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9" r:id="rId1"/>
  </p:sldMasterIdLst>
  <p:notesMasterIdLst>
    <p:notesMasterId r:id="rId22"/>
  </p:notesMasterIdLst>
  <p:sldIdLst>
    <p:sldId id="256" r:id="rId2"/>
    <p:sldId id="257" r:id="rId3"/>
    <p:sldId id="275" r:id="rId4"/>
    <p:sldId id="258" r:id="rId5"/>
    <p:sldId id="272" r:id="rId6"/>
    <p:sldId id="259" r:id="rId7"/>
    <p:sldId id="260" r:id="rId8"/>
    <p:sldId id="261" r:id="rId9"/>
    <p:sldId id="262" r:id="rId10"/>
    <p:sldId id="263" r:id="rId11"/>
    <p:sldId id="276" r:id="rId12"/>
    <p:sldId id="264" r:id="rId13"/>
    <p:sldId id="265" r:id="rId14"/>
    <p:sldId id="266" r:id="rId15"/>
    <p:sldId id="267" r:id="rId16"/>
    <p:sldId id="268" r:id="rId17"/>
    <p:sldId id="269" r:id="rId18"/>
    <p:sldId id="270" r:id="rId19"/>
    <p:sldId id="273" r:id="rId20"/>
    <p:sldId id="274"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7" autoAdjust="0"/>
    <p:restoredTop sz="87869" autoAdjust="0"/>
  </p:normalViewPr>
  <p:slideViewPr>
    <p:cSldViewPr>
      <p:cViewPr varScale="1">
        <p:scale>
          <a:sx n="97" d="100"/>
          <a:sy n="97" d="100"/>
        </p:scale>
        <p:origin x="664" y="184"/>
      </p:cViewPr>
      <p:guideLst>
        <p:guide orient="horz" pos="2160"/>
        <p:guide pos="2880"/>
      </p:guideLst>
    </p:cSldViewPr>
  </p:slideViewPr>
  <p:outlineViewPr>
    <p:cViewPr>
      <p:scale>
        <a:sx n="33" d="100"/>
        <a:sy n="33" d="100"/>
      </p:scale>
      <p:origin x="0" y="-3009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s>
</file>

<file path=ppt/diagrams/_rels/data2.xml.rels><?xml version="1.0" encoding="UTF-8" standalone="yes"?>
<Relationships xmlns="http://schemas.openxmlformats.org/package/2006/relationships"><Relationship Id="rId8" Type="http://schemas.openxmlformats.org/officeDocument/2006/relationships/image" Target="../media/image12.svg" /><Relationship Id="rId3" Type="http://schemas.openxmlformats.org/officeDocument/2006/relationships/image" Target="../media/image7.png" /><Relationship Id="rId7" Type="http://schemas.openxmlformats.org/officeDocument/2006/relationships/image" Target="../media/image11.png" /><Relationship Id="rId2" Type="http://schemas.openxmlformats.org/officeDocument/2006/relationships/image" Target="../media/image6.svg" /><Relationship Id="rId1" Type="http://schemas.openxmlformats.org/officeDocument/2006/relationships/image" Target="../media/image5.png"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8.svg" /></Relationships>
</file>

<file path=ppt/diagrams/_rels/data3.xml.rels><?xml version="1.0" encoding="UTF-8" standalone="yes"?>
<Relationships xmlns="http://schemas.openxmlformats.org/package/2006/relationships"><Relationship Id="rId8" Type="http://schemas.openxmlformats.org/officeDocument/2006/relationships/image" Target="../media/image26.svg" /><Relationship Id="rId3" Type="http://schemas.openxmlformats.org/officeDocument/2006/relationships/image" Target="../media/image23.png" /><Relationship Id="rId7" Type="http://schemas.openxmlformats.org/officeDocument/2006/relationships/image" Target="../media/image25.png" /><Relationship Id="rId2" Type="http://schemas.openxmlformats.org/officeDocument/2006/relationships/image" Target="../media/image22.svg" /><Relationship Id="rId1" Type="http://schemas.openxmlformats.org/officeDocument/2006/relationships/image" Target="../media/image21.png"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24.svg" /></Relationships>
</file>

<file path=ppt/diagrams/_rels/data4.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image" Target="../media/image29.svg" /><Relationship Id="rId1" Type="http://schemas.openxmlformats.org/officeDocument/2006/relationships/image" Target="../media/image28.png"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31.svg" /></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 /><Relationship Id="rId3" Type="http://schemas.openxmlformats.org/officeDocument/2006/relationships/image" Target="../media/image7.png" /><Relationship Id="rId7" Type="http://schemas.openxmlformats.org/officeDocument/2006/relationships/image" Target="../media/image11.png" /><Relationship Id="rId2" Type="http://schemas.openxmlformats.org/officeDocument/2006/relationships/image" Target="../media/image6.svg" /><Relationship Id="rId1" Type="http://schemas.openxmlformats.org/officeDocument/2006/relationships/image" Target="../media/image5.png"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8.svg" /></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 /><Relationship Id="rId3" Type="http://schemas.openxmlformats.org/officeDocument/2006/relationships/image" Target="../media/image23.png" /><Relationship Id="rId7" Type="http://schemas.openxmlformats.org/officeDocument/2006/relationships/image" Target="../media/image25.png" /><Relationship Id="rId2" Type="http://schemas.openxmlformats.org/officeDocument/2006/relationships/image" Target="../media/image22.svg" /><Relationship Id="rId1" Type="http://schemas.openxmlformats.org/officeDocument/2006/relationships/image" Target="../media/image21.png"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24.svg" /></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image" Target="../media/image29.svg" /><Relationship Id="rId1" Type="http://schemas.openxmlformats.org/officeDocument/2006/relationships/image" Target="../media/image28.png"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31.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75A900-F029-46D0-AE29-BB77DAD52BA4}"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US"/>
        </a:p>
      </dgm:t>
    </dgm:pt>
    <dgm:pt modelId="{6C978DD0-26E3-4211-B1E1-C9061005341C}">
      <dgm:prSet custT="1"/>
      <dgm:spPr/>
      <dgm:t>
        <a:bodyPr/>
        <a:lstStyle/>
        <a:p>
          <a:r>
            <a:rPr lang="en-GB" sz="1100" b="1"/>
            <a:t>CRM or Customer Relationship Management</a:t>
          </a:r>
          <a:endParaRPr lang="en-US" sz="1100"/>
        </a:p>
      </dgm:t>
    </dgm:pt>
    <dgm:pt modelId="{3C217073-ED4B-4B32-8150-1B5509FA47B3}" type="parTrans" cxnId="{927C1BA2-0385-4C93-AB5B-14D3D1418195}">
      <dgm:prSet/>
      <dgm:spPr/>
      <dgm:t>
        <a:bodyPr/>
        <a:lstStyle/>
        <a:p>
          <a:endParaRPr lang="en-US" sz="1100"/>
        </a:p>
      </dgm:t>
    </dgm:pt>
    <dgm:pt modelId="{2F7C967E-76EC-4F58-BCA6-28BDECE0FA70}" type="sibTrans" cxnId="{927C1BA2-0385-4C93-AB5B-14D3D1418195}">
      <dgm:prSet/>
      <dgm:spPr/>
      <dgm:t>
        <a:bodyPr/>
        <a:lstStyle/>
        <a:p>
          <a:endParaRPr lang="en-US" sz="1100"/>
        </a:p>
      </dgm:t>
    </dgm:pt>
    <dgm:pt modelId="{4899C876-7A1E-4A4F-A4AD-8B8E7D59A4AD}">
      <dgm:prSet custT="1"/>
      <dgm:spPr/>
      <dgm:t>
        <a:bodyPr/>
        <a:lstStyle/>
        <a:p>
          <a:r>
            <a:rPr lang="en-GB" sz="1100" b="1"/>
            <a:t>Role in business operations: </a:t>
          </a:r>
          <a:r>
            <a:rPr lang="en-GB" sz="1100"/>
            <a:t>This can help Tesco in improving customer experience and retention, productivity, and sales with managing consumer demand effectively.</a:t>
          </a:r>
          <a:endParaRPr lang="en-US" sz="1100"/>
        </a:p>
      </dgm:t>
    </dgm:pt>
    <dgm:pt modelId="{F29F7567-F2D5-4353-B4CB-C116D95A1FAE}" type="parTrans" cxnId="{92D4E853-382A-4751-AB54-F902012009CC}">
      <dgm:prSet/>
      <dgm:spPr/>
      <dgm:t>
        <a:bodyPr/>
        <a:lstStyle/>
        <a:p>
          <a:endParaRPr lang="en-US" sz="1100"/>
        </a:p>
      </dgm:t>
    </dgm:pt>
    <dgm:pt modelId="{5C7BE344-50BB-46FA-B51E-CB585E82652A}" type="sibTrans" cxnId="{92D4E853-382A-4751-AB54-F902012009CC}">
      <dgm:prSet/>
      <dgm:spPr/>
      <dgm:t>
        <a:bodyPr/>
        <a:lstStyle/>
        <a:p>
          <a:endParaRPr lang="en-US" sz="1100"/>
        </a:p>
      </dgm:t>
    </dgm:pt>
    <dgm:pt modelId="{F09F60ED-B427-4B66-B82F-4B90974B0574}">
      <dgm:prSet custT="1"/>
      <dgm:spPr/>
      <dgm:t>
        <a:bodyPr/>
        <a:lstStyle/>
        <a:p>
          <a:r>
            <a:rPr lang="en-GB" sz="1100" b="1"/>
            <a:t>Usefulness for Tesco: </a:t>
          </a:r>
          <a:r>
            <a:rPr lang="en-GB" sz="1100"/>
            <a:t>In order to ascertain the profit or loss of a business organization day to day transactions are needed to record accurately (Techfunnel, 2023). Therefore, maintaining good consumer demand and keep up the income flow, CRM can help Tesco in strengthening customer relationship, streamlining workflows, and higher retention rates.</a:t>
          </a:r>
          <a:endParaRPr lang="en-US" sz="1100"/>
        </a:p>
      </dgm:t>
    </dgm:pt>
    <dgm:pt modelId="{3D3069D7-59F6-44AD-A8CE-BA2383E71FF2}" type="parTrans" cxnId="{CFF2B2E6-373A-40EF-B168-E2B91C7C04CB}">
      <dgm:prSet/>
      <dgm:spPr/>
      <dgm:t>
        <a:bodyPr/>
        <a:lstStyle/>
        <a:p>
          <a:endParaRPr lang="en-US" sz="1100"/>
        </a:p>
      </dgm:t>
    </dgm:pt>
    <dgm:pt modelId="{31F5F095-371A-43FF-9086-2AF21BF48AC6}" type="sibTrans" cxnId="{CFF2B2E6-373A-40EF-B168-E2B91C7C04CB}">
      <dgm:prSet/>
      <dgm:spPr/>
      <dgm:t>
        <a:bodyPr/>
        <a:lstStyle/>
        <a:p>
          <a:endParaRPr lang="en-US" sz="1100"/>
        </a:p>
      </dgm:t>
    </dgm:pt>
    <dgm:pt modelId="{C80C3452-F47D-4F60-B476-B3D840CFD3BD}">
      <dgm:prSet custT="1"/>
      <dgm:spPr/>
      <dgm:t>
        <a:bodyPr/>
        <a:lstStyle/>
        <a:p>
          <a:r>
            <a:rPr lang="en-GB" sz="1100" b="1"/>
            <a:t>Key benefits: </a:t>
          </a:r>
          <a:r>
            <a:rPr lang="en-GB" sz="1100"/>
            <a:t>Improved client relationships, team collaboration, productivity, and sales of Tesco plc.</a:t>
          </a:r>
          <a:endParaRPr lang="en-US" sz="1100"/>
        </a:p>
      </dgm:t>
    </dgm:pt>
    <dgm:pt modelId="{B863B9C5-9B4E-4946-9493-6C977AD2D7CC}" type="parTrans" cxnId="{48586CFF-DBE3-4B99-8E0E-6FD522554740}">
      <dgm:prSet/>
      <dgm:spPr/>
      <dgm:t>
        <a:bodyPr/>
        <a:lstStyle/>
        <a:p>
          <a:endParaRPr lang="en-US" sz="1100"/>
        </a:p>
      </dgm:t>
    </dgm:pt>
    <dgm:pt modelId="{BC4A5E95-C020-4096-8E94-1C401ECA5316}" type="sibTrans" cxnId="{48586CFF-DBE3-4B99-8E0E-6FD522554740}">
      <dgm:prSet/>
      <dgm:spPr/>
      <dgm:t>
        <a:bodyPr/>
        <a:lstStyle/>
        <a:p>
          <a:endParaRPr lang="en-US" sz="1100"/>
        </a:p>
      </dgm:t>
    </dgm:pt>
    <dgm:pt modelId="{F496F2DF-728F-492D-9251-CCB64EC98773}">
      <dgm:prSet custT="1"/>
      <dgm:spPr/>
      <dgm:t>
        <a:bodyPr/>
        <a:lstStyle/>
        <a:p>
          <a:r>
            <a:rPr lang="en-GB" sz="1100" b="1"/>
            <a:t>Decision making: </a:t>
          </a:r>
          <a:r>
            <a:rPr lang="en-GB" sz="1100"/>
            <a:t>Accurately recorded business transactions help to make decisions related with the business activities such as determination of quotation price.</a:t>
          </a:r>
          <a:endParaRPr lang="en-US" sz="1100"/>
        </a:p>
      </dgm:t>
    </dgm:pt>
    <dgm:pt modelId="{137FBE08-7B50-47BE-A149-50EFC48D429F}" type="parTrans" cxnId="{F8066101-FEE8-4B30-A063-9EB5E693EA47}">
      <dgm:prSet/>
      <dgm:spPr/>
      <dgm:t>
        <a:bodyPr/>
        <a:lstStyle/>
        <a:p>
          <a:endParaRPr lang="en-US" sz="1100"/>
        </a:p>
      </dgm:t>
    </dgm:pt>
    <dgm:pt modelId="{C970674B-CD39-416A-860E-9B2676C06F3B}" type="sibTrans" cxnId="{F8066101-FEE8-4B30-A063-9EB5E693EA47}">
      <dgm:prSet/>
      <dgm:spPr/>
      <dgm:t>
        <a:bodyPr/>
        <a:lstStyle/>
        <a:p>
          <a:endParaRPr lang="en-US" sz="1100"/>
        </a:p>
      </dgm:t>
    </dgm:pt>
    <dgm:pt modelId="{3BF2C8A3-8F7B-463A-87D8-3764565E067C}">
      <dgm:prSet custT="1"/>
      <dgm:spPr/>
      <dgm:t>
        <a:bodyPr/>
        <a:lstStyle/>
        <a:p>
          <a:r>
            <a:rPr lang="en-GB" sz="1100" b="1"/>
            <a:t>Competitive advantages: </a:t>
          </a:r>
          <a:r>
            <a:rPr lang="en-GB" sz="1100"/>
            <a:t>This information system provides competitive advantages such as it helps to reduce the cost of business operations (Finance, 2025).</a:t>
          </a:r>
          <a:endParaRPr lang="en-US" sz="1100"/>
        </a:p>
      </dgm:t>
    </dgm:pt>
    <dgm:pt modelId="{E34F0A21-C8D2-4B6C-9084-2B7760ACFB89}" type="parTrans" cxnId="{6FEF0D78-BD29-4389-AFC5-BA99148EA9C8}">
      <dgm:prSet/>
      <dgm:spPr/>
      <dgm:t>
        <a:bodyPr/>
        <a:lstStyle/>
        <a:p>
          <a:endParaRPr lang="en-US" sz="1100"/>
        </a:p>
      </dgm:t>
    </dgm:pt>
    <dgm:pt modelId="{6D790C0D-AF13-47A5-8630-7966425566D7}" type="sibTrans" cxnId="{6FEF0D78-BD29-4389-AFC5-BA99148EA9C8}">
      <dgm:prSet/>
      <dgm:spPr/>
      <dgm:t>
        <a:bodyPr/>
        <a:lstStyle/>
        <a:p>
          <a:endParaRPr lang="en-US" sz="1100"/>
        </a:p>
      </dgm:t>
    </dgm:pt>
    <dgm:pt modelId="{528A3FFB-33C9-45BD-A685-4118334B7541}">
      <dgm:prSet custT="1"/>
      <dgm:spPr/>
      <dgm:t>
        <a:bodyPr/>
        <a:lstStyle/>
        <a:p>
          <a:r>
            <a:rPr lang="en-GB" sz="1100" b="1"/>
            <a:t>Risks and Limitations: </a:t>
          </a:r>
          <a:r>
            <a:rPr lang="en-GB" sz="1100"/>
            <a:t>However, with decreased demand and sales, Tesco might face risks in future implementation of advanced CRM technologies with data quality issues. </a:t>
          </a:r>
          <a:endParaRPr lang="en-US" sz="1100"/>
        </a:p>
      </dgm:t>
    </dgm:pt>
    <dgm:pt modelId="{BCFEEBF7-41BE-4976-A897-5C0D9F978F92}" type="parTrans" cxnId="{BCFCBF49-6F66-42E5-992D-B4612CDFE8FA}">
      <dgm:prSet/>
      <dgm:spPr/>
      <dgm:t>
        <a:bodyPr/>
        <a:lstStyle/>
        <a:p>
          <a:endParaRPr lang="en-US" sz="1100"/>
        </a:p>
      </dgm:t>
    </dgm:pt>
    <dgm:pt modelId="{676138DF-B79C-43E7-9D43-D5B005E6A24C}" type="sibTrans" cxnId="{BCFCBF49-6F66-42E5-992D-B4612CDFE8FA}">
      <dgm:prSet/>
      <dgm:spPr/>
      <dgm:t>
        <a:bodyPr/>
        <a:lstStyle/>
        <a:p>
          <a:endParaRPr lang="en-US" sz="1100"/>
        </a:p>
      </dgm:t>
    </dgm:pt>
    <dgm:pt modelId="{E16BF62C-4C84-A946-94B8-BDEC09F71915}" type="pres">
      <dgm:prSet presAssocID="{1275A900-F029-46D0-AE29-BB77DAD52BA4}" presName="cycle" presStyleCnt="0">
        <dgm:presLayoutVars>
          <dgm:dir/>
          <dgm:resizeHandles val="exact"/>
        </dgm:presLayoutVars>
      </dgm:prSet>
      <dgm:spPr/>
    </dgm:pt>
    <dgm:pt modelId="{7B15276A-A6E3-8E4C-8AD8-C593DBC15624}" type="pres">
      <dgm:prSet presAssocID="{6C978DD0-26E3-4211-B1E1-C9061005341C}" presName="node" presStyleLbl="node1" presStyleIdx="0" presStyleCnt="7">
        <dgm:presLayoutVars>
          <dgm:bulletEnabled val="1"/>
        </dgm:presLayoutVars>
      </dgm:prSet>
      <dgm:spPr/>
    </dgm:pt>
    <dgm:pt modelId="{21549E0C-864D-AC48-8F16-76E14A1C7E8F}" type="pres">
      <dgm:prSet presAssocID="{6C978DD0-26E3-4211-B1E1-C9061005341C}" presName="spNode" presStyleCnt="0"/>
      <dgm:spPr/>
    </dgm:pt>
    <dgm:pt modelId="{2336B334-07E3-E046-89B5-E7DC493DB3C7}" type="pres">
      <dgm:prSet presAssocID="{2F7C967E-76EC-4F58-BCA6-28BDECE0FA70}" presName="sibTrans" presStyleLbl="sibTrans1D1" presStyleIdx="0" presStyleCnt="7"/>
      <dgm:spPr/>
    </dgm:pt>
    <dgm:pt modelId="{0BFC0635-3057-F648-ACFB-277AE485A082}" type="pres">
      <dgm:prSet presAssocID="{4899C876-7A1E-4A4F-A4AD-8B8E7D59A4AD}" presName="node" presStyleLbl="node1" presStyleIdx="1" presStyleCnt="7">
        <dgm:presLayoutVars>
          <dgm:bulletEnabled val="1"/>
        </dgm:presLayoutVars>
      </dgm:prSet>
      <dgm:spPr/>
    </dgm:pt>
    <dgm:pt modelId="{39F8F175-9394-B942-BA5E-C69146BE6905}" type="pres">
      <dgm:prSet presAssocID="{4899C876-7A1E-4A4F-A4AD-8B8E7D59A4AD}" presName="spNode" presStyleCnt="0"/>
      <dgm:spPr/>
    </dgm:pt>
    <dgm:pt modelId="{96D0E0C4-574E-584A-8A96-C7EFAA7070F3}" type="pres">
      <dgm:prSet presAssocID="{5C7BE344-50BB-46FA-B51E-CB585E82652A}" presName="sibTrans" presStyleLbl="sibTrans1D1" presStyleIdx="1" presStyleCnt="7"/>
      <dgm:spPr/>
    </dgm:pt>
    <dgm:pt modelId="{6076F35F-946A-554D-814E-C102167F944A}" type="pres">
      <dgm:prSet presAssocID="{F09F60ED-B427-4B66-B82F-4B90974B0574}" presName="node" presStyleLbl="node1" presStyleIdx="2" presStyleCnt="7">
        <dgm:presLayoutVars>
          <dgm:bulletEnabled val="1"/>
        </dgm:presLayoutVars>
      </dgm:prSet>
      <dgm:spPr/>
    </dgm:pt>
    <dgm:pt modelId="{B133DCEE-C343-D247-801F-9791EABA6D1C}" type="pres">
      <dgm:prSet presAssocID="{F09F60ED-B427-4B66-B82F-4B90974B0574}" presName="spNode" presStyleCnt="0"/>
      <dgm:spPr/>
    </dgm:pt>
    <dgm:pt modelId="{FEAA6189-BB5D-8242-980D-71CF812F85AC}" type="pres">
      <dgm:prSet presAssocID="{31F5F095-371A-43FF-9086-2AF21BF48AC6}" presName="sibTrans" presStyleLbl="sibTrans1D1" presStyleIdx="2" presStyleCnt="7"/>
      <dgm:spPr/>
    </dgm:pt>
    <dgm:pt modelId="{5C7C0AC1-D6D0-324C-ABD2-D21BD5252524}" type="pres">
      <dgm:prSet presAssocID="{C80C3452-F47D-4F60-B476-B3D840CFD3BD}" presName="node" presStyleLbl="node1" presStyleIdx="3" presStyleCnt="7">
        <dgm:presLayoutVars>
          <dgm:bulletEnabled val="1"/>
        </dgm:presLayoutVars>
      </dgm:prSet>
      <dgm:spPr/>
    </dgm:pt>
    <dgm:pt modelId="{65818BF0-A8F1-1949-A9FD-4D8095E0DD5A}" type="pres">
      <dgm:prSet presAssocID="{C80C3452-F47D-4F60-B476-B3D840CFD3BD}" presName="spNode" presStyleCnt="0"/>
      <dgm:spPr/>
    </dgm:pt>
    <dgm:pt modelId="{A6BD49BB-5679-4B44-9E19-35BE4ED14FEC}" type="pres">
      <dgm:prSet presAssocID="{BC4A5E95-C020-4096-8E94-1C401ECA5316}" presName="sibTrans" presStyleLbl="sibTrans1D1" presStyleIdx="3" presStyleCnt="7"/>
      <dgm:spPr/>
    </dgm:pt>
    <dgm:pt modelId="{D0969964-3025-CB4B-965C-1AA126A345DA}" type="pres">
      <dgm:prSet presAssocID="{F496F2DF-728F-492D-9251-CCB64EC98773}" presName="node" presStyleLbl="node1" presStyleIdx="4" presStyleCnt="7">
        <dgm:presLayoutVars>
          <dgm:bulletEnabled val="1"/>
        </dgm:presLayoutVars>
      </dgm:prSet>
      <dgm:spPr/>
    </dgm:pt>
    <dgm:pt modelId="{49F3137E-6BA0-BD44-821C-07F7BFF1562A}" type="pres">
      <dgm:prSet presAssocID="{F496F2DF-728F-492D-9251-CCB64EC98773}" presName="spNode" presStyleCnt="0"/>
      <dgm:spPr/>
    </dgm:pt>
    <dgm:pt modelId="{87EC2BA2-4331-6B4B-9FCA-76B2E51AFD8A}" type="pres">
      <dgm:prSet presAssocID="{C970674B-CD39-416A-860E-9B2676C06F3B}" presName="sibTrans" presStyleLbl="sibTrans1D1" presStyleIdx="4" presStyleCnt="7"/>
      <dgm:spPr/>
    </dgm:pt>
    <dgm:pt modelId="{F80FC511-BCEA-474B-A87C-1EAA54F09138}" type="pres">
      <dgm:prSet presAssocID="{3BF2C8A3-8F7B-463A-87D8-3764565E067C}" presName="node" presStyleLbl="node1" presStyleIdx="5" presStyleCnt="7">
        <dgm:presLayoutVars>
          <dgm:bulletEnabled val="1"/>
        </dgm:presLayoutVars>
      </dgm:prSet>
      <dgm:spPr/>
    </dgm:pt>
    <dgm:pt modelId="{71C9F9D2-99D5-2149-916E-C5E12AC212B6}" type="pres">
      <dgm:prSet presAssocID="{3BF2C8A3-8F7B-463A-87D8-3764565E067C}" presName="spNode" presStyleCnt="0"/>
      <dgm:spPr/>
    </dgm:pt>
    <dgm:pt modelId="{59FCB1B0-CDE0-2D43-9BA8-B370011FD46E}" type="pres">
      <dgm:prSet presAssocID="{6D790C0D-AF13-47A5-8630-7966425566D7}" presName="sibTrans" presStyleLbl="sibTrans1D1" presStyleIdx="5" presStyleCnt="7"/>
      <dgm:spPr/>
    </dgm:pt>
    <dgm:pt modelId="{4B981B06-637D-FC4B-A7EC-39C4C8B0BB56}" type="pres">
      <dgm:prSet presAssocID="{528A3FFB-33C9-45BD-A685-4118334B7541}" presName="node" presStyleLbl="node1" presStyleIdx="6" presStyleCnt="7">
        <dgm:presLayoutVars>
          <dgm:bulletEnabled val="1"/>
        </dgm:presLayoutVars>
      </dgm:prSet>
      <dgm:spPr/>
    </dgm:pt>
    <dgm:pt modelId="{6A194796-A61A-EB4E-8873-02116D166D67}" type="pres">
      <dgm:prSet presAssocID="{528A3FFB-33C9-45BD-A685-4118334B7541}" presName="spNode" presStyleCnt="0"/>
      <dgm:spPr/>
    </dgm:pt>
    <dgm:pt modelId="{1624A526-11C9-7B49-BA0C-274F26A843D7}" type="pres">
      <dgm:prSet presAssocID="{676138DF-B79C-43E7-9D43-D5B005E6A24C}" presName="sibTrans" presStyleLbl="sibTrans1D1" presStyleIdx="6" presStyleCnt="7"/>
      <dgm:spPr/>
    </dgm:pt>
  </dgm:ptLst>
  <dgm:cxnLst>
    <dgm:cxn modelId="{F8066101-FEE8-4B30-A063-9EB5E693EA47}" srcId="{1275A900-F029-46D0-AE29-BB77DAD52BA4}" destId="{F496F2DF-728F-492D-9251-CCB64EC98773}" srcOrd="4" destOrd="0" parTransId="{137FBE08-7B50-47BE-A149-50EFC48D429F}" sibTransId="{C970674B-CD39-416A-860E-9B2676C06F3B}"/>
    <dgm:cxn modelId="{091C382A-DB5E-0B45-8252-806CE2AF2956}" type="presOf" srcId="{6C978DD0-26E3-4211-B1E1-C9061005341C}" destId="{7B15276A-A6E3-8E4C-8AD8-C593DBC15624}" srcOrd="0" destOrd="0" presId="urn:microsoft.com/office/officeart/2005/8/layout/cycle5"/>
    <dgm:cxn modelId="{A397BA31-A846-2049-87E4-E2BF94AD6392}" type="presOf" srcId="{F09F60ED-B427-4B66-B82F-4B90974B0574}" destId="{6076F35F-946A-554D-814E-C102167F944A}" srcOrd="0" destOrd="0" presId="urn:microsoft.com/office/officeart/2005/8/layout/cycle5"/>
    <dgm:cxn modelId="{BCFCBF49-6F66-42E5-992D-B4612CDFE8FA}" srcId="{1275A900-F029-46D0-AE29-BB77DAD52BA4}" destId="{528A3FFB-33C9-45BD-A685-4118334B7541}" srcOrd="6" destOrd="0" parTransId="{BCFEEBF7-41BE-4976-A897-5C0D9F978F92}" sibTransId="{676138DF-B79C-43E7-9D43-D5B005E6A24C}"/>
    <dgm:cxn modelId="{0BBD6A4A-62C2-CD40-9B35-E347237800B1}" type="presOf" srcId="{3BF2C8A3-8F7B-463A-87D8-3764565E067C}" destId="{F80FC511-BCEA-474B-A87C-1EAA54F09138}" srcOrd="0" destOrd="0" presId="urn:microsoft.com/office/officeart/2005/8/layout/cycle5"/>
    <dgm:cxn modelId="{AE14A770-CAD1-2D44-A812-871A075DE374}" type="presOf" srcId="{528A3FFB-33C9-45BD-A685-4118334B7541}" destId="{4B981B06-637D-FC4B-A7EC-39C4C8B0BB56}" srcOrd="0" destOrd="0" presId="urn:microsoft.com/office/officeart/2005/8/layout/cycle5"/>
    <dgm:cxn modelId="{C91E7B72-69B8-184F-AF71-15C5E5104A5F}" type="presOf" srcId="{5C7BE344-50BB-46FA-B51E-CB585E82652A}" destId="{96D0E0C4-574E-584A-8A96-C7EFAA7070F3}" srcOrd="0" destOrd="0" presId="urn:microsoft.com/office/officeart/2005/8/layout/cycle5"/>
    <dgm:cxn modelId="{92D4E853-382A-4751-AB54-F902012009CC}" srcId="{1275A900-F029-46D0-AE29-BB77DAD52BA4}" destId="{4899C876-7A1E-4A4F-A4AD-8B8E7D59A4AD}" srcOrd="1" destOrd="0" parTransId="{F29F7567-F2D5-4353-B4CB-C116D95A1FAE}" sibTransId="{5C7BE344-50BB-46FA-B51E-CB585E82652A}"/>
    <dgm:cxn modelId="{6FEF0D78-BD29-4389-AFC5-BA99148EA9C8}" srcId="{1275A900-F029-46D0-AE29-BB77DAD52BA4}" destId="{3BF2C8A3-8F7B-463A-87D8-3764565E067C}" srcOrd="5" destOrd="0" parTransId="{E34F0A21-C8D2-4B6C-9084-2B7760ACFB89}" sibTransId="{6D790C0D-AF13-47A5-8630-7966425566D7}"/>
    <dgm:cxn modelId="{D87B2D58-19C3-AC4C-B7C4-7370C02492E9}" type="presOf" srcId="{1275A900-F029-46D0-AE29-BB77DAD52BA4}" destId="{E16BF62C-4C84-A946-94B8-BDEC09F71915}" srcOrd="0" destOrd="0" presId="urn:microsoft.com/office/officeart/2005/8/layout/cycle5"/>
    <dgm:cxn modelId="{F13AE8A1-7ECC-554A-913F-D82B41EB7DA3}" type="presOf" srcId="{676138DF-B79C-43E7-9D43-D5B005E6A24C}" destId="{1624A526-11C9-7B49-BA0C-274F26A843D7}" srcOrd="0" destOrd="0" presId="urn:microsoft.com/office/officeart/2005/8/layout/cycle5"/>
    <dgm:cxn modelId="{927C1BA2-0385-4C93-AB5B-14D3D1418195}" srcId="{1275A900-F029-46D0-AE29-BB77DAD52BA4}" destId="{6C978DD0-26E3-4211-B1E1-C9061005341C}" srcOrd="0" destOrd="0" parTransId="{3C217073-ED4B-4B32-8150-1B5509FA47B3}" sibTransId="{2F7C967E-76EC-4F58-BCA6-28BDECE0FA70}"/>
    <dgm:cxn modelId="{F73E1DA4-2E14-7442-889C-221A467BC3F0}" type="presOf" srcId="{C80C3452-F47D-4F60-B476-B3D840CFD3BD}" destId="{5C7C0AC1-D6D0-324C-ABD2-D21BD5252524}" srcOrd="0" destOrd="0" presId="urn:microsoft.com/office/officeart/2005/8/layout/cycle5"/>
    <dgm:cxn modelId="{0D80D3B3-3D6D-7F47-8B92-E59015FE82D9}" type="presOf" srcId="{C970674B-CD39-416A-860E-9B2676C06F3B}" destId="{87EC2BA2-4331-6B4B-9FCA-76B2E51AFD8A}" srcOrd="0" destOrd="0" presId="urn:microsoft.com/office/officeart/2005/8/layout/cycle5"/>
    <dgm:cxn modelId="{5C5FFFB9-5B90-1242-BDAF-736968434ECE}" type="presOf" srcId="{31F5F095-371A-43FF-9086-2AF21BF48AC6}" destId="{FEAA6189-BB5D-8242-980D-71CF812F85AC}" srcOrd="0" destOrd="0" presId="urn:microsoft.com/office/officeart/2005/8/layout/cycle5"/>
    <dgm:cxn modelId="{773EBFC9-5B3E-8341-BEBB-EEBA0FF3AEA4}" type="presOf" srcId="{2F7C967E-76EC-4F58-BCA6-28BDECE0FA70}" destId="{2336B334-07E3-E046-89B5-E7DC493DB3C7}" srcOrd="0" destOrd="0" presId="urn:microsoft.com/office/officeart/2005/8/layout/cycle5"/>
    <dgm:cxn modelId="{442553CF-8A49-D744-9F3A-56CF196D9B0D}" type="presOf" srcId="{F496F2DF-728F-492D-9251-CCB64EC98773}" destId="{D0969964-3025-CB4B-965C-1AA126A345DA}" srcOrd="0" destOrd="0" presId="urn:microsoft.com/office/officeart/2005/8/layout/cycle5"/>
    <dgm:cxn modelId="{C6D52EDE-8915-254A-8602-D567905681B5}" type="presOf" srcId="{6D790C0D-AF13-47A5-8630-7966425566D7}" destId="{59FCB1B0-CDE0-2D43-9BA8-B370011FD46E}" srcOrd="0" destOrd="0" presId="urn:microsoft.com/office/officeart/2005/8/layout/cycle5"/>
    <dgm:cxn modelId="{727065E2-CF5D-554D-A834-16BA66F011C9}" type="presOf" srcId="{4899C876-7A1E-4A4F-A4AD-8B8E7D59A4AD}" destId="{0BFC0635-3057-F648-ACFB-277AE485A082}" srcOrd="0" destOrd="0" presId="urn:microsoft.com/office/officeart/2005/8/layout/cycle5"/>
    <dgm:cxn modelId="{CFF2B2E6-373A-40EF-B168-E2B91C7C04CB}" srcId="{1275A900-F029-46D0-AE29-BB77DAD52BA4}" destId="{F09F60ED-B427-4B66-B82F-4B90974B0574}" srcOrd="2" destOrd="0" parTransId="{3D3069D7-59F6-44AD-A8CE-BA2383E71FF2}" sibTransId="{31F5F095-371A-43FF-9086-2AF21BF48AC6}"/>
    <dgm:cxn modelId="{A8649AEE-A405-914C-8C7D-997965616109}" type="presOf" srcId="{BC4A5E95-C020-4096-8E94-1C401ECA5316}" destId="{A6BD49BB-5679-4B44-9E19-35BE4ED14FEC}" srcOrd="0" destOrd="0" presId="urn:microsoft.com/office/officeart/2005/8/layout/cycle5"/>
    <dgm:cxn modelId="{48586CFF-DBE3-4B99-8E0E-6FD522554740}" srcId="{1275A900-F029-46D0-AE29-BB77DAD52BA4}" destId="{C80C3452-F47D-4F60-B476-B3D840CFD3BD}" srcOrd="3" destOrd="0" parTransId="{B863B9C5-9B4E-4946-9493-6C977AD2D7CC}" sibTransId="{BC4A5E95-C020-4096-8E94-1C401ECA5316}"/>
    <dgm:cxn modelId="{37309433-C966-634A-AE93-5201BDC220A4}" type="presParOf" srcId="{E16BF62C-4C84-A946-94B8-BDEC09F71915}" destId="{7B15276A-A6E3-8E4C-8AD8-C593DBC15624}" srcOrd="0" destOrd="0" presId="urn:microsoft.com/office/officeart/2005/8/layout/cycle5"/>
    <dgm:cxn modelId="{09995958-2F0D-BA44-B089-D382B5B41769}" type="presParOf" srcId="{E16BF62C-4C84-A946-94B8-BDEC09F71915}" destId="{21549E0C-864D-AC48-8F16-76E14A1C7E8F}" srcOrd="1" destOrd="0" presId="urn:microsoft.com/office/officeart/2005/8/layout/cycle5"/>
    <dgm:cxn modelId="{9AD49674-65B8-804B-ABD5-709459811F43}" type="presParOf" srcId="{E16BF62C-4C84-A946-94B8-BDEC09F71915}" destId="{2336B334-07E3-E046-89B5-E7DC493DB3C7}" srcOrd="2" destOrd="0" presId="urn:microsoft.com/office/officeart/2005/8/layout/cycle5"/>
    <dgm:cxn modelId="{69AC61B0-EF48-4140-A02E-B2B3C28608D5}" type="presParOf" srcId="{E16BF62C-4C84-A946-94B8-BDEC09F71915}" destId="{0BFC0635-3057-F648-ACFB-277AE485A082}" srcOrd="3" destOrd="0" presId="urn:microsoft.com/office/officeart/2005/8/layout/cycle5"/>
    <dgm:cxn modelId="{E77F258C-701D-EF4A-AC9B-403AD7EF1C63}" type="presParOf" srcId="{E16BF62C-4C84-A946-94B8-BDEC09F71915}" destId="{39F8F175-9394-B942-BA5E-C69146BE6905}" srcOrd="4" destOrd="0" presId="urn:microsoft.com/office/officeart/2005/8/layout/cycle5"/>
    <dgm:cxn modelId="{707CB012-AA9E-9A44-A7D4-C8C3A69763CF}" type="presParOf" srcId="{E16BF62C-4C84-A946-94B8-BDEC09F71915}" destId="{96D0E0C4-574E-584A-8A96-C7EFAA7070F3}" srcOrd="5" destOrd="0" presId="urn:microsoft.com/office/officeart/2005/8/layout/cycle5"/>
    <dgm:cxn modelId="{FAB16E86-28E0-6F47-BE18-FEC9FC1AD1B6}" type="presParOf" srcId="{E16BF62C-4C84-A946-94B8-BDEC09F71915}" destId="{6076F35F-946A-554D-814E-C102167F944A}" srcOrd="6" destOrd="0" presId="urn:microsoft.com/office/officeart/2005/8/layout/cycle5"/>
    <dgm:cxn modelId="{380D1CD3-628D-F349-B811-EF59C70D86BC}" type="presParOf" srcId="{E16BF62C-4C84-A946-94B8-BDEC09F71915}" destId="{B133DCEE-C343-D247-801F-9791EABA6D1C}" srcOrd="7" destOrd="0" presId="urn:microsoft.com/office/officeart/2005/8/layout/cycle5"/>
    <dgm:cxn modelId="{24BA3BE8-D693-BB46-93BD-FEEEFA173466}" type="presParOf" srcId="{E16BF62C-4C84-A946-94B8-BDEC09F71915}" destId="{FEAA6189-BB5D-8242-980D-71CF812F85AC}" srcOrd="8" destOrd="0" presId="urn:microsoft.com/office/officeart/2005/8/layout/cycle5"/>
    <dgm:cxn modelId="{009A8432-A602-414F-8D49-A50056569668}" type="presParOf" srcId="{E16BF62C-4C84-A946-94B8-BDEC09F71915}" destId="{5C7C0AC1-D6D0-324C-ABD2-D21BD5252524}" srcOrd="9" destOrd="0" presId="urn:microsoft.com/office/officeart/2005/8/layout/cycle5"/>
    <dgm:cxn modelId="{70AFDCB3-78B6-104C-8049-3B0972D9ED07}" type="presParOf" srcId="{E16BF62C-4C84-A946-94B8-BDEC09F71915}" destId="{65818BF0-A8F1-1949-A9FD-4D8095E0DD5A}" srcOrd="10" destOrd="0" presId="urn:microsoft.com/office/officeart/2005/8/layout/cycle5"/>
    <dgm:cxn modelId="{5A4D43F5-DCD8-3342-8E2E-397690D3DA55}" type="presParOf" srcId="{E16BF62C-4C84-A946-94B8-BDEC09F71915}" destId="{A6BD49BB-5679-4B44-9E19-35BE4ED14FEC}" srcOrd="11" destOrd="0" presId="urn:microsoft.com/office/officeart/2005/8/layout/cycle5"/>
    <dgm:cxn modelId="{5FC16FFE-F22B-B044-93C3-ADF8EA8977F8}" type="presParOf" srcId="{E16BF62C-4C84-A946-94B8-BDEC09F71915}" destId="{D0969964-3025-CB4B-965C-1AA126A345DA}" srcOrd="12" destOrd="0" presId="urn:microsoft.com/office/officeart/2005/8/layout/cycle5"/>
    <dgm:cxn modelId="{5D36B21D-2D4F-1E4A-B306-76F98AB11633}" type="presParOf" srcId="{E16BF62C-4C84-A946-94B8-BDEC09F71915}" destId="{49F3137E-6BA0-BD44-821C-07F7BFF1562A}" srcOrd="13" destOrd="0" presId="urn:microsoft.com/office/officeart/2005/8/layout/cycle5"/>
    <dgm:cxn modelId="{FEAE0EDD-CBC1-9848-8408-9F2A648C07E5}" type="presParOf" srcId="{E16BF62C-4C84-A946-94B8-BDEC09F71915}" destId="{87EC2BA2-4331-6B4B-9FCA-76B2E51AFD8A}" srcOrd="14" destOrd="0" presId="urn:microsoft.com/office/officeart/2005/8/layout/cycle5"/>
    <dgm:cxn modelId="{CC994E35-E69F-204D-9FE4-4680574B4BF5}" type="presParOf" srcId="{E16BF62C-4C84-A946-94B8-BDEC09F71915}" destId="{F80FC511-BCEA-474B-A87C-1EAA54F09138}" srcOrd="15" destOrd="0" presId="urn:microsoft.com/office/officeart/2005/8/layout/cycle5"/>
    <dgm:cxn modelId="{53497AA5-AEF6-5B4D-8DF9-09E7EB01381E}" type="presParOf" srcId="{E16BF62C-4C84-A946-94B8-BDEC09F71915}" destId="{71C9F9D2-99D5-2149-916E-C5E12AC212B6}" srcOrd="16" destOrd="0" presId="urn:microsoft.com/office/officeart/2005/8/layout/cycle5"/>
    <dgm:cxn modelId="{C51FB114-0DAE-944D-ABDE-A8AD011855B3}" type="presParOf" srcId="{E16BF62C-4C84-A946-94B8-BDEC09F71915}" destId="{59FCB1B0-CDE0-2D43-9BA8-B370011FD46E}" srcOrd="17" destOrd="0" presId="urn:microsoft.com/office/officeart/2005/8/layout/cycle5"/>
    <dgm:cxn modelId="{99DF0281-340C-4344-878C-F8C84661C5CA}" type="presParOf" srcId="{E16BF62C-4C84-A946-94B8-BDEC09F71915}" destId="{4B981B06-637D-FC4B-A7EC-39C4C8B0BB56}" srcOrd="18" destOrd="0" presId="urn:microsoft.com/office/officeart/2005/8/layout/cycle5"/>
    <dgm:cxn modelId="{756274D1-17DD-C646-B91B-14233CDEDC7A}" type="presParOf" srcId="{E16BF62C-4C84-A946-94B8-BDEC09F71915}" destId="{6A194796-A61A-EB4E-8873-02116D166D67}" srcOrd="19" destOrd="0" presId="urn:microsoft.com/office/officeart/2005/8/layout/cycle5"/>
    <dgm:cxn modelId="{ED383D66-A84F-F34D-A877-060E4EAE8BD0}" type="presParOf" srcId="{E16BF62C-4C84-A946-94B8-BDEC09F71915}" destId="{1624A526-11C9-7B49-BA0C-274F26A843D7}" srcOrd="20"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8B44CF-ACA8-47F6-9AB4-0F34D22E34D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C4355D8-51CA-4D17-AB30-1D5050132385}">
      <dgm:prSet/>
      <dgm:spPr/>
      <dgm:t>
        <a:bodyPr/>
        <a:lstStyle/>
        <a:p>
          <a:pPr>
            <a:lnSpc>
              <a:spcPct val="100000"/>
            </a:lnSpc>
          </a:pPr>
          <a:r>
            <a:rPr lang="en-GB" b="1"/>
            <a:t>Role in business operations: </a:t>
          </a:r>
          <a:r>
            <a:rPr lang="en-GB"/>
            <a:t>ERP systems contain all type quantitative data of the business organization (Netsuite, 2025).</a:t>
          </a:r>
          <a:endParaRPr lang="en-US"/>
        </a:p>
      </dgm:t>
    </dgm:pt>
    <dgm:pt modelId="{EC0FB51C-7127-448B-AB29-226FE2C4D5C8}" type="parTrans" cxnId="{17CE37E1-6676-4BD0-8FAC-69CA7C17B645}">
      <dgm:prSet/>
      <dgm:spPr/>
      <dgm:t>
        <a:bodyPr/>
        <a:lstStyle/>
        <a:p>
          <a:endParaRPr lang="en-US"/>
        </a:p>
      </dgm:t>
    </dgm:pt>
    <dgm:pt modelId="{84A5DA06-4455-413D-A270-5694B650D408}" type="sibTrans" cxnId="{17CE37E1-6676-4BD0-8FAC-69CA7C17B645}">
      <dgm:prSet/>
      <dgm:spPr/>
      <dgm:t>
        <a:bodyPr/>
        <a:lstStyle/>
        <a:p>
          <a:endParaRPr lang="en-US"/>
        </a:p>
      </dgm:t>
    </dgm:pt>
    <dgm:pt modelId="{B4E27022-46A6-4466-B005-484598C7422E}">
      <dgm:prSet/>
      <dgm:spPr/>
      <dgm:t>
        <a:bodyPr/>
        <a:lstStyle/>
        <a:p>
          <a:pPr>
            <a:lnSpc>
              <a:spcPct val="100000"/>
            </a:lnSpc>
          </a:pPr>
          <a:r>
            <a:rPr lang="en-GB" b="1"/>
            <a:t>Importance for efficiency:</a:t>
          </a:r>
          <a:r>
            <a:rPr lang="en-GB"/>
            <a:t> This system increases the accuracy level of recording the business transactions.</a:t>
          </a:r>
          <a:endParaRPr lang="en-US"/>
        </a:p>
      </dgm:t>
    </dgm:pt>
    <dgm:pt modelId="{D56238C5-A83C-4426-9024-A827CB72EBD3}" type="parTrans" cxnId="{02F3A84F-95D6-4212-A6EB-587FA1CA881B}">
      <dgm:prSet/>
      <dgm:spPr/>
      <dgm:t>
        <a:bodyPr/>
        <a:lstStyle/>
        <a:p>
          <a:endParaRPr lang="en-US"/>
        </a:p>
      </dgm:t>
    </dgm:pt>
    <dgm:pt modelId="{3D0E4465-DD30-4F5D-98D3-F92EF20C9FE6}" type="sibTrans" cxnId="{02F3A84F-95D6-4212-A6EB-587FA1CA881B}">
      <dgm:prSet/>
      <dgm:spPr/>
      <dgm:t>
        <a:bodyPr/>
        <a:lstStyle/>
        <a:p>
          <a:endParaRPr lang="en-US"/>
        </a:p>
      </dgm:t>
    </dgm:pt>
    <dgm:pt modelId="{B25480FB-14CD-4F54-9F3F-5AF480BEC0C0}">
      <dgm:prSet/>
      <dgm:spPr/>
      <dgm:t>
        <a:bodyPr/>
        <a:lstStyle/>
        <a:p>
          <a:pPr>
            <a:lnSpc>
              <a:spcPct val="100000"/>
            </a:lnSpc>
          </a:pPr>
          <a:r>
            <a:rPr lang="en-GB" b="1"/>
            <a:t>Decision making:</a:t>
          </a:r>
          <a:r>
            <a:rPr lang="en-GB"/>
            <a:t> ERP system automatically prepares relevance reports according to the data used to record which helps in decision making.</a:t>
          </a:r>
          <a:endParaRPr lang="en-US"/>
        </a:p>
      </dgm:t>
    </dgm:pt>
    <dgm:pt modelId="{2A411006-ECF6-4243-B34D-C2AC7B2D35B9}" type="parTrans" cxnId="{826B83DE-B8BD-481B-9D73-DA0BAEAF8239}">
      <dgm:prSet/>
      <dgm:spPr/>
      <dgm:t>
        <a:bodyPr/>
        <a:lstStyle/>
        <a:p>
          <a:endParaRPr lang="en-US"/>
        </a:p>
      </dgm:t>
    </dgm:pt>
    <dgm:pt modelId="{BC1CFE06-4C49-40A2-821A-F69EE0AFB813}" type="sibTrans" cxnId="{826B83DE-B8BD-481B-9D73-DA0BAEAF8239}">
      <dgm:prSet/>
      <dgm:spPr/>
      <dgm:t>
        <a:bodyPr/>
        <a:lstStyle/>
        <a:p>
          <a:endParaRPr lang="en-US"/>
        </a:p>
      </dgm:t>
    </dgm:pt>
    <dgm:pt modelId="{FCA796EF-4764-44B3-9DED-BEF2BE8D5013}">
      <dgm:prSet/>
      <dgm:spPr/>
      <dgm:t>
        <a:bodyPr/>
        <a:lstStyle/>
        <a:p>
          <a:pPr>
            <a:lnSpc>
              <a:spcPct val="100000"/>
            </a:lnSpc>
          </a:pPr>
          <a:r>
            <a:rPr lang="en-GB" b="1"/>
            <a:t>Competitive Advantage: </a:t>
          </a:r>
          <a:r>
            <a:rPr lang="en-GB"/>
            <a:t>Due to the ERP system a business organization can compare its performance level with its competitors (Optiproerp, 2025).</a:t>
          </a:r>
          <a:endParaRPr lang="en-US"/>
        </a:p>
      </dgm:t>
    </dgm:pt>
    <dgm:pt modelId="{074FF721-984F-4FA0-A400-7F9223ED85EC}" type="parTrans" cxnId="{E8075EB6-AAA9-4799-AB91-FC75CF6DE545}">
      <dgm:prSet/>
      <dgm:spPr/>
      <dgm:t>
        <a:bodyPr/>
        <a:lstStyle/>
        <a:p>
          <a:endParaRPr lang="en-US"/>
        </a:p>
      </dgm:t>
    </dgm:pt>
    <dgm:pt modelId="{1B967370-4BF3-4CC6-9809-E134F928C524}" type="sibTrans" cxnId="{E8075EB6-AAA9-4799-AB91-FC75CF6DE545}">
      <dgm:prSet/>
      <dgm:spPr/>
      <dgm:t>
        <a:bodyPr/>
        <a:lstStyle/>
        <a:p>
          <a:endParaRPr lang="en-US"/>
        </a:p>
      </dgm:t>
    </dgm:pt>
    <dgm:pt modelId="{21C95D0C-BF0D-48B6-8605-A693367BD7DD}" type="pres">
      <dgm:prSet presAssocID="{DA8B44CF-ACA8-47F6-9AB4-0F34D22E34DE}" presName="root" presStyleCnt="0">
        <dgm:presLayoutVars>
          <dgm:dir/>
          <dgm:resizeHandles val="exact"/>
        </dgm:presLayoutVars>
      </dgm:prSet>
      <dgm:spPr/>
    </dgm:pt>
    <dgm:pt modelId="{D6D33C32-DD48-44E8-928F-E280F77F7929}" type="pres">
      <dgm:prSet presAssocID="{4C4355D8-51CA-4D17-AB30-1D5050132385}" presName="compNode" presStyleCnt="0"/>
      <dgm:spPr/>
    </dgm:pt>
    <dgm:pt modelId="{2FE4450E-FCDC-40A2-B227-9C86C097497F}" type="pres">
      <dgm:prSet presAssocID="{4C4355D8-51CA-4D17-AB30-1D5050132385}" presName="bgRect" presStyleLbl="bgShp" presStyleIdx="0" presStyleCnt="4"/>
      <dgm:spPr/>
    </dgm:pt>
    <dgm:pt modelId="{923157C7-EF00-4164-8A6D-47E919CF902E}" type="pres">
      <dgm:prSet presAssocID="{4C4355D8-51CA-4D17-AB30-1D50501323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FBD774B2-D7FC-4C63-BACF-D67BEB9280BC}" type="pres">
      <dgm:prSet presAssocID="{4C4355D8-51CA-4D17-AB30-1D5050132385}" presName="spaceRect" presStyleCnt="0"/>
      <dgm:spPr/>
    </dgm:pt>
    <dgm:pt modelId="{4904BE90-9A8D-4ED1-B778-3447110C1D99}" type="pres">
      <dgm:prSet presAssocID="{4C4355D8-51CA-4D17-AB30-1D5050132385}" presName="parTx" presStyleLbl="revTx" presStyleIdx="0" presStyleCnt="4">
        <dgm:presLayoutVars>
          <dgm:chMax val="0"/>
          <dgm:chPref val="0"/>
        </dgm:presLayoutVars>
      </dgm:prSet>
      <dgm:spPr/>
    </dgm:pt>
    <dgm:pt modelId="{F892E83A-BA83-46F6-8FCC-4DA4B0FE3691}" type="pres">
      <dgm:prSet presAssocID="{84A5DA06-4455-413D-A270-5694B650D408}" presName="sibTrans" presStyleCnt="0"/>
      <dgm:spPr/>
    </dgm:pt>
    <dgm:pt modelId="{CDB1C4AF-E819-40E2-8A62-7FFD71481538}" type="pres">
      <dgm:prSet presAssocID="{B4E27022-46A6-4466-B005-484598C7422E}" presName="compNode" presStyleCnt="0"/>
      <dgm:spPr/>
    </dgm:pt>
    <dgm:pt modelId="{6C471154-7DA0-4E27-8759-DA829F3AEDD5}" type="pres">
      <dgm:prSet presAssocID="{B4E27022-46A6-4466-B005-484598C7422E}" presName="bgRect" presStyleLbl="bgShp" presStyleIdx="1" presStyleCnt="4"/>
      <dgm:spPr/>
    </dgm:pt>
    <dgm:pt modelId="{0D3BBA4A-4B92-430F-AF88-9B4FA98E39B4}" type="pres">
      <dgm:prSet presAssocID="{B4E27022-46A6-4466-B005-484598C7422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ext>
      </dgm:extLst>
    </dgm:pt>
    <dgm:pt modelId="{790FB236-D892-422B-90DD-21E887D3017B}" type="pres">
      <dgm:prSet presAssocID="{B4E27022-46A6-4466-B005-484598C7422E}" presName="spaceRect" presStyleCnt="0"/>
      <dgm:spPr/>
    </dgm:pt>
    <dgm:pt modelId="{CD5E78B2-8726-4DA6-9C40-33ADE510FB02}" type="pres">
      <dgm:prSet presAssocID="{B4E27022-46A6-4466-B005-484598C7422E}" presName="parTx" presStyleLbl="revTx" presStyleIdx="1" presStyleCnt="4">
        <dgm:presLayoutVars>
          <dgm:chMax val="0"/>
          <dgm:chPref val="0"/>
        </dgm:presLayoutVars>
      </dgm:prSet>
      <dgm:spPr/>
    </dgm:pt>
    <dgm:pt modelId="{5F9BD2B7-61B9-4FC9-8DF1-E54F33A3B4BB}" type="pres">
      <dgm:prSet presAssocID="{3D0E4465-DD30-4F5D-98D3-F92EF20C9FE6}" presName="sibTrans" presStyleCnt="0"/>
      <dgm:spPr/>
    </dgm:pt>
    <dgm:pt modelId="{F7ADED90-6FB3-413C-8AFE-0798E78D539D}" type="pres">
      <dgm:prSet presAssocID="{B25480FB-14CD-4F54-9F3F-5AF480BEC0C0}" presName="compNode" presStyleCnt="0"/>
      <dgm:spPr/>
    </dgm:pt>
    <dgm:pt modelId="{E0A78045-2E10-43A9-8EE0-7DB20D159768}" type="pres">
      <dgm:prSet presAssocID="{B25480FB-14CD-4F54-9F3F-5AF480BEC0C0}" presName="bgRect" presStyleLbl="bgShp" presStyleIdx="2" presStyleCnt="4"/>
      <dgm:spPr/>
    </dgm:pt>
    <dgm:pt modelId="{AE705199-E661-4172-A23F-DCA055786706}" type="pres">
      <dgm:prSet presAssocID="{B25480FB-14CD-4F54-9F3F-5AF480BEC0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8195A4CD-7358-42D2-945F-21546E575883}" type="pres">
      <dgm:prSet presAssocID="{B25480FB-14CD-4F54-9F3F-5AF480BEC0C0}" presName="spaceRect" presStyleCnt="0"/>
      <dgm:spPr/>
    </dgm:pt>
    <dgm:pt modelId="{4035F351-823D-47C8-97A3-7A264C85253E}" type="pres">
      <dgm:prSet presAssocID="{B25480FB-14CD-4F54-9F3F-5AF480BEC0C0}" presName="parTx" presStyleLbl="revTx" presStyleIdx="2" presStyleCnt="4">
        <dgm:presLayoutVars>
          <dgm:chMax val="0"/>
          <dgm:chPref val="0"/>
        </dgm:presLayoutVars>
      </dgm:prSet>
      <dgm:spPr/>
    </dgm:pt>
    <dgm:pt modelId="{87FD7928-FABC-4B5D-B623-B10026231558}" type="pres">
      <dgm:prSet presAssocID="{BC1CFE06-4C49-40A2-821A-F69EE0AFB813}" presName="sibTrans" presStyleCnt="0"/>
      <dgm:spPr/>
    </dgm:pt>
    <dgm:pt modelId="{8130ED30-F4F0-42C8-AACD-80E918A34D91}" type="pres">
      <dgm:prSet presAssocID="{FCA796EF-4764-44B3-9DED-BEF2BE8D5013}" presName="compNode" presStyleCnt="0"/>
      <dgm:spPr/>
    </dgm:pt>
    <dgm:pt modelId="{42F33709-04B5-4419-896C-20B43DE205A0}" type="pres">
      <dgm:prSet presAssocID="{FCA796EF-4764-44B3-9DED-BEF2BE8D5013}" presName="bgRect" presStyleLbl="bgShp" presStyleIdx="3" presStyleCnt="4"/>
      <dgm:spPr/>
    </dgm:pt>
    <dgm:pt modelId="{09C256D6-052F-4936-9449-4336DF0FB11A}" type="pres">
      <dgm:prSet presAssocID="{FCA796EF-4764-44B3-9DED-BEF2BE8D501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ss Pieces"/>
        </a:ext>
      </dgm:extLst>
    </dgm:pt>
    <dgm:pt modelId="{A130EFF4-000A-488C-92BF-292EC9CD1E25}" type="pres">
      <dgm:prSet presAssocID="{FCA796EF-4764-44B3-9DED-BEF2BE8D5013}" presName="spaceRect" presStyleCnt="0"/>
      <dgm:spPr/>
    </dgm:pt>
    <dgm:pt modelId="{EFEE743B-465C-4640-8702-5313366607A2}" type="pres">
      <dgm:prSet presAssocID="{FCA796EF-4764-44B3-9DED-BEF2BE8D5013}" presName="parTx" presStyleLbl="revTx" presStyleIdx="3" presStyleCnt="4">
        <dgm:presLayoutVars>
          <dgm:chMax val="0"/>
          <dgm:chPref val="0"/>
        </dgm:presLayoutVars>
      </dgm:prSet>
      <dgm:spPr/>
    </dgm:pt>
  </dgm:ptLst>
  <dgm:cxnLst>
    <dgm:cxn modelId="{B17B7A16-F658-463F-B825-B8C3A5690F12}" type="presOf" srcId="{B4E27022-46A6-4466-B005-484598C7422E}" destId="{CD5E78B2-8726-4DA6-9C40-33ADE510FB02}" srcOrd="0" destOrd="0" presId="urn:microsoft.com/office/officeart/2018/2/layout/IconVerticalSolidList"/>
    <dgm:cxn modelId="{E9B40E5E-40ED-441C-8AE2-1A01C9A7F4CA}" type="presOf" srcId="{B25480FB-14CD-4F54-9F3F-5AF480BEC0C0}" destId="{4035F351-823D-47C8-97A3-7A264C85253E}" srcOrd="0" destOrd="0" presId="urn:microsoft.com/office/officeart/2018/2/layout/IconVerticalSolidList"/>
    <dgm:cxn modelId="{94E3D348-C4F3-4F3C-8954-1BC58CD36466}" type="presOf" srcId="{DA8B44CF-ACA8-47F6-9AB4-0F34D22E34DE}" destId="{21C95D0C-BF0D-48B6-8605-A693367BD7DD}" srcOrd="0" destOrd="0" presId="urn:microsoft.com/office/officeart/2018/2/layout/IconVerticalSolidList"/>
    <dgm:cxn modelId="{02F3A84F-95D6-4212-A6EB-587FA1CA881B}" srcId="{DA8B44CF-ACA8-47F6-9AB4-0F34D22E34DE}" destId="{B4E27022-46A6-4466-B005-484598C7422E}" srcOrd="1" destOrd="0" parTransId="{D56238C5-A83C-4426-9024-A827CB72EBD3}" sibTransId="{3D0E4465-DD30-4F5D-98D3-F92EF20C9FE6}"/>
    <dgm:cxn modelId="{1B005CA0-20DA-4C2B-B2E0-72DC72FBE298}" type="presOf" srcId="{FCA796EF-4764-44B3-9DED-BEF2BE8D5013}" destId="{EFEE743B-465C-4640-8702-5313366607A2}" srcOrd="0" destOrd="0" presId="urn:microsoft.com/office/officeart/2018/2/layout/IconVerticalSolidList"/>
    <dgm:cxn modelId="{E8075EB6-AAA9-4799-AB91-FC75CF6DE545}" srcId="{DA8B44CF-ACA8-47F6-9AB4-0F34D22E34DE}" destId="{FCA796EF-4764-44B3-9DED-BEF2BE8D5013}" srcOrd="3" destOrd="0" parTransId="{074FF721-984F-4FA0-A400-7F9223ED85EC}" sibTransId="{1B967370-4BF3-4CC6-9809-E134F928C524}"/>
    <dgm:cxn modelId="{49110ECA-9A8A-4AA0-BFC6-F47374239A9F}" type="presOf" srcId="{4C4355D8-51CA-4D17-AB30-1D5050132385}" destId="{4904BE90-9A8D-4ED1-B778-3447110C1D99}" srcOrd="0" destOrd="0" presId="urn:microsoft.com/office/officeart/2018/2/layout/IconVerticalSolidList"/>
    <dgm:cxn modelId="{826B83DE-B8BD-481B-9D73-DA0BAEAF8239}" srcId="{DA8B44CF-ACA8-47F6-9AB4-0F34D22E34DE}" destId="{B25480FB-14CD-4F54-9F3F-5AF480BEC0C0}" srcOrd="2" destOrd="0" parTransId="{2A411006-ECF6-4243-B34D-C2AC7B2D35B9}" sibTransId="{BC1CFE06-4C49-40A2-821A-F69EE0AFB813}"/>
    <dgm:cxn modelId="{17CE37E1-6676-4BD0-8FAC-69CA7C17B645}" srcId="{DA8B44CF-ACA8-47F6-9AB4-0F34D22E34DE}" destId="{4C4355D8-51CA-4D17-AB30-1D5050132385}" srcOrd="0" destOrd="0" parTransId="{EC0FB51C-7127-448B-AB29-226FE2C4D5C8}" sibTransId="{84A5DA06-4455-413D-A270-5694B650D408}"/>
    <dgm:cxn modelId="{30A13D82-48D0-4FFF-B51A-3F0E10BE8DAD}" type="presParOf" srcId="{21C95D0C-BF0D-48B6-8605-A693367BD7DD}" destId="{D6D33C32-DD48-44E8-928F-E280F77F7929}" srcOrd="0" destOrd="0" presId="urn:microsoft.com/office/officeart/2018/2/layout/IconVerticalSolidList"/>
    <dgm:cxn modelId="{E798F4D3-CF1C-402D-8D16-2982292AE8AD}" type="presParOf" srcId="{D6D33C32-DD48-44E8-928F-E280F77F7929}" destId="{2FE4450E-FCDC-40A2-B227-9C86C097497F}" srcOrd="0" destOrd="0" presId="urn:microsoft.com/office/officeart/2018/2/layout/IconVerticalSolidList"/>
    <dgm:cxn modelId="{ECB55C59-3EB6-482E-A129-C057EE5FA2B2}" type="presParOf" srcId="{D6D33C32-DD48-44E8-928F-E280F77F7929}" destId="{923157C7-EF00-4164-8A6D-47E919CF902E}" srcOrd="1" destOrd="0" presId="urn:microsoft.com/office/officeart/2018/2/layout/IconVerticalSolidList"/>
    <dgm:cxn modelId="{DDADB3B0-EAD1-4C06-AA54-8AECEF1FBDE3}" type="presParOf" srcId="{D6D33C32-DD48-44E8-928F-E280F77F7929}" destId="{FBD774B2-D7FC-4C63-BACF-D67BEB9280BC}" srcOrd="2" destOrd="0" presId="urn:microsoft.com/office/officeart/2018/2/layout/IconVerticalSolidList"/>
    <dgm:cxn modelId="{A6A3EC5A-F945-4168-967E-7F6E20D304AF}" type="presParOf" srcId="{D6D33C32-DD48-44E8-928F-E280F77F7929}" destId="{4904BE90-9A8D-4ED1-B778-3447110C1D99}" srcOrd="3" destOrd="0" presId="urn:microsoft.com/office/officeart/2018/2/layout/IconVerticalSolidList"/>
    <dgm:cxn modelId="{D48F0A64-91B2-4E1F-B8F4-91F1DAEC44E4}" type="presParOf" srcId="{21C95D0C-BF0D-48B6-8605-A693367BD7DD}" destId="{F892E83A-BA83-46F6-8FCC-4DA4B0FE3691}" srcOrd="1" destOrd="0" presId="urn:microsoft.com/office/officeart/2018/2/layout/IconVerticalSolidList"/>
    <dgm:cxn modelId="{22CF9D63-143A-4EBC-94B1-BAFD00D4AB28}" type="presParOf" srcId="{21C95D0C-BF0D-48B6-8605-A693367BD7DD}" destId="{CDB1C4AF-E819-40E2-8A62-7FFD71481538}" srcOrd="2" destOrd="0" presId="urn:microsoft.com/office/officeart/2018/2/layout/IconVerticalSolidList"/>
    <dgm:cxn modelId="{54CBC965-C9B3-428F-98A9-5DEF95018267}" type="presParOf" srcId="{CDB1C4AF-E819-40E2-8A62-7FFD71481538}" destId="{6C471154-7DA0-4E27-8759-DA829F3AEDD5}" srcOrd="0" destOrd="0" presId="urn:microsoft.com/office/officeart/2018/2/layout/IconVerticalSolidList"/>
    <dgm:cxn modelId="{E06E967F-B2FA-4A00-AAE4-D99A0B584822}" type="presParOf" srcId="{CDB1C4AF-E819-40E2-8A62-7FFD71481538}" destId="{0D3BBA4A-4B92-430F-AF88-9B4FA98E39B4}" srcOrd="1" destOrd="0" presId="urn:microsoft.com/office/officeart/2018/2/layout/IconVerticalSolidList"/>
    <dgm:cxn modelId="{53F75CBC-F257-4994-952B-BB18872C8366}" type="presParOf" srcId="{CDB1C4AF-E819-40E2-8A62-7FFD71481538}" destId="{790FB236-D892-422B-90DD-21E887D3017B}" srcOrd="2" destOrd="0" presId="urn:microsoft.com/office/officeart/2018/2/layout/IconVerticalSolidList"/>
    <dgm:cxn modelId="{7D65890F-AAD3-438F-A170-6CF09B95AE74}" type="presParOf" srcId="{CDB1C4AF-E819-40E2-8A62-7FFD71481538}" destId="{CD5E78B2-8726-4DA6-9C40-33ADE510FB02}" srcOrd="3" destOrd="0" presId="urn:microsoft.com/office/officeart/2018/2/layout/IconVerticalSolidList"/>
    <dgm:cxn modelId="{19874AE4-9EFF-4F01-BAC0-B9C8DA2CC410}" type="presParOf" srcId="{21C95D0C-BF0D-48B6-8605-A693367BD7DD}" destId="{5F9BD2B7-61B9-4FC9-8DF1-E54F33A3B4BB}" srcOrd="3" destOrd="0" presId="urn:microsoft.com/office/officeart/2018/2/layout/IconVerticalSolidList"/>
    <dgm:cxn modelId="{A71A491A-0414-4CB0-A06C-BC286A9F2157}" type="presParOf" srcId="{21C95D0C-BF0D-48B6-8605-A693367BD7DD}" destId="{F7ADED90-6FB3-413C-8AFE-0798E78D539D}" srcOrd="4" destOrd="0" presId="urn:microsoft.com/office/officeart/2018/2/layout/IconVerticalSolidList"/>
    <dgm:cxn modelId="{02FA845A-B7EC-4E06-B770-B633294B6416}" type="presParOf" srcId="{F7ADED90-6FB3-413C-8AFE-0798E78D539D}" destId="{E0A78045-2E10-43A9-8EE0-7DB20D159768}" srcOrd="0" destOrd="0" presId="urn:microsoft.com/office/officeart/2018/2/layout/IconVerticalSolidList"/>
    <dgm:cxn modelId="{A9F536CD-79D2-49C1-9D12-29746CD3E677}" type="presParOf" srcId="{F7ADED90-6FB3-413C-8AFE-0798E78D539D}" destId="{AE705199-E661-4172-A23F-DCA055786706}" srcOrd="1" destOrd="0" presId="urn:microsoft.com/office/officeart/2018/2/layout/IconVerticalSolidList"/>
    <dgm:cxn modelId="{FBC2A034-E357-4BDB-833E-75A9E0FD2206}" type="presParOf" srcId="{F7ADED90-6FB3-413C-8AFE-0798E78D539D}" destId="{8195A4CD-7358-42D2-945F-21546E575883}" srcOrd="2" destOrd="0" presId="urn:microsoft.com/office/officeart/2018/2/layout/IconVerticalSolidList"/>
    <dgm:cxn modelId="{7366F772-5465-48DE-B7C1-68FDD3C12DB2}" type="presParOf" srcId="{F7ADED90-6FB3-413C-8AFE-0798E78D539D}" destId="{4035F351-823D-47C8-97A3-7A264C85253E}" srcOrd="3" destOrd="0" presId="urn:microsoft.com/office/officeart/2018/2/layout/IconVerticalSolidList"/>
    <dgm:cxn modelId="{3C755EB4-7210-4252-9583-C70B14ED6679}" type="presParOf" srcId="{21C95D0C-BF0D-48B6-8605-A693367BD7DD}" destId="{87FD7928-FABC-4B5D-B623-B10026231558}" srcOrd="5" destOrd="0" presId="urn:microsoft.com/office/officeart/2018/2/layout/IconVerticalSolidList"/>
    <dgm:cxn modelId="{FB773DBC-73F1-4912-BEAA-A30F22EC8492}" type="presParOf" srcId="{21C95D0C-BF0D-48B6-8605-A693367BD7DD}" destId="{8130ED30-F4F0-42C8-AACD-80E918A34D91}" srcOrd="6" destOrd="0" presId="urn:microsoft.com/office/officeart/2018/2/layout/IconVerticalSolidList"/>
    <dgm:cxn modelId="{B5ED06E3-D862-480D-BDF3-EC392E84FA6B}" type="presParOf" srcId="{8130ED30-F4F0-42C8-AACD-80E918A34D91}" destId="{42F33709-04B5-4419-896C-20B43DE205A0}" srcOrd="0" destOrd="0" presId="urn:microsoft.com/office/officeart/2018/2/layout/IconVerticalSolidList"/>
    <dgm:cxn modelId="{2130282F-107E-45FE-8266-418E3C60E155}" type="presParOf" srcId="{8130ED30-F4F0-42C8-AACD-80E918A34D91}" destId="{09C256D6-052F-4936-9449-4336DF0FB11A}" srcOrd="1" destOrd="0" presId="urn:microsoft.com/office/officeart/2018/2/layout/IconVerticalSolidList"/>
    <dgm:cxn modelId="{9AA8B51A-C140-46C7-AE87-6C11C2EBD827}" type="presParOf" srcId="{8130ED30-F4F0-42C8-AACD-80E918A34D91}" destId="{A130EFF4-000A-488C-92BF-292EC9CD1E25}" srcOrd="2" destOrd="0" presId="urn:microsoft.com/office/officeart/2018/2/layout/IconVerticalSolidList"/>
    <dgm:cxn modelId="{74322216-73E0-43B3-934B-AC016DA5B4ED}" type="presParOf" srcId="{8130ED30-F4F0-42C8-AACD-80E918A34D91}" destId="{EFEE743B-465C-4640-8702-5313366607A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B02043-8854-4451-A98E-9D5EEFB3A5D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2D9926C-B124-441B-A8D8-FB97FB881B34}">
      <dgm:prSet/>
      <dgm:spPr/>
      <dgm:t>
        <a:bodyPr/>
        <a:lstStyle/>
        <a:p>
          <a:pPr>
            <a:lnSpc>
              <a:spcPct val="100000"/>
            </a:lnSpc>
          </a:pPr>
          <a:r>
            <a:rPr lang="en-GB" b="1"/>
            <a:t>Progressive Technology group</a:t>
          </a:r>
          <a:endParaRPr lang="en-US"/>
        </a:p>
      </dgm:t>
    </dgm:pt>
    <dgm:pt modelId="{46A2409A-F64A-43D0-9732-4340F417167E}" type="parTrans" cxnId="{2B8034CE-D452-4418-9B63-1CD08A95BF7A}">
      <dgm:prSet/>
      <dgm:spPr/>
      <dgm:t>
        <a:bodyPr/>
        <a:lstStyle/>
        <a:p>
          <a:endParaRPr lang="en-US"/>
        </a:p>
      </dgm:t>
    </dgm:pt>
    <dgm:pt modelId="{0BC90FD6-BB06-4492-9A25-69395E892774}" type="sibTrans" cxnId="{2B8034CE-D452-4418-9B63-1CD08A95BF7A}">
      <dgm:prSet/>
      <dgm:spPr/>
      <dgm:t>
        <a:bodyPr/>
        <a:lstStyle/>
        <a:p>
          <a:endParaRPr lang="en-US"/>
        </a:p>
      </dgm:t>
    </dgm:pt>
    <dgm:pt modelId="{0E735191-6FAE-42CA-BD37-CF0BB37EFF97}">
      <dgm:prSet/>
      <dgm:spPr/>
      <dgm:t>
        <a:bodyPr/>
        <a:lstStyle/>
        <a:p>
          <a:pPr>
            <a:lnSpc>
              <a:spcPct val="100000"/>
            </a:lnSpc>
          </a:pPr>
          <a:r>
            <a:rPr lang="en-GB"/>
            <a:t>Progressive technology group is using the ERP system to record its business activities (Progressive-technology, 2025).</a:t>
          </a:r>
          <a:endParaRPr lang="en-US"/>
        </a:p>
      </dgm:t>
    </dgm:pt>
    <dgm:pt modelId="{99DB6405-832A-40FA-8C5C-0F0DE1743E8B}" type="parTrans" cxnId="{19B0DA8F-4E87-43F2-BE41-E36459F9939E}">
      <dgm:prSet/>
      <dgm:spPr/>
      <dgm:t>
        <a:bodyPr/>
        <a:lstStyle/>
        <a:p>
          <a:endParaRPr lang="en-US"/>
        </a:p>
      </dgm:t>
    </dgm:pt>
    <dgm:pt modelId="{6FAAC13E-9543-42BA-9559-612BACDFA445}" type="sibTrans" cxnId="{19B0DA8F-4E87-43F2-BE41-E36459F9939E}">
      <dgm:prSet/>
      <dgm:spPr/>
      <dgm:t>
        <a:bodyPr/>
        <a:lstStyle/>
        <a:p>
          <a:endParaRPr lang="en-US"/>
        </a:p>
      </dgm:t>
    </dgm:pt>
    <dgm:pt modelId="{5D49C233-D182-4E4E-9AA7-ACFFF256516F}">
      <dgm:prSet/>
      <dgm:spPr/>
      <dgm:t>
        <a:bodyPr/>
        <a:lstStyle/>
        <a:p>
          <a:pPr>
            <a:lnSpc>
              <a:spcPct val="100000"/>
            </a:lnSpc>
          </a:pPr>
          <a:r>
            <a:rPr lang="en-GB"/>
            <a:t>This company is also using the CRM system to manage its customer base and to fulfill their demands.</a:t>
          </a:r>
          <a:endParaRPr lang="en-US"/>
        </a:p>
      </dgm:t>
    </dgm:pt>
    <dgm:pt modelId="{79F0503A-6E2F-493B-92C6-1FD395D87FF4}" type="parTrans" cxnId="{DBC06FE0-419F-4216-95E9-D05689A6806C}">
      <dgm:prSet/>
      <dgm:spPr/>
      <dgm:t>
        <a:bodyPr/>
        <a:lstStyle/>
        <a:p>
          <a:endParaRPr lang="en-US"/>
        </a:p>
      </dgm:t>
    </dgm:pt>
    <dgm:pt modelId="{4BDC03D2-D981-4B37-B88E-632BE94CBD34}" type="sibTrans" cxnId="{DBC06FE0-419F-4216-95E9-D05689A6806C}">
      <dgm:prSet/>
      <dgm:spPr/>
      <dgm:t>
        <a:bodyPr/>
        <a:lstStyle/>
        <a:p>
          <a:endParaRPr lang="en-US"/>
        </a:p>
      </dgm:t>
    </dgm:pt>
    <dgm:pt modelId="{84809007-8245-4E4A-809F-D36E29D8842B}">
      <dgm:prSet/>
      <dgm:spPr/>
      <dgm:t>
        <a:bodyPr/>
        <a:lstStyle/>
        <a:p>
          <a:pPr>
            <a:lnSpc>
              <a:spcPct val="100000"/>
            </a:lnSpc>
          </a:pPr>
          <a:r>
            <a:rPr lang="en-GB"/>
            <a:t>An ethical issue arises in this organization that the value of human capital decreased due to the use of ERP and CRM.</a:t>
          </a:r>
          <a:endParaRPr lang="en-US"/>
        </a:p>
      </dgm:t>
    </dgm:pt>
    <dgm:pt modelId="{3BC603E2-B14D-42D3-974E-76D7071AC1F9}" type="parTrans" cxnId="{32DB6C0E-574D-4EEF-9E4D-2740EA921437}">
      <dgm:prSet/>
      <dgm:spPr/>
      <dgm:t>
        <a:bodyPr/>
        <a:lstStyle/>
        <a:p>
          <a:endParaRPr lang="en-US"/>
        </a:p>
      </dgm:t>
    </dgm:pt>
    <dgm:pt modelId="{D7D190F8-B296-4E73-852F-82D5AB23C393}" type="sibTrans" cxnId="{32DB6C0E-574D-4EEF-9E4D-2740EA921437}">
      <dgm:prSet/>
      <dgm:spPr/>
      <dgm:t>
        <a:bodyPr/>
        <a:lstStyle/>
        <a:p>
          <a:endParaRPr lang="en-US"/>
        </a:p>
      </dgm:t>
    </dgm:pt>
    <dgm:pt modelId="{745FE364-CD27-46CD-94A2-1C9D0592D3A8}" type="pres">
      <dgm:prSet presAssocID="{33B02043-8854-4451-A98E-9D5EEFB3A5D0}" presName="root" presStyleCnt="0">
        <dgm:presLayoutVars>
          <dgm:dir/>
          <dgm:resizeHandles val="exact"/>
        </dgm:presLayoutVars>
      </dgm:prSet>
      <dgm:spPr/>
    </dgm:pt>
    <dgm:pt modelId="{6DB98AF5-EEF8-4FCF-8C0A-4D663CB0D154}" type="pres">
      <dgm:prSet presAssocID="{42D9926C-B124-441B-A8D8-FB97FB881B34}" presName="compNode" presStyleCnt="0"/>
      <dgm:spPr/>
    </dgm:pt>
    <dgm:pt modelId="{FF727CC3-DB93-4C6C-A9C4-792A1572877A}" type="pres">
      <dgm:prSet presAssocID="{42D9926C-B124-441B-A8D8-FB97FB881B34}" presName="bgRect" presStyleLbl="bgShp" presStyleIdx="0" presStyleCnt="4"/>
      <dgm:spPr/>
    </dgm:pt>
    <dgm:pt modelId="{6F54E261-50E6-450B-BB89-894DA3773DFD}" type="pres">
      <dgm:prSet presAssocID="{42D9926C-B124-441B-A8D8-FB97FB881B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B39BD56D-2A70-44FC-B1F2-5057BE4BDE88}" type="pres">
      <dgm:prSet presAssocID="{42D9926C-B124-441B-A8D8-FB97FB881B34}" presName="spaceRect" presStyleCnt="0"/>
      <dgm:spPr/>
    </dgm:pt>
    <dgm:pt modelId="{CA5A9C34-6520-49C5-9E73-CC9099C8475B}" type="pres">
      <dgm:prSet presAssocID="{42D9926C-B124-441B-A8D8-FB97FB881B34}" presName="parTx" presStyleLbl="revTx" presStyleIdx="0" presStyleCnt="4">
        <dgm:presLayoutVars>
          <dgm:chMax val="0"/>
          <dgm:chPref val="0"/>
        </dgm:presLayoutVars>
      </dgm:prSet>
      <dgm:spPr/>
    </dgm:pt>
    <dgm:pt modelId="{99823356-E154-4A38-9A33-E56FFAAE422D}" type="pres">
      <dgm:prSet presAssocID="{0BC90FD6-BB06-4492-9A25-69395E892774}" presName="sibTrans" presStyleCnt="0"/>
      <dgm:spPr/>
    </dgm:pt>
    <dgm:pt modelId="{50B0AD4F-BEE5-4C5B-9051-5C750F15D9BE}" type="pres">
      <dgm:prSet presAssocID="{0E735191-6FAE-42CA-BD37-CF0BB37EFF97}" presName="compNode" presStyleCnt="0"/>
      <dgm:spPr/>
    </dgm:pt>
    <dgm:pt modelId="{4DE42BF6-7336-4FE1-89CD-33DA7F627D98}" type="pres">
      <dgm:prSet presAssocID="{0E735191-6FAE-42CA-BD37-CF0BB37EFF97}" presName="bgRect" presStyleLbl="bgShp" presStyleIdx="1" presStyleCnt="4"/>
      <dgm:spPr/>
    </dgm:pt>
    <dgm:pt modelId="{0F7CF155-17BA-4837-AEFB-D931E2F151CB}" type="pres">
      <dgm:prSet presAssocID="{0E735191-6FAE-42CA-BD37-CF0BB37EFF9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FBB4600A-DB43-46FC-94A1-B867D1B2580B}" type="pres">
      <dgm:prSet presAssocID="{0E735191-6FAE-42CA-BD37-CF0BB37EFF97}" presName="spaceRect" presStyleCnt="0"/>
      <dgm:spPr/>
    </dgm:pt>
    <dgm:pt modelId="{39FF3401-6BAE-4502-A95D-41C9D6318232}" type="pres">
      <dgm:prSet presAssocID="{0E735191-6FAE-42CA-BD37-CF0BB37EFF97}" presName="parTx" presStyleLbl="revTx" presStyleIdx="1" presStyleCnt="4">
        <dgm:presLayoutVars>
          <dgm:chMax val="0"/>
          <dgm:chPref val="0"/>
        </dgm:presLayoutVars>
      </dgm:prSet>
      <dgm:spPr/>
    </dgm:pt>
    <dgm:pt modelId="{C224D8F4-1414-4B31-82AF-2D4BB3D51A5A}" type="pres">
      <dgm:prSet presAssocID="{6FAAC13E-9543-42BA-9559-612BACDFA445}" presName="sibTrans" presStyleCnt="0"/>
      <dgm:spPr/>
    </dgm:pt>
    <dgm:pt modelId="{40C350F8-6470-4AFB-B1C4-9D8782C91590}" type="pres">
      <dgm:prSet presAssocID="{5D49C233-D182-4E4E-9AA7-ACFFF256516F}" presName="compNode" presStyleCnt="0"/>
      <dgm:spPr/>
    </dgm:pt>
    <dgm:pt modelId="{CF11102C-1DBB-4B62-9805-EC7BBA5A5D20}" type="pres">
      <dgm:prSet presAssocID="{5D49C233-D182-4E4E-9AA7-ACFFF256516F}" presName="bgRect" presStyleLbl="bgShp" presStyleIdx="2" presStyleCnt="4"/>
      <dgm:spPr/>
    </dgm:pt>
    <dgm:pt modelId="{4A97C0C7-4954-4B89-96A8-EA4DDFDADD27}" type="pres">
      <dgm:prSet presAssocID="{5D49C233-D182-4E4E-9AA7-ACFFF25651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E8B21ADC-78AE-467A-9217-9BEABA7B6BE9}" type="pres">
      <dgm:prSet presAssocID="{5D49C233-D182-4E4E-9AA7-ACFFF256516F}" presName="spaceRect" presStyleCnt="0"/>
      <dgm:spPr/>
    </dgm:pt>
    <dgm:pt modelId="{FC5FA01F-1F8F-4A28-A45C-BD720ABFBDFA}" type="pres">
      <dgm:prSet presAssocID="{5D49C233-D182-4E4E-9AA7-ACFFF256516F}" presName="parTx" presStyleLbl="revTx" presStyleIdx="2" presStyleCnt="4">
        <dgm:presLayoutVars>
          <dgm:chMax val="0"/>
          <dgm:chPref val="0"/>
        </dgm:presLayoutVars>
      </dgm:prSet>
      <dgm:spPr/>
    </dgm:pt>
    <dgm:pt modelId="{1DA09259-92CA-4535-B7CE-D194D915F81E}" type="pres">
      <dgm:prSet presAssocID="{4BDC03D2-D981-4B37-B88E-632BE94CBD34}" presName="sibTrans" presStyleCnt="0"/>
      <dgm:spPr/>
    </dgm:pt>
    <dgm:pt modelId="{4270AD21-D40A-4D2B-8726-E1EFE4573221}" type="pres">
      <dgm:prSet presAssocID="{84809007-8245-4E4A-809F-D36E29D8842B}" presName="compNode" presStyleCnt="0"/>
      <dgm:spPr/>
    </dgm:pt>
    <dgm:pt modelId="{74FE5BB1-8459-4447-947F-B9B8BB045002}" type="pres">
      <dgm:prSet presAssocID="{84809007-8245-4E4A-809F-D36E29D8842B}" presName="bgRect" presStyleLbl="bgShp" presStyleIdx="3" presStyleCnt="4"/>
      <dgm:spPr/>
    </dgm:pt>
    <dgm:pt modelId="{036D6873-A834-423E-B505-5CAE86204CD6}" type="pres">
      <dgm:prSet presAssocID="{84809007-8245-4E4A-809F-D36E29D8842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10E71081-BDA2-4B6A-8339-7630EFC5CA1F}" type="pres">
      <dgm:prSet presAssocID="{84809007-8245-4E4A-809F-D36E29D8842B}" presName="spaceRect" presStyleCnt="0"/>
      <dgm:spPr/>
    </dgm:pt>
    <dgm:pt modelId="{883D396A-6F89-4CA5-B187-12868C260B46}" type="pres">
      <dgm:prSet presAssocID="{84809007-8245-4E4A-809F-D36E29D8842B}" presName="parTx" presStyleLbl="revTx" presStyleIdx="3" presStyleCnt="4">
        <dgm:presLayoutVars>
          <dgm:chMax val="0"/>
          <dgm:chPref val="0"/>
        </dgm:presLayoutVars>
      </dgm:prSet>
      <dgm:spPr/>
    </dgm:pt>
  </dgm:ptLst>
  <dgm:cxnLst>
    <dgm:cxn modelId="{32DB6C0E-574D-4EEF-9E4D-2740EA921437}" srcId="{33B02043-8854-4451-A98E-9D5EEFB3A5D0}" destId="{84809007-8245-4E4A-809F-D36E29D8842B}" srcOrd="3" destOrd="0" parTransId="{3BC603E2-B14D-42D3-974E-76D7071AC1F9}" sibTransId="{D7D190F8-B296-4E73-852F-82D5AB23C393}"/>
    <dgm:cxn modelId="{DF059F2A-5D10-4EA6-A73E-BC5A8DFA70AD}" type="presOf" srcId="{33B02043-8854-4451-A98E-9D5EEFB3A5D0}" destId="{745FE364-CD27-46CD-94A2-1C9D0592D3A8}" srcOrd="0" destOrd="0" presId="urn:microsoft.com/office/officeart/2018/2/layout/IconVerticalSolidList"/>
    <dgm:cxn modelId="{9BC47043-D304-45ED-9DAD-D93B3AEB1759}" type="presOf" srcId="{5D49C233-D182-4E4E-9AA7-ACFFF256516F}" destId="{FC5FA01F-1F8F-4A28-A45C-BD720ABFBDFA}" srcOrd="0" destOrd="0" presId="urn:microsoft.com/office/officeart/2018/2/layout/IconVerticalSolidList"/>
    <dgm:cxn modelId="{19B0DA8F-4E87-43F2-BE41-E36459F9939E}" srcId="{33B02043-8854-4451-A98E-9D5EEFB3A5D0}" destId="{0E735191-6FAE-42CA-BD37-CF0BB37EFF97}" srcOrd="1" destOrd="0" parTransId="{99DB6405-832A-40FA-8C5C-0F0DE1743E8B}" sibTransId="{6FAAC13E-9543-42BA-9559-612BACDFA445}"/>
    <dgm:cxn modelId="{CE8D5498-6564-4797-9903-5CD31FE4A245}" type="presOf" srcId="{0E735191-6FAE-42CA-BD37-CF0BB37EFF97}" destId="{39FF3401-6BAE-4502-A95D-41C9D6318232}" srcOrd="0" destOrd="0" presId="urn:microsoft.com/office/officeart/2018/2/layout/IconVerticalSolidList"/>
    <dgm:cxn modelId="{AD13D9B6-286F-4A3D-8EF3-4ED54BE4C355}" type="presOf" srcId="{84809007-8245-4E4A-809F-D36E29D8842B}" destId="{883D396A-6F89-4CA5-B187-12868C260B46}" srcOrd="0" destOrd="0" presId="urn:microsoft.com/office/officeart/2018/2/layout/IconVerticalSolidList"/>
    <dgm:cxn modelId="{8D8B78C6-2B45-473E-8199-7DE059BE7327}" type="presOf" srcId="{42D9926C-B124-441B-A8D8-FB97FB881B34}" destId="{CA5A9C34-6520-49C5-9E73-CC9099C8475B}" srcOrd="0" destOrd="0" presId="urn:microsoft.com/office/officeart/2018/2/layout/IconVerticalSolidList"/>
    <dgm:cxn modelId="{2B8034CE-D452-4418-9B63-1CD08A95BF7A}" srcId="{33B02043-8854-4451-A98E-9D5EEFB3A5D0}" destId="{42D9926C-B124-441B-A8D8-FB97FB881B34}" srcOrd="0" destOrd="0" parTransId="{46A2409A-F64A-43D0-9732-4340F417167E}" sibTransId="{0BC90FD6-BB06-4492-9A25-69395E892774}"/>
    <dgm:cxn modelId="{DBC06FE0-419F-4216-95E9-D05689A6806C}" srcId="{33B02043-8854-4451-A98E-9D5EEFB3A5D0}" destId="{5D49C233-D182-4E4E-9AA7-ACFFF256516F}" srcOrd="2" destOrd="0" parTransId="{79F0503A-6E2F-493B-92C6-1FD395D87FF4}" sibTransId="{4BDC03D2-D981-4B37-B88E-632BE94CBD34}"/>
    <dgm:cxn modelId="{9A2D633C-D7AA-4189-A964-264EF5AD8B23}" type="presParOf" srcId="{745FE364-CD27-46CD-94A2-1C9D0592D3A8}" destId="{6DB98AF5-EEF8-4FCF-8C0A-4D663CB0D154}" srcOrd="0" destOrd="0" presId="urn:microsoft.com/office/officeart/2018/2/layout/IconVerticalSolidList"/>
    <dgm:cxn modelId="{063C5607-0F87-4857-80EB-8A728CEFED18}" type="presParOf" srcId="{6DB98AF5-EEF8-4FCF-8C0A-4D663CB0D154}" destId="{FF727CC3-DB93-4C6C-A9C4-792A1572877A}" srcOrd="0" destOrd="0" presId="urn:microsoft.com/office/officeart/2018/2/layout/IconVerticalSolidList"/>
    <dgm:cxn modelId="{A6FF91A8-8BDF-4847-8F0D-EE4C18325FCF}" type="presParOf" srcId="{6DB98AF5-EEF8-4FCF-8C0A-4D663CB0D154}" destId="{6F54E261-50E6-450B-BB89-894DA3773DFD}" srcOrd="1" destOrd="0" presId="urn:microsoft.com/office/officeart/2018/2/layout/IconVerticalSolidList"/>
    <dgm:cxn modelId="{ECF9DA37-823A-4FA8-92C7-7684200495B7}" type="presParOf" srcId="{6DB98AF5-EEF8-4FCF-8C0A-4D663CB0D154}" destId="{B39BD56D-2A70-44FC-B1F2-5057BE4BDE88}" srcOrd="2" destOrd="0" presId="urn:microsoft.com/office/officeart/2018/2/layout/IconVerticalSolidList"/>
    <dgm:cxn modelId="{76E471F9-2F57-4E40-8CF5-5F8308F3F5A9}" type="presParOf" srcId="{6DB98AF5-EEF8-4FCF-8C0A-4D663CB0D154}" destId="{CA5A9C34-6520-49C5-9E73-CC9099C8475B}" srcOrd="3" destOrd="0" presId="urn:microsoft.com/office/officeart/2018/2/layout/IconVerticalSolidList"/>
    <dgm:cxn modelId="{0F94A418-CC2D-4B8F-92D6-090D72CB0EBD}" type="presParOf" srcId="{745FE364-CD27-46CD-94A2-1C9D0592D3A8}" destId="{99823356-E154-4A38-9A33-E56FFAAE422D}" srcOrd="1" destOrd="0" presId="urn:microsoft.com/office/officeart/2018/2/layout/IconVerticalSolidList"/>
    <dgm:cxn modelId="{B6F32DC6-4942-4385-B8D8-521B80E2059B}" type="presParOf" srcId="{745FE364-CD27-46CD-94A2-1C9D0592D3A8}" destId="{50B0AD4F-BEE5-4C5B-9051-5C750F15D9BE}" srcOrd="2" destOrd="0" presId="urn:microsoft.com/office/officeart/2018/2/layout/IconVerticalSolidList"/>
    <dgm:cxn modelId="{DD394C26-C240-4A9F-BC92-3C122358FDB7}" type="presParOf" srcId="{50B0AD4F-BEE5-4C5B-9051-5C750F15D9BE}" destId="{4DE42BF6-7336-4FE1-89CD-33DA7F627D98}" srcOrd="0" destOrd="0" presId="urn:microsoft.com/office/officeart/2018/2/layout/IconVerticalSolidList"/>
    <dgm:cxn modelId="{F7C3AFA0-CCA8-4047-A2F2-9A2A9D84F7ED}" type="presParOf" srcId="{50B0AD4F-BEE5-4C5B-9051-5C750F15D9BE}" destId="{0F7CF155-17BA-4837-AEFB-D931E2F151CB}" srcOrd="1" destOrd="0" presId="urn:microsoft.com/office/officeart/2018/2/layout/IconVerticalSolidList"/>
    <dgm:cxn modelId="{1D869513-0CF3-4739-A4C7-14BDFF9FD0AC}" type="presParOf" srcId="{50B0AD4F-BEE5-4C5B-9051-5C750F15D9BE}" destId="{FBB4600A-DB43-46FC-94A1-B867D1B2580B}" srcOrd="2" destOrd="0" presId="urn:microsoft.com/office/officeart/2018/2/layout/IconVerticalSolidList"/>
    <dgm:cxn modelId="{5F5BF1E7-203B-4BDF-965B-7BAFB59D48FC}" type="presParOf" srcId="{50B0AD4F-BEE5-4C5B-9051-5C750F15D9BE}" destId="{39FF3401-6BAE-4502-A95D-41C9D6318232}" srcOrd="3" destOrd="0" presId="urn:microsoft.com/office/officeart/2018/2/layout/IconVerticalSolidList"/>
    <dgm:cxn modelId="{D656BD53-F35E-49A1-9BA7-2457F1ADB632}" type="presParOf" srcId="{745FE364-CD27-46CD-94A2-1C9D0592D3A8}" destId="{C224D8F4-1414-4B31-82AF-2D4BB3D51A5A}" srcOrd="3" destOrd="0" presId="urn:microsoft.com/office/officeart/2018/2/layout/IconVerticalSolidList"/>
    <dgm:cxn modelId="{4B9A6220-7B25-46DD-BEAE-95EF8EEFF731}" type="presParOf" srcId="{745FE364-CD27-46CD-94A2-1C9D0592D3A8}" destId="{40C350F8-6470-4AFB-B1C4-9D8782C91590}" srcOrd="4" destOrd="0" presId="urn:microsoft.com/office/officeart/2018/2/layout/IconVerticalSolidList"/>
    <dgm:cxn modelId="{40B90C1E-B10E-495E-885C-2DD90F7AE346}" type="presParOf" srcId="{40C350F8-6470-4AFB-B1C4-9D8782C91590}" destId="{CF11102C-1DBB-4B62-9805-EC7BBA5A5D20}" srcOrd="0" destOrd="0" presId="urn:microsoft.com/office/officeart/2018/2/layout/IconVerticalSolidList"/>
    <dgm:cxn modelId="{8474D605-9AC1-4BEE-A820-F4CD103FCCD4}" type="presParOf" srcId="{40C350F8-6470-4AFB-B1C4-9D8782C91590}" destId="{4A97C0C7-4954-4B89-96A8-EA4DDFDADD27}" srcOrd="1" destOrd="0" presId="urn:microsoft.com/office/officeart/2018/2/layout/IconVerticalSolidList"/>
    <dgm:cxn modelId="{B73E160A-9608-430C-AFAA-8CC98F08B8E5}" type="presParOf" srcId="{40C350F8-6470-4AFB-B1C4-9D8782C91590}" destId="{E8B21ADC-78AE-467A-9217-9BEABA7B6BE9}" srcOrd="2" destOrd="0" presId="urn:microsoft.com/office/officeart/2018/2/layout/IconVerticalSolidList"/>
    <dgm:cxn modelId="{C1DDB31F-BB85-4E7B-97BC-5A58413E57AC}" type="presParOf" srcId="{40C350F8-6470-4AFB-B1C4-9D8782C91590}" destId="{FC5FA01F-1F8F-4A28-A45C-BD720ABFBDFA}" srcOrd="3" destOrd="0" presId="urn:microsoft.com/office/officeart/2018/2/layout/IconVerticalSolidList"/>
    <dgm:cxn modelId="{9F4BB668-9DB9-4217-B3A0-0FC635FDD0FF}" type="presParOf" srcId="{745FE364-CD27-46CD-94A2-1C9D0592D3A8}" destId="{1DA09259-92CA-4535-B7CE-D194D915F81E}" srcOrd="5" destOrd="0" presId="urn:microsoft.com/office/officeart/2018/2/layout/IconVerticalSolidList"/>
    <dgm:cxn modelId="{D48C1F5E-4259-4F3F-9F26-461F577C8FD9}" type="presParOf" srcId="{745FE364-CD27-46CD-94A2-1C9D0592D3A8}" destId="{4270AD21-D40A-4D2B-8726-E1EFE4573221}" srcOrd="6" destOrd="0" presId="urn:microsoft.com/office/officeart/2018/2/layout/IconVerticalSolidList"/>
    <dgm:cxn modelId="{A5D82BAB-875C-4BBD-BBE8-523FA0AE6A24}" type="presParOf" srcId="{4270AD21-D40A-4D2B-8726-E1EFE4573221}" destId="{74FE5BB1-8459-4447-947F-B9B8BB045002}" srcOrd="0" destOrd="0" presId="urn:microsoft.com/office/officeart/2018/2/layout/IconVerticalSolidList"/>
    <dgm:cxn modelId="{91B9A9AF-FA21-437B-8332-A68F00E3A0AF}" type="presParOf" srcId="{4270AD21-D40A-4D2B-8726-E1EFE4573221}" destId="{036D6873-A834-423E-B505-5CAE86204CD6}" srcOrd="1" destOrd="0" presId="urn:microsoft.com/office/officeart/2018/2/layout/IconVerticalSolidList"/>
    <dgm:cxn modelId="{62CEDB7D-B744-4631-A17F-4F545E64BD28}" type="presParOf" srcId="{4270AD21-D40A-4D2B-8726-E1EFE4573221}" destId="{10E71081-BDA2-4B6A-8339-7630EFC5CA1F}" srcOrd="2" destOrd="0" presId="urn:microsoft.com/office/officeart/2018/2/layout/IconVerticalSolidList"/>
    <dgm:cxn modelId="{1ECA98F6-9C73-431E-BF0D-049012B50AF0}" type="presParOf" srcId="{4270AD21-D40A-4D2B-8726-E1EFE4573221}" destId="{883D396A-6F89-4CA5-B187-12868C260B4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D0C723-1965-435F-8428-8468904BC7E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09B3399-0E08-4A03-AC68-3A61B49A741F}">
      <dgm:prSet/>
      <dgm:spPr/>
      <dgm:t>
        <a:bodyPr/>
        <a:lstStyle/>
        <a:p>
          <a:pPr>
            <a:lnSpc>
              <a:spcPct val="100000"/>
            </a:lnSpc>
          </a:pPr>
          <a:r>
            <a:rPr lang="en-GB"/>
            <a:t>ERP system is used by the company to manage its business records (Desklib, 2023).</a:t>
          </a:r>
          <a:endParaRPr lang="en-US"/>
        </a:p>
      </dgm:t>
    </dgm:pt>
    <dgm:pt modelId="{51E95AAD-898F-4290-A7DC-6511B04094D0}" type="parTrans" cxnId="{FB26CC72-C87A-44D3-8FAA-D943B5C778DF}">
      <dgm:prSet/>
      <dgm:spPr/>
      <dgm:t>
        <a:bodyPr/>
        <a:lstStyle/>
        <a:p>
          <a:endParaRPr lang="en-US"/>
        </a:p>
      </dgm:t>
    </dgm:pt>
    <dgm:pt modelId="{205D79A0-85B1-4970-B4DC-45330C0E0C9D}" type="sibTrans" cxnId="{FB26CC72-C87A-44D3-8FAA-D943B5C778DF}">
      <dgm:prSet/>
      <dgm:spPr/>
      <dgm:t>
        <a:bodyPr/>
        <a:lstStyle/>
        <a:p>
          <a:endParaRPr lang="en-US"/>
        </a:p>
      </dgm:t>
    </dgm:pt>
    <dgm:pt modelId="{80C22EFC-A42A-499A-8121-59F4F8662BFD}">
      <dgm:prSet/>
      <dgm:spPr/>
      <dgm:t>
        <a:bodyPr/>
        <a:lstStyle/>
        <a:p>
          <a:pPr>
            <a:lnSpc>
              <a:spcPct val="100000"/>
            </a:lnSpc>
          </a:pPr>
          <a:r>
            <a:rPr lang="en-GB"/>
            <a:t>CRM system enhances the customer relationship of the business organization</a:t>
          </a:r>
          <a:endParaRPr lang="en-US"/>
        </a:p>
      </dgm:t>
    </dgm:pt>
    <dgm:pt modelId="{D7B0AA64-6BEA-44BD-AB1E-2DFA4ED130D5}" type="parTrans" cxnId="{88CCE54E-37EC-4A64-B9C2-6A39ECF94AD3}">
      <dgm:prSet/>
      <dgm:spPr/>
      <dgm:t>
        <a:bodyPr/>
        <a:lstStyle/>
        <a:p>
          <a:endParaRPr lang="en-US"/>
        </a:p>
      </dgm:t>
    </dgm:pt>
    <dgm:pt modelId="{111B6B8B-D83A-4BB6-9F40-6073D6C71145}" type="sibTrans" cxnId="{88CCE54E-37EC-4A64-B9C2-6A39ECF94AD3}">
      <dgm:prSet/>
      <dgm:spPr/>
      <dgm:t>
        <a:bodyPr/>
        <a:lstStyle/>
        <a:p>
          <a:endParaRPr lang="en-US"/>
        </a:p>
      </dgm:t>
    </dgm:pt>
    <dgm:pt modelId="{736F960C-B8B8-4CD6-88A5-0CCF963E7738}">
      <dgm:prSet/>
      <dgm:spPr/>
      <dgm:t>
        <a:bodyPr/>
        <a:lstStyle/>
        <a:p>
          <a:pPr>
            <a:lnSpc>
              <a:spcPct val="100000"/>
            </a:lnSpc>
          </a:pPr>
          <a:r>
            <a:rPr lang="en-GB"/>
            <a:t>MIS system is efficiently providing data to the management department for decision making</a:t>
          </a:r>
          <a:endParaRPr lang="en-US"/>
        </a:p>
      </dgm:t>
    </dgm:pt>
    <dgm:pt modelId="{C2B17D3B-DC53-4471-960A-416FFFD460F4}" type="parTrans" cxnId="{D5B50DE6-43FD-4A5C-A204-8843BE06A701}">
      <dgm:prSet/>
      <dgm:spPr/>
      <dgm:t>
        <a:bodyPr/>
        <a:lstStyle/>
        <a:p>
          <a:endParaRPr lang="en-US"/>
        </a:p>
      </dgm:t>
    </dgm:pt>
    <dgm:pt modelId="{12B60881-5737-4049-AADD-C82A66975708}" type="sibTrans" cxnId="{D5B50DE6-43FD-4A5C-A204-8843BE06A701}">
      <dgm:prSet/>
      <dgm:spPr/>
      <dgm:t>
        <a:bodyPr/>
        <a:lstStyle/>
        <a:p>
          <a:endParaRPr lang="en-US"/>
        </a:p>
      </dgm:t>
    </dgm:pt>
    <dgm:pt modelId="{410F3829-3B94-41A2-9372-89E71ABE90C2}" type="pres">
      <dgm:prSet presAssocID="{B8D0C723-1965-435F-8428-8468904BC7E7}" presName="root" presStyleCnt="0">
        <dgm:presLayoutVars>
          <dgm:dir/>
          <dgm:resizeHandles val="exact"/>
        </dgm:presLayoutVars>
      </dgm:prSet>
      <dgm:spPr/>
    </dgm:pt>
    <dgm:pt modelId="{421BA432-B5D7-419A-A431-B527B9890536}" type="pres">
      <dgm:prSet presAssocID="{509B3399-0E08-4A03-AC68-3A61B49A741F}" presName="compNode" presStyleCnt="0"/>
      <dgm:spPr/>
    </dgm:pt>
    <dgm:pt modelId="{4BF1EB65-D30B-4616-AE7F-1D3FA2750FF1}" type="pres">
      <dgm:prSet presAssocID="{509B3399-0E08-4A03-AC68-3A61B49A741F}" presName="bgRect" presStyleLbl="bgShp" presStyleIdx="0" presStyleCnt="3"/>
      <dgm:spPr/>
    </dgm:pt>
    <dgm:pt modelId="{C8F092F3-8C93-4948-BA47-89CAAEECF309}" type="pres">
      <dgm:prSet presAssocID="{509B3399-0E08-4A03-AC68-3A61B49A741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erver"/>
        </a:ext>
      </dgm:extLst>
    </dgm:pt>
    <dgm:pt modelId="{0AE73EA3-79AA-481A-AD8A-6B06A88BF70B}" type="pres">
      <dgm:prSet presAssocID="{509B3399-0E08-4A03-AC68-3A61B49A741F}" presName="spaceRect" presStyleCnt="0"/>
      <dgm:spPr/>
    </dgm:pt>
    <dgm:pt modelId="{01EE221C-1741-4130-AD0B-B0CB7B5BFA10}" type="pres">
      <dgm:prSet presAssocID="{509B3399-0E08-4A03-AC68-3A61B49A741F}" presName="parTx" presStyleLbl="revTx" presStyleIdx="0" presStyleCnt="3">
        <dgm:presLayoutVars>
          <dgm:chMax val="0"/>
          <dgm:chPref val="0"/>
        </dgm:presLayoutVars>
      </dgm:prSet>
      <dgm:spPr/>
    </dgm:pt>
    <dgm:pt modelId="{C3743A34-AEFF-45AD-9A3D-EC9BCE2083C0}" type="pres">
      <dgm:prSet presAssocID="{205D79A0-85B1-4970-B4DC-45330C0E0C9D}" presName="sibTrans" presStyleCnt="0"/>
      <dgm:spPr/>
    </dgm:pt>
    <dgm:pt modelId="{C4550367-EF70-4B7C-829D-67894D3783A9}" type="pres">
      <dgm:prSet presAssocID="{80C22EFC-A42A-499A-8121-59F4F8662BFD}" presName="compNode" presStyleCnt="0"/>
      <dgm:spPr/>
    </dgm:pt>
    <dgm:pt modelId="{2301E458-7A41-4BAE-86CD-83A3B4A1F20E}" type="pres">
      <dgm:prSet presAssocID="{80C22EFC-A42A-499A-8121-59F4F8662BFD}" presName="bgRect" presStyleLbl="bgShp" presStyleIdx="1" presStyleCnt="3"/>
      <dgm:spPr/>
    </dgm:pt>
    <dgm:pt modelId="{8EB7F2AA-8D63-4855-8082-499A53AC3CCE}" type="pres">
      <dgm:prSet presAssocID="{80C22EFC-A42A-499A-8121-59F4F8662BF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3B33657C-F70F-4A6E-9C6A-3B028DE8C8E0}" type="pres">
      <dgm:prSet presAssocID="{80C22EFC-A42A-499A-8121-59F4F8662BFD}" presName="spaceRect" presStyleCnt="0"/>
      <dgm:spPr/>
    </dgm:pt>
    <dgm:pt modelId="{44438BC8-0BA8-45BB-8DC9-B8D7BFEFCC7C}" type="pres">
      <dgm:prSet presAssocID="{80C22EFC-A42A-499A-8121-59F4F8662BFD}" presName="parTx" presStyleLbl="revTx" presStyleIdx="1" presStyleCnt="3">
        <dgm:presLayoutVars>
          <dgm:chMax val="0"/>
          <dgm:chPref val="0"/>
        </dgm:presLayoutVars>
      </dgm:prSet>
      <dgm:spPr/>
    </dgm:pt>
    <dgm:pt modelId="{613DF0F3-F9AE-4C35-B7F5-82F3E26F4BA7}" type="pres">
      <dgm:prSet presAssocID="{111B6B8B-D83A-4BB6-9F40-6073D6C71145}" presName="sibTrans" presStyleCnt="0"/>
      <dgm:spPr/>
    </dgm:pt>
    <dgm:pt modelId="{07A8EF4F-9AD6-42D9-A8CF-39ABA502F51D}" type="pres">
      <dgm:prSet presAssocID="{736F960C-B8B8-4CD6-88A5-0CCF963E7738}" presName="compNode" presStyleCnt="0"/>
      <dgm:spPr/>
    </dgm:pt>
    <dgm:pt modelId="{4EECEBA0-D5F7-4FF1-9566-0BA4F06FC26A}" type="pres">
      <dgm:prSet presAssocID="{736F960C-B8B8-4CD6-88A5-0CCF963E7738}" presName="bgRect" presStyleLbl="bgShp" presStyleIdx="2" presStyleCnt="3"/>
      <dgm:spPr/>
    </dgm:pt>
    <dgm:pt modelId="{5352252E-6FEB-4284-9F09-998F33F30000}" type="pres">
      <dgm:prSet presAssocID="{736F960C-B8B8-4CD6-88A5-0CCF963E773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E085E8A7-1D5E-4106-AE4C-D277D496E291}" type="pres">
      <dgm:prSet presAssocID="{736F960C-B8B8-4CD6-88A5-0CCF963E7738}" presName="spaceRect" presStyleCnt="0"/>
      <dgm:spPr/>
    </dgm:pt>
    <dgm:pt modelId="{51E6C05E-0214-4F7D-B01C-BDDFE7D5DB29}" type="pres">
      <dgm:prSet presAssocID="{736F960C-B8B8-4CD6-88A5-0CCF963E7738}" presName="parTx" presStyleLbl="revTx" presStyleIdx="2" presStyleCnt="3">
        <dgm:presLayoutVars>
          <dgm:chMax val="0"/>
          <dgm:chPref val="0"/>
        </dgm:presLayoutVars>
      </dgm:prSet>
      <dgm:spPr/>
    </dgm:pt>
  </dgm:ptLst>
  <dgm:cxnLst>
    <dgm:cxn modelId="{5E2E7E0A-5BA7-4713-9247-1381621DD9D8}" type="presOf" srcId="{B8D0C723-1965-435F-8428-8468904BC7E7}" destId="{410F3829-3B94-41A2-9372-89E71ABE90C2}" srcOrd="0" destOrd="0" presId="urn:microsoft.com/office/officeart/2018/2/layout/IconVerticalSolidList"/>
    <dgm:cxn modelId="{88CCE54E-37EC-4A64-B9C2-6A39ECF94AD3}" srcId="{B8D0C723-1965-435F-8428-8468904BC7E7}" destId="{80C22EFC-A42A-499A-8121-59F4F8662BFD}" srcOrd="1" destOrd="0" parTransId="{D7B0AA64-6BEA-44BD-AB1E-2DFA4ED130D5}" sibTransId="{111B6B8B-D83A-4BB6-9F40-6073D6C71145}"/>
    <dgm:cxn modelId="{FB26CC72-C87A-44D3-8FAA-D943B5C778DF}" srcId="{B8D0C723-1965-435F-8428-8468904BC7E7}" destId="{509B3399-0E08-4A03-AC68-3A61B49A741F}" srcOrd="0" destOrd="0" parTransId="{51E95AAD-898F-4290-A7DC-6511B04094D0}" sibTransId="{205D79A0-85B1-4970-B4DC-45330C0E0C9D}"/>
    <dgm:cxn modelId="{30954F9D-B4F5-4683-961F-E4BD3E79082C}" type="presOf" srcId="{736F960C-B8B8-4CD6-88A5-0CCF963E7738}" destId="{51E6C05E-0214-4F7D-B01C-BDDFE7D5DB29}" srcOrd="0" destOrd="0" presId="urn:microsoft.com/office/officeart/2018/2/layout/IconVerticalSolidList"/>
    <dgm:cxn modelId="{6ED69ABC-467B-4ECB-96CC-BD5A32F48498}" type="presOf" srcId="{509B3399-0E08-4A03-AC68-3A61B49A741F}" destId="{01EE221C-1741-4130-AD0B-B0CB7B5BFA10}" srcOrd="0" destOrd="0" presId="urn:microsoft.com/office/officeart/2018/2/layout/IconVerticalSolidList"/>
    <dgm:cxn modelId="{D5B50DE6-43FD-4A5C-A204-8843BE06A701}" srcId="{B8D0C723-1965-435F-8428-8468904BC7E7}" destId="{736F960C-B8B8-4CD6-88A5-0CCF963E7738}" srcOrd="2" destOrd="0" parTransId="{C2B17D3B-DC53-4471-960A-416FFFD460F4}" sibTransId="{12B60881-5737-4049-AADD-C82A66975708}"/>
    <dgm:cxn modelId="{5EFD18FC-F656-4134-A5C3-203F2CBD49BB}" type="presOf" srcId="{80C22EFC-A42A-499A-8121-59F4F8662BFD}" destId="{44438BC8-0BA8-45BB-8DC9-B8D7BFEFCC7C}" srcOrd="0" destOrd="0" presId="urn:microsoft.com/office/officeart/2018/2/layout/IconVerticalSolidList"/>
    <dgm:cxn modelId="{DA5FCC8C-0940-43A6-87DA-694A1E8AFEBF}" type="presParOf" srcId="{410F3829-3B94-41A2-9372-89E71ABE90C2}" destId="{421BA432-B5D7-419A-A431-B527B9890536}" srcOrd="0" destOrd="0" presId="urn:microsoft.com/office/officeart/2018/2/layout/IconVerticalSolidList"/>
    <dgm:cxn modelId="{406B1755-9B98-49C6-9C22-F5B8F6FA7B10}" type="presParOf" srcId="{421BA432-B5D7-419A-A431-B527B9890536}" destId="{4BF1EB65-D30B-4616-AE7F-1D3FA2750FF1}" srcOrd="0" destOrd="0" presId="urn:microsoft.com/office/officeart/2018/2/layout/IconVerticalSolidList"/>
    <dgm:cxn modelId="{34DEF221-DB50-4BC7-8276-489B1F9A8E26}" type="presParOf" srcId="{421BA432-B5D7-419A-A431-B527B9890536}" destId="{C8F092F3-8C93-4948-BA47-89CAAEECF309}" srcOrd="1" destOrd="0" presId="urn:microsoft.com/office/officeart/2018/2/layout/IconVerticalSolidList"/>
    <dgm:cxn modelId="{2BB00138-1772-4C36-B488-99633ED6CE35}" type="presParOf" srcId="{421BA432-B5D7-419A-A431-B527B9890536}" destId="{0AE73EA3-79AA-481A-AD8A-6B06A88BF70B}" srcOrd="2" destOrd="0" presId="urn:microsoft.com/office/officeart/2018/2/layout/IconVerticalSolidList"/>
    <dgm:cxn modelId="{45EF06DE-5305-4C89-8B80-E4ECE5D3E4B7}" type="presParOf" srcId="{421BA432-B5D7-419A-A431-B527B9890536}" destId="{01EE221C-1741-4130-AD0B-B0CB7B5BFA10}" srcOrd="3" destOrd="0" presId="urn:microsoft.com/office/officeart/2018/2/layout/IconVerticalSolidList"/>
    <dgm:cxn modelId="{797BD4F9-677F-497A-B1D9-F52480320B62}" type="presParOf" srcId="{410F3829-3B94-41A2-9372-89E71ABE90C2}" destId="{C3743A34-AEFF-45AD-9A3D-EC9BCE2083C0}" srcOrd="1" destOrd="0" presId="urn:microsoft.com/office/officeart/2018/2/layout/IconVerticalSolidList"/>
    <dgm:cxn modelId="{7F4B20D5-EA1E-4976-AE2A-8871774EBE9D}" type="presParOf" srcId="{410F3829-3B94-41A2-9372-89E71ABE90C2}" destId="{C4550367-EF70-4B7C-829D-67894D3783A9}" srcOrd="2" destOrd="0" presId="urn:microsoft.com/office/officeart/2018/2/layout/IconVerticalSolidList"/>
    <dgm:cxn modelId="{066ED254-B191-4702-92C3-1B8472C424B3}" type="presParOf" srcId="{C4550367-EF70-4B7C-829D-67894D3783A9}" destId="{2301E458-7A41-4BAE-86CD-83A3B4A1F20E}" srcOrd="0" destOrd="0" presId="urn:microsoft.com/office/officeart/2018/2/layout/IconVerticalSolidList"/>
    <dgm:cxn modelId="{20E079F7-79FA-4389-9849-48ADA1184F7F}" type="presParOf" srcId="{C4550367-EF70-4B7C-829D-67894D3783A9}" destId="{8EB7F2AA-8D63-4855-8082-499A53AC3CCE}" srcOrd="1" destOrd="0" presId="urn:microsoft.com/office/officeart/2018/2/layout/IconVerticalSolidList"/>
    <dgm:cxn modelId="{DBAEF924-8095-4183-9FD5-64164B73BBC2}" type="presParOf" srcId="{C4550367-EF70-4B7C-829D-67894D3783A9}" destId="{3B33657C-F70F-4A6E-9C6A-3B028DE8C8E0}" srcOrd="2" destOrd="0" presId="urn:microsoft.com/office/officeart/2018/2/layout/IconVerticalSolidList"/>
    <dgm:cxn modelId="{417B2459-DFB9-4EAC-BFF2-AAC60E55635D}" type="presParOf" srcId="{C4550367-EF70-4B7C-829D-67894D3783A9}" destId="{44438BC8-0BA8-45BB-8DC9-B8D7BFEFCC7C}" srcOrd="3" destOrd="0" presId="urn:microsoft.com/office/officeart/2018/2/layout/IconVerticalSolidList"/>
    <dgm:cxn modelId="{B9E5C2AF-DBDC-4F98-ABAE-1AF08E345722}" type="presParOf" srcId="{410F3829-3B94-41A2-9372-89E71ABE90C2}" destId="{613DF0F3-F9AE-4C35-B7F5-82F3E26F4BA7}" srcOrd="3" destOrd="0" presId="urn:microsoft.com/office/officeart/2018/2/layout/IconVerticalSolidList"/>
    <dgm:cxn modelId="{EEC7DE72-0DB3-448B-A482-E02482DECB1F}" type="presParOf" srcId="{410F3829-3B94-41A2-9372-89E71ABE90C2}" destId="{07A8EF4F-9AD6-42D9-A8CF-39ABA502F51D}" srcOrd="4" destOrd="0" presId="urn:microsoft.com/office/officeart/2018/2/layout/IconVerticalSolidList"/>
    <dgm:cxn modelId="{2063F479-E44A-48C9-A014-9618DFDC9CC9}" type="presParOf" srcId="{07A8EF4F-9AD6-42D9-A8CF-39ABA502F51D}" destId="{4EECEBA0-D5F7-4FF1-9566-0BA4F06FC26A}" srcOrd="0" destOrd="0" presId="urn:microsoft.com/office/officeart/2018/2/layout/IconVerticalSolidList"/>
    <dgm:cxn modelId="{EE14E4C2-3C98-4BF6-AB28-410F989C1281}" type="presParOf" srcId="{07A8EF4F-9AD6-42D9-A8CF-39ABA502F51D}" destId="{5352252E-6FEB-4284-9F09-998F33F30000}" srcOrd="1" destOrd="0" presId="urn:microsoft.com/office/officeart/2018/2/layout/IconVerticalSolidList"/>
    <dgm:cxn modelId="{64677FB5-6249-4254-99AB-1D1B8945077F}" type="presParOf" srcId="{07A8EF4F-9AD6-42D9-A8CF-39ABA502F51D}" destId="{E085E8A7-1D5E-4106-AE4C-D277D496E291}" srcOrd="2" destOrd="0" presId="urn:microsoft.com/office/officeart/2018/2/layout/IconVerticalSolidList"/>
    <dgm:cxn modelId="{EB621F1B-7A3E-4595-BFB6-3DB4D407FCFF}" type="presParOf" srcId="{07A8EF4F-9AD6-42D9-A8CF-39ABA502F51D}" destId="{51E6C05E-0214-4F7D-B01C-BDDFE7D5DB2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5276A-A6E3-8E4C-8AD8-C593DBC15624}">
      <dsp:nvSpPr>
        <dsp:cNvPr id="0" name=""/>
        <dsp:cNvSpPr/>
      </dsp:nvSpPr>
      <dsp:spPr>
        <a:xfrm>
          <a:off x="2445167" y="1900"/>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CRM or Customer Relationship Management</a:t>
          </a:r>
          <a:endParaRPr lang="en-US" sz="1100" kern="1200"/>
        </a:p>
      </dsp:txBody>
      <dsp:txXfrm>
        <a:off x="2486892" y="43625"/>
        <a:ext cx="1231547" cy="771298"/>
      </dsp:txXfrm>
    </dsp:sp>
    <dsp:sp modelId="{2336B334-07E3-E046-89B5-E7DC493DB3C7}">
      <dsp:nvSpPr>
        <dsp:cNvPr id="0" name=""/>
        <dsp:cNvSpPr/>
      </dsp:nvSpPr>
      <dsp:spPr>
        <a:xfrm>
          <a:off x="661580" y="429274"/>
          <a:ext cx="4882171" cy="4882171"/>
        </a:xfrm>
        <a:custGeom>
          <a:avLst/>
          <a:gdLst/>
          <a:ahLst/>
          <a:cxnLst/>
          <a:rect l="0" t="0" r="0" b="0"/>
          <a:pathLst>
            <a:path>
              <a:moveTo>
                <a:pt x="3271055" y="145426"/>
              </a:moveTo>
              <a:arcTo wR="2441085" hR="2441085" stAng="17392613" swAng="772699"/>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BFC0635-3057-F648-ACFB-277AE485A082}">
      <dsp:nvSpPr>
        <dsp:cNvPr id="0" name=""/>
        <dsp:cNvSpPr/>
      </dsp:nvSpPr>
      <dsp:spPr>
        <a:xfrm>
          <a:off x="4353685" y="920994"/>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Role in business operations: </a:t>
          </a:r>
          <a:r>
            <a:rPr lang="en-GB" sz="1100" kern="1200"/>
            <a:t>This can help Tesco in improving customer experience and retention, productivity, and sales with managing consumer demand effectively.</a:t>
          </a:r>
          <a:endParaRPr lang="en-US" sz="1100" kern="1200"/>
        </a:p>
      </dsp:txBody>
      <dsp:txXfrm>
        <a:off x="4395410" y="962719"/>
        <a:ext cx="1231547" cy="771298"/>
      </dsp:txXfrm>
    </dsp:sp>
    <dsp:sp modelId="{96D0E0C4-574E-584A-8A96-C7EFAA7070F3}">
      <dsp:nvSpPr>
        <dsp:cNvPr id="0" name=""/>
        <dsp:cNvSpPr/>
      </dsp:nvSpPr>
      <dsp:spPr>
        <a:xfrm>
          <a:off x="661580" y="429274"/>
          <a:ext cx="4882171" cy="4882171"/>
        </a:xfrm>
        <a:custGeom>
          <a:avLst/>
          <a:gdLst/>
          <a:ahLst/>
          <a:cxnLst/>
          <a:rect l="0" t="0" r="0" b="0"/>
          <a:pathLst>
            <a:path>
              <a:moveTo>
                <a:pt x="4722564" y="1572894"/>
              </a:moveTo>
              <a:arcTo wR="2441085" hR="2441085" stAng="20349975" swAng="1064697"/>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076F35F-946A-554D-814E-C102167F944A}">
      <dsp:nvSpPr>
        <dsp:cNvPr id="0" name=""/>
        <dsp:cNvSpPr/>
      </dsp:nvSpPr>
      <dsp:spPr>
        <a:xfrm>
          <a:off x="4825050" y="298617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Usefulness for Tesco: </a:t>
          </a:r>
          <a:r>
            <a:rPr lang="en-GB" sz="1100" kern="1200"/>
            <a:t>In order to ascertain the profit or loss of a business organization day to day transactions are needed to record accurately (Techfunnel, 2023). Therefore, maintaining good consumer demand and keep up the income flow, CRM can help Tesco in strengthening customer relationship, streamlining workflows, and higher retention rates.</a:t>
          </a:r>
          <a:endParaRPr lang="en-US" sz="1100" kern="1200"/>
        </a:p>
      </dsp:txBody>
      <dsp:txXfrm>
        <a:off x="4866775" y="3027903"/>
        <a:ext cx="1231547" cy="771298"/>
      </dsp:txXfrm>
    </dsp:sp>
    <dsp:sp modelId="{FEAA6189-BB5D-8242-980D-71CF812F85AC}">
      <dsp:nvSpPr>
        <dsp:cNvPr id="0" name=""/>
        <dsp:cNvSpPr/>
      </dsp:nvSpPr>
      <dsp:spPr>
        <a:xfrm>
          <a:off x="661580" y="429274"/>
          <a:ext cx="4882171" cy="4882171"/>
        </a:xfrm>
        <a:custGeom>
          <a:avLst/>
          <a:gdLst/>
          <a:ahLst/>
          <a:cxnLst/>
          <a:rect l="0" t="0" r="0" b="0"/>
          <a:pathLst>
            <a:path>
              <a:moveTo>
                <a:pt x="4596041" y="3587849"/>
              </a:moveTo>
              <a:arcTo wR="2441085" hR="2441085" stAng="1681185" swAng="835903"/>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C7C0AC1-D6D0-324C-ABD2-D21BD5252524}">
      <dsp:nvSpPr>
        <dsp:cNvPr id="0" name=""/>
        <dsp:cNvSpPr/>
      </dsp:nvSpPr>
      <dsp:spPr>
        <a:xfrm>
          <a:off x="3504314" y="464232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Key benefits: </a:t>
          </a:r>
          <a:r>
            <a:rPr lang="en-GB" sz="1100" kern="1200"/>
            <a:t>Improved client relationships, team collaboration, productivity, and sales of Tesco plc.</a:t>
          </a:r>
          <a:endParaRPr lang="en-US" sz="1100" kern="1200"/>
        </a:p>
      </dsp:txBody>
      <dsp:txXfrm>
        <a:off x="3546039" y="4684053"/>
        <a:ext cx="1231547" cy="771298"/>
      </dsp:txXfrm>
    </dsp:sp>
    <dsp:sp modelId="{A6BD49BB-5679-4B44-9E19-35BE4ED14FEC}">
      <dsp:nvSpPr>
        <dsp:cNvPr id="0" name=""/>
        <dsp:cNvSpPr/>
      </dsp:nvSpPr>
      <dsp:spPr>
        <a:xfrm>
          <a:off x="661580" y="429274"/>
          <a:ext cx="4882171" cy="4882171"/>
        </a:xfrm>
        <a:custGeom>
          <a:avLst/>
          <a:gdLst/>
          <a:ahLst/>
          <a:cxnLst/>
          <a:rect l="0" t="0" r="0" b="0"/>
          <a:pathLst>
            <a:path>
              <a:moveTo>
                <a:pt x="2683509" y="4870104"/>
              </a:moveTo>
              <a:arcTo wR="2441085" hR="2441085" stAng="5058034" swAng="683931"/>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0969964-3025-CB4B-965C-1AA126A345DA}">
      <dsp:nvSpPr>
        <dsp:cNvPr id="0" name=""/>
        <dsp:cNvSpPr/>
      </dsp:nvSpPr>
      <dsp:spPr>
        <a:xfrm>
          <a:off x="1386020" y="464232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Decision making: </a:t>
          </a:r>
          <a:r>
            <a:rPr lang="en-GB" sz="1100" kern="1200"/>
            <a:t>Accurately recorded business transactions help to make decisions related with the business activities such as determination of quotation price.</a:t>
          </a:r>
          <a:endParaRPr lang="en-US" sz="1100" kern="1200"/>
        </a:p>
      </dsp:txBody>
      <dsp:txXfrm>
        <a:off x="1427745" y="4684053"/>
        <a:ext cx="1231547" cy="771298"/>
      </dsp:txXfrm>
    </dsp:sp>
    <dsp:sp modelId="{87EC2BA2-4331-6B4B-9FCA-76B2E51AFD8A}">
      <dsp:nvSpPr>
        <dsp:cNvPr id="0" name=""/>
        <dsp:cNvSpPr/>
      </dsp:nvSpPr>
      <dsp:spPr>
        <a:xfrm>
          <a:off x="661580" y="429274"/>
          <a:ext cx="4882171" cy="4882171"/>
        </a:xfrm>
        <a:custGeom>
          <a:avLst/>
          <a:gdLst/>
          <a:ahLst/>
          <a:cxnLst/>
          <a:rect l="0" t="0" r="0" b="0"/>
          <a:pathLst>
            <a:path>
              <a:moveTo>
                <a:pt x="625622" y="4072953"/>
              </a:moveTo>
              <a:arcTo wR="2441085" hR="2441085" stAng="8282912" swAng="835903"/>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80FC511-BCEA-474B-A87C-1EAA54F09138}">
      <dsp:nvSpPr>
        <dsp:cNvPr id="0" name=""/>
        <dsp:cNvSpPr/>
      </dsp:nvSpPr>
      <dsp:spPr>
        <a:xfrm>
          <a:off x="65284" y="2986178"/>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Competitive advantages: </a:t>
          </a:r>
          <a:r>
            <a:rPr lang="en-GB" sz="1100" kern="1200"/>
            <a:t>This information system provides competitive advantages such as it helps to reduce the cost of business operations (Finance, 2025).</a:t>
          </a:r>
          <a:endParaRPr lang="en-US" sz="1100" kern="1200"/>
        </a:p>
      </dsp:txBody>
      <dsp:txXfrm>
        <a:off x="107009" y="3027903"/>
        <a:ext cx="1231547" cy="771298"/>
      </dsp:txXfrm>
    </dsp:sp>
    <dsp:sp modelId="{59FCB1B0-CDE0-2D43-9BA8-B370011FD46E}">
      <dsp:nvSpPr>
        <dsp:cNvPr id="0" name=""/>
        <dsp:cNvSpPr/>
      </dsp:nvSpPr>
      <dsp:spPr>
        <a:xfrm>
          <a:off x="661580" y="429274"/>
          <a:ext cx="4882171" cy="4882171"/>
        </a:xfrm>
        <a:custGeom>
          <a:avLst/>
          <a:gdLst/>
          <a:ahLst/>
          <a:cxnLst/>
          <a:rect l="0" t="0" r="0" b="0"/>
          <a:pathLst>
            <a:path>
              <a:moveTo>
                <a:pt x="3546" y="2309551"/>
              </a:moveTo>
              <a:arcTo wR="2441085" hR="2441085" stAng="10985328" swAng="1064697"/>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B981B06-637D-FC4B-A7EC-39C4C8B0BB56}">
      <dsp:nvSpPr>
        <dsp:cNvPr id="0" name=""/>
        <dsp:cNvSpPr/>
      </dsp:nvSpPr>
      <dsp:spPr>
        <a:xfrm>
          <a:off x="536649" y="920994"/>
          <a:ext cx="1314997" cy="85474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Risks and Limitations: </a:t>
          </a:r>
          <a:r>
            <a:rPr lang="en-GB" sz="1100" kern="1200"/>
            <a:t>However, with decreased demand and sales, Tesco might face risks in future implementation of advanced CRM technologies with data quality issues. </a:t>
          </a:r>
          <a:endParaRPr lang="en-US" sz="1100" kern="1200"/>
        </a:p>
      </dsp:txBody>
      <dsp:txXfrm>
        <a:off x="578374" y="962719"/>
        <a:ext cx="1231547" cy="771298"/>
      </dsp:txXfrm>
    </dsp:sp>
    <dsp:sp modelId="{1624A526-11C9-7B49-BA0C-274F26A843D7}">
      <dsp:nvSpPr>
        <dsp:cNvPr id="0" name=""/>
        <dsp:cNvSpPr/>
      </dsp:nvSpPr>
      <dsp:spPr>
        <a:xfrm>
          <a:off x="661580" y="429274"/>
          <a:ext cx="4882171" cy="4882171"/>
        </a:xfrm>
        <a:custGeom>
          <a:avLst/>
          <a:gdLst/>
          <a:ahLst/>
          <a:cxnLst/>
          <a:rect l="0" t="0" r="0" b="0"/>
          <a:pathLst>
            <a:path>
              <a:moveTo>
                <a:pt x="1120334" y="388157"/>
              </a:moveTo>
              <a:arcTo wR="2441085" hR="2441085" stAng="14234688" swAng="772699"/>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4450E-FCDC-40A2-B227-9C86C097497F}">
      <dsp:nvSpPr>
        <dsp:cNvPr id="0" name=""/>
        <dsp:cNvSpPr/>
      </dsp:nvSpPr>
      <dsp:spPr>
        <a:xfrm>
          <a:off x="0" y="4446"/>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157C7-EF00-4164-8A6D-47E919CF902E}">
      <dsp:nvSpPr>
        <dsp:cNvPr id="0" name=""/>
        <dsp:cNvSpPr/>
      </dsp:nvSpPr>
      <dsp:spPr>
        <a:xfrm>
          <a:off x="303600" y="230265"/>
          <a:ext cx="552539" cy="55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04BE90-9A8D-4ED1-B778-3447110C1D99}">
      <dsp:nvSpPr>
        <dsp:cNvPr id="0" name=""/>
        <dsp:cNvSpPr/>
      </dsp:nvSpPr>
      <dsp:spPr>
        <a:xfrm>
          <a:off x="1159739" y="4446"/>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Role in business operations: </a:t>
          </a:r>
          <a:r>
            <a:rPr lang="en-GB" sz="1400" kern="1200"/>
            <a:t>ERP systems contain all type quantitative data of the business organization (Netsuite, 2025).</a:t>
          </a:r>
          <a:endParaRPr lang="en-US" sz="1400" kern="1200"/>
        </a:p>
      </dsp:txBody>
      <dsp:txXfrm>
        <a:off x="1159739" y="4446"/>
        <a:ext cx="3945311" cy="1035000"/>
      </dsp:txXfrm>
    </dsp:sp>
    <dsp:sp modelId="{6C471154-7DA0-4E27-8759-DA829F3AEDD5}">
      <dsp:nvSpPr>
        <dsp:cNvPr id="0" name=""/>
        <dsp:cNvSpPr/>
      </dsp:nvSpPr>
      <dsp:spPr>
        <a:xfrm>
          <a:off x="0" y="1298196"/>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BBA4A-4B92-430F-AF88-9B4FA98E39B4}">
      <dsp:nvSpPr>
        <dsp:cNvPr id="0" name=""/>
        <dsp:cNvSpPr/>
      </dsp:nvSpPr>
      <dsp:spPr>
        <a:xfrm>
          <a:off x="303600" y="1524015"/>
          <a:ext cx="552539" cy="55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5E78B2-8726-4DA6-9C40-33ADE510FB02}">
      <dsp:nvSpPr>
        <dsp:cNvPr id="0" name=""/>
        <dsp:cNvSpPr/>
      </dsp:nvSpPr>
      <dsp:spPr>
        <a:xfrm>
          <a:off x="1159739" y="1298196"/>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Importance for efficiency:</a:t>
          </a:r>
          <a:r>
            <a:rPr lang="en-GB" sz="1400" kern="1200"/>
            <a:t> This system increases the accuracy level of recording the business transactions.</a:t>
          </a:r>
          <a:endParaRPr lang="en-US" sz="1400" kern="1200"/>
        </a:p>
      </dsp:txBody>
      <dsp:txXfrm>
        <a:off x="1159739" y="1298196"/>
        <a:ext cx="3945311" cy="1035000"/>
      </dsp:txXfrm>
    </dsp:sp>
    <dsp:sp modelId="{E0A78045-2E10-43A9-8EE0-7DB20D159768}">
      <dsp:nvSpPr>
        <dsp:cNvPr id="0" name=""/>
        <dsp:cNvSpPr/>
      </dsp:nvSpPr>
      <dsp:spPr>
        <a:xfrm>
          <a:off x="0" y="2591947"/>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05199-E661-4172-A23F-DCA055786706}">
      <dsp:nvSpPr>
        <dsp:cNvPr id="0" name=""/>
        <dsp:cNvSpPr/>
      </dsp:nvSpPr>
      <dsp:spPr>
        <a:xfrm>
          <a:off x="303600" y="2817765"/>
          <a:ext cx="552539" cy="552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35F351-823D-47C8-97A3-7A264C85253E}">
      <dsp:nvSpPr>
        <dsp:cNvPr id="0" name=""/>
        <dsp:cNvSpPr/>
      </dsp:nvSpPr>
      <dsp:spPr>
        <a:xfrm>
          <a:off x="1159739" y="2591947"/>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Decision making:</a:t>
          </a:r>
          <a:r>
            <a:rPr lang="en-GB" sz="1400" kern="1200"/>
            <a:t> ERP system automatically prepares relevance reports according to the data used to record which helps in decision making.</a:t>
          </a:r>
          <a:endParaRPr lang="en-US" sz="1400" kern="1200"/>
        </a:p>
      </dsp:txBody>
      <dsp:txXfrm>
        <a:off x="1159739" y="2591947"/>
        <a:ext cx="3945311" cy="1035000"/>
      </dsp:txXfrm>
    </dsp:sp>
    <dsp:sp modelId="{42F33709-04B5-4419-896C-20B43DE205A0}">
      <dsp:nvSpPr>
        <dsp:cNvPr id="0" name=""/>
        <dsp:cNvSpPr/>
      </dsp:nvSpPr>
      <dsp:spPr>
        <a:xfrm>
          <a:off x="0" y="3885697"/>
          <a:ext cx="5122912" cy="10036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256D6-052F-4936-9449-4336DF0FB11A}">
      <dsp:nvSpPr>
        <dsp:cNvPr id="0" name=""/>
        <dsp:cNvSpPr/>
      </dsp:nvSpPr>
      <dsp:spPr>
        <a:xfrm>
          <a:off x="303600" y="4111515"/>
          <a:ext cx="552539" cy="552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EE743B-465C-4640-8702-5313366607A2}">
      <dsp:nvSpPr>
        <dsp:cNvPr id="0" name=""/>
        <dsp:cNvSpPr/>
      </dsp:nvSpPr>
      <dsp:spPr>
        <a:xfrm>
          <a:off x="1159739" y="3885697"/>
          <a:ext cx="3945311"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38" tIns="109538" rIns="109538" bIns="109538" numCol="1" spcCol="1270" anchor="ctr" anchorCtr="0">
          <a:noAutofit/>
        </a:bodyPr>
        <a:lstStyle/>
        <a:p>
          <a:pPr marL="0" lvl="0" indent="0" algn="l" defTabSz="622300">
            <a:lnSpc>
              <a:spcPct val="100000"/>
            </a:lnSpc>
            <a:spcBef>
              <a:spcPct val="0"/>
            </a:spcBef>
            <a:spcAft>
              <a:spcPct val="35000"/>
            </a:spcAft>
            <a:buNone/>
          </a:pPr>
          <a:r>
            <a:rPr lang="en-GB" sz="1400" b="1" kern="1200"/>
            <a:t>Competitive Advantage: </a:t>
          </a:r>
          <a:r>
            <a:rPr lang="en-GB" sz="1400" kern="1200"/>
            <a:t>Due to the ERP system a business organization can compare its performance level with its competitors (Optiproerp, 2025).</a:t>
          </a:r>
          <a:endParaRPr lang="en-US" sz="1400" kern="1200"/>
        </a:p>
      </dsp:txBody>
      <dsp:txXfrm>
        <a:off x="1159739" y="3885697"/>
        <a:ext cx="3945311" cy="103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27CC3-DB93-4C6C-A9C4-792A1572877A}">
      <dsp:nvSpPr>
        <dsp:cNvPr id="0" name=""/>
        <dsp:cNvSpPr/>
      </dsp:nvSpPr>
      <dsp:spPr>
        <a:xfrm>
          <a:off x="0" y="4086"/>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54E261-50E6-450B-BB89-894DA3773DFD}">
      <dsp:nvSpPr>
        <dsp:cNvPr id="0" name=""/>
        <dsp:cNvSpPr/>
      </dsp:nvSpPr>
      <dsp:spPr>
        <a:xfrm>
          <a:off x="255743" y="194309"/>
          <a:ext cx="465443" cy="464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5A9C34-6520-49C5-9E73-CC9099C8475B}">
      <dsp:nvSpPr>
        <dsp:cNvPr id="0" name=""/>
        <dsp:cNvSpPr/>
      </dsp:nvSpPr>
      <dsp:spPr>
        <a:xfrm>
          <a:off x="976931" y="4086"/>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b="1" kern="1200"/>
            <a:t>Progressive Technology group</a:t>
          </a:r>
          <a:endParaRPr lang="en-US" sz="1400" kern="1200"/>
        </a:p>
      </dsp:txBody>
      <dsp:txXfrm>
        <a:off x="976931" y="4086"/>
        <a:ext cx="3136338" cy="951113"/>
      </dsp:txXfrm>
    </dsp:sp>
    <dsp:sp modelId="{4DE42BF6-7336-4FE1-89CD-33DA7F627D98}">
      <dsp:nvSpPr>
        <dsp:cNvPr id="0" name=""/>
        <dsp:cNvSpPr/>
      </dsp:nvSpPr>
      <dsp:spPr>
        <a:xfrm>
          <a:off x="0" y="1192978"/>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7CF155-17BA-4837-AEFB-D931E2F151CB}">
      <dsp:nvSpPr>
        <dsp:cNvPr id="0" name=""/>
        <dsp:cNvSpPr/>
      </dsp:nvSpPr>
      <dsp:spPr>
        <a:xfrm>
          <a:off x="255743" y="1383201"/>
          <a:ext cx="465443" cy="464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FF3401-6BAE-4502-A95D-41C9D6318232}">
      <dsp:nvSpPr>
        <dsp:cNvPr id="0" name=""/>
        <dsp:cNvSpPr/>
      </dsp:nvSpPr>
      <dsp:spPr>
        <a:xfrm>
          <a:off x="976931" y="1192978"/>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kern="1200"/>
            <a:t>Progressive technology group is using the ERP system to record its business activities (Progressive-technology, 2025).</a:t>
          </a:r>
          <a:endParaRPr lang="en-US" sz="1400" kern="1200"/>
        </a:p>
      </dsp:txBody>
      <dsp:txXfrm>
        <a:off x="976931" y="1192978"/>
        <a:ext cx="3136338" cy="951113"/>
      </dsp:txXfrm>
    </dsp:sp>
    <dsp:sp modelId="{CF11102C-1DBB-4B62-9805-EC7BBA5A5D20}">
      <dsp:nvSpPr>
        <dsp:cNvPr id="0" name=""/>
        <dsp:cNvSpPr/>
      </dsp:nvSpPr>
      <dsp:spPr>
        <a:xfrm>
          <a:off x="0" y="2381870"/>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97C0C7-4954-4B89-96A8-EA4DDFDADD27}">
      <dsp:nvSpPr>
        <dsp:cNvPr id="0" name=""/>
        <dsp:cNvSpPr/>
      </dsp:nvSpPr>
      <dsp:spPr>
        <a:xfrm>
          <a:off x="255743" y="2572093"/>
          <a:ext cx="465443" cy="464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5FA01F-1F8F-4A28-A45C-BD720ABFBDFA}">
      <dsp:nvSpPr>
        <dsp:cNvPr id="0" name=""/>
        <dsp:cNvSpPr/>
      </dsp:nvSpPr>
      <dsp:spPr>
        <a:xfrm>
          <a:off x="976931" y="2381870"/>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kern="1200"/>
            <a:t>This company is also using the CRM system to manage its customer base and to fulfill their demands.</a:t>
          </a:r>
          <a:endParaRPr lang="en-US" sz="1400" kern="1200"/>
        </a:p>
      </dsp:txBody>
      <dsp:txXfrm>
        <a:off x="976931" y="2381870"/>
        <a:ext cx="3136338" cy="951113"/>
      </dsp:txXfrm>
    </dsp:sp>
    <dsp:sp modelId="{74FE5BB1-8459-4447-947F-B9B8BB045002}">
      <dsp:nvSpPr>
        <dsp:cNvPr id="0" name=""/>
        <dsp:cNvSpPr/>
      </dsp:nvSpPr>
      <dsp:spPr>
        <a:xfrm>
          <a:off x="0" y="3570762"/>
          <a:ext cx="4171950" cy="845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6D6873-A834-423E-B505-5CAE86204CD6}">
      <dsp:nvSpPr>
        <dsp:cNvPr id="0" name=""/>
        <dsp:cNvSpPr/>
      </dsp:nvSpPr>
      <dsp:spPr>
        <a:xfrm>
          <a:off x="255743" y="3760985"/>
          <a:ext cx="465443" cy="4649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3D396A-6F89-4CA5-B187-12868C260B46}">
      <dsp:nvSpPr>
        <dsp:cNvPr id="0" name=""/>
        <dsp:cNvSpPr/>
      </dsp:nvSpPr>
      <dsp:spPr>
        <a:xfrm>
          <a:off x="976931" y="3570762"/>
          <a:ext cx="3136338" cy="9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660" tIns="100660" rIns="100660" bIns="100660" numCol="1" spcCol="1270" anchor="ctr" anchorCtr="0">
          <a:noAutofit/>
        </a:bodyPr>
        <a:lstStyle/>
        <a:p>
          <a:pPr marL="0" lvl="0" indent="0" algn="l" defTabSz="622300">
            <a:lnSpc>
              <a:spcPct val="100000"/>
            </a:lnSpc>
            <a:spcBef>
              <a:spcPct val="0"/>
            </a:spcBef>
            <a:spcAft>
              <a:spcPct val="35000"/>
            </a:spcAft>
            <a:buNone/>
          </a:pPr>
          <a:r>
            <a:rPr lang="en-GB" sz="1400" kern="1200"/>
            <a:t>An ethical issue arises in this organization that the value of human capital decreased due to the use of ERP and CRM.</a:t>
          </a:r>
          <a:endParaRPr lang="en-US" sz="1400" kern="1200"/>
        </a:p>
      </dsp:txBody>
      <dsp:txXfrm>
        <a:off x="976931" y="3570762"/>
        <a:ext cx="3136338" cy="9511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1EB65-D30B-4616-AE7F-1D3FA2750FF1}">
      <dsp:nvSpPr>
        <dsp:cNvPr id="0" name=""/>
        <dsp:cNvSpPr/>
      </dsp:nvSpPr>
      <dsp:spPr>
        <a:xfrm>
          <a:off x="0" y="552"/>
          <a:ext cx="483488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092F3-8C93-4948-BA47-89CAAEECF309}">
      <dsp:nvSpPr>
        <dsp:cNvPr id="0" name=""/>
        <dsp:cNvSpPr/>
      </dsp:nvSpPr>
      <dsp:spPr>
        <a:xfrm>
          <a:off x="391077" y="291436"/>
          <a:ext cx="711049" cy="711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EE221C-1741-4130-AD0B-B0CB7B5BFA10}">
      <dsp:nvSpPr>
        <dsp:cNvPr id="0" name=""/>
        <dsp:cNvSpPr/>
      </dsp:nvSpPr>
      <dsp:spPr>
        <a:xfrm>
          <a:off x="1493203" y="552"/>
          <a:ext cx="334167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755650">
            <a:lnSpc>
              <a:spcPct val="100000"/>
            </a:lnSpc>
            <a:spcBef>
              <a:spcPct val="0"/>
            </a:spcBef>
            <a:spcAft>
              <a:spcPct val="35000"/>
            </a:spcAft>
            <a:buNone/>
          </a:pPr>
          <a:r>
            <a:rPr lang="en-GB" sz="1700" kern="1200"/>
            <a:t>ERP system is used by the company to manage its business records (Desklib, 2023).</a:t>
          </a:r>
          <a:endParaRPr lang="en-US" sz="1700" kern="1200"/>
        </a:p>
      </dsp:txBody>
      <dsp:txXfrm>
        <a:off x="1493203" y="552"/>
        <a:ext cx="3341676" cy="1292816"/>
      </dsp:txXfrm>
    </dsp:sp>
    <dsp:sp modelId="{2301E458-7A41-4BAE-86CD-83A3B4A1F20E}">
      <dsp:nvSpPr>
        <dsp:cNvPr id="0" name=""/>
        <dsp:cNvSpPr/>
      </dsp:nvSpPr>
      <dsp:spPr>
        <a:xfrm>
          <a:off x="0" y="1616573"/>
          <a:ext cx="483488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F2AA-8D63-4855-8082-499A53AC3CCE}">
      <dsp:nvSpPr>
        <dsp:cNvPr id="0" name=""/>
        <dsp:cNvSpPr/>
      </dsp:nvSpPr>
      <dsp:spPr>
        <a:xfrm>
          <a:off x="391077" y="1907456"/>
          <a:ext cx="711049" cy="711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438BC8-0BA8-45BB-8DC9-B8D7BFEFCC7C}">
      <dsp:nvSpPr>
        <dsp:cNvPr id="0" name=""/>
        <dsp:cNvSpPr/>
      </dsp:nvSpPr>
      <dsp:spPr>
        <a:xfrm>
          <a:off x="1493203" y="1616573"/>
          <a:ext cx="334167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755650">
            <a:lnSpc>
              <a:spcPct val="100000"/>
            </a:lnSpc>
            <a:spcBef>
              <a:spcPct val="0"/>
            </a:spcBef>
            <a:spcAft>
              <a:spcPct val="35000"/>
            </a:spcAft>
            <a:buNone/>
          </a:pPr>
          <a:r>
            <a:rPr lang="en-GB" sz="1700" kern="1200"/>
            <a:t>CRM system enhances the customer relationship of the business organization</a:t>
          </a:r>
          <a:endParaRPr lang="en-US" sz="1700" kern="1200"/>
        </a:p>
      </dsp:txBody>
      <dsp:txXfrm>
        <a:off x="1493203" y="1616573"/>
        <a:ext cx="3341676" cy="1292816"/>
      </dsp:txXfrm>
    </dsp:sp>
    <dsp:sp modelId="{4EECEBA0-D5F7-4FF1-9566-0BA4F06FC26A}">
      <dsp:nvSpPr>
        <dsp:cNvPr id="0" name=""/>
        <dsp:cNvSpPr/>
      </dsp:nvSpPr>
      <dsp:spPr>
        <a:xfrm>
          <a:off x="0" y="3232593"/>
          <a:ext cx="483488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52252E-6FEB-4284-9F09-998F33F30000}">
      <dsp:nvSpPr>
        <dsp:cNvPr id="0" name=""/>
        <dsp:cNvSpPr/>
      </dsp:nvSpPr>
      <dsp:spPr>
        <a:xfrm>
          <a:off x="391077" y="3523477"/>
          <a:ext cx="711049" cy="711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E6C05E-0214-4F7D-B01C-BDDFE7D5DB29}">
      <dsp:nvSpPr>
        <dsp:cNvPr id="0" name=""/>
        <dsp:cNvSpPr/>
      </dsp:nvSpPr>
      <dsp:spPr>
        <a:xfrm>
          <a:off x="1493203" y="3232593"/>
          <a:ext cx="334167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755650">
            <a:lnSpc>
              <a:spcPct val="100000"/>
            </a:lnSpc>
            <a:spcBef>
              <a:spcPct val="0"/>
            </a:spcBef>
            <a:spcAft>
              <a:spcPct val="35000"/>
            </a:spcAft>
            <a:buNone/>
          </a:pPr>
          <a:r>
            <a:rPr lang="en-GB" sz="1700" kern="1200"/>
            <a:t>MIS system is efficiently providing data to the management department for decision making</a:t>
          </a:r>
          <a:endParaRPr lang="en-US" sz="1700" kern="1200"/>
        </a:p>
      </dsp:txBody>
      <dsp:txXfrm>
        <a:off x="1493203" y="3232593"/>
        <a:ext cx="3341676" cy="1292816"/>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EEC7277-457E-4F9B-927C-B6D0A0902474}" type="datetimeFigureOut">
              <a:rPr lang="en-GB" smtClean="0"/>
              <a:pPr/>
              <a:t>03/02/2026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747EF1-75B1-4C04-97B2-FA85056306E8}" type="slidenum">
              <a:rPr lang="en-GB" smtClean="0"/>
              <a:pPr/>
              <a:t>‹#›</a:t>
            </a:fld>
            <a:endParaRPr lang="en-GB"/>
          </a:p>
        </p:txBody>
      </p:sp>
    </p:spTree>
    <p:extLst>
      <p:ext uri="{BB962C8B-B14F-4D97-AF65-F5344CB8AC3E}">
        <p14:creationId xmlns:p14="http://schemas.microsoft.com/office/powerpoint/2010/main" val="108245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today’s world different technologies are playing a vital role in conducting the business operations of different organizations. This report analyses four different information systems to reflect the benefits in business operations for achieving the sustainable growth rate in the market.</a:t>
            </a:r>
          </a:p>
        </p:txBody>
      </p:sp>
      <p:sp>
        <p:nvSpPr>
          <p:cNvPr id="4" name="Slide Number Placeholder 3"/>
          <p:cNvSpPr>
            <a:spLocks noGrp="1"/>
          </p:cNvSpPr>
          <p:nvPr>
            <p:ph type="sldNum" sz="quarter" idx="10"/>
          </p:nvPr>
        </p:nvSpPr>
        <p:spPr/>
        <p:txBody>
          <a:bodyPr/>
          <a:lstStyle/>
          <a:p>
            <a:fld id="{B2747EF1-75B1-4C04-97B2-FA85056306E8}" type="slidenum">
              <a:rPr lang="en-GB" smtClean="0"/>
              <a:pPr/>
              <a:t>2</a:t>
            </a:fld>
            <a:endParaRPr lang="en-GB"/>
          </a:p>
        </p:txBody>
      </p:sp>
    </p:spTree>
    <p:extLst>
      <p:ext uri="{BB962C8B-B14F-4D97-AF65-F5344CB8AC3E}">
        <p14:creationId xmlns:p14="http://schemas.microsoft.com/office/powerpoint/2010/main" val="2196796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Tesco has faced the business challenge of fall in consumer demand with the increase in the product prices due to higher inflation. This has instigated the company in leveraging CRM which has helped in predicting the consumer behaviour effectively amidst fluctuations in consumer demand in the retail market. </a:t>
            </a:r>
            <a:endParaRPr lang="en-US"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Tesco can be highly benefitted with the implementation of CRM technologies and software in the future. However, apart from the risks, Tesco’s sales and productivity could be limited to high costs and data quality issues.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4</a:t>
            </a:fld>
            <a:endParaRPr lang="en-GB"/>
          </a:p>
        </p:txBody>
      </p:sp>
    </p:spTree>
    <p:extLst>
      <p:ext uri="{BB962C8B-B14F-4D97-AF65-F5344CB8AC3E}">
        <p14:creationId xmlns:p14="http://schemas.microsoft.com/office/powerpoint/2010/main" val="24131130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MIS system provides relevant data to the management department of Tesco which helps to make correct decisions as per the situations. This system helps to monitor and control the business operations which enhances the performance level of a business entity. </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5</a:t>
            </a:fld>
            <a:endParaRPr lang="en-GB"/>
          </a:p>
        </p:txBody>
      </p:sp>
    </p:spTree>
    <p:extLst>
      <p:ext uri="{BB962C8B-B14F-4D97-AF65-F5344CB8AC3E}">
        <p14:creationId xmlns:p14="http://schemas.microsoft.com/office/powerpoint/2010/main" val="373859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ERP system not only records business transactions, it also prepares the reports related with the business organizations such as balance sheet and profit &amp; loss account. Due to the use of this system ratio analysis can be done which helps to increase the efficiency level of business operations.</a:t>
            </a:r>
          </a:p>
        </p:txBody>
      </p:sp>
      <p:sp>
        <p:nvSpPr>
          <p:cNvPr id="4" name="Slide Number Placeholder 3"/>
          <p:cNvSpPr>
            <a:spLocks noGrp="1"/>
          </p:cNvSpPr>
          <p:nvPr>
            <p:ph type="sldNum" sz="quarter" idx="10"/>
          </p:nvPr>
        </p:nvSpPr>
        <p:spPr/>
        <p:txBody>
          <a:bodyPr/>
          <a:lstStyle/>
          <a:p>
            <a:fld id="{B2747EF1-75B1-4C04-97B2-FA85056306E8}" type="slidenum">
              <a:rPr lang="en-GB" smtClean="0"/>
              <a:pPr/>
              <a:t>6</a:t>
            </a:fld>
            <a:endParaRPr lang="en-GB"/>
          </a:p>
        </p:txBody>
      </p:sp>
    </p:spTree>
    <p:extLst>
      <p:ext uri="{BB962C8B-B14F-4D97-AF65-F5344CB8AC3E}">
        <p14:creationId xmlns:p14="http://schemas.microsoft.com/office/powerpoint/2010/main" val="2036246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CRM helps to improve the current satisfaction level of the customers through identifying the areas which need to be improved. It enhances the competitiveness in the market which increases the current performance level.</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7</a:t>
            </a:fld>
            <a:endParaRPr lang="en-GB"/>
          </a:p>
        </p:txBody>
      </p:sp>
    </p:spTree>
    <p:extLst>
      <p:ext uri="{BB962C8B-B14F-4D97-AF65-F5344CB8AC3E}">
        <p14:creationId xmlns:p14="http://schemas.microsoft.com/office/powerpoint/2010/main" val="1260085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ERP helps prepares the reports related with Tesco’s such as balance sheet and profit &amp; loss account. Due to the use of this system ratio analysis can be done which helps to increase the efficiency level of business operations and assist decision-making by receiving online orders.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8</a:t>
            </a:fld>
            <a:endParaRPr lang="en-GB"/>
          </a:p>
        </p:txBody>
      </p:sp>
    </p:spTree>
    <p:extLst>
      <p:ext uri="{BB962C8B-B14F-4D97-AF65-F5344CB8AC3E}">
        <p14:creationId xmlns:p14="http://schemas.microsoft.com/office/powerpoint/2010/main" val="739045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CRM system does not focus on the financial data which is a drawback of this information system. The CRM system does not prepare reports which consist of financial data for a particular accounting period. The qualitative data can be </a:t>
            </a:r>
            <a:r>
              <a:rPr lang="en-GB" sz="1200" kern="1200" dirty="0" err="1">
                <a:solidFill>
                  <a:schemeClr val="tx1"/>
                </a:solidFill>
                <a:effectLst/>
                <a:latin typeface="+mn-lt"/>
                <a:ea typeface="+mn-ea"/>
                <a:cs typeface="+mn-cs"/>
              </a:rPr>
              <a:t>analyzed</a:t>
            </a:r>
            <a:r>
              <a:rPr lang="en-GB" sz="1200" kern="1200" dirty="0">
                <a:solidFill>
                  <a:schemeClr val="tx1"/>
                </a:solidFill>
                <a:effectLst/>
                <a:latin typeface="+mn-lt"/>
                <a:ea typeface="+mn-ea"/>
                <a:cs typeface="+mn-cs"/>
              </a:rPr>
              <a:t> through this system but it ignores quantitative data.</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9</a:t>
            </a:fld>
            <a:endParaRPr lang="en-GB"/>
          </a:p>
        </p:txBody>
      </p:sp>
    </p:spTree>
    <p:extLst>
      <p:ext uri="{BB962C8B-B14F-4D97-AF65-F5344CB8AC3E}">
        <p14:creationId xmlns:p14="http://schemas.microsoft.com/office/powerpoint/2010/main" val="517627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MIS is used as a tool in the business organizations to store the data which will help the management to take managerial decisions (</a:t>
            </a:r>
            <a:r>
              <a:rPr lang="en-GB" sz="1200" kern="1200" dirty="0" err="1">
                <a:solidFill>
                  <a:schemeClr val="tx1"/>
                </a:solidFill>
                <a:effectLst/>
                <a:latin typeface="+mn-lt"/>
                <a:ea typeface="+mn-ea"/>
                <a:cs typeface="+mn-cs"/>
              </a:rPr>
              <a:t>Inc</a:t>
            </a:r>
            <a:r>
              <a:rPr lang="en-GB" sz="1200" kern="1200" dirty="0">
                <a:solidFill>
                  <a:schemeClr val="tx1"/>
                </a:solidFill>
                <a:effectLst/>
                <a:latin typeface="+mn-lt"/>
                <a:ea typeface="+mn-ea"/>
                <a:cs typeface="+mn-cs"/>
              </a:rPr>
              <a:t>, 2022). The main function of this system is to provide relevant data to the management department for decision making. This information system is not flexible like ERP systems.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10</a:t>
            </a:fld>
            <a:endParaRPr lang="en-GB"/>
          </a:p>
        </p:txBody>
      </p:sp>
    </p:spTree>
    <p:extLst>
      <p:ext uri="{BB962C8B-B14F-4D97-AF65-F5344CB8AC3E}">
        <p14:creationId xmlns:p14="http://schemas.microsoft.com/office/powerpoint/2010/main" val="2390691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 can be stated that CRM and ERP could be understood as effective tools for Tesco Plc which can help in strengthening the customer experiences and personalised services in the retail market.</a:t>
            </a:r>
            <a:endParaRPr lang="en-US"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data security level provided by the ERP system is very high as the system contains valuable financial information about Tesco. UK Data Protection Act 2018 needs to be maintained by Tesco at the time of future technology implementation. Moreover, MIS and CRM systems can be used only for a specific purpose. In this context, the ERP system should be taken into consideration to maintain a high security level.</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12</a:t>
            </a:fld>
            <a:endParaRPr lang="en-GB"/>
          </a:p>
        </p:txBody>
      </p:sp>
    </p:spTree>
    <p:extLst>
      <p:ext uri="{BB962C8B-B14F-4D97-AF65-F5344CB8AC3E}">
        <p14:creationId xmlns:p14="http://schemas.microsoft.com/office/powerpoint/2010/main" val="40894030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 of AI technology in the ERP system reduces the value of human capital in the organizations which is not an ethical aspect for the employees. MIS and CRM also have the feature of AI technology which is used by the organizations to automate the work process. </a:t>
            </a:r>
            <a:r>
              <a:rPr lang="en-GB" sz="1200" kern="1200" dirty="0">
                <a:solidFill>
                  <a:schemeClr val="tx1"/>
                </a:solidFill>
                <a:latin typeface="+mn-lt"/>
                <a:ea typeface="+mn-ea"/>
                <a:cs typeface="+mn-cs"/>
              </a:rPr>
              <a:t>Furthermore, risks and biases in Tesco can be related to AI biases and transparency which could result in unfair and harmful outcomes.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13</a:t>
            </a:fld>
            <a:endParaRPr lang="en-GB"/>
          </a:p>
        </p:txBody>
      </p:sp>
    </p:spTree>
    <p:extLst>
      <p:ext uri="{BB962C8B-B14F-4D97-AF65-F5344CB8AC3E}">
        <p14:creationId xmlns:p14="http://schemas.microsoft.com/office/powerpoint/2010/main" val="3011045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the above analysis it can be stated that the ERP system can be used for the reduction of business risk and for financial data analysis. Employee monitoring is </a:t>
            </a:r>
            <a:r>
              <a:rPr lang="en-GB" sz="1200" kern="1200" dirty="0">
                <a:solidFill>
                  <a:schemeClr val="tx1"/>
                </a:solidFill>
                <a:latin typeface="+mn-lt"/>
                <a:ea typeface="+mn-ea"/>
                <a:cs typeface="+mn-cs"/>
              </a:rPr>
              <a:t>in Tesco is </a:t>
            </a:r>
            <a:r>
              <a:rPr lang="en-GB" sz="1200" kern="1200" dirty="0">
                <a:solidFill>
                  <a:schemeClr val="tx1"/>
                </a:solidFill>
                <a:effectLst/>
                <a:latin typeface="+mn-lt"/>
                <a:ea typeface="+mn-ea"/>
                <a:cs typeface="+mn-cs"/>
              </a:rPr>
              <a:t> also possible through the use of ERP systems. MIS and CRM systems cannot be specifically used for the mitigation of the business risk.</a:t>
            </a:r>
          </a:p>
        </p:txBody>
      </p:sp>
      <p:sp>
        <p:nvSpPr>
          <p:cNvPr id="4" name="Slide Number Placeholder 3"/>
          <p:cNvSpPr>
            <a:spLocks noGrp="1"/>
          </p:cNvSpPr>
          <p:nvPr>
            <p:ph type="sldNum" sz="quarter" idx="10"/>
          </p:nvPr>
        </p:nvSpPr>
        <p:spPr/>
        <p:txBody>
          <a:bodyPr/>
          <a:lstStyle/>
          <a:p>
            <a:fld id="{B2747EF1-75B1-4C04-97B2-FA85056306E8}" type="slidenum">
              <a:rPr lang="en-GB" smtClean="0"/>
              <a:pPr/>
              <a:t>14</a:t>
            </a:fld>
            <a:endParaRPr lang="en-GB"/>
          </a:p>
        </p:txBody>
      </p:sp>
    </p:spTree>
    <p:extLst>
      <p:ext uri="{BB962C8B-B14F-4D97-AF65-F5344CB8AC3E}">
        <p14:creationId xmlns:p14="http://schemas.microsoft.com/office/powerpoint/2010/main" val="829745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use of ERP systems in business activities reduces the financial risk of the business. The business operations are running smoothly and the customer base is also maintained by the help of a CRM system. An ethical issue arises that the value of human capital decreased in the organization.</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15</a:t>
            </a:fld>
            <a:endParaRPr lang="en-GB"/>
          </a:p>
        </p:txBody>
      </p:sp>
    </p:spTree>
    <p:extLst>
      <p:ext uri="{BB962C8B-B14F-4D97-AF65-F5344CB8AC3E}">
        <p14:creationId xmlns:p14="http://schemas.microsoft.com/office/powerpoint/2010/main" val="33718280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Tesco Company is using the ERP technology to maintain its business records. CRM system is dealing with the customers’ management and MIS system helping the management department to take managerial decisions.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16</a:t>
            </a:fld>
            <a:endParaRPr lang="en-GB"/>
          </a:p>
        </p:txBody>
      </p:sp>
    </p:spTree>
    <p:extLst>
      <p:ext uri="{BB962C8B-B14F-4D97-AF65-F5344CB8AC3E}">
        <p14:creationId xmlns:p14="http://schemas.microsoft.com/office/powerpoint/2010/main" val="27276780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strong relationship is built by Amazon by the use of a CRM system in its business activities. The use of the MIS system improves the efficiency level of the management department and the ERP system is efficiently recording the business transactions.</a:t>
            </a:r>
            <a:endParaRPr lang="en-GB" dirty="0"/>
          </a:p>
        </p:txBody>
      </p:sp>
      <p:sp>
        <p:nvSpPr>
          <p:cNvPr id="4" name="Slide Number Placeholder 3"/>
          <p:cNvSpPr>
            <a:spLocks noGrp="1"/>
          </p:cNvSpPr>
          <p:nvPr>
            <p:ph type="sldNum" sz="quarter" idx="10"/>
          </p:nvPr>
        </p:nvSpPr>
        <p:spPr/>
        <p:txBody>
          <a:bodyPr/>
          <a:lstStyle/>
          <a:p>
            <a:fld id="{B2747EF1-75B1-4C04-97B2-FA85056306E8}" type="slidenum">
              <a:rPr lang="en-GB" smtClean="0"/>
              <a:pPr/>
              <a:t>17</a:t>
            </a:fld>
            <a:endParaRPr lang="en-GB"/>
          </a:p>
        </p:txBody>
      </p:sp>
    </p:spTree>
    <p:extLst>
      <p:ext uri="{BB962C8B-B14F-4D97-AF65-F5344CB8AC3E}">
        <p14:creationId xmlns:p14="http://schemas.microsoft.com/office/powerpoint/2010/main" val="32915244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Tesco has implemented CRM and ERP to combat the challenges of fluctuations in consumer demand and fall in sales of the company. These systems have helped Tesco in effectively planning the company resources and deliver personalised products to the customers.</a:t>
            </a:r>
            <a:endParaRPr lang="en-US" sz="1200" kern="1200" dirty="0">
              <a:solidFill>
                <a:schemeClr val="tx1"/>
              </a:solidFill>
              <a:latin typeface="+mn-lt"/>
              <a:ea typeface="+mn-ea"/>
              <a:cs typeface="+mn-cs"/>
            </a:endParaRPr>
          </a:p>
          <a:p>
            <a:br>
              <a:rPr lang="en-GB" sz="1200" kern="1200" dirty="0">
                <a:solidFill>
                  <a:schemeClr val="tx1"/>
                </a:solidFill>
                <a:latin typeface="+mn-lt"/>
                <a:ea typeface="+mn-ea"/>
                <a:cs typeface="+mn-cs"/>
              </a:rPr>
            </a:b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2747EF1-75B1-4C04-97B2-FA85056306E8}" type="slidenum">
              <a:rPr lang="en-GB" smtClean="0"/>
              <a:pPr/>
              <a:t>18</a:t>
            </a:fld>
            <a:endParaRPr lang="en-GB"/>
          </a:p>
        </p:txBody>
      </p:sp>
    </p:spTree>
    <p:extLst>
      <p:ext uri="{BB962C8B-B14F-4D97-AF65-F5344CB8AC3E}">
        <p14:creationId xmlns:p14="http://schemas.microsoft.com/office/powerpoint/2010/main" val="1842025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2747EF1-75B1-4C04-97B2-FA85056306E8}" type="slidenum">
              <a:rPr lang="en-GB" smtClean="0"/>
              <a:pPr/>
              <a:t>19</a:t>
            </a:fld>
            <a:endParaRPr lang="en-GB"/>
          </a:p>
        </p:txBody>
      </p:sp>
    </p:spTree>
    <p:extLst>
      <p:ext uri="{BB962C8B-B14F-4D97-AF65-F5344CB8AC3E}">
        <p14:creationId xmlns:p14="http://schemas.microsoft.com/office/powerpoint/2010/main" val="3005872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044138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3900063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921374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146214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301008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689610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253380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4182782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597014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486805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20249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3173817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84427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790434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1208354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6B55C69-13B1-4E92-B2A1-F43D48C18891}" type="datetimeFigureOut">
              <a:rPr lang="en-GB" smtClean="0"/>
              <a:pPr/>
              <a:t>03/02/2026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19ADB-15B4-49E6-9801-D6A6560CF2FC}" type="slidenum">
              <a:rPr lang="en-GB" smtClean="0"/>
              <a:pPr/>
              <a:t>‹#›</a:t>
            </a:fld>
            <a:endParaRPr lang="en-GB"/>
          </a:p>
        </p:txBody>
      </p:sp>
    </p:spTree>
    <p:extLst>
      <p:ext uri="{BB962C8B-B14F-4D97-AF65-F5344CB8AC3E}">
        <p14:creationId xmlns:p14="http://schemas.microsoft.com/office/powerpoint/2010/main" val="2278497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6B55C69-13B1-4E92-B2A1-F43D48C18891}" type="datetimeFigureOut">
              <a:rPr lang="en-GB" smtClean="0"/>
              <a:pPr/>
              <a:t>03/02/2026</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6F619ADB-15B4-49E6-9801-D6A6560CF2FC}" type="slidenum">
              <a:rPr lang="en-GB" smtClean="0"/>
              <a:pPr/>
              <a:t>‹#›</a:t>
            </a:fld>
            <a:endParaRPr lang="en-GB"/>
          </a:p>
        </p:txBody>
      </p:sp>
    </p:spTree>
    <p:extLst>
      <p:ext uri="{BB962C8B-B14F-4D97-AF65-F5344CB8AC3E}">
        <p14:creationId xmlns:p14="http://schemas.microsoft.com/office/powerpoint/2010/main" val="3435127245"/>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8" Type="http://schemas.openxmlformats.org/officeDocument/2006/relationships/image" Target="../media/image3.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8" Type="http://schemas.openxmlformats.org/officeDocument/2006/relationships/image" Target="../media/image13.pn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8" Type="http://schemas.openxmlformats.org/officeDocument/2006/relationships/image" Target="../media/image27.pn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1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6.xml.rels><?xml version="1.0" encoding="UTF-8" standalone="yes"?>
<Relationships xmlns="http://schemas.openxmlformats.org/package/2006/relationships"><Relationship Id="rId8" Type="http://schemas.openxmlformats.org/officeDocument/2006/relationships/image" Target="../media/image32.png"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15.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7.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34.pn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8" Type="http://schemas.openxmlformats.org/officeDocument/2006/relationships/hyperlink" Target="https://desklib.com/study-documents/information-technology-tesco-20/" TargetMode="External" /><Relationship Id="rId13" Type="http://schemas.openxmlformats.org/officeDocument/2006/relationships/hyperlink" Target="https://www.inc.com/encyclopedia/management-information-systems-mis.html" TargetMode="External" /><Relationship Id="rId18" Type="http://schemas.openxmlformats.org/officeDocument/2006/relationships/hyperlink" Target="https://www.netsuite.com/portal/resource/articles/erp/erp-benefits.shtml" TargetMode="External" /><Relationship Id="rId3" Type="http://schemas.openxmlformats.org/officeDocument/2006/relationships/hyperlink" Target="https://apploye.com/blog/what-is-employee-monitoring/" TargetMode="External" /><Relationship Id="rId7" Type="http://schemas.openxmlformats.org/officeDocument/2006/relationships/hyperlink" Target="https://ddi-dev.com/blog/programming/difference-between-mis-and-erp/" TargetMode="External" /><Relationship Id="rId12" Type="http://schemas.openxmlformats.org/officeDocument/2006/relationships/hyperlink" Target="https://www.hashmicro.com/blog/management-information-system-benefits-examples-of-its-application/" TargetMode="External" /><Relationship Id="rId17" Type="http://schemas.openxmlformats.org/officeDocument/2006/relationships/hyperlink" Target="https://www.learnovita.com/what-is-a-transaction-processing-system-article" TargetMode="External" /><Relationship Id="rId2" Type="http://schemas.openxmlformats.org/officeDocument/2006/relationships/notesSlide" Target="../notesSlides/notesSlide18.xml" /><Relationship Id="rId16" Type="http://schemas.openxmlformats.org/officeDocument/2006/relationships/hyperlink" Target="https://jetpackcrm.com/crm-benefits-how-customer-management-systems-improve-business/" TargetMode="External" /><Relationship Id="rId20" Type="http://schemas.openxmlformats.org/officeDocument/2006/relationships/hyperlink" Target="https://www.netsuite.com/portal/resource/articles/erp/erp-modules.shtml" TargetMode="External" /><Relationship Id="rId1" Type="http://schemas.openxmlformats.org/officeDocument/2006/relationships/slideLayout" Target="../slideLayouts/slideLayout2.xml" /><Relationship Id="rId6" Type="http://schemas.openxmlformats.org/officeDocument/2006/relationships/hyperlink" Target="https://www.campaignlive.co.uk/article/agencies-alert-tesco-goes-shopping-media-account/1794484" TargetMode="External" /><Relationship Id="rId11" Type="http://schemas.openxmlformats.org/officeDocument/2006/relationships/hyperlink" Target="https://www.geeksforgeeks.org/artificial-intelligence/decision-making-in-ai/" TargetMode="External" /><Relationship Id="rId5" Type="http://schemas.openxmlformats.org/officeDocument/2006/relationships/hyperlink" Target="https://www.business.com/articles/what-is-erp-software-and-how-can-it-increase-efficiency/" TargetMode="External" /><Relationship Id="rId15" Type="http://schemas.openxmlformats.org/officeDocument/2006/relationships/hyperlink" Target="https://infowan.net/blogs/what-is-management-information-system" TargetMode="External" /><Relationship Id="rId10" Type="http://schemas.openxmlformats.org/officeDocument/2006/relationships/hyperlink" Target="https://sdk.finance/blog/what-is-a-transaction-processing-system-definition-types-and-benefits/" TargetMode="External" /><Relationship Id="rId19" Type="http://schemas.openxmlformats.org/officeDocument/2006/relationships/hyperlink" Target="https://www.netsuite.com/portal/resource/articles/erp/ai-erp.shtml" TargetMode="External" /><Relationship Id="rId4" Type="http://schemas.openxmlformats.org/officeDocument/2006/relationships/hyperlink" Target="https://kids.britannica.com/students/article/information-system/126502/media?assemblyId=55237" TargetMode="External" /><Relationship Id="rId9" Type="http://schemas.openxmlformats.org/officeDocument/2006/relationships/hyperlink" Target="https://www.farinasmarketing.com/the-powerful-business-guide-to-customer-relationship-management-crm/" TargetMode="External" /><Relationship Id="rId14" Type="http://schemas.openxmlformats.org/officeDocument/2006/relationships/hyperlink" Target="https://www.indeed.com/career-advice/career-development/what-is-erp" TargetMode="External" /></Relationships>
</file>

<file path=ppt/slides/_rels/slide20.xml.rels><?xml version="1.0" encoding="UTF-8" standalone="yes"?>
<Relationships xmlns="http://schemas.openxmlformats.org/package/2006/relationships"><Relationship Id="rId8" Type="http://schemas.openxmlformats.org/officeDocument/2006/relationships/hyperlink" Target="https://www.farinasmarketing.com/the-powerful-business-guide-to-customer-relationship-management-crm/" TargetMode="External" /><Relationship Id="rId13" Type="http://schemas.openxmlformats.org/officeDocument/2006/relationships/hyperlink" Target="https://www.indeed.com/career-advice/career-development/what-is-erp" TargetMode="External" /><Relationship Id="rId18" Type="http://schemas.openxmlformats.org/officeDocument/2006/relationships/hyperlink" Target="https://www.netsuite.com/portal/resource/articles/erp/erp-benefits.shtml" TargetMode="External" /><Relationship Id="rId26" Type="http://schemas.openxmlformats.org/officeDocument/2006/relationships/hyperlink" Target="https://www.schgroup.com/services/technology/erp-advisory-implementation/" TargetMode="External" /><Relationship Id="rId3" Type="http://schemas.openxmlformats.org/officeDocument/2006/relationships/hyperlink" Target="https://kids.britannica.com/students/article/information-system/126502/media?assemblyId=55237" TargetMode="External" /><Relationship Id="rId21" Type="http://schemas.openxmlformats.org/officeDocument/2006/relationships/hyperlink" Target="https://omn1solution.com/en/news/what-is-crm-benefits-and-operational-processes-of-crm-systems-part-1" TargetMode="External" /><Relationship Id="rId34" Type="http://schemas.openxmlformats.org/officeDocument/2006/relationships/hyperlink" Target="https://www.wallstreetmojo.com/management-information-system/" TargetMode="External" /><Relationship Id="rId7" Type="http://schemas.openxmlformats.org/officeDocument/2006/relationships/hyperlink" Target="https://desklib.com/study-documents/information-technology-tesco-20/" TargetMode="External" /><Relationship Id="rId12" Type="http://schemas.openxmlformats.org/officeDocument/2006/relationships/hyperlink" Target="https://www.inc.com/encyclopedia/management-information-systems-mis.html" TargetMode="External" /><Relationship Id="rId17" Type="http://schemas.openxmlformats.org/officeDocument/2006/relationships/hyperlink" Target="https://www.legislation.gov.uk/ukpga/2018/12/contents" TargetMode="External" /><Relationship Id="rId25" Type="http://schemas.openxmlformats.org/officeDocument/2006/relationships/hyperlink" Target="https://corporate.sainsburys.co.uk/news/press-releases/sainsbury-s-collaborates-with-sap-accenture-and-aws-on-transformation-programme/" TargetMode="External" /><Relationship Id="rId33" Type="http://schemas.openxmlformats.org/officeDocument/2006/relationships/hyperlink" Target="https://www.voxelmatters.directory/company/progressive-technology-group/" TargetMode="External" /><Relationship Id="rId2" Type="http://schemas.openxmlformats.org/officeDocument/2006/relationships/hyperlink" Target="https://apploye.com/blog/what-is-employee-monitoring/" TargetMode="External" /><Relationship Id="rId16" Type="http://schemas.openxmlformats.org/officeDocument/2006/relationships/hyperlink" Target="https://www.learnovita.com/what-is-a-transaction-processing-system-article" TargetMode="External" /><Relationship Id="rId20" Type="http://schemas.openxmlformats.org/officeDocument/2006/relationships/hyperlink" Target="https://www.netsuite.com/portal/resource/articles/erp/erp-modules.shtml" TargetMode="External" /><Relationship Id="rId29" Type="http://schemas.openxmlformats.org/officeDocument/2006/relationships/hyperlink" Target="https://www.techfunnel.com/information-technology/management-information-system/" TargetMode="External" /><Relationship Id="rId1" Type="http://schemas.openxmlformats.org/officeDocument/2006/relationships/slideLayout" Target="../slideLayouts/slideLayout2.xml" /><Relationship Id="rId6" Type="http://schemas.openxmlformats.org/officeDocument/2006/relationships/hyperlink" Target="https://ddi-dev.com/blog/programming/difference-between-mis-and-erp/" TargetMode="External" /><Relationship Id="rId11" Type="http://schemas.openxmlformats.org/officeDocument/2006/relationships/hyperlink" Target="https://www.hashmicro.com/blog/management-information-system-benefits-examples-of-its-application/" TargetMode="External" /><Relationship Id="rId24" Type="http://schemas.openxmlformats.org/officeDocument/2006/relationships/hyperlink" Target="https://retailtechinnovationhub.com/home/2024/9/15/starring-tesco-iceland-ups-and-verity-rtihs-most-read-retail-technology-articles-from-last-week" TargetMode="External" /><Relationship Id="rId32" Type="http://schemas.openxmlformats.org/officeDocument/2006/relationships/hyperlink" Target="https://www.theguardian.com/business/2022/jun/17/tesco-sales-fall-amid-unprecedented-increases-in-cost-of-living" TargetMode="External" /><Relationship Id="rId5" Type="http://schemas.openxmlformats.org/officeDocument/2006/relationships/hyperlink" Target="https://www.campaignlive.co.uk/article/agencies-alert-tesco-goes-shopping-media-account/1794484" TargetMode="External" /><Relationship Id="rId15" Type="http://schemas.openxmlformats.org/officeDocument/2006/relationships/hyperlink" Target="https://jetpackcrm.com/crm-benefits-how-customer-management-systems-improve-business/" TargetMode="External" /><Relationship Id="rId23" Type="http://schemas.openxmlformats.org/officeDocument/2006/relationships/hyperlink" Target="https://progressive-technology.co.uk/about-us/" TargetMode="External" /><Relationship Id="rId28" Type="http://schemas.openxmlformats.org/officeDocument/2006/relationships/hyperlink" Target="https://www.sunbasedata.com/blog/what-are-the-limitations-of-crm-systems" TargetMode="External" /><Relationship Id="rId10" Type="http://schemas.openxmlformats.org/officeDocument/2006/relationships/hyperlink" Target="https://www.geeksforgeeks.org/artificial-intelligence/decision-making-in-ai/" TargetMode="External" /><Relationship Id="rId19" Type="http://schemas.openxmlformats.org/officeDocument/2006/relationships/hyperlink" Target="https://www.netsuite.com/portal/resource/articles/erp/ai-erp.shtml" TargetMode="External" /><Relationship Id="rId31" Type="http://schemas.openxmlformats.org/officeDocument/2006/relationships/hyperlink" Target="https://content.techgig.com/technology/amazon-delivers-the-largest-selection-of-products-to-prime-members-in-india/articleshow/112186749.cms" TargetMode="External" /><Relationship Id="rId4" Type="http://schemas.openxmlformats.org/officeDocument/2006/relationships/hyperlink" Target="https://www.business.com/articles/what-is-erp-software-and-how-can-it-increase-efficiency/" TargetMode="External" /><Relationship Id="rId9" Type="http://schemas.openxmlformats.org/officeDocument/2006/relationships/hyperlink" Target="https://sdk.finance/blog/what-is-a-transaction-processing-system-definition-types-and-benefits/" TargetMode="External" /><Relationship Id="rId14" Type="http://schemas.openxmlformats.org/officeDocument/2006/relationships/hyperlink" Target="https://infowan.net/blogs/what-is-management-information-system" TargetMode="External" /><Relationship Id="rId22" Type="http://schemas.openxmlformats.org/officeDocument/2006/relationships/hyperlink" Target="https://pathlock.com/learn/erp-security/" TargetMode="External" /><Relationship Id="rId27" Type="http://schemas.openxmlformats.org/officeDocument/2006/relationships/hyperlink" Target="https://www.stealthlabs.com/blog/data-security-vs-data-privacy-an-imperative-distinction-to-protect-data/" TargetMode="External" /><Relationship Id="rId30" Type="http://schemas.openxmlformats.org/officeDocument/2006/relationships/hyperlink" Target="https://www.techfunnel.com/fintech/benefits-of-a-transaction-processing-system-in-business/" TargetMode="External" /><Relationship Id="rId35" Type="http://schemas.openxmlformats.org/officeDocument/2006/relationships/hyperlink" Target="https://yourshortlist.com/case-study-how-crm-is-the-secret-behind-amazons-succes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066800"/>
            <a:ext cx="8064707" cy="4032448"/>
          </a:xfrm>
        </p:spPr>
        <p:txBody>
          <a:bodyPr>
            <a:normAutofit/>
          </a:bodyPr>
          <a:lstStyle/>
          <a:p>
            <a:pPr marL="0" indent="0" algn="r">
              <a:lnSpc>
                <a:spcPct val="110000"/>
              </a:lnSpc>
              <a:buNone/>
            </a:pPr>
            <a:r>
              <a:rPr lang="en-GB" sz="3200" b="1" dirty="0">
                <a:solidFill>
                  <a:schemeClr val="tx1"/>
                </a:solidFill>
                <a:latin typeface="Times New Roman" pitchFamily="18" charset="0"/>
                <a:cs typeface="Times New Roman" pitchFamily="18" charset="0"/>
              </a:rPr>
              <a:t>MANAGING BUSINESS INFORMATION</a:t>
            </a:r>
            <a:endParaRPr lang="en-GB" sz="3200" dirty="0">
              <a:solidFill>
                <a:schemeClr val="tx1"/>
              </a:solidFill>
              <a:latin typeface="Times New Roman" pitchFamily="18" charset="0"/>
              <a:cs typeface="Times New Roman" pitchFamily="18" charset="0"/>
            </a:endParaRPr>
          </a:p>
          <a:p>
            <a:pPr marL="0" indent="0" algn="r">
              <a:lnSpc>
                <a:spcPct val="110000"/>
              </a:lnSpc>
              <a:buNone/>
            </a:pPr>
            <a:r>
              <a:rPr lang="en-GB" sz="3200" b="1" dirty="0">
                <a:solidFill>
                  <a:schemeClr val="tx1"/>
                </a:solidFill>
                <a:latin typeface="Times New Roman" pitchFamily="18" charset="0"/>
                <a:cs typeface="Times New Roman" pitchFamily="18" charset="0"/>
              </a:rPr>
              <a:t>LCLM 5004</a:t>
            </a:r>
          </a:p>
          <a:p>
            <a:pPr marL="0" indent="0" algn="r">
              <a:lnSpc>
                <a:spcPct val="110000"/>
              </a:lnSpc>
              <a:buNone/>
            </a:pPr>
            <a:r>
              <a:rPr lang="en-GB" sz="3200" b="1" dirty="0">
                <a:solidFill>
                  <a:schemeClr val="tx1"/>
                </a:solidFill>
                <a:latin typeface="Times New Roman" pitchFamily="18" charset="0"/>
                <a:cs typeface="Times New Roman" pitchFamily="18" charset="0"/>
              </a:rPr>
              <a:t>COMPONENT 1- GROUP PRESENTATION ON DIFFERENT INFORMATION SYSTEMS</a:t>
            </a:r>
            <a:endParaRPr lang="en-GB" sz="3200" dirty="0">
              <a:solidFill>
                <a:schemeClr val="tx1"/>
              </a:solidFill>
              <a:latin typeface="Times New Roman" pitchFamily="18" charset="0"/>
              <a:cs typeface="Times New Roman" pitchFamily="18" charset="0"/>
            </a:endParaRPr>
          </a:p>
          <a:p>
            <a:pPr>
              <a:lnSpc>
                <a:spcPct val="110000"/>
              </a:lnSpc>
            </a:pPr>
            <a:endParaRPr lang="en-GB" sz="1400" dirty="0">
              <a:solidFill>
                <a:schemeClr val="tx1"/>
              </a:solidFill>
            </a:endParaRPr>
          </a:p>
        </p:txBody>
      </p:sp>
      <p:sp>
        <p:nvSpPr>
          <p:cNvPr id="2" name="TextBox 1">
            <a:extLst>
              <a:ext uri="{FF2B5EF4-FFF2-40B4-BE49-F238E27FC236}">
                <a16:creationId xmlns:a16="http://schemas.microsoft.com/office/drawing/2014/main" id="{8C7DA6D9-F6D2-41DF-A815-30C8E26AFA68}"/>
              </a:ext>
            </a:extLst>
          </p:cNvPr>
          <p:cNvSpPr txBox="1"/>
          <p:nvPr/>
        </p:nvSpPr>
        <p:spPr>
          <a:xfrm>
            <a:off x="2411760" y="5517232"/>
            <a:ext cx="6408712" cy="923330"/>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Presented by: </a:t>
            </a:r>
            <a:r>
              <a:rPr lang="nl-NL" dirty="0">
                <a:latin typeface="Times New Roman" panose="02020603050405020304" pitchFamily="18" charset="0"/>
                <a:cs typeface="Times New Roman" panose="02020603050405020304" pitchFamily="18" charset="0"/>
              </a:rPr>
              <a:t>Student ID: 2331652, Student Name: Marian Enescu</a:t>
            </a:r>
            <a:br>
              <a:rPr lang="nl-NL" dirty="0">
                <a:latin typeface="Times New Roman" panose="02020603050405020304" pitchFamily="18" charset="0"/>
                <a:cs typeface="Times New Roman" panose="02020603050405020304" pitchFamily="18" charset="0"/>
              </a:rPr>
            </a:br>
            <a:r>
              <a:rPr lang="nl-NL" dirty="0">
                <a:latin typeface="Times New Roman" panose="02020603050405020304" pitchFamily="18" charset="0"/>
                <a:cs typeface="Times New Roman" panose="02020603050405020304" pitchFamily="18" charset="0"/>
              </a:rPr>
              <a:t>Student ID: 2331652, Student Name: Nicoleta </a:t>
            </a:r>
            <a:r>
              <a:rPr lang="nl-NL" dirty="0" err="1">
                <a:latin typeface="Times New Roman" panose="02020603050405020304" pitchFamily="18" charset="0"/>
                <a:cs typeface="Times New Roman" panose="02020603050405020304" pitchFamily="18" charset="0"/>
              </a:rPr>
              <a:t>Busu</a:t>
            </a:r>
            <a:r>
              <a:rPr lang="nl-NL" dirty="0">
                <a:latin typeface="Times New Roman" panose="02020603050405020304" pitchFamily="18" charset="0"/>
                <a:cs typeface="Times New Roman" panose="02020603050405020304" pitchFamily="18" charset="0"/>
              </a:rPr>
              <a:t> </a:t>
            </a:r>
            <a:br>
              <a:rPr lang="nl-NL" dirty="0">
                <a:latin typeface="Times New Roman" panose="02020603050405020304" pitchFamily="18" charset="0"/>
                <a:cs typeface="Times New Roman" panose="02020603050405020304" pitchFamily="18" charset="0"/>
              </a:rPr>
            </a:br>
            <a:r>
              <a:rPr lang="nl-NL" dirty="0">
                <a:latin typeface="Times New Roman" panose="02020603050405020304" pitchFamily="18" charset="0"/>
                <a:cs typeface="Times New Roman" panose="02020603050405020304" pitchFamily="18" charset="0"/>
              </a:rPr>
              <a:t>Student ID: 2407274, Sofia </a:t>
            </a:r>
            <a:r>
              <a:rPr lang="nl-NL" dirty="0" err="1">
                <a:latin typeface="Times New Roman" panose="02020603050405020304" pitchFamily="18" charset="0"/>
                <a:cs typeface="Times New Roman" panose="02020603050405020304" pitchFamily="18" charset="0"/>
              </a:rPr>
              <a:t>Radkova</a:t>
            </a:r>
            <a:r>
              <a:rPr lang="nl-NL" dirty="0">
                <a:latin typeface="Times New Roman" panose="02020603050405020304" pitchFamily="18" charset="0"/>
                <a:cs typeface="Times New Roman" panose="02020603050405020304" pitchFamily="18" charset="0"/>
              </a:rPr>
              <a:t> Williams</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59671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811559"/>
          </a:xfrm>
        </p:spPr>
        <p:txBody>
          <a:bodyPr>
            <a:normAutofit/>
          </a:bodyPr>
          <a:lstStyle/>
          <a:p>
            <a:pPr algn="ctr"/>
            <a:r>
              <a:rPr lang="en-GB" b="1" dirty="0">
                <a:solidFill>
                  <a:schemeClr val="tx1"/>
                </a:solidFill>
                <a:latin typeface="Times New Roman" pitchFamily="18" charset="0"/>
                <a:cs typeface="Times New Roman" pitchFamily="18" charset="0"/>
              </a:rPr>
              <a:t>Introduction</a:t>
            </a:r>
            <a:endParaRPr lang="en-GB" dirty="0">
              <a:solidFill>
                <a:schemeClr val="tx1"/>
              </a:solidFill>
            </a:endParaRPr>
          </a:p>
        </p:txBody>
      </p:sp>
      <p:sp>
        <p:nvSpPr>
          <p:cNvPr id="3" name="Content Placeholder 2"/>
          <p:cNvSpPr>
            <a:spLocks noGrp="1"/>
          </p:cNvSpPr>
          <p:nvPr>
            <p:ph idx="1"/>
          </p:nvPr>
        </p:nvSpPr>
        <p:spPr>
          <a:xfrm>
            <a:off x="637127" y="1772816"/>
            <a:ext cx="3672408" cy="4423222"/>
          </a:xfrm>
        </p:spPr>
        <p:txBody>
          <a:bodyPr>
            <a:normAutofit/>
          </a:bodyPr>
          <a:lstStyle/>
          <a:p>
            <a:pPr lvl="0" algn="just">
              <a:lnSpc>
                <a:spcPct val="160000"/>
              </a:lnSpc>
            </a:pPr>
            <a:r>
              <a:rPr lang="en-GB" dirty="0">
                <a:solidFill>
                  <a:schemeClr val="tx1"/>
                </a:solidFill>
                <a:latin typeface="Times New Roman" pitchFamily="18" charset="0"/>
                <a:cs typeface="Times New Roman" pitchFamily="18" charset="0"/>
              </a:rPr>
              <a:t>The project report is prepared to analyse the role and importance of different information systems.</a:t>
            </a:r>
          </a:p>
          <a:p>
            <a:pPr lvl="0" algn="just">
              <a:lnSpc>
                <a:spcPct val="160000"/>
              </a:lnSpc>
            </a:pPr>
            <a:r>
              <a:rPr lang="en-GB" dirty="0">
                <a:solidFill>
                  <a:schemeClr val="tx1"/>
                </a:solidFill>
                <a:latin typeface="Times New Roman" pitchFamily="18" charset="0"/>
                <a:cs typeface="Times New Roman" pitchFamily="18" charset="0"/>
              </a:rPr>
              <a:t>This report also reflects the competitive advantage aspect for the different information systems in business operations.</a:t>
            </a:r>
          </a:p>
        </p:txBody>
      </p:sp>
      <p:pic>
        <p:nvPicPr>
          <p:cNvPr id="1026" name="Picture 2" descr="structure of organizational information systems">
            <a:extLst>
              <a:ext uri="{FF2B5EF4-FFF2-40B4-BE49-F238E27FC236}">
                <a16:creationId xmlns:a16="http://schemas.microsoft.com/office/drawing/2014/main" id="{839ADB1F-3819-441F-1A6E-BDCD78952C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1772816"/>
            <a:ext cx="3887993" cy="35661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89C5FB3-04E7-F6E6-CA68-BB743D24FE96}"/>
              </a:ext>
            </a:extLst>
          </p:cNvPr>
          <p:cNvSpPr txBox="1"/>
          <p:nvPr/>
        </p:nvSpPr>
        <p:spPr>
          <a:xfrm>
            <a:off x="4114800" y="5457374"/>
            <a:ext cx="4572000" cy="87716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1: Management Support, Knowledge work and Operational Support</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Britannica,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887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89535" y="609600"/>
            <a:ext cx="4865966" cy="1320800"/>
          </a:xfrm>
        </p:spPr>
        <p:txBody>
          <a:bodyPr>
            <a:normAutofit/>
          </a:bodyPr>
          <a:lstStyle/>
          <a:p>
            <a:r>
              <a:rPr lang="en-GB"/>
              <a:t>UK-company case study slide (Tesco Plc)</a:t>
            </a:r>
            <a:endParaRPr lang="en-US" dirty="0"/>
          </a:p>
        </p:txBody>
      </p:sp>
      <p:pic>
        <p:nvPicPr>
          <p:cNvPr id="5" name="Picture 4" descr="Rows of shopping trolleys">
            <a:extLst>
              <a:ext uri="{FF2B5EF4-FFF2-40B4-BE49-F238E27FC236}">
                <a16:creationId xmlns:a16="http://schemas.microsoft.com/office/drawing/2014/main" id="{44AF0684-FEFE-CC33-6369-350D43AC4C3B}"/>
              </a:ext>
            </a:extLst>
          </p:cNvPr>
          <p:cNvPicPr>
            <a:picLocks noChangeAspect="1"/>
          </p:cNvPicPr>
          <p:nvPr/>
        </p:nvPicPr>
        <p:blipFill>
          <a:blip r:embed="rId3">
            <a:duotone>
              <a:prstClr val="black"/>
              <a:schemeClr val="tx2">
                <a:tint val="45000"/>
                <a:satMod val="400000"/>
              </a:schemeClr>
            </a:duotone>
          </a:blip>
          <a:srcRect l="45421" r="34078" b="1"/>
          <a:stretch>
            <a:fillRect/>
          </a:stretch>
        </p:blipFill>
        <p:spPr>
          <a:xfrm>
            <a:off x="20" y="10"/>
            <a:ext cx="2050522"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2089535" y="2160589"/>
            <a:ext cx="4865966" cy="3880773"/>
          </a:xfrm>
        </p:spPr>
        <p:txBody>
          <a:bodyPr>
            <a:normAutofit/>
          </a:bodyPr>
          <a:lstStyle/>
          <a:p>
            <a:pPr lvl="0">
              <a:lnSpc>
                <a:spcPct val="90000"/>
              </a:lnSpc>
              <a:spcBef>
                <a:spcPts val="0"/>
              </a:spcBef>
              <a:buFont typeface="Symbol"/>
              <a:buChar char=""/>
            </a:pPr>
            <a:r>
              <a:rPr lang="en-GB" sz="1500">
                <a:latin typeface="Times New Roman"/>
                <a:ea typeface="Times New Roman"/>
              </a:rPr>
              <a:t>Tesco is a retail supermarket, headquartered in UK.</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Tesco is currently facing customer demand challenges due to high inflation.</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This has led the customers to buy fewer items with costs being raised higher (</a:t>
            </a:r>
            <a:r>
              <a:rPr lang="en-US" sz="1500">
                <a:latin typeface="Times New Roman"/>
                <a:ea typeface="Times New Roman"/>
              </a:rPr>
              <a:t>The Guardian, 2022</a:t>
            </a:r>
            <a:r>
              <a:rPr lang="en-GB" sz="1500">
                <a:latin typeface="Times New Roman"/>
                <a:ea typeface="Times New Roman"/>
              </a:rPr>
              <a:t>). </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Customers have spent 14.5% less online and 0.7% less in Tesco’s big supermarkets (</a:t>
            </a:r>
            <a:r>
              <a:rPr lang="en-US" sz="1500">
                <a:latin typeface="Times New Roman"/>
                <a:ea typeface="Times New Roman"/>
              </a:rPr>
              <a:t>The Guardian, 2022</a:t>
            </a:r>
            <a:r>
              <a:rPr lang="en-GB" sz="1500">
                <a:latin typeface="Times New Roman"/>
                <a:ea typeface="Times New Roman"/>
              </a:rPr>
              <a:t>). </a:t>
            </a:r>
            <a:endParaRPr lang="en-US" sz="1500">
              <a:latin typeface="Times New Roman"/>
              <a:ea typeface="Times New Roman"/>
            </a:endParaRPr>
          </a:p>
          <a:p>
            <a:pPr lvl="0">
              <a:lnSpc>
                <a:spcPct val="90000"/>
              </a:lnSpc>
              <a:spcBef>
                <a:spcPts val="0"/>
              </a:spcBef>
              <a:buFont typeface="Symbol"/>
              <a:buChar char=""/>
            </a:pPr>
            <a:r>
              <a:rPr lang="en-GB" sz="1500">
                <a:latin typeface="Times New Roman"/>
                <a:ea typeface="Times New Roman"/>
              </a:rPr>
              <a:t>Tesco has utilised </a:t>
            </a:r>
            <a:r>
              <a:rPr lang="en-GB" sz="1500" err="1">
                <a:latin typeface="Times New Roman"/>
                <a:ea typeface="Times New Roman"/>
              </a:rPr>
              <a:t>Clubcard</a:t>
            </a:r>
            <a:r>
              <a:rPr lang="en-GB" sz="1500">
                <a:latin typeface="Times New Roman"/>
                <a:ea typeface="Times New Roman"/>
              </a:rPr>
              <a:t> data analytics as a part of CRM to predict and analyse customer purchasing behaviour patterns (The Grocer, 2024). </a:t>
            </a:r>
            <a:endParaRPr lang="en-US" sz="1500">
              <a:latin typeface="Times New Roman"/>
              <a:ea typeface="Times New Roman"/>
            </a:endParaRPr>
          </a:p>
          <a:p>
            <a:pPr lvl="0">
              <a:lnSpc>
                <a:spcPct val="90000"/>
              </a:lnSpc>
              <a:spcBef>
                <a:spcPts val="1200"/>
              </a:spcBef>
              <a:buFont typeface="Symbol"/>
              <a:buChar char=""/>
            </a:pPr>
            <a:r>
              <a:rPr lang="en-GB" sz="1500">
                <a:latin typeface="Times New Roman"/>
                <a:ea typeface="Times New Roman"/>
              </a:rPr>
              <a:t>This has helped the company increase its consumer purchasing behaviour with maintaining its industry competitiveness.</a:t>
            </a:r>
            <a:endParaRPr lang="en-US" sz="1500">
              <a:latin typeface="Times New Roman"/>
              <a:ea typeface="Times New Roman"/>
            </a:endParaRPr>
          </a:p>
          <a:p>
            <a:pPr>
              <a:lnSpc>
                <a:spcPct val="90000"/>
              </a:lnSpc>
            </a:pPr>
            <a:endParaRPr lang="en-US" sz="15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16632"/>
            <a:ext cx="7704667" cy="1483568"/>
          </a:xfrm>
        </p:spPr>
        <p:txBody>
          <a:bodyPr>
            <a:normAutofit/>
          </a:bodyPr>
          <a:lstStyle/>
          <a:p>
            <a:r>
              <a:rPr lang="en-GB" dirty="0">
                <a:solidFill>
                  <a:schemeClr val="tx1"/>
                </a:solidFill>
                <a:latin typeface="Times New Roman" pitchFamily="18" charset="0"/>
                <a:cs typeface="Times New Roman" pitchFamily="18" charset="0"/>
              </a:rPr>
              <a:t>Introduction to different information systems</a:t>
            </a:r>
          </a:p>
        </p:txBody>
      </p:sp>
      <p:graphicFrame>
        <p:nvGraphicFramePr>
          <p:cNvPr id="1028" name="Content Placeholder 2">
            <a:extLst>
              <a:ext uri="{FF2B5EF4-FFF2-40B4-BE49-F238E27FC236}">
                <a16:creationId xmlns:a16="http://schemas.microsoft.com/office/drawing/2014/main" id="{64CE79BF-48D6-E73E-CDCF-650173499CA7}"/>
              </a:ext>
            </a:extLst>
          </p:cNvPr>
          <p:cNvGraphicFramePr>
            <a:graphicFrameLocks noGrp="1"/>
          </p:cNvGraphicFramePr>
          <p:nvPr>
            <p:ph idx="1"/>
            <p:extLst>
              <p:ext uri="{D42A27DB-BD31-4B8C-83A1-F6EECF244321}">
                <p14:modId xmlns:p14="http://schemas.microsoft.com/office/powerpoint/2010/main" val="1335259625"/>
              </p:ext>
            </p:extLst>
          </p:nvPr>
        </p:nvGraphicFramePr>
        <p:xfrm>
          <a:off x="323717" y="968266"/>
          <a:ext cx="6205332" cy="5498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11791" y="1271214"/>
            <a:ext cx="2792897" cy="2190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loAAAHICAYAAACWHUQ/AAAQAElEQVR4Aez9BbwlxbX3D/9Wde99zhmHQUMgWCAQggcLSSAh5IY4EtwJgQBBgru7BQ8kuA8awSG4u7vbCONzZO/dXe93VZ89c2aQe5/nf3Of5H7ePr26qlatWrWspKvPmQm3lK14aywS3ELq5c+Hiq5N/6+XlugRZ4LbyhhnhdtjjLfHMsFtpBUU8Tb0b8Pt5GdARXt7bMG7D2hC6zxidN6308ed8LyjiPH2oox3lM1+IA/ujpI0AfjYS7998Tbob6XdrdTfBjiPO8DdXhTxtmYz3tFqxbvAO9xJmni3YrzNgbL36zxup81tlL3+Dvjd+XkAnct4J/p+PsT4qfbT28V4F3mHO0nvjGX0/D/I352gjPfEMt5dFgn+EYtYQUnahkj+86BN0069fQt6B3jC+54Y6SPGe0lnQEm5mAXKROf0lWwxzprek/g1aFfG+7CZw73IfE+cCm1frGSfIau3v7cs4/0xxgcdaPMQ6QOkqUzeU8fd22zFB/DJQ9QlGJCvaEp4FPAq6N+hJB/jffC4nzYD4QH6fACbPlC0oqcPkm+Dlx3uR+77obuftk7frn8Q3IPgvhiQZQBPb/sQ7R7BPg6Pwvtx8o/FVnykbMVHkfER4GHgIfBVfSM+HvviI8T2g7EH3VpAjI/S95PE6zPNMj4Jz8djKz4Wm/Ex6FJK/WNtgN9jwKP0kepiAzqnLeKjjp8FHkOuGVBCG+NjbV6eRscVsU3zKPSP0v8jsYmcFTxK/jFwLlcFRXyCdk/S16zwFLin+8HzDu2yp16etc0T0LehXdem8zQBdnkKeAaZnyV9Fl94+gxtK1yMz1L3HPA8ceSpl72u3W/iA307dbyD0wyEZ2MRn5sJSsoV/2dpPys8B+554AVs9CK2eqEfnqX8NHxSH9S32yXZsN9z1FU0zfgUbZ7up3+WuudjjM8zRz6f8kV8Htrn+uFZ0oHgeK9/AbyD5x0c7zCDtoUerejyvRQb8WV4v4y9ZgLwL8Vp8UXi88XYR1oAcTq85G2Q7RXavYSdX0Lul2JvVQ/uReBl6tvgNC+jxyvE60utZvR2LxLrr0DjvF5A5ufJvwC8CLwEvOw8ZgHHOzjNF0OJLAMhRm+X5HGeyJLkaZXxlc+Bl9HLZXiR9EWnR8dXYl98qeiJLwOvossr1L3SjPFVB9fHebEmvTIdSvjH6Pq+kmxWxJfRtYKSvEMkreAV9P6vgMv1X6Fzmlfp9/Pgdfp7ox88/98Fr8HzNfp93YEx+vp/EWiW7iCuGCUHkVJMeS87ePn/D20LuIGijKIDiYyM28nBsGYIICyTEnheSkTyi3KEKJqMovFwIJtuigohAJnMAu6IQKpKD6elWp46baqMUsrrC67/lGBA24G0A/OQ0FXVpSvrBXCz3oY0Zuk5a9X/p7J3N7M1Po+dpYrqmbKf+/gsGnP5AQFVn5r5GoB0M3ilpy6bQ6FCtTwTzWeMI2N8iYuUZ7KhpwZRG7w8K9gAhJlBPQAxIGtRqc6mc9aAi8qE/7x0AOn0rNNS8IRY9UQDevCyg2vlOpcUSvkVoEJ3nl5KOCOH7DyRopIwUl/ZzDlUQKWTSIk2NZJf0R/TK1Phsx/O8LNr/mnYSrZ++T+jF9diVnS7TRtvZqhsErdmvWbBzdp2VvIvKtPNZ3bhbQbWeR8Ojq/ASy6I+zaAMvhU4Jp7bfIzNVT4naC/6EkCS08eNDAztWMWzGfc/2couPX3aakhXaR05ofXOTi2nXpe/W3RhoYeRmmOBeux7aD+iz2Iyjhd24Q16AQUZamM0I9qXwFsOz8jNbJtIPt/fTsPb+zytoeH29RxnwsIN1D81FYBxU3B8pQ6L9wjB/Vf7BSYy7wxAM7rHMj+l2+X9wuBSm79V8A7/Tw6r/tXhOCm82CaDo5wa0+Hf0Wx//tlMlxssG0DWW5LWEu5ykJEI7gIFGALUvIpwiPl6o6+OCWA2hiY7eiOmaysSUAsoKWJB6yDmztSdqCGu+pVXgGkEg9uMTToV2p3m9pT0U6rSml6qvZFB+3sF6XwSm1novG2M4Mvmw4uY1uW1AQyZ1HJGWHloP7U858FXu/QrvP8AIjicq4kn7od34YZlW3M56VOacI/ngGcTsrI5chqgBKIyxwwMDc5bpcHSHpTFBusNjitN3TO1b66VCQOPILcVk4enYCMkVpKlfxKkZJIoiraSJ5suiPPNmgAXlyOJ1E7nTXv5c+CWelnlM2MPgwxAKSztPmn2M/GZOSwV/SYrtNzDcjBGSnaYxw0VwHL0scDPKScOsBo580BulFiJZEEKfkgY3L3PI2TbeFHjd/GwwFGlTDTB43TtgGiz7i9XRu82vOeVlC1ddynwKsqImRUAnENQCfcwHZUfwrXrp+5LjKWo6MqcKIZyoHzyKEee/YrnHA8/uu3N0caZz0DPDcrC7dzC6SDT1JkUxDjC1LDN4YfLfEyDZTHGEv+emjIDnWiCOlpPEN/K5F3MJoC/aUKY5RmBscnIH4M8LxTtNN2PsLdcREO+szLwIZ+8DxZbos8uF3mhOXBDaZMYGqpik8nLKs8ehrjGQI2XkEWMolGZX8cRi+oukCnkvfj+QpbPb3s4KV26vmB4HgHVVwkUgPkVxRxI67YnyrVmPSFKe6h3miTqSyCstChWDIm3b9R8vqkCnmjWAEF1xugMdjqruqUUG5Dcc2MU6rTf3KF/6TeebZJ7As5+lhJKrTJ/yXST+tnA+SygYUB+H/j7Oep5Jo6zFBt5lKF92DznC8fTQWCzoDMSRl4kUHptR6oDhV1QdZzkcBWgv7drYzR5w7w5h4a7eCGSv1ziqorkjDpxRlg5Nv9m2LiBVH/TbDBzN9EnG+FjFXyhc/Po5kZ7/J6n23eqKEKp+lpuy6l3hx5xDUr3WeXI3wi1NyeOIBxWjDTby9bwn/WsyIzks8C0LR0xj55RvKOEWkGGOB5JfF5Tr+NnOue/BaV/OllIw7EhsCAlpqp5D7EE3inF2gAJaAESpfN6CeVecCTZ7oNSku5gY8BBKC9fgbExA/0gDuS/yKgOt1O4xlSdyh9e8mh33X9vF2HFugSoGcnr3I8XTdDd9e6RQrAq6zI5HwcxISufm6afsFoep6MG48RlhphU5sOJS0jYDIDILUEjpsBVTsq+u+KRpo1FdencRHsjNv6i206N00/agbRpxCaqS/Nck3nBb7i7wwcQHgHbUiVjnebViCvcwZO+kXQT+OJeRugyn9RI7ev+5e5Bps7pfuMAxv5+6KD42ZARE9vU6RUeN37qkDgDAgA+Sj53NdWyaSE13920a5Nm9pC72USbs/NCqA/dQcwbeinhy/IfhkoMIcTUmyeSrQoqIrUtbBaD/mGqvnaeZTgHO/+kNw+nosIF6F0IJH30k6n56mELM0bXgejlPjDaWYFxzsMxKey8/EM4PxIpvfn+c8C5+H49NHFM4wx87EILwHuW9fFq9pgcA0YhVuuP9pyoz/E7uM23YwURs4MhP1fAh1wwwdh2jxgpXb+i1KnS+sebfsd46gBAN9++QYg/+nZ8FlCq7KqvE7pWeX0b365Wp+nQsnQ8sEyoz4mzb3sgZwsEAXOc0GxDORZlAlUnkwgTDaxKcEn9QOZ+USVArJgYFGPgwMUGZDDNCMYPFiNVABcxaGBjLaQcKcOReMK4C34JYBXakuqBOKCHj5ySLj+cspTPfCmKqEHpql+IKLKuzgzg+Ml7z/1jS4pHcgQGdr2jMgdvQ7ZU+r5fvDy54ESfQml9wfAs+pHXJSpITPj9vo2mnQmsWZQkaPSfUMu3d5uOi/XNGGnd2XIL6ehmcsqb8uk3E+FHQS4Z71tJv+MMJ0dNRInPpwEKF0wSZWeKtV6KwdHGw8H9V9mXuO0Dv3IlHj50+DyfRZUyjh9ajzLo42fkSYeFJPaJa0dkC2ywY/phaKABy8REHBDoOm6CHuV2KgkjbTxmE6VEqV+gHcJcCeqEvroADPuRAc5d6QpnScMtmBxAMnteAAUhU/dCR0HomcqpIqKpsJ73iFVgPJ8GxJupgcELmQb58UkX0TWL4YUR/20/ZZQGt+acUWyDiT/ye1UA+HT5B5LhoW9L5tuuxI53X9N0iaN8CNP52S+ueXUsUq9lWMlCCup0dsXsph4lnIKHtyGaliM+VBlhko5TUjhF1KtKDtEUsCi0kVCK3CplB4Dy22yVNH/8Pr+7EwJrJKMjpyuqhcAr1PqxVs7aMaFTj4Hm+sUWyoKXooKg9rHrcGzYPMVKWfk0RjmyQbQirFgViiWLTQ1wSpBm7l5JvpD+pQu/fiKqarLcYC3a8P0+jae1Imn1zNHGNI57osgJkb4zEqoSxQplTYANIIFz/7bqPKsC+xA3mhhck96XeQBSGDbQBnlE7mn9GXyy3udATQECS31nsdiiQdI7n487b0uwYC883OAkNtzbaA48KYNd78f4OmFgfX/D/KV5WbpeKD4yQGOmIXm3604Q4WZJa/wBALOSIPHZ/8EuBlc8panxKWPwwqCrMhV9MGrZSpapWLBW6BvtCKDlDQ6MAgjmwXOZyUGopUN0gqMQWpeV1SDNOUJPg/USH+RuhJAMrAEC12ZmbgrAAszeaAKeusHx81U7se3651/Auc3K9DNDLrIxADMSkNZ9J36JV+lkdys4Cikp3+XR/26iDJYOPQ/Hd8PIhX1Dq6/U3jewfMObdlh4GhEicgpIJIX0E49L/ACB7j/qBI+kdxxBUgQ9BdxqoMzpEgS1RYl0eMr+QYDZCzxl28IEh98TltL+CiqFFlogrHIWNWt81PaaHE0n3psC1L17Xq0gSZQ+B1lCdnOK5Ud5zRV2qaJ6u9pRpqMBL6dJl6Uofj03ca304oipjbIigLRdSd+owO2SOV+GyQcZE6eukvNGQ/YJSaa0qtYqJQAdthIAD1QKMsSfKsf3LbOzEHoDKCwwcvgUvEHoYGXy+0wEFflnTK1oZ+UBz0jpc0APFXpdvqU+axH1WRGDe1RBMn6KyjHfnB8G9o4T9GcmOynT5zIw8HxswIWooZ6F6oNYKpm4FNm4OPzcCW2hJtXA25LEb/GyasYC1HMWZS9f6rpIQAGeKmUr68+73i9Q/R4B0og9utLVvKjS15AxUZENG2LPD0lHox+AhsTOcFA0T8jn9qBN+CLbrpK3Dx1vmgKOU8aOi4Bj5jkGoCkFVS4qayAAVz6vE1qvBgZn8TLMqpMZXGZms1SRVHKDPswFsqyV4GNS/QxAj+IXASpJEefjqJHfE6Z2/Mk6Y5eGSECPJ9s6ThvDA6h5EBPKU1VkHtj5zMQ5AWvmAWcvA1JCGzva5OQ15C7LJvKg7MvZdRZKOFQkq/mNmoo+40U/fYzZKOkdpft1Kkq+naP/akHRz/ElEYlHvBp00fXGQVTPanjvQ+Bn06b6JX69T5ngCWcvF2iMbWvVPRCnP7wzP84hDhdkv/xvv8lOmzrH3jtNtwVGEBm5EyUAA+uKqfgb3p8Wcpz/QAAEABJREFUy854Y6tBH9lg+VF42WjJwOXqIGWSYvPE6CQvTrqyBBkDN2MRzpiMHMSAVStSZ3AN8CZMGNBFi0mPBU0q5d1GD0wyRn9mmUIASC21MFVXJMSYLLwNOQ2coRIJUeapg9dXjT776TQDIdHTfkBq5gTe3PGeSm4ml8LlTSAvUfep+KJNPy56mgBdoYeLNyDXT0MduRnldm2ySbvG+/E8lVD6s+JT5fzZltbzVV0/Pf5QsqPX9PNx2yU+UT4RVYPd64VZTVX7Sl6X3+NGgooJ2YDIJNyBfzJxsZeL6ReUyENj/VD1FEF6ruI4vYTOPrlSmW7vI2U+4+FtPo2GJzy8rg10O4CsjW2nXuV5Tx1o7wk2MGwRQiTmoswMQU3BdbOcuA0JMguqBYlbrKNi7ibSa2wtO4EOykFFs1BkTBibKsN3RpxWgIFYeJVw4qJv8jzp3eM5VjhKZHgytkChHnmvdwBhVa0/PxOm10PbT+A5BzOvHAiSl5Q6gcJTekN5npVkYCn600FcnlKH7AIMSgim41MZvNfNwFPdT+c+pjUl18eh4jeDtl32NmCRyenJgWjXOYY8dSArHeDoNF6jhEEzYj4yB4kBC7UchPcMkOMS0CqWPBwKGTzdv1mACn/zBGfU05o6MvLLUh+UaIaLyTi2DUjhPD1AHBJBVWdV8plPepiOb+fbqVd43kVwmF5WwlKkz/TkkW7ih9Rpk81Tpl/YlIee8RqI7zzwsiRDzxqWqSu3DuIalRjjPgZajYKCKc9yNRoNddQ65DHuPjb6oJJnWw6yFZJMdXv/nnMKOpEGyOxtI/Zx8HwFFbW3a7OK3oYx+lntvU3FmxwNcKszcI2U4UMycl55nqnRbMrwiW8ySw4KZC05TycTV6QxQxd68x4l+IWALWPqQTNdjusHl89hRr3TO6Y/xl12OEZ0RUrIqId3lafYf8dE408QkHCTmXH3d9ffzORD2szTCpySoih5dnqaCv9DDx8/GHBGb22hPZ2B/d+dM9QzN3+KLHJ40mPAgarKgUxOLC+qxUwZ9RkVHVmmnLTO4lNXXXnRobwk5U0oi7myslZBrCsHV2PpqVtNDrnjqK8pU432NTZQeTARv0BUyhtd01f0QGeCLPvTyNDXdPDg9yCsADWkKqoIT8nzkTJsUjkaPA3alHp+FhDlmSAyDCJtZwZI0u18vUVkEh1I4Ti6lfevz7pi1dLphCwzSNr4NsbLcHaZkcInAP9diNTOy/2QcNBUeG9btZtRbuM8dWCiwHtuy0TpbQF6kqwEHEsqIZ5h7ZBS86eJy+vh4Qm+CRaU4b/MreW28E24T9rOopB4WUQU5+FgcKGhI9OkBgF6uEnAyq/oBXApT9rGu7dh1I9x7KzQ3wIZPDczOO3MGOc1A0O9eYnUE3pxW4TM5L60ZIW6sthB1JLy0pH3j4eACkkV5ujAKW8AH3j5CEUmo2zYwniRCMjlNnIwdmYBe2E2+AcFbOj9CJxDxD4lNFH+ozRPuVkcSkRsA1l9YVyLtrOCN5KBBarGEJEHQ4anE1QQkTmB+svI5xJVpf5FI9XRLKVVjZc+F4g17yeiTDkAnK/jB4Jzm4lPajsTJhUqdESrSDmqKpPlLpOOcI1Aivs69qxTAzA3yU+iPFaZ51Q6UYRPCQ/047S+4MUwvf+5n+GFt5RZhs8EnRQkue9M1RWrJD1LnnCRj9FonnOMU3w2JCyPNpWL4wAKyyM/Ga9zIAv36vZ8234xxU1F4TaO8pHj0jlEGkQwVT2GIC90RSvm7dzqQkzBQkY5i12k5mSqMecLG+WhQyK+i6apo97FSVdLIZjMSsA3LoWkmMBlcoAJmArn+VQPfaqjJpVJ22VzB/bXx5SP8HaqCN8ScErPA9Q7zUDwPpzCWzhAhYwZ6JAgw3++gcqyoALnGn2ZtZAA8LFH3Fe9GH0F8IGUvDuaXOJN7Lp9qQTzRbf3PqPe21YwA+c5uEvp4bUu9QwQF6GXEHSb/OEp6HS382Ym7oRLxCnn/UfZgHzK/g893HJ0FYH+u5JEMwTtx/9vTtx7boIEOBiPefBERnfJCUX0aCTiOGWVf/1r9UrNHikw4Fq9LWUMOH8RaHVLBXVezloZREGxz8TpcsJ7XezD9Xw9zAqTn9w7r1ZvqcjpVm4hbbBoQeA3VXIKoHRZCirEURIFOaNoT10cAMJpXgZV3RVJlf/UcybKVOuYpHdbf08ZQVFl+okMPAcnbpss5Xmktom2ynnXxvRrRs5B1VXVYoNUpER1yva3BVMVaeN9pEKiocYnk4SgfcJVBZ9ckoG8CI0c4AcVGNp5vk2fmOIbNgJKeYZAoi/lek5vk3D9zfG9oHUWJgPZpjK1CqWuA5NWZrkCE3Pf1KaK7iBjEg74OdCeeUvMYxIxY9hFXFH+U/UbBRFl0P13pNQvez8mde3dO1Arl9HzM8HANp5vN26njhsIbXw7bdeJHpCNTwzuc/+EUrBZYj4WKPGFRZENlB9ItbqRlZgO2CKw0fK4LhkfHvfM27xIhDRGXH8OyLCRsEAESlQqkhoBfxgYM5OZSdxwlV+eOqVLlvBmyObYWcFldpynM8B5yBuquhKfKsuTjrjJTL+revh4/AOpItGAa/fstief6ki9JikCIuVJKwnaz4SoHq4fOe/HaT8LqE6300zngCxOmyro09MklmcSRLSEgnFq0Hq7CD4mrE2PsOg4Xg7kGy7iVeSdz0AItDFAPrc1ayr6WIyZu3wOTBsQ6gL+quicY0l3QL9c/ZhUYujIx2gCIR9Q2Qoq6y87LgFsSJ22P6dEO4DOW3hdBRpwtWvacnjqMIAEuZXsT9/0Ywm83rV1jWrEp3EKqwSuq0OTeb3RG9FYymRUGnQ5+brcJrWspsj4CPALydKlRJ6Hkvzkk3SuB1DVIQOsjLJDokt5ybuYQeN0DlKbxu3jkMqJd7s/6Ch7W+/PaSpQuggN1hUliO531hwPFTNT2igGF4iWDPKY9JCSLKCrlAy3+i/vrT87UxKdqQONzGiQABKySWb0jMgZ6cNB5GeA00HILW9H0W+Po4Gp59swqxyp63YlaZzOn8L0e9ZW0yv+2zNhVo6z6JbEqx6zUv47l2cY2AyNuVNgoJKZ4VtApmBBWQgyUreBLy5pAelfRHqnSM3uXI1pStByPNAE3wLXIm1OJXx8gmKg9pLvZTPWR51vugpofeOlVpCaQZFFKnISYh5R/ZESUv8mcYvLJfcqlkBEInwMDGBWEVAidOkzNTD52zJU4GLKe7sKVOHg6UPUIe0YKPttVvGjEy8qpaAiGe+DBDwI+kllsmbpAV+J/QQkFbVZhVdKBZ6m3FU7q8qQKAGPREcKTcJNT71FxdO5VBNIVU55OFUltMEmqS1svC5NZN6cxUWcJvok48UKvBVt6CeVk/0poIQxGQXaBJj5JqPFm73YFHhsRGtKGRtin5TYUMVG0ISPC5105MU6+cirdcoRf9Wj97wuw68ZjB2CkBxa5+GQ5KA/96n5JCeXBRrokj+wBU291A+WUselNsglwPMOnhdt+jnAAkpucbVjvJ2CGnB7vwC0zodcPwuTKSSI2CNiJr5uq0E8+8uGx3xjiknEdQQKYrwFROpblBvkfczEBlxYsLNWLjUzBT8NY5nKLJNxmhI5+UqLOmnBBq6kL6NeCWiDBIghuk8WMjPJQf1iphThBd7zKFHp6Zo4rgKnqPDtsmNo4EWS6bfzDiC5cU+FBmdm9GCp7C2rOsrgRY3fIu/4BOq/wCU8Re8/tUUTxzm476ePdafxOgDOcgCV7nbeUwdHeprAH45w3WnbtkyymWEH6glnibx8V2ylzAxQurIgme8qYgOSDJJB+uTDqBOPvJKYvkYnHHWBHrzv6bQB8c1FwcthcP/RV/q9H6Od77QD44K3Cx93uNFrAR/nGWnOPBRIKZtIlS63h2eQkqQEwCAnJOSr28xk5lCVq2cEV+WMBK5ycM5eRhGwzHgeuORoTlWpKqUtEhiBFXxM949zDzKGtIqG1GLubhDHPm+LFyePea/LM1PuczMKluAdLPHIUpeIrkAn3PIr6eUCgeCWyEc6qiDKfxBMnw9eU2K7MtE4fUSnlNJZO4VC7bhz+3s/NFBZlvIYMzOFgIz4jTARLFQw5sSpZgSEDSJ6RAXJGyc56ZvUi6J9lJLknhf41Dc4MwrBptdVcsRU9japP+iUePfHABXc+jxI5N4JYFUhPZ03KE0HOEQHOomAZrrgXt0DsInaWwzA/fOyQW4ch9QHqnh+ICCgECdV/xs/khrokcxLYaAz0FrikdSWyJrMggKIEDxvyQQP3fecrrviXl1/9d26cdRduu6qW0lv07VX3aYbrr5TN4z6h6678h5dd/l9uh644cq7dMMVt+j6K27V9VfdDO3fdf2om3UN+VFX3KlrrrhL1199m555/CVlLhMTV0a/IlBiWZCU8osq8p5LYqCFp2jCAKtGdRXcFTWyQlpCBYVEMaq6PDidl5e8zvMD7eD1XmdGIzJmJjNAACliDZCjzQFCbucl6FIaTEp5L1mSxMxxqi6yLl9V4EnZKUUb9V9t7glPPXd/jSdVbfvZbw15c8elMraJLCTtsuPEBVqMfCHUdF1Ac6eeSA02ACuSKShjQpJPpgVNEgkThG8MoBKLSgzMxN4P9T4xTxpr+uuoR3TDZY/p2osf0yvPfKyMukxKPnY/yx2V+PvCk2pcHIAO3E4GMTclZIzeE3X0z9P1idSlO2UgJuVW9LZOTSH51dOSFjiuKscqXKKqVHLqBJr1giZSE6MxSVOJvPUM3VvSE4+9pFFX/AX4q665jDi+9F5dd9mTwEPA3cT/7brW4/7Kv+vay2/UqMuc7i967olX5S8Y4pRX/mLRjMqwcWByx4RJJpRA54yeHYIERQlNCSZSQhx/KuXJlYDfqRz96XYaCEZLc5KqTT8NSDl4C4dUUNWujTfPJJv246lPt/EEX8ni+RkQHU9PWB09qnbOvw1QUlvh23nRRkpMU11VmzjI88l35JToPDMDTDP/JCOmIKdHozUgbwcusvlRMjRO9KPIFIgVLydj70ChqWAtrI79IZv6SZ057AmNuuRRXX3pnXru6dfS5iM1jcYiXciQ2hLfpiKbLYWGjM1WhE+EMCryFGBA1g8GFhnTc0Ya+8sRqkge5jKEcxDlCB4hBQqo2nm5kj2C8xJU7IYK3lwTnYcR6OiA/yt7RjnPwMPQI/qYLugBnX0cu3kevP8JXXXZ33TlZczZxPtVl9+gKy69WqM/GstLcSl/8XrnzQ916013cKpl2CzIf0wmv5AiSQxXijHlpz/dXmF6qb8OMnIVfUkuqmQnFMkp6U2OdpG8Q5nSSKMIRT+gn1ll20pPDagT/KSAPYJJmIi2UsozviPjsPQTTPJmvNw4Ibz61Um0qTceJf0kBJUUUx/tsmZpU+HpD3yUUWyD4wAwZay0qcaz14Pkjv0g2nneqZNe9O/lCjlpdmgAABAASURBVNDdmwDkGHc8qXdacTlNO08RTm4fz1VQ1Vf5f9bTbUzH/ewRlDuV22l/zf+KpLK9m9VhZpXMMD5op8FNlbMgSeWSICikv914l8466WKddfI5+tOf/qTHn3hQjz15nx59/G499vj9evjh+3XTDf/QWSdeqzNPGKWzTrlEt998jx68/0E98vB9euKph/ToEw/o4Uce0Ll//JPOOOUs/eGkMxmod4kxQ+AHZVaTD/xUZpEsWnwvp38iGWn6b4syQAw691MQC2BJXZSMvIPTu+wpD9ZTpwspbzImF0v0SpfxtHZdSpU4Wcr7M0BR3UZi4Enoxq3lOZEnNa9xWvMCVNgV2Qxu4jIwATDP99O6XNZfr/aVZIPK5Uz03iq0ayv/uIIOYKGESjIjx52koS5Jl8qSSGErv8jKSTEExQpr8p/AU0CpDI0ycTGjFs0GZakjB8sJZPS3QNX5xAs9mzFeEiHk5linowPafBoT2mTA05aSv6iu7kjiRonyAehyBB7+idrMZTDqJeMnEgPB6ENoVDrQltvrRL0DRXKmwI/jzfwZNP1yOwCok1Be6xmbblvHDADay4EG0SfAsiBXiK8jKujszbde1UMPPaib/36LTjnhbJ1x0mU69ZhL9Yfjz9f1o/6mhx94SA/df0+K+UcfeUjn/fF8nXLchbrqgof04B0f69lHJqs5WWr1dPAJMktSt+f0jJ1ontMXmwLzQcAJSySNLJpi9TNiXkB0BVwnJPO8g2Qzl9DBtRJXRRqhMFX2NIypVCanVEitI7FFkZrqGST4iCsC6R5gN8n7dA5GDlrBCULvj4RS/w0iAl4yMwWovYVJ5JSuir7NL6Fg5ilUVBogqG06eEkDrji9xhxLfxW3SMn1KqgXwHzBMwJe0oDL6d0XGZsARxsvEnmtD5tMFd/CSUv5dIQKYiio1Swk+ITAuMAuZbtSfkUeDiTpdqkCOaOFkSITNieTbi+5wkZtQlDn8hgFh+i8GQ9OA4rb5DZJ4KXUVXrIacuiSJygkssLOyUf0MBTx4tNRWRzUXLK7L/GMWW89MA/XtND976hC8+7RldePkoPPPAPPfLIvbr77tv04AMP6MF7ntK9d76ke297Szde+bwu+OPNIkzxKZIVCFLWkYuTO2R1ObwvsKnvkvHULpu3wEeVxOq/LKWOc7rp4MJTU9WSGXA7rcnAAElRUsrGvCEZ/UpZ8k/Ed6wn9CkuTxBHOXsqb2YwithDyOXzkUEjxp4Yb6KSanhFwGuIIUcglxlloCRPrXx8yfuVX0au8rnPTw6OdRA1XiviJsni/Byk/hqvrcDrnS6BJCebbhsvgKORP5EPKVCsXQ8i0VePRAIDGnH3l/7piVvgcztxQZHoc+v/rSsIjJnkx+iub1EWvKURMu6oMhKYMZWLlpTbUMwxp/L6CC2//DI69Q+H6ZQ/HKGTgZNOOUSnnnKQttlyJ6l3XmWNL0s9Q/SbbXbS6dCdcebROvW0I3XiKUdCfyTtl9fgwbNLZU19PYX8aNoIuEZfQaDmquV1+iMsTZSjzBxEympL8EdGtoNS9Jj8r2SCZalokjLyQT7IogI/Rt5BpBVo+gXrlDeebpaI7t6mPSl4kBdMWs4/MHgNHmbpSe+ROI7eUln/j5eiNyLjaQhBzit4Oyj9dj40pm0JOCFY9Fc/WJIZKehPtINC1eU6VbnpzxmVUE7HyguIKTcKUsrLmuUybKkEUnQCn2hKycpSxitfi29kGQaaNnmipk6eIF/vDZoMuSK+E5st188nq7wmdXQ2NHKOTPPN36l556tpyFD4sFiZsVjhs7QQiTd/Ng2irNQ3NAhq8BR288lZXF523mSRRQr9NCYjH/B5BnmU3GbgxOV1GX7ImVjdxlUbx1LpNNCmEqlo6uA+8lp5vQN4U3XRpbIsKMtNPX1N0qhNNvm5zjrzWO2+626aY8SXNSj7smLvHLLmMK3zg5/p1JMO1jlnH6MzTz9WZ55xrL65wqoa1vkV3XvLu9prpzN19EGX662X4d+QWr2myO7NsEPJd3TDTrJeKjkpxE6GjQJCBib7Kp9WMqE4WASFsrpdYkN6U/AfBDeJstJFUYZ9M8u8VsaPV0Ri3WMjpZ53+wNlAhG39OG2cnqyTAnedQIE0HTwemfoaT+992FmCg4hUxYC9DCBt7i83mWtUlOV92eAS1Uu6dCQO/UjcP15b4PJkAPpk9w+jlTxJ0m3d0UcR+I4Em9VWlasiGEBlgilFj5o0Vcty+ilVFnyspBJvsmanXiea95OzTPvCM0223DmJjEnVl11drJZRt8IeLxZv3z9bEkQgqfJeIqnyQxAWy+JywC/0cQTebkN9AKu4uF2NDPqHZQ4OM5pWq2mfI4MsmSTQMzWmUNbTNzO18zg43dUwA8+xopWoUZfS7xHifCS/0rHs49P0O47Haedf3OI3np1rDbecHOdeebxOuOME3XeuafrrDP+oAfufUb77H6ydv3NSbrg7AeI/XnlnxgD7Ism0hCibouAz13yEh+UMcrMlFkgDZJMJX7zVOkyMAJM4jkQoj77skTXX2tKJe+3oL8s5KwfGTYKMnzj/QZoaozjoujWZHaUEyaOVW9vX/IlVdgNHhbkPCLyRuSLxI4Yg8JAbl9xmeAJHSS08f6Nvq3Kg/SSuGgODnuQb9+pDnk8CF0upRg0xkaObTKZWWoAm9TW6SSTmYMk4055MmpfyMBd0TrO6xw87xWkJBGCCGNPwXA7EqhyPP95d0gde+dfANO7t0qo6eV/h0zb3hh5oLjT0QlpMusHBmEAjEAyIjMAFgisIDX9NyLLXq35/dV1+FH7iC9KinwXyjtMeQeMMoAj6FzD1Zn5JqrOYpingdxsUZdJwelq0oGH7KVllv2GPIA97hgbqtelep5VAUcAesBnDFaTgRMBWPqDAGQk468AXoD7MCNNZXcREKSEYTTTDgS3AKOzmUHUA86aidbrMgvyiSgkWsloV2PgOq+gkPh6nz6BeF1uGdjAcCw58YAR9C6zyDp4G09N/Rf1AS7e1gdjqgPn9RWYAv5wMKfrB/WnyS70mfWDl03IDA/Mgj6WwBK9yAvRqcQAxoSROfjJSRCtDAhQZinNyNWweQe7plqoqWYdCmyozjrtHF1ywSXyP1zIBD8mVNjJoG0VpfoaLUWU+fICc+nKq8/XBRefrCtGnaD1NvyRAj5VMIl+ZQVtogzlg0yZQvqhsTLs7qmBN2wf8UcgH+FvZonOqb1O2Nbzpf9OHzSeFwGJCPKJtqBNyUKC4nI53UZZCKkPz5sS2qvIMUnyjMl4ZKiMJOlO+QK6Qp0dNdWJ9ZKS1y+3/Fd5iThVIQ5VRzYHE/vgJAmiQiE1WPz8FOyQQ/fWaqt+S2kRanbqvTemaPutD9OYD0WboKQPnblcJTrHQvLxUImDzMqV8eNSRqIMkaBWamf0aBK2MXJkXDDAeTq4Pd2OLlBVrmjMaaoWCeEym1k/nyoNlE1SRprhm+BAGwMXSNu4lNISlkr9QG/Um6Wn56g1AF3g4fRZKoVU523c9hHnRZR2EDVkZdB7vWQSPodExo/Xm3luBgTKLmOWUlMwMf8YMQwoqM4YttQ2pqdg7PYmUUfN2Gx5UJvEuCp44Sx5q/jyAsN15ahTNOq6k3XtDX/Urzb6D9U64VuTCCc1mqWC5ZIyfJZJMZfhL6McAKMUBkAmyctG6v0moF5A5ZOUo1Sl/nT/OQQLypEttY90hYEigVKymfIXC6NVgHuGPJ5voYO5kNCKuuj0QKZAY6lWqzPfdhBH4mVXnMK+r513OEyxOZw5O9M+++ypDdZfS25Hn5sHDc5E9zr88L20+uqro2+d2J8NzkN4WSDeMZ/TOX2rGcGVykJQnuVK8kXRpiQkI21MmWErc0lNfkV/JDBkMoX2D3OBaCEuxOcpStD0tyVHOSRwf/pLt7gKxhImUJ5laTNVthhBBVxjh/56w006YL8DkS9DV8njKgs0ooMifUVBfmwbqaAVvGM/iFRI5ik10VMvGziT4aMg8PSdfEt9lVb1QVJwuZ2uHwx60OmeEQMCa9L0pxByZrBUVz2F3BGAQiFYArqRGfWm6kIWpynRq5KpQleM2/l/Thqij97pvRIElB3nUAkQqUVCnpUI7fysaVX7r/l0WWdIZta2/AxcyoE3o84IB1KPb29pZmI9Vejo0U82WFWbb/NTqVZSlqyWiVNnMa6knLsjCA68KfUxeeUqeNVxPr4RC3WphMZh8GzSbnv9Vj/+xX8o5FGWiY2c0uULkqWNVsaAi1J/sEdGTVAEB1kpUq+nP/ItFtzIWyklBrjkZQ/aGoPM8Z4PkhzaeSMwPV+lFV9jgER4lSzSns9o4ZMbPcn3CRF8yUA0lHK8oW1J4BacePniDkskdJEjD9HaVMLPJxrUEOEl8yo2Aj5xZhaYcLwXk7FRMHQxZKhSgZN84XUdHMQibNjGEudApbl5oHGmQhqBI2bhkfpzNOD9CuEMZuYnJaRyAnARXSJ9yx0J/1aj5ISxwYQLqyZyMYGWfTivVcPFQXUTMkvBpNxMGZmQmRz898IGDTO5f7tGSFmHVBpv/aqRlnRRKAolkU8xyuhb+K3kE4xF6OX2gJdEHZTYyf/yNUDn9dHb0VyUS/KGxkY+kFZA+5AhX1CwQNrOk4IXl082JNVNnykDD0+j+CHv6IhuckC/UoWavGQUnDoFPu1ZJkUTsUtKQLdauVro0Sqbro481gcPr6kwqWuotMPO62vDjb+nWh39+VRjsVM906SSFxDzznhBERtalV0KGqxAqqJDVgKxLvMFHB8FdHdbBISFNbRGHZDKJrepkl1EHUjovewmr1I683qSDN0MEgdR9rZum0g8R2i8nGTzOqcj9bKD1yUa6CJ9eDu5QWT9P0joeOrdfwXjw+kTYKeKHqbUOy/RyqHdOsKrpC5jc+TtHS+uiGxmzALIwi2H6uGVlKIDeeicNjJnlGyYIvEexFhBjhLApdiH+T42IMZnIvBhxFCFqlNmNbXgkdWlQcMAYrk+SAo1IJfc/w0mvVoeVOK7VgPe+C/gq8hn9ciCbuiQ7B7pB0dHNkTyPP1HUrqTRLskc0x+TDgvYztzfyOlOVBOgYVNDJADdhTjw1+K8oB29Oebi0idMUcEFzJWIVEwb5mkYMYLQIO5uU5/wcVRs0+65e+P6OQTzlUW5+SFoEtHHHWwVll9cdW7pHqHxF5JPr+FrFTXEGmnXTfRrzb+Ceq1EKEhBUFTCBGEe2S8UEXsZ/QfZIIwgZFPZQgjehpyGnmvpygHLwcYVpClFgG6AM7rlHhSop2XpwP1OQ6K2KVsRTk+Q2eGZOq7nhkviqayFwe2utTkNLnR0xJLGC2lYGJT5hDoU4DJc87Hwft1OdvgNvf6hI9K9EYqR6BIZpbau68cDyrph1nSfO0h0OYV8aNShZLcBjfnHSRySiydbRucXwURegCqDAj0CfX/0W0wdfg/avQPxByGAAAQAElEQVR/SBys3YAMN6JqOszIxAqJQPrcC5rPrft/WYFcrliSnfxniBKpYypQSSRwU+r3K+SMWUWclwZP3q15vlzTfAsOl9X4/JOXYj5RmQX5wlJYi5ONHoIpYjpTizd6CqLApCXxVdB/B1jMR8qZtOaZP9Ow2bsUAys5EeV9iMvjzYGOCSIDnF9J0DqYfKExJiExwclXMvIWnc7kgQurROOpRbHYBngogdc7RFesdFx08eBtCbzOwNeY4M15klcauKUyKHLLlTGBZd4qavqAMcoBBRxcbofgONpkjpcqmeDpeKPO+/G8g/fltmrLleRwGsD1lesIOF8jdZDL1g/ut8ST/pxGyFaBISSdUzZ4GYTmI9wNjA1Yf+RONLel84WuhrwdWV0lE3DRI51x0ig9+fBLCgW+wlU+ceUmuDnrkrgpUt4yU8jAhcgGC1xHVKRcoHOBXIWoUynCCVXpCISVktFvjQmyxac5mCkLIYFB4rbp4M279BUQ2gAvx2Xwc1yOn2Cpilbegbzsuidboq+r6xOZLzYFm2QHrzdVP0opTxeMvN+CP03lZjIQJYayIPlGUqGUvxw4OE7ERAidMpclQ2foWmqowecn5ZLDXPNKw0e21CqmwrmuRm/Qaaf8SS+/OFqswegrZZCGmMhTHlbelYwYNwZahjE9/gI2cB1dZyMfkM8hM4N3UEAow1axgBk+ruqCMvBBXhKKANQZJEqA3JQjCkdX3IGyQYaziBGIwHnZObgMRlnQpHr68zohi4ORJgDvslZ9UIO8KZ/wzhMcMjnPrD81UkEXLFOEf0BuLxs4S3kpoKvjBAv55WkC16NUiR40FhlkLxWJH/N6+nXbmPOisVmUBdp4kFCW98mmVu7TPFekLmezUesqlXcWoMukDmJJJrkJQpBydiKBtoKv2GiJ8WQJjNg0wUaBRoEGnreopEOAifVDQLfAhkLUGXwcH0gzxwOifbIHNP6Sl4ODM0KgIgu10xt1rorjPVYK19soIWQIUJAX/H3TVBIfhLWcftKEXn3w7iQVjaHIO0SLLLqQZp/DlGVKlzdzW+XEc71T+vJXOjTnPEzigc/coSEP/VJsWH3SsIYwh/KQwYvNnPeD7Ea/QdWPy+Dj19DPkNnAeyrKYj5o453aqBd4pE+6Cj7T8/jT6d1umdsxlUXfcITO9asFsYGUeqdhJ+az6658SNdfdYeycrDqWadaDdEyquCzS9FoYI/SpQECkKGDyeBrUZSdVkmOqmypTvg10UDndjXkDXCtwJ8meR3g8ju4Lx3MTMn36qcTF3TuF6dzoLVwnyBVoNrLhjypjtRxgUqTyXE+hkGT9adkZoBmukDJZsL88wpB/b2ZTEr5GSk5+WUyT/6Xg1Va2gw13UVtk4RM+sHa39cyyy8lY7CFjlxlMBV4m3VAaSyEIIFLi5HBx2hkNTlj4k6sFQABzVtRy0k7pVW/s6zW/MG3pIzewDEeCQ6awNBoZDQ2qiITSSDvwWqpDiHaExrlDEGdzicjo12GHE5b+JuNJEs8eKQOooxANkkGrU9mBm+LVTlD2QC/PNAjuOhvoEzcxmDKM5PjBb7gFKZEriwE1ZhZvL0SnUTLBKK/ILGYRnpQ6s9xThv7aX2QJoA2yRWhg9qQzTyf9AsKTKwBvPedBqHrAA01LKKZPJ0OTgsYWEETE2+jdS4r68w4NUXsZ5yuBHYCmQM6B3EVyMsma8on0oXn3Kfb//q8PvnQFFqzKf0TH03qW4IzCxRv6aYoupIQ1mohxUSJTcrM8LcoS8ydikafgDnQ2pAmRJqhh+uf08Zt0/LPkEzObZu6nZ0W9rQwWrqW8u7IS97WJ9QE2NR1BQven9afKrU1BA3411T9kKi6jKQfsBcF7gwgzuklsBGUMpnldBfkIqeNVi6VoaWCRcZTj2P2Q5Qz8OibJRbyk70VV15Ua639XUVs3WrkevjhpzRu7CSx91NZQNd/m6fYZbqP6cwwoCV/5egNBZVuD/dXBaYgo048JTrBv2XCeSw7bQKqAvp53seUmcnrA3bJQlBG6nwSUAfHiiex723aeE/N+dCb8wvQyq9+OiNv1E2HNq3zBxzvMmJMGbGZDJrSKI+BQHvn6SdhLpsvHIKf45J/IfP2bRmcn4PTuChOZ/STEWs5J6qZ6vDNsHxdmToIygz71Oi7ruhvftQYb4sxBmeraKao4KIk0RSizIF5ylOqFDJTUSpBGSUa8JB8Q2IUXIdMRkgE+sxIc+UER8ZGLtBPgImD0daiKTBfBgvyfBtS5/RhDtAYcZBwtPG2Do3ePnSI9GTKQpb4EB5q+bzlWOdJ6jgjzfNMMiSEHyS0FbITq7FGWqfQoZIJ2mMSdwqyZAc/wSuR22juG6tlll9Ia/5wCSmfpNybYUNRWdBRii0FVbJa0inCKDKuS8CZBsaSp9TKoHWbWEkbp0t6UkPeoqQE/eVUBw6b+Jiv6qQkL+MoJG6iTwAaAb6ZarEn/Ms1z+m6y5/UGy/1Ki/nEcNWBXNdltpkcvvlrlyZ4fI8gcgLuYx+Q6KTvM92HHpspjzodMeINgaNg2QkGeB6GIGSScpAetllC+jofL3s4DjBI0EJsYPr7yn6VfXguRN9O3Uab+fCgUvtHef5BJZk8Szdk5iUbiNx0D/tYjzSgZnoSZ+6kMbsc+o+RfzvhTAUboNSXpLr2u+YlJgkB3GRrvG91bT08l8V85EsNxVWAkrAuqtIe8uCPMJLBlsGoalWxQVoH4cFbz+tvEdF1i3V+rT8ykvq22uurKweEx1rrFgrOaaW0oBkUPrgLFKFmByRjKCvBqUUVIEPuNJnPYIxBR8B6Qt00WjK32ajMyXIPfgCLAKKORipwEfaRvoSdJ6WzVKoQIcQcxs0BW88zb6Wmpy8OM/ABOYD03lE6kWQe948Bdoy+ZtbyYYkeh+Jf6mSo/ySFdZlbUNbnoBWnhc8SzaKMcmFoujmMvmEUvKm6uD9ep8Vvdz0aOSlrD81uWGd1kHsdksW7LJlKhtUueOwVVsGp/U/7x77YambbnhKV1x4l8Z/1Km8mEfWHJHaRNrEsqWMRnBRCML3vM/yzRfNVCiqiaB9yN0oJFRIUKBXJAgcxITtYMm2tMcebk+aYpuSt8tC/hddBZvZFnbPLMh1bdsiFoJbgDaKMCSlZzry+ug2xna4gDZSSdl1Lx0HeB9YSt63omn6FaXUBkQEb/Qg+i2ZaI04jpQjC2UJyGiXRTH3om9TfprbYtYuQ5FwLWitZmpJormsJi29wnxa43vfAlOj+SBinLHBZ0df7Ep3aoyKpCV2K/BvgU3c1lZKDiWfcYs+CkVVFvSVDpLnVXr7UmV/nCGhSyHHF82mmoyFElsKPUPSDwraeNnVCTwCzsxCUKDK8cJ2MQGNkCvZFzunPuhHtPd4JwQUZPwgC7fLZaRyDE2F2E7raaRNpG2ZdC0VqXN6oY+D0bEZT28HFN4vNCX1NEG/SHyUpBVE+Hm7GeC9WiUPvgpFTcHtzIIa4IfbVDYxCxAZD7EweLm0IW2a6C6Jioii2/SprVShIuJbHBLB+mbLMniQL+m/bNuIBm6PCgRBlDlD72sAwE7mPgBgIVRGXmEt5HAeHlikJW197iuJhQCtg8dyi88DBXOURZrSv6fOx20p6BwQiUpLZhEXpCqdFtt6fRZEfxVENpsOZrz9qkt3/+MZvfNWU0xRqT3d0xaFJVLJdV96+bn13bUWk/KJIMSVyxgvUqQN4LIjo49h18Nl89RB6JcRZI7zvCGzyWiKvMQ30ws+gSV5zA5eyV7BrURbt5/jk++xk4CWTzakVZ4mDL6A0j6fFX1Rd9/BfHbRHXr56V5ZYz7FxhzyfxfMefn4ys2Us1E15iaHgDxGe/P+EkjCfrEsFJnrCowT3chOQxXS00IVYAffgBUYzv3VljVik0RHG8+XBTHMWG+xvjmt4wK2COiZ+hcXOkXGXAv9WsyHTuftMDKVwi7icob9gARmJjMHqtSfWpX3p/rrTJaK7cfMpTb2/3saIh3NAFWyRxh/BnyxEF9cC8f/p7eZyayCTwvCoBAKM5F5riT6I1BSxsfC7x678heenO/zfpResKg4RGMkEI2QyheMgkCCE22iSmOT4/+gpcljWY43AigjkHMmc+8jwjxkgQAntJiIiknSe8/26uX7pmjMq02F7kytCXW98MgYvfjIeOBjTfygFPs1cZDgvyqm3AeUT6I9QZ+8O0UvP/GGXnjsZdq8pZcf/UQvPjheUz6gjwbAxJoxwDEFkph8EFkffU8NmvZhgHaynntgrLrHm4qeKPGJZ9LHphcfm6DnH+jWM/dM1tP3jNYk+HUyiXcwMMXiVfT1sRQH1cHlDSYc5O4eE/XS42/rWWR58alX9fwTr2gsx/Nld01TxkovPvsui5+wk0nMXGa5MjYiGYM6Y1E1+hZ8PnrzEz3/+GvAG3rusbf13KPv6PlHP9CkDzOpOyh9ecVRJYO+dCvjD7iiW0w2akxp6KUnaf8Y8Pjres7h0ff0wqPj9OqTn6jkSF3YzzdeH37wsZ595g3dd+9DOvMPf1Zr2iAVU4cq9g7mVGuqnn9qrJ59+lW9+PxrfP4qlCFzQHafSIo+w2ZB5dRMrz3ZrWfx4eh3CrE2iXCSi+Y+94LFyAIk8YVNcl2buV5wGyHny8++o+cee0+P3/s+co9VreiQsTGMzSCfiGKa7Eq5nazXZPj9vZcbeu6hyXr/1Wmyvlw5/DStpndemKbn8f8z9+O3+z/RC4+NV9/kjM+iJgyvEJVALpwMgUyRmIzko5d4ONZtSxGyUoSPsiAo4FNKJbng31RIjZeAZH421h70PiaS7qU07sM+vffWx8lmWYBBjHK+LkOmDF/RU0+mYorp9Sen6IUHJmnc26WsFzePk557dLSeevBj0o808eOo0KjTJuPN3GPApIaxgGRSb8BXk/TiU6/r+SermHn6obf1zMNv6+O3exV7TFlh8tMVj/+SxSAy2bvcGbqnIc04cb+U2Pz9tz/WM088D7yspx99TU89Aq+HxujpBz7RmLdbyGFSU0omxAbu44jTTdgKsFLy2Hrp2df19GMv6ulHX9ZTD7+DLmP10lOfEFsZ/g1Jnlz9qfePHqFR02vPjSZm32IcvaFniOHXX/iAuAxqMWbfeHGMxn44WZGFKNk5SkIHMYYEjwIeY97v01OPvEa/L+nZJ17Xs0++qXEfdavFu96E0dKrL3xEezFeJPdZ2h23JCuEXqbm1LpefW4C/b+nj97pJnbwFfNcjl515rKM2AzMLaPfNj398Ht65bmPVNJv9DFF+u7rPXr6ofF6+sFJevy+qXqC+WUa84saSn0E5owAH7dTgKdxmhSQ3RhPEz+K9PuOnn38Tez/OvAGeryupx56U689O4GxaYyPTvrL1CJOHAriQGws63kNb7BBLPpkuMjjNjJHFGwQChzCXkBZTQksaxD3DZlKIrFL5//xL7rlhhf0zEL9RwAAEABJREFU4dtSEzvBQvXclOdK83wg7Ros5V19amkKm1DRsiSeowJvFRPGovOjb+iph9/Xkw+MBybr2Uc/0bNPfIwOb+m1l9+RzxmWfKU0BgMOnPzJND392Bt6lnnzmcfe1FOPv6Fxo6fgGwNE50FqZXoZGz/z6Lt67om39RxzxmsvvquyL0NYYf+3Neb9SSoa0qQJ0/TMky/rWeaWk447W2+/8YnK5jA1ewZrEif2zz3d0PPPjtMT9DNxQp+KZgRaCkIPukM5+mNNems0cr+sZx5/lRh8Xc88+paefuQtTR4bZOkfIM6U4cOcllZkCqXAm0rG89j3SnlcPP/4+8RSUImf3J4eS08xjp58cIKeuH8iMF6TRmepncdWVkgeI/419uVnxuHzMXqKOeGpBz/B91PTOBZzp5hzhB1nfEmiXbqNp8nMqlSepiw5zztQHnDHAfn/zmwQXbYhurCSqs6MmjaIvKgwHp8HVP2L3i7xrKJFtGzD9DonTECNuRX6gXwBuE+n4vxu3837TsdacGFG4umUcocyeiOFkJn8d6/KrE9iUDKLMpAjAZgRkLU0yAL0OSsWLwjqnixN/Bh4Vzppv8u152an6eZLHlGLwfDGU6O1+9bHaqeNj9TOmx6qm658QFPGiEUdyRlMke/urSktdY9t6i+X36p9dz5IB+x6iA7a9VjtvuVx2nnj43T3jc+oMV4sChLzhSKdGs19Mm2wuZv6vvTYbe9op01O0K5bnaiP3pgqX8insMDddM0j2mnzY/W7TU/XXlufp31+c4buuO4pTfhADJqoLEqDanV1oLsxiHJULuD52J0vaaet9tZ+ux+ifXc/UPuT/m3U7RrzTh+D5i3tvdsR+mT8NDX9rQZZfO112difyv/Kf8royGZKGnXxX7XP7w7U3rscot//9lDtvNUB+t02h+uBW19V7wQpawG0V/IDDgpRJQtdq9FQz6QpDMrXdODuh2nfXQ7V3thlr10Phs/h2nWbI3TQHidrzNtiAqB1U7r5plu191776awzz9PQQXOyCA5RrTWHssYwPXjXEzr8oOO0396HaZed9tRHH4yRKUu+ZP5m0ahp8phSY96Sjvj9Rdp1i9N111+fggL5DLtnkusYLKojzxUYb71TS00a162JTMxHHHS89thlf+26437adfvDtdt2J+jAPU7TuA+kvim0pTcLmTxu6sSNkHca8TEO+c8+4QZtj5/PPnGU3AedpTTpfenUwy7Hd8frt5ueoh03PV4H7na2xr0n9RJvBW+IhgwBuxn0AeHMArYzx8gv4xEAT6nASJEJv0hv276XIoQly1hooiITrbFo1mjQSfy3Gn0iK78ist72t4d1/rmXqsVpRG9Pt7yXLJhqjA+PIddxwoctNlfSoXv8WTtudIJuuuoxdaPjE/e/p99ueYR22PxIbbnB3rr52kc0FbzHSgfCcZAm3yw3JreYrKfp1hvv0u6/3Ue/+/W+2m37Q7XDVgdqp20P1nVX3EO91JomeZsuFxbdIzGYIZFDbJY+XPGnNG1CU5dfPEp7/G5v7bnrgdpj54O1+45Hasctj9K2Gx6pay+5L8WgLwZ+ChGTstiHhVwgcjcAm5JxH03QofsfRfv99PudkWWbg7X1rw4hDk/Sx++W6X+W8LHoC5S/QGXYK3ZL4/H9kQecqd9ssbd2+fX+0B+sYw/5A/hCY96JOu7Qs3XXrQ8o4Lcan8QydgAJeAGIbFimcdhyy42P6Ndb7qn99jxcv9txT+38m91oc69Gv9+S1x2491FJ34ytQmdNaX5wOXzT8slHkc2pGHsna6uN9tTfRt0vH5sZOhl24iBeU3hp+ugN6dI/3q0tNtiTcX6cGsSr/68BU5lzLjjr79p+s+O1wxanaKsNjtN2mxzNwjsa22KsplQPUs2kshHTXJITkz6m3b93/vVJ7bjNAdp9l0O1/Ta/147b7aMdttlHv9lyf5142EX68HU2AcBoFvMxH/Rpwthu9UxtsVmAN87wv5QVq3XBt7OyBY7bYy4n5gpW/MggwmQaNDRo2IhOGQPBeLGplfPqT6ffrmsve5JNuzT5E6W/TPRfuy3ZEAl5CXdZrVddQ4z2UgimLMvk4+L2mx/QDlvvq+02PZhYOVlbrn+MtsDf2299iHba4QAdf+wfhEiqZ5LHSGZSRt9PP/GCdtx2b2235d7acuNd0XUv3Xf3owp06PK3+qSJ46J+/7sj9OstmCt+c5B22X4vHXHQCZo4plsTxjR1wD6H6967HpGPuScef0y77rKbdtt5H/VOy1TLZmO8za6O2hx6640JOmDfY7Xb7/bTjjvspicee0ZZCNTnYoTQp+T/7NCkT0rG7WXaeYc9tdP2e+u32+6jrTfZXVtt+Hvdf/sL6ibGIhs0j19vWXJ6FpGze1KL+VC6/YantfWGe2v3HY7QZGIljfMxU3Xlxbdp640O1TYbH0N8nKqtfnW07r/jffXAD9fIN7g9k6Sx7xN/vztJ225yhH69CelGR+mQPc/T2PdUrYGlZNg+9EPEP9EXYfllzEvqB+YoRSxpXtEPnneAph/zz0iC6LYCzbgI9BkFz1WCeO5/K0QUczeQpLtdLnGMQ7Qof0lMm2ccqlns5haqIKMmw2vuYAeyMIs4X9jVGJ1BuYJlON/US1ByIKR33pygjdbdSb/d5ki9/1q38r55pZ6heuTeF7XPbgcpLwcxIIfwVjVUV1xyla669Dp11SXmCVlD2u03B2jLjbZXZxikC/54gS7+84U68+QzNbQ2Uh1xdp176lW68s/3pMBs9kZ4ZWkyYj+ii8+9RttsuIvOOuEydbTmU+ibQ7FvcBqo119zky44/wI2BZk68yG8odSVUX/x2bfq6ovvYoEwdfhrIW+gvVOb6ghSDX3v+PtDOvmY0zXXiHn1xzPO0/nnXahLLrxU/knyN9vuqBOOOhX+2KCQDMPRRBwqKG1YsFPPFGmv3x2mLTbcSXOPmA99ztdFf75AJx93EpPyEN5mhur04y/Xzdc/mfRvTJNyy+VmNhwVYq6srOnxh5/WGaecmdpeevHFuvDP5+uSiy7VFpturaI38OY3VdtttrveebVXZZ+07rob6LLLLtPVV12ok086RCOGzobeg9Df9MMfrKU/nnOiLrroQo26+irNP998KhpNJuAmepmeffJVbfDzrVjQD9WHb/Qp651L1tcln4AIHybgksk0o2wqG5Z88ch9T2uzDbfWVshzyEGH6PJLLkO+i5FvS+hqGvfhVG30i9/o7VemJPoSX/vboB/5T51QasuNd9IWv9pDTz7wtjrjgsqaI9PGs2cyk9PuB+rpx5+VseB2EBcdmo3JqWRiO1AfvNmjnE2RWmI/UBCPUrPRp8hrti9EmSnhxOX+MQXJgkxcVkpRVV5cZnxiKeAjZeqQb5rECcvgDvJB4r0E3p52SPg2qzU0aEhU8B05wdtEJ19EXnnhXfTZUZusu7vGcJI1yBZGl9l19+3P6LCDjlKjp1RmHerIh+rC86/Q9aP+Lpfffe+Tty/shx50tDbaYGON/nCMrrjsSl15xdW6BL8vtsgSavXmuvyiv+q8s6/GJsL/bKSmSDnx2+l/l8/kjPqMsVytpliYpEMPOkLzzjUfPrlMfz73/OSf88/7M7j5NaRzpK65/CadcuyVyTe+sPnmOWfl7sjrKll8eqc09f5bH2mrzbbSwfsfrKsvv0qXX3wZ5W3VkQ1lAS+05Ua76vUXJsv/S6/IyZCIjea0SDlqh21306svvqNdd95D1159NTpdpt/ttJO22nwrbb3Z9nrxubdlZT1t9gts3moVarCRdT0C4+CKS27UOWdcqK8vvqwupd9LL75UV11xlV5+8RVts8Wvde7ZFylyQuJ/eScGj7fjHSz57KnHX9AGv9hKW2+6r95/o5Aas0vNwSobUquvRTtpGnG2/15HQbO/brruaQ2pLayOMC+y4+qWdOQRx+mWm27HnpE2uWphpGqai03n6Xr43jflcewbjnYMNHvxh5R8c91Vd+rUk87WXCO/pAv+fKFuuP4GxuXV+sFaP5QVnXr52Q/ZbBxI33tokw120MYbbKn1fvlLnXn6GRrUJTX8c1TZZOMQFAjokIl8LllQb08faVTuO7wg/fBHq+qAg36nRvERcdmtJqdpWTm3brz6EW22wVHaf89zmOvg2U0zFgFMpSyX1lhzNZ3yh+NF6MgYF25/i5l+8uMf66ADDsE3xHxriDpr88iK2fXLn2yD/6/U8cedJF9G2nr758VGb69WWG5FnXTCaXKbmOU68MAD0Xct5o6Y7P3um91a/xfb6eP3J2rvPfchvq/UqKuu0fbb/lobbrCRfv7TX+r9dz5kA9cp9+PK31xJ1117ra6//jr8fraW+vpSyGpqsRtcdNGFdf75B+uSS8/TddeN0sorr5TaxDLKP/f5GKhjs/32PkBLLv51XXfN9brm6mt1/LEnIUtdg2pz6/ij/qS/XPug+qYaOKW48X8qBLPr8INP0C9/+mud84frOD0dzhgZptgQ41f649nn6UrGQkBHKzvV6u2C3wI67vALeBl6Lb1Yums+GTtV22y1g95//8PEW2Wuehipt1/txu9HaPwYKZRSo1fqZS4ucETJIlK6DkCkrHQZT8PmQWae1//oFQb25t2b+LEKG6vk3/75X9XDku48cYShdWrnjkogapUuYxFX2SHFuuS/gMKEpkQsaIKMgWb+nbHoYHAx4gslOl9sHSjJGKUt+FpmeuSx53TY4cdq6vimpk6KavQxglmw7rzzAT32+HM67sRjdNQJ+2rYHC014lhN6/lYvc3JBI300fvd2uk3J+nt15uaNL5QYPTONXeH5pmnS19ZsENHH7OvvrLAXExcHbrl+hf057PvJDCNfqawMZHOOPVC3fSXf3CqInVPDpIHPZ/+imbQGadfrkK9OuXMA3X6efvq4GM2V9eIqQx6U9+kOXTTDU/q3DP+oqkTpVZTTFq1tKBefPFNbM4uYiMyj448/FB95Ssj5P8ezxxzd+jn666tn/5sbU2eME4+cozZoIYNGNqsmZGJTnrtjUnaYYdD9erL4+AdmDSHau65B2vuuWpaYsmRbICO1pfmXlBF91CNuux2nX/ObfKTjYwBlxW5ih4p9gTdzKnGQ/c8lSakueYdojnnqWu+r3Ro9jmD1vrhatp5t22U4YdJ44OOPOQ8Pf3ERxo2eJDmHFnTsOHSyJGSrEdlnKas1qfBQ6NGzinNMXdNs43sVJ6XLMpBnfUO3XPXgzr2yNM05ZOgCaObqttgZfz4BOqTi08afgpVsggGNj5Ft+mWG+7XOaderI4wREcfdZQWXXR+zT1vl+b98iD95Oer67c7r08sFWpOGa6j9r9YTz44WuxLFFrS6y99wOnEPprASVj3lJKJLij2DmIi69Ibr0zjDfX32mGnLfTH84/U2X86UOtutDwT7CRZq0vTPqnrsP3+AL/3oZdQkLgt0CMo4FqyXK0AABAASURBVAWX1ePUJ1xjIHhoRygUA8R+lzIrPZOgwPmd9U7loVNlswaIGKvSSFz4Ros9nHo5sWhgy7I2RmU+WkefuI+WXn5R5R3SLbfeqUMOOVKTJrbUMy0njjrV6K3rumtv0gsvvKwTTj5SJ562vwYNn0bbKZoweYym8rpriOS8W73SIQeeoyf4xLfOT3+oDTZZV8Pn6NKc8wVAOvCwXbX8isuojwX09lse11GH3aC+acK+gKSe3gZ1PWKOJr7F5lk67NCj9e3Vv6sffH9tzTvPHPrKQiPwTaYFF6HuqJ309WXmUnd3t+654wWddOw14oBbdXjFvpLxVio0O/Q0n+zOOPlcnXDMcVpqyYU1z1ydxHGnfvGL72j332+iwJuSnxodecBFnPJ+woIkFX3499UPtfNOe+ijjz7WrrvupLV+8C3N8yUBQUt8fS4dd/wB4hBZfb1NRRZ+ydJPwCDBMvV1S384+Spdf93NWm655bXX3nto+PDAOByiuebu0lZbb6LvrvktTZkyXgEblqW4TIFBVKsXuuee+3TccadoAqcZUyYMkhrzsEGag010hxSlLOtQT08T2fbRk9h8wrhS3ZOGqTF1OIvkYHl47LH78Vr9O6vp9HMO11l/3ku7/H59fD1NzVaLuA069fjr9Dc+zzEFYAepTuCx/mvqJOm8s+9iU/UXLbnUV3XkMQfoS/PXNXKuoHnw53a/2Vi/2nA99XQXmsic2T0p146/3osNwAn6w2nHadPN1hd7LJlFMcUKaRVCJhm2Rc/IC1i9PkSI4arI0L9zsLTKd+bW8afvIHW+p6zeSyzUmKe6NOGjOfT8Yy1OE6/XGE5RfFPfO1Vq4aeuroA/Z6efpkIoFcxkZswV0uprLK2jjttPZZikph/xI8ygjpEaMUwaMtjEAaQy+s5zoXsGdKiDN9WuQbn8ZeS4Ew/SqqsvBS+Db9RzT4/m5fNUjfvIGCsH6/trLyePiTnnrusbyyymI488FJ361NfXqwJDmqTOzg6NnGOw5sVuc8wt1Tqa8vks5FM1ZESvZgf3pQWkeebrVL2zpEXEv6ayqGnc2Cn67W/30jo/XkffW+s7xE1dc82T09ci+tOfz9GQISM1ifnuoj/dossvfDTFnNvUgrT//sfpkYdeVveUDsbzENaauZjuB6V1Yr/9TtN8839Zf7rwZF142eGMzW2x91Q2xr2aMiHXpX96QBef/6weffQdnXTK8TqIsfuni47ShZcfoR/98mtqlpPpq0OjPyi1x64n64VnJymTKQ9d9OFaB+GCBJLhG1TC9rENeJ3ISE9q9D9xhdQJtqVXRFICDbi8akDxf0/2v6CJu6xN5o5r55OtYk0BwL2goXRDpTj1vMnYjBlvmio7ZI53cBoHWhTstpVlikaQf+lLWm/dDfWb3+7J4j0M33coMq2NHTdRkyZN05LfGKnlV5lLu+2ztfbcb3vtuf9O+v5aq8tPwopWTc8/8yFv30MIqE5luVTvkLIaaae05NdrDAgKxSCOYDv03huT05tHR60zpSutuKp+ve3OWmvNXyjylqjYgQyDdf6fR2n4sLmYjFfTsit/RcutMlIrrzGHdt97MxadL3P6M6fGfxT0/pvT5CcKzGlCaPFSoQ8/GMsgHa8Rw0boq4vOwcCWfPCFTCxUI/XjH/9Am2++sWpBCUpWYgtRJdAspKndkTfud9XXU5OQyXnntahBg6WhQ6Wll5pdg+ojFFqzcyLVq/fenKSiF1Imvhw7B77x/nXUbRp16Y2aOK5Piy6ysLJ6oY4hhbIO+uxyOaSFvjqnCl7PszBMr78yTpMnNuQTX41u/YCjs1MKoSFjd2OhT77Zyuu053tJXiuoK2Qo7fIttMBXOUnZigl/T4VyMJuNTIENd84UEKQUA1bAj4252+uv196ja6+4SYPyObQrnyGXWXoRDRtuCjXJZZ1nvprW+o/ltONvtlNezKG3XujTpef9TQ/+41lsL40cNp9+9uMNmWj21fzzLqxQdCkrh7DJ+lDXjrpJP//ZL7XCSotpmRVn17LfHK5frL+8NtzoJ9ANUq2cgxO8CZrIhtBP8awUviuZnPvQp0UcNZE9KqBYdKG9GvC7Ct+SbITWQdBJJSt1JoxTdKhoSLEledOiT7r4ght07HEX6d4HHpTqfRr5JdPu+22ulb61sIbNVoOBtMgii2jTTbfSNlv/VrV8uGLZJbPBfFqeor5GQ0stM4e+udqXtfdB22nfg3bWfgf9ntj8tvwaP7bUkYdeoQfufkE/+o+f6yc/X0cLLDwP/payTrokbr665Gzaerst9K3VvqtJE6Lu+8drOun42/C52NRJtayuGo4vkPvdt8friMNO0P33PsgiOrfmnXe4skz4W3L/B9RcYqnBGjoC5XgV8c3Iqy9+ACOkaYqNc67QypDncT149zNae80fa4Vll1QXsYdJVa9J88wb9N01vq7tt9uKU+h59OaLPbwEXa/77nxZvmmcNKGhF557XX29pRb96mKaY07JMinLWxo+u2mFb35Nu+22kxZeeGFJxo+SfMFMmUl+IvLGa2M0+qNJjOORWmih4crpFxVTuuDCc2r9DX6uddf7mUImVfoxH+G4MvZqwYW+ok022kw7bL+HQjmnsjiPQhyqWGQqsZHbyUJdP/7Jz7TrbntqqSVWJi5nx+ezawKftk4+8Watuup3tPKq32TumkcrfXtO/WCdJbX1tusqZ5DF1nB98JZp9Id9ajWr/sUVGSMX/Ole/f3GR/XxhxMZE4O1+NdGJrtn9VL1LmmhRYfrF7/8qTZYf0Pk6cBeXXro3ufUUR/EpnIJLbjQfMRkiU5GX3XGuFJ8wp7RKrHeKqB0hs/TNIxd6vhm+BzSSt+ZU3sduJHm4KWsdMJymKy1gLonzqUnHpyoU455VEccfLOeeGSM/PTNT7Zcn7IsYFwK8wvWycazw2+17yykvfffQXN/aSj4QEw9rltufkF5QBr4Z6GknY85Tw2ZpTrfwqP1aullF2ZzWacsrlITP2noTV6irDWXFl5oMeJAyS4dxPjsIzu1ymrLa7/999aX5/+SRKC5HLV6ltr7OpPV6Aq+zjuGqQq1ierAnjhWHZ1FovN2vll6560xOu3Uc7XGGmvpm99cUSNGQGj0V5OGj5C+sfTc+t3Ov9fCX1lGYz4sdOO1j+nCP98vhirziLTW93+kHX7ze6204lqKrdkUNLuKZqdOOWkUa8ISWmPN72q5FefTMt8cqTV/sJD22md7+A5RbrMzp9fZgD+g22+/Rz/68dpacZUlGPvz65urj9TGW66un/xsLUQerticTS8884HGj23JN72orCwEuW8dzILMrAJVV9psudMjZQAXkPnn3yFFHv0YIFVPzXIhzyyYf7/if6bDrJqbmcxmgAydQyHLCsnTBJIZoAGXjzwmX/mMgXHd+ZCoAqTw117eYiOpZVW7+ecbqZ/+dHn9YK3FVGcBlzUVWaW+ttQiWvW7y4nDLXUMl763zte1znrf0Trrfk9LLrOo4KaYtVTUJqmof6JVv7e0llhuYflBG3tAsddTGaTC6ipAlEBR1uSbmXpnPdWvsMri+o+fLqHFl14AqbpVcqLBzKLZ5+jQ6t/9hr665DzQMREwwLpGSD/48ULUDVaALpbMkGUpYlseu0Wkr1Lk6bQcpo8/MAbgi+nzgC++MFfAEAt8eaRWW3VlmUXlWa7YoiGCBtGOO4ZpUj5B1jlW3/uPr+trSy2g4KsH5orwzwKZgtWO0zehUwnO8Y5GLBXd4g30PU593mdAGm0l+UpSy9SCyDooDpbmXaimn224stT1kWLHx7L6ZFmmBIHUJycvlMpVIF/BxslFtNyU5R1M2BApIxWnHfNyUrei1vjeUjRpYIMG+BIfIZzk8xeykFL0TeGzT7ypV158S3PPOZfW+O4S8r5Kk/z3+iIxAHvN86VB+s4aKyqw0ctkevqRd3TNxU/qgX+8p9lmk3728xW1FjEzfMQIGW1RTR0dGZuMefXz9VbXoGHwy5Q2GwsvPpe+ufIKIIKMwAiAh6jbTlZTCDXkpQ4DmKRgJTwLRQzqsQiKvD+NR0h8ogvtJdoI+4jYeu7pV3XZxffpgj9dA1ynSy66XjfeeKNuvv161YZ1a9Nt/0Mbb/M9/fiXS2ow8vnk7xuAhRddUD/56WpMwN+UhUIKjAE2t8uuuJi+teYyqg2SOodKP/zJSrRdTT9d71u8RMwv9/vk8aVu/eujmjapxqLwLS246AIKHZL7uQhReafkC/QKK82lRRabM+kx4ZOov3KiePGfb2Vi75a1JHEaV/RIk8ZGTnnv1rQp07BBUx46LqMyrBHZcLPg+wZuzR+upKVWWAC1x+G3KTJYsG8nnsmwIXntpbf03jsf6dvfWplFRrw40AVDxjcW/kcCc8zZqW9/ZwXV6nWVOP+pJ5/Wa6+9ljZ+RYtxUaBwa050e4bPh4XSGMJvWajTRlr7P5blBJSBad1JJ3pN9nCbOBjxauVwvfVqj279+5tyf/unKqdznRb/2pz65kqLK6pHvvnz8Sn4q8zZwC2gn/9yDX1vreWIjRKaEp87FKTOQchg+o91vqWf/XIFTsrmVlCBrVrEYEu+8P9wnVU0x9ydyupS3iXNOa8YH0soMGeZZTKBpJWHUYSlA4kefOAJffDuFKkcpLLIHaUsk2q8mUWIDEMvtGimb666pKL1KaLn/fc9odEfTYRnTWZBUQZeCeQdWJTP27KyUhOugd1OpOzxHWpUI+eQEdJP1l1cG2+7mr68+GSp821ZfQwsetXsy3TXrc/pZk7hRl30lJ58aFr1gtcIhEanCjbX6j/1RQS53iNGMk5/uYiGjYhIVOjVl97Vc0+9LqZ3qWVoH6QyViDpvXff1/33/0ObbbahhgzrUsiRC5II34p/J7RD9dfrHk7/jZW/yIjmOXSDB0nrrPMDTuKHJ3uFTHJbOWTkS9xnzFemDkVe+IrCqnq3T8JjN9zrcTb2o1J33vqkvrP6DzUcOXgXlm/eyxbdQ1MC311zLs0+5+Bkz3fe/pgTqGflspTIs9YPl9ZPfr60Fl7kK5IQzvuwqNnnGK61f/h9Nv5zKQQpx+6zY6N1frywBg+mOcf/7uOuwTUt9rX59YMfrq5O9MJQCrBZ4uvza5llvgHPTMFypQ0ucVeim7ezIJkk13kgVAj9P7uwLFbh/s8kcBK31X9G9y9bjxdch/8T+cwMZwZ8ZEAEWjL1ydgIGQPUiCozk6rbEymFHVFImurBJBKCTMzm5hOD80iLSSkLMQ2KGkHkgyGEhkomc19oll1hCa31o+WUDZIC4AdkYVCpbHCZFhIPvI7Bda3GQrT62t/QRlv9RMusvLh8bmqFQr2I8cCjYzVhUq8iq060TqTqgD9SmuSTC2us2KuorE1TYb3UM6GXfVp/w3VYlOZQ5A26CE0VWZ9K8j4PiwUwoH+AOkMvl70o4YmuPshKH8StwXr3zYYuueBgu0E+AAAQAElEQVRW3XPXO5o4nvqW0mQPmUZwfr7qKiurq6NTGQPGFwFFyQfe8JE1fWutpfXdH3xNm237Ay213Hxy43of3VOl++59V93TWjJO3yJ9RQIzmFTzyYSF7KmH39XY9xpaaL4l9I2vL53si3hsJAVEuX3UUWr+rw7Stjv/WN/94Vf13bUX11wcn5v/FnKQBHh/BbwjE0XLJzplYj1UQXVKwVn/yDb6zus0w48RO0a1FF0pwKB3COjnn9Keefw9FvepCpx2ZnTkNhMELfd7DvcESv7xU7xvfeubGjpoqLLWSD11/yROPZ6jlcT6LJ9M5Y2jMy+04EJf1nq/Wl1Zl8ShqGIeZUxmydehlNvasJmxMTLSAJkZTxQwiIw0o+z+leuQLNbENVgwQuw3C1uU4UwKUeTyBCKQxo6erJdfeIvTmDf07NOvcDL5ur62+BJaY61VtO7G39P2v/upNtj8W+nFIeugbSZleQUwSf4v1VAk5krr0QorL6E1115a+WCpvXniC2WlH20/+qBXD977rOo2j7JyDpl1ymqlYlYgeQMN+iToUE3un4W/OqcWW4zNRWuYGt2DddF51+ijdyfKN1hFj2nshw099cjryuNQTr9W12yz07HFJGMO35KxG+qFss6oH/18Na238VrEztJp0c/cjKXki98Lz7ypN157T+NGT9Q9nELefuvTuu2WJ3Tn7Y/rttse1R13Pqa773lMjzz6HAt0qZJ2IWQyPOuuDEKPcigxMo9uvOYxXT/qXr32MmOU+PbTpJKXHNdnuRUWZJMzUjRUhIfz8TSYlOH4UA7Xay9OYRzepLvveoPPbUp9lfgtIO/c8w7WiisupYy8L6IiLjLrUJ4p2cs/T1rm8rXkg9fHu7dzyPCbAf5SkGFvs0LG/DbbyLq2/fWaGjoCsWqCkVTysmDw9BMU8zxjqizqMn6cVyTCfNPjchnjWuVwGmH7WE96Ia4IS5VkUFPOK6uzKw4NZQRE2eqUoJXbD4JkA+xZMIgDHbg9rBq58GgJjRCslFmpIvaqsKnKaoV8Q1gfIm245df1040W1bfXnl+Lfn0obHulyCTMaZL1fUX33voRJ+YP6JnHJqpsUFU45JWsUfQhMXUoq0sdNFthpa9yKjmbQuziBXSiHnvoI+FCRcwazGRI4/Dmm6/rtttv1g6/3UZDhnbAIwp2MAvQ1BSxWSiHadTl9+r6qx4lJpryU6QWfJzO54QVV1yWU615lWU0I5gcX8MPZOml4iMm8pKNVoncOT7EIGxqoS+lD9/r02MPvsUL8hDdd/eTuuuOp3TnHY/pjlsfJoYf1+1swP7xjxeJ33c1fuJHihg74rNgXQoogToK8HS9a5zOGfNCCd/AC+rW266tL/EZ02UKyOfzvdvJ8yHrwW598s3TUkt/jQ38mso7ogxeNK/sECSPA/P4ScgSPSNIITzKeAJlrJSlVN2Ihf1MZhVUWFHW/8iF2N4PgnryRWBfVPm/vW6G8lXYu4fbgO6Yb4Zfo8yjNk06pXwgQyFLP4Gg9JIIJk8zJkMPGYnxDlJcHiyRehOV8rdxX2B80Wwy4Re+CDPRe9lh7i9lOvzIXXToYTvoG0stqHpmmja5xWL3Lovd+7r6iqs0/pPRMgZDBvfcMgY7mbKCnCD2IDc2j4EJlTiUB3JkR2D+y0D0GUOuUO9QmQU1EK/02YFZIg+mOrO9wcp5RFJvO/c8s3HkPVxF6NWUqT06/KCz9Nh94/T6C1HjP5YMHgsvNJTv+Ltq8KBcOTMCWxgFRmMtiGPxuXTcsYfpsMMO1KJfnU/+OXLchB698+54vfDiqzr//As1depkFcxwBbIE2mBeRfg6XPznG/TUw+/p26utrU02Xls+ObcQrimphT5ux7QBYaEfzhvZkcf9Xkccu4eWXPqritjP3CZ1oa9UqCXL6SCYIsA6pAa2a8IvgiYr33QpGbfdpqkWgkQFZcwkGfxcBuZ8oaLO/eOVeuLRdxRsmLJaB3pIvliVIZOxshX4qKlSqklzfkna78AfcnIxRAFF8zBEWYYvMHrMJI8P8b20DAUtWirZoDCHssmQmN+kfj1aid4UamQswgt9PGgpKkitIqqgXIo8aYGi0SsSOBEKe4KhDZxnjYdDRkxGdSvkDa251qo6+LAtdPRx++jIY/bTYUfupaNP2BvYV//x82/JN0yx1lSoS4Zd/PN3q5BQXYQSU6QkK0lbIEtZFhWRL03GtBFtQi3SF/hSeubJV3TaKeeCHqRMdaQLKrF9AZTwAakWq0kT52Na/fgnS2u99X8qCFXjWCqwQKiRsUnDVJn06otv68xTLlHd5tCeux6kxRZZDFJL4zaSq/Fi4L9j5PLzDZZT5lV0xIk7acdd1006tXW44orrdMutd+q99z/Qny44X3++6E86/5Jzde4FZ+mCS/5I+Szyp+kvt1yk+RYxLbhEpgUXG6rZ5+lUrUsaNLTUgguzecS3dcbe9dfeqSsuvkevPNfi81GveqbU1GQPud12W+rb315VhK3aV9uW88w3TEOH1/Brn95/b4wOPeh0vfzcNL3+Yp/GfST5KcWyy3xNe+z+O3lcmoEjDoic5A8vMzTROsIae2PTgE0d77FMRaLzNA1q6iO7tcAAdxlCkAhvue8KHkwjqmhLeR8ijso0eKQsWEIRevJ2kXEXIbboJ0XiE6rSRiCvSXkuZUDu82DgNC9MlOW8gXnsRyVfWTDlySggDJyQH/DYMtLIgIzEeLAORV44ynTUnSlkiAZvq0tbbreWjjp+A22y9Xc074IEaf19xWysInOjWoP0j1uf1R9Pu1nvvyH5HzKk7mjuN+ry5QAtUDXUpV12+wWf2xZVrVbq6Sdf0BmnXJp+5QJzyRCREFXKm6lWz+R2Dy4HZaol7D54mPSVRbuUd06Ra3T5JX/TNVc+oJeebuj1l3rkv5cXqNlp599wUrlk4pGxuXFeBeLXkMPbFXQEW2UBY8Lc+8dccrt7/eOPPqtzzrxMKgbpiiuu0J8vOFvnA386/wz98bzTKJ+liy45Uxdd9gflgyboq2xEF1ws11ysRQX9u48wrzLY5/Qf8WPJ7BRCq+oDIc0hg5jOS2wUyWbgMozohw+Gvi5PZN1KsrotoPd2wWlYq1qtBr6gITEEGwUIYYEK+BqGHkvTAbLPutv1n1X334lLcv13MvyX5oVVI1DJyOgjAKr85z9xGZV4rf8ZaUNcqGRS8eApiShiITm8Yh3lg8IDRUw4CcQFWqyMpgwOuQKraNm0NLhYS+QbjDwTQVLKjIzl9KG0qPey5vQAkUWyJOAavMUVLGqB3T4xpqEMQIO/D7TJ46Xb/n6/tt1iVx207xE6+oidtfiiCyjElkpWm8irD7HPwkRfpdRiAfJBLt9ohagsy2T8ZGwu/A3TJ9QWcheQGyMhZ7DWagjBRFjQ2P/6qKdbIsbldV2DpC22+pE232o9ha5uJhsEb8ypw/a+UFtvdKBuuPIR+X8F4Zsnp280EJyRVqPvmjFwWj1q9ExTnS78cwYiq5cF5W833amNNtlShx5+lP5w2sF8VpuLBaRHxgYjrwfklnwy8YBudjMZlfOy8epSX0PyAe+LFy9wMgzN/KpelEZ1ZZ2ZaoOlFqc9TbYnTfzZxwrUiL3yeajWFdRiYm1ivxaOdh7CBiXyuk2apaRM8JWcb8SZgc93Wa2uCIMW/PxTLVoqQ6cOb9sawiI3EnkHyTc0Rnvn291oqQehCp/l0SnWJL5AyT+bNeMn2HKqGtA0MApWTbHR3Sc80VDeEeR6+kmOb74aYD1WvH2BURI9BmqWfSqiA/GAPi3k902ob2YM30cis1UaCmUyV1SZRE5c5mjqhcDm+QASiOpRq5wC30mybAqyKEGolxo0QumTX3pZQPecTUTH4Fy97BJ8MXKZnaXHWRo/8K2x0JTIFpmcWywKJd04nacuSsRXBb4K0HbWRqgjH6aAsSJyR4gMvPOMFuV9WJYp5JL34Zu6MvYwXhvEfkNdGDfjkycshYtV8nkoK2ZTVsyuyeMLNXsl2MivAv6+MQy1mvr82IqFvnNYVA1o5UQPceL9ur8DR4rGccayK66oiy87VRdfcYauvPaPGnXj+br6hj/r2r9coOv/domu+duJuubmfTTqpj10ybVHat2Nvq/BI6RvLDu3zjnvMM01TxdWaKhoDNJfrnlam25wgHbf6TT1TFYaR26DjprkQzIEYrDslS909U5pj7021Pob/VC1rl5FZeqePERbbXKINvzlnnyOfEH+l71ur84OudjKcXWNySGQug0dXO++vj7qMmV0ZrFwlHzB85h22uQTjGdWKiP+Iz7D5DL4uC2KkiZWk/uXEFRGHwWZAEGW4ZioVGcEoevSbHUrx56dHR0qi5q6p0k+bsyEz8S4cX5KdmnGSYzdMbL6eOX1llyukEkZbHsafWqWTUUo22BmyjKDTyHXJ/Myp4dls66e7iZzTUs17DF4qLCb1MncuvZP59Ahx2ym+rC3FfO3lNe6pTJXTfPoqQcnaoetT9GkT5RiJUj0530W8DG5H9y4zrNVTmYMT0QBBGyOTBstpnTiLhK/GWZkzse8JbbM6zDiZmrkKdXqpuVWnFPHn7qzyuwD1TpK5sgRuu7Kh7Tp+kdq/z3/pAljpQnM/z5v5sRENKmEQaMh+Xzr9g+ZKWOTUtkpV55XdR7XXh95tTTGfWYj1NkxQmeddYKuvuZc3fCX8/XXv1+q62+4WJdcdo5GXXembrzpJF1x7SG6ZNT+uvov++rwY7eQ6xsyiXeD5KeGj3NJHpvGJ+MiShYoZxIKk5FqdRFfkr/AROYtSxuyKDPkR6he/+OSQnK+zsfnhGbRTV9BdW/Mm2WQGKcBfUm9oWa9IjE2MwykiAML/4S8y/dPYPuvz9IQ0YEk3QMNbVbVRJzseAfJ+PHoIDLJVTilywPasGQVCO0aT0vJAInBxyPdtGfjInNeAU4gIWU8MKlIvpsnHBJ9DFGBAVMfxNgUEyuzlv97XjGIha2hvma3fHLzXwQcRLCeedo52nzjbfQKpz6XX3xF+jPnmnfH5OtvmTUfZGYMbIk5U17nk6sDaBYiTkXYgMiELPQdcuWMWguB/iQfJK1SnH4UysHl1AcUh0Suu7czZHNY60fL6Pf7b62WTZSxGcrYPFjRpasvv0WbbnSwDj7wbBYPKTNTwB5uphorWhcDp5OdgjGwmj3SsUedoy233F4fjxmjSy69RGefc5aGsxCVTKC1WlBAkabbpSWZlCa7ztoI1Ww23fL3e3gzuzxNMuxPxDrJxCumkqjADJP7bGCmPtp2Dgrq6KyBz+T2dds7fW+fbyJasswUfFbMsI0Aw0smGfo63XTbsBAVrF6+yPtmQWbKaON07I80rVvKs2GqZSMVbDDVtWRXn+jqHZ2yPCQ5G60WmxEWnA6Bk0Lex4QUlGHoSHSQ4BvJf/eoQCOXs8ni5XUNbFfrzNmINdWIDRUGj0zKsJfH9CwZBgAAEABJREFUCwZPk04N/bMcXSI2QWa8L4c8gxhc6YEt8grIKS6QPM0hPZTwkVbOx/h8VOuMqnWCh2/X0ECNiAEpuB41yTexPcRtvatW+QKWpYRGFcjEhNtQlgVFbGeB/h1XSE7nIGzvdL549PWAYdHzfzU6w8i+OBtp4Q5Bdm9fYhdYpcl/EGOpzqKFVDI49vX0qPSgRg6MIvNNl4bKiqE6YN+jOBn+SO43hywYvqsL18hCkEKpVuxTyYtPnQ15VpecFeGoMtZh16WiNUheztDdfZVjh5KFpGVNiZNAgS9rLdWHSl3DJYYJ/JT8Osdc0smn7a1FFx+hvN5UntfkMfPBO9O02UZHavNNDtBjD30sDnflmxH/pNjVRQfoZdgIcm24ybe13Y6/ADNJIYssTBigHKrzz71BG61/qI489Cr5i4+35b0JmdEBBQvs7e0ZJrQLKiCIxHbyQkROA4JEVkY+YA+zkvY0pG+Kal/uQgdBb5lUshELGRmZCDsxzSZwPqB05NF76lvfXZL5baIeffQRHXLwmSowVx+bXsSQbxzY+9F3qTrx1tI4nXrmQVpx5cVUIhC3WuzuQmbqYuVHvCSKj8sCJbMQNKirrgb8/OVUhfT3v9ypgw44HF1zeVw5H/dZ1iFlXdKSyw7V5aOO16gbjtAiizNuswmIasriHGxworbb+jB99AFCSjL0LGHqGwKPB+fTAY99D9iSz/rfFxbg5PQD2pysD96TIjHn+l12yXW66657dOaZZ0CjpIvbLKJpYC3wzd8iiwddff3pmutLOeNnknwjFeIIvf92t7bc9BhtuP4eevzRj9g0woKh4X4JmLpWo2zwZN4UsgmePi583cmpp1aYJekkXlpCHMwpYqAMdQvARpFJGXNq+Igcu0s+73UOkYaPlLqGSTFElfy4zm6/nPEQ8EGJkyOxUfAFwv3vTL2+QL6Ch8dadAH6AyGSlgA3MZ+rxrwVk+z0AV1A3iyPxGSTDTPCIQjVYniK7uTtIPtPb++n4vhpUuf3aez/PSYYGjpgd9d/Onj5U2zRAPJPof8dEa6HQyW7qQqpyrwz8MIPlFxvkpINQUwTqEdtoDKoZPIxsu58saEoUxCbzCPKjPqYTBlTeymEnIWVdjKJgIlM1pF2Bg8PJmZ6eUAXvLGXvNkQi/LB4HUZC32EkdEwY1bPLBevc+IQSMcfeYnuvet+rbD8Utpgg59ogQUGa4H5a6rXpcACGAh0j0BTVEZfpQ8cZBKXB31kd2EWqC3pzyvq8rdJHwQyiSrqVF3QliW0CBUskw9Ul9H/WwSn87e3EXNIq625iE46c1cde+p2mmO+aQr1KZo2rVcff9Crpx8fx4nb5ZrCG5hvqGIrR/VMJZ9xWt2Zpk2Ujj/6j3rkgce00oor6Cc/WUsLfGUEMJgBJmUMasa0gmgXOxhw4EzVhY1URt4yezTmwz4ll5RUoRaqS8ju9ULoCN7nHl683DwVkdMZzqEkZQo41xgkMTbl9GQxiYGXyMgN41163iyHrcknCpopy4KjE41PZHQph0gsFUVIi7hPEG5D56N0RWUgahjSF3j2Q1SVQKFI54hX8SiVbGEWFEIdW3QgXy3VyYng5RO0maoisRpRABZeg39NSW5KURBBZaSwFYnfUpnJ8LdJchuYuRxxejvXxcz7zNhkGKYOgjyBb/gwnwgT8EogjJAx6zeZdGOGPYl9r4+SZkCJaylho8ikj8jUSpZBw2RvZkl2j2EDSRE78NqOfs4kEBMZb+XGWBVHekUKYngWEnsIuQ71eqacCTwwlI1Jm7lahiMsqyWf9PREjRk9Vf47gYYoZqJPiUQBH4e0Q8qwTYdUEH/+C9G0df6wwQd1la3hevHZT/SHk26Rx5f7ElayLCpjLDtEaymrR7ViQ01WKBfVfWJ01MUitvhS0j4Hr6/j//Ab/fBnX5XVJsgXrA/em6L335ROOe6vjHtfrSXXvWDdabBTyOEfMmn2OaWfrLu0/vDHPXToMZsrdH2skPdq2pQWnw9L3X/Huzrm8L+lz05uPudh2J3uk49LBLYQZQH+3C5bGwJEbd9IpoiHiQyJvMeF06l9oSdoaEqVdGQUIkY3bOkk/kv6vqnjPUsLLyb9ZpcfaZ2frYxNJuuF51/ULjudog/fiyz+Ui8bpLvuekLnnPUnDRsxWKedfZSWXnEBDZlN6CZiB45JZuOEuFdFEiQop68sy+QbjFhKDE38p/QXa5PHt/TJmKnyucB90OCousEO2X1V74oaNFSaf8G6FkK2vQ/aQCt/d7DK8KEK3nLd5h9+ME4coCXZSvQKGCeymXZoFZKw3xxzS0Nn71Zp09RgcIwf2y1MJj819fiY8Al+mdqreeYdxsaaJvjPx2+WGb4wOZ+OLmmBhaRDj95Gp527s9b+6ZJSPkZTpk7SO290a/zHQ3XSsVfrwXvfT5utpEOQChzpekUUj4gjlfLYY58jL7stqFLpcyNjToyf3u6oA/c/W2+/NRk8LbAZbpOP14JGOWPH493loqhIpYVAX3Rgktf5RtDHm1A0ZGLMCV0kox4TyRSU8gG8ywRzU06hJkRW+3Ia0cbBUiy5MJA5gkkmUmyPUwPn9ANBCUcNSDOTt+SRZGnnvdyG2M78N6WoV3HyrrFU1Se9pHJVNfMzBe3MqH+LkivUhiQwSiaFU2Hmx2fqaAo4yFkoEgiW0ToqyzGhedA68EZDXgRLi0nTzOQTTwoYGlJMwUcrtYj6guATb7fGgsMcIJqpYHMV1ZK/LSt4a6WA87dRQW/MeJHBEP2XblpB/s8XnHHSKN158yNafdXvaoP1fqavLvol+eLsv0gtLmPAV8FOoV83D0xhAu4UbC6TZBJICyYzFsySEgTcSYb+ptAbkFHpNFGl0wEZo9UHrkzKOqJGzltq1TW/otW+N1K/+d0PtdOum2v5FVZULIfwWWaQHr7/LZ1xyrX66N2pcpUjRy/sZdgcNXXGyZfpwbuf0Pe+s5Z++fOfabHF5ledgU0XcvCNY3AZ2az4KUQNcXzh9U8PLlDEvio7FJvD1WJipprhKBfNzQpkgCkyCbotLrrgCr380mtoXyoEfMtuwflVpwjQ+STA5ldcWUA/nBmdAMHJJr5GnUOwTMaojzAvmIWdP/MPfCWvV7pgwoIWiSVespMcXkcTlRghulEV5Lwj9CX9tPjsV6ohY3NuEFuQnCymBwUmSGMDQC7haSafWKFS6p8F3uUKFELIWSQii46U0SBYUOmCYgEa+S2DQaAjwxaeinqKYEtFfrxMQQV+y/IuMJkIeywlIlUpT9NUJjzk8R2DpXLaMBKXkdMg5+V8ESvJgCjyWIupAWONTiJGiFbIGF9klWU1+cJsMmpL+fjwRanJ0WXBJ/lA24yaoKAaK0LAH8kOtHcJYmzRF5sbTnutFuXjj/VRssBdg2uHgg1Vs6+uVkNS7AcUoanyzPBZYGE2PffMG7rs0muSzDTEHsKudakYrvFjO/TMkx+kDYK7yceHv1wRfCqInybMg59sMQ9cc901euDBx+V0fmrjp5wZp4PLrTxC31lrHq238QraedeNtfkWGytoiNScR6+/0NJVl92hO257XCmO0BtJFcsWIvcq8DltngV46Vnjy1rzPxbW7ntvqN322F6LLPI1tRpDNGnsEP3jthd06knXa9KkKJpJEauFxIV5SthDKvF9iRMM+2QZOMzuctIJfVHPJBc9eA1DmUGvdEGWUhlG9IIVCiFllNrLKCuBlw3eoSYtukSX1ttgDa3z4zU0edIkPXD/kzrr9It18okX67Q/nK1RV1+vbr6b77Djtlpl9a9r9nmkHFshulJseZQhi4UgWRBSSfRlQESPEkfgQjmZWlIoBum9t0azeTtfjd4WshXKcpxNfPrGKNSa8l/u9lPJZVfOtem2K2i17ywqX/RNQSXzUMnJqndkIZc5c3xqWQkfiXBN8q2+5mL64Y++rSyra9rUQmecdrXeemOK/v63R4inTv3iFxuk+KnVJAtRBXNBq38OMZMC9vFfg1hx1bn1re/PqY23/BY+3VTrb/AL5TaH+qaN1AvPTNQlF9yhe+9+BT2ESFFZboC3N2R2iKSlknmsooniYk4qWV9KxrRipx59+CVNHFfIY6tggBSFVJROLxmmRdUUIw8//ISuunoUSKXLnCcMuelHCYiupFuqg4f7W8Qr7pBDIC4MppUtTSbJaUEp9QjCsKmIobJEEEVF+ASEoKrS1TuE2u8IU27PVnxgZmYpL5nS1Z+k/D/xgWpqd6mZrs8SACHlMBPhv3ZhgN2/QFAchtOSM/upXP2ZAEYDnaYUIFHGj3s7MtE4zghUsdgZb9ORgWcsfs7Sg8UnKHe+mABKLF+AZDizKOVpvCuIlEFrmSJg1IcoOWT0J4I/h1/wPz/sq+njt/t07WX38Z3+EU5vOrXKSt/X177O4PdBCiCG/Oi7yWClaeJZ0LeHaGmirCo4ETAqV6QPt4RBQzbVCzqqU+JZd79DyMByGlGy8COiiw4zqcV8+vijL+ipJ15GzZoydPLJae0fL69fbLSUfrnJilph1a8wWCez+EzVX2/8q8aNmZDkaHF68s47vbrm6gd03aj706nWt1daQ4svNK9qdMoBROrHP3nGoimsBBTYhzzCxULCrIrqlrLJ1HWkf2Dw7lvGqZgmWa9Ug6bG4HTI6c+a2LtPuv2W2zh+/1CBY/xMQUZdkOS2d+EyRnSOohnt2R/I5+AaPQT8njkeWoOvkWZuG+gNSQKWc1yqg84n0O+ssRRvpbksdPO5YZzuuvN1FQ3xGULyPmpFLpctw0nOyic5hR7FfKyWXK5LK6y0EFyFjLQRF6tjsD6FME2BBc3b4BrlxGJehoqvwdtbEQhB/hNlTFghKumYwyZAa56qlAEeq4SCDGQV31QmvbxexAtQOgQeOXQeQxImEXOfAjGICirZGJYqsAbEnuKoxDNGeACOg7Xox+gw1UHtZd9cIaI87zLJ8bBxP7N/0pcXHqTv/fCbyvj8Jhre+4/H9eoL+Buf+oYoxYwLwclWnqE3L0almmpwDFzrMq3zyx9o5HzD5EOqhXNb2LnMp8hq9FoO1713vqlXXmDBgx9iyujbU/dT5vZqSW+/8q7uuPlO+WlIwBTufyNIDPuHcrAmfxJ0w1Vvpf/6p+BzuDXrCgXGYXE24k2tTl4IOvXAPY/oxedeEu7URx+N1zXX/IUTtZaMnzyXll52fm202Upaf5Pltd5GK2vw8GmyfLKefOoxPfboc/JTIdZkqDvUaua6755nOQ16R7gs2W/I0Lp+tfH3td7GX9O6G6+gry87u2I2XlOmjdZ111+nCZ9MSQth6aqjZ8RuJr8yHg74N80TeAEa3EfM9ed9t2IgMVB03bEDJWRRAvFCIS4jMHxukZ9KhCax0hBuk+vXaMCL8eVj4fFHXtKLL76o+ReYTetvuLY2AIaNkHzMZLyYLvH1BbTJZj/Rz37xLfmpvSFodP2g4aIAABAASURBVJnl8VTCN8oX8hoToDFOJZPHs9MEC5QoQz+9HUqP+Xii/n7jPWp058w3NWVWk9OXOMQ38X7aRhN53K2y2lfxxxLYv6FojE3rVshQIKCDIj9ijjNAqvRFAky49HKLaKXVlpJqU9TT16Prr71bH79veuShF9iwtLTat5Zj5EkMUVIfM4VKArngxPOD98fr+lEPqdkrmSnJsezyc2mjzb6hjbZYST/71TdU6xorl/fRh17V88++ReeZSsa8xyQqKsK4xHFFKa4s8aEInQFKZY/d0ibL24Q4m26/+UW9/lKhoo+5Ev+4mwPkfkIrLrfRSy+9yjz2j8TDx4CfclkQ/CBkHEiZYrQUXzJVFwES2wDGggsFgjzEfguBE7kZjVJVUGRdjS3GDzGVZeCJN69y8KbeqM23na/w1dPpnF2ChIJHSv95D7dXpch/sY9/vkj/RUH+D8jcsAPh000NGxhoB5J0W8JVz4QggBlAzoiiO1JQxP5Fw4RLiZPok68YpIHJk8nU2Bh5HdXpzmsmC1GBaIwWVBCABYt6AV9iWDEwmQEFQVmWxrAQFGLUkkLnsch6IDHxv/PyJF30x5vIz6usnI/JlT4hpbla8OvlgK3GUTNDRK2SAYu8sKRPZDUxkIESgDYStDH15jq2FNmcQU4KQ+pTPJNl7CiRZVJaBFnYUUUeSL7Jcrjt1vt06UXXsWh8rKIlWS6po6l8SKlv//ArvIX9QIt9bT7s2YduxiIDV/poFYHJ9UPa3qGyMaesOUSBAcUcI8EHs8mFhpoUa5VNZb5ZYOEkmxZB78///ZU55qrLbf/WK9N08R9v1qP3TFA3nyl9s8VLKjZDpj6pMa2pxx96XIssuLDmmG1OuXFwKZsPgzfdcP5t2C5T9CVGdCcOQeTrRFZKGXK7XO4XI28IGJxJWSpgwBzjBMGn4BGVFoUNN15GS3xjNvnm6c033tPVV1wjlx8HyjdwLMNEkOSLOetWZcOsT1Yfx+ngvFp7nSXhDE+3CWwzOvfFx8I0KfYiO23B+yarhl9zYilzeTxokVkEgTE75giemeQ6OdQNmyFnhiKGTaN/3mOSD9BE2gZDO2wh9AMlWDCJSyHUVNDOlNG/ySd0j0HLG7htmqJvXghYP6mTSlkQF8bgaWYyI+bg6RjMpQhjsOB5uqFNMmTFofCmI5kgEd1qyWVGaottfq6IfVroeP21t+mpR96Wf452m3qzok9CDaECXixZ/JpAH5+Datrl97/SlxbulO93GKoaPvdgLfr1L6mg36I5TDdc84RuvPZBvfFK93SeRpC1eiVMpA/fHqepn0zT1xb9ujxuEDX5eJFFFtCXv7SAQumnRqYzTx6lO28azacdqewzYVqJE+lAx60e6alHX9Scs31J880zn3iH0PvvjdYpJ5+pe+99RBMmNFSUUq1D8r88m5cTqj32WVurcqIyeFiBXk367lDZgjfmMQzpn6Kuu+ZOXXXl3/Tqq6NTewXJf0eMw0f9cqNFtfEWa2jBRYcpZL1YVOrrc16CH6LBK/kUhUrGpbHpMAxeML81qXNbBuoMwBJy31Tux74M2EAotKucNtIO49OPqSxRhoAzNloRI3q8OB+XG9P6MNDNf7tXV15xhQpN1j77baH9Dthc++6/pfbZdwfttdcupNtrk83XlP/OkJ/e+yatgK85X+8YSHwVJHqtQFxGKShDeN+QGBiaqWghU9EhK4biH0diB/QUR2QBFuaDnbRwZUiTfllLpXrUwafFlVb5hroGUwHDAke4LJG+WwjRQilPKWL/qLnmHayvfm1eWSZlNqdeem6Sxo7pxUfwK8GBd38X8DHkzHz+ZCS99up7OuHYi3Q3n3unTJaM051Ql9yfCy4m7fz77+k7P1hMQ4b6pD+bLA5GCW54Mo2ljXjJ2C8ZPCV6lOhWEC8UIeKGziTNNc/sWnKpBYiDgjlvdl15yb36y3UP663XC3lcoQ4+FJ8/W8RMqTfffEc9PQ2+OizuLoaD0IXFh5KZwScDnLPJglJbTx1ioq4epQ9YkzIUThso0EURaSuZKV0R+cVGy2KHjFkyZPD3ucVrDYdB16Z1VBti6sh5AfhEtG6D09NM/8wLtZ191Y0/HRzzvxmSzQco2NZ5RmpKxjellGdKazg1x2KgCWIyTB4Zuwj/pXDxxlw2ammyUyyhL5WFTD5QLUq+PrXfAMxMRSxUAowj5fAVl09gPhj9jTByQiEGV6AtPcnKUk7rvDzQfeCUZZ+MvuQLqXVqwrgGJ1uSv/E0+qQeDnbef08qeV0vkdV/NyEQpJEx4DDmox6OyaWqj5aM/hxKViWjM+J9ep8ug9MpSgWvnC3/JWCmwYKg9cFqyO9quHwWO9O/gHzW6RfIf4HVg7zOd79OJqKso9Ry3/ySdvzdlsrqDYnJyvKoolTaDLYiGZXKa130PYxPjKbuKZKPQR/k3VOVfoFU6lRkE1G0TJENqNF/A70+HtOn7Xb8gZbm1KelXmTN+CQwSQfteYZee6rUOy9I770EvCy9xVvaq8+N1oH7H6GttthKyy67ZJLD/VQkPSULpTJ2U5HFpuQkwpiYHHzxfvet91l8m8LL+EFyG2UW0ptphjEi/vW/pEn2MeclN5+6hkqzzR01ZLZMVgvJRqPf71PPpEy+6LL2yBdi92NJf2Pwa4MOh8yWq2tEQ3mH5AtM8A6j6NczJbwxALbzUibBo2ThMPnplth5x7JUQJ/STyF5Cyw9CMQVhQ0lRCZDAY6RaDAY+Se5SFzkWVAwAzJ0zaA3CZvQHeVSGXydf+zHub9ajQjPHE6BGK+Rr0EblDF9Z6rRV0Y78CFX5vyDZAbvKAWCzXwhIXU9I0HkoeH1IZhoLNZ9ESbKuvo4lUKcbDz+LhgHpaZOFP1IHBooywQ/xsM06ZOxLU2ZNln1Id0aPhfGrUmEj/ylO+8MWn6lObXHPlupsAk0isg9VDded78u/tNdeuc16d1XpQ/eyvXmiw299XKPLr3wer35+lvaZ+9dlOWIZQD9bbrFGvrxz76j0hAE+5WNLh13xPl68K5xepfYe/cleL1sevvlQm+/2qfDDvqDVlphdf3wB99TWSATp5oTxvdq370P1xuvfZDkN+wjoHOw5J+x9j9ofS2+5DwKeZ/cVjLJNx1ONw1dI2P9b3+9QxdfdC3+kgJtHQbz1bGjU1rz+4tq081/oSJ2q8Vc0tlVl5mIo1IhUwIfUy1irySWWaLABeXYLLlA2LwlbETGokp+EgPL5XOZ2x1moqkMWSCRz1tG46gC0kLuZ1yL3yT/QwWPmw/fkbonDtVKy/9I6/xwQ7HfEE1cMHXUpXrN5F0VLSXerT6pI5NqKBc8thC+RnAEGSeXTXSPCcyozWqKbDCazQI9csSLglw5zou8GDem1fXxe5L/BV/BcMqdTxjEHJqp2YzK+QTn/hkzmlj65BO0mKR5vzxEp/zhd5pz7ppqHZL5WECpLHSolteVcwSfI3PIpYz2K6+2oHbefTP5P8xsIdOZZ/5Zr7z6qobN1iUf20zn9IduZMxyBcuSjBn8Jk1oao/dD9bbb46FBoYmOd8a/vTfiz3k8M218GJzgezGRH3IQhbb9LCZz2uSTPAKyrIORdYFPwVlWkA3aezYaZoytVcrrzKXdt19a2Jiqvr6IhYdqVFX3K/LL3xIrz0vvfaiiH1p9Hu53nuj1HnnXK2PPxyrnX67C0JzR+Ej7MymqMRYgRNIYxMU3ZHUeX8lE6yPZxygEBALwEvIW4DqA0G/qEdGfpUltaXQ2eQ65MyblNRs9NE+E9OHIFHhzCEwyMSFG/wJSFWebH8dObXpPP/PBOLXUmf2z+zlX5A3/v5MqdwObnxP2wTtsjs7+RGHi41LppDePhsEMXuP6mQGvNhhBxYyEUmRYCNylMEQY8vfnDKZGG9i7CmjEyskQ6DOLlo2e+SBWetoKSfQaCYrpQwhOmjguJAXaUKtdfSpVUxUF+28r7NOu1DXXfVo+gVz/9Nth5122E+vvvieOmqD1cksVTYzFnQxkUm/+81Oeu7Jx8Q6oIyJtpYWtpbKolc1JgcfAIwTlZwDs/eSg0nK2BgZg0csgpYxepHdF7RUXxLQTFiRt0OVg+WTrG+QfIItCjEQotwkZTZZRZicBnPISgXYBNc3Z/YMrBLgmq0OnXD8Bbrlplf4hCJNmyp9+H5L22y9r15/nZmOU0NjEiw49epjbI4dV2i77bfXq++MVeyarFjrU1YPGtQ5l/omzaE9dzhb2/7qdG293knafN3Dtdm6++t3Oxypgg1yxCfMa0mOjMncgmQ4J7IpMWQJnPbE5hCOzyWf2KdMKLTLb3fjE+kzSUf3rUm85ZWVj3Fw9MkF5xsVDi2MUMSGcvy10+4/1bob/kg9zal6552Pte0We2n8B5KHjW+ySiZ5t/2HH3Zr8y231tvvvavd9txZ6228TmrvsqaJBZt6jHlsBiafDnwsLv/cWM+CMmI0YlIHFzSGPmXEVku9KvE31YJMeUajWKqe5+rp7VOJk0LISJtqsOPz3yUybJThpOgvFcjnvqWJms1uZcRDLfPe6h4WKb4zdajTOojfnE2fgQ/KrKbCJ1kUMOFwdji+6PXSp29wfTIsC8kX4FZzGrx76FXKQkDUHMgUY1P+IlIiQAMjzPOVwbro6oM0/6J1RXS69MIbdcmFN4kwpk9vGxknBYuGdMlFt+mMs87UoksO07kX7qthI6nvEAtmn/yveEuTaoMmKeskfkJ3krXVM0S3//U1bbPJadr4l8fqVz89VJuse6i23Ohg3XjNPWqxaBvtooRNpVAT7R0myWqjVWqK6tkQDhvn0PGHjtKmvzhFG//sRG3802O14U8O0uYb7Ku3X52gWhisuscefMRJ1+CukfDu0NQpMf2SdQu7eB/iYRl9mdSK41XaJIW8V76QYg5kVuJTMhabjaCi2QVIkbLHhbN3Xk5rnAQq9GGfHti2lCF7ThxZgF6lfONWq2fyWA7EdGklPpHcR1Qrg46wVpYHWWZqwTQKP7iMyJdnQi+JKu+W8S8AHkyYpQelSSFIZpJvBkh08P5n6R+3vK6/XfeEzjxlFJ/ylF4gp05S2kBPnSixV04vYEyX8tPFRrfU6IF3QzwAmTKEq+fEmCIlEcuM5mZLHmNRGfVS6BfMf68rEK/jRzf066331FuvT1UP05D/NWejFx4cdwbXv6TvqdIZp12ja669Tll9msqAYOhZZ1wT7IlvlmX4IaKr6F2yIDafJTFWyuOja2hfatfihZXhoO132E4bb/5L+QtURncucB3jRzaFUlCJ0L18omg1gzIbgv07iQ1UbcndIMtE7NMPbcvA0X3+CWVkE62p6xxUpS5fSSCUvBBF5uhYSOxV5Hoec/SxGnXNlUneUJuikPclW1kcxgvgXLruihe12QZnauNfnKT1fnK01vvx4Vr3x3vrtpueUkd9iHKPAUOOKPmeiq5lFtUsprLhnaK8FlUNIQWlAAAQAElEQVQnvmrIE8wUoMVFqQ+a0F8Gba9acSrx2Ej6Ob3/3mWAj8eSu6ssmmowN4g3UnMmCgqZlOPrYAFblfL5MGIzJW0kupKZVSCTX2aeOnjpnwshsXctyRjg9/9M197TvyZ8pv4gA04jluSB4gHikxbzhZiHxBjULX9/QOedew5B10egTMDZ3Tr5pBN0x+3PKU1M2DkjEIpWwQJAgZ0Ha4Z8oxNbSgGf56Us4zNFMQ4ejOhSqW0tMwKvRSA2GVhN+WBddsXFdfwph6qnOZpyj2Ctv9xwu3bc8Shtt91e2nOvw3TQIQdpoUW+QqBPBsbrmWce1647H6Odd9xbu/1uVy215NfEvEqoNqXYoywDaizDfd1pYUJtdMuQV4muyYamiNPUjOhnvQoYwieGThaIGsGOicSYSI594cXntf/+Jya9fDA7FGxEH37scZ142uEaMnvQKWcdp68uuYBE29IKLbfi17TfEXug6yfK6qYC/S+7/Ar9evs90GlvHX3siTrm+GM17wIj1QqTmaz69PDjD2v73x6m/Q86UIccdbAW+fqc2manDfTzjdZQrz7GPhOVWV3NbocO9fk/9thTl5VdGjZ0dt4oz8JGXxZGwLaSz22s/zImhSJMUl8xhoW4R7fccpu2/zW23WZP7bjDTtp/3wO1xBJLsQjGZCuX1Qd31+C6GuUUleaTVSn2FEywuBkn17pQlMmQtUg/3+C72mXPbVRgx+5pDe2x63568dkPBIWE3s8+87r2+P2emto7RQcfeaBWXWMl1YYElXw7bsILErntLUSVnID2tiaopzFZRJaSn5pS0SjxnSkz51rIar3qbozDf93yGLIg4kzyycz/vSTJ1NHRJfMVF4OEkCnLMnnax06o1YSfBQWTnnvmfe27z0HK4dlojGFhmaobrr9Wfzr3FvUQuogl1jXsnKuGoBGBW8iTWS7nk4VMReKXqYMVpuZ2iZKIA4Ue5fVeGTtPhokMfMni4OMowshCic6FSjrpHCJOp6TjTt1H/jswLTaGf7n+Bh19xKky+uzt7WUMlTrrrAt1/Q03a5VvraCjjv+9cL18cWyyI0PFpJM4/vvakiP1xz8dk/5iz/IpqnfkisTK5InS1Mk1FY0hxHSHpk0rtO76G2iX3+0oN1eTvjx2sg4p75TW+dkq2n7nn0sZ9m6Nl28ei2au2DechWuoeqcORtVh6pkWdRxxvfTSSwmthPmV5bmabjwFHXfciXrggScUsYG46CbF3AEHHawXXn6Ijfh62nrbjbEXlXjfN1wONQZ2lgXdd/8DOvyIs1KMZtgYN+Ir6ZZb/6Hz/nyqFlx4Ll108bmaf/7hqY+ihRRlhFNk/BWqdTUUw2R1945To8AvjIsakGdSwbzl/mlhw0LEXmhIQfhN+FhiTaxoQDut4S+FpmqdBQvqZOJjmlJ7+DSgSZs2XqDyMJT3gk49/OAz2maro7TD9vvp19vuoc02/b0232xvbbnFnpxC76Gtt9xbm2y4h371y931yP1vYlcJ9ye/e2wVMA8erCbmY7ec5DbwE71p3S2hqtx3xpgqeQnKkM//yY9DDz6EPnaWf4ou+MSLMbC51NsnHXroObr7H/eq0ZqkZVaYT0cdu1eKoyhBVqJTA2jK6DfitN7eHsql6rz0dQ0K8nH3lUVn13kXnKRBw5Ap61YX47qTzZDHj88XbsMmJ2gtoLevqVYrMs5yBU7XW5ww7n/AQXrg/meST0t21N6mp3eafr3Dr/Xam4/rN7usrw03+YlkIqbwQxQ+lJRNAyYqWreef+FZbbPtsdpkk9216abbaJXVVtEvf/lTfCMtsdQInX3uMRrBi0iax4gjxcGcEHcQrx3q6+4COhSLwdp0k63hsakCfidsmS/oi65QXwG71jqmqd7RVBl70UNCXMYjaaHpvodcPg5zvnJkHd20a4lhLn+5NpQIFtQkPhznLyN5fZos78bG8IWhx7S/bLeII0zu7GQmgIdMqC/3hUe1+q8q7zX9iH9iEpSkqXpwQaqcP40q88x0mLk0Hf1vn5nV1O4oh7ZiKc/DDNdw1NDCqyW7rDqTVtFq6Gwm8AP2O1bXXH2VRo95XS1jsewYq3rnNI375F1dddWlOvCAY3TBny9PARYYTVaYaqzmHJboiUee1oH7H63TTz1VjcZ4teJoxfwjPfDgrTr4oGN14gmnc8pA35bLGKVZvVOqcTNol115QR18zA6a/cs9amQfafSk1zWYwbH1jhtq251/pa+vMEi77LOellllTpWd72pK4x1N7P5Im22xiZZbfhmNGnWDDjnkGCbdv8kHYWFjSSfp7HNO1377HaF77n6YRVp6562Ptf8+R+qwQ4/Vex8+r1j/CD3H6ZnnH9b+B5yo/dF/9EdT0iDL6z1a9dtf136H7Kg1f7CSDj/scD6NHKYD9jtMB+1/hJ5jgG+/yxba//DdtOzKi6nGQhnqYjDW0sBe+dtf0SEn/lZD5pyiRu09jZn0quaYd7C2+PW62nTbdbT4ctIeB/9Ciy1fqll/UxN73lafjdcm26ynJZZbJOk/90LSLzZbSYeetIF+s8d3FAa9LXW8K9XfUeh8X6t8dx4deuxWOuCwbbX4N+ZSrUvCHWx6xCbJIWrQCGnfw7fQAkswejs/1IRpb+qNd5/R5O5x2nq7LfX1pb+hwUOGMlGbHnnsETZ6R+vk009QT2u8rGO81PmxbrnrOu27/zE664/nwT9gsxKQDH1HzCN9d52v6siTdmIjtaMmTX1PZ551qvbZ6xA+RR2qM844S+MnjdGRJxygVdb4hjqG5bTNcHymd94brT33OVSHHPEHvT/6NZW18Yodo/Xia4/pgAOPxScHa8KEKUmp66+/WXvvfaj+fOEfVYRxyDVRtUEtXXLFRdprvyN5i71BMcUW/Flgmf/k0OJ4p8kiU/oJFvlarU58Frr66uu15+8P15mnn6mPPnpDCmMU6h+r1jlZkya9r9tu/asOPOBoHXTAsZoysZeNuimYZIryyTgLgTjBFs0+hSyCN917z0Pac88jdOLJx8sX9Ub5AXp+rDv+8TfscbBOPeVcWZQCbcWqYgY3Q70AkrHAHkwLfnWwdt5jfR13yg5aa+1v6uEHHtHevz9U+8J3rz0P0h133aJVvr2EttthQ315wSHyBTcWUsYnFHbtyvjpyIP8hHjpZYcQvxvq6JM20Urf9k39O4r19xQ73ler/rZ+u+c6Ourk7bX+Zt/V3Auws6pLvnk2ZPENl59SzDEvm61fLK2jT/m1Djp2XY2c/wO18pfUzN5UrL8r63hPg2efqP8fe+8BYFtV3f9/1z73zrwGCCgdHo8qdhCwgYj0jqKIgIJ0iJoYNTFN/Ru7RmPBkphEabbEJLYYS4Lpv6jRWGKMImAXlA7vzdx7zv5/vvvcM3NnmPd4NH3gnDnfs9Zee+2111673nPnzfvD15+v/Q/eUZtuIaU+G3Tldq1Wb3Kgl/1/L9QLXni2/vurX9ZvvfgP9MLf/AP9xq+/RC97+ct05NEH6xWv/B2d8PSjtNU2GykoFwQ6kjRgY67zzRz29meMPI+xuopD++/oxYyD33zRb+uFL36BfnTNFbwlPU0vfsm5evgjt2Yjl6pEO1if3B8v/M2X0B+v1K1TV6jpXaXJFTfrH//5E2U8v/Ut79XPrq31+7/7Or38pW/Qf33l86p7V0v9n+mn116hP3jZmxhzL9W3vvUtNjjpX//1C2U9edMfv5L17eca6keMwZ/pc5d/lLH+u7rwwneXuCfa8JyzjtHD99pMTVyrW1f/RN/97jf0f//3TV1xxXd09VVX6IrvfEvfveLbuvrqK/Xtb5H+1g91xbeu0bvf/iH9499/T8PVkt9uJTojxDihkzM7dGA7qiz/vTk+66o/WanqZ/HZD9ym3fmA9vo3P0+vfO15eu6vn6zJyUYfeP8H9eIXvkrPe+4r8PMV+q2XvFz/74uf06FH76nX/tFv6Hkveqp23WOJqEZMHaXUU1VN0heBbKh+Fer1+8pK1Cu5XlhttGmlVbs9QNWSn+rM8w/TnvusoqxaVI281yTKVnwC6PeXqF9tJB9aNtmcMfGHF+iC557G/vBP+p3f/V3Gxe/o15//Qr385f+fTj7l6XrFq16so497nLbcpqJu3EiSJw9TXGedf6Qed+AD5fF32+B7+vaVX9KVV39DTznhKO2//2O0+QM3UdWTVjxAeuQ+ffaWE/Sat56gvZ5AGya/pVjyXaUl32M8fFeavFrPOfcgHX/Cftp2+41Yv0U7G+qSXvXKN+iFL3wp/fvXGsYP5H1lig+Br/jDP2Se/4H+3//7onwo+u+vfFMvYV/4vT94jW6+7RrWp2vpix/q3//zs3rJS15X7ChXygT3ovdeRl/8vj7woT9F9APwQyndWP5a/W+/5FX6u7/7h9IHdiCCJ49QqL2yMnu47RSKp+Vm+Wjz791nwhdq6JwhUPMqjiCPG6X78U0nEPXyLO0vDzqmi0ebDjVK0ahKDbTm0DTURK/StltvpZ1W7agnH3igzj77GTrz3KN0xjlH6fQzj+NNzMkM4Mdppx131jZbbyfmuypi2mPwVMNQr5E233gTPWS3XfWQPXbRs599gs485zgmxFE65LDHaeeddtaOlBVlPEm9gLOGiq1fuTeUD1UHHLFKzzzzSTrt/GN0+vlP14nPPlpPPnJvJtQemnhA1t5P3IL8J+rM5x2uM84/XqedeaKedPCjWGik7XdYpV13300HHPgEnXX2STrj7ON05tkn6BGPeqhWrdpVm2y8qWi2lk4spQ27aPfddtGJzzxMZ15wND4+Tcc99TDttvtO2mWnXYkFC0xI+x+wJ6/Bjyr/T+OTDnq0dtttJ+26827aecfdsPFgPWLPR+igI/bRfgc9Sv5DjZoQE5HoE5xqotFmbDiHHrOLTj/vMD3ngiOp6wSdeMrROvCwffT4J++hJZtmPeagB+iks/fUGc89jLdXJ+jUM5+iJx66t3obSXkpYO1b+dC+DnrK1jr8hB115nMP1Fm/dqiec95BOuuCQ3TiqY/Rk4/YUfsftLOWbpylfs3Elbzo1rShSVn9FbTl0J116jmP1xkXHAFO0NkXnKzTznimDjzocVq2vJKSxL6vjTddpl1231GPevTD9Owzns7ieZyew6L2xIP21sqdd9ZW221PGwPwliCkzGJWLcvaepesg45+iJ54yEN17q+drH0fs6d22eXB2nXXPbTvvo/Vc85+tg456jHaaAsqmqBsJXHm0ZLlm2j3PR6inanzqc84gvoYN889RseecKB22mVHyj9YVUVgJT3oQdtg8yHa57F74dMJOuvXnqbnnPtMPWa/fbXzrrtqiy23VSTRjkoeX0RDRuOGcaJPyXZ6ZWFMqYe9LRmXu+Dfvjrn3Gcz1o8hLkcx1o8HJ+m4Yw/Xg3fdXbus2kVJVRnzXuAS86aq6GsGcsObhvJ2IxrVfCL1m8UHP/jB2ov4Fg2ntAAAEABJREFUnXn203Xmucfq7POP1sGHPJ62PFQ7bLezp4CETylVylBuNdg03NRqibTnvtvq4KN21YknHapnPO0Z2mXHh+jBu+2lXXd5OJvJMXraMw/RQx65nRLjDDMK5l+Pg0VFh1R46/mNh1qyTIzfbXTwMZvoxGc9Wuc+7yid9/xjdP4LjtPZzz9CR5zwUB1y/O5atQdvXiaGavqNml7NvMyqJREm9bGxzSrsHL2jDnvK9ozVfXXBbx6ssxh/Z15wqM779aOZj4fpsGN2b7/CXLIGv4aKftY222/GZn+GDj3i8Rwa99Seez6CObaHdlpFXHfeXbvSb/vtv68OZZ6v2mVz8flLbg9NIJ5SxXg+4qgn6eknHa4nH/pI7f+kvRgvu2iHldtrp51XafcH76LHPP7hOuTIffS4/R6CvsoYSEk2wbx/oHZlHD78kbvRD8fonOceoXN+7QQdzJq0y247atttd5CaSjut3IOxsJuOOf5AdI4qOqee9hTtvsdO2mOP3bSEV0f1oNamD1iuhzx0Zz1yr93lg+7ZFxyP7rE65NDHaudddtV2224nvw1JlfTofR+krbZv9Ki9t9O5552s888/nXX1dJ177tk655yzwBk6F3ruOaTPOl/nnPl81tAd9T9f+ZE+fOnl+tzfX1HepNEUxglu8ho0qynjpx1ztaaGtyl6WT54BQebR+61q84493gdfvSDdeQxD9ehhz1apzzrBB1yyKGsXY8g7g8pc2i33XfRyc8+ViectL8OOerh2vMxW6q/1HbEfNPo6ilFKBgNQ03Trp4CZ3JW8Sf1JB+iNXEDh9Mf6dGP21rbrlyqhB+iTM4DeWC6LzzGWRYpKPpua9aIE3T0U/bUIYftyQflR2h31u52vdhdD33oQ3XIoU/SwYfvo+137pf1PZLK4cO2fYjfiw/cp5yxjy74jWN1/vOervNYc57362fqqKMP0YO23BQ/G1X9IS8Jhtpo86yDj92Gcb6ZTnrOw3TO8w7Quc8/CBzGB5pjdd7zD2e92VM77bZUvQkxNQdgjTJtXrXTSu22+y464qj9dP7zj6eeE3XGWSfrYQ97aPFzk403EdNeG61YoQc/eNcyXp59+tN09nlP1bnPPVZHHfMk4r2bdtn5wcQR2yx6W2+1rXZjXXniAXuhc7QuwO65F5ykvfd+OHXtxrrEOiZ0cwtYuXBogcs6eOqc0i9m7kWkBuOZCjMe5cAlYB4x3panIguQJ6Gl++Rl7zu4AeZNFwLNLRFp4+JnG4rGrY9KUfWUU6UBX0RXkxWT81A968yT9Kyzn6KTzzlSzzjnIJ1w1pP0tDMP1olnHaZTzjpezzrjRBapJ8qfVJomQ7GJE3XK2vEhq3QKm8vTTz9azzzrcJ189uHQI3TSGcdBn85XTEeq17enDYW4ITULR9NPypNSsKAfdeL+OvXso/HhSD3hwEdKTOZpf5KjnHX2PXB3nXTOfjrl3IP5Sm0/VZSZpv6DmQjPOv8EPYON7WlnH6oTzz1Azzz3ybw5Olqn0aaHPmJ3efPdfMtNOMychJ9P0zPOOhKdg7B1uE499xiddu5TwQlasflE8Wfv/R6tffbbS5m6V2y+XCefdbJOwtbJZz4Duyfq8U/aW94Yg3z2OHmTqBntQ68oVchve2KJdNypT9QzOWydfO4J2ueJ+6qZCA17oWYylMnf//B9dep5T8OP43XocU9qy1Wi7yT2d9m+JhNv+5bopLOejO7+OvnsJ+uZZx+ivQ/Yo9ioWSCE3VxhMxol4uqDNF2sjC1RzyHHu8xTKXeknnnW8Trm6YcpLZUa/GevURO1dt9jd51+5sk6/Zyj9exzD9cpZx0IDtZpHFxP52B7xBEHYVsgsdhmeQGsqLc3MaGYSMXeCacerVPPeiZlnqnTz32GTjvnRD395GPbdqRgDISqoF76/4FbrtAZ552I/nE6mTFzyjmH6FTadipvA047+yTG28kcICdLH+zzhEcyLk7Er2N1Gv1v3555xqE67Zzj9ZxznqEnHLCPcEwickE/JLgOFQyfJRTk1RyQer2kJ+z/OMqdrNPOfYpOOftwPfOcI3QybT7xrIMYYweVMfEsDusnPftpWrK8Lx+k/CnSjc7YrulnpoBS1cdqcDBptMcjd+cg+3R8PJLyR+q0C46kXw/Rs845lnY+Q0c/9SDiLPn3S7K9YeA02V4F5ZFMYNhgbAi62yNW6tSzjm/bffbTOIieojPPO4U3JburqZjTFfrj6IU8p8shmyB77FZLpWB+Pe7AVRz496O9T9Tp5zwJO0fpQVsvY9yGVFEuAkXQZDVs6kHMythjDjZA2JjYqKfjTzpKp9Ou0y84QM8+7wA+GD1RJ552YJmLw5RVp6Q6etCsLbbbXM8+6+laukkl+/KEJ++rZ5/zTHAyh+XTderZJ2v5ZgxO2soZkfqljAtZkteG/tKeDjrySXr4ng+RaOe2O2yps89/jk59zsk6/ezTiOlZ2vuxe8vrhOPVJAriq98Mekw/5BG76YxzTtdpjMczzj9OZ/Ch4VmMrWeffaLO4JB+NHNi+QOEvWMZa8cRl6N1+rmH6bSzGVfnHsr4OF5nnHOqttlua/qN/n3Yg3UGPp/BmD7jvOOJ4eH48WSdftZTddZZp+roo4+Uv1qs8PU/v/h1bbblRhyKj8TmQTr9POyd6zLH6HTWuOecS32sO886+0idds7B1PUEDnr784HhgfrSF/5X//ov/8EIoT0EI9TAB0jKNDKzYQdxFp3UELAmyCOGD9vrwTr8mIPLnO4tl/j2kgPLATrj3Gdw6D9GZ7POnME4eg5r2RnnPEu7P2wXBWMtVyHH0GsYW4OoUh7riU5JXjz4qjg4eRsJl5jGEkrBopzo6yZPaYKDWm/CmWThV8YgUw3PSaNck2Vst3JzPsAeq6UbSbw0Yz/Bv3PoS3DWuWfotDNO1eSyvuwLU0uYVxPSsGkk2pmYzM57/AEPlf+3gDPPP4p+eArxe4Y2eeDGcltyVTE/KmVPeuZENVEVe/sf9Aj5Q2qHs597CHE5Vit32kQVvuM2Yx9/mZdiwJ140tOI2bN15vlP4YMyuhfwofncI6j3qTrrvJO064P54JQardp5e5119sk6mzg/5+xj0D9SZ/Bh+PSzj2C8PEUnnXKM2Grtvp588AE6k9ifxcuE08+j7889TB6bp5/7NHSfrn323V2RxEWAWccIHX2BT0h8RwR2QimlQknJV/gBOgp7j99pyMJQ4xRdIWofQVw423lKqtwWIQvQum9Bh6KxwT0cPGPcsfnp8TyRWVpETAody0RUOq5uWBRJRFWp4ceLasVkqZigWiHVoNk4K21GlDbK6m0sTZCXeo0Si/yQrxsbYhi9pKaXNUhDDSYGqjauVW0iBWViea1YUSstz8q8yfCEmUA/JakCwSQYVhLzWIn6Cjg8aUnGZqNh8Svkw8A0etMTtexXMEnFBuLFP+Fz40mCLG+KrY2GEotnAj1kE/hcUbeiYeI1CvRjRaNm2bQyPgo+L53moNeohw81X3v4AJInM9/E4ENq+MSWVa1I0rJMW1T0EhvPkPa7TepJrH80KuR4ep7W+D7A5+ES8vAj40c9gc1+g11pKmoN+NRvuahXK7LyZKMhP/a15oCpRNlEmaqWD2VCLxHbiraZCptDbE6lWmv8+04py2VF2cxWlaljqIEa3lbk5Y2C/mw2atQsrSXHj7gNgzK9rNRPHIIqVZO1En5M0t+J+qqNak0Sp6X0YR/9Xko4lRlDQ4n6GsoPqa+pGuJSaUj7YmkjYUeTjSp89IFzKIoRLy/g3shr/BWx9YG0Rx/03a5SH0Wpe5Jy6tXyuOSFlDwGMn1iez3yXUefmPXR69EvQb0NbbZ7oh7xtimxOCf6IfAvM96beqj+aPx54esRgz51ChsVNivGj/Aj01+BPDEWc2+osgjTTiXGInPGc6fX7xOvvrzp0enyWA76IhOjQX/IW1ip534idj2DOjJxHtLuRlkNdrISHDaJjcfMNP76Q4smQrbj9nruVCvow9603FYjuZ40ZMw18qFCFS2OFg0ByFWSJpL4tpRxkcV+SN9IfdrlNrlfbMexbYiPkSmPG/jVqKJ8JMkfTqgZO7nEv+uDYo84uc+S40TbnNf0pKaqNMiJ9wG1GmJX0+aYlHzQSkuwzdhLjA/3X29FVfxyuZr4+rBfgE+Op/qZckSJmPaZR/5q3L83NrG8Jx/CgjYOU6PpPFAdQ8WE5HlY0xBcUFA+IestqeW1bYL2G5PQPn3r/rJNrxETtMMx6dEWf4DzAdUI/O9P9jWxpK+qT1BI9yi7BBsuZ7qUMkuWJPX7If8OTqqkP3/fe7T9qi315MP3lG26zCRrk+tx/ZOuDxsV1PlOn/drh2vXXXdm+i5jCZ8QQ0S0CD7TxaFwo5pKDYtO00j9iUnlCEdLqjLtHxKvgaZjjYZVo2C+TCxPmlhWg0ZLmC/VRK3e5FAVfeF8r125F8r4nLExqBkN7KeJWul4xVSlidxr/1zEUEpZxS9UdMvN0/rfb31Hu+2xszbaFF/IrFWjRGmCMOD753aeD+U9I/VEn0g+YA1yI9fdK/0a6i1Ncl9l1jp/RRLourm1GAPhZyMftiKFbMe6FWUdV/dT7jVq+zsxBirhKuMwa4p1YBpnG/KtO0HMO3hcug9th6koAoxt2upBhP+ZenvE0OuE0aevSlloJr6pl9HPCnz2GuF/SbsM+8tYS9ynfdalJaRTX8KcIlT0y1jGhnXEXmebS1yG9kSFGwm9FDD0ixzv7CdAJgMFaERSFCBrb3Qk2Bnozlx3oJtK/sh651KRdY9OaIrMiz1kgXuksEDOBiGyex3W4lDJbmcoQ7TtpCJD3zSlpKBzBMJ8Rc/SqakKxWjCecHyYjCxgo5mUW9YMIdiMWP4BnoVm9XkkknVzPYhg9gTwoteNVkxYUKJwelFLPhqIyifGZCZBbFhEjaZSWOwPGQ8zCmYGFllMkTDhK8VTIpg0uOicqho1pTtLa2K7ZqDRTARa3I8kf21yxQTd0gd/RW9srDVFVMNOwm9RLvsd05SzeSpWBQ9yTRRs+AIBPIBrZN6ExU+ZNKNMguHy4k2eyESC6kXh6A9QdgihcMo9nBN89VC+2cQGjXExW3zxA0fAKoB9tiy3L6QbM/ItNGQ7XkygqCuRvRUCDu0MLCErKasOHg0TGpvQJ689qUgYRNQyiVZCBs1LDD+JVr7IHw1Ehv4xLKkCeKYsXvr1LQjqAbbTiuwg09B3IK6ol8r0X9OJ+I4MdmjvQm/vMBg1H7xRnRIXSIWrsNw34xD+BYgVX5QB146XdEvbkdvMpQYKy1oRU+yncQ4My3lkflgUABv3WAjDeLrsSL8tp7bEBEyFfUYJYkowXC3eaStU/oVex7zHhOmiYNBmkCN/qjYXJOb2uMhrHVzCze51RQZclNiaj8SMXP5ZN+IYfHRfezxRAgiUTmORIQiQjyAJFj3Q43VTaQAABAASURBVKNaQ+aIx7ZY0Cf5hN9bUmlIrKeHQ2X6qzfRU6qQka6tiyeMFtX4V95oSWrwx2NYxMZj32Olz8K+hM3XtgJfRB9WtC0BH/4igrGDB57XahT4Gm46vttWYg6U+YzNmT4m3/Y9V3PQiCrJ9lK/oiW1puuBhhyGXL7icGRkyg+aAf426DTK1JXtL36bNqQb2pmZ00MOpwMOyQ1zXJXUo096E31oXxVjxP65fuuXkwA6liXaloovwp9GbRwaZdpiXtj2YbLqk8VY6k1KE8vEIU4K+iv1RLmQ7die4fYndB3LMhYp6zi4Hjedqa+f/Dhrejpx1q9E98hXH71J5k+mfzLtqLDdA4Uy1lIl3XKb8G21VmzSaJnXXqIyQVsTFQyHicxKFYopJXleZ/c7samJbU1/1SxEte2TnYldTV4u0fWYmVawbvrA02ONa8gr+ei5z3JkamvUYNMcFYjwFWBaDD3RncJ10TUKSd/63//Ti174Ir3pzX+kVTvtoJr+bFDwesB5TRUNTEEcCMoQAzXUtt1mz9lc6m5UU4aalbwe0J/tPG6U8cntLJWFa2Rs0r4B4ynjhG0E8yOxXk3w1t/lXceQeoR+wlaqKuwmpSoUjDlDlDEy/e+9IypRV4PFrHZOB33XKFJI6Nh+xZ7mfve4kMcG86DYp38q5o7tDptpJfrZYyOxnnk8eWwl+nkwbIrtRBs7WVkXWCuCMokx0MkT/kSIJsQMSGn8IgwyxmX3Np8iWofGK3LAxtPz+fF8h7fFfK37WTpUOttd7gnBvCwNbOgxyxyThsHtgTo9zAw8MfGyql5fqUqi15FlTQ0GBRl7kZAnMwb6MrDkpAcg+dZDQlkxqbJqKm6YDDP1Ur/zRZlUVdTXothGZnlQB92MPw2ToJZlQmCdiGDQ5dK2SK5f8sJcY7emHqOrq2ZSo67+5ITsV0njY9Xv2Zzc/qnBtBrhEfIGfcMLcvEZeYPdAviatgxZTSv8nvDiDw18TVVFOxs15PdZZZ1vpxM2i8+iYVTR4F+mjozNiFCVaAB2nW3fOrlbF+E8lYui1pqDksHDeqmq1KtoE/Zcx2A4kEF1spnEwlMl7EWotAUfGlsjLfzPpiCqpEQ/NuSv8T+JIW+C2E0zBoxU9eRNb0AM2vJSpFSgCCzacxDIge34AGifGtpcexVHz3xpEzLzjmu2vqQSe6gX3oaeqbEq/Ej4Juoy77rmI2M3Y6OzO8Njy7fThfKgm4gDY6fU31BnJt1IlHf9NYFzX4gLsyoQmaTRwiPXQoI7IvGUAh8jrBPkqwXJXDgYIXcx6rRtQzNXq4VKq207LjLKb3XR6coiL21Au8SP/vL4KcD3mrgNkQ3hredqbdtjd5q+s57TiXhiVY2VsBnRVur6LCvlkJebrFE2jaOUfRnPcD72kuOQkhwP11HiHiGn7WvGL0qXkhhiLo/YQMdweajrzqM6rN/QVstk284nwV0Kt30iBWVTVSlVFQmpYvP1eHFZBfHHxoBN0GPZMRjS2R7Ljpd1jJo6a+JR42eLzPioNWimOMYMpGSvoxyqbrlFOuWUc/Wd//uJmnoj8eJf9bQK5ayhZhCqIslnPYq5aHkL5n+t+Nsv+T198cuX66knPU7nnP80TS4JTU3XyrxhSezgQTmFuNw65Hz4lRFDRQRnkgml6CulCl+GSpUPObUU3JHkNTGQiSuIGUQ+FHkM1E2jSKGeD0fkNczLqemh1kzVqoeS/5bgTTeq8IRDTH/KDlVhD/Oa5BC5ZMmEeqx1rreqpIS9TOUp9eQyDbGOCJVDWErkJ7n/EcEHuZShYETLd30tbCCSL8uqROSCVJYisANsU1wJfxL1NrRnwIdft23Id5gNCpk+REURUZASdopAzI5cfOnGZo3DJVbWRS9YLxWS892OLH4onsn3noErSlUPG+hg037w4lFT1J0plxh3TlsP09QnkEeAJ8M9WuOjIexGUBBb67pty8CddandI3kpYr5DmY7NpdGlBmd3QECbeM7eIf+Ipzb8i7ZGxFr9dE6En1JEtNDs5YHqQdjQoZneKZvXaAFpB5BYPDIDgM4PyjGYBHIKecB0EOmoyIBm6vEgaRfyWmUxpyiVUyaKLes47qbCrmlJM0pcb2BH2FHJk0oevIosFAz2IZPFE1Pm8d95HtDWdb5wxzpD8qKqlPAvB7aAsN/KKtonJntT/MKwnDf0xASRKoXL4X+2F5HkerCisI2INt0RaI9DWkNZx7bVDcYfC5fzOKTUo7w0Ko8YG7boGgAxcFmjK19oqUsyHxFyeXFl+it3ZUgLgxHloYikBEyz7EeWyEsJOXC5upYrV8WiGsikKLHIUMerkUjnggzvxdgLT8Ui6rZMcWhLlE1uG7647T3ybNtlXQZTMsy3aO25PpdzjLv8Bhuu12kRI1MvSuZtr7jr5jnPMF8luYxtN8ozP/JFe122AF3rWNd2x6lL2T47lGbkQpsyhBAODXi3y2WNCARmqCciFMQvAlqAkJtSJXYN45AkNxL3FxyaPLkDjG5qZLyo1GdRUHlKlRK2nVfTYe6DVFWqiLko2zCmGuw7jvZB1K9EaWjbFpRGvNMN9QtRVz6wbZsub5l1XFeKShFJFMVY65Pb7/K0osj86PRdpqRt3wwoeaRdJiKUqp7cFnFZZr+lUKoqiXwjQw3zM1AQk1BEUqoqBX3v+mzD47AhBk5HSPKDD4lOF4zqt+8iP5JVgrUp0zfwtD9j3WOnx1uJHq9rnM7WpS5R1zi8TjpP1GNq9Cb7CjZQ8xn7xhoOVbfcuoYDStbFF/2lfu281+nCt35K/nuAN12n8hVc93ez/CccpniL9eMf3qSzz36R/udb39SzzzhBJ55ygDbfUvS1/XS7VVwJcblx+O3fk21Ry/9AI6UKKtxDK5KiSnJ8UpEnZyhos2X2F0XuUEVbU5XgJR9ESj6xiwiFpK997Wt6znPO19lnvkDnnPkS/b9/u4LDovTv//Zf+vCHP6w/fsubtWz5MqHOwUsacmgtMacs1ckHWIapEmMgIuS+gxTqpjju9stlIlwjflDWafcHbLkjotQREdgiJpGIgrislVVzGrTvgSQiFCloW5LblnDEdQQy10nz5Mt1iDzLbNz9Zz6jJ5AV8p2lMmYaaqxZq9wGrxuFkq4x6MNWxThybK1XKHLPMZePCiOYK/bSiKeOANY1kEolLwo754Eo5kH406J9up45Ze7hBB8O2mAvVN3cyu2pFAHV3CsrittzpRtKKvBOimip1uOKQHc+FBIyMbiiSjLMFwR5dLpAkVfEA5HQ8yDI5HsAmgaLfbDRerB5EzTt7CoxorBvvRaS88xHJCXyAh3zsk1RjwFvOwVZDOzcAh8yKHJoVJW8MXgwezM2PNBlv7FtOcXV4/BjGRWq+E0+1SiqJOv7YOh0Tmr7nfxSttSBkPYLEgUWSkInCuDD4MHt+izPWMq8erfFHvUk/PFkRkURflJm7I7o4tFSjXTCdcC7fGBDLorMbRVpyyJCESFxq1Azaq+Sthd4hHMRQcx6SlUl6yKVYxpd27ApEpk6TEU6K4h/oIddp8nLAR9JUfUkp9ERaaVqpBfYp16IdQ3rFYRtSebdB6ZenJRU+kMlPyTsGjnQxd1MfuGhrTyoSwr02s3PraFOjUA562fS5Q4Komv7pd5Rvm21QIt8qwlV6xhCJtodwPZEusgjMIUPFFNIEdECPRh19brfFfgE0NLMhb6cIS7ynISQQJdnKY8gXB8odaMU2C88ZSNCThsKfAkKFvAgHREq5aukqCqQJGxZV0E9IJFne1VFPrblDOTkKqGbEmUCFHnI6VZXsq2IELcUUotQUC4CiiCipW2muGKEpIgocLAizCMTFEjwI5lKWuVyPNm3NOtHKCJIm86WSfig8QsdboVlPMx7xDQe3VVSj4OS15bEmlb1KyW+2glsREqKSlIiIgGQKYg1aTkNX/OmqeG75yFzfqhpRV9asvFQv/W758q/9P2DH35PX/3qd/WpT/y3XvWyf9BrXvoPeumLP6OX/9Yn9fKXfBR8UP/f7/253vSG9+irX+OQdfrJOuKYA7TNSt5MTVBnZFGNcobHFfeXX4UV/yIpyo9ppYhAo9UzExEOrxJtDLcFuP9sI1IU/YTMcD4C6iEyrgwDEUkp9XTrLav1lf/6tr7+lWv0tS9drz95x8f1st+7VF/6z2/p8MOP0p57PUoTHDj5DKxIUlX1qDep5nQV2OkR14gQt9q6grxGUXxAgbZFQHm0fYyApCwzNeAtzQhdDi8Fq5aXGnxOVYUsVMM7rQg5P2baGCU/wlT4GMojvhaX/UE3O3uGpyZ0LMuoZHjbFfmmThvmRbkGHREDkZ9JB3tIb6InIXOeYbl1A1mqkgJdpwsSBqJFqQ+2yC2Dtwwyc+egDShYbjjDdByW3VOYOWgRlpFNqrJzBhJSyjjkW+1D41ceT2yw/Kgxd9O/oP1Bz0ckhSEk7mwjJEQSfA6VNz/e6FhPJAZNRl4TyRzBMqWS70HaDqCQGKhi8BidToP9DLDMHfPQ+iDsZTH4WVga7LcgbZlBMcuC+g3rG+7vtpyKP+Y7353fjMqK8s5zWtTlyWg94a9lPsCkiola0miiE/DWJaXyxgO/ZCQ/qRmbndwbvvmIwGQLcZEkLSViFxFIZu8QP8gikhKIaNNYVpS6NaLhWklAWUQUIREH4YdCEukIM5p3BVnAuoHPLmvAk+Fbgm/bB1P0MGpbwH0taAF5kSq5T1VU8QXGsRM6EU5Loh3WyegYwlwHpwuELwVuKUC35lNhDmzA26b7I1PW1IexFqNyjBHHuwA7RUq5XBByGazK7TKskhUlHYESN0l1fpnHbZXyVqZey5zWSN91KZwpBbFwXlapmWd7R6BgkIywERjuCMthRndJIhIGTCJCQX8n7EaExE2Ws0EoIpRSUpDfyt06lXREwNA2iPPkC55C5lqMdFxHRJSNqOZNkDNTRZ/CFIsuJ2y1tSqCOi0rCAX1RxIUhCTgOIjLNMhXIORGxB0ksYdjHnZ08YwsAkNq8wQ1AlkoKYJyCs1es7w34ohQKmDepFC4HGmFZq6SJE3YVPiZHCkok4CpkmitiAkU/TL27C+82wRb8t3/jpHXIG/ihSpKuVImKFBNK02s0bKNBzr6KU/QqaedoFNOPUmPeNjj9KPvZ338I/+jT37kSn38w1fpE395hT724f/VRz/8FX3p336g7bZ6iJ71rOfo+BOO1varNlOaXKOcBrJ/VMNBAr8luZpQo8Cr4KmiQCPgc+ewuFDMICKcaGEeRCQFP92aQ6Y4YQE48ktsoNwIpG222U5PPf5UVXlr5elt9cV/+6Gu/s4a7bbLo3Xggfupx+Ey9VANTBAwzlck4HkO8TVFBdfetmmIRwStQJ+7VF9k9Is1ySKJQaGDoMQ+o4mIJ/qWkMHttCgQLgt1/1hmNDjjdEO8PHYsy9iwvqCoY0F4aXsIEFpHZDg71IvTAAAQAElEQVRlXaNBq9hArkT8QHZ989DqoJwklwvyqyrJNm0jR1PqKjxqNmcd127IlY7gvJJGb/y2rQ5FPtK3ruVFdi89ykGLphXzOdrquvqL0A8LTO8buNe8nBudLiim3aCmapIeKKXzSbZlYCyHWN545SRNstwzOqQKP5aHqAw2yz1fTC2zigdUeJQgsNwoyZIREjTLVFytjx6oKnKLQh6sDYYb1xKM8hADGuCjfXX5QtHJFElMgFD7Q7LcThWdYkN+FqBWqO27bFg7ytNcwUzKzKh+Hx5KZmeARIQVYLhdF6TctttiVup0yeTRSd1u9wui4lOn01LbNpwr1wpCYX8U8uZa035xFRFhYh0as4Muea0tGPsKuvowoSBuxYeSjX4E3LwbkW3YZ9Mu13acdhwN84bznWf7TncLYptGgr2Od/8iKT7bhuWyDyACRW6R67pNi20/iqwwcF3O3LR9sG1ho+NbOmut5FMsilKXQjB+h+Q4aeyypmGRaQs/haVguwxFJEWEfLnGrn2B3JoGOwz+Fw62pW0JPzvYQttGa3TxdG7bHvKpx3lFRtK85FRbbpxvhwwazgYlDR2p4w9lyNacyy0wWqGzZ+puRe0TPzo7RWC7MLfTRa/YcB7wbevd+HXasKxtL9qUUYFGa4FaX60IQsEBJvNhsZRCIjUcQBuvGUESYKWUISXUJVKtdpvDOVWWl2rKaaNS1e/JZ4sTn3mgLviNI/W0U56gJx26g5542Nba75DNddDR2+jAI7fTAYeCQ1bp6KfurV/7jcN1wfOfpi22XqKqvMlK1JQUzLchjax5YxY9qgp7wMOVypf5CsbAJyeBy0UkYQA7LgPI5lZ3te3oUuRbk7KK4I42A7LDyu103gWn6sDDdteTDt9RTz5iVz3jWfvp4MN30+RSyoXQl9x8XCWGKlfgO6EsvBRYN9AXuuRRjUqscYqbjKxIbrf1Ai0QAE4eENAy9rCloG0kGhARiqAMlbvvU7EdxV6mTHcXHn0mTsmz3DLDPCVMQMg/rTxKmgJq0yJPM1cbQz8tCkUEbeo0XUrt2CM7QFYUOy6RSfu2HLFmUSQzSd2Jqy15JwrcSVV6x66rNMJlMw1WcVWjCxdoGfco3RKnjTb1q/Ecj5T5ZjZqcJmBkaFqo0fYnN8wY0xLrJCJ+HpSmIp0NiQGmZGhhoodxDN3RlJslMdIPOJHRLY3emjuFcU3+2I7zpspUwrlUq/lIm298IQUzslXKCLwQIKDtqWTUknXWPf36UFaIBcN60TJF2UjWj4kteCJrGhBvVAPR78rINIRobrGclMzv62lOVcn6epq09hEy/x8qM3CMxS4S35ZPEjM3K2SbbrPWnEoHAv8Uch3scG+gl8qF+JC/bDdkuZhnjVsRq+krQTI5qliy4zzOlrcQsA9N9+Fih+hiLY/UmIKUzAiJBZKhWRW0FlgyR+ikEWUBz65lcjlC9mcmixv0T1bKnra5VS0Zw6OmHC+rcCW27xlKk6IixT3TLKVFDuwo9ulWtsjQSGu0UWdMG9qWGZ0vKlhmfWMBo89nrPbTeXeUApKzYHEJWbhMrPlLc9YsES8mI4CH7zd9pBUYSFBc7Fn3zsOYZGFGeIt5piKxNYKnAXMF6WxR8MgyOSN3C7lGp6ut5O7nPk5wAZF1clIChflq+jDFNso2dNOJiqa4dHx7fyiK3LwxTJmIwesBnW3GiHjilx5HBpIZFjXCFJJSRFwoUIT4xSWDzAZDEGoxkjG6alp/9FWyf+0/7BjdtXr33ay/ujCE/SatxwPjtJr3/IUcLLe8LZzdMGvHyn/2QH/aQn/a9dGwlPqSlWJ9WDIV5KpRlojJxf7VAOPSPYgwVSKgOf2m3UECvy1nuDKWGENj46ndOn/jAblSpuh1mvl1COpqqT+RGjLbXt67ZvO1psufLb++J1n67Bjd5f/3AEDR3UzYGzhX0j+F41GJApz99JoXlMvyXIHT68npqLOtm8QwtsduDLOstq1QdBZyMERqrQAdlTAadshl7wAAoH/oUQ/FVgJZFHOcFngNMnWnpkRWnnrg/kWHk2j8pRoZU63chc118kbdGri3gDLIkLiNt9BXIFwFgi4nR/Qdd3OH8e6dO+JPLqV6uzZuDVEM0nzRglsq9g+ZzRGjJVG7P2UxKhTCdpMC82n8NODxuLM5MnKzAjDkg4uz/iRJ2ULcghmGUOYiEADUA0ZrT2y5XREKKFTEBJJQWYgX+6jeWitCL2Q/UxweCf7lhnE4opI5NkaCW7nJajvjD1To+bQ4wmANm1s5E+LUsjpiLZ8wydIIQukmcaOw2Uz9hpQ5KZAXBWLo/+lX4KWAxZlIyUmfE8JisrMHcV+m2z59mlJiReM7bs+WCz52U58uzmLkJyQ84zZaCUlpMD5htq8dhmVcFMWJ+QxBlg5bVpAwnr2CxarRVp8ctpwPFqp5pbV7GW9NmVLLefDqYhf5tRnG45tAdkNfWu+5FsHtC0gE97xgTgBuG0WwWw9yEa3s0YsxKkWjlinb3tklrvjrWWB0+bZ55yUHBC1V5fXptrnjGxGj1q4pWh/ZuRo4nOmrW7neD5iNlvXSpkZfTQYSwHgyPcIydjUzIV2SSeeiXKmllnBfd9guB2PmTmQOXTkUV9as90cW4kUQcnQ7AWfuxR8x86lbUZESzt9JyMCm6225RlfuFvB2LPUj0Igg8jjpHGMSFvmdSCSuZkRoeBH2Efl9ndIaSRt+zwUpBvmekWOedc5jqZExxGzBx1Uyll/2AyZ2xlgIYweXZi0YvkS9XgzNcEbH/9NpWWbSP5zORtvLvlviflvJq3YFNkK0v5bcxONUl/yV+Q+vETV05D5MBjWmpjsa5Lv5+rMgYZABbUHSiHRZw31Zbg25UOW/W/QG7LOJdplXsQkMdmt2YNKoS52jqvXqkyZSJQY5ReZpAq/aJrclt4SyX/ioL+klviqdPXUavKTlBo0QeATEwRT1CBNc/Ic8kETaUm7fraU4jPalJFSFYXaD/swDhpY8vyIQA9gnrGQFRFKibqpjFv9nn0P+V8XNlSSJdXDpk3XTamTh7CiiKBsC/uWZKkjlwsnLh+QErS9Q4mcAJq5Am4WLu2Y9yIhl0rc0a9IR4QG9EerHbiBNmM5o9kBdua2zImOmt8QkBINMdwQd447yw11Zxo0y2K5kzKNNwSdj1Je9++ra2OmmR4STrcxQsDtdAcCK0Kr4Ecu4ACaB5a1oBC3B3vRgfcdfgDTDiQZZJrBuL7zjIgQ9xxY3qG4QSJA6585EvPuqkoz5m3P2S5bJbcaH8gNhTxu2lRWlVwmI0vkiMslnCtkQZpJwjPbIHBuRCgikFqvHWl+JmwVIVlMc2qzdpHwQMhz3bd1Qv4RT41dttSQNjVg591BeuSrax5Tcj85aaC04O3S8/OdttwFOj45MUIXRyetFxHidlAsmgWFyVEggS1xjQhFAGR+BtQFQ/4picKVFIU8vy11Oswg86CKkZayOZGaRetrRpZlPiR4w5zKlYpE5dnxSSrpWS17NgtxRdHoZO59KSIkXw44NIJHudv8wo4eJc8PQ87P5ACXMZBhsMjaXD9dX0Yc8o9TRqDV3XnEdNRJ50cEZQSCWLQIibQtiCvgA9reLm8g9C2KS7PZmns5o8PcnIVSESHu22VFhMRd6qX9EaF2TmU1sp9tDix3y899Zkq1EoqiI8o5nW0WZGSNPG6tKbSpDrlmkArnHGtkiXSMIKyxt5MaAvJyUlN+QTDJ//JwepDF/s4hVhqyqQ44lA04LPm/uvHfIat5S9WkoZpE2Z5Uc+Dz5u4DlstFUFPlWmoN+ImwN5WHOQip+JuFWuFzefJQyLJIgYdIo5XBmcGfTEkp/BNqr1KgS3QiyhNo/xmHclYiu9FQOWoFh6Meja+AqMUHvKZYRoniHvJuQ8KHVLnmgYgGOdyoRARpKQLqbMvQFVTIIsxozmW1GYGzXUmxghTe9UEoHgpEBEkRMQOLZoAidymNRhGbpsK1j4qyrjNIGpA7uEMen4SstTsqZBtSqEqpyMWVsB2RNFKZoWSVu5OXxAb0SHZsIZQWkNE2tn2O+01Wp1LoeN79m3csjK6V5o0urRKPNj4xy6PCW3bPqxmZFrisMzOquvzxsgvx6IXhPNPbIVPnOES6Qyd3epYXTjCVR3qzctfjPI1dlgWagawD7Nht6VgSNoO13RG31+90157TaQhPNHO5ng4WmjddGLMtVrGycG22YegeulxLB5v0GCggUSiVdfkzlNUu8DGs0wE92NI9lps3XX9Esdg+Ba+1XF1Fa8m+nTiK5M6WKoXGHmsrb+vGmGrxvZN1dDy/47u8QqnAI6DLG6fO72C5edN1AXPMolbDfHGqTf7CngwT6rK3LYofSG5/rz1nVneuji3O5t2em5/fpdsYe1utKZQJCxtnhuW2v2ZzkG/4jY//0DDw4WqYpzQNhhygGuclhjuTJBNpl8OYhMxLSGDPd1ggrqIARZdSMDOCMT4w0XooOK31Qo9Kgnxj3F5EiLOAEoc9v9Xyoh/wNtfwdsYHw8wha8hXh5lDVgPvdju/AJu+7YX1WtuWgJiTQjCWJq8I1ucxp+kkigPrU3BWx9XNIorrQXbARaGCu2OoXG5tYXi4dNsuc1GsIOY2H4WqSBfitQFe/kxQhl3nmx03b9rB6UVorR3bxclUC12M4zli0tYdh/OdNr3TyJTAJs92dJq/uyjG1v5Yq69dvQsUdZlxLKByj4vubH3Wv6tOuOz6YsE6iJ3Lry1vzkQdV6JclzdefpwfV79D3vZGo9027jpiZMU1hh8bJBbyzDJjIYc7uelCWKiMZQ6rYf4XB3vo2jo6n3f6rsNW146Y6f92G80lre7Jm6wA8hVSGD488ebHB62aAwjfoClzSonKfyS5pyaSGgXHE4EGZBWrpTA8h7MsIeMNFl8TqhyyAsn4zUlsjtwlnG9qiBp0Bxd6NlvqpT4OKk3TUK+BH3jW4Kmr8TdEoZ6CdmQLFEpVUkTw8ggjGVBSXIgUoxio6E4grcBa7pEbzg0/fkG4J+uyLWPcdaeNcdl83vnzMV9nQ0knetqjZI4/xXk6cI5wlCh5I/5Xibjdbq/pHcF68zG/jOcVH8T8YWcGlrncfN1fRtp+rA32x74WuoCS5cYCWbcTra/e7QregcB2jflqC8msMy43b1h+V+Cya8Na7THfXKaLq/kFYT0DQzPjx3yHLo/0uu6ZstafDwU/KtAdXZS1zwuilA2esX620Pyl3F0bFqg8kBmQObdl43Cm06bzsQ7z81XvpfTaPLt71XVWTe8IpSYHojBolwNWIgXPs9xmfcgA2V8PMqj8zqvhwFRz6DA1xFdJqjik8JrAh5kcFAxsQeRDWjHmh7c39LJ54HyIymhEv9Aus6Oauay+EDKHqgJrouCSma84MwerjM+ZyZVjSGo1qQFgiy26KItDE76W2qEqPpCiTNkIeFMX/rtiD8oDiQAAEABJREFUfNWojK7jlF1OC17OKShOLKhyrwlLvVhfK13PPNQWvBeya8VObn4+nDdftiGk6eH1d2NDbcT6t+Ce0ezG9B3Ru1qb7d6Vsne13Py67shOyWcwFDq/MOlOjkpZRjpK1py05Zbdm3Ad41hXXZ3eunTWJ8/tXxvWWt6VO7Oj5teGTsfUGNNzvWPJtbLrWLtHGwMbVCntChZCydTtOnRcVXMvZ1nSUfN3Fnen7EJ13ZE9x3N9sJDtDVvmlht33ctcOr89RGTMzAGJXA4kbT7Z5S4HEcsZZajwbPM9Hn1AKSa9K0UWL4DkNz+W+feIhrzeaqwYPaU0oQjecnFwSRy8gjKGeES07aIa6nSNDRQUcYZHmYObZmAfLDfIvsPbeqEY04uIkg5kBfgh/MxI3Y5cDoX4Ut64Zd53uU5rdr6Y74AR7kAXIkxo/CI040kbmpueSY3sOWbFyCg9k3/vM5kq7gioLHjPL7eg0n1EmLycGgv1ljt0HAu1qes604Xyf5VlHih3tf0uu94g+GUuUZnp3UWZk9ha123fFszHl/Upv2DZ+7hwrTGZ16616ZV+Q9f5C4LYLqgzJr8zsS+2urJjdNaGV4Z1oV01FvR1rB2wMzfVFL6jJcHDaQP2Dm/rzVmX7MAdlrpzCnfF5F0pM+bVL4l1NO9K1W05t3kcs5Y4VHDS4S6DJDyoAhblhrc/Trbjz+NLapBTQn6rE+5cjmCoi/OL5F0qpOyEDzAcrjJvejqIi2yFEjCnsSsrfGAxeMdk+0JP2JBCvtAwKbBkPkrG2CPwIcJaFlIaNiIU5cCHDwHP6SqiT43wyb4POVzxlgs/GmXVBCaLN25A2JOIQ0YvQ9Ve5mi6cxCQybOEBnpn7kDZ5TqQ3ODutnWzbs1PO6eTmc6H8zdkMATuhHtu3Z1Qv3+pluHKFJmlDse6cJfbTxXMN60PmIUz1diXmcRdZGzjjjDftPUtM+3gNM0o7o1Ty9eFrvx8uq4yG1LefL8XSi/kr/Vm5OMBG+c1R2tGfYax7kxi/RlbXRvW38raNW3buV7oTTckFN8ctxFKeuSg+TuDUbH7MXGQ3LyOml8Ybdx8VCjHp9uN3DafgwXFC4/JzGrRIhdpzTHF/+y/IckZRhXfpJkGuii0v/WC5Qa9hmNMhhc2CpEUDLhOd7YmcXUGYLEtOW1ova5O0/UZth0RiohS3ibtc9NI7e9tWYuE/eHklFKFbsURq6UzhWaYYqGkbDEUhVfXsFFq7cT6xto17qkce7ouuJ515Xd51puPLs+0yxvnO5lpJ++oZRsSUkQoAuCVpwVkve5Ay4D8StzjHdjxpnPhCTU7HcpBydEhUNYze4e4M7oYs10D9m7f62un0zM1XHFHzRsl7cd8OPMuwGbmFPsFJOiKu1SLfV0b7pLBOYVseY7gbiWy3MqFcLfM3icKu9V2NPPoAFu2sy69vtTl7jaojL14dgG52wbveQO5jJe1281kGRAVVfaWQuWLiHMrBUcjFWTyrd8i1KahFAolpdQTbDlU+eBS86jzAL0heY36SeQNAcctTjdN47K2xsGGw5e4QijZiJHtgPMlJwvkq+LR6cGO3S5hdKK2NE+/lQIN8MqfoUVnRFMVHA4roSnhQ/gtGvU726jJMfULPnERCpXDIX67FaGgceUmd3SXATLiFySUWVB+zwvbdt01uy67PuisW7fj10bXR2dtZe9tOUNe7k51V9tNfhqddJxaPgKDZjxHxdIob0Fe98I1Xt+6zAcezUKkbg+VK3gakDm3O9KwsKPmF0Iu9ttJUngM5oUU58k6HdP1wWxxKigJ03aajpcvWXMerZ6Kn+O87vCy9riS63HatIPThnU7OD0fnX5Hnd/xpk4bbpGpYfl8WL4QurpNF8pfm+zO6nd27FfHL0TvKL+UWaeSM42iOffhVXuuZL1TmXEwi3bcrnfh9VS83XIxKre+sV5fvZHZdZK12crrLPWrndnFpqPrjAanhohQRBQ1lzEkp2dRZE6qG3Oe6dEewmZ02zybipQVfP0mDdGZ5kgyrfJ1IDYiQiG1QKfVE5el8w9RGfn823rzZetIl/qC+oKDHnqkeUqFlqMXvMpbLfmgFZ0PoSoqBT+ctTR+YYlk51vI+bc/W3X5qP6S7s4D0zvC3XHRtrvy5jt0sg2Nrs2fVJFjJHe6KkUZAE6FEgMm6GV3fvk2mX4Pr5aGnAASXANMjZBLJ3QCaQeVq0vdNSrsdegsuK4g+i2QNq2GByhi+QoeBQiK3igNYbJqBmRbVGox4zKmlhvmLVs7opT1M6xcUoWxOyIkLVrRgs+2nEpJ83cEcQWGwyXoL/tJCGQ6H6jKGUFGB6cLyIw7AuUSCOpy3I24XZlMbkbKQkMmrhXzGamMImgzZmSWz6BozaTQZB21ZovSgJHFrDYFKXfRhTNNI9rqZPq4RS5lybyDuy13B0oLZLvuO8ICxWgvpYhNtNychrW+eBYGRd0yI4iLQMh9kjhkVSCA7tRl66LWPAanWxeyZilsuYPnOEjO3NafSdwB09no1LqyhZLZ0S5/nDqvA46PZ60XP1N2njbVFnN3ls4zc5eT9usuF15LwWKTBhV6O52FpbdTQ4AJnirx0Z26XHIWUSx0z9n6271G5Hp8VxKcuKIDi1ZCltinUq4Y+6nkhHecnMiRysMFkAk9FZoYxKG1XbM5a18dZr2cb8Wlg2pbCK6FqJNS3CUHimQs11KJJbtAXAGEv6G+QrzJczr8MMyM4EIW3Ycxagnt1B1Co2u8zEh0nyEpNU1ZqMUir9JkqRA6szSMhTvYptJokFumPFKRWlUERS6VNMOa4aKCkIoseIbEcxYaXfPlTo+yZvSdtryDyIkCcwD/XS9ulno177I8kHlT6niaQcs0A6dRYQKrhdrL8u7wYhuG61oIgU9tKZ4uSNqkQ7ETEu6isMCNYvHvztCRGcyKYgWuZxyWW806Hbq0aSkE4zwfqgOBN+1xX9xepxPOR4GIUy4oH+kYK7RMLdpndoqxBCm37RfGD2dCTTqIeInLeoHQPtgfHyTsU2eVLDxEcd7tMolMU9twdhuHTD/nBctY55cO+4wTnc+wpamIC9s+nAtK7INIRZm7bq/jk2hhooWh9b+s67iOo1Q8MuH6DSc7ShWtigWGM0HHdhTRzG1ZhxnhAox1LC7UzjkBxlhS3BZ0IHm/uLv2mN5TDbItUOKJzY7Ccs9NIbjDG1N3qHPHCsHYlUKmjSLqAjF+VS7LK/nZyqwDGHhBfmL8J1b5ioNUe+CylAwmffhNllnyg3xD8MKabne5/YZt1+Sab9eIlhM1tiBzzu184YeK3ZBMi7Dlg3SIizUxujdZ8LZW5GT5vv28S4gnwOigJYyOFSBlCflru9elsa68tdnbMORdCDq6YXi1/l6kqabWgAFQ/hUE/cBYVWqkBM/N0M/KbJRZUaxWPPvAw8GSKPJAggZ2zBmz+SoaTie4hfI0upxnOGk6H5mMDh6wBt4Js+rmkn9ZUiiFVMTiIiknLBOXqdtpmkh36NKmhu2QPbptxbWNwx7MhZVddl2wzj2FUg+uub/cptm2ZDd5BmurL5ORMdIA83Q9fT6a/u53Ayu5A+lWR+gZocayAhGyAKYYnuEyiVlQFWlhUeVq07P5benZdOFQKpQSmZK50FbT/sykrWeM8iFot88YcU79IhFUZkDW67ZuG0XJfWqIy3K5DTDuM6OBr8E49QhtIzMTFa0tbd35mNWlGDfmeco1z0C+nGGYn8FCdc5k3iFzO3NjJZxnjIkW2bscAffTXS58jxd0v0YZXTYdPAwItzkDttwZvQ5i3ZGi/OgOr1hAIy8gu6uiufYjQhFgZC6gBkK40W1BB4s8qWdgwV2F2zUfd9XWYrm7G4E0ZCDUiWUd6v72Ru2ztGlWsIm2n5EbeO+bVSP1s2TqA1kgz8COJB5VVjmkwbabBEyRm47yvHEE6bXdzjNcztRodTFgJ0C7OUhN+XFKxQuaoaZGj9vlxQVLCRgM0dTilw8m9tUHR+t1KL5RoNC2CHZzAck7dVPdWvVtf62ZdzIjaJ3b06GkLQPmO4h0mcPYzwYOjqfpWjSCiI6DUiM9b+ZzEcoEPJfowHPazQWOKoWog9I8s0rQBS1oSgnn+Y1VoUXe5Y+oP53aDMilBAxU5TLvki0aZHNAdkbW3oFXKoiZ8vqFXHEHtTjfaNXsMRgNDstnkKUSIhTRKGxpLwo1g3c4QkPZdjaguL43NkpYRtTlDffoSFSyW3PUTh1df1rP8paS5wQwZ8CWsrZjfl1YH511lV/Mu29GoO339rleLbBqBwpEhCKAgtS674g71lm3hfXMdT1jmKnVsjs0Ye1x3GGBRYUNPAIpej2Ffy+rvApi0xqtjv6XEF1XS+Y0m0nS+bzAKgu+izTmPIicB++FN7Nlt/8SI/PNEloUIru1RhI1bNpuC9uzrNPp1vNCUelu57OvULbm5XDiG22nsgbDoTKHrB6nKf9rFNtq/C9RMFyq4+HNSeUiYQXgDQUHfc8CHYpRh/VIoEdi9DS3MKxp/+xz4Slufj6cd0/B9dkbtyNwutSFccvHgYgbh8qTPqE1TnVAjMTPdYMqSpz8mLUyW8Z1zqbWzZXyGLQPs5q3t5DLqLG8Q0a9RfY4G8Hj0Mi0pM3VqGRADf1Cr84H04UqttxoDy6dRpGQMG1R+pY2OeZBju8M44OvNTyuG1rYOAO5x8N6wYPFdufARlq0H7OEZSMXOt/ujG9jNm4v04KX+2l+ht035ssX0/enCARjqYXgdC9dLC1MmXbcenu6l6q5Y7Ou3LhDzbidRr6dZFFwX4sAxysvpa3bHpScU+SvIgZ8pcgIVeKg4t//8Abu/CHjYDCC9WoWV8MLvAeE+SGb3nD0P6pn+O6fv3oDdL6/DTdv+z6IdfACbhuuB7Nl+nVvaZy2lz5S+X2J30ZxRGR/sqWMblbFAavyYG4aKavIgo0kU7jhkFeDBuOdD/bD/JD8Gj3zfiNgvlhFJi6TwBosmn5uSHDrsggEvrW03eRUruBpQEoLWt56ltwepa3OBo61419kqLZ2M1U1ijI+TAExFbH1GGmBcgbcmdNAhjdwUKZ5TJadZ88sK/p+MBJIC2RgGpwoAj7Qt08tssL1KpdCbSQaRlwG2EDa3W6329Olfym0dbN1bIzvxr+9zrQlk9fGWo5MgX13GwpQaGmbr3JZUhgeGMDO7SpaT1lbt/sVeP4zn6IAu6RHnVjMu9YOMz7aP1SdNpxflPFs/HZb7ZLbPy5fK49N6681fzHjPhOBKKM68PfuAhNzbtsbF3jQjKfn853+fDpf766n7cEs2tmVaf+CwA2WOY3jrte8WHJDiQDroDs+F3/8O3vuYPY0eRGsGAw+aAWnL1PLykEL7faQpfIXbn1AmUXDQS0XZFthI8ygMUg3I7AWY0XUMAtxuX57U8AjrAEli5sUvL+y9EGrQjlqLLLpuy4fslmXD1kAABAASURBVDhrsaZnNTXHKCoJSrUmMjWTxU5NMWVaXij5mGRjzmoPWYJKXZ4oHAaCAGWT0QZ2Bf7apY6ad6Nov/0NeEPQAufPMJnWdRAHl1mogZfafGxFQcNXcEZWOYBjx7SD67GeuFAnFwYLInbZtMCyFrklKnSk05giyB1tB6SiEXW2qMgvX19DXbfr9DjLWJrFyDjEfkHm1W7JLw64indtX43z9qD12XnOscQwn2d8Dkq7rc6ZjyiCQDcKt74Px60dI9STRd8KGypXV591Cqi/eIieFexzETlhIG/1JFPnOe4hLvJcFm72LrIuOSfRCedQ2zHmCBcTv+IRmDsi5qakiChQaB2XMzusQ+1OZnlEG7PFQppNLHK/QhHwcYPmZjawpvzuVZ/xFk1WD1oZ5PqdF6xYPVk7G/bfhnFr1IWvizSr5qcsvuJigPN0ERM02mXWA68pEpW89s1EYC8knuLyvloOcoh8sDPvMh1Q4Q75j9eJ02EGNZJpDnPTHLqiolmge4OFGSl4crt+QblN2FgCGhq/rGNY1lHzGyI4i8jx8e/pmDY0xfD/G2bfW/BE3vlvNihoSqRov4iDSn+IC236yz3ZQA14TjkZqAANOq79mzbwyMwrzM+CKjQDKjJv3zrMHHZDRa+VZ/nA61oLJQ+XioLNU626Q1aPqgooaJnzrNMWaZ+otMV5ZhLccBvi7WON/YLiOk2Sfe0gj1+RAcIgmAlUKBbA90AFUpOYz7FeCDohYSOA7SWnbQOIUdFQb4ca3mj4NFMoaed57jX41IRkmgtPO9SmWU6U4e/y7cLGXTawWPC+HAF3vXHn2rC2EmuT3znrd16byXHnCy2WuJ9EgO3PLcnym6EeK2KP3SjXA/XIqciqWEw9RCAyvNlm1fDtkprZ2Wr0jCFfFzYstSQV/qFAMs3yh+ay2MKqrOEozSzs6BQ9aAa2PCR/SPlhSF7Ua1Nkzjdgi83gy0/bG3LI8tedPmhlNoJM2Xbhz8pWHsF8dhvNIMOsUqFBzQHHbQJsgxTlSZBr3nB50w0Bbobb6fh3aHDMyLjtfJK0wU+NWhGF0nXlbJRQMsJaRUjpQh27RjlIl36FN3W6gILoBaCHZWpk0uQoyxYN54KYB43SaGbzI3QHLNfaySmKNXF4UDlo+VBh9Gl8D6Ueja3QSCMEtrqbbJEtsvTLvBiSC1bf+ZdRyDhe0mjO4RHm0gArBP0WxKJFhWJFHAwfmpxOOZG/HqDcuG6MypkKuw0+1cCHK/NGjR/NGGrJowLQ1+jaT6PVafMyOnfhligYFDQgi/evUAToenf/nWqxV6zZAp2FcTqbe+9zHrUd7v3aFmvYcCOQegxlH7ASB5UAiTdCqR7KB67UNKrw3Tr+Y4gV+RX5Thc9DlZ9dCbRmeTw0h+i768ZSfvuhhj7LnaChT9YnqMsnoLLHIgakkZOiOG5yXEuXIYClYt0oTyQZbSqXk+cDTXka8KG+lOqlFjoG3xqhkP1edNlBGnDJ7NArxSiYBikfcio2FR6Sq2P8AHf1tg+1V3Yl9Glf+nU/i2EhGet3LGimyWSeeR71twryCwgIzKcKSpwbOowo9tpsx01L8q2ULmCJ1suEWxmEGzDaQxOGwnHjJa3fqYPwIw8y+ZrjHqcGLgnw3KDLBPqCqDCWyYuSvNs73G+lWw4zy7mDEfJfQTsbzZNIb81LqBheRwugCIiGeJq4BrKrRNFT8QxlNHP1keWR9BI1qWz00J/BJE2srh4BOm2DYVjzIzoSI7Wwrf9xwPfrcLcrbKVLT5/lSPA8CrNN10YUfLbxzjfSn7ZzzLEf9lOLNb/S41AStMD9TlwTLDQquE9EoesFRMT8mFr6tZbFBxYeriYfFiBrzhoTaJbr1ktY4KyK9jelvKxdnnuqT9kKgxrDYcD+UDTryoZkxyCKrJSZmGH+mDUYNe/eO5NFJavAllksecjQiLTL03YY1QWYUZreNGm7lIWG4MB/pLuV331U18VdUz2oNbDhz42+hjuka6AaEOVknqgwnBC5nqcnzggTkoKaMJ2JZXNovyul7jCCEqoQPMuinRuzsu595P2qgDPTAU1gn4JDpuGoHJaxD9CM9fIcUsICbkBBEwdoZBIiX6LUt6ypJkLufNkOw26xJzzFLHLoFbiMD4Dxk45oBfakDeOWlHkNYf8BuSC5H6nuoYOGUTWgIoa0t3bU0YM5+c8M0ZItDwO4g3PNolG4X+ZD5qyYPXh+JLj/JYPUkEYQ5m+cmqoLMPzxe13qOkODYmZY0CB1gr6zrtDUGDUVSq6c9Ih15FdcbFaGDE1C7pYWuoPNTVzrZszpnSTDLrJLpYOCIy5feO+RmDBwKDfEmcqsI77EBEeLd6LEWgj4PGwENpcPxlLjLYo49Xpexelnli/OjzE109zUev+GoE00euVg0eqGDWcOpIaTbDaLWFh3HRyqSY5ePSmhloCXcYgnhjUmuAN0gOWLdOKJZPqwac101oylJaBjaOvJQz4PrqJhVPop0GjvGagCVb0VDfqk+/Djhfd2oefkKZsh82kz6isGsnohXgTJvkAkJAH+Q3lZT6kqt+TQqp50yauisSAA57fWi3jsKipaeqd1gQzdIK8ivLOa9Bv34JREeW9yNv+1HStXpUUEappLyY10aMU8Wg3AXssrDhnLjCjAj/mZt2rKVcXWWVjK7zU+qH2sqzl2jj561WnaTntyErJGpn21iIs8lfGgYVEDGzX8TZQVuKnoU+5SQaBSJiCoh9+JQklVDKETzO5CBz3QNhCaAJ0inLJD/o6qKGFraJOHVnla2HGZdn8GacMIw1xzgd08w2KQz4gqFxRbBeWR4wA2aDvwOsURJi4ezza2R682zbFYbVKiQ8SSRkZPUU0soaeO4zPVIUoXmQe2+ZLaEX41gWUCH3XBSOaOUzlwhNimxpDyONCXJ2PidxJ5qE/o+GAoiET4JFc3mMK11WA79Z3HlqUVLGXom1bQgkViUdodM0wbRqXW2bxuRiBtUZg3qBZq95ixi8iAot1iBdXSZrOQ01rqLrHMsYn5PqWW5Vuvk2/c/7zdP4zTp3BO1/5Om00yFrCwWn61lvltz0TvLFawhulH/3fd3XeiafofPDD//2OlrB4TrLg/vd//KfOe/bpev4ZZ+vmH1/DgSxrgq8Y/XWlD1U+cE2zSdrOpMtwwPFbsgl6xwe1IekG3iu/3254oWcdZsNBGCqbQo3PmS9XSEms7D1lVXzKXo5fy/lytMcBKnhzV+WQN/qUoJwoaLHWNAMN2B1yJUUvsMImIy7i0mDHL+h8yEJS7ja3fRYBD6xhN+BEiUJ+cQ+6zBua3yT4cGqY72CHUDGRiG+kJB9cUrT+ist8L4UqROzdtEWjhoRSqlRVPUVUxFqKSJKSMgerrCi8iKsKHwryI0Kyjghq0YPC0yvYrZTJk0pPSMhbYJM6BLJl7hADXZt3X7SQVtNnfsPV4LCRq6SY6KsJ26QKrAa4L932l6HLgddRdUqMRRGlUETAN2qInEdeSErICLUaxm7NQczw78alFBxwMm8LtU744EvENR/tWHJ5/MjClpEVEjAFnM5c3mBk8BZY9BhlGmFPqsK6kscSLjNWVC7EhVrWoTuwtRmijgCac7n/O9wuc47mYmIxAosRWIzAhhcB3mFleWX0oWPIov3tb31Tr/mDl+mNL3uFPv/RT+oLn7lcX/rs5fri3/+DPvn+D+uNf/Byveb3fl83/+xn6iXJh6HgLdOtP7tOX0T3C5/6rFbD+62Y3yTdeM21+vo/fl5fufyfpVvXaLKJ8oapx6LshdqLsg9bnNo4HPE2jYOVv8rss5j32TT8fyxmNpJgZa7YXJwWfMOu5E3H1JtLxQpsHYpoOJjmrVnoYx/6S73uZa/Qp/76b6mTeikvyg04WA58sKykBngRr9XImxZPecOKCHEXVN7InRj1H65J5TESQOxL2TTmycmacwcpA3KP3LZVDlXEs1C6s6PeNJ3fVUSWjIhQILS/DYdU90Mi7TZZXlg/QCq6wabZ8HVwjQoaBCw4QAXbagE7fkQoAshIPJMkgsvBSQa6MuADWBaUKzLk2cBu5rWV0WDfMtmGAluZw0ZNrw2VU2gYWQPhk7Ia0jnwEbUGmtHPlCAJpxloQ71wtmkkhpkS/jtyMfLVfKIFmXFLS5E2tLgewTwFk4gEMuaJyAmQcta6QM+IYvKcKsCyZRUVVzM+ZA5ajWsHQj+rgqvQLWXNBwneRvco04Pv8hJ8plGli+FxibGDd02G4rfbA0ggzBgZv11gPP2rxC+2dTECixG4v0Ug9Vk+e7U0OZCu/PLX9aH3XqyPvPd9uuzii/Skow7TCWefpqecdZqOB7s84qG65L1/oQ+958/0wfddop9ecbV6vJ1Kfu3Dolo+2o4OMX5L5EPMDjut1HGnP0tPfdYztWTjZco9qeZ4V2vIGkvFbJ9eoMV3DwEvymf4DN/As1uwiQxVsbH2Wa0r6vEv6puGf2eMzcVvv4yAbyjLml82iM995tP6q/f8ib7w+c9rEisVb86SDxb1gFY3HMYkv1VLlLPNnm0X1KrYBLxRBRSPFdSPUWU2MLYKPFGBB4TTpneEe2v7yFScMV4o/MyNzLyJfQxikPC6a5fb26e9E6DPG8Ae8ekT9yoP1CP2PfgEDcer5OUSlwr9BEwr4llAnCri2GJIt9WgIWRZCd0gbmkM1Yhv329lFUoD7F/xE3vWZ7hwOM9aRnopduyj+9pv7ugMWiNaJQ2x1yhIAzcY3m2/T6D4mznMSmXski7x4gBT0e4JWjXJAWUJ7Z9ENkFf9d0fjP8ltHvCOqDH2E8g6Acxv9aGIC+ipq5aoo8DyGmoeSPBJ+xUHcVul66IeOU8xkbP/AgBFfKML7RGopP84cUfXDw+ha9BW4JaQ+2PoL7Jkq9Oan4cDA1KagbjeYv8YgQ2zAh41G6Yni169YuNQKo4JFV8Hbi0Dn3pc/+kT17yfvWWLdOj93+CfvOlv6eXvO5V+u3XvVK/84ZX67m//SI9dN+98TB00ZverI9d9iH95Mrvq89KWaWEvJEXVx+khizcpns8/CF62R++XL//ipdq+WYba5BqDWLIUj9Uw0Ltg5FIpWiwwsLvhZrFvQGDepqlu1b4kIM8hgPMN9SngsSm48NCBU1sPAENluKJSY4IbAwNb7Z4DaM+5RJfHQYbU598vymroBXWe9h1edvps9r32SScDtvjEOFDX035jF7DRpfR4aZ0u+jT6PW6Y7207p6Sp7VxeytI8d2xSTifOTgFbevD+63jBJt4+VejxCzqKVUctCr3CV/RJXR79NNEkiaqUJ+GVMQoUX4GxCZRtppBzeGKfkMnXC/6YVBPS+lry0knImmfEi5W5kFFA4oMWiGf4C3nMr6uXgadBD36uegoJAUjRSArd6cUZFrgwpSMBbJ+6aLgFdCAWMse0i+ijQEq3hb3afMSHJ+AX4JsKfk+YPVkKH72AAAQAElEQVQZz5PEtWKc9xivfWJa0VdBNByR+bDcmCsfUuNQQR9aHpTXCOYTfdgjLyFL1JHgK5Ccpr8TfJ/5GfBlXJEO5rc/KCU6qfE6gD+ZucbQoWeiBX3lNifaLSQqV8YXoyQWH4sRuB9EgIl7P2jFYhPuXgTSmtVrtLQ/qTU33KzV114vDWrtsHKlLvnA+7XpFg/UkM216VeaZsfb+eF76E3vfLsesMN20vIV+vML36G//dhHNc1iP2Qh5TWR/P3HRK9is2aADQa67YYb9cOrr9I1P/mxMgt1PT0lv6VYxiqcb75V13z7Ct3yw5/ouu9+Tz/9znd13fd+oMGNN/FVX5b/dWPFxrI8erqNryCv/c6VWvOTa9TnK8gbr/yebv7eD3UDB70br/q+Btdcp6VsSA+YWKrEoerGn16jZvVqic1n9U036cf4cMM1P5UPFd60euj0Vk8pbrxVt7n+71ylG/Dhxqt/qHzTLeUtig9libb1+I50ejit2psJm1xmO1CBn7RzTh/EnNS9nXDtDVVyTpZpk9RSNj/7maH2wftZ4Ht44+SA499f60Ov+9GPdO33vq/rfgC96ir95Fv/q1t/RFyJ17Xf+bauR3bLD3+km9D52Xeu0E1Xf183wt/4ve/phqu/Bw+gN1x9NemrSV8NvUo3Ur7FlYW/CTs3fe8qyo/jSl13xRX0/RW6/sordMNV6F55pW4A11/5Xeh3kX9X1zEurv/O1eT/UKt/8jMtz5Umayk4fNEpchNjZrPWgpdjQWTIc8QgG9BtjxrGU8W8sZ+ZMZtIT6akZVXFB4WhbmY8/+yq7+nn4Prv/1DXM0+uvfIqWfYT+uUa+Gvph5IPvX6EG6AdLLuB8gtipGed66+6mn6/WtddCeCvo8zP4X9OH14Pfx261zMOfm6Q/jnp6xgP1zEufv797+tn3/+BbvzJT1RxEFzGu8rEB5VgHo+HPEgYNBPOEXDLYcvtdGFKdpcyNdqcxediBO5MBDxyOtyZcou6ixG40xG4XYG0fOlyTa1eo9e84pV637vfw17UaMCn0tV8uo5+j8+ijfxXxzP8sJ+08TZb6BOXf1bb7bxK/tSd2Ryayb5WcwgRZcSi2ufTqr/qmOQT+Bcu/ycdc+BBOvLgg/UTFuEJNo8+G/4SvnK84gtf1skHHqZj9nqsnrb/gXoKOOxxT9DrX/ZyTfD1yIqqJ3+Kn+Bw8M7XvlFPO+AQvfElL9W13/g/Hf2Y/XTMY/bX8eC4xx2g977xLVqyeqi4bbX8LyTPOeVU/cenPyPRts98/OM6gvpPOOooXf/jH2tieqiNc9Lm0dfX/uGfdfSjH6en7/9kHbPvfth9gj71gb8sOj6w9TmhcKtP+xO+i7YlEJFUNgqe7fT183bxvdcFGScaXgcZtSmnjmaEDNVoq+pFpR4+Jw5XE/g/uPUWVYOhXvqi39Lhj3+CDnrMY3XU/k/UUw88UIfstZeOfuxj9dQnHqBjHvd4Hb73PjryMY/TcU/YX0c8ak/itY+O2ecxOhocufe+OqJgn6J3OLpH7IM+OHqfvdHZW0ftvbeOhD9y7700H8c8dl8dC455zGN0zGP21TGPNe2wL3mP1fHUe9wTnqQjH7u/TjnqONV8KPA/cFjiNnG6bPhw0DCegr5YKOB5FIOF8jYMWVaDj1VKuJNVpeDNITwfVAa33qo+B68zTnqmDqEvjtjvAB32uP100D6PLfRQZEfuf4CO2G9/mT+EPjlsr311+Ajmx3Hoo/fVYeDwRz9G4zhslO50DyV9KHoH77WPDqF/D4E/DP5g+vdQ6nA9ByM/6NH76GDSB+PPoY99vJ6M7BDw4vMv0CTjqxqsYQ7X5YNX0Lo5t6cMawFN74bp7bI7gVU7fpEuRuDORaAbPfPpuJXbjc7xzLvJu95x3E1zi8XvcxFIDRtvr9dTw6KoqYH23X9/vevP/lSxpK8pDjgNb54aNma+YdSQDWA4yeHnARvpre9+lz7w95/SU57xDE2xUmbe+og3X2LLGPAmKU9Nq+KgFbZ7yy1q2DAmOJR5k+/z5umTf/kRvfQFL5JuuU3irZd4iyQOSZqa0uWf+pR+9wUv4M3UtLSGt04cjHTraunmW/SvHJ7OPe105VtuVZGRL96MffKDH9Zr/uClmmCz5eWbmmnK8jaKXQuXajX4UPMWq/KGTDvf+trX62gOgK/6nd+TD2ODG28uVLzl+pO3vk1/9s53aZK3CRVdOsVbOG+EEaFUkJSoJwokebNoTAGx8G1uhpbE7MNTbjZ19znby1TWAncw2cpguIO8AW/kMv056T4gcyn9evaznq3HPOKRetPr36C3vO71evMrX6W3vPrVeuurX6M3vPTlev3vv1Rv/sNX6i2veY3++FWv1B/Dv/OP36K3v+GNehv6b3vd6/T2gtfqwteN43V6h9OvfZ0ufO1rdeHrweteI+u8A9ri1ei8Rhe+5lXg1eBVevurXq23vepVevurXwlehezVegfl34Jfb6Lut7zqNfq155yhk457in7KWxR/7bmEPloy0VePQ0rQVt+mxnw+u58s3MDgw7IPxUPmTnENP/32scf4uu4nP9Wxhx6mE489Vm8gBm92/xDXP37Va/WON75Jb/j//lBvQvbmV7+29KH75u30zTguJH0h430cb8fGhQWv14Ul73V6O+kWlpF+/et04Rvh3/B6vZ0x8sfkv5X+eCt9+zbo217zOhnvfOMfkf96mb7zj96sP8KXJ3IwO/n4p2rN9TeWN9M95g3NKc3zI9NG0w4lBozTzJzN5DFEuyykLes+NdrU4vN+E4ENpiGLo2uD6Yr7mSMpJwYXm1TDp2axyC3fZGNtt8tOGnJwqnmLM2RDHqpSw3dS0xwmptBfU0kP2nF77fjQPbTJlluoSWwJvH2SF1OJryIntARZn7IVG7sow06owWBaicNXxSf1G6+5Rj/93tXaeLMH6DXveJve+t736C3vebcOPupw3XrD9foeX1v5TzJMVn1N9Pp8PVRLzRrdeusNulUDvfE979Ib/uRC/dG7L9R+Bz1RN15/ja7mq6cBB8eaNze/97I/0CMfvad4jaO993u83viud+m1r3+jNnnAZtgK/ZSvx6763//RA7fcTG/FzpvB2/7iT/Xm97xTu/IV6Yc/8iG9/a1/rAEHv4r2R07UL0LEFsBGQNRUQJIXSSJXbmYqUpVnyVd7oaYOJbMV3yPPUj/GTV1na7Tl/PSLrV6VqB8lDr79ppG/Or3yG9/QppOT2m377bTLDttqpx120M6rdtYO263UQ3d7mB6668O0y867aOVO22sl/b3Tjqu0avsdtdPKFjuv3EE7IV+143ZaucpAb9VKrURv5cpVWrnDSu3A19DbobPdqu21w447kN4RQJGtpNxOO+2gHeF32G577bzjTtqV+rbffnutWrVKO++0k7bfblttv3Jbrdx5e+0Ittn6Qfr2/3xNq2++QcHhMXF4rOgPf8XLIKVvaSMBKO2GzrlH43OO7BeYcPXGeJWdn6kIa/mQQZMUDPe+kpo10/o/+mmLTR+g3XfeUTtut42232or+muVdtp+pXbka/xdkK8itiuJm7Hjyu3l9KodV2qnVTtqFX3SYUdkKw36pVD4HcnfEb2VI7rjTitl2Sr3jfuevlu5cjvtuuvOyLenP7bSKurYjX5eRZ1bb/EgraL+bbfeSjtstY123WGVttxkc333f7+tzAebzAertm8ahn4GpbGMR6gDQhDc7gJE/sDATCucaaCJCuViBmTe5+488tjUGCXnkGAszxHcIwnXZoj4dQippFSuuakiuh893Do3Zz61rIPjY3TpO0ddMnssl5jOjliN0nOpFq87GQHH10U6av6+hHLQqpncpQGMQ7+5WZOHWsPiNuCg5INWEz0JNBymBgymW/hqcaqf5LdbgxQaZgpGpXJxaEssrBNsEt74Gw5WokxZaLGZ6lr/8pnP6Z8++1mtZIN/4W/+ho487ig9+chDdeixR+iUM07TQYcfomt/8H296y1v0ZC3UJnDk6gzccBauftOOucFz9WhJxyng59ytA6HrmSj4RWWGnSEj1McJB673xO0xbZbCje0NZvCkcccqycffJiWLdtYk/0JyX7xxei2O2ytI447UgdR94HgYHDKmc/WsU89joPCdvJhcaI3wVGrRzOSEm0JGhq0pYVGsmCTByWPRwkodOx2mAqQmULu9u1DlONsmC/Aals9/sA4D5EiBe0QX5/+tLwNOfbgQ7QTm2PFgaXiK98ebWKnVyjpkx/9O73/og/osksv1cWXvU+XXHqx3n/Z+3Xx+y7SJRddrMsuep8uvdj4C11yyV/o4kveW3DRxRfp4osvgb9El15ymS6+9BK979KL9L7LLtJF2Lj4kkuRXaxLkF1y6ft0ySXvo46LsX0p9i7VRbZ/ySXILtEtN9+EL1lRZQ7zQ9V5Sksme3rWqSfp43/9V7rim9/g4D5Q8LU1RxK8RpexXGKQRdkW7ZNYFIl+6VeMe1AStE9DpI2qlBQMjmikH1z5PX3o0sv0jKc+VZttvJHcP5WGSozvHgf/6dvW6G//+iO65GL6wP1xkWNObC+5qMT1kkLNt7j4Eue1uJi8i0i39CJdRNr8xe4X89CLLn2vLrr0z3UJ9NLLLoFerIvpZ6cvc7+997362Ec+Is/NHmOrRwt6+N7nQ9nWm22h4w47Wn964bv0kx/+GJ3M0KJR6HTdgMQjTooooKj8Zk8k27wsChYgIi4CcBbrvnnZdWMh74Ox6/a2dCGNuyKbra1br+ZbIaIzonF+Rni/YNyyDvdGg2zbvdfi3qjhV92mR3KH+1osUj2YYmQMlbyy89VFNlg0Gya9J3zF6ufF0zQ17WCK3KhPSydJ9vn4neppJR9yEkIwxcY9RG4brK4IuYe1JqJSxaHp3//pn/Ufl39eSyJp02XL9Xcf+Rt95NL3628/8GFd870f6AErNtY1P/qx3vNnf6bbbr1VNYeijIkG/R133UUnnnIyX2Pi9kRPg8gaArvWyFoA3zOQF3DaUkPrJDW81bFu5i3bEN+FLz/8wQ/1kQ/9pT72l3/N1xw3qTdodPDj99dvnHeBnnL0MZpIFW2jctqcsJPYCG2XWhAGbBQqE+ov9ZLJjVxICvmFP4o7Y7UWv0hHhK699lq9613v1AEHHKCtttoaaXsHjVjDV7T/RN/811e+qP/+5pf16X/6O/3V335If/XxD+j9n3ifLv34e3UZuPQTF+vST1ymSz/+Ib3/43+pD378r0b4oD7wiUv1gY9fivwSfejj79dHPvFhfQSdDxXd9yP/MDY+Av5al370r7Dh9Ad08d9crL/57N/o61d8XV/+5lf02X/8nC6//HL9iLEQEQQza9nSpTrpGc/QJz/xCX3n299meGW8joLSiijP28U90GhzoiUbyjO3jgT+hRJt1OjK+h5vfD/04Q/pqSc8VZs+YBPkKBOHn1zzU3328s/p5joWOQAAEABJREFUs//0WX3lf7+sL3/ry/r45R/Thz56qT7wscv0gU98UO8veL8u+/hlAPqJ9yO7bAYf+OT70SP9SUA/vr/AOu/XZeRdVvQ/jP5H6J8P6f3I3v/Ry/Shv/2w/vKjf61Pfv7v9F+Mj//+5ld1+b9crutvvkGqQqmXxDTVAx+4uQ47/FD92Z+9R9fgb4S3efwvPROKiFFbLVNJe36FQovXvRMBRzoT/5a6DnOjbnAStBKYBe+gd4IcA7J4L0ZgMQLrFYE0HKxm8gxRBvWAY1atXr+nVFXIQ6lRC7IzhyVx6JlIPQVvQBJfAfY5gEyA4C2Y/OqEAxcftjWERkT52g+jzGZs8TVCL0s9PpH7rdd3/ueb+o1zL9BLfv039dLf+E295Pm/rt8Gf8UbE/EVVyTemlFfqhJOGJiBz/1Kfus2ZGG/ZTgl/xclSqEaP/z1ZH+irx6HKVG/QB3SwAtML2lNPSzYfscdtdG22+h/vvRl/fZzn6ffe+GL9YV/+ld9/T//S9/6ytd03Y+ukX1saGOmTMZnzCjKj4S57qEcsNw+2/lAQxNJjVQK98t5jNwqlSfiYKamHaYNh8w1a9ao4UAcEUrEevVtt+kbX/uGPvyhD2q7HbbR3o/bU9vtuo20uaQtpLRFpd7WxHabCfW26cEn9Tmn9UAFUkFS2op80N9qUtWWfWlL+m6rUGzVU2XZVn2lLSuQpAdJ6UGVqgdOFDxo1Rbaa7+99PBHP0yf+syn9La3v01f+fKX6d5QlZL6vZ78VVQzakdI9AigDS3vp8rl/ijM6BFoxojfUIjHSuBXX/3ytsb/b2DxjfYMGXcNb4Dd5jIHyPD4+to3vqa3XvgW/dXHPqKVu6/Uo57wKG25C29vH1gRz1Daej4SMrBVUmwNNbaplIytoTNo86qtKlXIqm3wjD7VA9X2Ef3mcaDN6NJVW+qRj3mUtt9lB1324ffr37/wH/r59ddpyHiiOWr/8UjIsyCZKPNDknZxw7S32+9+skq4YCtefN5LEXC83SctZiux3JiV3J6Lkaijo+QiWYzAYgTuIAJpoxUbyQu6WO2Cha6+bUqrf36DJvn6r+KQ48OVf/9lopJWVH1twleIy3jr09x0q2766TUa3nqbJqsk/70k/+K6sNGrqrJxi4NPPeSExmbBaykFdQj4v9xpOIj1Jie04gEba/nGKzTJVyNLN9lYSzfdRBObb6qJzTbV8o02Vq/fU2M/KKfALrCfE3z9568Vl0wsUY+3Tj6YZfT6PTbxSJrmUFiLpQO+Ir+qePuFHz501az8v/abL9AZ55+nyS0epKVbbKElK5br/PPP19OPf4qOP+oYXfi2t2k4NVBFeben7zZFaPZi48A8T0QwPJ0dtB/2F3q3tVOlHYD4Dj/GYB3LKvoqpSSCymbI5k6ZIYfamk39/77zbb3pLW/Ss854lj7zz5/Rn33gz/TDW3+gVfvuoJX7bK9tH72Ntn70Vtpqry211Z7Qgq1b/lGWmUdnz6219Z7baJu9Wmz76G3ht6W8sZ22ebSxvbbZewetfPwu2or0dq7jMTvqlqW36JKPXKQPfuyDOvypR+hBfP079CHe/U8jPJ6GHH4n6OelS5aoSomm1PK4Em3RvCu73EhGcY+IUWrDIfbRczA4sfcYp71+Ku0q/eUPB1NrNGQe1Rwug/ZGCm36wE113NOO1cc+9zF98K//Ujenm7XLvjtrp3130nbEc9u9iXXBdmp56D7AMujWe23d9lvpw/G+3FpbItvyUcgeubW2pS9tb+tHbqvtH7WDdt13N+2yzy66ob5Rl/3N+/XJz32yjJeL+Krxq9/4qoZ8WHNbDB/kl/j/HM3MEtBG3L1Ad7WJxedMBNq4zCQ3YIbeXKt3951WrLUJv5CMxUp+tSKQVjfTqlgMKxb4fqr0xc//i557yunaiNdS/ptT/UrqecVnI654A7JiqtZmTaVfP+1MHXvQofrI+z/QHqA45Kg3QfSSfDjzv/Dzwafy5ufNocIQdqZ4E9ZUMEv6euRj99WnPv8Puvz//Zsu/89/12f+/V/06f/4F33uP/5V//Bv/6qPffIT2myzzcsvpDcc7jRkivNWrK+KryBDkwlu9MZNqVd+n6rm0BARqnxAg/LKRoFOpVBmo8psUgOqX5OkE049ha9A/kF///nL9enL/1FbbMfbG/vGAfFDH/yQXvCCFyhYOQZrpjRkc/dbFH89ObNnaO4VgWHuudJfQIo62aNpoWQXtNCF096ohxxAnR30hzd4KRQRkkI1P9Ma6Jb6NjXLpG322EZLt1umm5bdpFsfcJtu2exW3bzpzbp5s1t0y+a36tbNbmux6WroGt1a6GrdshnY9Dbd8oBbCm7ehDLgpk1u0U3QGze5VTc+4FbdAL1uo5t0w8Y36xb0b8PexMoJbfHoLaTNpMHkQHW/VkMHOvaZt3A+SIvLB66p1WtkmiKpShUtIGMtN924lpxfrJhuuN1hL/A8gQna4D6Z5oDvg0pirNZ8OKh6lQTfM8VdHzwzb4/zRFYsDz3oIZtp2bZLtXr5at28/BbdTFzbWN+im4h3i5vgb9LN9Inz3He3bb6afpuP25AZ9C99fttGqzW96UBrNp7S9AOGumUS+cStWrbVCm2zyzaqJxr5DxBPN9NqGD+9fqVUBdOu1iTrymB6Wv5AJDcc37Nh3oDv7iLvEvdRmm/Xs7MNcXONWck459aTDuCb+Wj2noAYVyqXvetQBOXh8TaqvaTX9bh9aZVuLTZonOm6yi/mLUbgVzUCacCbqxxJF/D12TNPPoXdrdHwhlukW1Zrkqj4q8HEp9Q+y+iKVOnm7/9Ypxx9vL75X1/Vzdf+XLfefIvEBjjRm5CwJWwFu/6Sicmy+Q04+Hg2+vA10e9ryXJ28H4Py1m95Uu09Y47aJK3SRtt+gBtssUDteJBD9TGD3ygNuVN06ZQb6Qrlq1QsccbtaSkqTXT8ppW4U92nY2QJpaUKAcjcz5UiMOEqp4S/ljPcpep8MNt7vFGZMWmm2kj3p49aKut9O4/+RO+BvmwDjn8CPnt3I033KSGtvUn+pro97BPtT6suXJSETRj/r2gcL7SPZge82FdC2YkImfYP8rk6YHMenGMQIBLDW1LbOa5yqqrWnlJVrO81vSyKa1edpvWrFitW5bdqtuWsxEvZ8OF3rZsNWlQ6Bp16dXormGTLhjxUyW9Rms2WqPVG2GzYI2Gm9a6eenNumXJTZrisNBsNNQDd9pMf/N3H9EPfvwDuVNT8TFryJudKiX5qujf5PFGIsJtMEis5V5XfNZS5J4Vr8UBe03vqObDSpWSqh5jNiHlZsQVH9zOafrM/VXR7mt/fq3+9pN/q+1330ETm09ozSQxXbpa044p8V69gvQMVsv9cRux9WGs42+lT29zH45Q8qyz4jZZXtIr6Kdla7Rm+ZRuW3KbppZNq17eKDYKxfKkptco+7/aYX0Q3dLwIaXh68OE/xXwVOnhr/2PiK45pU1+hPgJc+vCfSSv9K8fRuez+XF08vm007E8O2z3CNqA27btzsISzkatAKakSZlC1no7fxyt/bWqL2YsRmAxAkQgJfU5B1XabqddtPnKlRqwOP7gRz/S7/7Wb+vGn/5U/cG0JnibY/rtr39NL/+D39cX/v0/NL3mNp3w7GfriU8+WLlhwW3ExYrJwadh86tZVBuQqUFMZDI1xduUaXDsU56qI054mr75rf/TK17xSvVTTz6kNby14uWFvvSFL+lFL3qxXvayl2t1eWtRa8Am5I3Iv8QeHHzaX2yXos9XiyzkDQu2qLdf9TSYmipVNhySbLfKSUt4+zXBTlC5Dt7K/c0H/0p/8Fu/pw9edJkm1FPg18N230NPeMzjtO0220r4HUApMJswk1n4WGKCtLgCuM4CeNLkwgi9FiWxgTy8QduVoE0dbxqB49xuRiJOiQD36kqpkdwXVUpKvNLMJGoNFT1amVpEQsdweWQBVBEn0FRD1WmgJk0rGzFQLiBd6BD5ENtZ081qNUGf9aawP9TS5T1tvNFSXfvjn6u5tcGXwL1Q8g/+RjhNjBs2edCMEJIiQiHNgrQ2kCuvww+7WfP2qqgQ03JgIR20pGHsewr5gCWnOcwMGeM/+sEP5LdazVJxIM4aLh1o0Jsm5jWxdnyhCRpQQCCJObw7dyFwYJIx6se6N9R0f0qre6s11VujeslQQ94yTtFPg0Q96NbRaMBb6qrCaflqW+nD1tBvwZmbZTK6Ac5eTwR6BoQW+ynZsjEjaMUbzDPCHnfo3IrS/C7VtoInDZkfki7teZnp44zg7qEhZlQ0W/mIQ4ZtvBilIU6PQC6C9jY/jtKYkV7hUYsIRYxAevFejMBiBOZGIFXBQYuDxoBd8yGP2VdPPuII3Xj99frrD39If/6Od+jP3vpW/fnb36Y/e9tb9d53vUuf+fgnJD6xHnvKKTrpjOfowQ99OBYr5YaFNnpSqtgsOfykJB+2DAV5yAccZvj2T4/Yay89cq9H6/qfXFP+BMCfvutP9Sfv+BPwbv0J/Hvfe5H+6Z//VZtv/iAFm2vN14WND03YbIwqNM1CZAwiZJmoI6PrT8+sLurxVkAR+Cr93zf/T3/6znfrkj9/nwa33KYeTmy6dIV+ctUP9OGLP6j3XEi9F76L+t+pd1/4Tn39q1/Xbg9/hI457jiVr9giMOnlRsKiIkLtj0ZXQAF3q0Xyl3gvVPX4gk1jJA6onUy0x4gcSsMkH7T6uZL329x4sa6V2ajrGCojbJLTyKORghaPqA9jDRu48+tqqGE1UM1G31Amg6YcsKY5VA1aaMDRjbeTyKuJRtEfqNZqbE7zBjHESzX1MF/lJEKrhJ+mYiwUSp66y4s/vOWoqRRwQveBy+0AVUqCiMjidMu5LRVzp7TZY5x2NvSJEiq0b02e0qA/1FR/WqsnVmu6HLSGaqJWjqEyETU/jkzUG5DR6eTjvGWZPh72atV9NLE9nJyijilNww84fA3SAAtDlUHiMUBNmTmJV4oUJqwJ9CkcLvNc2+12LpxnK8ZMrhPGjOC+wUSEIqI461hkP4iXgHkDdpQ/Hg/zdwfF5J1/4J99MoqPOJeB+VljUdoUEbOiRW4xAosRWDAC/od18nI44JPnXk/cT6c9/7l6/LFH6bGHHKT3XXyR3vG618l/Afytr3+9Pv35y7X/MUfpMcccqfN/+8Va9bCHaopPsgMW/QFvPTTBQYu3TdPYmkpJa8B0r5ImJyTk9cSEhv1Ka5i0W2y/vR68776avm213vTq1+mtr32DLnz9m/SO175RX/7KV3Xs056m81/wG6qWLlHmUKAlk9LSpSz8fa1mo5nCxoA5vroZaoAPrmOAD/al7iUNkT1s77215a676n++/nW9/tWv0Zv/+C18IzitKvV0xOFH6lnPPk1Lli3Xm1/7Wr3pDW/QG978Jr36da/Rz2+7WSc+61SdcPIzxQse3mYRIdrCylKC6LEjXEUAABAASURBVKXPTEfNG6xPEKT4BbNB3RE4hWuZzTAiFLTH/mY/Rp7W5DUpq+awlIllDT9gox4gr0NqKNOYKsqYySPaBGl0G8o10cgbdc3m6390UFeSy9aMEZ/FDR+6ONNJltF/YkyoH/RZo+kY6raGDR07LpOpM7Nxh33kYX8NJ5PlKSmCDG6NtcX59zWkqmJUe0vLolFKbhds3x8aJGXeFhNchZLkwxexzXzocNyHGnJspbfcB/RFRqUJqUkh87MIZGr7JDLmjDbdzKSzajxRd2FL1DPMQ/RrhdPYtkqFH71qwp+95LTwLiKUEkro+M0cROMXTWpVEZp3wjrjIOt+fretjTAdb2qbtvgewbjpu8LTQfbI6PrprpjpytiO0aUX6a9MBH6lG5oGvB1oWBMzh6HVvUq77b2n3nrxX+g1b3+rHr7vPtpq99219a67abvdH6wnH3WE3vSed+stF/2FNtluG92ca62ORlPMnFi2TFs89CHabLddNeRQdQtvvXwIW/LAzbT5Q/bQg7DT22iFeF+hKRb//Q46SC/83d/V9ns8RNvv9mCt3PXB2n6X3cDu8leLz33RC3XTYIqvRnqgrwfusL22eciDtfl226r81XoOUw0HuwG2Nt1mK21D3Vuu3EHTrAZr2Lxv5WuL55x/np75nNOpA9vUv9Muu6jX65f9uKHdhx56uH7jhS/Stviwze67aeUeu2uHhz9Ez/m18/WUk0/SNCvdGuwMOWiwHfFSoVHDIa9Du+GzElHnaJeRvNFow7vYQ0WoAJ2Ne/6dOZrHhhik8N7NQKFhkx7Sp0NT0LCZ12yyNXkZNBTKtDEHb1/MU7wBJQ/TmY1eBdikXEYHdRllnFmGHaFbwJgTdUw1A02rkZaEYmmlm6ZuleU1Sk2O0meOtzfwCKdzkYW4SPO8795uBGgYR44lUShtCYLmN4oeb0G8E6iikhHExEo5iAPxi8kk9Yk5sXecW4RmaEjF9ojmJOUUI8BXMUe3mEfXdRQEXmHbbzB9eKKEEv7YqA+AFX4lDl3uCvcTXin4KWXHHhne+ZByhwWFu38/xtucCBK3DLqhNDwiRlRFrvW6XOauYL2Mzyq5j4BrstDUMN+BbEavR8UsuryOjpcZ57v8RboYgftrBFJvMsQHaT4PS1N1rQETPvcntGzTzfTu912kj376s/rbT3+64OWve72mvLhOLNEUbw8aPrU25cCT9NC9HqlPfvYz+vx//Lv22vexmlyyggPShB79hMfrLz/xcX3wo3+jB2y9lXygiyVLlJdMcJDbVx/9zKf1ic99Tn//+c/r05d/Xh+jrue/+MVstku0xgcc3matHk7r/Oc/X3/1sY/rRb/zO8r4OD0Y8nZqSv3JSZ333Ofprz/5Cb2CN1PBIa+mQTUbuN90nXbeOfrEP/6DPvrpT+kjH/+onL+aw5N4uybelu3zxP31V5/6hP7uny/XRz7zKf3t5z6tI59+gga8ZbGNNDGpsD1i48UyIlgIDc25CAdpLzeQDeiO+b6sw8XMZtpErTrVajoE2z+7YZYLjkB6djkdycRG3CFqiXJFxw4Yaq9ix+UN69PHnV57KMjyQU89CnkXMmBdS2th7c/10Vl76V9ujn0vscGNTHshMjHMGxGkimKWWZFMVSpvXBs+9DjdIkuOr/vA1HE2NcyP96V5y4sufThDsSEuEwO2vZ0w2lTgbOREdVGgLqujrRrPaLMCdoE70HfWOBZQu1+JaHIbk4VatRZZKcNik4FVxuO1vrzKINHMta5yM0ojxrpmPVbtwwxoSZE5cxGLEViMwJwIpCEzdw3wL672+IoipZ5uu21KdfSkpctV86Yqb7yxBsuX8yaqx0FliaYHvGdAz/pioR+ysU5pyCFNunn1Gt14261aPRxowGIw9GGMw0+ft1m38pZrDdXfMhzKb7a0YqmmONCsAbcm6SbypzlY1eivhk9LJnXr9BS+SBUHqiUrNtKy5SvU5yC4dHIp3zj1tWbNlBp2nT5fAWb8v5m0oD5ITVP3TRzSbmHzqJdN6Ibp1epttEyxfGk5SK2pQtOTfU0vndCN9n8p9iYqrZ5Ict5qDgF+o+U6EgfMqnxiDwVtaO9c3qrQzDZZnsgK3UAe9O2sv+v2KROnJg3VpIEyNIcPTLUCGqopbLAZq1GMIZHXpqmMBVcFDfpOQ3zD2o+CEjDyia9AlDRKZObIaqJRdAct0rnYI/9297wclx/p2KQxSm7QhNDgX/dsKQLR9BGCeAeiIBJZfqPkDQ6hIiXSyBqXC0WgNue2vBPAF6ONRIxnINIF5FODumuUdBHlUEvbTPMJWVIrD/iCUbrV4olcyHyru6Jj7m90FLB5zSp9NSazVknOMCW1Xg+HLiIUwVhggDd3gPl1uxLLKNZOU3wovDNGwHqxHxFKQIvXYgQWI3C3IsBa2Sh7o0xMLw4TiopzyqRSv69pDhZrqkq3RRQMOcBENaGmCSZgT0MOXD6g1SzaAzZM/z5T8KaozxuvquJ7jKqnhvLGtJjXHKIGAcPXd35b5IOXv0YcTvQ0IK8cbsifBo19SVXxo8G36abRNJvJAExNDfAhq6KOycklUurxNq7hYCf5QDZg8VD0OTqFyn+MPdnTbWwkNYeo6STVvIXz73nN1E/dNQeu26LRFAfHAW/DhiDjZ+JQ16eOwJ+IUEQLKdRerqxDKylPZ3cogl/iA/fsyh17kJU5VGUilxkTImZSZoMFpmNQyWswmVuMCAmhVkh5zJHbC0NEzxlCNyuRaqUlieWsSEmIta4rz2bO4cbl3lTmZG6QCeJO0Bpg3w3Ho0XMhiHIAT6MuoQzMvOuNKlkWdeQs2ag8Qs9qiHQCDseNsYAW26qUtVIafTGSsWi1JKQYGIGGl0xonNJqWrhrLmK96tUafXtWpQ52RjuBGtYofSnmdvBQVsYEaGI9YBCaRyUSaktl8yDOWNCXDiGBowoaS60rivQEggtXosRWIzA/AhwRAlVTKqUkmQwWRRJ037VRdrvMIaSGviMnDVCKSp5oaiqCj4pUabHIcw6htAVMnZMeQJHDnTEt0GV+pStJDZvIFFVUqJsXQwn+Wu6pEo94F8JsX6KpBzBG7NQDQ30h+gbNfXYvyE6qno2iCQk5bJB2OdBCtVA+Ot6OKupikr+SU2UuiaCsv7TD2Q6L5Fv24L6U2PGKkZHT3MtMmQWQa2GoGOwO+iN3wuIxrPXm5+tmyJ322jQLwnHE7Qifi0iVyXd0lTyc3Y7DZJExX6IRwCRJ/9yV4NuocS2AdjJmb4k3+UDGuik3KMuIyTrUSboFTW0if4J7MPNuV3NHMF9PDHbnqAlRiLmhnlE8lbMUSwRlAAODlk1XxlGCkWMdImv44q6RHyNsPEOCoylOQjKaAyBbouRru2Ucs6gKLcPexAhgVjPgEVSZKPkiNAW5/2qwBGgvyAZzG31XEEeHZRvrzdbyjG863DJWVuFc3+CKH0ao3FCTnGNOQ21P4bQIwcdniM53II3lhaULwoXI/CrGYHZVqfEbPKiyslJmYmXg4lmah3W48ZpFvKGWVSW91qqONC060MokV+hL5BTkt841Y0tqVyB3DrsB2ymYvtM8l6hopMUbBA55G1DkSopoizKPRb+RF32LSRl5D4s5Qr/ODBldGtkPg8OFWqKzJt4Vg//mmHDQSpRMmnAs8a3nLAEmjpTQupRPmUphpIw1I9KiZwAOYd4iVb8yvYRFVQlPwyYQkbywgcJYL4Dkpm7tIUMU4rPyDccBucdgVwp5aTEgadDIAvSggqdXBDKxDATL+W2FUF++ODUuDwYpS1zWcfV5ZWDAqN861Immgni6wPZCMiFHxrZpsCcey3iOTr3lYTbYtjfIJ5BfAynW7Bxi4NWtCiykOpmqGBMp0jMm1CUmFVyvKPEviKmFem1Q0Wvh45Rod8Dpq1N4Y+4cEn2ceaQFQi72xmFh0HOs+haFE6Y6aj5+znyWttKcLq2Exj3KsFGAkchF4OQbqV+FhmSu0ZtFysUtt2ybpth/c0dSAfzOdzPIz13HmJvCxQOwF3yWntavBYjsBiB9Y5AGnCaKAeWhkWbieR1uvY62w8hYvo1LMCAmdcgGbDQWycH+Rxmcg7VTND2F+mlIYtH085LIVawCUSS/McYc6YCkCIUEbKeD0/+xfphLzSk3mnKT1PHwGVSlDdRxb8QPBCo8Yd0wkZEKKfQEH1/dTnkQFWTVw5XFQx54WprvEQ3IuS3WpyrZL2actP4NFWzYU30lSk/aOqik8lrqK/HoS4CW9gRcWCp4UnGetylCHqESQbshnnTPG76WiqHT5wNnC9QFHlxHEGmf8QpuEmMCJCNcGRaiHLWTazqIeIOZFDOZf31pMsryHNl6KkUcsEsh7roy9GvMTU34riGrL1zS0rpEXsfJKH2x66HHyMEcrO0n7gTbWWoUTJCahw7qGMWRdjqS47MCNHJTI2RfEZnIRk6lOMpx9vwfG2ov4VrsF+mAN3OCilYl4TcQ7etjeMeMnsvmZn11GveOGYrRIe7PckQMdagkgflbsXk55k+LblzHp3eHdFSKPM0IIJym5uBx49clzOKQdkpSwolhU/0t/NswIIxlDaSdnHIXboXCy1G4P4agVR+d4rDRa4Si7Y0pKX+HanV9YDDBileRQUgVz4wDdgcp5loFfoTvT6yyill3iJNe9G3LQ4o/t2txpOSBZgPTur1K/mfqWd0EJVywoYPZkM224ERWQ2Howb5NPw0siHWaw5LGZkPRt56E3U0GLUd18ELquJ3OWgh9C/cN72qvMmiOeqxXHAWUDOsVVyifOYDu/XL74xNhPy3uqY5dA6or4lQQ50uawwolL3TYMfpcYwvLDln7I9LWs05EvxrpRvO0/4Z9ijBzABBxxe3o3F05AOST17e8LtNt0GhhEi+gkg1YMhBvYYCxk0G7QGrEUK5vG3l0SEs6PNQVoIqM/Yk1GqpHLhEDgiS3LjJs7073tR90Ervi8+ucS11GLpWMLLkeDXEItMPBKZkZTqoyErj23Jd32QMuE/aso5d4XS7Z9FDit22jHn0rYlJmy71wbufG+a3653VtUZbpugVzwSbgal+ha48aivxIH6jxFoJS0bJ62hJlHIE29Er5ka802OICObKHYMlVSx5LTAVrG0VSCOYx5QMcaHCU5qhXYbGL+e2sIultaUR5sb1FvnFCCxGIFWJIxQTxBtUsIA2xGTIwapf8XYHeUQoIlh1PYGyqnK4ivYrQmYYZxMv/Qp+eqmnqTyQF+PEQQdTvMnKHLAyh7ZGqU8FVYJv05jnYCLSogx5OOBtFQvCHItIRT2WRFl6OFvJYH2QFw8Xrpwgl5dcaiS4LCzxTWDj7RuKkLvCnwwVhlNPxY5tuWmmKSW1m1KgktCiTgrYxyRRVaPMD+ycG210WxHqMO0TpsjH8y1bwEQR3/WH6wNslrM2RrXSoIwX2Y0kkz3ZKbg8Au2Cm7ktHiXKJjrrm+ANAAAQAElEQVRyNnJ47yYHBTZjGGGoAEnRCqmINO9yzGZtoc1dCkAD2IOanmqw2/CWzOlED4YHEfmOvW3brKnR8aYGPWWyQP0YKDm2OmI2AOI2jKN1CQnu8qQdDfEm4RFtUhQS8gQ3am3AkpeiUiZWJc7uYGB+4RZjnRtDaoGB0gnt2HY5JOqujFKBy1iYhSQU5aQVotrSleLK5EBKusFm6fOwF9niNhe5Ja0AudPoWMYQo6w9cGocVjBKqQ36YS8NWkZbRq5aYJA0CXL8pjexsBgV1EgspImFyDK6UCU0NoS+0OkiEvAdvIh1X//5A2eHjC1DUMN8xnYBNh3l0uPYUoNjyNolIss06Az7So7sb4uGWWlkFZ3oqEiH/FNGJ2XFlUeAzNyWdYlxvpMt0sUI3F8jkHpMtio3YrmmjblMpr5nEhM8pUri8JOZRsxToYY0yxPa82nYpviqqWiQ8luIMoXhg7JBXihCEgeiIbO6fYPlZSMULNiJ7+eSkkhRBj2eCZKhDRtwRTmpQdKglVUxwUVesQm1U0F+xduShINuh9N8E4nNRlSihpWrfRvmHIkXW8gl6/Rcprw9qdV4YSqlQqLBvSxVxCeN6pTrk9DQ7a5AYkC4Mzq5UJex3CYKkN7jd9DO4pvrDOqerSETqIwkctCWoD+ES1mIFMQWThFJwYZdhOgFcv9L0rrXEFlJdaXKp1PqyK0EG8gpHCC5DP0Y9GcgdswRq1GoCQN1qKzDq8Sq6anP98RVU0nBAbfKqjlkNalR4zp4zdgrv69FuUY8jKzyYQCbgfEwRRzohyn9ZApb9NAWbklhjZEJtRTyS7s7H+c4QHsaxpt9JRpK/r0rxqTHnd/y8U02Y7+nFJPKNR+A2s8epTF5kEXvSBiuwx9RnEkyQhEtpIRuALUXrEoQqTgaySDy6i76RC5DeSkkzwvmiYv06qQePqTMpxXWB38F3xDooExNH7j/xPjJ7lNsln5A7r6jYyS5TgC1zPmyYdJkLnhbe8GMe0hIC9WhM+l0x68fdUvsaVfS4w44SRy5aWajilj2MTiJnN6U6RJitwQPes6jO4isAr5Ch54jbLXKuCBGXv+8PifnO40t6yTKp8Jnedz0yCtrG2toiiEybGDP48kQMbdPdBWataYGqxUpq0elVQTWADr1cFrBtxu89JdR8SE8DDQGjFP3eQWfPAaaoB7KwYsrgwaYQspt3iiJxcdiBH5FIpCiZgIyacMLKQtjmazMhGBxJNmusWXikOMJaDlTMzMJc0KRQJWJZlmZ1CwuyIakAzpRSZ64DcasXSOvkWcmJyY838vaa7OG0AvyqQ0NjYA2mUGe8LODF4nAng9XhhcjqpPLtsgS+bUaNVCxMWRyvSTSFGzTdm9o2C12qgrOueJgEfKC6AUtE59MTmBNlBJXQGdgY6QRj+62XtcdlhTfNaNRZLqnrq6uBoPmW+LYwrnVavDPm1rw2s/yRLo4Y4pSQ7E2rKGIJP9jBr+V8GErqkTEqvKnPNweBQUMiI2HKvqwUuIAleBVxgoGhTa2sgtYHwTpxGHLv2BfebPmoDX0qbdCmXyeFJISB7ueJrAbKj/4GRElTxmtUTwFNdx35JIxup0wKD2SFOKihdkAHnavg2hbqio1dEKoUY95VdFRmflkV5PHLXFr+LRQxYT6aUIli4k0AR/DpHJQoxxqhCg7LDOwDdGLUqhcjhtabUCLhAfRoc5ORYUJ4ZoSb3uLblOrop8nMjODfq6ZF71+T1XVU2A/IgkxLaD+RAnsNegk5LYjX+EHdQmQj5Y5QBmykMIHcE5RRhqa/RG87rErbKmt1BXeZdu2YxQj2OOeaYPlLTJjumF8DxXDoRLoMycrUybhRJYqKJ9vNEnMe/iWGBP9FMysRhUHnOT1uh4yO6S+denLKov5J3Sk9oCV1Udu9ChTscZVhTbYyPRUpp0NtCHdlDKT/YrxMpDqjEzyuifqmqhCGg5ID9TjQF65d6l/6F/MoP8q+naaOZztC1ZTFk/AQIDV/MsyY758Mb0YgftzBJIbt+DAR+ilzxt0WTxQZMqNnuYMKWJEJfUUZbJ74veYaKa8pGgnLhNfTFKWYrRyWXBc0kgSk96ooQ3IIFGuReJNSWIHmUUomhbJlLwAiToDmHaIzraZLBV3U+AJ3rBI1FFpSG0Nng8p2xSe/Ey+uMhP5W2OvQwFIpFnalsFyFoaJT9I++6oeYqY3ONwHbNtlhIVBbUYkHKbD9qq1knJAvqjATRZokE+OAeLe/h4yWYq4imXsTL6QcxkwFNAFiuCkkk5DHjnBQ44ulCyWz0hi0Y5OPKWN1fQCqRGhB257IJcLOEQRcWqz80IJOwZQ01IDAM1ZGJJBlZVQF42bGZEpeBH5QqemJFhnuQGeXuzKo7hZE07B2yyvEBSw2Y3pMUNabJoFy0hdG58QqGqe7xlmmDzBhxSExpEC1OtEj2jwB5hVFueLBc26QSmTjMm5Dz0xcxoeEuW01Au6A9Wjabhh6r8liSzMfPGIw+mmI81soxalss3bLw20+cQ5j4VHVSqgAotI+iRgDcEVbmiPDWT1i/scnw0qtet0J24Wv1gzLaF3IoE2yJoqcrcrFBMxPgrX/ii/ui1r9UbXvMave6Vr9L//PdX9IPvXqmffO97uhb89NtX6Kff/o5+/t2r9LMrvqtrr7hSP7vyKv0cXPudK/QzdK8t+C58B3SsD5zX6lyla0saesVV6IJC0bVNbFjvuquu0jXf/jb1XDHS/65+dtWV+v7/fFNvefWr9KY/fKW+841vqmJIVcSoktRjbfQ8jAj5ME7TOJvx5BZXAN+mxnze6V9xLDb/VyQCKSKYNmOtLZMkiiDIIbvw63pYJ1BIgKVGZRLCJ9uqxSKc5UOY09ZhW8ZyLouPy4kr2EgSqPionpRVsSAnEMDUCHbbFolFKwqCA4HzUqHIrTMqM1NWWZFVQMXyhRo1hXzQqvGkJmPgzQFa8tF3MuwwguCtAkReSYvP5GO2FflJ2vJxWFxgIQwqPO/ZO0pbVdrWxkHERfip0pKQWprg6Cj7kKFuhw/RJe2GlOyKchX6fan0Ir3CpmDjqedesTZZ0cGyoLRBUcQcjcqzSxU6o8+yPDpo1WzeDXyppqGIgXn3Y0VfMhRkWFxTAy9zlGmDfbcMVYl2hGUKq4K2dnGVfKirFuUDuCvbNBkb0k2MG94eJNpjv/11zBB/OTOJc5SPO/J4pZl0Gxq8JSK7tCDxNWufr2LL13mDvmIYqBmi2zJoSEOlEc1q4yFRnWauIi4PRKaNykAiaE4J6r7KYc+mFbzRqPAs6imlZkAWM4g3XiHK2TkKBVrJBZlIQVo5sM1tnjw47lBJwmlMpl/KNfLvrtQ9asSMBdJBe1KBiEIQI0P66n99WZ/7+7/XV7/0ZX0d/qtf/JJ+yAHKh6yfXP09XXPV1Rx2rtR1V16t66/6HgetK+UD13XIr7v6av0c+vMrkXEQ8sHr5xySrgOFx47T5tuD2dX62ZXYAD/HXofrSNv+dehfhy0f3n4Of/3VV8m2riv0av3kO9/Rt7/8ZX3ji1/U33/so/oWB68eA6eiRRVty7zN6ldJKRhVjGMGKFKNEIVqdMWILpLFCPyqRSBxyYjwNBgteiwS8hRBFpEkOU9cLXX2LNjcSLCFsuw27TKLmjdxr6CYgFgnMxlDxRr6XnhdW0mzcfhVdfl9KPL8iS+wFJRMhTajDYPFXB0abGWlGKMYTUYpl1nYjIZDWy3xuttfxwQsRdTLkj+dpWHDO5woad4HcCBUQRILhxGiXfgP75ukSQtsUFWrOMNYYxxWJc1tbgZO3wPwmyhvwg2B9mHEaLDrPW3cvczbkIY4G2TjRhCftt2JrwsSC2aw2We+Zsgl5pQmVlVT8bakr2q6UjXoqRr22Mx7BMV8X32+AvTvW/WQ93iz4nQPWW84of5wEkA5APT+f/bOA0CO4trap7pnZneVkcg5g3E22CZHGxMdnrPBRAlJ5JxMzlEIA8oSCDAZR7LJ0WQQIoNEECBAAqWNM9P9f6dmZhUA2y/+fg/19ulbdetWurer6nb1zCx5jSLhImkF0oxiualWbjmV05qqzUrJ39Haqf5LLam0qagsTuBSwn0Y5CNXQn9DqMVqBsiZ42lztINl6qjnNTv4Umf/axH3IyjBmc9pLyfhRGlaEF2Wv8GbpknkyQcGbioGLb/U0srbchU6CmrubFJLe5OaOksqoeNSBdtEFLBBQQX0W8AGRexUiiiqRlPkE8JQ85Ep1WFblGwP5+U+KHEPNFVbKKtJoauggCdY4NVlqdiEPZKa/jPJdkpDwivQVOVyucaXj1AzlTvlKDep+2qzmNp6aqTpf/igaf/RGm2zWt5aDxyef2vCo3Oe01ISUqI3XnOtXnvhJR2y3/467ICDdOTBh2i5JZdSc5LG14l5V6dKCDfxcJOqyjjN0EpFyirMgxX0WyVeVcLrwITxGpihFgL8UOeL/KqP54CiA/NAQnpCuhHlYryqUiKlpBdpZ5EaPB/0bumhIw89TIceeJBee/Fl3fzHP+ntKW+Im1I580USJLJEJORJuU/JHk+S4KgG+s3UXAtr8bFYA58vDTA2gkKoQzUKEawF0OAHmRmCqTigXH3mcpjJN04LmZgNlCcsfgzuhFdSVQalF3miTmLCqOVIyMycQi5FRAco8nLZMUoClHLSJItx8xpIApMNk0iC55SYMqnEMPFAmpHAK5DmSSSvlHGichwrMaFJxUzyB1GLOBolFq+WkLLI59HpokrF9tIWxNTFJBcXfPoZIqSGGoJ8+GqoxicY07lwiqhMFQOLyvzH4zmF2rliI0OmDdAdGTn1ZehQHCEEJUZshJhUpWKeqEScpVP+LEiCMXImbu+wqCoVvMDi+JRwjnqpl3pmPdTC4ttSaVYzvCYW85JRLbFYl1SsNsmLc4kFuVTpoaZyDc1dLWoutxBfED3UXO2pXnk/NXf1VKmjWWlnUV1zypr+wnva+Yc/1LIrLq+QJkqFhXGKMxzChPYmLOQ5jmOVuFjI0iQRU34dkHjm8eruG773ajKR/S9zCbQkTegfOz9ZNaN3QakNIcnxjIcE2839DaQWcMCWHrCMfrjDD/XelOkqz+xSU3tJPdtb1IIOm7pKasI2zdiiCYe2VC7hTBVBARRjWhPpTfCbcXSbsWUT1JgvW1Kxs0Vpe08V2ntpiXRZlTp7KcxzWT0YJ82qdLh9ibq6quoqV1RIiyokBYnxJPriNheLjD5W4pozEugRsFm4MXP6AsPmg+Tg/98Z6m35z7SA2zDeYrWyatdYHgm+/3yHJuilQN9L3L9NIOX+baLutFxlrGUK6LHc3qa2eXM0e9YMzZnzkTo7ibfNVWvbbLW1z1Nbh8NziIP2uWojra1tDtRwfI5a4bfCb0W+tb1VrW3zSG9grlpbkQFtoB10dbaqdd5szZ39sdrmzla1q1NF2lcMqTLaltDuvXfbSQNApwAAEABJREFUU++++bYuOPd8nDwxJkOEsG8SpDQVPVE8QogkXtx3w8rxvOrwAslRZvFlsQb+f2jgf6rOREwCnBKDX4yOEAIkxPrNNxwJISgQmA9CnLDimStXOe9Shb8UyZwn2VCpKGUxzDs7WNBzlQhHsHCUeM3QBEo4MKVqmcm/zKKbRZTIV8QxKyJXXICWonyVcmooRLkKi3sNjhfsTIEiaS6nuV5ngfb0oA8Fl8eC3ZJLTaQ5T7PDPNVlTHCOF5hUCvStkAaVaUNHVzsLSKokSeiZRDERqh+I4gYo8pymf3Q4Q5ShYvSG8on9Z8JS4E+fcjRKpfEKaSLT6DCSYNt6AUyYJQvMkkkIYmVX7x69sFtBvZLeaurqoeLcZvVo7S1NTxSmp2qe2aQeHzer5eMmtXxUUsvHANoMbYbXPKtFzbOa1TSrSU2ORzSrmTwxHdoEmj/G6ZrZovBeQlqLes3tpZZ58NpKih8F4rVY4L7MsVdKe1v8fydxMro6OtXV2akkJCrBC9AKC1ag/4bQaQBEHYxEJFBELfwvdnW7um0RUiU0tuoFt7OLsFTENmUWvkKhIJLU1VWBn6pnqZdSdpnCXKk0N1Xvjh7qjVPUPLtZJfTbFG3gcBPxpmgL843maKMW7DQfTeRpJk/zAmk9ZvdSrzl9FN4N0F4aUBmg0pwmFbFR72I/JTjhiYoKeUqbEtlWRhGb2NkqMw4LTSWlRWR8f9EB91fQ2tyDYcQBMwBC3Wc9pTv+rxjw+Pm77XKfMG4AKX2uYNMK966sF9KasWkGLzAvZV1l/f766zR48EAN2X+QBoNB++2t3Qf/WvscMFCD9t9bew7dPYb3GrqHBhIftN9eGrjfntp7IewFD5C+N+kLYd+9kCWtW544vD0H76HB+w3SvgcM1T7Uf+WVV0jMj6VCqox7sYgTXUwSpbQ5wDdN6I9tZPhBusI4ZepcSB1Oiwz63x2OjMWXxRr4/GiAmbF2+zN+JC6Mh0jnqwBmPVKTrEcgjocQxKmUabY5NKnEwtjCLklvOD0z4ThV1JMnnr7I9yiX1bPcpR5MND1wXlrK7cTb5XDPrg71ZjHpzaTTq7OMTFktnZVu2sLi0ky8Gx0V8mYRPXjiMnqy2EZKvGcdzhdRzlTs6FIPJoMeyDUxqTXRnhYcqWKlU8VKl3omuZpwuJpobxGa4NilKKVnqYlrhXWhSi84c6BAj+k7NKh2eKFogAw15n/zNVB/GiE0rvikSTcidRvsABsV+lJmgqxi4NgLnK6sEFRm96+T/naQvvoaa+igAw7WVZderS3X31rp3CZN/dvbevuRDzTtgff18WNzNfuhj/XRgzM184EZ4EPNeOCDiA9N7/9QM+uY8eD7+vCh9zTj4ema8dAHmvHgh8jV8KHTiNfyTNesv32kWY99pA+Rnfbgm+p6o127/HAXLZH0wZEI2KTA0z6uEzb1Il4qlFTCJlZthQXLOz0NRzHAbNgg0sjgloZya1olSPwLnrQvxSbuRyGkLGhBtmsJJ6uEc5lKrHtVBRa7QsGvU2FUEv1sp5+q+nFFbz49RW899prewV7TH/4QXc7UBw/O0Idg5kMz9dHDMzXz4Y/k8AziTvvAtI4PoTOQcdqMh2ZoxkPYCrvNfGi6Zj7wjj68/x3NePAdTbt3it55+C1NfXSKOmeWtc1m2+q6q2/U3nvtoy+stR7tTtSclpSwnep25klQG+O6giMRlEjcq7IhxBGCYzU4HODVzwWCMb3O/m8hISxY27+nijgRdGcIIdDW0B3vDkQxLoy90049VT2am/XjH/0IbcBj3GU8aBYLia655nea/t47+u6O39GXv/1lzanMUVtoVYfa1JrNVVveqrZqm2Z7Rytp17xsXkQbtKOOdqjj87JWzQVtwGnt2Wy1Vj+inI/URrgdfivlzUF+DmXOLXdoTtaur3zrK9rhhztqLjtkY8aOVldXl2zHKvNvtbMsO4iJvSmD/oQQFLgnExDsXAd6bUA+6wzBAsZnSSzmL9bA/y0NJFrgpveC7Cc0w930UAgMnhAckpgWzI4wpwEzEi6pgorVhNc/FTXh2Dx0x191/KGH6uQjjtDxhxysEw4+SCcefLBOAic6fAjxiAN1Eunmn3zQITrJOPhQZA8lz2HzcYjjh0b+ifXwCcid4LBB+MSDD9EJ5K/hUMJ1mH/IYbTjUFn+RNp1/CGH6DfUe9yhB+v4ww9Vx8czVcLBSsudSnHACvQ4IV7NuuKiF+hft25yOszpxRwxUogscIYFwv+dQdeTsHA1kFJZQtvcLsNtI6rcNmQyzNJEfs0oFsAK8C/wYzJlaVDPPr211uprafqb7+nlp1/R6gPW1He+vr2++6UdtO16O+p7a++o7df7gb4PfrjezvrBejvoB1/cjrixPXRH7Qx/5y9+Xzt9cWft8OUdInb84ve005eM7eBvr51J2/mLOxHeWTta/ks7a/t1twPf0w5f2U4brPwNvfTI87r35ru1zaZb6Rtf/pqSTLz2TWQnJBF/vi+TVIE+uW+2SxKCEiyRSOywAIkYGoKfE8rlg7jJvxLcJIM2Zbx2C+4rfbOTJRa0jAeCIs6WRao4LOt+YT1t+73tddvNd2jyE8/rK6t9Sd/dYGt952tb6Xtf+a52/PJO2gEbbI+etzPQ73Z1bA+NWG8nbGnsXKPYYztsvN0Xd5Tzbe/82Hf7L2C3L+6AnbfXzuthvy9/Tzt+7bv63je31VorrKPnn35Jb3O/rLbaWhrQf0mlOdp3H/KgrJrF19e+t3LsJOxAFzndEyleuQRCCahzYkgcoQ7I/5LTLV54nnRnQoDPzed79KUXX2B3PNGKyy8nFMRZVs8eLfodO0jz5s7RqqutoqRJemf2NC259pIasNZS6r/ukuq3dn8tsW5/DfjSAC2xXl8NWHsJDXAcmN8X2kA/wv2/sAT5+qnfuv3Uh3C/L1DWF5bRALAE4X7rLaH+XxigpdZbCiypZdZbUsuuubTe/fhdVdKyqklVb017i4fLXGmSqFQqxnbXdrLkbolEwInDJR/BF+IQuluTqV9h1c+6UD22mCzWwOdBA6xNQSEEcZEHh3wQlYJCAKoddsJqofnXxviSkCNzwm5RC0tdCfowTtaT9z+g0NqupL1TmgdlRykxeDrK2Z0qt3Wq2pmp0pGp3JFDBYIqnVVVOjqUdbYthGpHO/KfRIZstbPBd775yNvaFKg7be9Sgd2yhNdOaicdfkaerKtDFerp7JinK6+4TO+89QaLdKbA7o8RF/gsUYF+sawrBPqqIJ/yQbARJsmcT8cCcp8u8O/l1gr01TlNIzBKwJIOC+o0TCPWvbjoVWH0HTBAe+y/n+576CG99+GHssNVSYQDlqnUUtCPf/JDffWrX1KJp+y2OXPUNpun6Vlz1T5rHmhT++w2tc5qhd+mtjmE57Sq1XRuq+YRnjt7HnSe2pBpB5GSp212a8zbRrrRDm1HvgN+28fz1EEZHa1tythxXHPNNbTmOmtoo8031PIrr6AqXqMdRLdTTUVlxbSGAjQJsW85hnC/A5TucA30tnbmkBxODv2fOv+99eBTKQT6IsYCu4wVF8COVhWa08fcaXRpuRVW0BZbbKV11l5Xa622tpJyos7ZXer8uEvtH3eofRawvtF9x5x2tRNuR8embYTbPm7FNm1q+9hoJY9pm9pn1dBGvjZsbbQ77LzQVnit5G+f16EOxnSK87fuel/Qj3/+U/Xs11t24qu0s0I7P/j4Y910+x365W57aLlVVpFYrO1oBPEXFG9N2wJRhZqxSBEw17BIjib0v+eIzXbnam33K3r3OaMXtXAW+5Jh2yo7WZWsItOEh5wHH35ApeaSOtldnzT1OX2oGWpZrUWlVZrUvFoPQHjVZpVA0+otMppJXxRN8JpWb1akq0FXd/4S+UvkqWO1JtKd1qKS5V3+6r3UvHIPfRRm6ZkpkzSXna5+y/bTzX+9SWX+/KWbkASFEGIfkkjpMOPSVspgGzkULj22DgynkqWbX49HCfiLz8Ua+BxoIOH+n99NR4z5nPkhjx5iTjYIxpN1PVI/6RR4gm1iLnnub4/p4Tvu1ICmZg3aZRcN+uUu2vsXv9SQXXcnvpsGQfcGe+y6m/bcbS/tsauxt/b89aCIPXbdQ3vuuivYZSHs9etdZOwJNfbaDRmD+F6/3pW0OuA5bW94g3b9NfXupsHUNXCXXbUPcfMGUv5A0vdGdg/o7pTx9FOP66933Kp3eZJLmQgCK18xpGpOiuIBT4FZJAR6zxk7Xb8EBfkUh5Mh/yMntVJPiFUHhzCGPwsSw26/ecBPnhlpFXhl0H/ZZXTIkUfq9nvu1tvvT8fRkryzxbSvlp5N2vXXv9See/xayy27tMo4pRWc1Epbl3I7wK1d6pzbqS7QOa9TnfA7cZg7WXi9+Brtjrd2qKsVORblBi2Tt9zN61AZmSr5O3CwyvDLbWV1wuvZ0qI999pde+y9m5ZZcWn5V8YzFFumD/N4DfW3p57Ql9b/uvovR/tCLjskGZ2u36JRHwlXWO49PZa4LSMi41/w4rYbNDu2t8K913dAf2246SZ68ulnNHvu3Nh+L3aWW3KppbXn7ntrr9321hI9+6s8B+vNy1SZV1XXvC5QBp3ouBPaAToXDiNTntulsum8cp3W4hVsUUOXurBH59x2VbBNGXu3E/Y3Qm3nAUsuqT322lN7DtobR6uPutj9rTCjVNNU782YqT/cfLOGHHigll9lVUVnEfvZJklD/+5IIwy1UwLx7QpI5HT8vxuNev+Zeiw7H4vmoMHuICCEHXM2JPNaX8yDyW2sHCcrAyHA5P5t72pXFrKIKW9N1evvv66WlVvU3rdDbX3ba+jXoXl92jSn1zzN69umVqMftF97LUxaq2E+mNe3Va1ON+07lzygzxzN6wPtO09z4Tcwjzrm9m5XW+8u9Vipj6Z+/JbmVOeq//L9de0frlVX1qmuapeq2Fd1G4ZuI6ID9wOSN0Cf6HXsv+WNmEZ3mUKV1VKQXnwu1sDnQwOJB0DsKoMgeJaPES00FAK8+lgiNP+MfKKmOXn91O0Pj5991hkasERfbbXF5rxyy5XwBBff7TNIP3zvPb35+mua9uZUTX9vmqa9PVXTpr2hadOg77ypt99+Q28z2bwz7U298/bfx9uUMQ3ZaeSZxk7UJzFV77z3Fs7EW5o67XW9/sYreuPtKXr3nbdUZResQJsTdq5Mm9Kihu4zRH/+w590z513o4CgJElrn0/IiDJD0HzmDKYQAt2TbdRUboHuNC10kIYMAgtx//MR2lEvxE4GTRRNrEG1NF/9JJrbeAb9DYEZErS2t2v1NdeU6VvTpunjWbOU4FA2lXqq0pWryqvfn//k5zrppBPBcTrxxN/ouBOO1XEnHqtjT/iNjj3xOB1zwvE65vjjddxJJ+nY44/TsccdpxNOOgEcp+PgH3/cCToOnHjSyTrmuON1/Akn6jcnnACOp6k/pjEAABAASURBVJzjdewJx+l45I846igd+5vjdOwxx+noo36jIYP3R11YJS+oVGxRKDVpFruZU6e/o8mvvaLTTjtZew7ZR1/8+tdU5t6q0N/Yf6i1HdUS4hVOjTau3ekNxr8Ixa9SwDQdXV2xT3lTUevSv4OPOVrnXHC+npw0SW9Oe1sfz55dW7xpd9X3bqGovfcehP6O12+OO1HHH3+ijj0WOx33G8LHEz4G/rGEj9MJ2Ov44+Fb79jreOIn2E6m4HjCljkBGxnHI/cbyjkWHI+Nj8eOv0HmmN/8Rr859jfajYeoErtaWaUimh51/dHsWZr6Nu2cN1frfPGLSgoF+XVnRltzj5soJYWGfTAI7Dh2VD+cZNSj/zuJO1hHCIH+oiFohqHpslL0UmoqRerPGWboJSmmCmlQllaVlXh8aIHbVFW50KkuUCmVlbVUVG3qUkfapnKpU5Umo6tOO1U1r+R4WeWmMnyHu+p80i1vGajzlymrTLmVYlnVYkVZUlFgVQiBunlNTYuU5gEkzONBCx6wcZpEywFJjrtvNZlcsAhy5SQQzxrXDCOyFl8Wa+D/vAaSCk9WVRarxiSY02WGWG3wcHXcgN19xrhnx8hhwJjBk6yYKFRkQikEclbjgBUDtpNXdM1NTQQzjR5xiQ4+YH/tv98Q7Td4oPYdtIcO3n+QDhq6l4YO/DWL7O46YOhAHTBkEBj89zH076fvv+8QDR4yWAP3HawhBw/RAYftr6GUPZT4/ffeo0pnpxJW6KSas5PSrl7NPXEMU6UhxcEqSUkq3oKq0x/CDonyEJhY8oWBHnL5LyqjfrFCjHr0v43ksS2uKTpbQTLNoTlPlZ7pnFarPlGgX8zzvDntVKFY0jXXXacnnn5Khx14kK4lXK1Ila5EPVuWoKCCOnnN2omDU662s/h3qCtvVzWtsgNWUZnJuFOZOlhAu9BBGR10VLuQK6ur0oHOOlVhh5OTcFUZ+uvkXuviqbgrVNWRI8de1Dye5pt64kwVC8rRd1psVgglVcupOtoydbbnau/KdMt9d2u/g/bXKaedLPVoVl5KVY2LEp1NE4m+VWlDBtxnmsTirW7oX/xI6Aa9UJHF17tCmEFVXiW1oi/BG3bBMB1wwAG67Y7bhYLopaITY0e5s1xmxyiABI1KeZAyYt6ByALaoOAsVFXGPtW8gl26uK8r7FBUVKH8Cq+waigjA3h9VQZV0lSQqth6Dq/X/bq2rJw8mTLsntvBMqV+GMpQ+h9vukkHHnKw7mC39I83/UVpsRj5ok0ibwThUIdZnntM9X/oQOuxNyHUOlonsnMVQlAnc08HD3shBPXo1UshSRgnXei2qjzNZYcnKeUq9sDBaSKekhY6GHudynCKhANmWoFfTeEVulStI6vTKmlZWlaWVlSN4S5VE2B54pavEHZ+8/0fAHLuoCRkca5WuaJCJpEdGhS4sdwvSDRXDNPLRpyganbW3z2c7+8K/CslLm7LYg38F2iAKbhWCnNkHDy1mK95XKTixOhoHXGQcGHYMaZ8rSXkrOBVFtIyk3a53EW2TFmVBQCUmouqZGUdcfThWmGV5TVw6J7acKtvSj3J2w/0ZTQPoNAlq9KSrPb9ifc1/x+gD+n/CP2RMagrLFHQL/bZVXsN3lOP/u0h3XrTn9XME3mBniRUXQoFHK/AIl9ljqnQ5lwVmlVqKUpoiiCFNc6gEIxG/P8npR0KNCAoBBBDIiyaHSJs3wwbJUmqnr16ywtgG68FTz/zLN123736yte/riH77q+9Bw7VXnsP0T6D99WQoftpHzuq+wzUwMF7a69Be/KayNhLe/C6aNDgwRo8dKgGDsKZHbiP9tt3Pw3aa2/tC3//oftq0KBBpA2ijCHae9A+GuSy2IkauM8gwoMocyD599HuvCbcc++9tNfAgdQN9iLPoCE6YN+DtN/QA2jXfrzalP76t4d1Ew7yzWDlVVeNC7gX94wHhSqORUYnI7iTM9CwF2xiikeI13+1Cy2lkVVaWcFFyll0y4RbK2Utu/LKuvW++3TPI4/o7gcfVJ8+feWHh72sLzDU+t9nH3S5D7YZpD32sh73jnofiI0GDtybHa+9iO9Nvn20D7p3/n0GD9Ig8jk+CJ5ttc9g0iN/IGkDtbfzDhykofvtR/mDtduee2owNt5n8FANgr8P2HvPvbTvkKGUuw82HayV11hN9z7ykM676EK1lTvVZ0A/9whbZfF+rGme/tYCtStRTgnjcEK5ch87rv+FR+yL213vQwgBa5ohdXV2KYSA79ykhIcPO1sdnR0KeNppIVXNacmVFAJzT1kd5XZcn4ryQh5RZceJWRWHq6pKIAQq8CqhomodjXAlWCaHL1UTgANVDVVlCTwD+fl5q/JfHjKh/Qj5KYl5McnI7Cc4d6Ge6D7SItobr06JqCeT36HIkixcDy4mizXwedRAohBq46AxLoiHYLZhptEYKVAWBHMiiIYG0F7B+dgCKrG7wLygBNmECSTwhOYJ4r1Z76nK1vcrH76qaeVpWurbA9T3m33UZ6M+6vHtHuq9US/13rhXjPfbeAn126j/J2F+RD/13cjoC22gn/ptbF4dG/ZTnw36qvfX+2qJ9ZfWMl9cVg9NflCdoU3tnXPjjwKmPJEXM6lHWlLZH5pnpkuV1CYHdJETZK6RfwjUYcGrgQ7/g9O6qSn3Hwj+J5Jth0SBFge296XUzhQ2QeUyEonUoIR2B+yTK1GZCRQzScWillxuORbHNbTTj36ks4YN17m/vUgnnnGWzh4+XGcOO1+nnXOWzgDnnn++Tj3tdM2ZM1c77/wDDWWxNfYbvJ/222eoDsEpOmif/XXw4P11IM7afjhW+w8dgvPFIozDtf9++2oIjpYdg/32G6qhOFz7sbM4dOgglUqJfvDDHXX+sHN03nnn6BzXd+65OvdcwmefrTPPPku/2PVXWhGnY9VVVtWaq62hnqUWsVSpSH9SbMa6QUgS/TTyhPs6SAJmpVItHfqvdgYaRHPlJ5u4uwMjx1YZCLwaXHGllbT8CitqjTXW0C67/ErnoJdzzz9P5/NK8ZzzztX5w87TsOEX6Dzi52Ozww49TB+8/7523eXX6H8/7YejtC8O2WAc4H1xlPbDoR6C/ewgDcUhHjpkX5nui2NtZ9np+++3v/ZHbr8h+2noPvtq8KB9NW9ep/bYfW8NG3ahzj1vGLa6QBdedJHOwD7nUve5w8/X93/6b1putZU1YMVl1cGi3srOWF4MCux00x16ysKMYxz76cGx4CDhvhUGCxJXI0Sq/yVHoJ3cdZ9oMz0mhZP+2bnK2UHPGYOFJFGJMZjzgFr1dnKcLxMlaSqFRBXGcpnXd1X4WQiKkKALIJHyIHj19AQKqpYnLYtppJMvp0wjg+c8tTESlNMOtvFjOSKckzenF3lIlJkmKWkU5nyq96Yeplj5vo3Ul1zsfCmOtSDVaSCEGFeSuS4+F2vg86WBRAwqwwMgr40HmTSwkDoQCDEVLhkCpIGEsBe7prQg3k0oYTIpMFAZt3r/w/c1avxorfvVL2jKB1P1ygevqqtPp9KVUyWrUsJquDJrVpWvVVa2Jtvga1SUrc6AXoPBuShWh+c0qEjTGuTvBmmRV6eWWTVVumpJTas0K1k6UUdTh56Y/Kj6L9VX/iXku2+/QwleR4m+8VZMbneSSZ4QQ5ooDzmTTS66GxG7HyRTskSqv3NYtJaxLhQZ9fB/AQk0ItC42Ga3u47AJM3DqSJlorZMzdQ0gIkzYYLHRBKTekZ86RVW0MZbbKFNttpGW267rSa/8orueegh+ZuJ9z5wv+5hV+UBdlSqLBDrrbuevrXBt/Wt9b+lb37jW/rW17+lDaHf/toG2ujr39SG0G99fQN9c/31tf7639C3vvVNff0bX9c3N/imNthgfW1gnuk3vqb1v/FV9e7VrJdeeoE67tK999+t++6/Tw8+eL8epN777r2XHbieWmudtaMao11oeEo/bS+/2ihiDJYmhRCiRjMkDVQjwTIb4mCE/kWPjEU1hEDrxQ4Q9xyDJykUVKW/bnKGTVdbdTVttdVWWmvtNfUg9nno4Qdlfd3NLt89992re8Fjjz2mhL+vffVr6HsDfeNrX0fP6+tb3/yWvkb4m9/8JjbYAJjWsP43NsBehuMbxLRvfoMw/PWh38CuvXv11aRJz+uee+7Xffc+oHvuvU933nU39F7dTb1LL7+cVsDJ6sLB8mvd0FxQhRuzS4xnRpEX5BxqJ8tUsaf0LADC5nfzzPpfBHcB0y3U4tx9Mofx6b4ZIYTaPVgfkynxlHkycgmTRbZzFVtnSEZnJ0h2trp1QzxPgjLkc2AqqOBF6jAyMcw9JMrP2a2vYb7T1EjPkc2Dy6OxyDtsiHkhgxUdMfMVlFtW7hkJ8aRz8Ny2OMfAc9RhrwcOw5p/Ij4/sji0WAOfDw0kjJ04bDx0GPv1cK3z/64xQeY8r3rdVoCKpzTBC1mQv+5/659v0ZprrqsZM2apra1LLT37SGlRhZZmZfhmeVGqFnNlpVzV5kyV5orKzeXPQD2tBbooFsjX1dylckunyj07VOnZqUqPLvVcqkmvT3tFffv31Ly22Xr00UdQQa6cna2EySYwwQWHeepORH+UKY20ilyGfjylLAwSFCGOUAfEZ+6LeaaL4r8gbkewyqxWYVYzNdxK10uvajU4QihktJv+CWepmKRyPME+Tz76uH438QpdPnGCLps4WldeNUGvvfqipr/7tj6cPl0fvT9DH7xj+pG+t8339NLzL+m2W27Vq6+8SqnUQv+8lFaToDKcDOct4HAHNBeyRGkoYdyUHc6i0qyEM1tQAYNXOzLddftd+ph7YvbsOXpv+vt69/3penfGe3rzvbf19vvT9M4H7+henIgrL71cV02YqGsnXqlroNeMn6jpr72hUjlXkfe7RfqRsgrQFGyUK+NKd7mq+3Bad+RfLeD7jQYG7JPQ8AgcrEKeqBhS3fynm3T5pRM18bKJuvzyy7HTZbr0sgl666239N677+rdt9/S9Hem6QPs1cXrqe9857t66KGHNePDGWIYSgpKbXMoVUnQEBIFQ1Qc75EatUOQI5Rx37/33jTddNOfdMftt2rjDb+FDXO9N22apr/3rqZPf1fT3n4zht+j/jv+cpOuHneprht3ma4Hf7n8ajW1V9SDmyLlYSaP1qAi7tdao3IFh+Uj52JAopxpDebmtU7UGP8LrmhS7prh5ga3H+SMPbTOmEgYjGiEeIoNUgXZ9nhZasgm6CEAz03mk0E1Z4oSKSvqEGqZmAb7EydjgkywE9cQwVRREyevsHMEI8a2CJ4UcIxzbI+xlRH368YqN6TnGgqqn7ZKPQgJwIW67bWaIoP6NB8LZ9HiY7EGPi8aSDIGm+//Ghj49LwWJtB91oZRd3SRQG0yyZgSKjx9dzGhS4W60yIWjpSnKQUWWRbcAPI8ZRgnyhKQBp56c3UlFXWFisppRV3FsjoCs4jZAAAQAElEQVRLner4THTU0orQRVFoV3vkmbYj16qO5nnqbG5V3rOs1nyOKtSlQlUZE0qWV5SycxXooic0T1qeLMRWfpKRRksLIEEukKOhG1OrwdRw2DMKxUB8leIcVwvG5P+Oi+tmXaaFUpW6qlSCzyHzCdIW1QCDZIQ4y1VVu6p69smn9fADD+pWFsgbr71OEy8dr1OPP0onHn2Ill9uSW30rQ20ybc31OYbbarNNtxUW2y8mTb99sa68/a/atQlI/XnP/1ZTz/zrJ5+9hk9+czTeuq5Z/Xkc5P01OTJeua5yXr22Ul6btJkPfPUJE1+9gVNemqynnvqeU1++gXoZD39+DO6dOxlLNQfau211tEmm22mjTbdWBtttrHW34hdFbDhZhvqiccf0+lHHaNzTj1Df7z6Ot14xdX601XX6oHb7tT0KW+pUM5URNmNBSTnnq7d17kIRvgejdC/4EEjcxa8Qspyi5PvsVNk8RUOZMfcNj3+yGP6w/W/13XXXBcxcuRIjRk1ShkPM94x3HSTjbXJxhtp04021OabbqbNN99c3rW65pqrcVLv1XPYY9Kk5/TM08/ohcnPQ5/WJGwzadKkSG0nx599ZhI2e1bPYtNnnnlGzz77tO66568aMeIijRs7SquuvJI2wdnajPo2xU6bbLKRTGN8ww11x5/+olHnXaA/X3mN7GT9fsIVevLO+5TNnqciN6n76HswBK6c8caU5CijhXsWIa6KRx6v8bJAMMb/xS/umpsYxF8QV0AffP9hNLqaK4FrMKUoZKRnuQKOte9h85kW5XmoAflAUSEJgigQN6K6ciLdAUfq4L6SJfOEOpFmYqjVBdd1Oj3PkMhIzxRiA6uUxCxiQTtXwI6WHa4sptfLlpDXQgc1KIJyLWpQWOSZLiS8OPIvq4HFDfuv1wDDVgyEoITRa3igaIFj0XgjiXUtjp047KJQoJxE1UqVuSRXWigo5fVUBrcMT5SfMaj9VFRoLihpStSedWhOx1yFUlDalCpjlvGOjGWqdoI+E9RBWh4y5UwE3ajHZV6gZUbKHEK5FfZasmJVSUsiphHltCew65IzCVWY4NJCUShBLM0Ss18hDSqkiXIWvkRMVHBJVIh/4qp41OLzryKFmuXyxRHDi1Cin3p+muyivO6MJLh7AYZbR0tF1SDEujP6lwe4IITADpLERqF60a8W+vf2qy/r5GOP0eH7769+zS069TfHa49f/UpJIVHvfn31uysu10UXXqjhw4bpnHPO1fnnn6+LLro40rbWVg3ov4Sew6m6YNh5uuCCYfK34s4771wN92eFkD2X8PnkNf98wsOGnU/e82qfJ4J/3nnnaSTOQq9evbXM0kvrbl5Bnet6zj1f5517rn47fLguQG4Ycs88+aTSUpM2XH8DnX7yyTrmiMN1BvTxBx/QH6+9Rm0zZrKrVWUxz1RkksfcURXK5TOGazpCPfq0w1b/JJzbXNPuXJRpnTfQzf8nAs5jsUgpx42zDc3jNmNhFXdariIOfhNjJens0GvPPadDhgzVL370bzr1hBN06skn6cf/9m8IJurZs6fGjhqtYejstxdgqwsu0NlnnaWzzzxT48aPU5F7+iac6N8OvxBdXhDteO655+kC5GyXGs7XMNtw+DANu+B87GN6ATLDseWFuuuvd2mpJZdS/yWWYMdzIvwLNNz5zztf551znoadN0wXXjAce13IDucr+u7W2+jMU0/VOaefriMPPIh77Fg9xc7ah2+9ra6PZ6kpk0oZfcROKTqI/Sec20p5kEzloxE2rcVzSAOKck5bFPr/dtCNWqtoZOMebLTOjQqkpkkqpin5V/NFf5OE+YhXxn5VGBIkgO+5LBYWlKTII0NWbsMszkdkg++xDSuAmLjgHQ4z8kxpTE3JkqkheKof9XjAJil3n1wv84OzhxAUAvUg6jpjTWQNxB02Sbj4s7jMOoTccilDwPLdcEqdR3DxuVgDnzsNJB5nHiym88FoqqtifghGfbCYF1GPM3eKKUDCaQmhyFgN6uD1RZcdrJTSDZ6+/USbh6rKeUf8qYC8qaq0R4IL1CX/IF7OBJAzOnMKD/KfuC6KBp+hzeqUM0EEiSkiKPHEQI5AfmqNcRqm+CaThasz71LAoUuahbNVUKWakFwgzGQXJPbzaUEmP9m5rVm1qsAffpgUCpSXKpG65ytPpgnploFL3pzycqjiQTMiXfTS4LudjbQGz/Sz0JB1vkDEcBuK1JhSc0BxOe3JPTmi8wx9ZJbLxeKdqdTZqUJbm9556UX9eLvvav89dtOo88/Tjlttrf5NPdQrKao/r3THjhilsSNHacTFl2gUztCYMWM0GkyYMF4jR47QqNEjNXbcGE0YP5adjtEaM3qELmVhnzBuXEwfPXqUxowZTZ5RccEf6fRLx2nMWOcbpTHjKRve6LGjddGIS+CP0/hx4zVhzDiNHz1WYy8ZrQmjxmr8qDG6DP52LN7bbrmlDjlgPwxXVv9+vRWysgbS/ulvTNHwM0/H0SortLUr6SqrSJ8TIGyecY94UfPiZl1FkGbdGUJ3RDlRUgybEuWMlrSyCftEnYpAZAG2k/4hXFfMa0nnh0YeNOGuKvJQgvkUKmWl1S6lXe16+oH7dMS+QzQSx3W5JZaQncgii25CO1dffTWNHzte49HZqEtGaQwO1+iRozUSfY5kx+vyyy7TSGw1GvuNHj1aY8eMle148SUXaxx2Gjt2jCZMGIf9xmgMu1Xjxjl9NLYdpbFjCYNRlDdqxGiNGz1OLnvChEs1lvrGUNa4seM0Fls5bSzpY7DXBjjCIQnoKCiF9unVU+edeYbOP+MMfXejjXXVyDFqZk5ImRtCp+0UsCcPTfCCgkppAXMQ8jwS4TAgTSgPtdFzcQTwWeffS/usPP8Zfi2v20bj4+kWeCwKg3oe8X1US0fW81WGRGQEpfS5Kg705Tk0Jw8x+hlUZS50WoX7WGTx/KSUVMJV7muL5tw7CmaiO4ejQCIFQ5JvVMMPnyBjIOTEA2XEMhFLiATqSmEE2pUkQQk8phQJfoJz6LrEEYRAPWKZFDk7aZFNOKOAuLNO+Y1uZtSRJTGnKE6UQEmLz8Ua+PxoIMkZsF6IPCkwNuIASxgwjA2G3aKK8BABDCZEFAWcibhg5ApKEnJ2g8Q0UQIE0kJQiIOdyTUxKsp5jZfj6pBVNXgZUf3IoZ8G2AucHvdRyoEF+A6mSaICdQeoJ5gKXhc+n/wB42omdt8CE5pbkDOvUArNDyHIbcmZEjLgCS+DkQNSuEqwucw/LZvPjy6UbP6CWEDsE+U00j5TviFQp56+ck/ETOC2YWMiczRDxuVYpoide6CfJx+8X2cc/xuckzO09qorq1+PFhb2irrYpap2dGoeuw7HHX2sjjr8CB11xBE64vDDdZhx2GE64KADdPQxR+sIdpQOPfQQHXLIQTr8sEN1JHKHHHSgDovhw+U8h1vm8MN00MEH6qijjoAeoEMPO1iHHHoQOFhHH3u0jjjqSB119NHEDyXv4ZR1uI447HAdc+RRcv2mhx98iB66/wF5GSmged8dARsGdn2aS6l+/P2dtEzfvjps//3UC2clxbgF+u2FzvdxCdsXC4niPY5CghViIPNpp5NqtnSoIbFguMETralBCxyWNBZgLRxcINH3km+UHLt0dVaUc0O2FAtq5k687Y9/0FU4Qofut6/6tbSoZ7GkHqWSUjJZ7u233pJtcPBBB+s3Rx+jo9DZEdjhqKOO1rHo9oAD9od3pA7HdocecqgMy5x4wonY7RD4h+nAAw9A9wfrCGx1yKEH61Dsd9RRR+lwyjn00MOwxxE68nDKwCYu9xBs4bTDiB926OE60nVynxwK/2jqfeGFF9wdlbu61NHehs4r6tHUpIP23Vfnn36G5r7/AffeCSphh+Y0xSEOEn1Ok0QhBPkbdkFBAoEb2XC4Bi18kK4FQZ6FBf7nY3mjSgK1XhBo8GoMJfQ1DfRXSRz7FfpvqUy5QhKU2MChLizRq6AQkI28POZR44i8QMxARilhUwNedzr5KN/zn2ALvjmKYbIQD9SR8araO2kZk0cOrP80SZQxd3SLIi5HTA3u3UDZDVZOWS67GyQ4jMmVE+ZcKLuLWIzFGvi/roHEk7xHL+Pln+xrYKCEKOtrDb56eariMlWVs1Dk7FzlxHIWxSyvSCyMOYugB2WChKcCTwsppaUMzpQiUiYfxxPiHpT/CErIxJlTXoaz4cEcAc9PU0aVUV519TwaUr0Qoy2iVikhf5om0RHLaWfO014tQcpJqxq0xbRCAkWpccBuBKELphClPcGkjgXDdVYk7h/FxnBDZkHqsBEFFrg0ajO1tqsYz33NF2hUIDFhskyZJAsgpfN33Hyzhp19jp56/DFdfeWVOofXTGfwiucs6DnnnKPrrr9O/pXq1157Ta+/PkX+oPUbb7yhqVNe1xTgD79PmTJFU6dOjZgyZWrkO/4a6c73xhtvxrTXXnOe+bKvv/663nzzTb1BeVMo4zXqMMxvwOUsmNYIz/r4Yz391FM677xzdBa7V6edcorOPedsXludo9GjRurWW27S3XfeqUMPPlid7GrZyLat1WH9oAaFRBE5CjXEgYq4Nk4SCPraANHPPi1UT10gGM25YLwuMp/UE1234QwhBLU0FYT3r5TGXn/V1RrFbuKTjz6mawmfftrpso1OO+00nQ5uwY52Zt5Cp2+9+Sa2el2vvvqqXiPe0NnLL78c7WedWr/mG5Yzz2HzbQPDPMNhp0VMnaIp2Pp17BXTKH8q4SnY2unmOc1wPv/0xwMPPKDz2CU9h/vMr4DP4b66fOJEXXfttbrnzrv05z/+iT6cqhSDZNyThQIjnv5n3KNZHJzWyqeAe5xTxnxl1kNRp87jeIM6/F+PEGJln1FwqI38usiCLXHY8E5U1f1EJiS+KYOSFB0kzqvo1Ih7IOEmhauEG6RBlSeiAjG9SqSbesqyvFwmOlQdARooR1aYIQ4akFNeTqm5UhniESYDeShQXIoQCAnU7cmVsasv5u5AKpXK1eakZiKNcmMVsUyY9ZOuxZBpsDAIyMc4KS4dsvhcrIHPjQaSJEmVMLBC8DBgKDEo3Ps6YQg59knUpOv8eiT3qGLk1z4zlSt3GGdLODGUjHCV8jLVHK0cqm6kjOCUNqRIBOBTxP8xKLZxxvqJxHxQTuYC5hqGOZNUYHIRVEEK9DlBLiS5CCpnIslDLiOD2nHxdneVybCiQC8CEqIsLXLki8Qb0ZxcitCnHPmn8GhW5DZojCxyifkQQF20lfZQg9tqvkHUZ9RrSt6CcqVMwnayrhg/XpOfeFzluXP08L336MH77tUDD9yvBx96UA88/KCem/wcGwwZhTKNojhOSqCyEBRCUIIutMABi1hAJ7mQIIz+qIuAYhoF5HWY57Cp4XBcXFkQHDdCoBTgNMcbFJbee+/d+HMPD9x/P22+Tw+xM/fg/ffpAfrx+osv60aTuwAAEABJREFUqOOjmbrzjttVZTclUYh9oGEuBg3kStJEmdsSOSTXqSwLyBGvNar64X7VgwsShHLiBuSfPxsZyE9ltGuBdpBWDIluvOZaXTl+gl5/+hm1zpypxx95RH8Dsd/0/cEHHtSrr7wsobdAn3L0nXNn5vTNDQlJUAjBQURqdgyhFo9MLg1ZgqiIigmEMF9moXS3kjTrDiJTV5XDz2kDBSjhvrAtc9piR/rBBx+s3VPsRN5/3316+KGH9AgO2Ds4aR+9+44egJf56YeCEhdKWQJpkkg0gxPqduVEG4CFjOX0iSOvcxq0Hv0fJq59QTSqN89h0wg6mNNvhzN05j45bF2iEovKemFqUgScJA/xLaAY7A6nZODlAOnc23g7AVt8ErnMUyYxpbka4PGKnj0PyjNESnIhouZskY7WRftq7akqQe8JErYvRRGTY6JJyiUQuPrMa/UQNMcgkVhuoZjmdphvkLD4XKyBfwUN/Le3gfUniROlB3atNqZQj3bGhuN14jFXGzNckeDq1PnI5aHDAObJKBgM4sAQlfketCQHJtJcioPUzow/+F7BGTOtJrkq7IJVeKWYwwuMyIVAjbUpIKfE+YBNiXkEVZCmiMinH4FYoC1JSHh7mSgJqh2Un9GSKk5ghhuVk8Hld3fUeSk2JX8BpOSqZYVJuHE6Zoj8Dd6nUedt4NPSGzzLOGy6KMw3XF8DNE2ib3lA2pAiC0vQa+Fk5SDTPX+9Q088/JDELoKYlMUEb3FDtD2jv0ZcPLGTeeJIEAghEAoKoQYiypHnlAKSBEIgQCRn0ndaCMSBw1rgaMRDCAqhhkZyI83x+Yt3rac57c3dbhKTQJ3UkwEaAocTsVSBvzwuPrGP9CuBg7RMbGPEsHrkkLow1QJHcDjnajiz43W4DAdNG3D876EhZ7qgXIyjv6ySKSHhT9ffoFeeeFqqVGuA510ft52gUprErSv3L9CuDJ3kTnDmIIUQL5E6TQscOfUsqNcQghw3nKb60Qib1urNccCrtTIZL3ldg5ltsoAWqVm2kRFt5HTaFyxD3epGJpFmvstyvhC4csYmdNPYM9WiObQGuRwLOiEqw5Hcl/8RhBAUQpA4tciRu68L8BqtitTyKCbYiNgrQ4+WN3VZvtVcbGIZ4HhumdjfnG5TCuFuu7i8CNLQg+fN+UDFpHFyX2WMCUDbkjpiE/N4ddU4QXmE4pgS4UC+hL2uGlJiAclclAt8xjjtCY7UQUuowVIwIE4L5KtBhMgPX4uPxRr4HGmA4ax48ysegWsDtSHDsKgNcFIYQb5+Bpg2eUrKgRiURm4aEsmzBwghyA5WRkFGVRkuToaDlakaJB7WlNX/AjINNCYH3nMyYVAqg9vhkDXCck2kSalqiOkM6EA80AYjgUrmiNJzkCk6Wp70I5sMcOkwEw2SRBPk7WgVpMjTIkdueYDoIinzoy760zBfYuFQQ5ZiaSglc5r3aVI57QtAEaofcJl4rbcUXaUsdgX66FdTPVuatdaaa2idddbW2muuqbXXWlNrrbWW1l57ba2z7jpaG/4X1l1XaxHv06ePll56Ka27Nnziq6+xRpTt0aOHQrB16H1OlUHEpdVWW1Xrktdlu8wVV1xRXsSNVVetpTnddRkOr7POOjGP42vSHqPBN8/o17cvus/Vq1dPfWHdtWnzWmoqFWo2px0h0ABJmT9IDs1xJlN4vrkzVc2h6xUFGDlKdZMzuIbD5hG12UUycHlBwcxFYHmzIuWCemO+BanTPw2IR3aDxgiXEIL8OcK8QhvLtJeB0Ldff625BvZB52uusTr2wEbYyjZbx/Zaa23S14i6a2lp0TLLLqu11llLa2Bb/4K89egP2IdQ60VcnGlkmqayTm2fhu6XJW9zc7Os9wbfab4Xoizlrr32WlqrG2sTXjveQ+twv6zldnF/9O7dS0sOGBDts+oqqyhNE9lpsOO1zDLLaMkll0S3uTJeRzkt557MaVPALiEEZYxn68ZAULWDGKd7gcgiNiEhCjVojPyPXdymRmULtqARjhQhO0xuuOMxTH9jnLRQSCTi1kGjLDU6GqyFnPuLWREH17GGDGpTbTeeUiki1CHydANhR1Noyo1teE5AFBHywffpeALHn2MMUEQlbMGzrwohVajm8mizjJweodrhhtRC3VezbFczQghKJEEUJPpCvRaIlcBYfC7WwOdAA4knwdqgyBkIgNHgQdHou9NgkWaOB33ugEdMjTJgLOOIU3IkmT+VM1DNNzyBisHlzyeoNtMg7lI97IOTiC98Ik4d8HKIQdAnwSgf083ohstbFCR6NcXRCNVMgTaJRVguhEutKeRhooss2g67u0JSuh23lKIch3SfMT+xWl4C//C05Hw49KlZnAAWra8hS1JsZi2O/txuEPlWDHBep9AZzgyQSt+/+uUv6+Lf/jZ+Jf/cc87RhcMv1EUXXaThFw7XsGHDNPyC4Tr33HM1fNgFWu8LX9B3v7tt/Er/xZa54AINHz5cK6+8skIIEdwRkYYk1THHHKthUeZC+ecb9t57b5VKJWXo/8gjj5R/IsL5L7zwwljHBci6TlPzG2GnW9b8C2nXlltuGeuwIzBq5EhZbvnll4/dL+A4FKibSmQa4CZedaDd9yDhNC3I9sppN5qAs+DpXI14PRyFHG4AFdZFYhLh3ElybGH4nid5oROTLBwn5vwRlGEdFQsFpbSvif5ss8WWGn7+MF2ATS787YU6/wJsg+6tp8gbfoF+ix6HQ1fBif3FL34R9eL4hchdSFr//v0ZK24blXG6XX1xWq0/l2Mdn3322frJT36Ck7yarG/zndf3hOH7wjxT/3sfy1xAWwzzLWvqer/yla9o++23w87nxX/7UymXGW5Vpdjol7Rvhx22l5JEgbaUu8oqlysxveqxSb+LthG68D01v9VIc5IlnojJEA8SkYF8jf7/uC7QMKqf32YinDE1Mt0jGLTVu4ARhG37NDqjiRI6lTNOfB/EdG4Ypyt4juTecySWRTmmIARqACGYIkOSHAQxaGoQQdw1KkdvRtQfbw7Eg20DOc5coVhQUkh5AM1Vpj34WOpit1VJzU2jKLk6KSiEIB81Ugs7/gnUBOQ2KF5roU/ILWYs1sD/UQ0w6/mmXwAM8MZgCIRrwyeXF+0EJRiRHxNyOD6hxBMGYwipxMAKIYmTB+xIPb4CkwVc4mlEUKqImEcS+UQ+AvJBqc6m6B8RwV2IcYpRDbQqGIlyQUFDNjdfiTyBeTfKOzsstUqYPLzJ4UnNC09GHw2HKYQSAkiA6nMRJVOoPw8RhGa45BG5Y2D+CbuWD1YtnFOGIeh8iCMHPhvU4UAkgkgCYhnmEW6cRN3MiJo+apN4Ts0BKIJ20i/FI+eaq8puj/CAC0kS22Kl9urVS6hJXZ2dLHplMkkuo5AW5F0SOzFpgjxCZRbNrq4uhRBUwCGwvgxxuAbvnpSam1QoFWWHOknTWEYnZaeEEVOVnQyX47B3UPzBe4eNhHpcrmlcbLCTwwn3g+vJsEGVHZ/WtjalSeIs8tW7I1W/ZqNdtqn7lci9AJYLUgUHs0qODL7bahDtPhEhJSiEOkgJBoINexCNJ6yoe0eiDBeyKSo1ClsCVaJ/TuW5IlQ/aqn1SJ2Yl1Gqy0ngVdCzd7eamkqyXruwXYrOYz/QIVUqoI804b6HWm9pkqCXFNsUKUGaN2+eMnTotKhHp2MHh20H28RhpzvsTA6b2i62tWlN95nZ9MMtjcHui9NdjhkOuyzDYfPdftfne6mQpOLmkNf2hLDvs2KxpJR2VbFRV1ZxMWhCINThcGR/yuWT7fkUof9WVgjhH5Yfbwt6Y0HPR261bVOtVtRlZxM7VbGr09OQyvd8FZ4UFIjLUCLVEUIgjF4oKN5jxHJPSjK/Bos4RJIabwtMq7Qjw8HKAyOiAREGhSLOFNWwoaoqtEJ5Xa6jUFSZurnVqNQlBoUQlABxECNO4FNOz06+F2JS4Oo8BsHF52INfF40kHAoJEGBHhtxJOWMLuI+SWJASYFEQw2qxlGXJU/GQp7zVJQvQBF3FvmSUEAgEJgUAq8YI2VUO6ycSTiCEU56jlzMBA0hxGAut64xAbPIkJZH1PheDjLihvkhkI92edESE3lg8kqII6IkCXKyAoUSMFuOhISrmaJQpgkSXCMRM8CnnzFHXksLjRLq8Rp3/jV8Gr/OC4gZIm4aQqA0mIuctAwRX2stq0lxRV6A7EKNBIO4yIuZbe0JvsLCbaek3NmlKq+qnFZkMg0hyDJVHJrOjo64UIvDi0COHpqamtRYfGFTbIjysUwWDct0kE9U6QVW9cPphnmuy+UZDlvEYTtglnHc1O1w2AuO4bBon+hYSGo2oknKmf1NpaA0SWlzDjKUgtViQlCSpjyde4lRPGjeQjRGuDT4BMkfr/Fifgi+xmi80AxqFAhgPpWPuoEDjW2gVqBzzQ85VkOO/1FV4J5MQlABiLZ7R8gOSIV7t+JxRdlJEpSmiUxtJ+utWtc9HZcdT3GUSnUHhgXcdjGsV4NkRDPKcDnokvrMt3PmfHa4QggWiwihFk6SmmwIQSGEmOaL29BIcz3mhUDP6YPLTQhXaYd3rqSgEBJe/ZbcRfrtvmMvZFxGrvoR6jQSIqRL0AjVD8frwX9RslALuS+sH+vEVPQphBCdaYe5Xbg5cuVsI2FuBebDlIfRNC8ozQo8JBZVIFzITEnJUnipQpYoYT5NkG/A8s6XqKBQhygrCZSjRAEkTBApKEiUK5WSVGXGb82eqdJiUQEHv6lHTx5WcmXYMyDbgCglGPQhiKPbeIQ5c/FHHqwrIyZbEMQwMovPxRr4PGgAv4NbnsHggW/ETjMQGDsxSBLDJQZrFAY5aox4DQw1B+DmFWQqRBpg8QhVJQlpcaQRxwlzNCFXyuRAsgqeMHjcSkDwo5T5pKsBGhOYGASVghShBQ7ziFINDWCychge8Zz6mIkUQq6MJ2ZTUjlJ5EqCAn9iwglMRCGwWAecOOrK06BqyFRlmsjIryCfahxEY9y0wZtPgyhCCZcEZqIgA65EOKh2hBgOslwjHCn5TJ1HHIH2ORwI+1yQBrqSwDQvw/HgVGBRVAhyuzPlqmK3DEcTUYn+VVj4UhyQEpNpolruBL4XRC+0pjl5VD8sa755//Zv/6b9999fBx10kA477LAIh5dYYgn96U9/iq8X/XrqhhtuqOeWvIh2Rwi4fPNcnssNIbDwxtZF2UYaopyk+RoShSSNuwBJyiJAH3MFp0jox811X4KQkxTgcUUikbjmQgw0TscbYZcSwy4EhG5G5NbaVs9QJ2rQmkS9bOclIcRUAg1qfhTMlXSX7XQphMBOVEF2qjLk/WonE3/cuwFh6ygjnKRBGeVYd+IIISjFhmRRoqAQgnxYd+bvvvvuOvDAA6OdbB/j5z//uUby+tWv+y7g1a3pHXfcEfPakfZOlu8TlxNCiPwFwyEER7sRQqi1QfSftjmv23RMrN0AABAASURBVOv63Q7HSUJ/on+ZhSSKqPh1YZpIjgQoyAj73jUoim6FCFGH5YIcVzwcDvVQJP+fL4G2JUAgYNYIhyWuigdsBewZAtLcu4UCDhOOTBu7tJYvMRbTkOBUJWrKmhRapbQ9VXO5WS2VZjV3NYHmGG6ptKgJvtOMJtKaukpqirSpRjtLKpUJI1cETeUWlWJ6s3p0gU7QUVKPjqKaOwoqtQf1Vouaq6kKFakUUgXs1NXeLjFfuH8JvMR3mzsTjZTLNnYwhEBfDbobMDWkPgSxYz0OLwOLz8Ua+DxpIHFnPTGa1sAI4qyFfSXCKOKsjZQ6y8RgPDG4BDIF3q+lQHlZIVQicpwv4eB4pOG+KFCQK/WTVMJuVsrTWAQOVqQ4WYlHp6HGUaslKMD4NMCOZ0CiDpotxwLXVEoMZrPghgRxRAH6RIS6ApNHEtyyIE/0VUk0TzRPdrbssMh54Zu6H44G1xFBQgALnKHOD8EhEVsAsc5F+GGBdElkq0GBP+KqHaFGIs9tsL7ompulEJwaWNQkHozV6AfVkSvo7WnTdOPvb9Qf//hH3XjDjeD3ugF6w3U3RPr73zt+g/7whz/o3Xff1eTJk3XjjTeSdoOuv/56Of3tt9/W3LlzI2bNmhXpnDlzdNNNN+m2227TnXfeGX/byR+aT1hQqDjynN9weS7HuAFnzHDY/EbY1LLm+zeb6Jimv/+Bbrjx97TjRn08e7a445TbZhG1focQFP9ihwNV1xBohy3O7RcXfRLiGeOZaryGACUIUJR8WEZOq13MQt6MBiKLQuoU0shbqx0GeTOcJQvlhE3NbcA8j0N/OaOK3GuvvxbtdMMN6PyPv6+Fb8RG4HpwIzax/f6AvT7+6CM98cQTuhFd3mhbXn9DtNOHH37YbRvbyztWM2bMiLawc3X77bdHez333HP6iDJs82uvvRb9Xi/rP9bheoDjtodpA043zza67rrrNI17yz9a6vjdd98du1bAkbCWnnjySb3wwosSirEtyuyaWq9OM+UZQBkDL8aFdrCpw5Yn2q2xyDOjG2iumzlf293J/8MBt8CNDSEoULcBiWeIHIKk0UP6W1VOx4OS+Od8Kyy/vFZYegW1fjhPha6C0o5UmpergMPVhONUaC8oaU1UqoftiDmt0J5Ep6yAnGVMnZa2FRScBwTSEmjamqrQWlDR5cwNaoL26IQ3L1PHh3O04hLLqGfapNkzPtLO22+v2scuRBsBbQ/uB2MmUuKyASPklHiJJgmSGTEsuXuMWdMGB+b/knNxMxdr4D+jgcS3vcdKrRBPWkbG2PFgAPXBgoekGsQBn2ETgPMbgRGVels6T6WMGDTh6Scg7YVDNTZJeURVmapsZ7ETHmlVZWhFGTwFRrHmI8RwlZIyaqlRsRhRUeRFGuNOq8NlgCwNqvDUb2Q8Mfp3sSiEEgOtDwoBKMhPksGLM95JYMIX8MKXkJYg4/pycshgUrEGSFKMm0coROSwa6ilwaynOxRl4sUyQrYG/d0jVxSUVHPwcqK5XH6g33ZgE6IBJHBdvBd16z1zW91+HA3PlLNxkF54/gW9/PIruuKKK+R/t3LPPffoxZde1AvPP69XXnlFz0O9gPoHS71Yv/jii9HhMv+ll14i78tR7oUXXoh8U6d5wfYH5TfaaCPtuOOO2p5JOgT0TBv8g5Yux7Cs8zjsH9Z03OUa5htOMzU+/niWAgtva2urzPePaK611lr61re/rY033lj+NpyoJ6j2J+pDDcQUofoRoLQGNeRAdaA07gYveDm6lMsB1i3i3WdohBDvDsulNSRzYgKN1EBYEmWFENS4h4Kk2re7JIcbJVQrVaXcpzltZ/joxVde1oTLLtPl2OjFF1+K/bYubKcHHnxQ4y+doLHjx2v8hPH68IMPNf299/QijoxtOPn5ybIuG7DODOd/44039O263mynTTbZJH4L0bsqkyZNku20YD7ncdy0AZfVgHl2xk3tzM2cOTPeH75vvvnNb2qzzTaLNqrwevPDGR/SaXpMH91328n9zRlrHiIJNg5KFKCJfEQpJ3XDgZwkj8VIfTETns9ajtrV8U9HI/enp/5HuXRLrjmEAAVQlxVCMJGgeYRocVCVfntnr6W5RV/+ylc1b26r+vTqq7WWXktzX5yn8BYje2qu8ivMja9lyqdK2euZKq9Ulb9O+LU8xqukZa87nKtqXoSUvwZezRReAa+iqFckvYr+XwvKXhWyQdUpibqmSJ1vBLW/nSmZ00PrrfoN9Sj21/vTZ+unP/u10qYeygpFKUltMtpOOe4HxGeuIBE3cvkIChADEk/za8hjfodjwuLLYg18DjSQZCwunuyCV2lGBmccJGI4RJ4pijDfPMP8AN9hIw4dRk7C9k9WznFaipSRgkQJgzOEoJBKceFnBq2oqgp/WZIpS6qqgozyMvh5UlFO3OXCiiSObtoQ49AQAznl11BLz0nJScmkMB9ZElRNU3WFRBWDXD6zECScjxDblyg4O9vkpikCQaJYyqHEhLBYjANhB0MICiEQdKb5cO2KMuaRvODpgp2lzgvyX841h7MAohxx0+6y8m65gDTTL+2Fl+eyg8Uzq1Lzc7GI0wr4aZoo0Pe8nrPCkzMdkr+httvue+iXv/yl+vbtpxCCNtxwQ+25xx7abffdtNtuu2mvvfaSv51GkVp//fW1h9PqfKc34FdT/mbhwIED5fCee+4Z6a9//Wuts846mj59ujLXS0Hf//73ZVmXveuuu+pXv/qVLOc85rtMx12O4TpNd9lll+gIBAWtsMKK2oM6Bg3eR3vSxt332D3SzTbfXMJ2OfX4tGwgUEMgJ5G6LtMgxX/wmeOQZ1XS0CE6sK4ErUlah7K6HK0hmMSLA4iGenqN16jbiTWOQwBbeHwRinmcydVYxlQef+ioYHvBCNyrIpw5A+jVu7d2RQe777a7duNV4B577qFNNt1E+GUShSTcw7RWW2yxhazLX/96V+2OrX6NDaw786xz69Nw3LDOHXfalltuqaWWWkqO77PPPrItDMedbjsYzue4qdPMa1CHV1llFX3jG9/QHnvsEdviMhpt2ANbffVrX5Wq/rZhOb4qTZJUCZ1I6XMBw3ASi93Sood1OF/H7rFjAB0sKvvPxckb74l/TvrTpWgH9l00zU0yGnzXJPcM+yZpqpAmStJUBR78CjgwVey/1557afas2Xpu0mSVZ1Skt6QPHpmujx79UG1Pz9GcJz7SrL/N0JzHZmnuE3M1828fafbjszXn8Tma98QctULbHpujNug86Bww+7G5mvvoXM17dA6YrdZHZ0E/Rn4u/DnknatZT87TTGTfe2SGpj83S2su/SUt0by8inkfDei/osrVgjqrQRUlkncng9BarpRw5jGXEcdhFOkhiCNeoAueNQ2gLfIi/yk6W1B6cXixBv6vaSDJqtXuxTBhpCRJUATh4MlB84/58RCZtWttEHkEsW6pqdTCSEq8fsRFv8KKUGWXiLeJUkgkBmSSFJSEQpQTg7hAuKlUkr/eHapSYJ4p8AqxgTRLVDDMg8a4w+yazQ8jE3mmqQpOY7sszUs4Jc1sfzeBEhM9bYiTA9UzUbj/lXJFlXKZ9S2JEEdKWwu0M6NT5XKXCsQThQX+EKLrXgAIcTrigglyBuXIEljozLtji6YHUgxI92lpT05mBEqLCCIkJarB5TBvK+NVTAyHQMdyeRJMCDcVmtQ9rxGf9PTT2nfffePndrzrEJKga669RkOGDolfyR88eJ/4+Su/NnTf/vjHP0b+IYccokGDBumAAw6I+U0NL8xefAcPHhzLHDp0aEz3Z7guvvhihRDkD1j7ZwQsM2TIkPi/9o444gg5brhc890u53fY+Q8++GAdeMCBuu+++5QkCbtor8rpdiL2ob6h9GPwkMGaOPEyYTj6ibtOZ62HgH5qyBXjeVaj5iPDTY98tcZDkGbKqF1QIfZz/w3HyBaTLJMQMchGGaTmMECUhRKrMwlRV42fKw0J1WZKXAjlB9IcNC0kqdpb2+R+IkD+TO6TX8nuv+9+OgDsv99+Ggq9/IorlZYS+VueFIGsNJ7drSGDh2CfA7HfAdADdOihh8q6tI2sN+vX+nbcznEjPGHChPjvkfx5LttyP+pZUNZ5jUZZzueweb4H/Nkv28s7Yv6Mnst3fn9+z+FBAwdqv/3316233SIVCpypFaNyZwddDUrQhXf0PFfE5wsW7hzYblHBpFtnOTbMCefudK54BK4h+EqgftZitWudtQipZY5lLZLyWdFYJ3XPTyd3rZj5LKqk2VGq8QBrkczt5f71bpYfNqvEu9jh6+jsUhfj1t88LJZKjJMmPfboY3rgzvv9San4ijDwmi/lNaHmJdJsqpoXlLQRnqVa3NRw2hx4xlxoA44bc8kTUZDmoP95wPE5NLoV+Y4QX1Ped9v9unT0ZSolRR3M2EtILpUK9ClTF/Mgd6Xcj07Cvj8LpaLkvin3s44y24j+6ROHNWFmgzq8GIs18PnQAKOPcRI+u7NBYaHEsEi8kRhCyoSZqtKVKc+CRFwqKE1KNedLYqEpKa8kqnYRqaZKq0WpnCrvkLL2TElnoqa8Sc0ZjlFXUemnobwwv1AuKV2E18jntKSjqNBWYBIpUn5BPUIPqSq3TIW0qDRNmfgTkMoOFY1XyuwSgggiWMnUxKST4hDGjTImFJL0SQSFEBQPJhpOJGNs4QsrSSAFggMoOYehRY48xnMmLtqBfA4cUr1g508QCsQrTHrFYkJZmQKNTBMk80zO3NnVrmKSyo7idtvvyII8QRMvvVQjRlyi0aNHafSY0Ro5aqRGjB4Zw2PGjNUll1yC3HiNGzcuvlocPRqZkSNxaCbKztOYMWPiB6pHjRoVZRy3rPP5VaTjpl78LeP85vlD2CNGjKDe0XK8kX7ZZZfFelyGeZZx/ljeuLG6FEdgLHWOGjlCY2jL+LHjovzll18ey/HvTB12xGGyXhP01KAJOgg4ysEUPaEW5cQNyxVsL/g5DxtVFrwqNC6o5qP/PHDhXsjrcWLxJItqwCoEOGNcsQWqhSPTnABX8XDZrlu0JyK2VXK7Ulbo5kIRdqaf/eIXGjV2LHoapbHYY+KEy3TZ+Es1ZtQYjcAOo7DZaHRwyYiRGj12TLTV+PETNAbeqFGjyTc62se/g2WdW5eGdW6nyjp23Po2rwHLWueOO60hZ/tdyj3juPMbTh+F/V2HqW1m2pBx+Y6bP4a+jOIec/n74NCnCdpH18VCqmq5UzlOR4mbtsRYTNg59s5WnlXQWw64j60v+Ll3ISPN0acRoAYkntgj0kC+GFjk4jyG2Q3q8D9GCAEhAxLPoMiKYWweCIAMuzMDqkqbTS0Ua/J9hMiw4cPZjazquutvUIqTQu9UbGqKd8KgQftozOixYIxGXTJC4x0eORo6TmNHjdWIEaM0duRYXT5hYkwfx1gYy7iwvUZCR44mH3lGjxqncaPGa/xI6JhxtfKr5ay6AAAQAElEQVQoZ9z4yzRmzHhdcvFIxu2l8MdpBOEJ4yboUjCW8kczL4xjLvjVz38iVTtV5Kk3VRdzVaeSlJ7YOPQlYDv3z+1PsB0p9IEOLqgUorWzlhosQRA11diLr4s18DnRQJKGRAkIIQ4DxcWAyWJ+/z151cB0EtkLD5SgELmk5kHevQpJqiSkylg8KjgqQQUF4ik7TAEHq4AzVaiUouPTkveQvxnTUoV2lVTwE1x7QaXOZhU/A6WuZkV0NiFn1OML8rvMb1JLuUUt8NPWRMX2VMVyQUk5UYLjJHa0chZeuq9CkfYykVeJK04IeX1XKFEpKQj/RaI/ftJGSbJIkBRCUJBAUOKrI/LBjIIeuTryCVjMcDmLJjbykJ2qmM4I2C5E5DZECi+AhMwl2t7V2SExuScUal4KLXcyUaYp7EwpbevTq5eWXnJJLTmgv1ZacUUtu9yyWn7F5bXCSitoxZVW1EorrxzpCiusEF8lma600kryj4P61VK/fv3ij5Wat9xyy8m/9m2Z1VdfXUsvvbQW5DnsPJa1nNMt6/iyyy4r/0q4+auuuqoGDBgg81yP81nG6ZZ3PsP8RrrbvcKKK6gv7XF4DdfPqy/fwQ0IW9JxBesEpOgp6sUU3STddsvheLmAok/r2ZDTkSNRNcIVkWgv5GRYxgIRpEdJWrCAXE7d822Wyc4FEkosTmHx/uO+Stj1DSCn3D59+8j9WxEbLbfMMhrQv78GLNFfK6+0slYCyyy7nJbBdsZyy2E/7LUs9mjo0HqzDv15OYddjqnTrUuHG7BeDcs4vaFj8xw3bEfnc5rt4rjT/arQv0LvuO8Bxy1nON2ybsPKK6+kFWnjCisspwHce9yo6urqVIoSSsWCfK/mOF7CubKNEnSQoJsEpyoQlnVIOMemeQxbwVHp/4GL8xr/gayfyBIUQh31NKZAGb6jGLm0WhGu0bwVsKmYH2fPZcuJselwO+M04Hz26dtPyzA2/Irc+lqJV+Urobel+g/QisuuoNVXXk0rLLu8lujVV2uuuoZWWWEVsJJWXh4st5JWWnYlrbjMitAVtcIyK4AaXXE5eMuvqOW5b1bgflllpVW03DLLUdYKWnWFlbTcUstoKe6xVRjrq4LllllafXv3VKkYsFGmjrY5kV5/w3VadvnlNJBd75ojKVWyCv0Ncv/EEULguvBpTgMJ6UH+W1hmcexfTgOLG/RfqIHEA1zc/LFMJrXciJFPv4RF2DHu/MyQoSjlhYyJpcIALCOZU3RQVq7i2CQ4OEHrf2F99S8sofbp7Wpua1bT7JJ6zGlRj1nN6jW7h/rM6aXeoMecnur5meihXnN6kF6Dwwuip9Nmk392i3pSfp85RfVtLal5VqaZL7+jb6zxJa2+7MpqCmyJZ7QX56qqqgrNBWVppq6c9ntCTxIlTIr+BeugQH8WPPNaJJKwQGqo8RtX9NkIdtPIy8lTg+pxtMeElSNWR4B2F0eYVMt48TEQjGXktDUgm3nSYzEKyDm96IkcZzKwiOXs2CQUUSoUNWfWbE0YP05z5s7WTTffpNFjRumBhx7Qm2+/oauuuopFsCt+88w7Eo8//rj8weebb76ZHb+yvItk/uuvvy6/KvI31/wK0jscfrL2N88eeughGSEE+dWXdzdmzZoVv+32zDPPoNNEH3zwga688kr5Q9h/+ctf9Oqrr6KGXG+88Ub8xqN/ZsBtGcduyPOTJ2vyc8/ptltvUWvrPNo+nqfx0Zry+mt6gvbdf/99yrChdROBPoTzYh0kKMkqDPACMtZNjYcy6noPIcQ2JYklc9qRoUGX5LiEktU4UHMtSvaYSl5To1umHiDJhRDLyZPHMAOOOKfrpk051HkD7fWOThrcOmny5Od16y23qnXuPF06drxaZ8/VnX/9q6zL++jvu++9p8smTlRnVxftle65+574zUN/geH6G65XCC5VuuWWWyhrcoS/FZpxvydJEr9V6C8+PProo+xujJNfEbe2tup3v/tdtM19vK61Pf0N0oYNZ8+erVtvvTXKP/zww3JdlneZtpfvhWeeeSZ+GN7fYCz7dTz3oF8nvvzyS3r6qSd1x+23yjZoLnn3rqraK2/hbAWcYimx5tFLSvt9v1o2MKMI2yVBMS9J8oGlIOiVa+1EgID5C3Kj4l0uaf+dZ6yTxpmG4LYEas3lYLyjYJnuuNNOWm2NNTSWHeOrrr5aCXMMUkoLhdg8663CmE0KKfFA/kRchVroSkCeeQqnvMpDrJERzrl/uJViuvIEPaYRBV9JD5UqO/PkK1dkR9YtE/NcxnyRMfdVs4r8jdeKdV3ACrSlQq2z5rVp/MQrNJod1b9yjzX37Kl1v7ielKSWVE7nqtgGURl5bIS6j0DISExz1WxMHi0+Fmvgc6QB7n/ufoHa2d11Dw7DSd3oTpXHlBqH5fKQKwtVie3lHGdFqRiLQWlI1Kdnb23/ne301stvapUlV1af0Eez3pil1rda1frGPLVOAa/OU+fr7eqa2qnOKZ3qmNKh9qmfRMeU9loatP3vok3tr7ep4/U5lDdL5TdnqW3qTM17o11fWmltdc1qVe+mHtpg/fWV8Vfxh8iKTD+0OwdV+lNhZgssSvP7HxQPSG2uQGn1xEZIi0w0Uf4zLzl6rIEZEqm8G3ksV3I9NdTSqFq0EkhMh3K+Mq8OUbPsbAXqz5n4chbUEhN1IUiBSVjAC1eB/vizQH/585/V1tqGQ/Rg/O2rZyY9rfemv6fb77g9OlReaL34ejFuOE8ZZdrh8iL65ptvymleqD/++GP9mfIsP3PmTPnbh3bCxNFwpLxIP/bYY3ERzmmj83jR9k8OPPDAA3rnnXdof4jUPw2QskD7Jwj+jBM2depUTZ0yRQ8/9LBa583TX276C47B7/XB+9NxAp/Xk088rgQluc95ve/Wg/XEDa6oJ/he1MUCFvVBG5we7eUw9ha6ErSmaVugBpsiJtEfqkEsKATgOCAiBc46T/GAAU2SoAS+OFxfRjty9JjVaYJYgXS3qaDExUjEp06dogcffFDz2Pm47eZbNG/OHP3t4UeiE/rU009rxkcf6dbbblOVBbSKM/3UU0/phRdfjD/Jce+996qCY51RzyOPPCL/PIYd47/97W8UHWLaXXfdpfdw1l5++eVof9u7jGPkn+eYhVPs8mxPO9p2wOwM25a2t21tG7///vvRkQshyK9dXb4dZv/8h22aJGge3bo9b775hl7B2XoSxy4w3hI6bhvl2EO0kyhzhWR7BOJRJ+SlBLSCHdCXZahKgT8koywiNg/RGjcQIgGerRgj9YvjRj36X0xyysuA2+daQootabDDgmlbOGyZjTfdRFtuvZV69ekbXxvedc89uhmH+Lbbbsemt/Pwc4tuxuaGnW3zHb7pLzfp1ptv1V9v/6v+8uebdPNNNwNkb6rhFvLcQnoNtyF7m2676VbdTvod4LabbtIdt9ysWxg/t/KAdQu4+eY/Y8ObdNsdt+lPf/mj/nTTn3Uz99Utt9+uP+Po33nv/VpiqWXVH2y7/Q76yte+KjtXOYp2f4wK9qLr8XQ/Y6B+QUwh/gk7hoggwdHiY7EGPjcaSMqMlArd9QTAGhMHAr5SpLDjiYgyJouc4eGJjZEGP7AmBahPUpgIs3In+aqKT2K8Esidhwx+hTB0yGB18nrrXf8G00ezVfmgVXNffl/zXvlIrS/M09yX2vTRS3P14YuzNPOljzXr5Y80+6VPYtbLTjNmIbMIXiJuvDKffvzKbH308mxNf2m23seRyzvFAv2RprzxVnyq3GmHHZTSavEUmFVyOpOoUCyyVc4Uz9NfZgelqaROZTz3kZ4oHrl10Q1P7bDzOiX4iZO0qLfcOqNsBDKCZotyAvwGHDdy+Blty/GicsIJ+izkUhNPqM3sEna9P1PP3nO/nrnrXj1z5916/r4H9Nw9Dt+lSXfdrafBc/c/qKfuu1+zWBSnvz9djz/xhCa/9KKykOr5l17SvNZ2qgqaOQOdTJmqclc57n54h0LU590qL8je1Xj22WfjgiqOqTg/do7Mt8OV1Sdb82fiBHw4Y4aexiHwQm7Hyl//t3P17rvvyou4+a7D/Lk4E16c7Zw5f3t7u8z3wu9yp70zTdPem6bZ7MA99/xk1uV4t+rNt97W++9/oI9mfqQ3cMSqHZ168qFH9Dg6eAo8c/d9eubue/Vs1M+96OgePYWenib+/suvqQU9FtkVKNCf4CKxtRQUAkDPISJIApwmOZRbRREONyDbPpOd3UTQrKwiY6IZvcx97109TTvclqfuuEvP/PVucE9s17N336+n772PNt+tR+6+U3PQ23vT3pUxd/YcTXpuEnXlenbys/po1kfUIs2e+bHefG2KhIP1PPp4+ukn9fHHH2k6jrJ/f6uTV1FPPvmknmF3qZVdKtvJcNgOkn9zyzq2XW1fO2V2eP0zDrbJq6+8EnXK0NWsWbP10ssvi47pxZde1hx22DL09OGMmXoDZ7sL52zy88/r+Rde0GycwXfeeVdvMcY7Orvgvcg98IzmzWvVW2++rfenf0gxKbtzc3T/nXfqiQce1JM42Y/ffbcec5wdkye5Z5+APnHPfZo7/X2VbKMsyPe9HxRSxoI1nQvjaOEjV4jcvM42bUCk1aB4YDbmL9W4jui/5nBRtTodCrH8hGugeI+DHAesXGBnf+MNdeo5Z+rQo4/UZBzkZ5+brKcnTdKz1iX69hh9ivE2ifiz5oObcXyuvOp3uveB+/Xwo3/TwzjOD+NIe3fx4Ycf4kHkIR6cHsBBv0/3P3iv7nvoXt374H164JGH9RDyd95zlx6BWt6O8O//8Eddf8Pvucde0OTnX9KkyS/oOXZSn6beZ7jvJr/4vN77YLpOO/NMnX3uuRFbfec7EjbIsIs4eBZFj+4doOPB4P6IlDAi8czRgUJQ/PMgIhQTFl8Wa+BzoIHEL/iq8aYPLOkJ28rQXAoMFvlgcIiBlZOa45Lk0JjEYAmk+6nUT6EpkWIip7LMZGqvlOUnnYCc/3dbsVTQYYcfopkzZ2gmr42W7DNASxb7a4CWUP9iP/l1Yr+0n5aA178EF+rwP0K/whJawvKgD+X0LvTVgKal1LdY4/drXlK9mweod0t/9e25BOivRx97Rt/eZBN973vbKfCX4nSELFES4pKrCgtYAV5LoaQuFq2MfkZHi/6hGmVM54ZCUISg4iAeGmGiXhAUyMFpfoDnKEQ5si7XtMYPdd0nZEkkxeWauhLllFn1qgdKhJvJWP14jp6+814dN3g/nbjvAfrNoKE6eq+BOvBnv9CBP/ihDvzpz3T03gN16B576sjBQ/Qkk+3d996jo489RucPv1BZkui88y/QazhXgX4//rfHNPHSifqI3akTTzpR7TjFA5YcoHvIczWvN95kUT399NMV/8UOrfOulndFJvNaz78CHwKLHO3zNxifZHfFOx/HHXec/G3DKrsW/pD18ywafhV1/PHHxw9sEKInJgAAEABJREFU25E677zz4o9q+vXSMcccI9fl14pHHnmkPsJho6q4g/UnnsJfef1V/faii+Jns/oPWJLdtztwyF5kYZ+m666+Rj2LJZ101NE6Ysi+OmLQYB2BPo7YY28dtecgHbP3YHS1L3raV8fuM1Q3jJugtvdnqIAz3SMtqpik0Vw5N3eC7tMkUQGk9CtV7cggRhXagON5jOf4PeZmWCiTeOiwo9X50Uzd88c/6oiBA3XMoH107MDB2vcnP9e+P/6Zhv7gxxryo5/o4N331MED99KB++yt19DRTX/4s/7yp7+wizdVwy+8ULzU0UUjL9YLL77AvSE9+/Qzmjh2gjrmturi3/5WFwwfhlMzWffdd6+u5tWvnaoTTjhBxx57bPxdLO9AWb92iG0T22ImO48TJ06Udw9pvvwa8IwzzlB7W7tGjBihJ598QiEETcaBuviSEerbt5/GjR8f5YRevFM24dLLNAtn8PgTTtTRRx/DTuZk3fHXO9kh4ZVnW5vOHzYstr+VndN7/UDw5CQt3X8ptc2aq4MH76sDBg3SIejkUOihe+6lQ3bfQ4fuubcO23uQDtxjLz1wy21qn/mxiizqTaEgJpTY/xznNcIjgzYm2Mt9yBktGbycSAMEOUMdUgyR6HHoMOJS5OqfOnLu8UWxaEb/uHE5PpblSmmb6ylwf2V4JV28qusgrVKi1T2atdTyy+kKnKcb//AHXXvjjRqDTodfcrGGX3KJLrz4Yl2A/X978SW6GJvs/IMfaN0vflGnnnG6zjr3bJ0GPe3003Tqaafp9NNO15nEzzzzNJ0OTjvjFJ12JjjrdJ1y5uk6GbnTzjxDJ51yss46+yydjq2/+93v6Rvf+JYuvniUhg3/rUaNHkc9IzWce+rCi36rMePGadSY0So2l9TGfNDBzrnnoYD907SALYI8dxaSglC9rMs0JErRZ2Idw2jYJFNMJkURWnws1sDnSANJ4AlLTFZGUONvvgYYLwwXx4MvESHKEXQixKcnHztcOWlVkPOOP2cwpix+LbzXL7PYpuxy+Svnl112mS4dM0GjLxypsb8doytGX67xF4/XpSMv04SRl2oc4fEXjdOn4mL4C2F8zDvhkvG6jPwTR03UJedfogkjJmgMZY91OZQ5hjwXXTBSY0dfprFjL9VmW26lQPsqOFV2CN3OjHZXWWg7eUovVyoqsAC3tPRQu78VVWpSwmSZ17UR++wLedxnQZ2UqzahQKRgTelTj4ZcjYa6TIPWokGB+StTF4t2Aqtqp88fIkaXN9/4e/1u7DiNHjZcI885T1eOGqOrx4zTj3EeE/rwpTXW1JhhF+ia8RM0kbSNv/ktSstVwB5Fduwq7FxRuPz5uZzXT2IxE/m8gLmfJ7B4+nNXO+64EzXXzowFzrCdGwghqICtm5qaFELQwQcfoi232CLufFlXvi9cn2kIIRbksOHdE8MO1qabbtqdVqV/LjOEIOdNKT9hcvcE37dvHxyBS3DURmHHsRrJAjRq5EhdjtMwfuwYjWKBuHTUaO6JERp30SWacNHFGoUeLmXhGnPBhdwjI3XpiJFqUaJjDj1MPQpFtbITU+3qkheJJCTK2ImqstNVZYeTLhNX7K4bWLOXQ5J7g2ikBfKltNeffylB+7ZQAwvTGNrzMLs1l9HOidQ7dvhwrbPiSmpC50X0vdFXv64rx4zRZf4GKAvrOmuuKVdoR4A1PeqxzEMLzY0VRj3QiDI7Rn1795b7Pm7cWG244bdFtUrSFBpUKpXko8J9bJs5X0qaP7g+nDb4w/IhhCjb0LVlQxJkuRASudM5CvAHqC+feDljZ4zWWXsdFbBFmiSq4qTm2CreS1ItH9Q/iDpuzFhdftlEuS5/23DCuPEag11Go4OJ3JMjWMzHYhP3ewKO3OWjR+uaSy/VRGw5Hsfidyzyt7Ljcu3lV8jfyDRaiiXl9IeWiaYrUBeNZNihkBj+Jy7/DtF/orQo4nvZAbenSiDUWxYIC+cqYz4R80yJ+ca8nEtGWpW0kCZKklRJ4L6jbXZsNtl0M2240cYRG2+yqTbb3PGNNGLkCKWMhRJjrdPjFyUE7JCmidIkUYLtapCSVAqp54/cw1wF7gePpRK0k3kkpz0JQvew67vhhhtr66220QYbfFObUJ9/p82/rXfQQQcqhKAENDc3KVGgO5kC963he979slNFVcq4p31f+t5FUgsedG3B6OLwYg38C2rgv69JSWA2D4uWz6iIkwd00aQQAsNtPpfscaLL4CstqItBWEaimhTYNUnVweCb296hnEk+C4mU1OAJo4nFqKVHDyVpKi/UpVJRRdDEZNDMZPKpwOFpqqO5qVlNyBYLqYosmM2Ejd49eqoFmR7NLSrBLzBFtJSa1a9PPxagJvXo1UtlFpB5vGoqS0qoqwNnqkxnUsJNPXsokK+DCbKLxSTQZqdlTFkB+XhaN0aMCB2A7sQ6s0HgWzSiHm4kmXbzQ64cyFCOFjPxrKjmQkGB9vWkbQ6npIn4S88/r3N4Su2FDv1B6stYzO698y4VQ4J8pl7NPZSj/ybye8cmyaiNeE6fitingN5TJSqEVIUkVUq+NGHCRzfWq3kJdk3gpaQHKTbNug4h4A+gEWTtGNlhEkcJ+3kyT9MEhUghBJXRo++nEFxCjedJP0kSGQ6HML88y7rMEAK7ixVVcDQyezTYJ0lTpfTnwuHDddSRR+hIcPjhh+lgFoXDDj1ERx11lA495GAdecThhI/Q0cRHjxqpXti0T59esvP44EMPqor+Onit1sW9ab16oSgkbpvk+nNBDeqExH7bLIjIvTBsBudJEQjoIWXxKpKxSpldvC4774wz1cmrtjVXXU2jcB4K9GeJPn3VjKOb4TB8d+utNXjQQO7dVNbzebyeef2112PY5Rsp/bWO3CZRc87iXMW5WW211XQmr3Sc7ocB6zxj7FlPOW22zkMICiFEHYcQ6HM12qy5uTn2MaPNljUcFkcIIaYpiHyBeyNwX4j+ZzrnrDM15bVXZefKKCRBRdpHDnZjc1kHgfZxt8pprbwSPu+ss3X8McfqqMMP15HGYYfrMJzxk44/Ht4ROpTwkdjviEMP1SgcL4/bFvQz7Jxz9VV2b6a+8qqGnX2OmhmP1m9zWqRNCTpK5IOumvy7kTdyBGHG7liD+5k0BDJ8WipFOMWtcv+TnBj6teNtu3MTMyarIFNKWikkeurxx7X5xpvI98HWW2ypbbfZRh99OFOnnsJO1Kmn6kJ2s84//zydQvwMdqC22247PcUr4ZNPOglbVqKdbLscuy8IEtypCDvRaZKyM99BEypKo70Uv/Twlz/9Weutt57OOftsdsRO0xnsWJ9Ovedis2Hnnqevf/Wr2oqHpq0230JbbLqZvsPD6fZbf0fDSOfpT2Ie8UNFiU4H2lAqpOrR0iR5oKhxBPTrpuTMniBv8BfTxRr4/GggYYwwp+aMjZxeN0CQszaJBdKDanIiDJhs4sCuCUhwM4lXHAyotKCDjzhKM3ilcM6w4frLrbcrFEvqYoGvMBgTJtHAJJNTRmCxd40JrciZoHPKS4KUcPFY/VRQT1gASUhYCFLaB5fya6M6V/BfLhYAxYm5gFyAJ+CnwQxaaCopMIG//d50ncWEdvo5Z+u7O2yvb2+8sSq0JaXdgYnJddQmr6C/f5DOaRmqNvl0IJPT0BrQGR3NiDdgPlzOnPZXVSStOUmU8SSaMnnfeM01ev2Vl/X9nXbQtLfekic5YxOeggfzKuZwdmq22GwzDeO13DlnnIUzdpaen/QcZUmBfgk9eaEUjkEtnsn5aZZsV1P/dtW5LPz+gLM4cuwTQlAIgWxV5ZRju3niNvxaxPEbrr9BTz7xhDLKJptCEqKsf4nc/zaHAjgpA2ehiQX/gAMPlL/y7n/ZYyfp6KOPjq+8jv3NsZEewyupo+AdwatEwz+maQfRH9D3B6/9Qe+pU6botVdf5VXbFL2OIzBlyuuaOnWKpsKf8vpr8muws3ldMmvWx9piy8315ptT9dGMGfrSF9fTySz4BRpq5LSJ1sr9CLQ7IrjPUpAiMEWkjicSelPUq/OnuZSi22buGb+OnPb6VN17x52aMf19FqpNhZnlOn696y46Ggfx+zvvpDmzZ+lc7rtzzjlH/oxaG86fbWD9Upyri/pD3ZjNd0iQ2zfzo5m6mtel559/vrwIT7J9uUdEe53XjpPvI8sqSI6LY+68uTr3vHPjNwudFkKopSHTs1fP+KOzy6+4ApKcsdJMCTIFyt6Bhf6Qgw6i7UfqqCOO0LHY5egjj9Ix2OYYHFrDPPcrDYkSWj8VW9gmxlRs4bjx2iuv6HVs9tYbU/Umr6+nvvaa3n/3PcZqAInemjpVfXhg8m7Qu9zj5fZ2Wb85TnvUO20K7hh1KIL2cgbwT53kl2Hh3Jf/LNA2u8Jum/VvBytVUAH4u0HNKY97pDclqW685loN5rX+1ezW/WCnnbTzDjtq+rvv6oVnJ+keHpT+cMON+uMf/hi/lXv1VVfrRuI33niDnp/8nNpa5+mpp57W+eedH1/Ln43Tc9ZZZ+lscBaO91lnnqUInCff82fioDnN8naoTsOR8qv+e++5N76af3faO7ru2mvBdfrj7/+gG667Xtcxv1x7zdW6+S836SXuqxeefkbfXv+b2nm77bXz976ndub2C84+Ry3Mnb7f/QAXuO+5UTlRpu+bqE5bw7CF0E/kOVwPLCaLNfA50QA7WooLQGOuYpgoY2zkgDkijoqEQIyS6MXC8GSSMaBg1bMigeNUJePGm22uzbdmK5qFP2VX6Uomlt9de52uuOoqXfm7q3XF767S5Vf+Dvo7XQnv8iuu1BVXXhmfsq50mNcUVzAJfSomXqErDKdDf4d8zOP45VfqKpcL9c8QmH/VlVfpavA7+NcwaV3D4uS6rvjdlbry6qvBVbrznru1IVvmG27K0yWLyUqrrqq4pLG4BOA5pLYo6Z840ANSjTmcICdastIINU7rz2FPPxmBBpCM+gxcE5ybAjrGHVQBxyUtV/RH9PjqCy+o2tGulKp+9pMfywa86Zab9OTTT2nqm28okPDNb39LK6+6ilZadWW98NKLmv7BdOUJtZHHffPOWUYvM+qphUkjjKl9jR+av/+B+/XW22+p2871vFWcPQVaCJzmMsTCavocu2zT3n2HMlyeYl7LvvfB+5rX3kY8o1bSXBZ9e3va22pta9MMHIe33n6b+t7WtHem6Y033tBUL8Jvvam3p02L/I7ODvlfvBRw1nf6/s5aceWVYnluP7ddrNN15Q6hu0Adq6y2in74ox9q5VVWVoEn7i99aT11tLerk7assPTSeuDuu+Sn8ybazyO/vNMUgkvAIlAlkihHPmgvK4kiiMd60WmWVSR23ArIptTrxefKiZdp+WWWUc8eLdGZWn/9b+CgVnTN9dfomUnPaOpbb+jj2R+rB+m9+/SRd9naOjpoeU2v4r4LoKZfyeGchjhelelshdYAABAASURBVDSb3aL7HnxQD/3tb7rn/vv0zvTpMj8nDTEZvsfck25Kf9q5b/xtxta2VuyQkSeT+6EQoi7fePtNbbbF5lptjdXgSzl98v1VrpZlu/r+amAK9pmK0/oGNjIcn0L8w5kzJPIVeZD56c9/qgFLDqCuPCIXZYJ4DyHjtilI66y7rrbaequoI0vutNOOsrNcxGZ9+/TW7664nNfcXRSbIx6AashVKxDbBII+TRtw/BOgr05fmO+CFuZ8ViyEoBCM+RLEMFlQzmSRcy+kJBUoMqnmMg08aCbghquu0Ys4VH2YF1dYelltxU6Rd7V6Et/MYV6hr77aqlqNsbvi8stpZe7xlVdaUSuvtLI233xz7b777vq3f/uRvKPp3y0zVl1lFZnOx6padZVVybsKWFmrrLyyVmNOW2XlVbQSr60t/71tt9Xuv/61dth+O62y0kpazTKUs6ppxCr6xle/qh/+8Ef0RNrga1/X1rRvq4031VfX/YLmzfxIF+Pkd3AfBnZnC0Fyn1GA8gX+nDlXgBjzCaHF52INfG40EH/sl7WCocDwyGtzFhEU4IFhKEZjiMmM2Rghy2YEcyZPohKUScbTYFJgci5om+9tp6EHHqRtcFw6cRKqlOJdrfausjqMzi51sEPjr6a3sej520sPPvCgHn/sMX3w/gfyt8nenw5dFKQ5/YP3PuAp8D19+P6Hep8dg+nsStXo+7V/svvudN3F0+Hzz01WhbqqXRVVylX58wllHJYuJoeOLtrAE/ISSy2pofvvp4N4fbESk1wo0AcmUn9OywuBEftPH+iqmEcimX+ppTbiXvTVkNUCx8JisRhUXqOk+UO0GTHX50oS9J3i1CS0NaCzHmlBN/3+93rz1ddUYhHuUSpq222/I/+O1PU33KCrrr5Kf3v0b5rbOk/LrbCcvMj9apdfacBSAyiVEqnDi6qhxPaibSx2MRxsy1yx7Zaj7pw+5IjkOA/m5/U4JMrlpGWkZciGNFGM+0rbWHXUt/8S2mKrLbXlNlvrgQcfkHehzDdy9NtZ7tLv//B7nKwZmjV7th57/DFde9219OPq6HRfhSNs+APy/pD9vffdx32WK9D2/ize3hGjCdSYK7aJdpiKY+1119aqq6+qpuYmrY7T8PNf/Ey9+vTCH6ponbXXVF92b9558019bb0v6qYbf6/Wj2apGBKliRViPWAJdGIng+JqdVANWiTqQEZb7IyZU4unpLSz8Pz59zfqEe7lgO2++qUv6Qs4EXPnztFd99ypa667Rldde5WenvS05rXNk38s9nvbfU9ip4OOQak/oEuQxc4EVyDrSwGbGdSTCz5trfGdhzTR7oYOSEaMMZqZK4sbSCwcJtU/Qrnl1lvqa9/4uv74pz/GPM04gHKx6NolVHAeZnw0Q++9/57ux5ZXX0s/rrlKV197da1P7IA4bHs98ugjct4MDS25zNIqNBUJUXOgKyCjTlHuxuwcb7HVFlphxeXV0rNF/ZboqzxIbucOO+ygt9jJSpGzs3rj9deJ5wehGZLpfY6YIUUTOZscB1rkiGmL8BaNWm2L8v69cZoqYXPfBymt9Lya4ngZOXPQHTfdrL/d/4BWWXZ5/eonP9M2vJLzbldgJzVhHPXv1xfnfGkts9RSWpo5abnlltXywD/su8zSS2kZHgyWWWZZ1eJLa9mll9GyOPP+UdnIi2nLatlll0OmRpc1D7mllqzlX3bZZbTUkkvKZcW8lLksNloO/jLwl11qaS1H/hWWpW7KNi+hLwWUUaAv/mLC2iuvqk03+KaeeuRv+tP1N+ijDz5UQr8TrBzqiqwTm4ScogSXkjjQzdPiY7EGPicaSEIIDIJAdwGnJ7qMWO1JloB5EI+O+LRGmClTtYHkWc0x5hcmizKOS1ORLXLKtCyi+hpPQr/97UX67W9/qwsv/K0OPugg7bXn3tpzz7201957a++BA2N4IFvpq/BEtTm7YX6FdCSvIz4VRxypIw1evRyKYxRlDz9Ch/vzH7zOOOTgQ3T0UUfLef3B3fW/8Q35/7ftTV277barduW1ze577K6BxM079LBD9Zvf/CY6YP6AqJhM/JqEKUHVrk4JJ9GTTG3NzeOkrqgM945QXqMLX4MlIsvJBpLECaHPWljoXQsc6DEqNYefy5O0602oP+voVMrT8NSXXla/nj311GOPas7HH+lnP/1x/BbnBcOH64MPP5A/XLvOF9bRWmuvpffY4cgpPcUeK/LE2qtPb9pEHfCampq0zjrrqMiOQ0hoECeVkkLL6H8gkmDDmh4CTJIoLCEYAhfSrQ/H0ySJzom5CeHll1tOS/TrF3mrr7aaDsLZ/uEPfqDevXpTiOTXfoY8MVPW6quvob69+2o7XknstONOWnuttbQGvLXXWjs6KI6vteZaWnetdXjqXlVNhZKYz3Xf3fdGRzsWStvoXAwGty2IJ/Xt9f2dv89u0hyNHjVaL7/0kso49r5xv7PNNlqyf3899eij+vH3f6CjDjlU03hV1ZQW1JwWldAucbhYSDwpkpIFgkIIkgxxZCokQQXzsJEXnaMPPUxrrrqq3p76hvwr2xtvtCGO5v0afuGFamM3LSOXnZqlWeDeZffP9lh37bXj5w1jqb4P0E+Plhatvvrqkss2T6Q6bIjDPOQIKQTSlDiowF+aJFxVAx0JEo5KoiQkiroKUiBsm33ly1+W/4/id7/zXdrQpBtYPF94/gWrCtFcVepobmnWwEGDdNjhh8mO4TrrriPvQq1Fu9f5wrrxnlv3C1/Qutx/y3IPBOqv4pz5t9L8TdaAjuQ2Uq9Awk7V1jjg++2/P+VtJ+9ieqfZznixWJRFV8QB8+6Qv6wwgHtqCq8ay4wFGqTG4fuQ4mpR9BHv8Hp/zTdqifWrC64Hu8knhLpT/mHAWQ0rNUNPaZrQdsY/fbejHRhPHXPnadKTT+t4XoMP6NNHvVta9Dr345SXX9WUV17V68APgzf96c/y5/TOPeccXiefo2HsGJ3P6/8Lh1+gC4YNi7xzeAV+/vnn6dxzkeEVsL+1uyDOdx6DV4sNvl8Vn4es6bnnnkte4xydzSvrcyln2PnD4qtIy8c6LUMbzjvnXI0bO4auZXqH3eZXaPNrL7+s10ErD0bf2WILnXDssbr9lls0c8aHylgDrANxeB3BDISkwJ+v4oi8QGDxuVgDnyMNMB2G2jAItV57IDQGicPMtAw0zhiRQgjyJKogKQQF+SCRSS4BOYuNn2pSJlYvbP6K/vu8Npo1e5ZmMzhPOflUHISf6Rc//6V+9ctd9OMf/0S//vVu+vnPf6FH//ao/FXwuXPmKndZCyFTzkTWQMYEliQpb3sqrNlVFrtUpWJJhTRRztOh25Ux2V1zzTX6xS9+QT3/pp/+9Kfajbp2/dUu+vnPfq5/+9GPdMrJJ2v2rFk4ULnaWls1b/YcVXn6LEgq0LuEycP9KlJgCg9NxJMoqYrQIofTzMp9ifD071gDquVD0aEWko8QiAUpIZLSdztZRWR6lZrkHa09d9lVX1p7HW220UY4HAXakcfcvXGi+vTtq95M4t71OfKoo3Thby+Ud3O62DXa/4D942uHHj16ygvmamusrmFM3qviDDQz6Tfz2qJX7z7q16+f/G96esLrhUPX0tQsL/YO9yJvj6YW9Wzpod49e8HvUUOPHnFxbqaN/vLBgSycW2+5VZTrRdoH7DaecNxx8geje1FGqVBUU7GoPtTnJ/ezzjhDK66wPH0O2oJXViefeJLOPvNMnXbqaXL49FNOkz+ce+7Z5+rXv9pVs2Z+rBTpow4/Ul/90ldiuBBSBd8PaKOpyCKdC6eqS9vQjiH77EPdc3Ti8Sdoxocfyh8O5gaJn/fpSZu929BE/qyjSx3z5qmrq0M591kICVbAbthBDIIQgpI6gnxkShTivefXjRn3jD9HVG5rV0uxSSN5uPj2+uvru9t8R5OefVaXXXYZO2q91dKrR9y98Q+xHnf8cXHnbll2Ds4+8yytssJK6tXSI6IPOt7gG+vHD0ZbV72I2w7Wf68ePaP+erT0UC/4PXv0VAs27MkuVC/iPZqpo9QcndueLT3Vq0cN/vKIbdi7Vy/qIA/2bC61qIhzOe2tabrwguEqMKZsy54tPaJ9vWvYgh3TQkGVakVd7AbvtPNO8ecBTj7lZJ1w4gk69dRTdcqpp9RxmnbaeWdeB7fG+/E8Fv3VVl9NSoKUSH4YyNFpCAEbn6qneN39gx/+QL9iTL7NYu4PZJd5YKtUytrll7/Ejp16l1fHO7Iz/kMc8QqOFsVEG8nlYIpQB+SfOi3fEMwJGJiS4hwyYP67z1q+hH5V2CXPmYMy64tXta/ioPwbDxIz6Z+/UXnMIYdE5/6wAw7QgfvtK39RwJ/RyngFndC4Qsr9DM2Yv3zvuZyccEJiAQeVJOXco6L/eR1ubiNco5ks47DLsO4D+S2XMEeG4FIcCwohyHJpWquXmFJ4Fve9Leo+64zTdfhhh+hwHm4Pp/1HHnSwjjvscGXsnh93yEG67557VCwyJwXKJGMIDhCun44Z9ehislgDnysNeM6KHWa8slGQ1yGoWF7yiCjQuDBaPIaSkCghEEJQglQBfg8WOTFJBiaYFN61vMra9rvbaNvvfkfbbLW1ttxic2204bc1buxYjR83TiNHjNTFF12skSNHsRBN1Abrf1N//tNfdOWVV8rlhxDiJBCCaaKQzEdCuEh9nhyKOFiOl5mcA+3yjzF6R8s/zPiDH3xfl4y4JP6bmbE8nY0ZO1pjxozSmNGj9QMWhHvuvBPHZWNtuuFG8fMS22y+uX7PaxFvk/dm58d98uejcl49ismNlqjWb8UjhBDpZ11q0++CqTVOUKiVA3XYsMbFESJCnOzscLlu77QUkPXX41dcfnn99Gc/lXcMlmJX5IILLog7hrV//nuZLrv0srirN5cn6RLORBHnxrt64ydM0KWknXLyKUrTgk4+5RSNwAb+Jp7/3crFF12k0aPH6NIJl2Kf8fI/Em6Eba/4D4PHjydtXMS4sdCx43Xp+AmaAEZcfIm++IUvapdf/YpyR2i/ffeTd7Vs5xGXjOi2+xjqsP4vHH5hdMgatr7zr3dqfxw1t3XfoUM1eJ/BGjRooPbYfQ/t/uvdY/zUU05TF05NElJxByreqGwRJdidW06dLMQ5TtfEyybqD7xm/epXvqqRI0ZpzKhRvJJZWqwoEjbbYvMttPkmm0UnbuTFF+t4nswfeeghFbivoowQNRgYfjVKMJ45lTjuOgKVJ9Rlu7Sg58lPP6t92K0dhlO4wjLL8SoyVQk9b7zRxuhjJPfdGE2cOFGj2GHz7tYl6GQ/XlmXuI979ewpf5jZP4NgnXsXbt8hQ9S/X3+Npu1j0ZkxgXEzbswYjbjkEo1nHHksjSXuf7Q9bsxYjQUTsNG4ceNlPdtGY7HTONtp3ATsNl5jR1tuHPnH6bJLL9Vee+ylFZZbQWNGjaGu0Ro3ZlwESOpfAAAQAElEQVQsZxx1TRh/qU466STNmTNXTTjePWnntddeJ+8GDx48RPtiY9MhQ4Zq4MBBGjx4MBii0047A1t0xXwZOjKq7M5K3N3ov8oDjJJUv73wIt1+2x3aZJNN0M9YdlvOi4q3o1cgPSdPhnPnhx9ueGVdZXkcYgaXpBBChBpHbXg1Yv8+GuaLLxCcz1wgtFB6vc4kCarmVTWxUxzvIe6dhx54QLvusovw8Gu53W9/FIBYEefVD6UVHobIyv3MHcUck+HYOL8drpy4nSDE8XeqquDEOS2NTlGIfQ+hRj0HhlAPB0YHCC44CJXRSKiA7UCMYECNuTKcwpyQnVvXY2S0IafuNEmiHNli+3LuefOLpaIS7lsaJRVSpv1OdfpnaNJEIQRKU4TLWhAxhfo+PXVByX/J8OJGLdbAf0gDbNZ4yNVu+5wBwiiRqbm5gkIIEqd8QJk75EnTA85jOIWXIlBgUIbOdvVIpCZVdcmFw/Tayy/ocJ52dvvVL/Xhu9P0Ebsbv7v8cp3NLsY5Z53FdvV58jdmTj/tdJ180sl64YUX1dHWofvuvV+H82rQOzOH8zrwCMKOmx7BK8UGz68x/OrP9PAjDtcRyJp6YXjttdflr7jf98D9Ovvcs3XW2WfrDJ7K/NXpM6jvzNNO04P33qucidvf6PProyN5rXnsYYfp+aee0qUsbllHhwpMjCmOY4n++1tPykVvjRAnnvlxceREFwbMT5yoLOZNKMlha9+5ugWtZCYjLzJioXn37Wn6NbtZA/faW0svvbT+8pebdAo7PkfhHBzLbtH53voH3hU5/dTTdfrpZ8g6Pf6443UET51+1XriCSexg3Ca3HfvFh0O/8wzzuRVxXk6k92UM8hz9tnn6Kyzzpbzn4aOLGd6BnJONxw3LOO4qXEO+j2HVw1+DXsSdZ1DWS7fr3T9MwRnYe8zsHsjHOPUefzxJ+iYo4/WUbwO/v2NN2rGjBma9fHH8i+dz5o1S7MiZrPrOAfebE15faqOPeY4HcGO1qTnJqPv4HUHWJM1BPTa1tqmW265VSeecKLOxfFxH4855lgdeeTRvHo+KjqZ1/OKbA47mP2XGKDWeW3yj3Vmvo99z1OybZJBu+0THDJIwT4B2xS5H9hD0+1/uVm/u3SiDt3/QC3Tf0mVcASvvOxy9H+ETjjuBJ17DnpGj6diN+tp2PkXRN4pJ50a+2J7eGfIOjr99NOwyZnY4fSoGztgZ555BrwzuIfPkPXqb5KZnn766TqLcs+0buvUdjmD8EJA16ebBzXf30w7k/jpp50R7wvfL7bjWWeeHes4i3vizDPOog2kn3K6fnPscTr8sCN06CGH6c477uKV7Nxok9mz5ugjdhlN58yai+1mg1nyq0fr+zfH/kZvvvE2FkmUhIRbvK7EjCDw/3K84fobddKJJ8d++SHgmGOO0aEHH6pjjjpG999znzwGVl95VR17xFHaD+fzlZdeoaxAmQG7Y484XqQQQp2vzzwwV7ToogINvumiaYvGAwxX2SiIauGIZnK3kNC4h8z3Fy+am0ro+BT1HzBAiZ2rJBWTqKo8GIpCuJvYDcJxSXhkJb8dqxACIiiIktO6U2Xqh0unuw6Suk/zchxabktF0BGKkuFSiFKeayILZZtfj8FQ1J1lROcS2hFCIG9GHud2K2UXi9YqHhmOWFbpFAoXHRFZFFgQ/PCXuXCkQgi+gsbpGnJX0WAspos18LnQQBICg4HTd38eabzQ+cCgqg3FeK1/GCKH5qR60qzyZJaDAvEmymligBVxSkYMH6bZM97XBl/7ir78hXW0xqory1PswL330r/94Ifsbm2lLbfYgldFW+g7vFrZZptttA10n0GDdQgT7K683ttqq620xZZbaBt2w7baemttbSDnz3Vstc1WMq+BLZHd5jvf0bZsz3/nu98l35YaMnSI/NMBP2HnZ8uttpDz+LMlW221pbbf7nva9jvb6Bc//al2+t528teUv7beevrSWmvri2uuqW995SuaweuKK3iiL7lPIDpaaMRagVhd3XBcMaZ/+ohatiIpO4YbOYkzwyln0kwo8yWcTy+0jz/4YPwV749xPKZPny7/yvpzL7ygZyc9J3/T7/nnX4i/zP3spEnyV/39rzTsuNoZmTz5BU1+/nlNnvy8zH8OB+U58j1PHsuYbzj+3OTJmvTcc2CynkXO+SPIOylisiaTbzLlPUc8loXcc889T5tekMsxP6Y/P5kyJsn/nsXxSS4bPAd/EnU8+9wk2vNcbLd5/gKEuI9CwkLEzB3SRCLseATOSye7Gy+8+JLchjlzWyV4RgjIgkA+kceYMfOj6Lw/jw6ff/5F8rwY+/X8iy/KZUx94w3NxtHyztKHH3wo2zENiZIQ5MXCi5c4PC48Blh2EHGIZimogGyJ+pJqrunT3okfgL/95ls1kl3aOR/P1jQcZOvZ9pi8gL6eR38vYLvnsYv11tDFpMnPKQLdPEd4svUb6eSoo8nWnXUdec9H3UUe8eecFvE8ZTxP2sKYRFmTyGv6XD1svTi/62+0aTIybtNk25P2PW/Q3pdefFnmPTfpec1Er9ZAHhWToAkjldCH+UGpOtq79MILL+kF0N7eEWVqaUFSMh95ounTP+DeeVG+T92OF8nzHO14Hp19NOMjvfLiK5owdrzuuesuPfHo42rjFW+gxBCkGgI0UCpUACZXffrhQffpKQty/7FUTk2KUOMIUuJ7j3jCfZESpinxVfmXv/QleQfr+zvtrIMOOJB57uCIww49jPhBGoIDeSAPeofwWu67zGG+95rYUd+HV9/+SZODDz447vqZn+J4mVJNPEMI+vrXvy7LHHTggTry8CM0YMCSEnzvFB5EuQcdfJBc/kEHHayDKOsg4jXaiB+s/XmV6V3oA6AHHniQDqCd3l326/Zf77qrDjrwYN46bMDYyFRlno+7WUmQPCrs3RFMUmwLdd1B8/8sE5HnUZ7L4nOxBj43GkjEYOwG3fYwgNROIl7wPagJKkc2hhlUHl8F4v7WTKGS6eP3pmvCCF4PXXyR3p06VV9eZ119Yc01FHjyiWBLvW3uHM2bM1utvIaYO3s2T8Wz1NbWqnlMnP5/d3NJnzt3LnGjVXMIzzXP6cDxOY7zSmxea6ta29o0F/7cKOc88+TwnDlzZDjsz3vNIX0eeRz2JO3PC81DZh5t6KR+O4r+CnZBuVJ2NPw5qC+utZbeeX2KruZVW4mdixSHMoHiZyqgHQOyUFh5UExHWZEiEIDPBnVYpJs2ZGIcXoxThuql5uj37Xfe1d233Q4ryK8hPv54luJrCG/bF4piZpd/hb/Kk3Lmz0iAHGSkZ9AYLtEz4jnILBeRqsqWfyOfZavIm2bI5U1FfRrEK4PMQCYrpsrIk1N+uZAoJ1wF5kVQj0ol5c1NMY2VRkYe89ImJuUyN1KFvLFM6sx4+q9Cq5RpZHVaoS6jCnUdRlavy2Ejo13VOirkK4MuZMrkKUOrUL/myGiX+11NU7XzKuav99ylDu6DDH3bwcpwcqMtsEMIwdeaieqLRJAUEvqLzQioCr8qyffTnXf+VX+9607NbJ2nMv3LqCNHz4J2243++78mZPBrKEQ9ug9GRrtz+pFDHTcczuhDRh9Mc2hOfD5SWWY+isT/Pqrkr9KWKvoo074K4cz1QiOfdOsqI27k0Nw8qPk5+WIcmrkvlJElqWLYcfPhxR8rjvFUzhP1QJqp85tnZJTtNnT6nqCO2CbyTfvgfd2GXu9iB7rKDnOGrnMsgtqjbYjG0+aAMT8cI7ZWZP2nLy7JcEEN6nANcEJgL5/W0f7YPhJCCLRUPDhlEV//+tf0HR7ytt32u/IPkH6Ph0N/w/I7PCj6CyHbbb+9vvyVLyuEwNApxYfR7eFZbo011sDB8Z0mhn1C6fPPVVddVZb7LuVuQ/n+3CZFyL9dF+vZbrv4pQM/jNbi34tx17ft97aV8+2w447afocd5LrM84Opf5U+xYYbbrSRtt1uW63Og6jonwJ1Mwais8V6IBsj9pS+Qhv9RyqeFo8BLnnMTGDxuVgDnxMNJHFAMEhMtcgAqA2OWkouH4RhZjhPOSiGhFckQR++/Y7+fN31Gn7SSTrvlFPUg4E568P39ehDD+mxRx7WC+yy5Cxo1151lS4dN1YTJ0zQxEsv1WXQ+DkgwuPYPRrjz5qMHy9/jmjCZaRfdpnGj5+gSwlPuHSCari0O35pN/9S5MZrrD+zQjkucwJlT6Dcy5CZiLNk3ljK9+eXxoweLX/WxfXfe9fd6mpv1+O0099Ce+pvj+qJhx+OvxOT8SQ+jFcyd99yi9pnfawEJ8zTJkts1JQXY2slcHE41LiO1UOB8KefTqkhRNlEQYn/mB1rHNcUNGCppbUxk/FmO+6kjbfdVpsxYW6+w47anElxcybFTXfaUVuALYHp5qakbbnjDtoCbG4g57Qtd67JmrcZMs5vmS0IN7AZ8pvttIM2oxyXZeo6NoFnbLrzTtqUcAT5NiO8GTyXufn3d6q1y3nraS5jK9I3hbdpLHtHmbcFvE3qvM0JRzh/nbcpbbZ8I9+m1BPjO2xP23YAO2oz+hPhNOBya9iBdsxHbOOO5KP+LXbaSVuxcG2FHremjVtT91bUtRnlLr3ccsLHUh7tLKwRlGAPGfICUkOMw4tOmQcGC87Kq68ul2E9b065m7Hgbbn997Ql7Yo8+uW2bUl9W9IGt2MLbLoV4a2+vzM23CHCNooy9G1L9FGL76gtiC8E0jaHtyBq6TshS3nUYx1/FlyH27UFOtmStm1JO7dEL45v/YOdtRVlb4lOtqIv1tM2tHVr2hoBb5tGGGqZLdFhhMsjbJ7zmW6JvKnzbuW6iLvuLZE139iacozvkG77fIf2O//WtGFrynN4G+iW7Eb36dcPQ1jxEOwST+YwgfggyEJvXvDl3wmX2sBnZrXAJxJzqs+jIxTbgExuBwS5hPvD39wkiL+dyCM7941GO+04up1pWlBOgFIQCwqhhpw+2dGBGctv0BCCgxGWybhnTc3oKnfJT3wui2aQL8h/vpctE3mq6c5hN8X3susp4NzX2iElKY5xlKNflC/qzNMgBoXcJy6iwxJpSRKcTDCTy4r10HYqV1AOBAKXIIrR4mOxBj5PGsB3YDjm8nig37kC14hcHqvytODEvD5ppCGReFsfGFwZA3r2+x/qlt//QRedepr8LxnUVdbvcHDOPOkknXHSiTrj1FM1HgeIsaZCkihllHngCUZOmRlPqB7gjockKAG50yhfHIG46q0KIShNUoVACewuVXmNhKgS4uLIGdghuPXiYbmgBJ7TjRx5Tw6WMRxOKMt1vffuuzoFB9GfDznlpJN0yokn6vQTT9L1V1yp1g9n6MDddtcTj/xNHexSuPQQggJlR1AnwflxIpG/oAw8RQnFI6YTDyHIbTdCCAoBKIGCJFEeEn39m9/UGPQ5Yvw4XYITOvryyzX6ist1CY7kxRPGRdc7JQAAEABJREFUaxTxS3BIF8LEy3SJ0c2/VCOIj5g4USMvn6gR5BkZQTjyL4M3Mea5CMf0YnjGRXXqcCyPeIOOiOWQn3JGX3lFzD/qihod0ZCj/otxkC92+yl3BPXHdpLu/CPJO4q8I+nPiCsoi/RaXZeqRmttGkH6SDDCMpFerpFXXq5RBvGRBmVdQpsa7euml19GvyjH6ZQ/wnXX23XJxEvltl9CG0egy69/61tK2CVMWPQCurc1FkI3TwqSAguR9xcCu0BbsSvw27FjNIKyxl9zlUb/7gq5XW6jw6Nou20V+0x7R0VMlOsfTfiSetsucfsM+hLb6nAdtfKu0Cj0PIo8o6ELwrwaJiKDfpCpxT8Zdj2jaJPruAT7jKS+kejqYtrvNo0kPoI2mbrNrjtS9OgyzTet4Qr6ceWnoMGH0lb3PwK7jW60jfK6w+ZxP4xDf2N+d6UMt2XM7y7XuKuu1Cj0MI701dltZnrCAJw2hMRYAaZAWCcAU/23HLH2T5YcpAL3jp0nhaAkSeQjhKA0TcyCprW5iTRPHQm0i4dQBeGzVFVhPsyYF+2YeZ5Kucf823/i6NevX/wBUu9erbDCCjJdccUVtdJKK8Vyp0ydounvT48/9eLPp5IlnkG19gYqySlbVBwdPWhDa0mSyv9Gq1KpxnbkpBXYdSyys1jxbn5K+2lLRlnunx07lyP6piQoBQlhTgX5CN1U9ZAWH/8LNbC4yf8VGmA1rxUTggdGEMMpOlhBkgeOHaMSg7AAPChznKwexWY1MwD9jTx/jumSk0+VOisMtoJ4nBGzRY1SpvMLpymhvAKTSsKgyxnsObyUgVvw64JyJ6meDDJlvGIMDOaUVwZGCMSQF7CzVK1WCFqWLJz+3EOgXILxzJkgXG7GhJXzqJaGRIWQxvbkOFsiPYEnyg1JkPNm1Kf6EaBuo+WYcZQkzptp/z331EP33y9ag35yqBQsLCkBoRsJ/KQeg8TTqTEg+XGRYMxbZwfN/xMJOcgM+lVGts2TH5OeWlrUQZs700TlUlFd2KAr0oK6SkZJZV69NVDhlZ1RbWlWJ7Lt6LsdvXby2qmGgjoo1/wOyuzEFuWmJnVRRkRzqR4u1mlJnU1FdVKn0UGdHZQXy6Ct7ZTRDm2DuqyKy6HeTuool0q1trlMwl2UUaZ9zttGGY187bxGbEe+g7YYsR7a2wG/w3JQy3TAa3e8mKg9IlWMm7cILGu4z25jmbKzHs2qtJQ0j/u5gzIr8LqC1MVObYX7Jsh/KB+q3LSBEANm2U4Vop3cU2X6nKGbjjSole3Nao8mlanD+mqn/HbrHhn30+EO2tgR+0D7CZfRVRndl7sp+WN8PrVOOying/JqNMV+C4C0dtcREdROWxaF22eUsV0Xfa5igwo26SBPhXDSu5fa6FMZ+zitE/vZVl2Wh9dJng7aa7TH+lLuLaMgyzi9k3453XC4wauFkSV/J+iirE7LAtOuGC+gP9XLtGwit7cVI5h2QKv0KwQauQBCCAqMjRCgtlm3lWLgv+zi+eWThVFnSJgHEmoOEm0QR7xHPG8x1zXy+ZvRZRyXCvOYHRjD85xEPsZOUkcIgSkojwghyPyd2PUbOXKkhg8fLn/D+JJLLtHFF18sU39JZujQoRo4cKBM/VMZjTq5PcXEKgqTae42dcN1iPKD3IQq86brEocdPMcJqsADSBcP1mXmohCQhZmY0jeZ0lnPt5hHwX0IATb6CAjWT2oiOWfE5ZHW2YvJYg38n9cAY8qDwZNEECF5XCSSeKeIQ6EYr7D4ZKrKAytnmFTysvwheP9mkNjB+vbGm+iII45Q1llWEcfEg1IeaAy+oCAPcK7ypFJlgKdJopRJOmcGyBlyQrbAIiUOphfSEgX+/NSU4RyFEKg7YbAX4hMj65jSJEVCscycyUEcAdAhZcRjmHyeWCzfVCwpDUksJ6PeSjVXhbIz8qQsJiFNEM0VgnMGuQWJpH69emn0mLFaaull1KiHDpGSRwS3n9A/OkO9xBBc/oIlqPuwLmpwOiUntAk9oe34eaqcha6CE+LPsHSZz2LVRl86kDM6k6DOerjDlLo6QDvoJK0L+TL5y4WiaiiozOJmJ6Mc+QV1oYcuyu4ifyf6cnld6HpBuA0VyqjU85RJr/Akb1ThZei6SnoX+btcDj10muXM66Q97aivA36ZuiLI5/KcL8MRM2K76ukup4u2lWMfUvoZam2lfKeVSbN8BVt+KmiP+S63q5Cojfu4jRujwn3XgUlcrj93JPoRklRBtj42YCHxfSqOHC5E3Cjc0nn8bJaQjc4WcmX6VUWfHQyedsps494w7aq32f2rkG66kL5tG2C9/D1YfxX0YV26jCo66wbtrhrwysi4P5E6XIfzmmfaSV/K6K6TNnZwD7kcO4zt9MPp7ov16nqcp4uyu+rl1NpeVOwL/elCB04zXG9DthO+4fzOU0EPLs91mZpvaji9ljdRhfvcNvE9a57zlbFZF+2tYGc/hOToN8cYtfHiq6JNHGogo2+1MIILnA2e6QLs/2AwCLPHvC7PzkiaJLQli/OQE8yv4lgpKP4My6B99pE/5D54yGANGjRItR9u3jv+ZMaee+2lcePGkz9X42dq/JMZe+yxh3bfffduR8o/r+G8/uC6P0h/zTXXqMi97/rsIIUQFELQH278vfbB+bLsIP/8hn8yZeA+2mfQYOreJ5bntD15kBwyeIhcV2zb4MGxjf6ZnBS7H3f8cRpIW2+97VYF+peIscE8qxAk7pmuzk75y1EJ9zGNR/OCYCGfhhsWuTGw+LJYA58rDSQhBAV3mcmWkRGdKw+iFL6pxwZCSuNfEmUznshSMvVgQSwwiHqyiC2/1DLq1bOXjjryKJ100kngZB1/wgk67vjjdcppp+u4447XCSecpNNOOVXf4hVNhsO1+pqr63jSjzvxeJ144gn6whfWlf/PnNuRM3iLlBtCkP9+9KMfkf8E5E7UAQfsj0gmTwC77rJL5J1MnSefdLJOPfmU+FMR/lr5SfBc30nHn6hjjzpGp9TTTqENp/BK88RTTtZPfvYzLbHkkjrmuON00qmnaLU11lBgMveE4TYUkkQrLLecikkqsdNBxTJCXV9RdVYSgRAkQwsdQf4zK3CpIcQcOXGfpobi6uE0QEFVErMkKGHHwYtgK3rvgl9h4qvQLi+UGYtXRjwHpv6Ad0ZaFVjG1HC44rwGZVYMwlXQ4FdDIiUFmpFGKNRoTt9zwjGuBBclUZW2NlCh8bjhkZchlyMTQTgkRTnscrPIR4/wIw9a4yXIpHIdzm9eFa1leYJ7H6gvyG0Q7TDygLxhGVP4Tq/mog2fAUkV5Mv0uytJ1FjY20OmcjFRZ8jVpVzVIOUhiKLIwelAntvk9YgUgoVqtMp9SrIC+s9dLq31LmQlhPih8GrkSdZ/FZ77VZGoJ4BEFdpv5KGgjHCuVBl6WhQ5PMP8HL0YGbQbjfQ8KOrHcZe3KMwHCY6Td+4y5FOPM3RYrlA69qdL3OpBGe11P9yfcp7L7Xa8SplOM42gjxmIYacRdjxPE5laB1WXJfpsEHbciGWij0gX4LvOjPw1maCc9ol7vUzjMmEP8tgBXgiL8oh/9pmLYj47+d+d4vJyFWijb5YEPfg1YoBmWS47Qdw18edL3nvvPfm/NdjB+RXz1wfvvy/z/G3i99//IH6RJ4SgEvPrLqTvu+++cZfKDpCdqv322y86RP5GoB0u72L5v2SccsopcS488cQT48/AhBC04YYbaujgoRq6D04UTtbQoZQ1ZGj8lqMdq6GE9x0yBMdrkPbaa89Yrutxmaa77babMnT+05/8VPuS96gjjoo/JHwi8/YhBx8i/0jx/2PvPAAkKar//33VM7t3RxLFgCgoUZISREQkmJCM5CSKSlBJCmZFck6ScxCQqIgYUETJQUCSmAXJOae73Z3p+n++NTN7e8cFlBPx99/e/na9evXq1atX1VXV1TOzFXXsbzbVoI1qHl5V47wuGOaJ4Buc3bkSHT1HPfD/mQcS/V9iIPDN5IWFGFB5IGcoDqDOzpaEWK1WbinzFNNkMBmcMEFMmepngqm4ufJQqyxG3v3u9+jdi79H733vMlp22fdracIll1xKH1h+eb13mWW0DIssb3O7nFlnnVVLL72U3r/sslrmve/V618/OwVl9ezohcKmd77znVqG/O9demktsvAiqlJCVnrXQgtp2fctW/C+9y2DvqWLPut83zLv07LLLKvlsGO5ZZfTe5dcWkthyzLYZPveR775FlxQ/bySW4YB6X3LLadZXjcb7qgBwwLlUora1M1hwLItpWA80gmLc3qX4bCIKoh3zokU8RGRjhw8EwS909GaSBtZwzsMXkS1mXwG0TtI2lCKMoG3GFBb8FoMeG3otkPitUP85NATntFJDyZ5IxECZDwZevLM5Ddq5wcZmJ7IS4yj0UXCC6nQmbIsV2fSusiEEZWyIcqrc5ENBuRIvGYGWUmZnlSX/KZHwPmGAR+Z3EWNnW10ZsLc5U0prEkfiRbxAXxqDFJvL1aH8KN3dlrwiyy+LWeGYaIbZNNdRMDsMaBNtqmJFwSZe8KLtiHsa2ObUXfDFvkN225ejS+cp8aW7LoWf1DXyUOnZfigJm0kMvEC0hzW2GNkyn8Juml1SUMfdmUDHYIXEWrxeoimIppUE6/xz6T9RvSbDlyXTvrEeBvX1IZEfvjotVwbXQXEXX6hezxssMxQyZOU8Ydl7CPLeaFXd/tJJg9i5ewstAo5fMluByObGmZDYBRlQ/zHzij6Q8k2hhgusky2PUaKA5tgl/9ScMstt+iPd9xBOqOLhbLTQfds8WB1++236+abb5Zlb731Vt0KHL+N8A7ymn/bbbcN853uPP68ldU8+MCDuuXmW3TLLbfK4W3kc54Sp/xbDXi3kn77bberF7dO444//IGdqrb8L6xuQ8b5bkWfZf/6pz/Lbw8yncVg0FRSyItM199wtQKeClQOV7MQo5dRD/x/4oGUaxZPajMgZg2xwqqjcxskHJDKzcFtkkN+MslsGVQMiCkaTPDSePINIZ9TQNVFh4KMDHLO6yecqkrcf7W4+4Qa5IQc+rgDA+GkpAZP19Yd6M7wawYjW9FmUacRR0RIoJNumigDsiA94HK/y/lqrlWzoQy/pVoeqFUFYVbCHsETi0blNqXXTlJfg4mf8pI4sqhvDSEF+mtXHl2JekZAUGAGEUg7Dhx3jlqB9pDjEyF4HWSJtEkBS2QrQJU6R1cSX9RUzHyXPzIN15dsQiYPa7Vu5+1ITrza7omxkVSgxTBvOGcQA/YhVOckjmihbU9V/EF5PPFWZmAnLN38+5t02w03amxbarJLEkwYJRMXtw1iUM6H1eSriblcA5Izl2ImFodc4ZKnGxLIQlkTj4gQ5zCcAkfDcCKxDARC7n2pSzkm6A6GS7STxdELIUeeiT5g/W4DN7K1VfASjnMWp1WUY3RKC2LmGhouL6jyc5kAABAASURBVKRCl0s3klHQg/k5YdUIXi/N96zpuqR3feQ+gR7MKD0jrAD4PsmS2hibk2SXBO3nNko8UPzk3PP17OOPy/+RIGgoRMrDViURZmx3qLLzjSkKtJfQSkFI8DpQ9yhljKS7Qt0A+QDqALuLTvlAoQMDvmsWERL+rVOoLOaIuv61nMqFExbX7lnydelukHGKUQrE/i67RJ3XcL0djoStyUjVBVJNRlQVDRnafcH9IDIx4MUHLVbSo0pacaWVtdpqa2jNNdbUoossqqHBIaWU5J9RWH211eSfXVhttVW1xuqrI7OG/HMP1jE0OCj/x4PBgcGSZ/yL41kMM7IxXrWGhgqvJ1PDq1nUfZAH29VWXVV+QB3iteXAwAS1GOsHrGtwQENDgxoknMADsxd0Rk0/8JjrRZoxhO7AvrXWXktjxozBhgkafPFFdV4TthVVpY9+fFXNPPvsrrYiQkkh9xX7DVLuY/aROIJUAbyDT3wtHoS2L3PHn84ErMcIMgdxTYKJMXEEGD1HPfBa9kDKLDY8avqG8IIkl5tFCt8DoHR2OrkHkSYLoga7EDULj6Y/YM3APqEekge6xC6XGPxSldTPlndCjzg6i61KvsFreDkk1HZuTCJVStyYLMYYHOaZ5x169xJL6t3vYVfs3e/Wu8ESSyyh9xD3b235Se0PPGH9485/kL9WkDcioMUrI6Zw7IoUajHYZPhw1II3RB2NqEKpQY2Cm7xuk6lFPWvKF2FbLQYf3/WJvFTZJAmS65SJRQql5PwdKJIUQYomQS3HzTdEfQOoyDhtIqy1wyeLgksHGSoTzyXsSPToWhSpxIXSFfwJGsFJTms2zOyEzu9YByVfhxy+TirRYQeBQVBOF1X0wTQd1CozQBNVlUIVzL/9+c+6+reX6a47/qgGkzedjDaqldxHSK+ZhMhCm6kcmetIIDzMcVlOgzHZ6RJ7mJiE6pLd4URuj8JalIWSDHE1KuIJ2tpKZuo00eeS3F/kw5kNaOqRCkROI+R4KTcHfqhYrASLE6CETAABh4bKEeXauaBOCBSgooQj4zXCvtdGwgssYxIe9js/lkKpczgClSmkoydYbHWYiQVV0E7tF17UQXvtrcd5tdWkrOAeCRoqnE7FEvndll5IFKDdPLyKmbkD50OudxKl9lJEFEBJgp4E5gi5kH0o9HYgDuslLSW4mXgnJZO/UxdKD3i0kf2Qi4RI7SEKre5BNQpludxNQUOHyipNjaoS79RNkxyIYIfLA6RM7J8uB00UYEqMZ+5LEfCQazAmfurTn9b2222vHcD2X9xO2/NKcHteA/rfTn1huy/K/45pO4fwdth+B1l2uy9+QR16O22HvLF9V6a8RkSPZfxab4ft0U0+h73XgtvvsL2233F7fXH77bTDDjtQxhe1PbTLcbnGdpRn+EP0jn+Rckw7tK7tyWfa9u5IedsDx7flVeIXdthRb37r2xRVo/T54jv6jOg7bcZd+4vqF3+qXEMitN/E4bAuoyOR7lkkyGhdpQ1Md9NGBk43SoOMTBilRz3wGvNA8kIoctD1A9OihBHBOFHTf+nh7ulGqMTLgonBZJBdisTEWVW8GiKlZkHT5snp0UcflT9r8DCD9SMPPyzHH3vsMT3x5JN6/InH9fAjj5QfGqUwnqgG5V/k9r9d8T+f9i8i+5eRv/LVr8ofwtxll13kzx4Yf2by/ob/VcvXv14+UNrs65OfwJ586il0P6GnSvikXPYTTzwxXK7LfPLpp/TMs8/Kdtx33716BBsee+wRWe7FF57XEE95D9z/gJ584klsGkAvtz9VLzWmrpm64RL4dYH5tt98Pz0i4ii+0zDE4SEWtxVe14VyaFiHi6AkJE0RjDiDXBHlqoiYmAIdEYUXQUhKgBl59qxxODlcjsuz772gral8YhJsM7A2Gq5x1uaf/KTmecc7dNj3vqeHH3lY/j+ArH4VTNhV6tTeg3CFvKzMSkfAZfaiTjZ68SmFk8jjkynJmJexVZOl93SHlRj0ZbdNYhEdKZRARJRsESGpA1+HxTXxML+HwrXQFODyjG5xHdGRcnBGRnv9hFtVxQR1Dst0qBFXhKqoun1V1IFFSojpLBcakkkxWARK4qHEiybvhNx77z16wxxvUKPRUEQoAcsSqITScCiOYV7XCMe9uLCfDUTK2U0u9JQuzmf00kxPDT0Z6zQ68Y50YF0EVyDTRnQoDR8wCj+4DjMnIXBfiVv/SJgZvjAeVOR29/Ui1bt/ffCTPcwuUJPyGyDRuO7t9qN3gRqMl88z3niMeurpp8vDp8evsePGqcLn4yeM14vsGL3wwguMV89osDVU+E88+YQG0TthYEBPP/O0fM+1Wcg98wwy8J9H3uPcU4xzL45/UQ8+9KAwr4yzDzIOP854aF0PPPggzV0zVj7NffkIZY3ntmwzVj6miMT4+Dh5H5J/yX+A3bNnn32OGoT+effdepQx3DtjxovY2WIx1ezv06OPP6ZBxn3b18IW+8d1dp8KZAINDUn2l2mnmeYZXc3CFRK1UvkLJDsnQ4W7UifCNYPJT0sbk/NH46MeeK15INVDbXmxxfOI3GlbTJitFjzv/FTBgksFNjy4GVNVcWNkRSDtu4GEiFAibZCt8K985SvlyWnHHXeUn3r8gUrDT0yOO7ziiitUoefvf//78IcvLeOnKD+l+YOY/qCnPyzquHHttdeWMp2vxSLPW95tJgl/vdnplrUO/7sJl+P4djzhbcfTo2nr+/wXvqAdeQKzjJ/S/A2bo44+Wg8yANmuL3z+8/oLCzoPiAYFyosIT0IuN1xzBlkNAz9I1L0L6AAeTIweXcEryGKXQ2WCC3hCXweOZHV4UkRMCoV8RARUQPYA+W+dzj+ljEznXoyAzkSZEZoUSBSr7ZcqVaqYPPqalZrgmWefLxNCVEnrrL+u1t14A23BU/zghAEG1SRGdYnBN6VQNqwd9Z1BmUUAtNCeqWempiR3r6amjTwiOSJGxP490vXvgPwo5+wQXHtnSe9FphBGhCJiCimu5aSwkMsYBm1giY6/e1dLAQsR+JxceyhKn/U94h3okHA7LwqDTDTBYGtQxSQmx/5IGtNoqkF7/fFPf9TWX/i8TjrtVL1r0UVKnjZt1RFGCWcE2rqICPlPXDWVo/iHekwv9MLBsNxUVE2XHUgEthhyaPtCLznMmoiwJDIBOmfukniLnugW6PB71wbp/SmpwjfeBewjocmiZ4gFUpPx0D95Iy84GJua+LeyHWiaaaZxmsDru0MPO0TbfmFbnXf+efrr3/+mb+36Hd1z/32kDchj0cW/+qWu/d312nvffdRoNuQH2v0O2F9XXn2VfvHLX+iEk05SRqcXPN/41rd0x5/u0A/OPltbb7utjjjqKD3Houvz7Eg9+PBDOu6E4/R5dsTOOONM3XXXP/WNb36Lh9IndcBBB7GrtYPO++EPdc0112q/Aw6Q0LnHnnvqC+xS/fayy2Qcethh8kJtpy99WV9A5/U33qgfnHeOjj/5JPn+fYqH112+9lXd88871c+iq8liMRgbK+5tMY+Mo29VxOv2kILdrYaygteXAg18084tZdJDQUqWj5rFqvsC5kj0V3NzOKXTFiXeif43r6Nlj3rgX/JAqlJFN+909ICqEr07RHcXCywGeGjYJe5OToZSQJWS2eIOIQzV3DBNBgZ/82WPPfbQu971LvnJzF9RfsMb3qD9999f++23n/bee+/yTRjviPjzAwcffLD23XdfHcTNf+CBB8o45JBDdOihh8rhAQwCzuu4fz/G+Pa3v62IkJ+8/a0b57Eey7p80867H3r32WefotP599t3Px1w4AHaa6+9dMD+B+iwww7V5z77Oc0555yFtn2HHfa9UvZhhx1WFoz+yrLLYURQMIAkYAdkJhDzUoQqfMQpXCA7KkkeI1QpCAGOSzU84FeyBfBEegD9i0cgbxD8W+e08tosY3LF5hnmV9TZ9Xebux0HmWha7axxM8+kRl+zTNKqkvqYXPy0ax/6yb+vwiNMQG2e1O3Ldtdh9B68kAusP3Mx1OXQC+lmk1/1kqOT5yXsl80IJIMyVSCJNnY9XTIG+DSzYGRZRaYrS+K/dZL9JfmmxItuwYG0QfDSE5kGvi6vdKGDDuk62N+pCmUmwQZ1bLAwUKulS375S/m/Kpx59ll6/ZveWF63JybNRrM5rDuCfMMxXEPhZQIkFGmhkBwW6FU9KHm4PNMT0aFc9yJgX0B0uL4S4Qx1/2w7NGKlrblduZ1zQTaH/mrf+VHTC4gGi60G/bkfHTPhr2BnvJ/MXnwZ/m8YLR4yyk/hsBvlhcggMgMTJrCz1GZ8reUHRv8QabOvWXa4yuKWsgbYUXL7+7NRQ7SR77UWZQ0ODSoiKFHy7hXFyf3Pel548QUedAbVYhE9xKvgCeiYMH68BnkAti7LjB07Tt5dm4BdFX2k2ezTi7wytszzz7+APQPFNuc3GiyWBpB9ET0uq4UPhtAf3N/CjBfYoRN1a9ku0vxqucWOVx82Dg2MLwvSMSnJ/qjc75Dpc0bq5D7YFw01GCVrFmI19U7QrpzLss0lhOG26NClJZCkD8I3j2D0HPXAa9oDKbgJanp0uPPTfTN04iZqc1Nzr2C8u3IH2TcDNxnjtirkK0bwZCGSg1HXg8PPf/5z/fjHP9Y999xD3s75NNvk559/vgyn3XXXXWVw8Bb6ueeeW/g/+tGPdN555xXacj3a/B/y5NULTV966aVKtpuB7qqrrhrOd8EFF8hy1un8lu3BOn/0ox/qwh9fqMKDPg+brr76atm+c845Vxdgt3U4/fzzf6grr7yy2Nmmzm380alN5wbvXV19zBDjh+w7LmLVqcjCQ4AQtxa2w8IPcURJhxg+O0OIkIWiHayvk93XDn9Y+D9CYFNIrpMINeJw1DCrXSrSmXhr7HR/8SApMhabEfSHledb+F36/Pbbld9Ye/CBB9jJy2rSbg3kgr6UcEb5OQ/rA9YIyxV1MXAghbKCwhpxwUcjYibNsR1GydLLOhyasKSGk8VRuFwiQpwFsDmJqwsSTIl4ByqHW6YHJ5l2aJg2TE8TRdP0L8U30xOjPQRsq9ui50F/fsn+raiHFwqeCBOT3c8u/Il+f8ON2nSzTfXO+eeT2y0xuWbk2uhxca6DYXqKCLgGQecMRYzAy6QVndwv52rRHibKuwe4xh1OoDBM2ngQEYrowOzgYp+WENonYqXf1USsLXuZRV8NwgaCicVCi0XHfrvtrh232Ubbf24rbfeZz2oHHth2+NzW+vynPq0d4O2w1TbaYettdMpxx+npxx7XgTzkHbTf/rqHnSWXefNNN+ncs87WM089rUN5sPSD39/++lddcdkV+sXPfqGH2WU/APn9eFh86P4HdfHPf6ErL79Cf/vLX3UQD6TO8yx5Lzj/R7rl5pvlMeeef96tE48/QS0WViez8/WPv/5NKVL5ZuOZp5+uF1lIHXH44ehpG+M5AAAQAElEQVR+CPla1119jX7CmPcE9h168CF6nleF1vObX1+q3/7mN7r7n//Usccco8zYV6HnJxdeqOuuu05/uP127b/ffjrisMM0wA6aHfaDU07VdtTbcN2/tM222mGrrYtvvrjlZ/TFT29ZsOfXvqEYP4GFV8gLLZWBs5Z3uDBKuLjjeROgtIcvhSsXVUBUXeGJoUaPUQ+8Nj2Q/NSbGHxy6b5c6fh+IooUcNzDc+nP9Hl6ObQHXxCGn4jLiBTld1s232zz8i8ivFO1yiqr6JOf/KS22GILrbvuuppnnnnKPzh9xzveoZVXXrmkrb322kV+7rnnLmHv30k47n8r4dD/asJ85zNM+x+lbrrppvJvzCy55JIlb0/O5Zi2rGnDed4611ux4R16+9xvL/Jzv50ywVJLLVXsK+W9/e0lfZ553iHn84fx199gffnJj8rLE5cBIR8ReAU/+Cm358cEz7S8+rJ/SMeRzt4BGT3QknPYr6Z7MkU/Mj4zF1qkJEGqZNDIo+SEHdNFL5cle/SUw4AdL9EnOHkYjgEWTYzkKgf1btN3PEEH/Jr46944hz666sc1/4Lz60e8KvnH3xj42f0KyzFhuYd1nNLR3PFrLup8MZUzUibMmAbsp5HJnSwBaySIjjhHpph2UlDHAuyPCMkQoSYevZjLMEoyzAyREeuBqIxefGqhZYxSlCYeqByOuM84Yp5heopASaDMfTARuvPU9rcJlNS8trH/xa5iRR/9+1/+Uib7FVZYUYNMqHW37YZabXZGypJaVqMRh+vhqMORMO+VIF5GZstMDZ3sPYscM61ifi+PRhy5k1y6oEnfewX4yv3JC/baQvhPgMGSV+ChPoSvYjFy6Q8v0L1/+ZtmrhoaYpFyCQ+Ll5x3vtrPPa9Z2Smarb9fs/aP0cBzz+maK67Q1Ty4PfPUU8Wehx58SH/64x/ZQRqvKy6/XFeS/sRjT2j22V6n9713GX1gueUK/4rLLtezzzxdFlh384D6xGOP65qrrkbXVfJnS2+/7TY9cN/9Wpg3CMss/V7d+Lsb5I+C3Mri64nHH+eBL+vRhx6Wf7ZhaHBA17K4eu6ZZ4sNs80yq944xxyawGtP2zbATpuo753/uFP/vPOu0i9uuP56JaTtvzneMIdWWmkl+Z9Oz8OYveB882nTDTeSf2trsQUX0kzsgM7W16/Zx4zVLCzWZ8MHrwOzQc8O/41j2fFml+3w/Q7Q0w8/KvkbyYwHiTLFQtZlZMIaX2dD3cMJXVLYIg6agFaCmCSN+Og56oHXoAdSm47apqO7Y4uu6w8phjs/g3Aw2DZYLDTp9E3ifVSgP5IqbpAGC6wgZP8bbtYc3LCbb76ZNtxwQ3kRtNlmm5XQtDGtuBdjltl8883Vk3NomLfxxhtrk002KQsr8xy3vOleOJI2z3DezXhS35S8m268CTo21sYOWaRtAixT8iHjReFGG22kIrvpJtq0YFN5MdjX1yfvoAW+SPihwl8Vd7rDIO6BosJ3DXxZAfvRg0UB/DJgw6+TZH+3oD1ehC94DxFfeyhhlOukl+jJd9lBGJPxYE3xtJwxxcSpMKliMc3hlESiy6QrKFInZlnWRrJZpmeZbVZ9cccdNIGJ/bLLL9PfeWr3j9w2yVThT0/63m3pwb6zP1kTWIWmfsR00qeW01YZnfToBFO4dmQmppsKygxkO4gIcQ7HIbpxU/86XGJH38S8xQ9OmMiaJlXkR0hk+qrsZ/ppua9ZTCXubxG/8UYm5Wal9yy9pOSOWyXVyLeRzwoJY7LcIl3A6rUt7NfuaaPpuZ3AVwxXwJmSyV0+YpzIdK7mJmK+xxtka+AvfyZrkEXTz9kVf+HJp7TwwovoE6uvro988IN642yzSewQivtg1Y9+lAXIBtqU8WTFDy6P87JwpQJ9XNDGiUkRoYhQjb8jQolF7nve/R7GqU3kLwblIh++ghIroThKjDw1Y7PpBRdaSB/60IfkuHeYUVxkS/uHim4MKTlrHnIgtNhii2qFFVZgbeURKqvD58ZksWPZXsmRiNEvll/+A3r/su+Xf8B5rre8RW8Fb3vLnJrrTW/W2978Fr3tTcab9Xbib3nd7JqLhdnaq3xcW26yafHRe961sD68/Ad1NDthTz78iAJ/2b+Vgt1ucRXTSVsRgS22x7Zo+AioyUEl4Y6eox54bXsgRZU0xFNupscG4J5SX6PSENvjiUG5Ca9iYK5Mt7M8QTYYGCroROiFmavoG7rmZjR97733Dv+68XMMTHfffTc3c9YfeYJz3DtEfl1nucHBQf2TLWp/lqvJE5G/PehfSZ7A09Xf2AFx2sDAgB7g1ZO/NWg58+7h1aRf5zl0nueff15+Jel4ROgf//iHzPO3Ge+EfvDBBzQ0NFRkJrB1zdAnfxvn/vvv18CEAd15552Mky1xl8vfSnzkkUflbwD9/e//kMvxDW7feJHgBUJi4E34xKEXWZXE0yMDAwNfYrAVGTIDVhnCyJgRqEELmlJIEZ4lj2TRAnUPspbEEvZ41KlLvupBpkSDoJwZy6mpvN/hNi91dAo2thnEzfOE40r5Mx1iMv/SV3fG34/zSuJSPcrTfD+y9qUXBtZnWA8dBT8KdGrfKTcoUcNHoDiGYz1iJCemKGHJ4NKBNRswXnJiDUmcNqekdrt2scP8wuxeqEqhemGJ/AsX6zOcpRd2bBT1mBSaxmFflo6DsVVKTFpuJSkiFNyrQZ/tY9ZM0P9k1+JCXhvNyU7vBptsKP/8iRgLBmm/IG+zr5LvUzxR6uy2sW0joWkcI+VMT0N0xiZRWFgjYa/xqD4+gAnP41QPEUWShOK1EnYuWe5xiUgDNIl5zHuR3agb2E068uCD9TTjw/prrqmV2Xl67P4HdMvvfqeF5p9fiyy4oMb19+mJRx9lV+gfvKZ7QEHDWF9Nu7hsoTgzTrTwdUoMCng4IlSlJO9C/YVdxvsYl8go2UTSZChkHeWNA/E27SnCIN9TTz+le+67F03SEAuYkqbQG9/0Rr31rXMqMSZFBC7ptGSmbNvgD+nPxyvjhRZcQAsCvy2Yn3rMP9+8mn+B+bUQCzjHF1poQc0000xlF+6M75+ugw44UAfyatOvDw/af38dccihOuZ739MRvII8EhyBj46C9/trr9OEZ5/V/eyQXfqLX+g+xuKF2Qm7h/D5p56W+2J5aI2ksH+oUyOqYqe/hFQqlMXhSwd2CYyJjWZ2YYxe/nMeGNX8SjyQPBE2Gg0lbsIGN2YDbf4Qp78900cv72NQ9m8hNQZbqoZayixSvHUe0GNSQ/7MTebmyNwkvpmrqpI/SH7TTTfJer248gfdB1gs+cPmf2VHw7L+/NPxxx9fFkP+7RYvbvxNqYsuukhnn312WRD5Zx38bUAvhs455xxdeOGFuvHGG+VvDfpnILxY84d4/Tkrf5PRevzvJyJC/kC8bfgJeXbaacfykxA1dn7jG9/QPSwEqaYu+fWvdeppp5Vv1uyw446agI3m/4hXAM7nBdq+++xdFo2+6fvQO0apvDposJvnH3is2PXzbp8XohocYpQb4vWC5N0t+5Qswq14sjMu1KHhRZbg4jZfGVg6owXJZmvkERFWMZL1X6UrfNDO7WJzlTwoZgb3IXm3w20u7HW9gsGzxWK0jbWJRfTXvv51uR8czhPthOdfUGfnqu4MsGQoHgiEy1liSo4DzsKd2mVieiimJqSOzl56TCYZw/lCVGE4ZmLyuHkjMb30kbLTonFD18ppSb00jbm8MLG8hC36ZaqSFFJCo+/TMbzi8sQ2xD38ta99VSt/5MPacJONFc1GWTT7p1vGjR1HnuChQyzU7K/Q9A7fz8b05F7NdNtjuMzACQUhPAFcLSeAESQxISn8FQV+EGjASfYl490ffn+zvrnLV7T3d3fTfLw6827MEA+Eiy+6qPbbZx8dsP9+8meq5nrrWxmrfqxvfOPrOvGkk/BjLb81QKncJl7qtG1JdNonU4YXRv7w+cUsRvx/Yw897HtKVVXAECzRwfxQHMmtGWrDzJK1lMXXlVddpeNPOAHjkyybFfL9+PFVV9V6G6xH+9YaN8tMpHf4HodajEQLLfIu7b3v3vK/I9v/wP21z/77au/99inY94D9dMhhh8jhgQcfpKWWXkprr7OONt/ik6qYM8Thh9CEbe12i+FvkIfSoQK/vpx53FidctKJuorXoiuws/cx+ps/8+X7f6/d99B1V16tho3Ev20euFMkNeijfliroCvqj7WuCWOEOqGyXGv394AyCEbPUQ+8pj2QqtKxa2V2rYIOnwj9tVwvpmaumqp4pz6G0X8mbqZ+Fir+7EETmX6qVTGJihusIq2vr6k2/Da8iJB3j7xb5cUNoooI+cZJHijQJw4PhC2eviK4nbo82MOy1mV554sIecfL38Ixz7TTrb8H8w1P5k433dPnsoxJ46KsJJwgKTTohRJhhG/fzEICv1BnP8k1q0p9Suqjjv3s5s2cKs2Cf/rwWYwf0Bju/5nwpf1Ws0MW1KuZggEi45cWA2NbQ+hqMUCGx0KJNHGQkTOgOuDK6cEEliJKpAwvJe7Lfxk15ScqYWB6sTFVVbGxzdU8mFAIIjfATmIb0oP757baSkssuYR23GEHeYelQXrlOvKEn8kRxAO/ZfsJRR5QcRe57YceiI44nc+Qgj9N4wjSRoJo9zS3SxKgjbIhXvY5ovu+7DyTC7pIu8J80w5Hotd/C48Cw7UtIb2FsJceEUy+tVrcm6lKCtJE346hth5/8BF99MMf1je/9S19YKUVyoff/bksRVJfX78ioqgXQdAOBfAiYHRSXnKNCEXEJPxJY5MkvTqREfZk+pV3gnr+6RlQfIyhFjW44YXjir/8TcHE/Vpxv3s8HMe9HjxsPvbAg/ri1lvrs5/+lJZa4j36yY8v0Oe33Uaf//y2+vLOX5Z/PiM1kj75qS201ifWUTTxf8OLI6nBTlemPWoFFlEUV4YSpaoqRcOGowKlkBdnLcrv8UsdbDxpTjeZMTw1mgp01NwzGZtbjEkVDzZOO+9HPyw/2TH/QgvowEMO0kyzzazyHwYqEUo33XKztv7Cttpup+215Vaf09af3wZsq88RfnbrrfTJLT+tz22zle578H61eLgabA1pYGhQ/uahSl0Y3+hf2X60QRGKCPEUpQMOOlCnfv9UrbLqKizpak0YGlAdWS+Mf1HCzoZCHgN8/49p9smLrb6o1GBsrUBCn+tj5wQ0WZ1DyX+UEY4RkjR6jnrgNe2B1GYLOXHjVpjZ7OJeXqNttsEG2mTdT2jz9dbTZp9YV5uts642X3c9bbTW2toQbAJ//bXX1g/PPY9dphv01a98RV/76lf1LQZwv77zt/e++c1v6vTTTy+v4vyTDP5h0hN46rLMz372M/nVoH+6wQOgf37h6+x4XH755fr9738v/z5WBLcSOOKII+Tdqd/85jc67bTTuEdr+RWi8/oV4U9/+lP95Cc/4X7MdBUzrgAAEABJREFU8mvE73znO7rvvvt0xhlnyDtdEaG7eX256667yq8krds/iPrLX/5St91+uw5hi9uD7v4HHCA/Tfo3u6655hqdwI7bU089qW9TJ3/gdP+99tKGa6ylDdfEBw7XWFOf3mhjbbnRJtr0E+tpk3U+oaMPPkQzM8j1MQiIp2Ax2XkgqVJSlRKDSKiWOoMpYSCHeYUqTAatEsKHOcUzpsh9tZmTWhExIg5ZM5C6Kn19fap4+vUi0/UeN8vM+shHPiL/exD/btl4Xi0Hk0mivilSqbonlKisJKuiWlBc3UIZKcjJzijcznWypEmiQWwkiJbTvEIMX0IjqzPMfhWITBkGwUvORP8xM7iYThgZitKZSrybzo2gTpy+Rv/z6/3+qiFPbN7Neu7xJ+TPzvWx49BOoRZer9HZ4uGA9a7aPCy1ab9OG7JMoSF9jxqIvewTy1627IwWdNkRvvY0v9Srro/r2eomRYS9qSqSmj3AafMg9dMLfqx92YV53biZ9K2vfV3vWmBBjR0zpoxDTzz1RPl9Kv+wqB8w3X9nmnmcxuJfl+F4sNga5IHDcaG7QGIsa4NaTRZLCb4XFpkFkyi3A3HEVOEHZLcXTYTKzt3iRZZ/L/DAAw8q/2PWP8Hg14qHH3mEnn/xBRXVtHmbxl6QBdinP7Ml9j+hp599mvHzST3NmPfM00/r6Wee0pNPPA6ekFKo2d+vX196qc47/4clrqB/SQrSUlUV3mLvXky7fO0rsl9d3sOPPEJ6575edPHFtOVnPyOPw5tstJF+xpj9I+aP5PrS31z/oRa7YvhJ2JYiVKVE0YTQTvc4EeLothnVIDJ6jnrgte2B5Nc3fnrzIss/xNdg4TXhmWf0h+uu1S1XXKm53/QmLbfEEhpLPW69+hrdes3VuuN3v9P8c8+j5Zd5n+Z521zyTXn77bfJ/x7nT3/6Uxl8/LrPrw0delFkepDtYX/LzxOtPwvgz2v5VaIHdC+Y/C92/AqxfK6KxZ4HJcOfyVp66aU1H+/27+W1X8VNbb7zWod/cNQ/FRER5dWUP+PgBdWibOn724MRUT5v5V+X90BofbbHn/ny57hctiem973vffowT/v+Fs0nP/lJrbHGGtp66230URYG23/xi1pjlY/rg+9dRisvuyzhe/XBpd+rZRd7t5Z7z5L6wLvfo+UJ/Y2jow88uOxweedvTKrkV472swcP+fCoCDpPaFL4L1QOprUSYjJhlwk1+Tn1lMklX3ncZU0JPc1h+x3x4NcDcdfFk0yLiTsCKRZcnthnf+Mcmued72SBfpNaA0Pqj4qJreIhmBwMsBnHRDCIOx8rAC8UAn0GwRTPaaVNMUOXOfV8Qa0kzJAUerUOusVUi3KfFwIODU+wts90AbNOtv+Q8Q6sJ+GK/ucdgszWyV/+9BedfNLJ2pUHhjfNOafcFt5pNHAzE36n8TrXjhkZXUJvJwZV4r3Y9EN7zpi+5AySoDDb//K1RWldV2u4rkz6jZTYbckFF/7oR7qesW+Rhd6l/r5+vWvBhdTPouPnP/+FbrjpxvLg5MXGAAuyk088SY898iiLtUrLLL2MVl9tdYmFBMsFQmnttdbRexZ/t+jiqpTUTA36vcTKRF5wVFiTiJo2LBc0zkuQpSaL52R50pdi/Fn/E58oetnK1O9vuEFjm3160+vfQCnSwAvj9dc//kl5sI1MFFsoWXPM/notv+z7tcMXt9dO2+2gL+24k760007acfvttf0XttPOX/5yic828yyqW23NO+98WnjhhSVvYVF2lRLV832LQcRnmXlWLbXk0tphhx31ILt/p/Ggfettt0l01FlmmVXzL7CAPEfMM888evThR8pnb8WBRSyqAiQ1GpVEG2QewMy3D4R60+oelAirc+2yRoNRD7xmPZAamOYPdzcVqpjY7v7b33QZOz1rMECMZTfi/e9ZQm97/RxqP8+TEE+8Yxlg1llrLa35sVW0+kc/pvne8U7G/lrZNwZd34smTeXwYsYLJn+jxjdrRMiDm1GxeIqYeCtFhCImpi+++OLl5yFGqna+keU5bvRk/NMP8847bynDPJfv9JEwv4cVV1xRM888c/ncmBdwXoS9yBOgPxT/4vPPyV/THnzmWQ08/YwGQevZ5zThyae1/JJLaa2PfEzzv3Uu/ZPB7JILL1KzxVMqPmkyyNq/iZE8UVCA5Atx4S+TIf+RMNlJ9SfjTBoNojMSqJvkHKl7kgQiTiPgZASkHhDUQsOQjaeibeoZ6rSj6Tb8TFu/+a1v1Qbsmp539rl64uHHmGTIi69CHMhwVUXEfvNAm9ARBeI6Er3yHeplHYFUD5BTPD2EO+Hla7X0vw/cRD+dTn6EgtqnSO46yNcyHdHxr5shIlCSC6qUlJkcA7/+5Y4/6deXXKI558TvG26kmV/3Ovnbr23EmafLYsG6rMP3SaqSgnIiEECbT5OG6dc0MNkeeDk2VvRR16nX3qlE8Ag+q70jjf9uufH3uvG66+WfQ1h1lVXUGauSxowdqyWXWlrrbbiB1lt/fa2z9jp6w+xvYAHUVGZhOy9j41rsfG+0wUZaj7cCG66/gdZefU2ty2Jrw/U20Abrra/1eFOw8fobagPSN1h3PW2w7vracAQ2gt4IuSlhA+Q3QueGhOusuZbWWn0NbYjseut8Qm9nLOpnl2zRdy2s9db+hEp+ZNfnLcUG665LOevq3YssqooF06wzzayPf/Sj8gLtxeee1/jnXiiY8EIndPzXv/yV7rv3PvmD8e/2QlGhjI8iQhHBuggP4vQHWFz9Eln/wOmqq62muXkgb7DgQ5S1ZNZs9LtPUP4NLATnnvvt7J49xS7Zr8lfK/OQkBL6JHQCd0ZnpN+TyEkBps3X6DHqgf+wB2ag+uQPu49lQG2wyLr3r3/X5b+8RH+4+WYtMv/8ev97l9ZsM43VYw8/yI5D1nLvYzfngx/Ulp/aQg+ws3T9tdfo/vvukbhBFB2rvPDJ3AwRHYbjER3aEn6a8as57ypFdPiWd1oPEaGIDpxm+FuB3h0zXV5xdMtYZJFFtNxyy+kd73iHnBYR5dWHdaWUuNHn1rLsQH3gAx+Qd6xMO3z/+99f+I4bjvuzWH7t6VeRJ598sk7jNeX3v/99nXLKyTruuON08skngRN14gnH6eQTT9ApJ52oM047Rc88/hi7VtIdt9ys22+6SQu8Yx75GzZDPEUmFlsdZAY1KTFITLJDw9hhW6UQpoNQ76CKPXJE6Az/OTBcYuHEq4gZQTgS5hVgSrGTcISREtXIXCJC/oC828avE0Q8eBKf821v1/Y77CR/q/Oy316uh+67X4nJqaFQBUSfCgZdW1LKkcwt0HCBpGZ1kh1i48SIGaTDG3mdPH1KcdvqMnphR4Zy/tMnPptSERGhCKBQwicRoXJ0Q/fzEudCsgLfZR6KxjDROvzTHX/UVVdfJdyrbdiZrVOlNrI1k2ymRwZ6g3iqUvFWoKSohslJCldOIdeB/mtHp1U7LTI5PYlR2Ot0m9wLJ0kfEUG0xCJMuZdLNT503htuvFG4iVduL+rKq67S297+dt3E+Hj9jTdo3CyzaBEeABdebHG9i0XLIosupkXBP+68q/xrm2uvvV4PP/yoFiN94YUX1SKLLKb7H3hASqnILUwe/yzDIostph4WXnQRdC1CfNFpYmF26xd617u0COHC5Km5J+697z4tiq6FzWNcfOTRR9ViobjwwuijrMXZfV9s0cW1iG1ZeDENDrZ07TXX6TrsvP663+nMM3+gk086RSeyK3fKKafq+6edrhNOOFEnsQvqf+Pz60t+Lcvdddc/Zd94bK9rvIvfuJbF+t333KNTGTNPPuUUzTnXXMWeZ559Vteh//rrb9AfWfC7fI+x72RX+/Enn9BPLrpInXsUvzNe+uMsQmfgJ3EEKKcLIZJFG5VQ5CMFmuvoOeqB16wHkhdYfdykFU9vv/nZz/Wbiy/WCixMzjvrB/oMr89mHTdWSyy2qLb67Jbabttt9OWddtCYZkMXXXiBDjvkYF13zTWKJEXQ29ETwU1AWCYpSYmbJSJKWHMT+RuF/jc8F1OOZZwujhYTg+OQzHFZlvWrkV66v43429/+tpRjXkQUmdV4avrMZz5TPvfzJl5z9nREhFXJO2j+34mf+9zn5NeBW265pfx/Dx3v8Xu0F1r+7S0vxCKilGV9E23jFmd7JTERjR3Tr7e99S2aZ663skXfUIOB+fXshr1viSW1Ilvxe+26q/54yy1qjZ9QFlis/pTbLYmBqSYMfNQZJWxm9gVEAUXjA8iJAo4UlGyI/6fCUsiIi8spZlDm5CGuUMfiERm6pPPV+MSLqzavAFJqsBPQkCKpbR+gb5bZZtP3jjiSwfs6Xfaby/T0408oLEtae2hILWAdNcoyfSeTzxAHrK6PiPRO8o200TK9pF5o3vQglBQZMhWVXNwPiP7HTk/mFDNl/STY13a27fC94dD3QYsHJMed0byMnwL7VbcV4MlHH9OPfvRDXqkPanteCbUrFlO8mqlRloG6CNolSyq+LqGsRYrgBAq9lg7b2sNU7cJkyzjdoWG6WzPIzjhT+DS4/VjTZ+1HV7dqNnXwoYfo6Wee0dLLvFf/vPsu7bP/ftp9zz303d13L9/U253XsHvuvbf23Hsf7bkX4V77aI899tJee++rvUzvvqd2++4e2mvPvbUn/N1220O777GH9iDfXuTbe799S3z3PfdCx97kQw/8Pfbck3KmDv+rsT2R29N69tmbvHtptz12R++e2pv4rrt9t8T32Xc/7b/fgdqT8nen7H332U97Y9s+++wrwzYa++27Pzv5L+ITBnMqjzvU5l7MdMyISrhF55/3Q/nfl3lhJOFcTm7JrpzoL/Q8+ksmrUXeww8/knL30t74YR/K3Ydwt113J763/MOrj/KA+tzzz6vBfNLA1ykldKCZUD6yFBEF8hHDF4huWaQjRnz0HPXAa9cDyd+kGXr+RfXVUpO75g/XX68zeBo55YQT9LY536Jjjz5K226ztbbeemsd/r1DGb9bBd/59rf1Hp7m6OeqqsTNIAULkCY3TETIg1abSaAHxyM6fNMezCKCvJV6R+IGiwh0ReFHhCxniCOik+YyzLO8P0TvBZM/b7XLLrsgJXkHxfDnsfyvd7ba6nNlcfVFnub9ExDbbbedttlmG3mBZbhuXnw9yhNgUdC9RMSwLtetzpmdAKOted45t4499hgdjX/mm/edqqj7mmusrvexC3g8/KMOP1yfp4yrr7hCVUh+DevPfTSpY5UqSoDJtZyMFCNisAIfEIw4XV9jBGuGkzEDNeI6BX81I7S/oRQpSTDd9gWS/Cpx/IQBHXDgQeX3eX7w/TOUecr2tzbH9fWXDxtnnGcdrnsPHo2D/C/rxLfDctAvL1/Y1JINqoSv2iWmUBL9znUPRZnUvPC3VIrErsQgPBZV+NYyvt8SNN6W2M342s67aJ63z60dvrST/LjgmKAAABAASURBVJpQvj9BjS7n9wIumExNu12UQjXl1XayC/kfAM1arHRolEj3Yp91yUmCTP2c1ke/rMtDXq1GVXEfJ9kPGR8+89yzatF/f8ZC9cLzzxODkUiUkLOfhA9FfkWCxG+ScqOhjA/F4iH6miVuOofTKuKVRB77l5G0yMaYPrVR0cKmVmT5h42NDG9qcHpdhVrsI7XJV1NmjXxN/lJeiTs9a4g6tAM6EjQeso2ghb2tkjfRN5IG8IN3PWvGp5pd5xr5mnyO08OUsRsndexHJ4MjNEooSxWFgyJDKGTdj4K+lvFXzdxi3YLOYdlKJ51wvC69+OcaotwJgwPKoYLauilXIIs/+iNXCiLdcShqAQUxeo564H/AA2lmJrTZeUd/EE849935T2277ed5TRga/8JzmjD+BQXdmftO9PlyS7fbQxrDwNDkqbjJYOKu78Hdg3zmZvLixvX2QseouLEMp5ufuAEjAn3hqDxpRHToYT3cWKYt63zOH4El8Gue2N/85jezvX0i29onsC2/WNHl/394yCGHFNo6bUcfN/mGG26gz7LjZXutx/l7uh13GbbToeP++QiHLtewLssXYxkfPrHRuvrM1p/TX+/8uz637db6wnZf0F/+9heNn/CihoYGlRh0EnKDAxPKD7/ONHasMgvOCRPGM0bXKtviKOvUWHIY4WuH1vARioiJMeiIifHhBIhQKM0ARFhTSOgygjCC6xQwvfLoNpyZsbhRPjjsiQUGdiZVqaGKgbzNyNvs71Ojv1+77PIVjWn26wCefGfuG6OgnQdagwzuWVFRWkxmB7bBVcRk/BHx1KOFjNGLv6wwaTh/V14z8phMVxA3CKZ6RoQSnauqqDm0ONx3I0IR0UkjPST6XlN0NjUUZX1AohrswrZT6Nnx40nCr8xsARII5ISOAmQCKFD0L5wWnxb+BVX/smiebg5b5tEqi+rK8lAlbKRKRrs1VBauYR/ii1lmm5W+2Sc1K9DogHFPpKmBfxvwGN9knjF2TBkjNaZPmUVWzUJIiVLsS3yvRpI4RZ+ns6vEx/bJiyuN65f6K6kfnWPQ3VdJ00NFpS3rfM1Qke9vslCjduY7v23HFhmmKbuNaLkfbX8f9aM/lXTLYHuhzTMYQ+tEOX3YZfvtMdfHsk63jp4PXF90y+mUI3xSk1X4V5bDrwqUmcZTcn5ky5dfoNsssGrGePu3hvZY6TnFLMM2W59DamhLClzEKEY98Fr2QKp46t1nt93EKkEVk9sDd9+trdkB4nYouzX/YEHB+ql06LvuukuHH3E4ryEmsEAa1EYbbqgVVvgg9aPbc4ONm2mcvvnNb2qeeeYuiwovarxYMRAq50haRWthK3GjJd+IRC1j+GYzz7T/Fc5HPvIR7sHQE088oVPYdRvLIsbf/rHMCy++oMcee1SWbbIANM/5Z5llFn1o5ZX13e9+V7t+5zts6+8Bdtfuu7P1v9tuhb8b4W6kzzzTTOUbk6uuuqrWWmtNWUfyQMBdnm0rdbzuhuv1+FNP6FNbfloPPPSg7nvwAQ0MDahymQw0Cy44v9b9xDo6lNeqn+LV6w/PO0+XXnKJqgggoUKyPiAf8M0zHCWxBLBLOPklIsTZAYnRBcEMO0fqND254qC5J+dNHne+EJN8N2F4EIUnVwB+JmwT1iG9kde+n/jEulpovvm1x3d2VXtggHmjolsO0ZfajMmJ9ogCshUVZJNtcaipHE4biamIvYRd8lAQZynrJQIzmFHKQ2cJfYGe3M2+nyICH1R0IXYqeLXa6euhmsV80Keq4M7lhvX/r/vG176utddcq/xvuiHSX8Sn9nfFJBkJOUnhPwryhGaeJzdxuL/30OuTsP9nz8Byqsl10nMiL8v3e6Pcx8nLgPK5rK987Ws65owzdMz3T9MJp5+uU885R2ece65OP/ssnXrmmTqFtFN/cJZOO+9cnXzWmTrh3HN00llngTN1EjInwT/pvHN04tk/0InnnK2Tf3heoU8g7UTok889W8eddYZO+MHpOvH8c3WiZc/5gU6yHtJOmhaQPYX0k4ss5aL/JHAy/JMo72ToUyi/pGOTw5PPxgbsP8l85Ep+xijbcTJ1Oxm7Tu7JsItX8iB/CmX0cCr0qeg+6QdnymWcSj2c5vynkOf755+v76PjNMJTzzlX30fv98lzWgnP1ankO4346eechc9+oG2+8HlFCkV0+mSnTYibBwQCKGK48SxjeNE1zBwlRj3wGvVAisHxuvm6a/T7G67DxLaWWHIJ+fdO/DSywCILa92NNio7OJ/b5nPacOONtfAiizDx1chK8873Tq215pra+nOfK4uzz372M1r2/ctqk0031VZbb6WtttlKW/u1I+E2226jbdgB6vA6/K14HdlJ31p+fbc1clsjX2Q/v23RseVnt9SnP/NpfXzVj2uttdfS59hN2niTjbXoYotq7LgxWm21Vcm7FTtx26i8Dtzqs/rs5z4LvXX5gLwHzze/5c2ae+65dettt+i2227VLbfcAm6Wf5Lij3f8Qbfc/HvdeuutLB5b3NOhBx64X/ffd59y3WaOyYWXFEqSHrnnId1yw+/Lr8Vvg41bbvUZvf4tb5QaAZJmf/3smved79AtN92kd80/v+7+29/1ELqaDBQVECuDqKSirDtweMDIAc+gHKjh06weEtwOguyhiB4E/crR0S10TxshaXpI2ObFJQ/08pFKDjGBZbVZtPqVhVeeXmT59Yx5b5vn7VqehftbaK8D991PE55+RjNhTR/OiVoim08IdbVlUqUKBxohFX4ndFpWRY4EnLnDHynzUjpJRefkYcCf/JycxzpncpEpxp1vcri8zFO8+Rl7qbKED7NCrJskwixBZ3wIkcJS2BpqkFDx+qU51JZf/z/JK/CDDjxQ8y0wn5ZfeQW9Za63Fp/XXQMTi6wANWpcTgG0z6AcoTmIdNC5En1FZ35FuV+auWfVyPClUq7JRJSqlQu58K2AfeA+mBWKSEpASvgZbanS4kstpQ99/OP60Oqra6XVV9MK0Csw5qzAw9iKq69aeCsR/+Aqq2jFj6+qlVdbXSuSttJqq2lF6BUIV15jDTlc0fmJO1xpjdX1IcbOFVZdTSuvsWbBSsivSPpKq66O3jW08urwp4MVLbvaSNk1tBLxgtWhe8CGlbq07fkQ8ZVLnVbXyraFNIcrd0Onfxi7PoRcAXyHHzbPNGWMpD9kXklbk3qvJtdrpeKHVaGNj8PvhCswlq9IPVdwOj5beLF306d9B4QC/3NVBFfoTD9X0IaAFjHZhVss01LmjmLUA69tD6Rzvn+K5nv7XHqUxcXf/vpnPcluzS9/9Uv97JcXawK7XdWYMWqOGas+o39M+TyI042fX/wL3cMO2Bi2ifvZgk7cFJdceomee/459bEFPYbt8n7Qx6uhEkJ7B6qPsI/0kWj2N+XXSIU3tl/9BWPkJ8w+9P/pz3/UXf+8S9bT77zIX3XVlXrmmafV19fUmP5+jWXrvh87GmxN91PGbbffpoupxy8uvlg/+/nP9JOfXKQLf3KhfvzjH8s/qPqTC3+sn1x4IfSPdeGPL9CvkDUuQsYLr8zEVJ70mXg8DFSMyE3wwD336aorr5RtbWLntTder5/+8uf47Oe6+FcX69qrrxaOUrRrLctA/c63v503CLXYdlDOXmLUYhyRQmjOHWSVw3zYyMHgJNFCFp0qSsYZcHG5pZ7oqrpwfHJYbrrAdusoCy1WCmHrqZwn9ZoFRZuh1a8k/JkSXCpjCN/MRV9cd91PqDVhgn7+wwv07IMPqw9dYrc1g5o2wbTOCd/6edFSBtzocF1SQbEbGfMNJzs032EP5hu9uNOt12Bd7LVx0WcZA5W9ZnF0Eow0b5KEbsRlmHQ4KTLl1OitnUzoZg9CS5nlMNEv4LsQfBkRdCl2+0juwwP9+Pmhu+/RxT/9qdosvDbceEPNMeeb1aYS3nGteJXjz8N4MRHcq26LTN6MnlJB9CZoxNEWsILUl38WXYhPKYQ9Q05bZExN2UvTJlrjNKqnAhQ4pY2H3feyE82DyKAGFWNKOyW1/foMerDR1AA7XuOrpPEpNAjdYuwZxK8DVaUJVQNenwYcVk0NWB56PDqGkJuAXAcN0hoaH4k8lVrNfg0i7/zOM9jsk8sy79/FUAMd6Cy2MB4OUYdBQttcQmzrhA3KAtTFMrazhMgOjYBlh8gzEq2+fmzv69S3m2a5XpkOB9AxSL3NLyHl2GcD8CaAIfxW4wf7m6bgHqAh3DA5HJXvBh53C03zlBMJdRCEUXj/nctoqaMeeHkeSN/61nc0y8yz6A1vmEO/v+kWHXPMcTr6qGN0zJHH6rjjTyJ+vI46+tgOSDvq6OOgOzi6xy+8Y3Uk8aOPOlaFT/4jjjxGRxx5tI7s4ojDO/RR8KeJI5A74kgdRb7jjztBhm048qiji+5jzTv+RF5jHl30HwHf5RhHFxuPkWWPoh5HoOvwI47S+edfwM2auDGZ/tlSCtBmhG21fVeH2tzRp51+hg47/EjdcusfiqwYAHKEWnXmhg+1s2/+SpEaeuThx3XU947Scdhy3DHHd+pIWUdT5jnnnC/lpL/8+a+a++3zaK63zKWgrGhnFl9dqDNA5Iwo4DqFFisJw3zHRsIJzu9whoECrHNaeLllFR0IZ7xJUE7USxGcoc7RDQmcZrxlzjn13d12K18r/9tf/1Z85l2bBhkq4JPmEs1hNwvXyvlQwQLBqUaoVrDIUDctiJk/bVhPD9OWnHIqVZtywvS4FOoFkOw0ZAPAUtHnixmRFUzwCRQ5Fp6dBWhWlZJSlXTHHXfobF7X7LHnHppt9tlFBpGoqCqJfINDgxp55JGRl9C0HPaUB45u2PHmSwRfdUZQ4pQAe7qn62zYh37dGtzf7iQ1Oc2n1lDU1B1MYTH5m7JlUYaPB2mHwajVrqJ8vsrL44z/W/DqJLVBi96XrRRNfkAgC2OAeOAKJcrLLXIx6CTKsFy7u3suDtvgBwqX98qALdjAsCMvVlw/o0PnwmvTriW9hPB6Yck3It7lt+D34LytLt90Dy6jIKQcoUy/M9wPhZ8cFr7TqK9lXWdUkQFvEOEq+yDzUJZJGAmydE8EZXSjo8GoB16jHkiZu+7Uk05hgP6zEk9AKrMWg7KSGo1+SUxvOdGdEzT8MOA5dFo0SOvyunGJeA8ZmvzcbeTv6uilTTVEzvmcnpoKYJ3ZeuBFt8w6h1TsqFRjr1HiTrcsoePZukzD40FfyfqiWezO5ifXgTIJxesC8RSaIxWdsk8oI4OastvoEPkbfWOHy3ZcHmFJs20SeRk9Dj/0e9rzO9/VDdffoD709FV9ipbUT/4K/SpH5gp8AiJibJcPxheCDtO0AaOcpg1HHM4wWOEMggfHoqpTBZV6RRACR6Ar0GYwbbXpiNCpquTPE3lie/0bXq8XXxyvCS+8qCY6/J8Lmshk5Gtap0ZNi9DfqiIZr6sg1DnMqyknA/MjQmLcAAAQAElEQVRSlgLYVzR+mUBNw3K0AyI9Xg2tf+HAtH9BeoRot5xEn3DZzDadRCJOyijOVMB0RFDHoB5ZFfQYdipqOvXQ0JD8e0UvTBiv188xh4I+XFPvip0UT1gTWGC1WJhV3mFoDVF3a9O/fGDSv5ynl+E1E7rqrgjwosf9AofQ/lneYS3JIUVwwfFt+maN75SC2zxk3wZ+94KqVqe13B9VJQ2yK6vE/R9iccbNjtZGYnwaanHfV53XvGTqPDhE+eJRJs39MkXCjFq+F7ICza8UovSJoFgZGW4NHFI9+cPohcYfuQv3GctMjiKnztVpphyORIv7swff2210TqKPuMvtVJE6clJZzqD+2Eu65aEKj0uHLMToZdQD/3seSOUbJmyLe9IqnZuBWTONk9i+bvkpy3HSxdaw2PYVA4yRSa+hjczrukx6ZhDvyPWp6EWmhGwxaxikmT8tWJbXhSr6KmXKyZRt/QXQ7YhOGbbNsJ3YwTvEwq+R8Td/OvKUOZaFETaKV6HtqmLAZFAjzAb8jI6aAVKEctnkF/HM4Klx45SRs+5Mmp8APRiKV6kir+VU8vUXW4sc5nngdf1fxI/PDw7Kw26iLoMeuLMUEQVQmvyImHIaY1AZjCaXn5FxTGMo7Yxt/y490p6IGBkVle5Awevplhr4sNlHGyHnxUCi3WeaZWadfuZZOve88+XfUPPOw9CEQbUHBuXFVlOJ3KjhGpHEHIhfGPZtsDq214Qs30pdfLEVPZD0ss7ibyS7aqH+U2coUB0RhB24TE98sDA/U8dAIqv277Ax8fexmGqxwOrHd0361Q/OOVu/vfxynfr908piVfTfQdK9cBVKvMjq577LaPPEiLLu6ZK65HSCCNswHaHXeHKpQrlIMcmf+1TA7MBe8YIgsVCquP8Df4qjzV6Qx0YvINqR1QKZDmi/NqKBxpJTiTISpH80thnohg5W733o6qePk03tVlvNRpNFM+norqJSg/SIkGYYNMmRiU0RFOn6ThXkq0eg6JhCnkihHnCCFNyPBkRHN5EAxH0qEjKhiBgOTRLpnLBlSIroEvJh2jA9ilEPvHY9kM767a91zuW/0dmX/1bnXHmZzrkCXHpJh77ycp0L/1zSz4V/7uWXEb9M511xOXA4AuQ917JX/FbndnFeN5wY/w35SL9yOnA+dJ1Fuee4zG7Z55hPOedh19nQ5yBzrtMKfZkcP8/y4JzLKAPY1nMvu1RnXfJL6oTd3TznX32FfnjNVXJ4zhW/IS+2XX1lCc+5jDhlnHMNccKzLv2VznOa+QZ5z8aOs35zic5D3/nInA//PHzpss4hPPuqy/UD7D8DmVU32VCtsX2aUIVaDRZ5wAOOu0VEKHUHJo04QmJQeXUhxizM0YyAiq5gnA1FdCD1QjHVd9Bgwsmke9JyiDM0xOQzYbClmWaZRd/ZbTfdededOvaYY+TfPBrHpJRZbOW6hY42T+i1WH6xYBtiB6FW5mm6ZjLLrJA88bmUDg3FzABb/8pBlpclThWmLWdFwOW/BOQkibpA4KOM/VRETD8ENRxsJ6nNAqtmkQ5TnsArUvpYbLXZ0Trk0EP07PPPa5evfVUVi6kag3posAhrNljIWgdes49FXpfJ1pg6R4l1yOFrp70iJobDSa9xouNjegBEr/1HmhxEIthBSXiZMPCHfZoIgzSfGYIeRbvgG+7RKpJqFq5VLRZGoTZtMYQ/h1LQB2FCt9u8mq3bqmjDVJSggUVxs1FpaGBAX//q1/SjH12g1pAfASQv4tpuV2RsJ9Ju3hmGYkJIrgtVUwcwqLNGII+gR/J7dAR5qKcmh/kvQSJbDxPz5dSxI8MSKKEJ+YCBnkR7hBFJQVkRHX5EKCIsOAK0y4jYKDnqgdeqB9K7lnmvFlh6Kc2/9JKad6klNO8S79E7l3xPoeeD907i8y6xhOYjzfH5kJ13Kcu+FE63nh5KHmTnW5r8oJdvPvNeBhagrPnfu7Tmf+9SmhdbnH84L2mOz4td86Jr3hIuoXc6RLbIlXAJ8i+thd63jBZYZmkVuSWX0Duo4zxLvLvUdf5uGc77TtLmRd986O9hfmjz5rW+ZZZC31KaD571zUd58+Gjd7xncc2LzgW66Qu8d0lklsS3S2jmt7xJA1XSUCSehYOBO9QbIjx0GO4gk48jPb7TXi3YrhkB2+v6TA7ze3A5zEcdXyDoATaxcAjgaUv47G3zvENrrbOOahZQRx91lDKvWRqM0A2FjCBMSqqYyCDRlR2MQEjo1r9zkFWA4qaYO0+ROwUmgpzYNoW0Lsvp9kVQmGHhcOHddMFITEAEZW3Uh48q6jX+xRd0yMEHq3/sGH189VU119vfLi9aDVkeeAe27YzoczlFTwwrhjCXYAqnxYwpJP0PsYKaT25uSPhPHLicqwTHbiYsFPepVEPaOzULoZqFVV9qwMylDRqNRkmfwF3t/pokNUFyQyIb7Vpuo0cefljbbL2Ntt9uey2w4IJ69+KLS5QdgXKfkZSqqrSQF1tZM+4YqWskPaUSppXutKnBukamebE4EbgLAfunh5GyHTrkNuhB+KSgXBxBwVRPa5hq4mjCjPbAqL5/ywOpTe+umagyUFQSA0mAHi+nitdsgLR6GrCcUTuvEQxCzlvyQBN3ujEtPU7L5MnIKzFsoaMTT9yME+0QZfT4dXTSOvGqyA2Xg1yNjjY6HWYmqLbl4VumRb0Ln7h9YV7RA98+MYJdlJqbvqShK5NfhLKN6HU+26OqycBL+akDJewiX4AKfQzRUBJeLuG/1WL/Q5ly19bohlMKaphsOijjkXaWWkRyIkeVoCXTi77n3VpuxeU12BrUqSefpAYywY5Xxa5AYgLMTHTsXSiTTRE+8XbgZ0PQ6AnRj9WR0cs/yCbj5eeYguR0FFBtFVCv4cKg/bo0oS4LLxHPuU1dalWm2cXK7K4kMlx33bV64xvfKP+PO+G3TL8TE7fne/fVXHRYC0BHhRZY0z1juhKvYYFivC8husSwoQEV8p+6V5XDfaeOTv/A27RHkC5AWBQEkSj9sbb/JbyY6ItRPj84Bsm+ttQEDRzvh4Ebr/+dDj7oIPnfji3wroU030IL6EMf+4jmnn/e8rqxRSntkII28ytztxMxdrMyKdiiVw5UDOuanHZ8ctgGY3J+L+60KaGX3gst06NHhlSXKH7EXwKW69RWo8eoB/7PeiDx0MVugTs+i4KopEjAYcX0lRhYKmX4XpzUhB7Ep4SafB2E6ughQSd0dOD0jp5U+I5PCy6nzc3Y4m4sU0yvDHg1w5y8oLFNhmlgfoHpoBwm7Tb2tMjTlijXoE7wrT9bDl3tHKWeYvGU0Vcb8Gvy5UyaJy/0WZeRibedhoxYpAXQiDxtyhK6FQwtWZYSXlV5pZCzwukgd0FQeFPiO+1/Da6XbXZomB4J8wy7h3mJPii1IfzZN+/G2L/+LJvDmi65GLuFq6+5uu76x5362YU/0finnlFfHarowP7l/Zodr4wyQ4T2Y3kV5EJEm3eRnQD9Ss+itlxeniZMmr4gQjYv+UIfEXVK8GpeLWUWSK5nKCs5nYXWwPgJuvy3v9Xiiy2ued7xDu6z4J6lmCopk6/40bJksKk91DKF3HROS/UwHdHXXLKrHRF0hcC2DkK9P0FNhDhcT7pTGR96iZZORIL0iCSlxOIf7+HPUMid1q8R+8nYbElNBqq+duia316hn15woX537XX65513afyE8drlK7top12+rLe9cx4WWQKZHe4afVk1+r3QcijrxW4HMwKulyGOXgg53XNKslPivVRRYLYxeUrACHqeQ0hO65s2MvKWQHj0HPXA/7AHUjQ6g7J3DnyjD7FDMORBvooyAJjXAXHuES8geujwVeSGecgw7sgwz+EkwFmTxEfI9/iMVbJuxi0GIqnFBFwLQQagTGC9huUta55Ro7vNrenQt6d5jH+yjNhOMj1Ior+EOISA9WfqmZPkfIJ2yFCKFnURajGZi/JLeeRz2QQl3TswwcBr3X5CzdA1aDFJWsb5PFz41YPjTdK8AKAaGnmMjI+kR8r879Gu8TSsJnm4ribwTaaNaaLi295Cwe3XJm2hRRfVl3bZWWeccYZuu+VWDb3wovqUyoKrLxItZE8D998ClVc8RZlU+hRFQk3/dPbJpaLLmK6O6Qp0FY0MesrhmUwOuRe9OE8Y4yciurD8w6zG4MAAPrgFX5ypjTfZRMvwaryF/BALMBffhhYLA+GfjGdKn0ZPxYPE0L/wrcPyKot8DjHpf+gMaj3R3JhIdqgs9epE9TpdBJ7lDPs9IIwagTa9xz70GBD4tYokL7K8g9U/JE14+jnddvMt+sMf/qBzzj1XJ550ol43++w68uij9M1vfUv+1qfHBnkRTOO6nws9NSV7vE2NCnuwCesiKJhwRp09bZOH09I/UnYkPa08TrOsYXpS4Fzq6hpyh06aNBob9cD/cQ8kLzbKREZF/Q0aLxJqBgLzPTB40vPgkrl7Co3ccGheF043htOQc9yYEs/8acE2ZOxQQciyPTuLPfC94Bmpu829XDO8Ot1pzuMxy3EvhKxTlVhUcbvb7q4Oy1rG+UWGGtvbLJQ8CDoeDI5tFnstw/mcDmpklUJetGVox4fI1xaGMIg6NKwjIedXQR5NE7KoQcPEkxzONYyJKf+7VKdOUx5WXX/cUCrnkLlMUihVNFAkDbG4TRV0QjIRxzP+FzKzzzGHfvLTn+qIw76nS3/xS9Xs6vTRYK3xAyyqMhqkoo9sIk9k4uockB1iuldLGhMFi7qJ0WGqY/dwtENMTbiTOtVri0VS7c/2oNSLq0ohf8NypkY/r6gEws8LavPK8LZbbtFOO+2oY489RgsttFDZDRQVr5pNBTupCTgubOnUBCICj9TyZ4siiE/VkokJEaGIDiZyX/tUYGIo6AJZdc1d6IUnfvXiqgPubuIWaRPW3NtIK5HPD0I4iv7k7HiPPuixcahusdzKatNGOFxN+l010JKefVF/vuU2bbzRRlp3g/X1+S9+Qf6h5E9+agu1GQ+8uBrPwjilRnloa1NeprBcCgnVyETAoBzzSMaKGXOitSiaUmje1OBMTnNo9GiH0wIeQzzbrdNELlI96UlDkkbPUQ/8n/JAb0xRufG7N7sIO3FuAO6qqdGMMww8Gsa0bp5/NW2k7uHycb319NJ6tBeFnUUSAtjLVR44WyQMMYBa3rItBlvTVE9CzjyS5TACBqf5EaFgcjccL8IRBFGilrce2+VyTXcQRSYjlaWi1yHkJGeUlElY/4cj+ORl1s6+8iRTcyk0WR0O8uqsTdtFs6GaHdghJs7TzzxDl192mc498yyNrRoa12jKOz3sz7KWrWn/ttrIdSbZTItInkTtek+0CE3VqkyKQaCSUZ0jOkG3YYcletxXFFp3H/VLTLa2s0HYNHOopaHxL8q/I9bE+MQk/6tf/ELHHXesLvjxBerv71eqkqpGQ5ES9c6gBg7zS6oJ/V9dVgAAEABJREFUB96Mtf0VVXwGZHZtXorMuMRdiQ9TJEXERAgauOgh+lVVhZoAlyuXASHLdE1aIl+FbA+JG77snvIg4J9qOOHY47T8B5bXkUcdpauuvVbX3XSD5n/XQjx81ar6mmr2j1GqKo0ZO5adeT/SZbRJESHJEAcjAn1eIBMzCGbYObGUjspevBOb8rUn49CwVC80/d+Hrenhv2/NqAX/dz0wI2qWhpVwd/e67eThsMx0CFQwFXTnIWRfSXzkTgSqJjltnxnWb7pUgkHKNONlGb4aEI1GyBMWwxhPp7X8g5cVGT2A2krnM5yvN/mWEJlSvgsATk9cCpwGPCjCUs3TaIn6UmCuiU7YuTr+/yP+9dp78UpjyT+iaI/hfjYEqoLsyanR0CCN0z/TOE0YHNQLzz8vsaswJqryGpHVFU2bFTRWAt6NdOjdoiSVviGODBAs197FvFxM5hLuNZNLqOQndTgBMb3yI7PLmlkYZPorVrJADCbyhg2ijv4XRGNSkhdZDQprwXvu2ef05je/RTPNMrO8QzLYfR2YkKtZLGQ580io2N67lmRN+ejlmnLq/wa31MEXzC3tReh71vV2PIKrT/pIC2ZNOkMI7ZrxU4hWYPHFwpVdxvI7WAiMqUPNwbbGsLX+9S/voo023JAFVdbhJx6nXb77bc36ljdp7OtmUxrbL/9W3yALNb8y9O+YRaDTQHsyspTc2WirBL+ULSkiNEMPyuF28S0lazampN/8kZiSzJR4I/NMi55S3hnHc8kzTtuoplEPzGgPJEYWdHI3Mtj4nBTwPQIYSL1a5/BtQ/FTK9MyGE+yhTxBhVhbqUwyDHBiAHNd/LqugmgwgGUvinKbQbQGYuDJXZjGE65nyZdFjHGZ0DxiPl3mSJhXYCYERXD12WF0ro5bWyf0Fa0ORjHSAzjL/iMQjVLgeajjq2CiCJo0a5AlSdsN3ay0+ac/pSEWHT8651wFOz9emPhzM1VXkfPLyxfavUqhcoxozxLvsgvdu5jXQ49H6KyG6E9E5WIczhCguGbnzn3URSds/sdf/qLvfO1rBY/cex+vDrN+ffHF+uc//q4ddtheff19ZbHZ8sKMBZYUyvT9nl0OC6RufxcSIIBUaE3lsN+NqSS/5ti2dSSKgdSzhCMv+DkDsyLwF0TgCed1rEqJmNRqtelzUkV6atVqsDt+z1/+rm9/6Sv6Bous9yyymNZZex2t/LGP6L0rfVALLfFuDSHcarA4a1QaYnVTV6HEq1zrbtMuLjdRZoKR6JylJNOUGPSpiNB/4/h3Sx2Zz3QHojYTof/I4ZL+I4pHlY564D/igcR9zi3enTrcf0egl9YpuRd7NUJK7NkBOa2zO2YO18HZmJG52YMnRjFYZvmbfv5KfPDapewURGLioR5MZpmFV/ZExSDHKcY/eTeg9tWDJWGhhY9KYU6diEgeIkmkYDRCjDxhYolABjwQy+iUof/Tx8Sai5qrHJPzhuMQnB05iIhQRJQ85cLiN+G0KlKZAGszec227Iof1OLvXUp3P3Afr9F+rNK2pAWTWg+dyU1lwgy3M+3pFrP6QJZW5ZpfgiIDd9KzJyfs0ww9EgaVXmUb6WcJPHL//frFGWfqp6efqVN4RXXKccfrL3+4QwsusIA+8pEPK3lCR959quL1VMI/pb4plNAX6v0JqoMkKRFz/Vz3XmiapP9zp/3hVosI6mZQU3xrPre3NDTEGNHGI7Vq+kabaw0s6XGjD+feeOU1OvnIY3TJzy7WG17/Bs0y26z6+NpraMMtNtcC715UAyjy4r9OeDZVaLFX0QAdtIlAkCbBUyIwosRC6oZRQlJKqBl4uP5W6rCHkerNGxkfSTvNGMnr0SP5I2mnO270aIcjESMjI+ip8TsiTjU6sdHrqAf+VzyQfDMYk9+I5k0CR7q1clf/T6JbzFSDXtkjTFLN5Gp0JhgpBQMqPE++/uyOJ94GlfRAllhgJQbb1B0SM/EyNEYoGDTLhEdabZQ4upDPBjrZNpBCqslnojbfQN55VQ4ESii4HdRkasOrwUjbif5/c9orI+GKl3i5SDSBpFBEEABJScFCyVcWyExeLRZeg3h1MEkf/PDKet/yy+m6312vK377W+XBobKw9qLa7WQ1iEksshNtZNq8ID8zrNwyhXZ8EpA0SZwWiw6vyBfa8VeGkrurK2GY+1ixieI80YtXiKwudcaxx+qg3fdQP69O115zTbXqlto8JCR29sQkjkucTV5sWU9CJ+pGqEdhtz7FfuheWDIWyf9jF9q7+JMw6EM9f4g4Ny/Nn+VxIcruVWZ5Vavlhat9E1Kwk3X7727SDVdcrd9ffZ0Gn39Re+25h767++56/ZveqNzfkHewBqLWkET+iQj6qSizRVm+35PjGJCBCiS5DF+kcmWo6YSagQdlWGmeTOWU4uZNjsmyvSTak39JQpfh9C75kqBrms0bxkuERhmjHvg/4IHkmzvRzSOHgrtiJMzvQKTlDjwISeSQOmkxHIZU+DMyTBL6J0XAM5xWBkxmmQaTTRNkBs0qSGln3X/Pvbrzr3/XU488qgYyTfJVTFyejIOwieY+BsAG8v6NIpVFlKhDVhmMS10piVM+vLBCJtDlV5LFV+Z3wZgqixQ+Kpyth64Igac3cyH/j58ja2l6JKZVdc9DohVoBFogK6Wg7xFj4nN7icMfYvb/mGuRtswKH9Dmn9pCBx9ysP76pz9LvEZs0p8T7eQGGRoalHVGoCek8B90l5KIa7IjU/JkrCIVETLBVTPq8GKgxcKJGqqiPtadKN/9WfRPuWOxgBR49skndf999+qhhx8qi4IWC4MgT5vXjjV9OiX6ftcw91HRIa3funt4Sd1cYDcPbpPrp//xg9sPD06sRKmzmcPcTJ/KGtPsUz+7gc0s9dXSGFd+YFB//+Of9Zc//UnHnXi85lt4QZ1w+mna/ms7azzLKX9GsK4SVGYECR4CQsG44KdW97mEjiRxBdHxuh+wyqKLwYFNMvKqICNI0YoIgDyR0Iw9UFkUOjRKhMtImugUz5EyI+kpCTu9B6ebdvjKYY8Yr1zTqIZRD/w3PMAQHeLeL6/ZykDB3fHS0ANKRo4wi8Glg86SIWtiKOhXDsael9ojKTQZMnYwmXpCaoiBa6iWmGwqBq0mNTv0wIO0+Wqr6aC991UeP6A+ZpH+SPJkHexw1ExcwcLMg2MmX88PDgN9BmpKnTxZme9yeva5HDEJWs7jd6A/FWgS+6Ori8BiBab/f4Dr/u/UkyZUcbxoV9qYeU19zaShwbaaVUPBgiITih2eoSr0zoUW0Eknn6wtNttct9x4k8Y1+jS20ZQX3g0mUn92KZEHdTQZ0y7tBkFbQHM1f3K4zY3J+dEzbPKEVxLHHltim5rY28DWutWSBgelobYq1xX9px59jD6+wge105d2Uhu7axZSqVGpwg9VlYplGX/ZbiPIE8j5hOTM5T42n8jEEwZdt8QzV4Pgf/fEn/ZlBBWjFm3u9zaLUrODMaD0HyIZvv+tUz1hUI2BlvpbPKD97U6t96EPa52PfEibfHJzrbvZxtIsfYpZx6rVl9RqhtqRVX6zjPz+bGAT5/WxamowBPlzgilLbgf7vUpJgyykM6EXXEbLNpGYsc9tKJtJHlikcJomeKVnT00vtL7Jacenhp6800fSjhvmGaYnh/k9TCutJzMajnrg/6oHyo5WubmH7wQIBiABD9CGK8+4UsYCjweFRsyh5cTA7rCkIfxKQ1RMLIuI9dnGEhL3adrob1Zqs0gqE3AjqekPnxJvMTntuuuu+vGvf62lllxCH19lFS3//vdrpQ9+UHf+5a8akxqg4gm2YgEm9VOffkrtZzDsYyBuSDypCo6oWk0ZQ0xQdeFVUllIVciRKE9vEQGXsxtAveR0Ug9O7NFTCy3zcjE1HZPzp6dvcvkpxUfqmFK6eUUmcwXuJ+b1ALf41eG0kWn2usi2BmsNTmjL7T3AjoPwd4tFxvj2oFpI9Y8bpzl4nXPJJb/SqSeepJ9ecIHaAwMay6KlT1If8tGiDctkW9OowIaRlwgSE09MhkvPt8GwHSeY5HTSSEySOJUIGkmxtkkREeqr+tSgT7ZYXA1gd9sPAKmS+my91GbHxHWmg2uF1VbXwYcdVngVOzIt+ju3a7HZcoZfo3uh5f5JoSq2IuTQEXt2UissZa5DWUT/qcM2jMTIcswfjtvAbsQkLdbZBYLnuAFZTucbiQ4zlPCtOLxobeNb4ccGgk34DWrZR//wK+Vx+PH8s87WB9//Ae2522767fXX6+JrrtZSyy6j8ewWPkffeQG8yIJpvPV0F7eJNkryH0rRnRgTAj9naIqQuAzR55q0rb1bPo5AS5nu2V9bXpP1QtTB+q+fPRttyEja8f87cM16+DdqNZpl1APT8UBSMHyB7EmngBypg8zN7m1uhzmFMoMG0gx2uSDLfwwQyJVu6gFjRqHotv48XFYZkLr6Tdek+MlQlO8VkL/mXupR2Vbp9W98g946z9u18sc/pt323ku77r6b9thtd51xyqnaeotPadtPfkonHXa4ZuIpdvbUVB+7XtX4CernKbWPSTzaQ2oUn1BKtEX1iVcURYHIsPoqNMVJDKZcxDpNOYnJv81Tr5QRta0ZuyGRh2dZ4poGLO+a12orU8/MtZVbxNrEamJuCbjYiUZUmZ4WkCqNRNs6JOidjhoolSeJHlDayYSdxZ5uCJOszjHl8pzPOhwWWHE377CeooH8pHWunTplatdDpxwp+GtUiR2tCkqqImFnlLZo0G4RlVq0R5sy3vzWObXNttvo1pt/r5/98EfqZ1KciUlvDIuXMdCJNnXriD6v3JYoL7ABQsGfmDRzQRBLEmX5OWJiG2YFPu8hOS/lZnjZtKwxq028RjfRctbYJ9JTWC8UebiKQiTkaloWQomJOwKL6EiZRYBcuBdbVUOf/dKXdNQZp2v7Xb6iueZ5p8TkzRrLWkUX1hCRFvK5wu6UlMjDBbUBOK2XoNQFlu8V98+RENoMkjumIW+agJSMpZnQEj1kkjqw3OQgsZy51Fd4lmgRz0V/EC11JD3MycK/Kg8y1KLQLqmm1HaBsAH/IIckORII4JjQH9BuQUFLmXutkUJj+/s0hsVRP3Ri4dR+8UWNwR/+HNyB++2vT37yk3qQ17F77bu3dtj5S/h3br1j/vnVxwI+kyfcLvg0Ar9CF+3QNTrci9oh+XWid7pMO49Ig62qyGMfdfROV5JkhOsAr0qOidqBAKT/J0+K0L+Cni1TytNLm144ed7pyU8t/eXqKa5FyZRC2FM93bunlGckb0qZaWrY05NCZPT8j3nAfeM/pvwVKk5RBpFQ6Sjc+Z3BNzOYGR7eDG7+GAEK7XUpyP/AmRl0JoKSO/ER9tlOW1bbUsYpTxY1UoZzqmIwts2NpDnmmlPLr7yiPvKxj+pjq3yMp9bltBJPrisv+wE1Bls6YNfdtd+3vqODdttDh+yxl5DcGjgAABAASURBVG699lo1GIyblNduTaD4VpnkK/QHA2NDIaMeGmJCqCUmci8EPF62eoshbGpj2xATqG0VumoG/cwEXOFsrMNvGU2ZQXcirF8upwvTNXoMhEue3I3X6LZeZhOSOrqsd+oge/ekGurBrOwLZZppG3pw+UZPp2nL5J4sYS+tF/ZkhuPDBbmUHmpKtJaRqNE2EsjShlTOp3CdWqwoKiau4kMWFaxoJMJsibLACC3JDubTTz6he//xd915+x+077e+pYN32037f+fbug9eilodZInFltsFAntcWIeydZ5AkVB2e0VSBOmUFdTHuyAJgzL9RLSHkzJhizbJylA16IS+Ju6zhA63v9GRz5jfQhoJ+lAGKSVVLJBuuOkmff8HP1A/u3Rf3n137bLP3tqAh4MPsZu14GKLayjjXRZaXlxhmES+MumjOCsoO9TG1hqIeETIR8b2iESZKpbWUK5rdiLIxGUZ6N45Mc2cQLeQsmQH5naQS3ekq8ul9eC0CMfIl1UuRSaryCfSouSAgeaQOnyipsXhktqkGbY3qIMUpY6wlfjLLDRFmzgPKknN6AHcd/XQoBrUq4lwAz8/cu+92pMd792/s6teN8ts+sByy2mFlVbSyh/9iJZ+/7JqJ2nAfQNl7axOOWgMg7Jtg11bQGHltWAgB2pA81CSyoEqibK9yKpI6L1aND+KvihykCJZDjWDDmueEmaQ+ldJDQ2giQjoyfHvG2K9zu0e5nD66OWYtuTLk5q2jtHUl+sB93HL9kLTryUkG1bgS8+y0kfKpXCcNHJgLMzXwCUmG5E8iRgd07KC2qWqkiI06MGWJ9ohRrePrrOmNv/81tpiu230/lU+rMcGX9Cj45/TM0Pj9fzgeF1z3XU6+8yz9MMzz9HPz71AYwayZmLk7WPm9ee5qizWccGrHpR5YAeeuhKDqX9GoiGpCd1kQKgY1M2r4HlwyMhGhKLEO9cyaBNHvcrTMDRFIBNMDknlcx+M9v1MJk1QMRp70C5tglRGn+WnBA0fpGKTbTCKvdhnmw3baGssjiQpzA1dxnDciV247C45SWC+kcnruhieeAzzeqF1OqPrMREh162HBhk8KXmhOoDQgNrywrVOEtXGxswaC69RL9YZcnu3WQbUGLDcB5ZTRdufdsop+v4xx+n7x5+oHxx7vB66735VEuUYWb32bKAwaBuKGU7vFiPzgjyBPRRaHBO0Q68OhScxqYeCmTckVZGQCGSRsn0BbUGiibIKTNdSoo80SEuUX5HXk7L/l+HrXj+7tvjMlvrcttsUzDPfvGqF8AL1Jk/u6s3sliXK9eswvyJ1Wyb6e2KhEIQVchVl2TaHLqMqNkhhvkTMiE68W8+SRl7bExIyQZ1EqBFHJ6XDME2VCVBLjaA7CeVqXk0drV4paClpuD+Qh5YscVxS8joTbNoqZHvdRg7dd82XpTDS/cMLRut0GbDwqcp905eTjBhqK7iHbr35Fp31g7N0yaWX6rnxL+r5CeO12tprapvtvlBeE/o1X6atWtQblypjp/Xb13XhZUrNxU/qHkFo2E+Q5US0E3LNYPi0IPpVvBgqpEaPf9sDdm4XMYmSSWO9pJdye5xQIBTlCjGFM+D1IHqBT1ic5hJMck6JN4nAaOTf8IC9avwbWf+rWVLNgN2Be6tKN3NFElQPjk8J+i8fHqQ8APbMMJ0ZHT0UelAUAq6VB+5oNNRuhCZE1kBDepEZ5wXCeZd6t3Y7eH/teeiB2uOg/bX7Pvto5lln1c9/8jNdfMFFuuLnv9LtV16vm35zpW666lo9zEQtJrbAb/6qfaLwxB3X5onZk9uYVKlPIT89G01JiVE3sKvCHu9Y1Ex+5UYln221jW1ov3bwIsGThvlsvCiR2MhJTWakJiuMqi10R5l8Iod6B8kqUbN6IJHsXDtnKDNBTITtsu0ltI3AOnpwruyLMULnFKLoVQcSte/UzouskXA7DOuThuW9kEkUWoESUpmqC8ftj1Yl1U2sBW0cY17Cn72dxKy6/A22BpXYxVzqvUvroYce1I++fzoZKZWdSwTKr6sn2iLRfsEOSIOkPtqsIkyFn9XAUPPpHqKoAjFJy+lKCmQj8KbDlKiIShlQarDACvxY4QXHE2GAco+12mVxbrs9KVumiXxyeehzmYFdmf7x/uXer3333087f/UrytRniLYbZOE0SDquUXJ/Zjetv0kPg5dbQ0qExNRAtom+vpQKHeQTOhP2u0zbZ5i2LUnCQpU6VFEpYVMQ7SCUpJLeC803J+AaKkeUay7XiRfHDXMydtHEiujIuq+731N9N01BFn51spGlnv/dHxqkNaSy6Mos2ALatiKmIeoY2B4BF/+7TzcorAn6qc9fb79DN1xznX5zyaW66KKf6t77H9CBBx+sAw45SO+Yfz75dav7ap1CwQNZC19WTUpDX5A/KtdeyujmIthKoQJMUY1vO0nU0gS2veQkU4i/kCALNHrMEA/gUjcOkEx3EF06d0NN5YguvxP6Oi1YOPtSYEkTDkfCvFHMSA/YuzNS36upK7VZNNQMKpnRojc+RIQigOLVtOVfLst2e6B1Rnf8YGKxyS0mtFTokD+7M0S8TeX8mqUMpM0+1c2KVwO1xtcttapUIE9aDK6f2WornXXuOfoBT7577bW3vv61r2unHXbSzl/6kn7y4wv06EMP6dEHHtSDd9/D07Lkr4X3M6A3GWyj1VIurxQzcxs0fu2YktWmLKYRCZ5tFsZGhBKoGMwbSjJMG+JApYSCYHem7YkKHgwlJpUkBn/PUvAClNOOKCgXWJ2wlEt+Ci+8XtxhD520zrWTC1FOqjack+hLzrAw3GEboCc/nTYM5J2nxE0jbJpA5js0SHKgTNvZxgb+SqCmz7ZZZNjSiCAPkl404Y8xVVPPP/mMDtn/AF1E+ymSRJuIPMyGSoh2dngCX0dnwWon00cq8if0l+ZBLomDMELYAIiKiF1um5zu3aSK/A3SAhsqQk/wYY8Vu6UenVLQJ9oStiRkuflUEfpLGH3WAT+GWupPSf3NJgW6DyEvqWLyT1VVwobDUKm36+L/8+gd1PA3FAcGVNH/xlFWPxXp495uULcm5VjG5TUzeSmrLC6hbarRRiZRP3FgOlfhEWF/KGNfCJOAzx7t0HHnt09ERoc9tU4z7VrYb6I9nMc8odl6azI7bn7AM0qaKA991tmBSipegcjkqlV7gYWM26CivuVX3FkUe7HcnjDAvfqw7r37Xvk+3unLX9Ycb3qTzj7vPO26+26aQL8Yj6+82z2BhWo7UTJ+926W/4ekaIc2OmtKUoRShf8N+GaRJIMkJS6hSY+MXSM5Jb1cRnJH6VfqgUldSr9wZ+oqdRMY3eg0gkm1TEnQao2S5kFRE/NM3tZF5v/wZbRq/5oHEoeCgSMiKeg3EVzcmxhYM6NIZqAWPdUTYAfBAB+MgECT418r/JVKp1SxeKkVEaqgM3YKk5p9fR2+pAYDZwUyMl6s1PBa1KtF/cSgmbzoSkkZuoVMi/wDPP17B0Esut4y11z6+a9+pSuuuVpXX321Jowfr4+s8EGtssIK2njd9fTcI4+rr1VrpqjU760G/2QEk1gTnWMafUopsKVdJgQxOg/wajJVTFzYWuy1HSA8yYEKAxvoSQCR8pTfkspnRoYcRio8p6UcpS2CkCRoXw03oEPZHZryYRmDAotGwmCQKsDSmIgp5+9wES8E4iXsXRxPRIZBUZZNDuE73XGHRIdPV6WHmvYwKmrRwDzRFwM0UqUqJbplLS+6IMqiKfF6qBqqtd1W2+iyiy+hAkmibXC7hLxo4yF/Y9Gf88IOpzWiUhO0WYx4l4fmojSykk5zdOwKKdFmItETbxuFNWigsz9VKjuXNEif7aX9GyHZ5orcWFnahawsoCrVTOjuG5YNdtnyixNUDQypie1jlTQTNnqx1aKfeYFYobOP/ttmUZCgqxSqWWT6M0cz0c/FTmpF2qx9/ZoVubGSxmJLkL/PdRo/QWPoX9bbpF/WEyaowocVMiJu+B7PyAT1YY3S6w12K9o6Z9uykF6MWZZbSBkHWQ2uwGEk4jOunZMERzvI6MyIRUlzU5aHIWK0kOSySU3F8zA7mUR15UuJOisw3eL+bLPAqglxBm1PnVNDftiZiXBcasr95XfsYK20/PL60Ic+pD3Zqb78qqu0/iYbywuraswYpb4mYKxAr/Cd8H1pW3w8gYeiFmUk2jfhF9tisWFAICajgi7pJQxMDvmI6IQ9OiIURCYHrNFzhnqAvub+Bzpqo/Tl4WiHOdl1Yh6Py1OCJmk9jR6jHnjZHmAMSQwWIcaAkskdTAx6jsAlzcNfOApGhqZHguT/8OmJeWQRmdGeCnAT+SapmQyxNZJaTESFj3AGpXKlgsGipyZa8QqnSZg6EwBpg0xKpMgLLg+6mVczQyH518fHvG5WNWcep+hvatMtNtc5F1ygH170Ex191FH6/NZba63VVtfqH/u4zjj5FPVHpTEM9kNMoAPjX5B3DcqkxqRQoW+MJ0fueNtuYLzExBeebAqYwoln4Gaosd8TS4uwJr8S4lSqJBMmbDc7oEuI3MQQppUAPKQy4xdBYkWIUCJ16iB5+HSW4ch0iG4xpcje4qqEmDScNkIH7EnsqKlXZ8HlUoOdqCi6LOQ6J9o5EjzkEpNho9GUdyEiQgcdeJB+fOGF2mSLLSQWy2JSFZOoOPbaex/9/Kc/Ew1PUp/QoCF2NbxLlKokmoAkvB6iH9EW5Gl79UHcbeUFR0W5Xiy1WLT4d66spZ8KeMHjXc3Mwimzu+RXdYn8iQo7HGKRFW44Fkf+QPZM9LE/3HCT1lttDa390Y9pjQ9/RB9feWWtucoq+sTq8FZfXVt/5rOqsc87Z2VRxI6Xd8O8wKtZRFXEx1DGofvuq9VW/pDW+shHteaHP6w1oI2N1lxLa39sFR1zyKHqo9/N0t8vsRik9yuobMCzba5es6qos5caKOwyScZHUkS4+upcQiGBAIKnTqhCcp30xDWkd2Str83it43dgVgiJRGadm/0LrVD2BJlRoTCCx1FR3muhftVRchtUH6KheaquH9bL7yooRfH66jDDtfqq3xcF/zoAv2Y14Tncb/ONc/caozpl79FGH1NtTCkjQ7vcDt0rWvKyEq0P0WR1oiGBK8H2+WPJNRS4VaYZFvkI3MhT0QoogM43XNiYLHJMTF1lPr3PBBk6wFyWqedP1m625XuMBn3pdE8iZDLe6nMKOc/64H/Va97jHuJZ9wXPckxYqgDDzxAEwH5XzmZs0q5DkMM/p64ujeAbwTbHhFMmL59sJc0D47mO2MVFUOp5AnGn/9INVoYORtM1imSPKcOMQF5kTXUqDShCk1oJr3AimlCMzTbXG/WAksupvmXWEzzLr6wPvX5rfS5L26rbb/4eT377LP68vY76Muf307f3mlntZ56XtX4ITXZQfFnrMSuRcLm2gtBSd75YA5RSiEbZZ/+1hQCAAAQAElEQVTnRAIwjSjsjK2SJ0UvVLzQcM1qpoMaOcvYF05z2EGYLZVrSN0wS84+jBo+1VcPpUxkAokeejkc70yymVwZqQ78QWFRqG3qyfbC4ZIRRYR8mgTqHiR3SnS79UCa7WqjxLuM/hJDm7aoU6eNanJka8N3NXkGiT/PLsRAX6W3LDifFlh6SW289We1//HH6uATjtX+xx2jcXPNqUceuF+PPfmkvGPJi10NYZj1qq+hwqNT2K/ZvrVTVVMdXnzRzxKL5QYTfYP+4VdxM9FnxkI3WFQ1WDiMxR6/qhuLTeNYtCTaWa1BBfkSuyP+qZAx9CnzE4uu3/z8F7rm0kv1jR131Le+9GV9Y6cd9e2dd9a3v7yzvslrrm98aWdtuNba2mW77Qtu+90NqtgFG5OlfsodG0m24Xv77a83jBunb335S/ruV3bRd3f+CuFX9Y0dd9I3dvqSvgn6kN9xm2219667SizcGujwMqLCz66m2xdXiyrgSaqsHnKJJ/zu+ysixNkB9eT2QrJ3BkQXFiLmMynkslxmxQ1m/yUy4mq6FPrJgofl9mjBLG3idiFz6ZPYGhBVjR7CJsJN2qPRrlWxwKoIxa7e3nvuqZ3wZYt+sM0Xv6ANN9tYCyy6sN71nsXU5EHJv+ju14OZugzRji10tEGmnGBckOyFTr0D35rfpv0NcYRCiXqFBFfyYg23EpNgy3yNHq+yB6bsdXODBpwcNq6kmZgCemmdMGjTyUEm9HIdPV9lD8SrXN6MLC5NSxlDIIOsr10p13QkuuxXI+gV67J885QQJqfJDrgBHPegVxhEYFGHEuMSSr51mDsZz9lt6gzciXhiYG0zanKqZiBuM1EOVqkstAYcstiawMpokMXWhEp6Mcg0rl8fXWsNrf6JdbTammvqA8t9QAvNO7/mn2tuLfDWuXXeKafrmAMO0ZHgmt9erj4G8zaTnA0KLj0I2ovBmuG7Nm0wEWRAFdRI2E1FbHu2geKA5w8TYwWRzI6PhhFwxIQUQNTXILuYp6aAgNeBZWzLtBCy1KQoPSS4joA4iBabbE+ZzMlmXg+ITDwRqrE1R6imAUtIvEaiLLTgtYkXfk+WtBqeF2OeRCdQyHgWxM+qpRdpp3nevahW3Xh9fWz9dbXqhuvr8zt/WZ/ZZRctvuRS1DmxsFJ5jZRpX+8YDqktT/T+sH0rt1TBT/i5Al4sVap5/RdM7i212Tk5/bjjdRS7Z0fsf4C+t99+OvyAA3QsO0dHHHignnn0UYmdK7GgSuQrYLFVgT7q8puLf6F//PEOrbjM+7TZuuvqk+utp09tsIG2WH8Dbb7++tp8PYDd69Ov3vOud2npRRfX9ZddoVuuvV5NFiuP3/+ADt9/fx1J+bM0GlrzIx8h73oFnyL/Fuuury022FCbfuITsr412elacuFFNOcb5tDRh31PTzzyiJr4rgLJix4w1B4qdRZtXNPP2ixCaoM0+8F0cJ/IB21ANcpCyaEch09gEkol7MVpGjVwcrMWPqwKAt3eqXPfb1NmCz+5LTt0pjVqtbHDfd63W5VDTeCFmn3gz0be87d/6DB8cMShh+kNr3udFlxoAa2w0opae911tOwHl9cQBbeS1G4k+XeuWhjbxrJMiCmUGopSp4AWFogjCS7lQxYqmRgG3Rg6F3mSof+1E3fit38tz6j0y/dAWLTTSKYmwbTShgWdNyNZQimgg4YOcZhHoE7rF2r08p/3QPE9xTg0IP+nToahTpfxsFH6EAOQQyOCwYdRwbRrVTPxF5qaduRHXi3xaiMUEeLS6faQArYxPDk6AiJgEoojE5aJnHQ/2daEjtfUs8WTMPeUIiWkghsM6Sw51uDq0DddGY3NrxrlqbaFjglYsOiy79U2X91Z23xtZ3125x31wLNP62/336e77r5bN/OK6OILL9LF516g31zwU7Wefl5NXqFUg201eCL3E3rVbjP5SUHo3ZMKm6pQeU3i10+ZSVpRY1+WVzCdhVYtYW0O2sqQ2zMUkbAIGlFOiTS4MoiQEMNwncIpOayWmhIjU5JKPKALiAfonbBFFpUQ5iQhgk6rCWskSojCEsJzWqZ+BlmxJVNuVtlphO8Q8cJL2JYQMsiqynEUhAEdPURF0yTaRCyYQm3asY0fHKrZ1OZbbqkdvvQlvWfJJZXxh+FdCaNNzjb9m2LQxhVfB/EG4RjCMbTRWNrr6Xvv06/OO592PE93//nP8u8xPXbf/Xr03nv18D/v1mP3Ed71T1160UX6Ja+u7v3zX9THrkuf25RFdoDrrrxCd9x6qxZfZGGtz4JA3vGifNbx8oLOSJRZsch4w6yz6Ntf/Zq++42v6m1vfJNuuf56/fT883XZxb/UQ/SrB+/+pz658UZacvFF8VUt2+zFi8MmdSx9SNJyy7xXu37zm9qGV5GPPfSQLv3FxXqIung3yDtNXrxU7Lh656v0Q9qgoU572D63E91cuFSoJUVdZCynAJ/R4zkyKdpItxht6kpyH0goIsrDjuTFlxdNTerbpNwmWass+l4ACHgivxd6QqYvJ/mnVu78y990xWWXc3/9U3fed482+cyntf1Xd9HC711CXnQPUkBmBzFTllVEBP7JLHLwE7xiA7wk+OocQYCJXH3mTl8zCbBEdQlNhRJ51T3M6ZLTDl624LTVjKZO3wNBuxapET53Py48X+gU9AakkAwzRiLLzWvQaUjIYGqnMxtTSx/lT88DU/Oe+cb08vdapxdOT/7fSH9FWZI7XkQwjHkoc7cD7oAgFEV552qStCI5gnaiAf/VqKSL6oER04YUK81zpNhAfTCH5BJzxUiijkQ5nVQGTA/+bVLqFPLgH6nqpDHJ1aD3JC2evIOMlZKKYA6laJjN28CaST2p1aw0nlXRi8yW9SzjpNlm1jf23VOHHHu0jjzmGC280MI66cjjdM4J39fZx52iP1x3g/5886368y236JF77lW/VBZZ/djewPflVQuVqrAI6yiPolkIkiyjVq02iwAvtjCH3AiTkBXUuxNlTurQ8PQSaMQRjCWgy0nIBjaUEDrBT+jGFKgA3bNHEtqGkbA/jUy+4uMiEzLPyAkaNRn4JJmSVOoZ+D4ozBMeHVSlfIQCdGgoKseak7QAXlSGPAkG7VL19ckLrAEWRwPIma7ZoWRDRZlwok3oYcJtsdCxHTV1rvFphc3+1yz14ARVvP5rsEh6lEXNn2+8Sdf88hKde8JJ+vHpp2u/XXfVmSefrLNOPVlnn3qqfnDSSfr+scfrbHi3XnudzjvtNF35y1/pj+S7+09/UQwM6G933KFzzzxDK33wA9qIHStRnmjXKrCAMFH3RH9LlJmwy4uOPqksRnbYdhtVLNR2/sIXdNH55+ns007VGSefpHfN/04WLG380KYda1QOKVVJQpf7jxdbgR+s902vm12nHn+CbsWmK3ht+fiDD6mPoo0x+KJiUeiFv/tjv+Oo8avuNrtzjcotgjHlzKrRH25HdKOCFqNICNgQRYgwK8Nok9oiext9g7zmQwxbs/q558ZEUud1aFDPrD5q4sVf0+XTFhRR+kYbf9S06b3/uEt/ueV2XXzRT/XIww/r6GOP0cGHf0+vm/NNGkD/BAN/TlBbLcp1v6Bp5fu5gEjGxxm7ESu66QmUqgJbHlxSSaEK0JOeTqVe6J70OqnUFGNkpUoyppg+yvw3PeAeZTh7z8mmgaMKZdq9ps3dorBK/zUvSIteyyPj9IkQB60M37JESqs77IDcIY22p/6jBy6WMa1Ceq0/LZn/VlpqMZEEVQgGO4U4QxWDH11LLQ/83R6USG8mFhdMAC1eMTSIq3sEuSzfjb4mghwTzeg1gMMpAfPl+qWUZESEWdxr1MoDMoN7ZjcjtzJP2ElVVEW+0exTBTL5/OH5mnCIG3KQiWUITBhqqY2uzG7KWrwe+tmvfqmfXfJL/eQXP9NBBx+sLTbfXFtu8Skd9b3D9dyTT0uDLT358KOqKLMvkjITkie4iqoEy4gGukR7iXaxTIMy+pSU4HsSKgNBijIQDDFhVlWSERFiVJEnFtQwwUmJv4oyCqhtMnCaFy+Z+gbxcLyUHUhjD3aJ+om0AtJLSDx34XHMsC2GOBJ+CcrK0DX5a/Q4rWLiNswXVtvMQMYo/Yv6BfJedFbwXQfb10Ag0w+xiPYgAX1hm4HwT58q1QODyvigkSpYbdWkzTR2XPk2WkVbehelH/vHRKUxyDQpv0KnBofwf0tjqHE/qo08YbyOPvRQbcbrvNt+9ztd+etLdO3ll2ueud4qL5ASckHeoOxxVWgM9p19yqm67tLfahx6ttxwI+3JbtJzjz2u7bfeSrvsuKPW/PiqckvhGvX1N2mWGi14grwRWUaCTraL0HW2H7wQ62s0NOu4cRrELu90VsVx9FVk3bhRkYs+kr2IQ2tNmFmkoEZN+xzeaSeexO7YDbrohz9Uop9VoM8+In1m/JHsvwkDJS2oWz9ltgYH8GlLwt/uB4lyIwJbURgyC4ITmisMrrRfiL9QqWNNmzYaFRzsxV+JdEOU4XL6KLtBaikDe4LOVEB6pm2Gxo/X177+dW206aYStn5rt+9K6GvhsxdZyA7wqjZjU8Vuc9DnhqhXG3sjQu7/GdpucjgB/wUmFmSphNIUQ03jIOs0Uv8/TXq1qt1tNLqRsi8u1zzCmrY2j6aX7wtxmHZ7GUFLBzy5Q3Rhfo2eHuilJQVRGY5TkDp5CEh1GaZG8e97wH4fmdvtYpjXCyeXcdr/ClJ/s1+t3FLbA7M7JsNhwvomA54Ho9Kh6Hj+tpU7X4MBt8EgNmh5d7KCmj7YcweZXyNnxqRyY2BjudEYjKcYUr8WE5EXnb2b040aEaoYzCvq23S9U6VmNJjck1pDtXCX2gj697mCQd1yntgbUak91NaY/jESOiYwobzIBPNCJT0dLT3Lc/Zp5/xAv/ntb/Urdjzevdji+tiHP6IVl1teH1v5Q/rrH/4oP9H3U3Y/ZWfytwcHVVGPfibRfsryDsDYtpgIh+T01KDVOF2/hEyDeKcu2MkkFZIq7KrIWynxF/KiJdBRKsHio7fAalQNdOI5T3IdJ1LXWo1GEwvIR50DfQaM0kVM40a4JapEOQ2QKduo8a9lin8qaoJwjU9qFBS/E8/ItKmrNVhWpDfxeeDohKP7FNjclpuxn8k1UVogk0CFzBjKG4t8ZsKdhX49M/YmFltjqI9tefHZ59kRamtcO0BWP21UjR9Q30BLjQmDmoX8s/f3ayz1a/sboyyU/Sprmy0/ow8u+z799Y4/6Gh2TsY26QPcJy12eYTdovxEO3uRIHQGr4P7a2mskr62/Q76y8236js7f0VbrL8hO1E/0jJLLCnn4SKl0BD3n3f5MEtlhxJeGCFqLCV8FJIa8EyvvdYaOv3076ufnTv7eYgHH/vSfXgIHyKotjCAfsDKSsI2+1ldW1v4J1kO+4N+1aSN3J/8irN+7nml8RM0luxjFXJfmxmfyFRUHQAAEABJREFU9LEibFK+P9Af1k1+t1eSVMEPQooRWXwWZPpPDTL+EUdDlfpoH+f3jqHz0LHUZnHkhWVfX1Nu/1ZrUGKRleEnbG5K+vOtt+tD71++/Pusz7Gz99PLfq0ttt1abfrBeOQqHnhmGjOT+hp9uJW+S5lVVMSbShjmshrcw00eeqqUFBElLcQf7R1S6VcONdlh3uQQ+fIIOK7R47/gAdqa+6M7TEGNMIFGo5kLI9OP6BiF9n3geETQgkGejg45luCNhGWACiSFyuH8ztXT6XhJGL3MUA/Y3SMxQ5W/isqYv1plIKpSUgRVokO2GaY94DWZEBM8D6SNinQMC9KRon/lks+0O5kHetOIvGbO3LXEdnlynhosVmSoK05QgThg9m4mqq2ayd6TR/ZdLRKLPFMfYSZuP7SY2FtM0GOZnBwXaXWKMiHk/qaG+hqqx/ZrljneoNe/6Y1645xv0WprrqHjjj9ehx9xuI455lidzCuoDddfn1dLG+jQgw5SYrIyGjmrgQ3BbkPi6d4T4VjaLXlSwdzM5FczaTrMLDw8hAT8Bu0YAYWeDGRYTy2lLKa/pAaTUiM1MDepxS5AqipJgSgC1DciqU3dur1AMs9QlL8SN4VcGGQjsyzvhVvqlt8b5MQREURrNT350b9gqUrBOoGy2oPkpRjq5FdfXvA0qJM/x5Pwb2UbeY3msA/+GDI3bR+7MPaL6d5njhosIhO7hbMyGR+42x7afO1P6JOfWB+sp69s+wXNTEnj8EUfi6TEwitZB/Yn9G+56Wb61CabaL2119Zb3jiHZpt5ZlXYnSiv0aiUveigXTJtQAeRSAuJIBT4efZxM2nuN71Fb5h5Fj318COaa443ahx2NPFRUogaKiLQE8rUXbSnYONadZBV/qjjbt/dVWPG9Gu3735Xb3j96xWBIKmpqlQZjYaiSjw4teUd1XZkUikCvQm9lmlUSU1oJLX7t76twJfHHX6E7vzjH7Upu66brbue/EH8TddZRxuDw/bfX3nCBHnx2rRPsMOLtCThNcnjBGQ5SS6hohP4ajLMwEetPKQWi8IwPTSgZoQO3G9fXXLxxRLtmb1gQrafBXJ/s6E+FsjnnX22NuZeOPXEE3X8MUfrxBNO0Pt47TrHPG9X36wza1C1An+2sMuLSy/ae32azoWNCY0BaevwB2VnkCLJ/U7dIwgNO8xhD7Bf1mntL0twVGiGeoCmVM19VpQm2hmiDbMuDRmKCDid1kmkJ/p/RCjgJkIjiBmmyUqKnFs1kZr7enLQi4oMnQo56zY6rNHrjPNAoMogeFmnW8F4WcKvslASA5RR0dkaDD6lYjxNmlc6nidu4tkhk17CQMODZSavQ8ctS9J/9bSTR6JnjOs0OTwYDwNBD7xGBJKcmbCG3+ZWaoEhBnR/g8m/q9WiwrnBBTnEVCV7D2F8GAk+N/MAN6h3KNoJIXjhEOOY+1TjzxYZh5hMBtAz05vn0LuXX1ZLrrC8ll7xA1pl7TW1xrqf0Dpg1plm0Xe//i1ePX1bu+78dd39p79qTJ3kr7jX7ML4N5v6sC+xw1jRPg3KNRJ0xUDRpJzM5EahWFcDhgn4naFEEunCRGF2JmyTT7ZVkm1O2O70mrY2nRnUXAdEzVahXS9JqChx+9X8hMIKbsNpyGR0ZOwjWs6MHfZFcox0D1xUBR1E8FFQlnczmuRpsPvS5NXVTCym+l+coOP3O0D77fJV7b3Tztpjhy9rzy/tou/u9GXt8dWv6eF/3KkGOzXXXvJr7fmVr2qPnXfRbjt8Sbvt+GUtOOdbtfXmm+lzm2ysz/BK7+PLf1C7kf7dL++sAuiLzjkXH2cNsQN28/XXa4F3vlNvZoGE5+Sfs2jRF7wowkpB2npFJBwAXPHKYahTn1DpV7Xk+vhD3pVCSHTSJehKGZ4pRcjIhOZlIVaQ9cEVVtAaq6+hdy20EH2uaOA2zeQ3DRDmLLqisk7JkwRuVvCX0Omy+xoNFtbSogsvpGAH8Ydnn6ULzjtPn95sM33mk5try8021Zabb6rPEL5pllm1Kz7c9atf1bOP8VqbcSDRju5bFfpSiGrW3XJqyrYFGMyZnJ5CCUAqs4Vas3uX6WPe2fJu419vu12nHHWMfvnjn8i7gE3a3Qvpww85RF//6lf02KOPaL0N1tfq3BPvXY57ZNll1D/bLBpA52BILYmyM7UL/Cs18UZTlRpwUlaxLSIUKckTsHf93I4RQU5OB9CIyoAzfE4eH07oEs7aJUeD/5YHaIQcWWUnmBY0TaubKnCP7JiWiUNxM2RDTjEPML7UJV4jUyMkek8uIJU+JKssoDgiUzqRRG8RQsuUJEZ5U/OAfWe/ZwSg8V+njUxP9KhTEaBdVKARRy9tBOs1RaYqkjKDmydBd6JEFei3avA0WTOp3XfPvbr91tt03733KuhIgRNEx3RYURXnMe18RF+dczqlZIwyLAaJ3ZoEHoALX6K2wK1E3dSFo07IiUZOoTZhm7BmAu19oFfE21LJAgklRYTCExyMISYj58nQfi1Uo9udp1KSFPJCa7BRyQut8ci8gFETGtKEKrTyah/XJlt8Uptttrk+vOJKet3YmTTHuFk1x9iZddlPL9bpx56g048/Sacdd4LOP/NMiUVFYjegSRlN2seLkz4mlop2quEHYYIfQck0rkNMUDnIY7tqFjVtbHbdS5dH1t3ccaPIDl/gkM+VR11RVULYVKPskiUaIJGS4DGGidmQmEAUiMN9LlH3monXCHgJCDua+LHCZrZM2MVr6++336rTjjpK3z/ySJ1+xJH60QknafDBR/SOWWbTO2edXXPP+jq9ccwY/fzcc/XMgw/qukt/o3/ceqvmmu11mnu22TXv696guWd+nTZadTVtu+Wn9IVPgS220Gc32khvnXVWvf11s+vtsyPz+jfoyXsf0MlHHq0f/eAH2mqLT+ltb3kzNtfiVlHQB3KE3L4ZnwUpMkLKBVyok8oB7TR8MNdb3qrtPv8FzTRmLP6Bwb0V1NN+8/AORxlZo0a/w+ywAGXo/OjHPqoll1xCgSEJvvOGohQcDkvfwoMpqeL+FXKZrBGSYb8aDSJ0M5WQdvQO2yLzz69tPrOlttny09rqU1sQbqnPQ6/9sY9pztln11tmm03n44+HGQca1LuBtYm81pf9GTDiGCLD/QlColxfiljpBFLCf+6LbXYNzzn9dN3PovjP1/9Od9zwez16z/06+ehjdeLRx2jghRc087ixWnrppbQpC76PrbqKvENXN5MGU2iCpCHC2qDsKlWqKLD81lYtVTlKPCg8JEVw5fT9SISTUYs0+0c+SFMPxHt8hwasKZ7OMsWEUear5wHatqZ/1Yxzoi+4HTNhzbiSucd6hpi2TEau0Dw01JZxHNTIljR0WUdBLzNhRCjCcKSDIJh4uqcY5vRC06N4OR7gdqTVkIRw+3UixDkzbeP5ZiRvUt8j9Bo+kztm5cGKDlfT8RI1IaqGL1TuL3/6k3520UX6/Q03MowzODHIClRRqUqpLGAcJ+U1XE13elBmJpqQkKsYi1XTWkZbGRqMqEUoSp09gDegHXrhQHZisuuoOno7JBoguPqGbVQV6Rm5MBM5DwVZOUlR4WXYNR0qIikxSVC4uNfJE6rxb06EVdK87Drs8p1v6ivf/ba+sddueqY9oMt+d62uuul3uv62m3Xdjb/Tb371K115ySW66te/1gN33qmKtvSiqyGpzS6QJ1TUobvGuiw3mp/8PHG14Hi3bpDC7QMaVbYLKbVYgLfoE1hNHpFf2EoFIMlW4gERCNsvI6GQq8TkKA2/xooovK4VskyVEuZkBQuPinr79VQFzXKkfMbp9utv0G9/cbGuv/IK3X7Tjbrmist0wL57saszv7600/baD/rAA/aBt7d2+/a3NLZZ6eYbrteN112jBReYV3vvvYf23mcv7XfQvgXzLjivcrRVp7ZyqjX762fTvqQfuP++OmjffXTQ3vvooyuuqMt+dYmOO/xILb34ezT7zLOqgbGJDhMOS3ths+mg/QBzu8rCmzZDs+zbuhGqWdE4/vZ3zKPv7rabxo2bCcdQdTJUOalhnbzGTYQYJozCH/gEnTE5VEpXRCAXCnpnFZUqwiB/glNBW1fq0hU6sBCu5UW+XOBYIm3hhd+lVVb5qN72trfqZz//qX72i5/qyaceR7AuC8IlFl5YB+61l/bZbXed8/0zdO9dd6lyv6WtvIgR/UbEEzkigqtP95gsTJCpmv5IZ5LbdgyWTHjmOf3yop/qkH331wN//bvocLr/7nv0m19fouuuuUbXs4u4xRZb6Dvf3VXvX/4Dcv/07nAralXcV26LPurbh64GtXdBmbK9u+UfGu7sdGXhYpJoA+zLwPVtRKWg3qWPkyeL4jHb4UjAxnZfpw+yy5i+5KjEf8oDbt9Mi/XaUKZp89LOLrTXQPAclduevut86qY5fxl7kSl6HBr0JKdxY6KV3MhzdrOZgidp9PrveiAUYUihl3G4cV6G2GtJJLXYDWny9FvZKgZEV9SDZntoiMVWUs2rhQcfuF8PPfBAoYMB1rsNfeTxAJk9EbszAqt4TcGV8a3hMHyrdOCJvqaSNTwvsgwlhBiAI4LG7oIGdX0NsegMkKh/Mp+KOktCHpK5JiPSVnn1BiOhpUa+5mb2AK8q1ObJv8VN64lXlEUS927IspiiZjTkz0m1WjWyUmZSqZsNDfkpvi9pqL/S9l/fRUeddpKONk49UV/5xtf0vYMP0UF77q39d99DF194oe7+61/0jz//SQ/cczc6Q2LBVLcombbypGc72hReM3G1q6wa2+pGUjYC+cSODbIt+kPxFW1bu94sIsrA1K1/UMcOBCUm5g6CdLLI9WwnsXsHg7pkyrFOf3g7I1SlpJpy+qqm3P+Cevt10tDzL+oeJuD7/36Xzj7lNB24557sarV4vXWOjj/6SPVj5xHfO0QrrbS8GugMfDow4QX9886/6Z1zv00XnH+uVvzgcvrkZpuoIr2dh1jsDald1aCtoWipHW1lx0mLqBW0VYVPGoSrrPwhHX3oYXoTu1wH7LW3rr/qGj37xNPKQ22FF0WSmvT/lKPTdiEl6hJVJU/2fm3csg9DaiVRTigTz/YtnkrkalLnBiHrPfUFVDYXRAeBnLvuSEQUrkRbZBxc9eK4V22pFI59AgHPsI2dXFyt23aSL9O2or6f5FXhYostos14Vfj1r39V32Kxeu111+i5556hPbP6UDsmqrJImm/uufX8U8/ouaeflvuT849rjlGxEXsjAuluFAoTSlKxNYeatZQG23rgrrv11S9up+cfebQjzML6sosv1i9+9jOdfPJJOvmUk/S2t78N4VBi4Zz6GnIfHeAV+IShQdqgVl9LanDjJqECf7QJh1xao5J/6X8Q/9DColjVtKmBCFYiryzfl4443XZiGr1IwzDP8qN4bXvA7eQxSvS9oH+XOP26pk9EhIL7rqb9XYtwZ3qIlo4AABAASURBVAkVXgoISREBklJJFD2DvsHVeWr6UG1dBj3DY3u7puOJI8DoOQM9EOr9jVQaRAwCN04J/hcvqTmmXwOtQXnASVVV6hApyV+LNm+ttdfRCSeeqC99eWf19Y2RO7J3OgZZiNEPVTWYJFKlmo5dMr8GLp5gjGJs155MM2oSaDg5C5rKZDgG0YmS3IiJWAF+qRIULe/6egLJvgnJGxHyZGuQLN+gTSbjzE3e8s1JIamq0CS1WVxk8qh7hLmkm2WUD+mibwg5v6KqKZMW0ngmxxp/Rz/TX18fE0qlN8w5p37xm0v1a3Z8fvmb3+j58eO19sc+rnVX+bjWXG11TXjuBVUsYDzJ9VNO2QlgVmnQXgnbCqh3wmGJujCDqqZtK3hVSEaD8lMKtVh0G+4XNXGjjZ01ejFf5rtKwSUSF+CBaYjJ0ZNyA1bToGx/FqdB/WKAiZPF/jh8NROLyrFkfOy++7T6cstplWWW0dbsbPzpllu02ze+JecVNgSD3uDAgIbIl22zsm695WZtsO66upjJ+uabbtI6a6xZFk8Jh/Y1KBm5IotxxVbyqAvXraqSqArWkYpf3rP44vrTH/+o22+7XQcfdJB++tOLVCXaDyFUym2YUpKsr2TJapNPHA3kYEHJyZRCGnW1fE0bqnuYrlkEO5rQWwE0ljyoNXtSoNT8iCgy2YbAowBFglclpapSg/qmsCZqiEy2XdSfGPpCzpewkQisrIjQ0kstpTvuuAM/3qJDDj1UP/zRD6kjkwp6K1T5m5Y/u/An+tG55+jC888vbeEdqhZtm4eQo35RyslFp3UHlyphE7ZU2OU4hcvf4FWNXKok0swTck1e/Y6ZaZyCfiAWTO5fg+j1PRDkz8g0mvQC6tQgniJUe1EJHxNRkTSIf2tJFekex2pkTVvefmiRTrLcRqEw+aqDmrvJCiYvfGTay6Un1/FajdvbPbwiG7uOYciSd1VrFuoN9pwbqkq8TX+saeeKjtugb2RoP9AV8MCZkXeeFmHbcfpYBkH/HUOefvI0U6Wqi6AvpZQUKRRhy7McRPjquEpbZshcUiC6YYY0CMrZsbmQU71YxonOZ5ju8UwbHmt76BZl9jCcppJgGwOqA/OcNj1oOoftCWSCmjuEfMlpfg8jPdShhU2TQpMdxUbzuIfLGEFZhWel5gOTPXhc8/xtn00PZJ3m6fzTFPgXE1OmujUQnSrTcYaYBFugOWYsE4dkeoCO6yfJFh0xMSFmCqmBd0XaOMH5EoM7rP/qaYe/1ICgeV7KNTNycGOKJ3eAD4KKGaVRqVcvF2IyaiarWh2hKIISLlMpgTTnMzsi5CPD84THLYqMSlnOXkWSeSn15LIiJZYPuSzQ7FsXn4P08JKHtBy0R6hFOAQGmGAGEWw1+zSBRdezVdKLTE6fZqfgoiuv1oW//q3OOuNsbbnZp7TqSh/Rait8WN8/8jj1TWhpFnT206bNwZb8i+XsSaifAqvWkCr4szCZjcE2v35MLGxqJtM2aRnjvbvg1zNt24uM6SH4mfJr7K0x2btVbRaXRpNBqr9RqWIg8+80+X8DzkL9ZwXNCYOardFUH4NdTBivPP5FXf6ri7XPd3fVTSycbvj9jVph2WXUJ8mDYHsQ+5SEo8pk7QVpot9eyALgoIMO1jVXX6PXzfo6NalfMzXUBxr2PGVXlEdOqY2unOBWgBDZNr70g4X7sqhXNJJUhZRCJOvMs87U2uusLdeLTPIgXkJluc3FUSHbJG/DNGiQVhGiqfSvqkpksQelFr4xaEZFI5BED7IQ6INwFARkD71yUKKAmXwhVAHCyPp0CR0QKzIIJMqAtlQvLQK+M8P8xDqf0JlnnKnEX82i/MzTz9CtN9+qI48+imLr/8feeQDIUhT//1s9u3cvkAQk56igiOScMyqgIhkkS5QcJGcJIpJRkJxzzjlLDgKSQck5vffudnfm//n23t6793gEBX8//f2Zm5rurq6uqq6u7qnp2d1T0z6ALw/uqsvBVSdY9yvebniM1T1IFcG5b1Z1xrtGXx1c9/aMUIEaLnvuNOFxy+2365cbbiCMKHV3S9Db5rDRnffeox/9/Kf6uHeEhrF71WCg7VdN1p3hBNXB2oPLq8TOTepaACorgv4hx6dvrIlM1WfMCNdVUNJR8glwledxRSYUUI96fhozav3nlZACV2UYnc51n4cbWG8dOjB6m9HLA9uNXueygxFbocPP9P8smI+hw6OTGteB0Xl28ANpvT628ba+R3PUVsYa2jS+BiMUKlmf2iUphcBBRQCVyA2qdaliDlf4SRceN6SrW931ukr8dvgnH8vrTx2ftB92s17WaBPc45yv17vlzyMX4PyN5i6CL6+LwdqYmgG2kJQYzyBvPfAcdCmQE8YziSvXRJLsW2qPvfU1UFRwcd6pucFMXodowfyisu+sSG0f0+GwPjOA7mOac/nSoK+2npljCXCVtaEvAc9KJf2zOrZVlldCYiDxGRGKMK3aqZRltUmCkuuqXMdFYUZhvOSseQZ2SBVlqH16/aQop+5bgDSQtHVyI8HXiA6YB3nTl023Rg9wmBVsqJdNINGuSIwB8lm+wQsuAOQV426bWk5EgA/5oAo92r1xnlGDi6hXPozLGS7tFmT6zoF1faivnCQbxTdHq2SwkBKFFXQsdy4pCrpC2c7SYoDdRhGKZHzbcCX4r6zN18Ag4DEQKHIOxIRG/on8mEGfedhCncqB+Q5uQEp1UAykBJ7TD5SrPOy5kguuZOci1xkDQSMlkgCcFqoYgw6U5Evs32RsPuEG5oCrZEdgsD+4zCueaWeYSbPM+n3tvOPO2nO33bXXb3ZXObxXW2y4iTZYY21tut76Gv7++xpkOT09Um+PuiUN9piPGKE6Oy1D4T2kqGsIN7hBBNKeWOJI0LRUqQF4R8s3w4b1R9WS6eq+JWajd8lajR51RyBHqhFQDeJGfv8tt2nj1dfUFuv9UhutsYZee/ZZDUaPbvg1P/lE773xhmaZblp9f6YZNd6QwUr4Fm84WTDrmowdvAvYUfnDH47U7bffIe8sffjhh3r7rbc1/XTTq6tWV4FtvACE7Q8keBdAwp4dCPKqkgTeUJEaSvrQQg9D7gvlyaeYXGOPM7bJlA9wEfb7TAHKLWWOso0StrC+BWmgu3EZaFMUaABEon0oLwYOZPCAzGdMqQP2kXjIfNI2ItAUa5N3EJiBugronJVpcj0c+lK6SjtTVIoIjTfueJpiiinV4iaTUtJUU06ljTbaSB9//LEOPPi3WUdaq0XAvdduu+n9N9/UuQRjg+hxchtgKDe3OrwqxlgEtl34TnetJu86uoxoBbhZZvu+9v/tb3Xc2WfpuJNO0p/OOJP82TryjNN1xPHHaavttlOBH0e9Ju9meRxq3EgTPtjk5tHEph6jMio8Da1IudIZ+kKvbJEOgPynT+v5Tzfqa1D1pZ+XmGYgmNZlp4ZO3mkHOvhOeWDqus8D+92Y6/+5nlrmmPh8GS5jbmtsB0ZyNr9QgGhDxZh6TUzBqDKXchkf4M4t4/LwmxqiGvPZn3kkypAIwgYVdQ3GB4OHR68hxts/czCO6Do+ZVzpoIobdhdyeWRo/6cEFapFYj6HcLusRbNsyA9wYJFYQa1cX0FgvZSPkOutm0EcFSD0t66mTSECIvHWqN2K5vCHyISA165aEl0sMx6UaCJY5LLjkSKlnG/RTwiVzBS7mH84T4Mma3iLfvmZsYBfHxpB9AmhJfZMVPq+7rzbVRCV3E8sKxTQ+kRP6C0nIgSJlVNF+0AL62eIiHYLUpPLhyugc5ZGxJee0VWbzkh0DlJDol1FwyKhLLhG1VCtViiRD3i43hbxGgDK7FSkaI9P5SJ69uljfhFtG1EFNgDTCHpjMof+i+ldGFgzMO+6rwL4Hx4KRxu6pJP0W9bIeQnx1ImuhjtvQ4gj40i/OT9tgT6MJ1Vf9kslmFb94BYhcar/yAPTX1KnsqakoUWXfMOrMZS1VCgYK382qlUvNPdiC2uRFZbVgsstpXmWXERzLbqg5lpoAc0537y8Ej5RB+x/oA7ad3/deNU17GoldcOj3ijVTUB06Znn6rC99tF1F17MTlivBjVacqDk362q4SsOJDqu7B2+fKMPVGNm1KXMw/8fcGgpnXrMcfrt7ntleOiOu7TMQotoxSWW1AqLLaFLzjlXB+6xpw7ac28989hftcNWW7EDhg50so6vBbJgp0S/hgwZouWXX16PPvqoXn/9dV199dV6/vnntcUWW6gaYCPnW9zwnUZEbiuOCBQkhZgrzGljlMGO74nuuj4qaIIidOjieWEa15lvuwwJp8sGsqOcEaZuozr1EaGINrRr/vVrRHxu4zHXuk8MCi1LFjDbKSKwERCMKN39/myzaemll6aLlY444gh17DIvr3N7h4/Qaaecon0Ys6MP/728s+WbWYHP1ODnnYH2r+4nOfUY+gYYiJxwwgm1+FJLaZGll9LCyy6thZdbWouvuJyWXnEFLbX8clpw4YWV0MHzxzc1R1MNdiYwmAp2KZr4QtuOIXFqwIHaA0r/81mrMxDGpMHAeudN00lHzbs3I4ERo7vVp6DtjxVNAXxZA2CUIMvVbSqunXOg5A5OyBgziIMhxCcstQ2gPpcesZm+BaGBTSIPKaVQ4i9onQCno4L6D98+BU2Jj1Y5lUpusFXi4ZNUHIk0nFZSQYDxynMvaP899tDBe+/LDvleeuz+B1VDAT8AcadVNw8GLXZJa9APwt8evude7Ys/77n7HtqTdm+ytiT4FUAdPesEXgWdR6Jq6BAEMIYipAK9TItWUEPE1WXLMngc/PAFWkLPMsRDKtQwr8jTXGSV12/0qZkQNlRhu3bvTYdYyjILZ6GqFBEK5+izK0vSBK5WJEUR2KktZwQBWcuE0Fony7NetkX0B1ZSoj4FF3AFmYBpXn/xqzCechMZmEwpJdwN/aAlQyNlXcxDHE7dpoBPPVxSrq8hxQFTRbsEvhI6AqCVaOBA01+M6qaiCzt4B91l62kuEZF9qMwFybZpgYFcCQkJXlZ1TAA7WQYk+TRNzox2Ma/RUF+pmCyooLOBggKCvDhshIhQR2AoKYIrxo0I+agwPqez38AAC/gmMaA4xmzbglJOuUSEIgAFyFBEkAovAvrOjAItgJMkGBXxOidU4zGnhsd5LAVhAyX8T3V7CqmnntTTlTTz3LNr7U031IZbbKZNttgc15SGffyJGsN79PRjT+icU07TOSefqovOOEsfv/G2brn8Kp1+5LE687g/6pbLrtJQFqoung79CrDOJPGCUCj4q+CVp46qKMlXSgQ5DsrKDz7S+fD88NXXVe/pVULW96adXjttuaV22PxX2oEAabJvTaBqRI8evvcvevmZZ7Ueu101bqheyGCmgv5EhBwUGCJCq6yyil544QXdf//9mn766bXaaqsx1ytFhHy0fbPqx0WA7zir8xBVwKdP2oCMgJ40pXYwrM3kAAAQAElEQVTqosF8QatN5dwXQ0Sbhymtf4dHRKhglyelpK9yRIzk/2X4jE6dzcLFeiT6WzG2ppl7nnk088wz64wzeK2IDL9ioeMSC22FH/gnGj55/wOdx67Uh+woFox5F3z+8dzz8jdFU2+LnczIwZZvUuLm5CfsBvxbfmQf1JW/6NEk74eCMrFw0wFYCDfiqb+m4K/EFyrWpZJ8YC+hC2QKXwCPo2GUyQL+P+3s6Ot0IHT0HImrct8CY38ZcL8Do41O2+Grfm6m1ChHNaDUkW9UJz8wNa2hhMApSft0AWDJUT+0a+iBPIXZyVD+rkYTPMsI16RUGWKUNpSoE+1gmHORry4FPuC2LQU8E6AMJjBVEOTbDv486tt/f1WnHHG0Tj76uAyn/vFEPUqwlVgjK+gSjQI/LvDJh++9T2f+6c/681HH6E9HH60/H3us3nn7nczcflgg3GtrF/KD3Vvf9O3PDp4sL6xthVaMQUK3vDZYBlCjbQHedDIdBmqRtpAv/JhqZd3JmNaQMLDpI1yTWwm1c18hy/SQwKFSgsYyYSuyECOd+cVVVMpfQGpIclDib0JDoMR8SjDyjp37YB6WJ9pFhooxAVRJ0AaSihRyP0v6ZN4RAXsw7hs1iXIIcsCpoaIu8+zgKBdKcDWHUmF7QoiI7B8iDxsFCP8w9zuvvM496VSdffIp+vid97inVLQOk2X6Er72J4ODSJcDXAIC1Z2SzfTGGwaWnTd08M7/uyB5ofcCWqRCRUoqikIpFcgLZePR87CqIQ4uLqdQQBtBGqA5I8JU/6eBbn7hGabggjn0WaBcH0oQRATFkLgaIkIRQbYDykekyPiIGNmOPF6rHp7MCm+RM3Z+rdtkMpSCjh2A/FqPKVpRVzJmDRq04FXj9cx2O+6oA357kA46+GDN+v3v66JLLtGFF1+syy67TLfdeqvee/ttiVdBj7AQHXXYYXrUP/HR08hb63VPGiZlAT/fDoVMT7MAL264CRj23nu697bbdOVFF2nrX/1Kxx/5ex171BFab+21VA8xoaQKup122E7bbL2VfrTC8pp1lu/QPykVSULvDPQzKHniGiJCu+66qx544AENoh9rr722jIek/4wIRbShg4xol5NGpikS8jowEk9OEZHrIigZ1JeSd7vAjhEhHxGhiJFg3ECIiIHFnI8IJcakKAp93hER/bw/iy6ijwaCAAaeochFX6Mvb/0ZOhWpkJ9+S246FQuc9TFxQOfFaoLxJ9B3v/Md3XnnnWo2GioBQbvUYovrhKP/oO232lp77rSL3nvtDb34xFO6/7Y7dOcNN+qmK6/SPTffrL/cehuvqD9gcS/NVhg0L5KBv1Z1vIdXAy1092dO/EqgRG5FWUUt0wnb1Oq81AHXwPdsqYgkhQYcrKruzADM/26WG4nnwb+ihLvyT7YbxRSf0XYg206+k2bTUbDKhk7Z498PGDwGgMhXfVAqz1K1op22ywGbgKINiVzRB87TRFVAz7i26cUcBlRRVSnLJV9QcqATrC915/HRvPNDPgGms84VaxFWp0Up47vtI/ipfVUER5ecdbauueIK1pumEKlef6ShzsrFbunF552nSy+4UJk2K1PJch1keV2r2A2qCKSEvtbZ62uLtalEWgu5pQEa14cv4K1PuxOlrEpCKe/6mx9enz93WtCuRh+sd0n/ckrbRtlUKiLrYD1q8HSfE313YGTegT6uCzpvvqZnOcqyWvSpxbot+Lu+Yo3tZh516DMeOYhQDcUS/APagrTDXzBz/yoMHBBGEqq3JOR2watEx6wHfPwREaplqOiH0IkmkEKfx6DFLaGhFLZOqJdXsJXaR0mS5dAmyCNOHm8HnM/99Untus122nGrX+vtV19jJ1FoSAt0DaAmD1lTFbrYN+roQkGBnQrqjAv0CfDWDVS2qT/+1JFvXAey/E7ha047ZlZEZLBCZBHjMgmnywayqmwQCkVK7UFiBCJCPhL5/98h+mzg9LPANgoN+MN+EZQBjQ7YOQzwjQFgHnZc3xiHdHfhSsE6gRNCkwiwCm5kEriQFIVwebWCApPEgdaIZkO17m5VqVCZQsutuKLOu+hCAq2LdO755+n4447TA3ffJeXPb/XmV3q/XH0Nvfny38H1slCEaviCmDRSS13wsVN3p5rqRco31scffFAH77uvrrz4Is007dQKnh5rqFC3k5WSJ2XKmlf63WGHatiwT7Tb7ruJLqhiQgu9KiZUmRexUMIOtdwvKSKY+GUGcRgfAXPyEZFpC/rqNhGR6Z1P5A1FJBVpJKSMpwze+ZAUzEanSaEM0BTUZ6CtxyAiFBEa/YgYiatsJwgsv6OT8xEjaSIi84n47BQWX3hG0F4GcR0J1t/YkDLeOiVoDQGmSEk+nK+lAowyLL7ootp9t9203DLL6PVXX1XJov2tccfREHzsg7ffl3ci7SPv/OMVnfCHI7XNppvprZdeJt1U2/1qM22/+eZ65C9/UWPEiGxvIbMEehjTEdwMehnfpvCFFKqwLS6iCvktBV5lXEFt++yq1ZFPvm9cyH3l0ze3kSDBWtK/xtY2bUO7fTsPd8Y/59voz74iPKgNp/8EfJHSDg4wJ5xHnrDPnY3+yiy5j4xadDbfNpZ2oAJIZDs4kzCNVTKeGWidU5ehg5yrmDvKNziPpG+O5uE6j3sLCkMJM+OCcqCT07yzg0N43fDPoHgXqYA4vwIkLWCQ6yBOBVw5becC+YNZh8SuKxGVgputfPMFcDNZoYJd1AofrIMIfDr7Mf4oAw8T1lNuh39GhIL5wUgK1VTRkSbe6YDInxUMZKeiQBwPIipZuzKlMAelUs1WQyn/Kc8Bv0pPBEM1ghDLQW1VUPonZzJf1r4mugXYAvA6m6A11CPkV56F4AU44CjhVSLDPGroUkPXgn7ZDkVIOXiifY225kmi3I6+uq3zdeacedaZg27vNbdEp1SgXVS5bxV61WqJblHuGSFRNr8OrfM15Fbok3mhh3kFelbYsaaCXc0GNnCvpF5KvfBQVgh29DUBuS1taoy9PkFOb4N7jQjAKkQy6H38A5qSuroi34+6cKAa/fQXczA6WKkG76pZqpn7itPQhgFCGMR9PkfOWCSDzrmv/5LKjjCkVTgip7BJlkSVDJmGenRWwpAR7qIYBmXlRJci2jj9f378T1vB4/UJT2wVE6JKSdE3Pp6oTQYyMcE9JMEYpUiCQB7PqNV4smip6UnEIPeSluZRr6lr6GAN7+1RHt0iSFhO4fXJxx9pqaWW1GOPPpJxnqQVixRc1egdoRYLVMkCUSCn7eANNZiQ3bWCKSalUJ7g4igKUQ5FSC0mjgF0Pkcgu6fZEMQK2gZ6tZDjyeJUfUdXV5dKFsPe3t6MiQj8FUelFBHwbkNF/wygP/OMaNNGjEwT9nSDiJG4iDDqS0FEmzYisi5jamS9DGOq+3fiEjpZru1nOe5rzYOCrVyOQGf6b2uW2N64IiUNHTxYu7GbOOlEE2vTDTfUEMbAC91G666rn//4J3r60ccIrvfTHLN+T88+8YQcbB9/5JG65vLL5UWUAcqLXsCrhawKOU7tx6nAKQDvGPTgExV+hOep0b/KSLUkhf5dh3v7r/O2XqPDKNzo7yjlgQVEu+1A1NeWh/c/x8uaMJdo5HHJanPx6yYHP05ZLkYZB4sweLyc0rRv1JTp3CYHShB4x8LtMx187Yf2C0NAnYI2VAZ1wbrjQKGOv/iGWVCfGVsxeRkq846+A54ONFk7ekYMV4Fv1fGnMC3rkm/6LrfIe0fLcirWD1xKNdZDzwHrIB5cexq9iiJU0F7QO7hp8dCZoPduWUEQYL8fFIUS668/6jCkqKug3rtPBTJ9wzfN4FSIRwQ56Cug7VLirUCIicDah3fDv4iQ10wHUt3kB+H7BYFiF3zMH0IVEi2V51wXcsV6W7H2dUHvB5+qp1fGddG2G7AOgQ3d74TRKoINB5UJm9bg5fpyRI/8pRYHKBreoyBwSQ5WmH+W6QcktxuEHQbzoFNQl+Az/uCxFKTmY54OeExfYfsu9LGt3F9/dtOvcm2DZs8w1bCb2xTolYNmxjOhi+8j1tVrjXXNvOhfjQe6AhrrYBsV0AY2rrCN/3vE2IMGy7YvPxmuNKJX3VioTt/9bVPTWJfuWsHDf6ECfAMbFSlJ2LXjd6iCdWDcd+J6o5T70F8pSYFi4gg6EyiCjWRIXDhlnVyXJYfEmSErg4ZW1riUsfr/+rAd/icNYNtXHpgiVFk40EIB1jJuSIVSJBWMSwKcGnKeSdrk5lmlyLtZzVqoWYT8i9ojeML4kOAoBneJu6rUVZfqSRrktFCTLfett9tG191wnQocuFYrJCZunYk4pHuQPFH8I7iX8hry8ssu1eWXXaKEnCYT0IFTC9omT1+lKnlhpFKJRQ5lZUi1Qi/9/WUtvNgi+sfrrzH3R7AeNVXA3+A+00WapX58ncnYYFIabzCNwfnR4bPwo9MNLEeEBrYbmB9IN6Z8RCgi+qvcdiBExCj1/YT/AxnfWCLafWuyaFpkRFufiBCd5qza+jHXKUgscg62uus1jRg2TJNNNJHuueN2TTnppPJiPPbgbg3FZ4Z0FRprULfGG2uIjj/6KP3t8cd0+kl/VrCAd9ULFUkq8LkmZeELlt2Lj+RAOiXqarIf208sGrGCXEaGif9tUP1LnK1TRLRt1eHQV47ow5N2qkZJERkDEaYzIqdk+lLP8YEwsMnn5eHgqZehz9RtcioQnVEjU5DCJ5BZGaB0HQlYyUGSg61gcBw8OWAKVwJV5qR8dZuMJ2Ma0/aD20JfAAmuTk3jGy2S0bNSMhfWCvuc+USbQFTIr7OaOEILJSrWroQvtoR0/KZhHI4yaMhgtXil1Gj26vdHHK6ll11WZ515hvbca8/MI+GAXod22XlnXcIa9ZOVf6IDD/kt61yXRBvhoy1klgRB1rs7klofD9daK/1Uyy64sFZacmn9ZLGltNwCC2uLddbXoJ6Wuntbqvc01d2sNDQKDVGhd176u1ZafGktO++C+vGiS2qFhRfXwfvsJwcSg3ijQPeVWB+F7wevxu+58RatsNBiWhH4CfQrLrK4rrzoYhXoy3CoYt0e/vEnEgGWA6SzTzpZyy60qJacbyGtuBj8gaXR78Yrr1bhScO8DtJaSirJ1yPpuCOO1DKLLq4Vl1paKy6xlJZeaBG9/uwLOnjPfWT9/nDQwRqr3qWxgSFFoW6Co9/tf6CWWXARLYesZejz4gssmHncffvt7CYlDSUIqxGEeSexm0Eau9alg/feTysgZ7mFF6XdYtl2Pe98oMGt0KAmpm5J3aSJ4K47FblvhTsZ0iXcP3beaSfMQiDK2K6//vpaeKEFdfZZZ2kQsjweRNhaZfkV8heqfrLUMlpxkSW0JH3/1YYbabyxxmYnT2r0NuFbKrBBxVpT515TEWTZ7mpf5AORTv5t4CEW/RgpoFIWb8H2c9cxNjLkBY/6Un0HEx8FMQAAEABJREFURAHg4pBR0Yf+/zHBDP9Ut01v+GcajU6fbW8kg2N3xGdZfjycHhExzeHOoEUG4Xgh1g55RysVODYM8Hm1SJt4QkmQU7Fo9TDwO/xmVx16zFE69IRjddgJx+l35A9iwTr8hOP16+2304zfmTmPuYOGQEyDJ8AKZ67D14vn22+9qffeeVvf++6sKlJivWx7TUJOSokWQg9wZPPNFMyll12mNddeS4cdfrh+ve22GmucceRFNOAZEYpog3dhdtllF80///z6yU9+QkvJPCOinyYiMt6XiMj4Tt7pF4H7ZZpOOnre5YEwkG4g3nnXdSCirUtEO+3UO/2fhI4+lhkR2X62qzgG1iXqpp5qap104onaf//99DgBk/CPZZfmRrPiCtpw/V/q8EMP1U74xHxzzyU/8XtR8w25FlJwo5ppumk17IMP9A6vHrtTgqalXl4l1oqkopYYG0nQWhbiVNLGPmFkUGGcQRzt9D93rQnraJ0zUBhwum5AsZ2lK2PE014DADJpQDnnszHc+rNAnzpMycQdBZ95uwJwfhRARtWH99rhoCMDHDplpxnAaTTmNM2oTn0nLaDNAEEin6gI2nqtsn9VrCUVfmBI0FT4XEBYkvoBzdD0aoc/iQo/wDXUUglT1zUIXERd4GMzzDiDvjX+t/T2m2/o5ZdfUgEuIhQReuHF5/Xu229p/G9PoGlnnB5dWUXrrI1FiHhBCk7WzxefeVY7bv1rPXDn3frbAw/pyfse0FPAMw8+or/cdKu23mgT9bz7gQZVSf6m3O3X3ajNN9hQv9lmez12z3166v6H9NSDD+uphx/Rxeecq0MP+q2CvmSg32eccqq2hMfhBxykvz30qB6nzZOWc/+DOpZX8uecfZZVUULnIQRo+++1tzbfcGOd9qc/ow98of0bu8lPQv80+T8cfKguv/Ai1ZVUo40DO6/NR/3+9zrn9NP11EMP66/3P6Cn0elJYLftd9SV518I/hG98vwL8k5X3i0jKDkcXS884yzkPKi/Qfu3hx+V5TwDj4P3P0C33nCjvAtWR8MP33pHW268qTZdf0Ndet75+iu6PNEHD915j3bacms9//iTqvmb7bYVztWlQt7JY+JztlRh77e5d7z04osCoQodnnn6b3r6kUf1xmuvyZ8TfeFvT2u7LbbU/XfeJfejI+evDzyoG6+7Tltsthnj+g42rrCAkBDkJcE7RVIE5aCsEFlnFFwNJDnv9OuC1GFkAfg6inB6plHhxEC2fVLghKBdjKxO5ELG59z/f5e2Bf43+h2MgEGkhrZTGVMxeT0mY4ISZzO18DDXQyq3kQ8cv+CJYTGe2FZYaWX96Kc/1Y9/8XOt8LOfasWf/4x0Ff2Y/CRTTKEmE0C09ESop7pEueKpJoGr4cxekL142rlrqaC+zM7uxSIkFdBEKYXbIHeC8b6lGaebQT+cbXatserqGnvIWCwSNSZKqGThFUdEwK7SNddco2mmmUazzDKLIiKDJygkOe/0i6BDPya6iBgTOuMixlz3efxyw9EupjdEjJmfyV3vdCAYZ+jgnB8TdOo7qWmc76TOR0S2V+Km5PLoYP8Y71vj6eerrqobb7pJr73+umigGWeaUTPNPJPOPe8cnXPuWZp/vnk11ZSTM6YhcQPxzpRZ2g8ZMa2ywor6Fk+511x4Ma8PShZWZTouEk1yiiMWFByk+fVG4kYaGSTQ3EalElrrpP/gA5PK8K+q6P6NDlJgnZEwerkarb5TNh0mUz6qfIWS1HkDWZ/2CYP19o6RA12nGSBgembbM13RQ8pLCBfTm3+CpoDI4HlvMCEkAq0SghbQLCT/xEODihaQ1yKYRArZV0p21CsCLAdetSKpBl7gXJuzQjPfqOBlvm6DNvIaJA7r549M9MIjagRM5u0HNeqEvGCNEq/vvOYUWMJAolYhQSqxG2Xwa07Teh0rEPwWwdg1V16hVu9wrbbeOtp2lx21za47acWfraIPP3xfl1x6iT765CPZXiWdf/b5Z3XphRfqrnvu1jY7bq8d9thVv95pe22z8w763mzf03nszBz7+z9IvMryq7iH7ruPnauL9O7772p7eG8H7x2AbWiTkO/d4AvPOUeJPtTp18033agrLr5IE08yETx31Ha77KRddt1F2+20gyaefDI9Cr8nHntcNSm/WquzK1XQ7zvZgXrpuWf1vTlmR58dte1vdtHOe/xG9z/ykP7x6j+U7YkhIiXMVclje/utt+rVF1/QPPPNr52QscNOO2qHnXfS0HHH1UMEni8++5yEvVmk9SEPVJdcfLEuvuACzTPP3NqVB/adabM9bTbdcnNde/ON+v2xR+mhJx9Xo6jktylVPbH7WCILach2AD37nHPo52usJhYUVdhzvQ03wN67aKEFFlAB5fvvvKOrLrmU8WpqtbXW1I7oszN9WZl704j3P9BFF1yo4Z98ogQ/OqWIUM1+QMqJVT77DKoMJF/bmfo5Vf05dYQ4NVjRDBSykqQjqQV9ZND/R0fQ1w6Q/adPm9vwzzQcE711MI+URyC4qg8iD5k8YIAXpXyTIm9cXuAUkiv6UscyLSZkJKZnUVOTydZIoV7SJjtdGjJIw7mJGu9dMHZ+5SNoXyc4C3hZjwQySilY1AzMExUEWkEHKgsBL6CQ8sKRcjtp4QUX0t577KXNNt2MtkEABlAn2kE6ylmx4IyC+CcKbmtwk9FT4wZCRORiRCgicr5z6bR1OeLTda43RER/W5dN3wGXDS53UufHBK43uM5paVtScH4ggOo/B+I7eVdGjNTJZUNKHjllXSNC+cDOnO0hCNeDdx3JJJNMopV+/OO8mF191RX6B698w4PMzbDktU1FK0OCfsqJJtLfn3hKV7IA5g+tUleylV9yE62g9zDDUpZQR46/dVTQv4TwAHBU+SbWUiXTZt3+r17wd6YHVtEoAFqjgAt9NnDWZhodXG275mGh4HoSZVxfhuGRMkaZf8nVtna1+bbQAqvLdm+vIRJDpIiQ+XqOc89UHjMaOO9xNCgkt3FwZfDHE1pUeNepQhnzbTMRRyW/wjbuoQcf0N+efJJ1AwasOXBR9i0EVvLiIkUKlpFSUIioQD5KVXIApyJUUS/8KxUJWmqRJwcEzZJ1Ryrc0rigOfRQyKxhkHdogkEI6l9+6SXdeuvNUnddy66ykrbcdmvtsPsu2nG3nbXplptpwaUWl/tw6eWX6ZXXXqV5iRaV7MxjjzcOgdZ22m7XnbXdb3YmsNlJm26+mRaYZ179nQClQJcaa27iYVP0c0YeXrYnwNoeWqc7kW5EkDHDNNPqTXZzhP7+RuEy7Civ9LOfaeNNNpYDDMP2O+6gXQlqpphicgm98zgwhypezflzUtdfcRU8Xtd3Z59Nv9xwfe1IcLYD/HcgQFl93bU00RSToXeZ9S4I5jwWl11yifzt8znnmUebIGsnApodd95RO++yMw/Dq2niiSfR4488osceflhhWbzaDHEg3z/B4yDLcrYnwNyetqustqpGVE293/MJ9xWpJ1VqRKUWbYuikFiDWmjxgzl+qJ+v/gvJ48I4boANdiJYm3/e+fSPl1/WHQR/qSi0AuvPr7fZRjuhz070Y+tfb60llllGIqi89uqr2cV8E1uUquAfEbBPKhnX7HsMkQYcnWKA6wDZr+WkC7K7yceYmFt4B0wzOriNcZ3U+f+r0OljJ/1P6af16cBX1glnbOCUDZzdrxN7GPwRLAA9lBvU9eCkDaBgd6IIJgaLRN1pT0N+anrr5Vf0N7aWX33xJTF7cPJKRYKOiReR9Nqrr+l+tqzvv+9+PcA294MPPqRH2E5/7+13VYtCdQK8isWnxUSpkBt0KMJXs6qYJCWY9lnBswMRbZp2zZe7RoQiQuYREf2NXO4vfE4mYmSbDpnbGiLadc53IGIkzvQRkeU7b4gIJ6NAxEic+bgyIkZpl1LKfXB9RJikv944IyIi40rGNiKM+kKICNokDRs2TA8+9FD+Ta1xxh0HT2AsQvr+D2bL/6Zn7nnm0vk8wV573bV6lRtNBUWkUMn4ldzofIM86U9/1N233apJxv+WnmRhfuQv98vf9OpChoMpQ61I6ITD0R4J5Nun27sMKYhOPdn/0POLNPyiemHbdl/7OthpMCBlGHNlB5ULtHPbfjASAqaJczJPhiXn8wV6Thl8P3O9xyvbOmMjX3Gu9oiE8s6Pd38qhqpiWjeITHxjLKFwIOaxd3vzM0CWgxrupdyIKyXWDh7j2NFMquO3ppE7Q6BhWnGjrsHrjJNP1p+OPUaP8yroSdYHvxJqDRuhboT4B3Fr0HehXaJtzWkllCuVqK9xAw54C/+DlajW1FNPo4knm1QfstvxwtPPqgu65578mz58933wk2nyKafIpNY9FXSsklIwr9Dn7tvv0DGH/k5DeJj067qPafPXhx7R40BN0tqrryERzOyz66564okn1EKugSr19ozQQ6x3j9CP4R9/nPvs3d/jjj9Oh/zuMNUGdUm1pMj6Sh+xI/TXxx7Tow8/pBHDhkNf0xprrqnj/3iCttluO+WgtdXUXnvtqeOwz/LLLac6QVEPr+IfevDB/P9ZvZNj2RGYRCUxR1P+0d+99tpLz/71r1prtTW09hprynYxvpeHoj333UdzzDWH3P+SPvszteazHa9L/ZpuOd5wzDDddLKMRx57VI/DZ9Wf/1xTTzalzj3rHJ139rl0o5BtXzE2Hsfnn3tODzxwv1568UXZloMHD9Lhh/9OJ5xwghZgZ4ohYPOwkoMs0f9UFGhLmZFoheS+WkdDsDZ47Wo2Grrjttt1CK8zhwwdqt/+7lBNPfMMGkFUORz4wdxzap999pag22uXXfQk42HfK9Epy6GHXpcqJkWFHIr/I2dSFoZX9aefIZeOf0aN7fBZVf/n8J9jhv+1vlonw7+iQESIs69pqMLhi3pdFU7fpMKf2yoptyg3oAryvQRBTRy3XtTVDURvU6nR0tBU0y5MzFWXW0Hnn3GmBnV1a9gnw2SnHjZ8hD766GMdf8IftSyLwzLLLqtll11OSzGB55t3Pt18080aPGiwHGA1entVIzgrkNl2y0qeZA0mT0TIeIP5RrTLzuufOExvcJMWC0sn73JEOPk86K9zuw4YaT0j2u0jgvUj5f5bhjgi2nVuY1qnEZH7R3WmNc7g+g7OaWJsnLrOaUSbl+lcFxGyHJdd7zQiGN9wMae2m/EZ8YUXtws9y4K51FJL6WgW9jnnmVslg1KyUPUyHuNPOIHuuPNO3fuXe3TzLTfrlFNPQYemChb/RpNxxF8iQt1ddW3CU+lPf/Qjrb7KKtpkvV/qjZf/nm943glpwctfoqi4SZWAVyS1xWctA5neXcioXJnR/1WXz1MbE6kfRu9V7jRI0g5N4XwbJbJjhk4FdPnsU8C2FPZsg6+VHBgEXAxJiVzFDbqR/bIrEU6E5Fc6DdoZhvMit5d8SeTmm2BF6hunSDNHZPnGVlZv7h8AABAASURBVDG3EsK7aN+F8l1wTtTBOPuJWEdcX0AziIes8QYPVf75g2ZTl516mlZafHGttPQyWnnJZfSPZ55Vy+vJJyPkD47XeCCr8aDnIN0Pe0UUSvCPDDC0HGQ2G838CutXm22me7hJb7ze+ip5MFzj56vqYQKgzTfbXJts9iu5HwV+6s8AFfhviuDhL6kLvkLOsDff0UpLLavlF15MyyyyuJZbfEmtwPq12fobiM5ItRpnTXV8vru7S4m3AG+/8qpW4rX5j5dZVtdcdrneff1NffzRR1iPNY1BHMGDSA8zatDQweoaPFh33nKLllp4Uf2ENfSFp59hN+kdXk1+qGH+JjYBUQta7wYqhRxcDSN4++iDD3X3nXdpmaWW1uKLLqYnCYLEzlej1ZD7NGScsWk/QiMavVIq2K3DMMzfgvW1CZ2/ed4D7874wRoLYj/W+e5IikapA/fdT0vAe2nWgWUWW0yLA8vS97/cfY8c1HhM6/S/u96lIUMGS/DeZ599tORiS+igAw+SA6QRPLB9gr4O4rzGex2qw79IhRQhf9vcr33LhEzsH/iD8eKwngk6/26i5WSZ0FRAL81bg2r5R7l7eZXiPgv/EQGp7yc0VwFdUUAYkr+FGMgw3n3GGs6Kqgy58DVfUiAlw+cxRgPImFafR/RN3f+GBRiazxXr+oEwJmKPrfEljtBilP0k4SeKFsgWE6FKhUrSlt0wCtW7uwkIAj9uscDQmgVv7O5BBFsNDapCe+y4sx594AGtvdZa8g16OE9bK620kr476yzyU8hjjz+uh9nVeJQno6eeelJzzMlTyL77aqstt1TBZPBk8s0WVViPS2Qp47u6WLyYIN7SNlQsFqj4T5+ddhGR29ZYICLa+YzgYpovAshGOU1v/Z26wqkhoXMH78XFdREh4w3i6KQRoYgAo0+l6jvMMyJyvfNuG9EuW47BpBFtnGks12C86Z1+EZjeABc1WLgiIuvsRaqUxFCre9AgBTeMVBQ6+uijNHz4sPxaocUi5xuOx7FSpQMPOkDbb7+tlll6KT18//26+9bbtP2WW+u+2+9U4D9dtDe9eQ4ExMjy2yAlI/6DoerTzamhr9ifZLv1lXJ9tAt25YFgrPvagUzmBgDT1NUKkF8IpoTOST/QiDMXK5VydRGJe1evEhUJjMEPUV2pYP6VctkQ1BkSmJJwwbgWaYuAoQRkfiFV3MBr8KoXSf4dqGhW3OBL1diB8oOZAyS/zqrDrwvZBr/iarID5LyDLdxGYgdMI3pYZ0qt8qOfaK4f/FDzzT23fn/YYdSVGlTvoq5SAY8avAr0SuQDkI8UsKk0bPhw5Z+sYS66T8GDYRA8CX0KfE/o6ht9i6CMSAl0JQcDDhBa+L6AlArRNSXWCzFYlT9wTz+VktTHw2toA9xPf7Gqjj7+WPHEaC3UZMdrt11/o4UXWkjz8Rpu3bXXQS+qCeyqImm3PfbIrxSFHuJBoxd9f/6zn2uhBRfUvNAfduihuaoF7+5B3cRRTflV2jzzzqN55p1XG2+8EfZooXeL5qVMnNDLugzvGa5UFOoi+Mv9EEelPKcHDR2iJjZwICNsJYVK9w3tSvSoyCd0qlxGNszpawhhCvgFQaWQ49fB3A00Hg9ed//lXs3AK9BMS5vLLrtUc84xh+ZinZ+fvjzGDmUXQZT9wzJKgnHYKyLhPVKYHzr5QY4FRh4P11uPksDcgTNEEKJHQZskDeehbnjZwBPpGMThnUKJpjVKlVqWAXmJP40ggCzplwIENO0WZP6NZxJq9IPljgZ9unw1Fb5p/SkLDDTzpypBdAbfKcVPnZ32rmdaZQftEHXqcgqBF+ZRAELX2dGoziXf3EoGu0nFCCaHA62oFVLyxDNJqEi1PAmlUGIyRCRFhLpZeMqeHm25yaZamwVmw7XX1tSTT06QtaSOPPJIFUXSm2+/qV/x1Ljm2mtq0skm0RRTTaFJ2MqfeNJJVCDnW7xSGnvccdveGHik5SapdB64+OKLteSSS8JzqQx///vf4eubQHsSRUCkL3dERNbbi4ihZFK7pVOXnY8IJxmMM+RC3yUiNDqur6o/iWjTmG9EOx8R8s6cwXjz8CLg1ODGnXRgvoMbmDo/Opin+Tl1+46ciJH9MX70dgPLrjck2hR9Y5zIZxpXAIkxTYxbg5uN1yzLG2+88YRReP3xYR6bpKTsd9D7lePgsYZoEDeJqSabXJNMMKHef/MtNdmd6E4F96M6viXGO9RClsfdfk3TfIb4w0nDQD4j/wsunl++SXVAeHg731be9WUHhyFtY9swqDakvtQ4+caHr1ak5kMzaj//NP+2vBL7lnLbCjluZf5hAniWBBKDCVp4+yLuShI3IxEsFwipCD6C+kQ+5NtpkxFoya/tIFRCH9MFaQVdwM9l1xfc2BI3x4I1pebUQTUy/QqwRvBVa0q3XXeTfrrCj7Xayj/TT1f8iX7245V0y/U3StAL+nbazK/9PnzrTa3woxW1qv/lFmvQCHZChb/QMVXQ+6cnatlnsZz7Sb5GMBBeo/BZupDpAr0K6jCKcCl596lWqytSykGb6EMqCtX8cIefK4UGjT1Ufz7jNJ136UW66KrLdeHVV+q8Ky7VuZTPv/JynX/5pZr1hz9QAyW6xh6ihZZaUmcTZJx36cW68PLLNOts39e7b7yhd159XffddbfWJ9jybpTHYiiv5Ndafz2Zz4XXXUW7ixX1Qm9C/97rr+v8M8/S/nvsJQeJ/pdp2/Dm4NprrtU7vKp/6/VXNckUk2WdLr7iMs04y3cV6I6Z6UapIiV11WqiINGXKkJVCvpWB1Xx1rNX2UZRWBV53U/dXWoWoUZIzST9eoftdfFVV+j8Ky7XeVejH3LOvvRCnX/NFTr32iu17mabaBi7SRo6SONOOpGOOP4YXXzNVbrs+mv1q8031+vs7L3zxpt6/423tOM22+n2G29WHVcqeppKjLGDroSetaKm8B9jU9AHFBQKEjDxkG39KrlWedAYQwfDJanbFSmpxAdb+FrFWxHR3mUaKNEX+33euS2SErQRodEPYzowet1XKadQhR7VAB4VZfWDvjn+xy1QjSZx9PJo1bloGkMu9F2iD9FxnP60D99Hhgfgt4y4b2wVRCUTq6IsJUX0gfO5QYg1SKWcljSs8OekJo79wL33aJrJJtPUDp6gnXD8CTQvT1zZqSnP+r1ZcoDlp6fOBGiymPuDt74ZGNdkopTQqkiyLqolnXveebzrf0Crrrqq1lhjDa3FTtnBBx+se++9N/9TaZN/WfBk69A6b4iIjIpop8Z9HpjY9Z3UeYPLpY1DxmUD2XwaHxFq+kZEmpjornfZBM6bxmkHjB8dFxHcUyo5mDKYJqKtt/PmGxG53nwiQhEjwW0s03WmHxO4ziD1yco6t/3A4+TFqsw3MfgWiftgy6SkZf65Df9/xEMPOQQ/aalAtlTptNNO08XciCrGN9HWuxaJHYU6fpU80CyWZuKxL0P4l2hloIAeAU04BfRfclToaXu1U/dlILhmYLkvj21sI4xHTytAAKnthkX8CoJFG5w4sBZ4fR70WdLSKvIVPCyporWQFWQMeZw8BkACV1Cfgy4CLv9uUZ11oMC3HTAV7A54l6oLH07kC/jU4FujTS0k5wPaBIhA/LKLLtSu2++gnbffXrvusIN22W577bTN9vrN9jtrl2130D233qGfr7SKfrbSylpnjTW16io/06477qRll10eVVEG2UEQtPuee+iQo47Ser/8paaeblqV9i10qLI1gmsQ9NFD+tDvn9QH4F2jpg2HnrZt2WzJH5AWPHJ9IIq6oC8lN+qIoFTJfErqXBtdNc2/yEKaf7GFNfdC82uehRfQfIsunGHehRfU3AvMp3Em/JZK1qxelRo87thaYLFFtMhSS2ge6rbdfjsdxoPnGqxfH737vu65404N/2SYMvsiNNnUU2aec8w3rxak3f6/PVAHH3ao5p1/fr3Na/YnHnlUNeZBkvQgbww+fPddLf3jH+ugIw7XLrvtqgXQbcFFFta43xov657or3eJzd/rs8dV+EoT3XK/yJdAt4NJeJaMJQ3FtNRw5nyLuV0R7FnBaWeaUQsttqgWXnwxzbvA/JpvoQU19yILaq7FANLJZ5hOfoXXi5AmzjP7PHNp7vnn0zzzzac111pTv/v977XvPvuqmzcfTz/8qN565TXVGCf/kGmXx5d8WBD2F2mRkhJjIPxP1FfUt5yvxJqCBUjphur4RUi0kBLXEIcviQs2zQ+C7hRF33cq8i380s07QAuwvg4E1w4sf7U8ZrELmQmMcyddtjpOjf8G/pMtgP9k9ZwaXGAknYg5mcELxehgmg690w64YU0FTqu8aBUwqdmBWdNZf8jJ/i23L5kMfuLp4ZVByQrbKiq18KgWTzbtm0WVdzeOO/oYrbD88ppummmZ55VShMygwuEjQmustrr+8Y9/6M477oC/OVd9qXTxxRfpiSef0Ow//KE22mgjbbjhhjl1/rnnntOjjz6qCBbFPt+1/l8GHn74YR1++OH6PQuAU4PznwcdGqd/+MMf8mcnOrIq5L/44os64ogjMl/TGFw2T+edGrzLZ7xxl19+edY/ApvAzHxIRjmNiwh1gq4nn3wy620dDOZjME/zP/300zNPtyt4qosIOW+mTg2dvNPPg2eeeZYg6YzMz/JLFryKBl6g/eQYLIIO3iKQwXjONcecmmySSXXlZVcoKfhjqNlpGMTr5ke5UVx55VUStEohg/2ywQLfwLlwNercKuF7oZxDmAMBEpnW4Lz+DxztVXZgRwb2jFpugpVKDFhlk7XNFjlv8wVNHRh8HtDYU03Ztn2NKtrhEJzOVX38GD8eeoKxKPBl39D9EwdVb1MFY15w962x89DdVPsHJxu0+2iEzvnjyTrlqON08pEA6SlHH6+Tjj5OJx59rP54zHH643En6Omnn9agsYZo0NhjqXvcsdQ1zliqA10EIl3jjK2ZfvB9rb3hBlp9vXX1i7XXAtbUmgRTP5xnbgn/HW+ib2uLrbeWA5TV11xTM333u6rsd6pU0ScHDk6D9QjVZX8s8UW5jNGa6N9QqdnmnEOLrbC83v3gA53wpz/qw48/0kqrrKzvzTabGtD730H51R9c1eQm3YJ3g7Vtxpln1k9W+4W8e3LKySfrLXZmkjjgy3KnD997X8cceZSOP+ZYvUJAFOD/+shj+iM2OPvU01X1NMTSqMUWWUzrrrOuFlhwIdnooeA5spDpb7vhJmx2nG688hrVGax61LQyO3um/953Z4UyKcHX8vLOI24h5tXcs/9QG6yznlZYZjn1fjJcJ594ovK3E6kTR7INbJSQ1l5nbd4iTK7beG1/5223KzGmXS1paNR18Znn6qWnnlGNXUbrinPw1q47f3Ztgskn0w033aR77r6XfgQBUqiLp/EhtLv24ivQ+3jde9udKmj7yXsf6KTj/qgTsMVLzz+vhA4zTT/AiqIdAAAQAElEQVSjNmA8V2cXsovdRTojhoUaTjLWMegztw0xTCDxrUoyjisnXOiDxyUUmuW7s+gXP19VrZ7e/Dti77/2prqQ3dVb6eVnntN5Z58jIWd1AtqpppoKN+ChXbBmjYkIuW9VnlsIAe8TrBM8ykkb38EZ81UBDWBKJyx8JMC2D+fOoZkRfUDyzfkfZQE7hGGgUoxqdhrPx4GQ8RDj15mcLK6rPCESGJZbylUu2/FTKRWAJ3jQOKCBQBXEVV6MpF4Wo+guVNWTyoTHAKYRzvzBu+9pj91211qrr6FZmSABj1oqcH4ksbilSNp8i83lb6hcc+3V8jwAlYOKG268QTfecIPmmmsurbLyyvKE9ALqhdT5OXnnP+OMM9IGXvZX6/YlICLkf5K88847y7ADT9kd2HHHHWVw2elOO+2k0cF4/2DquzxRWlxEZB18Q+nw67QxraFT3nXXXTM/40zrAOnWW281m8yjoh8RkfuqvsM4Z++77z45MDvppJNkPtbBfDu6OjXsvffeeafviiuu0FtvvSW3t90MtlvNrxHMEHDd6AA6n88884yuvfY6OaBdZplldeddd+ntt99u6wlFxcLfXhuCkhT8ZRzjWtCHQhymoU+/+PkvNOss39PNN9+s226/LfumoPHuWIuSb3AldOaRFPgfUFKyowK4jShmoKj/tMP6DYQvq19AaCDhbOcwi7jHYwU4YhPb2DUpU1TcgCpQZa437rPAbTAtJ/RQR5gSLDw95rATJRnLhJPHzLuNvqH7Zvv+2+/ohquv1bUExzdcdY1uuvJa3XbVdRluveIaGR649U49dOtduv/m24E7dD/le2+5Q/fdfpfuZcfmPnadf8hD0h5776U99t1bv9l7T+22397APtp1n330m/330Y9W/Zma7JyUwCfsgPWgsXeFqnpNE04+uVb62U+1O+2HjjOOethp8a53ZQMBLWjbQG/oXwBSKCIkggycn7ePrfzCcwF2olZdYzW99e7b2v/AA/TBRx/ql+uvr7nnmUdNbFLCLxuDh8YGRinrrGdF0g/mmF0bb7KJ/CO7v91vf11w/vm6/rrrdcN11+k6Xt9dfMGFOnjPvXTLjTfpA4Iuy3zrtdd17RVX6qB99tNVl1ymm667IdNeddXV+eFwggkm0DLLLquhg4fIAdNzTz6tc08+Tcf//ijdfsPNuvGa63TVlVfq+uuv06uvvKLpp51O8809Tw62aijpQFgESs8+9bSuv/qaDFdcepn23WsfvfzCS/hHpYq55zlf0bd6V5e23W5bzTDjDLr+qit1/LHH6kbG9uZrrtcNl1+lw/c/SM8+9gRBntiRDOLbQoPQbSfWq6mmmUZXXHKJjj/ueF19xVW65dobdPPV1+mWq6/X0YccrovPOkf/eO4FJXacyuG9jPtdOuSAg3T+Oefp5utv1PXYyHa69ZZb2eBsaI555taUU06Rx8i7S+IoQvJto/C4oXdFoJjyRA9qldee66+/Xs+/8LzmxJ823/RXBJbD9Lt999Ol516gm/HHm6+4WueediZB75HyGvfrbbbRd77zHdwg4SXMAXinfO9JslzbxswtweC8beW0U3b+6wDfR1XCqVLI/aqcR0rOk1L85vwftsDoZh+9/O9SJ8HYk5gZSk6Kou0TLUmBEl01McWleiinJU8IZZQKFkh/c2XiKSbX2++/r/c//BhfsnNLBXXTTT+dXn3tNQ0fPlxFMp5FwI5G/plnn8kfVP32xBNr/AkmlNG9vQ397W9/03777qu11lxLP/nxj1XwZBsR8uFAy5Nk22231cBfhnfdF0EEfWLhGXfccTXTTDP1wwwzzJB/vsC4iSaaSJ5wCf2mm246OZjrgOmcn3766dXF4mU6Q0TkCe3XchGhaaaZJrfr0LuNwe0sw/Dtb387v/7cbLPN8lN/T08P97tyFDBv9/fFF1+UA6iVCThPOeWUrKt5ja7fpJNOqpdffjnbxbRXsli/9957/TzNT19wmMZwPjeU2267RZdeeonOOutMnYbc2wgK33vv3bwo1gnYUiTsUMc/kgJ7KYX8i/7j89r46aefZWFtgkp5/H7Bq9+FF1pEm7BIPvv8c/nDyVWSatxQi1SoYoGNft0YJ/L2h7wWZc/IJbBjOF01Otq4AdDPuz/jBi6MDsaPBNeOLEmdstMOaAxHp66dBu0A9An8zw8cqS+fog8Pj9QHBbh2vlLwwGLAQNxAS5KWSnafyEBdAhVACh0E7Tyrumdagaw6Ny1DN/btdpn0/ddf19/Zrfz7s8/p788+r5dIX37+Bb0EvMhOxIsvvKC777pLBx54oA444ADtu99+2mvffbT7Pvtot733znDU8cfr4MMP1ylnnpnh5DPP0J9PPx04LZdPoXzSqadqqeWWk1/9OZAp6Vcb0LQAUrCb1NIIAqySOV4fMkTR3a0R0A0e/1ta9qcrax9eQ3/MTlsMHqz60KFqUucdqBSFEn4jyiV9L/GRlJKKOv5Yq4tKua6VCtWYq6GkBsEAZHKd9emh0KJNKupKtS6JFIdUiZ0q6lKtUFNSA5hsuumlerf232sf/ZJ1af211tEGa62tPXffQ9PN8j394aijNRs7TFHUtMxyy2tvgoAhY42tjfH3taFfF/jluuvqzHPP1fyLLqLj//hH5k63hINvuOmmWn+LzfTiq69oDR5K14bvButtoHXXXk9385pwlXXW1PZ77KYm9vqkd4Qm4TXjkG+Nq/MuvFBrr72O1llzbW2++ZaaaJLJNC3r2pDxvsU6/JHeZPetipQDzYq+TEq7btrdxEPtOmuuobXXWkNr/mJV3tA1NWSsodBVOQgJPyylpGGsSRMTFHWNM66uvORSrbv6mu2fh6Ava6z6C73Og9cWW22ttdZeRyV+NTHruNen+RZYQMfRv9XWWF2rAk433WpLTcj6tA/+tMDCi2DrpIr+tLB1K0mtKBURrC3259Bg9JmY3TSxzuzKA/B67GZecsklajDWaUi33BcMqP322JNXzmtpHcbjyCOOVOrq1nQzzKBavUvm3ct9qqlKQf8RI6WQ17dK7SNIDCRQMRzo06kz7uuAlHAKQxSFxIDQU/mwoIFg3Dfw5S3wRZRfZFsPfAfGxOuL2nfadHg4xYU4K0WlDOIw3kCWOgkvUIEfhEItkHkC4J0lefxbrhcTiv15lWVT/gpxk0Xdi+TlPFmdePIpOu2Ms9RkorYQNNmUk+uue+/WzrvspBtuuhHKSl7EYK933n1HnpAP8/rvwN8epG23316pKHLQMccP59AZbLsvON8C3KwbcgCDCooIJRaAEv5dLJ6GiL6JwwQRhycRyRhP17ntmkzaxx57TA899JD8Ks6/f/PXv/5VTg866KAsY/zxx9fdd9+dcaYxPPXUUzI88sgjmmyyybI+5ulgyHw7Qi+66KJR2jlw7PB3W8v59a9/nfv19NNPa7bZZtMrPLkW9N+83F/nDREhf2vzOp6gzX/llVeWeVkP8x2Y+rWkaWyjiNAGG2xAkHSWaixWHV69vb1Z74i23ax3B9wXt48IidOfn7OzDB7Uze7WNfozu2nnML4F9QkCSBgfbvz4ROVyKrTKT3+uHXfeRYstvoTee/8DFrVQydO3wUyfJ2ich12E9157VU1uoCULIU4hMabmF/BRJMnjnCIvll4w27pZClDBqQ/6Vkc5xeVoHVaZMgT2CYP6jqCuL6tMqVGO6Ct10r5iTkr6mGW4xIRAXefggijKLiBR2b8p0APqIkOdsudODfl0SCL4cX0Fkxp1YnJ5NynIGx8IqphfDrAKbMAtSYYa+W7WbKeur7ybzKxy4NVo9ii4WbUIWtw+wHebHhkaNkzdyBwKl7Ei6Xf7HaAV551Py889n5adZ14tP/8CWmaOObUsr7WWIRhecr75dPppp+muu+/SzQTXt9xxu+5gd+q2+/6iW/xTHsBlN12vQRN8S43uGlBXb71Qb1ehCl9pddXUwuccGPRi/wYgB0boLuRHQW8YrBIdnQ9oe/CFEfjCCIzYC81q62+gPQ8+RD0ETi14Dod+OPVVUVOFb/R6d4uAs0Y+mR+28xDhamo4Y6BO3XWsmdiZD+xTSOBi6BDS0Ce05y1oxldyHSNVJZW0rdDH/mn6OeabXzfweqx7/Alpx4glg+kLTT/TzLrrnns12ZRTa3hPQz28YjXP2dmJv4hdpoo5IfqXAR2XXXFFHf/nP+tjXn0NGjQYdJeqrrpW3Wh97X7g/kIZYRYhSLbVdrv/RlvssYs+QVwTG6u7Syefc5bmX3Jx2W+EriK4GO/bE+saXkHeji5LI+Ms1uKdd9oFFoX84fYRMD3kyN9rlTVXlRizxBhVWMb5cy86T4ssu4R6ayEVoRp+kgzodcKpp+hHK68kOXjF9hgfvQrZLr8/9hit9PNV4RyqoUOlUNDXcwkAF15iCYmHKA0mgCXI6WJH8ppbbtEPmfutCPG2T8I2vn8Ma/YSROIN+HyNOqHXD+eaU1dcw1sO9xkfEHyT6Qtpxtm/r6tvvVnjTjgBpJVkH48k00w/48y67a67NdGkk7VlFDRINXyipY9GfEKvQjX6UsArSe21Qu0jIiT4lMg36Gs6UgvH7UDJZOhAe1H7fCmohFk/n+ab2v8cC3i8RtcGF8Wl2tggF0xaP2l7Apag7WyGTJcvYh6G6inyN1nqOKzrmzj6xyzmv//DUXqGJ+R9eWrx9qzwkEGDB8l+1WJRE0eFDN/sxxtvPN37l3s16/e/J99IIVUr1zVUr3cRy5VKOH2tYNqnREvPJ3DkE1Ai02BfNWSCL7hEhNzWUDABDc5HhCKwAHNgIK+INl6fcUS0681jIES08RFtng6cOvV1Lxrw25Sn2KOOOkqW528HLseTvwM719dYVIx/9dVXNfvss+fgkybabrvt8i5Di5vAiBEjZDCd7WCcv5npIMyfXZtyyilzn9yuA9bB/F12O6cR4STTRkROjfBXxv0Dg03GDTTj0fQAMCb0iXHyZ1b8AdUIytjNvCsathgXiniTaNOCPmWbW8cGvKblNcjNt93GQnmrFlhgftXpa5HaNEH77CsEHvYJ8wt8rUjUIyczBcnZydJCOR8ROc39Ih+0yeA8VLkNupm/aTKAH3hmGhBOzcz9oKuMkVSgB6fR5CXnA1p7JqLkPMU8P5xaf2vketvETOz7dfudG7P2dpFvEBjVYFDR50yP0JJguECJhPDWiB4FQZLLZaOhEcM+6S93pUJ1+teNDYd2DSKYqGTcBuuup4UInhbgprbYQgtr+aWX1oLzzqu5eO0y/9xzay586kZe7V1/++26/vY7dNOdd+mm++7XDXfeqet4tXs96ZHHHC13tEWPU1ddZS2pERU3xCBfyEFRi5ug/1tEL/hGEfIvv/dw23XaCMm7TyX6GfKDG/2x/Uv66jWGLsJdbYC+jKQKm7SAHKSBa2Arg8st8uYl6AKbBWkP9mthS/u/be7XgN/53vd0Cw9RN9x/n2aejqFnHgAAEABJREFUdVb1sEuuKrT0MsvqFoLFq2+8Udf/5S9aYLHFFNiuUtK82Ov6O+/WTff+Rd/57nelCHpSqUSHpqQgkLju5lt0A+1uYLfvBmx30x136Myzz9ZwxiVqhZLnNmMi9A/WsG9PNqluu+du3Urwcwtr3a3sTu25/34EoQX86nLA4W9O9qgiyEkEO0vLNHc99KDuQM+bkLPiKqvkgNC/udWArok+jSTtc/BBuuWRh3U7D303oMelvJYcNPbYsu32/e1v4fOg9t//QEnBA3FLSqGiq6btdtheNzLGt992K6/k7swfo5hy6qlUpZBqgQSJBVveYbcte7DtzrvtplsIXm4j2L4Lu96KDW5+8EHNyfz1TlmVkprMrV7mt1MH1r/93WG6jkD9urvu1M2PPKQrb7he3exINtBH9ZpK5DXxg0Q+8KMyCR2kCPQokvzqdkJ2tO5iDG8lsL8ZW6z7y/XwKWlY1dSQ8cfVVbxavQM97nr0Ed2GfW/Cb88873w50PUYiDHpRf8eNRXo2MXDeatq0ccKUD58vws7Yi51LiH/dUpfNeUhCoFM7IGMIhABDMR9Xj6oNJB8c/5HWyA0cFirAeOe833O5ryzeAb3Bq7QVUyITtdKbvK+cbRw4FKlipSUYFxjwZp0kknU2+jV+7yuKpgsvklXTEAY6dBDDtWFF1yY2SQWyKIoNNWUU2ksJl+ArZBz7z33yLsy57K9PuGEEzIZKgX8I0K+UUMGq8qJEnhn3M75CHMx5rPBtANrI9ptItppp850htHL1sH4gWCaiMC24WzWz/UudNKIkG8EEdFPNx6B5iosou6vaV/gdc0HH3yQ6SzHwZkDMH9Gyqk/07XJJpvIrzZN74DJ4LwhIjTWWGPl16Hf5UZx4okn6gc/+IH+yBb+CSec0K/XQJ0i2vpEjEzNy2D7Tz75FKp8cwTqBNU1oGPrTupxjBg5PrfeeotOPuXkvPs1Pq8QHUg08ZUokhZccEF2N3fWgQTi444ztsYaMlTZn5rcCCTGuD22GEkGlwylhC+EMo6EeyaeV2VwPoNMY6jkPnKlDdc+eqrl9qIs9JVTKSfOGsTRn5JJA6CjR9vvJbMwronfWp4lJyQ6FfOloG0hDvpuPjUaYCWqWzxFV/1QZx5496Sg3nQOqAZFTV2tpMGpriFAV5XyB5UfvfcBbbb+Rtp4nV9qk3XW1/qrr63111hHTtf9xRracK31eJ21rn66wo914J77aO+99tZv9t4D2FO777eP9mLHZLd999biyy2jqWacXlPNMJ2mnXkGOT/5dNNoCmCamWbQ1MD4k0ycA6sWnWhyJ2rRN4NtzeST8zZCi756fER/sbZcNpTQV5JM79TlDrhM1adPeESEIoI6AxyxL1wot8+IyPURoQT4QUwKFb5hEwxW+Fk3r52mmGZqTTfjjKr7t95qdCKFuoYO1tS8VpruOzNp6hlnUG1wt3pZz5pAN7tL088MfvppCQKU+1fBv+yDgP8kU0yuaWk3DWAeM8zyHU02zVTcxiuNaDTpa0jQ9xIYjyDoCHbipsTG03xnRk2JvSeddmqNPeH4BEOhZhH6uLdH1te0DlwHjT2WpkD+NN+ZQVPQblr0/NYEE6gr1VRXoWAeej5GKjTpFFNoqummhX4aTY8eU844naruurx7Ne7442sq+j/F5JOLSaXG8BHabstfa61frK5HHnxIs8z0XX13pu9o5hlm1My8atxnr310LwGmPDCsq6mGPF7hVuSF7SacdBJNM9OMmgZ7TjnDtJpu5hmz33QNGURQU2KvUEBXpcCeTXb1mpoQ/5nxOzNrevhPNc00mmb66VR0d6mJv4wg8HUA1AopfxFGyqLLSDlYH8HMHk5A5B22yWg3FeMy1UzTa+j435LQzXzKIvEKdSpNhS5T4K9TfXcmTTvrdzUxr0crArcW9S342jcRo6QApDoyCglrSonK0QMtm4DqrI/TrwMSMhUYJyLECcQX8O2ooVEUGYn9gubfVP8vW2D08a3Uvkl0xrM9km2c8x2w2u18YvIlnKVICWdNKllUvNjZmRps55sqsRCEQqZDgLbnteAaq68u/0uEC84/n7lbUBv9QZqYfIbXX38tv85bbvnlNJSgoWSRtS4RcAOcT8g1iCMi5HxE6Mse5jGQdmA5os3HuIEwkN75iJDrne+Ayx0wznmnEZF1FIcDKOMjQhEhf6ZqkUUWyfkOfmB/jDPQVHOzE+HPeTlvnMG0nbLTTtnpEmzdOyjzDpdfVbre8iPC2QwRkWWbPiIybuQl0LvIEJEUgDgcAJpPURRyO+dBZ3tERH4F+sQTf9WSSy2pwexmmi63pW7iSSfVD9lV8QdbGyy24fHlXU/AoIgED1Y+8qHg2j5LVhpDRaqMx/bigF8Fmf1NzoMSZTnv1OWBYBwQCrCRr2JBr/It1WGDoUSKdahUkRMQmVrQG18K9mBLWpY5VVT4uZgL0PBQUUgK0uDmHfh1ApxW+bUIdfTZ5cKMCMJ8I0ySzufhYp+999Z+e++jA/faV7/dZz/t+5s9dNDe++vAPffVAQROt11/kxadbyEtONe8WmTeBfph0fkWBL+gFp5nAS210KJaZtEltPySy2j55ZbXksstq0WWXkpLLL+slmReGSbggahBD6p6Ut4pKkK9lFsp1EKZFuWyZlyligCjaVygJDpXGaRgHtoCNkhFXRVcwPlmm3GSKlD9kMsgoIsgpTzqGfKfcRHk+sGYUYEqGXyBUoYWdm1CZv0dGDZUqZdxUCpUQVyF5Bt7DzdwsUPXcl/Be0croGmpUg6qwAvfzv0o8EloGoylauQpl9SXtg+p5RBeKdfBX5EUgTzXJeRB3wvfJvRN8t6J6gWf8xFy8FYRoAQ7YRW2y7Sp0gh8poEjeVenJB+8Z6vBWw606GfpfoYYO0OwQ5ZUMk4O1nroc5mohF9J3m0GFXXdeevtuv3qa/WnY0/QPnvspT3wrT1220N77b6nLr7oYr3zxhtajJ3PlVf5qZuoSVsHKgbzc2DTwida9MX9sC1Fn0TZti0RmW1Gf2wP25OprYp+Gm9o0Be3q2iXAT1zO/oTwes96nsYnwb4FgFVE5uPEPaIUk3aWAfv6FmnDOBGqNQwYAT2ahQh27cHPiV5f3xF2DsUSKiEaRXcr5x2gOmbayFAkq/qT9ulr35NESHOAZy8bA2EAVVkGWOuI88OZVu1Tumb9D/NHoHrGKyX0w5wZ1N/Hpr2yLWvrvNI4yEa6CORwBhEagI7RcAZj73x5ps07re+pXnnmzfXFixgVRXy15Rn+/5s4CS/NoxAKhM5JWZBnzjEI5JCVUEXigiJU/kIRbQht8m4MV8iYswVYCMi8yE7xjNi1PqIdjki+ukjIvOIiH5cJ+Pgx+ByRHyKzguf6yNC7kdEyIdxTo1zaoiI3N55g4MTf74roo13G/NzXUQb5/xAWH755bXxxhtr/vnnb9t2YOWXzFunCMaLcfGunGVGRG7tsvXIBS6dvNtQzKfzyfSV9BK7dpdceBFO0NTVl16uN/7xqvx7OnXqakAdXym4mfhD3KybKnCKjC8FnWR8gmsATgtW0UAvXi7jgKVLbaik6Pw53wdeXEOippLbOSDy67mRULIYV4DTEpoSvizpLP4pyxE6AeStS1tHoVvFjlNL3c0yw+BSqjdaKnqbGoxG3dxxLjv3fJ17yuk679TTdC5w3mln6FzDKafpvNNO14tP/U29H36sjz/+WO8O+1jvDP9Eb3/yEanzhk804ZSTa/0tfqUNttycdDNttNUWOe/yxltvSf5X4H+lsb49gUbQWf+uUb5JpmDXRfJNqmTO+SbkG3zlm1mAx86J4KMqkppSDkjKSGqBFyndUQVdwMdQqVIqCm7IJWmSwpUk1CfmfJAaV0lQtsFlQyA/IpyVQv0HKI1aDkXAWyGNAuo/WHJkihqNvdPTYk0pGZt880aHFjfc4IbrcmkaZNsGFTpW6C8gyKc+Obm/4BJ2qZBpUF+d04IgooJvBZ+StIUmJWAeGSJkfYqUVMDXPTcPhl+iLoqklPEh/xVRqKBFnWudNIkDQze8wxtJFeC2LfpU0V6UU1GDCM7ME8FFCTrSiJBlOUDKOMrEZ6qQV+vu1ko/XUW/WO+Xevvtd3T8scfqmGOO0XHHkB59jN5/9z0tuPgS2miTTbX4UkupiTzzcd/Ms4RXmUIlspy63nUhDuoqEpcVibPdxxKdrLfVrOib6KvHJqBJRUEL6y0l8KkKFQrmnSGRNxSkbR8T9UG9wXmPdZgP4DTjFaoAy2txSdSJMi4gH5mmwm70DUKjRHUG0BnVTn3V13qkfm5h5iPBEymXrFQ/UTvjxXR0YBV3D4DyG/DI/sdBHk38qgI8jhWXUSEClE9S5w12EKeg+tqFSp7uPP4tnsZbbI+ngglTVdlRTzr5z5qE9+o//fnP4QQtDh+0NJxwwh/VzTvydddZBx/Bw/CtioWxwlbJQvrKEVCH8iLeryE0MFRRFLiasVIERFIuV7Ql249z/rMgIvrpIiK3HxNtRGR0YnEZCBEhlyMi84kIdY6I+BTOukWMxEe0ZRrvdhHhJPN0xniD813YyzteQ4YMkV//eXH0B+At//Ns4WDIPLbeemsdf/zx+cdejRvYxvwjol/fiE/nTWMwL8P3v/99OVD2a06XW/iCdYlotzX+/fffl396w3jL7ID5PPrQwzry8CO08AIL6u7b7pB/Ido/A/CP515QjTtKvWKBZQkJ/MLgnxapM9x1Rf7qeQFN4FM4B0GQWIilgN5+qr66HEBJ8pKWQcr5BJ9chk481QoZvmXV8J0cNJF28gMDr6CPBtOLvAMu5wshH55vsxNwz+23695bbtODd9yl+9g5eIjU+fvp40N33qMHbr9L11x8qS4/7wJdcf5FGS4//wJdeeHFGa644CKtsMRS+sPBh+qwww7Tgb87VPsedrB+e+TvtT/5/Q8/VAce8TutseH66i3wn0FdavC031ML9aBIBvK9RdJH/mBxVy3TjaCP3tmpUkEAVRE4SQ40Uq1LwS6Hb6BVioxPwdwib5wDiCYzusL3HXhV2N+gnIoa59ppzsXIfAQF6OQ0Z7lwqg+MVj4CFBC58JkX048OHWI3zWNIpkbfYcjeRiXR3zKkAId7SPTDfTEEQVTDVJG4hlrYqMKnAhqBq2BSSbmP9vGgXKMN7iG7TknZfEroywjlPJWmzUBbn8EFtFLBAJmOsmRPpQ35FEn+jGOCn1hL7Vc1j4F1gV5ADkzcHrBsyyoSPY6EfvBB0Y5MBzXWMxU1NemTXTzICz09nrv85jc6/PDfaz2CrfkXXlgLLraY5l90Uc2z4EKab5FFte32OxJkLY2K6EsbFQUqWDtkoUuLCeTdKPuD05I+mK91JA6CFn1Mh045YCUf8LDO1g20Up8+JX0s0ZFEAZ8Eg0DhOn2rMXZ0jgGwBCcVqhRQQQmTBN8COtvPdE4j0DMDOpjS+jsFZ2MyA2oAABAASURBVBqPAwt9ex2gDhbUwptrCcDWZAD3pXxt11H1tZz+oeEsPJBEN9QB1M4u4U5ZqUSFU5J+moH5jjYDcd/kNUZb/W/YRRwduVaqkx+YQqKIaAOFMLhMClIyAif05xnE4QkROHLn1WGj0eR139hqEHx9xFO5J2DJ6lAwufJiRltPuJLZ5XZeFPIiwQQza4MXPCHT9IUXSSajX1WZLoJJxIyJCEhGzaNOxjn9shDR5hMxMh3Y1jIHliOivxgR/fJMZ+ivHJAxvgNGu88Rbd0dpAwbNkzvvPNOP6+IUGIh6NBNOOGE8k7WtNNOm2lOPvlk7bPPPnr99df1Bjd4w6uvvpp/8PXDDz+UD/M1lNjOZUPBgmee1sXlLw/omscrZB6HHHKo/v73v+uoo47KZQeCqCwvS079G18PPfQgC/rh4JSDMvfHUBGkGGacfjrdfON1uvKyy3THbbdp/XXX1WmnnqIiJeIX395LPKVSyaLUIgRoAE12lPJrgCIQVbJmVRnaiyf0BOIBKEMlobPcfwA2olUb8B/B3eUCsjqrnD//1FWGukrJ/3/PAV8NnywMbAmMYJfpvTfe0tuvvKY3Xn5FH5B//aW/67UX/w7uVd1y7fXaZqut9Ottfq2NN91Em7HbtNGvNtGvSLf69a+1/sYb5vxBhx6iS/2vWi65SOdffKEuvPRSnXPhBTrrgvN0wWWXaM755yMIcr+DvoeCeYN4efdAqVBwc/GNrUGfMtBX11eRZCjpYRm0q9VzG7dv78wkYSEl84jEuISaYFpARSlFTb7BjSBAa5eTCuxSA5wmBWX4klYyhSTktHkmMH04KedHlgQZ7aCNCHWOTn1EUN/Bfjq1r/bL+3Q1GNpz9ZA2e0uV7CYW9C8BLV7Tev2RAp1CLfzBciP3JOGXhFrYr80/lPC9DEWhnt5eWhXqwi4OfGCgEl+QBQG9jYZRGRolVgRXwt+IJq/D7XdB4NBZy2CugG9gf0VgdWVWCqlOAOcHBdMXSvi01IJfAd7j3oRpEz1zYAO96/I4QWP+BvXJ8qv4Rt9HNxTwIhBXEbKvtCIU9bqs+S833kgXXnG5LsYXLyK95MordfHll2tO3kL00p+meWMPWUEgJNmWtqFT2xEUNeDxRdcX5m8kbSNCLduL1PgavGr03x+ut51Mn1KoKPAzUppI0EYqspxKoYT+CVxBPiJUSUopcYE3JduhBBdFUoPdP8urWlBx1lLknbFexqKQVGceBXiPYZgH/Ny2DKlKktOW8xKc20AWyb5+PYAYKSLGAMa3wUQhKUMfrfqOgTiqJF++gf84O3hI1Hd4zMY0TsZXsgtWCv4SELSJCHFK0XbCOhM2ws5fyZgmAZYXp3q9S8edcIKeff4FHXDgQYpISkWhET09CiZRjXZeQMREKFk8Sm68noBeUP1kZy9PngjUFUVi0kmmT+BKJrTBedM7HxHIb58RI/NtzJivbjsQOlQRY27foe3QddLPwo9eH9Hm68DHulvvDo3LN9xwg3784x+z8GL5vj6at4NLQxc7Wh164x0s+YdIZ555Zhm+973vadZZZ5VT/yq8+RfY3GNk2oi2fLc1NLhJuL7D80ul8Ci5kRjMw+B2TpvNhj766CPGqpT7kxjbiFBEyLK6eWXhcRZ9qxVJNXSrWISJm9RdD51y0klaa4011Wz0qrfRI/tFFZXaC2ClBnchf2ajJ1o5nxfEkJKdhRW6gm8EvkiaUhKGlHFcyJfcuMq+tFJIStCmUM4H7ZNvzkANKIhaDLVGJadFoyQtddQhh2vReebXEgssnHedFia/3GJLaplFF8+4h++5TzfdcKNuuv1W3fnQfbr1L3fr1nvv1k1336Hr7rhF199xm669/RaNM8mEGk5/DCNQ1btQfr1Xsjv1CQbpxR4jipA/X1IFBGiZosBmNVXcTHuZZ3RTXfUuBfh6UVctFZLoP/Wd1Lgm/WnaztQFoL6jwm4t5l2hQgnwDarFzdUPR4PZ5XJwBTfGoeKGX6rJQ1NJfUm76OPhxPmyquDsXAfj1FBBXZGpcn30XUG0T9o5Y/9pZ6FgXIzrgOsYuHx2cJ9Oq4wqQuqqJXUViRusGPMq26XAhhGhFkYz4MJq2c4ElIO7Bim5HrtVVDR5zdtkvFl65M+blvTZQUfDgQvti5RUYOsC/81tleijJPiLo4t5WqSETzM2trttnApZ7gh8e0SroQZra6mQaJP9G74taFEdbuiZx7dSvatL/qkLBCrgEciMxKjA3+NQI5BuoXMBvrveJfejSVuvr4O7arSRHIi0JJWIayXJffFOZkV9g/LH6PQxdmjAN88vlSoGdSv8YXV61kD/th0sUQr+ikhc4UlgMwhbR4Rq6FSQiqMCaCrTdaFbouzxRVUZP6irWyVtbWOqMq8g43YFGQetFbzIguUsaQaDrlTg/6wFjEkOPLGbv2kqaCFRrVZoEGBdKsaRpwwM0JI/l9bi1T3OjJ4FDEP29R7WwBYKuW3HRu18x2+lfh309RwpIjLTgN+YwWagkrNdX/XRRzvtb99X7qdTu176JpX+122g0Y6gPCpQYixBZ6cWjuh8oHk4k8uVWMVyfcXsMdSYBIMGDZKgazIBaiwSngwjsjOL6Ruqc7OtUqiEvxcAu3MqCgWT1Dfveq2en+zEUTGZSNoymJGmhbXCkzwi4yNCibbqOyLaGvYVPzeJCEWMCu1FXZm3G0e06503RISTLwURkfl3iM07IrK+vsGV2KiBbcRxyimn5J9r+OSTT1Sv13UZOzz+LBVV+YwIOdgyj3POOUeLL754Dl78kw4G74b5W4pu78/1+NuFbj/ffPPlz2R51ysz4hIRWQfLMT99mYPhNlmE7S6VjHlEZD7iKOlLjSfvIUOHZNxOO+2o7u4u7bHHHtkG3Yy79U9FAXWlk0/6s6655mqdeebpKlnIGV4NGeSxT6ooI4VFM8FLeFulkj+FFKzCgf9U5Ct2t4LF17tRCfmGeoQSN6yc5roqf5arhv7cdlSHietqkgoDNG738fsfavVVf6EVll1Oyy+7PGkfLLecVlxu+X6YZKKJdMlFF8ufLTvvnHN10QUX6nzSC3kN6PwO226nccYZR4PGGgqMpWJwt+pDB8vffBs0zlgaa4LxNGS8cVXWCvlnEPzZqBZ31173sl7TMG7CTco9lBvcnfzZIUwtg2+oDfom+lhga0WyVfrqxI1D+G3I9ZXaqW8eiaf4xNwM44BQUoW9XM43UGQ5UHLec9i0pSTjTFNEyFCHTz3zQQ5tNOBI0FT95ZG5fhQZYztAMZ9BH4zLhQGXT+NiQO2oWYZQbcBPUNx5uif3UblQKfhzf1JRML+6JPTNPkt/Wux4JYUqjBykqSgUrCktM0G/AIqUZPvkfhoPX8/h3rKhRsUqRzlBEynUIiAzJEm2Z+CsDqIgURRJgq6irsSGBrKgklJEHsuKMa5HoQLdvGNWoA/dIjhrAaV6GfUmQWKtqENf5bYVEygHgrTtIuAKhUawq9MEYCxUkLMQq+iqyw8pDrjsf4ngPn/JoUA+PlimpF6UbaGPikKKJAdbCZ4dG4GUmfphyTJSUKSNbUxCQUogOdFRgHucW8n1Jbbu7qrBUVQC7WpFiD5KgdxSYrdVmd68qFIPto1IKlJBbUCX8jqjCJlFg07yXKFEY/tqDQW6mWsVY1Z3G4R7zeiq1VQgo44tFMKiFUBK3raCOWdQZRCpvrYDlb4ML3enA6avFGFo55W7W7nwDfzXWmDA+IU7kS9kjAc4KeQz7DU4uYcdH2ZOF4pUZKdtQuHJeu1NN+ng3x2uBmz8JNWL0/dyM20pVEYSc0I0YjKSMxNJKULzzD2PNvvVr7TB+uvnHzS1b6UUTJCkiMhQ9dFHhHx0ys7/s+C2EcHErjJvtzfO4HxEW4bzhoh2OSL66Y0v6Z+DCufddrfddtPaa6+tddZZR+uuu25/fn365bLBn7d68cUXNdVUU8mv3BZbbDH5s1jmlVIi6KjJaUTI/0pi77331hlnnKFTTz1VDtKOO+44DR06VD4s04HVAw88IIP/Xc/mm2+eZfuHTs2zAxHhJhncLmf6LqYxzpAXUBbHEqiAiNChhx6af6jV+kdE/mDthhtsKH/ubuKJJ9bKK6+sqfybPAPGKCJ0IjtXRx97jN597z19Z5bvSkkKQBxrrbmGpppych139FEKAm0HSAU7Kd2V1AGH8l3wjJ5edXFjqbP7MKgMDVEhf9B8ELRFT1ODq5D/79kg0pf/9oy23nhTbbPpZtp20821zSa/0tYbbUq6mXbYfCvtt9de+tlqv9AGW2ymDbfcjPRX+YPkLq+/+a+04VZbaENe/y22/LL67hyza5Y5f6iZZ59N3wG+N/eclGfP/6fPH1BvMV4CGugdkaQIwGmSb7gUJDrd5I7QwpaVQiQAOdNTDqdRqKKtgZmhEt/P+WAm9EELThV5uq/RoaJtrkd0BU0FbefM/DMixPKtoMJAkvMec5dH1kXGd+qdfhoyw0+j+zGu70A/kgy4IAHIySB0BzPKOQbUKPWVQu6v7WDaxCWBS1DBWmQz77yDASIYI8+pipuz8KciJUUKZVvlevKqcjtfyEkwiUhO5CMUymeEEgCbPI7qy0eAT0ExVKSkxNpYBKlCcJEP8zUkaK1LkVKmDSoTeQdjpewBopXkzzAlcqH24bSAr2nNp0XQZSjR3X3JgiCqKJdem9jxSuggwPZqpcjf4nMA52/yNaBrAi23oc483C+3KSKQLGolskqpnbdcg5FOLUscWesgw9nGt+kFzmXzsAOW6FwyCUBn3pDn1DTm1VlzEg0qaI0zp6CNWANEv7KJSLPPuiFMXMXmtCIF1SViaQlNydz05+CYkGYDpU8acToQsx50rWM6V35tYL7/JDO0GmCOtsYd3D/J6hvy/zALMI5hdzOMqtooGJNRHRE4cbBeVSqZlYmdqQrnXnTJJbTiSivpvU8+1v4HH6x9DjpIr7z5pkqeJkpmqdc432ya3FTNoaJtyUQIeE7NTXp+dmT8O1offfhh5g1aEa6VTOeywe2c/rvhs+WMKjkisp6mv/rqq+VdqLPPPlsG96eTnnfeeRk31lhjaffdd9eOO+6o1VdfPQdNEX32xB7mExF5F8uS/BtUa6yxhgyrrbaa1lxzzbx7ZB7eRdpzzz31i1/8ItvMdvIrRsv0L8+7vcE8Dc6PDm4zOs7liFBiXCMi/69CB4Ozzz67fBg//QzT53835F21999/X1gBHVjgoI8I/fnPJ+m111/Xj1deST9b9WfyIt5k0StZPCHWW2+9oUZvj6aafHJ5p6nAL/wB+ILAvM6q6UCq4EbBO2gNjqRBVdItV12jow/9XYY//PZQHX1IO+/0mMMO53Xf73T9ZVfoe9PPqFmmnk7fmXpafWeqaTXLNNMB02vmKafWjNNOpxV4bbvCz1ZRB1bsy6/485/K+R+t+lNNMeP06mGl9IfQDc4364Wa9ZTxuVyOkD5kAAAQAElEQVQE/QqVOHegY7BcR4QkcKU4ghxMqBMQhkRZocQNkymAzSKDyW0jBw9OK2xvnG+Qxjmf02A+dEDkDS477QOmqlDM9zUkBUAFwiLUn0dozoPKKQ04K9q0wfXicD3JVz4r+Q8RcKoyuOxcB1cp6/c5AvvrobGNsj3gRVGR/yggp+SmbHtVFCvwomGQ76rV6J8YpbZMt3chGJMS+5i2gq7ERw3WMCKUIsEilP8ol9D6AavG2hYReX3y/DJdkZKUKZWPlPMVV6kGxnQ0zwr0BwogYIPJKyjaZ6ZjPQBJjyp0sPR2XQR55JjakIqkKAI62BqBtIjIxOYj8vajzgNxk7Ifgr2LqqIQ7qsmNpPgQ1/NKNzavMj0odRJ3X9XB3XmbTJDxhuZ8VD0pS360WJ+RwTkQUVFMATQbwo576C4smAQ2S4dWhgncAXCCwY9Ua6BKFKS84bMkUtvsyEEKB/wtkUcTInxZJDkcruOK/VcwakfHJD10+irH6iJtl+dzzcc/k9YAA8d0I9OqZPaU9rQNw1weOGanjxiMnhyeRIvutRS2mannbTUCivqoSee0CNPPqVLeWU0yVRT6pNGj+667y/yE1V7PicFE8W+7kXR82u8b31LP/3pT3UTu2L+XS0vECUTVBzOk3zq/Cz8pwj/ScTofEcvm11EKNGHCKYmHYkI+VfeHTyNDquuumoOqhwo+ZfhvfO1ySabyEdEsNYVmZfluM+dNKI9Ci5blsGvbHfCzg6yDA608u+VEYxZjgM50z/00EN6+OGHGaLo5228QRxODWRzvdMQf5ZpYNAjtftWsVBZL5ZxyCqNO+642p3dO/fj8ccfl//xdIRppR52ny655BI9+OBDWmThRbT7b36jVX/2cyV4lwRRmEo+rrv2er395ltalTHv+eiT/E94r73kcl15wSW6Arjyoktzevn5F+nqy6/SJZddqnseeVBPvfCcnnjumXb6wrPt9Pln9bcXn8/4Ri203W921hY7bqstga122l5b77yDnG6543bamJ2s+qBuu5zsu3STPLqjVEQiTy9Z0KU2biSNMr1vSvK4A4oELiBtp1XQBlxFW1FfkhoXBFUdUKRMz0VyvYTMyhdyErVfCSJzgR0ZuMJb3MikinJJndMMzn8WQGsaqvNJEU31lUFfcHT0/QKy3Bd/ScKBkm/QXn+yclwqHCyssCpKykDvOSvVqHBVHlPu5hXGtk28IyTqKtqU+HolyDM4F1RFLvnKCEtelwgcZARt/PnCzIN8vlnj577BB7wSOH+LNu/YwiXQzzf+xNx68IH7dfGFF8r/hBtVlNCB/ewcQKAe1MhHlusKl3id5m/rXnL++XrkvvvUhQJd+FOdOtfLiyv8E3oVXGp+lYYOllmD1kGJ7ZOQI/Sq4B0JYs6SdrCR9ZLzQCDYpK4r4QMLqipFZCvAwS3MqZ2apqRdRdEAmQTvNgXWhYfFGYTsAiJEyNCmgRz6su2x4BkzpNTo16svvMh6cKGu5UGqxS52AXNOQaQSBi0M4N83awUjagHoYf7vvfWWLj3/Ql3Gq/9h732Qf5Kl/W1jyfUJR08oaQg6HAp9XUeiy6jfvo6JKf2nfkw1/zzumxb/DRawcxnaujrXnujtcr7aq6mwb3gyNdl1qNe65F/7bTIRmjhoxRPjd2abTYcdeaSOOuEE3Xjb7VpgscXUNdZQnXneuXr6+edUwufRxx7XJ8OGK5gQnvjmN/VUU+nEE0/UIYccIt+o33jjDRlv2RFMbCaOaSNQAqTzJF/7GRGKiM/l66DD8g3OGyJC/n+JZ555pgx+3Wdw/rTTTsuv/84666wccKWUcnDVYkF2W/Mxrob9vEN0//335/9rOHz48KxHRLv/po1o5wueRCPaes4111xZpuUsvPDC+bNDzvsnA5555hmZt2UYItptzNhl1zkfAb59suZVanEjqRhXy8T0fa80C9YFFj8W8KAP1t8Bt/l0ePhbkJtttrnWWnNtLYIu9qMP3v9ATz35pFJR6IknntQDBGGDurvV3dWlh+7ntec9f9HJx/9JJx17vE4lPfnYE3TS0cfplONP1Jl/PlXHHXWMjj7uWM2xwLw64oRjdcTxx+ioE4/XH44/VocfdxRwdMYdAX6TrbdQD0I/aTXkHzH0DtQIFl9DOaim8OdU8LuIJPVBBB0XQJ/cV/u4yCu4TeYCdeRbVLKMt9slbBGMBXg5T/sqwIk2kRTGRbudWYwCFKpc53pA7QO1847LV03b3KQK1v0AErEyuA/9+IE0nXwfLcnXe1r4Z3B0lcHVndT5MYHvXCW6Nqn0TbakV+5TBOPBGNWjRk2llj9TxUtGsBiDsso+SiRA6zYtbv5eZzwPnBpEXTD+sMqBBY2V4BjQvvHaa3rskUf03HPPqtnwy7dKUSABgpJ6v6IKBxFIKiIUzKGagpfdkudKIcl4yHXGqadpex64jj/2OCV8xrhcD30N+UWRlPDVgjYBTzVb+tOxx2r7DTfWaSeelIMGB1lsRylYj8WcFToEshGN2hV8Q0FHalFkuX7YgZ26irr8mU/P4SwDWbYr4lT4QpsEYQU0y2a2nPO2YETkchN5uQyN6wy2QV4zwLXPSpCrYO5X6OZ1xfgCZBdyEvZJChlAyUEriis8CaoWupdK9P2eW2/TVuv+Ujtu/Wt99N57kFSKRBKSA6wGGkVXTU1kiCP3iT48+ehj2maDDbUt8Prf/5FtVislgqAsExYK6C3OKdmv7STortAQ+CyWKKjPqf6sZt/g/3stYCfrQHvsO6WgGPKELPGLAu+upZpSUZP/z+GQIUPlLWi/5++l+70pVAwZolat0O+OOVoLLr6YNtpsM313tu9r3fU30Asvv6wll15aDz38sCKSijq8ItRkERHH4MGDteuuv5FftTUavYoIpZQyaMAREbluAOpLZSv6YMJO6vyYICIyenQ6lwsWjY5OzpvQ+GwjFgXn82KDrA6daQwuu42h88Fx4yNCbnfPPfdo3nnnlf8Bs/9xtPm43hARuc8NFnjjzSMi8tg0edqtEahdfvnl+UPx5nUhT8ve7fIH512OCLldJ29dzLcDxrseIarXCwVj2dMzQoPYAaozTrInRGQ9W7wGtDx/XswB2TACZ+tgWd5VM58UhYpal25hkfzFGmvow08+0c/XWF1LLLusJppick0xzTT6Ka899z3wAF3EjtX5F12kK6+9RtfedKMuJ734yit0xXXX5a+lX8bu6JK0K4tQAz16HKSSrw8apIwLtEPnRADXiErRXVdFuWKsStJmkvzr2fbTCn8SfQvSDEVSAJUNAb4KmJEKqABRl+vBd2hyHfSVsEck5TauN4BTKuQ6Z3EDee6U3FRySk2V23LxSRvTOfvvBsu1DKefBx0ap18n2Me+Or/AXCF/QL3kxhqMkU2IB6hkHsg3XfyjK1Le9fGP4dYhKJk3FfhaSvkGXhFAJJQpAAcjRYihTjJO8BUDZ3wNPjXam895PCytxu79rzbcSIN5UKgsjzmfqMcT4FupzjysjDNfUvPAAfp0q5QQ1ORBoIZfaugQdRP8yz6BPP9URMJPKuZXha4FPKx3yU7xOIMGq1aFiNjylz0S9eWIHlW9vaojvxtfL+AjAiD3oeRVmvUr3MbrK9uxdWgqgrKStkOYOykS7AixwLlNs7epsHz61YBvhR0K/L9En4TVC+j9EQDRr1oqVIBzsFUhs8Z8qoOrO0XvGpBwskS/6tB1c99wXYJn0L7VaGJrZBNQiTErSVvoXEOGoLEsZhZBUaUa3Ra6J3jSVYk53jQP2sFaot81uNnWQdsayAJs0C/rSidlu+b2xgMDT5toYPnryKM7nUMxYYDKijrfBxW4r0PINzz+Cy3ApMB/cVF7dVt/UDkTTCDhjX6K8VNgDafvYqK2qPWNq2RyNGnWSKEGE7OXydYAmrTrwad4e66/PvWkFiHweu+9d5WgqQR36qIo8uLUzcJ11VVX6cknn9BLL72kA/Y/AO5MIWh8E+8EGBnJ5Z/xVdMaaIbbI9cZwDgD2VHOMeFMEBFOMkSEIoL5XyjRVwceBX1x3qC+IyJybiDPkkXC4DbGO28i5yNCLRbCer2e+XbwpjEY38E5tSzzcZ3bO42I/GH89dZbT/63PMaZZ0RbF+eNc3unBudTkeiTkF/mJ97ll19O/jD/WmutmfHt1lKNQDvR598d9jt98smw/Lmxhx9+RCv9ZCVdccWV+cdLI5JUhdc4Pfn0M5pzvvl09J/+pJvvuVs//sWq+skaq+nmv9yjsy6+SI1aoa7xxlWjXugTdiF6SVtDujSsHoqxhsj/asQLK/cAFdilVu9SlQputqUYACDRSmqw4Dewret6uFkM54bWos+p1qXEU3wTX6oo00oKyZC9IePI0acKPDllAF8BAirjnUr9daKLAVSiktNJBQ0k+ay4BnPCtsopdRGhiDaQgaLvjD6+FN3uXwJ40Pxzz3+W7+cy+5KVHZlfRG46Jignq4PHKsPoragDVefGXUTKtCXzxTfUwawhFQ9o3QxM0WgpHDhwQ28RqAypd6sQBuJGXBE4+BVSF+MggpA6qYMCHJ97eKkaflAvCpXwahFwpGapgK4gFbzxJspNdUMT6NiELvCKWq1Qb+8IFSlg1UTLKvNLlLvRrYV/GqII7bXP3rrrnru03/77wTLk4MztakWSA5Iu0q6U1BXSIOSIftTwbRgr4dt1ieCh1NCubtXpVw1ITJCKgFLA4HpNQ5Bp+pK27l89auxm1VTSl5ptRyBi/d1f17t9DVvUmVs1ZGLdbLPuWhfcS9EQXWoyvegLSsvtTF/BM8vCti30q7BzF7yKys16VTV5cEYvB4gFundhK6/pERUWDRXQYias2JL52qYe0yKEbEnwbTR6hEGZ66Wa7Fj6fiRimAKKVgl/dAp8ocUDotDB4yP6KOzY4QM7eAg5o0KpdpnkazmT6FCbExbIZ4VQAIf5ekW1pXxz/W+yQHZDFA58wvk2JHwmop0XScWlxF/s6Dmfgi1cqUHqXYRhTIoWC0VZSypx8oV5hXjKGWfogN/+VoPHGZupYRHIYGEomRCelBX8Jp1k0vy/AJvg/E27xRdfPAcKK6ywQv6BTuP/xM3a34SDw790RoQi4l9q6wDFejowMXTyZuY64wzGR9A/+uS6iOiXGdHOR7TThH3cxlCwuJnegdNGG22kO+64Q+ZlnOtM68XJZdO7LiJk2RHBulRmOcZ7t2nsscfWW2+9lXm4rdtFhJPcxvY0bUQHV8KjYl3yMhH5fxgOJdAZyutf07VY6C3XOvhr5hNMMEHm9T6vB2eaaWb94Q9Hahp2qroJwhsscA1uTH6lPOX00+v3vPaY/nuzaPwpJlN93LFVxw/Gn2xSDZlgfDk4H87CnINzFuBeVsURqDQcLxzGk65vWSiV/aaJDr0sqC18J7BdCxuzNMv1SoWqSDlfcHNQUeQ2eRfMyzP9LFXJvluheZmhAiOgsxnKoAAAEABJREFUnSqU27jONB2QKzTy6OBz2tfG+UxBuYK+omAgGeMJGVTtqkzXQfyraZvV13q1Xl8VskK5T77k0hgv7VpfDSNJGOKRBXLBaAko8YMmN3DhO3WPtX+wkp2bbqw6SEmDgUH4gwORZm+PHERUrC11/MC40kEUN+aSdq4z+MZsGu+81GjfRfsMOEThYIKgxT9umwMf1+Fz3fU6vJMCn6yDc2DTzcOIg58C4wUyHDjU0LGAni7kbxtP9O1v69sTTtgOlIqUg40KXRwk+IshOSgxT3g4eCrQwW0TBinI1FlvHQw6cGz29Mj9GsrcS7aLP3pAYGN9bJugTQu8LdtVawdbxidsUdEv8+sGL+ZsnX5nvWlTZd17VLKmu19OLd9BWQn/gCeLSf7MUw27W54DxBo6WycHW13gA7sn5m6uQ/cWtmeay3LF3OROQVAZcp/r0Jsu0XfrbXnyDiTKl6QlawJqM72TatYVX+iOQhlS0uBaPQeEuZ0GHAR1VdhzANLSQLXNirpwofA1nQnedGMM3HIFF84xE4yhzTeo/0MW8MC7O53U+T6HdBbPDryHuZcdssZC4ptcE6evqBPlMhKvdqSKRaMFmxb4kvwEE0+seReYX/MtOL/qXV3KNzoYRYQignUSN6dcpERjTvIzzjhj/kyTP1zuD8ofeeSR2mqrrfTaa69p7rnnVgWNwap9EUREP0lEZJkR0Y9zJmLUsnGjQ7J+A5ARkXk5+Iho5yMiUxjnjHU0ON+BiDZNBH2nHxGR+Xz3u9/Vvvvum/P+uYYDDjhA1157bS67rXkWLNYR4SLrW4s1uZnrLcPfRnzyySfzNxH94Xjz23bbbbXNNttku7m9wf3oQETIOLePCDHE8i/Pu822226j78z8HVUseIyQ2lKlVCQVKclBbzev69ZZZ235laE/I9bdzes8iJvQXH7LTbrtwfu1zZ67a5b55lZjUJd66km9BOC9CGogryoKVQHQpuImyZqrVAYLcOLGUXDzQp4SspMSdEFNVJHLrNvgvNSyTLNaYkpFJFXUt6pKoSRl8LVQUKcKFHXuL4TKZVChIE8lZ8bnCheo5KTWFOTap8uuHROYgq45yWAaZ5y6ncHlNhg7MufSVwFzChiMAiAt858FmvVbAZZfKW9ehg4f5z8NoYiQOPsuYlAArjRk2OR+FWB8E/Zuij/KUEuFAh/t+XiY9t1tT+2y9bYjYZvtddTvDlcXNDXaBUFFIpi49/bbtdsOO+mwA3+rOv4i735RZ5qH77tfO22znfbZfXeN+OAjJeouOvtc3XTlNWLbVG/8/R/6zfY7QrOt/vbXv8o8HXwZhr/3gfbe5Tfacctfa6etfq1dfr2tLjzzHPk/EPgHcf26r45PXnzu+dp1ux11yh9PVO/wYarj+wVyhuDj11x4iXai/Y5bbq2dab/z9tvL//Yp3HlGwY8ETQKcJgFm1Io8f88952ztsM222mHrX2vXbXfQb7bdXjttvY2efeopOcBLzMcKetuwTr7kQUiUsRzaSC8+/0Juv9O22+mlZ58l4CnbwCSrSby2lA777cF67smnVaBrnVYObKJRUhf6w6GHaYdfb6Obr7lOtkcQkFbsJO6xy67aiTVo1x120K7b76Cd0fFw+Dh4td3rjNsgBvy+W27XLvT5sL330+BSOurgwzKteZ575plQBDNf7CLWCMiSusDUK/QiEHzzxb9r56220c70d3t47IjNLvX/V3Uf1T5KbNci2yL125dWKD9QGQcbrErl13gmZUdGSk4lcmMEfXP8Kxb4L21jL7DqndT5keDAqF2inkWJa3bMxOLFnMBhK0BqQtQAyoLJz43Y5RZ+VhVJFTfWAC/SKreGEEYR+ZILzl7EBPnWeN/SFltuIe/qbLzxxtpwww01+eSTyzs0/skD/y/AyisGrb7sGRGKiFHII0YtD6z8MvwjQqYzRETmHxED2fTnTWMwYvTUOIP7+Ktf/SoHRp1/xXP00UfrmmuuyYupaTqQsG9EW5b/pc8RRxyhP/7xj3nnb4EFFpDB/PyTEA6C/MH8Z1lA3d7yI0bqbpwBlJ559hmdccbpGnfccQjYVst2z3VcIiL3MTlgoexfue8icP72tydSlv+nP2r4sOE67/wL2ME6Rrc/dL8mmXF6LbnSj9Xo7tLHeMlwxr8H3f0TCb3wK/t8KHGDEQFWAEn89flZYVk4WeQy8gVAG+CzCxhfJQVtDBXlipWTe4gE1lBRLw5aKiKUaBuSou/PgaTzA9xSzrdxeKsZauQRfVmjUc2k+AFNLJc6Eq4ud3LkjRlZRLIAIzrQpumU/pVUPmho/UaBMeGgHYVmDGVQ/7YTlT7Fe6Q+IYaJevsodsHQ9lmDDe0gy7s79o0CQgdZr/3jFZ147PE655TTdNaJp+isk07WOSeforOB0046SSced7w+Yee1plBRVnr28Sd0wcmn5m+lBa8ZC27KNfB1/OdF5skFfz5ZDq6avBpPvS3dd/td+uuDDysRjH301js6+9TTdCa8X//HP5Ro+/hDD+uPRx6tPx19rM486RSdf+LJOv/k03Q2+dNO+JOuuODiHBxY73agd4fOR9c7b7pZBYFfIjDpRva1l1wmfynkQtqfRx8s49QTT9IfjztOzz33nLCGIJNdOuo1Odi64MIL9Gf6eP7J9PlPJ+qck/6s8049Hdkn6wR2kh96+EFVBEw0ZmOs10kOvkR/jfeu0Zuvva4LTj1V555yit59402CJ6kGpXem3n/7HZ1wzLE648+n6KTjT9CTjzye6+tKeRfJ/bn84kuzPZ985DHZjm+98qr+SJtT0OcsbHk2tj4L/c5Az9NOPFEnMR49H33c/n+n2O/5x5/UOYzbmSecqD8dcZTOIAA92/2n7d233S4H1R5375hZpwwEfC/97Vn9+ejjdAH2Ohs4kzan03+P92WXXCLhH3RenqcOslohtRKgNhhvsD8aQH8tZwqN+ifKwmCGIG/QZx5WpQ3tq4f9G/hvt0V7BH2t1PnrlMQiF2ADn3CKA+ElyrspCScuOjct7mwFkDJUStT5NY2/FdLixtokyKrqXVpgscX1+N+e1stM7JIVo1VCS73l3XTTjbr5phs0zzxza6WVVlaLxcGLq4OKHXfYUQfzJLQErxPNG3Xy6fqO/TPicy6Zlv4MJIlwzwZivnx+dH6dckTIOrscEYoIfdbRofOuUkRo/PHH18EHHyz/HMSkk04q/z6Xv0F4xRVX5PyVV14p5516t+uaa6/VOeefp5122Vnvv/9+/gHYaaeeRkmR4Vvjf0sHHnSQTj/jTD3O07eQ0WJha3LDsEyhWmD/CvzTzzyjk1lozzzrbB3Ia95xxh1XxmfIhKGOrb1jpEh5AXv1zTd08RWXaec9dte5l12sq2+5UdfceguvCSfXyqutJvFKoqs+SIRPeefBC7sXTqcV/mKfI75SVUilIYmNrUpNjz/6+WnU9aXA99OjSQruFaVcn8gHUPWNbyoSrgvnXK4yHc3bJzyV+yM5kY+Mc6YNMVq5jW1fkdzO2BoUBpJ22jmNGFmTc1wg72vrBES/Asq5DuZfSeUDmZZRwc0gUp85bWf0v3F8mf58Gb3Mp2TNELbHTUhKdlCaeu2FF/WHAw8gkBih2eebS0usuIyW+NGy+t4PZ9M7r7yivXffXe+9844KfKSGIAdHYg4E0OrtEWYTDkoKP/xOQBGS/cpBzXdmnUXT8ArcNh0yzjhaZJmltdjyy2nCiSaiTegv99yTZRzLg9EiCy+kxZdfVkutsJyWXH4ZDW/06LDfHaZbb7tN5tVoNdTitZtldDM3/IUTPDTLOumkE3X/3Xdq0umm0ZI/WlFLwGORpZfSn045WU8+8YSE/iWKRZFyX8QruVN5wHqWXbjJpp5Ki6HXEssspWWWXlr+OZhzmc9333GHKl79pahIW3ld9fxQYD7s6LlMjVBAwhA1eCNGBXUF8+fNV1/Vb3fbTcPffF3nnnyS7rv3LiVhJ3jW4Klmg+CVvSFoUU21SHoVmx+8//4qhw3Ln89cYplltBg6zTL7D/T2m29qzz330CcffsB6UGadQlJKiTF6V3swVtPMOIOWXGF5Lb7cspr5+9+TA6QKpZrsYJWsX8IHHGA/xZr25+OOEcpq/sUX0TI/WkHLrLCC3iOoPpVAOHiQMy1S6I3Q2j31KFayHxgC2RXwdZ6oGgqlPiBftSGBU5VUeUVDagBZM3UOIzp5p+2yr9+Asqn+2+zgUewHD/gAsDsKt8zABBILT0CMA9HXikmeJPAB+KZph61jgMSWtidbi9RPW01wDRo2cPjuccfT4Tzl/Om003XDzbeKBzkxXyQmd8kE2nijDbXKKivrRz/+kQR9KjzVxeLZQFSpBF0okCug4iJFUFb7MCbfaNGpjWlfjRsd2jXta8RIHsZEBPKwQB8ft+3gI6JfpvER4aoMLhtygUvEyLqI6G8X0c6b1gBpPkts3GThdOGoo47Kvy0200wzya8DV1555fw/EldddVU5/5Of/CSXV1rpJ9qebfkZeNXqV4W/O+xQrchC40UII6nEwMECppB4AGTsyGCoEln+LFhEksfq1ddf07nnnacLL7pYU08zjZosZrXubsn12KGUuUVuH1EopZrKCLXAzz7XnNpmpx010ZSTaZ/fHqBf/HId/emM0/ST1X6hXsQ10KHXizJtCtabhCJ+si9EJboE+rVUqv3EWakZpUo7VZLyV75Jcz00LFFyYFWJP/tr0aZxPa3UfvSlTmhMffSDVFalW7XH1jn6le0fyjirQ3eocdmAckYApusHU9AWtZTIJ9r3A7TGg8rsnIKCytc2jOQqaKIPnP/qII4Kjh0o+/Kg81lx/bIAKa31bwONdnjUDFg+1+Be+FmMAjISa5asL0Hqm3ovu07vvPoazUpNOs2U2vfQA3XKeWfpz+eeoZ1331X+PT/TvvziC/rk44+EcxMYYAV41QV/ceAnhCBkqjymsv8wxkVihBnc9TZmbfr5zxWsS1NOO63+fNaZOoXXdTPPOqtQQ4k/nEgTT/RtnUndmeecpVPOPF2nnnOmdtp15+x7+x2wn4b1DJdYIOHK68JSiXlYWhYyXnjhOQ0b9rHGm3girfPL9XTmBefp9AvP05kXXaD5FlpIg8caWxiDuSE5WBtGX9589RVFb68m/va3tdF66yH7DObxuTr99NM07zxza9DQofrwvXf1/rvvIDY0eLDntNRD8CdkRoG3kg4eOkSTTDO12OrSK+wOfvT+e/JnsMS87QrMQidtx6K7TnDUVIHOCej55GP9Hb3FuvVtdBhvrLH00Qcf6DWCM9XrmmS6aXUIrxXPZm05C/jNXntr4qmmlOj3P156UcNpb7t5bpXYW+yQT8ladsQxx+iciy7U6dh4/U03Rq+kivtBg/tEMGZRSR+8867eYN1SvaapZ5pBR//xuGzvs3nw3J4H80knnxKtQ6KPkKNt27vcm8Ql74pREeRLgPsNG0MAABAASURBVCzXr+fkPliqKmHrTmXOFhNyMchGhLvxGdLcoAOfQfIN+v+GBWJkN9pZnBQn8YSws+AmygCZ6x1wBTeynMe9QXOGShAtBTdR8ixag1gsWpHUa161UOoq5Ceq4TxVJp7uApoWN+bSvBBQMLkcEIgjyyYNFoaicGgnVLE/guw7IxBo6CvnBFQ77WTa7cyvA653vsVEdhoRigijMxjv4MSp6513UJTQNxNwiYhR2oD63DMicr15GFyICFmG4Q9/+EP+Ta0DDjhAtoPre1lULdt541JRaObvzKwnn3pKDz70kOacY05V2C/Ap1SoSElNFkvim6xb+xtBlbpZ0Jo8VTvAdX/8A6j+bZ0nHn9cl1x8MbQC0A99PCbiKBmzAp5k1fJOAMGYIukydtkOPPQQ3XTnnbrtvns1w/dmVSNJXhiFHspt4MVQBZDdAx2tp3lZvnmzKsl6ZhwXk5IopzTX6ODKfxLM64vg81hGBGoApP102KU/T2Z0/qDyaXzO/LsvgYABYLnMXuzoHHX/S+cAlbChxgj6EodN7zWh4j7WwrevuOwybbrhRhpn/Anya/bvzz6bGlVTDu4XX2Jxnc8Nvho+Qqv/9Kd64L77cEysge8G41YRsBV5PUkqajitSuZPS0KI8S3WoWbVUqoXKrih20/zzd75BCvojBOOXRRGVGzwNDRi+HAFxRp0K664gu664w5de83V7DJ1q5vX6DVkluxsNXp61Au0CFRWXnklPXj3Xdpmu2211Ta/1gjWxF7Wo6glnUHwtvjii2W9GEiJ+dPqbWjZJZfSYw8+pL3Ycdpm6600qC+QKiG69LJLNRcPQUcT6Bx2yKHqHTFCos+e93WCIPfRHlEwR3/4wx/K/7prrKFjaeP1f6kbrrtO3fW6EvQ1JZn+qisu18ILLUAslsBUGd55600ttMCCevapJ9m1O1QbbLiBLr/8Mm28wQYEdYPheb1mYTewxVgVrO9Ls+N2Og/aRUr6yXLL637Go0hJJfVcNMVUU+qev/xFk04xuT78+GOVEfI33MVhO3fz8Jd1ps0Zp5+uPXbeRdPPML3uvucuTTHlFOrBpr2sa6uvtrqOP/54WnHWuuhqjARQyUDf/DwX5L/uM7lDXtgMozNHbka5I3nB+xIamOQbkP4bbaDPOdwf4eSZhDT7Aw5i38g4LqGQqBNHmaFiekusAcr4XAeNlPEt2o9gm/n4E/+kO/9yjw4/+hg1qWtQW7FIud5f0RdNipQUQYb6iJD/yMr+28o3eVrCz7iBMFC/kfgQDOTD9fb9gbDyyivnXSP/jlXnm3SuN73BMr0YJXRyGhHED4X8WbFHH300B0P+8L7pBraLQK7GfJguIlj3KkVEBlNahuucjwgnvEZdSU/w2sC/rWVw3vDYY4/J8i+95BIMXKlISV0EUKlIlMtsqyYLdQKPiZEh1WpFhoiQfyB1oQUX1Gyzzaa555xTW2+xpRKDVyhoXyG7ck4teHihTFGgr9Tb09DPf7aqVvrJytpoo014uq4IpBO7V6EGi2k1qJun7gJatw8FdxznDM6nVKgNCRntMwI6sgH4dGpw/t8JiFVEfApGlxnRphmIjxiJa49ZRTVzAL+suEEbQPyvnoF0A8n/mTOlmur4kBSKCKWiEM4m4btdBAcl60NiwarZ78XBeNQGD6a+lIOzbgKder2miiBNuKB3TVsl6wmTJCJUFCA5e1mrSpWClYJAy7RSpVSjMkq5Tb27rgJeLcbbrwP/8Y+/a0mCu6WWWELXX3ONhn30ETFYqaFDBknIq5BTEbiFBLuk7q66hgwexJwaoaxvSqq5P+iR51wKi5T7VjEPRUBW4GaDasglLQm2ykZT++27n+accy7N9oMfaI655tK888+vueadR/fce69QWQ5MBw8arODP+QqbeF5X6F3lPP3BbiVlcRhXQHv7rbdpzdVXV0lgan0cxBzIK8HDDj5E9aIm84BMwmZN+BTYot7VZQ65H4MHDcpBGgj1EOj1juhVnTWiRXAp6P0NZsvKfU5F1tVj1MU4+tVnDX5ua9qELSo6k4rIcpv027IL8H5gdLmrVkfXZrZn5b5gL16JqMI3zCd8oVEAwsa5yCWAr/NMEUkRkUEK+ajo8EAw7ovALb8BZQv+t9tBn3G4XxrgK8xrKNtXMn2ncH0DUwBa0cgUEaEIQCGRVhnIcqOfbKqptPo6a+v1997Wj9mO35bXTsHEKlOS6UpVLG8lawvgxcX+KSlRb4gIWAZUyM11VTsPjXNlLlHgtC4kYELySVsBERTUPsYZZxz5Fd30009PVRsfEcp/pJbZmR+ln7zazeSfUJh55pll8KJguojoq/38xPxGp4iI3MeIUAT9o28RofHGGy//b0HLMVhXpwYHeFNMPoWY2LkNF+WDdhEBv1DBwv2HPxyh2267ldeRq+invJ5diVePm26yqXbgtaOfdldcccX8VfOIEFblLOVck5tDRLBo1mTEG2+8qTXXWkcrr/IzPfjwI9pw00318F//qj1ZfCsW2GEs1g3GqUxuHYoYCfIRCVwbpJF1IVEScpXTTrmT6n/4QG1FRD98nvgI06E6zsaQZVKnhlz45pItgHmYh9iJ0r+ap6k8B3n7rFQkiiE/eLFgMFZJjZ7ePBcKjwlCKgcI+GSTnWDhl4FfVtyAIxizGj4NiyYBVZiTB4y6yil09a6amux4CRqvKQYVoURdi3khetNgB6WF8GWXW1Y77bZrDt6ef/YZPf+3p3TIb3+rDdb7pdZafQ39ZuedRTPVi4Idr94cpKmPb4tgwIFGaVno1XIKcVd3V+5bz4jh6iagMw0iRWM5uAqCBzbS8vz2f9N4AbmvPPus/v7s03rx5Rf17DNPyz+xoCqQ2STeaKqkb5GSbMPcT0X+E3ivM8cfd5ym49Xdsby6O/uss/QxgeIrL7+sFutwiz5HJH3w/vt6m3XgPnaett56a9Qptc9BB2qOueeSH5Qb9AckLBkAidiwqYj2GuJgMsFD6A5SRSpIAloIWVtbHitkgZRCctmBs2jjvNcj48WR9aeNG6cIpRS5yoGc8y3rkTCyqoy3rcQRgM+c5ougMObrg1TgnBFJEUjgbIuovj4J33D6P2WB7CLukTNA9hRSo3I+X1wKnJUKfMslKfr+xBESDt/C53qh6uVpcJYf/kALLbmEZp93bo074QTadc899A7v9stgEaCFJ1GQijYZWAg8oYxLnlApuVbtOnFYEQNZTgdcJP2n20lc4RcxMo0IRYQ6h+U638bAjzPkP3EFBtCKI6GHodMOVD4jIqefdYlo10eMTCNCEaGiaC8+Ee1yRMhHZ3GMwNa2B8giFbJ8zKpM5QXMddYbuoiE2Sottthi+WcbmjwBL7zQwlpk4YW1OLjlll1Wyy+/vKacYkpVRahZq9RQS6lAByGHhS94k5Lg9fTTz+qQ3/9es841hx578TkNmnhCzbrgfJpj0UX0/XnnUw8ym0rWCiCljRJpgg+YKmQ1Bdt22nfVgAOSNhG8xlA9gPKrZ62erIzGdGRNxlTxGbhQRBtMEDEy7/I38PVZICLkueBdlsr+btb4WGceJHynIhJjmZF//qFI+GC+eUsF84VqAqiSedGiZYWLhoIbtj0eSsmBDjfpkqCrqBVKBXOIYKoCaCQHHBX8auALdKmgm3LaqfWLtdfUrvvspT3220e/IfWrv1tuuF43XX+dzjv/fPn3/3oc8NGmhXM3A45J8mcTG+x0iT4IfOn5C00k5ELj3bISTcvgYhrwURRqItdz1u1XXvVn2vPAA7TLAftr5/3348FnP+22377a64ADtPt+++lHK/5YNXagxCTsZQ2ISErYAo50CYsgr8bD7hJLLqlvjT++nmC3/G9P/U2yfakuUqIpCqCvKNvu7779ju66/Q4JPeZfaEF9e9KJbSGaoC19KCLJ602LNcRyij55DdvACMoFwW6F7Ar6zJdLUSCLsnEeZ6eCJlKoid1bjFUFXSqsTzBcJQEsQTNtMtuUFGFFXQL68ORECyf94LJB8OtHfg2ZFBHibLNCAWyWy8ZFhMSpb45vLDCKBaq2W9g/yFXUGdrOWYEB4TrAk0ZgIkPKV4GPCFUheXHpVZU/w/MDnoA22WILrbzqqjnI6vUEYpKISRLiL/pAllTlCexFKE88fBcS9YMGHBV5A8nAMygYSNpnhz9pGyFFhEJ9R+aRL32IUMSo4IqIcNIPEaOW+yvGkImIUXiaJGIkzmX319DJJ9uIQhtXCWo57zRbyrbBxpAoInIdFwWIhRZaSNttuy2wnTbbbDMN9uuEilYsll6w/S9ser1cJtoxHoWS7rvrHp30pz/rsiuuUC906222qXq7a5p3mSW17tZbar6ll9QwePciIdW6YeaFEmmWDR728tg7hUROK65Oqf7USUuTteGziD7V6vMQbY4RTgfSjV5u1xnbgTbmn7tGhCLa8M+1/Hqp4+tl95W4eRi/DsCwnH09gyHhglIqxCXrF1wLyskpvlskfNHBAqnnQJNdGc8VmRAap4mxKoAgwAp8Pjx/8PNMi5+aJq871OHcSrR1kFUSjFXQGVeBnJxga9MtN9evttxCW2y1pTbcaEOtsc66mneBBfXOG2/oTyeeqA8/+lBRoB3gOdGEv9vmL3jAw7KMr9DBQUZEqCAYcbDVgtZ9KJmfpm+hhwgErdASyyytzbbaoi3711tr8623orylNt9yS22x5VZaZNFFFZGUUmEWEnw55SPLg7fnZA1ZETC2bbFZkZLGHW88rbveevK3kJdcZhnNMONMKmjUVe9yc7pfKtCjlQLN3JD2RRJXVdgswS8il6AV6ibSoG0gtQMUOYtAR4JIB1PhfKIeW4gxTJQFH0TLILOgDczy1TQBMiKUaBcRVKGPcRmUy3CkVMnVYPIJJWkFfD0nPWwzGp1lRGTBXNsEY7wGWAPJN+f/dxbwyOMmOCtdx/m9GJBrn7lSCv7E4dTO5jQoC7wXFDGJyiLUq0o9QJMJ6W+zHHDIofKHWVvQmdaJfdQyPOnUd7hcMukM6hBpzIfbu8apwfnRwXjz7EBH19HpUBUUS9GAfke0qalgYidFRAaXvwgiop+kXzY45zsVA/PGpdSW4XxEu32LVyMli5lxAyH3C6VLbgSJRee++++XvxU01VRTZx3N24tg4YW1SKxRlV586WXdevuduvWOO3TT7bfrhttv06333asLrrlKfzrnTD37+ivacZ+9VPJKY7PtttWM3/ue/I1Sf7mhSujGE3PUEk/alVrYyVCSGqyPULmTyvoDuazPP3io/3yCz6kN+U9cR4I4EM31m7PPAv81CTMw+6r9JhWFEjf4iSaZWLN+/3v5w+P38jrr448+zjfziMj/GeEvD9wnQTcbD3aDhw7FPwkM/Nkf+z6e4XlQcwDSaOnF517Q88/696rwG3zXrxVL5lA2EPwE1Iu6uoBWoymD61577XXdeeddeuSRxzIuiAQ22WBjHfX+4Kh9AAAQAElEQVT7I7TmL1aXmshkl63sbbJ7pqyf21WsZQnawV2DNcfsc2is8cbXy8+/pJeeeU6JNjW2seoKPfbQI/mnD7z4ttjV8Web6l11zTvvvBp73PH0zNPP6AV0D9rUo1BClvk+/tcndOfdd+vZ555X0ztL6F+jXXtuSpGSIkKooHYAWGjWH8ym8SaaSK+88oqefuZZTTrpZDrk0EM1wbe/rU15OHPQ9uabb+bPjabuLs0+//waPPZYKpPUlDTRxJNolh/MrhEjevTggw/mz4Lm9QZ7vvf+e3riyScl1onZ55pTY407juhilu++BWuVx7YUV+eBnGcMWkAw5kJnw2RTTKHpZ55Zw4eP0J133qmenh6lCDSQXnn1NT1G3+mcRJuIUFATsBV6mD1FZaQ4jCf5us7kDptZFton3OWBEJFrB6LIjwkH+pvz/ysL2FHtCWPqtH3V0K6r8OFQpmcWB8gK6PUTZbDN6w8t1gr5N7Z6cfz3P/mYredJ9dGwYfnbJl5MmtB6kTMEkysBRZGYN0l20YoAI/uzGSsG/CGI03WepLnaZWCMJ8wigrmbmIOmBjiVj8hXUW/4f+ydB4BsRbH3/9VnZvdegqgYn1nMASQnFVEERCUjGEERxfwUAxlRDKBkJStGniKIIAgKEkQQzNnvPcPzqUhQQRHuvbszc/r7/fvM7M7duzcAFwScs6dOV1dVV1dXp5o+s7sRQRINjWdEgzvYcX2QlsttXQYrS7TbYNy0AUSE2u22WvjRfNNrFu6IkP1lv3V7HRfT61//em266aZ6yUt24tVHT2VBoo0DP9N4ffH0L+nFW2+jl79qN+3yqlfppa95tV7y6l310Cc9TqdfcJ7e9f736taoNcEimVlgqVw5EgtlqKaWHtAh8Ospqw7JvvfiaMjQcJwKKBQRDU7C8NBsFywZzGvGkfrjaekpI0QGlx+AFrpMXYgwlcEttrbAFHEWZPEaZhG+i0l3Z9vuqCsiQsGc8Ljqcgr1nOc+Vx887FDNv/VWvfY1u+uSSy7Vn/50TXlVfu555+mde+0lFg198lOf0robrCePU3/RXawfkwRLN1z/F/35j3/SX669QaeceJI+dsSRUqejzFxqe51yOjbGPGuLaEXzbrkV+Wt0841/b8YjDbrwGxfqVa/cVXvs8Tpd88c/w/+zrv3Tn/XX6/6ieTffohaB2SMf+jA98L6rKk/21COoU6rkV5tJSQ60TjzuRD3j6WvoU8efqOOOOFo3XXeDbrz2el37f9doT/ReTSCnqqUx/39D5v0q97mPPvXpT5fvlx6NzZ848WT986Z/6G+04/e//p3+8bebtM/e++iVu+6qM778ZaVU0ayOuszRSIFLknxlZlnFGtKlnfMmJ/TRI47Q87fYQl/+whf1oYMPLh+acLj8Qdm+C3z/1XPO0X777FOCsLPOPlsPe+Qj5Q/QlnnOczfVhw87TAtunVd88m1eL/7hD3+Qv0d24Te+oTe/bg9V4+M69dOf0jPWXov+qFkrsCSCeNR41hj8iW6n0MtvHVapzMeaZ5f9okvf7fLSl+qg9x6sa/7wR22/3fb6+c9/ruuvu05/oC8/ceqndNABByjaYxLyaKeVUkQU4FHIZkWGLgmOlteVvBhTc1FqxRFRdJs+AFsQfYnCXOQRi1BGhH8DDzAgF9dKD1izy8gg48FbxpF3YBjBeBLQqsY0r7NAHT6d5Koqn4A68O+76gP0xTPP1Cc+9Wl9/gtfEHNeESxBLCypqiRFWSB6LBIZ3JO9ZrIZyiau5gqSCD9BsIN5CbLo7TJ5iBwRmJuVqLMp0+eiI7OYC6Lnh4s4NQzjicUnol+vGUsBlzdYLCIUEUanUmciGppxyxpcj/MRUWRrfCBhO2lEKFUsninU5bWGv5TaYqPoYX+PT8E0QRWLbcUneRqKj7OM+9fVm+Ao9KznPFffvupqXX711br0qqt08Xeu1At22J5Xg7n8RmHNhuNXBB384kVP1IklolaJPiVrUgEptOjVeL6mvNszxadgRCiigSn67UAiYtZSof7PYvizFloKMZbCH7GXtwdCDG+Gci6bcDDevbl782UASnw4e/Nb3lJelW240Ubae999pcTo5MPBzfOaPxeQyXYZq5a//s/XyN9L2njjZ+mZGz9Tn/n0ZyXGiVKlimAmqkotNuv5E5Pyxi/G/+//7/84SdpA66+3ga6+6ruKSNqFTf+Yj31cNxBcPetZm+jZz95EG6y/odZZex29l2Bg9dXX0AUXfJ0qQzWLW8W8FLp7zIMuJ01e18Z4jZ9SS1LodIKc9dZeVxutv4Ge8+xn6/f/+3vIQfksz+cu6+AEweD4+BzZRmHDqayd66y1jvwnXp7Lh6o111xL373yyvKnIt6ETzr4ps1pVuCPFnVPlDWihx+zOpyE1Szaqd3S/M5kCXhsn1grElBRbpI1JAjIRPmMjRikHCHXn5CpofXwawc5rz2Wqxcs0B58yNuEV5frcfr29nfsJevMIQIsNGCHyzkv6rbPJ7Fr3sQCWad1+DcdkdTYnDnq4S8xAFyn7ZnPKZag+TXuDjvsqA04Xdto44119LHHSh4btEURFA+FEuA05Cv7YSCbkCFxbrlAmlboajIVSxGuIqu5BqlzoeEfkRPGOg3SIL9kGHHvCR4Q/TiAJdrLOIlAYhbwuGqGsRjfVRkdCb2Fjry4olBDFZNSkcqk6TAx/d2sLrI+Al/A4uEFQEzAnBqZjGyXQCJHlMnZAxfyAZ9Evrxp19ANzgcM1x9kspofkZLt34FEHyVxeU9YUUcBBeLNXCj1gIZpyEaAAaCKmMadXxZwXRFBdSidUSDThgE/Igp3OG/cxIiGFxGKhsACXkvk3cyUgnXLi7brCDmfUpIQLnVI8kLWZZFqjY+rppz7II3NUXuFlVStsKLaK62s8fveV8ECN4H8BLJ1Qkey3pCorkJ9ss302xg65sCvYFXghqBCg21ChVL/BzbZDBd9BXMfgUDx05B5RJgfEgUiQol8FAhFzA5a7OU6rNWwWKHbxFh+mm5TtUsVvrvatVTDlyLg8b+Akw46vwypmmeukp7Mq8NTv3S6VnjAA9SbP18TN9+sDidcmY324Y97rM77+tflPzRaMy8s7y+Pv/cjh4nFSH7VOP+f/9TEvPna9TWv0Tv32w96pZpxVv7gsp3JB76X77qbDnr/+4uFXV5P9pBfMNnRJKdTOVVanw3+pM99Tl0CDZ96zSMIuAV49nOfp2OOP0HtuSuoxVxqERz5w4qYK2q3ldHtc+ce4/kDnAS9iA82XuPm0455tGEep/3HHn+cNnj2s+QygXxyuUhaQPuOIqjwX1GvmYMLbrlFE5S5hfYvIFg5+NAPa6dddtacuXNZUlsiPlMOlQ+4gc3CH+VDD63K1C8CqR58g31scHCzAN0ooD7aS/tq6hZ2ZIUWTE6qJs1irlaVWuNjWmOtNfWFM76klR/4AHVpxwJOtyaAmteJj1htNZ3PydaqD36QOnwIzNiQ7Qts6KHCbTPkULG18MAdWDkQc501eZd79qbP0fGnnkrJ0AR9eCtt95/U2PKFW+lQTubE2BABnNy2AYjClPCd/bgTwE1CrdUD3GTKHeHKs0qi4Ed9aHBxxRQYU58/Su2NeyqIa9h2skvsV/MXBwM9zBVPuaJngLuM+U7FJPXkrclUrTG1WXy84S/gk8xb/vPtuobj30999rN8guzKcvIkZOT6U4xxH1+bHqajIwNMSUVEASIYZRYDBxRmhR99aLbapkSfNJU0VD8NkAcFybqcBnlYd+SOmFbkjcPgALGHzYIXMc2PCJqTVXhUalmSckc0ci5rgv3h7254oTdu6LGypuInZLktR7wkL66Dxeq9bB6vZIP55/wFeu0b3ii1x9VecWVpfFyTCk1G4hVvRZBLii9cNqGoRf0t0jH6Zk6rJX+RuMOrhwqa+RhOabHWJZXvwFCx/VizLNd8qheX8ypStFPuRSogDeo0OEc1Cmi+nbeU8dsKTVmXGmgzfvthWt/t1zEqeRs9QNdVqSrjNxh3mZHhzbo1d47W4zTjyKOP0TGnnKJjP/FJHX788frwMcfqvYd8QE962tNUjY3Jm3VXWd7kt9r6xfrocR/XsSedrCNPOFHHkL6c12zb7LSTPvbJU3X4UUdpzoorMe6xkfF9/wc9SC/g1frHT/mEPoK8yzzFetttRautFVZZRRty+nQk9R55wgk66rjj9LETT9Rb37mXHvX4x6tGR8KGHgP65bu9WoefdKJ23/MNBFpVAwQEj37CE7TnW96qYyl/DHo+dtJJOhI9z9tic71zn711zMkn61XM1R5tUFWpTqHHoPttvB495pSTdRT8I9F7NOlRBGcveNGLynerpoIWytlnvSwJO3jI60TixK+O0ESvKxFs7bb77joS2w0Hvu990FplLfYa/NKXv0InnnyKjqOODx56qBLt6qF3Mnfl0yyvzyvdZ2X5NxGPPOYYHYH9R3z84zqa9hyDzkM++EE95emrK0o5ZjP1Pud5z9PHPnGKDvnQh5VTKidqtYKVIrQhAaz79LDDP6rWWJuaKJNU2r7yfVfhFP45Ohq9R9F/x1LHcZ/4hN7KPuK2H4P/jsaXD/2P/xCf6VUKq7nsE6poMsv5iXlDGsPeVqmL8btQqhlXwDUMyAESfdoovXd5QPTrbLDkVmr6aoZV0TIgeqhFP1PBSUwukfoWeAbEAupPhWutv55++4f/0+dPP50NPsmf9vw9LpYAeRKKiVijrKZMDg9pJiR1liAEmvpXRFh1P+ctHfBmD2h4xvUlkO5To09BNzok8tmgpV62wbBUQQQiQgPZCPRDqzkdIpm6B3wTBjzTBlCKUdR5m5lSqNBoidN/8Mn2gyxs2223Xfl7XxL8KinD/Aef/g7jU98EK9BDH/lIrcXR/nq8bskstB1ldZHxd+hq5FPVYl2v9I+/3iR/f+S4jx6lP/6/X2tsoqfWZE9j6B1L6CVY9L+9AVPCz4mAygFYJWksKpku2lihu0Xe/RDwBgC6DLell0FsVpE7UnZWhSPiXeiBYJxVKTGEajng9ziuofUY9yuuch9tvtULtPW222qb7bfTDju9RDu9dBc9d/Pnq65CDnC8fvRYM3xSdf8HP1jbvuQletH222ubnXYE30mPffKTyr+I8anSC7bZRhUfAnuMf88Rw4Me+XBt/ZKdtM2OO2rrHXbQAx/yUPUY1V3Gcxe5MWx40Y476EXIvOglO+qFO+2gp62/rjpjFa/ek+bVXT64ZK0BzXrW3nhDTWL7JOXnM+cm20lPWXctvXCXnfTCnXfQVjtur204kVrpAatq3Wc9U1uje/W11ipzsybQWsAHKZdf3fp2fgmyAG1+8Ut31ovJ3/+hD1EvpBrI9FMDrIPU5SeksgbVRrCh+JN0zXXW0Xa0b7uddtJzt9iC8kmZ+Zppq+vflrZtzcnbczffXK2xMUonBX4VfdNjPZnPSZ+DExtvJAAAEABJREFUyhe8+EXaETt2wB/WtT3lXKamzV1KWV7ofPTjVtPW9NlmW26haFWQEieDdenjRzzm0dqGul5Mf8zhVDAUlITP2jJJ++9zv/tqB/rR9m7L68NtgKes8XQ5MN4B321LO1a6zypye1mSBOIbHQUteOOXQlouD7wx0GPVxkm5S239rJOFIUrTAmKATYPIjSCkkR/wwKJ+yFD7voHJLQ9tD8LE5IoI9ZgsXSZLDcfHxV0G4ibP20xrrruevvejH+m/zjxDp33pS/rr3/8u82qU+MjYn8i6bOpCxwAyOlg1eIaCCW96lFxWoFdTADED5Bu+FAHGLV9OnTducN7pbYAS+CxBfpg/wBM2D/DhohHBesRCxyoREcXWgRwkSSFfPsGrqpbc9prFroZ58z9u1iGHHKLtCbT8vxCzRSPprzfepC/i2+//5Cfa7iU7ay8+LfvTeA2vB8zrdDVJ3/RSwksV6kORQ3zU1B9//Tv9gSDrim98U1/70pf106u/r1a3VkV9bT4ZO9BCUliiUhK6fR9oCvCUpWYMNGkU7SqtiPJEGjluNVeUJOAFmEHguh1XU/Z2FBwVuVt5IMKjSeoxSGrwaLdUM398Mm7wBpxTqCIIyO2qfGBzMKZWS9lyoiyjUJxGdRgUvaoqAZCDpR4b/QL0OhCo+7L+oGeZHuUXMLcy5QqPsez6yodB7OgiP0lQ16kIBDh9mSBdkKQugdaCyHJZB1Vd6utSz6TlsWUCmXnoXUDZSdoyOV6VXzpxWdc1QVusu0MdrstztNenTWL/JPVMuqz1gVtPFz1d5qP9k5kvmXoGADp1m1Yz1z29E+3rMk99QiVsNPhDVwd/iA/CNUI+sXLb7ceimzqtrGK2p6pSTV32if3Xw177PNAr7O1ha8bOjI0un81XkvVY3nTjgc4aO2oU1+hzndbTSm31+KBWm44u25mp07psU41sFz/a3i78mnrcBteT4fkuQPkM3Fl3oq9ZMNWH3KTisiMzabmnkGIT9haqH8YH4PwI7tkecF8ujxZYj2FhXSHPowIwAkjyM8tpAZipquQF05PJk2aSibLBJs/WVnwy/dBHD9fhHD9fftVV+uHPfqYf/vRn+gHBwfcJwr73wx/qh+D/nDdPEaHw5GToDoIQB13GyycZ6p6+EWISl9vjfprRYLBNNlimIQoUTRCLTtIpOvhMmnmmOZ0NahYL8w3GDRHBWtIq4qYXhMcAT7SPbLkHeMZXBucdWGGhFNiKTTfddJP++7//W89Y4xnyJ8HEQplhduH9929/o3fvu68OOuT9esRqj1XNxtFl4V8QtXoshF5wE/X5RMoBFB8vxXsBPeyhD9axxx6ro489Rtdcf52O53XFV756jn7285/ppz/+cfm18hZRcDtLLepqSRqLpIr2+t9uBEF1i3xgd133WJoDKfWhwXG0G1AgpCmehq4BfYi0VNRllio0EribeyCXU46Wxybj2WPeG7I32lsXLFBiQ0+8xvNa0CH4n+ADQ46qeWXIGMyMpsz4y5TNVZLXHAdpDgA6jMkuczAToPj1mU+9lBKfLWqSSg4WvDZN8AEvEbwF86RXZ1Xosj0YxpKThRoVm/BkzaAz7vWthjHWHsMCiWpULuZiUjAPUtEj8Kwy9K2u1FuTr6nHOoK6qopZlUMZmDM2jlwALkOKXPngSupyQp9cGXZwFzSRDzU/rtv5KjVlxVXDUyQl10N9HeuKENUpsUbkhE9oe4y31QaY7urSttpleQTr+diccQV9Yb+W17X4vpuz/F1by9foE3KoppTkdvlPRbQoY/t7CFVVG0sSvoRPn7j+LieC5Q+eoqtFP/vDue3rSjI+ST0OuIy7jg5y7udItBRQBJL4imfxM6lvUw3Glwdwms9AoPLZlE1VhAWDgEzGETZvGCCN7tk8cA+kDffrkvBlahrjpcgxoD0xDM4P9CYyHlse6iF+GPw1g8zHz/500g0p+BTqT49PXXNNXfSty3TBNy/SIYcdqs223FKbbrG5fPS8xQu30vNfsKU2XG89/eBHP2TBZFzLWqVOt6seEw71aMYgj3cSVAuzgFAg20jzhJ8LmMiCQlKTtw6DF4NBO2AtlzvRbkONnREh47bB+Zt53WdcXE4H0GOBN3+QLykyicWQ5tFWMjQsoduyV3z72+VX2y+95FI9/nGPY2E2P8rC5U/8YqHyq8H5vW75pN1phSb5BDxJB+UUxUdtJbXr0HhUmlO11FnQVVQhsdHsfeABOufr5+vpa62pbbfbVrvtuptu+PO1mrj5VneCEm1zgOY04cQ51NfGtkpShfZEmpGhuuYDHz5vdgwVbvAsjSqN42G+YYpouT7AdgNDcqlZQaPrXuEBj3vPT/d1i7GfgEyPV+Nj8sbaJYCvI1S126oIRMQYFmOXvVuGiBbzrQU5qaoqdZD3qU1OLQWQo1KOpCxfoYqyGf21pCAQqFifOnxg6KKsReBRBGH61Tka5BPbyuUZ24nx3qKMbS4pc7j8AgkLSiWpHSGX8b/UaZH3bdkUlcZbY1geytTlYV+lSlVKWBKyXteBOo0xrywf6LQ/5hCgGDJzTr6oQy7lNIsFTzKahAuA6NPaibrIK1LxU5fyDkRr6D0a6cA1sKgrlfViktRgn2QFPwn7Krm8gx9VIWFvoh+sJ4O36A+nvQhkkyIqpnytHnVN0phbJidVtVpqVUAkSQGvZs0KCdy+mTM+ripVWEStpC3rR5/tEv1Zg1t/tPEo+Q79kKFRXL4yDwNdhl6hB8JyvpvRQy022Lob86WImIJkXFJIBTS6/q09MBgHS0qnHFSE+hMWIkON5/TtcecTjvDIYnI59aI5wWZfQ/MkmWDCdRmDiQnVY7ItYKH59OdP02VXXqlLL79c37zsMl10ySU674Kva3yVVZRYaDqU8a/6OshKVcV8q5ig2Xtvv/JpPFi1yMHjaRywEFXKYLxA8ITADb1kIKjgEc6rXBHTeCH0HxGz0822Hxw0VdgaEeoSHE6yyPiPBK6xxhrlJMo0y0SEysKKrMsN6ObV+KZW1oS/hF4lSdbV0Wc+85kC3/zmN9X2QoSc9XdJgwUwsZj5E+Yki5C/hyLn0dNl6aml/uJXq0rB0kqecu6nisVrPnZ6UWvNHZPG2tpiqxfoW/TN6aefrpft8lI9a6ON9dUvf0Xq9jQHvRX9zCc8iT7KtLPudgisslqpkn8t2wu9wRtDxh7MENWWdTpT1m0eBjpOllkIJFqOv7MW5Q3TYI/ue7YHqpQYH/Q1zWAGl2EAKkXiThLjCoSRHJyg9DQB5vxYNa6IpC4fyzzOe5zC+DecPTy8sddomvQXunNP5qFQnmPUpuDHNMt4bLZaiWGYRW1lnDq4ip7kqlJYWkrYCYpW6AGLsU1Sxr3LlbHN+K5gtwksJjmBq8lbJiPbY76ksGQwDyt1mIMd5pTtFXRE1OPh5auVQgmoOYbzaVCXILCKCqtDObKYcBIFrbvAMC4u8hOd2uZbTFUrKVUuG6QtValSs2bU6qEgHGCSuskUFa6kLpWrh0E9E8j5A1uXQDZVlZQSJ4v2vuTAZ5KC3EoBL0Je+5PXCzSFywJVSiwxbYqGesLfkdSOFlgube9SzwJ84PXItoh6aqnI1iFlIFVJqBcoHGg8XW+Wf6bzkJfbTY3oosag2gBt7ii5iCZtaP1n9NNR8m/pgdvT/R7EdtbM1LoiQqwBjDcpMYksp2BYgnui5AgFgVNNfpIJ2kuhGrj/Ax+o+z/wQXrQQ/9Dj3jUo/SIRz9aD/mP/1CLT5ddJlpUVcETC0BULIKh8sf5vGCVOngEE0ssAmV6DYwz3XUCKlZpsddCm/0MqYhQRExRI6bxKeIQEhFlEa+x3eREeyva0GNx9V9d3m233eS/dmya+Z1OR/51b8v5k7HL2Z6Khck1VbS7ZtHZe5/3aEtO/n7zm99ov/3214Me9CDWnkouV1WtYuM3vvFNnXDSSTr105/W/VZ9gG7xr18T/FhfoCPsJ+xjBZQ/sXYq+qzNBkU6yY7SmjMmH8dPsOj36KPxFebqgQ9+kB6z2mo67PDDddwJJ+gnvNLdZaed9NFDD1XQxu6CCdKscV6dJFEDAZeDr4p6gj5xv7gdAS/cN14tSZP5dsAsEIF0LMqICEXMDotKjyj3JA/Qq2phsD9gNHM7VDNeJwmOnNLx5LI8FyKQThV4Zvy31EGypqyHG0KqolKLOVfGG3TfEcGwb8DjMlEgMydbCo0Fz5B6jOfMItaKpHI6xcLFtECf5DJVkmrKZCpxcFBTb2J+J+QDPbbbcsl1OV/GuabrhVYh28K+muArO/gKqcxx9HRogIOdHvV4HjqgIEYSn1UpGUp+5mjsoQ71ryA1kJTb7S5AznQHjw7SKE4bWT8dtLmtKfAdQtw96hY6abImsMspZLUqaqUduAt2KFVVKVPy4E57rC0Z+xFQr+gR0z7jM8m0AvCplj4zD3JWuUp5Ak1cKq+RQStTqqSgXsokQ9AKblVJGbzokTRIraOvToMU9tQ9G22KeRuR5M42RGBRH5wUPa7JDiB1B5iGlJMR/Jt7wONgScC0WMhDDKGSH6Qlw8M6vKF78ShQaMEcq/ik6SUp+DQi1UygzATtekoQIHQ9SFttCVoNbhibM0fvO+QQnXnWWbrq6u8KJcrmUenkZFeVg5DERJSayQy9DG+n4qHpq9jkhQByIwNSZDKTHvCCU/i5LA6Wny49jUUEZsQ0YRbMZQ2BbQmwSEQoAeJyEOVg6YILLtAb3vgGfZrTqYjotyfKQuPyLuuajGfsO+jAA/WAVVfVTi95iV784hfr6U9/emMr7bDOUz75Cb3lbW/TYR89vPxrjfU22EBhHwEZf2O4KqGRdtprNWhPLFQGcAdZPexw8NUjb76wP4P7RDEI9tbbcAOts/762uz5z9d2W2+tuePjes+73qUD9ttP++69t371i1+qFUltyvnv/ozRn4HtAirTq6QkqSaIq1lYK3RzQ2luqgcJRQAN1uDO9wHyHbxHxe+2HmBy9tjgq5RKv9tOj4Rg7NQe50DAS1Ulj0tmqwSvzGYeIcYXeSnK3EiSqhQ8YfI0JngBiHpSRBmvlpOyqWiwhEoqdu9KYt7wyJLlEVNF/UUYskBsG4nRkgi9WFBs8F5Ls5RSmKyQptYr60pVJf9RZ8/FjEydkjz/nDdggk2VL9iyrbbJtpW1wUrMNGCj6yt1kC8pNIvwmanY0M/C5cZOnujPqMsKKnB9rjeDZzMB228dBZwHiEUJqEQ5Q1aOAFLJG3fdgoZouU0b6DHP7bD9Nf3geqpUqYUvnLqAacNgu6bygQRQaIMU0oAPiVzzBFnuN7ZbeR8yKTW7MRJIAQl3+EGq0TXyQPHAYHQsLhWjhdFUnk2qha7hcggx0ph4PC1keQamfMJh3OMxewIysboId1OSf9vGX9aeZKLNh7cAiBVW0HYve5ke/MhH6huXXqZvfecqJnEAkoOA5ACCCnIfTloAABAASURBVMqnShSblklFWYMXv2IFNB+vO98rn4wpwUfUHitST1BJXc5tCJaxED8DgonqX8a9UgzA5EIDGU77WdQoaJvbWxNoBHSD8R123FFPfPKTNIc2/s9vf62jPnasjj3uYzrqmGOAo3U06dFHkx55pI7xKdLRx6g32dGLXvgi7b777lpvw404CUz62z9v0REfP04fPe44/b8//EG9uXO02hpP15Y7bMcrFSlXSQk/V0GKQQHIbbMt2Fz6xTiQ4AVpD1thSdheJ/xN6u96deA1fSWtu/GG2mXXV2mTzTbT2IoraoWVV9LcFVfQ1y84XyefeKKuuuIKTgOygpOtsQgFJwDBSp/Q0eJBN2McvifvvgnqCeiZPOJYogLiCmBxt3nDsKxygzKLk7cdi+ON6HeeB+z32vOLDooIxkAuUFElU5YxkyXoGfAma9nCk1RBa/AQQ0kIq1kTnAsFFINzoKqrUM8Zxp7zUi4yYry7nIOdLpV2kbGc8xkFrpeqkI1pgGGzBaMGMgqJH9CoxobCVAmwzOtJ6sEtwUxIGWGLBEyqK3Kwp1PkZTmgBqhOFDEVmVJCpmXqLkQeqOrT0E8ZKpGbGm6A+aUYDAQLCi1RCRQwKfEMADZPKfqEqTxMr69oV3MFpZ3LpLmQgmfBePiUzzYEREMmhSwDYjJtkJrmvkVEBtOHwbQB2KzF8SwzzFteuPcyucMWp7BUXB5IDFLQ5sZtpbCb2VBGz3u3B9zTSwPzGy8sMmAK2fxhEDMmAlmAZ5FxWjFTvZCEwrNR/kRUM5075LsEAxPIT1RJEwRQE1VL3faYOtB3e/2equbO1QUXXqTv/+jHpVyFjLdpL1ZeN5rFB73o8ASWU09hV0hqWaqSN3X/K4rMAppZlf98w7W69IpvKTNbA/sS5UJRbFYmGQayppVF0avcgDdFBzHN5VOwEA7mE3Tk/3rDX3TVld/RC3j1t/JKK+kVr3qVDv3oR8of5PvmpZfooksu1jeBb11+uS677DJdcskluuzii3U58J1vfUt7/efb9aQnPpH5HcrYecONN+mc88/X1755sS649FI9c/PNtd8HP6B9P/QB7brn6+VfOAj8WFO3F9eUA8tCibKZU62q5DLPLJov58UVERJQS2wGQApl/N1lA3JAnNttdVuVumxUT3z603TA+96r/Q86SAcCfgV6xbcv17cuvkSXXvRNffuSS9ViTeGsUol3H5lXmKFabfq5onxN4Cuqy9RloFpnlSkDGSo3jCm8yQoS2NA9RBhChwQa1HoGYIpxp8OwpPLDciP8TvCAO4Tx5k2WQcCHMxFIZKAuY1QMEM/lHiPAqcW9gVfkWxIyuYEQogGVpQZcXB7jSVF0ZkFnDDp4mtIDTwCzVl5P/EHMHzQcaHXRwfSRQVxMKRQIu/pAOTBl0lxsFDqo3+WgZlK3x+Cx7TWoTsgAfs0WtNkiBbJkOeOQ0Sihkgdk9cFMA4oDEFCL+uD7DusAcWIAVWL+qhbzXEj29TDPhEBASYBTazH0JeSr1A8SgG+KOFGEKQNoSoSi8AYyxUmumLoKh4d5ZItceZDhtlRZc8wf0BEvGodT85x36lqncU3JJomxoJLXcr7QbRMZKk6K8lBEFMwkOO5DfAvmlhWOH847xWwLItHkRs+RBxb1AKOFccSTMeSFYwBTkv0xN5UH8Sg0gDK6KGsEQgQPVpQokBRVJVVJHU5AvBB2CAp2f/3rdL8HPVDHHH+cfv7f/0///bvfaX6nI0VSMogUCMCBhe1JBGkRVRPwsDKal8hTuVCpv9/0d33lK2frLW9+i0moCoK4upGXCk0B0mAgTAzyAZApd2kFPhjI1ZwGmZ15LUZLikzYPtr0wx//WHvvt69O/9IZ5XtoDths9ebPe77OPusr+vIZZ+mMM76ss8DPOvscffnss/Xlc0jP+aq++OWz9ICHPlS0WDW6brplni7klO/4U07RiZ/8pD7x2c9qnY18ylXJryFq2t4eH1OnrtXilWzChsbMUASgKLaVptEsp/aZwYw+yWS5nPPe/Aog4M2hR3/lKlRbX6tSJv/2vd5RXoU+noDwwAMPlE/lfvWrX+nP11yjiQULVHPC1Z2cVLZdLPwVugwiCBO0qm9Xp9dp6obPHjKFky0Stt7g/ABsp/GZdNMG4HYMYECz/DAkGM6TjO67gQeCHjcsYgrjTkBETLNK5/LoDwawKV4hDRGMGhoBYwMYoqDa409OIS8sAWHGPeA7NcupwfgUzNBV9E8xGyQo5ACyyTVPijXIzCcN87ylyEzOwnkUcLspDZ0Md8GHXVgId/CRqGWge6BqZt5r58Bmp8MwKFNS2hdlBSi5waOkhe6Ci+EXoTvhwYkWtXI3ukNTDuwjZk01MPqbSSM8eo48sEwe8KS+feM6yniMcOqpSHVMokzU0yMw8W/cTHa68m/PddiQHXBlZLvwM5vyrq/dXc/bcgutv+46WmOddfSn667DDHRl6zIECoPNnI9tdfDJNSn72Ixz+ipa7OV8DobVSi0ZTj7pFL39LW9TIvhCWn5lVj5pssrViVmSRBBBAdRm1dTVzB6RJ24hLujKaYaDpFAj4huZ3wKpoqm/wyu/LkGEOBWqYWKaRGp+yqGoJX+vaaxqF3szvEgh0eYaKH9EUdI8dHQIsiYjdOp/naaTP/1pnXPBBRrndEw+ZcrSAvzXxZcVddFs2pTV7fZQleTvP0SEteuOXi3qS6mFV/B3SP6NUAdf/s2pCt5LXvpSfeuKb+t4XiO++DnP0WYbbahLCQxtQ5vAr007gr7vLiDomuiWPzHRwhcZmv2ZsH9B7vDpNgP2rrC7gSTRt0A/pbtUmFr8hWsWz1wMJxZDH5HvXh5YuG89elRmpMfSwNJhfEAbpAw5LQwLaxzI3eUpA5C7DG2nS62fRizJcuswWE+T8vR6QGLaNESpczrf+HM4f9txdJa6YqGiTHkVMHVhlilTQNOm8AHinp6NPuDfmWkSjWlgMdUM+Ithj8gjDyzNAxHMCO6lyS2O70XPMOBbVUJnlZKqylCVwCDIExopp9Akr5gWcMqx4SbP1te/c6W+euHX9fJXv1pPe8aa+vx/fVFdTqw6gHW2xsYk9DigcYCWUyXHW8FrNAcfO7/s5XriU5+mv//jn/rO93+gAw9+n9YkcPvz9dcROGTVqVlY6pIzzvIVKtNKpIVC8JcqZ8yzZC1Kqrya5CSuJrihuESBCntOO/107bbHa9WlnQvgTTposr0U92JB02iz1B5r0RZp7wMO1AcPP0JnnHuenrTW2nrSmmvp6eutp6evu66esvba+hUneocdfZT8q883c1KUadskiupISgQ6bu+CiY6qVqXxdougUOr23HqVKyIUYSjZhR4RphsacoTxaDI8MVk+2Zqou+XXuR0Qp7E2/ZRUkU5STwcfqKp03/vfXxd9//s6h1eJF154oZ797E30gfcfoi7BJ0o0d2xcbWxuoTQBgU+SQhUQfRBXFkxS31Njp09yQtOnJAKhAYBO3UWO3CAFLfdAdmZamLfh4fK3QfyuFb0X1eb+m9mcAW2QzuQzhGeSblN+cXqXpiRielREhCKCIgaSpd1Uyl3G9SBdWhFHjJZdqtwMgUUtCgUyBpLlcs+0azgf0dTUPJvqIkLcU9BQpVBzBdiAL3BxBTDzno02U+a25lOwaEUKRYTE7cbU6l/QIkLcfcJwYvo0SKHRNfLA4jwQjI8InjNgWD4iyBpIpu5B3iNTiogCyWMWSCmxP1dKVVUWmC4BCQSCn6QevDmr3EePeuLj9finPVVvffe7tO/7DtYPfvFzbbvzLtr+pS/TC3d6iV64w4560Y476UXgL37Jztp655cAO2s7Tlm22Xlnrc8Jy37vfz/8HfXwxz9eqz784frFb3+teZ1JiTqwqsRINRb0CBi6gHyxm2eCCL/2CvI1eD3EM+4gICIpsN+/duzA6oRTP6kfYuP7DjtM79h3H72MAPF/r/mzugr51ajnZ48Ag4MoXvVJ79l/f42ttLKeudlztdrqT9Pb999Pex14gN793vfqHfsfoL1Jd3z5K/SAhz28fIctzZmjLr5zkBUEVjKOfS2Cnh4RVwmvIhTYBXnGbXoDZiCmMFIgFNGAsxENHhGSddlXqQKvlKo2fRSqYwgkJYK8xzz2MXrCE5+gV77qVdqftj3wAQ/U7q9+jV4D7Lbrrvrf3/5WwXBI+MABl/8uV+Db8ahU0QdJNSdYGW3ukZpcrR7PHjy3zRyYCj/IuA+MGgrNyCyAaKE6aHSZATgAzNjifNm46HdR1+xQVDR1N+hCeJ80Sm6XB0IRscwlB/05e4FAl2YFTV2ZXp7WQokpjpEcPG8jFG1uA+DyBllH80ChwApB5SoFCtY8PPYGAMXsYWjGJIzhG/lhGeNmOzUMcKdLBttlWLLUMnH7agb1u0xEQ4xoUtMMi+ZMMQhfqVxNzqgxg6Z4muWyhGEW1u0ipWGb3agydPqOn9YYauRimjTCRh64izwQ4XFn6FcI6nHqRcOpA49m7Ep1sM0mQxBMqECvSuq1kzbcdBNt+oIttf6zn6011l9fq6+/XknX2mhjPWODDcoJ0BrQjK+xgfmG9bTxZptR7gV6zJOfrEl0rfygB+o9Bx6o404+Se/ed29d/p0rykZuG4K6I0LZAV+ZR42FfhbrOdnq9fxHKpC2HBFDLu2RnPr7U3/gFedGm26qzV70Qm2+zdZaY711deKpp2qfAw7Uu/bZX+8B9jvwIL1n3wP1rr3304r3va822fz5evSTnqRVHvIQbeq/kr/tNtqU8s8FNt1qK6321KeWL6T7/7b1sLF8L4u21CmwXaVuzCEN2Z/CpogQVhazZ3tEIGRBmMZIpu6IUMQ01GjKShL942DH36jKxkOqsSNjUw04tXd6+Gn1NVbXFltsoU03fa7WW3c9rbf2Otp4w410xulf0iHve78u49SrqqXUqTWO7rbxbi0HXtQkX/a76x6A8wMQNhmiCGajDZAnV7ioLOlwHnahOZ1C6GvnLVdSEJNmgnkDcL2GQX6U3jEPRN+ZTgewVI2DMn1BZw1N1ths0HD9NNdpgYUyhVKGB0NhmVNZxwAaFeVZ2gMzAN+FOHh4kA3w4dT0RWBYYAgfloNsm9WnFRxayZMWMunSbpczLE1uUX40JCeAdRhMjIAA4qcBtNzGZ4PC7D9m8vvkuyQZrEdlIHiVsRNdc/l0ZmQEIw/cDTwQEYoI8ZBEqoUvT0RviolN2ycOxmvkasp48+6xqXfBJxjp6xNwvfatb9Zr3vRG7fHWt+j1b3+r9ngb8JY3a/e3vEmvebPhjQV/Lfz7PvTBmmiFOu1KHU6AVnrgA7T7G9+oCSbLdX/5my665FJdefV3CVAI8NjwM1BTN4dDGJlYn4LXcFA4zcnwDDX8Gm5NdNUDn19nff7LZ+lnv/6fEgCu++xnNXU9YFXt9oY9CRRbuvbvN+nPN96oa278m6696UaFLtFFAAAQAElEQVT92fD3G7XVDtvpcU9/qiaYzZO4pm61pFZbbm+PdjuwKl9Ep37XabuoFk+oAcrYfwbc5wMaYVIDWrbLZZckGSgMBCzXI3UgFdCEfYP+kisHOpxO2UYReBme8KQn6nV77gm8Xnu+4Q1aaeWV9Y+b/6Ef/eCH+q/Pn6YLzjuv+c4WQVabY74WUaT/v2ILn/oPTCbqiaBSwK9qDeW7daX10G2UgfwgCFs47fsJUWPZygzoVUlhlDS00A+0CChDgOTib9swgMVLjThL9UAgMQDQJd7I0T+ZhM5bouQU07IlY8RQMnf+w1UZ7uyaWNdYtKZrGc4bn+bciZgbGnRJLLaOxXMWW+RfxvDXHFheXD9Liye50T5MB1sD3gyBvtxtTkYFRh64DR7wqBvAoFiUKdg8E8QAPF5TpBIoOKDIZQENdeE54KoJkroEIQ6WJlup/B+/CU505jEDJioCqbGWFpC/lTOe+Sg03hvjFdecMXV5pTWf0ydDHh8vQdA+nCoddsSRGl9hJZ197td06eVX6Mqrviv/D7AcldjzCb4C7Ul+JZex2TbJAU9Wod3wl7/q0iu+rYuBz57xJb1wxx207rM21nxK+Yvs8zjZcd1vftc79YEjD9dhxx6tQ485Wu8//CP64FFHFPzBj3l0kZ/A5g6BSl1V5bcN/R0sQ7fvB7929OtJ0VZI6rFo1pThVuaBSXhKYrYDBV2mx6DckoSn+qgvFGGK6wrsEH3kWkMZw/ydraANQV85n7Et0XepqvBtR28gyP3woYfqMbT77LPO0vnnnKvvXHa5vvft72jejf/QGFFai6Ar0djkYAsDUUHNriPTJ5kerqmXl4n4YKFNBanBTbGCZg3/NJoKw6iBMRMGcMzXFBShmY+B1pn0Jo+KBhk972IP2PNBT6vAkioPhXxr6IqANpS/16L/0mYuPHcWzt29PV5+69AblNeb2UxdEm82+RFt5IHZPcBmtbhBNnuBKepscxttLIiDZyOaWOw8XpucS7FwsktnVsUur/KcNqdbwSarAh1smuz21CXNBEDDMEmZHmUVLc2f7OjWBZNi/2ajDnFoUr5YPvi7XQ991GP0kle8Um96+zt0DcHTn66/oaR/Br/p1ls1iZ7/u/Y6/eHa6/X7a67Rn67/i6792406/+KLtdPLX6HdOLF5/2GH6ilrPkM9Aoo0NiZVLfl1mgOlHgFUj2CjR8CXx9sSwV+PEzbjEwRj5dQqkjpEdzV11eIi74CFphFYCKrEwVwJRIlBVDngkvCjOGezPzLty8hEkbV3YS+Xu4cW25RIqwL4kJod7CVOrhK2mu+8v39mu7t1T5PdDjb16Ksav2dNlD/RIWyvtONOO+mMM8/U297+du35xjdw2rWnvvOd7+imG2/SxLz5SviiMhBsVQRfDroCXPhL9G15vYsNmMMza3rsmKLiA824Yin5AXum3ICuWbWqXIMyg7QQR4+7zAO3paJwP8ZtKXH3kM2YwUhnvIPcrjvEMnu7St6RQsVuHrb9juj5V5VN5VulfFKfNcWqCDs2wFiQaSjPgo8eIw/cNg8EEzRuW5ElSDNwCQ6iwEyt5pkjLm+emc01RcVGKvbXDIiFhlJs7ilVSrxmE/waOUGrqrYSQU5KLU0QYM2fnFSFzIqcXLXb4+qyUWclRXuOutB7wLa77KLLrr5aR59wotbccCM9cY1n6Klrra0nP2NNvfuAg/S9n/6s5NfaYCM9Y/0N9fR11in5L593vi4hOLjw25dr1Yf9h2pOcXoKLSCgmN+ZJMBg0lVVOfHpYPV8QqZ5/o1K5qxfE05CywRgDhBtc6vdVm37KEYL0YQTjJDUgE/3grwBESjNbTxBjETARUhTAw1n+TypUuX4HHWuyxBYFxGlJs6WSDOtCflfKc2fnChtD9om2h9VkoD2+JhSVSlS4nVsjwB4Qo987KP1re9cqUsu/5ZO++IXtf5GG+iIww/XHPrQX5BfGZ+2CKarTk+Er5oTLY3Tty30pBD6QhEYRu22gEQeLEmFaAYQ5AKWJQzC3gbclikgqi1jzgRK+W7yQwQTR3CP9kAZAUNd6j6+JzQoMDLKSAa5PXcZ37en4O0rM+RiqUzS0D3x8jojm+4lZBoELVTaJV/TzZ3GTB/ByAP/eg8EJhhI5M0xIprUz4BSIGSqeOaZkMXVjH6ZR77HSUhQrj02phaBlDgZ83eHul1CFfDE5l1Omkjns/jU7TGttOqqesTjHqfTzvyyvvCVr+izX/oScIYe+YQn6Mjjj9PnzzhTnzztNH329NP1uS+dQfol7bXvvlrlQQ/SnPuszKlX1iSnODX2B0FCIphw8Nfj9EVVxelWqAevy6ztwitpSD2pbPoSGSAKDHJNqlkvGjpFNz4TppizILeNRFyIVZr6PCeqMk0zLlxLWzKBbasEUm570NYeBRYQfDng6tpH5P0bihWBVzVnXCve9z6au8rK2v/gg3TGl7+sBz34wdpyyy30gs031/M33Uz/+9+/Jriq5C/M9xbMV2f+PPk3Fm1Dxr8JOxK+dT6FsDV4tdtVoZMT9XlzDXCDcc1ymVcgGqaTiFBENASe0xiZ0T3ywMgDS/QASwWzzzNwGpZY4G7I9JrSmDVojYIfDQEMbo2ukQfuBh4IbDCQlHsmXoZqeWhqU/fmWYDpavmIUMTCoKErIohrKg412E59ykUgJa4E3cFPgHd7PU1ycjSBzh6nLjWv9Cbh+ztST1pzDT117TX1tHXXKV9sf86WW2rbXV6qp3GK9ZS11tIa/d9wfOo6a+thq60m/5uaEkChr+f60N8iuGgT6PkUyK+7Ahu4qY3FhnockLiZheYygOVSrRIcBJJus8vPDrmcMFlvkaXOwW29DT6NNfnb9wyKYXLfLmmQN63gVBOlQeTA3aYihUAGavxSQwyCzfJq0bQqEZjW8t/m6kZufrs0hR652mM5RXy6nvP858l/sHaP179er+e17Cc/8Qm97U1v0kVfO19zctLKqa3WJIEU/ehgis4WR4GqJLWwMFFnop5EPuFLQ+MrwQWwU1xYDFcFyKphaqHLMgYTB6nxESwnD+BUd4dhOWkcqRl5YLl6IDFGy4Y00Mqa1V8rPGwBFripZQThKNyB9ChdVg+M5O48DwSqDWWosuUZbyDY3BMQZYw3YxucMTzzqaErIuSJYXlvwCFRwhDQG33e+HsEQz02/xrhDjtyCbp4dbcAG/yFe8NkFXrIYx6tjZ733PIF+poTmA5lOgQKXU7DDKVcqSQU6IogZeolavVfgHeaCaRQy92ERT71MiAmIWdbHVCVYABiyuiQ4CwNEC6Oy8hm9Gc1890p6HK6Az2G5BSEm/rUABmarMEVEcQ8dTnViki8QqyxS2oRzPZoqP1dThMpVyesxcddn4O1EgFXll+xPupxj9W2O25f4MXbbK2nP/VpeszDH6Ff/egnOu7wI3XOaV/UOD7yqRYqCDpzCbIq6hYnXJVCbfo3wOWgCx852KK2YqbFqL7YlQtl0Yf5hgFnCncBw4AxSBHgFlVrdC27B2Zz5bKXHkmOPHDneyAtcZAOMb0AsMaVNaDg2DZKNfKHdKf7QFyzjTXI5fYwbcBPtsK+sDdDG+c0AmIB+OysHGpoIYCXC4gtuwHzg4Ao2HBdUfM9jKyIUIKWSCup2WzZiCMFJ2Eh//kAhEhFkJB5tZcleAbr6/nVF/KWEZf1OsQxz3ohyTSnFUFZlWxwLuJ9NQqYDQRqQw4QElSD6SWyVJYv56cABLNNnhVgo6V5WmCA3ZHUehqglVZEpp9QlxYCm5wkaEG7kiJCYLJf7LIq4fEqyX+eIUdSxWvdFBX+Qo58REhARia3K3Uil5Ovl+76Sr1tr7302Cc8Tr/+zW/0k5/8ROeec46+evbZuumvfyXQkiqF/IV53hnKAVaF+wympRzwsccBL8EXGNLiQgijA8y3bZwJhc6jSJqJPNnpuzD62YGifnaULKMH+n6zK5exxB0S61d3h3TcDQrfY01wPxvuKQ1IrFDF1mDZMJTMjIfpAS2KjHiOIKSRH6S73AeacQ1PNvZXLWRQkpo8veUbAfbLss253DA0cgRNlkGiFjjgu5ShvPEC4CmlUqSnWg6cIkJVSurknoK0xymIBaJiikWUYCuT+ntegm9ejw3bIOiGCBRzq3+F/CPEo2CuMSIaLsYTQyiRnwJLwYbUyJQngrQHcskt9tGISXlYssH9vKOA4r5qV9RYsZBOyCXvB+w2AWZBoSf8lSIR//RkHxjcPzUCsOXTRfMpJiHnALlOofI6NkmtOeOaUE8i8Npmh+11woknaLddd9PHjjlWx33sY7ri8sv1i5/9TDdce20JsHyKmDtdCWhHqE2tDrha+Dc5UKLfqJpcZvnEEve1BG5rFoUSNLucAbmFbsQbXUKfRtcd8ACuLKUHacncaQ96jftOUz9SvEweuGv6eplMWaJQMpe1RMNgmqGhRZ/XpKaPYOSBu9IDDigWgn7lQWrwZGPL0yBlywPvUyhoDFFofi4K3ggHwG7JeA+2VrSwMfq7WDUnUInJ0KqSKtJSZ6/HBiyNITmWKlVoz2y4PglJkvwdq8G/3EkU4FYgU17twa8ICBKpaS3KRwQhWy5BQ4l1Usgp27gychWBB1WBZUwEoJoPodyWUWkrdkPxqVoD5Km84cNY6A4FdkQ4HQIqIqdA1kCyXO7Gauyx7cMai3ESZsj+hS3XGzyTiVLxS6vVwkciZGoKJPiWbQItqUKu2+MlIv1mCQfB9tGtE/PV4pWtAy359WM76TFPfoLOvfACff0b39DnPvMZ7bTtNvr0qadqwbx5mgByt1v0NcFVozuhP01Bdu24PIsOAc8AzKXcEaEIw6KCmG1V6FuUN6LcNg/k2yY+kr6HeeCe1r8pvFIBgaO9iDg1kB3dIw/cLTzg8bjQ2GSWmTZtHAQyg418EJyYahDCTjM7WQM1G9o0NDtbkWi0EDBZV5WSHFy5bgpwQ0WHg6UWM6fXnVTiBKsApxxt6mlDz72ORHA21qo0ToAUhAe9yQl1JhYQwlAPQZqQT8Dg38VEBPrFTDSAO48+rKQ0NHBKwucJ7jZBhVerLvaSwqUCObhASgOQhV1G01dEiLtPCNKZ4FabBms53LZlYTX4cojgmogTGwrCuEa4skDu1TKMKXArARANbAEJuYgoJ4nimk9w1ParRPrN/+bI+sairXa7rR795t/ovLU3qVtzVxPjSZ12KkHbKSedrCuu+I5WXnFFbfLMZ2qj9dbTczfZhBOu6zQxf4FK0OW6sKPChhbBaS6vELMiooB/OxQTZr1jmJqHMyP8zvTAyNV3pnfvfN3uvwEsS20LzbNlKXAXynASTlNYhKIsy1IxFlLJOi2IRtfIA7fVA8tXnrFYxiZaSzqVz82YXew49ch2iRB7ooLygw18callHPU41DAEpSxrTXI9zJeKzXacTT2Mo7MKOARXibTyw5FCH/za6Q+//a3e+GzJ1AAAEABJREFU9No91Ln1FlUEZ968WwQE7aqlbofADD0RoYiQuDP1OGA0NHiWr1Dix0+E5Mt0S4C7XpKF7z5vYeJicwOtg3SxgreLsXStxIxFs92AS9wNSvipRdDqPy5b4S/3iaFoo/ncBEwqcsaFAy0XpB2CqkILgqqQajqqC8wnRPV3uIikdZ9VVtGqD1hV22yztY455midcPzxOurwI3TAfvvpZTvvom9+/RsE1FnRD7Ta2GNc9G9FHbYlDwwn7/o1dAW0BDjwC9MzjwGAzrzNMs3pAJxfBAbM4XQRoRFheXug9OHyVvqv0OeGLA0WY5eLLYZ1p5A9xIcV39X1D9d9e3CW5vASQNkYAkETF83jLhyveiz+WiwgPrpHHrgTPMAQFAcYcmr1JfWgdKY/UoN0Jgia+ldTPsgFr3uWApRLbMwIc4eMB/kCShJ4EwARejGDuiH5Twz0SHtihsCX5epQ7vSUgM4//qkrL/iGDnnPPrr2f/9XLY5jMpt9hw06R1BKlMgFKIUSWsmcMx4K6H4KbBqwpKFTnlvNRTn0NuVU5BOea/LmZdo/DMjkaUAUfj+v5XnFDGVRbBsQMcFVqxCD5msaTDO/xh+Qy+28EUSdFHBAZnpQoID7IQiFABfNOVBaIVvRRgIv8j1OHLttgl0CuYc86lHa8FnPBp6lDTbaSFu9YCtt8+IX62c//on23utd+uRJJyk6XZVTSIKsRGBd0X8tNLZQnegEboLDGkrGCtE/oq5c0goK3V5w911IUFSuzLMARMyiBzF1QBtKQQvDQZt1FH0UdEpR6kKCPHfjT7JGCg/cKcm/xT2zrc4Pw+11gn07W9m8OMZswv9imseYzV0iwLTcwNQp30H3mBrQ76x0qj4qME6yyD1Mt1mLCCxC+NcQmKs2dQALGxEsA2FSGUGZXCa3JIA9ukceWN4eYBB6wg+AgThVAyyyUSDxHEBDCeSGgF0wkNFSwDKhoWs408f95qjLatNDVw/RLlCj37QuzAw92FLbaun3//1rnXf6mdLN/9RXPvNZ/f26a1WxlfoUxOWCzd4nY01ApHJ6kiQ0qNlUSaJAsJFmsAzPINIGxJWxx9AEVTW1Nxt8k8/IAv25XBRTZjotGWQ0BajT8roCRYHmaYAwuANkCZBhG4KTJKceB6jSAGYWVbmaVstCBFyZNAi4VL4pH0qqCIiSJiVNVkldAq2uU/rQrxkz9O2330G7vvJVWv2pT9NK43N14/U36OTjjtMpnHjdfOPf1EbWr39LwGUj6NNu3RXVKSKUoJV+xOfBmAiUGvy3zqIWfaki0yNogwVBaFB5zen8bCCuGAAC1j8F5M2DvdBdaPAWIt7LM6XNQ22cmR9iLUf0nudkW7x4MKdxz13jv6auZXnaHsOyyN4dZJijNncYbJbzTgEWDFYNCdK02zW6Rh64V3uAvZGNWLNDaTkhDUJBNMLU8PRA1jSXySXvTbVFEPXTn/xUnzzxRInNNlPm6quu1p+v+TMyiY02SEVZlDqCyKSFEkYKoJWiPClbWIW6tMd0+UUlzTOYM0iN3/vA/m6+PxWKcG9JztuVibxfARrEa0F3Qk1/9lKoWwEcU/l7XM/f5oXa7wMHa8ttt9ZlV12py664XBdfcokuvfgS/fH3/6eKSLsFlH/x080aJ5hr048+ZbJH3a099NYQDF3SLpGWaYgpEGIhJvST/JrZgZjzhgpeoSHoFDW+VYfUQ6A7BM6bTpEmiKOMx2DJ+3E7YFTk3u0BhtESGjjNZSgtQW7EWpoHUvjjl8JrzBQMCmUWoil8gIzSkQf+zT3gzdu7HZNHTjMnEjXgZani1KRVtZhRifmUdf311+uaa66Rej7rwnHs8B9+73v17W9focQJisvX3uQpAQsBazGA9m8vcgZELN6nLi5xWUMxDaFSkjSwh2Shu5FbiHSvzGTabpC8pEVESYlROG8MjSlIkxKp4JU/DUHfdAm0JiuVL81PtKTHr/5Ufeq/Pq9TP/dZnX3O2TrowAN13tnn6E8EW3/8ze907e/+TyslzjA7tWKyp+hlJfRFConArQYvr5dDKnUQBfUkjVMXqDLyVEM+SsDlwMpBl1MD8ZkoKj9qqXwvrUva6YNx081P0AbygzKQRvdy9EDx60L6FqUsxL4bZWypoZg0WCJKZvAIMVwHmZJazFAyo8dt8oDn44wC0eTxcijAlxUQHd0jD9zNPXBHFgqXLUFWv42ZE6rEHKlSUpWMMVeIlprAKRfaSSedpCM/+AGp1VJCpqaMUsWpCmcn4D7xqnhtZZURlDcClLqcTpP6QZYJSwIKldsyKmWKLuwStjYgroYPcq+83VxDwqf2u/st55q2hqoqEQAlgi+pSpUSECkpIqQU8gfMQUDkU6KOMoERfH+XC6W3LligT332s7rs8sv1j3/+U8/dcENt9qxna+utXqib/vq35tUvfRsE3w52KoU6kxNKoj+KDTV4EHtBQV8nN/QM7vFhEZczhJoLEWUyBrfCUGgNW8b76CKJeahehD4i3FEPhDxkBlqG8QHtbpuWQdFYZ7ujQcszIhZql8ecgjFauKPH7fFAKg7sO7HxfVbG0dmMIY1R8gFlSQB7dI88cHf2AMM3Y9/tAYpJzI0BRKBMzRXip58Hc04in6pK7OQqr6ZCXNQM/YMf/KBOOOEEyN4yhWgw71jMkEFCzMIGnJHgA4K5DJCRWRj6eimeC1CXoC0FYN9rblyuiGjArQoe5LtEID5r9Gs8ny65NwwZdpaFCMjA/b0tQw1pzoorSATOuUp6/ZvfpPO/c6XOv+wSfeGLX9QuO++sZ228sS668BsacwDnP+XR7Wk8KkXd01gkTs8k+btcDsTQl6FX6Oqp5pSqFmYRrEk+5RKX6ywBH7I+tbKdGbpvSARtUkXGkEgZOL7lcpYbQA2vwXMJMml6k0KfeQeE2QDy6F7IA0F/NbAQeShjPw9l/7UogyuisTeCVDFlj7EIPxuSx0qDqYwn46Z5DRkqZvIIluKBMi+La/0w3IUeXIptI/bIA3eOBzzOlwNEWAmLEKcX2ccQrKiJjdSbZgTBDPlttt1GHz/1VO17yPu1wkor6fiTTtSpp31eh33kMG266aalfV02YiEvWR/lNLicN+50AM4vCQZys6UuZzqpk2UBRO+Jt91poGsIJrISJ1aGAa20ifY7GHHg4rQADG8mKn2hcgWhTATCfXDAVU680HmfB6yqRz5uNT1qtdW02hMer33320cHHnSgvnf11Xr1rrvquGOOVSLYWqHVVhtjUqerFq8Ix9BZsX0FNEaQOrxarnyyWSVZv4Yub2w1+QE09kHg9gJucJDlwKwAdMu4nKE0BfMhUyNPMwsGAp0b4uy3eYbZufccamYuMhD+RQY3ge2dXTm92VTRH6dNxqOrj0Gf2ZfOD8ZMX2qhZErnQtQhnTPoo+zsHvAcXZhjz/cpdrKhny3zdYCP0pEH/t09UBZvnBARzI0AYwEi4PJvkfFiUBn6E570JG35wq203gbrqz0+puc8d1NtvsUW2mLLLfWEJz5REUxBFwW4iw6KkU7lwJfXPdC5vPTdvfU0rZ1ewZp8Y3PZd43ibPdTlrkGExsIaPQOJ0twc8hBdCK4cv9mSQ62Oijyn/fI7UqtFedqo+dsok0330wbbLyR1l5nbXUnO/rg+w7Rh99/iOb9/WZVBFkOtPxl+TY6RZDtOhg5qvnpqacu0Em1Orw77LELsk1jSZbP1iplTq9ywZ0P8i5bANmSQuMNKDKinGa/aHdELMIPpA0kd8vbtg3DbTaS/lpKmeXHzqgykDT9UpBFfN5Ql8ezqcz+GWhrKE1umF4ow4S+oIeQyQUYH5brs4wysoZbUkijxzJ4oJnjSxEcdrQ7YCniI/bIA/8WHvAGWOaGJ4WBVjs/oHsfTT6lYNfr8Hook/r0ZJLTi5olK8h7LfMGPvi0HSzDBcww3k+zlaF/2e5AbDaA/G90uy/CPgQGzQ6Q4lJS91NNarBskxYJgqsA1IDUD1oCTU14U4MZeijrAj0CsLpKmohaPfp10+dvpj3f8AY9j1PL+f+8RTf/7Sadc8aXdfpnP6///eX/cLoltTjNqnJWlZJQoZogPTMu6iRNsuOV30xEXyYAE7wA0hRkbMoK5A3N9pextAHTgtxMgCQK+VZzDSSa3OA5O3XAvfukt8VOe+ausnzKLvr3rqpzWeuZsm2ogH3DkJumWGg6xyhrRtiAZHnDID9Kl+wBpvSwgF03gGH6NG7udG6EjTzw7+uBiGb6+GSrZkEtc4MdMxIvckjZR9Wpa84n8FFVqYYWBF5dgq4akuVdrmbzNG6AzO1VLhQR4EP3tMAQcVF0RqmFBMwzLES8I5m7aVm6Qwa70GC8APa6/aZ593APGgqtzyORIDi2dZ9lhA3us/Jaz3krQwFiiOYSJE3WHVXtlhIQrSQH1k9dY3UddsRH9aHDDtUV37lSZ551lr55ycX6zlVX6Tvf+Y5++uMfN79hyEnXWA6Nc17VQmOSeEolZSAxouCQZwwk5BJpGIrUYBMkvIoGt60Z+8QFqS+lRl/JRZ+TS47M1G3OVOZugAQWBnYYSEoDS9szKFBo/UeTbZ590r80iYgSrJeuwKy4M61BP3epalDNbPVNyYBwD0SnUpcZhgFjStbMAXGULpMHmK+ejnZhk3rTMDCEF1FgqUWII8LIA/+mHijzgYVUg4ALP/RnkdgLC/QIonrelAm0ckryBuhTLfN7yvLpVrdnCoXJD8rPnH/hxc1gsaVAsWsxMuYZFsO+15DtL4PbajDOfl3a57yRBNF/NqEFwSmL4UCk9FNNztAjHXwJvXZBynmNzATR/o5VBdEbv5BzXy+YnNCCTkc9+qtHpLSg25F4tXjiJ07R2eedo3/ceote+7o99Po999Q+79lb1/7xT7r5rzeKQmp16ub1oqRAf0KnSCvqLAEYY8lBVxJXCcCoJDNaoAeyoNie1WMs9YoII8pEcEhIDGTVx1Xkdbe9Ytoy2mG/TxPAaLfbBUZg7bYi5Mws0GhqnrOw7xQS3Talt9Q8ZF7JT3GXA1IUUkHxCWlfZbEBHt4ZuKpwSt6y5CJCEQHG7aIG0OG7sPsiw/QRvnQPMF/t0QbsQzvT0BQ1vcFGz+XigZGSe5kHsjhFcJuYNJk0l3xDy85D9+brgMqbn3/Lza8Tg8BLBGipqlS1WkiKkgFodN1FHnBwZCgBFp0VrpfUicHoTFBYKkiC06EEkBI1W09NQGR5923FqZZPtsQJZi+FJjjFnE/ANW9yUm/+z7fq21deoW9/+9s67rjjtNWWL9AzN9xIl174Tfl7W3NTS2NCb68uX6Sf02rL3+Wqu10ljxn0RUR55dhDbzIOvef/oSmpHZV8aprBBY8IRN5hB2hEkC1c9NEWyw2BOTNhiH0XowNLVJoybG1IMqh/0SwZHDs4iOiTpxJrKo6Yotx5iG2w9kFqOwv4YUMAbossNwg1PwspxCFdmgMAABAASURBVCENtXn6w4HrZbioSqEEOO8A1ilZRVLjpr7xQZYBwzCyhKilAY2uZfZAsgMNduYigF8DZ5u+zBpHgiMP/Jt4gOkx3dKSaWaKUfZe1c4mVq0qqfYkYxUzvWLjtEzN3FIgBIT8I559QKDMPWQGqe60i8ps3yKwHCukCgcjdxSKicvRLHqn+VMK6Cy2kQ7fmF2qdDqgR7ivCLJIEz1miAilVEmkGaiBnkI9p/R7L6RekrpUUo2PacX7rKxV7ruKHv3oR+kTJ5+ir5z5ZV128SXaavMtdPiHPqzWZE9z69CcnNTixKyN7oqgPPuElICuJsBCtVqpohaJXbBJQX36hjHqMOpqQObQAKpXpmxIpohCQPOEPYUXZMaDYVj8MIO8XLO2YRFwxVgbgICQeDYgX3aC05mAolzKDjFm5odYdxZq8yL6VjsZqmhGdohzO1DqiAhFzIAZqsLrEbSaV9VdIHMqGhEl6KKoyIohoiVduHZJ7BFvFg8kMfjCjOK90ODH9OkpaGaGZ8ERjDww8kDuu6BJmTWRFBFsRlE4pmejbLLZAE+kCMkpe6ccaGULIRylVPNocIhom56D5pnmdHnCQKfTYXAdzju949C0aTnpWU5mFZvQ5ZT4Z7HGFf4MbqHRd6HBD/1fNjGWVPqaPUw9gpwe5Wr6va4YG5xuBSddzndz5tSpVhAorbPOOnr6056uHbbfXq/bYw+t0B7X217/Bu2717u04OZb1Jxm9ZSndsCsVCXGT80IqRkiWdRewDI+zalUkU/UbvtIfNNWYS+FKMNN3rLCFgNZ+XK6KJhi7r8eYsiEYXyIvAha2rkI9c4jBIYZpmvAgrrxuWmw3RNG71Jw8GkQxkVgBeC8h0AZF1gDVeo/AqRAmMSDYVDkNbpuiwcSfkYe7+HDGHh6Ku0PjNILiEFHDNdrBNLIB9K/pQ+8KXkeiMvpTIDMxFHxjfpXRF+K1AsVU0kRoYAf4SfIUu4SDHguzgLWcMcgsGUYRH75gZW5mXcUpvRIRu8QuHAmFqkBp84byBKkiFClgUHeaUgyiIsDJxl8UuW0pnANXYFkeDVFkjScVyjCNARIyRCISeHXxgRf/i3DdTbeSNu+ZCc967mb6hGrPUb3f+AD9PHjPq4jDz9cv/7Vr8prxYrXiVW3VjJkhhn5mlMuh1wK9a+sFlgF+DSUpNw+rXDVHn8Gj+MyDgcFPa6K5MKPIrsw6S7LRbhRBCkYOm1HYHHQeO6+zU4GAPUus29ZKsr0j8H9lG0kbbkzbGQ4TGlePG4OVuO+MixBfdsucyAL5/ouoKGr8FwDgpYfYo3QpXggFW/iwf4SgDhe5ClWdQ/vqQFRBogG4qNUGvlA+jf0QZbXfs8Xpo0GIF9ZnjZlygzoXpAGm2CZTzB6/ZOJoHSjS8twoZxFLpBcBCDMtAcS2nW3Ai2Ha3m2y+ZwKCW/1nNqZw30J5gOVJqAJfN6cQAqfVx6A2GXHYD7uZYvGCiLAbiTXQGF3PXBDpc5/apNbyV16de6qni1GOqk0JPWeLreuc/eesNb3qQ/XfMn/ebX/6MrLrtM5531FZ175ln61kUXKxE1le+WUV0zxjjxQk9CZ+6Cs7lXlrFBXrsBf4fMNpUAi3Llhk4RSBhXCHefR7FVHtlMKdridg5bF2RMWxSQh9c83S6A2ySaC7mfMeFOAtcwsIsKG/+yp5bBQz+ZtuywDEa6YUsD6o3AawZUFnHSiCEa+QF90AaMb8yGJ/rDt0bXbfJAapxolwr/5QIeALgeXGoeGrryED4bav4I7MMReBzc20BlSgTPwboZUlmInGrG5cXWpGBjLSmLWmbTaHAtVM7lDR43Tg1a5JrpT2GJ+tdM3rLk+0UXmyyLjnuuTAl+2YAGqX1v6G/veIW2cTu/UH8MZWAjJ/oh5ADNIK6yYRUmpZHP9H04oCLtwXeANknk1YVXU8jfqfJ3uAwTuae5q6ysjxx9pD5+0gm68eZ/6Khjji5fnv/spz+j3/7qv/XzH/5Yk/+8VeMcx7W6ufy24lgQHqJTnHQlxlxK1E1d5S62uHUlN/QIbG+yg/Ha5PrP6Kf/gmRQdekfHNrY128I9sSU5WTox6Z18IssOdK6zDc0QIZiwTsfqLfUFVRFf7sfEmmECdC4bU7TO8Yg3Ml3U0tTY419hsafmvKi85nxk+0zZDS4MJtbNj/U/AxYo3TpHiDQqpGiC/gEVAYGuSgQKk4NMovcyC9CM2FxdPNGMPLAvcsDnhrsjwp+Sss8/FmcomSaR0TIC6yGLkiKQKrIN4xm+WsIDuAaqoSUlnRZzZL4I96ye8Denylt/xsGdPu7AATTDaDyOGhOv1TwYKPKXlMZD+ZnejJzkuW/q9apOXFCiQMhB1g+0XLQVSdGAeDvc/WqkKHDYJhUrXfvu4++eekl+vqF39C+e79HW2+1lXZ8wYv0vW9dofrW+eXL822itzEqG0stVSmp0+2o54ALmmMQVPO52paIrAOPbA4ZcLDctxW03OYOoL9LFPpd9bBVBfp2FVvAuTHBOSkipoCcpq5QoVvW7XJKQ3VXXRHFAPHsVxuKAIYMCPBiV2lKeUC5c2//lmrNuIwIJQ8IjOj1euoCNQFWRGAno9mGYVJI5MuTMaPSFuf6RSHcQ++72Gz8hdtwqNRPwcO4xNMYEOIqD9LBjWBx/XA64I3SkQf+fTzgmRHMlqkWs0hFP8O6VTB/QoTMQhWKSOIp8woUieYRTXK7nqHm53YVHhUqHvBqZmShNKSIAMQ14ID27+QUculjAiwvixGh5H5mhVX/8obv4CqlitApl1eGWaGU+LxLWjNACoD79Mu8Gj2GiV5X/nc/0aq02uMfr8uvvEJXf/97+uIXvqCN1t9ARx1+hNqU68yf0Bhl2uhsR1IbvAW9hVFOE5tpsZc0s+EavPmWgCYYnpoG0P4NA6zIkA5uUw3W53QAA/7ySDM+WUiP8wA3rVKBijbag5zlqcqhBDWREraC4UXaGQZ8IK48BDMDyNnaMJCn2DLdw/K2M1N3TXDtgMZphmgZYd3A25AYE01OQ1cUmWlCgBJ781ThWA9N1UxQ/7J8Hy1JqvBSlagry4GVsC0xRlvQW9ATUvabMCioyDwcqsyPx2Zm3NiXjZyKDa5jAJq6imXkXLKBpnUN3XUsDFpIlxZzDddjfDFidzsyfmwpBaBKUQAXchQtei4DU6m47COkwGbchTGDNsqOPHDv9YAnuWHQQtZ6GVizSupFJSmrLCY5i1nFa0JK1JTozyvBhahyZZ7Qs+ce0mEepGW5G1nX5FqXpcRIZuCBAJkJkGa93UUDxswy7ns1D3q9kSoyFBqkSUHPqg9Rup6nBF1cxgu4TBkLUkSFPvqWoKmH/klyebyl+z/0Ibr/fzxYb3v3Xjrm+I9pzkoraPsdttPb3vJmTc67VXn+fI2zKY5xotXqdNQmbbOpjnszJW0xUL2xKlQ23SD445xNhjJEYWQAC3iGEnUb7yFdA1iklCX/sdYBOC/sM2RkBhASOlQuioA3FOOF2H+wrxef9LMlibBsQSknRZBnPqmmNFDmWN1VAtqSyr81oq3+I7Qc06gFzf+2qCI1TmmhBOuCtkZJazlFX9ELG98naAHkPtRSaVlDd8acAKEsdoA4NikymUwGM9l4q2op6D82W/xYONQrAG6jQjVpV+gCKF6ewdPSor/McRsSzMBOp6DUknEFQCbbNwlJ+BEh93GR47TKdSMiVMpXtrPxAMNBve4kslCRi25PFfW14Ht8THYmcGNXGK5oJVUG18ppaTC+EnW5DkOgQvAaUKmKFqqG1owb25mV0W/ZAjjJ46aS6MMs6zEEeZcjwcq66BrQMa3IobakplvOdQ3SAe780sCyhqXJ3RE+45Qm5YUB3+GrYNDHdFqaSn6R2gYmDtJFBEaEkQfuhR5gvHvGGzzjaSFrm5ppkklq8JrUOKi0yHzybArKsvTwBPM8lCjDtOPpkllLv6ZljBmWXmYksXQP2JPDMF1imkqv9Xuqz3Wn9tGpBHGTCxgfACU9fKaAvIAwMBbKOsygymwnOVWqU5L/p2KXtMvO1G2Fnrj6U7XBJs/U8zbfTC/e5sVaa801dPAB++sAXi/+6sc/VpvNcFySg6wWeGIzrTza2OxqTsl8qhHJraAWgroItgTkvcnVbJGg5c4KcplNb2q0Mp4pg5GpFhYGEgaRNuBRbHCJQWo8yzkei9wNx4EEu3HRMywSYf0DUOF7o29jf8t2dLtq125rlE17zG3pEETgYFyFjaKMLWjqJ3ygPSqXtSbkK+rAtUUgo9MWoRKZpv1d/GYNAcUnPAZRJpEn6Qc9jUREuBnQpESf2d/KvYJbr2R+jQxgXKVaniIHT75CEYBR+q2mjcIGSCQ9BfSo6DMQa+kSZCbXhe01eEVFbU6rYMvBVU+53+ZaETWlbU+ox1hwwNOOJMJCVRRI9DiuVVUlTfY6mkDGLUuUaxW+FPy4gZmASdSZyJsWai7Lu5boe19ciToyugP5igrch0H5pqxQZ24umgZlu8jX2E5XiiKyrQgqoc+36zMYv61we8vdlnqwN2M+QKMzJQ0kU7c7lBZP5UfIyAMjDyzFA7eR7YluuI3FFDEo5VlruK0aRvJ3tgfcQ8OwLPWVnnQh+QG4n0lK1grAM5kM3iV46rKhPvHJT9Kur361ttthB43Pnas5K66oCy++WMefeIKOP+lEnXXO2SJ2U8ebJZtasEUlCN6oHJBU0MpJhjIbreRgI1FBSNRkyKQDHqUoy5ahzKbp75L5C/0Gtm02cgcJgXwCgprUpJRJQEjktdDV0PxsyAXL03i4BH6ICBlVuYJgT0q0v8IPZcNWZhPO5RcD2r3MqV5wmidOaVBGgJKRcwAVlPcJmCGBJ8rZaszD/sy2nqEIoBxPy1elJZlnNPVCr7AnUd4Bl9MSBJA3XkpTJyLIUw6HJfycsMEnbra3nAZSRQluBuXIW5/tBMWWwKYGHHCjCUnfrgVbQP1MVFSjnywucmuSatOqkPtG9JX930ZpVSdFTSkaXCVCb2iilAKaW9iTcifz6rnNWEj4tFJAF88a8OlqnUK9UAFUCVUaXJBBi1JKRQFxBWUFDHT0wG1bL6HHIGGz5JIGB1cVNN/uEedrMq4vaFcjI5lmHBYaVUBLuGIGb2Z+BvsOZ5ONbzq0YKWBd1jrSMHIAyMP3EYPxNTiMFgwlqiABXGJ/BFzuXvA/VLWSjbM6XTx1ZQuCvjDQHZpd3gkUDgiZNRQ6pbK+uy9tGw4EP3vnYw7Ndx31ftr3wMO1EEHHyylpEsvv1yXfOsyXXrZZbrwm9/UNy68UH//+9+VIvG6qGIjTUrsUt74Y7JL0JLVYsf0SUhFxex9Glw+TWgpEYglnlE2txoBb7adkDqSun2oKQta5FyOjYYNOwo4j3hfQtMXRO6Sjz4XV5e8s2GMR0QoIpzTAl6RXnT+Bbr469/QpbTvoosu1EVf/7ol6KSaAAAQAElEQVQu/cY3dNHXztflF12sy75+oa675s/I4zA86JMUn6CMQ/Ff3W/h0ATkmvMeAqMe4N1QVMHtBMlc0lZUTZugJChVSaUeJ00u09BcKqsmoIoI5CWh/79/+UtdetFF+tVPf0bgJ/k1XRsdbfqi8beKLEWwMiuD9IRuoIuc8SC4MR2SEvwMQjU8hYRUETS5Y2CpoIl+qVX6xbLuB//SRItOS0QrVdMjSghnNFjXNX/6sy684EJ965uXqp7sAVljVdI44Lq7tKUrqYd8V1mokekZWhY/KAl4ol7Xl8BjwCspDyWzsSurBFrIWJdB4AHU1lVASCf5mQNX9mkQsMF5QVkYzFscNHYujnvn0N1Xok0N2IJispqLRjXInfocKR95YOSBRTxQJuMQdTQZh5zxL0GbHmieAwO8oQ3jzg9gQB9OFy49zJnG/YrHOW8qg7XZo2EKUGI82PhSVanyHz1NSX6tpVSpPWecVz213vyfb9Nnv/gFfeYL/6VX7v5qArD9ddCBB+nHP/iR/vCb3+nvf/kbJz9S6tYET6EWZVvo8SsgebMkymlhSM3rt0S+sjFUzK2IUEKWomWzE5fpbLNsiqEgn3gmN8IMNt1+oh56jSNSbssWpP8IyhmlChmkkAqIyzhJ//7bX/6i1+66q3Z/xSv16pe+VK/dZRe99mUv024vf7leA7xyxx20K+lXzjxT/7jxJrUilSAnYUDuSm5fKwU2Z5qMkVZPviYazFN7YY3NPXXqTqH0eP1nczIBWY8TQts41m5Rvidv97U9Aq+NP9v4qMZJFULHHnW09sDOT558SgluqUJh/3DyljmVo4iLW7US8hXaUqkRY0ltGt0gy5IVIjINMTlqmVjQpQ+lKiTrsqx5mcDI4DLlBA0zK/qgM3+B/vj73+v/fvs7dRZMqE3BRNnLL71Mr8XON73xTbr1llvkV5DEoC4OnuXfUBxLLerOfYiSZnQKTP3L46PC3y3yhjlKje/JY2F5Dh6Ec41+GlIDAaOFroo09zkBPUEzZOgdGtnFMMsaTDPAWuq9rHJLVbSMAslypcN4cNMMU/pwV1vTr3aUjDww8sDCHvDcVHmIJBQaXXeVBwJvG1xfvwuMKiKaVMFPQZf+CMnFlgTiqtlcvMF4CTaIcgUSCJt3EGCVTQbcJwpdNp3MppbJT7L5cGAhIePXep1W0tPXWktXXnWVrrrqan38mGO12fob6qSPHafU6cmvDscol3s9dTsdleABGyqMzOzWU6cuGNAj3+X0poZPVt0uWySZcB6oS8AAgZToRAHqYCIjnOE7rqhpg9tHFqqfs8BAISzMUANRUj+sp/gHe8RJnCY7KuDNHv0apA5CsffD+++vjx99lHoEFL2JSU7y0IWMg6BMG4iSKFITIgEEUqHA/B69UAvJkjpwqNnsJwmuXH9QT4aT8b3/lEaLwKrTnSw+RJkC/cIP4/jfeM82Un/d6RIQJY21WqpSInjpKdFAb8Y1QVlNPzjI6NEXiSDJeAPSOELdiQXoVgHBd10ppHarUiskTCppMlpLrSrk8tbVhmbwd9p+ePXV2oRxsRnwu//5HwUBn8u3q4SOLJ5K2OV2Ukx2dc3YwiHOyvw2zzCDzk2RNDk5qUhRXlH3aId1BmOsXjBZgqzxCF5Jdgk0c7HJ5gqDM35to7itiubU6vYmIfc0hv4anRXtbBvvdtQh8Kc6+MJ/VbHF47KmX3yKaELhGxkC0wwDkvEBDGh3Vmpf9XVTZQDTOZpf2tKnjJKRB0YeWGYPsKDEUoS9Dk/NOAsD3EspNWL/qz0QEYqIWcxwb95xsObQ4n8Ez7UkThVqiS2KB5t8tNikbBd4a3xcXVbwDpud/27XBMFGtFrqkB519NG6kFeKq6x8Hz1v0031Kk4vbr35Vq04Ni5vZj7tSGye3uAmeTXnHbYECmxk7IISdXQJIDoEBRV1iousqE4ONsppkQlsjmVLsbHAwFZQSgQwfTtn2RA/MaCHc4OM1fchYwYQKvyKgFK066D3v1+XXvUdXXrFFfrGZZeQfluXf+fbevLqT5PY/L/4udP0gYMP1orjc9Rl82bLR1+tbr9d4+022zyiTMzAq2NRqfbGPjlfPgkLSRMT80uAVBOMOSgdvPJrEzCJIGRO1dKK7XGNUzbwT8sW0mD7xDrUaquKRLDQRZvUpX/Gxv3Xz6LkW61ECWnBgnkax7fui96C+dLkBH0jApRac7HTfZNpc4XTHBcFKeKaIKDJ2JwJ0oIA0L89KOTaaDfY3kT7HFBVtFEELURoGqNPLdclaN18s+fpkssu1XnnnqMVV5wr687oSugYoxK/Rux1J+RXrsO/fOBxMjbmWrATfySghd4V6Z+VxwiZOowAXkWOKThJzcrYFfisIh/CF9jT6U1I+KSNj6y/NzGhlRiX4/jTbU6MqTF8HLShQrdr67gvoZexh54Mj4S+9XN2sMwALJH9uBPBvltYvVtcTKTqgqvkFhYa5UYeGHlgUQ/0J8yijMVTmGaLZy7KibgddSyqZrlT7s0K3UWGxbXRPMPi+LedHmXraZ6Llo4+ia2KA5Oa9TkUbEx+JefAKjNGJtnEBK1dtcUWJxE4db2pzR3Xgx/9CD38iatp821epHfut49e8MKt9MY999SrX/4q/fpnv9DcOqnyX5qnUXPnzlFqV5oksOihI0UQs4Ssz0BcUE4qmk2zVhtWu0pFpsimUESoZqN2+Q46O+jxJhdqrpJCb3I8h3CjBqi0UwWahxT+CWjoFnU85tGP1pOe8AQ9drXH6PFPeoIe/+QnaLUnPl7v/+AhWn/jjXXLDTfoT7//P/U4dWqx+WfKClvllM05ONlKBCorR0vjBAX+sxhziA1WSm2NY0Tg0xUIYAP7HbCM279s8BXBSVCuTfmKU6vEqVUibcPzF/V9khXYmAkghIzrq9q8aqTemgBpPsFOTZAhruwyCMwdm6MgWB2jXfchSFkJP1aTC1Qhe5/xNsFcparuKvH+M0VPPQKfyYl5Qq3GqtBYkhKnQpkyY/R7y4EaZYVcnTvK9aTEq1C1EeygF13tSmoREa56v1X09Kc9SY961MPUQlFqSbhLCccHQWkQyDEq1OakqlrQUYu0ha1ua8ZHNe0McdFmDFPGP5roqo0MrdIYvhyHbZ+2CEZFUOgv6LepYW7V1pyo1Gb8tbvSXFXK8yaU0DEGfzxVauEf+7/CNxP4uUU/tFJSi3yVkoYvqhrOLhaPxXKWDyMxvjQMwpnlTJKaPRnMW3JVCC5ZYMQdeWDkgaV4YEmzKGJJ3KUoHrGXgwe8XBsWp8o8w+L4DT3YIFRAS7msawAaKhFSyQXPkHiKjSWT9uSVm4DGYyWSgp0xBzIs4P5ye4sNqiYr5Dut0ERLevjjH6vnvWALPee5z9X666yr9ddaW18/+1x9+KD36dD3vV+nn/ZfKCWcY5Ov2YATUVV4f3Cgge42dYjXTWIj96ZXYQdmlO1DyJSNxXUC2VCYUgQZceU+kPg21dDgA8xCmGGi66Y9DaUQyiNTV7JO7KjZeLFY1TindwQvHQLEDTbeUA9/+MOKbPKTYKaiLT14GUKqKn3/e9/XIQe9Vx8+8L36wD776UP7H6QPHfBeff+yb2uMNnqj9wlLi8oT9XmjN/6bn/9SHzzoYH0IOPS979OHD3C5A3XRV8/jxKcmGKoJPmkLwYeoV5TtEXD0CEJKn6VQxvYetppt2xN5zCqBliY69MnZ2LI/th2oDx54oA7edx8dcuD++vUvfqZMMFXnSVUVddFHDpYSwde5Z52hDx58kD78vvfqQ+89UB8hnXfj30R4h/9rffe7V+qzn/mkVE6QOjr5uGP1/oMO0BWXX6af/PgHOuig/fXRww/TLfNuxrIOXusS5tTyCdlNN1xP/QfoA/sfiE0HY9N79YED36v/+sxn5TFQpaAOMdRCl1x0kd6//wH69EknqXvrrTrigx9C/qAp+MoXT9c4mjFfCZ+UX05wkMVgvea3v9eHDjxYh+xveVL646pvXSH7XQR0gR9LkBV4C+fVBG2ZNLB2cC8OV58R0UcGBe6klK6plXFl5pmpZACg3KbCZ3ALfgOQZ73vGoNnrfoeRxwZPPLAwAOeY9Mzy/Ov4Xg+TecKjSx3QUePe7kH3NEDoKkeDQtDsFcEWxSbjJorIpS86UiqSDMSHdbuCU5N/F0t9iD1WMe9qbXYyFrwKwKw+z9wVb36Da/T7m95o+Y+4L66/pa/68ZbbtZv//d3+jyb5+mf+Zzm/+0f8qlDoCQIGir0tqjHm10ynkKKWt1ehzqoBbN8WlOzeYr9hawqSX7V06beBO6bUsIkoyXJBZv9EZSL4BlSBA9xUXemDtfT9WkRWirannJQX4im68Kvf0O/+93vJOhVq1KqEvFOj3qpjbb88Lvf1adPOUWfPOoYfeKYY3XiEUfplKOOLvinTj5FV19+hRxcpVApl6njiiu/TaDyaX3yE5/Qycd+TJ/82Md1wjEf00ngJx37cX3y5JN0MUFGUCalhL2AfEHA5hqQUcABrBCsaYcllKQup0ZfOevL+uynP60TP36cjj/ySB1/zDE64dhjdNxHP6LjjzhCnzn1VP2/X/zcRill8aqRHsEHF55/vk46/nidTFtO/tjHdCLljiP9HLqu/fM1VJX105/+VF876ywqwg9U+l+fP03HHX2Uvve97+qX6Pw49X3y5JM1uWAB+rPcz+7za//wR33+U5/RCUcepeOw5eMft01H6xTKnnzcx4vOFjYk/BoEvlfzGve4Y47W8fA+9elP6Zhjj9bHkD2O19cnAqccd5wu+OpXheUEpdRDsPT9q64maPuMPvPJT+o47Dj52GOx7WidZPkTT9SVl3+79GtEqFVVEj50n9T4dPAdLXFB5rnwPaAFhSKiMJtnQe+0B/1jE4dBDCNDFraoucBNLRYZb6jTz8KYzo6wkQdGHlh2D7BA5AJNkeHZBJmDAeanEc9B0iLbiI6e9yAP0ItYO9v6CXnodv97D5gCeKZ5VR6GRp9YpqNAwSjkGmo1V80m3zGQ7TF2ep2uEszy6/0EIy14VbutDpv7JLvdrm98nT50zJE67OgjtfW22+jM07+kr3zhS7r6km/puwQc1/3pT2yK1Mdpgr8H1Ka+NsFaMDazT4gIqmoCrqrNBsjdg1az4Qb0ikCi4kTHaWALJpU7eBpQ0TSP/PAdtC4B07SYRo1FolzWr3/9a33vu9/Td6+6ipOZy/U9NmzDIe97n3509dV6yMP+Q49/wuNVAhkCgaqVlLHny5yqnP/FL2mFFVfiZG99PXOjjbTB+hvo/ve9v75xzrk6gyCkRR3hSCuoCkM/f9rntf9/vk3nfOUsrbf++lp/ow213jrraOMNN9LDHvIQXXnZZTrphONU4R+/Smu3Wk0LaHeFvxx8uZ/cJzU05w0ZH7lfe7yis90H7LWXbrjuOm2AXuvfiLo23GhjjY/P0ecJRC795sVujjLySUTN+QAAEABJREFUPmXLnPR8jIDkx9/7nh740IdozfXW1VNWf7ryxKQOOeggnXnGGbrmmmv04Ac/WKs95SkS9ongeY3VV9d6G26oh+EjYY+hRpfHR4t205UlEPrZj36koz70IflaY801sGt9rbv+evqPRz5Cf/jFLznZOkg1wVkLv9oW4WfR/7//za91wAH76clPfpLW32B9bYy/HvGIR+hXP/iBPvKBDxDERxlXLUnnnPllvestbyXY+qw2XH/DAhuttz51baQfI38UQeb/++UvG9+imyKy7wwRQe+YsmSgGzWAJUsuH24ShjWgkmjmZWuWyfSZBUf5kQdGHhh5YOSB2+sBL72GQflhfEBb1jRFUtmI2ORBRIwlb/KTbFSTbO5prC3/pmIHvEtQ5N+se+KTn6zT2ZjP4cThU5/6lF73utfpy18+U//4x02aP+9WNjp0YkAFeFP1Rj9eteQTroQOsfknZQIBAL0Juaqfb9riUMOBCwzuwVYEOuN26GFZoB8EoIaC5BVqESiKwod+6IPa5oUv1PYverF23mY7bb/Z5trhxdvot7/4lVZa5b561W676j/f8Q65be2xtmzvP2+8SZ1b52mcwGWzTZ6j8877qs4880yde9652vIFW2ruCnN1K6+8brjhBqWqEmd1qqvQSvddRXMf8mC9YKsX6Kyzz9I5535VZ+Cb8752nrbeZmvsx2YaaT+LQKWm/bLtBDUiCAnwTLDqQKa0BTpq5T7yl+wprQc+6IFa+YEP0H++/e0692vn66vnnqezz/kqNn5Nj3nUY6ROT/7yeqXEada4epNd3fL3mzU5b0IrrLCSdnv1a3Q2ZY478STdFz2ibz7AK+Hzzv2atsYvH+A1nqhXkXTcCScW2Z123gVXJrn72qmlzvwJ/JSUOAG99eZb9I8b/yHrecBDHqLjTzlZXzn/XJ2Nz972trdqhVVWUXS6+vsNf1E7QnPpl4q2u90x1tKjVnuMTv38Z3TuBefpa18/X7vu9ir8JLWxS/inxymexUuoFNI6666t8y/4mr5mOP9rOhcf7/6aV+sXP/+5DiE4mzdvHmbiKY4tu4zjLjrs74xvi+IZD1RqADNYd3o2RYQigMVUFdAj/AQZuj3E3aApGOKN0JEHRh5YVg8wt2aZX03pYG422PAzAvowYYT/Kzxwl9UZQzUN4w2ZldgbC4k37IKCT6e1vIk16zQlEtkU6gFdcP+hUf/BSKVKCyY7arXaCAX7b1ZrbExjc+YQXEgn8Grt8iuv0D/n3aL11l1Xr33t7qrZ3BwooEZzKNcW1rHRtqiyu2CCDZpNsNuVT0TaVeJ1T01IIA44etSRAdnkhdKSKY+GH+hcCBj7qQ8R5khd6iRqlFISlQnDJE5wUmuMtENAUmu/ffbR696wp1K7UtgW6si84tr77e/UVzjNetn2O+pEXm8V3lilDidxHzj0Q3olwdnXLjhfb3jzm3TLgnnqsLVPEEDuc+D++u4Pvq9DeY3nALULvT13TD1v+qJ9pMZ9upeTMA+aW0vHkBVW4A8pahVcBF25m+W2tdotJWx0UOtXeTu8ZCf6q1I1Z66CNnWQoxGiMZo7NlftRL2TPd3yj1u0xWZb6Bc//YUO2O9A7bnnm1RXLT3mCU/UVT/4oR7y8IfjG1FfJSkRp9WkIbXHVEelXg5ZdSYVjcqdrHF0t+qKvqz0uVM/p33fs68e/ZjVdOXVV+nRT368Jtuh3Art/NJddOzRR+n6P/5Jz95gI/3yJz8l8JuUA8pISc9Yey1d+K1LdL+HPkgdfDO/O0H9XerPdFdPHX8hnsDMfx6itp+SbekpWkmpVdHcJHG/fs/X6yrq/vRnPqU5BMEd+iKnhFwlIasUigj0Lno3I2pR+l1BSVOV2LYCy2jOMopN6R8hIw+MPDDywMgDy+wBL7EDmLXQEplNiYRMYj8NTi4yGxio91B1YTjYqtnQM5uTT2rGCKz85x96BEcSGyjQzVnzOWlY5QGr6r6A/83PaV/6ol728pfrhS/cSs95zib6+U9/IvGKqEVdBhGwjVP2dbu9Wr/88Y/l7+tkdCbqpyq1vXFK5Hj49r5DSvEpmnFLFJuxoQkUybkdznMqlMFr8FKoqvSe/fbnhOV8fe2ii3TUsR9XTQBWcRLj7yftsN0OWmHFFZVaLXkjn2RjH6taWvDPW1T7C+ec8rz4hS/S5ltuoS1f9EJt8cIttc122+hMTqnq+fP1z5tv1lwCnZSSqlal1lhb43PGNXfuXI2Pj2miM6lX7PpKbbLpc3QGJ2K2veaExXUZt/0qtuYSfCT8k2izaRnf+dVimyMt45Z3rHC/+99PK660ooi6yp/q+B7B0mbP31xbbrWV/vd3v0csaWJBRx3sHyMASwRI5cSJk66VVliZ07gV5SBE2Lvy/e6rz/3XF/S1Cy/WjtvtqJblqza6W8Ih8p//yKlSImCOgKaksWpMrWjLp2bW3UOvA+jx8Tmau9JKmqR988tvLlZaaeWVtDI0oibdyimhf9MyuY1uiNuZksZpSy9RHQFRrhgN4KX99GWbIKtL0FS1W0rwqV7fI5B91nOerec8b1P9z29/TSBY06a5Wvk+K2N/hdasin7vYYf9bOjZx9QZcAd3BpkJkO7S203tV4hpNtIW9SkLJTOMX4g3yow8sDQPjPiLeIApJdYi31Og/mWeoZ8dJf9GHljcEjy7CwbSTheFFInXOJWqVMl4ZlARe6jupy4hX6z941WL045AtsVG1pZSKht8z2kVmlStB/3HQ7X6mmtq/Y030u68Stxjj9fptM+fpre+8c16y55v1KknnKTxOjTWk375gx/r0Pe+X1decpnQpuAELANUrTLgtfgr+iynhn52OrESGNyK4ElDVnvc47TWOutq9bXW1mZbbalDDz9cc9jcz/rK2fp///3f8qaOpIIf/+0lBz8OhoRNf/nLDfrhj36kH3z/e/ohG/xPf/hD/ZT0b3++hjppD2UyAWQ7G0/lN+UuOu8CvXH3PfSG1+6ht7zhDbriW5fr5z/8gW66/vqmLuwKSlOUZybJ0I0SMOJv1+8gMeHfIgfLac1JWxBEZgLFjx9zjN70pjfq9XvuqYPf9z79GLt+9P3va2LefHRl+pQS1OOgs00QWaVU6BFh1QQn1AmtSzD3tKc/Teuuu47ud/9VNcmJH/GJxLigWsqEIqLIZxgV9JoASAEXOk/chy7bBdjm2m2IpB75Djb3fCoHLuQrAiclbAEisAU94Sgb6GBLx7rhiUCptnL43ULvacdddtb2L91Zt97yD/30Rz/Qj37wXb1nn/doT04k98QPn/3MZ9TCPlFXTZnsem0LeiJQRDq4sXiA/ktTwsqFTXEuY/RMqxY2X/alpJlUja6RB0YeuA0emJ5B09hw8YgZ9Jn5YeERfq/xQFmHac1sKeQZ92xSuazObHUETyqQGDsBNSsRMgWgAtna2LSceAOrIpVN1adcmc2w5oShm4ITjMwrrFBmc1xl1VW1w047aZeXvlRPf9rT9OhHPEKPffgjOc34uz72kSN07Ic/qsmb/qnvXnyZTjnuBF32zYvZHJMwQR1OyLzHuN4CfgS1D0PJhsoPhSLAZkAiL8DFHVUkAsUa272J3+9BD9J2L9lR7blzmn+ufcIJuuKKK+Qyge4WshHGANq4zjrr6J3vfpf+813v1Fve8Xa97d3v1FvfuZfe/s536T3AK3d5mVq9rMrA+7WLv36hPn3KJ3jteLq+/IUv6jyCud1e8Qq9A9nV11yLGkL+ARHOVKmKTAC+i80KRQIiOBDE2+gOmIm8T7ZOxmb/1ue5Z5yhc8/4kn7/h/8rtr3l7W/Xgx76ECSlwPZUVepyGuTXby4rghCnGWV1ZPqYfiN4UlAP/RwKJWQGNkjJ7kNHj9illpDLUBxoOZiqCOAcErjPFIKTFZS3v4P6yykSjKpFOB0IgAc2qY9nUpe1LBUrI5Kh1QIRV8GzEuPMsMbaa+pVr3m13vDOd+gte79bb9v7PfrBj3+os07/os7C15/gNfZpn/u8MsFaKyW1qCuCcSlsw1DXlcFn3v3aFiLfVZlkh2JeUx/Gcqtp/2ymaqGrkcV8EJ4L8UaZkQdGHrijHlh0Vi1KuaN1jMrfYz3gwcDaq8VAhs/hkvwdLKduZ+LRAtoKtQB/ITwQDDbODptwF11dyvnbMzV8B1reCQI8QColpUhoYGND1q8ed+Y14l5776137rO3nvu8zfTdq7+rIz78Yd1y881la7n0axfolI+foO9febVaGJJ5BSV0CZ1FQDxLHmRJ90DG6UIQkm2R1ENxF/MmW9BWnKvNtn6RVnnQA3T+187T5Zdcyqma5Fep42Nj6rJR+3tUqpKewUnPXpyavPvA/fWuA/bVXmzw79lvX+0D7P2e9+iVBFFtBxKUQb3OP/c8XX3ZZXr4wx6uHbbfQdtttx1B1jv1HvywNroUUhDcBPICHPgERMzEwhAu1+CVbVfehd0g4dtQC6GgL078+PH6429/pyc/9al6wTZba9dXvEz7YdcB++2jhz74QSrdUFrco7Ja3d4kmuqCK/dK/Q6hArxC30Vf/7rO4lXo//7f71Q5qAlJnObxUItwrKJ0ghZEBXXUygyObvTUSz3VQI6eFDWtqFUhP44BYzmpqoXdSS37J1XOKPO6snz/j8AnaGxCjiJK4C0hS1lUUXVGXwDilXJbMpaltQl899l3X+23//7alz7YZZeXaqttttFjn/gE/fqnP9OnP/FJbA6N8/qzjS7rDcqJ+kqg5VTTV/RRp4Z+9i5LknCuwZUHjQyqjvIAWYb7Nogug7aRyMgD934PRH+e3faWxm0vMipxj/RA2TOwfEkp7KXcwTasEmixRZaV3gUqlLYLhFpsgBXjsWJo9YAuUg6eHHyIXdevhWpOWjIbdVIqG2XZ0CjD/ir/e58FdVcu00P+UY99jF7xyldIbLj1gkklygab67cu+qaOOuyj5bfSxuBVbDLcNocaMaZgCz+mNkw2TW+gCwO1m+4i1Cvs8W8TZpTmsZbmsavXc8d06LFH6dFPeoJc9rprrtXvf/M7xwpIh+YtWKCHP/pRWmnV++lPN1ynX/3215pMWbld6ZbJCfUi68/XXasf/fhH+u1vf6NiM9W2IqEDm2nbumutpU+cfLKOO+44rXLfVfQ/yP31xr9hTijhswBKoOUaQ81FShgjXF/818MDwalM1QqkMJXXYW1OahKvxAJ4xc676NSTT9K7OGnLnAb+z//7pW7htVoKbIiaV3ddJcrOmTuuJz/liZozp63f//53uu7aP9GFtSbmz9MvfvoT7fWfb9MbXr+Hvn7h1zXZmcAWGkPdIthq48M5Y226PVQTmKUWdqSsmihqoiaAI/+ghzxAD374Q7Vg/q36xU9+os6t89UmcG7l0F+uv0H/8+tfK80Z1xN4tTy+8krqUIODWbeqRZ87wE74LHrCf1JVWht0De3wTUA6MTGhP/3pT/rlLwTeYnoAABAASURBVH+hP/zhD+oRrPoL8ge/7+DyN8u223YbVQTJ7oOW6Af8Y71EmehDZ0oYjjItegWk2Tkw7uQ7JQ+a0mCVZ/AsgEWh0TXywMgDs3mA6TEbeRGa10LWKwWL0TAzUGAQ802+hibbDFEVEfjsIRpdIw/cFg8wbAbDpxRzviA8jA/G1CQbViJTJZ+BiA2OTdYyplWVEnTza+R6bIhRJfXYpOsUSmzQXTZEdmld9b3vac89XisKAMGm7ZBC5ep2u2zSCzTeHlNEsCEWssAaZPDMIEBEKPWhcppCEYBT7LENpR5xVdgN3cFL7qe2rzU+rvacudLYuE7/4uk6+OCDFYizu5cvcB92+Ee1zfbb66vnnqt3v/s9uuXGf2jin/M0Fi31Jns6mZOTzbd+sd7OqZZP+Tw3JxZMKAgYhKZ58yf01xtv0rx589WZ7Oo973q3vvqVs2W7IkLloi0pEu3FH5TJBIgZH0LgFGdMiSCkvKYj7okIBfkeAZohI9/D55MErfNvnaf//d/fa9NNn6vf/uY36hEgWW8bX+RuTyuvvLLOOvsreiInYG7XKbzanLhlvn7+wx9rq8021w3XXa/xuXPVHhtz8+UuU6stYcst6L7pppt0683/LN/f8i8SuK10Md2K7SAv5UTtfe9/n/6ADc/b9Hn61U9/rvk33Sz/i52vnPll7b3XXnowrzQvuPAbevjDH6HyetZtwX67a6xFvzswSy0lVbgGiDZpEs1VhwBzhRVW1Mknnawtnvd8vfMde2kBwZy/T9ad7GhicrL4uYe9c1dYQQsIlD2mUIAfW3Lw5TU1Ah+G8Jyop0nFhXtphQqQLXynhszDfINxA6She0AZpEMs0BgC0EVuhmSiwgYEZoh+Kq4wYDjJ6B554F7hAU+VJcGyNjKXKdtoKvOEgsHcaUAiKwdZPkHwDBM8L6rBbDbNclYRARYS7AbULAbWb+0aZkhTORfR0NXIDhFmQS2zrDBL8XsEaWb77hFGzzDSfXvHIZexMqw6k/EGyn4ng3ELVdVghKpsTokxmZBNIYGKROJZVS1VbM4ZostP9jrqcALSVa1JNv5JcBF4iTBMnCwRVUljldSqdPUPf6Dtd9pRt867lUMUJgGDP9BpvSURlw0kCcC7rwM7Q9ebtYFNtgv4JG2SjXmS0zQVIylYhbInHBPMpz01/B4ByIls3JttuZWITLAKzdju3zq0Ha4mR5JSpR99/0d67vrP0sZPX0cbP2M9rbf62iXQev62W+u4T31St3QnJYJO//ZhS5ShCZdefrk2ftaztfHGz9Iz1niGfvDd74tKxHtJiQDI33FK1Oe2ZDeSIKPCh23TsM0Bl/88RQ9bM5FPxqAauQ6RSRAQKZIO5SRw7TXX0Vprrqttt90BVSGhQ6kqH+BavUSQgUXoztQZ42NChU45+RRtvPb6eu2rXiOimBIQffjDh2q7HXdQQlY+wiSYJPrSLrwa3WjDjXX6aV/QnLE5UmorRYuAMng1mAjKsjCJHqtoG+vTZK2X7bSznrne+lpn9WfosA9+UL6yg0igUiBXMyqgckJYB4F5N7MewskVRPznYCsqmthWRfBdCxn6+B1v30v/+Z/v0NXfvkrrr72unrnBRlrzGWtqnbXX0Sc/9Sm94MUv0smnfkLjKxBAp6QWYytTribQzfgxQuVy4lqcFgKPGih3Fr4D1Fxki63mG0w1zWkDrMa0i7vJ4gm8UPBh/SbMzJuWAoc0ILBhaKh+anSNPHAv8cDCk2f2Ri2LTFOSyVemp1OXmpEWUmZCZ5YQT0vzSVlQUw5o0UzXrOYKI5Zp0oa45Gf02S5hdJAav6OwPHXdUVuWtfw90eZlbdvtk8us65miDXh01Yw6p8PAqJyS8ag0DNOMJ+9gqPEpQpcNzXpSuyUlpPuw7oYb6FNnfEmf+9p5+q/zvqpPn3mGPk3+M2ecoc+edpo+8KEPKrE5UplVlsRqo2ALPyKiyFreEJSbgoot1MAmKwIsjXMCRbs6BH5dXq85gGkRFEWqdP8HPFArrrKKfKp11fe+q//kFRxO0fj4HEqEXrPHHnr5Hq8rf5zzr9feoL/84c+6/vd/1F9v+Ju23Wknvfnd79Tc+62ixGuxGpt6bOpvefNb9ZJXvZJTlgldf/11vKa7Vn+9/i/yl+HPPOss7fa61+n7P/qR3vTWtxBzZU3YJuynQcQ8PTmwsn0OTBI2Vthqm2rhllSpxcnTx048UU9dZ23deuut+stf/qq/3PAXTRKcfe4LX9QXOEFae8MN9dnPn6aPHftxSiXN47VbbrX03g98QOtt9jzas0A3Xnu9bsKuRPB0HK84t9zqBVr5PveRaMfa66ynEz79WUmhv//tRv2VE69b/nkLPsG3qYWdUkUa8LMIgkJab8ONdMTHj5fI/w17rrv2Wvnf+tz8979r9bXX0imfOlUVY8IBiX97smekSvIvUBAfE7BJPY6vukAPLYpKdSRN4FPnM/h973s/vfxlr9C+++yrv2L/tb//g/7Ca9+/XHedtuX08d17762V73e/Etj79NLBbESohX8TwBBFc8ZqsfYCaq7cJLQPxHYVAO/f5td9fJDkRrqftUQfRftwbkBdXIpHZ2dhtwzmhh93OowqGHngzvOAx/BtgWWzZFpjKChiYKEE8yTMZA1iItUFD5W8FwNmXh1MY9JCo8yy3KhZFrHFyrj8bLDYAvcwxr25bculK8rmwri7A8oigiEd8usuMCU2x1RVZWzfb9X765mbPFsbbryRNt5kEz3n+c/TszbdFJxTn+c8W2uuu45aBCwUQscsRkRDK/NHtrMBb6YOSpzzDHMznK7ChnvgYYfqoI98VKs/4xlsti0lVQomXM0RTI2tNbZt+5KXaP+PHKZ3vGdvPfPZm6jl11i2m7n42Cc8Xi9/9a5675EfBQ7T+z52pN5/7JF63+GH6mXQV3vSE0UBrAl1Mc//ruixT3mSXvm61+rgow7X+445UgdR9pCPHaWtX7az1n3uJnrpa3bT3gcdqE2e/3xNMs9rTvde9trX6OAjPqrtX7aLak75JvjAVVN/DxtzlVQncTpYa5KaagLIdZ65kd6x3z567+EfoX2Hkh6m/T7wPm30vE214Wab6i0EgK9725sJxtbUBGXzeFvz0fmUtdfUm/Z6uw6k3AH45uAjDtehxx6t573ohVr5AauKA7BymGXfPX/LLfT+j3xE7z/iCB102If1rOduqjU3WE+HHHm43vuhD2hs5ZXUJYg21K2k+z3kQXrei1+oDxxzlN6HzPtp9wdo//vB3/TOd+gZlBUnanUV8hfit3zRi7D7cL2BgNPlu61QB/AvK2y8+fPw90f0lve8E9mkHn1vqPHFgx/+MG29ww76ALa7fw858gh98MgjCWD30OOe/CTkqyIv/NQhgqtLWfoHXOCZR6avBgC68O0BNMSkCCXE2FFJQzOvUESIRwEXBeGmnVr6Rfc0QqVeSs9Mhe5GYvQceeCe6YHhITyML5/WWKOh0RZMmCho8xST04GUNwqxqGbyicXBn5z8HRKmHMuqAGOl4KyPos0igHHDrIK3k7i89d1OM0bF7gQPlACFhd3plPp+3jTQKfLSkMT4rVKlxGYY0YwaBz8Gj2lveAOY4BRHVSVvhhn5Xgp1GOkOKHIpWh6LVmkywFBH2nPDkOUTNBMae7OcrrjSSnr5rrvpla9+tR7xyEezUVZq89prLFoUCvWoqJeS1n/Ws/SK17xGu75md22z7XYKaDWnKlmhOpIe/7Sn6qW7v1o7vXY3vfyNe+hlr99dO7/6VXri6k8jAEqy/V3VqgN5yjrYevKaa3AS9hrtsvuuetker9HOr3m1HviYR2qyXWk19L1q99do6x23V48Apcuc35jg6KWvfbXW33QTgpcKQBd11/jFAVyXBvmvppff+oQ2CWzygi3Qv5tehm2veN3u2v4VL1NvvKUegdozN99MLyd4W2+TZ5XgpcdJ0oKo1aP+DZ6zCWVeIwd3L9uDthD4jd33PpoMlWDR9U0SlLQ5Odt19921K7a+Cv88dc1n6LEElq90mVe9QjFnTG5rj8DJfuzSjyusej98tZtejo9eSrtfjl2v2HMPPfdFL9AC1VrAK2S3QbR5rfXXlf2wJa/7eujoAg60JlqhJ621ul76ulfrhTtsK59m9fBtlw7uYWPGZw95xMP1Smx6zetfp11p56teu7ue+ow11MMG90cJUhk9lm/KZ2V0uE8NsMj72QBq6W0VyBLjpzwVJOYlaE6HAZJgI2v5hpPRMIApPlLU3n+aash+FLDugjQPM4YBqrMko3vkgdvqgWYRZ/ixgNwR/LbW20wHMR0a0G28ZpZfXN5qzRukxhuIUrd4RgQzlBsfBDM684mzIdkvdZmYcOULdkEp4WwB44aSGTw8J4EB3anB7EFq/I7C8tR1R225TeXxDY7F+1oI9O96ecANYMoH9G6f5mSKvIxIwrOt1OIZ8oeIHpt2KUoQ0sP50WqV05kJNl0HWN4cvbn3qGyS10RMhyJOtqSly3iYTlJoEaGIhUEhRZRHk1Jf2XATgYsDJyCJn6jY59uSQg5gyEgEIpnNPxP8Na+ucuH5BMU2TjI3awIf21nKoDuhN6HDczOzm1cpoTIRwGX1QkDI7bENE72uesgK/UJPCeTqUMJPdg/NlqICEh7KaoGjQm0l+U9OJBpeGQcC6PB6todkoC+w3T4N7O9JhDOUJBCjuQQBoUCX+8CpAVUStlflD4dWWtDpqBfRQJVke3sJ+60rRPBFCWQz9XTR26OdHTrDwbMi2YqmzWCZ8g7SctVSRq6nUNVqc5A1RwLvYjdFVS7Upggl6qhxgumsfNjME7qADM8+D3S5vh5565XbSsGKEzLbY5ka+SIjUXeoi077h2pQFUpVpcFlmusb5AcpNYsqFBGKAZHUuAHjuJFy4YES8AwgttBd2PYJ1AZXP+cUYv/G1X2sJK5mGCA6SzK6/z084MF0m2CJbvHgWR6wxEqWmWlLmAXMAKaEJ81iYRlVunyjkIk5e5niS2SY08h48tbqsiBjhAqNJTMDMLkHdkm21aChy/IGkwoP8ZJCcGoAvd23yw/D7VB0lxSh2cVXxbfug5lgf89iids2C/leT3K7B6AygKIkQcsNJMt0Z3Z1+3wg7M2jtq8joQ9gUxSbpTdJb4rV+HizsVNnD55POUwPb9DQBnpK6k5Fl+dFSQpx4UdEUE9I3AIXaY6kGug6Q0CToqUaO7sdb/+NTZPdrnoSciFv4j3K9ihbk3qTVh93AFFjZ/l3NPBSVSnQjRZV/DgYQgljT6IKAg9S2pvGxuTNP6PH30nKCgXlgjIVbY2olFIlAYngoUpJUshf1I8MGajIt5FrW4a8uBzAJtpUVQSMlHHw16XiLsGFsE8KqQ/EiCqyyGdoNcY4VaCZsn691gvqpH0OsoKAqiKAceA5QWDUFcEWxvjE0eCg0/1lHyV01Fm0Oct+NJShivQOAAAQAElEQVQ2oy8HbQEKHx1S0opz5mJBqO7iFRhIaLpPUYRcRCBjpGGZWqHHfqKU3FaPGdEHJeBLoQz0Qg2PohkNqaqoUUrwIgJqo8/PTKUG+9FphltSrxfIWjoi0KKFgGIuXk66jHvMu5y4Ck75QQqp3NYtdBkiotBCUVI/kh8G82YD80Yw8sBiPVAG3ezc2cbT7aHNrn126mBoO50JgxLBrFgSWG6KT2YRPZT3amu6J+IAcEWZoANewMgsigGjYgG1vCdczcLvtIpUFolpeSpbzO2yheW6C6JmGg/l9W9yuW9ma6p9NADzB7hT50egMmY8B3U7rtq7OeVc3htNl3xmI60YxVVUjPaQT1W8UQZj2xuy2AhrCmTymTngDT+Qjwhxa/jyUDYohC4D2xtzx/WCsdHXBDS5gOvPSNUG5F1XVEnW738HU3GiVlOWWysQ8DmdPzGhDnOvhdwkH3ZaBD0ZI+Zz2uPTo1YioCHvsiJ1edvnwM2/pWhalxM6ywb6K05xFBX2SA6w2mlckQj8XIhUQBf/dLrFOqjBh6ws02xPwh/+/4H+LhnN8DIgmqJ2BHjWGPpt54LuJKdmPeoJtQikUkUwiTZRd+U8ejIlI4cSPz0CHOvPEnXVxSdtfCDsUdi+kAOpCexyW8bG2pCrot99VwdWVIm6qgKljynXpi7XH+jp4Meuj+igZ+ruoGvBZEeirFtbK1SHlJ3HB12CuUDWPnXfwZL7r4cO55NUfJhJJbiUE1cGrcGDNlpvRofbD6vclncgjZhLqdfpEiBB9Q2472y/AWu4qRV7XDijFxGVgoIFLO62PwsPJHvcG2iBaRGhiDBaYFhnIfBw+0hG97/EA3fDSiOiDJqI25IySBldjEEWiAa/q5oWVDQMZBd/Y2ORna1tMqcpGsg1GM9h3NmF8i6TKGkIJnjQ+GjSWqRSJSkZcI5fDZSgi3wQgCXT+qX7cxaObxaDoXrCJCCQjQglICI0fKGq+N40c5YXWN/dDdx0+2AAEWHPYGYMAegs97CE8VlERqTFeKAiaBK+9gbrDbNi02slb9CZkw4GPOUSm3EQAPiVoeBnRdlAS1AGvyKY6aheeLhDR8zPArk8/aCHIhTBDBqkChihCENDt7wDnQVsspkgoEXgYFqrXcl/7HISeovAYS7BRrvVKq/JIgUBCFKoSNaFVlDmKzMWMtMTG227aJuUCMqCsgbX4U3fbVzQ7SCXsKdSx+8W0YC0OgQQfr3WRVGr3VaXCdpD0qcyCFObSuJgr92KgvcIADqdGlnzQg4AU9Wibl4uVm2ISbd2JpTweeDjDsGNA0vMla8edblvKvopIklAJAIr0g66bXNXKu1peJWsv4eCjH0RIUUq64gDoEn0ey30SV5Vh9o51KxhoTHaNEY9DmRQrQr/uJ2TBFQO4OqE7yLwteRXs4KPCgV0ReAJlatkwWr8NQYdVAOmR5T1ebR0aBtmFtuKrRbE5op0DB8R98ju93gsNkN3SlJuWlbW45LxoxCoirToNW0AtgO6gCm0CPnRCDVYxlQAOxrq4p9e6/vGLypUyjcaF2WOKCMPLOQBD5Rp8GRYiH0nZ5gTnhdTsLjqIkIJqSggnn0IKZkHcE/RNevldkoRaEKYWwUkhZorkQQrRQXFi1M5xaJYZvEaS1BZkPxHAc1LyERQEoggLXkUcDtHUhYJ4wbnFwL0NnkQbuOWu6NgPXc3cJuGbXK+AA+7rgACZHlO384PYJoqPK3RtYwe8NDyphcplNjAS+AgNitAxZOphFCWSYxx8w2ZTonwKE9sTOJyT5BwW6cBtPBm4mxj0P10PU3ayIKzQXmdcZDF5FVrrCXX5U3Zm7rlhMIWtoqNPDPnMjtyj7R2WnflQKFKSZbJ6Kvh0QjZQrIyklrMV9ozQVDluqzb9QTlCiCUxA/Bj/U58DDfwUYQkHSpy3lMwRzbTVtYG8jIl+VLsIOfUoWP4LnuNmVdn8E+dXl/56qDPkQU2MSj7N+Bf/2Kr0ounxURCpRbt3Ul+sxlMjTfTgd585Wj+MI+iAilog9dGFahqZLk9awA+aJbUkRQf1aXigyZfGmvaKPrNCDsulKFrOmlwoJQtpZHRpWSqEqIFsiwfQflrVPoVSQJgVIcgZqTOyhUxE39DqyqCFUIJVJuMDVAJiJKXagQxZVBSirKA1O36chqAIJgpoWdDmCK7D6dBhrFTV7TBbDTLjDAGLRgSGCgc5T+e3jAY2dpYE8My3i4BIOxDG7SQCBISZbLHWhZHMDq19RIeKGoGcfNEB/QmEgQIqIvq34aUsGcNjIql/MA8iW7yAMe5VxXYaG7pDzMSfCaFJ0s8AG0TGMRH69a5d+S8FQbWgUvoKd+WRINV1tU8+A2a2EYFlyYw0Q3wVYYpnFc40zhGx+A+3A2cOnFwWzyd4iGZYura0BHhHuQGyzc+NkOGgAS5R7knRbCtFxpN7QhFrnRvTgP2E/sEKV7hweoaS4T8o8xfNwkDUJBcxpoGAlZAbA0uIbxAa1REE3WHVYwSwLcznrNSYgk5oJFal7tZU4/IElsvq0UagMVhIoIqiJIaYO3EB5jc88ETwGtomU+ZS5/SJgdP2wfMq7DkyUj06KOCoJPJ5oyUpvNv/mwJDZxmJSxaRlZQ0By8BXQA51B3pBIIUEpZqogVg4TlSXblkoKSepjiVpcznVQhRxcYHo5aaoktRAuwRBbunm2zW13mSKHDCIyDlrSmvY6n6g4XA/KIwqmiChi5mf8CUuYIBcxo7BRbl6YAFRVhesZGdBxvQZgP7TwueUMrs+Q+3Lmm44Ku9xVUn8CoFKR5aRQRBS7E4p7GOKsC2T6Xu5768PQ8uEW0Qq5JMn9W9KiWaI5BUNUvhCFht1kajg+IXS7XD4iqFdynQm8ApJCrtcpGO30k8IoTGEqeP9O/ZQELspB+ncWuqR+WY2ue70HlrWrPYE9VILBEXilAI8g70HoFPJyu5k3DGjU5dnB/GYSItaXsQ2B+Gx3Q7egsLgBt0f9y/wy9vv54cT0AZjueq3JNliHfWPwAuf0pz/6sb7w+dN08Tcu1MQtt+rsM87UFz73eZ1+2n/J/y/M/+y1hcKyEKMopi2yehrUJOUJ33VMQSHyiAYiQLjJcVuYZBluFxMPF50JU3VZ3UwYMN345QYYPLOemflSL3LcIX6wHVQqKXlJIRXQLJeX0gK2eRb+bSP9+0iXbsCxxXf0AWhpfJMWbvG585Zxd0REoRVBHt5wgtRAUm6XLEj/UeYUfVPSUk+wibmkiq7gGcETcD0qV1btjTYkb4aZDVcERw4+xAeZFpOxFSIgyUrIlWAJmYRMKmnmJETyByKXSdTh+qmeukMoVzNHkaPegrPJJ3brsoHTCM/5lDgFwh5v1DVyfl2XEhrhowWtAahAUnMhJpHJQTWQSAof9dgUqiLBjkJDjSJCwxdNwzYV4JBOLeRLwFhLxSZJIaGDBwqCxO0qAJ5SFH4VmpKBLFEPN6lEd8gXxUWTB0VLnSmlYmMolCjg9P+z9x4AlhVV/v/31H2vuyeQUTIMGFCyooiKCRVEMeCaJccBs6hEXdOaA2YRdHddf/s354Bh1zWAiDlhACSJZBiGYWa6+71b/8+37rvdr3sCYEDUvn3PPadOnTp16lQ6r+7rbvuu2AUvRHkK1XyohCTBE4WWLYEXNJxBWSgKlHogjRvI1AkUWXOkCH/QguaGJK2io7QDOVyKXVF4pb8kuUTCPyHJZcRV+grtuEstE5VwxGVKSomS6ITR6Aso2mTHhKZ/Ekq5yXS5ADe3bWkoP6f5TgEWBs3d/zwecJevBjw0WpjpjJAHVhRmW7Ak/qIPT9zbAp70Bldua4wjAhsHEwUm99QkYupC8wwkCyAHtgwcCVpruWZmu9QACsr66lln6aTjj9e73/Y2jd98s05+6Uv1khe9SO9557v085/+TJ6AVbA4M4ldpK0vCsEzqBzgbuwcenqSk1tu55tocdEFw9gAOeOOCEUMQOAZuayFFMKkWdyZSZcyzOT+GSnqvLXSFrFdPrXEyiIePJPbAjbP+QYnnWc8B38dD7T+bbFrMW0w3YLTw9DyZ2D6cCqNcNPXfooRqhkX2SXtgCr7yzmcVnWYTCOVN32y+j3mVhZJ9Tm1yj3SDqjgx8Skut4kJybkUy3LZMonyjP7KQPBPPNYMlVRuwOwPD6pilf/XUzqwqsYZIloyMGWA5sKo9yEXMoG9aONOkuAh7yDHkRKcOK5a3mqVTITnTbJpAMUy/qrBU7bBmP5Qs75pQrSpp1nsK4a+6zXddomR0XWVdLI+/tWHXRU0NkVgjmAEubJV9GDcrfDPL+2LAEgSmoMqcGTrgjBmgK1fQDfvnObum4Mga3902Vdc128V1TGrg5Ka173Wc6+bUAKytTYYh2YJl+BftPW32LZIFGKOnmqdsBM2b77H0f4e2IVaZ/oYaZGOh0llyHAI1sVdFBPxxW5jeiiGlTRY9hcMzYqeO2d0CUM6ZGXwLY7Q7uM9Ysg3W0SdtDTwiDqkyxb0+/er6Z0tYRC3Dw0+3IzZ/Pm0v+IHnBPM+RoWkOJwdhA+yTLN8PE467hWtbMvx64Lk/GiFDEmqG1IFqi2C85bXByylqIMl/VtAJUbtgF35YHpkg8uNVqaSaXtQDc8+fN0+iChU12JImJrsmeXvCCF+iwQw+VJ+Qty5fLtjS+R9Xgts2oIM9PmCDrb4D0am5E3MxSpqF5cs8WbXTwWc4LAjZlA3LFDrDl3a5bh1BK6S8Gt16f7PICUPJlc1sojW8ezvo7gb8fM+3n2dZ6nLa8Ydq8sgGZALzZtUCy9NKwvrasN3bzq0jldMbzos+mpsHlOePXOsFg7XJaNBId5lVfFYNnBR9mlt10k7oVc40NeKTTVRAYLF1yg66/+iotueZaLb32Ot183Q1agVwm2LKeGtkeG21iLGfk+4UOZTbR3vi4eitW6pYlSyh7vfL4hCrmiwMuapYDrQ7GZzb0SYI4ocO2wFIX2ht/F3O45UYnMjp+0MguCmqCNQcUmM8mLXWS5I18pNMBZ1mvqM++E222GxChXZLLGJy2ynmjlfxt99zLCsp0yHTdJU09DnwM1m/5kLRyvGez1CffRCLD/q7tB6AH9Km8Rjijz+BgK1O2j38mCEB7rGl8XJTtHKNR/mJ7xdpyy5KbdCM+X8lpfgnyUlKXyK6KpNplCYLd9pSibRq1oUbN5SAqFPKNJxQRBbLHQwhzs6qK1kNPcpy3dOlS/eHSS3XdNddocuWEMjYYblm2TFdfdZVuuO569ScnReXq0cc1ZQKfdlKSv9bhdDYPzSFRPiNay/RItyvh01tuXqbxFSvUTRX9I7k8XleNPuu2rH87s09QpsGVBngOzXlgLR5gSnFPCUAzNqeSqxCMNObDKuw/lVHqah6ooHImgVYByXVStaYuiw4S5js/o6dZRDIacpnUIjMPwHrbYi0eqJiBmjwKwS20SRYjpn4ImQAAEABJREFU1wGrueEdfcwxOvmUk+U65EwWIY2NamJyQstXrlSwSMybPx9bVC7b19iQ4RXNDb+kptOFuYaHdVjSGixibDDdQmBbiB+IiFBioVsF4CMhIadVroBjwFp8Wuq8FYwkZRrL1kwjcptvtyqz9mW5fh6yqREhbs2+XLMC7uoyYc/df3kPFJ8zdlff36upz/0zYNeUMwSdVkXiGSWnSolgJMlXn80t5568sYtTq9Pf91696fWvU4VojyDqlmVLy8nGm1//Bu31gD0LPOyBD9aD99hDe97v/vr+985Br5RcgPk7PjlOrVkjIyPwkjxUHBhc8Nvf6MF77qkH7vkA/fr885WovPZmj3RF2QkCrA5zucP8ZjQ26woyHpcBRsw3/FxAZlLfBAFKoKyborD8t7V6k33cVVMKWYIR6yBRynudMt3kIuYEUPhBOgs3EEggbbvgaJxAKtGQbieKXzKnSpkgIFIoOUJAFpeqclpcBBMiQKGIknkpkZeghe19pPvYGqqk4tvuSEedTlIgm/FJpqznYhVJZ5x+uh74gAfoyCOOoFxWYGNNmyYJsATdIZgUOb57+KIm2KsJWDM6yObEscOBWI9gBin4NX3swMa/PdrBLgc3NfoSdEqh73z723r03o/Uw/Z6iK668o9KVFgBn/3Up/XQB++lpxxwQAmOKmwzP2hrUFdi7RJ65qVOqTNsELyIoO2VfE2yZmdk3/zGN+pNb3iDLF8Au6xrrDtS6utjY6KA06ByOy03ePDQ3DXngdV7IHvuFJAHIUKMw0GaxNAdDKi/KDDYhc4WVoeLCDJZWDdsGHQuIEUwfUIsFiot8OJU5EUaArHSniIP79ZuPIIIBYs2SG7rpCI1v8YtzV+woIAXLlE3Hxv1pre+RY/Z/3EamTcmVZUc+KUqKQL7rMMqFVM/KvyQcQuwdFsuqxqG6TLT+tyOmsbXLDozAJ7L4p2BX6BgwEYNBE84PE3fGiD2F7ptq/vI2GAb3AarjwhcFJAG0OC2dQOyoIgYyJXk3OM2eiBmyTk9DLOyZyTL3DDHBYxnQdNHzjTQqwy0mo3NfVvySAeEcwuYZsxWnN6Msu2/6d9eV07Ajl18jLwhjhEsjXYqvei5z9MXP/1ZjS9ZqhWcsCy78cZyOrWCU44em2LNBpvRw4BQEDDkKrRicoUm+w5YBDuX4KV30xL1lt6kFeMrNEFwZ7lM8DJOsBeU6WErVnMTBhFwJHFhcw3dRz97u9iJ5ROiSZdHoOpWys7nRC2xjjhgydiT0Gd5ryMZuZxC4hbj1idLhvLHOyljfQ5/apyTkU1da8plXXGEUpFOxAp97MtAhQ4HJX3q9G9ojo120WKzCaDID+xx4FGJCkk7mMj4yWsXB3B4OpPTV482TOCj7NJFtF9sHCcgsX3ClnHyJ265WTffskwVvu2j26DSHgpJSgl7abNPwjpVkAVI1CH1fbpEINONpFGCMkPH8gSjPpUbqTo0MWOi+yrLvlt+ww2cPF5T+IFtQR/4BGol/OWceAZtStjRCZWAvWN/IFMTLE9wcun8IBiV+0yi2X3VDkwz8lXS0UceobtstJFOPekk+ftwthshOQjspEqdqsI3+AfbKV7uVFoDGcDc/c/tAY+BaAfEal3BSGPgOiszMA2m/9oQVBARilgzSOSJxQK7BLDmwCkMZSZMaytTUV7wCzhb5lAOXJ6UNWcKaDIszQaKcmeCtkxJg0vDcq3YaSqDvajswafg57zspWIFAaR7bH9PbXCXjTXJ4uKFSEzeIk9dpSIn0GpklnGB4GkA+R7OM92C81YP2OmGkGl/tFDDa+mZGEHssF5Tq0KTEyyCtw42/LbAqrWsjtPUPMjBz6HAUvqAvq5ZSN2OQe4MNKPcjJy5xO31QAwKGLdgln28RkDQeZa7NYgIJW+q7lM2ujI3KOwTjz6br/vYG51f4b3xVa/VZz7+SSVGwTZbby1Ggnps+A4WLvrtb3Xztddqn0fto/e++z163/ver3e8+116+zvfoR123FEVG6N19ZmPwUYv6g0CgYhg02SLZH5steWWesv73qc3UG7bu2+nqJL8Oq1HsJIIICzfI+DKjL1iUyRVlHMwYJWJx8rehMYzAQG6HRDVlM2uE5ttt1hNRDqxePV4vWV9wl+GjC7CN0sMIIOzMrIOsGpSE5SZ7PVV0R6iDHxQC/cV3GPT73GK5H8D5pmS0Wuw/RPUSbIUCfzs73Z10ZEJripKZ3Q6GOlGUsLvHfqDs5vyG5eWK/qUlWhXoMineq7PQdhj+UD5lve+Ry952fFyfVisSEl+teZ1Z8IniNTZTZV6BDrZ+iPIT6okjaaOXEeNbx0wGTInXxnbanCFcxJyCSx8v+vOO+td9NP7PvABbXLXu8rBDyahjyf5oi1hTD0ub7pDfRVtGo2kebweNN2FruDb76m0K9TpVKrgeyzMGx3Vl77wBb3i1FPUx+9RZyzI+DDL49R29vA3ppU7UT0CphHQMJg3B/90HvCAKCPChGHtHvBAZA3w2AKYRiQKj7FE6i/2ZPRiyPD4nE2Tzd1Y7KlPCYtM8bI8sUmK+aPyKITlBoLiahTQFmjYmRYg0SSGabezcDNLnCVyk0t5L35eVGo4hq233VaP3OfRSgvm6/DnPU+bbbWl/InPn0j72FBL6vMJq9Ew0DWoO8MnG00wTAxgRsoJoC1f2jaQG0aYjB70IzvMx4SSNI4IirdQ2AoQbDUQ4DBnCKzwLwWovQ13BDYAEeCBfKaBNYuoIQ/8NsiaQ39hD0x7ffWKb200SNZg0K1eEaEEqFx5qmRmcxQb5mhU+p+vnKXd77ObHsDrPSHbI3iQQiNVR50ywaSd7nkvPf2pT9NTn/ZUPflf/kVPefrTtenmm5c5Ech2lBSclASvHEeh/YV5//mVitdZd11/Az2Tss+izIYbbCCfBnmMhaQK6DDhRzjQGeEkZAQd3QK1xrLUhV+xwfu7XA68Osh3qU8EFl1s69KGzmStymUoPw+NY2zoI8iUYI36E+AAoADj3MFQC667ov7E2K8y9pBfeOgO9CXAwajzih/xj9dCr02pqmQ8SRAYzJkOdXasA5sqAz522RH0j6BvFBhj8YrxCY04z7o5URzBPgdgLlvsoI0OYnbZaUc97SlP0SMe9jAVPjrt1y42jlkXEad9MCKplCU/CLwMwmdBHSWooz800ZMcXGHfCP6xDwP5hIztdvu2pD+fTv8+7alP1fyxMVqjEvxk5GS9kmrrRUdFrsuINgT5Y50uNoQcyNnfCRtxlSr7CN96vEWELdF9dt1Nez3owfri57+gPvq8YST0qYwmlIdUpaT2goLZZhbcZs3hf0YPBIOFsSRD0/5o0Ixny/PYcYYx2zyoZtBnBqhhOmdq+JURhthtxkUHBVDpsbwWoH7qDoVS8lNcFOQpNwayz2QCwXG+AZJ72taQZbOYbFiIxmL4cN0aXBns/BazZpQFy4tWQ4s0gMqMPRtygnUAC85LTjhBm265Ba8PKN2plJjcPRa4vieyK0JvUD+ItiJDBbav8AotLFsdkOlCQBjcZvCqt+UMwzmUKPJRajZpsIRNasHp1UGbf0fgtn48U0j7xgtgwRhgPqjkre1hDxjWJjOXt3oPxBB7mDbbPjUM006XfmHktlgWWCsEH4xq1cwLj8VIibEZBRJ0lZISGf6S9Vlsdst5JfiUA56sB+/1YGX41914g774pS/pi5/7vJZcdwObfNbFv71AX/js5/SZz3xGn/3C5/X5L35BV1x1Jft5X9Z+43XX64uf+ow+/8lPa/mNS/Tj732f9Kf1pc98Vl/+/Of1Bcr5FOPGG65XOf3C/quuukqf+/Rn9EVktHJCPzn7XH3545/SFzld+/InP6Nvfvmr6rDuONgZI+jzbzkm5nuC5y/V/y8B4peQ++KnPq0vU/dPzz1P40tv1lc++3l9hXbdcPU1bP5SNwcYoE4HXw4QCmaxMe0gxa++/uess8qfkLHNhi+g9zv/+02N4LnKvnRnBOuHIQXcpMCX9rNPcC7k9M9t+S5lHAh+48tf0Zc++1l94VO06ZOf0k+/d55GCRzTykn935fOop2fKnZ/CdvP/fZ3OMXDQE6bOoGt6P3tr3+tz332M/rO//2fwsEY9ScCEweVl9If3/j8F3XWZz6nL376czrri1/UDddcU/rKwVPgo/74uBxEuf0/OOd72PFZfZk+dX98nbb6FxUCvUHbOiFdQ39+5tOf0qc++UndfPNSVVWisVkOruS6aTGHgPKpYydVhLRJf7jk0tKHn+f18ufw1xfoz8+h4/xf/Uq4CIiyFttHmXqs5/73u5+e+fRnaPmyW/QF7Ll56VI0q8g633Id1na8UW4CbJQgklcB7IOnApq77sQeCGxbHcC+nbe1DPqdiR1t30M344O8LCX4FZoZPGViJXY204kFxH8IsMNg9CKQGHHVnwmtDuO1AnWLo/jELCojOoSVuXyaKWkJum4WK9qTJPJVGuTJhLjMoATYqUYCdUqlfTXtrpmYAPV0hqCCbqBGtj8A6BJqZfmEa9u7301vf9c7NLbOAj5A1er70xWLpBeRyvYQJNpn9quho4xvs4wT9duPiTYOQ4V+pyv4FTLF9+Aqi7I0AzoMNCwAOLQ3VFNfLVFa1JKV66ygzxroSyyUhuBUIGhboL8B5KboWlF0Z1WhW4VV+074M68CRaf1rhFqud0VtiVehyTstg8y/kws7imSUlVJkUSzmjaG22kI2jsNCEnFL5q7/kQPZMoNA8kpj+J2J6dgOu0+aNmBfAOpUGJMCAqI8IOgplaPV0eZ3nMfe4wkOtfBwzICoqMOP0J/vPwPYsggV4NrXXLJxXr+EYfriIMO1EUXXShfX/zSF3XEEUfoKOB5ixfrOYceqp/9+MfMV1Fn6Pyf/1wvPupovQT49tf/R2993Rv03COO1LHIHwdefMihOvagg3XZ7y+WA6YOc+HnPzhPxx9+uJ572KH64bnf0+tf8xo978gjgaN03BGH6YXPe45+9fOfqeYVmeW9NqbJnlbetFS//vkv9LzjjtPzKP+CI4/SCyj35te9Xt/5n//VMc96lo47+GD99pe/5BVdyEFE5fbTkArvJLDXXPtiyfU3UMfP9ZPvf1/Pp13Po9xxhxyi5xx2mJ6HD17+spfp/J/8VCuXLVONH/vMiioFwVdCS18Z3tjoSPli+2c+9clS7tUvf4V++sMf6kWcwD8XPcei72j89d53vVPj6Lnkggv0khe/SM895ij8c7gWk/eaf32lLjj/fPm0SbxO69Ahnyfged6hh8m/jJCjVtVJuuyii3TBz36u//zAGTrm0EN07OGH6ZjDDtFx4K9++cu6eckSjTooZR73V44XP/2cfnrLG95Y+mMx+hYferies/hY/fRHP9byW26hz7PEePnJj3+CrsN1NO2+fskN6uMzMvFfSLS5Zt3oYENVhcT6cR2B2ec+8QnafLgOf9YzGRc/cJMAABAASURBVBvoPfpoPY8x9aH3vE9X/f5SXpf2NdKtlIDxelITwRpJh6Qqadn11+v5Rx2lq/5wRVkPxcXyqknWpVI3ad/0VQIbKrDBk2BVIHPWTcPciCmYlT2X/Jt7gKF0u21wr5ZCEMwLBo+1AKSZN2RleYxWCnWU1GFwJxa9jsTmnjXKYB4DuoN0UGg2JHgecYmxMztvdrrIIu9AYhpq6jL0wQ0kFg9DZvL0WNQSujspYWXNhOrznj+xYCUmTVY1UaviU1AlbA7Br0qbMgtnn7pgi2aVtpdPPswc191ltowQeXXzpEaZbKOmqXcEMD1KfhcdlSczPC+MFb5gz9dEf1K3TKxQhwUtqqROhYc4sq5XTMhH510q7CJblfK1EhO1ApBS6vWUCCSc13Wd2NxBvxe0LnQBpyXsCnVpgz/hBp8IUakK3Yk808Infm3gdtbwM8BNT1IOXWNVhW/6bCRRwH6sqLO0BZ9W6CmAbAcwP7A5sHVtUPqR8tZnef8BSeMKHS3P2DrXCtQ/isFj2DRCvSPGbhPBYRVJCdqdl9FbU18fGYPpmrJ5CMxzGtbcfTs8YJ+tCVo1uF+GBKOBIN0ALEZrBkw1QDeK6cN8FmOxgXAWfZ0SowwlGaFkJicimdduAUwsW96Mb06HR0ZG6PEsf8G9YhynhQuUeH3UIQ8hBRvlyNiIxubNk5j/CGu9+Qs0f3RUmfnVY1N3gCDmzXMJfH78vXM1MjKm0bF5Ghkdk19bOS9PjCsx3hw0dcDyd3GY809/4hP00x/+ANlRyoyCR3Tjtddon4c9RL/+1S8oP6Eucn4teNH5v9GT99lXK9io0/x5qsZGsW9E5559to4gUMJZ2NhXh7XV8z5TT49XmsHctt2V/QIEia995Sva/2EP17Of+CT1blle6l6AvoXACPPhMk6VHvuoR2nJtdfRhAn5i/gsiqxv6EdfZcDX/ckJCT+47t/94hf6l8ftr5XLb1FnwfxiX9Wp6KOs3/36fO390AfruuuuVXf+mDrzRsQCq1/+6Ad6Jqf2pFhDapX1C/v5ZEm5WsHE7uWeXnjcc/TIBz5Y/3HGGarmjSpRPkY66uCHU046UR/97//W+PLl8hp47VVX61G0bb9H7K2ffP88zZ83XwvoswULFqpP/z9p/8frJwRhPezusQb18C9NkfBNn7k/QRBZg91vDAxirpom9tSnzzJlznz/+/WmV79WZKhLO1MVGhnpUjz0yf/8sF5zwsnSinE5QJtk3a9HQj3aMcEHUO8XI9hMF5Q//zHB6VupC5/7LUbPGWquZDo3dHlO0x7Rkp8G3eo1XfJWRecE/mIeaPvGeDa4EvOMbwustQdRFMEDoZoAIQwM1GABSCxMXmy6VOJPMcGnGbEoeDGqyJ8N5jfQZ+Gp1wodJk/F5ElMmGnoq6GNp8ET2/XP63TI51MHk6nLCPZik7FprFOVT1udSAoWgD62BfliEoyzeIqrQxsD7LnpiSi3kbqtwydFubSrr+BTqSZ6SpO1NM7EZTJmcKcO8uCRp8m+/L6/BneYfAtZIFauXKGKOq3LQc38qkP5SZm2HxObSKLOagAd7JxPexw8dbOadnlBZJHprVzOYkYdTHCRFra5P7pEGQm/uc4u21aG9q+f99DNOqKELVVKtJIbnaKxmTYG/dhfuVIjVSp6hf9sR8JPtsm6A7kEmBY+NbbfK3SsDVLpw6avrLOUo42tbvNMW2cLQf2Wa+t0vYY+PjSvot/czopm1PRHD3vcPrpQmc0DNysixEPBj4augI5ZPFhz9x3ggcbvQe955knET6UnCmY8GqtcliFw4lxC9KP7NDPOEnQ3kn583g/k7+K43z/OqcReBDRKodRJuuf299R3vvsdnffD87TjzjsR1GUdduTh+uGPfqT/ZiNngIj3SuozZlawqdeMxRHWB3ZUpYoRBf/1r3udfoz8eT/4gd77nvdIIQmZ0ZFRVSkpmFeex8KeMmax7V2c+Hz/vHP1vXPP1mmnvU0alOmic6zblT8AifnUEVckibLvfd97kf+evn/e9/WG178O01g/8IOcTx1unxAdIyixfI/551+kYZorYYdcB7z5662rs778pXJKd9655+i73/o/ve61r1WqKqWIEkAsIJgQdB/5LjgxTyaY84aKtFWJuSTWCv/G9FkEcedyUvdzTuVe9MIX6pv/+z961jOfoUDnWWd9Rd89+7s699xzdcIJL5N9Z59Mom8eHyitu/a6RHudN8l8Lr+RSHpEoUMJKM+h/I9//CNZ/7f+75t6wAMeoHe/8x16+9veqkyfdKskr0OizFve9Cade845+va3vqXvgb/xja9r/Q030DGLj9HXvvpVVcgG7cGp3EFXdZSScSprGlXCS6rgifVI6HdbK3x8/913189/+hP9gD740Xnn6Un770//Zo1FpXXxmfsgUpL9Psl4dNB//z3up098/BOiw3TQs59d/rREH1010KlGZFqDi1Zk108yFwieswFWkZnNn5223J0C5oyY4YHZ/dSmZwgNEs0ocKKlGuzFz5AYCZ5AnpQjqZIXvEQw4O8feBGpxyfKYjKfvDE+NRrmsW7MhjECNYO/OHqrgB5/EXMmhEYwrYGsUegxzB7Floogp2KxME4EHx1o8/PKCRXbk5iATLiKiRhJ4yyqI91RpQj1+MTV5/QpMZnG+ATs4MyLqReMmkAq9ROB4QgwqpF6VN1eV6P1mObHfI3lUXUmK+gxdfsd0l3NT6MipcQpmgMyt8FfBnUwmliE/Bl8IZ/mEjYYOkxS57fQYTHwJ/eKhc/gL9aOssKO0g+jSqoI9IwdsI3RloScWNC6KeQFL/PJi+bKm8hop6KUWGN68hU8Ep1apVTyOyFlyru99lMHX46ycI3i2wZn2lrTboCgbARbR8BdytwajNKHU4C+rtO0Y8TYAM9ftHU9RS+6LWPa5UawpQGVYLmibMCr8Y8D5vXXXUdjfBL1b13V2BRBY2gfamkUBLc5qwOy5u473AOZsWhYe8U1wUsJClTJXVr6liLBmF2xYoWuvfKPpLLW3WgDVSMdTXKizdDQ/HUWaoutt9LmW22l4IOK0DMyb0wbbryRvDkrhbx514zvqqpUdTtKVUeqEjFBrdez0e/zuP20wV031gZ32QjYWKUMG7RPp3vMqz6hYh+9xbDRrt51xgf0iEc/SpttvWX5hZf1N9pQIqARY7Sijj7zhN1X3/6/b+nkk07S6IJ5OvMjH5YDxC222UpbbLOl9nvC/jqNYC1hj+fxJOUDupekm1Ys1wrWpg5BTMbOCer2ycrDHrm3PvKFz+lD//WfuvcuO2njzTbRplttqS23W6QN73oXgsxak9i7fHylVvKhLOHIpKQJ1upJ1p0FCxZo3th8jbNW9ghohK3b77CDPsFrv7vf4x7aYostdZe73EUj1Os/iWH5L3zhC7rHPe+hLfHvFltsoXXXWUcu51MvBxi59IoUkhJ9VaWkbqerkW5X7h8+j2pd5uxW6N5i8821MXZutWhrveo1r9T7T3+fDjjgSXJQ3aXtiXmNuVp3g/Vo1+baAv9uutXmuvv299B/0OYzzzxDu+9+3xI0U0juV68NmbZ0JAXrgegDYVSmD4J0N3V02tveps9++tN65MMfobe9+S3afJNNtTX2bLPV1jrhpS/TM57xTH37O9/W4sXHlXaIy+U6qpQildO1LTbfjBPEMV11xR91yy188EWvkJ7sTci/WanBlQKmaeMGVDiBVQZxxW0ARObuO5kH1tZvNtX5xtOQ6XVGI08NA5ux08xPhphUQXzqYx/TCccfrxOPf4lefuKJeukLX6SToE96yUt14otfopNedLxOAZ9qgC64pYfSL4e3NmjKoQvdp8wGyroOw8kvxhZsOBWZU7Hh1Je8RK946Uv1cibMKeSd9KIX6xT4J8E7+5yzaTJtZZHts1l3qm6ZOJk0TWOCBOlaK265Wa9+xak69cSX6WT0nPTSE3TyS07SicefiK5TdOILT9Spx5+iU18CHH8y7T1ZJ73wBPBJ1H2KTkHu5Be9DNzAiS98sV7xshN1Evacgh0nY+NJx79Yp5rGl6dgn+Fk6JPdjpe9jLyX6URsP5X6zXOZU17yMp10/Ev18pedoKKLcifi05PhnQLvRPSeQp+sWHYzgaWU6EsmOl1ImwlgOix6ntsFaHNiwb78kkt0AuVezgZwIva4X0/GhlOss+CXyH6cAmxsaPNvHdw/LTT9RX+gY5rnPj5ep9KWlwOnUu+p1Gs4BdzCyZQ51W20jfjk//vI/yvj0Ruwg66KhnKXtoorBuAFuLQXX0zzyJy7/wYeyIM9RmDTWXTYAECD2/2UmJAdAiBGbhHx6WyVEmNa6rNhFlEEHXioSooq5H8V4wDIr5K8oYsPGCLYCmNkclCAceCyEdDcnvsYI7GBqt/TAx70QK1PUDbJ3LDuRBAn6lWgH3mhJ6EvwDas4rXlHnvuqXU3XF+9QX5bn2UlyWMwQVx91ZX66Y9+qA5BxP0fcH+tx6mMOIXrRU2dG+o+999dfvXkuhL6TfP5TjUy/ttdk+joOXxKIdexCZv9Qx72UD34oQ8paf/Zif/+2Ed1POvHf/6//5JCqlPIsl7vlEMO/BLtqRK+jEorfEocSVXqSHTHwoXraE/aM8ZrU3H1WTdq1kqhbAGv7fbc84FynvUY0C4RzDhwTVUlB2yoUaQo+txvmSA1KG9en0r+95vf1IknnKA3vvGNipCqKmnnXXbWQzmZvCdBXId03zopZyUOqo5/2Uv0/33iY7Qe7ThzD/z3wAftqc02vasqlDjAEnb6g5gPACoFa2BWeJ2Ddn6Ii/b8+lfn6w+XXa7Lgf/iNeHxrLMOsI5/0Yt0xgfO0G9+8xtdf911+hGnmg4Q3X+Z8VATtJquEgagyjaCYGUJGxL8iCBdq72QJJNGuyENtFktbvNtXgvOM23cgFNzIN2ZfKC1XLbT2cYtOG3IDEr3emmMGQDjhsUtF/DJxznf+Y7O+fa3teTaa3Xz9Tfouiuv1PVXXaVlN9ygm+DdcPXV5F1T4MZrjZv0jdddU763sKTwGtr5a4JG7lrddM01q4WZ+ddSH3D1Nbr5uutlu5aClzJZllxzrZZcd62++PlP6fxf/YShznLFpGEC0EwmRS0mZKVKHdqYVOGAHq/m/t+H/10X/faXuun6K7X0uivAl2vp9X/Q9VdfDL6C+v6gm641voJ2/UHLllyjG64x/UfwH5EDX32lbqJuw5KBb5baLnx1I3Zdd+VV6Li2yCzF1huuuRq91xb77dOl119fbHfZ0g50mL7hqmu0dKDjBvxzI7oMl1x4of7fBz+kCT7xJ+Z2cv/R1ppP+7RUrAO0EaYXDBYxL0LX0ncf+/CHsRdbsMH6C6C3+J463a+FZ5q6nL5p0I9LbgVbrtFzDW0F0LvUOsBN3rUq+U4XwAf2A325pGDSjKkbgZvw3Y3XXoe/r5M/YVf04CSfxjNJQqcIAAAQAElEQVQLbIrSWjcOrgqYkxjABcMpmP6tJPyQ4WgOpDvYB0F9DbhmUzBMylf4MRi7npE1Y7VKSR0CJiYvB0N9EJO2CNKHKRQRkgwqV0Sw9yNjHnQwNlKqlNCDaimSwj8EHoXKErsjD270OcCpEyzTEZKBtVHDo8Zl2LRDzCzyXJuDuxrZjH4ZkPEHgZDk8RkRKM2KMJZSleTAcJK5aJyRywQYIpBDSBn9CdmRqqMgT/giqMgpr1OB7FVXXKEPfeAMnf7e9+kD732/Pgj9n2d+UN/6xv9SF4WYGyOdEXWrChuCwEOq8EWFzh6BZR/odCpFCon6bMMkbwIqeDngRVKqKgmgmeqjL7C7Zl1Be9Epy5FI8Hu0JdAViRWIAhmoCYzdFv9pjXve6176xc9/rg//+7/r38/4oM7E5jPe816d+b736TcEQBU6RPmF6yzQkUcdqXUIRr/19a/rv844U/9++gf0wfe9Xy5z+rvfo6tpe4d6HJhRRC7nV3upwl7sEXlCXx0kwFkh033bBO+3F16gD3zwDJ35oQ/qQ9hzxhno//cP6ic/+bHkNiGnHMVnkYV/eNB+KSSgxymZyriM0lcaXLXLDejUfFLwk8JqYZCLEk3BNBXwQirPGDyblJ9zEBJe+fsDtf3vwQVkWpHlKxeKYdRgJqK/j3O/3XbV4iOP1FGHHqrnHn2MjjnsMD3nyKP0nKOO0rFHHkFeA8ce1eBjjjxci49o6MWmAfPWBouPcJnDdewRRw7BEdANHHd4g4/FjucefbSOOfQwHX3YoSV/8eGHkz5Ui5GxTYuPOExbbX5X5byCRk0y/zLzL0T8Ia8XnqRewMSrrMQkqVQr1RN6wuP2oS0H6dijDgQ/G3iWjjn8mXre4kPBB2rxEQfpuKMO0XFHHoLMIaQP1lGHHazjjjq8wOIjD9OxtPVYfGLbFtsHU3Ak9tpmZOAdQ3vd1uNYXI7B/iMPOUTPoV1ug8u77DG059gjjtLRtPU5Rx1NHUfR3iNlmWPQ8bQDnkxXZtUslGJxC9riBaIZl1mZRVW8Gg0anfCE28qOpFE+lR/67AN1NP3oOlzXsegruNR5JPUc0QBtsT3OP7bYfDj8NcNx6DmOMgVDP4f+Kml4z6FvTR8L/1javBg49vAjdJyxdYNNG47FjqPpX9vntj76EXtLjEcvtFVKkDUtyqy1AahASCrtZPQ2WPISXPqbvJgDPKO/HQw6gCVHLbifgnHrDZoOpv8CkNxnfTbx7LHLpimvWS6kQilTxqwEL5HfJwipGR8MDKZCDarluaCghkwhNkwo9IaCJAokxtEE5cQJUhBo+PSlbvOQVwRiWTUypT7SrscWBHXWKdTDDm/ktkVsxBFJMfhxsCXKoESV9WOfA5MMr61PXpSqCpEayEooKkD9CVs6yKZaCtL+jbdPf/yT+tcTTtIrTz6VNwwnaXzFSj3ykY/STjvvIpYxqVfL9VaJkY9tJQhAR0QUn4yOjSlSUsOXbF+WqJVHe0eo4Ycsa3t79EMf+0Nc6A7aqQgFtgt9Uqi9UkBzH7N4sQ469GA94lGP0sP3fqTuvu225ST7lZxQuw3/SbDz29/8GrNrbcjr19e85tW8SjxAe++9tx6FfH/luF5+wol65Smn6lUnnSz/SYar/3ilKvQn/C8cVFPadB/7MnU6aBY8hOQTv0RgVCMnWrjplpvr0Y95jB617z56+CP31t7gR+6zj/bGvr0f+Ujtsccecl8nFFfBE8CF9EutRBsDEHVHBNrQSGZElDwNroQ0ZJYHNcT0nSXsmwFayzVbdi6tGb77a/lDXNYNWuVeE78VdP5MCGw2CAxEA2ovBlCCV/PuO7PIBBMsT05okmPn+by/9+Tvc7KQGNyVBcECvBgZGrpWHvAgZLG1QTAZythkcdUUsMJQtwzoMrYMpqmHPd50Bb9mgcsEGrbVk9D8CqEgr9FlW6SRrkQ18jy0LVUihe7+xKSCjz5ddVTVlboaVTePqD+eNW9kvjIBWcWEiuKXUKeqNL58hRI81+Xj5i4TGm2Y2KfKHn7N5AvzeiUtKq0Q6E9ODoK+Hp86k1y+7k2qQ6btR4RyTGTsqgmUXKc/3fcJpvxqRSy43lC6LHZjI6NK1MSnKNkH7DCkRFu8OfTUo/96pb5Krifj1wwv0JFoS4+FzIGXaVGfocggF6Rdt7H5NESVdKuA5SrlWIoC/wf1yPqcxgcx4LEgqQrhC0M0dEgpQQO2d3JgnzfMTP8KXd1uV/5kLvQJ/ys0uDJkA84z2+BMlzc9B8JHdzS4TzR1eXyUrssqtoiriqQOULPWJDrJY9bfy3LaY99BivteyKQIeex7fLhf68m+euM9xnfFWEoS+YGcITNegnkij3dRM/PYc8zlEPQwgQufZ6oqjYwy7xlfYuwLHV14HcpXwAgnQqq6yozDKnWUUlIf/Q5YImE0t+B1R0Yk0g4Sm6BM5Qrq8G8TJrDn7Uiny7Toy/W4vpQqitsWSUEbyXebQ1ICuthy7ve+pze+6tWkpM222ELbbLudTuC14cc+/nG95CUvQdCSNAu7XLchFPilsipV6LBPBC+w1ThTV0Wb+/goB2UlmRZpt6+HL1JVKVUN0G0Sa4jbnV2201GmXJ95XXQjkCLJ7eljx+LjjpPt++hHP6q3n3aatly0SFtst5068+fpw5wsffBDH6LSLH+HrI+ON7/1Lfr4Zz6tT3z2M3rpySdq80Vba5MtNlMaG9VrXvEKfZPXkKKOoA0UVMaGPjbaHpfvU6fMA7PqqywspIXuhxHAffYLnyv2fPgjH9Enqefjn/qk/r+PfUwfxYenveOdxW63oyZgtQ98MlfT5xFuU5K/VB8RSkBEqJu6qpTUXrg1WACjpD3QGsgKZewFnGMEWGoOhG/uXCBJa4Jb66+2XHZ/D8B9PwUMTI8JGZMf4MpKmVTejLtV0mi3o/7EuMbAiU1zgsCrRzpSqEBIUSCU4LUg6JqBvlZgsoiybZmZOKEiVKE8GVLSmD+ZQXvxqDrksxD4177HJ1aqHgQoDkASSg2ZRZxmyVdmEamZPOLTpPM8WboxQoA1JvW6mrhFqie6WmdsI+UJtznTnmaxGh+fxB1ZCxeuq6KD+eJPlSv5ZFmjN0ViQUvqdCtBQodSFbi1T/VZ66y7UFUKdaqk8ZUrNYH/3JYxFvlJB6+0zQFVAlNAEZRHPkhPIDtCoOuFYOlNS9lgCNpUaYQNYNQLM/X30JHxZZe0/eGNSlYEeNMY6XRUoXNixbgWzpuv+QRr3uSoovCdZ0jIJEnGTRot9KF1rw2QwmYp1FwpNVRBJgFU48N+gRpbDX2CMW8MffquT19lXpssmD9flRLrllTaQf3FB2xmHsd9+s++aGriie4mnUkA3BC0vCHILnbNYd0hfhCXfe0xMQ0qdYvL643za/rV+aPViPqsNyPdrhbOX6Cx0TF5bIyPj5NNH/Khocf8m2CuiQBrJCqNMva7qdI85k9YM+OpYi2YN2+ePAcyc0wpqYrEOGLUMO8zwPKFzigyPT7EjK+c0AS6J/nQJcqLa5w50iOd2XQNPi0yWN6v21Kq1OXTW0K3qEO0o+dxjA3e8KkNLcKq0CRtsJ1VDtbQCflDhNtf6qJpbmeqKszKWjG+Uj3Gv7i8xni+rcSWFctXwpHW23Ajffvb39YPfvhDPW7/x4ulmuColokR2r2SNlfo6jLXzSsfuHp9TdDObmdEk/h4knSx2RpTaNJzLvCRA0q3BasT5bv4dSVrSo+1paaiivyKOoRMjzIT1oU/s+WdB9TIBvN2HN/1mewj6BgdGdXd7n4PfZ/XdD/8xc+1x4MeKOtIVaUqVcxRaWzefE1Sdhy9K2j/Yw54on58/i/11f/7X81ff10J2XHGwAR9VeNjRVJUSfZ50AY8ID4vI5fQh0UpadL20ScsuIpOJbfTp3Oj80YL7VU5upVSt6NI6GL9qanfvhvtjMhBsX3mNSkiqehJISlY/+3TcdX0uwZXSmQWCIS4G36mHwZAA4V5BvzZZM89/2E80HR5nmqP04bCmGJnhk8uLD+C8dBhcHeBn/3kJzr2mKN17OJjdDSvu447drGe/7zn6nnPfa4WwzvmmGPUwtHItWDeYvIWc4y8NjgWfZY9mtdnq4WBzqOOPkpH8DrqaHT6132Pge8jatvwyle9Ut3uCGMa62lGYlGrlFQxQRKN9XzoVFKKGuirk6QK6DN5fWLUZ/Ee7Yzp29/8rp6z+Hk68nC39zg9h09lrsc2Puc5x8ntOfIIXnnBP+7YY/V///d/uurKK3X55ZcDl+kPf/iDfv/73+vSSy/RJcBll12iK674g/5w+WW64ILf6ZJLLkHucl199VXyX5y+5OLf6/vnnqvjjz8e39I+dC8+ZrGei2+PRf9RvKa1T4479jk66sijddZZZ2m9ddeTP3VlFrnJ8QnV/SwHaKPdUXU7Xfox4NWqmddeJDJYOKDvBTaL072u3vC61+kYdLs9BrdxzXAM/bxYi+mntcEx9MvR7hOgwcfI+Gj4xwz61jLHHnesjsOXBUwfe5zMO5Zxcix1HLv4WB11xJHl17wr1iy6SeUK8YF6kpGZVTEuE31rftBir12IFgoB2DSUZ5MHMXffoR6IQW0tHiSHkPuHfnSn0WET/XGlxCbJJjrBh4oJNviIIJgZERkFRjodNr8RJYpmxnJHSZ2otPyW5QpPcsZ+n/LLV6zQBBs9TIaF9zhBVjxCNRtcJGiwZUcJHLzJVwR4he+5gh0jBPQVYywiGFMh8ex0R9QdyNWSPL9KcI8u8eFvnNNpv76qRrp6whOfqNPPOFM333ijnvj4J+jXv/yVRqpOCQ7P/vZ3dOhBB4tmS97Y4ZdTHdo0b2zeYM1KBVeR5EByHoGnWNNq5Eewo0qVIkIf+a//0ite/gqJtIPAiCgf4iZpv20LhUZoi2ES32TSCVmlRGASmiAY6RIMme82mW9wUDKBPf4FgNTtyvkOMPsEbJk6LJvoj6rTUaoqmddjPRL6xfXcFzxfD3zIXnrnu99T+qJH3SP4aDmBIAWkSHIw5kDuqquv0QMe+EA99BEP17fOPls9ZTmoGsefQnfRG27HqCrqzOLC55n63EavazXrW005mY9sDQ7a+KY3vVnPOOQQfeZzn9VhrK3mdUdGZFkHXf/x4f/Sng96kJ7+zGfyga4rr59eL/v4ZYK11VBhg8eKdbvPa9piv3osuH+wptwpY0QDmIgBhYtDIhAv0HDmnv/gHqD7gyZOAWMhGJwMARnIGmAESWQPR8aO/yrvsmXLtM8+j9Y+vNve5zH7aN/9HlNgv33302P3e6z24/33fo+Bfsxj9Vh45u8H73HkPda8tcB+5O23337a77HoAR7z2P1UAJ7xfuah5zHAY6Ef/ehH6zHofjTv2PcBtr/X9vojwU6mLZ4UUuITLAtRwU4BBFieKBE9pTRJ6yaUaz4ta1LdbhCYTLBwTuimpder6mbatrf2RbmFTAAAEABJREFU2/9Retzj99EjH/VQ7fOYvfWUpz5RBx/6LD3r2U/XEYcfqoMOfrbufe/ttcGGG2jjjTfURhttpA03nMYbQG+wwYZaf/0NtP4GG2jDDTbSBqQts/HGdyG9odZbbwPd7W5312GHHaaDDz5Yj3/840vb9nvs4/QY2r8vPt13n331uMc9TgsWLtT1199AsNFXtzOq/iQt5mOcA60ei6L3CEXSJJ/CE4u3F9QgTTfLeREhXKQqVbrm6mu17aLttO++9CO+dH+6vjUCdjwWm/ajDx6DXfuB96Mv9qWscQF4jyFvX2A/ZB9FP+0Hz3W47x4Df59999Vj0GUwf19oy++Lnn1NA5bxJ3NvoLbdi1yWVHVY0FNIgNO0Hq6b1FIlKTdTAQ1kAGru/ht6wF1gmDaB3htiBJ3loDnRceQoUlKqkpRCO+68s1731rdCVzr5xJP04x/8SIlO9SZbDzZaj+0em5+AHpVkymeXryqhjJOSvpwuAYPz0GvdDhYmmTcTnGS4PFOJeqg3ogQgFFYEAYmNcjl0OlgR+d78J/whDRs8p1x3cqAnynKKMrZggTbbYnMGZ9alF1yoU088WQc9/Zk66GnP0Bte/VpdcfGlYqJSRaJoVod6OpStCTCFTRV1BroNmQ+BBtez4pYVfAg8QocecqgOOegQve+979MVfLhzXqL8CDb4NHB0hKAkVXLAMemgwQGSpHA73P4I5QKJU7Tx4qOatCgj/BasH80X93M5MbNPzReX/ZaoJ1Offd+Hl4MHur0O2TeHHHa47rLppjqDV4TPPvAgHXbIYXr2056low45Qr/86S/09AMP1qHIBHp8SncyweLSm2/R6//t9TrswEN16LMO1mHA844+TitvXq4TT3mF9nrwQ2X7InUGuFLip1N1ZQhoZbIiYRnt4wPo5v6zEhttrFtuWqqvfe3rOoh6n04fGB9y8CF6/+mna+G66+rIo45SqiqJktbRoQ4HXb86/3w9/wUvVGYhesVrXqvd73+/ImIxcfXpa1C5k5ehAghjR2HOPf75PBA0ORgABg9Fkqu9PagMyROPUZdZwObzKmfXXXfVjjvtqF1320277LaLdmYR3HmnnbXzjjtpl5120a477wLeWbuAGxoZ8ne5VaDczruWL3Xu7LKlnp208y67aJdddqXOnbXjztQB37ydXC95O++yc5HZeptFZUHxoiJsjpxYjDsKZn/Q3kQrk4k8SbaX4gllTSgIsqpUg3sKcL+Gj8z6G8ynfdtT5z2Ae2rX++yIHffSDjvcQ3vueT+CooN04EHP0iGHHKSHPeyhus99dgF21W73AXbbDfo+swDebvfRfe+7+xR/11130U477YSvdtaeD9hTT33KU/WIR+ytvR/xSD1gzwfKft1t1/vofrvfT7vuir/xg/O33XY73XTjUmxOesITnsTp2BVa7tcKtLlmYaGrWBSk2isgUhFuPT2PH4KFCCSpSW+15Valfvu0gZ3x5zTshH8bX++sXWnXDjvuiD92xhe7IreLdnS/77KbdqbPdqL/d6ZP3F9NeidkdtVO5O2y667QuxS5ItOmkS9p8C7osVwB2uq/4xOYKXrKY1FOAMX+grM/Bji3gKauUqikimyh7kSPf3JTmJIqUPzgHspyjyU26cIS6dK/kufzBnyIechDHyKRf+53z9a1nH502VgrAoKaTa5ic6w6HcZCyIGAA6oe+1zPyrpdCV2BTB2S/yRDXTEfDM5LlTL5DSRNBRPIR0Iu4A3yrccrRe00eYGOVHWosiOhR1kSPHFU7nr6MLbaems9/8UvVpcTo/Ow/Wtf/JK+8aWvaHL5Ch171DE0kDIuZ2C+VjnkV6IV6aqWupFUwWMD132YEw5MfKL09a99Q19G11fP+po232xzvfIVr+KNwmL5s+R73vluXXjBRQRHGQuCCoIPkVkd+wi9wnZFgi/aSz7pOgV0wodSjw/WXkCoXm6fZftIu2gO5KExVY0/Bjrwl/BFgFNVlX7b88EP0lGcVm+x9Tb6BqfwX/vSl/W1L3xJ//vVr+tx+z1OhxJ43Zv1IyM/umC+HsWHyZe+9AQtJ9j6ny+dpW+e9XV944tn6dxvn6OXvPB4PeNpz9Tmm29BDJpV1jaM8DigkaoiKfiR7UuVTDtw97qRWRO9bj7uSU8qwdZXv/Qlff3LX9E3vnKWvv7FL8t/O+y5L3y+Hszpm4NE63Z5oV9cN954g77j74ZxkviQhz1MmxA8emwY+vBq+ws538mPAiGMEJfdBir3MG1Gm26xeXPwj+QBhsEqzXFv5zbDAxYJ8+QR47TzUsgDzHLZfDHRWNRqdveIINXcHuAN1eS39JpxJgvwDXjyBDioI8gpNJX6u2NyXc4zKPETgGQZLxBeLYJy4grKqNAIlwnRI+VgawK8UimtKFDnZep0V2q9DZL2eOC99Ngn7KW7bX8XbbPdBtr2bptoh3tvq+23X6R1Fo6o31vOCdRW2mabzXS37bYGtuFkaGst2mZrbWtYtI22W7RI2227re5GUNTA3XT37e6m7eAvYuHZbtG2yC4qYHqbrbfS1lttVV6LbHKXu5Q/qLcFC+gWm20mY+etv+56ejAB2C5enFgEFi5YV0/5l6dq6U3LdO011+uPV1yp6667AfdkRaTiCnEFID/cP8a56ROQinvIDIMTs6DxHwosDJIxdRdMvxsn9Lq8K8zkBTJNWuqw8TR9BtN56KhSKn01JUuWyyTyEnZoICfTBvRrcCFKlZmqgAFvVdTkWXbVvDnOncsDQX8yHm0UHVaGFNibPMhTWQ5s5i9cR8886NlauNEGmmQeO4gRY7xmfPSsYaSjR+63r5508IHacff7qEews+7GG+nJBz5bTwLusuXmmghpHNmNof/l4INkWLjh+soRpQ7/DasN73pXdBykAw46SBuxobpuf89os0Vb68nU/y/PfqbG1ltH5skbOkHCJpxa/ctBB5Z6Fq63HrqSBN/gE63nPPe5OvDZB+qZz3q2ng0+iNOdIw8/Us9+1rMQqWg84zUFOqW+k92O6m6FvVmTqOp3yOsk3X3nHXTEc4/VUw85UE879EA9+cBngQ/SIcceo8UvfoGO4lXdAc96pm7hdG45p2IOANp1OKqQmHfUpIzPdr3PbnoybdyH0+MeTg+CJPvSAdUOfCg+4MAD9ZjHPVaqKtoj2Uc9+uhu229fyj3hyQeoJp0Bpqt23m03Xs8dpH044bZsjiTr2vtRj9aRxxyNzYfoKYccrCfTP0879GAdhU/uveuu6lkBfqxzqMe6/qyDDtRBRxxe+uapyBmeftghOvr5z9MmrJEOkl3vFttso6dx+v9UXvctwOfuD8PdeLPxFHQ84clPVk17zXOZPQZB3zPQ+RT8/jT6/6nI/Qv2HHb0UdqXtjrY7DO27LOIkPe0usZA2tJdsEBPYRxtwJjK9FWtgSeRS9SDG8pNdxWMi8Fe1UBCuKDyQGFJD+OSMff4B/WAh4FhqnnRUIz5QgQDyCckHhFRpWbgMSmrTgWdy0QTgzAh1+HTkrELRoRM326IpColJcoz3tmkO9CpDNMOC0GXSc8OWzZpy1SWVyMfjOyQmqcNphFBqgxpz0xPGCst059AiyU3pXEZOt0J3X+PHbT5lutpq2020DMO3F8vPWmxHviwHbXng3fUXg+5r/ba6/56yF57aLvttlC/v1y5Xon2SUlefoDMsgIEdQQ+sl8TNkyDit22J/M6QMgkNHRok8HyYyMjct4G66+vHba/l/zvInbbZVfttOOO0PfT9ve8p+69/b11z7vfk6BuW90dvOWW2/D6cWNdR6D1y1+erz9cfoVSJGmgO8DiigGAqDo3YGPMwN8us1ZQUmYhtK0VNjf6gj6qFBFqylZKitLOCl43VSp9hD3lS8W0uxOVDIn8GPjAbdeANl/0Vai5cGEhjN2tJcHDdAskZ9zD/GF6htBc4g7xgPuxhZkVmlumtrtemT6vGQPcjErnAYyf8Fhjbdlok7vqraedpk0230y/+s2vdfFll6jHXPOmN85rsZp14zkveqHe+Pa3aZ/HP055pKvNCI5e/7a36M3vOE3b3OMemkRlv0rabod7603vPE1vfMfby6stvwpsYQs+JL2Jet5CmS23XcTszvLp1E73uY/e/M536A1vf6vWvcvGhdfHUpfb7u730Fvf/na97R3v0CZ8MLJdrAa6+rrrdM6539eFF16k1772tXon5U9D7rS3vV0HPOlJ+uUvf6VUVVIKeXxHtyLQSqxMffWUsbfWOGvKBBNkArGJJG263SK96d2n6U3veofe8r536/XvfLse/tj9tJK8u2y9pV6HfbZzR06ivSYzHVV045/xyYlSl4OJx+7/OL3jXe/UCzht6yuXtdw4I7cPr/Df8e536YSTT1aPOT/JvM0oqpmzD374w3Qaef/6qlcp6Bfz/Vp/n/0eozfjt+cf/2LKZGVk+3Sm++/R6DvtXe/SO977Hr353e/Um4BF995evRTK9LHQnSVF1dEkZQ49+mi9BZmmje/Rq9/8JlULF2gCeVFnALvtvrve9b736XVvfrM2uusmrOqhPvm2z333ite8Wg6wPC5yp5IIXu/3wAfqrfTR2+iHt532jtJfp7373drvCfsXf0cnTfWHfEXo6quv1q9//Rutz6nqO2jDpow/4SO32eDXiymSpQtAuSktmGe6xS3t9Bz8M3kgR9Naj4AWzDFdM8GqqhJjXz3e76dUsSYk+UumqaoUwUQhMxjgEaEJJrKPUiNQClhHqlKRSwzO2wIVdXSqSlVKKl/mZKL3e33qn1SGTgpFhJKaK0BJwY8KTA/6kHIlFUnshMpeTli4gmkVmiRnUp2Y1EYbLNAnP/7/tP9jH6ONmFD+bsPIyDylGNHY2Loa6c6ndKdApxolTV7qqu6HlJMyICV+KkUYQoH9iqCMATS4I4K1okNWajg4qaZdBg1EN9xgA14HbApsoi232Exbb7mFttjsLtpphx2004476D677awH7LGbdmCx8ne+xkbnKSIplFSljlx1rjMBIcq1mot6svih75xLkjY0aX+amw2I0k5udCKoLv1TvgQKtr/dX7bfeKqPw36psSnUZWH0F30n+ZRdMOMk4YfAPJBNQHmDghKuwzZMMZus8qSILKLBFUO46CPd8ixrgFWaYDwHfxsPtP0wXHsuHRkKxkpi3jfAOPYATszZkGcswFhmrE7wmmZd5sa73/tefYHXZmL8ORCoRkfkYIiBJvE6sIe+lZzqrCQAS6RzlWRco9MjMkclnxSJzTenpIrxWSGXwDlV8kbeVyh1ulJiHKdQDUwQ2PlELFNvHVJEUoVMdCrVDOSMbOqOsOlL/m7T177xdT35CU/QM579LF12xRW6+tprdf2SJbqOV1Gf//KXdMxzjpMDi3U23ljW0aONoZCAPiM2o9P6Hcw5T9STaUsffmd0VBUfzMaxiZVRwnY+7rGqSbajltRnvtrHgZ2Q2JVyo5wAABAASURBVNohCKrRLJX8rEInt6GqVOGDTPX2c48CDpIQQTV+oM6Sdv3WDVRVRxl+Atu/Dpxs6+jYqFxO+MPBVo1OwwTrnOWKfuwWdfbJ828Z2mbL+zcZHXALvZhQ1rBEAGTbxicnZf11Crmt7vPAZveLoadQH501YBrDVeMz67efLW+5ztiY7Meatth3fepyMFaDe9iVsHuCseM16PNf+IJe9cp/1V0I5iYYUzX29mmHEgTyE7U1lNbiEbECgwLAFj/V4GkBzV3/dB5oe79gBkfBQ17wgPMG6o3PG2rNQudAqkosLAy2zMLA9ixPjkz5BL/y4gXt8bVg4QJtscWW2nLrrbTV1lvfKmyJ7FZbbqltkN1g/fV13nnf18TEuEb5dJpSIrBheaDOwNBwBbahZklicthG2xNMcQcZwqCsSg0kcBq0jMJM02BJSppgYkxolKwF3VHNJ2CZN7IO6fU0ovU1kjZWt9qQ9W09bFhPY6Prq9NZh6pGpcxkzV1N+mNyduA0IkVHos4C1E9C5XiH2ikgQ2YCQ0jYbt9mbE9M2ET7zIdkvUly82gqdVkUm7m73STWU/KllStqXXvtEtaqLulKEbSRAg6I656wFdkqFOKibDEB5RHmNAyTBiRUKqL82rD7f9GiRdpi8y206SabaEvwFptvrk1ZhO7Ga9Kt6edtyV/EqcBWW21JP26ju91tO22GzL040r9xyY266MILFdha6hx6TNkxxJtNeqwVHuZHBH0X8k/yE3+H1LhbgqOpC/Epeo7423nA/TAMMy0pvacIY6lssozHPvPDmx+zXGLT/PcPf1gPeshe8m/EZWS9cfdROsHaVDZTBro3TrEWJSZLsOkaK6E3EgFGMPP7QGYVUAmKqAZTgpIGyXq9oXpdi7YM89V1BevbSk8w+C7Xg890k4O6GnvGe2y84GpQtwfkzTct0cP2foR233NP3XeP++u+ez5AJ5x6irzZiyDiU5//nO7/wAeqptEOMoL2+CTcJ79lvaUNVUqCrUw7HGjcMjmu5b0JVQRbFeujfRC0eYQALCtkPTRKwhYeJW1+t+oo4cec0IdLaongq1/84CCmhw2qkgymu91KfRoaSuqB7WNVrDfUNcEH4MAPfcrY5w5cfAI3zgd0+xx20ZuRCdppXRX2J9LltA3a7VGxJ1SHlCqCtyxhsCrq7ESSlXhN94c7VdgRUi+yVrL21+h1W1KnK2FXjV192jaBtxx09RRSZ4SAq6M+snxKpqzk0y96Spl+st095GvK1eBMkVQ1bcz477577KGPf/ITqEEPPghsEHZldCfKJFUY3NwpKAy/SbVP81DcJufwP5kHSv83bc4NGjynM0w10EhEDobRABhUZaAx2DIDkAx5ONUsPj4Nu+WWW3TBhRfoq2d9Vf7TB1deeaX+eOUf9cc/rh78pw6uJP8KPv0tW3az7n2ve+n8X/1K1113rahKrksKlQuUqcz1FoA233I2ouSZ0cpjtwCKwclAn2ncZ4r0kZoE+l4TSXfgEzTlEeV6lPQCZWipC65U1wmoCt3pjKnbHeVTlzhxY4p6paAOoV2+8uAREAZlBRNYEVBSpFCqkqhQda6bQDLIg3YbcKvXDgCeRH6mrlq4V5bvEbSNjoxq5cpxXXftddp6q61173vf2+qRlSYnWD7cL6U2qdGSTagx07TBrCA/lKh/VUjFTv8yxNe/9nWO0n9d6ruWT+jX0jfut6uvuVpX0XfuZ8OV9PWVV12pCy64UNdccw1B4XVavnyFIlEHDatZhakZP2pwhTBAvoL8CPxCoulbCG4keDa3aUNS8KMGaFRIpR/FZRo0d98JPLA2EzxXGdVqwCmk3XmMFTEWDBl6nCBmnfXX02te+29asXKl3uLfRKTna8Q9lnps8A4KpMSdSoDQZ7J4rDHckAqkA0x+VN6/FZEYL8yMRoDxmWRdiQ3bkEUeJYQdOUyTD7Z4ZHRBq6pUcYpTY6PtrNHQZw7v/ahH6lNfOUv/+bGPyUHV+C3LtPzmm3TLzUu1cnyltrrbtvry17+mrbZdpEQAF4l5Rn0UZ/66VaEI6ssqJzmTBBaZ+nq0qY9NGXkvObWwK1gfzAP3mfMZngpISlKgp6bcJIZPgi3j4MzY5WtJgT4BphVS6oQmnIjAV5n+UTnZc505JMv20SfyLeYToyBwUZVkG52fqkr2ifWsJDCbRN51uu6MikxZB3AuDymnUxUUxWgFP1LhS/RnLctmhYTeOiX1Az554/imBFfQdSQZLGc/9VTLuEbRJG23bVF1sCuhr5b59uUkAbTX5z4yGT3vec97dOVVV+mdvCr1q8M+fWo7M/UHdSRACnSbq3LZ6kI0jwwygObuf3gPuKcNbmhmYBbsB9DyIbmdaRDDZ4AZnIViLCUKe3Axj5WQSDmJHV+ZCZRZ5PzpI1CYyKsST8osX3YLm/K15e+6TIyPa5KgwHgVgD/O4jPOCdYkC+o4r5fWXW9dtWlUyuM6q5YhbBSASSogLiqnetJZmeGfy+fWPrTzQoGCsOXYjXWCQ0qqCoWxTDAxmUKS25nUoXlZrqtWD4091VFr6bKb9Mtf/1I9JrfrVkhKkulhKPzyCAQAK8JG1+FAiRJydi1+eKVZk5dYpGpl6qplXVhFbpb1BwsfXBYcLxssMPjdf7Orw6IxOTHJqduY1lkwxsaBZkS6LHqJOkO+KOmOaxIwsvxTw8vU4LpXDyIXCeQmJie1Dn1y6eWX6fIr/iD/YcVbli9XD58tAxsm6DufBFh2HPkex+3jvDIcpz+9WAl7Lrn00lK36WwKm9xWqnBK5guepi7ab7qg3GRlNVjNhesG6RkFS+aqnMKee9xBHliT/+lC+ttGBH3XgKB8i3EirjIuTAM+BbHUNttso8c97nF6+MMerjJm2LVHOnwoShUlAsjys4FQlZicbPCBskSOxxyzQYI2r2Jyee2qnPaEE3OLtcCnKJGlFEgADvpdroqOqohmnpHfoxV9wEW9JlBVsWujjTbW/TkN8d9oevu73qk3vvfdevPp79dbTn+f3gL9r699jXbabTeNcfIv5j2qqFmKCPlyfYKsAZnH+tUGCWJuZ9I5KtGsEoi5bvsjpSjintsOPg1FNzqqkpewz16AS9prziAlGst8p/1kKSQj68wkIkIZ6GWxLkqNLnjkmS/yIkJ9HJCxzf5AtOgzrU6lmvoyp2Q5xOpcl7UjUSbR4HHWM4o18uSz/Mq/HOAAzv9OJ6pE/WJtlKw3FIWoqa9D37v/UFPyjMlVQqbimcACKuQS6Zq6OlFBJdX0dR+IlCRkhD0RoT05Zdx//8dr0bbblTalqpJSIBKqWfP6rNm2I0/VKFmDmqvJaui55z+TB9zzbq8HecF+TEFMURK0hacg4ExDcspKyA+wcxh5Sp4lDMBg4DsdDMD5Y/O05Waby/89/eKLfq+Lf3+xLlkdXHyxLr749/o9cOFFF+qiiy7SZZdfrnGOyJuB7Oc0YIIyk4FKi7le9ZzbYJbDYPmLSWSY4iGuoIgtr5T4CYItVhv4mflMnleToEED24VMSh3yg4lfA31YmXf1G/EqdEtdd8N1hTdJIKEqFCwCSsz7oEi5Q5ka6wJC1lAslP8RanEVsp6whcsEDsD6cmRRjDLkWAbKC2yGFjIOPm9Zfosyi8MKnxIhHAXUXE1xXJGFSeTA4Jb8ANxOaLTzrIGGsl0DapoHVYewIBe466abat3119eSpTfpwt9fpIsvvUQXX3JxoX8PvoT07+nLC+m/i8GXXnaZLqQ/TS9ZskRLb75ZN9x4A1oltxdr1F4Zbl36oeFM52FAwxIiBVqOcWkOrRQOMh2mB/IxCw+Sc+gO8sCf4n/3u8dCg0t3K7d9ikLn7ehfELn//VWlpAiYtCcURThD+45B2mPCHwqRhGNukJ2AYH4AFEi1FAahYoADaQa9XD7MRw5kLkJScpq6WRn4GCaLetlTRChFVWz2vB2dN0/7PX5//csznq4Dnv7UAqYf9ZjHyCddog1USXm3TOVKzHOnGNJFX0anIdjsLWvaYNr156BYSqV+m2WQebALjb4ALF/46JMBNzRzLqhfALVSzqsCn50l6AJyXgPW1wLsNpv2Nvm2x0zXRQyMTsnLrdM9Cji/xf5wZ11OB2uo1xrn97GrAPX7NaH95PIlj5pMi0qCwmGs5iJJSgXEFQC1l2fgJK/9VUK5FSCckIxACt+QlIOn2nsYvPvtvrt2IxD2d5JLsIpAIlATeZBYYc34q2hvHkniBvIQFF6YH43UjGerSnJuC5q7/m494D5sjXfvNrS5MbWYmOc8xqQM/qRWhtJgcHloeUB4InqSMJwUDNwoAzWXV1s5Qi7TJ2gZmzemrRdtI//vspuXLdNa4eZlWrp0qW66aan8x1FdZp111tHI6IhcZ7FLvoIHYAYZIY/hBrJntNPghi/ZzppV1MfMtW1jEZS6ypkTq5rFCfkai4WMWHHr5OlcSxkNuQInauki1dWmm2yue21/b3U7pJl0fV7foYh8IYdBDhQEHoA9QQ55PJ3nOiIr4a9wqWInn5AJ6lIkLbv5FvX5tBUREnJSrZqTs5qy3IqUOEnq66abl6umfn9HYwmvItbfaAMtWHch0lJOhlwWjRI8oarRBR8lgXmFJV8kQAGDGwES5XbKoFI0sDVRd4eFfvPNN9P8efOxdVnp15uW3KSb6bOVK1YWnvvwZgKq2dj9OTo6qvUJ1MQVETxn3uVTPKwWRzQyxcqGJFdY00BrsMdbTcOaPnaqlBiS09z1N/aAu68Fm9LSniMNmJsH402l78RlOSd6jF3PXzEGPUOdFmNSjBH/QU6PBYa+SgCUnQIYE5bzNHYdnu0dBbM/eCIU4oSEucJ89aihOqhaEaFgjirIZ+PtUzekrB+tTHmknYBpVFEQUh3s8Tw2ZAr7i9g99ExmKVgz+mjoR1I23a1UczJV7CMfCeq2donKFRHFF9afqD/VubEb2Yq1iVyESXAn1oKUgvmfAakOKVNeVVLAT1LRVff7EnpQLl+oVeYDm+13HUIXtxF+QQI9PMvtOWkI8wCrsaygiwAPp6musHD9gAPidl5jXUNVSBmy/csa10FxyUFfNlCmBnzbfufZxgrrim7LABST2+E1kiQeFppVeJkMt69gyvUNCOVOon2NNe6rDqUCWVFhdsPEhe8yjXHAl6vQJHYWu5CLCFWRXKr4VYMLO7lhq0AFezgdGGVojZvGcJGdvmOavNNQc4as3QPuM4OlygBlxDKeGHINNxg9pgK+seUglRlMljM4XfgMsqzMeKzlTZynMj8pJdUM0D6DMVVJFQuIR3ufj0XdkRHtsNOO2mXXXdYMu/iPWe6snXfeVbvtupt23XVX6J206y67sjFvoGBQu36qUgSjEoM8ISLb4gbCY5t0qFIDyJGVo1ZdAEtdNjoS51isdgV78tWRVfO5tO+TMKYgM6DcYsWqNMJk6ijXFbwOuhPBUE1tAS2uDL9QsY1pAAAQAElEQVRW5ihZpWwffg1kQMgB1JuAoAGW88RXyQ3KqoFaumnJUo3zijWrJjcXnTV6Oxy7ty7oY8dkX5ogIFvBa7lrb7xei+6+ne662cbKNjGyatqbusm1CUUFsrjoP54ta4Az7VMBG0LxQod9aRCXy9G/XqhzXWuzzTaln3aV/xDtTpwu7Ow/vEof7gK47/xJcOedd5ax0/7DrDvssIMMixYtkq9snSaGIAJ/OA2OwFvIZFphlkgbW6JAFnbyID+rlttchymplvAdedwJeu6+c3mg9B8mNTiYIyF6m/4UGKDfxFU2P/rXzGAO9FOoZhxkoIbvza/PGAn4KVLR482Yzqc0YwC5zACwbPbaxBh2wBKUTSjNITGdlJMrzHBrUURFnlRJwHBOdj0uj2ZY8lijtKhaFQzbmrAh1PyINVGsgytZA9PomOpUKbp8wANPoHuSfH+h26/iciTJQFkNrsAkuPgkl+CxmFhLXoHQVHhBA1wbpskfbG0MLBnqkFDRAAIu36EO2GSUFpWaqqqS0JsolKg/AomEh1Jhl/KkyMkFVDgURQwGKXTh2ww4L8LSzkfeMkVCFlXiWQFJgm4gTFOmR/miI9AHD5OEKGAJkISfkzrYWWpAiWUs7TTJolNcAdAEntiAkkz7MynLT0Lz+VrZAgg6j80LfybZP/6TDZb1aaR9mEa6ii7rfwoVHuU9viha6nOAqMGFDWa30HBdgcEp2qmImAKpoY01d/1jeSCkCB7yFQpQMLKMIaduxrOaTK16IUwRppCY4H35OzmJAMvfo2iFI4L8LH9pu2ZzXiswyTosQi6fKeXJ77E5QpBmepKAouZTzzyO4WsWuxp9zm+AGm3MwNgo2LzgIbShkQZaxG3K5NeqlFl0smkmTqZ+B2SZFcdQCpKnqCTkgilVu14WTQrKX/bv8+nQJzQVEzAra/XX6vjTvGKhkwBmFBWJBdgT2d9Vy9jjfzjtDOIqYYKqqou/e/rjVVcpR2gMn1QsBIGpGYW1sjpVpR6vNWvKZ9KiLYiCEJB9AlChU0EerHI3NE+EI2bijLz7Eq68obhAPeiH9dZbT80/yZ6Q/WJwv1nechEht8s8gwZXBNqAQXIKxYAyNgyZOMjRKixcWFqqoauUJd1iyLn7TuaBqb5pO9B42EbSDD3WmVzGP0nJY2YAHvPOrz05JEX5YXwLCMCjAqwBv5DsuBn5moIGkNrL+rPLtAxwpq6IUARggYCJTCnnhwGW2QZJQlgM+oJ7rBXli9isHw6IarE2okvM02C+R7BFKyQgAxq6Gq4abpYbNA0kp27rGwhbrBRwekpABG2AuAZ8z2mvNU6yjMkq5AQi1mFw0iBnGsibeTs3FDANoHIP09ZjCKRmQlJCZwRcQAZKWxa0ys0yrhjmzkg0GcOsQDqCJ1ByA9cBNQnXYaAbLQXAHDzNz+wJNdAHavrXPA30oAJFyJtpgPTtXkTfEGdAlgKWmAURzmEwwB+IQs3d/2ge8MD9c9oUEawVVYGaTdeBkv9W0sqVK5m/WSUQ8WKCnDfaFiKCMTsN3rgnJyblshHBZl3zWmoluC/zKz4ZVqlS+W4Sg16+GJjZtMHpGRCkQlGeAmcFjc1SmQeeaIY+gUifE6PMSVSue2SaWxfbpYR0EFRRCpsq2mGYIOjzb0K2baxZsCmgQHr4zq4J22yjoc2LQBJbqAyJltvgjC01EztS8GG4UkQ0PiDK6vPR96abVvJ69Wb5VYn1pyoIuia0csUKDd5iYgr2os6+dr0l5SoV5cc8hJCIAYC4rQ+02jsisIfP0mALWLexA6qxsTH5N0z969fuf+dV+Mo4Av8xLlyn/WaoB2mXnw2Wa3m2rqXXjC0FRFIEeLYgjV8Nd7bUXPpv6AG6aJV5sDpzmvFpaefSq/Q3TxlUNDR5Tbp5WtJcg2kV6ek8rXK5lkbaY7GhopRaRbQwkPccL3TzmC4nRYTaeRCavgpNXsGwXQa0+jtbyuBs10drMYxqYUDwHL4tWYCsgl3PEGCUgh+7rNExXHqa9hJluwJWID8MsKbugEK9n8Ca7yJHdoshB3fM0C5SWs0V5g0eEYUw5y8GESHuRh+O4W6WSQi8Tl40eWt5ptXlrbnYqjmuyE43rE7XHO+f1ANMZrfci0nPOz0Jb7bedM3zRtxurC1ux5DxFDDrw8HFYIPucxrj0ywplFLFylLustkn5CKSApwiFBEavgYmwWr4gW7fjYZMaCXCKkMGO12T7QCrTxnjTBoSRdmLHGpsJxwmXiag6WnlynG5jRGhlLAFjCGKwY+4ApD5xkButEJJwY/vYlOoXEW0rG6NDdEIlFI+oep2g4Bqpfzf5Ee6I6V+n3o5MBsdG5VN7RPERJXkvysUkdAbgBT+oYIIKICmqbmCNqmAYHLDxlIIt3k2VPSPeQ6Y+nxKd1877b6NaHSjQE77FWhElCA84aMRTictr6HLZQ0a4hWS+m1PlET7CEVEm7iNuGnLbRSeE/tbeSDTT67b3Qu4+5tBCZM0z1Xulh3BGB7ktrxBkoENZWUAYowfFZAFVwtRsjR8hRN+RMmzHnOGwTkGNRLUO2gPaY/9YC5GIDHAMi3EBuC2TpeQkFRzRYOGns18oUGeIEZDebeFXFXjmksFlqw5d2YOTZrJmJUaNnWYniW2SjJW4cxklHoRiohVrI2AB6ySMaTC2dPJKGREKKUGIpISaQ2uhmzkBqwpxIo7aBoD2p26erEpeYsATdf76WJTuU7MAbMEn97Z/ODJN9VRayAwew05t52NjmYMQXBHRNlQ22Cr3ZCdjmgkNeuKmMlPDGhUyUf6nU5XESyg+NebdllcBnRElIEfQXnuch5e2l1Ki46RCn8KyaIWQUUJtGoFOAi0BDDCo5apAAc5MqDDGgO7/KrQdkkh6xBXh1O21raIIAdmAFN3FF4EOFRozbrCgRU8REQ1yGQFsuJUy222T1Kq1Oc0y/anqJRSB5nmJOumJUvk70j5T2GkJEXlwpLLZoGHQHJeA1Fo8geNiSCXB0gqeS6tqcv62sAqIrAhqSLoSlTqU0j7wWA5DS7nGczvEYQ7LyJKEBbR1DQQnUIRDZ8emeK1xCCrJMM2DjMK1w+XzM6dAnPtO5ziBs+B+/wOAvf5rQKd4w8JpZ+GHhnaAJI7MyRFMMg184oIBayIUEQDJFd/k7/6jCGuZYK0MajcTrtqeFlOMIzIyKS1GrCMXdzkJVqIfCvHnAm3wyDrAqCj0Ci1HEhtWjOvmJmcTrnCPJ0cppzVpi1isPphXZYxtHLDuMgPGMO0WTPTwxrlKjR8WdYwzLu99JR7KNjUFtQTpFa9zW0gNFyulWx5LTY/wrItJEVq6CavPP1YLSQPdq/pQbaBboda021XGMi351uS4eJlDO7c/bf1wJ9Vu/s/5B+roXO5TQleA83oCKlwNOsa5qdoBqI34YhgL2OEMGa8ubqYN+OIUEQD5kU0dEQ4WSCCsh5fLkuQQbKUsV7r8oadqkrBjws0JjfPxtqW2/AiQioAkpSAcoelQzV5/g21Prh2vfLTJ1oNZGwwh9aUwMBlM7ZZu22JiNLWKT55ptcMVCyDNcyUCoK7koUdwSQtAJ2xwdL2cUagTyxYVV1Njk/q5qU380qzr5uW3qStttlKY/O6QkTJiwIg7LP9xlm2lXZnlStIRyQZF4YfyBtNQ0yTAyoi5P5wsvWB+8Y8vyI2L+MHg2UiQi3PclrN1crOzmr4A4NnZ6IX431LprWay0UNzsImOsvUHNzBHnAX3CogwM2I11rBfT3d3S6BvPuWNkUwXg3Qa70H8i69NpCYM0I/ACkV3Q1PXKUsVUp+DAIp+WpkSj55DR7oIS30hMKCpa0ibYiAF8xJUMnUFNEkraih1GZFIGPQ9OX1yk00uALPI0OxoNVRsB/T5adkKFRoZ6PW6gckqenbvBamubMp9BdjjWfn3bb07JJtusXDWm6dF4qYCVKTlvkavoIE0NzQsogkGFrzxUgoXTAksfYCQ4IzSXvXHOM5KOOXsflXx+y/5eCmxautk34p+eDV3VM9Pjyo3IdFuMltnjDKTAVzT/GgV7nJDAafJ6fBgZWxN9+IUHvqExGlqPMMJTH0MM9gscTDpyTWFdHoiGjKV1VnsGcynouNUw0oLrHKgagwS77K0odYFEaChQ51ke+qzpX6OcAZ6A9gEjxJfh+o1a/7ihRShPzj4MGBg9toWly2HXSrd0aDpkBDV56iXYccGtquPkOLrE4lXhvW6k32tfyWleV7Wg7I6tyjXC1Mw1ZI7obOCn4EGDuVZV3BMwpXPJtCTmvGZR0RMcWLCLmt7clUzrkEXfaD+X6NahwRigj5cp7lIkLuS3G16YhGBla5I6KUi4iSnv0oXBpg3IJlPN4L5mE+SC02TZGmicOJljmHGRA45q/lB1Tf5ts23EZhhl6RdBFDSfBo+73NhzXjbvnDZYqACxpKYuajGY6rzzS35JtoixXaj5gxDjUrNduG6XRIq5HN06NYq7tcyvxmPqCNxrqM+QbnubM9/4ybtGbVpCaL4lCr5pm5RnAthjUK/NUyXKthdRUMmlLaYpnVgcuZX4ScGAYU4MrBnlOkhnNXoTnRgucS7jDkywCBdfvuP7ng7atmTvrP9gA9tRodoTX1u/mG4UJBwiAFPypX8GwmMwS3f92/1++VgCoiyoYaYSmVL0j73+1cf/31Mlx33XWaDeYbWv4NN9ygG5fcWOS9Uft7PYY+xzkrV4yXzb1ZLKSIph5xeVFpVwnTDZDh8Q6yZISDrEo5usoaVcHR4SwrEViJgKoG95hUPXg98gm0OG3y96Pqflbw42DC9TvIWr58ebHHPEOmnrXfRYO1zBAr03KIYz0+xUqJ6IpEXYvTK+mG627ULcuW4+MuUOnmm5dqxYpbsMFBodCLHMKTkz14RGjyFUKFCXBDO50tncXTNuk2XW7zsmXLSt+4v0pf3XijbgQuueQS+V/xmHae/z3PzTffrKuvvrr8Cx73cesv+8/gSiPCCJ9jTKGaR2BZQ6mhyA5xDWNoCjYfQMiigVOyTs7BP7IHYtDXHgRy19+mxs6ea6WQVRhK4rY8MnUHggbQrNtD2oDQVE5JD1J5gI1sTwtOa7iQZl4uZ2i5ZQ5R2Fa0UPKGhQpDjdZV+NOrpHwN8q3LyTsr/DXsc9MNM9vc+Kd9Nk6cKTE75R1mNk8R0ybTX2sYrdMyqyiYY9y5PFBGCv1V8JpMI391WWsts7oC8Bg03Ap+Kl7r+bTDX4D2KZbTP/3pT/W6171Or371q9cKr3rVq0r+a17zar3ylf+qV7ziFXr/+98vf+Ha4D90SW3yb7dZb0Q4WSBimi6MGY+MZSqgclmW4EUdFmZetRFsRYyRA03AJU6QSHDXCgKsiL5SyvLhkk9sIghUaHBKif0967zzfkCgs7IENQ5CYHI30xIla7gDvqejsfWRLLfTTEGqsx3+RUYpCKiwtZYqikTwwEbecTDbDgAAEABJREFUKMpBy6/O/wV++1cCn2tVc+qGWYqwzloOTq1KvigjhaYuZ9AOFV7Dz6RbwIqmHfA0dEWE/P+/XvOa18jgfn3lK19Z+vj1r3+9Xvva12LPqws2/fKXv7yk/+3f/q3gH/3oR+UL/BG20UYMKYds6zcupjUPcla9G6un+YGswb7Lsm4D+aCiD/LOds/Zc/s84H7M9HPTvx6lhkBJM548XDMpRLQ2sIx16TZcuSiaKZhJGlTyXL9mXKtyVCTFVWxsCpOSfFBuYEqU9PBjSExTCkSbrQQ8dVvQACMA38aGli5TwglgIAq16u0yLTjXtPGdGdZmo9tq+JPsp1MCxxcY0CTXqiqlKim8UCvoKW46K3vFHhSLCAU9HgFeBVx2iI+OCPPm4I7yg4b8PUzPrl8K6TaBxwCSEYoICN8h/2TGRkRIpMoEdVqS/yCf88QVEYoIOfAxOMByngMSB1ziMm2egxDjYSC7bOY+tYoIAoV6KmAxry1jOet38Gbauq3HMsbmSaGpC11NiumF3YVfyECqUkQFq6PQCDAKPaKqmqfxlX0FwZanhF8VZpEGak0qcELdRD6KCN31rnfVPvvsW4IZ2xMRqni3l4h0kvtJSVJo1cu8BjLBTxgsD1g2Y6coW1Ap74AODupWrqS/sOGmm27S0puWqmKujo2OaJITrXljoxrp0i4U2Fb7KlG+5hTQeiNCQR0NhFnTQLKpT4qIVUCDq+akzGDd9rvb7XRElIDYPIP7zWDaRSManZY1r4UILMXeNm3ZFiKikBm/R5ielk34WHIaf1BeXBGWkSKiQOmDAR0RatJ4ZMoHc3TcEb7QX97PHqsRjHWPg0Ebsvs4TfMEf20Q5IflwWuTK3lirK0WGH9qADTjto0zGCRaXoRk0OAy3zBITqGMnBMlr9DlYRblp+nCmPUYzi10UTJTyKxhmJnrFLncpooOE3cSGJg1Zc3s9FQGhG03QN6m236fApdoC1OJ1yOWJHPXCKzYTV7p5LZwYaEBXPjgNd/DhYbpNZeYy/nLesA9ZbhNWm+DoPs8Ipi4Ek8AHEChwOQJCIXaK4Zo73PDG2VVVYpgYSLDG2tbxn/M8swzz9QnPvEJffKTnyz44x//eMFOG9q8o48+Wt7MXdbY4Dp6vV4JxMyPwIoBOD0MURJZxgkZJzOPYFElTmlWRs8ksQmoq+BUqzeZ1O3MJ6+jlAyJwK/P60OCLE626tyXVblNDjCqqqP11ltf/h5Zs/EzBVHuelrQGi5cQ06gDz9Btbf5EQ0/lGQQF/ENQWCtm5cuw7YkBw19XtVOjK/U5ATRV4hAB4wCitMGLDBNWRI8o+iKAAfJwY0UawZ2D9JCSqu5IppCEaFut1v6IKP/wAMPLP330Y9+VJ/61Kf0sY99rPRt26/uz//+7//WRz7yEW200UaKCHxaF7DPIqLwIhrcVh0RLTmFzYnwc4rVEGYZSsrEbCCjZUHO3X/nHmjHgPu0bUpLt3ktfy04ryXvzpRVlikMun322iEG8cFYzRIAut337av0dqv/eylQ3NC48zb5MgXLqsENdLnZQPZtUNSUKgOgIaU5fKf1wdq6RoNrpkzQnQCLVkQwHhhmbKrejkGUgOebvIgQN8OGXDIjQg60vAlrcDkwcbrf7+uHP/yhzj33XF63nVfg+9//fsHmfe9735PTBn/Xx2UiomzKLW2VEVHq0KwrcwxlwGA1qwsUvMA6cfnvTEWQctRCk2IAykmqk8aX9/SmN56mK664njorIBHQdMqJW99/loBy9aCNEYFGlaBHCn7EFQA3MhRSAZLT9yC/MAY0Nlh8YKKyAzV4RQStJa8WdgB8el+xcoUmJicIdCYp4sAPYQLAiiaIwCvBTYSGYaDtGVylSgldYaWIa8bENdNQMpTLD6bDajjQGJEBWIpAM35wXzp9xRVXTPWf+9DgfjzvvKZ/nTb9gx/8QBMTEy5SfBbR6DEjolhmcgra+swIhRGWYYspJwdQmlLyo8mH39pt0dngvIG45rB0R/ig6SPd6S6Gyl/Mpr+krttqlMeyYbZ8lE5tudESc/jP9EDxtd1pmK1rVjqpLJi57ENBhwQCLTQrVYZz229Lz0GzAdwZ/VB6ck2Gkem+B5V7mDbDaYNpqyjjw4mWaXo14E2y3YjbbPP8Hat3v/vdevOb31zgLW95S8FvetObprB5hq9//esEOrUi2EAZsw7WImJqk46YaUSeMk6DyxbXDPe6pC1tDgqLJCplXvnqFUFW9CutXN7X6e//DwKt6zTJ6VZdV0pVV/JOUQqjqsWQZCgTdCxffot6BDkRoQjsLXlrfyAm29Cqs3+cVrgcrZnKaPSZ7WDKv3TgOvt1T5OcZGXwwnljzOdaHT5GRU3wlWsCqyySmJhVRSpqraPR7ucQRCZhMALbkGGAPXzb1gjsQubb3/623F9vfetb5X5829veVvqy7WPzzTMsXbqUNqMfZRFNeci13q7LAlSlUpJGZFqTzWwBHqwmH16b12JYM27z54ChgVfuCD9QzZ32HgwdD58/C+5UDaRTPaVbuFPZ9nduDK69TS1gX8kMqBDrHAWyFJJKIhqkuevvwQP0XNlYjP8ce10+bkVBRDA2gBRs3mA1lzdBb/qZUxgbExElYzjISilp3XXX1Xbbbadtt91Wd7vb3aZgm2220SabbCK/UjT/7ne/+1SeacOWW24pvzaMCNUENaVOdl3X0dLGrt+VRwS2Fqps6l5sMLvwyFKGYWxdovEJUcOKZSv0g3N/pNzv6ic/Ol/nnPMTTtd+pnPO/iFwnn74gx/r7LO/p3O+d46++93v6jvf+Q74bOC78gnO2WefQ/7ZJX02+ZYxfGeKdp7hHGQGcPbZlDkHOFvfhbb8Oec06d/+9rfl9O+cc86Wed/5ztn6NnX+6Ec/0C9+8RP96vyf6yc/+6F+8fOf6Nqrr1LNKdcvfvZTnYv8NVddqSpxGid8QRuDNhpAU7srLhTZaq5QRAxIMLcTRcbELHCfuu/cP4sWLSr9eo973KP03SLSW2+9tZw/3Kdt/xt7PLjPrMfYMKuKkpziY49pgxSyqS2t4Sua5g2zaL4EX3PXnckDc7b8VTzggW74qyifU3o7POA9BfGy/AytP01aQxzNXXdaD7S91Ro4O93ybw0TczQ9jgJPz9kba7OZaRDg1I06CzZUeQYaIqIEYOJyGW+gDo6Mnd5hhx304he/WM9//vMLPv744/XCF75Qxx13nJ7ylKdor7320gte8AK95CUvKTLOs7zxkUceWeqPCLSrBE8mIpp0RINbnpMRQQzFqRABYIKusNE4Aj6v2TjgQbxW4rWa/95JRerC316gw555MIFWR6959Vv0zGccrif/y4F6wuOfqic+4Sna/3FP0gFPOkCPf/zjdcABBxS7n/zkA/SMZz5DZ5xxhg466CA94QlPKGCZKdj/8ZR5wgBMP177o+Nx+++vJz7xSfAfTx2P15Oe+EQ96UlP0v4D+dNOe7sWL16sJzyR/CeQ/6Qn6ulPf6qOPvoI4HCd8LLjOUl6g979rtP04X//oHyq9eIXPF9POeBJ+tIXvlBOuDKnW5MT4/isbvyRaSiUPWZwKiLEDRgDMJsnBLf7DzR1R4T8nbRnPetZeulLX1r6zP3k/jO4v/z9uufT1+Yb3N8G0+7X3XbbbUpfS8yux/wIWxImaYONz2pSHgdAyQFnYEDPoTkPzHlgzgN/aw8MAi2bwerEomtqDv5+POBes7XGBtN/DniDa8F6HGzNTDtgYaMmaDF/9pCJCDmIEZfz2+CKZAmQzGtpB19t2idSvV6vnIY87WlP43XdFfJvLLZ/WdybuWUiopxoOW3dVVUNNl3J6YhQRAPtdlvqoCFYDovnwHYozM/IA5ztBpFmCgJIApL+ZE/z11lfb37j2/X+9/078CGdfvqHdeYZ/6UzTv8P/ee//5c+9KH/0AfPPFMf+MAHyDu9gIMsw5lnnlECrjPAH/zgBzUNZ8q/ADAFBGVnAh/84Jl6/+nvL2XORP4DZ3xAp7///fr3D7lsU+Z08l3XmcibPv3096EXudPfqw+c8T6d+cHTsQ8dH3i//sP63vse3fte95JfL/YmJ0vb542OlTQNdzfAA+EbnsIRBSJCs6+IGGTH7KzSH/ax+8vY/eDXwn416FOuXXbZpXxhfsmSJVq5cmUZBxGBPge6ueiLaNIlwSMieE7fEYM0KIIHWa3Zxq5XQp98NTpNrQ6Gc/0WeHUyc7w5D/z9esDzw/DXa8FfV/tfz+6/muZbcchQoDUwoaxaA7qgW9FQZJqHF7A5GOxduOSO8AXVTO2ZpluYXXfLv/3YmmaWcnDjIKlKSRGMDwPjJudaDoYMNa/1XCrD98Zr7HQEmyG8Nm1d5hv772Fdc8018vex/KrJeiYmJkodrs9yBuu2vHWYNs+0ISKKfMursSkD7pWASdVs9Bmoi98yz5qTLOI1ytVK0N/42lf1ztNO0xvf8CZttOFdtXCdDbTOOhtrwfwNtXDBBlpv3Y000p0HjGn+ggVaMICFCxdq4cJ1tI5hnXUb/vwFRcZyM8D8+fNLnssvpOyCBfMp08ICdC3QPGTmzZun+eB11lkH3kItWLhA66zruuZDz9fCdQzztHDhPF7LLtB6yI2NjWpddB5z9NH65c9/TgB2Rnl9OMkrxZFOVw6G7Q8DDfet1V4Df0YEMoGIATS4Mw51H7iP/duHAzbtWCAHyZdeemn5LcQrr7xS66+/vtwWy0ZE6YOIRp91GCKadKunxa6npTFEJUBCNCJIxlSW8jS5NspiBssYz4FnyB0H9vsc/DU8MDQXUO/U6oCsP/nm82gzUP5kDf9YBdu1Q3b0GpqWCp/FSki5gLhaDCnY+lOuGTr+FAVDZW6LLsu0MFTUZFl7nVcSQw/zWhhi/83IP8UWl1mdwea34HzTxmuDNcp4ABkoHAwIb3qZQKoenAzZwRHkRFK7iUY4LUUYT2+qEaHhq+hiszbPf0xzww031Oabb15OqRYQwDjAsozzrdvBl+mIaT3mG8xvZb0SFLoEWcIOKVUD+xQS0La35gQr3Ii6p1xP6vrrrtGlF1+s7bbdTt3umCJGlHMHlV1JXV4noic6crBXNBFwJkAKRYQR8rnQETHAsANQND8BPZSHcvQlRRKXywo6FCGlFOAo2HKZNplvkPqKUoaTOGiRV9MO0TdVlbRom61189KluvzSy5SEHnztEy6BrQuW2itaYgjP5M1MtWIRgbqsuoyJugTbph0cppRKfzpItLz57sNJTtgiQhEhyxgiQmu7MjZnBFqpUEizy8CSLwsCbdKsVYBMRFZhzzHmPPAP5QEPcsM/VKNmNubO3rwUkbCYhZJnVoMhJS9gLEQaXCanIEuOamcDb18KX1yIeOuSy7gG5xmcJnvqdrqFKSaEeaCiw7gF8wuw6Npa023eMHadlY2A6S0I1NgCb7iM82A5u+Q7z+0yYzbfvNlQ5JbeGuAAABAASURBVGEag/7ku63LCoZppw3W34LT02DpBpxvvlPGLeRVvNjmTOOpMqXf7Vlvw01J57XQOImakONGc9aym2/WWWedpa8CX/va12Q466tnwfsqcJa+8pWvFLBMC1/96lcLz3mmW/7ZZ5+tX/3qV/ryl78s8w2WMbQyt4a/clZT31ex4Wc/+5lsp1vKkFGfhkxC9AhEskL++1PRl6KX1c1J3//22brgV7/Rox6xtzKvMisGbSoBTA/pHu3tqU8BRJWqinTAD4mnA4GIUIRHnzmmA0dmYJCWZO/CBc+kiVbUXhGhCCSxNQhWrMD6M4FUVh8xj9yaItadhWQB91g57bEJlK2Q3GP33UWYqM998pMaSxVtpS3+rUgCo6KXNpZfCqA1VVCA++ecgrV+/gr92sBX6E+D+3YmfJX+tLyxwbRPJr/1rW/p/PPPL1/gN6/tR8t4nBjMN5jX5js9G5zvMXbDDTeKhUsRGEsbMbfcThaCBzkyQE5h04bMwz4ybmVgzd1zHviLesBja3XQVHLHPD3Gy1jHkEJTrTHoH+52uwx/i4bh3rVWm8SmkFmKDJY0bsBLsDkDyOABWKkX9sTCPAXkJdZ+1my0iRcwYhNQoc1LbGwOfNogRkOXeZaxXrONzTN2GtVGRZd5/sJysMAaqKXkWcZQEjyszwDZ2ALhtMG6SWK9pvKcNt/5BtOuy3yDaYNpg+kCVGrZYZ6KZjKmsKZsL2WkEpC25bSWq8ijyrIGqzSvKZIHehs8XG/ZcBFucZPXlJr9zDBwJ9IQvl1BhOiywiv58BtdjaaIIqSNNtpYu+66q25acpOW3Hij/D0cw01OL1lS0v4/d/7L5UtImzaenTbvhhtukMH/C8//O8//G8/pVtYyw7TTBus0OO/GJTfqRvTcCHbapyr3ve/u6hNUFPsxu/aYB2QgYkp1qCJ2GVWl733zO/rd+b/WY/fdl4b26ScGdZ5UEsEJIAc5DOQ66qLTDiq+w1kF88iA6JlsyKjR4IKmergC8hRYIuc+KKu9Gh1NKmM7mcwnZBgEyUoYuZmgKwY0mdhKedLZAgRnLldPTGrP+91PIwh+7CMfUQc7R5ApcwgdFFKmLTW6Sm3Yvusuu/AacmHTd/RZ6Vf3rcHpWWA/G9wXxv5ulrH/j6F5BqdbaPPNd/+670zPhlZ+Nt5xxx206SabDMzN8o9oH60vvObRpHCXaG6Bhr/qs82fwyp+uiP8oH/wyz5kYHrargIl76/Wfo97w3QFmQqnYWbetNRtp1pdt73EP44krvSSuQpM9fUamsp6O/hUjOTquoD1q0y+1ZW3fAtFqFjRjKtC+kHB0jFg72uWa8sYwzargQHDi6ODnQIIWI2z2PKwEv0wIqJpLBtHwI2BHKjcljW4nBnOb7Fpg9NTgGDLQ3WxZypvFjElR5k2yza39GzcymMmxpM7VI5UuadkSLV0wcgWDN93S7e44UWxN5wYgOlpaCky0cdz1RuR4axherZwzau2/gC2v+c9dfIpJ8v/v+6kk0/Wy172MhmfeuqpOuWUUwqcDL+Flmds3kknnSSD6WFo862n5ZtnWfNaus078cQTZTj5pJNVeGDLGo488ghlghW/hqw4hfIrypHRUQUD0nyariolObLkqQq+eR5XMJUJPlQ6D084A+TNve9TIQ8W8p1OiRLQ/mOmiMhZBRSKCIlbvgouD1INrj2OkUkAzFInqmR7e/2+IiWlCgCbVlAXNoEgQ0GhKE/JulzObfGX4Pu8pvPrwn5vUqa7VUcd9LiuoFyNb2r607p6tOmgAw8qPnQ/njLUdyeffErhnzyDd3LpY/vevjaYPuGEE0q/ejy0fWW+wTLOb8Fpy8zWO5xuacueesqp2nnnnWkna1fxQSgCf9hhtKe9oyXm8JwH7mAPrG39XFve7TXTurLHvgc7eLp8ySE5G8Oau+9wDxBouU53huS+0uDy5lKChyZrwG3Qalgsd6vjCr78uRmogZb2ttTomnoOitsGB1gcGsjYm4V5zu4j3AZPEaGIUKVALsBSKyuuHNRlBjQkUiqBmbim0tAWKWk/SK/pdv3Oa8WKb8wYgpZnmWGwiPNm8wqfxzQ/Y+c0kEXaz5lgXeZMlwvkAlYU7KemqMAvA07WzCsk+8lsA0Vm5q8hVbFRGxKbdc3m5t8WnGAz918p92+erVyxQv6tM9MGfx/HYDljf8HdfIN5fQIJ4zbPZX2idcstt8jg31Rr81zWaZc1bXCey5u2Lp9e9Xp99Xj1N2mY7MmBR0SUzXlifFwGBx8e58l+6NdauWKlepalXZ1OVcpUVRLJ4gnLOigpQSY2JwpGkgzyhRMdzKWqUgrXlakvl6DJ5Qx9/EVMJfutYB6wqKsz+G5TVkRQPsmX2wJDNXKSddZFTlyuw210m0VeFv3JBEnYXFUVZWotmD9fVaqco9ERB5dR2t7HP6IATZeozzaIy7L258TEuCYnJuR+LWn6d2KSNCdkThvsb4P7ymmKlzpN2y77y7YtX768/LahZZ3nvrOs8wzmze5Ty64OLOvyffrL+jN+SaV91iiaEgWgNHfNeeBv6YGytgZzchb8JW1i6kroHzxAJaHhy/tFy23xcP4c/df3AGt1KALQAKBdrVPGawLWaA0PJMvVyvyYaqDIQAZg2T6h1rREpkY1kAdY0xdvMwigVPI1dLk84qUeDyBvRwbTpZ6BLPsNtTUJ86dgULiVb/mWdFbBEO3GU9I8LAcqt8sWYjWPYbk2+7bxcmlrlJZlimbSGbz6e0rOhloMaO0KibIq11Td5JvhtMH0gCX3TW4LO+NWIHMC4o3UYv4O1OGHH65DDzu0/J0n/y2sY445RkcddZT895P8d5RaOOKII2Rwus03Hk67jME6Fi9eLGODZQytvGnLDadb+ojDjyj1H3nkUTryiCP1qle9imBH5c9FuO2JR2Kcdztd+TfwOgQl9ucpJ59Uvjh+yCEHE8z0gH4JHLyh26EphaoqAZVcxryiGF3cKmOT/ugT3DkQCEkRIZdLqSnn8qZTVcGviq6UqqKmgz0R0dQpX6F+r5b5KIKfKdPosU2uw3kV5R24YUDJzwQfDnad9omWA8pH7v1IPXDPB+rx++8v86sqgRkB1NchcO50OuivS/k3v+XN+O9oHXnkkcV/BZs2HAXPeAjafjr00EN12GGHURa/k2/afWc49thjy/hwHxnacdDqdl8a2vTasMt+79zvqdvtKNEOt7F4i7bUjE37BtKsOZjzwD+0B/KgdWW8s+Bwy2uFZl8IliUePDtrLv3X90Bi71Dw01RFL3An0uYXHumCb+XRiPEMUVpc0IQ6JEvaAyGX74HkJo2EnGZjMlkg8yxQtiw5ywCXu2SwR0xjS9XOGdJTQ1uiDfpMFxsgCka+4EGaJDqbPQeWkwVsr+VKgkebVwYr6anbGUOQbTDgsi2UCqYKQFge1OazteITMw2CbkBrvJCjjuIglNsPoCLd2tfqLnzECx9c0khO5UO391B2y5qyxfIt0/V5o3ZbfeJk/jOf+Uw9A/DfwHr6M55R6Kc//ekqfNLGLTyDtPMMT33qU8sf+/QfKjXt8gbLtGA58wz+w5jmW9ezn/3sot98p/0PjVvaulzuAQ94gG644UZFOEDpKMAdAhrb71dpPV6n+eTGbfB3u8xbuGCBGj/RUvvZmQXsISmciUPc/j7jzZu7uFJK8imMv/w9id6K4CUxkSy3ChAMZZdFv8dszas7VHCjmBogtHzFcl30+4tKgOh0RBAMZaCW9Vp/Ro/NqVKlCJcVwVtSJuAIChmqSFowb55GCEyuuPwPJa/mRIjs8je17APbgILyvbPrr79Bu+22a/HtM57xdJX+pM/sd4P9ajA9DPb9MH84bb7Tlnc/tf1jnsH5zmvB/dnSxs43mO7QjhXLV8inYTXtt9+z/eg201Yp5LTmrjkP/AN4INOGFiDL7Q/HDPNC/908/okNTZmFKrNANaDSd16cdbuvzHo/PBwIgdhIRLAl50A3i18jw1LY1MUC2eTzhM62x9hilPM9bUouZbIZljEGWr3FggHfMgaySxnjVpeDjtLGVoCM4bLerwpQyHIWq9GLGJyhmwzuwm4wT+4i0cq36cLkQZobor2dWhO0MsMYWRs1VSt51GX7C4tkwYg1OPPKNMPNAyywmis3yM8h0skZYH8VXQNueDOjQETIm5y/8+Tvam1/z+11z3veU9sPoNDbb6/tB3Cve91LLZjn/Hvf+95TvGG6lbOMZZ1usf+9yzC/zTPPeQbz7ok9m266WTG9jBFsFtckr8B8ytPl9SBRi3w6laIJTjLj1O6tUiqv7yKcolCjhQ2cEJ754vIRoaCccw0RTntki+DuBl1zzdXAtbru+usbuO46+Qv+Ba6HNh+evzR+441LkL1G1157rW4g0LnW/Btu0Div775/3ve1gtdvdDOTRKIW7JDEXIkICOokMxuKbTVB1UhjP9KZNhVZ6CJNmaqq5L6LCEXElA6/FnXSfrO/t3eftf0HvpfBPKDkk74n/W2ft/1nvumddtqp9L3z/YdLLeM8g/PdR5bxfwpoZcwzWGYYzDOYN29sHjZj8uB2t9a0O8LtMNMc4zmY88A/rgfKKG+H/OxmTs2F2Rlz6b+FB1L24lx6zNVPEU7cbvBmn1nUg+CqYhMwpH5f0e/J2L/x1ELVzyr5VFk28rKRiWemtFQnqc8gYluT0Mk2OPU9LH93C8FinyP7upWD499EpGh57WhMFtwsminLUt0UJoO7cMhvMAT15RKM2C7rMxS+MvLTt1PDUHKaCqclB2nnWbaGKHbA9+s6LINDleXZPCxnynhaFplSJoopWSRa8KQiadmin8IZaG4yWrmGMW3bIH17kTWWwJOCESFvchkHGyKRC89VeiNHBHtzkWlOIOhRZCOCk5dKEchLU1izrogoedZlcB0WMW7rjQizygmHiYiQZUGl3ia3eeJFFcCGBtfqdjriaIe7T79HCVAwWg2oXG1pjwkz2jQtk0hkvNpjnBv823M+2RKX7XAQlzAmIhQxBDKdFJHwBVhBlVkRDd8B7Prrr6ff/uY35VQLdsnjgeYABBkF5MsC4DwIOlxnBS+YiwIqBW0LmXYelIp9BJXiavs0Q/u2jzHI5FrBQVuRRSrCWiEGt/soIhTRgNkeBxFNW10uIsy+TWDJUkZRfoTf2+IR8MJq/DCY/ruFOcPnPHC7PeA9gGlwu8vNFfjreiBZvTsmIhQRTrJ0FXS7H6U4QVGw0HdZrQ0VdPTYwHhV0UWgA9/BVuWFn6ggMTKSovy0FTpw6ldRgi0HI+Ynl0O2ApIZAKQKQLuMNztvDM53cEQUycZJpu/wkgwMMBXCzSCDFGUHzZLDPNqQ/SoHCOy0Hgd6IecD1jEL1KbRgESRNI+kjIudq5ORGlnw8G0dThsPg3myQvlCoRGQ4bkOkAy4umDNvkqAMc3M0+Rtptoy3tBr968rK4CKgkMRSRHm4Nz8AAAQAElEQVQBo7m9ObZgjjf4CDyKPeZbj3ELloloypvntMuY9sYeEWrLOM/8iCBgqWQ5lSum6JSisYf6RrpddTjN8m/gUYQOqHXuOeeUv6S+xWabKeiRzHjN9H32WKAMLPjoo0AFNHUw4sgXl33S40PF5OSkVo6Pa+XKFVq4cIHucpeNteGGG2nDjcAbGQ+g8KbpDdbfQBsje5e73AXZjbTxxhvrrne9qzbYYEPwJrrep1vojZQGdoChbSPVK2FTREhAwHcwYx5SarC03rrravt7bK9v/u//aulNNzX+o40OsNxOSlOcJ+3NgIYuuKT8NEByR0SRd3+QLIGuy0XgQcr3ej2mYy59YH8ZIqLU675zGX9R3kGp8wzmrQ3s55glkCKVNlJZyaGKgucecx74Z/GA54XB7W2x6Tm4c3iANTjKYhnR4NYs1smGjAbd2pPiqrzg0cudWuoqGoB2YGUYUSp/x8d0V5KDroqKErTLU0QlWIBhzNkHOdO3TUl+FFazyeWy0VEpesSm4QArlOW/2+UgyXQRh2edSLZJV1cCMatMGGAo8Zb1AEUHeh1klTyXtDC6TFqXwYqMDUWhM4uMOS0UpoosOswVl7EBctbdWO68Fixg2nhKvRPos16TU/kkMF2F73wRTxjTTsipu7QXZc5CYpoP1fAgVnNHkGsgLwJ6gPsE1TV9YvBGC1sRQWDTKeBN2eBNNSLkUxv/qxaDaUOXQMjQ4aTJ2LIuY9q43ZitO9NIQ03AZ7kI/Aav3cgjmrRlIkKFj33uT78y7KRK/YlJnfCyE3S37bbTQx+yF27IihTYLQCsgBCXx9wAqM86O52u2nr9pXL/y5x9991Xl19+mS655BItW3YL+/+gDHa5zCqALgdpVMBrzI6RaoK2oN4FC+br0Y9+tC688EJddtnl5TcGLeDfRmy/Z2V9bpdxRBR7EpiK0VMz6+Ch627bbqdDDzlYhx50cPlL8Zlg0gFZq0eUCTVXRMg/TWr6CXs6AeU63R/uG0OHPmvBfnF/RqAJcNp5/jc8Fa8u/S+XXNbf8zOOCDSu+XZdDNUikPGZicBKt71KVWlrZt7iZmcNQS50lKcooblrzgN/Nx5ox+1qDW6G9mqz5ph3Hg+wHiesabsyFBGkp28nDdOcNVDucBbuVJPPZtsxPdlX1cta0B3RaFTKExPAZHllWIIusfFxAuDfGqrZWMqi7wWUCm2FN2uZdoIVtjl1Qj8bpQCMB9VsJFI5LSNrhAV3VKEuC3knpbJp8lAEdeW+fEKWfWqlrACso7IGVudOJMoBlBuh/CibRjcFAWRYAnkNrmKQzOjxuiiJGohYMvoCJlWxoVMXNjpNNrfrA3EHkIFkWTR7o3OAYr4BNeRGyQ0oyxpDwuNJosbejK8SlXmjgYUm8oZuf9/GBRCRcXkg6LQhQRcgE5KnuFwbiLvh8eQmOXVHRJGNAIdoKyEx9tjuVNEq+JkNzwWqqpJPedy3LfZGu8UWW2jrrbeWsWHLLbdUC1tttdUUbd62226rbbbZRptuuqnW5VTmm9/8ZvmzDxFRTlFcjwM112FfGCIwjAxvzhGmAzuzIijDSeXk5ESxa5Lx59yErMeg5auUkJMSuErQdpLCzWsgI8xdVUl9Tm1KvYxf4YMF8+YX3iMf+Sj98Y9/LAFShQ+qlFSlagDQlE0pqZzGgCtkUqo0PjEu66tIVymVwGtsdFR77723LrroIv36179WRBSZRL6Dm4hQQDudAjuxQ1w+WXN77I8+c7LG1smVEwryDK6j08Em6nJZ2M3t9jG2XLZhTD/NiwhFRGFGRPGT+8b96f4y3o6g1f24aNEitf3nPnSeZc1zv+++++6c/q3U73//e9znirXGKyKot8mOiIYYPD3WU5XIn8l3NtNQeMUkuKDyeYgp2yTmnnMeuBN4wNPW80teO4eg8JrMMkecngJWpCkamZZG8E7QojkTWg+kzCpkqOlY40xntZnGThpMrxUQyizOowQnzzv2WD3sQXtp770eokcAe+35ID3kQQ/Sw6GdfugDH6S3v+Ut8mnWfDYRl0msj1VKqlj4bcNkPalOqqiyVqUEznJQ0+9PMoayfBqR2dw6LLg+A/DpWDeSaBAbaI8yFMEeAZmNtaadCf0ZXKWkjit0m9mAvAi7hjr35M3otLe9TQ/F3he/4AVFj/+6Njub3D7Libb2qLuSNEZ7HVsmlvAKW7KDOOqYX43IVbhu66d5qiln3CcItQ6Kc2dVVUejnRE0qEAnqoJ7BHH+rbZKUp+yPZeDdrpbVbQhyXqoFi7+IZDs1z1PvVK+QiZKDg/fThgbcinq4k4V+eFslBT+8GM4P1sAm4bzh+lE4xt/u32VHBDYHsv472RdcMEF+tSnPqVLL720BCRXXHGF1gQ+HbKc83368ZCHPES/+c1vyhfOrTci6PNJq14DBI1tsgK7asaEG+4AxoFRiqQqJY1wkoZHVX4LD1/3y7hxSxuQvRQ8qS8CgjRupJ+jtM/tXbZsGVyVy6c0P/7xj/Wxj30U+BhgbID+6Mf08Y8BHzd8XJ/4xCdK+jOf+Uzxy8c++lF9FPgYMobPf+7zuva6a+11IGt0ZEQeH/77U26PLewzJicIHI1rxuAIMvbPSKer0e4IHyI68hjOBFyZsS/3X7aplDZ22sm1QITb3QhENLTb7X+Z9JOf/KT05eWXX66LL764fLn/D3/4Q+lj95/5Dj6vvPLKkm/ackuWLMGUrIhGX6P9T3k25ZvndHm6nEQoePqOKUpDlOauOQ/8TT0Q1G4AzbjX+oEgzxCdS9xJPeB9Zcq04XX29q55ESFvpD1ew1x+yaW66Ffn64Jf/EoX/PKX+t0vf6GLL7xAF/36fF3829/o4t/9Vv/9kY/oja9/vSZWrlRmQ0uUT4wyG9SB9slU8pYy2RNhRlkQyVZEUA9SbJajBCipV+v/+48P68gDD9ZbX/d6VWyQFeVqNh22D1UorSgj6vBrxW4ilzwVOZVAKtDlOoPNp8Ome/011+iy88/XZRf9XqJ+n245qAvkBDR6ErVkeUOrJGERz6xAh+lafQJJka5leQeAic0vJI1VSa6vtq5a6sjcTDNr7EGv5QDbanvENUIb3A7rsnSis/xqs8riNC8RYNYawfYRAgbR1j5Bl5Ah2whbUTK4YTc8Z5oHI4EDOzypC5Be4428FbbFVyeXkfGG79eHfl3ktlouImSeAxKDg5Fh8B+jnA0rV44T5xJA4hN/p8fBg/VZj+uxXuOIMAkYh1sjTb0vDvjc2NUhAE34aWJ8Qu3fm3Lg4T9WGvRkp+rin1ygRp5bQpt8WV+hQ5av8LlIu3yVksbGxrCVvqeO+99/Dz384Q/X/e9//5lwvya9B/xh2P2+99X97ne/Bpy3xx7aAx0uv/vu99VD9tqrnOy57f7zERGh7uiIUlVJ2JCqpO5IV1WnI5GuqqrYUvzksQYvUSbgi8s+a0GivfCm7xCi08m1UO5nn1RdddVVJVh2fe7Dlcxt962xbTbfQbZPEV3Geeb5n4j7RPJCXo+upZpVsgJOC5AybWww3YJm5GjmxSAu430Os07pbwz/OPXrVq4yNofGHNOvKQGvIWY+1zRGZ0rNpe6sHkjB5hAR4i4w29Bmk5nNHaQ9KFowCzrA5fUhgcyDOXn411e+Sqe8/BV6xStfqRNf8QqdBOzOJvIHPvF+7L//W+96xzvkIKbCAG/2YkPwJ+6gvE+8uimY/LUSIzGZBmcCiQCXfOr77S9+qf/97Of1w3O+R9ARBDiZfaMvxIEgCJEc2HQDLZQVgVawaXt7Mjho8UmWaZGfOUlily26nNdNSZWEnqwgkDJt8Bf0nW9bbJMPszoD2UyA5rxSFie6voQOl0MFuoTOkHnW2QR+SYGs7UsiH584L+OLIN11gyicbT/YugyBz+w3YXtAu6ztxwlyuUxZ00ZWbzrjv4JhWKaBRtJys6Hkk208Mw+O7ZzJlMyzvWoub66mEv6JiBKQ+FXSZZddVl6veZNdE/z+9xchc4F+R4BuGZ+CeCOPoG4rBSJaeggXntMGhLgdWNT4yDgiCMST3H/2V5jCHzW+DcaKSu9o6ApoA0ihhIzBuhw4NEFZrZQqckMbbbRRCYy23XaRFhXYVosWGRZp20XTsGjRNtqG16jb8op0W/K3A2/Hq7dFyGy11Za627bbkb+Ntub16brrrStfCd9iPma7J7NqxrPtxnwFeRhgMdWMiZrxk4faHM7M7n1DbkYCaadKobU8rL/NdrtNG7utG264ofx/DH/3u9+V15x+1fnb3/62nF75BNNgnvvQYDljB2j+f4cua31/DgSFh4Hk3D3ngTvcAw6M1lSpx2eZdEMCDa9MwiHuX460fsNfTuOcptvjAS/JUtAFLai5WLfLIj68+CKlNYLHCKtwSqlRwPP+fCJ/wfEv0vNf/EItft5z9NzjX6jnvugFOvTIw7Xr/e6rP152qf7rw/8pBwf+DO7Xf53Bn32o2BgqNrwuNXY59fFvMHasn03Dv8Vofs1rEp/oOOBiRyl6OC4BZ4IYUTJD12q+fB8EN7US5V3Wuk07z7TLdfFBkG/wRPB2aXDgN8Lm6UCtiw0VttkWn56lgb223fyKtO1N6EmcttnuBC+g/UsCluM9lxJts44WrHdE4kSuL5exnkRA5bZZpiZwc7s7rttlC66VeA1UAV14gUyiXvvSfrG97g3Cy9KN3hALQT3NHYqIQjqPphX69j6KBvTkoYIRQRBTqeL0xLo1uFra/+zZ3+dxgOIgzOATDuPZMDE5Uf68wUpOtmoHDgzO9Qg4fHoUEaUNEVFqaFBDF8YqD8IqGmo7qpTU6Xg0hEJSFUleIJ0XEUopFIAiZBhun7h8coQqkasI9NIn/i5UKjSvcumPmj5EFL25QOP/bJaHWAEnSp0pCN4AsHVm66N8qpJSakBkODSKCFnLJB8KHGSJK+OX8iV5jHJeDRYFXBZE1RlkO7PZhQ6e8hV+NGDS0KRmPyk7i2X9NbZusskmWmeddUpfuQ/dnw6IW9zSw2nzLOu+9G9azlL95yeLuTzwhf2GEwbr2p+vek7DnAfW5AFGnIfammF2QQp4zq0JEvItrEnGfMTm7juhB5IXSFaeGaZlL0qAmdEuxE4MIMDDQLLcwWbgst4ERDm/vppkY/Sfaljen1SPI6A+cMDT/kXHPvc52m77e5ZXNz/6wQ+0ctkyObDoSprHK8He8hX6wdnn6IfAj8/9vn70ve9Dn6vf//Z36qLbwVkiuPgtr/iuufIqSun/Z+89ACSrqvz/77mvqntmyCCIikiQODDMwBAkzAxJBGZQVND1t/tTCYL+1939ua5rjqyRYEAkZySLWVTMOQeSgiiYQMnCMDPdVe/9P9/76nVXN5NgUUDr9fu+e+655557zrmv3j19q7pa999zr77zjW/qR9//Xn5L0rtEQRLSQm7RPX/Rt776Nf2UsX76/R+w+/Vd/fA73+VtW8gJ3gAAEABJREFUzBtJekoNF4UCOe8atQLvSFhE31He/vjON7+lH/3g+/oJ/X5En1tuvEkt3kIKFkHLtBjdNhX0uetPf9YPsfeHthfZ72P/D9hp+91Nv8E/EkBeUO1I+KA8rvvcTZ8ffxd7vv1t/YS+tvHO2/6k6HTVDmmIuCbGqjqjuX4rCWot/x1i8q26z/e+p/vvvltDxMYJnWPjBKuiHyrg8ppnTjnlI+DYTdNGza9MTkAtExN4S6vknn1iFbEsWfi9CFu+ld/OEuHqkBOXMt+8zTffXP7ySsNfXLk0bLXlVllmm22mazrYasstc33VVVe1am7fKuvMlRVdsNHJn8d3UtIlUUl2siI+JAvm+61FxLKmijj5ZLo1Vmr88OvH9737mevv5KrwG205cfOOl5M3txmmw4qoRB9sU2R+Rdcq+wSV4xRBSwLI0yjHtcPrKos7VQspaE+pUKKsPJnwbJvrqUiK4G6An+SjUopQRIhLDfmg7gJkygZAr+iMiGxvRMgfdN9mm23y/Hhup0+fnr+01KXn1l846tLzbd62224rl64/9alPXdFQD6sdtx0lhw47raIXXxocqwEG8Xik7wHfaESV+2782tyA/WP5bkSIopJfcw9CJeVnxtJKaZl9NDgeUxEg7fH0M4uY5UmmqE8emhEhns91vRbJE1sz+q48sFyLCHVZ2LteaFJIPOCrgocwaE0dJtGSRtTVkrKjAw+ar3e999265/bb9dz583XTDTeq68/M/OV+3XfX3foxCdGh+x+gQw6cr+fut7+e98z9dOh+z9L/vPmtuo+EorNosaa023rTG9+gz33842JgXf3jH+kFhxyig+cvkD8n1sKe0QcWM8YdcrLzooOfp+fuf6Ceg67novt54K1vfKPuvv0OtVmklixaJP+pf377jru/MzKiG66/Xs9/9kF6DmM/Z9999TxsOfZd79ZCkropJITThoZzAnXvnXfprj/frq984YtZ5gULFuj5Cw7S8w44UIdSfuRDJ2rRffflRCmRkAWLun24G/8vv+giPfdZ+2ccTHkwY336iiv0wF/+QkyWyInctKEhDWPjYnSc8L736eBnPlMHL5iv56H7ufj73L331Zc+93l1SAxbzFIb3+1LoqwXV8FVPipTkcnxy+Q6LRE1s77C6DurFdBOBry74/shpaSI4NlT5TIi5CTADxyXK0LT3/8gusMuphOHKVOmsBvVylZYTybyZWnW5oZ8qRPAClskS6beDV4xH3DlMtvD/FeSrNu3dwNYnO4p2T+3I4quUESNlnfJ0BuprtOhblNIyKg5qApEhBKyXRJp6zMYmJdP5A/oO4YliVWXpDAist9FUSgVSe5vu21zt+qqtKHIRCS5j3Vl4B/eIB9KKSkigKRQfTRlXVvmNWJcMKKmrd8dvDNl2JaIkD935bZWL8k23Yztz9m57n4dfqHp8tyIqPWZ97eCRxxA+TYYxOGRi4M4HE8JgjPTfqBATzj9evUDxEy3TwZ8910acrfJ8q7TZ3A+tiKQ5IebgV2VmE7oiBBnDfjRhzy51B90csNUPMzDD3EgOjnhclK1uBzV4oodLXhFe0hVO6nrNJ3FJT/8WURMrjJlqs449VTNnjVL/q4fv8Wm0S6qQv78k/HNL31Z/3LoC7XK8LC6vKVEi1iRpHYhVhCVJEesMFq8cCEJUKnTTz5Zu87eSUe85KXSyCjoYHrU+nhr56tfvEov/b//l98aKvmv0Lwj4SRIPPi/zy7Tcw8+WHLiyCKXfWdr49Mf/6Re8n/+hSRoVAU7NxV63vX2d2jOM56h17/mNYwxIvFWYZQMRamRji654KP616Nfrs6iEbUjqcKW//z3f9duO++s49/7XiWSNsfOtot4vOsdb9c5p5+maSSTwdgJXjWyBB1H64pLLkUx54jHwZ8lS4QCvfX1r9eF55zHTllFHDoaQmcriDU7Y5WTO0cy6IcjXuQqkz0EbcrQCg/3JSi1XFAYFE136/XiOkRy6EXX8AJsES+wThJMW2Z5sJzh8SIiJx0eo1mYF5NUWrfH8aIuN2r5R44xuixlumhx3+RKcBsVigh5PG5n5aRFds4QByXzL/MokxI2Dcmx7fbiu3DhA7JN/pc5hFmJG9vxyDrNMELihuuNU1KW6pJsiKMoUv4LRpd+PVlXxf3nLqko5MM8JyYV915KhRI226RISHF6t6t0n0gK4D5Bm2VL7usSW+2f6Ie4mycA9oT68ioRke31nFjO8+nSbwmaV2CzbbXNKSUZ5lcYEBG8xEfl+XPibDn3XRFssx8fDuWKZJfXbj3Lax+0DSLwcCOQ7y1e+L5PjaXdq1mmN8Bk2vV+5P7oc5n10c/tFIPzcRCBxLMOM1lcuFaeRcqxk4nledhbU2mlntua0pUsYEI8twMgbh4P8xLlid9mKx6wo/BICfKOVgSJhqRF7EqxKkmWkzRKIvEAOzYP3HOPNtzwqfrUl76kT3/2c/rcJz+tz3/6Mzr8X16s7uIlWshOzyIWNLrove97rxY859kSycR2M2fqc+wofeZzV2rLzbfIC+DC++7Pu08bb/g0fepzn9MXvvwlfeYzn9UXv/AFvfSIIxl0VH+5+x6V9G9hJ6ueFJLRwZ7hKUO69OMf18c//3l97ktX6YX/50W5zwi7X0OpUIcdlpYXE8pF6Jm5zbb6jG347Gf1eca76qovacGzsY9kaGTRA6yvLKwkTsMs8E4GF951l/bYdbcs+9lPf1qfo8+VjLU7SdvZZ56pY972VpKykQzv4C2891510fO85z03f8P3lZ/5jL5EsrjxhhvqfnTdd889CpKyNjZ5Ry6I+1C7pVaR1BwVhJF9hc7ucvHNQGHX4WYJyoln0BqZVV8tZWQWbXVZ3wNeXF33olpgTyK+XmTNNz1Comh6afCiW/O7KvHBsJ4WyWMwzijJrZOrFveXkzjr8lgrgnWI/uKo9ZMNc/+Z3+UXhewLdYtEhFxmnglNPCoy/w67UG5CknBWmjZtKkKVhoaHFCnglTT7l4WKMnoQpeuG8lHgl30b5ZeHTof5JlHyyzFCarUSevp1JBWpBY+uxEZoi0BQxJ1OPVKpSJljP2ErEX8YigiFicryJgA0V063NKA66XScGpZp627+EtQJk3lu93elufSYhumIyDb4XhBHROQkbZTXjuH+sFd42lSjEczWmpFj0XAp0c8JIU1YnJB1H/UOtw2gHKNBHB6ZOIjD99jygEg+HXO/PnNlaRfu16WxB7zHTwR4gmOsH1CezAawfINQ5NMPq6gfzbmeL/xGH0Dw61IsiCXVUF4B+G1bub1FvY3UkJI/QdQtVHRbUEMaSkNirZJIyqIoIEvN5y3F9590ot76ljdr99121fY7zNKOO+2oZ+yyi562wQbIV1ltaqOXhWOjTTbROms/QaqS1lhzbe2w087abofZmrLa6uqic8FznqMTT/2I3v7Od2iHnWdr6xnTNXunHbT97Fl68pOeKLG4Rl7USsgy6/b/WMRYbT5jG733hOM1e5edwU6agS0vPuIwHfrPL9Kvf3OTXv2aV+uBJYs0WnX0IngfPOnDesPrXqddsXVndqq2Y2duxqyZWm/ddRmH4HqsIhSJMKlSynEv5b8k22bbbeS/xtx+9mzNpN+rXvUqveVNb9Te8+apzYKdsPHNr38db7HeoENf8AId9bKXyZ+FcWx2xr53HPN2zdxhe33605/UOeecrRKbhobb8tcAGE5UmARGxY5ogB3ZhkqR54uyUn2ETSYedY/MCytAzmUyDbdy/wikqMBzW8G8e7fFi7AX1SxDcwRyyDuJaniwl3lGoI1gJZfolkF9iLdrrcP6G4jDOiPCVA8UVLlj5K42kipkBWBRyX0kRWAbAvZY8EVdlHXfSqKNCyxofCBgigK66KpLrHGZuti8XEzsR9UeKhRsaVYaVaQR6I6CO7xiHgVQrYh8RXWClVDvPlK3tA4SK3ztkMiNji5S0aqUpcukqAqp5P6vjCRhT7jVRrhEU9mMFVQ4K2QoJMasfXK3iot6R8gJkeUsSossG9FToPGjlskSiISG2Lkcb5VK7nPD+pxARYScELtfk2ib77r7RdRjeE5dXx48qt0kDHLZdyv7JUtsLFFrMGVYu5GoWD7R7LIB1cE5iMCjEgHfl5MH5jbVBCDke70f7mMZlysDyxorIzuQeeQj4GeOmlkNz2RvDD9sG35mMdmcmfSlocf71Bw/M+sHaOKhV6C7UIoWdFtJhVrVkFokWgUJV8sLRWojI95p67CYFJoxa1sdcujztc/ee8uLTEGydNFFF+r4447Xt7/xTWTLbJYTrQ7UaH6ocwtxBiNUqWBpk0YxpGKXYCuSpYOf/1zN23ueOiyIiUTn4ksu0rHHvk/f+MbX5SNx8UNYLIDWXqUQWwZ6wpPW137zD5DYUSiT1IlKW2PfTs/YSffcebuu+MTHtIhF0G7Mnr2DDnne87TbrrvKSYt3yE4743S99/hj9eOf/Bi7KwX2YqICXSW7TpgimLrm2qv1vuOO1YdPPkmLliyWFyh/d9ILDj00f3Eq7yvJf334mU98Un++9Y+6l52rL111lY497lid8P4T9L5j36Prf3GdFi1+QNde/TN97/vfVWVfGCM8FpNZsfAK+z1epeYwBTgDVq+5EcPaqgcaOcdkLO97BUAig3u0C+UBr4bGDvsTgffYYdqooAvmdkxoEhHh0aQIl+OoSPS8e+XF3ToM64mwTIW8+0hyVfURVMKBCIlTZALEp5KoBXASGgFF4i5KXJAPS9SlqQYSnkh4XUZHZeqo4uapotIfb/uDPnrRebrs8ot04UUX6NJLL9bll11ECX3ZhbqE++7SSy5Rg8t4C9i4+OJLddFFl+miiy/TpZddoss+dqHc13x/cemll15E34/q97/7LcMm5qclle1cYrUwJSNseGWSCxaWVSmMFS7JR0U9IizgakYtGcgE9QTsnekGsFZwOqlqEBFq5te8inlW3+G6242IkJMr04aTsD7RpZK2F69U2ryehMnEOAF6rF5IkOaMPjBVxE1yH0ODYxCBv0IE+u+55dH5Rl3B+Ny+WWxyuYJug+bHUARSnkEMCt8NVPwgNGQasCKZRGL5px9afkyLhTD3cV90eqn2Q7GMUn5AVgh1ob0L1Km6kpMaeH7IJh68hZJ+99vf6uOf+Lj8jdif+cynddzxx+ltb3urvsTbfkqhMCLkB7lp8zxmib5K6PTYjFYZJGK33HyzPn7FFfoEbwH6G6xPOOEEveuYY/T1r35VQg8XzrAK4NtZ+aj84MafVmK3jbcWE1x/5qnIfZS7dkhm7JPxyxt/mcfxWFdcfrmOe+97dew736mffP/7xBDvsdsLcsf+Y+f2u+yU//Ly+quv1vHveY/e+65364rLLtenP/UpfeITn9C1112nskgalXjLtWKHzjZW+vznr9R73v1u8B4dc8z/6G1veZve+a536ZfXXy+Cgl2hRNLgRfJeoK4AABAASURBVIwKOWNSMLYmHz1Xo5/f4/WzHkRbxrGhYwQX11Xb1shGJKYl8kIagQwNOZ6Uti1iXN78BjRPOM1vGA3tz/+0221ZT9PmMqIexzQTKaPp46ZQ0NQAsjnxJbswVjdhjqHcS81B98rK4FZlocq/NARJj5L+8Ptb9dHzL9ZHL7hA57Kr+NELz9ZFl1yoCy/+mC686GISqfN18SXn6uJLwSXn0HamLrr0DF182enwTiFJO0UX0X4JCdiFF56n888/XR+7/GJ977vfQufFuuXmX0vRldSRSPIyuI8U3FvykbhgoK/YaN+dmEaEIkKZ7rXll0hInGqOqpeIRe91SwCbpmWWFbHL9xkSpo2IyHPj12dBMm2eaXG4HhFqSvUdEdiIPssvC2Pi9dSMVfuJ5TT1i+UQTGAMKoMIDCLwv4/AQMODIuAns8aetjx1edaNVeUDRn5w5YsZy0Zyz7JkybGiigdZJSdY3XJU/q2/w6LQYaFwktWNStFCrmTRSMGDOdTlbZI//+lP7AJcrqNf/BL96xFH6LCXvFisEPnP+tdb/4mKIvGQZqQkBd2NRH8GlX+D73RHFfzaalZFEnTHHbfn5OfoI4/UK192lI540Yvkz1Vtve22WveJT8y6KywNOnSRFzpziR/tVqF2qw1aLKgscH6LE5RdbO7Jetwl2P2H2/6oc847V0fy1uIRhx+mlx91lNZafQ3s3kZrP2GdPI71ViGiUJE8VTrqX1+hFx/+Uj19+tbaYvp0PW2DDfX//u3fddg//4tedvjhOuW003Tz73+nYuqwFhGnUfrivJ741Kdq621naPpW07X1lltrq/zn9NaxjTbfZlttsMFTESvyWzqjI8Rewi131tKP5TQtvUPNjQhxEj3mMnCRhZprbvScpKKQF+GSWJrpxdO0P9PjL6m8mQTY/1bH/4qlgeuT4X/Z4vbf//73+d+6DA8Pq3nryfqcpFu/4brHMd3A81uSMOc6BqeiyPGJiGx7Kgphvspul1uNpKWyZCiYrICM3ArBmZsoIxJTPwSGcblQikJFaimUZHc323wdbbHVatpq6ynaZtvEfRDadsYQaFGXtt1O2mZGje1mSTO2l6bD23ZG0EfaYovVtNFG62qttVbVnvPmaLVVh6ScUHEf8hpSjEo54cJevKDCGRmBFQGV7F+eE2qm4WX7qSLCaQLzVapCruSeRgyGpYhaL+mh23JPz8cdd9whz5H/zc4tt9wil3/itex59nx67prSX1Lb4M9//rPuu+++fJ80yVdEKGIZwJLogWLZp4WW3ToWseWIDJoGERhEYBCBRyQCyVrqZxJXTtd5yuWiuTTspu7Sj+L+0jIRIT/cxUNbHC3qbRraKUSqAkolVqEp7ZaGeDuuInlQu1Br2lRF7+f000/X+9itIbtRMp9F8ORTTuHtsO/p6JcfrYqkxovsyJIlPCxZZFgMvEDUY7I4oD9oYWglvDv9tFP13nccI1ZmqdVSa9XVdPLJJ+vb3/mOjn7Fy8WwSkWhDotsi3bb4VIkWB12se5nEVj8wCJNmzI1L0CBL0NDw/JRMZYYfwq7K+9kh+ysE0+UV9lUFDm5upi3jr7xzW/q+YccomgVKkgSnUwOtVoa4m3NQkmvOPoV+ta3vqUvf+Ur+tRnP6P1nvQk4jFNiqQLzz1Pb37Tm6VupRayLXji+LdX/pu+SZ9vf++7+srXvqavM8ZXvv51ff0b39DXwGv++79l2xUh7/wUKcm0lntE3dor6sryryF+sCksxliEAirXCEsFrfwn/hGhiBjj/exnP9M73vEOHX/88XoXO3GT8U52AftxDLF1/T3s+p100kl5UbZyJ3EFsfZC73pEPUaFIQmfi1ahIhVidDG4IJieUl2SrhIZy5kZEbJ8RiQl1yVRKCn37l2Vj4r7CxWKCPSGInNLykru226Jt3Rfrys+8X5dfsXxuvxjx2ZcdPE7dPnl79bHPvY+XXrJO6GP0SeuOEaXXfZ2XXr5O/TJz7xXl9B2yeXvp++pestb/0Mjo3eraJUkzS0VBdbkwRxbEIAkSRmmq2yDRQz7br8rXo82lUaqZbZW+ICryvwexzy5o0G761UvTi5dHxPtI/x6POuss/JcvpvX7rHHHstb88ey23pMnmfPnefYpdvf97736b3s9prn++AHP/iBIvKg2FetEH1DP5hETQXXoHg8nAMbBxEYRODvPALJ/tUPpfrquh+ofu5FhKJmLPWaeyDg0uAJKbECebFhxVHwgHeCU5DEDPUwTHLSgr7k/PP1CnaY1n3CE/S1r3xVm2++mVokLPmBPjKiLbaerh/96Mf66U9/pu22205OhDr0VUpyIpQoGVqYqFTgBkgp6sVIHB4b1MlQqa1mbKcfo+/7vI03nR2gDrtSpfVZlEUlInJSklJiZ4PFiPbcF3/WIDlr/vye3/2xxTtapcpOR6sMTVHqVCrY/RDJ2d777afv/uD7+a8bn7ThU9VhMfSH6+2XFySRNHUeWKIpKlSMluosGkFPqYK+09ZYXZ+76gv67g9/oAMOOkhi90xLuhoqk4Z5/7U1WimUMt+fU1qCjWURCicUxA7VEn5Yl8sR72ZVFq9U4QeNkkICVQ9CvspQPkKRy+VekJ8gRj1iYr/GX7/NVxRFTo4cW9MRoYiQ4x9R0xHjpeUixusRIfPc1306xL2pmx7hfomo9XncCNOVSuLnukJyWRID9yu5L7rMfaSQ4W+ed936U4Qq2uSjqvtxe1CjwjWfyESErIebXGKnqWKPsixHGKor8mgp/UFDU3+jaaveoimUw1Nu1Opr3KJpU2/StCm3aLVpt2qVKb/TlKFfa5VVbtaUVX6tNHyDUvvXGpp2m6aueq+Gpy1UImkrq8WY0AGVPFcMovqo6kIVrBJ0gWnYlXgtFLTYhzIz7Fu2Ga7jkQEd9EopKSKpSIUaWgo1R4TpUESNht+Uvrfdr2CuS+LneTEdET19dT+3OUF2aXlx+PVsWfMjarmIZZd0GZyDCAwiMIjA4yYCiccwJ0/lMZNN80DnAdywak5TGy/7+QHbD04/vP1AJ7/Iu1cFQi0ygCkkCAULZJtF7qxTT9GHTjhB9959FwvNkPw/76awYzTiP/Pm7QvxsPYuxZPWX1/r83ahd2U+8IEP6vwLLmCUyIt2l92mVirEaseC2oVfKRVJQyQcrZTyN8MHv42bVsBvtbX+uutlrDJtmj74wQ/qPJI9t/kB738Q7MUiL84syHb/2quv0av+3/+Td7VaUWTdF154oU780InabKut9dHzLtCU1pCKUqRNIbHA2G7/X7sNN3qaEivuW972Nn32ys8pSIaG2kOa0h7WVHbERhePsHP3Xv3TC/+JHbZT1MXW4SlTtN76T9JTeOtvKjYK/9peaTulptHv5A+fpBnTt9E5Z5+tc887TwVbJ62hIfpKi0mq3nvs+9g9O1QnsuujlOyCCmzwnBiCE5gZCjVHlelevVc0bS4xi6ICSztrflgHgsnKe2JUVRSF/Gf+XnQT9rhuO7zIRoRWX331/Dk8f6XF8nDllVfq6KOPzvOe0OOF2Tqsz7SH9BxadwTWgJL7qE6mu4qAl0IV916JYU7oW8SuQyK2hCQtsbtoT/w2q98+TMhX+R6Ai3wFCJ2HmQiaEUV/BUpCXjnE4jaHJjmKe9Xp3s1tca9C93Of3qMIkqd4QFW5UDKqhep27s0yKS1U0VpM3EbUpW3JyH1SKO9mRSSNHzB7lYA0nOyJN6VRKljKNmN0UDPtVzQkHChenN2qy5jdnpxkHUXhMfBBvSMEPzLEYRmKfEbEWNnMgefkJS95ib7whS/Ic/apT31K/kyk6c9//vP5q0s8z6Y/8xl2b9dbD18LdfnFy/dIwf0SEXm8iGWXeeD/xaXPw/+FlkHXQQQGERhEYOUikJb20PG6whMZDbQGRV0x8WBYmIcikhol+Qkelv6t2/WrvvRlvea//kuvfc1r9Jr//E+97r/+W6959X/prDPOzF9TsMUWm+v1b3iDeLLy5gc96CsWPbGo/PbmW/Rfr3q1/vu/Xkv/1+qC8y/Qr2/6jVSFWiQfwyQ4qUoqnMBRd58bf3GDXv2q/0T+v3Vn79veE/LqVvrdzb/Vaxn/da95XS4vvOBC/fY3t8gH668KxrSuYIEtFLCT/nLn3bryM5/Va/8THzJeozNPOV03XXu91lhtDT1j5100TAKU6Bu9Ptf8/Jps92tf/Rq9Dl8vv+gS3frb3wsHVbGwCzc7xKxThLbZcXuVKXLCZ9te/e+vqsei749/+GPN3XsfvejF/1eLWBQXJ2nHObtptSesrRtuvFFnn32OXvvq/87+vgqfX//GN+riSy7VEAnrNjNmMEwoEcsOi1gEnSMkAeLBVay1mnhk7kTWsmrYzwAs0gI4hJxZEdbBQk4lQSeSIi+iXoAbRITMd907UV6EP/nJT2oyvEg3cNvVV1+t5nDiYL1enM2zPiMiFDEOyXTK46VwWShSqEsS1vVcRCgVLPQkyOIoSIatB5KeWirEYY/xUhHoJ8l2LAOfPcewhHqdctIX9bY3fkZvfeOVesubrgJf1Vve/G296Y3f0Bvf9CW96W1f1Jve+mW94c1f1Zvf9A0d88Zv6x2v/ar+5w1f0jte/2m99fUX6pwzrlJnSRDj1bC5TcgLKURZqf+AlecTScpeG/b4lxH7k4qEDmFepQjuBYUcD/lAzo0V973Q7NiUvCD8Rxtu7kfVX4GO8MjKiRJV1FS67rrr8h9y+I85PG9OtEwbrhumP/3pT8uf1fN9kLhPjEaH53d5sNxKozZxTHyyD2MNA2IQgUEEBhF4mBFYUTeWHSmCpxHg6gp19R1LfzRN5rre8YKVCpXosoJrf/pTnXv66TrvjDP00VNP10Wnn6HzTjtNN1x7jbaYvpUOP+IIHfrCF6pCvlRQJm2/407aec5c3fOn23XemWfr7DPO0hmnnamnbrAhuxov1z77PFP33HmvzjnzHN13731K/Oyx6+7aDfzxd7/X2SefpnNJhu675y9ykrXT7B01Z+6euuvPd+i8s86h31k68/QztcFTNtCRR75Me+6zr/5y7190zlln6370eeeqiMJrjp705KdowQELdMG55+cE66xTTtN1P/6pNn365nr2goOkUmq3Wkr4vOe8PTV7p53121t+i71n6HRkz8Hu2dvO1MsOP1K77vIM/eH3f5B3xEZJfip2VObst69ecuSRejK2nHfmWdh+qi4442ydg31PWf/JOuzwwzVn773UbSWNFFI51NKzDjpIm/HW53XXXKMzTj1N55x2hi7A9nPZ5dpsiy11OPp22313eYcsChbYkJwUeD5EjLW8w5O4vPZJbdbrBdHsisXZ6ut1G0WMa37/Qmq6QuBJT3qS9txzT+2yyy666aab8uLsBXpZuPbaa9Uizu6z0047Ee+U0eh3mXqLtfUbEaGiKLIcQ8rJQ0q1USUMpi63pVQQH/iRFED0E4eMRTnhAAAQAElEQVQTkXGEAp5BgTyeZxeDxCaEciASDe5hJJ1offoTN+q8M3+tc874rc4+/Y866/Tf60xw6mm36NTTb9HpZ/5Op531R5125p/g/5l5vE3nnnyrzjv1Fp1/+g366Dk/0leuukEPLJymn/z4V7r//g7DMJ+MzhDKkHKBBbl0kzic9AWcUbbWUnKs7GMlxz8K2ygVxNNtgRyG5zbHrcT4CkUOg4G68ZO4cY7VLd9U/HUkc+fO1RR2ZT2PnrNf/OIXMpq6S8Nt119/vWbPnq05c+boKU95imxLv75G74PKBxn1IAnZJXEwRXjCvED7dD23hWsDDCIwiMAgAn+bCLD0xIRnT/7tfAVj5weWZfqeupW18FDvwp+1047agyRiV/CMZ+6jZ+y7j3ainL3PXtoZehf4Lzr8ML3oiMO0hAFLdhK69O3Qdy8Sn6Nf+Uo9Y79nardn7afd6LfrvnvrqFf9h9523LF6xWterU222Vqf+cqXdO/IEi0pkvZ9zkF66b++Qh5v12ftq52fubdaq62iRWRC8w54lo5+9X9oD/hz90ffvnth2z468t9fqTe95516xX+9SpvPmqErv/YV3fHAfRptF9poq82189576tn/9AK94X/ernnY4aRod2zf9Zn76oWHvViHvfL/0+hQS4uJ4JIkLXjBIXrJ//dyzXnWMzN2Q3YPfPj3179Wb33ve3TEv71ST376pvrK976rDjb7axsqfN57/2fp6P/4t+zn7ti3xwH7aXfi87J//1fNwfcO+tPwkKLVVocYv/iIw/UvwHHZDT/3oM/ujPkMEr1/423OPebNVYfdiYpYVsinKOTEIi9iFcy+s555IaWVOqInZTWGF2izIiIvaPVFiqBuAe6PVm9BT/gaEfJiv+GGG+qQQw7RoYcequc+97l63vOep+c///l69rOfrX333Vd77LFHrpvXD/fZf//9c9Llt5MLEilxWKdhHw3TwXiJ8SoSwJLE1ryOS2wqUku2Kyf41FPCM84OSUbXvyygk66ClUF16Sc7qlJBW4HrSauvsZpm7TBDM7iftpu1g7adsYO2IdGePmNbTZ+xvbbadra2nrEjmKktt52ey+kz4W07S9O3RXaGy+207XYz5f7bz95BW3GvL1y0UFtsuaXWXHMtqQrCzg1XMW4JKn+Iq4WdBUh14gcVWIWgnDRRzaWnxHHJdfyGqYjIQDHiSCMU7tuAdlhjbeNy5ir39dw+85nPzPPoOTI8b55Xf3Gv5+zggw/Oc9q0ed49/5bbZJNN8q5YhU0RMaYzoqYjQh4jghKodwSlQTHhfBAPRraWshEkjDLUx2vaBuVfOwID/Y+bCPj11nuN5NfQ48bwx5ahXmKyReQ7Egs0T1SJiCYC7Pj64WcB0y4zeCBmuVzhQp1HtESfEsG3v/OduvjjV+jST348l+dfdonOv/xSXfjxj+mCKy7X+eCfjzoyJ0n3dzvqkGiNWAcLZ2q3tcc+e+s85M+9/BJdiA7Lz95zrhYWlWbuvqvO+9hlOvvSi7XWBk/OidGSoULzDjpQ511xWdZ/0Seu0JM33Qj9kbELCd65H7tU537sEp1P3/OR22WfeRppp6zv7MsuksdaG30PRKkXHv4SnYf8f731TVrjyevrnEsvot+lsv7zsf1IEqPR4bYWt0ILq67u645qEX4fcOjzdS7t56L/gk98DPoybbH9TI1g357Ydw7+HHvSidlmJ1vdlLSE/jvN2Z3xL5X7GOfT38ml49JJoa5CnUoaIVFYzFte/0ySesEVH9N5H79c5xDbsy+4QBdecolmsUOwZLTj6VOrPcRbWCVv546qSCzAkeBXTFsN+cBmF9XYxYSyTE1NujK//ZyIkBdAo0iFMJN6AMaT5OSGIi+i/r+EESEnOObnz8OR1JgumHfDMv5qAO96uF9EyHzDcn6rMCK0ZMkSmTbE4XaKPJ5tiQgl4HvXyZWgLePP4YX4oc7tJh/2fcnIqJ6w3roaGR3V/Q8sZDewlPs56fK4VX5dWLof+BiF5IRHTnRa2mTTTfS2d7xZbwVvfsvb9aY3v0tvfts79Rbw5rf/D/x36vVvfqte+8a36L/f8GbwVr3+TcfozW9/t97+P+9B9hjKd+p1b3qTXvuG18F/k952zFv1jv95BzhGW0+frmyKX2SMWTnRyt8QX+BVC59tRxKWZUMd6/wWK/dNic9LRkd077335s9EOnZL+EWlJBGNhHgAzqKggqz7lQTJcYzoNdLumFLkM6Lmm2d9EXU9IlQwp0uYpx/96Ee6/fbb5beJI0JDQ0PyETEu6/5GROR7L8ecsc2bTLue+/sCAs+D0mfFHS7qWtrRCNHmOafIZz+dGYPLIAKDCNQR4PVYv2x4Xdac+hVWM3ucQbEyEUgWWqm4rUjIk8LD1Q/0kbLUIt62MJbwkO8wiHdvypTUTUya5UCXh3rydyLxUPWOTcUTv0qFeEqri74udfftmKZvB3Tpn9t4oHZYdUZ5UmYZ+LnkVvBnoLrwS2RGXQ8xbtIiFtKKcZeQrFhHxW4L7/2xVrb0wMiIKuu3rQULFgmfx13cGVVJHyc6/n+No+gbRcZl1oFtgc3uW8LvNO2M6STJ333VwPZ1kalsFzZY3uMHbyN2kF9EwraQxXAJi1/F24UiAe3CH6VuvbY987DT44+wY+d+wtaELwk9BXRAM4RETBKyESFORp54eiGbyFlazctXjabVC3hQiQhZvxfZVCQ5ISk9J8TZvGbQiGBKiywbUdPWYUybNk2W9cKesHWLLbbQC17wAt1xxx1y4uUFuuR+Korx/pbrR0QwVGT9TuDsl3U6WWrRz3+g4EV/zTXXzIlep9PNY1quIMZTp03VJZdeql/eeKM+d+WVSkU9VurFL6FfobGjJiuV5ShJ2ahKkmXfb1WVkCkQ5f5JhWxjKDFlLQ232xpZslDXXfNz/fD7P9TVP71OP/3Rz/SrX/xK7daQlpAgd5jnMgq1h6dqaMpUteiTikIdlHc6pQgDupMiAHqLoiUpMt9tqkKi7gQxIVOW3GkpaYjXWME9cQ1vwfoPJb7y1a9qu5kz5aQnJfpzL/oPAdqM10JOvB49bsLvLq/fElTwpEr9R8mgDdzP/lrecLydYL2S3el99tlHq6yyihYuXJiTZOuyrEujKIr8NSC2JyIUMRHqOyIi15wEZoKLbaBQ8GPasF7zjIlWmzPAIAKDCCw3ArzOoifgMiJ4dUkRocHx0COQVr4Lj6sVxNiJQ6mokyRK00qFEhCLAOtIvShAswawSIlUIdShwloi/zudjh/eeahQBGBBCSCFKoO+wYIWlNaHgvrtEuoySuSczVAm5IvwwpfktiJYmCqpy6KVeMsnobdiYMu0iyEFfSzj0jIldiX6C36bt+4KL2yJhAK9Qk+BjsJtuZRwRNZHk6oIVciNoaK9lJJRhVIk1IZKZEphXkbQBxpZhqZNIGR3DDG2iKXl/Rmsir4Bz2WHhdBlxbhehDosnt3eAlkSU5oZ4ZE5ncyIcQzrLlgouyQvVU+966koWK+djJS5TNhpeyzvRdCl69blNnf153v8BZaXkvQ84QlPyJ/38QIeEdw3ZYb7Gu7flKYN63GyYF2G7YhIOWFzYO+//35hjCri0bQvIcEeZVdVHgMh339dB5+6ZcYR46Sp6KoqSLlbSyhLeR4iDaN/mqKaoqRQER0Vnj0Sz2pkkaYUXbWrEc3YfEvd9cc79fsbb9bvf3WTLjz3XLWHWgqSnK7E64Je3OOjVLrdhL1tFWkquh1TKSJAXcJUpCQfnveufatC/gtWJ2pdfFmMj046/cvAwkWLFMyN61YSxKdgXMe+wy9HjlFEKKWQj4hQKooaiVcMiAhFjMNxj0CONsffdcfen8X75S9/KX/Hlj+L5zFajOU2y3j+DI/rxMxwvR/qHeb1SLlvkYgLN3Uz70Wq6wm73R4RjfigHERgEIGHGgFeWxV9Gvg5Q7U+x5l1fXBdYQTSUiX6nlF+XvlfctRyjjBUzRRP23Eo5Ad9xYOOJ6HETkEUvJ2RCqUA4kFYimuBZKJfQYWFg1pRtFniQrlfclsoIimQpkGCqqiXjFtBuy4WkzAsQ1tE0yfgGImyQDpJtCfsCEpVSQV2sf6ocv8ocuLlD8GT1dAnKSGX4BfY1WoPISd5/bKeiEJBO0pVpCT/4KX8wXtV4ghZTuGyB9VlRKjIPUK2h0vuYlsUCX0FYWspoKuaqVQUEuNUQXwzJNOKpACNnlKR+YGsAloYQ5mKQgkeJOx4ENQcAdFDBEQGPEFnmK5R6zO/rnv36bTTTtMZp5+uM844A5yu06EN812a7/LUU0+d0Nbw3eYF+YorrtDXvva1LNP0dVs/feaZZ+b2pq/bjEZ3wz8dm7541Rezkd61igh2srrsILUynOi5scvkekdQbod2vaLBUzC+wJsj2evgiqgqEqkyRlWRTOX4V9zP3bZUcT+XouyoCClZmGSuTXIW3REN+/5bXGrNaatpy0020VPWf6IUpUqycPJ+bsMkiXnnXq3KxP1XMGJbEZTW5RHLjrrlqEbRF6lSeKAIyZA0yg7ZKIk2k490oBMmbcHrwL52+S3FvlWwIeVYOGlp5/u90le+/BU5pqef0ZtLYnnqqafpVOavgdsbeI5OOeWU3G6e5+Dss8/mXjhDX/7yl/Xxj39cnremr2XdxzzLuXS/ZcGyhtv9bfN+1mA67oYqJsq2u74yCMVEMVcHUA7LIA6DODT3AE8O5aPK13x/mKK9x3FtgJWIgJ/oiBE5X3kQUxDPum5a1GqoPmiyWIY51BuRzKMeKXqsSlEpJyEFi0aLRcMJTVJiGQHh4UPtIsl9E/045UoVkkAJTNfgodrUuQkCYUN0rlKSGkRSuC0sHyyDykitQt2qUrDYBLJVhDJEKXdnoaykinqQoAR2eb0Usl0e5l6t0OxWuZ9tKxmnC0pk81t7yEYghb+piux7KCR4FSiDsSgrSUiBpCIKkJTgc1WBfFJSQb2wHGVE2LA6nrQX1Av6JehgTCWa4SmFAlsCXuohAl6GRCEkx5DrQdXoFebViCwfmR/QIXG2iE3WQSw33ngj/dM//ZNm8laU347afvvtNWuWMZNy1hhqfl033WAm/WbNmpX7u9x99901f/78XHebv6zWpeXd7rLB5Hojt8MOO+S/aJuFLf5LuIMPfo6cVIijKku7QF3ynKaiJeFs19kG8SrYcVGRmOqKOa7qUp4t9Vyu6Os6AS9Jfip2seRZKpECJFOepEpJVQxx37XQ0ZZa00ikVtESErFuIN8O+a3iO++7X/cuvF8dEqaSxKmiByFWYh5TkoLeBQyXVcUOmkZoI4FjNy1ApSXqVouRWiLvsKVWpaDD4hHq4gg6owur+WWhVEBHRPahys0hqiCpSDUc/715u8/xnTVzlmb15mjWrJmaxVz1Y+ZY26w8Z54vt/svCj0P/mtE65s3b548b25r0Mg2dbc3aHguJ/Ne+MIXwZ01BgAAEABJREFUarPNNsvz4UtEqOReTMybFPhmrjhCVEWz8kFVY4CgIaIuNSg1iMFf8V54nN5fNnvifSGpFyYNjpWOQIoIcYLInSLGy4iJdEQgpwz5CF+ASxDBhWr9mOMxzumnHr+oa+wttib5cBuyQeleDWCNn+jzAuHv9KGbSoQqeDaAblLioRqMBkr3oowI5cVEIYXbg35AtZyC1Yt+7ivIKouxKNLOOiPrbdCF57fkLGddoSBxUj6qqHX6M1SGE66SBU7oznLIBkY52XJd1HMf2rMfqg+qyt2oWt5wnxZ2Yh69pLoMJOrTMUtwCxsKC1NU0ZxBPZ/U5QYqFjMg82l2g8zgkttzHyqcNVlfqUomJQoITtY1uc9TnrKBDjn0kPwXhM973nPH6EMOOUSHPP+QCX9p5r8wM9/loYceqn7adfMN04Y/q9XImG/acJtLo+Gb5wXYf83W8Fwa/os4J1pGRLB7U8o7IKkoFCzORok3c+fN1dRVV9H1v7geRwOOIQ4c5io4PmsyEYs2OdUwJXoQ8c6SnGglJKKQYlglu1slCZeKaaRQU7X2ek/VfYtHyLuGdTcJ1o2//a2GV3Vb8wk+W+LIluitMlIE45RK3BzBLpqTK6VRFa2OWkOlRMJVxohKkq6SUejEuMhzQzsBcf33f/ij/njbbZq/YIESv3Ak/EYhchUv0UoMQTVkH/faay8d6vlr4LkCjrHheTFMG/3zYNow37FvaJcN3Ga4/Xm9vzh1vYHlGropzWvgPhtvtBE2215MpkiJ1zA3pefYPsCiQYrmxw72IdQ7TAwgwjTA4D540D3gNeVB94bqo6qLwXUlIsAzvLm7pIgYh6SQFOGrHnyYDZpmSBl5jTEzUQOeKP8D6S5VJyNeTvKHw9HYYaZKOphHlQc+j0gelpmAkRMsr2zosx6WBGp0QhfNeTyXcODT1xW3ocOyrjZtFu6wJqXCAsjSwGm2fDGXzQ4lbI4IFiCxU4AcjV36CTvZpFJOkiwMxvozng2AlXXZVvuV5WkoyYzMU9+RZalbR94sg/AwlmvGgKXMQy6CHgb2iNJtTgTrt5psJ8AOL9NNH9OWK71bgx2o6Z3oUoMea1mFxbLsuICTlFxDeVl281835oUbuQpnvNhFhKIXy4hgShHOnWo7LWN4gTQ7AnlgnvW7NN/tEWFSEeN6mnY3mI4IWdaf+RKHP/fjt8NC/NAWkVSkJMvYRinkL771WJEKpaKVv4NslVVX1ee/+EV5HhBRRFhUMfYjHDAqOJKTq3AClDrQTeR993VUkfhE6jJuRR/HqaOnb7qxliy5X+uvv7bWW29NrfuE1bT33nOVIiHXEld50ksmtuKG5NaBF5nX5q3sIgriXanLzVxxgxXFsFIaksTOGXXfq96pa7XaqiK4j0tiH7r6mmt0w4036K1ve5sKfE0gguSEMbqgKiuVgFtImeaecVwrVWL0GuiLCEU8GJaNqPkYI8feMN91l4bpiFrOcxFR0w2/J+PqGBpeRIjB1e10sLVUpLpue1tFAb+rCrsjQv5Rc7huwFWGlIvQ4BhEYBCBhxiBCnk/FygG50pGIK2k3AQxB7ph9NPBQzmvCG7kwSYehBWLm5OsLiN1CmkUdEwD893fk2ZxP/cST0DT8gqDHrcZkPVpoYx6NDNrHcqj54Wix6youK2k7qQE1VmGNUyZptELk2mXXRowV0Yk2XyZ7rAQuX8JLyOUD+uHpcQ4AXjKq6QssT2DxhJ/K+SdNNony8LykFkHa1tO6Gyj5UQflx7PyHwkMbXuk3VJTsaadpppo6EOHLRAZOR+gVJqeqhH0MEKctSg+0/8rFjUnNjcd999+stf/qJFix7QXXfdpTvvvEP33nOvFt5/v/zhasNfK2A5w7L9uPPOO3X33XfLbYZl3W5d5pu2DpeGZRqYb7iP9fivFP3Xiv4Lt/vvv08LH1hIYrNE9957jwq/LUgcUlGoSIm4dzXKom0XOySMXftkn4mjeRV+u4wIRcSY96ZcrSov7B2kRph6UHZIgkpV3C9luYR7YZGCt/rEW34Vbw0mdpvK0cXadOOnaodZ22jB/H31rP3mqsXWZMkNmKLN9DvZAtwE3EbYWfi2yUlESXIVCnjIkVyNjkiLF5davKjLWIVa7WkaGpqqnEQl+kVSSi3eluzKH4j3vdYeassJULfD3YNzBQnXcGuIfvVnERcvWqyR0VHmbqHuuece3cs83kO5PHgu/C3vdczvz/eC58nzcO+99+Z59RxZznzzDNfNN+15NkxbpoHr9/SNfx/32ZKRkWyj7z0xZ6lIeR7b7baKopCIEa5peceK2pfXd9A2iMA/dgT8ZPzHjsBD9T5VPKgcNj94lgYrnMw3zzDfZYPkBxzMLgtwjcpLC6hyYsDawaIklVwrEL2OQb+SxUn0G0+f6kbUSaxqIckQRy7zRbL9sMbaSvvTg/mGdcBiMUKefolncea5kbppKyhaoZEOySDZjXkGuZda7YS1YmEGWF8C2482JdsGUgpFGCgNI1RRd0JUUbcuuLUMhOsGIoqkDFEydE+7WzV2oCLTTWl/rFcwusStVGORrcqiboKwnirTiE4oaVz+WS27ueDtp1arpZ/85Kc68ogjMo6gfMUrXq6Xv/wVOvJlL5O/+f/www+XceSRR2oyLG/ey1/+cr3M8sg2PNePPvrozDfv8CMOl0vD+gzTR9Cnoa3LePGLX5zHdn/XX//612vVVVeTF2bHwLsfiuB+qNRqt9UhfokdoCUkXf6ussptcjsgBA5D5Y7wYSsXuV5BV+KiYP59D6SUSJxACxRMKLNZdjvcp10NcR+tMm2KyMZUMlbZGVWXbKkiycIEpSiQQx+VfF8zyS10JHQXoCJT6rINTE4ocjz5JdNqDWt4eBW57JCILV5Mgoe+goSj0+0qmKdieEiFv78K2n/Z668BScyd251ojnZHczIaKWnV1VbTO95xjI44/Ajm8eVyDI9iHo466ijm72WgnkfPT4Mm/ocddpgMx9zyL33pS7MOt5uf54t7ZGllo8t9Tbu/Ydro5x+G3u98+9tqM2cFfkTw+iRWi5cszklkRfwIpDxF8uuC+virw5waGhyDCAwisMII+HXUoBYOXltRk4/Slackr+z6dWz6UTJjpYdNyzLSfMMLeO3O8nVatotIFUwAp+vuy/MPrjWYI3npaTNNRosWcp7MS/SLCMkQRy2ulArBzXBf02PJFJVIUfeXDzrBq0AUSQW6CtgeBzEFCtyGVJ4kmjj9CIZDm3fd5A60VhgewP1olQcJthgCSww65tM+llBd+pjOstSbM3pEU/ZGQ4usMpfRJ2M6IhRhaIJM9MtR4WQ98Yim3GjapeNdwy2hqJmTrkvjmmcba1HrMwINgcJKmJWbnBiXrPij7C4MDw+zMB+uo3rJlBdIL9DNAum6k6mG53pDe9F1vWk37X4uDcsddfRRJFxHyWWus+i7bQwvO0pHH3W0Xg6OImFz/5f1bJk3d54eeGCREveDE8Psm+exwB/mfJSMxclHyUQ7GXnpEUdq97l76kMnnayKt+oq7j/DydhoOeq0SeG+gSYW8JLkpyKbLrsFiU/k+HSJS8VNUXrLlhsqkcCE7w8SrsXs+gW8odZUtdMU5rcNWhpqDYveihBHV3RRcBlxIsavKkNT2qqTihZzHmJYDbWHlBSqyLg8D1XVhddSC19GRpYoWil/Ie7FH/uY99V0zLvfo06E/D13vl8dE9uWIikVhfza6JalHlj4gHbfbQ+97MiX6YheHOvyiHoeiH+OcS/WToI8F+aZdtlfN93A8zd5rifzrMP3hWFdbjdMH8n8rE7S3B0ZVUWQuySVJWUUSS3Hg5glfMxh5PWLkHwwW8ydr5WreZcwE4PLIAKDCKxUBOpXzkqJZqG/5eWxbJvj4Oe0Kj+sXQNVRv1A8gOs4mFV81hnc9t4SXXCWctF1ofKus1PvAa0JLiFgTDvmPC2m/JDL3IH91XvCMrIXIh8ui/rGzT2ZQIl6Aw4/E6b9ZgjHrSw8pnb8MHtZrjdyMI8eusRrU/UkLBeBjLfEPotb9A68WSc0hwP4nKpCEWP35S9auab1yDzqaBWRq5zgSUDsu/EIvwyw23UTI7BvBqR+wYt/aDaO92zQY/VK8ztkblo6iWLcbYPhhf5qVOm6OmbbqoNn7ah/O9UNt54Y2244VNBXd9oo4301KfWdbcZT3va02S+5f0veQzXJ6OW21gbb7Kxnva0jeS+jWxdbqxNPB76sywyGzGe5TbeaGOtu966rLVlfvvMCZDnsyy71EfZoSwVLMxikR5hwTaevMGGWnu9J+o73/uBjnv/BzLee9xxOuGDH9T7P0T9+ON07HHv0/EnHKfjjz9exx0Hjn0/5QfBCTru+GMpDejj4B9LOzKWdZ8TTjhBx2f+B3TC8egEx1kGHJvl6Ht8rf+E95/AWNRPeJ/e+7536X3HHqtjGev4499P3/cz/gkZJxx/gt6P7AnYc/yx79MJ2PuBD3xAx55wvI774Ad05ZeuUocZ3GizzShDJT43vxRF+K6QIuBzP3UBNa23znraeKNNtAkxdCwdY5f92KgX56c//el5rps28/Nc0G7a8Dy79Jy5zbK+J1yab9ptrhvmGaYnYiNNGXaCGvKP55PbUE4SIwWmAxhc65e4fFTyT02NX2G6MsAgAoMILCcCvJwecy+VxiaXyzH9MdOUUwo/rIz6YcQV68cSLOiHam1+yPkxyMM7IhQBUFJfIXyGRzTxEEE/Kfih/5htY4R8ZNtZMGpuJYY3+0GIiB6vLpury4igH+hJ9BdBpR/SxJqWe1i2FqgoHhqYG275fKUjp/LQUlPo4RzWYxDRlepOaEhe6IEr3knwImcDUsGuCHF3gm5FEQiYABGhiBpUc//Egm86IlxMgOfQjIjxNi+k1t3fz80RoYKxsySXED/wLB8Rygd2NTorEkUnixih5J8gDWdXxDw2p7T19K31Yt6e2nr6dHkXLLCzlfWH/BkwfxZpCW/RLV68mLfcjCVyfQxLqC8Fll+0eBE6lmjRokWyHpcj7M4sYQdqEbtdi9E7wi7hAw88kD/f1sm7YIuhF+Y+o+xwjY6OomNE/oJPf8ZpEbquufoa3Xzzb5SKQgvp+/VvfEMbkuj4Kzde8E8vlL+uoSQGhmMlYsSt5BDI8+7Y+L6iwmmK+YUS8eM0JdMaC2evXZLnw7GDzHREoLdSROR61s3YEZF5rovD/Uwbpmu7aFjOiRoF7QaFfO9VmbAXEBYYL6AeL+fAzkEE/nEj4NfzZKwoGo38iuQeC+0kWjxUeVL5YdegMSw74kvDWOnSnYIHYtCjH1T7T5r8oOxnTaYxTcYEPv3EQ1suJzRMrNifcc5k4boeEeIcEwuo0PiPoNV3xBhtqsEYc6UI+7OyKNFYg3kyTUe/bZTN8vAmmtI0Mg/3RPWDY70UZcE4dWyhwklKlXcDnZD47VN3SUUhL561nDIdUafaKtwAABAASURBVC/AuZ3kxWVEjLWJIyLqpIlSHBHB1WdkORvoBdm6DfUO8zy+3wYb69Jri4jc1/K2J7C/CFKsbEOFykopYS8206Tp226r173h9Xrt61+nZx98sOYvmK9nPetZ2neffbT33nvLX38wZ84c7bnnnmAv6ntmuD4v88xvsBcye8r8ufPmas7cOdrLOvbcS/6OL8P65s3bk/o8zUPGenbddVf5O6j2QXaPPfbQvHnztFfW3dPXkzPf8k9c/4nalJ2l+QsO0h5z5yq1WvrXf/t3/HiD3vDGN2b77ZuIRb5/5CN8ISkiSXGC4hsAjkmCAiXVEvW14WnS4Q/XdzodGW6KqOUjQhFBbOt7RBwpJa716SS2ppRl+tsafn/pucPSflZNR13YkZ4LPcagGERgEIG/9wj45W88lv3sfUbLi03fIwyrIyI/JCPiEbO/HqUexw9Ew8qdbGW40ge3N+hjZ9JWGbkiU4Az17G56edSuV1LOZoOS2laKsvyDZYqAHNF7Yg85LOOXPZlgvroeRYP0mjZ5aG/g3s3mMzvr5u2zvFdkSovrhGR7fBOS0HC4oTHi2ID9/OOR1P3gjo8PKx2u50xNDSUS9fNn8JbkeZ5IfaH1YeG2jLcbvgv0qzPqHWW2Y6Gtn2mSzKKyrDRZA/ZSuoplJO5hNUV2YNlU0Hi1SIhwBeBgjFTUWhoeIj1u8ofsvZfBoakNklMya6Y72TXYY2fjGN9hpmJwQr0GO32UH7by3TRbqGbGOC75Sr0WW+RCoaP7I93rDpdv83ZyYmI3eiww+U4O7nxGEP0L9AfCvmDW+ZV0P4jjtQqVOGLaX/GDNdVYLs/AF95ULr0FSYnIUcn+2+9bux1UUSMwQmW2yMi7wDaJs+j58ow3cxpU7dMgd1usy/ewbNfHmNFsO1VSC4bWdcFr6ljSkMOykEEBhF4jEeg96TJr2m/ro3lmdz3Ul+e2GOmLWVLeCrZcEM9WnKtH1qpY0U9HNB+RQ5oAw/pB2aFDTL6BC3TVD2G5GsD9Y5QRPTolS0sz04L4h7DgMxnP50Zj5GLLZaCHy31WFm7a7lARz+oNmeOpdtqRgXp+UskD0403N+0F0rDC2fJW3CW9sJrnhfWlJIsHxE5wfE/GPb/wfNncNZee21tsMEG+fNa/ozOk5/8ZLnNpfnG0zbaKMus/8T1td566+kHP/iB/Gf/4vCYRkQwRhdgFSdNgiVhs5fkkgSoLLvKPNorEpgKW0OhIpGQSHIiUrrk5e6Exr4u5u3BiKQmMajQQ7P8VmJSUkT4quBHfUdE5Nrw8BStueZaWmeddbTWWmtq9TXW0Oqrr6411lxD9t18Y/0nPhGZtbXuuuvK/+fRn2nafPPNc8I1RFKaiiQPUWIk5qtFkmqbHGN/3UGJP4l5KUikIiV1qI90iAed7FOFDwV9EjKpKNCFfbaRQhy9Amr8zK7Wl3HmJCoi5GTJc7npppvmefSceQ6f8pSn5M/meS4buM2ynscn4rP5/hdOt9xyiyJqKyLqctJQY1XPi2OgnlimaW1KSM5QRA0qg3MQgUEEHrMR8Ctafqxi4cRXMYxlnkGLQfFYOZdpB4/dUP7xQylTyteQD5wee9BW8DUGPYyj6vVxORluanimjabu0nWjtqu+uj4ZWRZf1EDLlp3ct6lbh9HU69Ico649tGtgRdDFoHjIZ+T+zVW5puUetnQifDMb9Q3ttqUpWDq/4q3BKu9suM9SZRzvfK9YQkopyTtSzW6HOJwUOFHx7sU111yjj370o/rTn/6km2++WTfddJN++9vf6ve//71+/etfZ57/p93v4N14w425fuutt+b2nXbaKdfvvusulewEGajP46WiYOxQRIIVQAp+/JaiERHKh50ArlHULCo5mUSm4pXRJRFrsfOUoC3QZTfJn5+yT6Mjo8SjVNUb34mOafvXj1/84np97/vf05133ak777xL991/n+6+527ddffduv2OO/Tn22+Hvkt33En7HYDSSaS/E+yXv/ylvv3tb8uxdKIo7CrYpXJcbY+TQI+VzMdvP6m6JFhOtOxTwPNXOaBAXRo72Np1R+StyyTs3ofGA1ZklpsF6TIiFDEOKvKY/XAnJ0tXXXWVvvWtb+l3v/ud/vjHP8rJ029+85s8V55Xz5/bbrzxxixzO76b54Rr2rRpuu6666xqpVCPX9/L7mB/Xdq+CNuba8u+hCyqwTGIwCACj50I+HXMSoNBpij6Tl6yMsxqStOPByQbHH7a9vzyH92NGZ55vgDO8ceaxhzWQzg8lpbRM6vX+DG5Pt7yaFK1B4+mBc3Yf834NLpd5sSjGbRXepFrptG5lROBxOJmeVFazMmPF323Wd5lkyA4WTHtv1a7+uqr85eVWt5vHfntMssaps2zSuuo6ZAX5S222CJ/55P7VQqlgsTKgkyRbapIknIblQkv3EpIA2QDakKbuMMDoEop1KVvfpuNXSS/RAJ572R5l867SRFwAN0UUdMpJRkRdX1tdrIq9Pzs5z/XKIla88+eXZbY6PHtl2Nle53E2W/X12D3y7ta1u8264mo9bpuWbcVRZGTH9MeW5EURSvbbx9KuU8hYduS0Y4iJE6pdxVHXYcYOwlUph/cktl9F9tvm/2hfCfRTgAb22yzbTXPMuYbtrP5Y4AInkDEyP371K4E2di4EqIDkcdeBAYWDSIwKQJ+2hiT2BOqK2qfIPwYqST5YZ8XEh5aPOxslx1ZGurFxhIPF9a67L5Y4CEyli7l/sbSW/+63Edr3GV71cRr2RL9Lbbf6OeZbrR4yTfM66Enbokep54bFkYZMHsFlGRxQxwRoYiAUi4j6sU0IuTEwMmKEwl/+7t3PX7xi1/I8G6Hd3Kuv/76XDfP9PXX1+2uW8Y7I168g+RBDOPvfzK8sDdeJMaKCJpDNtxt4rA/NV3VbT1eSZlBH5eJ3SPbGon+KPBV9Ch5C7LTGZVfLtbTQL0jIhRRw0lhi7fsvHPjHZtrr7s279y49L/F+TmJ5rXs5LjNSee1116rBr/61a/yt7Nbv1W7dNLi0vWIegzXI8IslRhVx0FKqWAnMmoe9ldIeJerw+vdNNWJJ3393XHZMeTrxnFJDxE1c8I1oub6bUA3eH7sTzOPN9xwgwzPnXmGfTNMG94RS55LK1hZMOzSfhFYcfdQrFhoIDGIwCACf5MIRH49Rh7L1waZkS/mmGhK048nJJ6tY/ZGhDgn1KWQMjQ4/lEiwJSPL6/jTjcLOs2sxU064xymlo4IludxOoI6N1jTz7s0ThS8oEaETHtx9gelI0IRkQfzjofbIqLHCwZhPHQVRUECkWSZiMh0RNT20O5+4oiI3DciJM4MrJMPm4isd2+DhoCH9qaVGsPBjEAvtQgq9AlknXPZn5JkJcH3W4YMTgt90Om2BnTNSeWaa64p+2m/S96+i4jMdz0CrcC0+6l3RMSYb+KoqkoRAaUcN8sbEdjYGzc3Chl44hcoJ1Xm8QYnCZc9lIqEvJk9RK90kWkuuFrHAtp81102iKgbIuoykSB5XvyZs9VWWy2LRTBOn12WiajlLes4uDQiQquuumr+/F3uvIxLRN1/Gc0D9iACgwg8biPg17bxuHVguYanpjWicbIp65Yxdl3lOvmxC+thnta0NDxMdYNuDysCnm9jvHOwWHtexjk1xbqpCBZQqk4KMqCXduY2d+g1RqAVmO+Ey6UX2c0220x+G3DLLbfMpd9ONG+rrbaS3zYzf/rWW2srt2++ubaG9oeuzfeHyq2nWbQjIo8WUZf2we3OGkJBm0HhE5mIyNy6XZnOfeQj8r/s8W5at9PV1KlT8/de3XHHnZo6ZapWmTZNU4aHwRTqU+RkcXhoOH9o3rt1fmvUpT8ovv7662v77bfXzJkzNWPGDG233Xa5Pnv2bO2www657jbTLo1Zs2bJsL9+m9KwrgauGx7XcCw9pnfQbKvwzb5XCin8Mu/Nm6REskXBWQFZYuxzWpp0RITEPNa6MpklIuBDme/4O5Ey1lprLfXPn+fQc+r58jy7zbRLf+DfPMu47g/Ko1IR2MqYph8u/pfdH+6wg36DCAwiMIjAgyKQIiI/2IKmCF8h+s7JDyzXGymXRp/4QyL/N31XONBA4GFFoJmTXNbrsDLdp62pN2Vf0xjpxdeICEVE3oWJCBZ5L/rKX5fgxMCLc7NYR4TMc4LixMFtESEfpt3mzwMZTjjMN90kbpYxzI9wPxzgdN3ILLMBJ1mD5NJQ3+G9n5IdocVLlujcc87RksWL9cT11tMtN98s/4+91ddYXauvsYamrbpK/gvJddddT2v1/rLQf0HonR1jTXayvFNjuO4kxO1OEPvRyFnGf3Fo+G1V9zPt0v3Ma3SY9u6R+5jn5Mp1y7tNqcgxt1u8yCmCfLJiZyu7TV1L9V0+CEjzlpznxiwDNkVF3lWDytjpz91ZtmDHMaKWNG1eRCgi5HpE5N1Iz6V3JT13nrOmTY/00Zv/mKTXdWMSe1AdRGAQgcdYBP4eXqfJb5946Qv5RzJt8FQee6D6YTk59jGZ8TDr1jMZD1PVoNsjFAHPh1W5rBH57mCNNDsj8nXZFy+cXkwjIidVlvSC6nspIuRkqkmSvNg6KTPcbpjndi/Ghhdy163TSYo/WG2d3s0xz+2uLw+9Nde3doZ9MFzx66Dpa17gMS+AeqfHv12AQMA+tFpttYfaarXbWvjAQo10RqVEIkNy5nb73pTedWq1Wnl3zH7Z74jIMbGPlnXSaPmIUIT11IlMRF2PCEZWTpyswxWX/XCMHL8hbPK/qBFO+bNkVU6t3MMcSgfBgGzOft/d1KBpdxlhGwzXxhEROYGyD/bHNkTEmK3m20fb18yRef7gu5NDx8fzakQ8WL8egSNrxSmXDRq1rjf0oBxE4K8dgYH+hxaB/tdnQzflQ9P06ErnnKoxod+Bfrppn1yujMzkPv+busdbHpale3l9Hq22Zdn6cPiTfVhZHf39cp/eYmTabU1pegzImM86notlXZwEeNH1Auskwout6+ZHhJx8mBcReaE2bbmIIL8hPShLuW6+YXnXvZj7L9usx/qs37QXbNcN1w0JqznVHFWdbFA0nFxapIEZbnd/6/JXQgy12hpuD6lI9S6Rv7dqZJTkCmF/x1VE5MQiUsq7NbbJfV06gbDNBTs9tt91+2JERE64zCtSGvPbfS3vpMxtLu1KKni5Yqhta9otixn5DITc1nXi10sMg5aSZIuI0iqRD8LpnTjaJFnRYz2cIiLkP0ywnUbCF/tn/51cubS9hu21T6YdF9fdp6k/pPGxf1nyjT8TSuRdz+jRy+o/4A8iMIjAoxsBv04bCxq6KRv+46XkyS0e8DaXJ4+LPvghbMcifO019JE9zt+kWJlhLWP0GzS53t/2aNKPlF1L07MsXj+/n3YcXDdMj4FbgvV6rFoTMGtiudeIWpsX0mbRdRLgTuZ58W1o8yfDbV6wjYhal2XM96LclG4MYkziAAAQAElEQVQ37TbD9LJQLSM7bO7zpp9H85BOsvKLw0FogFBytoJARJ1gwZJtiqjr9s+22DbD7eZFWLNyUmZe06fb6eRhfOl2umO6nKRYjyNuRCSLqLQtKLBu64VUrRkp2ionqTDdHtG00AbPp3W6fKTghMnJkvV5Xp1ImeedK/MMj2mYjqhtsoztn8wflzFVo5Gpa+PXyXM33qJeTLTMo7Zimc2DhkEEBhH4G0XAr8XlwWa43eXjETnRagznGV2TvWeyn4eJix2MCEUARS3zN7w2I7pcHpZl0vL6PBpty7Lzf8Pv98N6XHe5IljOWEYOMqG7FzXL5XJCy9IrEZGTBi+SEXkURdSlF1nzxRFR8yDz6QTBiAgSi0pejCNC5rmfEzcv7KYN9Q63R0RvjOhxx4sQ+qj680cU+bQvAdWUkJyhiKCs8vhVWWUbqMDjpM1j2S4jAr28eEzbLidQbm/8Mx0RefeK3lmXZY2IenfPozm2TuLMNxo/KxoikODEMMml6iMiFBG54qvhF7XL+qsaJNcNoceCEeFC9TWT/6tLRO2//Y0IRdR1+xARed4iQj4iYqzuuIjD/Sge1llrHe+6tHooaoG+okfW/MF1EIFBBB61CCzttWjeZDxqBj4CA6fGmUYX60XvcWxO3Rrh0vXlw1J/DXhU63W5PDQyLhssT/7RamtseyRL+9LAek27bOD6Q0Gda9fXZfajOScolI2M6/kG6vEiYizBiIi8yDYLbERdj7CVykdEKKKGGV6EDdNNPy/gps03Imr5iBCdgSRI2ZCeHeJwMwVnH5Na/+luNUgWSLAyTceoFZJrVSqrEs1VpiMid7dNhpMsM2xXf2l7XY+o5U0blmvaTLu/S+uKCEXUdphnUFXiYtoy7ouUVYGacntQc7uw1XRoPNVKMDjVHA3dlA1fZjDWWD0TZmZiwsX2GBGRk2vb1Z8EiyMiFBHKdlG3DEXmNbTry0cstXmM66k1LNUrm7ZQ/eOmBgExgIjMAIP74NG5B9R3NHPQx/q7IHnmhiKAoudQ7+nUqzWFW1eERrYpG3k/4h8Kmn79ekw3/GWVjYzLBsuSfSzwH0pMliW7ND/su/kuJ2NZ/EZurJ3bgLNhL7W0rOFGJ1hjtBnAC2+zqPYvuvfff3/+tyz+otLJuPnmm2We/yWP4X/H47q/3NLwF3/6LTW/PeUdH4OhJO7hOv3J6RWJkPJhmxqYSXrkYkJbrvRdLO9qQqfpgrJIiSFc6+nnN5KA1yRGWZ667Wp89Zex+t/Q2A/D/2LIdftjPw3TN9xwo2769U0ZrlvGfa0rfzM9FjuOJWN6HM+LY2vUdXNsG94hY75rghaJlmVcNwTPZT9Qb5ExWFu96xeKMW5NEApFRIY5HstvF3pe7KO/rNRzZh/sn2nDba7bP8+jeQ3+8pe/WFWG9WViGReGflBLmIPRzT3oumF2gxA/loERhi+Ug3MQgUEE/qoRWGnlzUvSpbHSHR8HgqwetZU8g3je8qCuq+PXFXjsZsMdXPaj4bl8OGh0PdS+TT+XD7Xv34N847fLZcF+uo1Jz5lDeCEC5hu+H1wGAgFhUOTTi3ADf4N6Zlqg6QTD1RRJ7VZL/lLPaVOn5tJJkv/P4Qfe/34df9xxOuuss3TO2WfrnHPO0bnnnpu/TiHXzz4n884//3ydd955Ou3UU3X88cfrtNNOk/8NTlWW8v8b7Ix2ZDqjS6oFXxjl8QN/Qhy2qwHV7DB+1WcgDljBLZKbufhtN/ft+lvgq666JCyoVeBTkVqKSFmNZeyfx3di5oTIuzP+PqtPfvKTOu7Y4/SRk07S2WedrTPPPFNngQs/+tHsq30/G9/t3zn4e9655+kM2j984of19a9/I383Vx3DNj63VDRjYqj5CZsxFTsqmY4IOVFhI05RFCpSoeDHfkYWRJQK3blCwzTda1pqUbdbb68ZBt3orPwXmaZbRSvP1Qc/+EGdccYZ2Tf7at+aOc0l83v+eefLc3rhRy/UBz7wAZ1wwgn6yU9+knc9naBanzhcGpB5LJdjdVfwK0Ame8mjacxTvjddifoSyCUQVJ2MUchyLo3MhxiUIkoDDO6DR+ce0N/xkfxbsuEUKyIUERJnfli5FM85HmR+gOenk59QgCaLjSEhZx7F2Dm5PtawAmJp/ZbGm6xmaTJL403u97ivMx95bnCk8bcpYU04zc9z5T4lTS4pzKeQ7wWXvh88uRGhhPIg0fC/EWDJRaZUSYcxSPLCzyrvLooIidP1ilXfbSNLRjTUHtK0KVPVIgFwQuLve/rWN78pfynoL667XtdcfbV+/vOf63roa6+9Rj/98U90zc+vpn6d3vjGN+aFvSKZuv+++7OuokhKqQZG+UZVYmAPXfQoj4/5sg0RoSSO3mprOW5tdSGMXijyOAWVAnk8VUWnMnJE6Mww+CRiV2KLXxdFKhSBElqnTpkiU4sfWKSKpM/0sw96tq677lr94vrr9dOf/lQ/+9nPdP2112W/XPpf0/zil7/U9b/4JTK/1P/5P/+skjEM63cy6V2jrA+7rNPDhUfCAZcV81NBExBVKZEYVvJcpkjZH0xDGkk6YjrtvoaUPKOVIgIycE5K4qgg0VfJ7eIaWQ9X2gMInhASCXRHQtaJ0itf+cr8L4T8L3iuveYaXed/KXTNtdnfTDOvnusf/vAHetL66+d+CU0FdhYpqd9ez20whHXnEpphkI4MqvSXHCfLVjBKJjsj4FM3TzzMogG85sxtTeWxUg7sGETgHzgCvGz/Lr33k0083SQetPkBxZPMD+j80Nb4EePkg6imbfKDy/WHi8mDrKyeh9tvZfU/FuXGfMY4pi9XIXO5tIvnK3Fhyj3tgsxiLmOsllm5FpCBQveBlN+uCxZF1i4pwQmxFiLA4BEszCQYTkKazr6XvBB6N8vfn9TpduRdEPPWXGNNGWuvs7b8pZzrrL2O1l5nHa237np64hOfKH8ZpxMyf1+W0O3vr/L3L3lRDwV6CgyQvPNUsIvjivmdbpcEoCuPURRJfhvOdtAFEWzlKlfQWYFSUh+XpKLCp65a7Za6vR0tOPJrw0mW7fdunf9K0LYUqcg7SItIsFJKeVyP5z5Tpk7RE9Z5QvbzSes/SdnHtdfOvq255pr4u3bGGtBrwR9G3v6MsluXigI7KhLLdtYZ2BnY3eh2SbXmBuMiLyaKPE0RkZ0K+Udcjaj9RLYr4Q8X5JzEucHzDAcV9EGmcoWeTRmuM8+WNZnoG8j5jwBMeydvzbXWkr88dd311tO6666rdddbV+s8YR15HldfbXWtvfZaOQbtVlvhH3RQqLLRKC1JGiNCJfcRVUWE7KfjGjAaWyDzmVJfO7KSpaSqLnLNpKHcuWIK/bTLFQ2OQQQGEfjbRMCvweXhb2PF334UHlH1oH6Q1Q+huu5r5pnJ88i0wROPJ1hF0QBJ2rMYZX4GD0rik8P0Vy9z3LkwG2PXkknwXC0dzFfvzGtSjx4r/CqgUrf1Kq4DsWR5IXZiMaabxTEi8qIYgTxjuzBsh5ezYqjNwlYp+Z80k7iIRr8Vt/CBB/Sf//VqHX7kEXrpYYfpsCOO0GHQLznspXrJ4YfpyKNeluuHH3mkPnrxRfKuUofFt6NSRjcqdViUvbOW0FuKgzuaFEtKUpnpShVlRT0KLoiEwT0ahmkw+aRJXvhLEraUSGBIJtyvwHZr6XY6khnotl4v6h3eZrRf9tv1VBQS7d/81reyj0e87Ei99IjDwWGyj4fh7+H296X4m/0/TC89/KW66ktfQnfIfbFe9sd+W695jqk/u2V/A9tc93ge2wmmmAMj9WzG5GyqeSEfVa5bt7hrzPN8uiUh7Lpl3V4RJMMdXHqsDPPpUGVUGiVOVQp97BMfH/P1sMPxlXl8Kb69BB8Px98jjiIG8I9kbu+4605m0n07JLOlHMcSexShLvPsskT/GA+/7CesCWeovv/MbOxx6bph2nqyP+i3r+O07OoABInwDuIwiMNDvAd4JXHj5NfUCsrmtejyHw35rUMHaVmOEzs/mnrBJ6gIci/26n5ImWc0DYOSgBGYv00cPD/NeKY9N4y8nLNPoo/s7xC5Ul9rnbVgzcmN+RJeyFkUXQkWWd8FvpfCBiHsupMD966QM7yYPnmDDbT3vvtqj7lzdNc9d+u2P/9Jf7ztVt32J8pb/6hf3fQr3XrbbbqV+p9ou/XPt2lNdkGe+axnadc9dpMX9CBpsz4nWl0bScLRZdyKLKiyLQY2mGc42euwM2WbEBNNGdl2Lq5TjJ39ddOoQz4yiuRBStk3QdsnL+Rd7CjabVUhjZCIbTNjhvZ95n7aeNNN8O82/en2P+vWnp+/ueUW/fZ3vxvj3fqn25C5VS433Oip2nL6lhLDdLFZxK4UlodITCTrd9JqvmmPbZhGCgHcwBaumaab8pxkxvil5ocS+v12LsPxuma2OJUPCISyXhpzGVVtg9sTWnvY+Rm7aJ9nPlPrrPsEee5u+zO+Mnd/zPNo327L8/zn22/Hz9vw+3Y9Y7ddte9+z9QGGz5VjKQKO8b8YNxMqzce9Qo6y3ls6hEp2y5o33dmTwDCnHK7A2G6gXxQsU7UunkA4jGIBTfGIA4rfi0QplooE4PLhAg8uJLqB5TvrLoxIhRRw4Gs2wXPMN/lRKh30E0KaQDpbxWDOuYhl4ZWdCDk2W6QH6zL7VPxNpoU4qgAHUxHBIucRMFtUimJRZfdLVZqn/IRYUmpZKdH9HPp3bANNniKDnr2QVqwYIH233//XC446CAdcMD+2n2PPbTddttpv2ftl+sHwV8wf4EOPHC+DjpogfYlQfOH4Yu8yDIKO1oVkMEYVc8Gj1ykECdNXd7WS6p6n6mSbZUtUvaNbnVFdVH1kpTE24HChxKdZllnBpeC3apajqW6iQuy5kcQC+zZfvtZmj//QPw7KNtuXw444IDs884776xddtlZ++23H+0LdBCxsH/G/Pnztc306RhDesXOTpF6CYXtsyEK2baIILYlNdWgXkSSjzAHu8MV98k2otJ1HC6xLyGT6JNZXCICTkCJklbrop85DZR1wUSH6aCMCO255zwtwNf5B+Av9tufA/F15nYztee8PbVgwXwtYP4OPPDAXizmE5v5mb/xJht7QAVJHKrQWCklj1jBownSsY5gNOyuvahoMESVkl6iDasV/MCkgdP2Uoi+NVzptYYyS5QDSIMYSIMYSCsVA/nwC8flACuKQIpwsIxGtPfQ4sHlZ5QfcCLyEfXDPiIU8WCkQAq4HEB5gf9bxIGpyGNFRJ6XRLk0RNTt4sgzzCXPL3Wm2tcxREONCdQMlrm8QuWEhaSl9NtFJAKWdwLlcbMkjIio7UmFUlHkf02TUsrNJX38tlYqiixTMk5E5H/j4q8J+M1vbtYffv8H+f8Z+v4L96KPP/flfrbX/2bGfLphUynTPe3qdjvukZOrIqXc1hkdlT9b1vQXY2ZkyckXJ0+VIuExyQoE9wuK5QAAEABJREFUOgIgR7+y0yXmiQpDVwYJESUUiY/3zyR/ZqnAvyzEJaWCq+TPqflfCPnrG25nd+cvf7kPM6rcr1UkQahyYkrSECEl2x+S41ASAyjoMsfT7U4sA8si8pVmDMHGiMh0RPSSyQopm1D5ospjOJCgyzzWH7av8mfBIpIi6GdJdHls9cqaLmU7hY2Cr7HSHURsQrbb/4z7Jz/+sW5ih/LOO+7Q4kUP0K2D7krWU3lvLMRRyUUqPK5yf5iKxDUM2l1iaxaE7jJmSTyqXHYz23VZxrBdLpFFw/gZMEDkHr4G42mA0KMWA15mg7FDj9MY+PWzbESEImqII8A/4plSLwhNAPx8auCARASBUoZCyzyqZbYMGv7aEViZ2Hvq+tFvU+6fL/1cL1lVXhC9XmVwA7DpoJSSiqLIwnmB5oZpt1saGhrKPCdEXZIRl76/RLLiBKdIRf7wuumKRdLr6BBvtQX9E7rNX2ettbXpJpvou9/5jtqtlir6eux2q6367a1Qu4BPHw9m2hB129VKLa0ydZqcDD2w8AE5wfK4ixct4kEWjBJ0awDJ6RoFKira8RtdXRIRf06IlCL7lYrCZigi5A/CW28bnv2z/iKhpRJthexvYzdcka6pSUr9V4n+K8KddtxRO2y/g4aH8As/rcuyCf3D7SENtdpK9LTPhuPu0u2Wa7daWaYzMqqKpLeIpAJ5TFdEAHskhZTtpoB2TTnxsg/dspN99r/K8R8bMNvyZ7+qWokCnQldBbAtLlvwipRUpKQEbRTMa5ESA1VZt0exvVOGp2gOO5S/vfkWffpTn9J1117HnLaRi5wo2vY2flrO44wuGVHFfSEO3z/WUTH/vo9g5Rgq2yZCXGZkW92IlxV9q5x40UY/s0PhQrhQg1ooeleXkINzEIFBBP4qEfArrB9/lUEeB0pTEwTb6geb64kHUYKRKF2H9O+eY6hgTAaswfkoRcBz4YTA5fKwPPNyP18mCNWz77VN3AuqnDJAscB6QQsWV/9T5YJF3wu0/9myeUairUUiEnR20lOXHTW0NTtB8OKaEwj0Tx0e1siSJfrNTTdpAW8xTR2e6hVV3dGOOiMdWd6Lc8UOTCsKqVtlfRWlb07LWf/I4iVKkqagb6hFUob8qtNWkb93q8IeedWlfcJpfo9RYHebBNA7JCkVegB9I9hgEe++ddgxS/jnhMm2jGJzd7SrFrxRJwuMVxCjoENSyLSTAH/lg5PCJ6y9jr5HInn1z3+u1VZdDT9KLVm0WBUJkxOJzsiInMiV6BlBdwU/SXUSU9Vl1enogfvul/0aIlmpiEGJnOMqjsZP20u1d1ZYU5MlCUn2AT3+Aln/NWiB36OjI5LjA2xzRcJSkcAIVOhvaME3zAtuvpFFS7KfjoH5nofA/7XXXDPbvdPsHTVzxnYKftynlQpsX1UlcXPfCvudJBfMq/XZJz+PCuLYJnkOxmsXbXonFSTaRasl25+KJM9Vgb4COsdJ9rOSD25Z0QmOJh0Br5aZ1DCoDiIwiMAgAo9oBJIXk/zw5KEYqA6eSimkxIM2IqgF3PFzYm2cP6AevQis7Jx4WTFsKVMrw3QGDRVLj89ch/BizW2RqzSb4zyAdbSENjugJX/A+SMnn6wTP3ySPnjiifrQhz8M/WF96EMf0gc/+CF95CMf0UdO+og+TLu/jLPBiR86USeddJJcfuhDH8z05Zddru9//wc695xzc/9TTjklf0npyR85WR8+8SSd7HHo92HGqPXR/8QP60RwEu3W5bGs98PIfe6zn1PwY8OTyx6qXmkv1POmpl2r8KuSIimxqLfYYYqUyOVCv7rp1zoRP07CJ49hnHrqaToFuz6UfT0Z+hSdSByMD2Pnidj2EfqcddbZ2SfzrrzyyrzLcxL8E5G1n9lu6uadRD/XT8X/DxFHx8xy9u8k6zvpZOJyujymeTfecKMKEhKMzt6Q+9QlE1hlSvJrPcdCIhz4R+m3U72j1WJHskNi1yY5ta9f+OIX9SHssh2Oq2Nd23WSTGdgh33x+KcRA9vY2PqRj5wkz5n7+LvRPv/5L+iUU07F3hNl3snY/4H3fyDTJ3FvmOfyQ8zZiejNflGe+KEPy7wPM7fWfSI2/fHWW8mxK3VI/koSsIjI/gT+1Pds7RtsOONnzcX3MVbku2CsOiAGERhEYBCBv0IEEs9hHlLWHBJPJk5NPJrH00Tu46X2j2Ins6elYUX+u0+WyUS+5GXZ90VEyDsGXnjFYZ7gKUhZUkFRaONNNtVLDjtcc/fcS/P2Bnvtrbl77aU5e+6pPebN62Gu9thzHjzgNsPte+0py+yO3Bz6u99+B+yv57/gUO35zH2125w52n3uXPrtmXW6fW5PLsujYw6Y28O8vffOsnMYa4+587T7vLk68KCDdMgLX6AKeyt2PCqFuizOFf5ECpKPrhKl8DoX8Gs/Sawgqgh1KTt0mLH9LL3oX/5F8/bZS7vusbv2YNw5GfOg5zHePMafl+k9GNu+7Yb92Qd8nYNdc5Dfa9999dxDDsm22UfL2Xb3mZNjsafmzOvHPFlmbu4PjQ7HYg6xyPrp83x83GHnneSvuhjlbc+iVUh2KNR7fUsRCbpSRGSU+NVFtpIURZH99Nc0PPeQ5+uggw/uzek+msN87YE9ezCeaY9rP+Zkn/bUHOyai8ycnl1zuQ9s/57Mx257zNFznvc87T9/vub53kB2jx7s+xzouWAPfNid+d6DeDX1eeicxxhzgeMzl/Fd/vOLX6wtt5mu1lBbSklOEEt26PCCaiLh9P0Z+KrsvP2DmnA6+awxgT2oDCIwiMAgAo94BFJE5IduhMtx/X44wYIRYHD+PUTAM2lM8AUGZ2blkovnnhVq7L5Qj+eFybS4MZyAeNfkiU9aXwewiB6wYIHmk9Tsv2C+Dnz2s7WAhdrlgc8+SPvTZhxAu+vGAf4LtB5/wXOerfnIud04kP5emBcc/By53P/A+ToQWeMA/wXiQc/W/AUHyeO533zkFwDXD0SvbXFpmQOwx4lOSSKlSLLNTkAiWIhJuLLjJBy4KJZn3K5IvhyBUOLtqQ5to37LLCU9fYsttD/6DrQf2OAxDoDeH9uMA3s+mDb/wMamHn+/Aw7QAcgegI2WMebTZv8b39x+IDrnWz8+HggyDe/APp71748tLg9A37N4q9X2lfZLykmT7FSu4w9nRJB8VLBDEQA5nyU7Q10Q+NuFsfOuu435uYAxx8c/SAdQPxBbDujhQOqma1sW5Lk/kDbjAHw9EP/2x7b50PPN7/lzAHNqv/N8wjsQHyw/n5gdQH3Bc56jA9E9H9iGA+nrtvmUlnvSUzeQbXUSbKSi8AwD/Mu+4Wuu4VAFBucgAo+dCAws+QeLQEopZPBsUnP0P5ciArZBMTj//iPQm3zyi7wolxCG2U6uDCcrTkA6LGQdhTpEZdQ099II8g3dZVelWyR1WQSNDnQHmVHuqVGXoLQMGKVtlNtstNc2gs7c323IjdA24hK4r+nRgrHpZ73ub14nJY2Cst1Wh75L0LME2xZhl+W69Bf2VMh04Qf97V+ijmg+7atzsNRqk5iRnLmNJKSin33tYIvYTenAn4Bi3Ff7m0E/+2G5bCP+LWIXaTGwHyVv2XUZxzZ3rL+HUZfYbx+MrAP9o0bfuF3q1t2htI6SNidM/gyXfRDjSU46lI+IoJZJRSQVjC36eCcrGFOMubjb0Qg7RI75EuRtp3V7nHp+kkxnMK7HHkHOdc+bZWyv466hIdnHEeK+JCSX3RZzlPsVyv5Ad5s4QdfjhUZ68u4zElWuW6fvoRGS3yWdLm8fVjmpTKnFbErdbsV9W/uXGZCeTwMyn6hV9H4yY3AZRGAQgUEE/ooRSNbNGpQfThPLKv9mX/HAVfPEsvAAf9cRqCbPNTdFXqQCtyOpAk6y1lx7ba293rpaZY3VtepaayoND2tolVW1ypqrQw+pIoEYWnUVtVdbVUMNVl1VbWO1VTTksgdNGVZr2rTclqZOkRfnVddZWyWLb2uVabKOAl2tHgp4RqJPjakqVjGmqcVYjZxLyxWrrKJi2lQVU6dq3Sc/WVOmrSInV0WryGWbRMP3uD/Qj5fkGgV+hkZZtJ/6tKdptTXXUoF/xfAUDWOz/UzDQ2oxpu0bA/aM0dho2v6kKVOQnaY2djgWU1ZfXUOrrZbrQVvgf7aR9qZ03wId/cgxgtdedVrW10LeaBOXDNpa+DkV3U/eeGOpYL5IKGT/SIQEnSgr5rTEN9ch8TXJMVnvyU+SiPkQeqauvpqG0JumTVHBONbfgt/AdcN1+2WYHpuH3HeqhlZfVS3TxD5hW6aJ05Q1Vlcw164bBbrb3BeNTL4n4Dl+MXU422BeQs/U1VfXqmuskTGMztFuV367VPiW8DUiJBmqjz6yZii3LoWtwTGIwCACgwg80hFIJb/2+sFreLGpB6h6iVelkrcU6ra6ZXB9/EUgJ0pLM7u30vS3R0S9CLkEmoQqJO9ove2YY/S2dxyjLaZvrS232UazdtxRW227rbbYZlvtsMsumv2MZ2jrmTO19XbAJZg+a5aMbWZtr222317b7rCDtpq5nWbuuBP1WbTN1MyddtL2u+ysTbfaUjugo5afpe1mz56AGfTddvsdtK31AOs0b8bs2Zoxewdtw1jbbE8/7JqFzhk7ztZW283Q2eedpxe+6EUKkiwvysYDIyPc55WKoqAsSbBKRQqtRTJ55Rev0nOef4i2Y6yZ6NoO/dvMmqltPf5SYL+M6Yxt27fbcUfsma0tZ8ygz/b4t6O2pv82O2yvWTvvlOE4Tda3jXXbL8O+GPSxnP3LJfUZwHSN7eX6fN6u++Z3vq0nPWUDqUhKJB9Gcwv4Nd3CV897h501z+lM9Hztm9/U3L331s677cqc7Jjnw77MwJYZs2dr29k74MMOjNErZ8OjzTIzd9qROdxe2xIny09nvrelbfr222f+Nui3nLHdjtwrtG+3o8eYldstu80Os4nPTjles3beWTNon0k5a+ddtN2OO3Jf7JLt8n22FffZVtOnawMS4SGSVSeMUnAGc1g/t7ScA0lLL0di0DSIwCACgwg8MhFIjZrwk6f36IkIcQKXFolGbFA+9iMwZqEXUmOMAeF6A6r5zHOdqfri2U4wIyLfA+a6TxkkWRAV/BKw9SPv9KShtqLdVsGCN8RuRVkUGqWTy6pVKKPNWzuZbkmmDeqiX8e62kOKoeFall0V66r5bXhtlUVLZSoyKmj5La8G6LAe0c9v74l2j+3SdtnO8HgFOzzY1vxfxMWdUd52KjU8xNgJ5zidgCQSk9HRUpVCbWwaZkclGMO6K8bo0m54PKF3qUDOfO/sBfFJ7Fp1U8FbcpUa+13v2p7h4RwTy/fDY+UxrAs045tfFokdv0LWb7qOMXXHFNliaEhdUmLv9HgHsmQ+cMenCsZ01b9ApaJQKgok7XxL9nMxO0RN7D2+x2tK095pzKVtoG89dlvm2S7whJ0AAAgVSURBVP7KscIG6yppz6BeMV9Gyfy47Id5nt9OJE1GtxfvbipkuUBPEHf7WHDfiD75bc/ABxxLyBfIKntb89R39HP66T6RATmIwCACgwg8YhFIfjYZrCrsYlUoZiFwwUPK/EghlzQMzr/HCMQkp/LcT+JRrZDjzlBJqZRUcVOUilxWXtSKlvz5pS5teWFlgXVCMY4iJxhOFryguk+Wi6SSPl30dbnX3H8UG6pU63NbBmN1LWs5ykzTL7dRd+m+/utA09bvsU1bX0m/cAJAOdotVeJTwYLt0kjo965Ilx1cmpSKRBIGVYgdLmXfOvQ1KpKGRPLUjaQOvC7lZJTExLBfHr+Lfo8fLRIg+tSxCtnODjHtmAe6PV0lZdn419NV1wvZzy6xKoFLo25L+BXqoi+wMftM34RePOH1LbGBrZJLBz+DMSpF/pyTZSvG6ybRHx59bEvWa5q2TKcYny/6d3NbIfuT55PxrEtFCz1JtR9Fr0yZ12FM3wcdjGrmqB6rkOuOU5kIPD5Yrgzonj7XK+bGthrCHvsQ6DREWUky6jqVpZwBz6AYnIMIDCLwV4/AP/YAPKZ43Pip1IuDF5v6MWVG8NgKCINiKae7NlhK84D1GIhAMz8uV2SOkynLWLaB6+JOqBqwuApU3D1e7Fx2WNq8wI5WpbriYBGWfN+wcgtUiYU+euAOc3ZThgI5o6poo14B153wJBbbcF/RFsqHbTBRcam4VO5HuyjlErmKMkgMIqhAV2I8JWV9RSFYCmx3a+m3zlQnXgEjgossX8MfZerCKuFXBv3ss5OE0op6fsn0BOAzY9Z2JUUkSfghH5RVVprjEcIm9CgDvuVoz75Ryn0N62tKywD1EOF+xJiigq6wU8Sgot3zUaqqReUjFIENkP6sGi2qQioNwS9Sps2T6xniQMA2UBeoQDBGROTkLaLxETl4breclBRuqxUq+KlKWsyTD3PCBC0UlZToL8oMWOSGigiogBUKj8v9USlkH1BHm2gDVUVcK9GkwTGIwCACgwg82hFIPJHGbAio8MUlqE8eWPnxVdeWd7Xk8toHbY9uBDw/xoqsaGRYrph5X1m83ClxcyRoCicgXtwqbhgv5PntKRa/krqTLv/JPeudvKA+GF4cxQIpVVVkiFWxYmBD8NhwoZE28wXpNpcgj0vdpRfgDOTE2GL3gyYZbneZWJDdZlrYr4LbPuuBEzhjuuoq+EnU4WbbqOZdLcyRUrCTEySRkXdv7G9lgR6qMjQBlWRfqtw5kEqyT11vuVUp191WISdqDSrksx6XPWT/kKuynPJR+dqzVeZDe5QKupKwk6vng0g4yaIGhU20IaqIkBOUzA/hZ6UcL/zsIunkskImgz62vVIoIqgFEhT5pA7PNro6Zr8rQq7KBANDm6wsrzx2rjJohQxnL15uc0td5jYaXdIzN1TWC1zJNONXVAwKbLOkoVqq12DOZOgxegzMGkRgEIG/nwikiseSGuSnUCiCh2LABTwH5Wdj71kll0YTAkQy6dLIlcHlcRuBkH9q86Mu8tV0AzPKiuWbG8ELYNer7NjuROIeCRZS7h+3I0wBD6LvjDxOIASzJxA9XoW+IiX5La7csdfusYzMo9uEkgZOcevmBdt9S7KDEqZ5FjeN6twN63Ni4X/7IoUEesPk/u6TXaKp6SNeCLWOSsnJG33kg46cpsZhRh9KlNivWsANqntDVtgZlIaWdtCGG6IYBxVOpGOcZ1tBs9tWMEKAFjBd2QZ6uJ/1JZw0YNWxpo5j+SsSRB8p5fmxz5Y3UJHjYzrr0fiR26haHpeyXPYbQU40Bq2oLIXmUNlhFlCU7ep1znIhuWpzCLnIYRWYQje5bpkGiHo/EH1ZtUQDoko0cNbMHkFTrrtskBmDyyACgwgMIvBXjEDi6Yd6p1vNo8d0fl75mSWFn1JGzVPvsHSPVGqIQfmYjIBnrx+NkeaZ9lwaphuey1D9Y74RXAwKJRKhiMj3SKLMfMpaT1KEEYI1DjrGysCdUNTozX24pB4oZCTkIqCivjdZs+UFXuYl+Nho2js0lbOYxOBYjGoI2hXKi7dr7tNrw3T1usps0zT5VOS7PZFEuL/qA9JyGXCoIqcJSDQ2CFpC9eEyRTYsM1yfDMRF99xuHw0lpGDmxAPSfhgVvC7IND0KkE+cTvCFrNGQdiqqkOfTyQ35s1JRINLYFJmOCIvidx1rUXeLeof790ilFJlEBLEebQ4kpwxX3Sch1KDh2z/MVbbHgjR0KTNowNzaFng+YWW7AsJW+n8s2kq65bHsielGtikRNznAIAKDCAwi8FeNQNo0kjZNhZ4OMs2jaVOGfDrYbCkwv4HljE2QczmA9FiKgeepmUPTk9HM29NZhZ7OamRsCj3GZ17df/Ne6f72r1++6WNeI7sF8pujx2392LQgPo8wno6+zYqQMTaWx8YG21sj9HTua2NTFvZNac9+IFPbHNqc9s0yhKzkGBhZ1vK9+GxGad8M02Njwt/UwJ5H2s/+McZobH/6ZGDnZvi3RQptRpt9HANtzRy5bXPajc3Mx+4xvdDm5zlExu39ftq3TfBxE+Q2BpvQf2PkHKesH16ja3I8zHf/5cEyhsfMQH9j7xbQhu0zz/43/nns2obgWQaIg+uG59FoZF26r2F6AD2mnluD+RjMx2PtHvCz4umsD5sazplWBsjwaMwnj8VcDi6DCAwiMIjAIAKDCAwiMIjAIAKPcAQGidYjHNCBukEEBhEYRGAQgYccgUGHQQT+biPw/wMAAP//4q94owAAAAZJREFUAwC2axDYCDMWXgAAAABJRU5ErkJggg=="/>
          <p:cNvSpPr>
            <a:spLocks noChangeAspect="1" noChangeArrowheads="1"/>
          </p:cNvSpPr>
          <p:nvPr/>
        </p:nvSpPr>
        <p:spPr bwMode="auto">
          <a:xfrm>
            <a:off x="130175" y="-1393825"/>
            <a:ext cx="4467225" cy="33909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D8FC2FE3-7516-7A42-580E-C5A480827336}"/>
              </a:ext>
            </a:extLst>
          </p:cNvPr>
          <p:cNvSpPr txBox="1"/>
          <p:nvPr/>
        </p:nvSpPr>
        <p:spPr>
          <a:xfrm>
            <a:off x="6211791" y="5012571"/>
            <a:ext cx="3071519" cy="87716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2: Transaction Processing System</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Learnovita, 2022)</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8183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535900"/>
            <a:ext cx="6589199" cy="1280890"/>
          </a:xfrm>
        </p:spPr>
        <p:txBody>
          <a:bodyPr>
            <a:normAutofit fontScale="90000"/>
          </a:bodyPr>
          <a:lstStyle/>
          <a:p>
            <a:r>
              <a:rPr lang="en-GB" dirty="0">
                <a:solidFill>
                  <a:schemeClr val="tx1"/>
                </a:solidFill>
              </a:rPr>
              <a:t>Management Information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83568" y="1700808"/>
            <a:ext cx="4824535" cy="4896544"/>
          </a:xfrm>
        </p:spPr>
        <p:txBody>
          <a:bodyPr>
            <a:normAutofit fontScale="92500" lnSpcReduction="20000"/>
          </a:bodyPr>
          <a:lstStyle/>
          <a:p>
            <a:pPr algn="just"/>
            <a:r>
              <a:rPr lang="en-GB" b="1" dirty="0">
                <a:solidFill>
                  <a:schemeClr val="tx1"/>
                </a:solidFill>
                <a:latin typeface="Times New Roman" pitchFamily="18" charset="0"/>
                <a:cs typeface="Times New Roman" pitchFamily="18" charset="0"/>
              </a:rPr>
              <a:t>Role in business operations: </a:t>
            </a:r>
            <a:r>
              <a:rPr lang="en-GB" dirty="0">
                <a:solidFill>
                  <a:schemeClr val="tx1"/>
                </a:solidFill>
                <a:latin typeface="Times New Roman" pitchFamily="18" charset="0"/>
                <a:cs typeface="Times New Roman" pitchFamily="18" charset="0"/>
              </a:rPr>
              <a:t>This system provides </a:t>
            </a:r>
            <a:r>
              <a:rPr lang="en-US" dirty="0">
                <a:solidFill>
                  <a:schemeClr val="tx1"/>
                </a:solidFill>
                <a:latin typeface="Times New Roman" pitchFamily="18" charset="0"/>
                <a:cs typeface="Times New Roman" pitchFamily="18" charset="0"/>
              </a:rPr>
              <a:t>Tesco important information to the management department related with the business activities. For example, with MIS as a part of ERP, Tesco has been able to support their loyalty card planning, control, and make decisions in adding customer benefits and reduce costs (Al </a:t>
            </a:r>
            <a:r>
              <a:rPr lang="en-US" dirty="0" err="1">
                <a:solidFill>
                  <a:schemeClr val="tx1"/>
                </a:solidFill>
                <a:latin typeface="Times New Roman" pitchFamily="18" charset="0"/>
                <a:cs typeface="Times New Roman" pitchFamily="18" charset="0"/>
              </a:rPr>
              <a:t>Maruf</a:t>
            </a:r>
            <a:r>
              <a:rPr lang="en-US" dirty="0">
                <a:solidFill>
                  <a:schemeClr val="tx1"/>
                </a:solidFill>
                <a:latin typeface="Times New Roman" pitchFamily="18" charset="0"/>
                <a:cs typeface="Times New Roman" pitchFamily="18" charset="0"/>
              </a:rPr>
              <a:t>, 2025).</a:t>
            </a:r>
            <a:endParaRPr lang="en-GB" dirty="0">
              <a:solidFill>
                <a:schemeClr val="tx1"/>
              </a:solidFill>
              <a:latin typeface="Times New Roman" pitchFamily="18" charset="0"/>
              <a:cs typeface="Times New Roman" pitchFamily="18" charset="0"/>
            </a:endParaRPr>
          </a:p>
          <a:p>
            <a:pPr algn="just"/>
            <a:r>
              <a:rPr lang="en-GB" b="1" dirty="0">
                <a:solidFill>
                  <a:schemeClr val="tx1"/>
                </a:solidFill>
                <a:latin typeface="Times New Roman" pitchFamily="18" charset="0"/>
                <a:cs typeface="Times New Roman" pitchFamily="18" charset="0"/>
              </a:rPr>
              <a:t>Importance for efficiency: </a:t>
            </a:r>
            <a:r>
              <a:rPr lang="en-GB" dirty="0">
                <a:solidFill>
                  <a:schemeClr val="tx1"/>
                </a:solidFill>
                <a:latin typeface="Times New Roman" pitchFamily="18" charset="0"/>
                <a:cs typeface="Times New Roman" pitchFamily="18" charset="0"/>
              </a:rPr>
              <a:t>This system records all the managerial data about business operations which increases the management department efficiency level (</a:t>
            </a:r>
            <a:r>
              <a:rPr lang="en-GB" dirty="0" err="1">
                <a:solidFill>
                  <a:schemeClr val="tx1"/>
                </a:solidFill>
                <a:latin typeface="Times New Roman" pitchFamily="18" charset="0"/>
                <a:cs typeface="Times New Roman" pitchFamily="18" charset="0"/>
              </a:rPr>
              <a:t>Hashmicro</a:t>
            </a:r>
            <a:r>
              <a:rPr lang="en-GB" dirty="0">
                <a:solidFill>
                  <a:schemeClr val="tx1"/>
                </a:solidFill>
                <a:latin typeface="Times New Roman" pitchFamily="18" charset="0"/>
                <a:cs typeface="Times New Roman" pitchFamily="18" charset="0"/>
              </a:rPr>
              <a:t>, 2026). </a:t>
            </a:r>
            <a:r>
              <a:rPr lang="en-US" dirty="0">
                <a:solidFill>
                  <a:schemeClr val="tx1"/>
                </a:solidFill>
                <a:latin typeface="Times New Roman" pitchFamily="18" charset="0"/>
                <a:cs typeface="Times New Roman" pitchFamily="18" charset="0"/>
              </a:rPr>
              <a:t>Hence, this can help the company in documenting all the managerial data.</a:t>
            </a:r>
            <a:endParaRPr lang="en-GB" dirty="0">
              <a:solidFill>
                <a:schemeClr val="tx1"/>
              </a:solidFill>
              <a:latin typeface="Times New Roman" pitchFamily="18" charset="0"/>
              <a:cs typeface="Times New Roman" pitchFamily="18" charset="0"/>
            </a:endParaRPr>
          </a:p>
          <a:p>
            <a:pPr lvl="0" algn="just"/>
            <a:r>
              <a:rPr lang="en-GB" b="1" dirty="0">
                <a:solidFill>
                  <a:schemeClr val="tx1"/>
                </a:solidFill>
                <a:latin typeface="Times New Roman" pitchFamily="18" charset="0"/>
                <a:cs typeface="Times New Roman" pitchFamily="18" charset="0"/>
              </a:rPr>
              <a:t>Decision Making: </a:t>
            </a:r>
            <a:r>
              <a:rPr lang="en-GB" dirty="0">
                <a:solidFill>
                  <a:schemeClr val="tx1"/>
                </a:solidFill>
                <a:latin typeface="Times New Roman" pitchFamily="18" charset="0"/>
                <a:cs typeface="Times New Roman" pitchFamily="18" charset="0"/>
              </a:rPr>
              <a:t>MIS system helps the management department to take managerial decisions.</a:t>
            </a:r>
          </a:p>
          <a:p>
            <a:pPr lvl="0" algn="just"/>
            <a:r>
              <a:rPr lang="en-GB" b="1" dirty="0">
                <a:solidFill>
                  <a:schemeClr val="tx1"/>
                </a:solidFill>
                <a:latin typeface="Times New Roman" pitchFamily="18" charset="0"/>
                <a:cs typeface="Times New Roman" pitchFamily="18" charset="0"/>
              </a:rPr>
              <a:t>Competitive advantage: </a:t>
            </a:r>
            <a:r>
              <a:rPr lang="en-GB" dirty="0">
                <a:solidFill>
                  <a:schemeClr val="tx1"/>
                </a:solidFill>
                <a:latin typeface="Times New Roman" pitchFamily="18" charset="0"/>
                <a:cs typeface="Times New Roman" pitchFamily="18" charset="0"/>
              </a:rPr>
              <a:t>MIS system helps the management department to monitor and control business activities (</a:t>
            </a:r>
            <a:r>
              <a:rPr lang="en-GB" dirty="0" err="1">
                <a:solidFill>
                  <a:schemeClr val="tx1"/>
                </a:solidFill>
                <a:latin typeface="Times New Roman" pitchFamily="18" charset="0"/>
                <a:cs typeface="Times New Roman" pitchFamily="18" charset="0"/>
              </a:rPr>
              <a:t>Techfunnel</a:t>
            </a:r>
            <a:r>
              <a:rPr lang="en-GB" dirty="0">
                <a:solidFill>
                  <a:schemeClr val="tx1"/>
                </a:solidFill>
                <a:latin typeface="Times New Roman" pitchFamily="18" charset="0"/>
                <a:cs typeface="Times New Roman" pitchFamily="18" charset="0"/>
              </a:rPr>
              <a:t>, 2023).</a:t>
            </a:r>
          </a:p>
          <a:p>
            <a:endParaRPr lang="en-GB" dirty="0">
              <a:solidFill>
                <a:schemeClr val="tx1"/>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2492896"/>
            <a:ext cx="3096344"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BAAAAAJACAYAAAATlRTVAAAQAElEQVR4Aez955NeWZbeiz3rnNekg/feF8p29XRPTw9nhhoyQqEvvCQjGOQHMUiFIqS/QXH1WaFQ8EpBMRRXFCVRInk5HD/TM9Mz096VN6gqFLxHwptEAon0rz13/XbioLJqgAQKiQQSwHqRD/Y526y99nPsWtucrIhfMBAMBAPBQDAQDAQDwUAwEAwEA8FAMBAMPO8MFJniFwwEA8FAMBAMBAPBQDAQDAQDwUAwEAwEA885A1I4AJ77QxwNDAaCgWAgGAgGgoFgIBgIBoKBYCAYeOEZcALCAeAkxF8wEAwEA8FAMBAMBAPBQDAQDAQDwUAw8DwzQNvCAQALgWAgGAgGgoFgIBgIBoKBYCAYCAaCgWDg+WUgtSwcAImG+C8YCAaCgWAgGAgGgoFgIBgIBoKBYCAYeF4ZmGlXOABmeIj/g4FgIBgIBoKBYCAYCAaCgWAgGAgGgoHnk4E7rQoHwB0iIggGgoFgIBgIBoKBYCAYCAaCgWAgGAgGnkcGyjaFA6BkIsJgIBgIBoKBYCAYCAaCgWAgGAgGgoFg4Plj4G6LwgFwl4rYCAaCgWAgGAgGgoFgIBgIBoKBYCAYCAaeNwa+aE84AL7gIraCgWAgGAgGgoFgIBgIBoKBYCAYCAaCgeeLgVmtCQfALDJiMxgIBoKBYCAYCAaCgWAgGAgGgoFgIBh4nhiY3ZZwAMxmI7aDgWAgGAgGgoFgIBgIBoKBYCAYCAaCgeeHgS+1JBwAX6IjdoKBYCAYCAaCgWAgGAgGgoFgIBgIBoKB54WBL7cjHABf5iP2goFgIBgIBoKBYCAYCAaCgWAgGAgGgoHng4GvtCIcAF8hJHaDgWAgGAgGgoFgIBgIBoKBYCAYCAaCgeeBga+2IRwAX2Uk9oOBYCAYCAaCgWAgGAgGgoFgIBgIBoKBZ5+Bv9OCcAD8HUoiIhgIBoKBYCAYCAaCgWAgGAgGgoFgIBh41hn4u/qHA+DvchIxwUAwEAwEA8FAMBAMBAPBQDAQDAQDwcCzzcA9tA8HwD1IiahgIBgIBoKBYCAYCAaCgWAgGAgGgoFg4Flm4F66hwPgXqxEXDAQDAQDwUAwEAwEA8FAMBAMBAPBQDDw7DJwT83DAXBPWiIyGAgGgoFgIBgIBoKBYCAYCAaCgWAgGHhWGbi33uEAuDcvERsMBAPBQDAQDAQDwUAwEAwEA8FAMBAMPJsM3EfrcADch5iIDgaCgWAgGAgGgoFgIBgIBoKBYCAYCAaeRQbup3M4AO7HTMQHA8FAMBAMBAPBQDAQDAQDwUAwEAwEA88eA/fVOBwA96UmEoKBYCAYCAaCgWAgGAgGgoFgIBgIBoKBZ42B++sbDoD7cxMpwUAwEAwEA8FAMBAMBAPBQDAQDAQDwcCzxcAc2oYDYA5yIikYCAaCgWAgGAgGgoFgIBgIBoKBYCAYeJYYmEvXcADMxU6kBQPBQDAQDAQDwUAwEAwEA8FAMBAMBAPPDgNzahoOgDnpicRgIBgIBoKBYCAYCAaCgWAgGAgGgoFg4FlhYG49wwEwNz+RGgwEA8FAMBAMBAPBQDAQDAQDwUAwEAw8Gww8QMtwADyAoEgOBoKBYCAYCAaCgWAgGAgGgoFgIBgIBp4FBh6kYzgAHsRQpAcDzzADRVFoLnS7Xc2FucqS9gxTE6oHA8FAMBAMBAPBQDAQDAQDzxsDD2xPOAAeSFFkCAaCgWAgGAgGgoFgIBgIBoKBYCAYCAYWOwMP1i8cAA/mKHIEA8FAMBAMBAPBQDAQDAQDwUAwEAwEA4ubgYfQLhwAD0FSZAkGgoFgIBgIBoKBYCAYCAaCgWAgGAgGFjMDD6NbOAAehqXIEwwEA8FAMBAMBAPBQDAQDAQDwUAwEAwsXgYeSrNwADwUTZEpGAgGgoFgIBgIBoKBYCAYCAaCgWAgGFisDDycXuEAeDieIlcwEAwEA8FAMBAMBAPBQDAQDAQDwUAwsDgZeEitwgHwkERFtmAgGAgGgoFgIBgIBoKBYCAYCAaCgWBgMTLwsDqFA+BhmYp8wcAzzEBRFALdbleg0+kINBqNFBLXbrdTnizLBNg3sxRHXvKYmcxmQNx8KUGnudBVobkwV9nHkTbf9kX5YCAYCAaCgWAgGAgGgoFg4Akw8NBVhAPgoamKjMHA88dApVJJxr6ZpcZhNKcN/69arfr/9//L8/z+iZESDAQDwUAwEAwEA8FAMBAMBANPiIGHryYcAA/PVeQMBp47BnAAmM0Y/zSOXn9GBeAIMJuJN7PU60/6bJjZ7N3YDgaCgWAgGAgGgoFgIBgIBoKBp8HA16gzHABfg6zIGgw8jwwwtB9g9GP8j46OanJy8m5TzezuKAHyKH7BQDAQDAQDwUAwEAwEA8FAMLBoGPg6ioQD4OuwFXmDgeeMAQx/ev2Zz8/2xMSEhoaGdP36dU1NTaX5/zTZzJITAAcAeSkDFL9gIBgIBoKBYCAYCAaCgWAgGHiaDHytusMB8LXoiszBwPPHAIY/hj3h2NiYLly4oDNnzuj8+fPJCdBqte422mxmUUDyg7sJsREMBAPBQDAQDAQDwUAwEAwEA0+Bga9XZTgAvh5fkTsYeK4YYLV/M0tz/Gc7AE6dOiWAQ4DpAGVvv5mJxf8oBxS/YCAYCAaCgWAgGAgGgoFgIBh4egx8zZrDAfA1CYvswcDzxICZpaH9pTE/PT2tmzdv6urVq7py5UpaC4B1AUoHgPxnZskJgCNA8QsGgoFgIBgIBoKBYCAYCAaCgafGwNetOBwAX5exyB8MPEEGGGb/OFCqbDbT24/BD5BtZskJgEHf09MjfidOnNBf/MVf6KOPPkrTARgFQDzAGcA6AGwzaqAEsgDxD4uuCs2FTtsEuh0TKLomoMIEuh7OCc0t/0F60p754EHyIz0YCAaCgWAgGAgGgoFgIBiYBwNfu2g4AL42ZVEgGHhxGGAUAAsC3rp1S4wOwNifbRC/OExES4OBYCAYCAaCgWAgGAgGgoHFxsDX1yccAF+fsygRDLwwDLAOwOnTp9PCgMPDw2I6QNl4HAHldoTBQDAQDAQDwUAwEAwEA8FAMPCEGXiE6sIB8AikRZFg4EVh4OzZs8IBwFcBGA3AooCMAqhUKmnawIvCQ7QzGAgGgoFgIBgIBoKBYCAYWGwMPIo+4QB4FNaiTDDwgjAwMjKSFgTEETA4OCimA0xNTb0grY9mBgPBQDAQDAQDwUAwEAwEA4uWgUdSLBwAj0RbFAoGXgwGWBhwfHw8TQFgYUBGAuAEmL0o4IvBRLQyGAgGgoFgIBgIBoKBYCAYWEwMPJou4QB4NN6iVDDwQjAwMDAgVvy/du2aTp48mXDhwgXduHFDExMTLwQH0chgIBgIBoKBYCAYCAaCgWBg0THwiAqFA+ARiYtiwcCLwEBfX5/MTMz9xwnAOgBDQ0O6fft2OABehBMg2hgMBAPBQDAQDAQDwUAwsCgZeFSlwgHwqMxFuReCAVa6X0iUJNLLzuJ65X4ZlvFmlgxxsy9C8pjN7LNN+Xa7nVbq55N9zNWnPCAN0BbyljAz1Wo1sagfRv7o6GiqJ8syMcyfuGq1KkYCUIbe/7feeksffvhhcgI0m800QqDVaon6qJ98gH3qLEHdgLQSDcvUcpy4ek3vHTumMyMjujw+oTOXr+nyjRGdnripM5O3dHbqts43x3WxPaXL3YauFC1dVVsXx27r8sSYrk9N6la7pYmiUCuTOnfQVKZG4XV0MzU9stkytZpSuyG1pguNtjsa7xaalqntXHQdchQyFV3n1sPyf3l819FxtOVyHA3fnnYQtnyfNPLI40Bbhbp3kNrudQl0CslRFB3NByW3hMgHJbeE7M8F8gSCgWAgGAgGgoFgIBgIBp45Bh5ZYX9NfuSyUTAYCAbmyQCGG8YzhjMojXVC9kuQhzjyE5bxbAPiUYU5+xj09Xpdvb29wngHGPikkYf8yMN4pycfMK+fYf0Y/KSRn/LkBxiRlOMzgDgJGA1w7tw5sY0c8vf09CRHAvmBmRHMicmphoYnJnT+8iUdP3NKB44d0WeHD2rfoQMpPHr6pI6cOpFw+ORxHTpx7Eu4dHNI4LKHl29c1yXHheFhXXZHwlV3ZoxMTmp0ekrjzYYa3bYb+YWK3G97tUx5PXcbfUZH9xuo45p2HSn0Df9z41wJbHfTfzMZyF/4PnFdDPl2oU67q06zq7aj1SB0I9+zezb//yt/M9V+JTJ2g4FgIBgIBoKBYCAYCAaCgYdh4NHz+JvwoxeOksFAMDA/BjLvacdAx2DHcMdIJ44QmFkyUs0sVYQhnjbu8Z/ZTJ4yibw3b95M8/WvXr2aFvJjJf9Tp06JBf2OHz+u999/P4Ee/f3796c5/jgDpqe9T/yOPLMZuTgZcADwZQDkHDp0SJcvX05OAHQGZl/kZb/U5X7hVLupm6O3debiee0/eljv7/9E73z6sd75fJ/ePvCJ3vP99z//NIXvfrYvpb39yUd6a9+HCR8e/lwfHNqv98HBz/Teoc98+zO9e+DThIMn3WFw6riOnD2lY+fP6vSVizp346o7DYZ1aeSWJt0xMNVqqtFpqdXpquXWOh30Re4aO1pu3Ltdr457BTD6PdaPh1TxZlYzCdRyU9Uj6pVMtRLuYKhWjex3UfguuBvh+3e3YyMYCAaCgWAgGAgGgoFgIBh4WAbmkS+bR9koGgwEAwvIAAZ36RioVCrCIQDMzI3QGdBbj1HOSv0Y+xj658+fF6v1s2gfBv67776rd955Rwzd//nPf66f/exn+slPfqIf//jH+tGPfpRC4t5++23hBMC4v3XrlkonAIY8oKk4FYhnBADyqYc6mS5AOkBvRguUZYi7H7JaVdNufA/dvqXBa5d18vJ5Hb9yXqevXdKZ65d15NzphMODp3To7MmEg2dOCBw4fVxvuaMA/Gr/x/rlZx/pl59+qF/u+0C/+MTx8fv6yQfv6Kcfvquff/SefuXxb33yoX716Ud6+7OP9c7+fTp1flCnL5zT2csXdfH6VV0dGdaNiXGNNhoab7c14Q4KMNVtq+UegI55S/yuiSHvhyE5BhgF4EmeID8uM9CdH2MAgPsVBCgH7iRHEAwEA8FAMBAMBAPBQDAQDHxtBuZTwF9l51M8ygYDwcB8GMB4x6AGGPMY2MjDgMaQZhsQz1B7Vt5nmD7D9umJxwg/duyYDh48qI8/dqPWDX2M+R/+8If6m7/5m2T4lw4Awvfee0+zQS/+4cOHdfTo0eQ0YJE/hvWjS2nAE5YoHRDoy5QBRhOcPXtWOAHabjCjK7qjL2XYnwuMerAsU7PjxnZzWuOOiU5T40VL49bWrekJ3Zwav4vhyTGBGxOjbqiP6tzQ1YTBoSs66w4DHAcnr17UqSsXdMIdCZ+dPCqw78RhfXjsoD48ekCMGmCkAPjJB2/rZ+4kSA4Cdwx8cPAzfXLskD4/eUwHT5/QxZEbunx7WNdHb2lo/LZuTU5orNnSVLurDTYybwAAEABJREFUabfsmVbQ6HbU7BYOqeFWfrNdqNHqqtHoJKPfo+RZ79KAA6DE3cjYCAaCgWAgGAgGgoFgIBgIBh6OgXnlCgfAvOiLwsHA/BjAAAb09DMVwIwuZt3t7aen/dKlS8k4Z9j+kSNHdODAAX322Wf69NNP9ctf/lK/+MUv7oIefoATAGCc06PP4n3IwVBnFf/h4WExYqDVagnMNtrRg/n/fAGgbB0GPcABQDrbLPLHCAD0whGAbOKQVZZ7UFi1TBWZsjsWsuWZutVcrdzU5O4EH7OAs2A21FuT9VRV1CvqOgov2/Gy7TsY6TZ0sz2l4caEbrjz4OrYLV28fUPnb17XueFreuuzj8XIgV998qF++ckH+rnjZ/veV4mP3Wmwzx0Cn5xw3k8f15HB0zrOVIJL53Xm4gVRX1HJ/YCZ5AEoqqai5u2o58nwp2mlE4AQhANA8QsGgoFgIBgIBoKBYCAYeCQG5leIV+z5SYjSwUAw8MgMmJky7wGnt5/RAAzlxzjHYMd4x8jft2+fPvjgAzFEH2Of4fsM3aeXn7n7pOMUYE4/C/NhiGPcM0qA3nxkYphj6GO4Y8TjcGDRPgz9EsRh3JMu/5EXoBu9+8Cjk3OCEHlXrlxJzgkcADgYqIv8pJsZwZzIO4WyrpRnmWr5zDQHeblO0fVe9ObdsmaWeDKbCdER1Hrqqjiq9bqq9ZryWlVZ3VGtKHMU7iCQOwg6PRU1KtKUdTXZbWu809RYu6GR9rRuNid1dfK2Bm9d18krF3Tk/BkdOHtS+93gZ/rALz5+X0wdYG0C1ij46MBn+vjQ5/rk8AGduDCos5cv6PzwdV0Zu+2ypl1uy+voqOFtwPiX/wi9mckh4LvxFwwEA8FAMBAMBAPBQDAQDDwaA/MsFQ6AeRIYxYOB+TDAkH7m22O001PPUHyMfgx+5u2zzxB9hup//vnnqdcfg/+jjz5Kn+LDAKdHf2Rk5O6cfQz6pUuXauXKlcKpwNQBjHeM+SzLVK1W06f/cACUawsQL//Re08ZHAboRhkMesoD0okDbONgwGHBwoG0g6kBpJmZS3vwXyZT7nlzy4RBD+Q/6ppuNUXdyANse5LYBmy3ux2hB2Gr01Gr0xZlS6jiPfEgMzF/v6WuGupo2p0AU52Wlqxdpb5Vy1VfOqCspyY+ITjRbel2Y1K3psbTVwk+P3ZEB04c1aGTx9LXCI6dOaUTZ07r5OAZvfXeu3r7ow/08f5PdeDoYR0/dVJnL13QxatXdGnoGire0+jHGZAS479gIBgIBoKBYCAYCAaCgWDgazAw36zZfAVE+WDgeWYAQ7I0PGe308xkNgOM0WSEttvJ+GSbvGYz6WZfhOTFuGb+/MWLF0UvP3P4Mfox+Bm+/9Of/jQt1FduE4/xz+J+GNzIZnj+smXLRK89Uwgw6vM8JykZzeiA7mU6hv5sI580evDLfGzTTmRQBiCXMuRlv7+/Pxnf5GOfOnE04DBgDQIWFWQdAtYooD7KlUPdCbtuCgN690ug8ujUqFh1v9rbo9sT45puttS7ZLlq9X5V8j7lWa8y60lQURMoulV1OxV1rRCyZ5D5dlWyuocO9Sjv1hOyop7Km8tKqPTJHNNtqdnN1LSK2pW62rUetap1TVdrmqpUtWzDOvWtWSnr79WUFbo+Pqqz167oyLkz+vzkcf1y34f6lePnH3+gX33ykd75/FN9fPig9p86rkNnT+mXZ4/pvfOntP/KBZ2+Naxrk1Oa7EhdWcJkN9eUN75huVqOzh20lKvp8aRNun5TbdNkS5poFpryEEx73LR15W4SL1uoVXRdZpGOP+eZuoUfr85dUCswb0cJ9ueG4hcMBAPBQDAQDAQDwUAwsHgYmLcm2bwlhIBg4DlmACOWHnSM3NkgDqOZkDwYXBjLGNAYv2aWWMHAxuCnl5xh/QzTx1jev39/msf/gx/8QD/96U/T8H569pnjj1Pg8uXLolc9CVnE/8EBDgHaieHPiATayRQE0hZa9bwruT07M43At9kHWSHlDm5wc0EP+HW8cNckRg+0fZt9RgmwDbq5pdEEoxPjunzjuk4MntFnRw/pw0/36Z2PPtCBw4d08OiRNHKANKYLXLh+Vdduj+rW5LSa7ZajrU5yCnyhjItVxetL7XBnAedWxb0ltWpF9Uqe0JN7BsUvGAgGgoFgIBgIBoKBYODFYWD+LY03yPlzGBKeYwYYTg/q9bpqtdrd4fP0flcqFZmZSqOf0MzSKACGwjOEnl7706dPiyH8DNsv5/H//Oc/T738LOZXzt8nL8P5mUePYwGjWov8h5GPA4AQo58FAWkrToDZnwZcqGZg5Fcw/N3YZxtgNJdx860Xwz8Z/LmEwd/0sHUH5ZoCU0VbI60pXRu9pfNDV3Xqwjkd8d7/g6eO673P9un9/Z/oQ9YNOHxAnx47rM9OHdXnp4/r87MnNHTrpoZvj2hkbFQTUw013BEwW2e4xbnkPgh5tarQTs/ANo4P34y/YCAYCAaCgWAgGAgGgoEXhYHH0M5wADwGEkPE88+Amd019rMsS9tmlhwCpeGP0Y8RjPGLIczcfeby89m98hN87DPcn1EAzO9ndAAjCzCgMfZg0sxEHcjVM/AzM2Gksugg6xgwyoHpDTgyFlr9u7397gRIiwl6SBzGcRmyfT88SL9uJoHSEYDxjxOgkSt9paBhXU2rq4ZX0KqYurVc3XpF3Z6qrLeWHALnrl3W6UvndeTcaX1+6pg+OXpI7x/er/cOfKrDp0/o+NnTyWlw4doV3XCHwFijpbYr5ra+mkVHbYb2F4UK18Wj1fU2us9B3aZvEBEIBoKBYCAYCAaCgWAgGHghGHgcjbzzSvk4RIWMYOD5YwCjnp5sevPZZrg/PfOEGO6EpDNcH+OX3u+yp59P9GH4s1I/Q/4xjFkpHycBhj9l6ekHOABKsI9s8ix2RnFS4KxAT3iBJxYDZK0C2kH80wSjAebCg3QrTeyZNQaUpgKUzgAcAW0r1HZnAFMBimouq1eV99ZV7etRpb9XlXpNRZ5pstPSzfFRXRi6qmMXzurzkzOOgPcOfqYPDu3XvqMHtf/E0TRy4NT5QZ27ek1Xb91O0wsaOAFyd0SYXJaU+bb5nTtzR9SD9I/0YCAYCAaCgWAgGAgGgoHnhoHH0hB/jXwsckJIMPBcMpDneRrij7EFaCSGLkY/Ri69/Azh/+STT9Kq/O+//376ZB9OABbEGxwcFL3hLPpHGXr5q9WqmFbAonrs03uOXOSX9REyxYD4xQz0RD9056sCS5YsEQsU0sYyjfSFAnPy0xz9TEo99R4Sh8FOaN6NPhcepBdTCsryZV5kl5Ab4YWZuirEecGXC6Ya05qYnNT4xIQ4xj197gjwY97xPJPNhkbGxzR0+5aujQxr/9kT+uzMcX166qg+Pn5IHx05oA8Of64P3SnwgTsHLty4piu3bmho7LbGmk01XAkcEGk+QM134i8YCAaCgWAgGAgGgoFg4AVh4PE001+XH4+gkBIMPI8MYMgC2kaPPIY8Rj09/SzaRy//r371K7FSPz39OAOY889n/ejpp5cfAx8DGYMeWYTsIxMjmX3WF2CdAYxonAMlyLOYYWbJ8EVHjP/169dr48aN6ROEOAKIX0hgDDM3n7AEDoEybr514wAApROAcLZMM7u7y3FWp6tuu5M46Xbc5Pf9AhTuiSBnnimr5MqrFWW1qkba0xpqjOvi7WGduXpJhwdPzSwiuP9Tvfvpx3qfrwq4U+DQ6RNpGsGV4Ru6OTEppglMtr6yYADyA8FAMBAMBAPBQDAQDAQDzycDj6lV2WOSE2KCgeeSAXp1GdbOKv705PPJPnr2Mfr57B0GP84A4nEMMBWAnn6MQYx9DHuAcU+YZZno9WeIP/lwEACG/5ch22AxDKF/0EGlnXBEiNNi1apVWr16tfhEIfsPKj/fdHr5C7fBZ/f+E4cTAIeAJ2kuPKh+DH6AE4CbJWAfUNbcsCcut0y1vCKOM+3u7+tLvf8c4zR1pNUiexpNgpOHkQEDAwPK+nuknqqaWaGx1rSu376lS0PXdObyBTEV4NPDB7T/6GEdO3VCZy6c08WrV3T95rBujt1OIwmS0PgvGAgGgoFgIBgIBoKBYOC5Z+BxNZB318clK+QEA0+cAYxmgBEKMK4BBim4n0LkxQjHyKb87LyUx3BjLjsG/blz5/T555/rrbfe0k9+8pMUsogfq/bz2TucA4wOoC6MfECvPsZ+KR+Z1ElIXaRjCFLGzJJhKP+RRh4zE3nYBsQDz5L+zExmlrbn8x+OBvRCtpklmWwTR1rZi087iM/zPOVBJ8A0COIxZun937Nnj1577TVt3rw5fTUhk2kuNDuF+vuWqushiwbCXVbN1GhOqFozNevT6lSnZXlTuZqqFE1lRUsqOuqqo6zlPevtrjJH7j3ulU5LlW5TueerqKHCmnOi6p3ocyGXvF6bgXsZ8k5FlXY1odqqqdqeQe5xaldUtHJ1WpnajlbTy/UuUdYzoKLWp3ZeV9OqmigyjXm9o+1C3aLqqMkzSXnvTL5Kj5qet5HVdHVsQicvX9V7hw7rB++9r++/965+vv8zfXz2jI5cv6bD165qcHxMN01qZLka7ohouJNpotnV7cmmJhpdTbWkZtdbYjMo/IgU3pZmQ3La76LrxwoUpJdwBwfH91Gh+AUDwUAwEAwEA8FAMBAMPA4GHpuM7LFJCkHBwCJkAMOlNGZnG/q5G7K1Wi0ZqaWhjUMAg/batWtp3j4GPp/tY14/n+tjEb8LFy6IaQDkY2TAImzy11LJzC1HLwFPGPSAbY+SmQnDH97KeEIApwAecWQw/J9efxwBjHxABunImQsdFeo6CFntHlC264XA1PS0JhvTIpxyi3U6oSlC9pW5/o7CdS18k55/5CW48epiFvSvcOlzwZPn/EPn2UB/Ri64fS5GMtDGiea0bk+Ma2jkpi5dvaLjg2d08PhRfXb4oI4Nntaxc2d05vw5Xbp9U2ONhjpOXE8918BAXb29NdXrFeW5yf0jarfd6HeHQNfzVCqZ4HpOBSMxGAgGgoFgIBgIBoKBYGARMPD4VAgHwOPjMiQtQgboxcaIJSwN2VJNM7cYfQdDld5nDP8zZ86Ihf1YtZ+F/X7xi1+Iz/ixf+rUKTEigLzIex6MJ7MZDmgLhj1g22lJDgC4YRsnCWBUA+llPox/DH96/8HKlStFHGXgiHAuZHkmq+QyQuC9193MdbqDel+vekB/n3r7+tRD6OgfGFD/kgGVDgBCt2mFMY0RDdieq+7FkFbqjNHfyiTWLgDldssKtQrvxe+0dHtqQpdv3UhrARzgKwKHD+j9Q/vTgoEfs07AiWM6feGchm7d9F7/rnBMIJ92mkkd3+BawNHVdS+BU+0xuusE4LgSUaSSbAWCgWAgGAgGgoFgIBgIBhYFA49RCX/lfIzSQlQwsMgYwKgxM+8BzdOQenqs5T8MW4yh27dvC8qA4PwAABAASURBVMOfYf708DOnH8OfBf0++OAD8dk+0smH4eRF06gB5nmXw+OJe1ZhZsnQ/6r+ZjPxZpZ4o1cfB4CZ3TUYM7cgly9frrVr16Yh/5s2bdKKFSu8x7mexOEkSBtz/McNyMyELCD/mffcc3wAxwjAPSHAsUAIqKOEF01tQU4J4hYSOBnmwsPUjZFeysARwGcFcQKAvF4TnxLMempSvaqO9+SPd5q6NTWua+Mj6ZOCh86cTJ8Q3HfkoD49ekgHThzVsTOndPbSFQ1PTGjCu/4x/pVLpbPFiRI/ro97hu4EKBykBYKBYCAYCAaCgWAgGAgGni4Dj7N23r8fp7yQFQwsKgYY5k+PNIuzYcCiHIuysUI/8/fp7Wc+P4Y/8/wJiWNRvxMnTggjFCMJg5LyACeCmSHquQHtm43ZDTOzZKDDA8Y3IynMTNVqVevWrROGP1izZo1Y3A5+5D+zB3PUaLbUmW6qaLYlVrVvd9T2uPZ0Q9OTU6rIVHHrOPcw9y7t3K3lrOsb7iTIOoU6jZa6lPVyAsigd9vTRD7XYyH/GGkwFx5UNzdg4B39X8rqTRZTAHBuFJkpq1aSIyB3RwDOgKJWUbeaa2RyXENjIzp//UqaCvDpscPpywFvffqRfrnvAx2/OKhBT7vRmFJTUl7LlfVWldXckWMe4X8c13vBk+IvGAgGgoFgIBgIBoKBYODpM/BYNcgeq7QQFgwsMgbM7lg5rheGKwv7MbcfAx9jn55+VvVnjv+RI0c0ODiYRgQwx5+FAL9qGOEQoDeatLGxMZf67P9lWXZ3hESlwnzxPBn8tAwDFNBujP+y1x3HCvP+WewP459RAOxj/JPfzJKDABlzYqopc6O96hZvX6WmgVqPllTq6s2q6vUua/b7q3UNOEjvzasprc8q6skqvl1Rj+WqFZlqyoScSrtIiwJWcQJoYX+utubCg2qvdCWQnBvu18juFMAhAFruCAHdVlvw2nXHh2dT4U4BHA8cO+InGtMaun1LZ69f1qHzp/XxicN679gBfXriiPafPp5GCpwfGRKOgMluR9NeT8NRnt++eXdkB3Gz99kOBAPBQDAQDAQDwUAwEAw8LQYeb73l++bjlRrSgoFFwgBGKyv0s1I/w/yPHj2qTz/9VAzvf+edd9Lq/nzGj/n9ly9fFkP9MagYNbB06dK7RpGZyWwGGEgYxDgUFkkz56WGmQnDnR59wLaZafaPNsMLcRj/y5cvT73/GzduTFMA2KdsyYuZpakS5J8LS3v6tLp/qdavXK1tazdo18Yt2rVlm3Zt2qLtGzdrWU+/lvX2a2m9T8sdy2q9WupOguQUcEfB+uWrtG7ZSq1dulyr+pYIeTgNBvKaOweqWuy/SkeajdwdAiBzKx9YtxBgZb+i3VGn3Va71VKr2UxhxTLhBABtKzTRbelmc1JXp0Z1cfyWPj52SO8f+kzv7N+nDw58poNnTmjw2mVddWfBjamJu/RwfNn5akhcIBgIBoKBYCAYCAaCgWDgKTLwmKvOHrO8EBcMLCoGWKl/ZGQk9erT83/y5EnhBGDYP7h06VJKw0HA4n4YsBi4rGa/3I1cjGF6xTFuiQf1el2ExC2qxj6CMqXBhwFJWwHbiCKNfUAcIW1m7QO4Wb16tVgAkJ5/OCEP/AHKk5dwLtQqpnWrVmnLug3atnmLdm7brl1bHdt2aI/jW6+9oV9zEH7jtdf1jVdf0+svv6o3X3lNb7zyqpddrbUrV2nVshVauWSZVvQv0TJ3Kgz09AonwVx1P440t9c1Fx5UR8ULl73/hBj9wG15gd5qTfVKVdUsVy5LcUWnKzjGAUWezOPhPq9VxVQB1Spq13M1q6azly+k9QA+P3ZEBxysDXDuyiVdvzWskbHROdXj+M+ZIRKDgWAgGAgGgoFgIBgIBhacgcddQfa4BYa8F4sBjISFBMPs6cWnDgweQE80YCg+aYD0PM/v9oaSNjQ0JAx+hvj/6Ec/0ve//32xqj8OAHr6OVIYqSzoR28/oOcfWZRnmD/1lKBuhsBTX1mWcC5QpixPPmSzjwzqYJ94kIw4bwM6gVqtRvTdNplZGpFAGTNTpVJJ6ewjE6OQkP1SFoZ5abCzSv+OHTv08ssv6xvf+Ia+9a1v6dd//df19/7e39Pf//t/X9/97ndT2io3yBGM8wQ5bLNuApyhMzzt2rUrySDEWUI83HAM0Atd4I+yc+G2W7u3845e/dY39N/9d/9Iv/Htb+ubr7+u3/zN7+rXvv1reuX1N/SqOwBefu1VvfLaK77/ql5942XtfX2Pb+/Rntde1kuOvY6XX9mrV156KeG1XXv0+u49+s1vfFPf8fK/tvcVvbZjl/Zs2qJta9Zp4/KVWr90ObayMrVVdBrqtqelbtON7FZC2m510xQFsc6A97pnnaYqRVP1rKNet95r3VFV2qOy5oiK5m2pOS51ppLMStZV1ukk5N2ulyv+Dlq57q783868epvB3WkFLkkOKzJV3AXQU1TUr5qWWo9WWK/alR518rrLqKmwuvKsl1yyVkXFtElL+9Xsrer69Lj2nz2pH3/4rv767V/oZ/s+0PtHDuhnF07p0NA1jY03VfUy1XZFlU6ulitzu1Oo2yiklsvpmrod83hpul1ouiM1XUnOtRK68zMzmc2gTLtfeKfIIwf3k1vGP7LgKBgMBAPBQDAQDAQDwcDiYOCxa+GvnI9dZggMBh4bAxjnGMNmJoxLDNIS7GOwY3C2221hpGJ08qk+PufHsP59+/aJnv7Tp0+LRf8YDYBhS16MVi3wz8xSDWZ21ygys2TUoz+GCkZ7xw1F2tB0IxO90A/ozq/MR57SeUA+tilrZsLYxxjnU3wsyMcCfRj7YO/evXrJjePdu3cLYLjv3LlTv/Zrv6Y333xTr7zyiohjPn/Zs48suEYFMxOOBOb6kwf5S5Ys+VKbzGbaSP6HRdXLpDn8eUW1LFeP93bT403PN6BXf+XSZVq1bLlWey8/WOPG+7oVqwRef+llvfHSK/rmq6/r227s/8a3f12//Ru/qf/Fb/22/v5v/4727nlpTuxmusHmrdq2fqM2rV6rtV7Hyv6ZUQRLaj1SnqnILMFtYLWLrlrdjhrtVoLcILesooob4lWHd8GrW+SabrU1Od324tldZN5W9+C4Id0Rw/ibjcYDaXKbWwmZUuh2uRv7Utf3+VrAgwRwbnHukI9tzqkbN25o8Nw5HT1xXGfPntXJc2d15Mo5nbpxRTcnxzXp11Kem5ZVK+n4ukdB5vXluVTJTBXfqZrJNxW/YCAYCAaCgWAgGAgGgoGFZODxy84ev8iQGAw8Pgay7ItTFAOmNGaowcySgUIcIwUYzs+n/FjQj8X93n//fRGyuj+GDoYPxj9GNGXMDDELCjNLOs6uxMxEu0DuVlUJs5m86AZoL8Y9kP/K/DhEGB0AMMTXr1+fPsO3w3v3MfRfe+211Dv/zW967/d3vpN6+b/tPeulsf/GG2/ode9lJx/bGP84BbZs2SLkYfgjm/q8WsGXmWn58uUq6yAv++QpYTajv9kXoR7w6/X0uqPXrUwW+OvLquqv1MRCgAOVupYz7x/09Gu5Y2XfgFb2LRFG+sr+peopMvVa7qioP/dybrSzDsDSPs/veffu2q2Xd+9JeMWdAa++tFev7X1Zr7/8SsK3X/uGvvXqG/rmy6/p9d179fL2Xdq9eZu2r9+krWs3iNEOS9zR0d/fnxwsOJvkP45Jq9VSo9lRx63ywvW3vK5qtVdVdwRU8l4/xlXls45vyZMXF8cWsD0XmrkEGClA6FUlB0DTL4uWY66ypHHsynoKt9hbnbZGxsd0/solnTp7RocOHxafD3z7xAH96twRfXztrM6NDqvZbKvSFWMjVCDoDrgcXSWZp+WdO5ERBAPBQDAQDAQDwUAwEAwsDAMLIPUhXiEXoNYQGQw8JANN7xHH0AIYMxjGs4sSx9B0evfp8ae3n0X+6Pln6P/Vq1fFyv/0fJqZSuO5Xq8LzJa1ENsYfWaWnADoDjDISsw2EDEuATqWID95GAmxYsUKbdiwQdu2bdOePXuEsf8dN/DBb/zGbwiwXYLh/fTq09O/fft2bd26VRju9OAjBzCCAh4w+KmH+uCahRMZTVGOMqAd1I8M6meUADoRbzbTPrMvwoflEkOy6sZkTVky5uuWJ2O+XOG/aLSUtTrKQburvF2o0ilU7SgZqEsrdQ244Q8oU3M5yEsL6Xm+JfVe4RBgIcGVA0u1eulyrV2+Mi06uGHVGr26Y7de27lHr+96Sd/Y87LeZDTB3lf1zTvYs3OXdu/Yqe1bnLuNm7Ru9RqtXLZcS/sH1N/TKysq3h1vUidX5j3/mVVVzXvU646A/voSddsdMWdfLOZXyLUzVbLc81QS9IBfafCXIUZ/cgTkEk6BBxT3ur3+opCZKXdnRFapyPJMraKrqVZTg+fP6ej5M9p37oTeO3dM758/rkOXzur8tcsaHR7TRKuhqY47OUwqHPKfeWjeHrX8wPl+/AUDwUAwEAwEA8FAMBAMLAwDCyE1WwihITMYeFwMYJAiK/OuRwwYDGT2Ac4BVvZnuD89/8ztB8z7Hxwc1IULF0R5ymHgAgxr9s0sGUXIWUigt5klPUqjvwzRDQObdtCjzD750bHuDgqMcwxtevgxvBnCz3B9DP3f+q3fSvP26eUnjh59hvrTk4+Bzur8lGPYPoY6spAJf7SfesxMGPk4R9ADwx+HSqkfIfFmpoGBAbE2AFMAcAQgDxlwZ/ZlLmkH8WXI9n3hhrzcjjQ37jGSMzfaMd7zQso8Xm5Ad703ugC+zT6r4avTlTkw+hk5QFjLctUsTwZ2JvMe+EztqYY60023ljtCdtVN8J68qr5qXf21Hi3vGxCOAZwCm9asE18e2L11u/bu2KWXd+7Wt994U996/RtiIcJvvPyqXtuzN8WzQCH5tq7boHWrVicZ6FHpSuZtMXdYyPXtNFtqN5riU35s8zk/jOeKZarlFT3o18mkBPPQwdB/DHGmBXhVDyquHKPfueBYOKXKKrmyWlWVnpqyelXj01O6MTGqSyM3dOLaRR2+eFb7z57Q/lPHtP/EUV0ev6WhyVGNtlpyFtM0BFddWW6OTPELBoKBYCAYCAaCgWAgGFgwBhZEcLzBLQitIfRxMYDRWq1WkyGD8Yohg8HMPH8M/P3792u/g55/nACs9H/z5s20HgB5sywTMLNkhGPgUh5g8D4uPe8nBx1mp5nZ3bbQLtLNTLQNQ50h5xjazN+nhx7DnmH6LNoHMPYJS+AgID/D8QfcSIcv2ovxTlsJAQ4G9mkzbcewx/AnrdQhd2MRJwkyMPCB/IdcdGHkAPWgt0d/6Q8ZRBCCUi5xcwKr1EEZDGNCypZAJ7gBbIPZ25O3x5QwNq7picl03Bves81Qd4AhDjI3yjHO3exVGmXgTgAMdjihLjMTbecY0F6OA184eGnLdu3duiONFHhj9940QuDXXn7185G9AAAQAElEQVRN33rl9YRff8O3976il7dv1da1a7VmyYAGKpnq3uuet5uqOKeZyy66XTHvH/ApPz8Z3Syfk5nHklirVGU2c+5zDrB+Qcd7/xkBALrVTJ5BnBeTzuG1oes6eWFQ+84c0zsnD+rwhTM6fvm8BoevaWhqQpPudGnJf7mj6oi/YCAYCAaCgWAgGAgGgoEFYmBhxPrb38IIDqnBwONgAGO2lMOwdObxs6Afw/zfeecdETLHn55/ev0x/jHqMF4x4GYblMRj6BASb2al6AULMS4B9dEWjFcMbHrmmVdeGtb08NN7/+qrr6ZF+Vihn6H8zN3H6CeeofzkpweeshisGMTILUFDqA9jj3ayXwIdAOklKIcMgG6ExJmZ24WWpkmwLsD27dvT9AEMY7MZg5K8yCtRypwdlnXfNzSJxfXo1W5boa5m0HEDmm1zA1qZ1+dwhcQ8dvcXqCxTqddU7akn1Hp7VOvvvYv6QJ8qMlUtS2CbkQVlyHapa9kG+Y/tMp6pBr1W0dJarxv3y7V59Trt3LhFe7ft1Cs7duuNPbv1jb27HC/pGy/t1uu7PX7bNu3avEG7NmxIoyZwmnC8cZyYeYO9Dv7Mvthm/17IvLHACD0DYYnM9x/0V7aD86Hjhn/XecXwxxEw3WmpW83F8a45oZVmR+3xKQ3duqkT1y/ps2uDeu/gZ9p3/JAOnz2lwauXdG30lsYaDU13Cvnfg6qP9GAgGAgGgoFgIBgIBoKBR2VggcplCyQ3xAYDj4WBZLh0OsL4nz3X/8CBA2KOP1MAGAlQzvUnn5mlFetxAJRKYNSVMLO0FgCGeJm+UCH6Y4QhH0MLI7tWqwkHBUYhhjUL6zGnnyH8LMxH7z4L9uEEIH3Lli1i6D3twYhEJosZjo6OysySAYcxDkgvQT3E3QvoAuS/khfk4iApRwjAJXpiwDIigdEG6GxmqV7kenHvzHbrlA1HKYuwbLdH3/8v9ySTMOzNLBn2bouqe8cR0O523NDsihC02m21Om01WYW/1UptN3MB7iBITgTvaW/5+QIani+XCQMaMMJA3oPNFAKG4gPaAGZzAQ84T+BicmRU06Pj6kw1lLW7YtQAawowbYD1BNYsW6L1q1Zp2/q12rN9q17Z5Q4Adwi8tmePXtmzU2tXrdbqFSu1fMnStGZAT7WmapaLKQBAD/iZUwsyz0cI2AZse/Scf7SD9pTHwvIscSbnzEULrs1MjIzACcBoCUaHDE+P6/LUbR06dVxHzpzS6UvndWnomoZu39LtiXFNNKbTlw7mrDwSg4FgIBgIBoKBYCAYCAYemYGFKpgtlOCQGwzAAIbgXDAzsgmjE4OTYekYXhgtgDgMfwx85vZ/8skneu+990SvP8Y/IwLIPzAwIHrGMVApx9x2vgyQ3ZkCkHtPMsY3xjHbGESUIwSljkkZ/8/M3EZyg9QNStLMLBlOyDOzZPRSDgMZRwLxGFvojwFFGvWwzzZDyzHiWZSPIf0s0Pfd7343fYYPQ5+5/Bj/pK9fv16sPF/qSv3oCpBFXbSlBPvkod3kQQ+2AfH3gu78MOrZRGfqoy2UN7PUe816AqB0QpR6IbOUTxn2KYcM2o2exCN7LqQlAHJ3AOR+K8KI9x5qjHR65yvKVJH5/863p3cqmYpaLqvkquYV9WYVlT+MYVDx/CWq7hHAsQAwdEt03LlQIneHQKVbqOrWMGHW7oiwJ8s1UKtroK9XvfWaKplJ7oxoNxtqTk+pMTWZUFeverIeseDfioHl2rh2nXZt365XX9urb775un7jN151vK7vfOc1vfnmXu3etVVrVi9XrWrqtJrKuhNqNUY0MXZD42PDmpq+rY5aslqmSm9VtUZL1VZbVdez7hzUe6rKarla1tFEZ1qFdd2I70rq+jnZkQpvWbctc+cHyGq9qlR7vUyvLK97esXzVmRW9TbVU1w3q6pT5Crk8VlNudVUa1dUmTYV3YpuDN3WZ58f0Q9//pZ+8PNf6d3PD+j09SENu17Xpxsa7RRq+HXWMNN0xzTZ6MqTvC7/c9rk8a6dcMi0vZaO77f8YI1OT6L1nChc27ngyfEXDAQDwUAwEAwEA8HA88jAgrXJ37oXTHYIDgYeyABGJMjdQMdIBhiRGJQYs3zaj9X9MfiZ63/s2DHhDMAx8EDhjyEDhjHAQYE+GLkYt6VoDHzSaQNxtAP9azU3ohws3EfvPmCIPwZ+CYb0s1gfvevM42d4PQ4MyiIDIHMhQZvgOnMDjrBsB8Y7+jDlAN04LmUe2k/ehdTrWZFtZncdQxx7nDI4J2ruoADr1qzVhnXrtXnjJm3bslW7duzUS7v36JW9L+vVV17RqhUrtXL5cjFCoLenR5QtOh13MjQ0NTGpPMtUjl5IXxPouLHvTpJM5gZ8Ln4YyDg33N+hjhvcbJcLB5I+H2CwN93JwBcDbk9N6MrNGzp94ZwOHD+qTw4fEM65sckJtdwJkHlF1YpUrWbuRPAd/+MrCF1vD6HcmQZyj6/M0t934y8YCAaCgWAgGAgGgoFg4EsMLNxOtnCiQ3Iw8GAGMKAxOjGczNx68SIY23y6j0/7HTp0SPT6v//++/rwww/FXP9r164JoxuD1LMv6J/ZjE4YvCWo0MyS4cdQfNqAUYzBztz85W7QYTQzd57efYbzM6yfBf1ecaMPp0DpBGBUAHnpWcfoLts0uy4t4A/dEY/xSoiDg23agPGP04KQERZmJtI5XuhH/hcemcnM0rlQyfJklNerVdUqVdWrNa1xA3/tylVpZMD2TVu0xx0Ar7nx/+Zrr+tbb7yZPjG4a+t2bd60SetXrdHygSWqZRWp3VHbe9dzy5TLJDf6+eqBtbvK3QfAFw/q7mTA6E+QdNfw97s6joC2hx49rz9kgIY7AW43JnX55pCOnjujjw5/rrf2fajjp0/p/MULGro5rKlWRx2vzekQcJVV4LDoFq6cw3WXwzv/3alh4ssNnj3+goFgIBgIBoKBYCAYCAa+ysAC7j+GV8QF1C5EP/cMYPCCsqEY1BcvXkyGPj3+Bw8e1OHDh8Xw/8uXL4th/RihT8oApeebYf4Y96We1A3QGcM/z3Nh+GPws5gfvf0Y+izcx7x+DH56+1lFnzwY1+RHbikTo5reeBwbACcI+9SxkKAe2kIbqMfM0voJOCZoC0P/mSaAc4J86EloZm7kGUVeaMBFCYjIZMrdImfhQYz03HvGq75frh3AugEb3NDfsm6Dtm3YlD4r+NqevXpl5x7t3r5DWze6I2D1GrHGwNLeftWVqeoGP+sPeDe7WL8ARwBfNKi4XIxpIP+5iS0w2xHg0fP6a+Xui8hm0PSKRlvTaSHAs9cu68Slc/rw80/1yZGDOnbmlC5cu6Kbo+OadEdA03V29WR5lsD5ZWbeGikp6Yri3PC9+AsGgoFgIBgIBoKBYCAY+AoDC7mbLaTwkB0MPIgBDGx6/zFEmc9/9uxZHTlyRJ999pn27dsnPu2HQ2B8fFwYEeTHGEUuZQgXEtSZZTOXCcb+bGD4MXwfwx4DH2Ofnn56/Fm9n3n+zOfHmGZ9Aox+2ooMdGcaAyHA2AcY2LTHzFTWqwX8oUsp3swEtytXrhRTEzD+mQZAHHnQjTazbRbGPzy0u13v1HZr10PzLm+QeQIGOsZ/Z7qpotkWPfcVdw7UvXe/v9ajJT19WtrXr52bt2rXtu3au32nXt65Wy/v2K2XfJtRAaT1V+vqqdTUYxUlmd6DLpfXbbRUOHIM6TvgiACvPv15dArn81+z1RJfDOALDYwEANPW1VTR1ninqf1njuvz08d14MwJHRk8rbNXL+n6yE2NtxpqeMXdzFT49WOVXHm1ooLzxnnypBlHQNqI/4KBYCAYCAaCgWAgGAgGZjGwoJvZgkoP4cHAQzCAIcy8fnr5GfIPmOvP3P+hoSFh/JuZ6DEHufe4Y4zSU/4Q4ueVBaOcEQfUZ2ZiJACGPL34GMos6IfRTwjo9S97/Ldv355GBpROC4x/MxOykIvhP9ugJh35oFarJWN8Xso/RGGcDGZupLlRxjZTEXBa4NTAuUEcYnAUoCv78F/GEb7IgJPZULdIxj4Gf+a9/xjtjAAANe//rlsuwPB3gBOA3v513uu/dcOmNArg1V177o4M2LJ+o7asXa91q1Zr5dJl6q/3JmcAzgUcAXymkDoA20wPYM0AgHNA8/y1cQA4ymuAzwgywqCo+KPDjfqhxrgujA7r+JXz+vzsCR1wZ8Dxi4O6MHxdN8bHNOFOgqa6arkeRZ6pyN1F4X/uCyHGEX/BQDAQDAQDwUAwEAwEA19mYGH3/C1uYSsI6cHAXAzcvHlT9PBj8LPQHzhx4oSY/886AGam0jDOvCexNJ4xukpDdC75802jHurF8cBn+OgZp7efFfvffPNNlUY/w/7pMWe4PAv5UQajifKlDmaWevXRG9Au3fmZmcxmQBQGN+XZXkiUOsArOi9ZskQY/kxVoL3oAdCh1Lks8yT0o97FDIa4wxuwQsLwJjSUdqcKUwHo+QfJOHcHQeawTjc5CtpT3k/e6oiRAcz/xxHAgoGMCti9Y6fefP0NvfHqa3r1pb3avW2HNq/foFUrVqTRAz21umodJeAAmA3qQg/UmA9qeUUVy4QszgOAPDMTbS+W9mrCOrpwa0iHBk/pk+OH9dnxIzo6eFonL53XzalxjbanNa2OmELQyiRGEcgkHAnICgQDwUAwEAwEA8FAMBAMzGJggTf9dWyBawjxwcAcDLCgHyv9M/SfEQCEjAZgrj+95BjTGN8Ynxgf9JpjeGJwlUPT5xA/7yR646mHRfAw7ukZZ2E8evrp+cchgMHMaABGBqAXIxNGR0eFA4M2AAxsnAGkY0DTww+Inw3yUp5REXzKcN4NeIAAeDUzoZuZidEKOAFoL7wTD8xM5EV3QvkPvT14of84nmYmM1O5nbFdOgPc2Jcb+4DV/butttqNplrTjQRW+m/6Nml8AaCv3qNlS5ZqxbLlWrVypV7e85L27t6Tvh6wbetWbVy3XqtXrtLSgSVa0t8vevmT4e+OALYBxrpJKc2Def31uj4sZpiOu2xGljs2Zjbc+TDQp3Y1063pCV28flUnzw/q5LmzOnPxvM5duaSx6UlNNqfVUFstdVW4CKfG3QFSGg1QCoowGAgGgoFgIBgIBoKBYCAxsND/hQNgoRl+xuVjdM8FMxNGK4a5mcnMhIFOnJmJVeYxFAFxpJEXI//AgQN655139N577+nTTz8Vxj+GP4YUhj9GKGXIT4gMM0uGKHnMLBld5baZqfxhtALSiKMN1F3KIY14jHCMG2SjK0Y3eYijfgz7zZs3ixX8f/M3f1O/9Vu/Jeb44wTAGcAK/uTDKKYO5FIW45k2UD8wm9GNPNSFLgAHA6AMMgjZx+mADDNLnJoZ6iZQR4kUMY//0AFZ6FjWjw6IhHd0AWYzxxXnBPGkwx0h5QFtIyTOzNKx0TP+yy3TnOgUydA2rFpvYDPZcQAAEABJREFUa5GZOrkloxjDuGtu9GYdFQwNyCWrFsqqprxWUV7PtKx/qQZ6+tOK+FmzpWJiSjYxoXqroSVFV91KWz1La9qweY32vrxTb775it58fa9eeWmH9mzfrIE1S1VdWlen1vVe9oYaRUPdrC1jCEDV68pbsqwpv0pVybqquIfAqxeLCna9vq411bWW98q31LKOo1Az8+vW2zCdZWpKHmfqOA9Wqynv6VFWq8slq9XuqjHZVtHJ1NO7RH3LVkp9/bo2PaV9Z07pR/s+0tvvfayP9h/S6UtXNdGV61FR5v93x9tqD0+r23LnU9vRNY/10P/vOhqtQuNTzke3q+IOhOPBYZLnmEFyKHjE/ULFLxgIBoKBYCAYCAaCgWeLgQXXNlvwGqKC55oBDD4zS8P0y4ZiSAL2zWbSqtWqMjco6Nm+cuWKmN/PJ/1Y4f/06dNirj/GN0akmcnMKD5vYKxi5CIXYehg9oVsjP5Wq5V0o/ebuf0s2kfPPoZ/OcQfg58h/qSRZ2BgIPWWIzMQDCwUA/WskqYH9FZqGqj3auWSZVq/ao22bdysnVu2adeOHdrOyID1G7R6xUr19/Upl6ntxn3TnQlcn213JHQcLOZHmBYudBOe+fya54/rajZK5xbXFNfeuYsXdObcoE6fPaOzg4O6fPOmbk82xHoA9f4+t+kLhyvRnQEPpNw3a3mm3mrNt+IvGAgGgoFgIBgIBoKBF4mBhW8r71sLX0vU8NwygIGRuWFfGvw0dLZBgOFvNmNwT05OiuH+GP0ff/yxAKv8X7hw4e5wecoDZGBMsD0fIAcdzSyNHEBP9JX/iKdHmzz0uJe9/Rj7fMaPef7f/OY3U+8/cTgFWM2fnv1KpZLkuZj4CwYWjIGqd22Dmveb80WAFf1LtHH1Wu3YtEV7d+zSN159Xa+//Kpe3r1HO7Zs1bqVq7W0f0C1zM1oesv9vJf/ONeT8e+OgC53fe/lTwv5edp8/pALuIa4XkFp/HNtnblwTsdOn9TnRw9r/5FDOjZ4Wldu3VDD3OLv8Zpdx5ke/kLdjlS0Pc5D115V/vPd+AsGgoFgIBgIBoKBYOCFYeAJNJRXwSdQTVTxvDKAMQ0wAAAv/yXoAcRQpgeeT/ydOXNGDPv/5JNPdPDgQTHnnzwYDcggLyEGBXHImS9vOCBAKRt56FnKr9VqwqBnKD9D+lngb+/evcIBwDx/evxJo8cfOeiGXujN6AHkBYKBhWIgLRbIGgJtt4odeaHUM77MjfyVS5elTwimBQO37dDuLdu1a8s2bduwSZvWrdfGVWvUU62plldk5k64buG97YXc9E498Lk7sR6H3mY2I9+FcX1wbXHNc52MjI/p2q1hnb10QUfOnko4c/WSro2PaMLzd82NfndGuAB509RFx7ZvJSU9Q/wFA8FAMBAMBAPBQDDwAjHwJJoaDoAnwfJzXAcv/N1uN837xyhmO8/z1DtOGkP+me/PcH8Mf8A2cYwIYNg9oAeecpRBBngctCGzdCogE1CHmSUdN2zYIIb6b926VTt27EhgmzjScByYWTKcSqOGECMHWYpfMLCADOSWzazA78Y/w/pBp8W8e7eQ3Vhe2tOnVUuWaYMb+9s2bU6fEXx55269uuslvbZ7rxgxsKy3X4weqFku8zJuZaeQ62C+qnNtzYaZW/QulGsDFN6NP9Vt68bEqM4PXdWJS+d05NxpHTh7UocGT4u0phUqqpKBipfP/XrzQPELBoKBYCAYCAaCgWDgxWLgibQ2eyK1RCXPLQMYwiUwKDCYa96rbmbCwKeXn95+DH96/xkFwHx/nAX0qJfEUBaDAbCNUYGsMv1RQ3SjJ7I02nEI0JvPZ+4Y0k8vP7399PrT+88oAHr8GRVAO8iPLrPrZx/dWaRvdnxsBwOPm4G8WlFWyaXMvOe+UBrG3+2ofQfWaIv1/gZqPVqzbIW2rt+oXVu3a++u3Xplz0vatWGztq/doPXLVgpHQF9WFVMK1OmqcKfC49LXzMR1YWbemW/ix3WsekXdSqZpdwLcmhrXxRvXdMQN/0+OHdK7Bz7VxVtDujF+W+Mdb5MX6mRSUfENb7JmxPhO/AUDwUAwEAwEA8FAMPAiMPBk2uivW0+moqjl+WTAzGT2BTACMOKHh4fTqv7M8wfM+2f+P04BmMCwrlar6QsCGOfJWPCEMjSzZFBonj9k4wRAJ+pjAT96+DH8v/Wtb4l5/jgAmONPrz/rADAagfzMYcYJQZvM7K4m7KM/aXcjYyMYWAAGvJ/fDX83iv38KxzlfqcoBJqNhuSGfDXL7y4SuHblKq1fszbh2y+/rjd279WeLdu1ZfU6rV66XEvrfeqv1FTPsbTnpzTXCddsidnSiOviuKhkYiRAy3v6bzemdPnWDZ26cE6HT5/QwZPHdOLCoC4NX9etVkPTLqDpYCmA9heXnMfEXzAQDAQDwUAwEAwEA885A0+oeeEAeEJEP6/V5HeG+5tZcgRgEExMTGj2Sv+s+M8+0wEwnulZx3g2M2Gcw42ZJYOfdDPT4/phhAD0ZKoBi/jRy79nz55k/GP0MxKAuf44B8iDDowamD3Hn3ahKyidCmw/Lj1DTjBwLwZaRUclOm5Ad/2ODQqGyTvU6qjw3vyskCp+LdYrVfXU6up19NV79NLOXdq9dXtaF2CDOwVWLXMHQF+/+mo96qvW71Xl14rjuijBdfZVdN0BYHmmrFqR1SpiJMNUu6mRiTEN3bqp42dP68zF87p047pGxkY17g6CqXZbjW7h7f5aqkTmYCAYCAaCgWAgGAgGnmkGnpTy2ZOqKOp5Ogx89YX86+6bmb76gl/um5nGxsaEQUyvOT3sDO9nuP+7776rTz/9VIcOHdL169dTHsphNJc6MA0AZwDGuZklgswsORLMLO1jhJOPckSYWUpnGzk4FTDW2TabScuyTJVKRcju7+/X+vXrk7H/27/92/rd3/1dfec73xHD/VevXi3SqZ/efhwXjFCgPaUMdJb/yINMQBr1lTp5cvwFA/dmoOiREmoeugGcxrd/cdt1m15zIWt2VO1IPcpVL7K0XWkXKWS/UmmrYt5f3plWe3JCzbFxFRPTqrcKLVFdo81pZX092rRru9789rf07e/+hl5+/TWt27RBfQP96umpqYoC097vPjmlvDGtqjsdKt5rX+nJ1VOvut4dTU1PaLIxqa51lfdUJE/reNLSrKa+Ileta66hw50QVq2oW83VrmYqPE3dXFknV7VbVW7Og1U1UUg3O20dOX1K+48c1qeff67Pjx3VxStXNDE1pa6n++WsMb+WpxwdR7cwuQLqdpQWDPRA8QsGgoFgIBgIBoKBYOA5YeCJNSN7YjVFRc8kAxjAZval3nkzk5mJH3PlCW/fvi0+50dvP/P8L168KBb6I20+wNgGZjP1IQvjuwQ99tWqWyKegCMAZwEh6ZRbt26d6PHftm2btmzZIvaXLFmSnAOke7H4CwaeWwbqlqeh/iwCuNR7/lcvX6HN6zekrwXs2bFL61at1kqPWzawRIwcyM2N9k5XLDTItVRe/zi+ANcVDjKuMYBNPhf0gN/I5LhujI6ktQHOXbmkc1cv6+rNG7rl8ZPdbipdXvk8rPBVsE/IfsoQ/wUDwUAwEAwEA8FAMPDMM/DkGhDvUE+O62e2JjNLBj8v/xgE9HwDDAB6xuk9v3z5curt/+yzz1I4ODioa9euzbvNyMdQN7MkCx1A2vH/enp6Um+/b3pvY5H0xCnAUH+G9bO4H/P9AfP8GQ2wdOlS7/nsSU4AygWCgeeVgarb0HXvna8r19Jar9YtXaFt6zaKLwW8ufcVvbR9Z3IGbF67XkwP6K3XlTkZnWZLzalpsVBgxZ0CvbV6+qQg23IHAbBu4Tnn9zfWaer6xG2dvXZZR8+e0qGzJ3X8wqAu3Lyu6+O31Ww11XZHQOHtSN3+HjLgQd79jxNgfrVH6WAgGAgGgoFgIBgIBhYJA09QDd71nmB1UdWzxgDGN0Bvev4A2zgC6CFkCD5D/E+fPq0jR46IT/ydP39ejAjAQUDe+YC6gdmMA6CUVToBqANnhJklo55F/Ojpf+mll/TGG2+IBf6Y708caUxVQB6OBbZLeREGA88jA3mrq6zdVcWRdwr1ZBUt7+3XGncEbFy1Vq/u3KOXt+3Uzs1btWnNOq0aWJbWBsj8emJtgQ5TA1odVbybv+quAcA2nxTsyavJJi+cuPvBk+b+669rOis0NDmqs9fdCXDujPhM4LELZ9MnA29PjKcpAW2cDqUkdzwUba+xXUZEGAwEA8FAMBAMBAPBwLPNwJPUPhwAT5LtZ7iuTqcjjH4MZ+bWE+IMYHV/gOHP8H9GArAuAHnJN98mY6ybWRKD0Q/YMTORxrx99GAkAJ/22759u+j1f/3115MDAMOfeNJpA6MVcFzIfwxp9iD+goHnloFKlil3Wxlj3tyINncEuL2tWpanqQHb123Ujg2btWPTloQtGzZq3eo1WrlkmZb09YuRALPRbbVFz38uUy2vMCV/TugBv0pfj4paRY2io+GJMV0auqbj58/qwPGj+uTIQV29dUO3PH6q21KRubAKMFlmcn+E78RfMBAMBAPBQDAQDAQDzzwDT7QBvFI90QqjsmeLAYxmgEGP5tU78+1ZLI+V/d9///202N/JkyfTnP/x8XFhkGOc53lOkXmjNPpLQWYm5APqGBgYEEP7d+3alYx/hvrzqT/iSENn9C+N/7I9xCl+wcBzzADnfqVSSddL2UyuJ8D+0mqPVvYv0eZVa7Vz4xbt2r5DO7dt19YtW7TZnQH99R7hLCjc8G9PN9RttqR2RzgTCAuT5gJ1zIVm1x2L/hQq8kzd3DTZaujGzWGdPj+oo8eO6djgGZ25dklDY7c1wVQAzyucAFWXyrYH8RcMBAPBQDAQDAQDwcCzzcCT1T5eoZ4s389kbRgLGMsA4x4j/8SJE8L4P3DggOj5ZxoABraZCYODhpKf8HEAHQCyzCwZNBj/fMZv586dYo4/Q/5ffvllEYfhn3nvJ8Y+OgMzU2kQIQt9Fb9g4DlmoOttA6LH3M//rhvs8rA02jtTDVV9Z1n/gDauW69dW7enTwfuckfA9u3bkxNg9YqV6bOCzP9n9EAuEyHrAGiePxyJXKOMFuKLHCwqWrh+jOwZckfAR4c/18FTx3XmykVdG72l2+6AmOoUanm9HfP/4i8YCAaCgWAgGAgGgoFnnYEnrH84AJ4w4c9adWYmM0tq86Jezvk/5r1zH330UfrE38jIiBhWj8HNizwOADNLUwZSwXn8h6FeohRjZskBQH2s7r9jxw7R648jAON/2bJlwjnA+gAY+Rj/8h/Gf09Pj8q5/+js0fEXDDy3DLQ6bbW9l52F9DoqVPilPAO/Pr3V05NTYsX/WqWq5UuWau2q1WLxzPVr12mDY9OGjVq9cpWWuIOgXq2JfJUsV26ZrNCcw/+Ts8HrmOuP6xNHYa1W05IlSxL6e0ti/PAAABAASURBVHvT9YuD4ejpkzp1flAXr1/V8MgtjU5OaKI5rUkcAe3k2lD8goFgIBgIBoKBYCAYeJYZeNK6Z0+6wqjv6TBQGtG8bAOMeYBxTIhWZm4d+AZ5iSPNd9PLOIYz+xj+P//5z/XJJ59oeHhYGNnIIx+gLDCzVE53fmaWHAkY7SDP85SOMc4+MijHNmnsT09PpzJsYygA0vmU35tvvql/8A/+gb797W+n3v+NGzeK1f/RkXzoRdUYFqVDgjZh9JdpOATMZvQyM7InoEeJFBH/BQNPiQHO97mgoiYVlRkou6OlW+ZyWMdjclWyaprvX8sy7+2Xqu4Q6FVHA7nU09OnLKuk67gxPaWs1dbaSl2vrVitv7dhq157aade2c2UgPVavqJfqnU1ZW6AZ9Nq1NrqtqfVnB5XY2JU7ekJVTot1dVNYdaY1nRmCQ2/vtpeP+hmuWQzWFlZor5uXZouNDk6rdHxae/lb2s6r6jZ1yur13R15KY+PHxAP/30Q3186qgu3b6pZiZllUy3Gy1NtgsV7m3otkyNybbGJ5sab3Y0KXdydF3HOygKd4E45Po9LLrO41wo7xP3CxW/YCAYCAaCgWAgGAgG5mbgiaf6a9QTrzMqXEQMYATnbozzAouBjLHNNiqamUjDaGaI/+DgoM6cOaMLFy5oaGhIo6Ojmu8PIx/51E29ZiYzc6MkE4Y7Iw5Iq9frWr58uTD+S7C43+rVq0WPP4a+mamUQbsoo/gFA8HAAxngugFlRjNLm4wIYCTAlk2btHXzljRNYMXSZWI0gF9s6RrlHiE39DGU20VXwE1ttZKhncQ88n/oNNVo6ObtEV2+ckWD587p3KWLun5zWBOtVpI74yCRKu5TqPi9rKpMFZmyGCCg+AUDwUAwEAwEA8HAYmfgyeuXPfkqo8bFxgAv2fSKA4xt9tGREIfAyMhIMvw///xzAT75d/PmTWG8k28+aLfbbkcUyeDHkDCbMTx4qWcfnQgx/hnez0J/fNaPYf8s9Ldq1Sox3x9nAbLITxvMLBkn89EtygYDLxIDXO+gbDPXIPP/N6xfn9YG2Ltrt3Zv36lN69ZraV+/+BRgpVZTXq3K3PAuzNTFEeAocn+0YJGXwh4xLFwW0xhuj43q/JVLOn7mVMLZSxd0+cZ1kcY9Kon3W0fV663nlZnPFnZTbPwXDAQDwUAwEAwEA8HA4mXgKWjmb2lPodaoclExMNtwRjEzS0Y58Tdu3Eg9/gz9P3ToUFrwjziMbKYFkH8+yN1wwHgHZibkUi8hclkUbMWKFdrkPZAY/y+99JLKuf6MBPhqubIs5dlGRiAYCAbuzwBGP5idw8xkZqoVpoFqj9atWKVtmzZrx5at2rZhk9avWqM1y1aot1pL0wsqWabc8yPD3AjPqxVV6zV25weXmZwARVdjU5O6evOGMP5PDJ7RkbOndGPstkYnx9Xo3KnGpMzL1JSpEg4AxS8YCAaCgWAgGAgGFjcDT0O77GlUGnUuPgbMLPWY1+jRc6OcnnRW4j58+LDA0aNHdfbsWWH8k0Y+et7n25IMw8HrMzNhsDOqANCrh3OAXv5yoT96/RkFwCJlS5cuFc4BymDsY8CYWZqyQDn5j3gP4i8YCAYewADXD9ccoZkl459rszXVUNbuJkN/1cAybV67Xjs2b9VL23emrwUM1HrUV6m5oyBT7ga3dboqHOoWD6jx4ZLp4UeS1SoqqrkmOy1dGRnWsXNn9Nmxwzp1+YLODV3V0OgtNVquAGKN/5QWKVT8goFgIBgIBoKBYCAYWLwMPBXNwgHwVGhfXJVWKhVh0AM0wwAv5/zv27dPBw8e1ODgoG7dupUWCzOzNGQfA0Hz/GF0AAz5VqsljHb0YV4/Pfx83m/v3r3C+N+wYYMYDcDIA+qmHCiNFvQnjbB0AsxTvSgeDLwQDHANlaDBZpau8dyN/8yNeXrTeypVLe9fok1r1mnPth16bc9ebV21ThuWr9LqAXfIuSOATwpmrY66Tb+WG03N99fottUsXJ4b9UUlU9ufWKPTk7pw45pOnDurA2dP6NiFs8kJcGNiVFOtttpFocLzy/POt/4oHwwEA8FAMBAMBAPBwMIx8HQkxyvS0+F9UdaKAcCCfBj/x48fTyv9nzp1SpcuXdLY2FjSmYX1MLAxvFmgL0XO4z8MfmSZWeq9p1efHn6G+7/xxhvC+GebVf5ZB4D65T8cBuhqxpu+Uo+lmc0YLXkufrSHMBAMBAP3Z+Be14mZpWuqp1pT1S1pc0dA4cZ15s6A/nqPWBtg09r1+sael/Xqjt3asWGz1rsjYFlPn+qWK+sUsmY5Lv/+dT8oBUcfxny76KrwzN3ckhNgst3UyNS4Dp4+oaMXB3XuxlVdHxvRWHNarW5HHZO6Di8Sf8FAMBAMBAPBQDAQDCxOBp6SVtlTqjeqXUQMYIRjUPP5vPHxcV27di0t+nfkyBGNjIxocnIyaUvvOgZ6tVoVRjsjBVLCPP8zM9Fjj3G/ZMmStNI/8/xffvllrV+/Xiz0t3TpUvX09CQDn7rRlxEDZjNv+bRhNsjDvuIXDAQDD2QAJwAoM5pZcgDUvdefOfUdN/6b0w21vFefIf7VvKJedwS8tH2ndm3Zpi3rNmjtylVa2jeQpgtULZNp/r/KnSlJmP/AskxZtSLWGGDZ/4vD13VleEhDoyNiZMC0OwZa7iwgbzgA5s9/SAgGgoFgIBgIBoKBhWPgaUnOnlbFUe/jYYCX9ocBPWkg995x8ptZmvNPLz4GfW9vbzL0Dxw4oF/+8pf6+OOPkxOAnn962kttS8Ob/Zq/nBPOBeoqjXG2yWs2s8jgbAMdHfisHyv8v/LKK9qyZUsa7r/EHQI4BpCBgwJd2Daz5DSo3Jm+QJ6ybaTTVuIUv2AgGLgvA2Yz9wGuZa5Bs5lrs7xWxztNtaxQVq+K64lpADVlqrWLhI73yC9bs0p7Xt6rb3zjG9q7e487AlarL6uq0uqq0p5WpWiqmrVlWct75Ztq546ejop+qVVpqZO3E7rWTXpakQlk3Vxtq6mV1dXNe1yPmhpFrulOpgZpRVWd8WkNXx3SwUOH9da+j/TZqeO6OjGqSXU13mpprDDfdjnpw4C5OyVyFa5/o5tp1NvQ7cqdmTMoPC+Qp3+BpNJ9/zMzmd0f9y0YCcFAMBAMBAPBQDDwojPw1NqfPbWao+InxoCZ3a0LoxsDuYzAaMawHh4e1vnz53Xu3DkxBQDDn/gy36OGpSFRlmcfsG9myrIs9eyvXLlSDPPH8Geu/+rVq8U6AHrAD1lz4QHFIzkYCAbmwQDXXm6ZcCAyLWDjhg3avGGjmMazcvkKN+RdOIsCOtyPIL4WkMnUbXfEiAJPnfMv81RAWd/8O39WrbiToBC9/1eHhzR4+aIu3bim0caUzJ0W3N/ydJ/5oiiychdaz9wZUDCx4Iu02AoGgoFgIBgIBoKBYODJMPD0avHXoKdXedT8ZBgwm3EA8LKO8W9mMrNUOXEM8z99+rTo/WfY/4ULFzQ6Oip6+1OmefyXuYFfwsxSvWaWeu+r1WoyHJjbz+r+u3fvFsAJgEOgv9+7CDX3j/bMhblLR2owEAzMhwGG+lfyXP09vVq1YqW2bd6i3bt2ac+OndqxdZv6entVyyszXwZodcTaADk2tzsAOo2mHvTDWC/Bw4rtsox32Eu1iqatK9YDOHf1sg6fPaWjZ07p4q0h7/1vee9+V9j4nsW7+b0kdXuvf9aRkh5EkeEeoUfFXzAQDAQDwUAwEAwEAwvDwFOUyjvVU6w+ql5oBjDwyzrYNrNkfGOUs8+n/ujxZ7G/8lN/rPbPSIFKpaL5/qinhJklB0DuBgNDjuk1ZKX/TZs2iU/9bd++PY0CoOefMgz3f1D9tGEuPKh8pAcDwcCjM1CrVFVVpswNa6YHrFi6TJvXbdCu7Tv08u492urba5YuV09WEYsIdpotyR0B1a6pZvkDK8ZILzHb+C8LtrziRtHRWKuh4ckxDV67rKPnzyScvnpRk9PTarSaanUL+Z/Udj8AQ/87hTslHPcx/st7SllPhMFAMBAMBAPBQDAQDDxOBp6mrOxpVh51LzwD9I7PrgXjG+Oa3n16+Vnhf3BwMM33v3jxYur5p0xpoM8u+yjbOBKQB9jmxRrHwsDAgOjlZ77/Sy+9lBwADBtmzj/6scAf6xM8qE7kzYUHlY/0YCAYeHQGMPorMhXNdlog0NzKXtLbpw1r16URAHu379KWDZu0asky8XUAPivIJwXreUX91foDK654Tz1wOz85GcrQ/QcCrU5HHRb9y01dx4Q7AvhE4JHTJ/XZscO6PnpLI5Pjmm63Uv4Cn4PnMzOZWar/fvePlBj/BQPBQDAQDAQDwUAw8PgZeKoSwwHwVOl/MpWXL7gY4WYzL70Y/xj8hw4d0rFjx1QO+0cjFvtieD7b8wWOBoDxjyzk0sPPPH96/F9//fU07J+RAHxhwMxU6kv+QDAQDCxeBvKuvpjn3+4kR0Am00C9VyuXLdeOLVu1a/NWbd24SetXrdGS3v40GqCmTEAP+JW9/xj+9xoBgLOQ+wViqrWaKrWqJqYmde7yRR06dlQnL57T+eFrujU1roYKdxJIVpFUlcxBWSD/3S/0pPgLBoKBYCAYCAaCgWDgMTLwdEVlT7f6qH2hGeAFmTowwHEAsI1BfuPGDZXz/k+cOKErV66Iz/rRO4+RTv7y83+UeVRQP6MOkImBv2LFCjHkn17/N954Q8z95zN/OB2ok4UH0Q89yP+ges1MZvfHg8pHejAQDDw6A61mU5n3+vdUa+qp1VWtVNLcegx2nAMsDLhp/Qbt2rpdO7du04Y1a9N6AdbuPtQigBj9AHnmarLtQfpjDYA+rzPFdbrKs0zcZzpFkUYyXbl2VZ8eP6yjZ0/rws3rGpmecCeA1JKYCZBC30x/YfwnGuK/YCAYCAaCgWAgGHgSDDzlOrKnXH9Uv8AMYIBTBcZ/CebW3759W1evXk0r/2P8MyIAA5z8ZiaG4LM+AGXng1qtJox75vsz7B8HwPr160XvPwv+EY+xj9HPkH/ANk6Dnp6eB1ZtZuEAeCBLkSEYWBgG2ncW8uup15NhX6/W0vXY7XTEdVyvVLVsYInWrV2rje4IWLNylXo8L+nNqekHKpV5DpCMfN/+6h+Oh1ymTqst7m+5Zcr9nkDdODSPu/F/9vIFXb0xpFsTY5p0h0XDHQRNwDcAvypw1n7pFJgVFZvBQDAQDAQDwUAwEAzMm4GnLYB3q6etQ9Q/DwbMZgxgRPACjOEOMOZ5geVzfmzX3BDHoMbof+edd/T222/r+PHjYsE/ytHbjqFevjhjgLM6P3LnAqMEcCiQp3QeUC8grnQi8Fk/ev2/+c1v6tVXXxVOAFb5pz7qpyw6ogN1IxPdkREIBoKBxclApV6V34LUbDY0PTWp9vS0snZH1ULqcWO8qGbqWdLn1/s6vbR3j177xuva+epL6t+8Rq3UEQuMAAAQAElEQVRldQ1Yrrob43mr493yLRXdprrWUqdoq+199G0VHhbqesg9BahbKOvMYGqypTyrq94z4HkqGnc5U8rUrNbUcOfD8K0RnRwc1L7DB3Xw1Aldu31Lbcq3CnXGGy61IuYF5O1clZajW/HSuTqWe+25rOjOCd0dU1COK+gqfsFAMBAMBAPBQDAQDMzBwFNPCgfAUz8Ej1cBDGlgZklwj/eim5m/oDc1NDQkFv27fPmyWPmfaQAp0zz+q1arogffbKY+XtABIs1M9Poz55+ef4b641TA2YCRX+YjbyAYCAaePwZYFJCpAFU3q3vyqgZ6erVyYKnWrViVpgPQW89DyMxUyfM0hL/mhruZCcclC/2V0Fd+9xsVMDtb24VPd1qp9//qzRu6NnxDI+Njannhal+POu4CcF+FmE4AyrK5b2Re1oP4CwaCgWAgGAgGgoFg4DEy8PRFxSvO0z8G89agNKTNTBj/wMzEr+Y9//SwDw8Pp5X+6fVn7j+L/l27do0s8wIOAIx5hFAPL+3oY2YinsX+mPO/detWbdmyRSz2x0r/pNH7r/gFA8HAc8tAxXvqc0fNHQADlbpW9y/V5tXrtGfzNr26bZeW9varr1pX1TLlMmXcN3ybkPtIMs4llaFvfq2/bi3XeKepqyPDOnXpfPo84PnrVzTamla3YkkuXw8oMpOZ3ZXNpkfd3Y+NYCAYCAaCgWAgGAgGHgsDi0BIOAAWwUGYjwoY3elFuSjSCyzGP0Amxjghc2EZ+o/hf+rUKbH6P0P/Gb5P+nyBDtTF1AO2qb9er4v5/Tt27NDOnTu1ffv2tOAfUwH6+vpSlSz4lzbiv2AgGHguGci6SosCVt2o76/UtLJviTatXKM9G7fq1e27tG3DpjQaoL9Sl3W66jZaae0A+Y8RAe1c6vhTCtBDDzzpof867gBoWFfDE2M6e+Wijpw9pROXzumKOwTGirYw/s0t/axqUtXFZo47fx5zZyuCYCAYCAaCgWAgGAgGHg8Di0HKrNedxaBO6PB1GcD4x+gGs8uWBjlGOUP96fEfHBwUw/9ZAJD8jA6YXeZRtunFB9SDTHr2MfBXrlyptWvXatcuf8nftk2MBGAaAGnkIS/lHqXOKBMMBAPPBgNmNuOYLKRMpl53AixnUcAVq7R5zXq97E6AHZu2aPXyFaplFXVa7gBoNsU8f+4THXMHQInsizZ7lEv7Yv9+W91Kpk5umuq2dGPsti5cuazT5wZ19tIFXbx2RZPtphrqKjkWEOoOB2S5P1WuMpuBYCAYCAaCgWAgGAgGHhcDi0LOrFeqRaFPKPEIDOAEKEFxtjGuWUjv/PnzOnv2bAJOAJwB9Lzzck0PPfnnAwx5gAzWAhgYGEiGP0P+WeWf4f9r1qxJawFQJ3lxTpCfkQKEgWAgGHg+GcgquQp3ArSLrrjuuf5zy1Sv1tTf26udbvzjANi+cbPWrVqtgZ4+kc5n/whxAHT9KVWY+wScItYD8CD9kSdtzPFfq9tJ9WeVivsUCo1NjOvy1Ss6M3hWp06f1vDtEY1OTmi6U3i+GUEY/+4TkHVn9uP/YCAYCAaCgWAgGAgGHg8Di0OKv1otDkVCi0djAGMf8GJNiBS2cQBg6DPkn6H/OAHo/WfoP/FmJgx28s8HZiYMedYCoHefXv6NGzeKYf979+7V8uXL01QA+Q+HBNMR0I0ytVrNY+MvGAgGnlsG3AGAAd92Q7zZbqnRaorRQqUzgE8Ebli9Vju3bNOurdu1Ye06LenrT/cU7mcM/ccJgAPgUThqTE4JOb1MSerpEfdGRkBxL2RE1JUb1zU8cksTU5NqdtzJEEb/o9AcZYKBYCAYCAaCgWDgYRhYJHnCAbBIDsR81OAFl/KzQ16wMbSvXLki5v/zBQCMf+b9Y4jzIkyZ+QJDnp59HACMKFi6dKlY7Z/P/NH7Tzx50AfHA2CbMnV/KZ9v/VE+GAgGFi8DRSXznnVTx7vVm522Gu4EwBHQ8m3uTxXLNNDfr3Vr1mjjhg1ijZB+3y/vGRj+9Ppjl7MN9DV+3G/c6hf3Ie43jCpoNZoauz2qm8PD6TOot0dHNTk9ldYecDXdYTBTgfs2Zzbi/2AgGAgGgoFgIBgIBh4DA4tFRDgAFsuRuI8eGOolMPDB7Kz04mNQ86JLPtLoYaOH6+DBg/rpT3+qAwcOiF4vPgnIJ/noqScfjgDCuYB86uRlHfkY7mUc5ZFJPC/YzPf/7d/+bf36r/96mvNPPl7kAeXIQ68/28ibmpryd3Ne7SXymJm/fBdfiptLt0gLBoKBp8sA1+1cqE21Vfee9XpeEdc+94Cqb/fyScBKXUWtUKWWa9lAr3asX683duzWK9u2a93KZaplpjWdlpY0JlVrTCjrTMsqHXX6TFM90ki1rVa1SGhX3MmQZeqAwp0O3YoKx8q+Fap2q5qcaGrCu/gbtZrGeqo60xjXx1cv6O2PPtHh04O6PjmpadejXZE6uWQqxAKGDb8ntRxNSc1uoTZod9VqddR2eYXn+xLcg8D9cgZeKP6CgWAgGAgGgoFgIBiYYWDR/J8tGk1CkUdmgJfquvemY3BjjGPs84m/S5cuCecAIH7mpbS4Ww/7d3fus8GQfQx9DHbkAGSV2amTXn8W/GOuP5/4Q5eav2gTlvkiDAaCgWDgXgyYWXIAch9Lo4gGlmjFsuVpJJGZKXeke1WnK/cOSm5kM/8/83jN8zfuhv/wrZtpXYCh4RuaduPe/Kloucm9ACp/ZiYzS7tmlrbNLO3Hf8FAMBAMBAPBQDAQDDyYgcWTw191Fo8yocmjMcCLM8a2mWlsbCx95u/EiRM6evSo91S10tBWDPf0En2nitnbd6LuGWD4Y/CbWXrpLTOZWVpDgHox/Ldv364tW7aIEQboU/YKlvkjDAaCgWDgqwxwHzKbuZf09vRo+dKlWrtmjbZs3KQdm7eqp1YXIwYymeS970VyAhTpiwJMH9A8f7fGR3X+8iUdP31KZ88N6ubYbXVcJtMOikxeqyXIf2a+fQfc38zMY+MvGAgGgoFgIBgIBoKBh2BgEWXxV5xFpE2oMi8GmN/PnH8W/cMBcPLkSZW99xjxCDf74qW1jCP+fqCHn958wLbZTHm2Mf6XL18u5vrv2LFDzPtn/q6ZJacDUxHuJzfig4FgIBjoOgWMSWJaEPeTZUuWav2qNdrqDoCdW7dp1bLlYqHAPncE5FmmrFMk5F7ocTgAxiYndHn4uk4OntGJc2d19caQJvgUoevVdpTD+30z/ZmZzGaAEyBFxn/BQDAQDAQDwUAwEAw8gIHFlJwtJmVCl0djAEN+fHxczPtn1X+M/4sXL+rmzZtpCgDpSDabeXE1M9HzBoifCxj69Ojzgk5+RhKQn5d1hv7zuT96/wlZ/I94XozJy+gB8gaCgWAgGLgXA9wnAGnVLFdvvUfLlyzV+pWrtWnNOm3dsEnr16zVyiXL1Fetq2qZkvFfmCoOzfM3XXTSZwCv3ryhc1cuJVwZHtJ4uyHSkgOg8P9nYZ5VRvFgIBgIBoKBYCAYePEYWFQtzhaVNqHM12YA456ef+b80+N/6NAhnTlzJk0FyPM8GfoINTNhmAMzEz/KEj4IvKBj+GPQE+IQKD/3t2fPHm3b5j11q1app6cnTQsgHcfBg+RGejAQDLzYDHRZRO+OcW3eq4+B31Otqb+3T8v6BrR7+w5t27hZ61at1rL+AdUqVVVk/k/JETBf9orc1HFMtZq6fmtYpy+c0xkHToCJxrS4R5bgPgjYJwTzrT/KBwPBQDAQDAQDwcCLwMDiamM4ABbX8fja2mCQ4wBg6D8OgOPHj4tt4pcvXy4zS8DwxyFAaPbwIwB42QXly26tVhPGPz3+L7/8sjZu3KiVK1cmwx8HAXmpg7rM7Gu3JwoEA8HAi8UA9xbuG9yzCK1bJCO/4g7M7Vu3acumTVrjDoAl7gDo8ftPbv7Y8jwC86WqkivvqamoZLo9PqZzFy/o5Nkzunz9mkanJtIIqlIvdAPoW2K+1Uf5YCAYCAaCgWAgGHgBGFhkTcwWmT6hztdkgBdSVuofGRnR1atXE0ZHR4URzhB9M7vrADCb2S6r4CW23H5QaGbJyKeXH8cChj9D/5nzT28/xj96sOZAKbcMHyQ70oOBYODFZaCjQtzHgFjkrygkN+4zD1avXJW+CLDUjf/eWl2VLJ+5n3naY7m/5Jkq1arySkXTrab4IsC1oeu6dXtEU43pNIKKegD6Ec6G4hcMBAPBQDAQDAQDwcADGFhsyeEAeMpHZPbL5L22s2zmEGFg8wJqZnc1bjQaIo5e/7feekuEDL9ft26d6KkfHh5OXwGgB6tEKQe55CE/MohHcO69boRmJtL4rB96YdzziS56/b/zne/olVdeEZ/+Kx0AlGP+P2WQRxnkIysQDDwtBjgX54OnpffjqvdBbX9c9TyqnP4iV79VVMvyJKLV7aRe94pMvR7fnJzSyoGlen33Xn33jW/q1R27tWr5ChXVXA3rSkVb1mmr6DS8XMPDtnK/RVZrmeo9VWXuKEiC/T+mG7StUFPdBMo3qqbJSqHRblvNSjVh8OqQPjlwTIdOntM5dwSMdL2eWo+s2qOsUldWq6moVjXl98qi69vdigqHiorXksnM7sB34++5ZoDn3GLG7Ou/1HP2ASnj7hc+qPxsWbEdDAQDwcBiYuB+97WHjX/MbVl04rJFp1Eo9HcY4CFMpJkRJLDCPg6Ac+fO3e31J468s0/ulPk+/5nZXQcBZcy+kM8+mJiYECGG/urVqwX41F+9XlfuL8D3ER3RwUAwEAw8Fga4z/T19GhgYCB9ZpSpAOVogFwmM0ufBczkYZaJH/fB0qnJ/v3QcmcAPoKuew3acueAOyAmved/eHxU14Zv6PbNW5qanEyOVvcpqOrizYUlUNC34y8YCAaCgWAgGAgGgoH7M7D4Uvx1ZvEpFRp9wUCn00kvn8SY8drpnV5FoampqbTQ34EDB9Kif6z4Xw6/x2DnBZiQcsBspqzZl0PKUMfsPJQlDrC+AEP86e3nU38s+LdmzRr19fWFAwDSAsFAMLBgDHAvqliW7jdrV6zShrXrtGHN2vR5wIGeXlXd9K8UpsyN8dzvbeTN3AnAvQuHqB7waxVdMSqg47fFlhVq8FWA1rSu3RrW2SsXxddUbty4oVaj6e4FybOkxQetoxQqfsFAMBAMBAPBQDAQDMzFwCJMCwfAIjwos1XCiDezZGybmfhh/N+6dUvXr1/XkSNHdOHCheQM4KWXdMrw4gzMTGZG9JwhL81mlnr7kVMC458efxb927Vrl7Zs2aLly5en6QHUkwTHf8FAMBAMLAAD3VY73ZPq1ZqWL1umTWvXa8uGjdq4Zl36VGAtr4hRAEWnK3WLdI8zM3X9ltdstx+oUavTltcgRgB0MqntwAlwa2pcl24O6ezF87p0+bJujtwSVSDQfQYqOkVyOrAfCAaCgWAgGAgGgoFg4H4MiM3kiQAAEABJREFULMZ4f91ZjGqFTiUDZiaMcyD/MayVBf8u+0spw/8vXboknAHEM1SWfBj+JbzI3ZdiM/vSNmnM2cfIpxwGPYY/Zc1MxDPkf9OmTWLBP4x/Vvxn+H+ZFxmBYCAYCAYWggHuRx13AmDc99TqWr18hbas3aAd6zdpm2NpX796K7XUG99te7d8MeMEQJfC+H9uFG7VM3rgbq7cH4nVXIwM4CsAF69f1eCVi45LujEyopZX4X6G5JS4WyY2goFgIBgIBoKBYCAYuDcDizLW33YWpV6h1CwGzCwZ7hjm4+Pjqef/7NmzOnbsmFjxn7UAzOzuKAGMc5BlWSon/5mZ/68v7ZvNGPk4DsxMyAdmJox85txi+DPsHycAn//DYZBeyjudeAlW/IKBYGAhGeAe5jcadVotmRvrGPurli1PUwG2rd+oTavXaeXSZeqpMBlAnnXGAUA5s5l73lz6VS1LnxzMvEefzw/msjS6ifJtv8fdmBjV2WuXdfzcGZ3zcGRqQk0V6uR+v8weLF/xCwaCgWAgGAgGgoEXmIHF2fRscaoVWs1mAGMeo5v5+hj8165d0+DgoE6ePClW5yeNF1YMecqR38ySQ0D+M5t5UTX7cuhJopyZv8x2u0IODgB6/jH+6e1n6D/GP9u1Wk2MNMDhQF7KIiMQDAQDwcBCMIAj0szUbrbUmm6o8PtUT7WmFQNLtXb5Sm3bskVrVq3WQF+/csvSHP2kR2Yys7Q51391y1XN8jSCIHXvF0WSk+5tvj3WaaapACfOD+rs1Uu6OTmmVlaoqJiYMjCX7EgLBoKBYCAYCAaCgRecgUXa/GyR6hVq3WEAgxyDnhAHAPP/b9++LRamwhGAIU76nex3A15g8zx/qJdgyiO/lIUDgE/+lU6ApUuXqqenJ8lmYS2cAOwgnzAQDAQDwcBCMFB3Y597Gfcm7j1FuyMW+uur1dXX05uM/5XLlqu33qOv3o9YB+BBOrGGAGMHGAHQ9R7/otNNc/vNCzIigIUBb3uv/7WRYd0YuaXJZkMsGFh4etedDB7EXzAQDAQDwUAwEAwEA/dkYLFGZotVsRdFLzNeNZV633nJxRCfbZDz0suLLUY5vf8M+z906JAw/uGI/LwgA8qXxjlp7BOWQC6gTAn2AeWoi3pY8X/37t165ZVX9Oqrr4p9ZNDzT16mAaATMqijBPuAPCUo9yRgZsnZAQ8A/QAjJGgXOtA2dCckD3Gz9TSbkWFmJIm0tBH/PbcMcC7QOAzLotmWtbvKHHmzI5tupXOAa4PzCAcc5wTnjpmlKTOUXczIatW0yF2z3Ur61mo19bmxjNHbmW4m1Yljg3aazXwaFEcj1w/xCwnLemRZbQZ5RZZnDptBpVBjbMqPidKwfOWm6VZDjekJ0apVfXXt3rPVsU1bt23QyuX9ytRSszGmrNtQfz1P+apFRzMoPDRVux6fUHFjPtNUq63CeakNDKhlJlgxdzC03IE61ZbaVtW5qzf0zqf79emho7pycUidyUJLCqmRFepmWbr3FC5H7qCQx3f9vwnXdSG5C9kLzwDX+1xAA64b7g08B80snQtmlu4dZl/skxcgj+ckYN/MCNInebnueM6aWZKTEub4jzp5vgGymc2Uow6APPJkd85RMyPbXVAOPaiT0MySHiOsd9GauWcQj6yvhsTdFRQbwUAwEAwsMgbMTNyfeX/j/mVm6b5qNnN/Lu9/ZjPx3NO4XwLyUxaQj7CM/5rNXLTZs0Wr2QukGCddCbOZE9HMEgO8hPNyMTw8LBb8u3Llitjm83yclCnTPP7jhKZuXhAYbrtkyRIx13/VqlUCZnb3gjH7u9vzqPqJFGUUA6MZSkOPi5r2mlnqMZx9UZdpuvMzsztbETyvDLjpJ3lPblHJlNWrqvXU1dvXp96BfvUtGUiGZ7VaTWticH2wzbmU+Qs1eBZ4QU90BujLec51D7iHlNcA+Wgjo32475CP/IsZ6Nzb0yO+TLJyxQotGRhQzY8XPfmsG6CH+N1rscAyjntF4ecH5whOlJHRUQ2N3NTtyfH0pYF2t6OOOxg6RdfDIhl9VGky91fE41XP+Y/zg3OQa4uQfa6niYkJMVKPfcC1RAhmU4LhzTVIHPcWrj1kkZ+4B8HM0nOMMvIf8ilLCPr7+9M9jG3eI9CLdYRwDJT1klbCRaTFf3kPKB2DxAWCgWAgGHgWGeDeyHsN7zSl/tzv2OYdqLxfsv9VmPmT3MG93Wxm28y+mu0B+4s3Od5QnvKx4eQD5Qn5VXV4KcDY51N/x48f1+nTp1PvPw9yXjS+mv/r7vNSwEXARcJDn97+zZs3C2zcuDG9XHDhcAGUMDOZzeDr1vek8/OCxcsOfAG2aTOcm814AeEezNbN7Nlo32ydY/vrM4BRN+2943wyjk/CNTttNd2ga7lh18ao63RSzzmSy3OE0MzStaFF/uPaRl/UJOS8B2aWDAPSAfcSQq517jlc66WBQNnFilympf0DaVHALZs2a93qNerv6ZVb4mpON/R1fl3PjOHfNd/wP7Y5BzD+Lc/UaDZ19cZ1nb900cMhjTelJueJFXeNfzj2oukPLtNG/PfcMsB1wzEHPFdu3rwpvs5z4sQJHT16VJ999lnC/v379fnnn9/FgQMHdPDgweTU53O+Y2NjfsoWytyxyLOYa5Tn/oOIM7N0H6KcmaV7FWXRB3BNM3Lw/PnzadFgRg9SL0CHw4cPizjA9qlTp9I7BlMMFb9gIBgIBp5hBrg/m1m6r8p/3A95r+Ee6bvpnst9ku2vgngzS2W5vwKzOy8H+hq/RZw1HABP+eBwInKioYbZFycXcYCTDo89DgAezoQ80DmRSaPcfMDFQD14++n5Z8E/PveH8Y8zgDpmw8xkNoP51PukytL7X4LeFTyBtBUjhxf0e7Wt1A1eyu0In08Gevp6Ve/tUbVeU1aZGYJOSztyo86Nf64PwMs9ziSGkrHPucG5Q97FDPQE3C8A9xv05prA4ce1gMFhNjP0l3aShzKEi7lt6GbdIq0FsN4N/80bNmrDmnVaPrBEVWVKQ/LJNAcw8mej63nZxwkA6Nn3G56KPNNEu6krN2/o1IVz4osA10ZH0ucCO5TxdFW8TufRd9OfmaUw/nt+GeAaAdwTMP55Rn/yySd6++239atf/Up/8id/kvCnf/qnKvFnf/Zn+vM//3MRfvrpp8kRwFd9+JxvyZSZpWmB5f79Qq7pMg09uG7NZs47Xn6Ri3H//vvv62c/+5l+8pOfJPzoRz/SD37wA33ve99L+Mu//Ev91V/9lb7//e/rxz/+sT766KO00HApO8JgIBgIBp41Brgvc09Eb+6H5fuNmSXDvl6vp44Qs5l7ZpZlKR7bgPci3fmZmb8GfAFkgjvJcwaLOTEcAIvg6Mw+kcwsaUQcD3SMDl4sLl++rKtXr6bP/hHPycnJmzLP8z9kYQysW7dOOAA2bNigZcuWpWHPZnb3xKcaMyN4ZsBFD1/wCXhh4ibAaAB6XWg74ILn4jebaR95wTPT0FD0kRhoNZoq0fYeXnqNueaaU9MixFEEOD/MZnrYOIeojPOFcDGDcxs9zWbOa3Q1+6IdXBvkoY2k8cAkjjLEE7eo0eqoluVa5kY/ToANa9Zq1bIVWtrXr568+kDVu54DYPT7Zvor94nDCdDNTUwRaaurWxNjujB0VWeuXEzhtDsFGDFi7nCwPJfl/kgtCsG2eaj4PdcMcI3kftx5ptBrTs8/DoAPP/xQYN++fZoLGOYY2/TGM3KA5xKEITPzl1G25wLXavmcIjSzNCKAeEa7MWqQ3n50oB5CnA4ff/yxqPuDDz5Ixj7xgHjSaQfvG4pfMBAMBAPPKANmJjNL2nNPNLM0xcnM0toA3GfNLI2c4t2Hdz7e78y+KEM57q1JyKz/7hU3K7ncXNShv60sav1eCOXMLJ2kZpaGpHDCcRJivGL4M/efkB4C4nlZp+fuYV4QHkQgcpgnyGf+MPxxADD3nzp4qTGzL4koT3pC8KXERbjD6AmGUtIWeIUz2obzhF5Q2kA8YBsswmaESgvEAMYjn4Kr5xX1Vmrqr/VowLG0p09A/uMhwXXCOcO5wznk0elaJVzMwEAB6A3QlfsInxDlhf/MmTNiwS/aRBsJyUObaS/bixnGqv2dIhn7S/sGtGblKuEEWO0hXwd4kO4Y+WC20V/uE4cDoMNoEL8NFnmmpjsBbo6P6rw7AU5fuqCb7hCYaEypobYoV9bHfYR7Srkf4fPJANcW1wrHmjn/rNHDKD2e10NDQ3ef62Z+At2hgHOjBIY2C/sCHAA4++9kSy+q5fb9QrMZudQPsjtOA15kuc4vXnRH1YULQif0wenN85DnIvryXOTFl3cNQhwQjDCkfCnrfnVHfDAQDAQDi5kB3mlK/bifsc/9mnsg92qmRvEOxH2YKVuE3IeZlsW9kPsiNhfgnl3KevhwcecMB8BTPj5mdvcloVSFE40TDjDnf3BwUJysPLRJ46XDzER6WeZRQ4x/PvO3evVqrV+/XowCYDQA9XABEJay2Qa8aAC2y7TFGtIWDH04Q2decni54cWHkCHdhMRzsZOHdplZGgqk+D3XDHSn3KSbnkF7clqtiSm1HY2JSTXHJ8UDonwYcG6YzVyvbHO+LHZyOM+5T/DQA/QKMkz5hz/8of7Tf/pPaVgwDz6uddIB53+Jxd4+dQu5J0aZB731ulYsX671a9YmsB7Ag/THwCcPxjsGPyH7JXhp6HpPPvEsEqlqnqYC3Lh1U+euXtLQ8A3dGr2tqaafO113FVhZUjLXSfF77hngXsB1xkslBjbXmJmlT+fy7AE400rwEoozDpAXQ5zRA4DyPIsgjXOPcC4gw2zmpOOaNZvZRhcMft4b+GIQdSCX/DzzQU9PTxrlh15sk0Zb0Ak8C/e3ubiJtGAgGHixGZh9DzWz9E7Pfe3SpUvav39/mu7EVCimP4G//du/1S9+8QsxMoqRUNwzyc99Eejr/hZ5/nAAPOUDZGZ3HQBmlrThQQ444coHOL10GKvEm5lI46UjFZjHfzz4+/r6hKG83F+eCXkhQD4vAaVo6mWbcDaIW8zA+MG4oUcGQ4cL++c//3ma//g3f/M3glMcAHBZXuhle8xmjke5H+Hzx8B7b72td3/5lt762S/0y5/+TD//8U/047/9oX7413+rH/zVX6v0CJdf3uB84tog5HxZ7IxwDfMQK69ZrgU83sxR/tn3vqf33nsvtZFeP9piNnNvoQzXBHGLGbnrqztOgEqWp/UAcGguX7ZMhA+je+kEmJ0Xg599vgDQVSHyZHmuSrUq9semJzV8e0S3R0c1PjGhqUYjOWQTz0bJwIvAAPcArhOeIYDrhnbzXOX8I658xhByPZYh2xjd5Kcc8eRHJnGcS4RzwWzmZDObCcu8yOGaxqnAqAI6D5BLfTgkAM957mMlaAf5GDlAmZGRkVJchMFAMBAMPHMM8K6G0tzjyvspztHSHmbEWVoAABAASURBVMDYZ22Un/70pwLsv/vuu2naFg4CygHkUB4g72Gx2POFA2CBjxAnzFzAQ1WCBzQPYR7SvAwwL5Che4ODg8lQHRgYSNrykCZv2at9r5PTzJJjATmcwGUdpS6U5SUAmTt37tQbb7whpgAglwc/LySkU85sRhaVm1nyouX+MgzMZtLMTOWvrIOQlxxkkoYeGCC8lHABMjyR4TbMNaTng3xmlvSmLPnR08y8k69IQB/qBWaW5jtSjnYSms3Emc3I4UUITqmPBZD+w3/4D/p3/+7f6T/+x/+o3//930+OAPTB8cG6B4T00FA3vCKXfXhCF+Komxc8XqCQT0hcWT95qBNdgfxHezxI+pLXbKZN8Ex+4qiHY29miWP2OQakoQ8yCZFJGvXSk4MO8ExZgM7IRWfKmlma70Sc/EdZ2oJOyERvdGAfmFlaGIU2mpmXUOKePNQP2AbIp3ypE2nIQH5ZXxLwlP7rZqaONyGvVpIG6Mcq8bl39549cUoHP/5U/5//8d/r3/yf/s/6f/zbf6f/67/5H/Rv/+2/1b//9/9e/5f/4d/o//l/+7/rD/+n39PPfvAjHfjkM42N3BaOMl7up5sNMeebdjYmp9RpttLxrfT1qNtX00Td655uqj3lxqGH1u6mxemYm17PKmm71tcrVXI1Ou2EthubDDUHabteUdZTU95bl3kbMD6pj+NGfa1qJuutqbqkT6nezNRoNcX5wIOuz3v5OI7XhoZ0Y+SWVi1foapbt5PXb2pp7zItmyrU47ogZ7TdSJ8um7o9Jj5vRxtYJJE2InNyeirJ9uKq1Kpi8UT45BzgXCjPA/Sjbs6JRPoc/9FLPhfgAaAD8kDFssRdlXn3tX4565psdDTdaIn05cuWatumTdq7a4d2b9ykFb1+PNxAb7jRnlUK1ZfWVfTmGi+m1evHBNQ7XdW6XVUcedEVyNzU7/Fe/VrRUW8mFd2mxqZH1ap2NKFpHbt0Sp+fPKUrl66rMlloSbVHRV7RqMuYdn0q7YrgBMATgCfANQK6frznAnnmguK3oAyYWXoemd075HzjXge4DsxMHF+ugYafc/V6XTzbuC9z3yWNOPJz76YM1zK99YP+nGfEH05/7uHkmevYk1Y2nnOr3KYORi3h8EYW5x/PNRz91MVoAJ7DlEEvwLaZpY4A9KRd3OfQD7APzGZ4KOuiHKDOEuhVosw3OySNvJQr42fHoS+AQ/LNhdnlkVHuI5u2sk95tpFXyi23iSedfLNBHGmz42ZvI4d08s0F6uE8AGyTt5Qze7uMK0PaAqjnXvlIu1d8Wf5eIfmRB9gu8yALvmbHkfbVfeLuBfLBBW1E9lfzkE7byUM6YJtn1Ffzzt6nDNcB4ex4tkudqRPdyzjyIps6iaMu4kAZRzxlyId8tokrMTsf9YAyrQyRi/6ElKfMvfIRRxp5SrBPPLK+qhdx9wN5qa9MZxtZc6Gsk7xleeLKMuV2qU8puwyJJy/5kPFVkFaCvKAsOzskHhmz49iGf44DcslD3GzcK65ML9MIkQ3Qhf0S7JOfexj3U7bNTNz/uOdyDNGB+rk/8r6NPUAa90zKcz/kHYryZpYc/cjhfji7HupHDiHodrtkW9Tw15pFrd8LoRwnCycSJxjgJOKlgV5HvPEY/FwknIwQYvblhzBx9wMnqZkJ+ZQnNLNkqPDgZ8g/q/9z8nOR6M7P7OHruFPkngFGNXVi5PMZJDxsrDj8R3/0R/q93/s9/cVf/IXoiadHkpcfLkhekICZafZNCzlwBT/c+MlLOhWjO22ljYA49s1MXNC8DLEaMi9Z8MpLEI4O8gDKwDkXPvmRywua2YwOGDTcKIgHZf1wSFni0M3MkhGCruip+/xIJz83F+onL8cYEA+QyT5p1GE2c0woSxzpcEAaMkqYWTI80Jl85IcfwDblkI9qhJRn28wI0gss5ciXIu78Z2Z/52X4TtIzG9Abzjlx7cIFcew5BzjOHF9CzpOL586nz3ft+/hjHTpwUJcvXEwPkMKNRviH03q1pp5aXdUsV9sdAeOjYxq9NaJaT10YyxiwrCjfdoMSsI3hN3LzphpTU6pkmRjC3lOruVkrl9FUc3pak+MT4jg2pqbVbbeVW5aG7S7p6xcOnqmx8ZRnenzS8zdUdDopT4/rM9Dbp2pecb1cN3cEID93xx36ctw5xujKtpmJew/ler0dtUrVdcrFNUL9nCOk19DPdeW85L5EWdKQCTgHqUP+I82DBf2zTuHGuhIqMtUsF2s5LO3tTwsDcv9Z4o5T7ie5p3fbHee2Jfmxy7zN81Xu5u0RjYze1u3xMU01O27OSxXnOKtWXKn5So/yzwMDXBNlOzgPAfvcX7lWSOca4l7CNcXLKWnEk28uUI50M1OZHznIIEQO1yH5gJmJa5gXXZ75muePOoGZycySNO4D1AWoH3C/KO+phIC4VMD/M7OkP3xwnwE8W/UIP+rl3ka9bNN+xJSykQvQGx3QhfzoDdgmjjTKIoN4ZJRAP3gs9+8XUg/Hm7xsU+fsvNRVAn2pk7pLUG+J2eXMLPGlB/y4d/McQy7tMLNUrtSDekgnJA860GZ0IiRuNkifDfKQFx2RCeQ/9qmPNEK4hwN4A3DBfikbmeTzoumPcsgmL2VT5J3/kE0aeYhin9DMUscFcks9yvJmlt6BZ+clD/vIKoFM4gAy2Qeks1+CsuhFWgnygLIsec0s8U1eygCzL64TypYcsA3gguPBcdGsHzJAGUVd5fb9QvIDeABl/WaWrlfqKusvQ+LQA5jN5DOz1A7KI6fE7LbqHj9klXI5voBslEM+xwpZyC3jCUtQHpCX9hIiD264vyEPWWZf6ElZ4khDNvvIoExZnpB0YGaCIyD/lWVJowygbk9K79XIQocyjvyA9C9j8e9li1/F51tDTjJOKE4gLgJOQm7aGMzJMLl2La38zwlX5uGkJi9lH8QO+chDXk5YZFAHHi0M3O3bt4u5/2wTT14zu3uxa54/MxPDCVmJmKE2GPx8DukP//AP9Qd/8AfpE0TsM/+GVZPpuSh1JCwvVNQws6SX/De7PfDBjYS2Ek8Zynq29Md8H+bz4ABgWCQOD0Y97N27N/V40G4MPVZMZvgP0wQGvTeGGwwPb4QgE/6oAyCffcoScsOmbnTh4WY288AxmwnJQzpAnpmltpAXeaRzjAnZB9QBzCwZZ+RFvvyHPtTJCyNliEcXwpILblxmMzdG0pBJ/eX5hjwXlR4EpJnN5KVO5Jf5yjxmlnSenVfP+A8H29jISGoFxxqHGOfGnj17BFgk8Mb1IX2+71O9/ctfCSfABXcItCanVXPj2goJo7/He/r6MJw9rsdy9VVqWtbTJ1aPB51ManvmlvcqN7re238HjESoZxUN1HsTMF4ZIUDIgoQY6F13KHTd+PfiqS7yZzJhxOaWqeqouFFOWBrAS9xBsHzJUmVuINdd/hJ3BvT19IrzoDwHGu1WcrAVbhRXvDwOAvLQDhZGzL0sjoB6teZOhHoaXt/jbcSpgC5dL8e5YmZfermiDs4Rzkst8K/alffaK41qYGQDevdX61rWP6A1S5dr/dp1Wrt6jeACvdstb7P3zHZa7kyBQ83vd2V4SJeGrumah7fGRtW4I859AEqenDv7EbyYDHB9cE+m9WaWnjdlzzr3b64TsxknM85HnJA8L0mjzIPAfZrrzMzStc029zSc2CMjI+n6Jo5rXv5DFwx/ereAR83rj/pBWQf1lJgdBw+zKzIzmZnI81WU5Qlnl7nXNnUD5JtZylJyyg6ySQNflUea2UwZ0maDsmaWnOHkow6eh4TkI/1hQd0lyjLIQC5hidl5zCzxQ/4yfnZYlnlQWN6L4WQ2kAtmy2SbODMTeSmLfOKB7vzMZnQjD+lmdjc/cfIfbeN9Br58N6UTAmQBtuF0NpBHGnKon/OVbfISj1xkAvIST0g827NBnnK/zEM+5CAT2YA85AXkA+QrQTw6EpIXlOXNjN30/KMcIN9slHKotwT5APXTToSwf6+8ZRrpZjP1EfcwKOsjJL+Z3T2v7rVPHHmpC7BfgnhAPOHseLbLuDIkjndQuGObdsIb28iAI7bJX+6X7WefeDMjy5euQ/KU6dwnkT87jnIUMpspyzZ1ka8sR56yjJmle6eZpeMo/5nNlC3ze1T6M5uJZwcZc6YX/nJIxkWMbBHr9kKoxknEycmJRIM5SXl4MzQeIxTDlIuIfFw8gAvJzNJFQZm5QH7SkQ/MLC1OxEvImjVrtHnzZrHqf4/3EJKPeggpRz1szwcMvWceNSuO84khVjumfehS895E2s5LD3nopWfKA0Y6PHCBVqvVu15d8mOk0XsBcFqU++iPvqX+yEcGIfLhErk4O37nd35H/+yf/TP9q3/1r7Rly5bUo4qT4J133hGjE77//e+nTyOxAFx5g0YP6gToAdg2s7s3DfISTwgog05wCYe0h/aiI+mURz+zGQOffMTTJtqDLMB+CfbJYzZTL21kHyDXzAQvgLzIIc3MvnTjRy/qJw96koc4dADsA/RDLvqbWXqQk15Cz/gPDnq9h7hn6VK9/PLL+t3f/V3903/6T/Uv/sW/0D//5/9cr+x9WSvckL41PKzBU6d1+dwF0etu3m56y3ECMBT/1vUbunB2UOdPntbQpSvqTjXUn9e8d3hU45OTannPvJMnc8uwMFPTDfpJ7+HPZWpNN3RzyMsPntPg6TO6cvGSprznnzSMeoz8uhvxOAasW2hsdFSX3Alx7PARWbOtwsFihtOj4xobvqXha9c1dPlqwu3hm2J6ArLqlaoqWS5GLnAedlwHzkmOb6ojr6ruDgy1u5pC1o2bafrC5O0x3bw2pCvnL+raxcu67fHeIPW5oZ17ewDnA+cKcGq8qZnMYIm9hQPtqhYmHCk4OzLnp+aWd3IC9PZr87oN2rhuvdasWKWBvr7kEGkzHaPTVdXzaZ6/ofHbunRzSOeuXRHOgNGpCbVdpvslpIVvvuK3uBng2uI+SoimPGvXrl2bnjlce1wvgPs4zycW7MMJTg8++R8EygIzk5ml0UKUpwMBR0JZr5mll1zud0xfwvjn2aB5/r76Am5m6drnngDK51YZUudsoB+gDfDBfQnDEbm89+gRfzzXcHRwX0IPwlI2dQHq5TkJJ+QnH2CbONLYpyxqkJ9y6AnYJn4u0AZAm6ifMsgpQV2zUfJUhuWzebYO1A1Keci8H5CDDHQsy3CuoQ8cl8eCfOhBXuoqQXyJMp3zGcAN+UtQhnoA7UMn8pTxxKEzdaMD6XAM19SBHPKaWTqH2NdXfmZ2Nw190EP+Qx6gDt9NjiXqog7aTUia2cx1Qh5AHYBtgL6lTMqXdaAX5QH5AHHoTR5kUNbMSErv5tTLsYdnZJVlzSxdq2SkHEAGQF55TOAFGZQtwT7lQKkn2/cDdcM35eGAfGYz9ZtZug9RJ6D+r2J2fraRAc/IpG1lm+4VEjdbHnwhA8AVaejI9NOBAAAQAElEQVQFkEt+0swsHWMzS+/+JT9lCD9c25w7lAGUB8iCI7MZGbrzg6vZbUQXypnZ3boohwzS0I+QYwDYl/8IkQOQSX6ALE/+0t+zsJM9C0o+zzqaWWpeeQLx0B703mfAQ5yLzczEycYJWcLM0k0mFZ7jP/Kb2V0jlYuOYbHr169Pxi+94VxMZpbkcTKbWbooKKt5/hhijdEPeLnhov21X/s1/ZN/8k/0r//1v9Y/+kf/SL/5m78pPj9IffRo8/LDhcw++bnYUIM4bjwAPeEMfogHxHGBcqNgm5EU3KSQSW8+HPK1gx07duiVV17RN77xjbv1Yux/9tlnyfBntAD64oTheFAWXZBLPeiHXLMZzqiTmwQ3Jm4i1Ece8rJPWXgnH/uU5caM7rz00Q7KAjNLDy/SaCd5S1AGmXBBW+CFYweIo+cHfSmLrtRHGXSBCzhBD9LQiXoph07ko52E5EM+bSINEEdeYDZzzrL9rMPM0sMY7rkmXn/9deEg+of/8B8KfPdbv66dW7ap143dVqOprhvNGJkYwIwCGHbD/fSJk3rnl7/Sn/7hH+u//f//i/74935fP/yL7+utH/1UZ0+f1vWrV8Vw/h53eGGEVt1obkxN6fatWzrw8Sd69+e/1F//2ff0+//pv+j3/n//Sd9zOT//wY/00dvvJmMbY7zrPdZ+Eas5Na1Lg+f14bvv6W//6vv69IOPEva994He+9Xb+tmPfqy/+d5f6nt/9Cf609//Qx13JwFOi4nRsWT4c7w47kxBQB77mcxNYefBPdZtd0aMDg3r4plBnTh0RH/159/TX/zpn3nb/kh//Pt/oL/8sz/X+2+/o/NnzmrSZXJucC5xriGX85OQOM4hLfAvd92BeT04NuAJneSOADPT2pUznwVcv3qNO3KW+XGsKS+UHAGsJeDF5vU32W1paOy2Lly/ovNXL+v6yE1NtBvJCeB0zkt2FH72GeC+yf2WkNbgdMfpzDOYeO7xpAHu0TjHeU7i+Oc+TpkHgeuNPMhgFAFOdzAyMnL3Oc71yfOCenFCMH2Ia5Ry8wEyAPK53gnZNzOZmd9iiruYqx6zmfyURQay4GeuMqSRjzJwxXOSEB5KTniemVl6fzKbebaSRhnks01+7hncuwDbxJEGqKfUqayPePKQNheoB1AesG0201bKIWc2iLsfzGbKIQc90P9+ect4ZMMJ5xkhOpvNyDGzlI042k0e+GK7BHGAssTBDTJTQf+PONJ5d5jNPzpyvhF6tvROQ17qMrPkjCrTSk5IIw91lGAf+ehFSB7KfRXyH2VIL/VDLvuelI4/fFGOdNqDzqQhG1CedLOZ84U0ZJTlkIUO5AW0F/0oRxpyKWNm6borZSGD48U+2/IfeSnnm+n6QA6y0Ys04gH5KQvMZs5f4gFphHPBzNJ1SF4zS1mRD9C5BLp8FehEPgqZWTpm6EE75L8yjfBe8CzJwUB+2gVnhNRDvZQhNLMkm3dT5KOr/Ec6ID/cUH62Tp5FvKPy7laea+RHJiCd/RLEAWQBdEE36ivrIJ19M0vD/SlLPtJJQwfANvLLePKxbzbDsaR0XIlbzMgWs3Ivgm6cbIC28gJAT/TJkyfFAnkYbqRxAwJmpvLEM/viRKPs/WA2k48TlJOdC2blypXJ8GWoMxcPFx3lyWNm6eYl/5V1+eYj/2Hg8lIDuHB4AfrOd76jf/yP/7H+5b/8l6mXlR5XjK1XX301jUZAH7MvbsLcqHkpghfWEcBAx1hnm4USjxw5orNnz6a5/lyQcMbNGQcK6wpQlgvebKaHBGOf6QDIgXMWSiIfL028QME7ZYj76KOP0irpjCIA6PDJJ5+IKQ04aaiH+uARvpBR6kVeypCH48cNjm3y4GBAd2Twsgf36Ei9jIZAPnKoi9ETtPfw4cOpnRj53AjhiZ4cQtY1QB7TKMiHXEZTsJIpcmgLbTObOYfID2foyMgL8pCXsjg+SIcH6oFT2oaOnAhfDYl7VoGzZvL27bT4HccGLnE68YKMY2Xbps1auWKFerz3nOH1VZvpQR+9eUsXzp3TR++9r7fc+P/h3/4gGfF/9gd/pD/6z/9V/+U//H/1H//H/5c++NU7On7gsEau3VDeLlQrMrUnpjV08YpOHznuhvUfu2H9h/pDdxr80X/7A/2Jl/9jN9z/4L/+N/1Xdwi89+67OnLgoK5fuSocDi13AFy/fEX7Pvo4fangT//wj5KB/jd/+Vf6wV9+X9//0+/pz92B8Ie/99/0B//5f3Jj/V0dPXhI1y9d0dTkpLqdTnowcc7KHRF5NvMIYO2A5sSUbl6/obOnTuvgvk/1wVvv6D/+h/+36/GfXcc/0J//8Z+kun7w/b8WX0848Oln4jyBNzNLLxrleWJmd+8jWsCft0as0F94HYVJ7aKbHtyss4AuS/v6tZKpAO4AwBmwpH9AjKTIs0xVyzTfX6eWa7QxqYvXr+rc5Yu6emNIjAJoOM+dNAxgvjVE+WeZAe6VPHc5F2kHDmgcABjh3Ge4v5qZX4p5Om95FtCDz3MDA14P+CGbLMjn+UGZK1euCBnc28wsXZdc7zyjePYzAoH7G2UoOx/w4s2zDRm8KPPM4PnEc4znHM/mEjxzvwred9CX9wP0RYaZ3e35Q+6DwHsFfPGMQz7PTp5jPGN5lsEJMuCKNpMfPXk3Ydof+dCRMoBt4khDN+5x5Oc5CI/I4TnBNnLnAs98YDZjUPAuwzFGXziivtlA99ngXYV3Qd5l4JX3FfQwmzmuc9VNGu0lRFeOE8er1J00OOOzsLSVdlN3+S7A+1HJJ/EleM8gDyFlyEMbkME7B3yX5z11oy/neRkHH3BIGs8O8nMeoAu8Iw/Z1MG7CXJ5TxkcHBTnFMeDY0h5ZBIij3aZzfDCPvWU7SaNba4RzjXqoh70BsjnWMMv8kognzjKoGP5zoSe6AZ4X0M3jhFtoU1wa2biHYLrDn3ggePPcaQdcIUOtBWwjTx0IY3zg/zogO60B73gEvnEsz8XON4cd/LSds55zj3OKa6N8pjCwVfBsUVP7iW8O5bXJlyiC0AuQId7hVzT8AJHnE+8y9JWzjl0KMuYWXovQUeuD+qFU/QjPyH6wQ9lS37QqZQBxwBd4AfAFdduqQNyOJ841rSJvJTn2AC2AcccnjjO8MC5yDs4uhCHbhwf6iA/ckqY0ZYitaeMW6zh/N+AFmvLniG9uKA4iThRuSi4OXHycXKZmbj4zSwZ/+VJShzQA35mlnKYWXrJwAFAr//GjRu1detWcRFTP7LM7G5d6MPFo3n+uPkhgguK9qE/N6Xly5cnY3/Xrl365je/mXpdv/vd7wqnBEat2Ux7udnzEOTiYxX/P/uzP0ur97OAIPjTP/1TMWT/rbfeSoY6Nw9uwPDHTednP/uZuHEQz82FixYjmTJ/8id/Irbff/99cfOlB728WXJzZD0A1iYg5CbAzeOXv/yliPvbv/1bsXAhZaiPdvGQ4Ab313/912kqwY9//ONUNzcf0uGBBwRyfvSjH4n6ubFQF2U59twkSfvzP//zlE4b+VrBH//xHwu56MINiPbBKTc8Qm5qlEMm+vFJE9rOYotMa6CNyCcvOsMJbSnrYU0G8L3vfS99DgXHB3pyDqA75yLgvJgN2vQsg3PRT3oVrZY4P2gv4Jjy8Gp6jziGMcP0/Y6e5uB3ppu65gb5yaPHxTn58Ycf6uLgOe/lb6iW5WJO/a1rQzp34lT6egC98xdOn03D86duj4kpAscOHNLH776v/fs+0ZkTJ4VDoSJLjgaMfHrYP/t4n77/53+ht3/1ls6dPiNGDTCEn/nrw1eva9DLffrRPh3+/KD4osHVi5fcgB/SrRvDGvFe/JseMlLg4OcHdOXSJU2OjScjg+OVY/zXqjIzmXdVtxpNjd0e1TV3Lpzydu378CO984tfiREOLEBIvfJe9VvDN3X86DF9+P4HyfHBtck5zTlR3keQ/6TQxtBm6b3MVACT974X4ssPfAECvft7e7Vimd9vlq9ICwPWa7V0HHPZvNW0elWT7aau3hrWpWtXNTR8I035YISF5fMWHwKecQa4LrjWuIfSFJ69GzZsEIY4zzniuG64D5lZGsKPgcBLN88E0udCtTpzDXNv5v7FCz7luCa5hxEPkMGzGMcDTnicD2U8aY+K8l7J85WXdp65PKv5vOivfvWrtMAvi/zy7CpDnr08owD3T55DrLvD8wYDi2cb7wrIfpBe5KG9PP+o84c//GF69vLMQz7TDpGJvJbf4+GH5y0v8jz7qZ/nNOV+8IMfpK8CsU0caTyPeVZShudmaXiil9mD7x8cE+rmmPL8Rc/78QMvJdAdoAvPcdrGuwIjKuGnNAzNTGZzg3c7zkEzE/rzToUc3nl4h+E48Wlk2kt9HKdSD95zAHGA41imoV+5TRp60mEBV181rjhOXAtmlkYD8GzlHIdbOh44TkzBRAbvMcijLkD9xKEjeXjH4vjxTkZb4JdzmXYCjk2J2fscC7jj/Qk+Oca8/9AGZHNcSt3hl3cl6qCu2fqVHKEbHLDP+yfnCsYp75i0n+vPbKa96EjdvNtzHHkfg3fqBsiizbQTDkjj2JAfefBXtol7CYDPMu5+IXloN+c91yfnH8cI2bSZOuG3DLkGaA9AF9434RvDGwcI9xXkwffsOqmH/a+G8EF7aQ91cF0im/rhFL0AcjkfuFY5H0jnfISXEuhGHAuJk45uOEu4rjif4ITjDdADHYnjHOEYcrypn3bDA9ck6YC8lDGz9I5EGkY+HMAPx4hjjQ7Uz/2K412Woyztv4tnZCMcAIvgQHFzRg1uGDxkeKBxwzAzotMNng1OVMDJZmYqy+khf1wYGPw8/JkHyEsILx/Ez4aZua3jL9H+cv2Qou+bjZccXlK4afDw4cLiguRmyAXPQxl96BXBGYBjAq8pbaQMebgp87Aqb9rcELgYARcoFyQ3KW4e8Ad3cEg5Hhhc7NwgkMmNmQubmxJleAnghsiNhBuRmSVDkLJc5NyoycuNjJcb8iKTeG4A3Lh4UAB0RU9uTuhEPuRyA+fYcuzIj5yyLWxzA4MPvJq8BFGOGx03Sm6agHZyE6X+8qGAvvBHSBz68vCgbnSgDmTwgsVNtfR6wg310nbSkc8NDl6ph4cZN2fazQ0OwF0JDvbsbfafVTDsf9nKlepdsiQNJ+P6KK8rHrq3R0bSIpzTk1PCsOeKJJ4V/nmg8lWAK5cuJ0fant279Zu/8V395nd+Q6+9+qq2bt6i495LzjD8Kxcuivn4GPr04GP0H3bD3NyoXjawRHt27krlfufv/ZbeePU1rVm5SrlMn733ng4fPCicSN12Jy3Ex2cMzVwTN9xZf4B8/X19qczG9Ru0zevdvm2bdm3brjMnT6WvFnDd8VKT2uBlud659uU/ji/nEefwyK1buurtYS2C48eO6c03vqHvent+57d+W7/+rW9r88ZNKrxr++L5Czpy6HDSoqW5SAAAEABJREFUi2sKGfAGXGS6fxDH9kKiWXRSrz+LLGLwF942y/2x5s4AOeCGhQzhbKCvX709Pal3MbdMZs7hPJXLKrlwQoxPTujW2G03/ifUbLdmpGYzQfz/4jLAfdJs5nnKNg54nr0889g2s7vDk7MsE/cWnlXc0zGqH4Y5MxPXGs8XnjM8/wjZL0HdPIepl2cyDoeHkf2gPNSFruXzi+cKzw0cyDx/eJaV4JnEs6UEzzOeV4Q8iyjH85LnIc9S7lkPqp97D3Vj0PKMwyjg+YdcgIGJPHTk/sa7B3kx9sjLM5NnObqyD9gmjjSe57SJZzNlaS/vJfAK5w/Sj/cRnrc8K3g/waDkGU4d8AE3hLMBHyVoC2nww7sBz3lkwQ1tN7N0HzO7d4iO6IrOnFe8i9Aejg918A6DPuW7EO2Gg1IvtksQB9CnBMZUqSMyS745dzmXzSw9Czj/APrwHIITDErezTDI4ZljwnsHOsAPdSEboCv78IDOGHTwgRyOLc8vjgV10F7qBtRHPCHHn/OKdznqoh46Sng/4lijOw5tjjMy4Ys6OC+pk7rhAl3Q6V5t590Sjkf8vaE8V2gv+xw3jh8yy3aWPNI2ZKMTPHI8OC4cK3jiWJftoS20ycwI5gT3AfSgTVwHyOM6KdtCnWXdbMM7QA9CdIErjhPcwDe6IJdzaq7KORac8xxf+EMedcE1OsA31wdALu2EH44tebhPwA9lSt2IRye4QS+uJ65n7gHoRJ3cRwG6sc+5yH2Fshw7uKUtHGPOFfgkH2UAcZThfRkeqLvUg33qRkecIpQD1AXMZo4J288C4hVlgY+S2cwJwUlVXsCcMJx0xJXVcwJzQnOhcbMgLy/T3Ng4KSkDygc3Fx/pJcxm6kEu+cqQbW5AyMH7z7x3etzpBSCe+skL2EYnDHXqLw0E4h8V6M6QQ3r2eeHhJshFiLGJ4cmNiJummYl02kXdlOOC5sGL142ebC44elBeeumltEL7bje4eJni5sHNgt5rbubUQW8HPS0MuVy+fPldZwl8sdI76wBscyPpW9/6lvgaAA4IjD/qhAP4YRV4uEJ30t98802xUBw3QG5q3OjRD74A9fJgph3ojxOBGy43X2SjEw8gbh6E8ILc9evXp4d4eSMkP3yjI2BqBPm4YdFOjHZulMjkvFnu7ePYmlla9ZmbLjdGdGFtBXR+7bXX0uKP3IgZRcEDDH15yFGeNRFoLy+JPCDLevB+cjyYO0ob2Taz5CThnAGU4Tzj2MEvunO+PY7zB1nzAfO9AUYrctDP3GjDYMR4PHH1gqY9Q9fvhDeuXReG+cHP9utT733nfHvn4w916vygWhXT6m2btGbbZjXqmT4fPKm/fevnKiYbWtY3oJf27tXv/q/+l/pn/5t/qX/2r/7X+tbf+66Wrl6pDS/t1uDli3rrvXd1xXuIMUo5bw7s/9wN+0O6PDykna/s1f/2f/+/0//h//jf67//n9n772hLj+Mw9K3a6YQ5kzABM4M0wCAQJEiCOQjMIAlmMIGkcrIsy7Yc1npr+d8X7n33/nHffX5rvbv8bMt6XrJs2lagZCpTIsUgZgIEiUyAyDlMnhP3vv3rPT1zCAIzokYAzoD7m1PT/XWorq7urq6q/r5v/6t/Ff/k1/5xXPWOd8ae3efHlu074vZbbovP/Omfx0033BjW7EIxMFfKqXd/bl01OM/YtjVe94Yr4uM/9zPxz/7V/yX+4b/49Xjp614d+4aLcSCW4y/+5vPxpW9+PfbPH44jS4t1LWxcvyE8aXBkphiw6wYxs3lDHFqcj6989avxuS99IZ44dCB2XXBemHvWiFd03vWud8Wb3/zm+pSO8TXP7rzp1vBrARumZ2O4sFQ/aGhO4HV/ahCjIpZOBMqdCMrQ1Hf20zP+Rwt65N/4AXOsQqcbvchatjeMmBp1YiZ7MeyuRA46sWnbxth90e44f8/5sXnLpuj0RzHMYXQLj7orS9Er0C+OjemVjOmVbkwtd2JqsRMrnX6F5W4/lju9CkvRjQab9i7HtnUbY3nQi+89/EDc/P074p477iqOkYfi4NJKHOz1YqHAoVHE/ErEsNOJxQKPLSzE3hjFQqH5SGHQgVIWHPQBxnI/X9LlWVcN4uiVmZE5hqNJk+A54kBmHmvZOLW5L9EeQOaTm/YUexX5yQh/5StfGfYYcXsOmJubq48M2/+tLUqqfQIeQFbDlZnVqNKWPaHraZ4C9iKKtf0ULeR6a9895zoZb08kswEccIv3yjxVDmRmSENvu8/M+oRCu6ck27Mo1M2BzKCyv9Nl0KN/8GiHzMAHvEGz9ppRZr9Sj17A+c04sA/qn/bQqC56xIF0+oDQXodv4g4Q9Fs79mJ8sxdrgxHSnNza0L59C33qolG/7I3GwF5N+Xd6SPlnpCiLfuW1ycBCDyCf0ahttKOLDmA/1Td7Nzz0B+OrDlx4QbdDL3APB9oZIo12uhD6GaVw4z86tIkOtMGJV9LhgVcaI0h9ez89gGGlj/oKD17ov7KcRNu3bw9x40fXQCf8cKOt4VbWOKtvzPCf7iUfPvXNbTjwhI7LGEPH5z73ufoUpv7hB31GPzKzroXMrDRoV3/VpTOinWFG5zOmbVwys+5vaNV/9ONN5nF8aARw0gXx2xzAa/ThNyPdfDRu2mL0MTTpfvqjz3Qi88yaNNfRRaelM7XxUdYa/trXvhbG3tyGy3zUV3wxPmhtNChPBzP38ImjQUhv0C98VT7Khb/6CKSZf9LE9Y9coSvC4cAMzzlb8Ev7yiivD+Jwa8O9uW2N6Jf5b97hNdqMNb6ZC/qoPfFWX18AuswvbSknH43GGA5rDS36itfkB16ZC8poA4/V1YY6+GAuGyNyR9/IPQ4O+drUTgNjan63/qFLOfjwB//NX/d4oZ65qrxQvjAzq36tn+gxduaWetoEZUiqbBa2e/G1Cp21StjziS4TRH8ysypuJgbITMn1sSyT1GIw6U2wzAwTsRY4wX9wrwZF3QuBSWyyElgUApPWZFbG5FXmmQTKBgOXAWtTsKAJFkLIxspLTygRMjYjwgFtFqhTT4KBsLQwKTCvfvWr473vfW98/OMfj5/92Z8NHxRkyOMnwUBwWOza0ebrX//6asQ0QQ8HQ/7KK6+Mq6++Ol784hfH5ZdfXkPGts2LYOdcYPj8xE/8RAjdw0HhwEs8Q6NNA234TGjaIKQRLNIJc/1V1tgaY2XkodkYGw849UP/3vnOd8a73/3ueMc73hG/+Iu/GB/84AfrhxL1R1n4CVX8IqwzjyuE6CLMKJd+4eFtb3tb4MELXvCC+tgpOs01PEKXthh2eOqDjG984xtDWfSg0UapPfW0BTKzbsrmVZzm16DXjyyn8At798f377gjvvrFv4lP/8Efxn/95Cfjk7/9n+PO73+/Kr0cLBftuTD2nF8MyLkNsTxfDLhHHws8tPFQeClX7RUMHn5KgfE/eOBAdZiYH8Yf7/HURnRBcRBcePFFsfPcs2P95k0xt2ljjb/ghZfGi17y4sB38qCBNWtc2v3Z55wT5xVH1u7du6thbg6fe+659RsfO4pjKZZXIothK3T6LxwuL4eP5QH3Pmi4vLgU8wcOxd7Sp0eKI2Tv40/E/OEjoV9/8zd/ExQACgxliBJGGUO/eQ7QZG7YrG2Y5jYan+vpMSz993OJnTJnZ8vpv/V7xqbN1RmGH0NPUYyGwaEyLLvhsJvFSB9D8QGclPzF4UoUn0GMup0YlrpHFheq86Q6W4pTgYQH3exEt1OgYOwXGHR6MS0tIopvKab6vTEU55T7bknvFJj8Pf84QG62fcZ6sQdkZlUc7X3WuP2CbLFnuMcF6wtkmlFRdQm4olxkizrWonVHbgBx+O379jV7g3vtyMsc4yoofuhPmU6Zs/C0THUzs+osZADjn7FDJpCDZJs9HG717R9kXqMrc9yefP0iN0CTJfoMD6OZ8WGvVFf7aAHiAH7hiYDhAR+jBY32THqCPRBePEOv9uHTP7zydCQDmJxGPzlOntNF7L3GRXn7MZrwCGRmuNcntNNx7AUMfoYOXMZKWfXhAWiQrh6+4E8D99KVc9iBBv3BI23I02abG/BGuTKz7jvaxAP19AH9xkXdzKz0qp+Zdb/BC23hETobRLmUAyVay6IN7XApr55+NBqUy8xqOJkv+M+xbiwY1IxtY4TP2sF/IG58tNVA/+CTjg/4KdQ3eIVoV0b7+Cd+IsA7fUAzPuENuvAWoMscAfqmn0Cf1dUGgEPbypsrjG46LuOUQctgpc+a3+orB59Qf/TXWiYP2v6pD+i58847Q326LRqVxRP5+tZCcXXxCb34ytmADvzRvnGHAw3aRzPQf3UaPXCZ220spKMFT4ydeWSt67uy6BE2yMwqn9xnjuOZ4xC92tRv+gX5YX2Yn+hDG1rQh1/aVj4zAz2g4ZCnn8beXNI3ZeXjE56izb0xavRKxyv0yRPCK11cWeOLL/C5B+q7R7s5kJmKn7Yw0TGepaHLzGOCNsqVmXWBmKQmsU3JBLaoTLpSpJYXnghMXjiAOGjlxaUzhm1mjF+GIeUjM8OEbmWfqZARsmfPnmB0M7QZKJkZhCxPOAcAjynjiaAkpCw8PCFwCAfCBn2MHMYsg9WvCLzvfe8LhrynGvRJXQIKLwlSbSnv1MPpC4HGkHMa7kRTfcYuJ4A0BjM8lCRGlVMa5XybgAMA79RnRBAqxkpbaDVmhA8BZiMkJPBXH2xS8pQnrGyEBIm2jEnDycGgHafx+iqdA4VCoj18IXQISLi0TWjhDXxAOfTpuy/a+8AiJ4D+MerRRliiCy0EHkGozxREZTKzGrY2HG2gHW5lW3vawU9tn84wU052++XENYoT4KF774/rrr02/vIvPhN/9sd/El/47GcDrzesXx8ve/FL4k2vv6KEL61fll8+PB+PPPBgOfGejycefzxuv/XW+MoXvxh/+KlP1XdQObRs3Cv790fRfupaN0dsaPhpbuD71h1nxpnnnBVbztweg9np6M9Oh7RzL9oTuy/cU9co3itv/M2rBsNiyFNUzUvONXMJmEfmzqZNm0rbKzFcXI4ohrAT+mEx9EfzSzEqp/XdYvx2lob1BD/LCfTCocPx+COPxqOPPBQHD45/NeD6b34zeOYZ/+Dar341HrjrrpJ/sA67eYA2NJE15ggQR28t9Bz+l6WPnv7ojCLWzczGrm1nxtk7d4UPAzLKV8opPFiKYSyXOKN/pVjgy93CuiyVTkL7wspyrTfqd+tTIk/MH4p7H3s47n/i0Xhi4XD4qcWCKvplTfmZQig91TAVnRgU3MPlUXFARfRKvF9AqDx6c1gSJn+nNQesg9YB+7H4YDAIMtqaJdvdywPyrScyguy1d1CEpVtXQDwzq0yxz5EPyttXyKu2FrUtDj95YC8mL9SBQz0h0DbIHOOVBqxv5YB77WdmXf/0FfstY5Tyjl50UI71Qfvu7Vni9g71GSjuyWt1eXUAABAASURBVEMh3IC8QL/9nvHvlLrhhA8tAB0AvcITAWOMrkGPgI+hASca1YNXu0AcTm2gk3xGo/0dHkadk2rGlH4pR7dq/dEXcaCesXMyyeC1F7g3ltrSX2B8tCu+GqQpB2cDZY2x9vHH4Qidh7GkTeOMJn3QN3E49Nc4Mdzwwv5PT8EDdGorM48ZV5lj3VAePOhSBh1waiszw7187QHpQJo6QnzMzPrkmnad2hoHRila6CPG3BxRxxyBQ3v6Ba+4fsh3L5S3d+/e+lFAfWt8Nk7yM39wHqPlqUBZOLUBn3FCm/mCVnwyZvqaOe4zWowFUFcegEs/8Ns84/ih39IF3DeHhT4rp031QeaY3sysZMIn3/jik3mnn+hRAJ8ys8qARk/meAzho9txGnhKAm/MGWnaxju0o1c78BlXoTbhk5eZYSzgwwM6IzoY7fpjPM0hONQHserKHNMnKTOrPaOM8uqhBY/NY/O50djoa3SgCT3oiHKpL6/hQIc1hj94j7f6J19ZbZqH1iqdW+geDwu6gB9kZqVRO6099TOz8kF5uKJcylsf7kFJqn/qimSmYM1DZ81TeJoT2CaEbmT+8KQwURlzhIMFRghJM/FMQvVOBPADZVooDjKzniow7igbTpA5AiwCC1uZZxoYlU4knaIzpt/85jcHRwBDBR36asMnJJ0uEiz4YRETEDY8C9mi1QeGscfa4bXhMdK9EuBe/wk59cUZswxoGzkchBiewrVp06Z6Im5RU8LUF9eucgQEXuEZA4vShGdwMrDQrhzaCWXj1to2dtqEg6IA9MPmpAwBJx9+zhH44FbOPCC48cMjV7/5m78ZPgDIk0z44gn8aIVfvcwM/SKU3OsbPl122WX15w69wkDxw2tKG8NeW+j3CNWnitHaPobjkTwbho1Qv9BK0GkTbsJOHGT+8Hx+pufT3zd+xliPA2AUMbduXXgfn3K+46xdsaucpHMOve51r4u3vvWt4WmQSy68KDbOztXH3Zf3H4xuUebXb9gQ23fujO27dsWWbdvCXILDfD3r4ovj/EsuqT+5OTs7GzYu42D85ubm4tDCfIw6GZ2pfgw7GcMS75Z4b9APj7jjs7kc5RI3xnAIy6BXJUx+Zh7bpNo4ZWZ0imMDxPKwPgkwKob+cGUlGKZGr1/67pF5oXIrxUEQxRDuFQMVfdPF+SEE+rT5TA6Lc4KjimNNH+WhAU3mYQP38Rxf/eyGMWZ8T3V7sbms+3OKA2DHtu2xaW59dMqJexSeV/o9CVCYYgw4ApayTIqT0O81ksUcxrDfiZVucZwVo//uRx6Muwo8tP+JIHdg6RY8WZ/EKJGliE4Zj+4wYnlhMYZlTAqK6JSs2uRKiVRQs8Qnf6ctB8wrxGemoIJ9y1qyBwrtLcpZN5lZ92yy2X7RdAJrn8zIHOPJzKr8Z2adY/YVxoJ9qMlrdcga+O0x9k2OAPedjtkWFUeUS/sgc4y3JFXZkpk1RJu0Vs8+aX+Qbp0D7ZE98NM5yAXyQbt0AHuS/RQtm8o6lI8XcGZmqBvlsufoO8Xe/mrv1I/MrAp6HL3QezT6tEHDxYgC+IRmbeMFutBnL7a3owH/7I8MdjxHnzQ0MVLsn4xW6coDfYdXWmbWk3djYf2rKw+R8OkzHtFD8AQN+IIOvLFXO7BAY8Mn7Pf7dbzMDWONDjyiE2TmMf7Fqku76NZ3vNQn5Y0XHcQ44qO9CQ/Q4fADiKMRza1/UOsvetTDM/XsB/QNuhi+Kge3cmigk9EpOCHw0NzBF/jxA06heaM+Z5W5Q/eyn8rLHM9N9KAdwKtf9EYGIL7Am5n1uzzoOBnAp31jpT5nFr6aK+aPfPTY74BxQpP2M8c0ZWadm5nj9Yjn+os2Opf+mjON7/RS/KWbwWe8M8d1ja/5jueAAwpddEP9xc8oV2bW13SUgbck1T/l9YEjAw3qSlMvc1wHn61B/EWHfnkV1nzEf+Ni7OBWD+CrtWjecfpxiFknaM3M2nb7L3N8D0fm8bh78wavzUP9wZs2L+WZU9aBAzl0oQ+txojugw79VdY9mvTXvMJ38w7d8tFmnMhah31eaTS3jR9aVuPUR3WAtWZMtG19OlCjqxsvdKEPn+DIzLouW99bmJktumbDzpql7HlOmElmkloEJq2NXkjgSAcm74/ChszxhMvMOiEzM0x+i4cAAya+NBMf/Cj4/y5lMzMsJAuZAeXR9quvvjquLuAU3+k9+ggpjxPyDhO+bRFbYOglFGyMTWEiAAg1dfXJZom+zKwePbwjKCxqQkJcHffyCGNCRzvSjYc890Aa/rS62oJDXwgQm15mBsFDMAN9gBudBA7hmplBoNsE9Iuwy8ywAcCDdhsMIcbAZ/h75No7X+KeimCQE7po0kf8sCESUvgjzXwBmVnfnUMfwSU/M0Pf9NmmRuiqYxNAG9w8sLyxFAV9hR9v9Vc7yjdovIKzpZ2uocfc8XWmGOeUmJ940xvjgx/+UH0n/9f+xa/He6/+QLz9XVfFq1//ujjvgvNjet1s5SVeR3bqo+Q28De84Q3xcz/3c/Ev/sW/iH/+z/95/Oqv/mr8wi/8Qvz0T/90eArDUyTKGTu8wjtzy1wTZmZMTU1VfOaduWa8lDWG5ohxEJdmDIqlcEw51wd4hGjLzHqiA5c6DTJT9WOQxSgdLq+UU+hReB2CYtqJbkzNzsTchvXxkY98pPZBf/7ZP/tn8eu//uvxy7/8y/HRj360vopjXdsM1Yty6Rco0dq+8LmEQa8Xg+wGXnECzPQGsWXzGbFr+5mx88wdMTc1U/udmaXIqMKwOECKbR6+NXAy2jMz9HdlVIz14kiYX1qMh/c+Hvc89EDc98hDcYSDB5JOhDEoqCMK8mrolzC6ncjqhKjJsVLK1nYLyd1+lrvJ3+nMgbYWO8Xgtmbdi9uv7A/WDjksz9rV18ysj9hTru0Z9gb7Subx+aC8soCcsL/QIRid5IB8IB9+7dj/yXOyJDPrfESLcuiKo5e0zPF6OJpU14Vy7V55856c0p50RoM+MSIYE5Ttq666Krxm5nU2TlSvmL32ta+NV7ziFXH55ZdXZ6m9Rn3tknFkVsPNgLJn6r8yq0H51fdPFUcnGUvPYnSQv3hBoSe70OUpwiuuuKK+Trh79+4wNvqE/8qTbehSn45mrzcm+q5NdGSO+dV4JESzMUWDPhkHRgOjwl7jST+8AW9/+9vjLW95S6DDa4AOTOhG6qirHXxyL0SfPuGPMdeOMkDbLbS/mxv2eDSrJ19/6FTAmKHnZS97WW0fHcBhDVrpM8rrh7r6CzIz8JJh9aY3vSm8Qig8//zzq96JP8rTNxiijEbzmX6hT5wO+oK/6Ni+fXv9tpO90rjQEYV4wrlg/6QvGRNzGOgPfPQa40IHwxf9zzy+Xtw/FeiTvqAHLnWNu/nX5jOj71WvelV4khI99Fhzm/6GL5njsc/MgAcYD7xHG50ebn3Fa/xyqAAfHusvx8mm4hRDD75pH248EkqzDsw/NMIPMrOu4ygXXptzxhuvnYqTDerK00+4zG/jhn5zDX/NP2sVTfpqPtBhC9qqYwjV1Tf9Mu84XZy46yP8yjwZtClNfmYeoxU/rEu8afTpK6cP3npyFy3oQp8nWM0PPIxyocO8QRNe4QnemAf6rD3zRDk8J2usc+Onz/puLsGBRuUL2mo3mVfGQhnjgw71rFM4zHHjh0/qgszxXIMHNFzCtQydtUzc84E2kwGs7ot7i9ciILAsWKFJTACYgMpbzMKTQWbWiZuZdYGZkA0YzBaAxWNSW0Daj3JZHCV4Rv/0yQK3UAkdi9uC5gj48Ic/XN+vt+kiggDnVcQLdfBBPXQ2QD/BTFgICR98ysxqPElXh1AgYODNzCqY4VMfLvyXn5nRLjxTBiiDT4QdIKiMjQ2ccLQZETCULsKQ99E4qstTSGDZCLVnQyGQeb85HaQRdPLNAbjV5QDgtSVU9UM+hYkQIrTwqW3G6McjNKJfCMTRjjY40K4N/BCqox/KUAgpYxQzQo5gMzaMWYLXGHEiUBrVUb+14R5O7Z3OsFAMNkZbp9+LXeecHa983Wvibe99V7zvox+KD378mnjtm98Ql73yZfUx/Zzqx/zyYiwMl2MwMx0bt26p88o8pCjhG8P4Z37mZ+Kaa66phj9+UqxsJsaOomPTMX77H388RkvLcWj/gTj4xL7wUb6VciJ8aN+B8HN7ex95rK5n80UbwLj2ilFrrpZFXzdnY2rTo2hR8sQpq9roTg2iNz1VYBCdQb9AL7q9XnS63bEtWqb/0spyLA1XQtnZYvRPr1sXnelBPdE298wD/eHM4BCwGZo3NlV9olCgsV9OqLrdbiErK1/QGs/x5ZS92+mE0M8ndoajmJueiTO3bgtPAmyanYu5wXQMRp3Icirv6YgoZeqrA4z6k9A/6PaCA2Vlaan2W/EDhw7Gg488HPcWJ8DewwfjcLH4GfbR60T0Sol+VP448u9Ou4lYLslHSrsHFhZi//yROLy8HAslbfJ3enOAvMzM6JQ5GOUiM6VZJ3Nzc0Fu2JflyytFallx+4I9keJvr7Ke5asvPzPrSbM1bx+yb9pvW15m1g/rwm//pwtYk6tld2ZCeczAz8xj81g7MjOPp7kH8KCf7FGOYWpPtL9TjBlJ5CHZ0RRnRqU9BojbdxgZ6qIJ4Av5lpnhXr/INe1oF2hPqKzwRKAsPJkZZK/9zN5Mdnkt0T5HnqERTfZZjgEOevsnnqOHzM7M+osw9mdgXPBa+2jRVrtXh0zUtrg9VF85Rjg/8Acf8MDeCxgXQnTY94E65P5SkS9w4ztatEnGG3P6Bf6gVXuZKbvyD42MbnxUHi0AvXDRZfDDk5TGS9tA22i0d9FnzCF19BFkZp0neOpEVDlGG56aa8qa0/Yi7TNG6UDGMjPr6bz9Qp/0hz5k7thX8MDrmR/60IdC6PtExoihzBjHS/20Plo7+GMdaEtf6T2VCSf5j+7Y+oMWfHSvv/Zsc9mc0Dfj1XgjTV+tAeOsjvqa0+/M8fy1HuHEa+uDUwdf4dFPhiTc2jE3zDt80S/jJA4/vMaZPKAr4qvxlq49ZbWPBw6lOFzwwZjjDX4pCx85QLdEi/0dGG8hEEeXOYEe46MumvRDX+mxxhM96NKG9NWgzcysskVcHlqBOPrxB92Mcfzm6DHOeG09oMW8NC/MU/MEz9EB0CZEH55Yl5wAeI4n+ms+mlv6hPeca+aRdPWV0zdlhcD407fxo40VesTpdMYf/5TVH+2fjtA5HYk+XWk26YHFYPIDC8hCtaBMWpOQwBcqd7K+Zo4FcWZWxcFkBCYmYPwDijq82if0tB3PwkVY6Z9QHwkkdNjYbCycAugj1NGNB+jLzLCwLU4CgqHP003YKJOZdROBk9CzGeAXvlnUwsz8AZ7AjycEKhqaIIlyEWDaka9u41PmmL+lSH3cigPAhoefymhf/whdcUoDQU6QETKZGdIZ90BvQ0MaAAAQAElEQVRc+/qMB2jSrn7BAfSDwOJR/7Vf+7X4qZ/6qfoIOnz6hlbjp31lhZmJxLrpwwfkAW1oU7/0D08pXfpCAXFC7fT6V37lV+qpNccMhYgQtlEQzvDhe8MHZ23wNP+PcTzsRCwWI60zMxW+3H/Gju2xfsvmGGxYF3Pbzoh+CZd7GUdWlooDYCkYymds3xrnnH9ePeW28Thh4QQyF2xCQmNpzHnKxZUzP4y9+V6swPDRvTtuvjWu/fo34rpvfCu+863r4vpvXRs3XXd9/UUCY2XszFd1he6NY5ncQeHRrnY8KeL9PO8vUri8SuKbAv3SL/3sTg8q7Z2ZQeRUv5429wcl3u3EqJOh7LpNG2J6w1x4BP7AwpH6rQ5t6BMQt/FzZmnD2tMvc7JTjBz0Zo43ffMynuOL0d8tJ+29bre+DjFaGRY7vFtf9di2ZWtsXrc+NkzNxFR267cQukvDyFImijHuPfyTkT/lI5IcBwtLxZ7PilubZFXl12MPx+MH95f5FbEwGkIbUZaqDwZGuY4Ux8uB5aV4tDgNPDHgFyPA3Q/eH/cVJ0IpMvk7jTlgDVgXdb2WfpCjoETrfsIBQCG3bpSVDpQhbymz9gb7JplvnQFyWHn7nrmmHGOPo0B6ZkZm1qfv7FXaWFcce3DbX4E23AN1QOa43uo09KNPWqtDFjEOKMkMZsowxZ1yzKBhPDCQGD32ubbPU+DVceJpj6MD2Ie0AXejQai/+kS+oFefgTy0ZKbgpAC3vmvbqTsDgBHOaNUHjnB0MDDQxChGtzz81ABdpN/v11e4jId9HBgXNGkjM0MflCej54qDBy4nvvjDyGOEMGYAI8LY6D8a0Ic3aMFToK4y8GpL39tY4Imxpxuhs82LzDFf1GFwmxvKqUt/0A80AuOgDf0GHCT6brzQhU7p7vFAHXiAOENb/+1L+tvKyNOOfE4KBqnQmOINfumPuP0QDcbFnNF/BhhcQjqIsTK/8NF80g/9s660k5n1ez0OY7RlbNBwMkC7MugRAriNB/4zGLWNJu0yGulh6DWXlEMjGvAEPiE8wtZfY2t+6YO1QUfE54ZPv7xuyAimG6BH/4xxZta1bJztKU668c480F5m2XeKU19b+m2PVgbvpcGDFjitW/3QlnWqD9o0BvqhP/rNQWZ+KmfsMzO0hd/waN/eb0ytB3NPG6D1XXll3YvLc99wtHT9NcbGXrtowmN6duMPOoBy9NHMrGsRD8wTOK0B9NC9yAz4gTLmp1BZ9dcffbWx0ZWZRZ3q1D7qC3zowhf9V77dk6XwRbkyx2OTmeXu+F9m1jE7nrI2Y521SdbzlyqLwKQDFqZFRDhbrO4JEpPUZM3MkzIiM+tEy3zq0KI2cS18OLVrghMMaDlpA6dYwOZjURJKjCSL06ZEgGifQLCY0GiREb42BYAP+IEvFjRcBCAhx3NowUsH+NeEpTqtvjbUlwf0O3N8MqJNC10+XEB+4xHlCh7QcFIk0OkePkqa8aOooAH9BCzhRXhoX76NCQ/Qqk2bpfaF+q9dfNEv40MQ2xRsFgQiIWT8tAcyx32Af/UQudcf+ODBX7TiJdC2NLjcmxc2J8LVhkBB0a5NgfDVB/TBqb/wNxyZubrp0zI+u3F9dMrJ+HIxxBbLyb6Puh0sJ7APHX2Mm9F/ZGkxDi8thJP/6HVjphjIm7dtjR27dtWnToyvD9n4ToOPWfq5pz/4gz8IP1Ek9C0HHwTiBMN3fDW+mzZvjsfuvb/+vN/X/+Yr8dUv/U187W++HF//m6/Et6+9Lm67+Za6KaljDhovoXtjUDLj4OOPBweD9n3xVztCzoBbvvOd2jf9A93ST2GnKAueeNCX6dmZ6BbF1v3U9HTMrJ8LjoDlGMWBxfnQl/aRTnH98XNC4vrKgWldWivmRuZYUTD3wHM9KZbLyRkaetmpcpIDoBsZU/1BzM3Mxrqp6Zjq9qNf8jsRMRoOI4rxn6MopeKkV7/TrXU8BcBh0CuOBnxYPDJfn+x45InH44kD+ysvzaHF5ZUofwXG4b5i+D++f188/Phjcd9DD8Zd990bd957Tw3veeD+k7Y/KbD2OZCZkTkGc8P+gurMDEaWPaB7dN7Il6cMGW5PsVeKk8EN5CtHJtu3GAfWoDUHR6c44+TDDexb9gF5yqgHV2Yq9rSgfGZGw6dOlIssokgz2uxRjAUGLgWeUcm40Te0oQvYt/QjM0N9e49ymzZtqs4QbRXU9U//lFVfPe1KUwbUQn+L/zKzOmn1317GwGWUA3s0/A0fPqEF2OPV0bb8QXGUojkz61MX+mNsWn4jBZ3ieE0X4GjAH7wRt7cy/uy5HAz2DjoBfPqnLvmuPfUZPAwO6cZMmcwMNImjHw3GFL+kZ47HVL65A7d8c0wf4IdPWTxBByeDNqUDbalnLPEJT1bnqwua/qoP5iBjUD155ox28Uk6WjOzHtxowz28eMHgA/bGzLExT9ejE8FBVzJ2+EG/Uo9eAo9+aUtf6Ybq4as+yD8RqIcfAB4AL35oR/+F5kLDI1/7aAXWAb5mjvneygmly4eDYQ3MeTj0yxhZB/QBzkB6nnvp+mNs8TIzw/jiceOvOQaHfP1QR76+tzJoyMy6fpU3x7Vh/nPs6Jc+GwvjBB/a9Au/OTrEldF+lEs8c0xPG1fzHh0NSrE6RzPHc3V1OlpBZtbXbcxB44omeie50eaaNq0DNJiHyrqXjl7toAcYb31vurg8dOkbvqiDR/gqXT7+qicdjfovX5p7beClskDcXAfKZv7wmCt3ukDndCF0rdJpkpwI2qQzQZUzufTFxPO4O6OAx9KEIiyUF2+Ty0IBmVmVCHUBXECe+8wU1M1JGxYxbzJhY3FZ9GiA3+KSnzmuUyv+Hf+DM/M4HvRkZlhQ+uBE8j//5/8cv/Ebv1F/SszppJNJRot33BksHntnSKCJgCQsCXy02/xsxhawd9T9cgDjxumje18m9768hU+AElhNSBBu6MFXgo/gwDOLmOBSB6+kaVub6mAFQ9xG4n18bbnHO/gIa8KRoEYjOvzcDxrl2TTwvrWrrjL6TLAQdGgVt9EYb3FjhAbCycZnbvjdWH1GA3oIJHRkjhUbfCbg0Kw9oTEB0uVLQzcemAu82eYfvE6Ovf8PjIPx0hdG3m//9m/X3+g1NnhnHPAKbnMI3XCvZfBb9IeLQT8qUxQcPHwoesUQXlcM3Sf27Y0H77onpju9mO0O4tBje2P5wOFY35+KDb2pmFnO6B9cjHUl3NSdjnXRqx9v8x75hRfsCY+nnX3Jntiy68ygCH369z4V/9v/9D/H//p/+3/Eb//mf4zP/Omfxc3XfzfWT83ES190WZx79jkxN7subGaXXPqCuOwlL47LXvay+ljp737q9+Nf/+//r/if/5//U/x//t2/iW/ccH0MNq2PC158aXz4pz4eV73/vbHr7LPC/Jzu9WM0vxhOqweF1i1zG+Kxhx6OT/3u78X//r/8r/Ef/s2/iVtuuzW2nLWrvrpw1XveHdd86MPxwt17YnphGOuGnZgedSKLJfrQ/IHAl8FKxJaNm+INb39rvOujH4xzd58XT9x9fzx0973x+b/4y/g//rf/d/wv/9f/e/z/f+M/xNe/fW0cyOWYPmtrzJ25JXJmEKOpXvhy/r7DB8NrFfhunniSwM/kgWGMr2pcj6I+lj9OeQb/n+7GUmcplnOlKEGlzRLm8mLMFR6eveWMOP+yi2PrOdujNztV86enurFhelDGvx8zK8PoL48q9EroGwIgi4PAOgCLw4xef6aMy8bIUS/mF1YKrrlYmJ6K7z5wX9zxyP1x24P3xP7lhZgpzpYs+Pctz8ftD98XX77x2/G1b38rvnjt1+PPvvKF+NQX/zL+9Mufj+/efmsMV1bi7K3bY7ETgYcAD43VMW6NjsUmkTXKAYYFeU5uC8lRIXK3b99eDeHzzz+/vvs8NTUVrRxl3fwiZ30XB5D76turlCXf7RP2BnLcPRktD36h/ZPBab+yB9iT5VmbcMGpncyUXE+wlbFvZI7TZEgToqeFDDanox6NBQwK7aNd/b1799bv0dgn0aJNdYG49uUxQNGJDn0QNlqVQaP9Sh2Af40euBqoB9xnZtWX1EcPI9NpLjo51LWrHLoys+or6jJAGOrKMybnyim+MWFUaFd59NjT7X/6mZn1NBI++7c0cU51jy9rl4PEU4H2eH1QBl66CmMSnepow5zBD3qQsUODPHWavoIO9OobOqQbG3yTrjye0XPkq6usNP1SRl/xAU2MVLw3n4RoMmfoJejAj8ys36aQhk79MA5w44n24TE/lUEDnYXuQzeid+mnUH26EmNPO/Q+OpG+64N5hC58QDdc0swVoA04lNcufmRm1X/Rjx549FNcWfdAXBqcaNcH/APytWtee0Qf79GsrHotlIZH9Dy04CucmalInXtowl9982QMRxDa8UZbmRlozxwbwnAZE23ql71eXB/0ST00aEtcQ9pUVpwOQg54Os+4S9cfdeQbG7LGukW7NLiV0xZa0YPf2jU2QjSrqy1zFj5gTK1x342yPvDEnMBTuMWVgx9etGgvM0NeZoYxRY/1wUmm//DAoax6+irNWrB20SofvXghrg2gjvGULszMsjevq5CZZY/vhL7Dh340Ae1kjuePuDGVD7eyUS44tU1nF+ITaH3JzNovdMAZp8HVOQ1oPK1JNEEyx0LBpAAWhclFEBO4BKKJlplVcGRmnagmVpzksihNesXgAOqZoCY6AWoya7eVU1YciJ8KNBwthCszBRUys/4EjEegfeX/d37nd+I//sf/GL/1W78Vn/zkJ+vpJWFlUTFMCYBGs4VnkwAEBV5xGvzu7/5uxfEf/kMxRr7+9WgGqo2EgCOwLEILFq8JAgIXSEMr4Uy44Ys4AWcz1o6xcaLq5NYX+D/3uc/F97///br5EQ7qEY7ooggobxyMNaEEB1w2NCCuLxiirnvpaCXc0KB9Gw8Fwobtg4iMcF/p91MynB6eItAHdWwIyhnbzAzp7vXXfGp91F/lMzO0gb/4bFNHp5+J0c6//bf/Nv71v/7X4VcHtMc5pW/K6DPa4QTiaNZf8bUM+JFZjLRy6q0f6Mcf68T6mNu0Mc7Yvi22n7Wz/hTfuk0boj8zHYOijE+vXxe+xA+Wi9UKRr1OeAJgxzlnxYWXXhJ+qq/CRXvivAsvCL8ccNa558Q2+HbtiCve/KZ46SteHjvPOTum1s1GrxiG2nthMf59cHDbmdvjzJ07YseunbFpx5mxeeeO2MlwL+H2cv+2K6+Ml73yFdX4H5S65tn8wkJVdFaGK1VOTBe85rz5v720s7U4CuCA+w1vemNc9uIXh/za94X5WIlRrN+4oSjn62JTMYJ7U4NYXFmO7HVja6HnxZe/NN701rcEx8GGMzaHMnBRAjm8VgMjxryyhsgd6w6IZx6XA8/VHNFnbbdQPPM4XRtn52L9urmYnZmpm/eoOEWstXh1RQAAEABJREFUFzLDHFH+VOCRg/vigcceie8/cG/cWoz+m+69O757x21x4523x833fD9uuf17cVuBu8upv/XGcYKfc+vXx2B6+lSantQ9DThg3cyUuQfsEeSqeQeQT+Em180N0OZllQPz8/X1MvnulQeZWecy+UwPgNeazMwqL7QBMo+vg3iai/yUtbq8tYQ+Ifyzs7NBtmaO8Um3hoB9irxtoD/2yxba+5WBj8xAszAzqy6k7VMBtLT6mcdxrk5v+ScKM4/XbeXgyMzA29V06wu+Ce3nc8WJYJwzs1WtuoQ92/4MxPGhhY1fnq4y5sbQHMnMWhf/jPsxhE8Tabw0P+BBM3ozx8aOcXVv/NAozMzq0EBD5jiORnXlo0Wd1qR0fQXS3Aszszq30WkuSAfyAB7BhQb4zW88MCf27t1bf2qSYSldf6Xhjz7hKz0KjqcDfdbOiUDb8K0GfWsgH2QeH7vMrHMzM+u8b2PfyukjXqCr4RFqo4Xi4ES0/ah52gPaBujAd2mZ43mqTel4g+fG5kSgT8aIHojn5qA+APMFftDmVqM5M6us0VYcvVbHjybVMtpokHmct5nZik3CZ4gDnWcI7wTtUQ5kjiexBZmZdWO2YAg2j8R7PN4CbPmZWYWLBWGxxkkuC7ktLDgAIc2gprAzKm3S0BAEwswUVK93jZzif6391Wgys/aDkYwWZTzp8MUvfjGc2jOuGdY2OEKFt9wj6EI0N4HjkTmeQen6wRD/7Gc/G3/0R38U6t911121HxdccEF4v4rnlnFNaOkvXgvRlplV4GSOacsc3ytrM4ED2LC9quDJAuDknncVbwl7Cg8aneQ33HhOcW9CUpyRrW/G0jhFueAgPJUnQAlOcXzi3fQEg757XcBJPHAqz8mhrrY5SNSFEz0FbX3cqs0X7Ykro442hGjiRcVP71vpq/nnqYzPfOYz4VFvvMVj42Xc9BPfM7O20doStrbF1yroB9rwBL1Cig3eMV5f+8Yr4o1XvjWueOub4yWvfHlsP3tXdGemwmm2U9dhMfj9vJufhFsYrQSIQS82n7ktdl98Ybyp1H3rO94eV777qnjHe98dV77nXfGWd78z3vjOK+OKK4sRffX74tVv/Ik4+8Lzo79+NpyUbzxza7zw5S+Nt7zrHfGmt7w53vK2t8bb3/mOeOe7rqog/tYr3xZvLkb4FW98Q7zossuqYe5R/eUYRjl0juz3wuP8W4rBfn6Z+y9/9aviyoLjfR94f4C3v/OdBfdb4s1vfnM4edqweVMslVPlleLIUEf5dxZ6rZnzzjuvnkTiz5lnnhnmhm9D+ADTFW95U7zpbW+Nt7z9ynhbwf+2q94RbytxH8N5w5veFOa4Od/pdOr8yMy67vHdnIs1cKHlyWRkjuncuvmM2L7pjDhj/caYHUzFqJz6Ly8uVgX474P+ex9/JG594J74xm03xue+8834zHVfjb++/hvxlZuuj6/fekPccNstccP3bo27igOArNpS6CG/OH9mNsw9mezJ/fOMA/YH64esJfetQfPV3BMylhlE9kkHBgwh6fYdeZzC9iYyPnM8p+X3er2A275G7ttjrFEgz/6QmXGySzuZWffNKBfcoETrehfChV60cdLbU+yfwOtIDTi1PfEHvva1rwWgE3hfmeEHV+aYJm0AaacC6IInM2sf9D/z+F4WJ7kys8qzJxeDUxr8mSlaAb+kCe0x2sN7mfYd/PFkn3Gj/+HFanDA0YDucd1114VTdHjoKUJtAzhPBnQA440mBp/y0jKzGthkDlqlw22v144042lc0Mz4NsfUBZlZ9S641VNfG6vDzKxPxpmf2s48zqfMrE5suPHCUwL6Sz90KAHE//qv/zroJEJPYypHNzL38QCPVwMaVwN6TgTmLtAPa89YAX0E+rYa4Gr36lljyqufebx/+IcuefA+GZSHB76/L2j91q6xAGgEmWN+Gwv6HZ0SP08Gniawjs0D+Fq/8B790jllzCPtt75kZl1v8RRX5phPmVntIfTB9WSIyfWMc2DiAHjGWRz13R0LR1MWjo2AUCf4OAIsInkWgHxxoQUnfiLIzLqI1I1yWUwM2K1bt9afaHHKSQhZnKDhhL8UP+U/eMCTEWVm3Tg9Fsjg9BicR6AYoE6+GZ9C+YwQBscVV1wR0m1CaKYQMUbeVAyNq666KjxOx0CmIO/evbt+QZmDwIdqGDocCPA7nSe88QJQrjyGxRBy+s2ARrMNLjPr+4f4pAxa4OFw0IaQoc9YhNM44jVDCT75+iDOgOd0Qbsy+uFUVj+9FtBCRpONAy50KA8fXPrq0XL9YpjpK5rd46F+elwKn/TDmOojRe9FL3pRNfaU1x+bjnYyx8I/M+ucwFM8gwdPjUujTx4eaAucffbZ9UNS+tPGGN3mUWa2pDUb4k1mVoMOkXiNdkAxfv+HPxgfvOYj8b4PXh2vecNPxK5zz4kc9OLg4nwcWDgS3pMfdTsx7BQco2EcKifovhGwXE7Rneg7xX/j298a73j3u+K9H7o6PvCxj8QHPv7ReP81H473XPOheMFLXxznFUfBxu1bI6b6sRDDGBX8G7ZtiZ27z433MNg/eHV86JqPxkc/8fG45ic/ER/+2DXxgQ9/KN579QdibvPGmJqbjU4x+IfdjOx2ozvVD6f2HADbd+6I8wv+17zutXFVMeg/8vGPVRwf+cTH4uqPfriukc3llD87nVgqbc+sWxeXvOjSeMf73h0/80u/EFe9613hCYENGzdGWbAxmJqKM7ZsiXOLU+Ciiy+Oj/zkx+OjP/WJ+NhP/2RcU8IPf/Qj8Z73vy/eWpwA5uqmTZuq/KEAUPIoH+aHEMRzfFlf4MlkZBZeFtg8OxdbNmyKbZvPiI3r1hffTi+8zx/FEdApPHtyvR/1/tH9e+P7D98f377ztvjqzd+JL998fXzzjpvju/fcEbcVx4D8/QcP1EevN63fEOeddXacX3jvA4UzvcGP2tyk/GnGAfKZHCf/7VuML/OVfMrMqjvQDyjunAB0h8ys88XJKCOSEWXNma/qgn6/X9+v3bVrV1ijg8GgLO+sSjmZqGxmxsmuzKx1olzaQJe6DUpyffqMEe9RYK+ReV2BUcvA9wRbA0+aNfAtEcDAYNA5BCEv0N7aEYf/VAAueDKz9gPdmVmdF/oSJ7kyf5hH8KkmhB8ecTJQH+Q1Hovbo40d/jBgOUQY+Qxe34n5vd/7vQCebGzgSUmAj/REuLUBX684d+gWHEfuTwTKzc3NhfFHKxzimVlfN+GsoYtyMq3Gg0/64uDBHFPO3FMfwAVmZ2frd3D0VzrAD7gyM9RhrEszJ+VnZp2LDMdbb701zBffz/n0pz8dn/rUp8K8AHgj/FRJEzePPJ3IkeRDtGhDA9zCBujGcyE6TgT62UAf8BadeETfk5c5prfhycxjc8l6VfbJ5fQTPXCthiiXsqBE/17/9BnoN56gwfjoh4asMca/eYfXnsDF1xMBJ4zXQ61v46VPAG78suebm9qVrh2gf0C5BtIbZGaNwqFcCzOzzo3MrPmT/55ZDnSeWfQT7DhgYbQFaRHZzAlUYAHJswiUbYtFaFFJOxEQWK1uZlavP0WCA4BiQTjBDxc64IJbmHnqi6zhauFqvJkZDMiXv/zl9TfD/YzYL/3SL8U/+Af/oP6WuLifevFTQYxuhiuBRaAA/aIYMbAZG+95z3vCF+p9sf4f/+N/HP/yX/7L+oV8aU4kGbHr16+vmzt6CBX1L7/88tr+NddcU3+TmKGuHL6gV1mCnLHN6IXv53/+5+MXf/EXQ+iL+AxuvLahKX/WWWeFdwU/8YlP1N9Kv/rqqytuhjrDUll9cYr68Y9/vPb3H/7Dfxg/+ZM/Wd8d5wywMTcaKIKcBfiAJ/qIPz/7sz9b+6gdgDbvMXI4oAGfCHiOEfzxM3R4pS/SKQnmgPGnSKLLmHhSQl/9wsDPl76i7Z/+038av/qrvxro9f6b/uEf2vQ5M+vGh2b42nyKNXzpr3lgnTVe2ZD1R7jnoovi0he9MF542YvCmGzcvCkY2d5XHxWjf6UY/cVkL2md6BYj3DvY3nEH8tatnwsOJu/nexXgkoLrBS+5rBr+wtkNczFdDPjedFHA+91wAr80WonxBweX4pzzd8cFF18UF136grj0xZdVuPiFl8aeSy4O+FZGo1InAi1O/r2GsLi8HIeLg2J5/kjAha65TRtjx9lnxe6L9lRcl7zgBXFJwWOOGX90rwyH9emGzTu2x4XFCXD5q18ZF5a2t2zbWvu3uLwUy14r6HVDv6S/+BUviwZeW7iwOAXOPuecIF82TM1V5xle4u2T50PmqcuXU51aaIOjheKZY7oys37/YdPsXOw4Y2tsP2NLzE3PxqDbq/NcGKd4HSkOo33FwL//0YerI+Cuxx6KB/Y9HnsXDsfh5cXoDvqxrijoO7efGRecfW6cf9Y5sXPz1ljX7UcnJtfznQPWpv2CnOVkZrBljg3UzDxmuDmBpYRT4s1l8tfhAR2CgYVP9kt54vYzcmnnzp3BAUDWyQOZ4/lPjit7Iuh2u1UhV1abwlaeoYEGRoV3jxlmThQZDQ0YD4BjoIXiDRj/9CHyIzNrW5lZ1x/ZHad4kUmtz/oCoJQmT/xkkDmma3U59UHmOA9f4Mscj5m9F/3GjeGPPwx//PFUX+NP48PqkJOg3XtawEGFtuDHJ3G4wWqanipu/yerzQF9R2ebJ3QZ34/QHmCMm0/mGLo5loyZbzZxEthDjTkdFh3w0TG1QUdo9KAPLZkpqCf9mXlsr5CPBjj0jXPEHEIL8MQlEMc7xj5HEfqUQyOHBTpqA+U/OJ8KStYJ/1odhTKzzjv9aoDOzHE/YtWVmcfKZo7z4YpyZY7vS7SWaTgyj6fL+/sAuOExrsbGGjVP3EvPzLqm0Ibf+MZxgpfGHJ9PBMqqAxeZAoxz5nG8cDdQbjU8VXrmuG5mHuOPfoAoV+Y4v0Qnf88wBzrPMP4fe/QWo0WQmce89gQYsPGZ9IRNZtZHqlpZjFNXeCKwGOUrCxdBz+tPmZgriqU8wgBkjheWNtzLO1WACzQ8mVmjmeNQ37Zt2xZOpxmcfneXocowZvgz3BnojFmbiH7YmGw2aISbUsRobSfk6jKEgScHXv3qVwcDXX8JQfUJQvzQNmPZ78i+//3vjze/+c3RnhLQnjaAsnjHieBJhHeVk1FGPfo4DGxycKMLz+G98MILq2PB0wmA0YxGihdBycmgb/rNiQAnA785OuDTPyEa0MNw98QEfBwB733vewPtjHp4Xvva1wYnA2PVGEe5tLV79+7qWMBTX/I3ByiX+oXezKyn4NrimNAOx4rTf/3Vhrr6wGGD3/qM95njuVuaqqe9aDZOaJa2lgGt+o9WG6A4vkgHB/fvj4Uj89VplJl1s+yVk9+ZchK+Yd1cPQ32s26dyHKAP4jpwVT0i4HYzU4NH33woXj80cfi0IGDlb/4slKcBgsrSwaw3QcAABAASURBVHFkaTHwP45emVn5J804mEuPH9gXPpx3+OivDPilgSPFMNx/5FA8cXB/dR5Mz86E034OgIVipM8X3D4I5+kETyMcOHI49pfyvii//9DB8KHDgwtH4nAxPn0foD89Fd7v5zyAf3FlOSqe4XLMFxqVO1ScCdKWC+3R7YR6G8/YHAcLXUeGS+HXEbR7qDge9u7fFw898nDc9/iDkZmVd1Euax1/O4V/QLwkP6d/xhg0IjKzRjPHYWdpWH8G8MziANi5dXucsXFTHeNeMXz0oRY+hf/6xfMyXCp8np8PPD5S+O2bEt3iTGIkWF+M/0vO3xOXnntBnHfG9ljfm4ruqDS6zA1Vwsnf85YDmVk/UGU/AfYw6yYzw3oi281fxhhjkMHNaGKgeTSXDsGxG+UyX5UV2nu8VmaPIMelkYFAGUAGlWon/FMvc7zG1W2FyVK0MCK8QuYUF3hknbHLaPN4v/pAX4C+AQ4JgHYys6Upqw2hfPFTATTra2ZWfsIb5ZImr0RP+JeZVcatLqRuA3RnZpXzcNtbolxwM6TxxuPWjH/gnmHrGztO1vVRHTBV9hxgzBvgmbh8bdJrjJu9A/7S1An/6DR0AXOBfoEueIAxNE7G0AeBP//5zwcHhacO0Gws0cvo5mTKHM+DZnibVxxXDpzMN7Rn/iC/8EebeCOOdm3rl3TOCXXxQT4c6BRKk0dGtjS8cM9pxvmgDlwNtNMgM0/IG5noAeYgetAGMvMpx10d+UIgri4c6kvTPnqE8hu0fGX+vkAbcMGNjgbSMrN+f8s4y0cTvtL/8JCsET8RGAN1Gv+1pw04zQP8B3DL0y5ofRa2e+FqyBzzODNXJ9d4q1dvJv89YxzoPGOYJ4iPccDisEgsQt40Gzmvp0f4LDD5CltYJr6yIPOHF4ZyqyFzbJxZkBYgocjrTygTlq2sNlpb2kCLsOWfargaV+aY7swxbXDrj/YJEhsHOhnKNgBp6qNJWbQ2IFjxJTPro2Y2NHXggM/GKNR39ZUXNjyElDKUK5uVDQUtmVkVAu2CKBc8hKEygIAkKNGCBuXUVU5aZtavmNqM0NTwF1TV2YMm7aMHDfqprnsbuTGDTzm4AbzKwWkM9RNN6hPEaJInHW2tLjzKM+zRoU5m1t/GhddcUD8zq7LiHg5twdP66x6N8GaOxxGdFI4olzw0lugPbZDS1hqgG+/wp80NfcMT48D4X5lfDEZaLK+Mw6WVyJVR9LMTWU7gi2cuQL8YhdODQX1MXJyjYLiwFKPF5fDzcbkyjOHKSizOL8Thg4fqB5A4C7IYc5wIoFtwTvUHMTM1XR0KBw4djEPFgJ9fXIilYpg7gfd0wZFivEvvlfYY+sMYxXwx/ldKuH7Dhti954J40SteHvWDgzvOrKfI2e0EI57xX+sXHPqor8al2KLBOTFfHAj7i4Ngb3EamJ/mYqcY7XiUmWGu45U6j+/fO/4Zu/nDsbC4GItLS2E+qMfRpqw2lDUv4HEvXdpagcYD9GSO53VmlnEexkxx6mzdtDm2F0fl5k3FAVAU8cwsQ37qBvh0dGNq1KkGvXnAsWD81w2m608QzpS2OR4u3b0nLjlnd+xYvzlmS/mp0vRMGZOYXM9rDpiX5LJ9DZDb1qF1BMStT4a+07h2cEB/8P0bRiAZB09jlDpw0QOEZH1mhjVtXbb16b7VeboQ3gboscaV5YBgwDIenVY7RWQoOilGk3aUtV8MigwD+gnQA+w1mfkDH9FDm/6iTVxbpwJwoD+zrPUC+gCfNHniJ4LMrNmZ47DePM1/mcfLGC/8YEj7oDCniNNs/CE3M7N+dwU/VkPjC96YC5lZ9ZTMDDRnZj1Jz8z6McA4yWWPpw9wANjn9bnxVpxhz5FkDL1371F84L1731hy+u/bE/imvrmlHjrh5WCid2hnNSloBeaAuSAOjK368GSOeSAOv7J4oe/wmzPaxAf38swnoM5TARyrYTVNTxVHD340QCv6AHpbHfdAWgN5rR486kprfUGHtNWgbquj7KmCNhoO9AFtSEOHtrQvXZry+Iqf+IynJwI8zhzLDnIGwKkN+OECxgRubQDtAXFlhashM59Wf1QerC4/iT8zHOg8M2gnWBsHMrMKcIvFpG7ee5ukxWTRyLNYQJRLGpBebk/4B6cFSQBljk8TbPoMRYsyMwMeC9k9vFEubalboqf0Bwd4MpLMrEmZ442LwcDhQXHQd3ywEaJbXjsJIEwIfMJJHO3wK8fwAOrZlLwb5xQCTvX1Sf/0E+gzZ4sy2gZOUmzONj78hxuhmWM6tYM2ZWzW8KIPj+EjLNEkTbvKUMY4dpQF+geUkQ6ftuDWHjz6yJCHD61wymv9Ux+92kA/gAtO5Vo/M7MaZK0NPJAvRLM6NoAm8LUtH+i3MuhCN54AbcjDf/loUkaadgF6gbS1DGjXZ33RZ3wB4ujetG59zK1bF7PFIO91upHDUSwtFEO3nNjOHz4Sg+xGtxhjfv4NtHiW01mwuZwYMxo3b9gYG9dvqKd52qq8KbgYe53IihPeUXEScArMTs/E3Oy6mJ6erq/tUHSsWSBu/huzpeIU0IfD5YTeuGS3E1u3bwsfBnz9G66Il7z0pfGCSy+Nc3efF1tKOkXM3PIFeTjMC2MLT5QrixOj0+tFb9APp9BCTxjMzhVaZmciOhna8l468KRBljb7U4OYWTdbHV5zGzfEXHFCaMu8MEfwMzOr0ey+pZcmn9M/dIEnE5GZNSnLeAy6vToWG+fWx7oyLuaLeWDd1EKn8N9UdMJTAL3ifeFQ6mUnBp3uUeiFtjeVds/cui12btlW5mEZl4wowxDdjMn1POcAWWS+Wet13Q4G0SmOn8ysYZTLWiKX7Un2r7Yv2HfsK9bb6jkOHxnCyW5/yRxPJG0BZYWgoD/hnzLKZ2alB23S0MAZYQ9mQHo9wV5DVmmfHKOHkFnkjxCgFygnhK9LJpU+a0dfpQNl4hQvOBsKbWWOeSFtdZ77p4PM43VaGXUB3uMHWSGUpg/GxhMQnDR4RE/AH3n2e7KT4Uw+G1shvQavWijeeKYduNU1T8h28UbP04XK0TOMhTkGR6NTHWOFz+jloPB0AqcOp4XTf3oHGrRlTgkzszovHOCsX19kZtk/4YYPZP4gv7TXoPWjjbm+03WAuD4be22u5oN09/iknPIAngbGV1zYAD0nAvSANn6Nzhaqi2ctFAftXr3V9aVnZl0raGl4nhyqB+IUL/1sKNAF3GeOxwANmVmdR+Yevq7mIV6eCNDd6hkXNJsz5oJ5ZT64186TaVG30YOmBplj2tp9C1vZFrb0SfjMcaDzzKGeYMYBiydzfBLrsS9e4XvvvTds5BYOwWYR2ajdixPI0hkScJwMLBgb7u7du+vvCfPMwkMwWYSZ4wVn8QL4LFggfipg0cMD4IF/dbvu9QM9+mjjE1dGf/VTaFODC7/kAQIHztYH9TKLMVVOIZW1qdmAbD6Z4z5mZhW+eAIXJUh+HL3Qoi20oBlOuJRHq7bc2zjhFs/MUBbAaeMREoJw2wjhIVjR3epI05Yy2nUPR5RLfX0XqqPdklzbwQ/lMrM+9YDWVjczq5GFN9pTTt2WT5jDiwb4CGn5ymorM0M/1TfPtAXUF6qXmZE5BmnyzC8h/OqKw49vDdyDzHHdzHT7nAJj+8ihw+H0nTHuA28McaexwOP23sU+uLIYh2I55nMYPrbHGTCV3fDYfXQ7NXS67nF54dJwJSrEMBYLHB4tx/6VhfDxQOM53enF5qnZWDoyHx7nXlccDDP9QcTySiwUeuYPHqp5UZwEUYBjYHlxqb6O4AkCdHYiY92oG92F5dgwmKknxso4/f/Jn/uZ+LV//uvxK//4H8WLLn9J/Rk/Y5yZxXDs1JNtbQ2KQWGsulnSRhGd0hboFacGw7Sk1icWtC+OT4Nev/40nvtNvemYyV7I1+/5laXQv9HScowWlsLcjnKZJ8Bc0575kpnRX4nQFsAHPC/F61/lbY393f/T3olgVE7zR72pGBUjf9TpFt4UA2uljOeRpVjavxDGGT+Mgacytp6xJbZv2RrrZmYrr0rRaGBegFGvEw2ynNY36EQ3QDd70WD/8mKJd2PbzIY4Y3ZDrJS59PjyQix2Ms7YsCmueNVr4kWXvKB+R2JY0hZXRrGwVObW8ujvzpRJzWeNA5kZmT8ITR6Ss2Su+dkpBi5AmHyhe2W6xQDesWNH7NmzJ+zh9hP51jNZO1XmsH1EPQalE1qPatuHyHD7kHzKvXuG5XnnnVc/+GoPk4YOa7KtV3JBPDOrcYAOdGoXPWjLzJCmfmbW7xHIp784MfZ+OEORA8Cap3egxR7BQYBebaLHk2k+suu1M6/kAa/L+eCs/uqrfQtd9l4hnNqHR7sNMrNFfyDMzDoWEtUBcDTQJ3lAXDpZ1tqQpu/kGJAvDR78UU8+EFdXOeOgDF5nZnhSgxHtUXrjpW8bisPUExnK4Kc09fUT3/ADL7zO6LVB916b9DqeNvbu3RtCY8aR4B6fMhMpdQz1w01m1qcE4DZ3jIm+uKcPSTMf0AyfvokrZx7Boaw5afzkcz4Zd22fddZZgUZzzGuJ5qy29Ufd1pb5yGiHR31ltCHfHGlteUVBv72KCK9XNH2MGG7fNvIKJpBuDnn1Urq5JHR/8cUXV5q8/ujbRXDiV2ZWvonrIzCmoNGDH+7RnplhfNt9lEs5NANx+fiGh8rhlXttyDe+1q38zAxl1JHfwhZHTxy9MrOWzcw6nvKA+spnZsCJr8Iol3lUgtpHdEiXJkSveSfdGGZmbNq0KfCrvfppjjU+4iVwb2161dR3qfDePFTH66lAHjzGC++tYX3XrrbQCzKz9km/M8f9Mk+UjXIJ9Q+toCTVP/0Wycwqg9zDgc9C9YB08OR4uxdqDygHZ6uPj41WecqgAT3GUChfnQbKwNnSxRvAAVrZ0yHsnA5Ens40mmzoN3EIBZNO6P7vY7LAY6ISYjYEoYUnrbWt/QlMODDhwNrjwISiZ5YDXqlYrB9dXAnfN1gaDetHFRnyw2LIc9jsmz8cB44cqt9ROLy0EMpEvxudQf+kxDHTTwSdqX6Uw//wgUWvUFAWyGeKMOWMw8GTI55AIa8zM7K0mun/Epn8Pa85sFoH6Pf7wSgClPYol/mijH2eYu/JNyfvTtydzrY8+aV4PZllZALGm7RTgc4qxwU82qHDMOzQg2Zl5KE1M+sTTYx+hqJvyvj+jW/Z+GaPj+D6wK0P7PrILccAA5FhQrmHKzMjM6shFmvkysxKCX7XyNH/rOVGsyQ8aPxh5OIXY0IacG9sGUyMVN/08V0gv8aDV77D88EPfjCuueaa+jFeBi/HAd0O/syxQUtWaAs9DeQ3YKBoy8k+MFc4KtAgT338pi8C9/Aw4DhijC2gq8JpPqGX0cdIBAxy4994oNxqyBzzLHMcwo9mZTKzjjFjk3Hpl4/0/eqrr44PfehD8YEPfCB868kkC4XUAAAQAElEQVQc+eVf/uX64WgfKv61X/u1+Cf/5J+EDxb/+q//euAV8H0n303CSwap+ad/2vpxAfw1F41lZlYngjE3ntI5f4wfA963rXyT6h/9o38UDXwAGo9/5Vd+pfLbx7qt10984hPxsY99rH7suvHa2FjTcJkHXoFdPReMs7m0FnifmT9EBn60eZt5PD8zjzkslMFLYZRLeeBeekmqPBaertA5XQk/Xeg2YdBqEfKK89zaGGwKFom8UwGLzGQkoG2iNn0bjHalnwruSd0JByYceEY5MEH+DHMgB72IXjec4i/FMOaHy3FouBRHSnhktBx3PHRf3Hbf3XHrPXfG7ffeHfc98lA8fmh//UL/UjLtT43A7tQglmMUh71SUgC2DXNzsWPrtjhnx644e9dZx5446BU9RJOZWZTjCI6DmFzPaw5Q2lsHGSyUdMYhJwBFk46QmbUIo5sxd99994VHyj1FmJn1iS56gPKcSr53A+CqFU/hPzoEvFCglQHJMHQS3NpHo/bpNMrRRZwOM+782ozTXCeGQiDuhFv+BRdcEBwFnlTr9Xr1tI+Bqq3Mcb/hfK4AHdrOPE7L6jQ045EyAH/od3vLib1Tb3xhREsH6hojp+ZOWRn9Pkzs9Jvx6tQbiDvNxi9OEjod/uKN9jKzvvqnTTifDNrVnsf6gdN74yXNeJlr5pmxojNySHIEZGYdA84DwPGgHHqNGWPdmDo5ZmjLRxuaGi3CBuZO4xEa0S+UDuD2wWH4Wp85Q4D+c4Boh5HJ6QCcSAsBB4pyeCaOX06t9avR8HwOM8fzEk/1kxFuHI2HcTaGeJ6Z1bnomw346SkJfOMQeCoe4zcwJvjqCQ3GPhBvT6sYC0+wGEvtgzbe2ne/1iAzq3OxzdvVtIuvhsw8ZuSv7o+4NRblarx/cliy1vxfZ81T+Dwg0AK0KfDeA145kydzvHhPpYsmYhPmvHA2FxPbJCYETgX3pO6EAxMOPJMcmOB+pjmQ5QRzGKM4srgQew8eiIf2PlaN/O8/eF/cfv89cd3NNxa4Ib5143fjhu/dErffc1c89Nijsf/wofB6yMnoY6SfCDzW75cX5kv79gHfftixdXv9yb+Lzjs/dp6xNfzaxFS3G203yMxyChGT68eAA5lt1KOenDPcKdT2cYo0FtjHxe31jG8HCQw5eRR+oTz7PoPKiboTUEadvFMBegSAw/xlzKKBA4CRyygF0ptO4yDCr9QwxhgIjAxGPocE4wQ+uNTTT84OfdQHOKQzXNxr97mEptRnZmSOjYFGV2bWR6/RjkZl8aHxh8GtLNBf+caInsYIY0wzYhnXxh1v4FFe/4Gx5BzJzPrRP/zJTMXq4+BwNsjMSqP6ypkjXjkFvoWELnnoZfSbZ+hAg3HikAHiQJyxz+hjBDIY0ayOpxLaeJqDxhRR8AvRlJn1FTH6qX5Ll9/y3KOLowTf3K8G5dp9ZtaoNDjwE3/0031mFpnZqf3PzPqamv7H8/xqfMcXMsJasu6NCb64b/MKjzkRV/MFH4H6WJWZx3iYmZKeEpTPzGpIqw8n3OKZ43XRaIvn8MrMY/1BM1Iys74igy941ujMPF5WOfwD5hnAP/1bnddwPlXY0pRfq9BZq4Q9n+gycWyWvPfNAWBiWaSn2k8TmLfTBmJjIdilnSreSf0JByYceIY5MEH/jHNg/759QeZ6T/n2798RN950U3zrO9+Or137zfjqN79RTv3vqkb/94sz4L6HHozH9u0Nxjr5nJknpc93DE4EFAYQw1Gsn5mNs7dsj4vOOjcuPuu8uHjnOTHbn46pTi9GK6MYee9/NCqKbGm37MzDk7Y+KXC6c4Dyaa7pB0PJPs7o27RpUzCa6twpmcqVoBo20twrT4fIzKrkUvZbfYZ1ZqpyypA5xkOh1TYDnU7jqcZmgGkETWjWtsfFne7TTZwSr9ZJmjLNYICD8QAP3NrIzLIGOrVP8RxfjZ7MrPS4b5CZP0CdcdQHfcEf/crMaiTpv7FidOCPMeYkYaxJi3Kpj7fq4Q2DXRzOkl1PIrWNz4x4kDmmITMrfZljJwUa8NaTIl4XceikLhrQok2OBU8fvP3tbw+Pc3u8+yMf+Uh9/cBj3x7/lu5R8SuvvDI4ATgFOHOMKzxoQVtmCo5BZlZ6lNNO00v1ER0N6MWAs4RTCQLzo/U/c4xHO9pr9IuDzAw48U2fxVcDfM9nwBf9y8z6+g9eA+OLD0I8w2889SqI/ZATUZp8YN0qh6cNp3x1gLlkTuOx+ShPu/gOjJm0zJRcQfs18hz+l5l1Hq4mIXPsACA/9TXzeJnMrOtMP629zKyyqJWLoxc+4Zlb/X4qkLfWobPWCXw+0GfxEHIcALydFlTm2Dt6qv0ziS14Gz+vv80WTovPpBSfwIQDEw6sPQ5MKHrmOfDoAw/Fww88GPffc2/c9f07w4dYb7311gC33HJLHJw/EocKzC8shI862ugpQjODqZgucDIKT3T6X/NWVqJbLPm5wXTs2LQlLth1TjX+z9+2M87esCW6pYFcKQWWVyJK2I0sCkcUJaRATK7nOwcYcfZp+zVF3Kmqx3SbA4BiLa/xQVlgnqqbmWWujCIz6y+QqEsXYFi2Oqcaag+OzOOKsjSQmUEZRjsQb7RZRwxPTz/SgfRFHf1pCrbvGdCJmrJNqQbq6p92n0tAr/b1KTNFK79FMjMYQ/qjXGbWccj8wRBP9EmYmdVgVR6OVj8zy7rvVKcPPuq/Nr/3ve/VD0aLw4EnmWOeK5M5rpc5Dls+XjPY8J2+qR311UEv/gs5IZzoey3DSb9Tfo/TeyUBMPjl79y5s35AjiEPD3qiXHCU4BhPxFcDnRRweqgnT9+BungiRCej1FxBOzrNYXS6R79yTwbl4EVPy8vMesJLN9be8xn0W/8yx+uf/CA7zCE8tq7wRTk8xF/OFrzGc2lAGSFe4zmj3vzhVATsCjjx2xyDLzPrfMd/Y6WcPPTAAcSfS8gc05iZPzBHzTvzI/N4fua4DB5YM3i0mn/63/qXOa6Hx0Afny6Ut1ahs1YJe77QZTJZaCYTJ4DQ4jKRLKpT7adFR7ha+LytFqOJaDGDU8U/qT/hwIQDzwgHJkifDQ4UwzoXliOWVuovI3Qj64n7dH9QH7kmK0GnbOj9Tjeme/0YdHrFMM/6KwBxilen2PZ+EeKMdevj7G1nxp6dZ8cF23bGjnUbY32nE34ZoVNO//3sYGZRKrqlwYyirBSSl0rlcjv5e/5ygCKtdxRw8fXr14e9fG5urp7odbvdeoLcQmUysxqR9ndAx4CDPuEVAEC5lfb3AdYHPJlZaaE8MwSEmRlC95nj99LpOA47GPdRLrQPjv4aSea4jJNIT+Xcfffd9XsGDBPtrMaFJ6X6c/qHJgRklkVZIu5BiUZmHnsiQ1rmcV7oL4OhpeOBOowqeqBTeY+/O+WnH7YxFDLQ/HQgJ+V1110XyuEFHsPBsFJOvM0HYWsjczw/lNN+K4cm5Rg3aADXXntt+EWH2267LbwqcOedd4ZfLrjzaGh8xNHTAD2cNpw7dFm0oK+1I8wc88tcNh/pqNrPzCLbRnX+qgePeaINzlmhuQNvZtZXCPBR39GuP+rhI76p3+aR0D2jDQ3KC5/PsLqPbAGHgXiNZ3iFR8bGuhIac2NqvIGnLoyjOdHmi3lkrOBQR7p5al56osQ3SMwFeBr+zKzrAa/VAfC4X2uQOV6n+piZx8jLHM9N/cUPcsy3M8wpchY/zT3zSx6Z1SrLE39yKG0tQ2ctE/d8oM2EIcxMGouF4DKZLFxC7VT7aJHa7G3+4vCahNqwCE8V/6T+hAMTDjwTHJjgfDY4sH5mXWycWx9nbNgYWzafEWdu3RY7y2mWD2vtPvfccOoOqqwcjmJUTuFH5dR+ZXEplg7Pn5REJvqJoBcZU91erJueiS3rN8a2jZtj87r1sa47KG1HdGJ8dUq5XnaiBOEaFqSLS0uiE/gx4IA9WzcppfZyIQXani7e7/eroU2Rt8cra87SL+z17pVjBDiNU17aqYI24MjM0C6a0NDCRneUCx0UZwozo47yTEluQGlmQDBsv/nNb8YXvvCFYAgzLOhG6mdmwVSWRlmDFPF6s8b+a33OzGNPACAxM485SIyFMVjNP3H9ZHQxcvEIb/CMgYU/0hhm3/jGNyp/PAHgkW3jnJnV4UCXpEe2tMyMzDHE0QuN2jNOmXmMLunqawsdf/RHfxR/8id/En/+538en/nMZ+Iv//Iv4y/+4i8qSPva174WwE8ackbcdNNN1UFgHI2zMQPwxqorc0yPuWhO0lHNm1ZEefT5QKH54Ccl/XRiw48/eKMM/PqLRwxYeYx98+vLX/5yfPWrXw20eaJLmjLKt7aez2FmHuueOUd24LVxl4F3mVnHX9yY4TmnD56Jc/gw6s0z88L8MLeMkTxljJE6HEbmg58h/eIXvxgceRwIysOP7+JkBdkVz/GVOeZPZlbHUyMHfXikj9Iyx+XEWz+sVY4O881cxBdr1brBK+nKPx003E+XvxbSi8axFsg4fWnIHE+cNtiZ43ublwm0tLIcd91zd1z77evinvvujZl1s7Hr7LOiN+jHAw89GEcW5sNPVUUnI7tlOEoo3u33Ympm+ljawtJiLdefGsTKaBjDGMXW7dvCSYGvePqSKmFpAeJmx+lSOT1AVwPpILO0dRTcn86Q+cN9af0VnmrfMo/jz/zh+Knif67rmzMngueavlNt3zp4JuHvTN/fsuLflvbM8dxsaM19cLL6rfzfNaxfrR9FPF0YJ7nqY/IZ8XThSapXo+REfdx67vlx1kUXxyUvfVm87FWvjpe/6pXxsstfGi9+4QvjRS+4OF544Qvikj2XxJ7d58fOs3bG+q2bojs3iKXZUSzMDKO3Ml+hu7wQnaWFEl+KQXEUzGSvGvH9hcPRX1mIfme5dKLI8qWDsXJkf0hft7IUuf9wbFm/IV78gkvj9S96abxi5/mxq7+uGA7LsW+0FFPF0J8pcnow6MWoG1FQB+O/mxHrp6ZKWxG9UgZ4WiBHqzhSyqy6m0SfIw6Yf02GWnPIcE8RpmRmjpXPzKyKOMMwytXr9co8WKlGXWbWj7rZv70f7ovrvmZuf6d4MmocJMBJ4aaQZo7rzMzMhHfuPc5ND3AKmDmeHJTZzKyPRJcma3vwgJaXOabPPdAH9NNhlBMH8rSFPq8aMDTQpz/oAtKmyrylODMgv/KVrwRj/1vf+lYwGpqByXhgTDD4KNSMF6AdeIRAHN0APWgQxzuhNDxmZDI24cgc90d+A31SF0hTH93Krx4/edKlKav/mVnlzJPpkR/lUh4N2oDPt5gAmuRJB/iCPwxZ/f7c5z5XjVfGNYOfYfWlL30pAL5JY3jpo7qlqWPzJzMrTfA3ujLHY452vDBOYNu2bbWsOaQs2owjZwMD79vf/nY1/n/v934v/tt/+2/x+7//+/HpT386/vRP/zT+7M/+rIKxPAfKKwAAEABJREFU5CD4q7/6qwCcBPIZ4DfffHMYQzzNHNOAb/izYcOGuPjii2PPnj1VV41yyUOHvE2bNoX5zelhjlx//fXBGSCOD4xO9/gllI8v5tLnP//50L45hZa//uu/DrRwKMFfmqpGH36IZ2ad/+jKPL4mlDU+eGnMgL5IV09c/uo4QzAzq+NFOWPU8JoLIDOLLB/WMplZ17my6JEPH3CfOS5r/ZvzygnlA2XMAett/fr1YfykK6dtPIXTBze9yuH7G/qjrLry9UEafuMr5w8+mnfmAP7i34033hj4bH1yyohbw/htPhh781N58xN+PMITNFsDaCOjpKFRm0BZeeLSxdGdOeZPu5cmjmb4MtNt5Sc+APWtJzi1CxTSR/SIKyNUpqWJq7daTkozfnhp7cjn5MILjkprFG/wCw/wg4wz79UF6muj0d5C7a9V6KxVwp4vdPFU8hZZDBa3SdImZWZW4dD6arLLNwmV5UCQ1vKF7T4zq1A3iQksk96EMxFBZtbNIibXhAMTDqw5DkwIenY40CueBR/Zm+1Pxfrp2dg8tyG2b94Su7adGWdt3xGXXHBhXHzBnvBF/j3nnBe7d50d5+7YFeds2xG7tm6PdcW4mikGzVSvH07oR8srsbSwEPOHDsfhAwcje93oFMjM4sTIKs/JX4rAVL8fZ5a2tm7YFJtm52J2arq+YtCPTvQi6+P/MblOaw5QOu3VQnu3zhh/0PbjzJRcDQBlKcUUcoZgzTj6X2bWPZvCyzjy7rR5ZG+XRumlmArdy8vM+qoARV8dhkFmVkVZO2hqEOWie7gXNkArfKtBm/CXKsf+MrPqHNqndzTDMnPcP7oJ3cUposfEnRw6Xf7jP/7jakx+9rOfrQYvRZpexFDDB3UYBPhBT5KWOe5XowMvAVpbO/qhnn7SlVqIx8ZD/5QRqgPcy1MPiAPpykW5hEB57bd2tY0n+m8cgDKrIXNMt7FgaONpZtaf7EOXvukn/jB6GROMV8DAZlgxduUz2I3r3NxcNfjQon10NEB3ITkyx2Murg30Z2Z92snX/jdv3lxxZI4NLTwH6NMfYQPttD5zNjFy6LAcBh779qg+w884MgLR60kFNOOpttWHD+1eAfDUFecUWsxRbeufeYSP+uE0GR4G/ueKcwRv/t2/+3fx7//9v4/f/M3fjN/+7d+O//pf/+sxB4W5xUhTD43mgLHUvjHBC2logn91njLulRPHM2XNIeMjrh4cQDlhg8ysPMc79Av1V7+NjdBY4SUQl5Y5Hidta1Nb5gX6gLrKwweUwytllUMXGgG60QXQpS4azD385hCEU3119QceaZlZZY01ad5Zoxw/n/zkJ+O3fuu3Kr9/4zd+ozqGGMAcMsbckwKN39Y5XOiIcmk/M0ssKm/0Vx8AuhoPlJMH9A/Aox8APvfS0Qzc64dQvnLAvXJA3/QTb/AVKAuUE0a58JeRT76ai+iSr6621DfvzU/zkYPkD//wD+M//af/VOcfh5M5bz2gARS01dkkBC1NfC1DZy0Td7rQ9lSDnZl1EdjoPHZjcilnEppsJiww+SwEi6JBZtbJpCxQL3OMTxwoayJb6ISouDSQOS6bmacLCyd0Tjjw48SBSV+fJQ50V0b1BH1QjO51xQng8fttGzfHzi3b4uziAHjhhRfHMTj/wnhhgUt374lLz7sgLjtvT3US7CyOgG2bz4iN64oi3h+Ej/oNF5dieX4hstOpcr74GarMrrI5MnqdbgyK0+CSs3fHBTvPjrPO2BZbZtfH+t5UTGU3+tEJzomYXKc1B+zPQCfsvd1utxrJ4g1aWuZ4XzdHlAeZGZljUF7ZqeJwYjQxmOgIFF/KrdD9av0BDkosY9xpr3rqo0n5zDFu5YC2M8dp2qPswg2vkALcgLGhvHoN0Meoo3c41dUWHSbzOE511GUgOEFz2uiEETAanZwx/rU9GAyCMk6HcZDhni4jhBuN2tSGMDNDGOXCB2WUlZY5pkFceXhKsToe7gF80vAHwIFe6UCee6F7+fiiP/hCj3MP3LeyQqCO/jT+iEtTHoijAx6PEHtsnRF93XXX1cfY8YuRzfhQ3rgYR+WBNHRnZn0lRH6jVbp7dGiDYcoIPO+886ojgGGIN/rUysEJtAHg1y9jw4ASFxrL5gQwft7V980AJ6EM9usK/YwlZeDRDv7rL+eDnzr0c4PmDMcImhlZaFQO7drBE08lNL5oB+CJx/sZ/PRpjiI0ooUhhl/GSN/gbuAebvdoQZfQvXTtr54/0pVBk7nlvgG+trgwM+vTC41/QvwC+KhtuIxFg8zxHNW2fOMgdI8utKBJ22hQv4F8sPoeHSBzjFc9/PVUsJ9wNObmoPbRb2zQ1tpFK15aj17HYeDjt7HlwLN2rVn3HDzN+FfHeKEbLjSgDYgDfcGTBtoyRsJGg/oAbZnjPuhfZlYnJjzygDj88oXuxfUN4FcD6UA9+BuP1VHXnPRrFkJyR5qymVnlC3zSzFHzy9zGBzwxx/UpM6Nd6ra4UJtPTpO+1qCz1gg63ehpg9zC1fRnZt3cbdA2ZgvTRmeSKm9SZuaxKpljoS4fmMAmUmZWPK2giUlI8A7b9IXKys9MwTFltN5M/ptwYMKBNcSBCSnPFgdycTlAZ2klusvD6A8jprMbs91+rOsNYsv6jbGdQ2DTljh765mxe8dZcfHZ58Wl514QLywOgIv3XBgXXbAn9px3fuw++9w4e8eu8B2BrZvOiM2lblMUwrP7yysRpZ1OiQ+KgT/d6cWl5++pX/0/uzgRtq7bELPFKdArIrpfPAb9nGy/cZpf9mmKrtBcyMz6mDFFm6ILxHVTvrL2biHF3F4uLzN/YI+3pzMinVKJK585LmOvd0/Zp0PAp5zH8jdt2gRdaEu5RtfqdsRbffniytaK5T9x6cqV20pXZladIjOrwe6VA492o5ESjZbMDHXE5+bmgvEBZmdn6ysImcdxoE85vFEHDdrMzKDzMCoYC/rXII5ejT441MMfvKRnuZcP4FVF2MrKF9c2volrt6UrTzdrdZRTJnPMe3Hl4c9MxY8But2gpfGHfkbnU0+edvAEf+DBO+XFtQtHZoZy+IZGeehRXxlxafIYUuq0PGGrqz7c2gL6oj5+KocmBg5DDq8ZNUCccS1PmdV91VYDeBjmjCJPMwgZ8OrD30C7+GC+vOhFLwpOAHPVuBlneJTVjn4pr2/GEx2AwQnErSn9VleaezShVX1h5nhs8AC+hlse/jU+SAfqNb7hFdrURZeyDdyDzKxzPcrV6sMBN9AOfOgCpVhdRy1UFhgf9CkPD1AfT4yFdjPHdoFyeIIu9Rou5TPH/YXHfNu9e3d4jQi/OQM4E6XLt+bwzVMT4niJh3gLtCsdf9EIGl3aEgdwyUMjWqSBdi+vlVdWnnvgXn9aWmb+AH/ky9Nfc6HdS1M/MzVZwT1e40sbO+MnLq8WKv+hC5RofR3FnOQgI8PITW2hCR6Ax8bB+GVmlWFogdOaMdfhagD3k6HlrdWws1YJO13oagO+mt7MPDaZvcdH8F1++eXBI8cLKo0A5BBQzySzCIGF576B/MyswiYzw2VhmeA2fWDiosNEbaHFC4fyE5hwYMKBNcSBCSnPGgfqO/PFII8Cw2Kgrywtx5MhimPAif36mdnYtmFTnL1le3UE+Mm+F+65KF504cXH4LKLLqlx6YADwVMFG6ZnwxMGc72p2NSfiS0zc7FtdkNccNa5cc6ZO4uT4YzwIcDiF4h6FVGeWf6rN5P/ng8csPfac+29FGqGkJNJyqJ9XX5m1r08Vl2ZWfWFzLHxK2vq6FMAlHcfrKSgUnLlAUoooBDb/5tRSVGWD+AQZmY13rUP1JFHyRX2+/1jNIlTnBu+Vj8zRStowxMHTpZf8YpXBJ3Go91w0UH0PzOrEwI/pGkXvfqg3fXr1weDRF19ZDBrV/sNtAMXvQg/hZWA8l9mHqMZb5UD4soycJxaaxNkZqADPVEuaQAvym39Q6N8IB1fhZlZ20IX2tEpbMaAMnCpD/ABfxgXfl5PH/VPnSiXMiWo9KDJPcgc80w5/Dfml19+eVx66aVBZ+QswD91Wj8zs46tewBvZtb5hF/tCVT8wJdm3GVmfXVEO/DSRY3hzp076/ckduzYEQANyqzus/41wHOGpHbaabx7baFFmJkBj/niZwXpwS9/+csDwKNPeGu88VI9fYRbHG8auFdGPeND/8VrtKLfPcPNeLRxVF49+KQ1XELrk6MDX1pea1uoHlAWiIPMrHMCHcbLfNauvmSO+Y8GdeAxNsbDfZQrczzW6qNPGfQBZckOdJnDxs69+vKE6C1o6jhrJ3M8D+DBSweO5MZrXvOasEY5A3wXAK+0qR3GPp4DOBq4VwZ/xVenT09P13XLfjGn9Rv9+pWZIR7lcq8enpg7AJ/ghVM5IL/xTJ1S9dhfZtY4PCLGR//EM7P23fjhD37Ih0MZ/ZOmDQBHZtY1pz4ekT+NN7uLw8TcQZ+6eIP/+ovezKx9QyvIzPrNFnhB5piezIx2oaXF12rYWauEnS50GeQGq2nOzDpBCW4C/JWvfGX4fdXXv/714SMdJh4BaBFZlBaSiWUywWcyW+xwZo5xics3SQlUQs/CMkFNepCZdUMQN5HVmcCEAxMOrB0OTCh59jjQ7fcCRCcDlIP3+gFVH1EVJ2OrnCwOAk6A6cFUrCuOgE1HfzngzC3bYue2M+OcXWfF+eeeV58GuJQT4AWXxmWXvjAuKSf8F52zO/bsOicuOLOUOXNX7CnhxTvOiUt2nRs7tm6LLZs3x7pyCtrr5/GOl+iwwPGESex05AADxxxCu/2bQstgYlQBSq89Gojbq+3tytd5J1IgczwZ7Nv2fwoqnYBSqm63263vkTMEKKecCsJdu3ZVg40BR2FvuAvKqrAKpaERwI3OhpuSrA9wAWW1pZy21KdzALTJl6af2mRg0Gde+tKX1pNdaehQXjlKNFoZLZkZeKCME0kG8nve8554wxveEA5JKOSZWZV0vEEbXlLCM8cKt/YBWtDI2GQA6Js29Y1+hH/6Qbdq4yBfOXjRgz54hHBJ0656+KMunqAfqNfahgd/lG0AD3zaafXpea997WurzsfRwTBDnzrmAv5oAz5pxlq7jT+vfvWrA2/xylzQPzSqo9/SjEVm1m9M6Ac68IVB7tF87257jJkxqQ/KwKMe+rRBL33jG98Yb3nLW+Ktb31rvO1tb6vhJZdcEj4sx5g0buhDt36i2VjjicfyOQG0wyjDG20phx/6jFaGFqeI9rS1Gr9+w4d+c1L/0NnAPECz8VSW/stBgj8MXHMI38wjvESfvhpXtAjhhkcZY4E+ZdFnbpo3+qNtfVIewAPEQWZW/V4/tQMP0IaxMV+ANhrP4JWvfMOljnvp8vEWHeYPcI8mgE719MVYAveZWZ0R4nAI9cfa4XB58YtfHPjE8SJuHhpPDhNtKQu/ccoc90tce0J5xmXTpk31VYO8aIQAABAASURBVBJzkVMLz40DfupH5piOKFejQ7/MVzQBcfQbX3wyp9CpDXXgESonLKiilZeGHjS38cvMKufaHEGzcnhvDWgzyiUdlGh9Qisz609M4of5IzTPOTb0FR3a1Z7xQau+6CsnmXmrjvzVAH/mmIeZ6XZNQ2dNU3eaE5eZ0e10q/eT4LNgGP02TQLQxkfQXnHFFdUbalJZmCahxWZhZGYVNJkZrsysnlv5ypmQJqAJK18cmPhA2gQmHJhwYM1wYELIs8iBlU4EGHYzwKjXiRz0ojPVj+70IIadiFE3gzOg/rrKsLgGVobRnhboRcagyPB1g+k4Y/3GOPOMrXHOzl1x/tnnxp5zd8erLntpvOKFRcG65IXxkoteEJdfcEm85MJL4vKLL42XX/zCoLCS0d1eb9zrjOKAiFgudyNOiRJO/k5fDth3u8U4p+QzSDzeTDFkWDH8AAOL8m1/pzxSYNWjBNujwWoOZI5PB+GErwEDh+JNqfdoL4BXuHv37noyl3ncUO50OhUt/NpzQ1GmV1D+GUtoVR9e4LBCOxwLymVmZKaq9WChKeUSKMpOddV/fTnYoMu8+c1vDv2FFz58QCMlG4hzGDgMYXBqi+LNqIBLCNDGuGjGCkPKOsrMSof+oIXxgk70KqsNbWoDMHzwy0EMnanf7x+rjy+MBbhaaCwZXvDhO51NfX1ptKLTWDNole+1tV2YAlcJ6tMPxk+7+szYBeYDmqShkz4oLg1Iwz/8oR9q25i09oX4rZ/qocm7zGg2tmhBg8eTGf6+KeD9bcYsA8acwEc8Qz96jJ2xMH7veMc74p3vfGeFq666qobGFC/x15jgOX4xfrWLBwwkhj+HhnYysz4yjZ7M8fzBF+XRq0/6rl391F+0aEe/OAnwHp/NVbqu0PpRH1/NeXXwSx046c/6hiY0GmP8EBp7hqO5hY/awHN0OKAT4jccyuEnmlcDPO4zsxrd5iUazQnz2HjAjRbjZM2jE/3WPf7DgaYoFxrNY+n2CvMODuOLJraC/qENP8xJfNBH4whPZtY1mpnVeQY/fMap0YYWuPDbeArxHD+VMa7mg/4Acca5ttUzR5QHr3vd60KasVIPHdoEpUv1D136pd/6hAfmT+OLvuC/dO2bF+YKHOquBngg1R+0GXs8JmPwCOAPfHhnfnAS4Wfjb2aGORHlgg9+98qYD+gxl/Sv9Q1euMwHMkmb2gDixgKfC8rK/xZv95kpuqZhvEOsaRLXNnEmLEBlC8Uzx4M/vzBfF+XM9ExsWL8htm/bHiaTiWox2BSuKA4Ak80iNalMOIvC4srMOrngBJljwWrzbYsmM+umlplVKJmImRmTa8KBCQfWGgcm9DybHFhaWQmwXAz7ldGoGPpFLhbDqFOUdpDFeBsVWTkqySujYX2s70iR2ZRbSu3ywmIMl5YjS91+pxszg6lYP7suNq5fH5s3boyLzr8gLtx9fvgFgQuKU+D8s86pj/3vOevcuPic3dHp90IbmWPDv6CJ4Uh8FJMnAJ7NmfDMtMWoYChQyCm6jICmmFKeKZQUZvs744LySpG1R3fL3KOIrtYbpDdKKdbqvulNb4orr7wy3v3ud8cHP/jB+OhHPxrXXHNNBToDXYISiwZKtPqZZcKJFIAToFWbylHuGRLwfOQjH4kPfehDFff73//+avShm3GUeRwPOinPBWX9g1N7cOmbOk6Pm06DdrivvvrqYEy2dMYEUJ6eQ+fBH2U+8YlPxC/8wi/Ez/3cz8VP/dRPhceW6UPaQLs2M8c0oQeP5OMBI/C15bSdQYlnDB1jQVlnoNGnlDde6M7MWM1/+KXTq9BlrD72sY9VPuP7+973vkCjPqLd+KKnMuPof/ABt3AZa8aUccKP1m8GGDwf/vCH4wMf+EC8613vqqfuaIdbOYBu/KErcg6op6zx+vjHP175Y94xWPUtc8wbhrgTeY4AJ8WMcrSihyFqDnCIwL+7OI+0wUATB3RUwBhCN4PU3DZnGE1wmQv0UHxjaDkxFcrTjhDgReOJODoZaIxDeI0bXuqvMTPX8dl8/+mf/uk6D37yJ38yzA19buAezehCMz7okza0q02hcTDmwDwyruYLo4/ujedA+3iM1/iCR3CZZw3cZ+Yxndy8Vc9Yotn6MTbWqLmDPrj01foDaMpMqCoe/MMvPLGOtY8nDGx4zWV04hHjE+3mvP7oI9ogy8xqB7jXBrxC48XQVw+/4YXL2FprP//zPx8/X8CaE/7iL/5i/NIv/VIFYwD0jYMIHXhkveuXtYK/2l8N6AKvLetRHXXNW3OdTMAb44gu67LhQXNmVr6gHcCPP+L4qF19sabeXByOjT/6Q2a19Q6n03vzFE8ys5IoLpKZdf3Dje94Y+3hOUeYPhtLdOINXqFbvjbQgia4QOYYf4tnHr+XthZh4gA4xVHxE1AeMRV6xHQYRbErIN4b9MMiNamHRblsYAJalIQRgWUxm3yEu4n39re/Pd7ylreE+/e8693xksteHFs2nxGjcjK1vLhUlM8NsW3L1nqPfCcJQguFAIafYNZ2m6AWI1AOiFsc4hOYcGDCgWeJA5NmfoADy2UHWin7JBgezcliIANf2z+a9LQBOXZCKPIyi9XdL8bWoNerioXyy8OVAOLdslGTnf1uL8B0rx/rpqZjQzH0V1ZGsbw8DHJ3eWGhOAOWIpcXoz9cisFoOaYXVmJj9OK8DVvi5RdcHD/xslfEyy9/aZx1/rnRP2N97Jyaic2l3UHpZ2kmViKCsyEzoxsRi+W/vUsL8fiRw3GEsyIj5ku4UJwOjR+l2ORvjXKAQm+/BU6nKNfvfe97gyHgJNUj7vZ0iqQ4I0VZwBCiG1BAW/fct7j9WzkGyxvf+MaAhyJNAXVPiWcsUYQpu+plZj157XTKhJNQwNymD2SWyVXutUuBpWdQ0BkxcKOPIUShpo9oezVt6sFTUNS/J7fBCGU0wodO+OCiy6BTGmOAUY4PTsj1EU4GN4MM/wCjSnlGN4NIH2qj5T88ct94Dw/FX38o7UL9YbgIjQOjhUGnT5lZT+jF9Qk+uNBS0Nc/BjGjn1HByIADwO9evnporxXKf+ozrlfzBV7tAPoeA07fjB++NH4bU/fy9JdRhPfq0RU5QhjijQb18QlfdxcDHi3KFjLCab/H/4FH2RlAcOEZxya9D7/hg1ccH+iRHp3mPFCPAxRO7dNRnYbqH3z0TP106g8v3grVAeQqWpTJHM87uID0zKyHVfrJ+GIo440+4Yl+MRjxRdyYips/TnvNX3ON8Y9fTtrhilUXmtwaF3SIWyfmp/VpfDlgzFP4tWMM0KFuo1W/8M9YZo77Io4vyqDBXDXX0AgXPPoiHY+13QC+Ro84gAfog3Wt7wAuIZkiND8YwJlZjX3zL3NMEzzuW39bG61dc0T/8Vsf4bIuzHF8RTP6rVmGsPmB19Ylg9sY6Yv5gh/oxQf4td3imVk/smdOZWYYK/0Axtbc1bY1q0/GD93wgIYLPm1oS7o4nPhj7DgTrHFgDK1N/TAe6ihvvoo3XuCBe7jhzMxjT1RzRljX6EKn8cQT88I9uYUHyuzYsaO+QoCf8AC4hUAfhGsdOmudwOc7fbMzs3WxcATwrhK0JjAPmwlnoVqEJr2FyjNI2FnENhQTzcQDbZITvoQ0yMyq9Gb+cNjKP995POnfhANrhQMTOp5dDoy6ZYsrxtCoyD8G9SgjhjGqyhMFoVOP40eRxdDndCilS4FyX9KzwHRvEDPdfnAKgNkSn+n0a1pN7w9iVpkSTnV69XWBqexEv7Q3iE4cOrQQR44sxeLisDgSol4lq8jkqBDlIsMpJYNBN8bkdkJa8VnE5JpwYMKBCQdOxIHMLLJkbBCSafQ+QA9UTxqgIzKIAANIGmOdQ6BTZCTjilHLqOFUUS4zg2PAT5/5CT4Gv/Lqt/zWFvxwyFNGuvYnMOHAhANrkwOdtUnWjxdV3U43pgZTsa6cOJ2x+Yw4+6yzgxOA54zxz0vfPFG8c9J44jgMeM4I3cFgUJVGgpxgJ/wJYHEQT7oyx5vGk5IntxMOTDjwzHFggvlZ5kD2uxG9TnjP3/v+HvMHTv9BFCO/O4r6iD9ngKcOesVL0Clp3cjY2J+ODYOZ2NSfiQ0lvr7AhsF0rO9NVZA2V+7XdQcxV2CWLI+ImQJTBbrFiieTMzPK3zEoWeHpAif95LMyNa14Kchu8QlMODDhwIQDJ+MA2QGUo/M5nSdTMlNSfa3J4/nyJDDOGfS+DQA8KeBVAaf+XhVooI6P+ilz0003hW8KPPDAA8FpAA/ZJiSvMrMeZDmU8iRIZh4rp8wEJhyYcGDtcaCz9kj68aLINwKOzB+JhcWFWBl6QHTc/163F4x63liPy3n0xBMBgHOA8U/Q8tTy2q52BPDAjk+QusdOugjpJ0PbEMYtTv6fcGDCgWeWAxPszzYHRkURLTZ1rIxGUeXf8kr4wN9oqcja5WFMlVN6Bv9g1Imp7Mag3PfLCf5AvMDGYvyDseE/U50AfuqvOQBmioE/3enFTIGpUq8fEd3SYBborkRMT/eKHO9Gp+OELgoNEV4pWFparop5KV7/KOxLS8OStlwcAyulzHKBmjX5b8KBCQcmHDghB5oDgIxTkP5HJxS65xSQR854zP/uu++Ob3/72/HlL385vvrVr8Y3vvGN+OY3v1nDr33ta/GlL30pvvCFL1QQl3f77bfHY489Fl4j8FQARwCc8GvLO9GeTBXSSVvb8icw4cCEA2uPA521R9KPF0WZWTvMGOeZXVpeiuWV5VhcWgye2Ca4nfJ7TcAHZYQE7NTUVAgbeCSrAYEMMrOcOo2hNlT+swkQ3MJyO/mbcGDCgWeDA5M2nhMO+AYAiGLwO+XvFeN8MMoA1Xj3WH+B6QIz/UGs608dg5ne4Ngj/rPyi2N2phj9U91ODLoZvVFU6JSwU/DWl/yFy6WrxQFQ/i8GfVTDniwnczudTnEIjGG6XxwEBeRRqu0DFGena+LqT2DCgQkHJhw4EQcy81i2AyAHR3RFcfImM4NcGQwGVfZwAjz88MPV+OcEYOz/1V/9VfzZn/1Z/PEf/3F8+tOfjj/8wz+Mv/zLv6xOgltuuSU8NUAmwUd/5Aggz+im3l33+qr3qL0/ry3px4iaRCYcmHBgzXGgs+Yo+jEjaGowFX4hgDFPaBKugAIIKIUcAwRuZoa0Vi7KRaCrS9gy+EFzCHg6wL08ZZS1IagPj3YKisnfhAMTDjwLHJg08exzwOP9DPPjRn8nZqIbs51+rO8O6sf+ZosM9tE/j/LP9adD6H79YDr6vV70O90CneiVU/xu2TGLGI7IiChG/+gYjOrTVsH4L2k19MsDxQnQZDe52+9nUcQjMjOkH5pfiIcefiTuvPPO8Ciux3B7vU4ol6mRmFwTDkw4MOHAU3KAAd4yMrPqh3Q+xr+P9tEF6X2ZWeVTZlbZE+VizN93331x1113BQP/O9/5Tlx33XVDDgTPAAAQAElEQVRx7bXX1qcDvvvd78b3vve98LTAE088UZyYS0V29YI+CeiUHA2Mfh+J82SqD2FmZrgyx6H4BCYcmHBg7XGgqDNrj6gfR4oyswrmjtOh7ESX0tnrF0WwH91y4pQ5FuCURrCaR5lZy1AwCWXCuT0JwBtLSAMOAek2CKBcTK4JByYceDY4MGnjOeBAv5z010f6jz7iv66c4nuE32P9G6dmY6ac9s8WQ38dmJoeOwSmBjE31Y+ZqV64fujn+lJqgRKy94fFEzAsnoCVEkZJKzkhVG84POoYiKgGvw8CPvzw43HbbbdVZfszn/nMsdO2z33uc1XhPnx4vpSOoKDXyOS/CQcmHJhw4Ck48FQOADqed/E5AHxHylfj/cQc/dCTRg6UhMPioMzMEHea7+v/wKFTy2tNkkVAOjx0Sca+XyDwwWrfpfI1d0+nwu/p1VZ3Ek44MOHA2uTAxAHwHI+Lx/29/0/oEpqE7GqSGPQEbmZWDy5hDZ5cTh3OA84C5fv9fvD82gx4gRn8DRj+8AL1JjDhwIQDzzQHJvifCw70ijO1H50YdLox1e2VsBfreoP6WP+6YvxPFScr6JeT/ikn792Ibsb4Kif55a/GqzFfYsWeD3Z+ida/ml7KFz9DRJHR7ouvIUqTBbKempHr5Pu+ffvi/vvvjxtvvLE+VuuR2z/6oz+K//E//kcIPYbrQ1vj07ZRrRuTa8KBCQcmHHgaDjzZAaBYtxwYOfBh9PvJOwa6d/MdBsmjOwJ16YL0xF6Rf/LojfREZRn4DH16YuZYlvkwICeANN+g8hOVTv49AeBbVerCzQmAlglMODDhwNrlwPPeAUDInQjq6U3R6J4uPLI8isOLKxXmS5wCWJXC8p9v9mUc/zcs8eVhxGIptLAyjPnllThUyh0u6UeKIgrED5S8vYtL8cTCYjx2ZD6kxfRsxGAmFpcj5ufLfwVPlrrzKxELJb5U4tnpxKA/qNDtdMNjpiujYZwI9J1jgMAm7AGnQNsgeGwJe4Jeng0gc+xsIMijk6WZUW2Dktvt96JfTsh6g36IZ2Z1TChrY2hTXbscFU7fTgSt/CSccOB5zYHnaees+RPBybo9KvJjJYmyUZUzy0UWu69yp1jiK1O9GBUYDrox6hfoli2ryKTMUqkgP7g4H4eWFmJhZbnW73Q6MVWM+tlymj83NRNT6/oxMzeI6fVTMbOhnPAXmCr3/dkix2a6Md2NmOqMou+rfUWWDldDwTjdHcby/IHoDBejV+JLy0fiyMKhGOVKyV2OUWk7lhei2xlGf5DR6UVkN+JIKffovkfi0UceiDtuvyW++IXPxn//b/85/u3/7/8b/+7f/h/xyf/yW/Hp//H78Uf//ZPxmT/8/fj6Fz4Xt9347bjnjlvikQfujpXlw7Gx0BqTa01zIDMj8+8OJ+tc5olxn6z+yfIzTw1/5onrZ55a/qnSn3ni9k8V/6nWzzwxfZknzu8WY5+u1WQww5vDkb7n5N/j+X5F6j3veU/4JalXvOIVwSHAWB8MBtXJqDzDXgh83I8T0s/+eSIAbnqiD1G/7nWviyuvvDKuuuqqeOc731lDp//y6XvK0i8dOuFN5nH63QP0Nsg8np/5o8fhOxXIPHGbJ8Od+czWzzw1/KdKf+aptZ/5zNbPXNv4T8b/5zq/81wTsNbbn+5lzBTlE0yVOIYxzNFd5l4RoCvhq84rK6NiCEd0inLa7XSKstiNbvGqloRYjlEcWpiPx/btjXsfLArh3XfFrXfcHjfeWpS9Jx6PfQcOFMN/qVQuf4NeZK9bDO6IUUYQqMPiUBgVB0DxP9T0YXEIFD215MVJr8x8SgWFogxsFAx/wHsLCG8wNzdXyO8cA40R3Ix9YLPJ/GH88DZQZwITDvy4c2DS/6fmAHniA31CEEXWRRFwo+IkjRIfFkfpcoFh8YwOi0M1Sl6U9CxQ7PaY6g+OQj8GvX4w/oX9ctrf7/WKgV/Suv2Ylles816nyOXsFIO/E10CNk5+kWWZWQtmZn0tKzOrXG3ykzzcv39/+Dktj/d/61vfCl/T/v3f//16wv/nf/7n9YvavrZ9ww031FcA/LxW7XPBTL5Twn2ci9LtiYGSPPmbcGDCgQkHnpYDmWM5lPnDIbnFAeD0//zzzw+vA7zkJS+JV73qVcGQv+KKK+KlL31phcsvvzwuXwUve9nLArz2ta+NV7/61cFxIP9FL3pROO3fs2dPXHDBBfWn/+iMg+JM0F5mVlqH5HSNTf6bcGDCgbXKgc5aJWyt0MXYXw2NLgb48tIwRiuM9IiVOCr4jhrqiyVcLErsQwf3xn2PPxJ3PHBv3Pj978W1N98QX73+2vjSt74eX/zm1+LWe+6Mux9+IB49uD8WYxTkZxZHw3JpaL7g90hphVFUBwNFERTU9b4UO+FfZhacYyCgQbd4jYWA8AbNa7t+/foAngoAHAOUXE8G9IpCnZm1PQIe1JtV/2VmbU9SZgomMOHAjzsHJv1/Gg4Ud2d0i0Hei075lwWiQEY3Mhj4Y+N/qcjZlYjiAOgUR2uvGO710f5ON+amZ8YwNRPe43fyPz01FbODqeK4nQo/1zfXG9SP/s1kL6bL8fygtNAp+KNCnPQiJzOzlusW2UkOunFS5tTLT2P5iN/1119fjfw//dM/jT/4gz+I3/3d343/8l/+S/zO7/xO/bL2X//1XwfHgMf8fViLs4DjAC4AnzRf5+ZMeCr5qtwEJhyYcGDCgdUcyMzIzCCrADkl9Jj+jh07Yvfu3cEB4LT+J37iJ+rTAFeWk3zw9re/PcA73vGOAE72gVP+d73rXfWk/21ve1u84Q1vqM4AjgBPEXAEwO+wqDkAODQbTORXTK4JB9Y0Bzprmro1QNywWPIrC8OoUKxyxjfn5lI5gVouXoDedDe6/U4x3SMOFwX1iUOH44Fyqn+nk/7774uv33B9fO273z4G7r9VnADX3XpTfPu2m+OG22+tToB7Hn0o9h4+GAulz6WZWIphfaw1OmPBXt8rzZLZjSg67Bg6cdIrM+vGkDkObQqrgTLLuAcMfcAhADgFPAVAwItL4xAg7JUHTdi3kNAH7f6kBE4KTDjwvOfApINPx4FOZDmJj+hEBGdAv8QY+N2SXo38YUkvBn+/eEGniuDzs31O82eKUQ/WT8/Gesb/UUcAJ8Bcfyq83w/GRn+vGv797JS2Mjh0PUUQvKhx4ossy8wgM6NcLXRC/8ADD8RnP/vZ+lNZfj7Le/x+PsvPaHECOPX3Je2bb745nPY/+OCDwbB30l9Q1T8OhBop//kFADj9GsDjjz8eHsctyZO/CQcmHJhw4KQcyMwqp8ioBnH0otdt2rQpzjzzzPBzfU7wPdLvdH81vOY1rwmn/g04DBj8l112WT3591rB9u3bw+EQnZA+SA/MzHIgNfohONr8JJhwYMKBNciBzhqkac2RVHTPiG4nygFSDDsRw27EqF8E3qAXh8uJ1L6FxXj4wL6488H746a774hrb7kxvvrd6+JL138zvnjt1+PL138rvnnzd+OGO78Xtz94b9z7xCPx8KF98dj8wbjlnjvjlnvvjDvuvyc4AR49vD8OLC9W439ptFLcAKMKRQcOgDk1LHRkocP9jwKZGZl5bKNYbahnHk/vlpMuwPjnBADiQByIdzqdY7gyx7ijXPBSnkt08jfhwI83Bya9f1oOjJaWY6VALJUT/gKj4kTNYpjXR/yLbJ0thj5DHswy7L3bP5iOuQLV8C9pNb2UU3am24uZTjemOhlTGdWp0IuMTnEkMPyzeXB5cYsDN05yec1pdZEm15z633777fHf//t/ryf8n/rUp+JP/uRP4vOf/3z9GS2n/Pfff39wFDDkycLMjG6RqxyoFHLhageAJwA4AO6999549NFHa92YXBMOTDgw4cCPwIHMjMysehnZA9qTRr1eL8gehrsDHR/6ezL4eGADRr5y6qibmbH6yix6cJGp8AN5mVnbF5/AhAMTDqxdDnTWLmlrg7LOIKM3VdjUj1jOAoWswwX2LS7Eo0cOxI133BHfvf17xei/uRj5N8ZXbvhOfPm718dXbixhiTPuGf33PP5weB1g3/J8HM6VWCwOhOWpbty/77G465EH43v33R233XtX3F2cCI/ueyIOLBypToAjCwuxsLRYYCm8UrBYFNmiF48PsAodJ/ujsDZQVlzYwD1wL3wydDvd4OGlrLZNw6bA+OcEsDlIt0EAZYHNAsA7gQkHfpw5MOn703NguLAUo8XlGHICFOO/U4QbQ707iugWRXLD7LpYP1NO+UE56Z/rj43/dRwB/amYLvKpQnaiiOgoYrUY/RH9Ur9XAK4qLCPq6dQKZTXJ8VEsRylQ0k/01wx3ZcQ5BCjUvuh/zz33xFe+8pX6rr9H+2+66abwaP/q03vyVF3Q4kK4KMzwZRaCSoGFwguGPyeAj3BxHpTkyd+EAxMOTDjwd+IAWZM5li+ZWQ3zzHEIofwnA9nUQJkGypFZ5B/Z5KcDWzmhcpkZDoWiXC2tRCd/Ew5MOLAGOdBZgzStKZIY/b7Af2BxKR45cCC+/8hDcdPRd/m/ecP18aVrv1XhK9d/O75243fjuu/dGjcVY/57Dz8Yd+19LA4uLcThlaWYL6f5S4XbYLFopQvlXF/aoXLa/8ShA3Ffwfv9++6JO++/Nx589JHYf/BAHC5OBo+F7j94MJwOAYL38MJiLBSleWFx5aS8IoQJ7gYqiAsBYQ0yx5tC5g+GysAhzMxg1DPwGfsMf4+CAd8N4BDgGOAUAPLVm8CEAz/GHJh0/QQc8KE+4ON9U/1BzExNBeN+dnqmhKugnPjX9/pLmalet57w97sR5a8a/BkRnAadIhI77PriKC0iNsZPS2UNR90SroKVEi/VTvjXZCMZSOElf53ae4zf4/xksg/3gcXFxWDQk6+9ctLWLaf94qsboECrr5y4BxHkd4/S4gOAni6AGz55E5hwYMKBCQeeigPkS4Onym9yiCxqskw58gyoKwTkEdnUgIwSly5fvcysBj5cIDOPORXcg8wMV6sjPoEJByYcWHsc6Kw9ktYWRYeLob330KF45InH496HHojb7/x+fOfWm+Pacrr/9W9fGzfddkvcfMf34ra7vx93PXBfPPTEY7H3yKGYHy7HYtFEc9ALEEVbHfU6sVI4vlicAYeLY+DQ4nyMOhnzxUGw7/DBeKy08WiBfQf2x6H5I7G4vBSHS0jxPHTkSBxZmI/54hSgGDY4GbcI+CeDOtKEmXlMgGf+cHyp0GADAMfqREYnO0HYM/gbMPoBw5+DAMTkmnDgx5oDk86fiAMzg6nw4b6ZcqK/bmYmjj1dVE7+yZXqGCjGdL8Y/YNuJ4oIjW5GFFFVjvRLGBFFzFbIYvhnuWf4VyjOgFpQ4SJnRzXsxFC84MoCip8IKM6ZGeQfo5/cpdiShdLQS+YNBoOKJjNLk1llY6fTqfFYdbW0zDyWmpm1fJRLG+S9qPuZzwAAEABJREFUkPJdkiZ/Ew5MODDhwFNygBx6Knhy4czj8ob8AuQXeUTGPRmkg8yssml1vNfrBXlHv8s8nq9MrLq0sep2Ep1wYMKBNcaBzhqj51knp9j3sTTMWI6MxQJHCjw6XIk7D+6Pm8qp/Ofu/Xb82W1fjz+4/vPx+1/7bHz6G1+Mv7ru6/GlG8qJ/803xd1Lj8UDS3vj0ZUDsW84H4vdiG5RarvdfoyWM3LYj1jpRWe5F90C/eEgZnM2NvU2xBmDTbF+ajYGo27MHzoS9z/4UNxx111xR3EkPHhwX+wbLsXixulY2DAV8zPdONgdxt7FI7F//nAcXJqP+aXFePixffHoE6XtA0di/shyFHu9tNcpp2EFohMr/UJHEdjl6D6i240sSumo9Hel0La0MIzyF4tFcaYrlyDCfw3KKVpm1g2A0O+oOxqF38oelYKZWR+rlW5DoAhTiD0N4B2ybdu2xYatZ8S6zRtjav266M1OR2d6EMNepzpIDhYHSBRlfGU0jKWV5VgufB9lRLffi96gX0N50p8OKPEnglG3E0CZTqEfdLMTPggGYnJNOPBMcuAUca9kBLAuGioGbxEFAVra04XqnQh6ZY3D0wBu0PAdGi3H4ViJ+QKLxapeylEsl7XfcHbKOs2yXq3ZbpEv1levrK9eKQA8xXSkyCnrF85+pxvT/UHMTc2ED/htmJ0KsGn9TGycKzAzVWRiP2b6nSgiL3QyO4XIAsMcRoUiL6oMKmE/I7qdMWQhfFTKrORKrHRWYrmzHMOVlRiVY/ZCdvSKbK8A3fIwcqnkFXkWqy5KMSPfyb7T+MOH52PfvgPx4IMPxxNP7IvlUm9+frHU6MQ555xXP4zF4cloL4kxU5wYnSJnnJ5RzDMz3DeQBjLH6VGubrdf/u9Et/Cv35+Ke++9P77+9W/Gd75zQ+zduzcys+RHcApkjuOcA2itGZP/JhyYcODHkgNNrggzs8qKzDzGCzJF3rGEEnFPnxsMBuXu+F9mVlmljnxPeopnHscXT3FlZq0Xqy71yMLMPEZT5g/HV1WZRCccmHDgWeZAUZ2e5RbXWHPLRZldWF6OfeWE/eG9e+P2++6J79zw3fjqN74eX/jK38Q3r78urv3O9XHDLTfH7XffGQ889kgcKAb4UlE2Y9ALytyw4BACSllVzkoaQXuy7i4Ui30RLC7Wjz4dOHwo9u7bV4z6x+ORxx6NxaOGsTaGBVnRq4NRvFhoXhwux+GVxTEsL8aBYlAfWpiPgwUOLCzGoSOLVWFdXBnFSqlc/gJEGfWio0anW4zjYuzTgYclrE6ALD6AEi/kl76VBk/xj5cYUJJtCBwETvYa2ChAZmm4tLWah/iYmdEpxD4dxOSacGANc2Ctk7ZcZIGnkp4M5AywNnur119k1PsSdgpUQ7cY2eSeE58kSAp0rNsCM/1BrOsNYroYuWCq1y+GfT+mur3wRX/rutvp1DWemZGZ4eqWMHMcd/+3gcyseNBc8Xa7Rf4t19N7tAHyJcqVmbUt92gnaxjYwGP+wuYIcK+fygiV1wZ5Ro6Rb+4L2tAGEM9MwUlBeQCvNrTn1S/fGXCPxswfxJWZlf6TIp8UmHBgwoEJByYcmHBgwoEJB57Egc6T7n/sbp0MLxez+PD8fDyy9/G469574qZbb4lvfvu6+No3vhHX33hD3HDrzXHrHd8bv5//+KOxd+FwLJQ6K4NuLC4tjZVMFnMnY1isaUobZY4S+rdhKAVvqSjRPva3vzgA0PHAww/F3fffF4eLMT+/shRL5bRr1C34CyyXtpyozRenwcFi+IP9S/NxoADanij0PXHkYDy+cCiOLC2E1waOcDIUR0A5wIphFiO/G9HpRTnXGxWIQndUg78cltWQw6B05W9D/gnLMPxBU5Z9J8ATAn4/FlCewaB4o1d7nJtCvBp5ZlalN/N4uDp/Ep9wYI1xYM2TwwGwGjxtADgKQS+y+AszusUb4BS9a+0VByH/J1j9FX/Gf6eU7xXD20n/oBj5G45+tG99CTcMpmN9byrWlVPuuaOhsoznbnaiV0CYOV7f8be4yIkG5ChQLXOMgwzOTEkV5DeQwKBn6DvBd+rvXX4hI5wTgCEuTzlyXZp4r9cL8mvr1q01JL/gI/fRow33fxtQXj1ltaF9HxL0s4Hi8jIzMrPI5sL8UjBzfF+ik78JByYcmHBgwoEJByYcmHDgR+JA50cq/Tws3MmILAprp9eNTrdAvxe9QT/6U4MK04Op+hV8SmpmFmN5FMvFWF8artSv9FcDfWmxGNCj8Bhsp9T3Xv+wGOlFZ46TXRRJdTqlfYo3J8DegwfigeJo8GHAxw/sC04BTgD5UcoN+53wKO7CaCUWihY+n8P6iO5hj+sOl+LQymJwChwoxv/Bw4fj4PyR8C2BQwtHgiNgvngByl9xKkQ0GkedQmnhRQ3FQbkvqaf018lO6CNg4E8VfjaHgKcBOAScogndcxRMTU3Vd8yUj1UXpfrJsCp7Ep1wYI1xYO2T04x/sgUckwdl7YsPl1eiCLyI4hnM4hXMIjiAR4oY/N3I8Kh/r9MNRv90OeF30u+DfWC9R/2Pwrre1Nj47w5iXSm3rlNkbanX6naLrOgWGQs4G8DJOMg4ZkA3WC0f1CVDyB6OAHkMbAY8Q56Rz8Bm9Ddg7MvjFGhltaEuEFe/W/YKjsxdu3bFli1b6qP/mVnYNKygrPb/LqB9DgA/I+gpALTAk5kTBwBGTGDCgQkHJhyYcGDCgQkHTokDnVOq/Tyo7DyFwukjVGds3hznnnV2XHLRxXH5S14ar37lq+LyF7wwXnLRC+IFu/fEeTvPiu0bN8dMfxB+u3rx8JEYxig4BIYlpGxOFeOVMT8svHHSXoIT/mVmUE6j2wkKt48Hesf/kX1PFCfAI3H/ow/Hw3sfr+/9M/hXuhneoV8u4XK36OW9Tr2XJm+5pHuc1ysKy0WDPlycAD426NUAHxLkCDjsVYHFhTi8tFTpR3ulN8YXOsqxX2TBP075u/8/HA1/SCHOYjRQoEEz/jkAKNRAHMhTptPpVB5llpoFGjWnomQ3HJNwwoFnjAOnAWIyCtQ1v4reIjrKqX9JKA6A6gRYWoksxj/Dv1uEZvE7hu8GzHDoFZnH2F9XTvhrODUd5Oms+3LaP1uAzJzp92O6GM79IqOK2IoSraf+Tv47RSZkZmkwQtsxLI2AOPH1ZPmgdJMLLeQcYLQz7hn6vrDPsN67d2+45wSQx/BWjpGvDiB7MrPKH21FuVo6Z+XZZ58dvnVCXnE0ZI77UIodM9bFTwTaAJkZmRkcD74/8MgjjwRAn/qZKZjAhAMTDkw4MOHAhAMTDkw4cEoc6JxS7edB5dFiUWxXRjHodGPz7Fycte3MuOSCC+MVl70kXv3yV8RrXvDieM2lJV7CV1z8wnjheXvi/O27YseGzbF5el2s37AhPDGwEqMYFQWtU07oi7YY0clyf3IGcR6AlXLCtjhcifnlpfqNgScO7o+HixPg9nvvjnsffjAe3V+U1WK4M+rHX7HOcGKX3bFxrE3xcbvazhBfLgY4/PAe8brA/JHgCPBUwKEjh8OrD14R8DrBQlH2Fwov6Pl07+Wig5+8BycuQVlu0BRyNVq8W/g+KA4VjhMK9ezsbMzNzQXjX9jSPDUABoNBfSKDss3hAtcEJhxYixw4XWhizDO6bQad4gn0YcC+cCXq6X4/OtVQJyOd7g/K6f1MfxDTZS36mB/w032A0T9dnAIzvZJfynSLfOoWg7/TKeKoQBGRxciNY1c3i/yKjG7JKNnB8B+tlMaLPAwQJ746BTHIzFqQrGHAM+QBQ7oZ/KtD6R7vZ/Q7YVdHXXJpNXS73YrXf+LaEs/M4sDoxo4dO8JrAByXZNjqMvDE3/LKzIpP/SgXo/+JJ56Ihx56KNBZkiJz3Edx8KPgV34CEw5MODDhwIQDEw5MODDhAA5UnUvkxxUGRbn9P9n7z2C7r+s++F/rnHMbAIIQ1aherMgqtiRLjqtcJJfYaS5xiR0ntmOnz2TimSTjvEheZTKJX2QmyX8mzvM8SdxlWbasbonqXZasYskS1UVShRQrSAC3n3P+67MP9sUBBFyAAGkC5PnhfrH72muvXdfe+/c7y9OMJajF6MHBMI7UydWjSsF/7CMeFc96zJPiOU96Wnzz058d3/Hs58ULn/OC+I7nPD++5VnPiec/49ltAWjxR347PthXCvckajNgWuB5Hlh49oVcsRDtA39F50Sd3B/b2oibvvTF+PItN7efITxWCjtF3iYA5R+iNHUL15RfQXboqVhm1oaEnx9E20aAjwraCKD0r29vtcXlPceP752EtWuxW1uxubXTgN59gczTF6+ZMzcpuSWQmTEs2cNoOAqLafCe7eHaZAEbAjYGbBLYGFhdXY3Fs5DAQgIXL4Gu/DvV31P8S/9mh+WlpVgpRd9Jv1N9P9V31Vpt0h04GIcPHIoD1QeB0r9SCv+yvltK82iYtaka4ZWidsOgWKz9hDAOFfk6Ha+wuQ1GY5WxDIxlxrS2EVDp9vtzWk7Rp8Qbu5zkO9Wn4FP4nfI77efmv1VjmzEXzcwM+XQ75T5zNi7xRxtf4oN4wyqbeOyZGa7/G6OMScslJxuTPVxa8c4HtMWVDsTHJ8X/9ttvD5sBPTxzxh83HsVdYCGBhQQWElhIYCGBhQQWErg3Ehjcm8gPxrhLo4ylwaCddDn9ylqUEsowovk98uDV8bgjj4ive8zj45lPeVo89+nPjOc/8xvim07C6c/qwQPtdMZC1KLRwswmQJE4719mtrQ5HITFJYU9yh6DWpzGNG6984648+hdcc+J47Gxtdl+Ls9tgXGFycPisVax9VeuOjmzaO4L6KjNgcFoGIMq37ToWXy3tOPx7NcFdnej3QJYXy9zo9GXh8UnWFSftwDniSBvyJyVs0cvV+OLvEA5plWmHj7ImTwOlqLRlX6LbIo/UP6hx1+YCwksJHDvJdDHO2aHq/02BGB1abn9bB8Ff21lJfQ5/c9GwNraSrgNsDQcBYyqzw5qnKmuHsOTrNRw2nr1/CaAm0XjCgDRBv47CYotGLuaedL/XAalH7riT2mm7IMNAMqzMGOZMSYzg5Juc1E5jE0dxl92eRnDxWf28Ym/cMhMzjAmkcnySeUfjcxZ2IXwj4g8etzMWVp5GoNtWuBdeOYsTBrgx1xgIYGFBBYSWEhgIYGFBBYSuDcSmF973Zt0V0xcSu9+mAxqJTqaxnA5ahE7jVGtgpdrybpWuKrWW3dPt2MyGNZCdyW843rNocPxpEc/Np76pCfH4x/z2FjbiTg0HsRqHcePamU7qFXtcDhsi0wn7+tLETvDCAtgC+vlccTSJMLiOqPsa4ciRiuxOxnU6f+w9P7lhunuIHY2J03hv+X22+L6T30yPnb9J+KLN38ltnZ3YnltNQ4evqpdwx1EBsV/hnHsbG03jLd3om1KTMZR2wMxGWb4gODuKObRbjgAABAASURBVBtPm8XEdHUpdleGzX1ivBN+TeDo5om4Y/N43LF+LG6953jcfnw97jqxGce2dmNzZ1p8yjEr14z1+n+jFqbbhfE8qsC744yt6SDGpQ5MB6OIUhCinhJxe893GINYymGdFI6amSW76e44OrjdDrDQteh25d+i/dChQ+3L20eOHIlHPeKR8fCHXRNXX3U4Dh+6Kg7VhoGTSh8Wo0SMir8cT2L3pCzaYjsjJqWoFHuBbtTDH+RVzrD4J7vu5peZLb76BYpEnOeRvqNHzczInKH7LcyHpgS0uf3QpVJDRmivsDOI2K4xBXZrnIJJmcY58Z3qG2tgp/p8DSVRo1h4xWinNv/kpw8OcxDLG7uxvDmOlRqX1qqfHhgtVx860F7DcbPp0Wtr8ag65X/E6ko8bGU5rhoOYq0SL03HMapx5cAgAlYr0+UaT5bKHFZ46+BlrkYErJS5lFHja8TSIKKGyIZJbUJSdkEZBkujyOWlmK6MYlwRV4wRhUFtZorblOKN9bjn+LE4evyeaN802dxopltNPqK6XePjzni3xtRxDAaDyme4h8wM5de30Sq2Qv/kp88z+enfxhvpV2rjAzIz8AnSZGa4pv/0pz89XvjCF8ajHvWosOlAYUdDHOZ+QF8+gC6e2OHmm2+OD33oQ+07AOJlZgjHJ7fxRx77Yb+8F2ELCdzfEtivbQrT3y4U4sM8z9z7YT7uwr6QwF+2BM7Xtvdru8IuNf1fdnkX+V1ZEhhcWezeD9yeh+RwGrX8jFoaR1iEjir+sDCKjFrrtgWhTqqzRn9qsdrcZYrTvefN0o+bc3NzsynpFnU8LOwsPjsyZ4tOJ1l3Hz0aroT6QvTxY8fCyZa8pcvMtsh1EuVEyoLVAjHuxUOBqOJG5417fXc7Nna2wysJ69ub4YOCx4vnuzfLrzYEdksJGE+nUfpDg+zSfyWkWns3GXE3FPHSCYRGTMqAQYUU5AVR9tNQ0fb7U15QXrBB0OF0jhzJFDIrr5PEyA0yMzJPQTzo6URvdVkW5pko78XfQgIPnARO9pdptWHdaZrVtQpMMGZFjUNZm2vNrL7azPKL2hhbXlqK1n9GZRZWlpbCuLE0HDUzM0/rH5mnu89X8HGNDzbxOqY2KubQ+5k+B51e5iyfnVLmt2v8obDPg7IMxk+gdHPr0/ooOpnJuF+Bf8q6sYfZy9DN82WO147MGb/cyqK8FH7lY0cL3cxZPO4FFhJYSGAhgYUEFhJYSGAhgXsrgYf8BsD5BDaqVXTpsjGoRWvuTsKp2nIlYjrt39naaqfLWQtrwvTTWBahYCFnqUbpPXMjYFo0GurE20J8GFknY8NYroX30mBYJ2WDpjxbiKO5cWK9Kf+3fOXmuP2rt4b3Wi0Oez7yinosEC1ELeIzs3z2/6viBXSlv8fubhsAx3e3wgbAPbUBcHRrPdwQuHvjRNy5cTx8PHCjZLC1sxPbpVBslxayU0ToF5MSSNNPqqDD8itn/V9/5Q6ouOVqf5kZmV+LFrjPf015qRM6mx4Uf0q/VwbcEgALcxAPyIWMMrNRzcyz5puZ7fQwTj5dvswOsj8ZvDAWErhfJKDP7IdJdaR5tM246STaxz/LdCsoq1+iYTPTeLZUo9kwsjY1Mw6urrWbTW7NtCv+yyuxOlqOlaXlWCtzWEf1oM90ZJ7qM3GeRx+xucns/UaSolAcZAwHw/DND7Rj7hEfbHJ2UITBuNfR3X0DQF7yyczIzDmK94/VWGvcMdaAsUZOyjMs2bHvB7xCj5N56oaCcnulwVjPJA/jV+YsTk+zMBcSWEhgIYGFBBYSWEhgIYF7I4HBvYn8IIx73iIt5SCyFtkW0lFK/qhSDAoW1btb27G1sRmu2gvPzBgUbAY4ZaPYU/znl6EU645xEVoajWoBPGwYDgaVV4R8Jq7qFkaVP/d25XP3nXfF7bfeGrcWjt19T/DLzLDYjHqcElkIWwRbLDLLe9+/roP3TQAm3RzwuVUF2Krj+o0639+c7sbGeCdsCtgQgONbGzG7FVDm1mZs7GzF1s5ubE0mtSEwxfq5888oyhWnzJZvmVHlOQ3nTt1ClB0sti2OLcgtwm0IMOc3A9htEFiw93CL7w4Eu51Jhvw6+LEzO7gXWEjg/pKAzcP9oI2eid42maM6+af0L08HsTZcClf820/1La82xb99uX91Nfit+bm+UvpXl5ZqE2AYy0uDNrboXw1pfMro/+ICnsyMltbYxp4zGnHGowxt/KrT/o3NjXa7ya0noAh3dIW/bwBINw9lRpoJ7PcnjDnGFK8j+RigscVYpMzMC8kbn5CZLTq7cVxZvVJwxx13tFcNyAfdzAxju3K3BIv/FhJYSGAhgYUEFhJYSGAhgXshgcG9iPsgjHr+ImXOFmUWWxZmnJRjC1CnMjubWzHe3W2vvA5qaQwW7DYApCz9ud0aYO+5Sd8U3vKwgLSoQ9uiztVPpvwqOGwEjCnUm5tB6b+tTv9vufnmuPXmW4JdOgtNdNgtEqVnl/58wIdNAGj2YpTZUIlzOIgYDYI5GeTs3flBhM0Lv0awXkr/+sZG+FnBY5vr4ZcK2Nu7udub0X55oDYDdiqDdjOgaCp/FA1wYrlb4cyG2mypqLUxEA0Vfd8/clJWmI+YmTEopYPSD07nvNPcwc2f7EDczIzMDE+nxx8ycy9M+AILCVwWEphMYzCJNv6MIgOWqmN1rOQwVgejpvj7hslVawfi6rWDDUcOHCpFf7lhbbQUK6NhLI0ylgcRSxExqo6amZE5Q3nd6z+n+8PBMAY5aDiTQG3/xXYp/cZTSr4xFXzEj8kfKMRgfIM+Tg7rlL0jMxt5fbejedyP/8mb0m8D4GEPe1j7+dJRberemyw7r0zpmMY15SSH/tqX8gsH4eKxL7CQwEICCwksJLCQwEICCwncGwkM7k3kB13cCyjQpBaVtb4uZbSthmNSa8zdslJ077z7aOxsb4eP1g0j2xV+yuKw7MNKNyjTBgDYFKikLUc0ikRToqfjSUx2x0HJB2lcx33Y1UfikQ9/RCzXwnxteaW9pyvu+rHj8dVS/m+64ca48QtfaK8CWAxbdFqMysDCsPFRi2Pu/dAU/WKMqZzNLLc07OjMIzODOzMjM+uUf7dO+wu1iN/Y3ooTtSHQbgUw6yTPRwWP72zG7DWCnViv8m6W0rJVAoDxdBIdk6b8T6ObFSXO9yjrmZCm++F1qU403QZw6u+0zoId2IEdxFleXg7xgUyln0fmrNyZM1NeCywkcH9JwNixH1brZH8lBrEWw1gp9FP+g3Waf8gp/8pqOOU/tLoWh1cPxFXLazHzX45DS6MaszKWMmI4iNo8KFSnM1aFh73aOeuZmFZf1cfO9D+X2zcAxpNxeKd/q8aJzRofnPT7yj1Q9oF9/tTf2NZB6QX5dgwGg9PGo55/D+/u+8uUj3HD6b9NAOOJcZg/Xs+Xb2a2cXQ+fma2ZPzIwzdfwEZIC6j/LoR2RVv8LSSwkMBCAgsJLCSwkMBCAl8jgcHX+DyEPC6kqJPI8IG7dvo9nNk3S2l12n3nsbvD4tRiLDNjmIMYFZiDSjcsWExbzlnEx9xjEwCiFGLIUoqXh6M4fPBQPPbR18bTv+5p8Y3PenY87nGPi8c//vHxhMc+Lh79yEeGxaar/3fdcUf4HsDnP//59m0Ap0WZGZm5l4sF5J5jHwtFfz6YG2/gJgPYfGDmtLSC4hW/0ORSysBOqe3b493wBe6t2hSxGbBZmwK+FXB0cz3uLhzf3oxjNgPG23GisD7ZCbcVyO80lHynRRPm+TqbnQKQmdHNzFn5M3NPFl0OmRkecSn3YOF++PDhmL8ZYBFvQwDEBYt6JmRmo52ZyC2wkMD9JoE2flSXO5fpdH8tR+16/1Wl9B9eWo3DpeRT9o+sHIhDpfQ3rKzFgdrcWlsaxvIwZqf7Rdd3AYxNgxrk5FHdLqorx2zQi+h9J+rRH4Eyr7/Oh1XwWf+60u/02pV2yj1F39V28H67U25+wii5xtROmwmdeOasz2Vm64P46OjxutnT3J+mvG0Wuk106NCh6GMGf+U4X97GFXHE73xnzsqWmUFm5ANkI25HZnbrwlxIYCGBhQQWElhIYCGBhQQuWAKDC4754It4QSWqdXGtibOd1lN2uZ1Yty/j1wl3U4yL0qAWY2cqh5kZFtdxxkPB7l6Z2RayFoKUewrpYx7zmHjKU54Sfl7qCU94QjzpiU+MJxauvfbaOHL11e2E2uLSgvmGG25oPxNloWgR2UGxhp7PuczJyQA8QXef9A63E1oZJxXSUFqDTYvaBLAhoMylfbcySDMuaZHPuOK6/u/03zcCfC8ANnd3YnO8E1u1WQDi9w+WsZ8JNPdDZgbZ4QPi5MMO5EQO0BfYomTO5O7En8IPFu8dbguoDzQgcxY/83QTrQUWEnigJGADYKU2Dp38rwyX2of71paW63R/pRT+lVhbhqVYXhrUaX/EICKyunLtsUXsRnua4s9WXbsp/ga5itPs/Au97zDnUUH7/tmYhL4B4Jq/cQso/d1NuRWv99PMbP06zvJkZhtv9Mvev/u4hzdJMmdx2O9PyBcfy7W5YrywqZiZp22c7Jd/Zp4WjP/MrCF10KB8ZGN8Z496xIHM09NW0OJvIYGFBBYSWEhgIYGFBBYSOK8ErAfPG+lKjjCIrEXv2TDzywrfD9M6pR5FxGouxepgWLQijt9zLO689bZ2An/H1onYGdWCb2UUG7vb7cQmS0FeKm06t3bbxsHuIGJrFLF5EtwV3DYH8qpKl1txz8bdpU9vx6Medjie8YTHxzc+6Unx7Dr1/96nPze+/eueHd/ydc+Kb3v28+Jbn/eCePYznxXXPOIRMR0OYv3oPfHlG2+KL91wY2xvbrYTqOXVlcgKG6x4k7eY3+dvzRXiwnId9+PZiWCWImCBCaPBIIaZkZmNyqQUfO/+b5cWAUs5iOWSi1cVLIJhuFz5Lg1jOhrEqMIyMyyU3Qhwc+KuE8fi9hP3xG3H7447T2zE0Y2tKv92rJe8NncmsTuu+ONBLaKrfKWIbJSwNou/nckgdovXSdVCnsTONAImFWdSikvtK9SmRZRnxHAyjCw5dEzwXpF2CzYpYpCVx7RhOBy21yws4m0GXF0bLQ9/+MPjESXna665JlzvdUtAmDjiD0o2cfIhK2Xs4BaUmU124mZmzJvsPV7Uk5ktHG2gTMR5Huk7etTMWZ6Z2b0uW5MIXSqh+AFGyaWD+4FENavYD9VUA8TpfA6qTQ6r3YJNLtiphtna3XgcXhmKnWqsBWkn1Q61RWVW724CrQxGsVoKfU8X9Yyqja6UonnV2oHw/v7DDl4VVx8+EIevWouDh1biwMHlWFobxmAlY7I8jcnSNJarn45K2x/Uhty00E7vHfEPqjeMJjEcRCSGK14bkJYiYnmGadGIyTRsAIJxYZiD1qdHg2EIA5uEXl/q2N7cihPHjsfRO+9q3ym547YiskrxAAAQAElEQVTbm924ubm+0X41Bb1BVPss+mi18WO0FOijKRzYzwXh0krTgSbgFeJ+fgbVgJ3OD6tunvGMZ8Qzn/nMdkvLOLC2tnbe3Cn1+m9mRuYM0uoLYJPkQx/6UPz5n/95+zAigpnZxqrM5FzgCpaAOtYG+uZXL4o2wI9p88yrINrCxsZG8JdOGMzbtSV+aErX6V2upv4D+FYOwD+wK0eHciuTDbEO6TKz9R3xIXPmzszLtdgLvq4QCWhfl4LMbG0z8+wmMWjT+jewy48/kxv0gcwMfQX0BZvo4nTEySfzVF4nvRbGQgJnlcDgrL4PBc8LLGPrXDFtsf1f6/owyTjdtjgvPbUpABbylIDSU5ubOblA6WZm69htEVsLSR18EBkeiqiPSz3ykY+Mxz72sfHkJz+53Qx41rOeFd/wDd8QbguIYwFqoHBSZHI0YJhE0bicseVGwM52bBXazwlubbWFbvuIIGWhlPWmOJUSM656oCwqD/mW2MonGrhjECXHGaL0E+7MjMyUpCEzmztzZjbPff5bWlpqNy5sbFD83QywsHfl12YA/x6Hwt7qrpQCJFvbKYaZ6qKb7B09XjfFmQf/Ba5cCQxGw4Csfq1x5nAQtG4mGEsmu7ttTNEmvA5Esa1dqWrY09b2VpaWm6mdrYyqPQ5HsTyaYRjZXjtqrx6VfXgGzic5bU2+HfPxhWnTxpbBYBCZuRcsDKRTBgsS447xp4NbOIh7NuwRvIItmRlktFybM8YGY0TUo7xlXNIfGuRrPAfE+AH7Ale2BDKz9avMmTlfmsysIWPQNnvMN/0VE+OA9qZPdmTO4mbOTP5xBTzGCOsWY4QyGW8679q4PjUPc/A8ep9Q1J6OHdBkLrCQwOUsAW3enGE9qW1rx5nZWOYP+kDmzE+AMYAf+wILCVysBAYXm/BKT3dv+K8zsDozm9RJc6FO8LbGO+2033vuFP++CeBkH5q7JCvsfPlY7DuAc7qnQy/XAn+5FviZs86+WovKg3WSdPjQoXhknUg/vjYBnvrkJ8cznv70eHadNnlNwMaAhacJz0LcgvF8+V4u4b4XAGS5sbUZx9fXZ78ksH6izBOxURsCm9uzDQLfF9ipDQEn/uPaidmtQlD8IUpczSy5TwvcNgAqSvvLzMj8WrTAff4zOKsXA7OB2CBtIXbVVVeFbwdYmPEjf+HiSWMxYyCfJ61+OtQR9HCLHXZmh7j8FriCJTDIiDlUs42+Uai9DuoE3An3sAKMA4PIip57Sv3B1bVYW11tH/JznX91eSVWa0xYWVoO6O1MW9tDopJFKeN8jzbW0dudNOxMyMzIzNqTmDaIb+ENFu8UfqcRTjCcUrI7qeQvLmjrTEC7A/0rGZkz2ViQGQtsxhofuJXxUsuGBhl3eaLHjxzZF7iyJaDPZmZ0M04+mdls6hnUefM4+R+3uZ5TuL7I5Ab0jA3slzO0bXybM/GcmcGtvRtL/AQm+Agm3HXXXXH06NH28WPfDwHjjDL29PNjDf8FFhK4XCWg32q3vf3r1+ZPbf6rX/1qa+tHT7Z338wxx2rv+og55nIt14KvK0MCgyuDzfucywsmaFGuU4KJZWtnJ1xl97V777RbxAOlv9bwbXFP8W+4EOmWJuuqKqV/bWWlvbOrYw8Hg8hSDrY2NsOV2t3tnXYVd5iDUgBW4uDagbjq4KH2bYBHP/rR7SN2lE9pwYByJSwAvE7QUCf826Xcb01224cEfWOB8u/7AX5VYH17K2BjZ6vdFtgc71Y9jGtTZtpeZfYTgzYEQD2QP0VLvc1Xdsbp/+bD9rP3QZpslylgVVcUfot+C34m2Azgry7EUwfSdmRW/oWz5dV5ZXacLd7C78qRgIl6Hr1eu+lEf220XCf6S7G6tBze3z+wtNLe3z9Qyv4BX/FfXm19nlv46qjiDoexOhyE8aBjUG17HnkBYhrUODOPzFmqzIzMbBSMe5QNi3UndhYgwG5BYsHCBAt3EFea+bKz93J3s2Vwhf+Xme2GhnHAba0jR4601wCU8b4oGjl7zYBCRK5djvcF7QWNB14CmbN+ljkz5znSt3p/0g+FqX9tQh/UxkAYZUKYOGDuYV7OME9C5qzsynrrrbfGF7/4xfjCF74Qb37zm+Mtb3lLw1vf+taAt73tbXvmDTfcEOKTBznM43Iu94K3hQRIwBypzbLrw9rypz/96fjwhz8cH/jAB1r7197f/e53N/df/MVfxJe+9KUw12bO+oy0CywkcDESGFxMois/zYWXYFCdbBDZTr7Gk0lQUJtyurvdfvLuwimdPWa7AVB5OPlfrQW/076VUgRc6bUxYEI3MJwJ/gYOJ88dFM/lUk5N/Jkzns+e62XkOxpGDgfhewGTYfE8yL1XKGyquBmwubXVlP/1Uv5tAth82djaLL/N2NjZDjcENmpjZsvtjNo02Z5GjAs2A8ioy4p9GhVwL4ovbUdLPz09PZkDxb/DRkCvE4sbUC8dNmc6BicVsMyMzLwXnC2iXgkS0L9jd9I275z2+8aG0/5R7U7BodrIO3jgQFxV5lWrJ82y2+Dz9f6m8FefXltaipVS+leqfyxXM6muEqMSwLDazKjaELMhMgYReyjrvn+Z2a6va4eZGfOP9k7JsCiniFh0MLk7uIHbItyCRn+RFi124AZ+DyaQG+jP+j/l3y0Aff6+Kie52gBw2knO5oIHoyzvK3ldqXTm61SfgT6XmDvM68qmvWlf5p3MDG3PxjR/abQP5jw96S5HKFdmtlN/J/x+1YiS47sXFKA3velNcTbYGOAv7o033hhOR5U789QYRh6XY5kXPC0kMC+B3k6N8TfddFP73st73/veeOc73xmvfOUr4zWveU38yZ/8SdsEe//73x+f/exn2w2YK6F/z5dzYb/8JGCtePlxdX9zdC/o65yZGZnZNgH6u/9uAfjo36D0QbCoJ0xKe1vklz+/82Xlw1zSm8TbBkBtAizXYn9YJ/1uAKzVCSCsLC3H0nD0NegnQhYHaGTO+DQZWgScL/8HOnxQGwBRyFJumDYCIIYlzYJfCNiJSfjegu8FbJTCv14bATYBYL02AtwS2Ny7IVAbAr4rUJsBm+NJW1iQAxgwG2oT4EI3Alr8UvqZnUY3+ZHfgAJW/C+XomZRBpQBmwBMizgmt7AOizhp55E5a2uZMxP9Ba5cCaxMMlZKHV+LOrHPUawORnGgTvzhYJ30H1pZi4bVtXbN/0Cd9rsJdKDGgLXlUSxVOxhFxFKBCYOyG2OMNYPIYHbUIBWnoeKe7097Nl44QeygdIJTZ4p/x7yyb+yBrvTLJ7P4KbCficxsXpkZmTM0jyv4v8xZOfRh/dotANC376tikTEFB8hfXfWx577KY0HngZWA+uzQHzsyZ+2r98XeH7UDfpQG7WN+/tc+9GPmA1uqC8tdWV15/tznPhcf+chHgpIDf/ZnfxaUe3DS3+FmgI0C5vwGAPnph5kzmbFfGAeLWAsJPDASGI3M6LO8be7ecsstoR988pOfDPjUpz7VzI9//OOhrV9//fWtT3gtwLw7S7n4fyGBi5PA4OKSXdmp7g33A4p4ZEtSh3alik5jZ1oK6WQc2+PdsBCn6DNHkwho7rLzawn3+c/kl5ml2A/DdWBK5PJwVOpCtlyHFTaICGaHE7+lUjjBIGDiswCAito+KMbvSpgAd0sZnxTGpcEwS2zR5JwRpTtFjIaRw5M3BMrP1/t3dnfDZgCc2NyIjc3Ndhuj3RaojQA3ArZqowAsgsj4TJDPNGqXhsD2AZnCoJR86FFb+toYIH+LLW5h4jiNAUpAV/5tAIBNAKAsgPgwn0dmRuYMaC5w5UqgKfrD5ThYyv7hUu6PrByII6sHw1f8r1k7FCtLS7E8GlX/H8VoMIylQcZSRgwz2gm/zUHQVJtZHcQH+7mj7F0y2t/Z0MPPZVIeKBLQT/u7sk/ZsCjpEAe0+d6v0O3t12JmWONSZjFfAfpcGe0vc+aXmXttW7oWeAX/18uQmaHs+jSQRWbGpT6ZGcYXdULZU0dkf6l0F+kvDwnos/pJN9k71PNnPvOZphQ7EXQV/rrrros3vvGN7Qr8O97xjnZaSDHWPpSot8cz7dyXK/DufWdKPaUH2L0GgGeyAXIhkw79wiaAa9P6RWa2sUU/nJcDGgssJHA5SkCb7nyZi43xlHuw4WszmU6gzbsBpq2Db2GYn3vahbmQwMVIYHAxia7wNPeK/WFki585M01E4HWAca3Cm7JfeiRlv3TY9kta7Bbrg7kFeiNylv/QaulKwTRxjQbDMHllzvKz4O4wQFh8m/jA4JGZbeFJ4RyeXHxnZqNhERqX+aMMu5PJ3kk9Bb+5S7aTgjJklavLxKYA/0kp3+02hqv/peyTC9gUcFtguzYJgHzlAexn4nziyczIPIXOR08nT3VhgEabf2a2OhHXJkCHgXwe6kwcyDyVR+YpeyyeK1oCNgBc47cBsFabAAdrE+DgymocLhxaXYlB5CnUOFLNuh3gGxPYM6JiRBtXKPzVVaqvRMS4YHyZVKKC+BBlPw0Vbb8/YwoYYyyiKfvddMqofYM2DvoRaOtgzAH9lAmZWWWYhnjyzkxGZObXoAVcwf9l5h73+rHyd1nsBVyCJTObHHsdqQtyzTyV7yWQXyR9gCWgD50N6pj/+973vnYV2HX3173udfGqV70qXv3qV8drX/vadi3Yz0M6MXR93hyUma2PaYfa4wNcvAvKXtumzCjD7bffHl25MQ6ZI+fR+5byAUXJOKXsV0p5L0goi0gPCQkYz/VzML9y6w/6PwH4wLdfALMRkJntZ8ZtEoA+I84CCwlcrAQGF5vwSklXy+NSI2MOp9trpVoeFctq+yzIKuhOnTD7CB/lzYnz9Z/7TNx4680xOrQWO7Xqhu0y934BoI7vxidBYS0S7a+ixLAW7W4JwFIt4pfrtF/HH+YgHn7NNeEd0qhF/PbWVvAbRM5OBiset7DJbiWsOOh5NUAc/IF3jvmLN97ZbTSkOxcaY/v8d6503X+fpC3IpAyZGZnZ/PxnwIO16SBgpczlUoVgqWShTGBiNxiC+NJmZqOFrtcibJrwtyGwtb0dxzbW4+j68bjrxLH46on1uGNjM+7a2Cq/rTi+sRObG7uxvTFu2BxHbFUl7UZGoBs5+zctc1yL7wqfFMZVb+AXCHYqbLd43Sk47dMu8BL14BPPgF8o7xBuISO+mwAGdL8icPjI1XH1w47EkWse1sxDh6+K1QNrMRgNo7JpmG2KjEv/m0YOBzFcGrXwGGQslxLJzR/YgX0S0xZXPDQATW5md7OfC3i/P7GzMw1K7bCkPoDxNKbVvnN7HMPdyexGzTSibaqdZKTz6hsR3S7Iptt8/1oeRygjkMVuyUMfBf1zd5Tt1RIbRvqgfMsjcmfcMCweqgmEGz82k0zOrY9t70bibRyxPt2Irfo3HuyWrCMOrI7i8NpyXH1gJa45sBprB5cbVg8uxeraKJaWwuERtQAAEABJREFUszaHpjHJcXEzjgP1P6zGJJbraH+pzOF0UmPSDG4DjCpOTMcRFT4cRdV9BY+mMR6Mi93dPUwq3qDaDahj5R4MBuFRvq7kWzA7TbDgvu2224LptKEvKiwsLL6l0Y6lH9YmHLD3Nj5vdjsZSZOZ7cN4mSlJg77Q44mDfgu4gv9TJmUmO5snD3/4w+Prv/7r45oay8k77oNHHaovip6r0ldffXWsra21D0HdB+QXJO5HCWgf+0Hdyl7fYhfXPKF/qG99sd8C8H4whdc1YSfk8IlPfCK+/OUvt5/ORQfQAPYHGvp75yUzI3OGeb7w7yNnNjuUbXl5OcyPzNFoVPPDJPQxdPr8mTlTho4cORLiGEvkFScf8jtpXRgLCVy0BLQ57Ur7gsxZ+zU/OonnJ1wG4mp33Jmn4mm7/EB8ccTNTMka+Jk/3IYxb2RmG+ON++Zr6aQRD53M2fzaEi/+W0jgIiUwWx1eZOIrMtlFMp2Z4Z9OqAN2XCS5vWTocZj8TWQWApnJq/YmSvNptsV/FyuB7VKctsa7AduT3dgc78Q67G7v/ZSj7zlsl9K3tTv1vbYGyn4597K1qQLD8im9MYByVs72lzmrs8yMzFNogfv8Z7EHFjtuCljgWNx7dQDY+QnTPrQTbcZEACYGJmiTwkCWmdkWT/znIbxDvAcaxWZjITOb6b/MU3buc4GCXqpyMG0IQO3nlCocze/MdOoQ+DOzFFtoSvNwEAmlNGchyt432waVYBBZ9T5oG3KjwbCCB7E2XNpD+zr/YBQrMBzFciEzY1DIzMg8heFJe5znUW+9btlB3TFBu9EuYIDnk/SEgUWFBQRYtHQ4ZbDQOBn9rIZ8zhqw8DyrBDKzbfSpC4j74MnMNg9oA/o6sN8HpBckLiMJnK2vZWbjUFhH83iQ/KdM2rIxylhEUeI2bgkDfsY4p6Bf93VfF89+9rPjuc99brzgBS+Ib/7mb46nPvWp8ZjHPCb8LG8f/zoNdB4koloU4wGSQGbGsNYIHdqkOZTy79sUNq7gXe96V4BNLN+x8KG+m2++Oc58Mmd9uvtr25m1rqiNLnZrQe3YOK9fyMtcrU3ztxZ0gATsnc7CXEjgYiQwuJhEV3Kae8u7j/RJkznruDqizgn3xQSDho6t81PymAYbeQpjLnDxEtip4/vNUvw3Suk/UUr/8fF2HN/dimOFu3c248TWRoOfGmwfFdzejq3d3diqdE5QaZJqHgb1n1NmnaYjszxPspeZTclTn5CZJ0PObRjwQb2rfwM7xd+Cpt0QOHy4LW74G/DF1T4yTykG2qS2AiaoDrmyMyEzG3+Z2RQVPMYD/GRm4yDzlJl5yt4C9/mP4u9Ef1IVwt5Q9t1h1An56QnLOzrcKIBolZoxlWfZ2+ZBZT+FSt6/3D8qj+UcNqV+eWkpmrK/tBxHltbi8NJqw6HRSnvX33X/A8PlWBstx6gvHnLQNg+GZWbmXj3EeR71B+oW2OchuXrMrDJMp23Dx6IZLBycTIOTRKcL8xsBFt3SA5pnM/ktcG4JdLllZuiXFH99dGVlJe6LJ3NWr+rTYhDMPWird+YCV7YEehtSisxktPGBRVjHvJv9SkQvSzfdaHD7yNikbWvn8/MZt/nwKU95SlP6v+u7vite9KIXxfd93/fFD/zAD8Tzn//8eNrTnhZ+frP3B/2jj5VXoowWPF8+Esic9UdtC7Rbp/K+PfHRj360faHfV/q9lgO+1u/r/cLEEb+XJnNGq7uZ5gwmmDPcfNHezSHS9k0AbVpc60BxxOWWboGFBC5WAoOLTXiFprvXbOuEEun8TB3RwtrEZKLidykwUaG9vLwcOjWT+1JoLtKekoBfENito97tnMRmjMNmwInJThybbMfx6U4c39w4he3NOFEbA+u1UeDGwEZtHOxMJrEzmYYbAVA6VoQjZ5czCr19nMpxZsvMvUXczOfs/2dmqO/MMnNQ+ugglkZLsbK8Emu+DH/wYJgQDPzgRkCHDQEKB5gM0ImTD760re4/b7J3nIz+gBpV9JZ/ZjbTf5mn7NznghP/0s2jKf6VpG8EqCJ+TOjpqykEeFUAyGge5DYPp/m+3L+6tBxrBe/wX7W8Glf5en+Zh0v5v7pwFYxWoin+FW+tsFr1SOGHUdXtMAYxjGwYlImPOM+TmZF5OiTJnPmxG4eMSRbQFHywoIa+gKDsg3ELjGPS9bKiw342k98CZ5dAl5m+p08t1ziuX+qj+uvZU124L7piq1/1CuqRXw9jX+DBJ4HMbBt62ljHfCkzc955WdozT/GoDJhkdnj9iEJlg1K7Ni4Zj3u4+F55cfr/vOc9ryn8TKD8uw1gc8CGubjGNGZmxqJ/xOK5RAloT9riPBlt1QcqfZmfog++xfHhD3+4fbDTRyyd/mvX0s2nz5z1B36gvYsD5oxHPepR8cQnPrHB+//aPtjgEnbttdfGIx7xiDC3ZM5oSbvAQgIXI4HBxSS6ctPce8510sxsi/BxnQpbiFloW0QLu/cUT0+Rme3kyMJxpU6N7PxZSGZmLJ5Ll0BmLaKKDCUQdmN66rsNpcnbEHA7gNLvZx3Xt7eCHfgf39kKaO7dndjaHcfueFoLsyI6jnY9VzuA8rnXf9JZ8MC0eDuTwHAwDG2DUgE2A8AusBsC7CYDk8d8+7H4yTzVhuQT9TCh5dd2M8rzAfzrLGbOeM3M1tewlJmMS4LNgU6Awu0GB8WfCVm7Oh2Dqldh4lHUB5V/O81fWomu9DfFv5T9A+Un7OBwuSn9q8OldivAtf9hDoL8Bzloyv4wslT/jP40W20eyaf7nctEJzMjcwZ1Jy5THVLyLUic8ndw8wdxOqQB6TOT0cDvbGiBi//2lQC5iZCZYSNOX9UX9Ul9U9ilQP1LTzmi/KtTdn49jH2BK1cC2hDMlyAzW5/nfybm411p9l6WPiY5/Tdu9TUVf2XKnJV/OByGeY4y9IQnPCF8Y0O/4kcp4ud7G9ZNnbZ+oS9mJlILLCRw0RIYj2u9t7vb1nmIZGb7HoUPVX7pS18KYzFdgF5gfNaejdHS9TbZ02Vm69OZyavR1GbF5WFN96QnPSlsbn3Lt3xLfNu3fVt867d+a7AzwWsvz3zmM8NGgH4g3QILCVysBB5aGwAXIaXMDBNK1KOjmqh0evbMWUeuoIv+y8y2AWCwABNeZrY8e76xeC5aApQsV717Q6cQZla9DWbYqYC9GwJ14m9DYLMUfd8KgKM7G3HP9kbcXTgxtxmwubMTmzUxWLDMw4DecaFM9/iNznRS2wClHZ6RWFvQPrqCYfAHkwaTwkHxWF1dDRsB4sE8mUZ/MgltF+Z3n+fj/WXaVQXIMzPbBNntzPNhT2EvkbV6rl2eZlZCZhmn/fX2IN1SxV2aZCxPB7GSw2gn/YNRHBotx8HCVaOVOFSn/F3pd/rvZH/NKwCDYawMBrFUC1QYlT0jw1OsVB3W5lA5B+Unz0EFQHlVQDlsvkBZ9/ubrzMLDTD+9HHI4hm60m8R4tRfHHF722KemU9mtkUI/x4+b3a78AXOLoEuI/1zWG1Bn1upjVz9Ec6e6sJ9M1uLaQvNXrcWm/LNnIVdOLVFzMtRAuryTL4yMzJn/dMYIA6cGe9KcuP/TGjT82NVZu6tffQn/cqc5oR/vj91mZj/zIvc5rSop6cr6+JvIYFLloB21ddKmbN+aQw252qb2qV2yK7tyZBpLtDeuSFzlpadP4ijjfND5/GPf3x84zd+Y1P+v/M7vzN++Id/OH7wB38wvv/7vz9e/OIXxwtf+ML4hm/4hrAB0NNJu8BCAhcjAWvSi0l3Raa5GKZ1ssxsSQ0COj6YcDJn/i3wIv9D32DRkZlt4s/M4BeL55IkkLul5dUpr9NdjZ0y1glmlqyHg5gWKlbUPm/4aCD4dsD2eDeO7WzGPYVu2gSA9e2tYJocQHvoMLB39LzOZTqpUM8DCmTxI15L21RIrtIXS1Hkl5nhVBlGw1FY+KyWwk/x7zCJQN8UMMGIB2fmlZlxuTzzrGTO+MqcmfvxSMkfVeUNCuwNZR+NIyj50tr0YbYT/7Jkaei9LVD2gbJ/VZ3sH149EFevHoyHrR2KIwcOxerScqyOlmK5lP4VCl7xNCwa8pFnWff+KtuAcdXdbsHrJ+ptL0LVY0wq89qEiYay7wWe3WJxDBR+ir0FsxMGiw+KP/8O45IxqueZmZXNpIHffDtlB7kKO5vJb4H9JdBll5ltvNbHlpeX2yacvhmX+BgXkFCvvZ77xk4PE77AlSmB3n66eWYpzCnnCjsz7uXsni8De4d2bRzizszWh8yHHfy1c/0qM8MjTe8D3GTED7gzZ/Gk5V5gIYGLlUBvd9pop6E9smt3THFs+hr3ubVNczFTGwT+kDlrm+z8tXN2bZfbnPHoRz86vNbi2xY2Ayj8z3rWs9qvy7jxYjNMmp4/+wILCVyMBAYXk+gKTXNxbFeHzcx2UqbD6aigs2ae6swXRzz2drsNKpm5p/xnZguLxXNJEvARx2xKVylbZWrwFEBohEfDyKFNgKrjjBiXkjauU3gbALtluvrfMN6JrX4zoMytyW7YINAO9kPLY5//MnJPqc8sV0f5Rz2T4kG7kwezvE77Gw6GYQKi4JuAwCQCNgWYYIIC4SA+nEbsAXZk5h4Hmafse55nsTRFvPyZFH7oij6/rvxXlL2/+TawWif9cGBpJQ4sr7Sr/k79D614z38lhoNBLJWMlwYZw4yqq2jfEKDpT2wuRW8z0/KagfK/Wy7tp4JjUP+pvzLaOFL/RVRbbCbPfWAhATYBgBJoIwBsBhiLLE60DUAqM2NYmxXAD3oc5jw6X7F4LloCXYaZuSd3fRLiEp/M3KOgrkH99Tz3AheWK1YC56rLzFN1f644V1qhlWMexibuzIzMbGse4xYMauzt4eKwgz7A3cP1B+AX9WRmiMevnIu/hQQuWgLaWGbWVD1tQIgfZM5eB9DOtD1tTts0T5ufQfzzQbo+x/e41mwOcazZHOhYy82v1xwA+AnfHn9hLiRwMRKwNr2YdFdgmrOznDmbeDLPbm5tbkat6mK3FICbjx+Nr9xzZ2xEHS+WW6fdKU0SnPpRNkrNbBNZqZWlMJwaOAwQnYPMbHEyMyab2/Gwg1fFox/28HYFebq1E8ulMiwVsZ3j621CNNicC53mg9WkxEGJea+Ik4z2hXcfgDsfYnUppiujmC5XjQwHTe6DojSsihqOp7FSVblcBFdjGK6BLw+GJf1sg72B/erBSlw1WI61CsfD7njcvhFwdHsj7txejy9tnIibN9bjlvX1uHN9M45tbMfW5jgmW9PI7YztqkfYKXNc+UzGRfskcjfDTw2CA+Eo/4byz50I2JoOYieL/0GVo8wed1p8DypsWifNmbm3CWCSgD6BrJZSe+jAwThy+OoA9qXhKIY5aIrscpWWHGJ7t/Ibh9N0cujX4ePkk5kz2dWibFAYnlQwBZvAtG/+TDvfmWccqcQAABAASURBVBkmLeH7Iicl60lMpjsxnmyVuR2TyXaVigB2YzoYN2SOK/9xDMocxTiWSgBQlpgMx7FbwtqebsXWdDN2ytyN7eY3LbpZNHI0jZXVYRw4sByHrj4QRx52KB52zVVxzaG16n+l7Jf/2sowRksRUfTGsRO79W95FDGwq5CTmBTGUO7x8iSmqxHDwbBkmTGIshdGkbFSruWq71G1r7ShVG1mUhVcXhWpNptq02lS7XFnGJGDQRSlEv9ObGxtxvrmRhw7cTzuuvto3HbH7XH06NHwMSGn/pR/Y452CY1m0Sd3mzowGhUHmZGZwT8zY1h1pU0IO9NPfXXEySdzlj4zGw1pzoV4iD+ZGeSqzXv/U504wfHTZBZwR44cqfY8aVAPwolMmm7nPhfUeeasPvz0lJ+XYlpoZtZYUvXf6+9s5rnoLvwvDwlkztqP9pCZrZ3grPdv/ZZd/xNHO9Nuur27pdG+mOIywXjBBO3zaI0n0nNTVJjaGH/h6PE7E9qWNgf46eHiC+vubvK3QcmNnw5xheEL8Gxso9Cwr6yshDykFc+YdujQoRq3D7RX1zrP5rfMDPHYpcMXGvIEMkKLP/c85C1PJppkANzS4FP8bnZ7D+cG4V2e3CBOp8UtDrd8lIkJ+OIWpwMt8ZnosEvrtteZCqU4yt/TKo+5Qhp+TGAH+aEF3GdCuLIzezp5ymc+Lrc4TP7idjs3cONfXkx0QXlB+h6PiYZ4wM5P/G4qJ156Ov7dLi/ylBfawjrQEo6WsJ6mh6MpvLvFF3feT5vi7kBDvzS2a3vowoEDB8IH+7TZzFoHVFvGU2/78pCfsmTO+j2+M7O1b7TQ5gfS6RtooE827Ex5mWcya425vR3o4jszZdOAFgta6EjH3cHdyzRvkkGHMUGewns6YdwgT+h59ThMPGuP7CA+N17Y+eEbf2dLL1w8YdDz4ScM8CaMvUM4P6Yyss+HdTrK0f0fqubgIVPwiyxo5qxDTUsl0WA6LpLc1yTLzLbIzpzlk3m6GYvnspaAWwD9mwFuCmzsbMfx7c2GY1sb4VsBW7u7sbM7jp1SAse1YK99gIiqZl+sn0ZUy4rgR0FU/aUTRgwroHqn02wQqXTPyN0IZnOP47yPicqEBBZJYPIACopJh594Jhzt2wBp4DS4coPBtJvsHfMM9HDpDeowH34x9vF0ErBbJkxKfuMq/KSj5DodT0omUyJtP7U3GgxjqTY5wGn+wTrdP1Rw0u86P6wMRu0n/TIzMr8WZJGZ52V5Unx1WTB7ArJgHxUfFqLDUsIzkleDuHBi/USYEMFkCOROdiAOWkxgn0cjtvjvAZdA5qxuM7ON5+pcn4r78Jmv926/D8kvSD0IJWDMMI585StfiY997GPxnve8J97ylrfEm970pnj9618fH/jAB+LGG29syrU5QZsV/4477ogvf/nL8b73vS/e/e53xzve8Y6Gt73tbfG2wlvf+tZm2pCSXnxzRheh8Q4t7dQC3Jj21a9+NT71qU/FBz/4wUbz7W9/e+PppptuCsqrePhlSpeZ4WNrfk7t/e9/f8sP74B/fFBQKBrGa30uc9YPOx/88CJ/mxy+zo7n66+/Pj7xiU/Em9/85iYP5TkT6H/oQx9qPOOd4oZu5qk8Oq/4FQZ9rlV++ZKjvP70T/+0yVC5/VTcu971rlC2o7UpIx0ayvuZz3wm/uzP/qzJ6A1veEPjUR340rz4NgPk29OoL/z9xV/8xV79Kov6Vd/o4Z0czPfSOj3WJoTjA08dva7xKD9fvMeX+sVjZkZmyr5t1pi7bEqSqy/iK6e06DHxrv6Eff7znw95kwta6puJGBPYQZ0KZ+8yVQZxpNdm5Is/ZSQfeV133XXt5/le8YpXBLs6ViY8iOMr/dqstoD2PNCWJ/DXttDHO9rwkY98pPUZbd5aRxwgV+nxdsstt8SnP/3p1rbe+MY3hvrAx9uq7+BDezgzf+mUR1m0O3VDhkCO+qI+jHeKtPwys71u5rBFe8MzdP6Z5Cgsc7ZZoC4/97nPhfaCpzOB3w7llqf+csMNNwT+rFHQhMzcawvKLm9gFy7f7iZHtMiw92Hl8usJ82VSLrLQt9UVPnt/IEe86RfqVl2QpQ8y6hfqQ36ADj7OhLAFZhIYzIwH//8XW8LMbEmnpXBoUKBB8cychbFfLAxoOkpHZu51qIuluUh330mAUr4fvAqwOd0NvxjgmwD9WwF3b2+EDwge31yPE7URcKI2BWwO+HlBGwF1vh2TYpMO35T/steBfrS89MosjzJHZQyn0d5nzzKz3KUR10ZAtcg6YebcDwZgiyAmRd9EYaHnVMWXlO1YM6+66qq2Cy2O+Jktp9NIa/cdJhbIzNZeM2emdiyRfmJhwn4pcOMCbALA/CaAjYCoDYCsDQAyWs5hLJdiv7K03K7zr9UO/JHVg3Fk5UAcXl4rrIbNgAPD5bAJsDZcasoanjNzzz7vjvM85CHKnhlVSTzmUJIJ4ePJOGDHKyRbW9EnOROdycuCxmLKBAvCyZgsmfNAD+ayWVgfIAlkVg3PwZi+vLx8YTdgzsOzOj4bels4T/JF8ENcAsYyYwpFjuJh8fzqV786KEd//Md/3BQTSrnxJnN2ok4h9xNnlCVKZMef/MmfBLzuda+LDkoJhd5C3SKcYmIRLl9zjr6QmW2soxRZzFv0W7yjJQ+KKOVSGm29j3eZ2cZN4ZRKi35pmICvnqf+0NOrcm4mGF+7Em7DgwKCB0oheh3ozYM/RUVcigYFiLJOVkCplg90nuUHmbMxQd6UGwoM2b/mNa+J1772tW3zhQzIniKIFtoUs/e+970hLl7+6I/+KF75ylc2RZZCSBGj7JtblddcLW2vXzRf9apXhbp9+ctf3jYPKHGUVXzhkxKnftWdMnbIr8uVCeRFQaPMqj95Ka96Us/okq1yiEvBlU4ZlRXY0aa8idNpKS8aaGVmm3+jHvTLaG7hmRnKqbwUbT8dSZkkK+1COdQpRZkyKy95aufkQH7aK5mKQ77qg5JNFuiZa8kG5M+UtzlZf5AHmiA9P2GZ2W7tiKsceNSWyUTbVh/S6G+AN/VIadWexAflxYO6FabN4RmkB7TkbYNAP5OfdJnZZBX14EP++C9n443Jv7dFfOGBLPDT638+L/mpO3UG+goZ6L/Kjha6HZnZ+irZAX/lsp5kJyvlVV/ahzpRN/LHizahLYmnbPqENq29KHNvV3jSvtUt4I2s1Ce59M0lPGTOeOpywscCp0tgcLrzQeu66IJlZkurQ+lETI2LZ+YsjP1iYYIEnQUyT9HMPGW/WPqLdJcmAcr5vhhkuLm/W4rfTh3Vb9bx/EZtCJyAyU4c21iPe+qUl+lGwIndrfYKwWYpgevj3dipE+SdOtW2IbBTumMd8IdNATRtBmgC7d3z6qmV1cmLARn934WULrNiF8TVxizMnATA2qFDQfkHmwEdNgXAxKt9grSZp2ih15GZIY74kJlxXzz6mgEc5ullZpv0SoWPlZLKSinzvtB/aLUU/ZW18OV+H/Q7PFqJq5ZWw0f+KP4HKp5XHEY5jEEOInNGR9kgs9zl38Ii43zPXprBjFaeTJOZLWlt00RX+Pui0SRnUQ78TPwWdGCBA8YaUP4OMjgTLZPFfw+YBDIzMvO0/LWJldp8stF2WsBFONR3T8be28L8PNTDF+ZCAmdKwEaUccTi2oKaog4W3BQosNgWTsETZtFtsW/DgMIJ/IGiJ22HuDYAKJkW4GjZzNROOy/6Q2a2m07ycFLcaVqwG/fwCdL0tNL5qT/8U6jQl9YpMmWCYg0UOHGkBemNocZVaeRFgVce5aKE4JsCKBzQnUcvn3TiUjApIspJAXKKauyWH+iP8lMW+fNj8qfQ4Jny5ASUHMmdH3lQ+mxkkC1Z4lO++KYMAjv+xKM4U/LkYZyRDxmoXzTEZSoXOZEdRVc+8lQGcqA4iTcPvM278UK5kkZadCh/6li5bCQok00C8gS888P32cIpoPzlZUOh1531Q+Yppa2Pd0xx5Kn80qoTZegKID7RVW+9zGQrD/KQBk/i4JWclQuEkZH5mEzxwdSGMrO9gkeW0igf+vi2ftJmrXfEB2kzMzqv2gq54UM+ZKsMZ7YfaUGbwrd45NjTkT/wF66dyReP0oE2oQ3yI7PMbD9ZiBf9Ei3lJTfyQ1+b0haZoJxAjkxxlJl8e78hP21ZHPzKT/6Zs7rT5rVJfuTBVH/aqP7a64OJJ/LB3+233x7aKPmqK7wyO+SpTeFLGvHUp3j6Jv7ImHzIgnzIYR54WeCUBAanrA9m28WXzSQktQatEYMGzq+HsV8sNFKdBNCDzPyaReXF0l+ku38lMBgNo9VdmVFK4KS09MkwY3cY4R1vtwK8GtDMna04sbW593qAVwXWt7dio06D3Q6wKbA5HsdWnez7vtz2JKodRNgICE+WfVCWol06bzSUc78/7bbDQDgfNzObM4tvE5kJrd8M8H6bzQB+YKEB4tlAAG0Xbf1Bv2BHUBuGzBl9fheL4WBQxcwY5iCc8K8MR+30frUUeXCif9AH+5ZLyT+p+Ldr/+U+OFqJ1RzWBkGljUGMImO4J8xoT2aeblac5nGB/2XFz8zTYlP6yQIo+x0mYuhupjgd6gcQy8wgQ2H85hEnn8zT8z3pvTD+EiWQmZE5g2zVU2aG/qHf8LsUoNfTawugv3Wzhy3MhQTOJQFtiGJAaaE4cPf2qS1R6CgqFtMW0hQEi3yLbUqRdIAGoAEW2ZROioOFvAU9ZYKSKP6Z/MiLwoAmU/quPJhDxdeuM2f9B4/mG+mkMV6iK638+VNC2ZUJjcyZEiIuZYJSQNlRHsoBXpVVWN98wEcHWsooD3lR1MSnCLkqD+REiZM3fo3T8mZHx1yIH+UxRyojfsgZXXwLB+WisJAdBVM+lBv5Soc2ungyd6CBFjc68kAH3/jlLz5+yI7JXxnwPV+/5CE+ns6ENEBe6lZcpvpGi/Klrm2MUA4pp+JS5MgFXfzjhUzwTubSa1fqQ71Q+oQpg7Lit5dJWn7kqdzylY86VQ6QJ5rqQ33aHMG3POXf6XGjgQe8U17J3OkzuaMjrfy0O8BH5kyJlhavlFj0xTO+o8+Of3ziOXPWBtWJMH7s0gHZqLvMDHwJ73mhw08dk6Ow7tYmQJvhL4343VRe/ngCeeCZ3CjR+jWQIRnop2jjrYO7gx8+5Elu5NzrTh2Qnds5wsXFR2Yy2s0DvJAJD3yy93bGnpkhnfLYgHSrQ73oA9oU+vLEP17VAd7QzcxQRnVm80b7lEabskmCJ3l2SNPtUU9mtnm7rA/pP+rEg18Al1DCzGypNSAdSsNl55k5C2O/WGjEHQaLzFw0zIsV5v2Qjr64H0alWFJOQf1BaW4B06rLXZsBOQ23A7am4/aqAKV/vTYDjns1YHMjmD7+1vxrQ2Bzdzs2dndic7wbm9OIrSrXTkbsFtxGaK8KDMsTytjvz6CnvYKyVVQyAAAQAElEQVT228EN093dmNSmg3h4z+EwBktLsbS83N4t852ADiea4DUCkx9II+083f34ubdhB3IUTu0PDpbClf12ij9ablf5Kf9O+Z32w6HaAFirsNXRUjjlX8pB+Kk+iMk0qhraNTX8+nWIcuyxw49jGlPGBWO36siYYPI1OW1V/ZnUTPImO5MbmEhN/vyEiytdZrb+njkzyRMyZ+4zGcmc+WfOzDPDF+6/XAlknqoH/Uk/0JbUYV9EXgpHaPX06HfIB3rYwlxI4FwSMM6AtmOtYdy20evWV+bsPXvKkJM0SiLFzoLbIpoCC9J1aNvsTGOZRbjFu5M5YOcnT+OesU7emdlYlA4P8uehjRs/0dKm0ZaneH3MlJ4/SJOZ7Vr4yspK6Gc9vjBjLKWA0kOZoLRQeCiI+MGXPDOzpZUe0EA/c8YnWpnZlDQKCsXcKSQFirzIiYzwLi0aeIbMDKZ88K5cmdnmVPMn5Vy49HhDE78UWfwLQ89GvPkXX/ju8wqZyjfq6fTlJR6ZmKd7OookxYpyBBQk9WteEh/vTHlmnip7kW6vblB6ndxKR5ZkQK4UZ+3FxgB5U+Txgm9llL92hhflxR/52yTQTtAhQxsgeJFf5wEdwJdyqjtKOjmB9GQlzpkga2mA/PBAJpmzusSDMqEpf7JBGx/k2/noeeObjLRZUD5x5KNO2IFdnuJLK558O8gAHWHii6fN9zTKwS8zW9shC7KTp3TC1XtPE/XwL6OWMtOWpuclHuWfYtzriklu6l6/wr888DMPNAH/nWd8kY1+oC1oB+hps9qv/o5e5qz94JVbvUoLmbMweaKrXph4tcGgfaGpfrUp/U3/6LzihyyAHR18k7t4NguUF294QhMf8gZyWuB0CQxOdz44XZdSqsxZo9WQNGhgRzNzFsZ+sdCAQWOGzGwKwcXSW6S7byUwKXL7YVCKJfjae4fBBippjJaXYlCgWLsdsFta6HZtBPhJQVjf2oyNzc12M4B9sxRINwKY4PbA1ngnNia7sTWd1IbANLaLsA0BKOu+fwZy7SszWzx8zaN5zv93Ml7NKKGdm8TBRAQm9nnwO3NAll/Pd570xdib0j9Yasr/oeFyHCoF/9BopW0AHF5ajbXllTiwtBIrS8vhdkD7FQcVNq7/dscxKYX+NAwiJnOYl8WevdJMC3EBj0kRLNpMVBYXFkJ2q0GYCdskZ6I3fshnMBi0HewzsxAG/LvJnpltXMicmdJnpqAFHmAJZM7qQX3pM8zMPGv9xiU86II8Oi6B3CLpQ0QCZ7YVbcg4ZOFsjKJIWXBTDihFwozfFtnGd+O9MX55eTn4Gd8zs41HwtCjAFD8LcIpgxbkxkR5G6tWSlEXF8wnFLNHPvKRTSGWFxryzczWb7iNm3iUp/jXXnttPOIRjwivplEe3FADNKMeY6zxluJDCXBa7/SQYkcJNv5mZqOvDPhCy0ZEB7q9zHjOzFZmZceTclIuKBpOsSmO8zJTlsyM/igTcCsHOYqjXOYL/JE74BOP8sKbsrCLL700gA/h6PHnJmdmd8sTLQqberFhQSbyo5ShS6ZMdEA+0GWTmUEeaKpPip92Qunr18LJVT2Lo2zkCeq41wt66IN46lU69YQenriVLTNbuxJPeTJnp8QUduXAAwVWXaOHX6a6Um/4lb92AcrXIZ748yBjfGi3NgPUAdnJH/CA9sMf/vB47GMfG37dBV3yVw48s8tDOcXPzNauuwzwJI3XWUBbw6s0mSmbttZShxzo4VW+eGVn8kcffyBu5iw9f/lLw1+ZKNRO6m3UqH8bL+oqM9vmGXrqDNQVnjrwDpm5118ys71SYMygXKsP7UA++gB5ZGbbiMic8dX5xD/+op75cuIBT24S6APArm9kzuSIpy4/dUse5K4dKy/+yVJ7V27906YOvsgFKtta0t67wx1pHuwYPNgLGBH3SRE1onkgmjlr5OwXi8xsA17mKfNiaS3S/eVLYFpKJsROKZtlnxSmdaJeI3r9TWK4snxyE2AUg9Ew3AqgkPqYHZjItna228BqALMpsF2n/9t1Mg8+MujDgR07tXmwE9PwzQDfCzhfiTOzDcgGX4Nt5qydxcknR/gqDIdRI/3MdzptvBuoDdwGXAOtQfZMmMxMFAbh+TjSwIzgxf/vJJ9S72cJl4ej8PV+V//dCqDw+9L/8mgUS4NhDCKjRFOYRtQGgLroOU8FFWpboDYFKkrJwbcWep8Wj/00sxHjc26Y9CwiwEQGJqYOMoROOzNLzMM2AZMt/zMhfkdmRn8yMzJPRw9bmA+MBDJzL2P12OuNZ+apMO5LBfpn4lJpLtI/dCSg7Wif5pk+TlGsKD2UA3YLdsoApcXCG7iN78Z+Y9aw5oo+lxj7+RkHKccUTqYFvLnNnCAcHTTBnNEX9Nxoi4Nmp40PPAoTl/L/+Mc/vilglDGK1DXXXNM+tCmt+MZgG7CUAKeHTqdtxuJFmZU/M9sYSg7SoN1BucAb4AukUe7uh0cKEKWVskJxlJ/ya0mZyWigpEgPmdnGfeWLesTHK2UHKFD4l5cy40+4tOx4ZVbSRke8TiszW5mEiUfuZCc9RQ19kAd/6ZSV/NABczU5gvAO5RaGpk0AbYXip9wUZmHqmKzQFF9d80NDOckBb9zok6Gy8Lf5hC+8couXeao8mRn8zac2CcheXeJZvSkvGaErX5saj3rUo5qy/oQnPKGtYzpNcfClPWu3eMYTudtUsHGlfPJRXvkon7g2nmwAaIfyRWs+b3WGNn808cev5yUNeYO2S07oitfTZM7KTT785N155weZyWtPmSVHwEsLqP/Ii0zVjw0WdaV86gJNfDEzs334mdwAP2QyD3JAj4yLdMuXXMhMnchD2yIz/uJk5l57JIvMbJto7MLxiiYTXbS0LTwag/BJluoSyIvc2PGJDr70azIRlz8TXbTwpI/KTx7Q7cwFZhIYzIwH7/8ZERlxTsR5HkrauFSGdnJbipmr2xS27ck4ptWwMzMyZ+ikNLaOzFlYZvbg1ol6uE6g8RpgDArcBkMN3CCwl+giLeh1GCig583k3g/ny7bTZnY66Hbw7zhbePc7l3m+/M8XnnVeXlNINNQJeh3AR05zhsnwfMnPGz6uHtRRZKtNzJIovxsBg82dyK3dGGyPY7A7ieE0wusCBjEwEFNiB9pHKa2xtRO765uxdexEbN99PDbvuic27j4WW2Xnt3N8I3ZObMR0fSsmG9uxPt2NjRhXKaf1f+m9lf24FHgyNyCfiN0A8ba145iWz7RsM9wz3Y7jWXGGk/ABw52s8CrTZHkUowOrMS6ZdcQgY7g0iqXa1FhZW43VA2ttAtFuTboWZiY8CwGTiAE6zvNs1oaGTQ79zCn+Iw4ficdf88h43NUPj8ccPBIPu/pIXHPV1XH44KG4avVA+7o/xX+Yg5JlFiJiMg1X+lsbKn69JjEZVSGqDMPaHGioRetwMIxRpYNhtYicTGJaMu+oos/qpuKgOd7ZbW72na3t2FzfiI0T63Hi2PG45+jdcdcddzaw8xMmzu521XnVs3q1CYHuSN4Fdn5oM7nFV57l0VLw63Z5ah/q0SSZmW3xx24hZAI2TpgETeoQ9ZgEyWJYZc7MYO80LABNsOJoo9qJ9BYi4vMXLkze7EVyb6EtXD4mWwtf9YwHdS09f268oZ2ZbXNLvnjocUajUcgDbcCj+Oh3cHe+8AjSM6UVD1128YBdPuiJO09bOrxro8LQFz8zm1z5ZWZbcCoP5SHO8+CBjDKzLXKUy2JPXyA/YzsTGXkx7w3Is8dXVieOTl0sVOWjnIA29LiZGZnZnQvzISyBI0eOtLZgXaEtgnarbRm7ubUtC2dxtNlnPvOZ8b3f+73xcz/3c/FLv/RL8Y//8T+Ov/f3/l5893d/d1PCxae8SUO0xnztUb93zdypo37R+6QxyyL++7//++Of/JN/Er/8y78cP/qjPxp//+///fiWb/mWkFb7FQ8P+qaxxRjj1PVv/a2/Ff/iX/yL+Df/5t/Ev/23/zb+5b/8l43GC17wgjD36NfGHXn7OrhTamXUH/Vrdv3ZuImnZz3rWfGDP/iD8Tf+xt+In/7pn27l+1f/6l/FP/2n/zTk9exnPzv0YXz1tPgjGzSVk3ItPxsBR48ebeOZvIBMmMaazGxh0vEnO2MUuRuT+KEN/OUnn8c97nFBDp2OMmbOxlOylU44HsVRPnnIUxiFjszlI09gt5Hy3Oc+N77jO74jfuEXfqGVXf3+xE/8RJCnNHhAz8YQXtzWQFv9kCETP5Q28vzGb/zG+JEf+ZH4B//gHzSa2srf/bt/N573vOfFox/96DYHqR9tDr/4wI8NIxsKQKb4zpzJyxicmYE+OUmvbSg7P/XzxCc+MeT9ohe9KH78x3+85f+Lv/iLrc1qt/AzP/Mzod097WlPayfzeEeDvDNneeHDibHTY/mgjxey/Kt/9a82ev/u3/271v60WXLS5skdPbxLpz7IRfsij3/2z/5Za1P//J//8/iVX/mV0MZ+9md/trV57Vp6kBd+0ECPqQ7ICE2yx1PmjF/ykAbEy5zJSTqn317ncZ1ee5JeWv2J/OVD/upZW1BHeNUv8acP/NRP/VT80A/9UOvvNlLkQfbyPXLkSLsZwq5/6ut+ScD3IIwH/NE3L6lr+eFTGZQNL2ioX2Xn7mHoaV/a3JOf/OT4vu/7vvjJn/zJVq+9Temfz3jGM1qfInftVBnVlTy1We3JpoQbIz0PZcAHN56A+6GMwYO+8IsCLiRwGUuAsmoDoZkZ4ev/4Jr67jBic7Ibm7Xx5GcG26sAu9vhWwHHtjebub2zEzu7u7FbivS4lPuMLD19EIM6LV9eWo4Bd2FYYB/WRAEzu/+jNkNmGEQ9tXmQBa81RCnW5bPvn8HegGoABwM/LJ+8Lrpv4grEF3SlvNu7u6Kc8y8zzxk2HzCxKVDKPrP7T0tWJgC84ls5oIebSEwqJql5mJBNYh09/n1h4qdD3iZvyp4vHf/RH/1R/NZv/Vb8zu/8TrD7yZ43velN4UNI3qWkEIpP7oAOXk16mdkWPhb7Fi0mV+XGs3jMzGy3EqQFftKyM0206PGXxuRKAfjt3/7t9pNg3tuzey9MGiBXYLfwYGormRmZM6CXmU15FsfiCcSV1kJNufCAdmY2ZV0YKJN0UY846i0zWxx5KWunl5khnGzRinrYpQP28moLTnQtUrj3AzpngzSZyVhgIYHLVgIWz/qYvqK9Uzqf8pSnxNd93dfFU5/61GAH7r/yV/5KfP3Xf30wn/SkJ4W4vWD6QO9b+iuaxgt+mRn6oEMOChsaFFBKlDE3M/fGg8yM7hf1GK/wBf0kkOLSYQwQX/7yNC4z8SBvECaePu0UlyJIQfuGb/iGVk7lwxdF58mldHT+vvmbvzn6iS/5GB/Qy8ziLNpYYm6gsJAj5asF3Iv/+tiFZ+mNe/K0AfP85z8/vuu7vqsp6jZJnvOcqour1QAAEABJREFU5zR+KdSUuQvJBk08y4f8lFH9KSOoxw5lJ4dOn8xAPmh0kxzI3AYDHimQNkye/vSnN/60mw5tRL2Lm5ltcxVPaKgXbaTXGX95dMij21dXV0OdU1jxiT7ThpSNDEo6+SiTtqpMyqqeAW/c2pEyyb/nhw/l6+AGeeNB3Zsv1Q05svPLzKaEigvigzTyEPebvumbAsjIRoV6JX9yVs/iXyoys/Uf/JMlRd18rW2a19DPTEbjF182T8hDG8cbhZrcnlJ9n2zJC69M/Iqr/Sg7mvoXU7m7LOWtPltG9Z+wMvb9QwfQIDP1o4+q285H54vM1Cse+enH6oS8eyaZ2fql8luPqGP0heMH2BeYSWAwMx68/y9KtpDApUhAB9kPl0JbWsp+Q2ViI2C3TL8esF0mtA8HOuUf78TxUv6P7W7FsZ3N9ksCR7fW45ifGCycWF+PjdoU2Bxvx1bFH9cZ/24puVlKfEOdSBfJtiHghBkGUYpX+YymGeB2wqj8+kfz2iYAJveBwRcM3iYHA7IJppv7JG1B0kJmtoUfO5hgIU4+mbMJLPN082TwOY1pycCgb3Jkcs9HzsyWb9RjEjKpmTQsyMDiDizwTCpgYjXRmfAq2SX/ZWZkziauxmNtwOAFfe+ZvvGNb2yK///8n/8z4P/8n/8Tv/mbvxm/8Ru/Ea961aviLW95Szjxcu1POnWBKWUBZc/MphQL63LteYmjrH2izMy2UOAvbZcHe2a2j2LZZfdOKR7++I//OHxd2JU78kFXHWbO4koX9fCXh3IBO795VLSWd/cTBx8dygdogny48Y9PdjSEScMO3d3jcUubOSurfKCn15YtOqXdD51PcdjRhcxs8o7Fs5DAZSwB/VW7t1FGWaPIUeooLRQWfkABsOimYFEILMadvGdmK11v+/qcPoauTULjprFSHiBc/5AoM1sf6f2QaWxiZmYbE53qAQWyw6ZAh7kmM9vXxI3TTuLliQd5GRPkm5ntlgEFguKvjDYgKBPKpyxOK5nKSZn81m/91qAYUUiMBehB5ow3dJXRTQAwL8TJhzzgpPOchvFYIJkYc5y0U1gptU4/ncLCi1/84vj2b//2UD9OjtWXdOcD2RvT8H/ttde2DRybL5Q+9aseyYQc1Cuoa7JQF/P8yQufnZ6NAjxRIsmUQoYWJR0NtCmR/Ch26lV9ABroUVbVF5P8yJd/Zq1JRqOmzOEDP+j0erEhov7UEbPnr64otzYLAC/Khjem+iU7vKgf6GVSn/LHG398yJsMrGekA+2RX2aK0topS0+TmXsb2vxAOMhLPtonOfC7FKCtLICu9ugU3Y0GdnmIoxxMedkIo2CTZd84IR/tg5LPFE7511a0E+1C25SPuVu7Iis0mb2/64P44C+v8wF/QC7kqm3rc9qnesWDjQDtSV1qU9zGIW1Lu+5ly8x2iCFv7an3SbJGn3/nJzP36q37PRTNwYO80IviLSRwSRJwRXs/XBLxSly6d0DbBMiIneqRsD2MgJ1R7ZoPS5Eqt18ScI1/q077282AyW7cfeL4DOvH4+jxY3F34Vj53bNxIo4VTGYdfRCcHwgHkU0BHg0GYVMgy51lN9BHDZJxAU9mpSoYiMHkCOznSy5/+XaMBsMAbmZmFhvZyGSe3WyB5/gvo/5Vusz8mhjKSCYmLJOQic0ixGTWYaIDYSYS8cQ36cHXEL2XHuoic8YbOyChzuTpSp332VxNNLE76Qfv9VHAfeSH8u0anquo4qNhMWnRYoGsnHjtZVMOcYbDYVuosCuX/MQTX1qTqzC0+uJbvSo/WiZZduks4kz+/PGOhnTokXFmtsWcfOQvTmZGZjaFHx3+aIkjXN4WBcqAFpr80EMX5CeN+MqDZ7xnZnv1AI/qT1xxpM3MVm60odPvcu+84IfffsBPD2dHnxuvZMW+wEICl7ME9C0KGgWL8kmZsuC36NaOO+/6CqWKguUEWvvOzBas7YM+pt/odxQQfUuflId+KQ2amdnmHX22uzNP94t6jAX6o/6Lfnmd9ocmf+M1pccYKV888MePtBJR3ig3ykmRoAwqE57E03elwStFiIJLHuIqrzDxMmdlZjfu2Qw1RuNBPiBMfPb9oGzCKWXkTcG3+UIBonhRcgAf6oQSpK7ITbrzQZkys72qpzyUYMqeMlHoyI/8lZnbZggZ4UcewpQFHfbMbGM2hbzTwnc/5cePeGSKNgVOuA0b/soLmbMxWDvpMJarNzQys20ORT3oaHPKb7PBpoMNAHLCs7oyP8mzou/9dflrg9qt+sansqGJH3GUTRsBvCkvIpm510bF1461IWbPC42OzNlcFvXwE8fco0xoy4t/5kyGmVkxL+2v00RXPvqA9YF+oG0qjxwyZ7ypU/Lqm1zahPakfOJ14F05tYfeX9SB9PJBNzNbW2BXh9YeTt3ZlTczO7l9TfJWDnWofdsA0PaNQ+oKHwhoo/orftW7zQJ1iyfpM2dtCu/GDZuB+qT1AX7QWOB0CQxOdz7YXIvyLCRweUvA5kLn0EYAuP7f4Z37wfIomDEaxnQ4iOloEJPaFIBdJ/2TcWzsbLdfEji2uV6K/3ocP3Ei3A5Y39mKjd3ths3dnfY6wc54N7Zr82C30skPfBxvipE+ZtdgWrMfn31h8DaBGoBFzOwEuM4PAxAMK13HqDYgOlDIzDbRZJ5uCrsQZGaLhs+G/krAZBIWHSYJk9Y8+Alr8Sue8gFCmdn4GRSf3JcCNDNn9DoddOVrohVu4rOAMWl7b9U7cC960Yva1UI8m/B99Mr7biY9dTIs5T4z29XbPrnzB7Qzsy2wRnXK0iEfEN/E2mFiBmGZ2V4nsHCwuPuxH/ux+J7v+Z4waVtciSeduHhgN2kDv8ysZjVo3xQwkctbPFBuYOcvvnRosM/78xMW9fDvbn7s0qPVZahM82HC0RSHXZoezs+CwcKhyJ/3LzP34qgvDjzJk32BhQQuVwlYXOuz+qIFNcXQop8fno0XFtNMbgpQX5TrJ5mnt33tX1x9x9hkDNUHpQVpQN9ASz/JPEUjM9vYKq5xinIBaEL3FwZoCaf0uwEF7PyE6dvyYFLiKTEgb7QyZ4qRMlLWQN/PzPYqUJeH8dd4oXwd8pcPZaufNmbO6AlD/3wgI3QpPk5knXpS9tWF8QjvTLxTusneWJWZ7fsA56OvfqWXzvjshJwijIa06kZ52clLOxBPXtJmZru2r8xkiB/xhJuP8Eme8kAD1JP4mRnXXnttu7pP3tLxB3blJj+yx4c2w052mdlOc8XDK75sJJhnwAk1PtEVLh66HWjgpZcNf2RAjuILk3fmqfri7rwLV1ZmZrY5ixvw3fNj8iMbdvnLG9ijHv7iMEF67Z9ZwZf0J4/MbDTIkALuuwz6AHniQ2Bmtn61urrafkmDLMkQH3giJ/G1f1AP/MhN21fP5C195qxuhCkXmennNgCsP6yd+AmT937ochPXmKNt4s0YpL6kVUYmfpjkpt7VJXvmrA4zs23s81MmPOBLWc6UQ2Yi9ZDH4EEtgUXhFhK4RAkMSiveD5dIvn3EztV7yMrrTHoGxg6D2pkY+onB5VHksDYFqjfvxrSU+3H4qUE4trURcHx7s702cMIrBIUTtSlw3OsCtRHgI3zibtVmwk6ldxuhbQqcjaEzGDSwQvc2WHMbfKH7n8uUxdkwiAzInA3UmWcxT/rFPs+0ymPiMAmYIE1u8zBZdZgsTILiWgxIl5mReQqDUvozsy0IMjMu9SGvzGz0oh701XfmbOFFhiY0E7Drjj/xEz8RP//zP98+XOUDVibBzIxeJvHxbiFgQ8CXjdn5W/iY8NWPidrJlXCLhcxsSrm8yMCCVnonW672u4EgPllZBODHAvDbvu3bwsLVYsKmgElbmZxEuKWAL3J1O8DiHD0bFvKXD16r2G2xbUGBP3LHk3g+etc3N7j5C1cWeeElM8NCGn/yxKt88KCs5IkuUxvAhzg+luTDT/2DQfhGF01yyDx//WZmax/qLTMVpblHtbGCVvNY/LeQwGUqAf1CW9fmjSUUOwvxzq4wbVs/4ieeOPqe/sqvQzzg1kf1NaeQ+j87GA/0e+CfOesz+h5IC+zyRE+/BX1KGBP4iYeucYEirs8bo/grmz7IxCu+KTGUSenRR0MZudmBnR+I67SRkkvpkL+xFH12/MmP8oMPbv5odzv3uWD8Q9cpq9N/yi2lGQ/ykBeghR9lYXJnzmR3Ltr8lRvUqbJQ5tSzsE7ffKe++IlLTvP1K3/lwZN82fFsM8GYjyb6wtBg4lFbIX808U22wjOzjZGZM5MfmvIBfGXmaXMiOm4RKAPeMrO9iiY+/tWBOUUbML4DO2WYya2NaH/igzaYmeGRP6Anf2Xo/HKDeJA5UzjFlab7SZM5C+MvDYhHvkz1LV98gLSXAvR7enS1Q0A7M/fkLJ7yqCd9QHvWDjKzHQQIw38HN2Rm++CfegZ1oG61BXXCHvXIT183z+OjvJoyztwPPQ/5ai/anjpml66H4x/E05aEa1fy5ycMMnOvPHjEC9lHPeJBWRd/JyUwOGk+KI1FoRYSuFQJnE05nfe7VPrDOnofjSOYNgHAO/jyQLt/oZ4Z3uef1i4Bs2NpFIPhMNrtgEFNPlmpyiyypc5H3L092wC4p8x7djbjntoIOLGzFSdK+V+vTYBmLzf7evltTndjM2AcW41C0buIP4OxSfB8ScXrOFfcTIWKNplFPZkzd1nP+2cCMDlZbFISoU9UJiuLNrAgMFGYpBE1UZh82OeBV+5usl8K0MnMVrbMmWnikr8wtPHEbtIzcZuITZImYBDfRGhCFEdZr7/++vZtgFe+8pXt/XzKsfrIzLAg8oXg6667rn3AzxeDKdfkZJHkp4Pe/OY3xx/8wR+0bw/4+KAPD3rdwILKIoYMfQTQT23Ji93C4+jRo0Fh9+HCl7zkJeHLwO985zsbLz5c+IpXvKJ9t+ANb3hDiGOjQT2QvTKqHz8t9K53vSte85rXtG8d/O7v/m68/OUvDx899FFEGxL4VGcWfvLGmzj/9//+3+gfJpQ3PsWRhzJ+/OMfj7e97W2NHrovfelLwxeM0bVpQAaZGeQPcZ5HnI7MbLEzs51eqZPmsfhvIYHLVAL6HRgbtGOL686qvsCeOduMZAfjjbExc9be+WVm6zP80Yl60KRkgHEKjFFMfUNemTMa4kIla3/Ggu7OzEa7082cpYl6jI3GeP3c2KOfG88zs91Uqigtrbwojq4/UzLkr9zCM7MpDcrFn9nLwcS/dJSnzGwn73jLzHbDynhojJmnh//MU3zGOR754cvJJ8WfMp05S6dsIC/JlR/YM2uutxbg2AfSQma2TVbzQ4+uftWHMsqHP/p4IgP2zAzplYebqbyZGfgmEzQzZzzPxxUfTfQ7up948lQvPS9x0Qf2zJmsyVVc/oBvCr15wHhuDvJrDOYM38Mxt7z+9a9vc5s5xK9CcJsPbPqap9BTTnzAREAAABAASURBVPxkZnsNDU/oyxvwzC0uHoTz58fOX1sTxj8z2zw+bycfmyXKiZ48tX8yA3EvBfjo6ft8qC3iTV5kKxzPyqota/944t8hTPwOvPKTThux7tA22aVRZhA/M9vrduoFtA9xLgTyEC8z24YBmaDZy8Xew5mQma1PZ2brt2jgEz8gbeYs7Ex3ZsbiOSWBwSnrg862KNBCApe9BCj80G8ZdMUf4+wUf6hZOKDZx6Xe1wZAQEUc1ym3ARD8msCEu8Y5p/iu/a+PZ1f/N8t09b99P8DrAHX6v7Gz3V4LEG9nvBvtNsBkHDsnUeT3/cvMNullzsweGS/Q3ec0lWEOynwaIs+Z9EICTNAWiCYmoBybILtpojRh4BVMJmDiNPnwA3Fg3s59ITzcmzjyhszZogQPeLSwpbhTYp1YOxmneAtDXzyLDYsLZfM9AL8QYPHznve8JyyWlJ8sbAZQeCnUFksWT8LdFEDfrwrYAKBQ/8Zv/EZTqH1s0KaBOBbbTtop3X/4h38YFldoUNzxZlEmvQ0ECzL5ULLR8MFAdNltCNgAsCDDM1jY+baBzQGbF11JFx+t/q0DfEpnQ4IsLP5sUtis+L3f+7147WtfG+94xzvCiSC5ycepv8Xi22oDAD38MfFKHm48UCK0GXWrrsl2P2Tm3mIkMyNzBnVoERWLZyGBy1gC2jrFwaJdm8/MPW772CLMuGH8YBcf+OkjIFFmtr6g7WfOxi8bevo12lEPMzPbwt2YFfVID2Vtilg3xcWDRTwThHEDXvixKwf+mPzwYAwXR3hmNgWY4kPJyMxAX5g40uAB+HML48andMbWzFk6/pkzmuziSoe/ewM00QZ8nW3MyMy9caXTlhceu/tcZpeJMkqTmXtRySpzpnjxFA7Kw1SmzNyrk8xsMkNL3p3XHhc90DakRRMyc69dqBf0pRdHHaHDP/MUb3HyEUd+HehrU8Z189j73//+tsFtrDeOm2fMeTaa4WUve1mYo/jZiLYBYC6VJ2U4M5tsZYcvYIfMbGVXPsAzf/aOXlZuYZnZypo5o4t/6OGdfuYsPO7DB3/4IStkybbLVb7s2hslXvn5kaf4+OPOTElbPaPX/aQBNMTXrvRrdDKzxecP0mXO6DRi+/yHfg9Gu/NMZsaXzBkd8TqPTOEgTWa2epIvP6b4mTN/9DOz1XNmci5wUgKDk+aD0OhFKmWpnWSe3azz1FKX4pzIzNa4dRQNHnQyjTAzq+ENCmVOhkVkVJkOqqEVYhQZwxjX/7uFcWlj05OI0tIG4wzIzLBw74ORBqxR61gacjsZLtYpiHHyKTJRyRvu3loPH4Xz9fjtUtq8152ZbRCKUhS3j69XPtNYW16J5dWVmA4HsZWT2FkaRBxajeVDB2JnOmlf0fUl+IOrazFaXor1yU7csXWivSOtrDo23kyGUQ+3Xc3lHAYsDYYtz8FgEOEE+iTYITNDGVp5xtMYFpZ2p3tppDsbYnnUFFQD/omj98TKaClyOGgn2NvLg1i76lAMV5bj+OZGewee3Wn4VimzgyrHZDyKyXgwwyRaXU5KTg3TnZPuUpmn06pHrSHak5mRmVFJ98UwB7EfGrF9/tuteoDJqORW5RqU/JaK5nIMAtih5yE8hlWeYcaksFNtaTIdVlsYxXSwHJFLMam2tzMdxG41kuWlA7E0WovhcCViOort3YitzXFsrO/EieNbsVPune1pbG6NY31zt/kL2yz7Vvmd2NiIze3t2J1MYlLymBZv48Ju2Xcy2ocKd4v1nZzGbvUibTPqGQ6HMRoMo4S4L7LKEoMM6djnMYlprMZgJoeKMIosV4bHAL9bdZyZrQ71T4o95ZQSR5G0QLj91tvinqN3x9bGZoyrsJPdcbRNlNp0GBQ9bRqtQckdtHV+2jdwZ2Y70R2NioOyyz8zQ/y4xAdN/Vye+GA38XHrX6urqy1vZaK4/tqv/Vr86q/+avz6r/96UHrx6D3VF77wheEDSa7oiUs5RqNP1MYseTm1MdZgm7wsppRDXk7VKchOSijh+pz0mRlMJ/uUbWmk54dfeckzcyanXhfKQ/nHp00BSrv6QddCzAYCRV98J2DCf//3f7/93KGfFZTeggUs2txUsJCz0JNenjYi0Ccbmw/Kgjf1b0NCGuV26qFMToT6Rob0FjV+QcEvLSgfeZORelcPaO0HtMmBrI2NeM7MdjLIjR+00GDPnLXX7sd/P5BvD1eH5EDe8uQ/rH4GaENmRmYKWmAhgSYB7aK3kcxZ28ic9VV9S5tnimc8aYnqP2OCdq2POAHnzpy1bX7aunbMn6kfV7J2Qs6ub2TO8kFbWxZPHNCemZnZxlJxMmf8sUsf9eCdnVnO9idc/wL9VF/WJ5QFr9ZUIvIXLp5bU04y2YVZy6GDbqefma3/8FMu9MjEWIl/8TJT8saz/ogGBV4aMhHIzjwf0MOfPMi0p+MWhgfAs3w6PXb+zMwZP/IGMmYCO5riMtVnpyE/dnHkhZY0ypmZoU2IzxSHDMTh7vG4QXr+aJIZN9qAnrpWJvbMbLLLzCZrYWgzpQP0+ZGNsqPLbgy3aW0T2Way+cPms3nJTTAbveYXaeWHN3TNWcqCjvmPLNS/sM433sQhq6hHuPR4KWfgg6ltk4c2hl7nV1p5oiNe5myslz4zebXysvBj4oMJaDLlmZltPSpP+ckDzJ/SmqPEnU8vnjkc9AV8KDdTWrzqA15pwTte0Ucjc8Yf2ujigb843F1GTLRA2jPjS5M541064ZkzN1n3cHTR4BZnXnbyVgfaEbswtORHRvzwwc4kE/FBWdFEH11xpc3MJvvM5GxrRuHN8RD+b/CgLftDpGAau0aeOWvYip05s2dmHLnqcKyurDTFqSk+FaF0tdCpNtc32sJ+srvblPPMSndSMVpbWY0jh64qxXHYFBB56DA6HehoEOd5SgeN0rtLQY09RXqSpYtWOmFl7PtnkDh04EA87PDVbaMkij98b29uhZ+pM8ApS5dD55G5L+FFYJOAgXJ7d6dd4Wr2UvYN1BtbW2HC3drZjj24QTDdjbF/03HsFrQFIG9ANLMqmOUSgBYgwZQHdDtewQIMTALagokfTN4mQemvZChTRy8Xt4Wtk211RHHuCyBuk6LJUr9gduhLwG2yFE+czGyTI/oWUBYQFgi+uvxTP/VT4cODvsjrCqBxgDwtJrjZzwcLDl9s9uFCP2/l2wHyV2fGEDz38jDxJH+vOvzMz/xM+O4BHnwcC8/91N/7+67td359OdsHEn/kR34kfCXae7XykYc45GRTCH1fGVY23zAQF218Gke0K+2MnM5XtkX4QgILCTxwEjAnnA36PBjv9GnjVmaexqiw0zzO4TAWgODMbGNlZnLuQfiZ2AtcWC5aAsZviq0x3watm202fSn7xnOboWANIJ6MjNvSgfmCW/1rD+JY32gz/MS/kqHN4Z8J3c4EZczM1maFdwjLTMa+yJzF6emYEmRm28Qhx+4Xi+eKk8DgiuP4Ahl+qEQzienkvbyZsw6bOTOPlOLs1Hx3ZycmdQK6PBgG5X7VSfp0duptoLSDvby0VCfl45jWMbHwh111devkw5OnTDq6QRS6ved7LpOS74TYV+3ZG6rV7Q5nGwLnStf9KQeZ2a7vTcbj+Oott8RnPvHJ+Mz1n4wvfuHGuPP222O3lNbl0SiWis+ok2rIKht0Ogvz7BKgDFF4YKvkuLG9FRtbm21jaH1zM477iODmejPXN90G2IrNitM3DbQFkwCcPYcL99Wmemx24EYbnyZu7YFi32HiB8okBZbiL46JHqS/kqHcyq+fO933nqgvRvcPMDkJcOLhVNvpvSv6FjygTpWdHNUToMWdma1vo2/8QJ+doowGWaPhA38Ua3jGM54RPv5nZ144mcd5HjQo4n4pwC8G/PW//tfDZgIFX331zQwLPB8kpNDbBMCjMUmelHOmvDMzLPjwKL1FIEijHL4ejGdKPcjb6T82tRnl00b42QQQ1+aED3CRrbGuy83iUboFFhJYSODylIDxDIxtYAybh7WNsS0z24mqcaWXhH+3n8tEez6NeJnZFCrjTWbyau5mqf/Eh7Iu/i5RAuYa43Z/fcsc5/aXeaJvgBvPzQXmffWVOatr47g2wQ+4xbEu4K/+LpG9Bzx5b2fdPJMhZYTMmUyUG8Tjz9wPmbP2jT4ZMsXPzHY4iBb/qAc9yJzlVV6Lv8tcAoPLnL+LZe8hk86CNXPWSXuhM2cdUOfcrZPyu267Pb5UyvJXv3JzbG9sxoHllTiwuharo+VYLfuhAwfj4NqBiJ1x3PnV2+IrN30x7rz51tg+dqKdDOv0madoZmab8DKzZ3lO0xX6aUVrin+ZfSOg3wo4Z8KTAcfuviec+LvCjbePf+Sj8bY3vTne8ifXxXve+va47au3xs7WdiyPlmKYg5icvOLtlkNMTl3pP0luYZwhgemg6rXguv14OolxbaB4/393Mq7msDv75YCdrfZ6xYnaGFj3SsDWVphETah9sWUS0E6Qz8wLbh/inw1ogTwom/Iz0YPJHiiPwjsP2rs06GXOeGC/kmEB68oi5ZfC+uIXvzh+9Ed/NJxe/+RP/mT7KUCKsuvuFkdORsjD4pYs1Au5kBM5gnD+wjOr/muzzDhig8FVfNcExadY9/cmyd/1WXyIJ5wSfj7Z2qCQ5pnPfGY8//nPb8q/n/lRJosFmxcUeoo506LOLQQbAq7xe4/zuuuuC+96+jihhSB//FPiKfz4UkYnQ14rsBly9OjR9vViYW4rkBEF3+YJ2aDjGwnyJQ9++EEXMjO4Y/EsJLCQwGUvAWMZ6LvGgg4bkMY2Yfo5/14Yfb7bz2Wi14HGfLzM2RxjnMic2YWL18G9wMVLIDPDBr/x2vhvjDfvmMdQtUmrHtWBejZfGu/B5oFx33zltRCm+Jkp6YMC2tmZBcmclS8z2xxGNlGPdqwPAHvmLF4FnfMvcxZHfOlAnpnZaOtPwqIe+agDZjkXf1eABAZXAI8XweJDM0lmtk6Zme09PIv0j3/sL+J973pPvPXNb473vuNd8fnPfDaOl1I92d6J8c5OexVAB94sxe5LN90Uf/a+P423v7Hivv2d8ecf+GD7BoBOHyefzGw7f33Qjfv5ycymTDr9P3b33fGF4v9D73t/vL/KxKQ0KKeBJzNDWbBkEOp27gXOLoHBaBgNS6NWr02Og0HEcIbtmLRvTGyMd8IHAzd2t2PTawHb2+1neMhe+yBrE8PZczm3b2aeFohGB5oUT7v2TgHABgCw8xcHEMnM1lYGxb9yaKP8r3RYxLpu//Vf//XxXd/1XfG3//bfDso/fOd3fmc7lXca7yN2lHayycz26o4Fj/Tk0eWQmcHN34LJJK4OLZKciH/7t397OHV3BZ/iTan2Lr2PAzqlJ3/pKPdxnoeSLp4Tf7xAX5jxs7hTx5nZeMJH1EPJd13fu/0+7OQ9f9c/tTebP9oIWn4a0abId3/3d4c5WizDAAAQAElEQVRbEdKI+/a3vz182M+CkUyU1wbKD/3QD4Vr/5VFC1c2Gyc2UGw6KBvamdlODMVbYCGBhQQuTwno1x2Zs/Efp/owCMvMts6hNJozhIN5grkfjEfGRzDPALrSMNEHtDKT9wL3oQRs8huXzW2+8WK9py7MP5R7dWAeM8fYaH7a054WxvkXvOAFYW7wypk5E2xAP/nJT26/XpCZbY18H7L6gJLKzLb2ycymA2iP8+2SnLRlfcAcqh3HvXik7SB/SeXR6bBbb4F8M1OUBS5zCdQq/zLn8GLYewil0QFBB8/M1vmjHp3VZPfnH/xQvOOtb4vXvvLV8aY6SfvYhz4St3z5K3Hi6D2xcc/xoDisHzsed91+R3zq+k/GO9/ytnj9q18bb3n9dfGn73z33gZAZu4NMDo4VDbn/fPRP6fxvnQPfuKumZWSWca+fwZ2HyZcXVpu3zHYWd+Me+64K47eenvcc/udsXliPerYOpYGw8g68Qf2UVbTHrtnsC/5RWApy1HIYcmrwGwbAsNhDIbDmCwNYzwazL7fUBW5Mx5Hv/6/XRtIJhMTwl4bjGwyzczIzGa/kP+033l0eiasM6FtQ89XXJD+QvK6kuIoOwWZnIdVH/qDU20bAk7qvbfuNF2ZxAOyENfCKDObIktWaKDH7PIzYYvPTxo3AFzRt2D6gR/4gXje854XTk68f+kr/D7q59cHjC1HjhyR7b5wEoOufKVhSiDf5eXltjAfVPujzItrc6CH498Jv28RgE0JV/q9DuA0X7nReepTnxrf//3fH979t3lh04HST7Gn4FPuldfNAxsmP/zDP9w2UtBxY0LZnC75joIbCGQV9ZBJGYu/hQQWErhMJaD/GyfmTXZjDmBbfzbu2NyzOdr7tXFP+H4wbgAaIA2Ya2A+L/kZyzIvfN7bL+9FWISNYGO5jd1+8k/O5E7W6sS8YWy3eW18/77v+77wqpnvwdgsNy8Y84WZR8xb0qrXK13GyqEMmRnsZDNvxslHW1Ve/QDIjd/J4HMaPU5Pq+/Mp+3h8lUn+iJ75qIPnFOol1HA4DLi5T5j5aFESGc0ISlzZrZBIOrRYSkDd995V3z5xpvikx//RHzq49fHLV/5SlOap5NJlD5XSnVFrr/d7Z04etsdccNnPxef/sT1zbz1yze3U16d3KDSkXlKqaik+/5R8keTiEGBvaHso3GEzYF9E1fgUik98ne1f+CXA3IQvmMAq8OlwLdywJTCX5sAvj4/rHjNXTQWf+eWgGv/2k/7yn9MY1yYjz1YrY2XpVHEaBg+3jipcPHbawK7u20Xfb4Nzqe9WLv67kC7Q7780dUW+0STmbz2kJlt8yEz9/yuVAslWZktXJ1+WAy5DulryB/+8IfDqYhr7OThRB0o0yZiEN/iiaLrp/6cpDCl42ecIEdw2tLfraSIO02hWFOUTe6u5kuPpsW0+jifXDNnY0WPKx/gNj7hO/NUPclHmbvi71UHCzgLub/zd/5O+yCgBd7Tn/70cGPh05/+dCgHek+u0x2nPk56bJC4KUBW5OamATkoA/o2OdDxSgA3xV9cp034InOyOV/5FuELCSwk8MBKQP8F4x0YQ6CPM/qxPm0D0jjKbrwwr5yPc2k7xAdpwRjR85GXsQw9Zma2OYh7gYuXgLnN61wOqiiumTO5qhNzkDnAr+A49ffNl7/6V/9qPPe5zw2vnJkjfHBW+FOe8pR2U85mtjaSOZuXLp6zyyNlZu4xot2BttghUDvVXslsZ+7Qhr/w/SBOTys96AP8pWNmZru9py904CMWz2UvgcFlz+G9Z/AhlULnhN4RM2cDAj+d1bv+mRk7W1vtq+6U4pWl5bjqwME4dPBguEblJM0uqk5rgPCFfSfpK8NRu1Kfma2DC888nX6c56Hwa2RMCj8MphGo8IvzPCZsC3kwASgnBX9ltBQ+VMjdSXR755MMetjCPLsEDObe9yerefSNgeHSKAZQGwA5GET7nsN02k6VyVsaZsfZc7l3vmhJ0U32jswM9dsnOHbgZp6JuMIfJ/6UcfVEiaV8O9F2Hf+DH/xguBbvlISs9GMLHH3ZREwWwii2rsI76ZYW2G0EWBSLu1yn8TYAnO67Oi8NN1rGCMCL03Wm+BciWnxrI3iRBj0LMP76Nhrs+nZfmNvEcJ3T4s3pPsXeAs6izkLPxgQFX51T2JXHCT7ZoP2IRzyiXfOUrzyMaU6PlMsNBiZ/rzj4+B8TDxaaFpx4IU/A3wILCSwkcPlKwPgFxoMzYQzQt62F9GswHvCD85VK+nkYE+ZhXJtHp5eZ3bowL0EC6g3UATmrZ6Y6tAFgo9j8QNl3us9tDuxxjPPqS3zo9c9PnEtg7bJImnmqnWVmZM6gbKCcGGWSIVlq9+z8hO0HcUB86YCdX0+XOcuz9z35Qg9fmJevBOhmly93F8XZfZtIY8/MsLC0eAX2zNxTjjNnHaDnrHN0DEtjGkXG8GSczIwoTAaVfphlzaDcWtzLC+2oh10n8hE9cPpa3u3PafewlGjwIb/xzm5knX4P6vTbx/JciT+4vBoU5cHVB+LYZLvSTWJpbSXWrr4qJmtLsbk2jHz4VTG8ZzOO33J7bB070T6adfDqw7G1s9U+vIKH207cE3dsHI/J8jCGld6H4I5trLcvxd9+5x1x6+23Ndx599FKV/mMhuGDf8dOHI+v3HpL++k+g/BNX/pi3PiVL8XGZCdWrj4Uu6OML911W9y9sxm3Hr87ju9uxbjkIe10OGi0pLHzS0nBiwGGEjEoRdRAxv/x1z6m3Qi45Utfbh8v3Dx+InY2NmO8tR1XHzwUx5emsfqII7F0cK2VyTvMFJ8777k7Dhw5HN5tP3D4qjiwshqbJYM7brk1vnzTF4v3r8ZOTmO8vdMwKRlPd8dh88LrBSujpfBagrJ1frrdJGWgLKHf739L44iRGxUF7aFY3stTm+EHZ/prU6BtwrDaZGZGDgcxGWZMR2UuDapeJnF8ZxzHCuu7k9iaDiKGyzFYXoultUPx8EOH46q1A2EzpkKq6Y1jEtP6FzGtNp7Fzc72dmxtbka7dVJu5mQ8bm71Wl5NqR9UvWZmkJ9TbIogpZap3/EXX92Trz7GLX2mnCL4m+jF6WHCL1cog0WJsik/pVsbt4jxgTxjgzFBnHe84x3xn//zf45f/dVfjf/6X/9rvOQlL4mXvvSloY84+fC+owXQgQMH2rV9iq0Tbifg4v77f//vQ/rXv/71QSGmyMuXvOQjb3FtAvj43v/4H/8j/tN/+k/xute9LtwMwAfFOzPbl/jF73JVXzYH1BXZ6wvoioP3zAxx0JCGsg/6tIWceqPsK4Nr/jfccEO87GUva+X8tV/7tfgP/+E/xL/+1/86/uN//I+BNxsY0qGt/O973/tCvF/5lV+J//W//lfYFCAH/MpDPPH5v+pVr4r//t//e/yX//Jf4td//dfDbQqvVVhIkok6URfS43U/KGNmtg1S5TYm8VOejjj5oHnSGvLInLXZ7nc2E+/dv7cLp176A390OrghM9u8kpmcC1zmEpivv/n61n6MYfooU/vSBsTRxhSrpxUuPj92/uzMzNwbX7l7eOaltw9t+kya/KIe+QCey9le91EWdv0xMxtf4oB0wA7sHZmneM2cpYuTj/5gc9D4QTZHjx5thx36b+YsnX5ps9C4YiwjK3ML+vIiT2DPzMaXMOOFnxt1YwqNzr/0wuX1hCc8oX2M1etYZBH14EMZueeRmXt9U/rMmVsceVfS0/747YfTIp/FgY+ejzzgzGg9vPuLA/LtfucytUkgD5AGpIdzpev+0orPjQ/8sneQr7Wx+UQ884cNcWZmhvlF+/LqGqgfcjefqS9xM+sA7OTJN556HujhuYMbxOn5c6MP3d8coa7BOMwftDcwr+EbD/jDO56UVRsDdOXBv9u50eGGzGzzBH/InLUVdvGAHLjFN//6TtAznvGMtgFuM1tZ5SsO2Zj3P/rRj4bX3fiTeWY2XQZf/MTlD+ZsG+vmVwcOyuL1OzJQRvTF0Qdt2ltvkAt/dDKT0dq8/Hsemdn6qPyUIzNbHHaQt4TqRtnmIVwYSK+O5Ye2dMDe04gP4neIk5nd+ZA1Bw+6ki8KdJoEfB1/KYdRWlnsbm7HxrHjcfzOozMcvbtNdDqKQcuAaUBCIDNDp3rkw66JA6PluKfSeDXgnb4n8PJXxB/87kvi93/zd+K3/u9vxO/+1m/Hy37v99u3Az78vvfH7V+5JdweeNwjHx133Xp7fOXGL8b1H/2LeN873x1v+pM3xOte+eqG17/6tfF//p//N976hjfGlyvO9vpGHL39jrj+Ix+Nt173pnjty18Zv/EbvxF/8PsvjTe/8Y3hnV7XePGqAw+Xl5oi41ryBz7wgfCxMIt7ipITTwv+rXtOxB1fvbW91vCet78z3lz5v+2Nb46PfujDcdPnvxDHSwbr9xyLO269La7/2F+0Xxh4w+v+JN77znfFx//8o+Fn8bZ2d2J7vBu700m4+s7Of31rs8kPLxD1GGggM9uAVl5X9F/WplLNQm3jQ0EMGIPIVu7MmansmbPyZpZZ4XHG0+PMe2dmka6drHnPM+zSaYfzyJyl027PiH7FOZVPe4FeRpOaslmg2gQwkWvLJl8mhdeiiL8TbNfZLYAtRC0CKOGUfyflJmZKcEd3WyyZyE3KFhHy4qYEM/FjwWwBw+69SVcp5WGCpzCjIS2+TbhHjx4N/BpH+KPpNN4EbVwRjnf0bHCgYQElHN8Uf9c3nfLLh99tt93WaNqYUF7lZrcocfVfvhYJ5Gghgp5FGBNsjDgdsjjBt/LjjRzRxoMw5QZ2ixtywef5GlRmtiiZp8zMjMxs/ov/FhJYSOD+k4BxUj/VX/V7fVe/l6NxiOIG3MYOBwDGDeNUT2v8MnYAOsYUY43xz2aBuMYL4ww6mdnWRuIax4xz0qKTearfZ56yx+K5KAkYq8k5M9vmvnlE/ahzYz679SB/9SkTdWHuAOHqztxD+VWv5tFel+Lvh8xZHWbOTHF7PnhQ5/hgN2/Lj4k+E//4AeUQPzPvs/lBPnjCgzz0Ae1fvpmn54NvsjJ/WjO7NadPkIcw/QTQUh5+5n/t36tzXpPj5o++eRs98a05yJupnHhSfiZazI7MGV+ZM7P7z5tnppkPuxB7Zl5ItId8nMGDTQKL8pwugen2bjgBdiR7YLgUKzEsDGItR3FotBIW8TruyspKm9QMUKXdNXtmxuGl1ZjWxsFXb/hifOg9fxrXvfI18Yel7L+0lP+X/OZvxx/9zkviD8r+0rK/7Ld/L657zevi+j//WOwe34hrDh6OY7fdGV/5/I3x53/6Z/Gm1/xJvPz3Xhp/WGle+dI/jNdR8P/n/xNvff118eXPfiHu/urt8fmPfzJsCLzi918Wf/SSl8Zv/3//O373d36nnfr5srfd+LvuPtqUcVfS3XjwU4AfK2X99aW4/9HL/jDedN0bXQs8YgAAEABJREFU4wuf+3z7PkCdVceJO47GZz72iXjHm95SmwqvKD5eFx97/wcbX9PNnRjUyfbm3cfik7VJ8YbalHjty1/RPoB446c/F+0qPOE5zR4OIgvTGlv479SmwKBOrcmMmTlTTPvglVkR4wp/ptP2rYicRrWjjJJADKpcSzEI32HoZe9mZsb8QxZkA5mzMBOIOJkztzjcZ5r8TCYmmw5utIT1+OxXKsgN72TCrnx9MUNpp3S72kgp/qZv+qbwoaOu8Pso3ote9KKAF77whWHnn4JrEnYTQHz+vpD/Pd/zPe3Dd07YfQyJn3fgbRxce+217VUgadHwHj1Qxm0woCONDwPys8tvg4GS7n17fpT3vhAWhkc0pBVmsWBxpKw2BZQHb5RzY5CFu6/4P+95z2t8+pgfu3BwsoFX5pOf/OSguFvo4MGrAvjEizzB+6Df/M3fHDYAbIRQ7Jm+Ds1P/mjJR9mY/MSzCMKrhRF+LwTaYma2cVM99jYai2chgYUE7jcJUIAys90uMn4ZS5iZs9PhzGx9MjPbDUA3hz7+8Y+3E1CbATYJ0IiTj35sk1KYU1I3AGw2UiKFZWYtjwbtlppxwphlY9H4xR0nH/3fOHDSuTAuUgLGeHOHedEcSeEEdWFNoP4opZRayv2Z2djEcXtDPYIDJEqvOs+crT/OTHOmOzP3FHY8CM/M1q5i7hFG6QVzB36Y5nP5CcevtsSf31zyi7LKqyc072v7wE4+mTPeM2emeY1C79s5Ds36BhceM7ORwieZUvgdpHnNUL/RD9xqkGdmtvKjR3cwp5s7rVl6u0czTj7q66T1a4zMWb49YL+4PU43e9xuZuZeXWVmj7YwzyGBwTn8r1TvBd9nSGBjfT1iPIlhDsK1ddfFx+tbsXN8PXbqdFxHN+GBwUny0dJSm+AyMzbvOR4n7ro77r7tjrjz5q/Gnbfc2hTq8cZWLI8jDi2vRu6MK+zW+PRffCI+8v4/i09++KNx8w03xUalk5/XC26uE34bAx/74IfjUx/7eHylwtGM4mN3fTM2SgH/yhdujA++90/jvW99R9tEuOsrX42ofPxs4c1f/kp84fOfjxtuuCFuveP22NjcbJsAB1ZX4+DaWpUv4+idd8bnPvOZ+OynPx133n57Ka7TdkV9OJ7G0a/eFjd96rPx6Y9+PD73iU/FLTd9KdaLvwPLK3H16oGm3CrbZz/xyfjCZz4XW1XugyurbWFhgJuHCcnEZLc16snMMOFnZngMRpA5c/O7UjEo2Q0nUfIpVHmWcxjLw1Esj0axVKbBHpQfMjLmn8xsshEn6jHpmTSY5dy7AUBeZ7r5SWfyt7hSB0xueYl/pSMzm3xMupnZXjUywZKPifxv/s2/2X7y7xd+4RfiH/2jfxS//Mu/HL/4i78Y//Af/sMGyiulnrJMGSajqMemniuxP/7jP94+nOcnA3/sx34s0POFZB/VE/bTP/3TQVG2gCVTC2j0xP/FyueXfumX4md/9mfjR3/0R9tGA2UcbbAR4MN86NhMsCFByUbPV5eF2WigWFsk6y/KZJPhe7/3ewM/win06jQzw+bB8573vJaXn+xTZjwoL35+7ud+rn3tXzrx8IqW/PDho4HKJG88W5Toq2CjwC8bCP/5n//5Jk88SGvTYH6jwlg4v4ApkZ71LzMjM1tYZjZ7Zja3Om2WxX8LCSwkcL9IwJhljjC2GGOMgcYQc7T+S2HRD8Uxrrr1Q/n5yEc+Ej6iSsm3pqAYUowo/pQdrwWJw+3kGC0FMCeBfM1FT3nKU8JmqxtS3D1OZrZxPRbPJUnAvOSWRVdo1aX1gzowZ1i/UvIpqk60HRCpP26n3G6N+uaL6+vqVH1SwDFFQWZeKOQpbmaGujan4AVP/LUJPHG7ceBVU/xQoG0+MLm1OXxoi9JdCuQFaJj7bYxr/xRybZK/cGAH5Zc/eZEJvvBKwccTueHTRpmf//3Yxz4WwskaHdja2gqbGPKk9Ot3vR/Ig6ysYZjAbx6ZedpcmZnzwXvrwtM8z+E4F/1zRF94z0lgMGd/EFgXRThTAtPyyMzWoe6562h88vrr4+1vfkv80UtfFr/7m78V//t//+/47d/+7XjNa14TBkmDwO72dpgwDWbep3eDwPv0T3jM4+Ibn/Gs+M5v+/b46z/41+LHSin4sb/5t+P7v+dF8Q3PeGYcPnAwjt15NG664ca46fM3xJdu+mJ7P9xJsXfyvZ+/u7nV/L7uSU+O5z/nufEjP/bj8a0v+OagiFO8P/SnH4jPf+azQfl+3nOfG3/rJ38yfviv/VA89xufEwY0g8q4+HMdf1zH0ng06DkppbxkZnstwKRgQneF3bv9R2+/s133j91x4OOeO+6K22pDw/cTdrd3ws8J2rG1YFgaDOMR1zw8Hv/Yx8XKYBQU4On2bvgJQphs7UTuTmI0nb1bZkDMzDbhZ54+kMUV/owiQ/0v5SCa8l+y8XrHynAp1kbLYdLryIobZ3kys/lagJl8yNjkwS3AAH42CIPhcNgUY5MNmHzVu3yFX8lQbuVjakfzdotaJ+lOrCm8lGx4UZ36v/jFL44f/MEfDLcDKK7avgWJ/kG2ZGLxRCl3a4CyTBGnwNsYoKg7AUfH6fmRI0dan7fQ0pec6n/bt31b/LW/9tfC6bg4JnnheJUXtxN1p+1ou0mADn98O5Gn7FsYSKfO3BLgFp/S7YYAJR2/FlPqllt+8rdZYSPgB37gB0LZyUGaJ5+8BYBXZVFGcsIruvhSZjIgE22tbz6Ih46y2UCQ1kmetiUuWBxKi6/9cGYbzMwWHQ15Nsfiv4UEFhK4XyRgvMzMoPD3dYAxgVJiLDHX6Ifi6dPsrjNTbt773vfGm9/85oa3vvWtAW4ZvvOd74x3vetd8Z73vCecglJ8pDPuGaOZaBsfbCoaz4wt6CukOMwFLl0CNprJVt3aCCD3TtXY6zSfMuu9dvWl/vxcrXp94xvfGH4G9v3vf397fdSmgDWe+tEezEed1vlMdQ6Z2ZR/85g2Jl1mRmYGeuaQzAwbAPLDj1dSQft629ve1niieFOqpb8UZGZ7f7/TIC/zpzkYlBPf5lZzEru2TA42vd797ncHaPN4xB8+ydAHc90SsGEmfi+fvNAAbd/6w3xs46H3AXllZtM7xJcvEzJn8so8ZfKfx3z8ef8z7eJ19LDMbNbMmdkci//OKoHBWX2vVM8F318jgdHaSgxXlmMS07jznqNhR+8Vr3hF/J//9/+L/99//x/x3/7bf2sfzfqDP/iDNhDceOONUb22DWg6M5joLJApGxbuFtYW90CJ4O800ABtcDVhGpjdKjBg90EoMwMtCoiFupM3p3quAlMQXEcyaFISDSiUk1/8uX8QP1cnkH/rr/+NkN+1j3tsrB46FKPlpSjtMzZOrMeh2nh48hOfFE96whNjrU7t766Nji/eeFPc8PkvhB3NL37xi2GSQJeAMrP52+X0IcOv3HJz3PDFm5qf8Ic94uHxyEc/Kg4fubrdFLjps59vrwf8+Qc+GB96X00mZXpdwG0BJ4UGV+lMSJmzQY8cgP+VjEFkuD0CNkac+jflf2k51paWqgoGkZlx5jOt9jaZVqubTtsE5QRFu3BVz8aMCcXibH7wZkdn3ux2k8/y8nJb6JlktUsQ/0qGiVI5lJOM9BVl5VYufchue+ZsgaGN8WeKZ8InF20NLZMycIuHJnvmrF1y2yDo7Vaf0H4zs912senQQcm3sEYHbXTElRafTtz4y58bLfUrPDNb25A+M9vPifLHG77RtogyHojDT5mA3Xhg4Uc2aAN/wIf2Y7NSmyKfqAcfaEmTmSEv9NHENxMd6fHNLR/pyFt8YdzS9QVekT7nX+as7Us/D7TI+pwJFwELCSwkcJ9JwLhgLLQOcSpP+bEpaq7Qz/XNzGxzlXHIWsMJKOWH0nPdddfFG97whrYZQJGkUAq3junjCzryMWbY7LSOsU6hcFn7CDd+GFvkd58V7iFMiFydZpO3+uQ2Pmdmk4px1nrCKba1rbpTpzZwKLTq0Ok7Zdd6Qx1pE+YB9dSIXMB/6hMys61BzE14suFtzkECPfS1EW3MIVS/feAjevjCn5sllH9zpXSXAnMdvuSNDl7wpQ9Yl5vDzOf40jbFYWrT1hZuSFDybQBQ+G2a2ADAK/8bbrihfYNHGnIje+XTB8z//bW8Jz3pSe2ADn38gPjdzTwTmdn6Y2aeFiTtaR77OMSFM6NkZqN9pv/CfboEBqc7r2zXgvuvlcDWeDd2h+WfUSpZxLj+9yE7ZgyydP1pWyhbIBtMMytiRTdg6Fg5HJayvRzLqysxGA3j+MZ6fLkU5k9cf3186MMfjvf/2QfiYx//i/jCTTfGbbffHvecOB47lae4qwfWYjyZxO543DAtugcOHozHPu5x8Y3PeU58+3d8Rzznec+Lax/72KjD9PDLASc2N2JUGxbXPuYx8Vee/vR4+tOe1k7/XSt2KmnSPfLwa2Kp4kizW6f3B1bX4jGPvrbBBsD68RNxx223x623fLXx9OWbvxJfve3W2J6Mw68crB48EEeP3ROf+syna1Pk7vhSleeGL90Ud9x9NFYq7NGPe0wcvuZhMR0O4n1ve2e8/Q1vat8r8I2Dl/zf3wrfP/jjl/xBvPplLz/tS6aDwaApPVXMJleDJvuVDCf/DYNh2ABYGY7aqyQr1RZGZ4we05j9o/grO5iYtC1Kp8WUExVwrZIS12WjrbGfaaLR/YbVFk14JiFgl+ZKBvkoR+ZMSc7MdttBmcmNzCjWlEmTNruFDJBpZgZ/bnG0QfTIilzEQYcdyJNbX2e3eEJTfpnZNmuE44ufMLT5jUajdsohrbykV4fs4lr0iMstPfAXjx26Hb3Omzj4zpzJAA35io8+WKwop/QgD3HIR3xu/oC2MJsD5MBP2fGfmSGsp2PvfIjTZYcn+fHbD5nZgsXvkF+XUQtc/LeQwEIC95sEer+zqUgpoYw8+clPDjcBHFxQVowJ+rm+mZnBbQwwtvRDAlfHKWbmJv3XHMPEuHEBHYqfzQU3nNxQcupJyRJXPPSNW3jiXuDSJEB5JXNytgFgk4diab4gY3WSme2XcNzssLFjY7jD3GBeysz2nRvpe5oLGd/lMQ+l0c7whB9tzCaAejeXaFfmHNAOtDHtCW8OonyAklt8ZUPvUiAf/CkLEy3tEV9uxoE+cPjw4bbBLz6Iq22bN82t5OXwD9j5CVMecc2dXeb6Appuzrmp51ahTTB9QJn1M2nEYwK+OjLza5TzzOzBzTwzTfM8y3/z8ebtmfk1eZwl+UPe64wl/BUtjwXzZ5HAPRsnYmtnJ+poPA497Eg89a88LZ7/ghfE9774ReF6rWvErsO6VmuwMKiNVlaaImuAoMxv7WzH8fX18JN/n/7sZ+K9f/q+eN0bXh9/+Mcvj1e8+lXxxre8OT7xsY/FPXfdGcdKiZbGhsHBq65q7+nbcACbDoOlURy6+rlVl94AABAASURBVHA88tpHx+Oe+IQ9RX5ze7ttHORw0DYbVmrzAAxsBh+D2mMe9eiwG+zkMEsZ9DV+g5kB3YBscDc5GAjwbjBqvNemxbqNhVJgDl99dRwqvvB4R/G7W5sCNjXuPnas5X/wqkNxzSMeEQfKtMHwwT99f7zvXe+Ot77xTfGG174urnv1a+JPCuxvfsN1bSEhL3lm5t6gww1nqZIryiszW1sYRMYwB+2a+KhkP8w466PM8yAbMJmYIE0sJkXKGfdZiZz0RMdEyTzp1RRQ7aGj+1+ppjaqDeOfnJjKxuS22NC+tXmmHX4TrXbOTj76iElXfJMuf+agNqTEs9Bwom0RwOzg1q8sYORDzhZM6gc9bryhhYb+hQe8CVeH4uBHevnKj108aZSlAx3Al3JbXOBZGdDhh642whQur8xsmyLo4cF10M43Wmj2fOXNLk9hFn/aXma2kxvh4gN+yQ4PmdmudvLHCx4oBv9/9v4ETrOjOhA9z/mWzKy9tJf2FQFiFUggFgmBACEkdpvNG7aHxq8X2zPd+L1+b95785vf/Ma/7jc9S3e/pt32624v2Biz72B2AQYMBrPvyIAkhLYqVZVqycwvJ/7xZWR9VVRlplSqVpXq3spTETfixIlzTiw3zom491P/cpA5HgjKNCAPWdBdrmyX12mg08DhacBYM86E5ipzm/mBIwAwHM0b5hJzClx45ofMDHOg/HYvzz0ajJzMrM8cc4U5WLpTBk4+MoDUB79JYQ7Ai7CldeH914A53JxNz9rKc8UcnZl1k8Wzi/61G50DtSknTdieT8oD9OB4NghXAjQbwNVX1ImW3Xb9QpvrX+1Zg0fgWSTMzOpc91zAEzk8w9B7IEC/Bmipz3pY/+cIY5zTE7nxg388wNWf6Va6NDrT1+GzBehOnnQ6UIfy8owBrwCIo4GecUYH4pOgrPvM8fOyxTP33UtreOL3Be5vuftSx0MRt/dQFOq+yLSwuGt5qHBQjJ5eMX6G0QvHn9cMpmJ6OBXDkl5GdKx45aigHADSQJT0XsbOYqDeeddddfc8+72wQ92bGtYd61J42b81vUEMykK/UIrZXIjZhVHd5S+zY/j43bqNG2IwO4rBvXtiw9RMPPFpV8Sr/8lr45/93j+P3/6n/yxe+3/+Z/Ev/pf/Kf7pf//P41nXPy9OOPXkmNuzJ/zEnUE/KDvtjAK7/O/7wAfive9/X32fym69SfD088+JE089JfrT0/WIwZqZtbFuzdqIskO8ezRXd8hNDibL0dxcYWshTEwMeZPh3ul+9NbNxO752erF7RcHweay+77ptJPjlPPOirtyNm6fuzfm1k3FxjNPizWbNsRgZipMZmumpiPXTMW9o9lYKBbpGWedGY+8+OFx2uYTY/vP7ozv/v3X4pavfSdu+eb3YmHX3rj4YQ+Ly4rz48wzzohhse6lbb/5Z/GT7/6g/izg937w/TjhlJPjmdc8K57wuMdHzI9i0yknxeaik1POPD1OP/fs2HL+uXHGeefEyWdsiY0nnxgmQw8SDwBxEyS5TML0t2zjPQCZRYw4HJjPiFHpgwtlIsbvoNcP7/r7vsFwVBY/C1nvZ0r7rluzJmaKznulv83PR5SuFr0yDky+Jn2Tf5SrX2iUIOiitHjs3LM7tt6zLbZu3VodJv1SZn7P3rj79juCV1w6GvSHtni/36/OBqF7OhWiS7faX//zIJ2ampJchuMo4KChHKgZR/F/ZGBsWjyQA/90Kb558+aqL2mg6SAz608iGZdw0YBLLwxaoC3kKeOes0U/lQ7Ux9DXb+XLE5+ZmQkLGrRq+5Uxq12oEJ/qlKdOetYOyqkLjjT00ROqVyiPDOLAPTr4U6a1lbq0qUWHPHMFftShfn0F3+pDT7nMrG0vjVzCRl859OhTeWXVgT48oTx04OJNvXDWrl2LzLKABh1AUt5cR2+Of9Ir+ckn37163KtD2koAt+HQlwWX450P5OKx0e/C//YaME60a2bW+bK1t/4hXf8yttvz0ukp/Vhfy8w63xkH8PVdEujP6LjPzKUjvGgo59SPccyBp5/iwTgA8vXTRgdtYwp9fVd+ZlaHnLg0/R0emmgbA3bJpRt7yuMFfXhkQk9aZgannjLw7I7Kz8w6x6GvDPzM8rAqjNEL+dRfbutzwr24PGPkqquuile+8pXBSGGo2+Dwvr568EVmoZ1ZcwqZ1YMGunjDB56M7/POOy986+T666+PF7zgBeE0onmJfMopA/ALHz/uAfm0ofrUpW706cv8YM61PlJG/cD8gyfx5SAzw1FytM2V6iOTkw1oC+mO7umGTOqF1+6VJYN6MjPwoX79CB4gl/6iLgafUxZkiVVcTT7PjMysJ9aaDuhX/ZkZmVnncSQzszpkxRmpXv989rOfHT746tg53TdZyEcWMuITv9KE9JyZwSDW/trNd2mMBXKSu40pbaB/kFN64xcPmWP+8IomHTgBYqfdK7FOqOrzytE53XjWZGb9WB6a9Amf7ujXTrswM+s4xg85pKFDR4Ccxqlxz6Fl7sdHZi7NGfqh8mQGdOaUiu/d+IaOj936dhAdkIsMeMKj/tDq0edavzGWyeIebQ4xHx32AWG/KmTD0NjS7+gbkJEeyUEG7UEe9N3jHR7nOppkkw5HWaF7OGQUShO2voJH5fQBsqKpHulkIZs85fU99OQDNOBlpmY97qF33GtgFQrIzDo56bAgc3y/iqIrouicB8KKhSYQlJ24rXxO3ovPx4KgThZ7y4Lefa/fr7vvHk4GrAFjYjCJlidq+etXWhwgjtT7Cv9PfvSj2HHP9jjlpJPjyiueGr/wkpfGq1/+ynjh9TfEU5/05Niy5fT68b7ZYtzt3L4jdu7YUevFo8FYGKiTv8FrkErbue2emNu1p35Uzwf5du+4N7aXtO13b43tW7fFyZtPiLXD6Rjtna0f8bv7zrti+93bYtfOnbH73l3hZIFKhsVAJQd5BotOi1t/+tO4+ZZbgnPFawh2/71+cHpxAMwUY9YvCXzv29+Jm777/bjt1p/G7M57w4BgoIKZ4VQ857rnxXUvuCFe9LKXxi++6pXxyl/+pQovf/Wr4hde+YrqiDBBmYjII8zM+hDVV+IYuHLcPepDCP8gRgv1nkPAjv+w168yZWbpF1EhMuqlfUUyMzgEYvGS7uEBTMwmXhO5dHXoA/JMyvqEdDoDiyQiM5fgwDR4/dKPhZnZsivfSzdHeYQ+yDBTDG9jT5xu9CX6EQJx+vMgFQI6g09+IA7E6RLto1z8Fdmz8NF3yGRh3XREPnpakcBhIayuMF4AbCG+tBmQ9kABHYDMrGPigaLb0XnwNKA9J2vXf9wbx/q6OBwLav3fQt+zGogzdi32zR+ZY0NC/1MuM8sjd64+c9FQxmKZ8aOMuEU843bLli3VSFIHXHyYPzLHfU0amkJ8Kc+YEVc3XhhPAA38Kw8fZKbiFTKz9t/MsTEoEQ3Pboaa5zh66HiPmYzoogMXb01GYQPp8tU9VZzCaPrIJ0ONgcZY4RAgL2OGMUUnk6DeBtZDDB4fFWXkOeqsHB7lqUN9ywEjy9wNl1wcAULyqMcrjWiSXRs3WmTJzHa7bNjoo80w1ZZkY5ihz+Cc3AW2XkGQ3jLHfUZbuQf4wKPy2oCsdIRHgG80lEFnOTB3AzjooAvQc89oxqs0OiJ3A7wopy514kfbOXauPX1HSvqhAH342vwxj3lMaH/GPweqep3kQJPOhGTDg3kbz/hQ/8EgM2sfpld01EPXaNO3PqsdtDO6xhw5palPH5Kn7TzHgXr1cfLARxuesaYM0Mb6Nd1bCxyMt8m0VlYfw5fxRH90oU9rh+UAHuA4oUPOF04E+kNzsq6DxSfbUHvgn0xkJwd5zSHupcvXF+Bqd/mZY10b10D/lK+M9lIeLWlAn3UvHS0h3rRnZlbbJrqraqBX/+/+O6QGdBqZOqLOB8SltTzx+wsGMjBQAJrg/tJr5TLHg4YxbJCw8bLXq53fgDB4DDiTk7hJx6CBCw8PJqSZwTB8uf/O234Wt918a/jJvrNPPyOuuvLKeMXLfiFeXuAF1z0/nnTZ5XHOmWfVHeKYK9vDBXw9f2pmOgZTw+gN+hEZEb0M4F76nmLwD0rGhjVrY/30mvrFeT8bePftd8adt94WG6ZK2vxC3Lv1nrj7ttvjnrvujr27dkdvFDE9HAadZaFtEjvt9C1x+lln1g8Nbtt+T/j4iw/98bSWmsOEajIzkZlM6f0bX/lqfPtb34o7fnpbRNntPmHDpjhp0+Y4ceOmOOWEE+PJVz4trrzmmfGc66+LF7zsJfHil/9CvOgXXxY3vPTF8fwXvzDozYREX+gJ9Y/MVOVRD834z4WFWJgfhV9NIEOD4WBQf/avOgJ6/Rj2esURUMRanDlKqXITkZklfTExorYLffAgN284Y1+fQlueh17L88B1X4ruRyczK+3Mcdjy6Rh4SIB+cQRkpuwK6gD15ij+zwIgM+uOGhn0Z7oB4vqW9Mx9smVm1ZF0eA3ISyfShZn7ysQxeukX5PJQB5nj93fphpxHVKxVEMfbgYA3fZljaxUklkVBuyHo5w20b0vvwmNXA60PT7YzaYx7i1mL7WbA2AW1C82gZZSK2+WzsLfQzcy6a95oZY7vPe8ZHwxYO+F2BRlQ6DGQ/WKGOjwfPUfxpA+bm/CSmXUOFgfGIaPHc5QRgQ5eGl/SGBqMBHLos62/Zmadu9yrZ/PmzcFY8msl+EIDLTyhw8hjdDCIMjNcniH4EyereANp6iMzPhkuTWa0GPRXlrVLA/VNAr1Ogt1THyOGg0cyWTehTwb1LQfWVNYa9EsmdNCnf/dkRpdhCJc8jd5q6MO3ZlMeHbrTpupBW0h+bc9g00+0iXKeG3SlnnYvDodzh961gfbFL77Rt4Zi6Kqz8XqoULtYI6Gnv+AJkB1f6EnXh61F8dZoZY77b2bWjRZ61K/w4iSA11fRAtIOFpLfR6btWGt79TaZyKNMC40lfRG/9GEOFwI8ZWYdB5n7QnplUNOR/qVf0T+aeKIrcopLU580ctAJfWeO6WlHfYsu6AQ+XpUlR9OVPmjNriy+lgOODe3EQaE9G5/0p1/jZzlwkgaQi3zKc6Lg3ZyyXN3y6FAfMBbplq7IQTah9gB0hD/zCtmUBZkpqHonr/5q3oBDNnoyxvFFT2RBj97oGY/aExHtqCwa7V54PMO+FfvxrIVlZNdpMrIazjoO0IkyMx6IyyTcwEBRH1gtbbgNWpnMjMwxMLTBQoyNjGHZHZ9eMxPrN26IjeXhSxbl1A3wsjA7W48tWXz3sxeZGeX/Yvz1qx6iXAvFwDe4d2zfHvD27N4de8qOvHA0O1eM86nYvHFjqLs/HARjP0qofk4BIM749xODZ566Jc7acnqcWAxw5W+7+Zb4WjHOv/v1b8Y3//6r8Y0vfyXs1t/505/F7N694UHh43/Z61We1qxbGx4QZ559VmzavDlWDUIBAAAQAElEQVR8TPCmH/1DfO2b34if3v6zWOhlnHbG6fHwSx4Zlzzm0TUe/V741YGbf/TjKsMJpRwnxpZTTwu7I046jIaF/trpWHfipjhhyylx0hmnxebTTo71J22OmU3r6zE1OszM6C3yIoxyWaiU4Kj+6xXushj/UXb8Gf9CkCW9V2Ra2x/GdH9QYdDrFxkj5JWsAPqM/peZ5T7DNT+ar199t0vtiBmwE6K/wKUfob7mWJt8wEHQFp3y0UYvc0xXvAEa/WL0e2jqC21cSm84x0Koj5ATkB2QnWyAEeDhaXFo0SmU5gFooUaHaDRw38rTybGgg+V49PBmlJBFH7npppvCx7ocRc38+X6xHK37mrdafPqexNUG+rr+PJl+uHH9XH+nC33jcOl15R98DbR2PLAPaWPjnPFisX7ttdfWo+eO8oIXv/jF8aIXvSgsqC3GzQeZGeYRtDKzzsfmDMYzg8Oi26IfLcCAYqxYMDNk2mLZHIqOOQWtBrQlXR/kLFC348D4wNPLXvayEF533XWBb4tycpARTeVBZpbnSHmulvmbg8MCnoyO1ze5xH2jyKLeKYVNmzaFS/34QW8SpAE4mVlfzcOne3q0NkCHrIwZsuPzpS99aQB8qxuQh1yAUU03dIwGPRuH6BrnwuWA8cVgog/yoAm8RgAYQQwfutdWZGgyZuZypGteZgYnCj2idc0110RrW0fmGY6MKzJoM/zTm8LqyczaFlGuzKzrGbvGdKXcDTfcENpCiG+hOrQLuUqxZf/Ux6Cld/wo3+iIX3311fXVCvzRr7bKzNp39RtrCP0wM+uaj6yMRP259T/0WptNhuLkZxQyFJVTh516fZNTQD/g5BFyEGhvbeG50/rPpICZY94yx6F+qW8opx7tTKYGz3nOcwKgT359T9341zc8z9UD6Eob6Q+MbWOVrpXXpkLjVb6yykzydqi4fsWxwAGkn9AbA1kb0tFyoA/A5RzRRnSoDdoYOFSdLb2NEXJyXOij9G3MmS9e/vKX1/FHP/TCSYBfbc6uaONBX200hfqJNbpy6OlLTQ7jylijM3rSlsoAfUoIGm/ixyv0jlfBVyu3DghXx9HpgXhmPiBHjXV0HRHo5ECdQL0rATxwKDyDaNee3TGKhfDBu1nG2dxc7J7dGz6QZ4J1lEho0YoftITud+/dE4z3k045uX64bzg1Vd/bfv+HPhh/9Ed/FH/wn/5TvOUtb4lPffrT8d0ffD9uv/OOanyXzfRSbqq+128hzLBBF5Cx0i5OA7o0QC1STH68eplZd+/9PM9//aP/I/7sT/403vnOd8bn/uaz8f0f/iC2+l7Cju2xtYBvJjje77WG6TVrAp8nnHxS9Pr9mJubLbz+KJwG4ITwgb8TTjoxTj71lNh0wuaYLo4Q7zndcfdddefkhBNPjFNP3xJr16+L6GXV2bbi4Ni+c2fcW3jdXRwPQFz6XVu31j6QmUEOix2QWcqORjEpcxylVy5EVCgOgFi8+r1eDHv9CtPVAVCcAL1BuY+YnDBGEVX+Eiz9+QUAbavfMdi0vf6lP+mnFh+ZWR/wCjVcJwUAfHrTR+DDETZwDzIz0DIePQgb0H+/tH2UC40SHNV/eCWH8U9uckrDNN3YRaYT+hQ2XcqHB+gAoENmtCbpwD1WwcKBjPqSnyx63/veF+9///vDz3R5X/gIyrUq0pn7+nLmOK4NzKfaa1VEVonU+ri2ppNVFuvQjhENZOYSp8ayvu+52Hbv7GhZkDNmGAEMMMYHnOnp6aU5VdnMXJqbORAZNYw6ZdEADG90GAUWygyQzDEP5g/MCM0n+rS4MDPrF9UZFIwDfDEQ0AN2uz3L0Zucj9FrgEdgIa/uxhs6jCl08Mh4JB86yuJBuXZvHLgHLV/YwBzq2QOfw5QByBChU3KrqwFd4J1xhh/5dKcdjD00Msd6pQfQ6lkupAdyqId8gN4YxephVG0qDg7jGh0yZmZ9vsUKF1x8MYbUoU9oY6Ae9wxe7aGOpqfMcTsjTw50gPzWJnb5tYG20MZCQEfaBK7yKwEHLp3Tb6ODLsAnw1Jf0j6TNPGDduNPHNATHtFFswH9AgZuA21Idm2oLBCnc/qBRybtQVdw0cZHq1+ZScjMOtYycynZGlbf0gbkwRNetDE5ye1eW1jj6k9LhRcj2pEOGMH6IN0ohzeAX/3FWD5Y+UUy+wVkABLNEXSmr+AVHXUsB3ihEzwri0e0tIn1ivhy0PDh0BG90wOd07e6W1xdcDJzyZGpHvNPk6GFmVlP3+pXdEU3dIWWOP3rp2TV3upXVruKA/fC4xkm1/PHsx5WlL3f64fODPqLBsYD0YF0bqCjg0mak/FDMQinQcPJzKUJateePcXwZ6pF9KeGxQ0Qwai/pxjPd269uxq+6lWWbB54U2vX1mP0Hlz3FgfAsBjKp5ed9fMf/rA4+cwtcffO7fHpz3023vyWN8db3/WO+MRnPxM//ukt4av8vVLHaNCLXT7qt2dXMb63V+O5cjAcRr/AXDGOd+7aFXdv2xbtI3TDtTNx8pbT4tyLLqi78+r1M33veNc762/z/v1XvhK33lF2/4sDI/pZ6eOjNxwU+ebD+/ycDtXTedaZ9bj/9LpiyGfEhk0bq2OAA6Bf8J0+2Lh5U5xYHAULU4PwwcLpDeuqbCduOTWy4Nxz7876E4HTw2FMD4cxUxwfYHo4jGG/H4Ner7CRVX90Z2IB2oI+QWbKOqqhxwFQjP/qBCjxXuHZdx+G/UFMDYYx1evHMIusvdjP+J8ruGBSODJ7KDB87OxvLQ4ShpD+nZnVSZKZ0a7MrGnKwLery9Bj5CpDl1EuIdpAvCTV/i20GPAwNMkDD7nBoLRpyYRfgqP6D++t32C0X/oWvn0kx28Y+/1g8LnPfS78Lq/fFf7qV78a8r7zne/Uj2zSCTogc9wnJ/WH7rEK+g/woaYvf/nLwQHwnve8J770pS+F7wMcOblWRzkza1/MzNCOmVkNL31aP47DvLRtI6GvA/1bXS29C49tDbQ21qaZWYWRZi5ww4A1J8gH0oD0tijPHPc7+SAz6yKaAawvZmbd3W1zZOtHnpee8+ZNNBtkZp2bo1x4UX+J1r7d4q2M/JYnbu5Rp7rJkDmWCY6ycMTx2fCkZe7Dk6+fm9PguYcjLt39gZCZdSzCUw+AC5q8ysunO/MKHoF4A/cAb60OZYD7zKxjHa1Y4eLARauVnURXnrFJj3h0nzmWITMnUQ8Z96zFN1npmr4mgdHPqNTu6DdCmVnbF2/aC39ogCgXfvAmzBzzorw6SnbtWw3X/aGA45oO1JGZtX3gZmZdT5MdaJ/MlFX7mPYB0id5qAjlv8ysbRAHXOQAeAPK41tb4oO+xNGUp7iQrNa+mVk3bszdQH6DzKz8Z2atG126B02PmVn1St+M2SYb3Fi88IUH5YSAfgDe6Vg57dj4avf4Vh6ucJHkIQMyqIcu4Wdm5Q8dIG05ML+QZZJ/deMZxAoXGaCon47UhRY5pTfIzBatoXL0Bw9IzMzaN9o9PUlHUxq6QFqrj97gyc/cV4d7eMc79I53Bawkf+sovWL+6EhAJ8scd8aVyq+UbzDpwA3UB1Yqt1J+ZtbJym43D97Z55wTZ519dvD6eSD0ipGkHoPbJGOgWwzI54njWQPFCoz1J26Oc4ph/pgnXhqPe9Jl8YjHPjpOO/vMmC7pm045Kc592IXxhCueFE995jNqeNYF58Vw3ZrYNZqtu+mbTzwhTi3G/RnFiXD6mWdUw9vue/Z7MVcsz7niluBkOPO8c+LJT3tqPOM518TjL3tCbDnnrFJ+fXEMnBoXP/IR8aSnPiWe/qyr4/FPe0pcdMkj4rRzzqxewBz0qyHeK4b7iSefHLy+j3z0o4In8MKLLw6eQXFykdOCR5yHEO/4Pe/ii+KiRz2yyrLhpBOCE2NvjOoHCNcMpmKmP4zp3mA/kEaHmWNda0uTHNA+JjHh0Qz4b/xliTTj30ORw6P+GkBk9CPKCBhDsf3LRBwVSnL9Q0cfJrsHLYPejr6HhDwPG2MHMj1Jy8z602zSLBQ4DJRRHo50eOhOgjQgH020TfT6stB9ZtZFCpyjGchBNmGvOJUyM+jADjdj98///M/jL/7iLyq8+c1vjre97W3xrne9qxrCH/zgB+txeIawh3xmVlHpDtSbY/w//Skz66LFayR+p9i3PTgE6C2O1LVKutrsQFCU/vEu/kCAOvRroM+7fyDodjQefA0Y+7jQppnjeav1bXOhsW1BK62BhT1jRjkgHx19wz1ouJMhHPf6p7m54SkvTT7AS+trmRmZY5AuXzn4eGu8CNFES6j/Z47LwVdO3UBcGhrugTLKNnAPD444nMxUrIJ7uPLh1cTyX+YYp6XhuUHmWL/o4R0N5QFaQF4D+pwsW8jXv8ysOqk3y/x3oE7caze6UXcrilfgXn3C1UBrI7jKkwOQA0ymt3tpmVnn1MxxiA6IcqED8IcWXukKoNHS9M2CvuwfXLQgoUev6AmBdPmNLhz30umh6d/9JLQ8tBrgT7yF4sqgKWxlxBtf2kPd6gRwARx1SxNvkDlu98xxCCdz3KfQBMoLwWTc/YGAp8ys5NWFF3oRtrJCeULpjYb7WnCZ/9A/EDLH9SlGV8sBnAZ4ULcQTWvElneoMDPLOnEhGt/w8K1O44D+gXzpaMMBmbnkaKFnEOVquCVaN0DQojPlgXxtjy6cSZruATzh8Q69410Bq5U/I5c6Y2bGA3XpnDqjEM0DQ2nLQcM/FM65554b511wfjWKGcbnnHduNcYZ++vWr68GNE8bo1iaoz6cAJwGYHr92thYDOItxeB/eDHCn3D5ZXHF058WVxZD/KprnhlPverKeOZzn12/lH/dC66Pp1z59LjoEQ+PTSefGFkMcrQc76p8nHdeCNH1ntnGjRtjod+LhUEvporD4MziILj08ifG1c96ZjztGVfFE590eTz5KVfElc94Rjz3+c+LF73kxfGCAs9+3rVx+VOviEse+5iwqz9Vdud7xQnA+CPDWeecHRdddFE8rPDxiEsuiUc95jHx8Ec+Ms4466z63YONmzfHljPOiPMvvDAueuTD4/xi/J//sIvioodfHHR10pZTY+2mDUF2v0wA/LJBg7m9szGam6+QmZG5b5Iz8ZiAMrPuuByqXY6m9GTRF4Yyx7L0iiE6LDvRJtxeSStZ49cEFvF8MgDot/IauPeAoAOTrwmeLuSjCfRXeEC6tsvM6nWHb1GhvPzMsV6VAdKEDZQH+BwUh5YHElCPdHjCoxnI6uFFb/gUOgnxjW98Iz75yU/Ghz70oQp//dd/HR/+8IfjYx/7WE3/1Kc+FZ/5zGfCKYCf/OQn4eQEXZMZoJWZgmMeOCg3lzFrvtDOmVnfBzVnHSnhVktXX8vMOgdkZn1GZI77rbaMB+hSD9DXhZn5AFHuyDzYGjhwvLpvcx2npp1JY8DzTdsDcXOdMT85f2Tu6xdowAPGCdvtlwAAEABJREFUjXJkla4MaOXNQ0Ca+uFO9jX3ygrlNxrmb3wAcXXhGb/WFZn7+FEOoNMALlBO+VanEM/4AcbSZNlWP/7luUczc1xfZtYx6TnEQICXmVCq4atOesXjoYAMeADkzhyXx4f6QCW4zH9oAPoBjU5m1rmCbAB/6GWO68gch7HC1fSGNp2hr0jjUYh2a1u6kg/gKteglVcGHpAG4NJDw6U/daOzHJijya9tW/lJetoG4LHJ3+qCj5cGB9aTOV5joQ3wAxpv4ugqh2/3AC7ZrDfoRTwza39Rp/xGQ1mQmYKfg0l88czx3E8WdFvb4oMcZMML+vQirhydCOXDgw9U6F4I5CuDR/jSlgO4AK6ymVnlzByH+FgO1E0WcgAyqQ89dMVXA5njZ3bTv7DREG/yZGbduFGXtsFzAzpSF56AuLL4N5YbDaF76XDgAnFAHiB+vEPvoa8AIh4aGD/LQb8YFvNzs2UHdCHOOunUuOCsc2LT+g0xuzCKPWWHOGK+qHAUkXNjqGnFUsqSnqPq/dL5QCxemePBl5kxGvbjzu3b4ratd8buhfnI6WHsWpirR9ztvs+XepaD6PfCx/BmBsMYLmRM9wd1N3yuF7HpjFPjwrPPjVf/5mvif33D/yd+6//6+njspY+P/uwodm3fEXtGc+H99zu23R07Z/fEmRdfEK/5nX8c//o/vyFeV3AfduXl4f08g9H3As658Px47vXXxSt+9Zfitf/sH8f/8H/7n+O3X/9/iZe86uXx5Gc/I57xwuviVf/o1+OXS30+VnLaSSfH9piLDYWPF77qF+P/8W/+dfz2f/8vwu69I/479+wOx8vR98pAbFgTJ557Zjz6KZfHy375VfH6/+lfxr/8f/7f49d++7+Ly665Kk592Hnx8Cc8Nl76Cy+L173mN+PXX/7q8K5PZsb2e3eG7xrM9zMe/cRL4//0O/+k8vfP/5f/MV7xG78al1/99Jg+cWP86M7bYmfh6bGljl/4tV+Kf/E//g/xL//X/zleX8Jrn39dTK2ZqTuwjH2GvhMKo0Izhv3qqJjvRQBOi15pq+FwGC4TSq8YzjMzM/WLteIebPKOJCzXd+VFkTUXoV/61aC0+XB+LsB0CRdiNqI/H1PDjLUzg1g/M4z104NYW5wya3sZvcG4L8+XcvNevyiW/8CJjdK3S08bO0EKSowWws9F3n7bzwLs2bU7Zqam66865Pyo4hkDmWgWXfZ74fWPrVu3hsvJDJO5kwO33npreL/b4k3fkO9hAdBoDyEPBPGmexM/GtpA6F4eHA9T8cysC69JOvEgXhaf5Or1eoFngDdyC+Uxfr3ry4HHQadfMfw//elPh+9kfPGLX6x9ds2aNdXphAZjuS0w6NZRUPpyusB3Lzxc5Wdm1QdduccPPLvtfk+aLvGhXbQVPcKxsNP35SunTnh4w3tmBt6lw2t5Fl1wolzy1AtfOp60lXaS7v09sstXfylSDX/5+gaayqGPFsCXepWhU/yiRTfw5J966qlVT16zyMylBRH6aM7Pzy99xBKN5YDDyukVPKlD6FdHADnpm0xoZGbIV0+7F18O8Cy/yXHmmWdWJ6o2bbTkd3B0aiBzX//K/Pk4ro03IA7E9Vltn5l1fGZmTF6ZWZ8z+jo8fV+ZSRz9MfPnyynTxq24ssYwfDRa32yhPHG01dVw4EtHQzq+4TTIzP14hwsPHIgbi1dmLpXJzDpO8QrUE4sXWviWDsQnacpXD97xiefFojXIzDqX1Jtl/kMnM+scAS0zK3/qwo/85QBfmRntwgd+8CZN2ABNaQ0ys9a1HP044MrMQAdNdWWOdWjOVq+8WLzQXYzuF0gnGxoylBEXum8Ap4E8oCzIzKqzzGzoSyE8kJn1maf9gDoy9+GjA0+YuS99idAykcys9eNP+QNR6YZOPCe10WR+Zi7dqh8NIN4y0MRvuxdKA/DkoTsJaGTuo63MgaAcXQA8KoNeZta+IK6OWLzkA+lAHsjMKn+LL6IvBZlZ6WWO8TIPHaKBL/wA9WVmuMSBugFckJm1fjjS6QGee5CZdWzLy0xJS6B8q08+kJaZdU2BB2kKZOZSPe4bZI7pu4eLHhruhe6B++MZesez8PdF9oVi9GRm9CKj3+uNocTjMK/MrBQs5oAFaE14gP4z6TcwqRiIwCAyAIQNpMNp+EKDxcCF2/I9VE2eQD4wyA4WtjJoKSdUB3roZmZkZp2MlJc2CfCXg8xx+cxxiEbmOJ45XiQpr07QZG2hhTTAW8tXP3lAPMSvzKx9OnMc0l+DzH161C/1zwaMGnHtmJnVYGIMAYYcg0V+rHBl5hIGmsopj04zrNSdmUt9BH+ZWftNHHDJ027aEGTmEgY6DZYSj/KIMXbGGWeEDwk985nPDF8S9jVvzgAfYmLM2/1nCANGektjgNKpfEfm6ZVRjZ6FD11nFvfQ3Fz9WCeni/LS5TupgwY9ciAwxo0baU4poKmN1Is23RtrxjwDHK3MrA9tY4ssAA462kkfEUozDoXaSNmbb7451MGIRg8fyqOv38HDJxqM+R/96EcVn8zoqxM98nhNQj7DXN+Sr2xrfrTEM/E7qK+mKBsrXGTOzKW+iBeAB/WuUHzF7MYXRHoC6nTfQaeBTgOdBjoNdBroNNBp4P5ooHd/Ch1PZdpiy0Isi+AWodNlt32q7LT384FRH9ptwSh0n5lLi8pS7f3+s9C1YBYCC2cykAtYUAJpAE4D5TLHfMBt+W1hzWiWBhqNyVBcfeihpZwQPnqEyswQB/CBfGUA/OUgc8xf5j46k7TUiQ5AF6ijARks9BuefOWjXNqhBA/pv16M9Tfg1Or3Y1Bg2OuHvi2N8JkpqKdZGDeAbgBdMXQYgQw1O7V2Z6XBqwWX+S9zTBuuvs/QY6Chxch0L11dmRn9wh9QbxxwZWbtS9pQe2tXeCAWL3REMzMyU/SoBjL4FoefKHrJS15Sf2bLTwmdd9559fUdBi1jmSHOgPcTeT6WB775zW8G8BHBG2+8MZwa0C76PB3D9a0BHxf0uoHXDLxi4AN7jG9tqg0oiLGsnHq8gw9HuY985CPxiU98IpxCYGBzBBivyjhF4FUGeB/96EfDx/ve+9731tcYfMzw29/+dsDRvuYJ7YovdfviP7pedUBbneREF25mhnLampPgC1/4QqWLL84AcsrX3k6UyEcPLfT1K2M+c9wH4MGXvnfv3uDkAOpbDvQtAGeyD9MDkH44gC/lM7PulunXTX71yeug00CngU4DnQY6DXQa6DRwXzTQuy/IxyOu080WYYD808XwnxlOhSP3U2XvVNrhQOb4WKgFq8WnRWir63DoHlg2c7zQlW7hqB51Ct0D9QI4mVkNJOlA+iTAARbthwKLc2XhWSSDzKyGpLrJ22jCAZlZjTi4QPnlIHPMJ9zMfXH3IHOcph50yNvAfSxe8oE00HAWsx+ywdjQ70f96n/p28JBrx8DDoHsLcmdmbU/0OkkaEOGIuOM0S4ujS6XCi8TyRzThU/vynIgcCQwaNFzr7/AOZCUtAby8MZAYtwB8X5xGkiXP4mbmZKOasjM+oscnAA+Wuknb7wGkJnVeKYfhia90ZdfCPCtAMa2n8sT+plOHw/kBPje974XvhkAz+sDb3zjGwP82Z/9WfzxH/9x/Nf/+l/rBweVY7R7DUAdlMRY51CQzpD3kcL/+B//Y/050De96U31dYSbbropGPF4cvLAdwo+8IEPxJ/+6Z/Gf/gP/6GCDxv6tgHHhJ15TgXGtpML6OMT/be//e2B7jve8Y5K2y8fwCGrvqJPKMs5wHHx7ne/OzgMfvzjHy/pRj/67ne/W50D+PXaBMcHWdDIzOpU0k/0Fw4XIScGiBUu/Spz3I/QwxPZ9Vl6WKH4itn6K6RJ/sSltTzxDjoNdBroNNBpoNNAp4FOA6vVwL4V/mpLHGd4oyJvhdEo+pFh53/N1HRM94fhJ9JK9mH9ZWZ9L9Si1sLRArIt7DLHC8vDqmCicOaYHvrAgrWB+wYTRcICF2RmNdzhKNMM5MyMzKx4mT8fwgcxcbkHaKDVQNokKAJnOYDTIHPMS+a+sOWhqx60hJP3La2ly2vlHuohJ830cFiPaQ8Hg7D7r717MdYhXdALPTCkJwEeo98uMQcAo0o/zszaH+THClfmvn7VUI0BxhN66AvdS284LczMGsUncINHRhIDjjE3NTVV5csc48IBmfvfSzvagO7NC/TAWL7lllvCrr9dbgY/+ezMk5URzQD3k4F29Bm7jGy74oxnhi+wK28nXP7HP/7x+vOCX//61+tPCzo5IN3Ovl8ZUJ+2Vb8d/rabz9CG+7WvfS3srv/N3/xNpaMeePhgzKMvz46+PKcQlJMmj7GOPkNdGekcGOg7JfD5z38+yEMGhjynAn1kZu1j+hungNMEcDg49JfMcb+iP7oiM6eHXxGQLz0z66sP7hns9Dc3N1dPFpgTDtbf4oArc9yH0IOPhr7KacI5cQD6fb5FVyF9mHMCiEtreeIddBroNNBpoNNAp4FOA50GVquB3moRj3e8ttiaGgxjzWBqfAIg+4etFkYSw8VCFlh4uj9swhMEMrMultXVIDMj8+fT5WfuS2dMAekNMjPahdfloJXNzFpfZi7xIm+5snSeua9c5s/H4UzSiMUrc4yL58xcTI39eFB/LF6ZuV+ecmAx+yEbTA+HYde/vtZS+vag149B9upX/2O0UI0h+s3MmNSHfsrgacY/A64ZZpwKcLVNrHChDSUzK/3+4m69dOOBkctAZEwxrtSJboNYvOCDxdtAhxOAwcRIFpeWmRUlcxzWm6P4P3LahWcM2zV3TJ8BTe/07H1+H7Xz6xdkpCf4AA5j0bv8Tg74oCcdMrQZ4kL6QeNxj3tcPOlJT4pHPOIR9dUCx+oZ3E4LoMX58MMf/jA4CjgR0FHnZZddFpdcckn4HgH9aytlOAYY88roF+eff374MOgVV1xRP2KnvJ17fKCtHH7IqQ4GtJMOF1xwQf3pUm3YmknfIrv25PggY+uP+ow03wogm1cXMjPQY5hnZn2/Hw56vokAxz268/PzSz9ZRPdwVgJyw9U3yaoe7QBWKrtSPrpwyEgeIC5NvcIOOg10Gug00Gmg00CngU4D90UDvfuCfDzjWmz5qvqgGCh2SqeyH75g/0DoxCKvLWCFta6yUM3MwyaPNkATscxcMnQn78UBPKAMaHFhyxdmjukciDN53+LKijdo5S24QeaYVmbK2g8yc4nfzJ+PN9rCBgi0uFC9k6E4HJA5pikuHcAH2kL6Qxma8a9P193/7EU2gRcWgh7oJHMptToF7JjaObUjK2TQKcYwA8owxqStBjIzGHTKgtYvGIbqYEypE02GlrYRZo75Ul+DKFdmBhoMJsYd49h95hg/ypW5L15uj8o/8tol/8QnPhGO8r/rXe8K7+1L37JlS/15z7POOisYsmQlhDajQ1+8f8ITnhDPfe5z67cDnvKUp4WMkBUAABAASURBVFTjnkHfdvZ9XNCHBV/96lfHr//6r8eLXvSiePSjH12NZLpnlKvfe/MMe8Z6ZgaHwrOe9ax47WtfG6961avimmuuqb/IgQ9tA89uPGOVA4Kj4HnPe15ce+218cQnPjE4LbQ3RwHa6nKywQ49Y91HDuG/7nWvi1/8xV8MvPvuARnRnJSTcwBI08boAv1BujidZGb98rC+wFBXJ2Nd/+UscZJg27Zt9YOW9OdkBZrLgToAmfVHdI0FfdX9cmVXk4c2PPyQG4hLI5Owg04DnQY6DXQa6DTQaaDTwH3RQO++IB+PuAsTQmdmZGbYJe33etGLnMi9f9HMMQ2LOWDBB+4ftZ8vZREKLFDRFzZw36ClTYbKMTSEDRo+HhtIEz8wbGlotvLioOFasDfIzMjM/YRAY7WgYMMVB+pV34Gh+kHDFwfwyGwhL0TjoQyMI/qvYenRvSZsMf6jAP20pBbSCwOH8cTYcU93mVmN+MysjgPpscI1SR8fjBuAn8x9O7fq0TbaUl0NJsmjBSbTGHsAPfQz9+9fk7hHY1w/ZLA7wu7YPmCIk+e0004Lu/d23+1401tmVscHw5cDwO68Xw14+tOfXg106Qxfxi6nykUXXRSPf/zj46qrrgoGPdxzzz23/kSWfB/QY8w7EcBI1u7q8j0CO/qcB894xjPi8ssvj4svvjgY++rNzPohvVauOXHQ9DqB+snFweCIvhMkcITk4GBAl2Pi+uuvr/TxZbee7PoB3QBtrm2jXPqINH2TYa+f6IdAGffy1UUu3yYAf/EXfxG+NeBbAk5YNL4KyRX/1A/QB3hQ34oF7wMC+eiF7OL3oWiH2mmg00CngU4DnQY6DXQa2E8DS+v9/VKPp5uyUC1WZxwKBj4A0CuL2alezOZCbJpZG+eevCUsRO+avTfWzI8Nij2DiFHBm8l+rJsvap0fxc7RbP1uQGYW8hkLGSELHbC3txC79u6p5fbMz8Xtd94Rt999V+VlOD0Vs6P56BV6y0GscFk0MoCEmVlsuoUKFpHSM7Py5h5YYDZQhrNjEvrZC9CLDOCVCGAnGTRcOKAXUfAz0OwN+gEWBr0YDXsxP8holwU0cJ+Z0XiZLzofxULMLcKohPMF5hbTa52DQaUf/V6gPd/PmOtF7O1HLEyXhpkaRE4Pozc1jAEo+L1eb3zUvdSVmUv1DYfDukto1xjEUX4xaJYDetDXZhdGMVcgM4Ncm9dviBM3n1D687pYPzUTw9KaCyV/BEajGJWmWVjE1XbqaKpg5Diab7eWMcfYGSzqlHHFSIRrtzYzI3MM0sDComNBqB2EaDKcgLqkwXUMXJpdaO+WM+wYsWTIzHpcO3NMv9FQDrgXwjVe/ZQdntQpD118k0+asN3jgSzKH0lodep34vji7ADqtxvOoGYQt2P6jur7VQDG9y/90i9V49hP6OGdfMrSE8eAnXahdHJoG0a5uuzKoyuf/PLhM+S3bNlS5wmGOt7kM6jVwcgHcLW/NsLPM5/5zHBkn+6kN2PfSQAfDvSxQca2d/y1p/rQIyenBKMcXxwb55xzTgBOB7yjywFgV56O8IRvJw7wRl705KGnbaW3vomufKGynA++deAjg3/4h38Y/+bf/Jv4V//qX8W///f/PrxmwSmhLrKsBOjamc/McLLCqQY6xre8wwFy0JFTHl7PoHOykku/zhz3/cxcqsbYabCU2EU6DXQa6DTQaaDTQKeBTgOLGugthl1wKA1MGCtQepExKMbjsNcvYV/SYYPFmkWmxWsDaYdNuCPQaaD0X0roLUR1cjCK9N8aZk/WqiBzbGwzIO3SCvXVVRU+DKRWR2YGo0fdgGFEhgb9fj/EM3OptskxlJkBhzEFxOFHueCBEl36y8xKL47wRY8MVnLiAU/4Y1Ay8Bh+dvGvvvrqeNnLXha//Mu/HHbFxW+44YbqAKEXRr8QHSyTD9itRwdt9QBxOHDtguNBfZwIQnMR/QqVxQ98aYxPhr36lOeMQY+jQrugBVc6euLwORIc8Wd4N2OfwZ+ZtV3g45XRjW/0ORGkMdjVhbb6G6iToY4O3qJcTX+Mb06flo5Gya4nU1oaWRve5s2bY/PmzcFJpP7GszIrQWZGZlY0OkMfv/RSEw/zPzLhtbWF+8Mk2RXvNNBpoNNAp4FOA50GjmMN9I5j2Vcp+kLYcW7IdrUHvX7M9If1Y4CZWbMs9hpIyMylRaH7Q0HmeFfe4t3i3MLXAtJC8lBluvROA6vVgD4Zo4VqzHJatRMTU/3FUxMrENIPM8d9Wf9kvNn9txusn65Q/LCzjYtGhAGobrurjD+GUOaYN3GGqhA+uRu47xcHASOQocmQEofbcFoINzOrvuTHEb4YioCeVdX4xB+jz72dbk6AK6+8sh7T9z683WDOAfKQOzMVr8Z0K6t8k1Wm9iInucQZzkC7SoPTDF/t676Vx4d7uAx9O/MMdHVJY+B7XYBBrqx2I5dXFB71qEfVVwxe8pKXxK/+6q/Ga17zmviN3/iN+M3f/M2a/tjHPrZ+E4Ac2hhP2hktNFpao5uZVU48SYODz8yspxakAXzZkcdvlAt9cuLZBwzPPPPM8MqD1x98J+Haa68NOqZrOocXK1xNn+iKq9McTv7WpiuQWDEb3xwjHCocFuRWSH3CDjoNdBroNNBpoNNAp4FOA/dFA50DYCVtlR1UCy2K6kUGI2rNcCr8FOC66ZnIzAqNDFzQ7lcKM8eLVgtGC11gAWlRe1/orFRPl3+caqAY//3I6Pd6wfhn1Ez52v9gED5oGStcrQ8yZvRNRh8ngF1YaSsUP+xs4wIPmVk/zsbw5ABgJMozTloljLDMrLfKiLRQHtkZiozmqamp+tOA8g8E5TKzOgHiCF+MOwYd/lRFp2RqIZ3jz0644+52qJWhf3qwy80olIYGmKTHIEVLOpnRARwAduPtynvf3Zf3/eTeZz7zmfBzedoYXYayVxCUYYDSId37gr+f3fNTfz5KKI6G10IY7/jTPvBPOumk+ksBV199dTi1AHxvwDcEGN8MbnLBZ6xrY7z51gGe/PSgY/XuzY3aD0/40Z7KOhqPR2Xx42cEb7zxxgB4xBOZ6VL55phwkuKVr3xl/Nqv/VqAX/iFXwjfHuBggaNNVoLMrH1Fu5Gbc6rpPR6AS7tpZ3JqE+37AJDtSHQa6DTQaaDTQKeBTgPHqQZ6x6ncqxbbu9CZGZlZ35OeGg7rzv/6mTWxce26mt6IWVyCdp+ZLXrIMDPDAt2C0eIRiLfF6iELdhmdBlahgX7k2Pjv9asDYHo4DLv/jH8nWWIVF8OGIWp32M6qPspY029XUfywUCbrwIe6GaCAscgglD5ZyeQYnEzv9/tL33dgmDKaMzMyM1zKAfHMXEp3f6QAD4xzchr39NyAbNLVDQf/8PHe4plZf5UBrnJoAHrSVnSkreAzkBnK3t8XV8Z78O985zvjj/7oj+INb3hDeCfeT/GZf84+++z6YT875d7z910Axjz6nATvfe974w/+4A/iT/7kT+Ld7353MNQ5FPAKT3l8eM3ARwwZ5R/4wAdCfW9/+9vjbW97W/gFAKcHyKgM3vDquwG+FfBf/st/qTx5L58hTyY6Afini82bN9efCrRLbsffh/zI4XsD73vf+8KHE1sd+CEbXPI4neDbCk94whPCxxAf+chHBnk5F/CBr5UgM+vJA3qhb31TW7S+tFL5lfI5OTgAQHMAZP636Z8r8dbldxroNNBpoNNAp4FOA8eeBjoHwAptlpkRvSx/vciImB5krCk7/xtm1sb6AiWp/lnsgXpT/svMyMwSW/4vM6sDwCLdohFY2B5o1CxPpcvtNHBwDfRK/2KQTe7+D8vufz974bsABy+1L1Wf1ift/AMGFONLunAf5pGNZebSeGLAMbTsgHNKNJ7w0wB/meMy4tJxWHXBCTI1Vb907z4zZVUjDu4k1Iwj+J+68Gb8A7JJY+gz/OQxLBm+DEvywmP4MuLdN4CHVWXlM2AzM8gI7Hz7wJ4v+IPzzjsv7Nh/9rOfjfe85z3BOLeLjwd5jsczjn18j+NA2AxkOv/ud78bnAAMbjv0dtnVAc/PD/rlAeXw5cv6b37zm+M//+f/HAzzt771rbXs5z73ucqDcgxwZZRnyDP6OQ04JHwA0rxILkYwHdjtF9KD1yEY7mRXloPCqQQnCeDQJR0AvKNFz/o22LNnTwjpUj8ni1cQYoUrM2u/1E7oaiPQ6K9QfFXZeOeQAOIKZWZo3+iuTgOdBjoNdBroNNBpoNPAfdRA7z7iH3fo2SuGEoheZJE+FyJmivEwMzVdHABrIjMrlKz9DAj3mSlYFjKzlrPotlC2cBS3oLRAXbZwl9lpYAUNMHi8tsIwmhoMQryXpU+XfrxC0ZqtHzKKGFuOheujNaP8x7AqwRH9w3+roMpQxl7m+OcBOQAYxgw3vHCa4ffAceNeOkALTcYTeuIgczxW4U4C/CMJ6sKXEB+MW8fu7U7bQT///PNDnJELz/Fy0OYJ5TKz/rKDcgzhCy+8sO7cM/K9NqBs5nie2Vx2yxnxvtrvqPsVV1wRdsHVdV5xCDzmMY+JdjTf8Xzpjp7bMfdVfnnPec5zKg46+FOPY/zA0Xnp4mhxIjz60Y8OfOGFfI7v2+n3ZX/3QJ5fH/B9A04A3wVQhixo+cUC/OKJo0B5xjD5lVUHmVp9aAHyefXALyaIcy6oT1/RZxjtYOfOnUGv+pL5V5trD+FykJl1/tc2yuqPxgv6y5W7L3leAcDzzMxMfW1F2dXwBq+DTgOdBjoNdBroNNBpoNPAgRroHZjQ3f+8BsoSL0DLsZs6PRzG9GDYkg4rtIi1gLRobCDtsIh2hTsNFA0MirGfmVF3/DmygN5c0jizYoVLf2RsMmwYSIyjzLExKW+F4oedzdDJLKOvAKPdDrA0jginAPAmji9jCLSxkzkuhwlp8sQzM9BokJkxecEFk2lHMp6ZdTeXQWuX11F4758zvhm8fvaPYc3oZTwzCPGemcEwV4YRLJ9RzQBnEDPApcOJctGROuyUy7v88svrx/he8YpX1Hfzr7vuugB+zk8exwB8eqMPtBjf11xzTfhonvf4X/7yl4eP+1177bXBeOcMwAdnBF7Re/GLX1x/ucBH/37rt34rXvva19Z37v2EIeOerHhk5JKZAwBd+Op53vOeFy94wQsqiDPkGfccI/jzegL9SKcvwFmAP/Vff/31VS4OAuXIQYeZGZwj6m1Al3hHkxxFbcv+ZY77Dh1xKOiPYNlC9zGz9XsOq1Y0c1xvu+/CTgOdBjoNdBroNNBpoNPAajVw3DsA9sZCzC2Cr/0vlHjZkg+Qo7JNumcupuYWYjA7V2AUMR+xYd362HjyidHbtC5i2I9do7nYVTJGa4pDYNCvP801VfBOnl6/Yjvcu2d3rFm3Nk485eToT0/F7XfdGT/+6S1x7949sanUsWdhPvYuwtzCqL4ugDfQw9+KNRwewp5+mnDRAAAQAElEQVQcxd4Yw2ypf76AxS6I+VGsnZ6pjpBmkGS/F9HL2Duaj12ze2NdDGLtQj+m5yIGe+ajt2s2hntHsWbUiw29qdi4eVPcs2N73Hn3XTG9ZiZOPeW0mFm7Jmbn52Ku0Ljz7rtr+4xKu4B1GzbEdNHX9p074uaf/TQW9s7F7L27Y9eOnfUIb5RrMDWMHA5i1MsYlnYYjErdBfoLEZNGr+87xDF+kbPqvMiRc6PaR9fMlT466sfmhWF4b3j92nV157A3vxCj0o8XCuTsfPTL/Uz0gn6i6DFLe/azF73iJGAs0rH3t+20t11N6XY6tf/09HQc7pWZkTmGRoux2UCaOGcDA4uxL1R/Zkb78jznRGbWY/2ZWQ3qwaD0gdGoysNx4B6tzAwGH0OPMUhH7sktH2RmLRdH+CILY1T94o6PM0rtWP/e7/1evO51rwsGt6P7TQdYysxwD5RzZF3I6P393//9eP3rXx92zcmmvRil5IeTmXFe2e23m88ofulLXxoM83/yT/5JNcwZ2QxlO850RB/qxFc7QfCiF72ofsXfh/Ne9apXhXuOCjjtfXtGOZDOCPcThox6vwAgzvEgHS/6Ff2L4+mFL3xhcBC85jWvqcY7hwaHBHx14p08+OIIwuull15a+fj1X//1qrdf+ZVfCXVzWji1wPHgo38cDvTAsNaP5ufnQ/10CfQx/d2JF/SXA3olMx19+9vfDq9COFFAFrSXKysvM2s/wwvQT/UHYHwJH/awhwXHDidJLF74FM0cj53Mg4dwOug00Gmg00CngU4DnQY6DUxqoDd508UPooHFhZUcizxh5tjQWLdmTdhh7Zd7hiWQDyz+GLDiy0FmLmWjb2HXFqPCpcyjNLJ3957Yfe+u2LPj3mqIj/bMVqM8SjhfDHPGAKPGgtuCnaFjkUs2u8rb79oa99x5d2y7464a7tx+T+y6Z0fs3HpP7Lh7W5y8+YQ47YSTYvP6jcGA37V9R8yWuqZ7gzhl4wmx695S7969wXBdMzVdj0JnZszu2RMMg6NUbQ8YW/oMYi0Uz8wlo5pewKAY9YwSkJnV6IheVoeSPhflkleC+idNGzFmGETik3VUpKPgP3ziUVsz2vQzbBl/wpWA0TUJdJCZxb+2UHWzUvljPT9z3FcOJkdmHix5vzRjuumP7kBm1v4HMXMczzx4CGc5QA9kHrx85sHTW5nlaO/Lu/+xzLEjRh8Exoq+l5mrIpo5xmtjS1ngXki/nACcAfTciMpr8S7sNNBpoNNAp4FOA50GOg3cFw10DoCVtNUvKiqG0kJZp7VFV6/cr51ZE5s2bIypYoj2s1c/qOajapkFsdC0U96MkXJ7yL/MrItlCz7GDEPLItKuHThkwaMkYxAZ996zPf7h+z+IL/3tF+JTH/14fPh9H4j3vvUd8Y43/VW87z3vjY9++CPxpS/+Xdzyk5uDw2DQ61eDfaHsOH/tC1+KL3/2b+Nvb/xMfP6Tn66h+Gc/fmN8+iMfj69+/otx8w9uit133xP3/OzO+MHXvxWf/eSn4uMf+Ov4yPs/GG9/y1vj/aWOT914Y3zz69+In93609i7c1fd6Z95gF7ROEpUfVA29JvWLyFkjvtTr1f6ZAG6Hvb7Iez3etVhJY/xL9RHlc/McB/lkqbv2VVnWAv1S3VlZmSODWT3Bf1B/TNmOJI4mnynAN/4IpNxtBJzDKzhcFhPDjC03GeO5UN7pfLHen7muD3JQW9APHNfuvtDQb/0Lf2mQWbuh9rSDxXuh3yQm1Zusp7MrH0wM2ufhZO5Lz55H6u5DgMnM8MpAB8O1P84oYyVzKy8xQpXZi5h6LP0LwTiDH+vUgD9syHLg9Puu7DTQKeBTgOdBjoNdBroNLBaDfRWi3jc4lmfZS8WehmjWIjyX/SL1jgANm/cFOscgecEKFll27A6AjIL7mhUj5WupLdMFRSyi/iMFgtKu0kMr5XKP+j5o4W446e3xRc++7l4+1/+Vfzh//6G+Hf/2/87/r//+v8V/7//7d/En/7xH8ef/9mfxTve9rb4zKc+Ff/wwx/G7rJrPyjG6MzUVHzuxk/Hxz/04Xjv298Zb3vTm+Otf/GXFd7y52+Kv/zTN8bfffbz8ePv/zB23LU1tv3sjvj2V78eH37P++OP//D/iH9f6nnDv/v38Qf/+3+I//Kf/ije8qa/jE9+7OOljptiUDw2W0459UFXz5FmgCHQ6sjM6BW9MpYAY3Ym+/XnK4fZq04X+RXKfWaWLrtQjSlpUS5Gr37n1MbWrVvrKQp9kVFTsvf7y8z97h+MG0YQ/vAKxPEqnSwr8dT0xLhqIE25Sd26fyhC5rgNM8dhkzEza79o98uFmVmz6asB/QO6XA5qwWX+0y8nITMrX5n7wgPz231mLkN5X9bhxDKLA7TMZ3feeWf41QDjRv9DEx/C5SAzqzyTehNvZXyTwGsqXsXQP1s6nNX074bfhZ0GOg10Gug00Gmg00CngaaBYsq2aBceTAPFjmT2Ly3SOADgrZ2ajs3rN8TGteti7WAqelGMqbKjLS8zBeEUQI0s81/mGLct6Pbu3RuMGEaY3aRlih4VWXi9vSx+f1gM+2984xvx7W9+K2758U/CUf3+3Ki+o/2d73wnvvCFL4Sf/PIzY97btmtLVs4Dpwe++qUvxxc/9/n48he+GN/4ylfju4XO97717RjtnY1td94V3y67+5/+xI3xiQ9/NL5Q8OT/5KabYm733ri75MP93Kc/E5/++Cfj63//lbj7rrti2OsfFTr6b8FEZgaDo192ZBn+bVfbKypgWHqoUD/N0lejXAsF4CuXmdVhpd8xYuxmMqjtqDNo9M/MUrJAKRaZ++LuH0xgCOHTeNGv9EmnGBigq+GLDuiLgQXEpWXmaoof0zit7Q8UIjNrf4oVLjpeDjJzqa9k/nx8BfKVh8ZjZv4ceuY4LfPnw8xx2s8V2j/hsO7Ibsww/oH+pz9m3v+6M7PKrQ/6BYZTTz01Tj755Pp6k3EY5cq8//RL8e6v00CngU4DnQY6DXQaOI410DuOZV+V6Iz4UcHM7EVmWXQtFLOpJEz1B/UDeCes3RBrpqdjEBnBAVDyMzMWCpRiK/5llnIFy0KSocUobicAGDQl66j+2zOai/7MVJxcFqkPf+Qj6pfAb7jhhvi1X/6V+mGxSx/3+Dj9tC2xZ9fu+PE//Ch++P0f1FcBtt51d9y7Y2c42spgHc3N1XeufVDLz4356JcvkV900UXVMP385z8f73nPe+JLX/pSXQhfeeWV8YpXvzp+8aUvi+dc/ay44LzzY37PbNz0ve/HN7/6tbjpu9+PO2697ajW3QPBXGZG5hgYSnQJGLGMWSchQOm99bUIdS7EQvVjlW4cjAzlGC2MaEf+HWcWMmaawQEnMxWvkJm1bBwFV2YZb2XcGTecF4AsjffVsEgP9NWADqWtpuyxjJOZtf9MypCZ9TZzHNabQ/xn3gJ03QBq5spl4d0XQB++sIF74P7AsKVJPzQcXg7ZzdM+wgjEpakbrEQ9c389ZWYdV/qePmjn3y8SOAWgbxqn6BqPILqr00CngU4DnQY6DXQa6DRwHzXQu4/4xx26L+8Xk7/IXRZqZXEWo/Fdr8T9HOCGdetizXC67K+W/MW8zIy6OOutXr0WdRaOk04ABk0c5ddsLsTGEzbHBY+4OC69/LJ40lOviMc/8QlxyWMeHb4AfvFFD4sTN59QHQA/++ltcdutP40d92yvxuia6ZmYWbMm+oNBlFVvrN+wIc6/4IJ42tOfHi956UvjV371V+OSRz861m/cGLffeUf86Cc/jj1zs3H2eefGk5785LjyqqviEYX++eedF6eddHL41YY7fnZ7dTTcevPNcdcddxzl2jt89jKz9rV+2flvwPgfw6B+ONHHE7MYyHqjMMq1UJwAoERDv7NjbieTASPU9/TFRlOoT2emItVodF9vHsT/8I4PQAbGv9MLZGAsrcQaHGMvM4PBxcga625Y71cqf6znZ2ZtS3LQAxDP3JfufjWQmbUvagugz6C3HMQqLzSgChto+xY/WAh/RThMBP2Hs6k5zPRBJPGDP/HVQmYu6U9f1A/9igPjX0if6kNbHER3dRroNNBpoNNAp4FOA50G7qMG2AT3scjxhT4qhhOTvyyH9wlu67TccQLMTE3HVH9Q3/234GOEZubSQi5WuDJzCUN5wPBqsJR5lEb8XOHCoBfrNqyP9Zs2RhE87rjrzvjmt74Vn//iF+ruvZ3ke4ox7iflGGhEsfPvWOvO3bsCxPxcRL8XJ5x8Ulz08Ivj8iueHFc98+pwAsPP0d12++2x8+67Yusdt8dPbrk5vvzVr8THPvmJ+NGPfhS33XJreAfXkfV77t4a27fdUx0Oo7l5VT2kITOrAZeZRfW9JWAc9DOi+GfCVcNFBxUDYhJan2unT4QMDeUqneJc6BVnVmYhKLFAZta64kG+8J6ZlRc8M/z1Nw4MMsYKl/LwMrPSaPK2MB7iV+a+Np0UNTNrv5pMO1Q8c4yrj4CmO0bsocrcl3TtA194KGj5BwulHQoON13/YfRzAuhzk/TwOnm/mnhm7tcPZ2Zmws//Cem20czM6K5OA50GOg10Gug00Gmg08D90cBx7wCYKtb9YBHGO6X71LhQ1lgzZaHVn9sVuWdXRI5i19Rc7OzPxnSvH+eu3RgnnbMlTjpxU6wpyHt37ogdvT2xsHkqemuHsXfXjrIDO1tgbhFG0S/Og/6oV0LQj7n5jOxPx0IOI4czMRpOx+337Iibyk72tr1zcddoV+xd0489hcmd84X2IGNU/s3v3RuDYpTFEb56hV/GI90Acb92QA7xkzZtjqmFXtx968/i61/4Uv0y/1vf+tb407f8ZfzxW/8yxL/73e/GTNnF37Jly367qo7Mbiwy9/bMRREpHn7hRXHlU58Wl156aX3ndRQLsW7N2voNAB8OnFq/IWIwjH/43g/i4x/5aLztzX8Vf/AHfxB/9Vdvji9/8YuxY+vWWOhlrF2/LqZmpgvJhSOsncMnz4BYDvb0I2YLzPVKXUW2fmSU3hUzC71YU/rRfOljMbcnpnMh1k73Y930oDikInqj2RjNzUZv0I9+MeBBZhY9L0TOj+q3Feb37K15DJfbbrstfvKTn9QPmTFmMrN+GZ8jqtRc/xjYeGWISFBO+GCCn5UkGx6EdvDx6H1s/U4fwyeeMzM4N5qDQBnAqFJGCM+X1318bdOmMq7XrKl6gAdHqB7GrdD9gwmZGZmrg8YnORuQiRyZGQxZupImX3srQ2fy4NmVli/PvTgcelMGrv4jP7PMVaNR/dCk9MwMeoULR/nMrAavtCgXegCtclvLCkFmVlzlQGsDceVB5lgXsXhlju8zczElKk30FxYWltIOFcnMoBP56hMni7qkkecf/uEfwvdP5HmFSTr59cVWz6FCtOhUGaDvcWIZd4961KPicY97XJx++ulVbmlNVrjKCjvoZQ256wAAEABJREFUNPBQ1cChxk1LN1c0aGmTujBmgPEIDsRt98KDlZfe4GD5k3V18U4DnQY6DRxLGugdS8w+GLxm5tIC26KvQWbWRdlUMUinh8MY9gcVLxhXi4vekhArXZMPlcxxXdIs7nzMzKLSgwudzHF+40Eo/cGEn958S3y77PZ/8W//Nr7yxS/Fzf/wo5i9d3dMF334UOIZZ5wRFsXksftPJvJZyAK8F9+JYD9oaQwPZelBPDOD0edYLIfCsBj6G084IU45/fTYcu45ceHDLorTTjut4uxH8CFwQ2/AgkQI6LCfvdAXWiieOe4rxIanD7Vy0jJTEBZHdEvHkzjKgIp0FP/XeBQCMgByAcYUY5PsxGDEgcyshmBmlmG6PzT9CUHmvnw01NPA/bEMxiM96UeMTzvNDFL3ZLf7zJDNHOuL3JnjuPEID9CpcmgI6Vu/cnTd+EdDWen01fC9cqJ9tBk6yuPBGBfCPXKwMuXMcdvDxL+QXoA4/eHf+KHHhiNvtZCZS6hNP5lZxzQHA93FQa7Gw0GyuqROA8eFBu7PeDsuFNMJ2Wmg00CngRU00DkAVlBQZlYDwWIrM+uiTNxiVbh+Zk3dpfY++7DXDwtZC2PfDpAfK1weYAAafGARaFHpvVIGDHqZWevOHIfwMjMe7OuOW34a3//Gt+KrZff/Rz/4YawZTMXjH/2YuPZZz44XXHd9XH311fHIRz6yfuyPbiyS8Uxm8WboRxFloWSMSliCpb/MsbFBJ4yGk046KeyMPfvZz46Xvexl8Yu/+Ivxqle/On7lV34lXvnKV8a1114bj7v08XHGWWfFpuIYWCJ0jEYyxwqhL0APkyEHFINrajAI+un3etG+9t8vZeHSO1A2ypWZkTkGThn9jCHDiGl4yjX8UuSo/cNnA/zi33ghCwPUayHkM54I0e/3646+8aOcEGTmkk4ys56MgNtgEifKpSwo0WP+j2z6EBCnRzqkPzLSqTgdimdmwJFGz+Yo/Ygx714ZShF6NcdHJeU7eaGfoY2O8d/qhOteHfCc3HCKA50jBqsgnDnuF1DxmJm1bzQ96V9NNvqgl1i8MnMxtnyQmbXvoQ9g63ecIaeeemp9BUBayxMHeBB20GngeNZAGxcHhsezTjrZOw10Gug0sJIGOgfAShpaXJxl5j4DfDFukbZp7frwc4Cb1q0P3wOI0ULdVbUQlB+ruNqDy4JOGfcWwhbOFsMWxvJAIwfHIrrdP1jh7nt3xba7t8Y927bF9GAYj37EI+OG654fv/Grvxb/3Wv/UTz5yU8OHwP0JWu7eozUzKw6Yjgw+AH+hRwCk2AH0kKYoSD03QC/EHDddddVo//1v/d78U9/57fjl371V+La654XT7jsiXH+hRfGli1b4qRTTkb2mIbMsXFACH1KuwP3YHo4FVODYQUOqEGvH04CDIojoBcJpUIrow9ljtP1Hx/MY8AwzBhvk3W0MpXAUfwfPgHegfHCyCQPA62NI2nE6BcnAFAmMyNzDPIys45z+UC/A/qt+8wMl7JA/FiGNr70C/2BzgBd0aP0qampeqLG+LWbb1ffNzzcb1p8TQIefWRmdUQpA+hsZmamHv1XFqxfX+bKkiZPvPEAHy660sCR1O1qaGdm7R9k07eUwbeQnnzX5I477gh9rDkA6CIz6wkTeKuBzDG+OjKzGv2bN2+ux//prNHIzBat/XTppot0GjgONWBcEvtgYUuT30GngU4DnQY6Deyvgd7+t93dShrI8C/COiwzg/F/4oZNccLGTbFuzZq6KLOQrg+f/srqzcxwwc/MWj7KZTHJ+Ld72RbimeNFIlwLRYv0gvqg/jVZe8XgZCgx0i3gGzAwyUAePOO9MayMXX8QYzXULA6AUYkBi1/AOCCvhTaa1XkwGsW6jRsiehlb79lWPw74Dz/+cdx2+8/ChwP3zM0WKsf2X2YeVAC6A1Xnw2E1ugbFsB1Er6gyI6tSIzJLfBHgZ477EOOF0c/4t3PL4dTaMhavybZaTDoqg8x9MmIQ3/oaefQT/U+/MZ6MJTgNMrNFl8LMrHpj6OnP+h49cwI0HUJWj/BYBjLSlfGpT5CFvIxvxrm+QWeZGQ0PrrEoXRo9ZI515h6dpneOAuOX/rSHfqY8HHFton30Q2XQpGfzh3L4OUKwarKZWXHJqf0BWfB7yy23BCeA/kUuiPKFdCG8r0D/fv6PE9MJALpoNDLHvKi/pXVhp4HjWQPG5cHgeNZJJ3ungU4DnQZW0kBvJYTjPX+hGJnt4XIwXWxasy42b9hYHQDr164LRljDzxwv1g5WrqW1xaIy0txnZn2VwALZDqZQ/oFwfxeY6nmgYDg9FeuLEb6u7Ortnt0b3/jOt+ODH/7r+Iu/enP86V/8eXz0ox+Nr3zlK3WRzOBkOOCbQcDAsOsPoqiK4Q8Y/kIwuRhmEDhS/LnPfS7e/va3x5/8yZ/EG/7gP8Yb3vCG+E9/9Ifxpje/OT72iY/H1775jfjJrbfEHXfeGQ+1KzPrEWSGGx1ODQYx6PXD7n+/GP+9oshelGtUPACgRP1lZmRm3ZXUBgwvjhQGXmsX/avhCo8FyBzLZdxMQuOdQclQY6AB8kqTD19IbqBfCkHmmG5zAOiHDFOgXOY4X/ljGZohbo4hPzkZ/+QmJ13pZ3bmyamvwJUHj27huFdWOQC/5cMHcIWMVzpWHzw6zRzPefomPG3lNQB1HhlYHVU8TmJmjtsdnxwXHABeVRAnFz30iyNOGXoRrgboA15m1tMWTjqdc8454Vsn9Co/M+vYF1dXdFengeNcA8YCoIZDhfI66DTQaaDTQKeB/TVQbYX9k7q7SQ14qFgECivEQvm3D8Ox/43FCbBp/YbwxXqLZbkjWGVnWnw5sFjMzCWUzFwy1CzyGGkWxBaTtf6FhZpvoZmZS+UerMgpZ54eZ190QZz38ItibXEE/OS2W+MTn/5UvPsD74t3vvfd4QvZFsf0wiDAN1nwy1AQNmDwj8qNsATBMcA4OPPMM+Pyyy+PpzzlKXH22WeH3UJOgHe9613xZ3/+xnjr298Wn7jxxvj+978fdKWu6ZmZsHBG56ECmVlPiOgz9AL62Ru/81/y+pFRr9JH9JUsoXvxBvoUI46BxZnCANQe+jhc7QMyF2lJPIohMwO/gF5Aiwszx1+35/DgTBOSmT4yxw4RcfK3MCYuOtaPhKDRb7QnUI/J6KTM5AP089Of/jS+/e1vx6233hoMcf3FL0XUn9287bb6iwHGM93QnTH54x//OL7zne/UcWhXnK71MTvj8JwG4PSjQ3nquOmmm4IRbZ6Dl5n1Gw34gHfElLpKwmSjo8yMzH1AR2Rw/B/vHBtI6hdAGferAbgArrJ2/DkAzHucnvSAj8yEUp147kFN6P7rNHCca6CNnwPD41wtnfidBjoNdBo4pAY6B8AhVTPO8EA5EMY54/+ncxgzU1MFpqvBabE2zlnd/xZ8mfsMkcysC02l1WuRaXHJcGsLPmXUA+A9mHD6WWfGhRddFBc/4hFxxrlnx2BmOrbvvjfu3LY17t5+T333ty1m23cAyGIHrcnTDP5JORj/7snoZ7Ce+MQnxjOe8YzqCLAwVpZhYgHO6GdgnHb6lrjw4ofFxQ9/eJx33nnhHo2HCmSO+0Zm1p1Auskcp8Xi1VsMGf90dCDQPeOFzjhmWr5imVmN6cwxzcyMo/3KzDpejIlDARkZlxwfxpK+1+Qyxg4FDYeewST9zHG9DedYDY0bDjPA6KYrjpLvfe978Xd/93fxlre8JTja3v3ud8c73vGOevLm/e9/f3zmM5+Jv//7vw8GPtyPf/zj8Wd/9mfx7/7dv4t/+2//bfzhH/5hvPGNb6wOAQa+eUwboM1J8LGPfazS/v3f//1a5s1vfnN8+tOfjh/+8IcBl64PdBA+kDpeLS19YxI3M+utcaQv4VW/qonlP3yDEl31nzqAAplZnyMcJV4D0C7SW7440E4HpknvoNNAp4GxBrrxMdZD93+ngU4DnQYOpoHewRKPp7TMrAZE5iHCQT8Gw2H0h4OxcVR2VXN+IXqjiOnoRcYoTlq/KS48/aw4d/MpsXY2YnbbjpjbtafuZK2ky73zczG/MIr+zFTM9zPuKcbznt5CzE714rYdW2NHif/gp7fErXfcEYPp6Zianon5wutoehgL62ZWIn/Y+f2FCNDeKUeQcT7fiwDTg2GcddZZcdlTr4hnv+D58dwXXh/Peu5z4llXXx3XPOPqeN6LXxA3/MJL4jkl75nXPTeedNXT4qQzt8Q9e3fF3bt2xOmXXBRX3nBtXPULL4rzHvPIWFg7FbODDLrYsXd37J2bjRwO4pRi3D/miZcGGte+9IXxrBdcF1c8++p4yjOfEU9/9rPimuuujetecEM8+znPicc+9rHhQ2W7dt6L3SMKnBfLwUqVL/R7AbKEvV6v9rFB9mJY+hbI+VHta8OSNt0bxPRwKtaWPuBXJ9bOzMSa/jCmCm6v9Emvq0S5MjNi0I/s92N21+6Y6g9ippTRjnfffkfc+uOfxLY774qYm6/6xX9v0I/old3y0h/pXJ/Mfi8e7MsirkHjJTMjcwwMsYOBUw2AoaQcHA4PO9OObHsVQDpniHBYxjgDODPdVgeLeze90i5r166NTZs21V+zmCoOP/Q4UeTBAZkZygDp+JZ+NAMdkaXxy0jnIGG0f/CDH6xOgLe97W1LTgBG/uc///l60obzzQkfeBwFH/nIR+LGG28MzoAPf/jDwWnwgQ98IL74xS9Wo54+nBL4whe+EJ/61KfiQx/6UHUkeE2IU+GTn/xkOGGQOdYjXo6Q7lZNVlvrQ62tzSv4wicdcYJwamSO+41+JV9/8npDZta+Sr+gX8Yk0EcARui7xTkTzjjjjOrovOCCCwINelMWTovrj+hEd3UaeAhrwPxsfBiDxMwcj6fMcWhMGBuZGUL3xkUD96DdwwGZ4/JRLvOfOoA4MC+6Vy8w7g4MpT3Uoain/jU56035j460DScoXZWkg/61cl24UE9u/bfWw0EbpUvsNLCogQd/hb/IyLEaFD9ALBTDiQHFSdAfFEdBMaak+SnAw5VrtHc25vbujfk9e2O0ZzYYeblQqI4WYjQ/XyIP7p8F8gknnVh/6u9Zz3pWvOpVr4rXve518U9/+7fjd3/3d+Oa4gx49rXPDXD1Nc+Ky694clz08IvjlC2nxfpNG+Oaa66pP+X3G7/xG/Hyl7+8/mrA6aefHo6+WvxyNvSnhhX3rHPPiSdcflk8vxj6r/nN34h/9ru/E69//evjH//jf1x/AvCZz3xm/YlA5e2g4e3B1c7h175QHAAWHlHaG7VeWbj0sxf9xTBzvJDJHIdwQGYKqkFaI6NReFgzTtrCxsOo5j2E/8sc64Gs9Eh2emDQMbYysxpomRltYRjlgl+C+tfimVlxLCYtKhl5sXjBabCY9JAIGLmcJnRmTDFOvZdu0ef1AMb7Zz/72XAKgE4dX//zUC8AABAASURBVAd0q6zvf3z961+vO/vw7f57fefLX/5yPfpvrLaTQcp7LQDYWafPI6PE+0Y1M2u7Z2bgiez0gV/jyb30KFdmlv+j4ulv9eYg/zV8WeIN15xHf04/6GPyO+g0cLxqwBxrvjVGGJ3GiXjTR2ZWZ610c45XlZxKMof85Cc/Ca8YAY5KTjtpN998c517zE/33HNPKKe8eow5IYjuCka+Oc5zk/4ndU89nplC+gPwwOScKL+DTgOdBo4+DXQOgMNsE+/6Z78Xg7IrOL12TYB+2U20qzpfjK44zGtP2cHdtX1n7Ny+I/aW+MLeubIjvBB2hjkEDpP8YRf3ADXh25E6vexcXfCwi+LiRzw8Lrzwwjj73HPDLpa4nwK85JJL6j0DwgNWuV7ZXfW1a/k+euUBbKeWAeAhIt7Ag0g5R2PhPvzhD49HXPLIuOCiC2PLGafHhuJQ6BXnix3se3fvqr8EcNgCPsgERnNzta17C1Hf9fexv2HZRRz0+sEJkFH+lUVQ5jg8kF19sVgjsXtX0cf27XUnlh49zA/EfajeZ44NNzKTXd+ya2uhaNFC7swUVEPPIkc6qImL/2VmXWxyLDVDLXNcbrJMK5c5zotj+LLLb/wxSo3fK6+8Mh7/+MfXn6lzksJ3Nyy6fa3eKzqvfvWr689z3nDDDfHUpz61fvzT4tti2+448M68hb3xe9lll8WTnvSkeMxjHhPmgcysC3Jj39xwRFR3H4hmZu0TmeO2xBfDn8z6j7hFcixejefWH4SyDgwPTNNnMrOeXDrppJOWTprA66DTwPGqAePJ2LFWaGAeB8YivRh/xqM5xnz0ta99Lb70pS+Fk0ZOI33iE58Ip4saOKXkBBLwnROvHXFyGsvqQlNoTIofz0AP5NcO1maZ43mwX9YgnoNAunx48IF4B50GOg0c3RroHd3sHf3cmexMhhbIdsiA3RsT4gPxANlTDLd7i/G/vXiqd+7YEXOzs5FlNxjt0dFwAmDNTHV6zBTnBxhOTYVd+117dse27ffEtsL39sL3nr17I4ux74REsWVjb5EDeKjTH53RJW+8BzoDwZHrjZs2xdp162J6ZiZ6/b5PKwbHSoNde/eEn/ubl9PvxWB6KqYKT8OZ6RrGMX452j9p/E/3BzHMfkxlr4QRvfIvMyMz46BXSadjRhyjl/HLCNZ/6PugZR5CiZn79EJmfasZoQw49/Qjr4mduc9hQEdAXq/0X4sdi56Z0h+NeX1Xunx46AjdZ+6r2/2xCGQjK4fb05/+9GDYC0877bSgO04Au+HVAXj66XFucfr5Rofvfhi/dOHjgXbh4NI9UNYYd6KAI+DSSy+tTgAOQycCnACSfyR0dl9pZmbQQ5RLXzGGOEacaGA0kKVkVZyGpx8wUqTTwYFhS9Of4LqnZ7LTCSepe+U66DRwvGrA2GDoG3dtPNGFuHFnTvFa0Xe/+91g+HvdyAkj3xMBTig18N2Rj3/84/UVpY+XsDkGnGByUonzgCPAGkSdxqS6jmeYnp4OYJ5aSQ/mPnM2XJB57D//VpK5y+80cCxroHMAHGbrDSJjpj+MDWvWxokbNoWfBFy/dm1M9wZ1p/4wyceuPXvinp074u6tW+OesoPLkGbsMqIZwYdL/7DL9zKcgpgdzYeHNXpZDKXol65VoJ6EWBhVnN6gH4OpYfSHg/DzgRwG7cvgHjK9Ui4z60Law9cDflQM++z3arnpYtgrI1QenV4p42HDKENDKA0vFg1xjF/97IVd/6n+IGYGw5juD+v9ICI4BkpQ/+irRhb/I3+F4mhhcNkhcVqDwWLxdCD+YrGHbJCZQWayc4DQCX1wjIhLk98UID4J0jMz9K3W3xho+pt76VGuA8uUpGP6j1zkZPA7AWD334kejk7jyxilR7v8PgzoQ4FvetOb4p3vfGf4DgB9cBBYVNMVOpwDyinjHXo7cPpnZtaPhm7evLn+FN4RUtx9Iot/BTLH/Uc/wasjxgwPcuhTcOgqM0VrX1MWSBBOQkvrF6emOOD0YPz7pRM6onfpHXQaOF410MaMscW49Iw3Zow7czfD3etEdvwZ/0Bc+le/+tX6K0TmmQYckeJCwFkAfNfEXMQJwLlnblPf8ar3Sbk5Q8x5nCOcnsBpiwYc6eZ3643MrM/I6K5OA50GjnoNFCvtqOfxqGZwWCzcNb1hbFqzLk5cvzFOXLchNk6tiensR3+emX547O8ZzcX2Pbti687tse3eHXHv3N6Y60UsDHr1Q3mHR/3wS+8uO/s7d+2KHffurI6KXWXn3xH80cJCMd0j1qxfF4OyKx/9XjgZ4LsIduzBfMGwoPYw98C1kO4Vgx4wGjyI775nW2zbsT127t5Vd/p9NBHsnt0b9y7WNTs/Fw12790Tjv9Xfkq5w5fwwaWwZjgVawYFSjhTwuniBJjqZfQiIkelHxQdtkWSBzCtuxcHdisZaB7g4vQc5cocGyol+pD+o4vMjMxcWpjQCz3od35Jgm44RtzLi3JljssoX26rQScEFqCMfgtEC9KpqamQlpmyH1JgfBqXZGWgOvWQmfVnAOlLOl3SowW047UW03bkHPWXDo8xy/jnQHj2s59df9LzvPPOC4v3v/mbv6m7cnbsfCNAf9UOTfcPrELvG7XGB17E6UN/sRj2LjHdyEM1c9z+7V4acA9afDI017kHnCrNAeA1AH1LegedBo5XDRgf5lpzbBsP5htrA4a8XyoxhzD4v/Wtb9VvjXDOmXs875Q1N09CZtZnAdrGsW8DeBXACQKh8sa5MnGcX9ZhdGRe5ihxcsLHXoVeqTB3m/e1hXmRs8BcZ640Nx7n6uvE7zRwVGuAHXFUM3i0MzdVTLGpwuTG4UycMLMuNhfYMDUTa3IQnANxmNdsLsSuYvRv21UM7N33xu752bEDYNiP0VT/MKkffnHv3Vu4Ts3MhF15xr6HNWAceBh4EHhoezgIPVQ8YMUzsz6MMzM8rB0ldnTY17bFAcNDyIiwCIDn4Q2G09PRHw6jVz++OIhBMcam16yJtevXx4ZNm+JYv6aHU9F+ZnKmxKf7Ef2Mavwf6ACgaw/eSWBM2SmZ3OWmt37ZecwshOKhfdEJCZvM5BbPHO/oWijSEQeA/kh38DOzOg3EG40WSkMD6I9Tpc+1PilvEs/9sQzGLHnISg7jlq6MabK3nR/y+6BfO87v/f+nPe1p4dWBiy66KBi0cDkDpMm/6qqr4glPeEL9dQW7cRwAnAd21tXT6lTvAwb3kZD+QH7FxPHPsODYcPxYeua4r2Sm2yVnUeb4viaW/xqdyXBSRvOcVwC2bNlSvwUwmVeKd3+dBo47DRgrIHM8loxBxr+PjjL8hT/4wQ+CM85OtLVFZtaPCFtHmKPausE8bU0CzFdAmjmOkYsOemh5Zqr3uFP4AQLTA4cI54pXJRj/fr3F6S6vVIC//du/rR+BpX/zI70Bz4gDyHW3nQY6DRxFGugdRbwck6z0yia/n1ebKbuya4ZTsW44HU4EDLMXg/k47Gu+PPccr989Nxu7yq73XkftS12jAn5p4LArOEwCFup23YUMKOCB6hSAuJ+Tmys8LxQ5eoN+dRJMzUzH9OJxfg9hLHhwWFh74DAU2sOjlUdjdnGnX1w6yBwbcury8AdoKe8hhPaxDFODQQz7Yyjq21+UA04AkLeBhRKgS6B96ASBzKzGbWa6fUgDfRAwM4NBNekAyMz6c3ZNP/ot/Mys+oEfi5f0xehSkJnVaYUmyMylvIdKxPicKg4OQEZ9Cri3wGa0Mvzt7F9//fXxy7/8y/Frv/Zr8YpXvCJe9KIXxe/+7u+GX/h48pOfXFXiewD07DsBj3rUo+I1r3lN+LAgOhaadpIsJOGouxZ6AP+7r6S0ewNyG0PmF04QkJm1r2TmEmn4bjL3pblfDjKzvmu7YcOG+gFARsty+F1ep4HjQQPmAWMOiBtzHG8choxSjjg7zxzc1gDmbJsFXiPyGo0xC5SfBLSA8WaesW7gWDA/Ca1FPDOPBx0vJyMd0S0HCZ07IfHNb34zhE55iXOcyNc2dK0NQObq57/leOjyOg10GjgyGugdGbJHD9Vin8dysBKne6MfcwXmsxfF3qqLvV7Zle/3RjGwBVt25PfEfGyNvbH2hHXx8PMviEdceEHMnLAmfjJ/T8zN7olYmItBv1cMuV4JFyILxYXRXCyMZstO7kJYMIJR4XSu0LbrD/YW78LUfMTunfeGB9OPbr05br3jZ7Fj+/ZYmJ2L6bmSV+reszAfYHZhFIxitICPBcZhXr1eL5YDpxycgpguRuqg16+40e9FFms1pwYxmpuP8S72dMRoIeb2FpkXIgpGzBcZsIdXXnknCSx83YPpsrs/NRgGukUttTwayjKKp4dT4aEOd1D4xEOFQp3eBrMj5B9UmO1HPbHhtQ3OHI6QxlBp3pgtbVfTCv+ZGb35hdLbsjqSNq9dH5uGg1hXtvyHpQ8tFAfISBuXnjjfL209NYo1Bbu9bsIRRS/0YVf75ltvie/d9MO4/e679LjoT0/FQmkbTqQ9hZb+kqUtloN4kK/MjMwxNFbI16ClHSrs90sDlMzRaBSgldNvGHLyOQAsJJ0GsIjMHNcnXooujU9l3TdADx19lwG7fv36EJcPF+1eadflAO6DCRZ4+JsqRj7ejTkLaHHy0ZHde+kWyeSEb3Fspxqu0zoWzI6Jei+UPi0Gt27dGvqhBTo8v95hd98OkiOkfh7Qz3Ix/DMzOBLoUFsoq64HWDf3mRzevfZgZ15b49kpBUYIuelHWwP9xb1KMrP2G/HlQBn5Pvp3/vnnhxMUZ511VmgPOpbXQaeB41UDxpzxZ11grvK9EMf+HTv3vr65yFxlvAgzM8y75pvNmzfXXyK5+uqr4/nPf351SHJSOn3UTiXBM88I0VCfMSnMHD8HBoNBpYmudOPSXAgvc4yTefBwcj5QVhkhQCfz4OWiXMpmZomVpU95fpljlJusG06jmZlLz0pzN/q1cPkvc19e5r44evQKxNWROc4vxSo9c7j3/s2FngMcK+Y+uqcTeMoC9boHaAHpQFrmmHZm1rVb4105gA9pQJwMwsx95TL3xdHN3HefOY4r7xmEJh6A+oG4ciBzjK8OupQmXzk0Msf50uUfCK0tlMkc44qjh/fMrOsOtKShKx+gKR3Ik5a5Pw3PVXQm88gAMjPk4Un5lpY5pqEuaR10GjiUBnqHyujSV6mBhWJBFdR+MTo9KEyQa6ZnYmZqOqbLojoz60LQYDSIQWZWQzkzY6XLQw3dzAyD3ISza/fuGvdO/Urlu/yjWwOMb32iPCVqP8FtP7L2j2ExXjMzMvdBHOLyMAb6mQdCM8IOgd4lL2rAmPIApi87HYD+tElb3EB1T7fCdi/MzNpWcI1ToB2iXB7wJTiq/xqv9GAxQX6LDjpojNONkzlAPDPrEVtGq3fWGe3yvIf73ve+N974xjfGn/zJn9TwL//yL+vHAO0UcbCBNF2xAAAQAElEQVSYv+wW+Ymud73rXfHnf/7n9Se6ODgt9H0ngMPBgr/puvFx+OF9p5CZdaFqMWkB3JwTFsV0dd8p7l+C3rUBA4Qeyd36UGbuj9zddRo4zjSQOV4/EdvcYW4C5iHztnkKmJuNI8Y8A9WHNH2s9ClPeUr93sgVV1xRQ/deTXLq6BnPeEY4hXTeeecF56S1FhpA3FpOneZF49R8bk7KzPpMFlev9MYLXPy4VwatzMT+ErS0zAxzCDC/KKuc8u7VLQ7UkZnVEcFRgYb68enZ4z4mLnw1ULbRRZPu0AfmGuXRgt9w8QIXfQBPHZlZZRdXDg5c9JVFA4iTv9EVJ4dQnrgyZDmQdua4jswMvAK8tnqUE291y5emrqYCdM2p7ifTJ+Py8KqsMDMlVWh46kEfvw0Hv+jrH9LIQ65JkNbyhIhmZl0r0F0DdOjXPTzl0MGTOj0P4MiPcsnDE9nxhc8GyooXtPrXytSb7r9OAwfRQO8gaV3S/dBARoaPtPk1gM3rN8Smtetjw8zayMxKzeAGbjKzpq9mgA7Lru1gOAy7xD6wt3XbtrqrZhLITOQ6ONY1MFoo9v8oYn4UvdKmHqxTg0E9Xp6Zta9k5pKUmfviEjOzPlgyszqGPCwZZAyW6K5lNWBMetjSGX0x8OjOg1Y7ZGbVPyIervA9aN0bv3CAh7gHtUWBBYL8hid+tAKeM7M6n/BLF2SXbiFtEWUnjYwWJPLJZ8HM+He0/7GPfWw40k8/3p/9xje+EQx+x/mFdu3olIF/6qmn1nf+LXrt4PnwFp2r69GPfnT9KUA74PRpgfOA6u1+EMMHveCfk8IJB+HWrVurY+B+kNyviP5E15wpThnYWVMnJP1L2EGngeNVA20MmJOMQa8HAXFGkHWQeckYNS95Lck3Rhj2T3ziE+Oyyy6r3xm59NJLwzwlfNKTnlRPBjz96U8PAO/iiy8O8475yXxnrqJz817m+BkgbqwyyoC5Hn+ZCbU+w/ExCfJrZvnP/JiZ9XkiHaCHb/GCUvPco2/uNT9kZn2+t/L4yMz6IdZYvOQtRmtgDkEDLnruhUCa+jKz4irbQDocfCkD132LKwA3M6szIso1WabpRBmgPICTOX7OKF+KVVnJR1/aF7hv+XDogByNHzSBe3UJ0VfGswkNcWUz99UnDUgXZo5lV0YaOgBtvArbPdlbPDP3a2f9pPGnDICLN+lNnsysbZg5rjfKhY8S1GeveGZWHPKgo16AnzjIlZlVhy0LDbqcrLPldWGngYNpoHMAHEwr9yWtDMIoBpxd2+kcxqZ168PPAZ60YVP4VYA2eA1Kg9MgzRwP3Mxcsab6nn+vGHYLo/q+8p1b7467t22NXXv3RPZ7K5bvEI5uDfQiI50iKX3IaYBerxeO8Zv4hZkl/wCIQ1wefgxZu5PAIukQqF3yogY8bDPL+JqbCztLDDuOAHqkT2iZWR/MmRntysy6ANJeaGgvD31gASDdWI+j/LLQwCsgA97totlBs2B+znOeE4z8Cy64oBru8OGtX1/muRNPDDtr11xzTbzgBS+IF7/4xXHDDTfU47buX/jCF4Y8OI62o/G4xz0uHMm99tprA22/COB4LvznPve5YYHu1QL1WOA/kOq7P7QsQDMzjCWvKnAAeEf4gXRO0CVnCicKR4A2wGvmvv7mvoNOA8ebBjLHY4ChZgwy/gEHovnZmsraylxrXuIAMJYe9rCHBYeiuYyRZj5punPPyHfSyBznQ6TmKK8GiDsRAAd9RpzxiL66Go0WShc3f6oDLj7EQeaY/4aXmZGZigS+4XpmtHqUQas9U9AD0vFDDwrDUV6YmdWIPJA/eXAbuEcHPfWRUV7jTb56M7PyCNc8p97MrM/AKJd6QYmG+REtNOErLx2g13iSB4e8LU5uDhzQnDitXGaKBhzllEEvMytvmeMQPfmg1Y23JlOLuweV6MR/mVlf28vMpVRlgAQ01Q3UlZnV8asd8Nx4gjsJmVn1pc7McRxuLF70ggbdikuWn5lVvlZv40M+WnDoRNvRe8MTyoOnDFzxDjoNLKeB3nKZXd4qNFAG7FiJC9Ev6OvLrj/j/5RNJ8Qp6zct7eIakJMDM3M8aZciy/758N18lB3iYiTeu3t3bL1nW3AC7Lz33vCTessW7jKPeg30Sz/oRZa+kzHo92N6MIyZqanqBPBdA5M6yMzIzDjwav3Kg4TRyvAH4h4wB+J39/trwEPdwz0z6+kJTgAOAItNOjRmldAGHrKZWR/s7V4I5KHloQzEpcVRfpFP39GPLKIsLCyiLYIvv/zyeNnLXhaM9Mc85jFhl55cyhCLfHbMLrnkkmrM/9Iv/VK89rWvjde97nXxj/7RP6rwO7/zO/GSl7wkHvGIR1QHgiP+Fts+Evhbv/VbFd+HAzkB7MTZvbMLjhftop4HCO4XGW1JXmPKzj8Qv1/EDlHIaQpyn3vuucEBQMdQM39+vEvvoNPA8aYBRhJjtM3NjK/M3G8uNm6MV/OXuUoIjyMRmOeM5RaatzkCzj///HpSwCsBnAC+D4CO+T/K5VngZJMTS04zift2yU033VR/fYBDEK451JzVIDP3e2ZnZuU3yoUPz2f8mU84Fp2YAt635+QgK5kLev2Dz1h2k1nWC4OBaAXp8M1PaPnWCv7wiyaevXrlNSzOE/pAjy4ysxrB9IEOfuAqgw754Ksoc7xu1R7KklmZrVu3hnrV2cqpV/3kQVN9aADlQOZYR3Rmzgfi8uimPY/pg2xoccTiz3dYnB4jk/q1AZ7Qz0xBdYygNQk1Y/E/6doCqIu8fgkC39qYTOjjRRG8Ac8++lJv4w2uMuTHJ37pWhuSXV1oNHDf6KifHvFAJjToDy/6nTiaeIHXaOCh8YNW5rh90AYNrws7DRxMA72DJXZp90EDZcfWQFsYzRcjLmKmn7F5/Ya6+88RYHAapHBGo/0/RCZtpZr2lp3JUXEAeAXAl/U9jO66++64Z8f2uHfXrpWKd/lHuQYGvX7dSRbWBczUdEwPp4oDoKQX3jOzLiIys9xFZPkXi1frP/qVB7SHrAeEPuJB2C8OhUXULjiEBjJzrP/FxZQHPf1ZTAEPW7qMcmXm0gIuM8OVOQ7FjXNtyENvASmUfjQD2chsQdf41G8YpRbGnACO0/pAH+cAPPgWNOL6nTmOYe8YrV038MhHPjLcW1DbjaMLerUYYuA7EcDgt+PGOWDXzhe54U0VB5iQDhtPhx/ePwpkxLNFsAWYRR05UMOj8HAADUf/OQDOOuus6iTJHPepNr4Ph35XttPAsawBz7bGv7nKfAykmR/MuZNg7srMyEwodQNGvrGEljAz60c2lYfklIDTN+Y7oZMB8uAa64xa3yz52Mc+Fn/9139dv2ni5/A++tGPhp/G8+2TH/3oR/WUkDrQVNbcIXQPMnPp+WH+NHf6Cb3PfOYz8YlPfCJ8HPUDH/hAAHE/tccAZBCSHW00Y/GSxug1N6nfq1df/OIX49Of/nTgFY+NDl4/+clPhro+97nPBXngKmt+azpizPrQKX7e9773hZ9aZIA2HjKz6pZc+Gn1+0UANJVTL/ChVyDdLwWgQWZ8e4ZoR3r2XDEPajuiMYIZ+Yxw5fFOjve///2BJ9+ZAeLqIy9Z/CoEA94aCH208Ajw634SMrPu5pOfM8Hran/zN38T6qO/G2+8MT74wQ/WNsa/9ZV2A+S2PqDPT33qU7X9lCM3EEcDT9qQY4D8+Gq8kFecTrQDPfu4JR60lfJCfEijx69+9atB15wN+iZ6k30iM6uI6NZI91+ngWU00Fsmr8tapQYMttH8fBh6FLpuaqa+CuB1AAaByRUpeJNgYpK+HMDJzPrgsOO/c9e9cfc92+KubVtj2/Z7oruObQ3oG4Ps1YXKzHAq1vjlg+EgBjpTRGTmGKKEBeKAK3P8EPMQ8YDaWjzxHk7QPFyFHRxaAx6gxqR2yMx6CsCCwMOVPukSTnvIwgXGpbBRbnEP9aliwNI9aPlHa0huvOEfWNzoS+IWZhbH5IEjD5BdOen00kC6cqCl0Z0FH5CGTmbW468WgPSFlnRhu0dLXdIfELifROzgWFAy/O3KCJsc5vb7SXapmOP/DA4OFo4AR2plkp8exTvoNHC8asA4ILu5QdjujT3zUxsjmSm7zivmGnMYXIYlXPNKZkZmVoevtOXmZ3ObsWn8M0YZxYw9RhmjtBlmDD2/CsLIY+C1OQtf5gk8iGdmNBmiXOZFzxnOgy996UvVyGRIog0YtoDBp3508IyGsoxkcxFjnnHICFYeX8oxGgF+JwFtAAf4Bot5DS/4ZdT6NRf0GN0cFIxYBrJ66ZHDV4iXzAzPSAYuWZRTX6tDnOHKiYK2OjJzP11Eucinzezsq59O0Wiykcs945pjREj3DeSRX10cIZwHjGS6PxBKdUt/+oB8czzDmkMHz0CddMgoJx8cbWw33i9RyNMnyAxXmcaPOOAwksdBQS5tqe30UUzgkXNBHWgpgwZ5lCMTUJeQPugGPf3GOoX+6RU9kDnu55nptoNOA4fUQO+QOV3G6jUwWhgfNSolvMft3e3pwTBmym5umyhLVsURApMOEF8O7PzXiXbQr2geMCZrgx7UxO6/Y1YD/cj6MHT834MV9CNKakQsRGRmrHTpRx7O+gUQz8z6/txKZY/3fLpqD+PMrGPUPeOULoVwPGDpGVisuAf0Jw2IA20ILNjcH81goYtX81Rm1h0RMptnyGRR1qDpwXxkYc1YtYBSHq580MpKs7NBj3ThSC5QVh0WVHRIn2jiBYijY6H0QOnu/tJhAFhkcazh1yK20cJni9/fkC44WZyKYHA0mnQH7i/drlyngYeCBoyBzKzPwcysImVmdZgbO/JBzSj/mUvMP+YX85Y8YJ4xrwM4BXXpTx5c45zTVzwzq6Mgc/xTa3bG7S4zZAEj0K47xwDjnzFurkArypU55lXdoCRVGYTu4ZnjzCtoM7CdMGKMMzaFQBxPmVlPLZgfyMYQZTwyCDkBGL526xm/+MGjsozLBnaY5TF0GaMA/+TCO73QHZ7UzYhWRty8R3eZWfXieYEXc5f5n87IgJa6lQXqkmbuVB6usp4Hnh1ND+qHoy58MbDJxmAGZCUPWg3oH3/wyc2ZAezkq1f9scJFBv2I3NoBzaYjobrp2lrbcwwO2nTOCaEfNHnpGT+TwKGgbegZPxwc+pm2J7s0/MvnBABkQYOceFAfgPftb387gDigN7rHv37VxM0c979234WdBg6mgd7BEh9KaYbBcrCSrFNRHjaL0C+DKrNQ641hoV+8n/3ZWJjOYuwPY35hLu7NUexZl3HymVviUQ+7KLZsPCE2TK+pD6ycGsTekr9j96660+jnAkejKF7rKGVzDNmL+QKjXj/m+/1YFzMxHA1jtGch+oOZGKzfGLfv2hXfuOXm+OE9W+Pmu++IvcPCz9Qg8MMrvmYwFf35hZheWLl550tRwNHQdNErhmd/FAFazXHpnQAAEABJREFU2tEa9vFaIAs0Hv084nwRHbS0ByucX1iIuWLJm5xBFGcRvQ6KfsFsfy5yKmJq7SCGM/3C5ihGBX9U/i+9Isi1MD+KudnZGM3PR7FQo1f6I5C3bdu28HD0sPCgysz6YR4PNg8t7boclAqP67+pslufmdXwpQgLE7rzsGe8WgBY2DBGtZ+8wWBQx7MHuDTlgAUUkGZxw9i1u2uRpJwFEJDfL2MbHeUeTNBHGh8WEeSnE7KRBW+ZubToyxzryiJUWXJlZumWC0uQmSEdXXrgKEDLYsXCpy1YHPlXT8OFQ+/o0pGycZgXOgsLC5W3RiozI3MM0tQpNHfCx5P2yczwjrCFp4WcRRn9ZGaVjw4yx3QyDx6io0wsXnSrDrIy+tXpQ2S+sUBedUOFI+yg08DxrIHM8dxCB+YT48eYMo8wjNt4ycwwr3gOMqIAoykzFa1gTBl35mBzHRDPzOosN08bg5DRUgennHkKiBuvDEZ4QNy8Zo5gvIorn5n1K/3Gvnqkq7/leZ5wGjB6hWQhG5pkguv5Ye4ktzkSiCtj99cRePOSUwLqZ1gqSz9o4Q09IT6UJz+5zLF4UE7d+EJbeToRNz8phwfykz1zPP/DlydNHUJ4dAgX775n4vUuaZlZn5nqRl/5zKzPFWmMaDvpZLID3oxbBjf+lCFHo2teVo/0zDFPHChOLDDM7abTi37g+a0sfunAvE0P9CQuHe/0Ry+e2V5pi3Ippy3QQMsOvZ15pyKsD5TRtmRAGx16wxu5lbcuczqC04CThgGvPP7IbHdfHgcCOmjQJ3rakX7RwYe25xQgJz6U91ySl5mhfGG7Pp/oRvpyALeD41cDveNX9AdGco8XSmSIDoql1Y+MYTHRpvuDWFsM8XVr1obTAAw/k45BbcLp9fvV6GDEAeUPBAaiwds4FQfoGOht4vGAkdby5hdGlfbcqBiMrXAXPmga0D9ULszMyByDvrCmNwh9ZZj9GERW6BdkfQJ+iUZm7gfStLeHtQeWh1ib7OUBfQGId3D/NWCcGV9C0ChlZlhAxAqXNoYnBJlZS2g7UG+6/46wBg5NXpsAGNrDuBI3drS7RZ4dMePMvXx5DeAuBw0fjnoyx+2fmWFxZ6FpMWuBN5kPP3OMK95Bp4HjUQNt/BgbxgvDyFjJzGpgS88cjxPj1zhlUDOSGFicAJy4npHKM6aEyjXaxnLTrXTzNQMYiMNXr7LulVNXC80LHAYcicJGS3nxzFx6frtXn2cJfEa4MuhJz8z6XLFGJCeDVyhPPQxRTg6Gu91keJlZN5TQBPCAOH4zM/DqXn2MSPMaPcGjG7wAOI0XdYo3HHjWGdKAOAMdPRsRjGHAYDdnMnzxKA1+5li2zKwOWfVpL7vodr3t3JMNLXXiGQ304OJNujia8KTRH97gaz91kY9hbEdf++MnyiWfzoTldsU/9JXl3LFbz1HB0YAvupSHFzzRBx7UL954JSMZ6BsNu/0cOIx4mzd4RYsMgDzKWN9rP0w2msIG6lAWoA+PXEBc+wk76DRwKA30DpXRpa9OA81oZ/wz2KciY030Y8NgOjZNrYnTFk8ATBXnQM6Nwsfe2oOEgW63HdgVBoNis0/C5CAWN8EY+CYIE++OXffGrt27Y+/8XMyNiuFfdpzhNIjuelA14Cf+tFuUnX+MaOteeQAOe/3aF9b1p2Jtbxgz2Y+p4jgalv5THQGjiF6BzIzMrB7dzAyXB4AHk4dF7QM7dlTPrzZXVwP38Du4/xqYfBh7INN7o9YWeO3+YCEcYNEh9HDWPtrQAuFgZbq0B1gDy5DTHqC1ibBfnLOKGF92ZSz+jDN9oY0peC0O91AAD2RmoJs5HsP6gh0iH0P0AUTxyfwoV+YYt0S7v04Dx7UGjA07oz5OaofV+DEXSwfGcGaGMctItsPKwPKeO2OLIchgNOcat5kZaDSlZmZ9zmbuH5q3jc1WL2eA8Wz+RgeokwGHPkMMX+jCFeINiAPzCDzGozLWctZ08uCRh8PBLrIPg3IQSvP8YTDaHefgYIhmZt3swQPZMrOeZqArfPu2iF9qsRvvnjx4xgN66LrHMx7wzOngeyRbtmwJv6aAD7oiN1x8AvfKCZVzQoKeAJ61E/pkkSdUvzRl8EAGbeWddg4bjg0GNbr4YVirU1k0G22ySAOZWdc/8DPHcUY/uoxt+qI3NPGNB3pG1/1ygKZ2YrhzUjSHkjZT3lqerslKb+SkC/JpDzhA+3AacEo4BWDH3ysOHAoMeLjT09NB1wA9gDZ+9Tf8w8OT0L1+zYFCj3RFLkAm9Qo76DRwKA30DpXRpa9OA71i2FWjbiFCaOd2qhRdP5iOE9asi7NOOjVO2bC5ngboF5xB9sKAzkE/Zufm6hFvZaJcWQAO4EwAJpKSXP8MaPdCE5AJxc8CcgL4uUB50ctwBL5UFQslXgt2/z1oGsjSEMBAG4dl4VH6AEfQ1GAQa/rDWJuDmClOo+nolf9j3Cciyl35b/EvM+sCRdub+E32Fh0eTkJptf0LvrBBue3+DkMDHtzGmkWJRZtFE12vlqSFk/FuUQDcZ5YxWpx1HuSrpdPh3X8NrFTSgilz3CaZWQ0D48y4sitlgWWu1ReMq0YPTouvFGZmRWllpstiz2LW0X+LfAs9C+PMMR7kzH1x9x10GjjeNGBMGJ/mTcYVg5Rxarxk7hsfDcdcy1gyXu0mOwoOHJXnEGBkMprM520sZ47pZGZ9xkpHg5GlfgYZI1q9DM/MsdENB67nAUOeIade84Z2UlaYmYG/WLw8T+DZEW7PE3Qys2KQlXwMXr8O4kh6ZtYTD5wbzSmpHnUzpPFKdnz61RWvFV166aVxxRVXxJOf/OTwiyuPe9zjwq+z+JnD8847L84+++wwB6nLs0movF9vgd/KoceBgD45JkF5jgI0/aLL0572tLj66qvjWc96VgW/AoPW+eefX43bphPymk+1ESNYm9AJOeTRLdno3PzIUUqeJz3pSVWeJhd5ODkY4uZW5TxX6djayHF7RjvHgjaqCi7/qUP9JbrsH1nR0lacCGhmZtWbev1KDp4uu+yyoPMLL7ywOk20If7xRa/me/zpd2hxKqNHZjzTr7J+QYce6Z4u6ZYjAD14ZENHiH/645wgn/6QOe5DhCKjsINOA4fSALvkUHld+io0UOy7iElDuyQw9NYMh7Fuek2cc/Jp1Qlw4vqN1dirToIySDPLgjMjvKe+UMKYuJTXMEBy5hjBgAbSTJQmkzvvvju279wRu/fsiVGUygsv2e9FrzgYev0+1A4ebA0UJ5F20/a90pYeglODQXUEeQVgqtePQa8XvcjQhJXdghcFlKv35T8Tv3Zn/Gv7rVu3hgWEB4GHwyTuZLwU7f7upwbom37pmc4B/XsAr4Zkv4xBD2+LJ4ss4D4z6zHI1dDocA5LA8sWNm4ysy7QjZleGYfaTJs7vmr3yCLLWDP+MrMMywwXfOFykLkPFz4a8C3q7Px7R9YizwJRegedBjoN7NPA5LhgSDFQjRuhMWQ8mYtBZtZnqjk2M+uuMMPITrDdVl9kB+LS5JnXGdDmAbUa/5n7xqw0DgBjlMFnl9f8bSzLM1eom3OYcW7OEPfckA/gZu6j6RnCWcAAVBZO5jhfHH2yeT2Iw8Mut3Q0nURSTpiZoTze8cFRwFBmdD/nOc+J5z3vedUIZ4xfc801AcSf+cxnxjOe8Yy46qqrgnGtnDoYq+q85JJLquOAIY+We4a4ZxhZAH6EnDLyOAkY+sqo9/nPf35cf/318aIXvSjUJx99MihH5wxyzgzyMLLRxwf54YBHPepR8fjHP74a/VdeeWWVh2zXXnttXHfddfH0pz89ODb8fKOyyugT9KE+7WF3XB1eV6CvxjtexJeDzKyOF/zBV4e6zNsMfnyAZz/72ZUXDl39E17jg1z6MZ60FTryMjP0VcY//dAffdPhc5/73KBD7ak+elYer2QEZPFcIhvQ79CH00GngdVooLcapA7n0BoY9TPmSzYjfrQwigBlLu8XzRrcZ5x4Spx9ymmx5YSTw88DLszN10m7GetzBW+2wFw/ws49qLQKTX+ZWRecBnybNEwE7usi9Y7b4y6G4O5dMTuaD+kLpUwUBvrDARIdPJgaKMZ/ad7xrn7xz/Qjo5+98EsRoFcMjswMlz6xUKILxQsgrH1hodwtgsmdV9nDyMOT99jDRLrymWOjUh9w38EDowEPWgsWCzdg0WjsGY8r1ZCZYby2RYCFgHnBIkd6dNcR1sDy5LWhMQhgGjva29iys8L4t4jU3vK1GRBfDUzSVZcy+oCFtsWdXThGBTz56ocjBOIddBo4XjWQWR6Ii8KbNxnEdsXPO2+8g21ele05CMSNT+Mpc/w8NGfbYbb77xSA0wBOBQCOAEaoXVnzurGvLBrmaGOSMWe8cgBs3ry5Gm1wgLGsTs9kBibDnlHW5gt5k+MYj/iB55h6ZgY66svMyMx6hJ9RzjhnxMbi5dmvrLmJE1qesoBu7MbbaWeEMibtSjNUGfDS7CzbrX7KU55SjVUGtV1nsqGlGjIz6C+44IJ6WqDl04F8aw06oSey4Ckzg4FKP8o5QdDAjrY4efCpnDLWLxww5liOE+lkUH9mBn7Ig2+GtpAzwI4/QJfhTyZARoZ3aw/9Ak+tLu1rHqc/cmSOdS2+HDRZtSEHlDroVN1OJOALf+LS5JnT8U5n+gHZlAfiaDb+zj333PAcQEd5ITnJhy7nh9MV9Ec2/QTgGT20yKTvCbWJPEDfwg46DRxKA71DZXTpq9PAXEHjAGDIzxXDbW6+GOElrdh6MSi78Cdv3BynFyfAlhNPjvUza2JUHACzdutHo/AaQC1XWkFYHQEl3r7KPyp0DOLMLLGoxn1mFrqDalSYADxIPHA8gPbM7q3fAWBIRq88/ArUgt1/D5oGSnOG9/+zOAJKA1Y++qUNtSsHgDbUzvPFyK+gD5XmniswX9pPPjDRe/h6oGlr3l7tnpl10YBeZlb68EWkCTu4/xqgQ/qkd04Ai0T692CXthrKmeMxa4HjIS60ALDYWU35DucwNLBCUW2rjduiygLN4tqC0e6/+dXCqpHRZnAzy/xaxmxLP1SItjrkC5W1MLW4t5C1UNQn5BnfwoZrzIt30GngeNaAcWGuNZY4yxhYDM1mGLVj+cYugG/sCI3XzFx6T57hyRnguwC+D+Cr7k4E+Pk4zj756srMusZCz3xtnHI+qN94NY7xI545/vZAeyabLzwr8ACM6QYMNM8Pz25zS2bW53fmvvmE8asucuJf2UZHefOTNPMIPmLxavwwVNGQJ82zxr2TDE5O2FFmeHIWMM6dbiDHIpnKD5mlCdFQP8jM6rCQhgfPQ8/CKFerJzPLXVS8Gln8Txk4QsfV6bsZ5eSia7TQtSvOMNbGnD2cC5wveEID4A3v+gIHAGcFHNVpeyEdaE8nJpqRjD4e6ATOckBm+eplhOOFka8+87f2oW+6xcTn++cAABAASURBVKM2AxwF7snVaKgXtLqVYeAz/Bn8+Nc++jPZyCidfPoDh4I0MqGRmdVRQm/0qV+pzz2e4Qg76DRwKA1U++RQmV36yhpg/C9EFhtvIRjeY4gSL2Uz6q7/pnXrY9OGDdVzbDIwQOcWRnWCnC8tUKHg2vVtUHd/S1pmRmYWYlHsx4UaN7BBZsY9O7bXY+C79+6pJwtMfCYZUAt1/x1VGuhFRmbWUwDakPGvrcb9ZqH+ZKA0/QrIa9D6jgeaBYaFQGbWfpSZ0V0PvAa0UWYZ38Vh5+E6CcbaamrMzNpGHtwWDA3cR3cdUQ2sRNzYam0srk2NKwtGxyrFjTd0MrMaBQ0/876NucxxeQtGCzoLcYtQ/cDYBnhoEN3VaaDTQF3XmHepghHEGLdrzfgzjhyXZ6DJN4aAcWydJW68yjfuGFaMTLvv3g3//Oc/Hz7KxtnnvWyGuXzljUOh8aleBrfQ/I0mYJAJ4SlnvvBsxq80NADehNLMJ/AYbNIzs67t5GdmXScyDhmck3WpJ3OMiyfyKNNoql/d6HJCAE4JxqE66SIz62sS9EEWeuTUIAc6aMAVx5t4kyUz6+YTHeILD/DwABd/wgbKqp+TAB58ZdUlr51kEJcvVL/yHAAMYu3LqMdrZta+QD40AT7km0sZ3PpCZtbXP9CSjzZ90wP90IM68CFcDjLHMqufnhjozbinOzTV02jgBc/yAJ2QexLwZN5n6Dv6T04OYbzDxx8+8aw+JzL0PW2GDhyQmfW0iLrpDujz5NUmcOR10GngUBroHSqjSx9roBcZy8GGhamYXujHVAxiejhVJ9de2RkaFpgpsGfQj/7GtXHqli1x8XkXxLmnbKkffOvtmQtf/d9QDPf1Zed+7dzemBpJY/5FcADMlR3guWEvdpf0nB7G9Lq14YSBCTnKNbd3tjw4In58883xg+//MO64867YtWdPZK8f2R/Ejp33hslkOejH3ugXszMLRLS6M+ZL3fPZL7Uc33/NIXOo0C8v7N67N0zY2sP3G6aK3qYWetGfW4jZXTtiYX5PTA8yNqybjo3rZ2L9mqmYGkT0F+bq+2WZGdO9QfTnF6I/Ox9TJZwpMNwzG4PSjj4KuXvHzrjztp/FT39yc9x9+x0xKm2/dmq6tq/JPsqVmeX/8V9mVqMTP8tBdNeyGmhjrd/vV1174Fu4MBAtsDz84cw7+VPGu7Yw3tx7GAP3HsbDYRnD09PhQQ6mpqZq3fLhKSNBXUAZ9x3cbw0EPWZmmScXKmRmZI7v6Vs70L+4RR58xoDjwY6nen9UvrbIzLD41OY4yhzT0eZAGsgc15GZbisPIugI7Rz5wJPdN4t4Czd5eMkc09RX8AK/g04Dx6sGjEvjoM2V7tevXx92Rr1r3t5pdwycAQgXTmbWcWfcSgPixinIzBgMBnXzxEfoPvKRj8T73ve++Pu///sw5s3tmRnmBGMTrh1zx7MZZdLMA3feeWedz/Hk3umCr3zlK+HDocawsZ2Z1ahXv13vT37yk+G1A4bdzp07q7Fq/QAY/naYgXo8W2LxwhPelcMXB6U6161bFwxPzyavOJDFF+vRZrSaY/CPDL4b0JM61eH5Ix3PbR5SPjPrmpb+6RAOfGXREwLlpQul4xMwapUVlw7ogI7wz+kiD48zMzNVT+7xwdC2+01eNJQlB3nRBe6FHAYcJvRAN3SNTmYGvuiGPOKZ43mZLJnjONxJUFfmOE8cTU4GO//mbfUpjzd54sqTw+kKxn9m1lcj8Kte+eJ0rl844QD0K/LiEQ7egXZAV59Tpzx0pGl3fHGwKOveKxVOsNBV5lhuOB10GjiUBnqHyujSHxgNDAqZqcEw1pbJbc30TKwpRttUMeoYZcWaD1fmvonG/X2B2WJ47J2bjV3FkXDvnt01NCGjYcIWdnBkNZCZ1dg2aWeO29IkDbTBoNevixEhHJCZ1RDJHIcLsRCuzHLf60UhWP5KWIxKk74J3oNDvLUvOsp0cOQ0QMeZWdvKA9gCR1tYTHjYag9p8nABH2SOy0ibhMysfaFfHAoWL3BBZka70GrQ0rrw/mhg5TLGknGqDY0vCyqL+ubkWZnC8hhoq6NhMRQsyi0E20ItM2v/ysyG1oWdBjoNFA0cOA9mZh0r5kzAQHRMnMHcjCmGM0PMHGtct/EHX5oQZGapIapjl2OP4c/557sADFNprXzm2BBGl8FpHDO8EMjMyhNePQ/s3AJGnnoAPCAdDp6ELS8zq0OC0ccQRjszq9NSOSBP/QxOcqAhvdXrmeR9ej8193d/93fBiSkkk6P2nlvq89xRhzkoM+s6I3NcF1pRLnjmpxI97D80QSPU5kT840W6OJzMrK9rcLBzFDihAfxsXgP3gLND6JsOHDcctuZu87g60G306Vo6/QN52lZ4JIFMIDN/rprMcZtrS/rO/HmcnyvUJXQaeAA1UCyMB5BaR+rnNNAvKWuH07Fp7fo4adPm2LRhY6wtjgC7unXHeGLQZ44ngMz9w1jmmp2fq7v+fglg67Ztcc/27bFz7+5wgiCnuB+WKdxlHbYGTO4mb5M4yNz3IPUQ4vzxMJ8aDOoDfijMXvQLDIqhr2zmuL0xkzkRL0ai70V4YPEOA3EPrsyshmR01xHVgPYBmeN2sVCxkGD8W2xYJFpYaROMZGbAB5lZF4aZGZOXfqJPWNAJ3Td8/QnoO2CyXBe/jxpYBTpdQ6Nr48u7/3ZS7E5ZTMs7HNBf0EbD4t3OkJ0tu1XuM/Pn+khmQu+g08BxrwHjs0FThrnSnDkoz1LGv9MAPnh3xRVXhJ9ls2PqQ4Ftd5Yhm5lhjmYICtu4zMw6/qQzkr/+9a8Ho/l73/tecAJ63hq/6kPHDrMxbAfY/J2Zla3M8XPfs2Hr1q21rLDxCskOvjQ01ee5gS4cwCjnHATiyqhbCNavL2vIk04KdXMCZGbdnUdDPocD+k40kMFJgw996ENx4403hh136WT0zEI3M+uzKjOrDuiZboRRLvotwWH9oQXU1wipo4HnX2ZWox8eWeCae/0E6wc+8IF4//vfvwROabz3ve8N8J73vCfABz/4wers4LjxXQV6yMwqG3roSjO/awPyu1dPHOHrwDrw0qrMzNCn6ICu9YHMbNld2GngiGugd8RrOM4roOC1g6nwM4CnnnBSnFbghLXrYzr60Z8bVe1kZp2A3WSmYOm+3izz3+zCKO6d3RN3b78nbr/rzrh96/+fvf/8suw4z7vh69r7hO7p7pmenBMyQOQggAADGEUxU5QoyRIl2cv+7g/+5n/BH953+VmyvOTHli2/ChQleUmiKIkSKYtRjGAEARB5BoNJmBy6+4T3/tXp6jmTegYYTOquPX1P1a5ddVfVVbVr13VX7X1e0+FjRzUdhgEHwZwnabn0JiFgO5FxBnDFwSCPhFftZitJq9EUOz8aVa2BVKrk9JBSHMRHbMfZ7F8v2vb4cfHQYmWSBxgTDCYvxMj54S9yeRCwLft0AX/agfagbVh5YTJHeC4FbWMP0uWw7NZh2OGh32pF32i30yRgeAJAP8iS0xT38iAA7ggTNdoS4o8BgIkkk/Q3K1fb4t1ltnvyzick4kwDgH3u/vJmlaHoKQhc7wjYTs9MxlDuW9zJyUmxE4APqj388MPpJ+P4Cj4fV+N1G7Zks2rPmAr5Q/K9TRg6GI8Zv7nvWUlmKz9+iKLiIA6En7zYCo5xgfM8zkeUtFrPc4DVawyJCOMK1yC86MsEnHPiUgfbaf7AijyGQd4hx684KF846Y8wvnvA++LscqBOlIsyZCE+BgYINHVglRxhlZwdAayY5w8eYiwgfk6LS3kpGy7XUsaX+B96ENSAMfrBH2zJk2uE49IOhGFgx2DBxxoRDBrf+c53NCzf/va3k7GG1X/IPzs4aFvbCU/b6dlNXciLZzZC3uRlW5f7IB/ysJ3Kgj+HUU/mANQ5tyPXixQErhQC1ZXKaLHm04yKt11peaz8r1+5WsjyiWXi/e1m/9SgYA/89sCNZHMDBv7zSb9Raaozo4PHjmjvgf3avX+fDhw+lIwCMxoYGM6XtoRfOgK2xUCOKA4GdyS86SHEAN9uNpOlntX/pmtFCyfyb4cvhLhnSbebvisA8YeYQDZ5sOeH11nxS8BlR4A2Hn5QM7FgokL7MPFgksFEhoLkPmAP2jifcw1h4seDn5UeJpL40W2by0WuEAIZd+4rdnSw7ZTtv7Tpm1EE+gx6aGMm7axYIhAI8uY6Ylu2iVqkIFAQmEUg3xuzp+keIYyxEoFMMrZyL0Ge+agahgB+7u7RRx/V448/LvyEc89hdGPsJS0uYzbpeU7nVXWeuXwkEEMgYzxxyZ98eUefbw1wLzN2o4NriO20y2A4PSSfsQUjMQQVvfh5TpC3Pbjn0QOhxzCIbsqJzpw3fvLjOkZEDB4YNig7usgDl3MEXMibsjCesbMBAwC/fMCvHrAjgFcDKAtx0Q+GCPXk/M0UygSWCOUkT4TwnI/twS7JmC8RhzGY8iP4s3COcI7LMxhhfoT+XH70c57zsJ3mamCKgLku85HztwftTFkQ23NlobyIPYij2cM+/Xw2uDgFgTcNgWIAeNOgPI+i6Z4acWlprPatmVyhtStXac2y5Vo6siR9+C0upYfama59cTd/o9VUV30di5XivQde094wAOw/dFBHTxzXyTAMoLfIlUGAgT0P+DxgeJi2Gg0165CqFtv+KznIvxRNJvHTgOEd/ks6gvzzMOPhhvCgg2DykCeuPegbPCQ5L3L5ELAHWNMutlXH6j0TB1we2rQPgoGGNmJSR7vk+MRRHJzTN8Kb/mynCQCTTiZ2TEDRS3zEHuSrclx2BJgoco8xUebjXEz8uf9oh0vNnHalr+TVO8g/k3d2A9iWfUrIyzZOEvpM8pT/CgKLFAHuQcQ+dV8Ahe00fjLmcq/msZV7DUMAu2xY/Yf8I7wewGsCfMSNn2ljJZ9xl3uf5yrp0/O61UofjWMFnQ/5EU7+mj0YryHoGBO4pxmzbafVf+LZFuUhPcZECDarzjwjIP/sAOCcexvds2oT8c0GAHSTD9cZP3AR9Oe68ZoDrz5wPj4+np5LxOHZg4tQNwyPhGHcpD5PPfWUMAZgAODXDwijrMSnLNQHDMnLPh1zrr9esZ3ayR7oyvWmTAj52k7jINcQ8qYcuLTRmYJxJAv1Ix7pEMpOWvy0qz0wKhAvp0EfcUiny3xQP7KwT68jYeSP4EcoMy5iD+LjL1IQuFwIVJdLcdE7QGB6aiqInlTH6bLxCa1cOinc8faoRpqtNPDFpbPc4TD855O63VK/rnSiM83Wfx2M1f9DR48MDADTkff5EpbwNwUB26ntGLwZ7BH8VVWlVX+2+zerWnVVRR+wONL//b5i1hB//TnhGml5cDGxYdIAMcFPGNfQWwcJxc8DlDRFLh8C4I128Ebw206TGsXBBC8L7cTkjraiH8Tl1Dfs1OIiLOvI11ox4USYfNL83VSoAAAQAElEQVSuiO3T0hG3yOVBgPbCeMMkmC2zfECL1wCYxNMul5orOhAmn2ztZfsuK4hMQukL9qm2tn2p2ZX0BYEFhYDtNNbaTmOizjggdoyZPAu5n/JlxlOIMe/Ls2LOrwS84x3vEL++wQcDMcARl/SkZbWc8ZnxHpdnL4QdEs05cRnXIY6k5V5mNwD5cI28SUtZSMP2el4BYGzJYwwknO8KYCS2TbL07MeDXgwKlBf9uVz2IB55kwd5YsDgg4cYAXjl4a677hLfPMCogeGAMlEOyoNeXNJSLsY1XkXgGwdsnWdLPdvnqWvOg/IgpMG9VLGd2s4eGErQi4ArQvkoL37KQHtwDgaMk9QJYQwFoyy0L3hwjTojxEcYc9GRw4jLtxUwsnCdOpEf7uUU8qCuw3lwbg8wwc813CycFykIXAkEqiuRyWLOozc1I3biO/heK9BeMjIqPgI4EhN/iOH5sLF9vkunhTPA2U4fUTk5NaVjJ07oxNRJTc/MpO8AnBa5nLzpCNin2onBHiETHmo8fG3PPfzCN1j9JwISRgAGfbxZOOcByISEhzUuEwbCbIuHmm1x5LzwF7k8CNCO9mDiAt60Dzlll7YZljyB4TpCXAQ/knXgR7hGP6Fdc1625/oM14tcPgS4xzDgMGFndY5JO2HkSHvgXorQtggTUiahTNKZhKKTvmAbb5GCQEHgPAjYTuPhuS5DEhHbYhzmeckYnAXSC+Hj3XlW/9kVAIGGNPJMhVRynxMPsQd5oYtxgTjcp4zV+IlLGu5ldDBuUy6ucw0hPqQf4z3lQRfn6GNsQY89yId0pCcd9YDcopcw9OASh7LhEo+8qQ/fImBnA986YGcRYYwv6KDO6CMdeignYxBjEWXC4Mk79vxcILueGPdyeYexI/9LFXtQ12E91CWL7WTkoZzkDT7Uk/JSboRyDwvzXgSsqCd+4uOn7oTjkoZwzmk3XM4VB/mFc0X+7LMxsD2Xd8aCAPy4RQoClxuBoKSXO4vFrb+1aqm6DSnMAJqZ6mjN5KTuvuM23XTzVk0sHUk/C1iFcaA30xFGgioGBQYmBm6Qm47AmRD1+mr0NJDZbwf0K+vI0ZMaGZ3Q0okVajeXaPpERy8/t0PPP/2Cjh86oaPqaqqOh2OMNSc7HdREniNquaHOsSl1e42QKsLrsFME0Yl4ffKrIvc6MgxnMf+BAAIGwIIAS6MrIT3103t/U1NTog2bQfHHmm2Nt0Y0Ee6KekTjaqjdkapuT0ZRSDShunFSRbsi7BTgoccEYc++vXo1hA87Hp+ONop47PSoWk11Ir/pXneQNs5tyx5IqE1/PECypIDy3xtGgPuQ+9EeYAyuTFCyMKFAOZMn3vFk+zgrPaRj4sKEBj/pbKeJjj1wmZwQjjBxYWLH5I3JDPqZNNoWB3Fsp62iXKevEF5kfgTAnokguIIhk3Gwo93AHGEi/KUvfUm8G8sHvGg34rCjgzTzCXGZUBKHfkI+tA/txzkriUzU3/nOd+oDH/iAeD+ZElMO4tlO9y9hWWynfoJuypHFPjuuylEQWOAIcK8wFnIv20615X4jnDDEdjKOc89wjfsP4d5kDMbAR7xt27bpvvvuE4SZ1WPuUcZh7kX83PM8g9GBLq4RTlrC8BOOEeFtb3ub0MH9SXqEMmVhtZ937tlRxPMBkk05uI4udNsW4xP6WNFndxDXmU9QduIh+NGv2YNxi50CjC2MKR/60If067/+6/rkJz+ZPoLIDgXqzziX01F2dKECP9d5BYBXAb75zW+KcZDrxEeoM2WkvtSRNGCJEI9wyok+6oDYFvG4Tlqu2YPnFuGkzUScnQjEwzCCS1m5TjzaCXw/9alP6Td+4zf0b//tv9W/+3f/Tv/6X/9rffrTn05hv/mbv6lf+7VfS/7f+q3fSuH/6l/9q4QD58T/N//m36Q0v/zLv3waLpSLOpEvfttpHLYHLmFcAwfqaTuNydSJMMVhO4XZp1zbqR8ShzYjreIAS8R2up7zpg3IR3EQZp+eP9dynuACPoTZTrtH7EF8wrKEqvRnO7nlv4LA+RCoznehhL85CAS3T4og+dzgDAxjo0u0ctlyrV29Rg1X4lq6eYMg4kIySZT84cnn4U1//MRf8sR/9qmbvNvvpQ8CsguADwHu279fJ2emg9j3VTUbqkMiSdoZgO58TliRN4ZAf6jNaN9GXQsy3wy3jradTyttQBri8CDgwc9EJ0t+uHK9yLWJgO1UMB7OtCEPaNoNIYz2raMv4NqDuClB/Ef7256beBCHuDzwsxDnXBLJy99FIkA70C5MwGgjzvFzv7Hqz0SdCTptRjh4X6TqZPwjTY6PbvLgnPZkUsy23rw6RxjXEeIUKQgUBOZHII+J3DvcX9yfuKSyLcKRPGZCvCDIiOLgXuMaxBOBtC9dulQI19AX0ZIe8kLQh0s+XM/ntlM88sDYx7Zy8kEPY4ziIF04aUcChB+ii2BcQJc9IG/4SUfZIL+MFcwPOSc/dKAzl4G4COMNLtch+nwYEEMA3xbBiMBrAe9+97v1C7/wC+KVI65TV8psm2SpDpQzzzUYCxF0pwjxH+WjHLbnnlERfNof5UVPDrQHcTmn3Ah1oLzos52M2GBGWxAPGY6HTowbGzZsEPXhFYe77747GU8xdmDAQfDzkcd3vetdQqhzlve85z3CTxzS33LLLQmLyViAA9+cH3kXKQgsVgSKAeAyt3w/LAAZ5Iasdt1Ivwiwce063bBlq0abLbWqOlaHI2KvJwhlmPbSbgAGTIwDPkcZI7YwBFShk+v9fj+S9dOE9OjxY+JjgC+/slNHjh5NRoGqUavZaqlbSbwewC8ENGIF+RyqS9DrQKDf7Sqt4LtSq46V/kZT7WZTrXBbjWjxeODZPksjbUtgHeQQl4cvEwTeGcQizioED2euFbn2EWCCQxvSbrQfhJLVXyZQCO2MS7sz+cDNtbItrhGHyQkToFYrxoUQxUHcMyWCy99FIsCklkkobk7COffbM888k1a+MATQZoRnrHPci3XtwcSe9iUNE3omnHytm6+QMxGnfcmD/kKcIgWBgsD8CDAuQhhxube4d2yLMPyEDd+z+AlDGI+530hrD57DjK2k5f5kTCCe7TQGMw5nIQ3XFAd+hGtxKgg7H+CDpGJQIB4GRPJm/MblOcDqP1vsWWnnS/XEswfjBHo4hwhjJMSYQJlIT175uj0gzfbgVU/KbDvtHLCdfkaWMvDxQFbOIbysnr/vfe8T3z7gmwfsLMBggc6MGX7KiDAWMt/gGUY45bedVqsZsygPdUfsAY6Kg3DiUiYEvz24Tt0Iy/lxLZIkndSTepMesQeYENd2wpexE8MGRgxw5uOL1IMwBD+75hDqj0sdaZssxEMYe4lD+SkDZaF8+IsUBBYrAtVirfiVqjcEnrwAmpX8ZoyNY6221ixfqW0bNmnV0klNtEbVUiV3eolM2hGJRL1+MgSgA0lBcYnt45B/yDwDGdJTX4p0bCvng4CvHT6kXXv3aO/B18RHAdk23m9Uilia6nXUC8tEVQwAutSj6vZF2zSrOn3UcUm07UijpXbVUCvayo7/IhN74IZ37o92sy0eRDx4eQjnhzGTCR6ec5GL55pEwHYyvNGGtBftRhtC/g8ePJi+zUE7Dxeec+Lj5nDbaWLEZGt4gmoP+g1xSYPgVzkuGgEwo21IkCfX3G+0EV/E5sN/fAQL4xtxiWcPcMc/nzChrMOIh6DbHvQHwplwsvLPF8kxADCBpX1pP/vi9M+Xd7lWEFjoCHCv5Drih6RC6vFzjyH2qXsJAgnh5/4mLuek5/7ERRifEa6jh7As+Zz7lHE4h+Oiwx7kBcFklRrjHoYA4ucxBj/xKSfjCgYAttdjAEB/FttpzIfoMk6gD8MEdUI0ezCucE7+uW62U1rql8PI33Yiz+hivOGnEO+9915t27ZNGBjQQTzwQSgjOCCccy2XT3GQN/UhHWI7ppkDicupDIyZpEfwE055bafrpMvn9iAMbMEQ3UjOx3b6FQbah+cncyLKSD01e5AHdUYo75lCXOqCUBeu48flHDWUhzLgL1IQWKwIVIu14ley3hB/k2GQbnekdviXj45pbRgBtqxZr9XLlqedABBJB+nHrWIgVBykm0sf5/xB4jEC4HI9DWpxwbbStv5wMQIcOH5Er+7erd379+nQkcOa6gbxr2OCKqkTSvmGQHjL3yUgUMmC/LdjxZ/dHIn8h58PPlah17Zsh09zruKgzbLwYOIhx0MPgUTykLMH6SJ6+btGEaANc9FoMyYltCXkkgkM7cnEiEkJ8YiP4Eey33ZagcqTISaCSD1LLpmwaPYgDTJ7Wpx5EAC3jBXYMumzLcg+k/Onn35arM6xRZdJIqpIY7++e88exKed6QfNZjNtMd6+fbswALCKxQoVumlTrpNXkYJAQeD8CDCW8nxE+D4H31jhfuV9eq5xLyHcV7YT4eTeIgzhnmNVmHtfcUDC+QBefu0np4tLyRDPWEEYK9QY8NDBtTOFPNDL1/ch7/hJZzuVQXEwnpAf34ZBILPoZ3zARQer4BB1VrgxBORyRvI5wzJ+hHkB35dh3GK84rkCLuiznfLNZcBFF986QFgFRz/PFK6RfxbSI3nsIlyzB2VE0AUWpLUHYx1RuEY62gKhPIQjOQ1jLvE4x6UMtAvlIV7OL19HB22EYZY251nKc5R8KCfPWAR8bc89N8kHHZQTP/lk3YqDtOjIYcSL4PJXEFi0CFSLtuZXqOK93mxGwdZZ4XesGNcRNNpsazKMADdt3qqNq9dqWfhbrlVF/EpOPxkXHF18cA6DAH5cxcHqP4IRwLYwGqRBra5UNxpSs9ZMv6cTM9PauedV7dj1StoNcPzkCfUqp+u4nYgT6srfJSDA6xus9o82W2HEaaddAK3AmPZCUG1btvEmoa2y8BBnYsADji3I+Hm42U5b+1KC8t81iwDtSOGqqkoTEfy0H5Mh2pOJJmSTyQoTEK4jOR1hCOe2VQfhZ5KEtFqtwU9Jxj09rF+zB2lmvcU5DwL2qfsObBEm0hAItv/v3LlTbP+njbIK4oB3Pp/Ppe2YsCJMLhHis7rF+7lsv90Wq29Mdm2nST2TVIR4RQoCBYHzI8C4iUCkIf58sO4b3/iG+GgdP2MHIT548KAYb7kX0WQPnp3cg5xzL6ODuBgQEAg0z9zhe53x1HbaWs+WfIg9JJL0XMuCTvykXb9+vdheTnzi2p571hOH8YCxhWcBY4Q92MZPWRnfGRfQgQEAUpx1k5Y4CGEIpBiD5Xe/+13x833UH92MZ7bTs4OyMragm2eI4iAMobxcQ7iGEA8hjOv2oPz2wCU8CzoQ26F18Eca6kX9aAcwpexcpe7MbxD8hJEnxhLwAl/ypo60Dy552Ra6aG/GZp6h6EUH+YMzhhP0EIbwzEUHZcFPfwAb8iaMdOSV9VNG0lGmIgWBxYpAtVgrfqXqPTfIhAEgEfhY4YcYgECuFwAAEABJREFUjsSkfml7ibZu3Kx1q1ZrKQaAqlYdg18VhbOdHiSkcZyf+Rfq0jcAWH2uqipdtmOCGeQzEqqrvmZixX/fa/u1c/cu7dqzW4eOHZXieqPdSu5Mr5vSlf/eOAKtWO1vN5vpnX92AbRrRxsqjDKSOoqmsIYPHjzD5zzYeFDxAMXlwUWf4YHFw3I4bvFfewgwabGdyD+TC9qNMCZltCWTF1YwOCfcPr0/EDbcJ+yBrjoMAeijD+Bybp9KO5xG5bggAhkv7i3ag8nlj370I7HCxH3HJBElYI3QjpxfjNCGxCMN7USbMcFl1R8DAKtvrCgyMSV/4tlOK46kK1IQKAicGwHuG+4piBzE/Xvf+57++Z//WXxd/8tf/rK++tWvJmPAD37wA/3sZz8Thj3u50wGGXcZg0kLeeZn7zD8sSKPUQHdtpNhjjGCc1b+WZVndZ/8bYvxAeFeJx73MX4IPIY+7ndIKfc2122nZz9jCfGIbw/C8BMHQkp68kIHeRF3OB/0gQz1YOWfMetrX/tawgAcvvWtb4mwF154QRg4eOaAFfMK5Pnnnxcr6XyLAFKNHvKmnpSNMpMvpJpxi3B7UE7bZJ0MC4QjlMcehHORMQ28MaiAPYSdcoAtYyvlevnll5ORlTkOdSMvXlHAcMJ3C8if9qJs6LQtFkIweGDooc1/+tOf6qWXXkp15Br5gqPtNI6SljzBiDoTn9e76B8YSigD+YMveYBB9nNepCCwGBGAay7Gel+xOvc6XQ0vtFeKwTPYO++Ht4I4rlqxQkvHJzTaagdxrFK57IgTPnvghlcYAnCzsPofahLxsAfxGNS4zu4ABreZTkeHjx4VAyOvAPBgYNt/VdfC7RQDAHBdkjRi5bdR1UpSV5prsmicfjf+m0c77UWbIPnBPfxgq6Od5kleLl0DCNCGFKOKfkB74XKe7r+ZGTEJo32Z+OS4tqOfmGhp8kLcfI1A2+m+RheTNPQinNuDdCrHRSMAtgg4c38xYWWyyoSSiSNhWRk4I/bF40y7kIa2YnLLpDpPcFndY5JPHPJh0kpelIdJL/4iBYGCwLkRgBxyT3G/MI+ByD311FOCyD/55JPJAMCOAEgi5xBOSCCkH0Mffnb5YPCDCCPc95BL9NmeG4spAfcwOwe4fyHmkGJ7QDIZPygHLsKYTvlYiUYop20RB13c8zl9PsdlDCAOYwbpMDjgEh+9+TpxSJ/TUJ9hQwYYYASBJP/whz9MRJ/rGDcY3xDiYPAAN4g5zyPKTT7opcwI+VAeykD4sBBmn45Tvs6zDWIN3mCKkE8W2oMyURYMEMQnLbix44FdALiEMR5Sd8qGn3EaY8e//Mu/KLcv5D7rw+iAkQGXNsYABA7gAS78tOvf/M3fJGMJRhJwof7kQX5FCgKLHYFqsQNwues/uqQp2Hu/7stjQbxHJH5nv6++xkea6nZntHrNCt1w841at2FtEPOujhw/pKnOlBxJa3fiAdVVr+6qU/fUiRbryaq7ViNOWMXvBNFnAOfhNXNySnyVfqTdlro9se3/4OHDYoB8IazB+1/dE2n7Gq9baoWloN+sY6G6r5OdGU2HHh46VejvR9re1IxmaimySRJZCsODZo8zjRKzwdeVw8NmPuk0nOo+437CiZ9aBCPEUdNly8Y0OtZSwKlAK31gcbrf1XTdVbfVS5MBHrhM/lOa2QcpD00mJzte2ak9+/amdqoatUaWjKo10hbGGX7NIbIof9cwAtxzFI9JBe1MGzNhysI5EzcmQExW6GtMtBDik557l3PbySCALnRyjYkhEyQmpcSznfqU7bQyo3LMiwB40wZgB560AUQBYUzkHsT4ltuL+5RJIhNQwmzLPr8MZ44eVqdYOXz7298ufo7rnnvuSa9xMPGlDLZjzB/svGLiPZy++AsCBYHTEeA+5N7BUMd4yf2McJ8SDrHHIMBK+Be/+EX95V/+pf74j/9Y//2//3f97u/+rn7v935Pf/iHf6jPfe5ziQjyCgGr4bbFqjvjbtbL/Qnpf+CBB8R9y9hL2LDkMYEwxmXb4n4nDT/Dx9gNIaV87ApgTEAYexjDyYsa8kE+rt96663p5+koB/ViTIAc4ycMIT44IOhHqDtzCD4w+O1vf1uf//zn9Ud/9Ef6gz/4A/3Jn/yJ/s//+T/667/+a332s5/VV77ylTT/I2/KjbD7gLwoF+XgNSXqQbnIDyEeLgYKVutxKQOGE+pHfSgrLroxrvzd3/2d/tf/+l/6n//zf6ZyUCZW4RlrGYfJl7hg98gjjyTs2CVF/hhOyQ+XvCgb5xgT2OHx93//9/qzP/uz1L7Ukzxo39///d/XZz7zGf3VX/2VvvCFLySjEAYDjB+UibwpM/mC57CAAXkMX6OO9Dfbwk+5aXfiUe8cZpugJIQjOW7OAwzRlfXjkgAcbKedJZyjnzT4aXv02E7PeNqZc9qGa+iznV57AX97UE7KpTjsQbnsgRtB5a8gcE4EqnOGlsArhsDY6BItHRvX5NKlWhYysSQIZauthiv15z4gMH9x5ruaB9Gpmen0k4AMhEeOHRU/BcjrAAwsZ6a3nQaenFaL+AjeP6h9r5/ImcIlrK4q8fqF7YDRZ5GEOsLtQTiDexbFwYOCQZyHOA8EHugM7LQFElGSPtwi1zcCtC1tzMOZiSBtnts4P/CpoW2c1O6251ziDAv9yB4YAbKelLD8d04EuK8yZqwoMRl84YUX0lZhiP45E73OQPKgnUnGhJKJGl8GZ3sreWexT7WrbaIXKQgUBOZBIN87zEUgOwjjIeMp9zPjKS4kkXsbwsfWb7Z98648xgHCWAFndZp7nnsVHdyrjMlkvzTmXryqAxHdvHmzILzsAuDafIIeSB7lggjjUlbGZp7z9uA+55xxAhd9OR1El3JQT8KHxR6M84QRH92QY8gjdcDYSN0hiKzAY8xkhZzVbowCX//61wU+CPUkPi7nCHMQVuAxhFB/9JMP+SG5rNSHchKPcY0yUBf0oQOXeSX4sjpPGViN55ULjN+UjzjggU7qik6Ebx8wTmIQIE/KRRvRvuSBfsqMHvSze4Pt/RB8dgbQxrQ1bU6e5E884oMNenj+kq/tNK/V7EE5wJFrCOdgSzti/EFoG8IoK9jYTgZcdKKbdFkHau1BmxGOUAfbyQhMeuIQn7TUlTgI4Vlsp+d/Pgc38hvWRRvQJpQZvfRBykiarA/9nBcpCJwPgWIAOB8yVyh8sjmmlcsmtWbFKq1buVqrl6/QeBgFGoqBZLpzMaWYP06sKvPF/6PHj2vP/n3po4C4x6dOykFic2Lb2ZtcBpY8oKSARfpfFfVmR0Ui/t2e2PVQBVatupHe+2/UdXqo1GGwwWiDa1v2QCK5MpZ2tGm/nyy3POR4QOXBnYcCAzzxs9jO3uJepwjQrjzsaW8mQkxMmNDQ1jy47VNtbDv1G/oLYjv1Le5DHvAIfq4pDnSEU/7mQcC2wIxJEStzrPyzmsTKIe0xT9I3dGlyclIQCIgEPxFGGw8LbWcP2tn2G8qjJCoILBYEGONsCxIGSeT+gphxPzOmQnIgl4yrkGDeQWe3Fdu9EQwDhLPzhzikgVRmQoV+yBTf67j99tt15513iq/mYwAg/EI4cz9DGDH6sZKOC5GmfOTDdXvw3OdZQH62BbGkPpBq6sMYMZyX7fQsIA3hjGHEJw/IOnqpO88S6s9cAhJOfak/xhCMHtSZcS7XG32kpYzUjx0I7Fygvui3TXai/FmIy3V+0YQxjTLYTq+3cY2yUS/KQhkYZzFGsNMC3AmjjDwH0Un+PMtIC9b8SgpjJsYF2pk4lBOXdiIddaUOvEYAwc/6aWOEOhNOW5NfrnOeX6HLdsI0VTD+y2HhTeG0AUJ9KKNtLqVrts9yuUjZqDvpqBNhCLoR9BCO4OcaYhsn6SQegh4Cbadw/FlsZ2+aE6CPPkT9SEuZEcpBRHQh+IsUBM6HQHW+CyX8yiDQiGyWLhnX2skVWr96jfhpwMnRMTVUqT81E1cv9Df/dbbsz3Q6Yjv5ntfCAPDKK9q9b68OnzgmDAO2E0FlcEIYTLKoHKoDQFb8MQJA/mtZ7aqhkUZTS1qD7zZA+hP5jzbjOlJFPNIpDnBFwJUHGQ9rHlC4DOBIfuBF9PK3gBDIExgmQExMENqdiQP9ATlXdW3Ldro3eagzMUJ48HNuDyaVKse8CHDf2YPtkkxIMQCwKghRoA3mTXwRF9GfozGRZyJ78803z/30X56U0WbERWznJMUtCBQE5kEgkxjIDgSR+4ut6nnVePi+4t7ifiMu9yIrpPgZMwnnOlkx5mZZv369ILaQ/7vuuktsR2dVGnJK3IsRDADsFuD1gVwue7Atmzztwf1OXciX8oyPjwsiTXzKap89nttOW8RJRz0xLmCogIRDyKkf9eKa7fS84JzyYCRAP/MMnj3ML8CCMHRAvKnrW97yljRWoQ+DQK4v5bQHZSIcTBjXbrnlFrFTgrypGy7lBy/ytgfl4BrlyvqoA4JewsCA5xm6MACAPa9dUCbyovyUFx2IPdCLn7zIF2MQ8fDnMqCXcpA/wnWwzrpy/pSF8Z849kA313heDxsywI5z5miksS30I5TfHpxTLuqFEA9d9kAvYVkvRiHb6ZcmaCfbXFZOk07iP3sQHt60e4B6UVbakfLQrhh3EOaUpLed+oDtNG8AJ5WjIDAPAtU818qlK4BAHXmMuqHJiaVat2JVksnxpRqtGnKsOMfl+f8ucPVkdya9l358ekoHjhzW7jAC7Nq7RwcOH9KxqZPJ0ms7WRUZYBQHgwwDFhKni/rPsWJf96VaFiS/5VrtZjMMAK1wWym8jmtViGYP40aabADglAGawR/yx6CNNZtzsOYaDwziIbZlG2+R6xwB2pY2ZrLBZIIHN8JDnPan3bOcr6rcl0w4mMQgTDyYcBB+vjQlfIAA2HKvsWLE+7JsT2W1iPZ4M/DLOpigMXFlAguZYJLNpJR2QoiH2OW+HrRM+b8gcGEEuHcY+7iXuL/uuOMO8b79/fffn1brId0YBiB6EKo8NpIOycSNe4/rEPV169ald89Z+eY99Iceekj33XefuG8hpBBKxg2I1YVLqLQ7YXJyMr02AJGGqFNmxn3ytQdEGp2cUw6IOMYHykOZeU4gOT/iIuixnUgguwUg4ffee6/uDYG8Y0AgP8iePcgHHaRDLxjwzCAO+WWyDYZ8owQMqDPXKRtps9iDsQrd5I3hBcMBghGCMY46Mk8EZ4Q6oIfxkHTopoy0D+XhWtaPnziUi50Xjz76qPh2CmWjnGAJPrQ99cl54doWYeSDXuqIoYJ8wJZ+QXralDrS5hgCwIP8KSf44s9iD+pLPZinsduAupEfcW2L9IhmD9unzdWIj9hOuzyoI3nxvEcnz3zKTR9A0GUP2o14s2rPcnI9bafXOphDsttjuGzkNZwQTIbPi78gcCYC1ZkB5fzKItCI7BqyJmPVf+3kSq1ftaASQsgAABAASURBVEZrJ1ek7wKMNdtxdf6/C12d6nbUUV/daOnp8B88ekR7X9ufhJ8IZEBiELGdrIb2qcGIcC3yo+5Jjb7T+/4jdVMjrVYi/yPNlkabjVjztyD6VeCEONyAW2FZScKDg4GdhwpEhBVgBm8mF+DLdZIgtmUPhPMiCwMB2jj3ASYC9AOMALiEDwtxs1B7/LhMFJgE8FBvRR/Ez0SCa0XOjwAYsx2W92J5TxQ/9x4p3gz87BgbwiDIpJOJ8d133y221TJxJQ8mZYhtTueEdkXmAoqnIFAQOAsBxj3biUxB4jAAQNohigirxhBhCCNkMxsDII0QQggmxC8TWAjhgw8+mIjmu971Lr3tbW8TBgDuWfQzvuZCMC5n//ncHAejAUQX4jkZxgDytT33PLcHfsYcykZcyksZGR8gjcwHcj6MDQhjvT1IC0mHzGL8AAME4kzZIefopK7kTTqEa9SZeIxNGA7ADD+r7qRBL3HJmzwpCy7YUyZ7gH/GECMnesCRtJBu6o9L3RkLId/gSVnJn7pyHZ05H/LADxFev369aMef+7mf01vf+laRjjKTlnEVYwNte2b9qCt4ki95YphglwJ1w6iDLspKOGUFf/KkHPgxBFMO2p1yU85t27ZpWwiYgjd+jE/Un/xJh47c9qTHz1wafbQndaU8pKNu+BHqQVkIo8zoIj760IOLZD+LBvjBlzSUiV0w+NFHv9++fbvIh/oxLyB9kYLAxSBQXUykEufyIdDv9NQI9WMxieT9/3WrVmvNylVauXRSk2MTcWXevwteDO6qqlGr2W6Jn/47OT2lg7H6/+q+vWInAAMMAxcDGAMRYvuCehdNBD76F5Xlg3/tZjNIf1sjzZZGAtOG4fix1B/X018//BFffLwxST/sAH3xEOXBABmB/ONiELA9N0EA9yy2k7ry38JAILcrtaHdh40A9A2E+y8LD/wseTJm+7QVj9asEQCdRc6PAO+E8nEoPhbFT0Sx+g/OtMn5U72+K7QFk0Mmi0yOmaAxoeQ+P1NTbldcynHm9XJeECgInEIgj42EQBQhOpBaCCzE7p3vfKfe8Y53JMEPqX/ve9+rn//5n9cHPvABffCDH0zu+973PnGNuI899lgimY888oggi5CyycnJtABCPgjjA/c1/vmE5zrXiYsODH+QP+5/SKZ96lmOTggfhBWyCYHjnHGA5wIuupDh8QEMeA7YsVAU5YSQMs5AmKkT8p73vEfD8u53vzvVl3qDx+OPPy5W2CHF4AcJBUswzaSRfJgLkhdlQDinbPgh2xg4wAzyD44f/vCH5zB+//vfL/LKwjmEnrYiPwgq9aVu5IWgl3OwmZiYSN9PwciDAQDDDPWgXuhEH+06LLl+xAEH6kk/oJ0R6kt5wZq6kl8WykL9bKfXMYgHRuj/2Mc+pk984hOpbuSNIYFyQbzBAR3ZkIyfOiDopJ4QddqIslAHyv6hD31IH/nIR4SfupEf8UmPkB7BT18AH9qCcoMfmFPPrAdd9G/C0Mfzh7xJj5AWt0hB4HwIVOe7UMKvDAL83B6NgEyMtLVsYql4HWDp+Lj4hQDNe1z4Yj8GNwwAdZBXBptOf/DTgBBRtjhBRniIMdigjYF4WAhb1BKkvpbFe/7NupG2gPHhvyoazMH3FUd4E9EP78CNNMIQgBuBDOo8RHnY8NAAbwZ427LPlkiSwnGLXN8I2IP25Z6yLdqdvkA/QOgb8wnxkYwCk8phyeHFPTcC7Ljh3X+2//NRLO5BYtIew7gS9kaEtmMCzcoQk2NWvSAB6GdstX2WWtJkOetiCSgIFATmEOBZyT3LmMk9w70GUcTgBqljNRuyCJmHbEH6P/7xj+tXfuVX9Bu/8Rv69V//dX3qU58SRJXrxIV4YaTjXoVcQdYZC3JeECfbyeA6V5DzeIibL0EMWdHHpZyMAVyznZ7n9kAn+WEEwFDAdfJGDy7nCHVFCKf+eaGGaxgbGGPAAFIIOYX45rr/0i/9Uqrzr/7qrybSDzZsq8dgAEmk3mCYnyP24LlEXshwOcAEyWGUm3GOVWcILnn98i//sj75yU8K0gwpBWtIKuSUFWqwpqzgQvmpF/NNhHPypI75nLJBeFn55zUFDA2QXPSSz6/92q+ltv30pz8t/ORP3hB3SD9paGf6BnXF2EI7206LMeSX6zOcJ9iQjn4CSaf84Er+hNNv2IVAmRH0gKHtZDzCT9tQz40bNwp97FJBB4YK9IELBgHag9c5ch/RGQcYIVknhgfqw46VrAs80I3RIhtZeA5lVblu+by4BYEzEYC7nBlWzl8HAvapwd0+29+3NJ9MtRs62u3pyNS0ToasXjap22++UTfftFWr1y3XurFlGq+a6szMaCqkW1t1rOZXjYaqWQKqeY7J5oTavZaqaatSU83WEk31K+3Yu1/fe+pp/fjZn+nlfXt0dHpK0+rrZLerYzNRlk5H3aiPLvGYqaVO9DKkO4tFVslH9bL/crndMHjMJ9NRCMrWr6tE7tnmP1o3Ne6BzPSn1Ku7qkcqjSxpajQkoI9GjdX9WOVvVbUw4nSmZ5QmKY5LoQudJ7oz6cHPw5sv4/KVWt4D48HBAyjFj7YXxoKQXqcr9HRnOiKsEbovFy5F75uHAG3Jw5YHtu3UjyosRFKaGGB4Y0KIEM6ECuMbXy+GnGKMi6hpwmlb6LOd9JDGdpq4EK44CGOSwaSGSSTn5E+/Qj/XEMIj+oL+AxPqbDt9MIt7Cny53/jYH1/85yejePefuGDGJI22uhhgbKd3fImPkL6u67k2Im8mer/wC7+gj370o2KVyB68p0k+XEdsz2VnO/UL9KgcBYGCwHkRyISaMZRI3INZOLct7kmIGWQPcspKPGGMf5BJhJVRiCDCmMm9SXrGTMT23HjL/ao4yCecef9yuYjEF+/5mToMjbzihR6uMzZzjkEQ4s62dsgf5bSd5ggQN8rMGIUwfpMWHfi5Tpm5hjB2UC/yJRw/dUPIIwtGErCh/uhAF2nRgVA26k9dyS/jTb6EUUbKRT7ER4hHGPo4B2figT9CfmCMsYBz8h7OE12koSyM1/mc/CgLZSI+daBuOS90IuRLWDakcJ6F8hNOettpnFUclBOxncJsp8Ua9BGO0HdoF8g2eYMdLjslWNEfjktZwVxxkJZz8sSPgB/pMXwg7DJBL2loI8QePFtyfOqEHs7BBx2EcY6gh90fuOCNkQF8yQd9YEW8LOgASySHoR+JYpe/gkBwwgLCVUWgitzruko/KddqNNPXQZeOT2jVipXasGatRhutdI0t6MTtB+mEKHJDI5F83j/iDAuDAYMsAy/C6wCHDh/WsZMn1Ol10+DIAF/HJLdfeV7dC+FiXsV3rNYzMIKVg4xTN/Bm1R8i3gw8qiB11uAf1zHs4NoRFsJ1xDbBSdgGzIN/amoqERTysC3bCWuVY0EjQHufKfQxhHD6BjsBEO5HwucDxHbqN/Qz7lHuVYRzxUF67nEEfwQt6D/byThCfcGAyR8uRjc+kvTMM88IIwsTcAwDYMz4d7HYoJc0tBVCOlxABXcmjUzCeJeWCS95EweXCRjxihQECgILEwHGYGrG850xhuc94wzjBuMEYwFiW4wHELpMUjknbZFzI2D73BdKaEGgIPCmIADHeVMUFSWXhkAtqxEDXjvULBsbF98C2Lpxs1aML9Xk6JiWhCGgDsbpTk+x/KR+txsSfs1/8PDJwkOJyS/CQ4qH1it7dmvXvj3ad+C1ZAToxZjbmH1dwI6T+dVf91eZqFeBPQ/rRPxnDQEOl8qNtNrpw38YAuqqUh1xCY+mwEliO60e5MmAZg9w5x1ktiFDSCAShHE55Rv68BdZuAjQrxDa/UzhfmRHSJ44cj8Sx3Yi+TrjsC3b6RrkE4HwYvlnMkmfIi/ubwT9WuCH7RgOe0nAADyoO+/6Q/5573/Hjh3C0AIU4INrO+GoiziG0xA9txGEn/dp2QrLLgBWi2wngwRtwQoX8YsUBAoCCxMBxmCe6xgbGXPYBYAxl7E3C+MH8RgvGCMQVqwJW5iovP5a2U6J7NPdFFj+KwgUBC4LAtVl0VqUXjQCiWcGj2dS2Y+VZxqk7SoR/w0rV2vjyjVau2yFlo2OpZ8GrPsSRoCq21cmqXodBw8j8uLhxER512t7tXPvbu0I2X/wgI7PTAkjgGtK8joUX6dRKzltg2EnAFv5wQZ/FeS8jnYYb7bTLox23QgDTR2xBw8oDR22ZQ8kBzMpwMiCAeDgwYPKKwPgbw/ikkeOX9yFiQDtfabQx7JgGMpGAEgq9+Vwv7AHfWUYHdvpdQEIL+Qf0oubJ5ToRg8ynG4h+m2nrZzUDQMcdeeeg/w/8cQTyttxbacVODAD3yykm09sJ6yJbzsZGsgDvCcnJ8V7mXxxGgMA5/YgTo4/n+5yrSBQELi+EbCdnu28zoWhkVeP8jjOuM9YYTv9igHEn+3a7BrCAHB91/zNKb196vlmOym1T3dTYPmvIFAQeNMRqN50jUXh60agjhRVDHqsQLsrNeN8ojWSjAA3btiszavWas3EpCbao2q7VtWXHFLJEfPCf7bFhDSLZg8eUAdPHNOeg69p5+5dIa/qQJBVfimg2+vNTaxnoy9IpwabwBHso8IJW8LY9s8rGe1GU0grcK+JN4QCuwDAEBkKFsQfws/KLu9342d1F0JGXNuyPZyk+BcoAvapdqbtszAxxI8RjhUj+ghC3+HaheCwne5pSD9kNBsBIMGKA91IeBfNH9jt2bNHTz/9tFj556f/MK6AJxghtuM27yfhfrwQOOBrD9KgB8MeadjGy2Sejy+xA2D9+vXJUJAxt0+1O/GLFAQKAgsTAZ7zvGaEsRHjI8/64XGAMZnVf97d5n1yXhfiVYCFicbrr5XtNB+yT3dfv6aSoiBQEHg9CFSvJ3KJ++Yj0LBURyu0w9NwpTqyaISMNVpp1f+mTVu0Zd0GrZlcoYnRJeIjdcRrRlwkol70n+25gTYn4mN1h8IIwA6AF1/ZoZ17XtWho0cSiQ0TQI62YN1KTnVj1R8P55n8j7bagvg3VcU/J9Hs0QsX4UGfJRMEiBzEP08GICaZbNiD/EhD/FBT/hYwArZln5LhquY+QP+AqCLsCOCcvsF123NJOJ87GfIwwcQAwJZzXEhrVUVPHko7FH1BeW0nfDGksPr205/+VPzkHy6TcsIzbtyDYIuLZDJ/IUCIm3XQLuwi4L1/tv/zZWg+xsQEHz1ctwdl4rxIQaAgsHAR4H7nWc8OgFdffVX4GS8Yf7NgeGTFH+LPuMEH2xhDSLtwkbm4mtlOEe2zXXsQliKU/woCBYE3HYHqTddYFL4uBHqxkk8CCGgdHgerxN+KllnSbGvzmvXasGqNVi1brvGRJRptttSuG4KkMvGPJPP+8TDiQZMnsGdGbiwZ0XS/q/2vvaYdr+7Sq7t3i3fWmSiT7sz4C+3cdlr1Vxy1HLhWAte06t9qqRFhvHYRzRGACQQOAAAQAElEQVS+fhgBIuLsnz1YGQRbsIJsYP2HxIEhW/8J57pt5QmB4iCMtglv+VvACNiWfbYMVxkiSp9hJQnjEVtI2RWA5Hj0F/oSQhjnWehXTCgh/y36bKOR+jDhxF3IYjtVD8zYgvv9739ffPUfP7hyEcy417g3cQl7PQLOOT5GFlbyIP4PPfSQWNFj6z9YoxvBTxrGg5yuuAWBgsDCQ4AxBsMt3wDA4M84RC2ZQ2RhTMZAyCsA+Qv5jBHD4ztpFqvYgzHcPt1drHiUehcErhQC8JorlVfJ5xwITE/PqNuVer2QTk+9EIUfgXwuHR/V5PhEkP9RsSLNQ6WqqkQqalfn0Hh6EBNSJsBMSHHzVc6R1khb3X5fx0+e0IFDB5MF+9jx45rudtI22Rx/obq8TkHdzH8htsMIUKftvM1GJYwxETxww1rT1+AfYQgYZgFfJv0QDSYCkDni2E7tZZ9ycxquF1m4CNin2tz2XEVtpz5BwHCfYVJI/5menk4/K8l12zjpfqTf0M+Q7Oci4wJGAFb/8TPBtAfpuL5QxR4Y4cCMHQAvvPCC+CkujCngQb3BiXEQl3Pbc98D4Hw+GcYRPxN5DAD8HBM/5zUxMZF+JpD2oB3Jwx7gDjmYT3e5VhAoCFzfCDCuMPZgwOWZn+95xoosjMcYZ3ltiPGDMZpaM8bjLmaxB2PlYsag1L0gcLUQqK5Wxosl30qOVePzy0SzVjMt+wfrb0sK6cV5PywAddVTmAe0Yu2k7rn7dt1/1+3avG6V6gg9MX1YxzpH1Zk6rOmZI5runYjQaXXrTijpqe721ZjqaqQ5onajrarZUsxU1Ws0NN2odaJV63izUu/ICY3XLS0bnwjjQ1fPvfyivvOTH+rHL/xMLx3ap5l+T50gvb0QJrg84HozHTX6Dr3NyOsa/6sqKYSHMQYTpBkt0upXQvqdbsKKsNG6qZFGK6SpVlWL2jVacSXS98JCw8OeDwW6G2gEBt2p6VBdJTJR13X60jjvILMVEAKiOEgXjmzjhKGnl8R2MjKkwPLfdY1A6lvR/vaAjNJPcrvjDgsEcVhIC1FFuL/oPxBYviZNnyIMcJg0Esce9COuEYaLDvztdlvj4+PKk8ycT84fPcQlje3UDwm7mkJ55hPKmusNFgjxbQs/k2pW+z/3uc/pD//wD/XlL39ZYGdbtIPtuXvPPuUnbRrL4r7O+GQX3Gyne5sPdmn24Pr27dv1yU9+MgkGAFb1Wq1WygOXHQK0BeXGbw/ytM/tzqouTkGgIHAOBOxz3zf2IJyx4FKEexXhfkWyLnug357fZew5ePBguv8ZixDGK/Qwjixbtkw33XST2C30lre8RYwXuZrsHCJvhLwR0iH2IF/8l1PIGyFvJOdlX5n8c3649iDPjA8u4VdTwAYBGySXxR6UNZ9fqy5lRyg7kstpD8oPxkUWLwLV4q369VHzfhgCeOd/tD2iZUuXavmySUHWRxpNOYhos6pVV5VqDW5oe+Dy8OkGeb9QLYmHMLlFpjszwpp98NAhsaXt6InjSh8F7PdVNxuJ7DoMCKTpsHXhQhlc49epM0VkYKyDxCH4bRM8t+rKiW3ZTsQgx8GFaLByC27DqwC2VY6CwOtBgP4IMaUfsbWUcyTrsM/fp2ynvkkfZhKK2IP43K+Ihg57cG0o6Jr05nLbFnXjnlMc3Hd8eIv3b9NYdfRo2jUxjFdEe91/9ilcmNxjLEAJxgDe98ddGmMxBJ/wIgWBgsDiRGDTpk3idaAHHnhAjz/+uD7wgQ/oQx/6kD74wQ8m9+1vf3si/8Th/X8MBBkpxq/sL25BoCBQELjSCFRXOsOS3+tDIK1QB8GfGBvT+lVrtGX9Rq1fvUYTo2NpBbuOlXhW49mqTmNWGkxemTRfzES4Gyv7vZB+FAuDAdvSDh89ot27d+ull1/Wvtf2K30UMAwDGADqdkuNWBXvVtJMtxOpru8/cKIGEAtW8BAspnCAsHlwKYlt2U4Eyx74bYsDwsaKP2QBd2pqKq2uZqJCnCIFgfkQsAd9iXuW/kM/gtTSt5go5n5qO/XD4fOs13bqnxB/dgPwpWn6Nf3Q9pwx61xpdY0e1B8CDi62kwFAcRCOkYSf+nvyySfFrgnwIgy8IkrCCff1iO0U3XZKTzsQwLb/O+64Q/kn//igF9v/uVakIFAQWJwIQOi3bdsmDADvfe979eEPf1gf/ehH9ZGPfCT53//+9+uxxx4TvxTCmMF4DFKMUYxr+IsUBAoCBYGrgUDQuKuRbcnzohEIFsq29YmRJVq3arW2b9ys7es3acPyVVoWRoCGYqLaDQrf6aYt/EyUs+480c/n53SrIAYhCulZmu50dPT4Me3Zv087dr2SPgy4N4wAR04e13SvK9eV+iGRo6b73XOqvN4CqzCwQJog/0ijUcuBRUCfSFOujx2Bsyf2wM9DnJX//NE/3vuHnIC9PYgzm6Q4BYELIkC/wQgH8WQrO30LUkufyont0/uVfeo892VWpzEA0K8xaBFOevTj2o4+brzXtHB/IZSbOiCMceyO4MNb3/rWt9JP/vHuPwYAduJw/VIqZTthQ17oAUu28TLJv//++4Wfj3nlyTxxihQECgKLEwHGAcaDzZs3a+vWreInQfk4KMI5PxfKq1m2E0CQ/0sdo5Ki8l9BoCBQELgEBIoB4BLAuxJJg4qm9+1bamjZyLg2rlqjbRs2advaDdq8cs3gFwH68WCZNQIo3FQuHjZB6pN/nv/sSBvxbMtBhFEF2Thy7Gh6BWBnGAF27dujAwcPCiPAyc6M2CnQtcJl38A8yq+DSzy8IUgQpSSNSnXcFY76UXyIBy5izwbGCQ9wBMLPT/9gAICUQN5IY5+KG9HLX0HgnAjQV7IQAT8TRHYB0LfyrpJsBOA68RD89tn9jD6NIQviyk4A/IRVcX/ndLjXg1Bmyo5wf+KCDR/8Y9X/Rz/6kZ555hnxGgD3X8bEdiLxr7eO9iAd+dpOydn2z/u79913n3jvnwk+uKaL5b+CQEFg0SLAuIyBkvGCeUQGgjDGKc4ZkzhnXpXnB8QtYwjoFCkIFASuFgJBda5W1iXfi0Gg1WiqThPRntqyVowv1eY167R942bduHmrJkfHtaQ9oqajKXtByBEpTX55KOkCRy+uI/0wAigEtxtL3+lbACdPaOfuV7Vr9269un+vXjtwQIeOH9WJmen0YUA360h9ff9BKhAeyGnlf7Y6CfJZPw/wWW9yIP480BFWaSH/rNjmBz4kxXZ6DSAlKP8VBOZBgP5Fn8K1B6STc/oXRBcjAMYAJo+EE+9MdWeG0Qfp12xRxRCAn/HAdhobSG8b55oWyj24Nxui/EyiWfl/9tlnxfZ/jAC8rsT9lytC3Ymbzy/WtZ2wsU+5kH/e38UAwDbeDRs2CEwvVmeJVxAoCCxcBBhrGJ8Yp2ynHYOM24xTjNXMCRDCOGdcIr7thQtKqVlBoCBwXSAQrPG6KOeiLaQdD4og9XxxvtvvaaSqtWrppLas26CbNm3V6pUrNTmxVKOtdqxcD5rTYQcAMMg87nzS7fcSUe30uunhFTNgsQugG0aAblzbf+A17T2wX3v27dPeg6/p0OHDOj51Uj315fr6NwCwOsrDm4fyAL3zowXJQniQ80DnIQ85YwcAKwFcQw/6eNAT7/zaypWCgNI9Rz9BwMO26rivEPpQNjBhAGAiye4A+pmGDjvGiDg/M5z0kH9WmuiT6LQHcSP6dfMHNtxv3GNs82e7//e+9z195StfEcY3sMl15/5DqPsbraDtGAYHAvm/9dZb07Z/jAETExNJLeXhdYN0Uv4rCBQEFiUCjKsI4w1jUB6fCcNQSDjjLucIY9OiBKpUuiBQELjmELgQ57nmCrzoCtRX+g16Jpzd6RnRYEtGRrVi6TKtWr5Cy4L8jy8Z00gYAJpVnSaumj14IM16z+ukyXWQf9wwAZwV79jJE2KCzSsBbLHlnN0BfC+gatRnxb/eAngg10G4eFBfqOzgCU5ZeNjnd7RpH9KjC532YDWAsCIFgQshQN9CbKeVbvojfSn3L8g/fYy+p3McpEXOvERfRNBl+8zL1/w5RjYEss34gwFg586devrpp8X2f65xH+aKUE/EfmP3n+25MdS2WPFnyz8f8IL82wO97MagTXK+xS0IFAQWJwKMu4zLjM8I54y5jOGQfoQxiXMQ4jrjVhk/QKNIQaAgcLUQgE9erbxLviBQWZpHOr1KPdcaHRnXSN1WNdPXyExPG8cndc+WbXrknvt1/21v0Q3rNmpMDR0/eFgHDh3UVNVXY+VSNXon1ammdLKeUsczas10NTbdD7evXhgXxjyqJRpRs9+K1C25aknNEfWabc00WjoRHH/P0cN65sUX9MMnn9RzT/1M+3bu1szBY6pPdHSwc1LddkMz/Z6YpPPga7ZbmnFf0w2r2VWUYSB15BfB1DoJRoTkmee/vqX5hA8TIuxg4CGMOCpWdftCZlqVpgOLk72OMFyo21M78JwcWaLVY0s12Wpqoq7UiuvudoSo21UvRP1uImOaPXiII1VViZXZ5557Tmw95oHOB9dYbcXPg51y8OCfTXrVHFZ/yRzCwqTDtmgj2+KcclIfyko45SfMdvrJR9LmMCY3pBkWrhe5NATAnp0oaIHMgjcCzqwi0XZsc3/llVfSijdxbCeiSluRzrZy+3COkJ7rtCsfoYLA0kdti/Csh7iIbeX+zXXy1QUO8kQn8SHoRM91oQ6czycYOIhHH6Q85IlrD+q3bNmytOWesQXC/xd/8Rf60z/900T+bYv4ttN9ig7qjE7uQfSeKZo97IF+TrlHJicnhUt9yJ8Pej366KN629veJn7Ki18AoJ7kRxzaDFyH9aMLsQe6bXNapCBQELhOEbCdxln73G6ulj14XjKGMDYMjwtn+knD2JHHSc6LFAQKAgWBK41AdaUzLPm9cQTiGZMS24OHEScTY+NaNj4h3LElSzTabqtZNxScVwqyS5xLkfQwCwPFiempRD727t8nXgs4duK4OpDkUD74RkF4Ir/u9Iw6Ib1OVxD+CL2qf/0oh8IggOEBglC7UqOqE9Gp61rzHbbTFm3SIcRl8s+2Y8gOJIOwa1kgLJAz6sqkA5e62E4YEMa54rCdjAPDYXnyEpfn4jNxYaKDEF7k8iGQ24Z+R3+D3LIVnnPalfYhd3swJtjmdE5spwksemjXLJzPRQpP1hPeFN+2zoyjcxyUgbKgd2xsLBmNCINED+s8R9IUhOGMMYa8iJ8l60A399qePXu0Y8eO9LE/7j+Ivu2k41L/I0+wRdC1dOlSrVu3Tlu2bNH27du1Zs2aZITg3kEoL1L6P2gVKQgUBAoCBYGCQEHgekOgut4KvFjLaytV3fZpE/R1q1ZrLbJildYsX6nJ8aVa0monA0B/upPSXMp/THSZnDPhZmfBjld3pZ8H3I0h4MihWCzvJpLcDDJdyYL496ZmYiW9p0acX0reb0ZaODqprAAAEABJREFUyqNeT5StGf83Gw21m02166ZGQnIetpPXPttl0m9bEAS2IENGDh48mHY8pETX8H8QKIpHHRDIDmEQNMLxs7qaiSXtTBiGA8KIRxri2k6kkP6AoE/luKwIZIxpF4gw/Q4CTNsQdmbb2IP+mwtlO7UZerLhBpdz2+nezTo0e9hOaWhjXeCA+HNf0GeIT3+h76CT8wskTwYD22kcIS3pSIMBAJ18X4OdD08++WT6uT+++L9379608k8diHuxYg+wsU+5lJ98MaqQN9iw+s9H//jJP74BwM94Ee/MfF5v/memL+cFgYJAQaAgUBAoCBQErgYC1dXItOR58QgwV0UkCbeKFrM9N0Ffu2yl1q9ao81r12vj2nVaO7lCE+1RVbHq3Tl+Upd69GfzcmTMVnt+BeCVfXv0/M6X9ezOl3To6BGdnJ4W8ZrtllpBrpn4swOBVfdLzf9S07sb5L+nZIxgZ8RooxUGgJBGM8paB6ZOQj62cU47py4EQg4gXRgA+Ao5ZAwCxrVrWWyn+tgOO0gvbfun3NSHurHFfGRkRBAfVjRZkWUlF5dz4tgDHdSTdBAmyBl6CCty+RCwnZSDOf0PAwDCqyeQVtqBNiFSbiv8iD1Iazvt3sCYR1vTrviHCSw6EMVhO40vw9d1noN+AuHPZcEPeT9T/3mSi3rRj3I68iSt7dRX+eDfT3/6U33/+9/XD37wAz3//PPCKEAe5yLl58rHdroHuGYbZ+4czChDCoz/eOcf8v/ggw/q537u59LqP3WMSwJr8gUnhHPCixQECgIFgYJAQaAgUBC4nhCorqfCLuayOuatzF2R4OIxQXdIpRHV4lcBIP/bNmxKhoAVE8s04ob6Mx1d6sHk2HWl1khbzZCupYNB+l/ctVNPPvuMduzbrb2HD+hkZ1pq1ikOhgAm8kySLzX/S03fkBP5b1cNjTSaSfC3AsSmBodt2WfL4Orgf1bJIf0IZAfSAhkYXL12/7edCkdbIJxAnCCCkH9IzHwCGctCm1aBG3roF2CAviKXD4HhPkY7YQSAACP0xbz6TgnsQVvjHxbai3PajrbEAIDBh35AmH12OttpfNEFDtuJGKOH/kF5ccmHsl0geUpLPyId5aFfUjbqSv0g/k888UR65x9jAPdh1mmfXe58Lbv2II7t0+5xrtsDoxh+yp/J/wMPPKB77rlHfP2fstinxyM+/Z8y4i9SECgIFAQKAgWBgkBB4HpCoLqeCrtYyxrzTw1LcLCYnCtJI0BZ0mhr3YpV2r5xs27YvFUbV6/VsrFxjQ5tcY9ob+iPiW6335fqSnUrKHOQ/BPdGe059JowAjyz40U9v/sV7Tq4X0emTmgmepRbDXXqWMHrx9L7G8r1zUvUqGq16oaajUYi/+wCaEVYrTiieLbDo0QOFIc9dD7rh3Sw7RqB/ENWbM+liWTX9B8EkDJTSIgZpKYReFTRkWhfrttO28E5h9jgEp9ruLajv1VJ6rqec1WOy4oA7WBbtBe40470QXYAYATAz+r5cCGG24xwzkmHHx25D9APOKcf2OZy6gPETycX8R95kz6vkrM7ASMF+fHrIRdSkfOiHJSLemI44DWbZ599Vt/5zncS+X/ppZdEXbM+O8aXmZl8Oq9rD+pmn3LtgR98yZf3/PnQ38MPPywMALz7PzExIcqFcvtUG9gu/V/lKAgUBAoCBYGCQEHgekWgul4LvljKHXNNqnqWEI70ez3VcXVybEKb1q7X1k2btWXDRq1ZsVKExaVL/oMQTs1Ma6ozo27kN6OeTsT54ePH9OyuHfrZzpeS+8qBfckIMB3Xe9Gz+CWAS878EhW0XCcDQDtW/zP5r2Q5yH8UUxy2cWSf7hIIkWElkq3/GABYrYQUIFy/1sUe1CkTLVwIFr9isGvXrvQuNSSIenCN+nGdMM4hmdQfUgfZAw/bov6QNZXjsiJAe5ABZB2BbBMGGaZdaCvOc3vRZsRH7FNGHa7TdoTTbpDerA+d9qCfcB1BD4J/PiFO1sPP8333u99NP9EH+efafGmHrxGX8lGvV199NZH+r3/96/rJT36Stv3TX4lP2bOxgf5I2HxiD+pln+6Sxh6EsRNm06ZNuuuuuxL5Z+WfXx8gDtgg9iAuYZTVtqg350UKAgWBgkBBoCBQECgIXE8IVNdTYRdvWc9d85iDaurESWEEaMfJ5PiEVgfxXzm5XMsmlmp8bOzcCV9PaOX0ni5EA5npdtTr98VP+PVjTrzn4GvafWC/dr+2T3sPHdDhE8c0FXE6ijghryeryxEXosoEvnYlxLZMRhgAugp/OtP5DogTOwAgW5BgSAo6kfOluZbCKac9IIKUHdIEqYf88z719773vfRu9Q9/+MPkst2aMFzCIF4YPqg/OEA20WNbtq+lqi7IstD/qBjtCGmnL0NAacd0P8YqOAY62oRw4mY3+znnOkKY7WTAQSf6bJ/WlsTXRR6UCaEs/Czmt771rWQAgMi32+0LaqFMCPWkTuxswADw9NNPp/f++flDdhUQh7JC1tHL+QWVzxPBdrpqW7x2sGLFCvHxv61bt2r16tUJH+qQIsV/YEKelDPjHcHlryBQECgIFAQKAgWBgsB1h0AxAFzlJqtkzSsxT61C4i9i6iypxmp1PaXp/kk11NG65Uv1lpu264G7btc9d9+ubStXa0XXql47ov7R46qWNtVaPS63Ks0cOiSIPCKOIPZC+HBep6cqZKTX0pJqVEsaYxptjqlRj8hVS3031a2aGj3e1aGXXtXO517SSy+8pKeefkavvLJL3ZmuRuqWjqurqVhuZzcABoM6atAMTyvId7sjdT2QCKIESfiAYB0EHUkB8/zXXdJUp11ruuFBPv2euurLdZW2TS9rjmii0dZI1VAjjACuKvUaUj+4SX9E6acKwb+pKn04sTvT0fTJKXVCekGuIMp89I8VzTzxz2QAQnAh0TVw2Barlayc2k4/p/Z3f/d3+t3f/V392Z/9mf7Lf/kv+k//6T/pd37nd/Tf/tt/03/9r/9Vv//7v6+/+Iu/0Gc/+1n9zd/8jb797W8LYkbd20HscMEE4gcunEMoIYO4VJtw4lZg3uvJHpAtPjJIPNJAqPCPj4+nn1qznbZ6Y6TA8MB1ys3KL/HRR3zbIhzdXCMcIkc97cH2cAgc6UlHeXA5R/Dbju7enxPiILZTWW1zelWFOlEAcIYg47ed3p3HKEP/ZLs8xDnXC5d+CTbZBbN8Thg48XN3yHB70GY5PRiR33xCvrQDbUA6zr/whS/oj/7oj4RBgHP6CcYjrtsW5UA355SL9LQfcXnn/x/+4R/0jW98Q7wCQD8gHmkUB3UmLLxzetB1PqFc9EfbyZCZ64c+sKXfPfDAA/rlX/5lfeADH9D69euFoY/ycp18ENspP3RRZlzFYfusvjJclohS/goCBYEFioB96v63X79/gcJSqlUQKAhcBwhU10EZF30R5wMA4srKdh0MuhEkdkmQ8qVLxrRqcoU2rV6r5csmxQSfiTCr95CiE9NT6gVJrnmnfz7lF3GNyTmvBzBpPnT4sA4dOayDIcdOHBf5oKIX/9lBtkIwNvAaQSeIOuWJS5f21+sLg4HC5VcH6NC2AwmniTkT/WGJSxGuuYPJOoSo0+0kgsA5kuo1NaVMXjJx4Brxs8wpukY9lPdckssPSWPr9sGDBxPxhvhAsFh5ffnll5OxgDhsxYac4e7YsSP9BCJEKPct8CIt/QuiCl7ky46BLIRDZBHic500XAdnCN+XvvQl/eVf/qUggawmv/jii+Jn34hHGgTdWRdp0Ue+COHopb9D4OxBP7BPubmpbGfvdetSX7Cj/SDH4PF6KkMbglUW7hXS0z/AGv+FxD6FI21DeTCa0a9oE3RB8GkPiDPtg07y4py2xbj0s5/9TE899ZT42B9GDQxAxLsUAR/qQV7UEV3kT5mQ/LE/XgFgF8B4GKIwSGAgsU/Vi3RFCgIFgYJAQaAgUBAoCCwEBOBLC6EeC7kO89atISutqIcBoBX+EdVaMTquLavW6paNW7Vty1ZtXL9By5cuE4YCJsQQpn7l9GX/eZVfxMVOrOzyM4BHjh3V3tf265Xdr+rV3buT/8Chg+oG0Y+iSZGf60oI/mwEuIgs5o3iIP59dixErIEBwKoDh7qqVFchdS1IRhV+xFZc1WkHRAAhkDgQBIgLBARiBaGBWBFOvCzEv9aFMiOUObsQIs4R6kYdWAnesmWLbrjhBkGGli9fnlbYMQawygzx/5d/+RchbM9mtRZSl7FFBwLJIhwSheCH+CFcowzkT1zSEoaAL/nw+sE//dM/6Z9Cvva1r4lXEOivtAtklTSkRQd9OefBdcJtp90OELnJycm0up/Dbcs+JYRf7wJ5pp/u27dPfKcCrOxBHcHoQvWD6NJGCH7awrboGxeT3vZcFrQtBgDuGQw39Bk+3sc512g/22n3AvppM/Kg3PQpdpkgGAEwAFC3OeWX4LGdxgD6DnlSDvoHhP/xxx9P7/3z0T/6/DAGKkdBoCBQECgIFAQKAgWBBYhAtQDrtMCqNH916rhc96VGT6q6/bSlfUnV0OrxZdq4co3ectMtunX7jdq8fqOWTyxVU5X6na4gzkz2I/kl/fUbVdpNcPTkCb128IB2vLpLL76yQy/t3KGXd72iE51p8fHAjvpyXUmNWm41pGYtcX5JuUtVGACof9WTGrLY5t+saiHtwKGeNQDg2hKiocN2hDlt723MfhkfEgPxhYRAdCEiEBZ7EBcyYw/S6Bo/KGsW6oAfF4F8QaDXrl2re++9V+95z3v0kY98JMn73/9+QY54L3oyiDTEElL34x//OL3jDeGEtEPC0QV26IJI2hbxWZGGwONyTlywxKUcELGJiYlENiGJxMXwQlxWkFkJBn+MFISTljLTlgjQV2HYIX/SEDfrof04Z2dKTmc7tTNpFAdlCOe6/qPuYEO9qTM4UC970FcvVDlwhPTSbgh+wkiHbtz5xPbcZXAlDbjTV370ox+J70jQjhgpaDvi2KfSsPLPtyh+8IMfiA8IYjTAEEQfoU/NKX+DHuqCHspFf0UNH/i78cYbdf/99+uhhx5KP/e3cuVKUXeuU07GAITzIgWBgkBBoCBQECgIFAQWEgLVQqrMgqzLBSrVixV2Vr4VRFgzXfWnZ+SZntquNNEe0Y3rN+mWTVt188Yt2rRqrZaOLEnGgv50R0IuoP9Cl9NrBEHqO1EIjAD7Dx3Qzt2v6qVXduqFnS9r74HX0isBR6dOaLoX5asrudlQ1WqqajcvpP6C1yH+GAAacjJuZOI/0mimn/2rgiAOxIJ3+AyNVeCUSEIdGiICRCETKraeQ0QIQwfxbIcei3OIha7xw/ZpJYQcDgv1gIRD9O+++249+uijeuc735nk7W9/u9761reK8HXr1gkcIGwQOl4PwEACWSID2+m1AK5D/L761a/qH//xH9N3BD7/+c/r//7f/yu29EPwSAtJzBOSWvwAABAASURBVOVglfib3/xm+ugbRgBw5RqkkR0H6Pryl78sdge88sor6ZcLuA7ZJYyfiiM98dg5QL5844B8yYtykh+EjvoipM9lp/zXq+S60E8xdiDgQltdbJ3o181mUxgAEPyE2af3nXPpA0fEtkhDecifewdi/9Of/jS9y88rJYTTtuRBGu4zSD+CAYBdAJB/DDbowaCkSzzICxXkDSaUkff8If/vete7dNNNN4m+PTIykl4Bok9kob+QtkhBoCBQECgIFAQKAgWBhYRAtZAqsxDrcqE68S49W+zT6npEZpLLCr+6fTXifFV7XJuXrdKtG7YkI8CGFau1tDmiKowFneMnI8al/bEDwK2GMATgn5qZ0YEjh/Tq3j1pN8DzL7+kl199RXte269Dx49qamZaw7sBLi13RR2tSlYjQKirSqz6t4PMt+umRhutRNRtKx/98CSJ/3q9OJn9w5DCCiGr1RBPCCMrz+Bph/5G1LGuZQ90QVAgSrPJr1nHdiqz7dPKCAEjgDpSVwgS5xAhXgdge/SqVat077336i1veYu2bdsmDAWQM8gc3wGAXDcCF9Khh1VfCPvf//3f63Of+1z6eOCf/umf6s///M/Te/18TPCLX/xiWumF9B88eFAHQ3j3n3QI74FjBCAfCCKGA8j83/7t36bXDzAAcI10GCLQyTXy5ONzxP3rv/7rZHj47Gc/qyeeeEKQUIglZcztaQ+2uVP261noh4jttOuCvgs21PX1EFiIMSvgEGYE/8X0b/oRYlvEp/+gizaiHekTfEOCtsq7RrjPMBBA+L/yla+kD0ziJ2y4LWir4fM34kfHMA706Ztvvln33XefHnnkEUH+2RFAmYlLXcCTfk3YG8mzpCkIFAQKAgWBgkBBoCBwLSNQXcuFK2XTBSGYUU+9KshdrMKr1UiElw/tkTDm5BoPirx2bJluXLdJt2+5QTdt2Ky1y1akL+O3c0Qiv0Hp9vvC+NBot9RstZJ/utPR0ePHdPDwIT37/HN6/sUX9cqru/TagQM6EuHJCNDrho1iiIG/wfxrWWz7bwQ5Z/W/GW4rVv/bIa1m4yytUdxYydYp6ffSO8mQTYgTJAUXAmNbthOmkAJ7QBpZIVQchIVzTf/ZTuW3B3WxT7maPSBkGACoM8I5ZMi21qxZk0gSrwlkopSxYps+8TjHKACJYyWXd7ghc6xKQ6LQR1yIPtfZFv7MM8+kDwySH8WAcIIn5cjkFULZaDTSij9GCvRBTtFJfqz8Qy4xRLDKD/klHlvhea+ctsSoQH4YHAin7ewBBuR7vUsmrPbAAEC9wSL34QvVj/ZD7LiPAmvaAYwR/BdKT/4I8WivkVhJR2yn+wpDEf2CXSG5zTEK0HYYbWgb+gXGAsqBHvoBpJ1+wPmlCP0LvdRnw4YNuv3223XXXXfpjjvuSKv/GLu4Rh70DVz6VxbOixQECgIFgYJAQaAgUBBYSAgUA8A13ZoXLlwvGG1PVp+oMel2o06Er8IoEGFVrIyz7X/t8pXasnZ9eg1g9bLl6VWAkboZMS7trxsEuh/51kG2m2EEqMKFEEx3ZtKK5Kt7dmvPvr3a99pr4tcBjp88kQgdRoI84b6UEthOOwBsq3aV5JRBQKcdAZWy9Hr98PfDENBLW38hCpBHSCTEo9frpRVNFNinCCPhWbh2rYs9KLs9cM8sL6SNL/lDgiA99iAefsg3wrUlS5akX5PAbw/IHcQ+E3aIJ6Qcl/bHYHDbbbelVwr40vrGjRuFLjAmHq8KQFTJny3Z7DIgPiu0EE/Cx8fH00otpG3r1q3p44TEJRyCy8o+5WJnAum4xocMs2zatEmQTggnBgnalT5nD+p4JhbX4zl90R7Uh/bIO1hwaZsL1Qk80EE8iDdtlIU2IHw+IS3tbTu9ApDbjv6jOGhjjC/s7IDo48dowy9K8FoH7UKfoBz0Lbb9ky96I/mb8ke9MF7RH9jyz4cuWfnno3+Uk+vUgTLkfG2/KXkXJQWBgkBBoCBQECgIFASuNQSqa61ApTxDCFyEt3ZLsZiuk92upnodsSPAtWR1VXW6Oq4TOtmb1mhtbQ8jwP1bbtQ9W7Zr44rlGms2VU8fk2aOqdMNYt6fUrfqqG5WYiI/1h6R7TnR7MFkOUvVrYPQ93TsZEfHu331G2212mNqmdcMKh07cVK79+7V0z/7mX7045/oqWef1a44Pzp1Up3QNx2mixPdSDs9ramoQ1XVaoZhwn2rP9PV8ajTVL+rmTA0RPS01b/Vs0a61mjHOn7skGamjwfx72qkVWnJaFPtkVqNqhea+1rikxrzjEZD2lG3lrtqBDZ1XK+j97frhqLyOnTgoCArrESe5GcSK6tqNRNppa6QK1Yl7QivqmQ4wGiga/w4k9TYToYPwqkP9YK02xaroZxDHCFh+Fl1J5zVU0hTu90WBP6FF15IBh7ioov+Agm/9dZb9dhjj+nDH/6wPvWpT+lXf/VX9Zu/+Zv6xCc+kT64BhFjOz6knHQYXCD3H/zgB/XzP//zwg8BJR66+Ejbpz/9af2H//Af9PGPf1yEU17iYDDYvn17MhJ87GMf07//9/9e//E//kf99m//dlrhhcyxg4H8+Lo8OwVsi7JW0Ya4tuft39d484p2ooxgSZ1oH1xINavv9Gfaua5rIfRl+i3tSjrbOEm4hgds0cNKfibkhIMnLnqIgzucP9cIR9BF3yBO3onBij+vafB6CN9pwDhDW2KsoDxILpvt1C7kmQWdtkX9EHQThtCWGINy3oTZTm2NgWjbtm3i2xYf+tCH0tZ/DFS2032MLupKeupjWxyE484ntlM57XO786Ut1woCBYGCQEGgIFAQKAhcDQSqq5FpyfPiELjUWLbTpJ+JcrvZFJNcJsOrVqzUhrXrtHHDhkQgGkGGFEdwbimIb3BrzYRV4cTMdITO/xdcPIi2RFr83ehRSA/XkTb08VOBx04c174DryXyyI4ACMqJINoNSHZI3WgkHTOdjjqRt+tKjVZLwweT+jOldqUqyp9d23J/NlWs8tuePRk4tlN8G9dp9R+iAtmFREE2hvPQAj/s0/GhuvYgLOMAJhkb24nwQLToV3x0DhdCxSo+hP3ee+9N3wzAIDA5OZm+HQC5ov9B1Gwn4wFb8skj52kPdNsmKBkqWO2HhJKOfCBoGCTYUcC73I8//nj6mjsfMSQu19nRAPHHmEDZs5DXmZIyuo7/swdY2QOXutJW9GeE1zMg1bmK3Cu0HW4Oy67tdG9wDQFvXNupzW2LYxhDzueTnBf9BKMPr4Dwigj3P31ivrQXe40yUlbKRf1zOsLoC6z833nnneljlqz+830LDBz2oD45fnELAgWBgkBBoCBQECgILAYEgqYthmpel3V8XYW2B5NZ+2y3Gat/jbqh8Vi9XblsuTav36BbbrhRd956u9aEMWBibFx1VaXVsJlYhYeAn4yVd37C70KFmCP9kS2GA847lTQT0qmlfuVE6I8eP67de/eIjwI+/9KL2vnqLu3bv1/HwwiAsQGjAeln1NNUtyN+VUCNKhESO5TPFoRJ/rBA+FqNhpjsN6KetSw7ZNYIEL7ZlKcc20mv4mAFGjICUWIFEvIEich5RJRF8ZfrawdiIVSaMHDFZRUZbAgnDNKFH4HYQ7i3bdsmtt9jZGJVl10CkD1Well9Z9s+ekgDOWVLfsaaMHQi+MmTa5BEDAC0M9cQwlavXp3ygvhzzko3rwTkd8rJi/SUGcl+XHRnIa/rWWynvmxbHNQPjOnLEH+MLPRvCDjXbaddLbShPUhDOGI73TtgDHEHc+IhhNmD68S9WPwoD2mJzw4bvgfA6wDcd+hF16UIZcxknnrT1uij/IRD/nnn/21ve5sefvjh9N4/RinSEa9IQaAgUBAoCBQECgIFgcWGQNC0xVbl66W+F1dO+9Sk3HZKZJ9yHavgTMIJQSZGWlq3crW2b9qi2264SXfceIu2rNugiZElcqenzvS0poOAs4EeQp4UXsR/EH+ENAhGgCT90Km+IPbHpk5q/4HX9PKuV/Tciy/oZy8+r5defUV7Dx3Qie6M1KylRq1ubbHl/2S/mwiJTcmVVoQhErk4tjXSaqndDGk01ajqZAioI5w4njUC4D9TIAozMx1BFCFJECRIKViRB4L/zHQL7TyTM+qb62Y74U4Y5J44YAOpBDficQ0/ZL8VbcB1tnPznjc/ycfX+fkFgP/9v/93+hUAfp4PYwB4Q9RIjwvG+G0nIluHEcd2amv0Kw7yJxyX+OzYoL0wMrC1/5//+Z/1V3/1V/rMZz6ThJ//+/rXvy5Wm8kDPQhps5AnEuoX1B91os5ghAEAoo1gBCCMyoIjgh+xjTMnXINAIxBlBD9tYA/ikg8yl+g8HvqF7WR0QC/ntAXRc3nwv1GhbHaMFzMzon9mPfTLlStXit0oeVcKxin6sz3oXzlucQsCBYGCQEGgIFAQKAgsJgSqxVTZ66qur6OwthNhs093UcFkuxtEtzMdBLsv1SFLR9pat2yFNq5eq4fvuFtv2XaTNq9co7FmW1U3InR7SR+TfnTMJ5DsKpIgOR6vAySJAFb3e3UQgGZTVbupThgD+HWAF3fu0NPPPKOnn382GQEOHj2imVBWhYGiDsEIwE8c2k5lsR3aNOeHjCAjrbZGmi21Qn+rbqh2pUpOrwFYg6MfeSKDM6Vt/5AjVqAhR7icQ5wyqcFFcpqF6toDlCDG1Ne2bKfqck4foA+xQwLSDUZVVSVCB/6szkO8+LgbZJyf7UP4+v73vvc9/eQnP0nC9m8MBOBMXughHbrJB53ow0UIIx7XFQflQAjDiMCH5CD4vFf+pS99SRB+PizHCjM7D3j/nXikz0Ja9Ia6VEd7UE/Or1c5V32oJ3WGbNO3MXDRzzGYQLpzGupsn8JgOJw2QFhFb4WBpxn3F/gTZg/SDMdH13xiW6RFF3oUB+UL55L+qGvuS1kRH/eD7PONCF4ReeCBB9IHJKkDedLv7EEdcpriFgQKAgWBgkBBoCBQEFgsCFSLpaLXWz0vtrz2YCJrn8ONMDvC2QXQCeo93Y1ldKkZQaNBnCdHx/SWzTfozpBbNm7V1lXrtHJiWTIEtKuGINQXKkejJ2XBuBCqE/nO6SJXqbJY3W+2WnKrkbb4v3b4oHbs3qXndrykF3a8rJ37duvAkcM62Z0ROwcwAEyHVcGOtLPKbCfiBlFsNBrp+wWQfyb2rUYzrf43XCliybYU9Yb4Q1SQWTWCBECMDh48KEgt5BYSQRzbKa3tHH1Bu/agntQdsS2ImuLgHNIITnzIDRIJsYT0Q7J4x9+2WF1+/vnnBQHn5974svvY2Jh435rvAvD+9Y033iheEyBtqE7fAAB3CBz52E750ra253YAcA2xB9eJTzkg+RgAMDxQRj4OeMstt6QPArLlm48D8q0A4isOdIST/mwvmDamPXIdaTfEdqondYbs0sfBDMGf+zrX7UFcEnCOi2R/NgAUB6sPAAAQAElEQVRk4s59l/OwT6UlzbnEdsKaew7jA3nTxsS1jXNJQt3BICuhzel3kH62/T/66KPiY5LsCKAM4EH5cxlyuuIWBAoCBYGCQEGgIFAQWCwIVIulotdZPV9Xce3BRNo+3UVJq9lKxDgW16VY2Y8leCFNVWq71prRCbH6f9umbbp12w3atm6jVowv1UgYAFJ8lMwjrbApYACA/Cc3DAL463Ad6epmQ+mVgF5XM+LFgggMgwAfBuRr+7v27tGLr+zQM88/p2dffF47Xt2VDAFTM9Ni94DtRCDsgZsn7xARiD9uq9lUXdWqo04O9emvn/4XBCGTGUI4hwRAGiG2+CElhHMd/YjtlC9hi0GGMbKdqkwYX9BnNf2VV14R79kTBtnmI3y88w9WELv9+/eLOKzyt8LQA+l6xzveoV/6pV9S/vI6xAyCZjthS1pwRycZco7gJ4xrCG2EsYDdA/ghsTk/SN3k5KTuvfde/cIv/II+/vGP633ve18637ZtG6pOE3uQt+1kcNB1fkB+wYhq2E51quu4E6oq+blG+9Df2QkAdmBIuIYO8EYIx82S7q9oT1xkWLftIQ3n9tKeSL7KvYbfvnBa4l1IKA/CWMBHIPm1Cn428pFHHtG73vWu9J0IPvpHGcibuBg10EtdcYsUBAoCBYGCQEGgIFAQWEwIVIupstdPXS++pJbnjcxVJu5MgJnUBwdPK/SQ9CrSNoPAL2uNat2KVdq6doPWrVqtZUsGHwVUJy7Oq13plQLIPhIL9ukcY4MjHS4GAPKdmn1Ht9sPI0AYAFxH7kFUjhw7mj4G+PIrO/XCSy/plTAA7D94QMdOntBUZya0nPqznUhNFeSGiTzSCB2VKzWC/OvMI4wA5J2Fy/ghApAiyBAkgDDEtuxTQvyFLrbnqpgxmAsIDx9uY0Ufws2uiQgSq6l8hG/9+vVpFwbtAREHT0g6/Y3rEH5WYtkBABmHiPEONu2GkYCP95EnOm2fhT3XILgQVnQj6Oc8tx/5squAjwGy8n/fffeJnQDsNhjWTx5Z7FN55bDr1c39l/LbFm1hn6qf7fTKC3iBHS79P6ezB3EVB3gjXEPwR7BoLwTdWexT6YhzPqH9SEOfIA56cNHNNfyXIuiD/NOfxsfHxa4Utv/TB+h3kH3bynXO5SDP3J/xFykIFAQKAgWBgkBBoCCwWBCoFktFr6t6vo7CtvtWc1Yg9ZBuJtdJ1Fd6pZ/Akab6SxrqtnvqxlJ91expdETqN/taOrlUt9ywVW+9/z6968GHdc+tt2rF+BLNBAkf6ZxUq3tSVXdK6k2H8WBGzV5Po7GsP9Gt1GnVoaNOxKMZJLwRZanlyDmiW2odtZZMtzTRXyL+1Z2m1GlI/ZaqelTNkbYUBoFDhw8rvdf9xPf11I9/otd271XV6en44SOaOTGVXjNo9qxGp6+RfqXJ5qhWjY6q5aZaqsXRj1x7SBgZelHnfm1BMhp8G6CqNRMGBQgtX6TfvXu3WBWFTBLHtmynreeZ/NhG7XUt1IX6IRAxCBFiW9SdMFbz6zCk8HV2PuLHx/r4sB7v1/PxPvyEQSAh1nfffbduuummtLsCvYSzQg9QkG5IPufsHnjyySf13e9+V3yhn3N2EeR4tgVp45z46ILMY2CgXBB+dmnwekFOD4ElHnlynXjUh/Kz+4BXEPgWAeXFcIE+rhEfIS5pSEue5H09S6PREPXhfs9tjZ862YP+SxwMJeDBLg0w5RwcIcbEBaOsh/SkAascDz+7N2gb/OQFfrQ1cUlLOHEmJyfTT46ih3BwJz5+2g+d+Ll+plAWxHa6H/Ej9CteKyEvznHJDz/1IE+MTR/84Af1zne+M71+Qt8iH+pGP+Acf86Tc65nsU/PE91FCgIFgYJAQaAgUBAoCCw0BKqFVqGFUJ8rWocg81WvHyvo1mjd1NKRJVo1vkwbV6zW5tXrBiSv0xmsoPVjST0myb0g7PxUID/hpwscYSdIrwCczz0xM53e+58K99j0SR08eliv7tubXgt49oXndeTEcU0HcSfPZrulVhgMqkatbhD9KM28uTPRt8MI0Ouq0+2k9/0hIxAQEtrGWdDCyigrpI0gilQUwodAyGwLPNji/53vfEd/+7d/qz/7sz9LX9SH9EPcMcrw7jhkaevWrWJVn5V/CJltoR//smXL0s4A24Jo/vjHP9bXvvY1/cM//IO+8pWvCGK+c+dOsQ2d/DG+oBcSyTllRAdfbofoYZzguwNf/OIXhaCLDwqim3aF8K1bty59zwFS+41vfEOf+9znxK8P8AFCvg3AtwnIB4KIvizUHSKYCSS4LGSxnVbxbQuswZzVb1ywAE/NHviRHG47EXF74EKWwQ6hzWaTneWg46zANxhA37WdxiLKj9Cm5IGws+TWMFree++94psT/PQfhgrK+AazLMkKAgWBgkBBoCBQECgILFgEqgVbs+u3Yle25N2eHMLq+njdEuR/+9oNumPLDbrvptu0dHQs/cxeNTsBjwV+sWI/Ez1nut+9YFk7sTg/n8yEjukg6HwfgC3/h44d1a69u9M3AX781E+1c9cr2nfwQDICVO2mmqMjqsMQwOr+9FDu/TAIcAohGHYhLBB+iCCEE1LIKmQmEMRd6GI7VZE6Q54gd81mUxBtxQERhOhDsjECfOELX9C3vvUtPfPMM2K1GJIP8X/wwQeFsPrPRwAbYVRAD2Scbdd86A9SbluQfT7Sx9f5cTmHgLNijD7SUhaE8hAG+UcPOxIwOFBeyoBx4oknnhA7ASCuXMMYwRZvyB9GDIwD7Fb48pe/LH4JgDqx6ks+toV++gZlQMiTvhHVX9B/thOBp66208cXuQ9o12yMAWewsQdxAYTzjJE9CEcHpBpMMZ4gtol+mpD2tIBLOCEvhLLk+xZ15EF56Ids9+djf6z833///aJv0EeIV6QgUBAoCBQECgIFgYJAQeB0BKrTT8vZ1UfgypbAnZ7yDoAljZZWL1mqG1at113bbtIDN9+hW7ffqC1r12tiZEnaJdAPYwFGANeV3GxcsLDnW/nP4f3Qo1jRR1evDoISK/WHjx7V7v179fKrr+inzzytl3fu0KEjhzXT7YrVf0gnRKSK3PtB/JHwpu37Z7pVVQmSCfHPpAdyiFEA4kP8hSyQ3VxXSBR1XbJkiSDqEHZWTnE3bNggiDxGAVZPeYefMH5KjS3/Dz30kJA77rhDEHS2ekOqwRCyhYGALdiPPPKIiA+Rh9BnPeRxzz336Od+7ufESi1GBMpAWvRA8tBJOlZxeZ+fvEjPjgOI/uTkpNBJuSB96KFMfPSNMK7xisK2bdvSSjBkkGvoI3902E67BjIu4LGQxfZpBgDqDfHnVQwMAZzTP+gbttPrBNwzmj3wI/ZAD/cd7TUyMiL6ke25NPYgjm29WYdt0ceGyT+6yZsdI/S5t771rULoM6z+04fpT8QrUhAoCBQECgIFgYJAQaAgcDoCcKjTQ8rZ1UXgCuduDybr7iv9POBYo9Kapcu0fc0G3b5pmx667U7dvuUGbZhcKV4RUKer7kwnkW2IwYWKi7FgPiG97TmSwsoehJ1VXd7T3vHiS9rz6m4dPXwk8p1RJasOwfRgDQ4MAEn68f+QcBV9kAcMABAfdGbSA/EhzkIW6gi5o460F8QNkgyxf/jhh/X+978/faX/F3/xF/WpT31Kv/Irv5K+3P/Rj340hXOdr/lDtllZhUTnlV+wBVN0Q9RZkeen1/gK/8///M8n3R/5yEeSHt7NRj7wgQ/o8ccfF+ScMlAWyBw6IJdZD3mi49d+7df0iU98Qu95z3vST/xRBuJgFMCIQLz3vve9+vCHPyzq8MlPflKUnbR8BZ5rCAQRIwDGDfICE4gl/oUsttO9Sh3tgZ97i/uBXTHsqOCce472pI/QDoid7zBSD4TrGODoR+ywIB5hWWzLHsggxaX9T/9FaK+sCUMQRh6MO7Q77Qz5p1/kOMUtCBQECgIFgYJAQaAgUBA4NwLVuYNL6NVC4Ern61ZQ6VglT/mGEQBDQCt6BR8BXL1sue7eepPesvkG3bxhizZOrhLfCGgGo6+6fbnXT8nm+w9980p38AqCw40l/vQ6gnqE9UUeeXdC05XaQf3ryLIKiVILCcqfsoe84Bl28bPaD8mB7ED+ITrEs42z4AWCNiyQd0g85Jkv5rN1GtIOwebn+j72sY8lMg1pfvvb356IOrsEIOoQPgCDOEPKMKyAKf5GoyG2Y2/bti3tAEAvRB9yhp+VWowICDsEIP8QclZxKRMED8EYwA4DVu0ffPDB9JN+7373u4UO0hAfskkaVvwpG8YE8sJYQT0g+zkPdiQg1BXjAQYACCzlRajPQhbbcTv1RJvZFtiBM0YwiD+7ALg38BNHs4ftROQ55T5C8NtO3xMAQ4wAYIjQx9CdXfyI3sTDdtoBQj/AeEWb079of3aTkPdwdsP1GQ4v/oJAQaAgUBAoCBQECgKLGYGgeou5+tdc3a94gXqQ/1j17wZL72ZCHwTbUZKRhrV15VrdvHGL7tp+s+7YfpO2rd2gFeNL1Xasw0PaI958f6FW80kj1vQbciL7GBQg/HUYGNp1QyONprZt2KRNa9Zp7eTKZHwg3zqMD5pR+slBxZHJyZluXEofnWOVGiMApIcwCAsEBpfzhSzUEWIENhB1MLCdvr7PiimCQQBijeBH8I+NjaWvuZMejNABqcvnECxwtE8nmZB4fo4NIp/1EA/BiMAKLtfJG50QUnTh2hZbzInH6wEQdgwLlAnCSflZvSYu5SMerw5wHYMAaTAOUG+E/LlGnqS3LdviGvGo10IWe7CFPhu+qDftB+6E5ddiMORg0KEduHamgDdhGSt00J64w0L/GJYc/1Jc9NFWtO/27duFEYn3/dlNwpZ/+gf1ouw5H8qK8S+fF7cgUBAoCBQECgIFgYJAQWCAQDVwyv/XBgJXvhTB9dWDJPT76sbK+5klGGm2tD7I9/Yg4jdu3qqN69ZrxcSy9GFAiPqZ8c88ryOD+QSi3wpjQu1KdU+qg/w3w9+uGiLvrZHvprXrtXr5Ci1tt8PwoGQs4FUEjAB9RQY6/wHxz+QGEgOZgCxkOX/KhXGF+lITyBGECDxwObedtodD/DCS8F44wqow57hgR3zioKfVaiWjAOQP3Zlwgy2ryDku51wnP3RlojmsB/IOoccwQXz0Q9w4Jx55kw6XeAir1QjlJz1xEa6RF2WmDuRJOgRdxMFFIL7kBXHFXchi+7QdAPT7XG8wBzMwou3ACFwJR2iLM+VMrGjj+eTM+K/3nPLS52jryclJsdLP9ybYIYIhwB4YOGh/yp/108bULZ8XtyBQECgIFAQKAgWBgkBBYIBANXDK/9cEAm+gELbTiqZ9bjcR6yDU53NZgW/KGm221GrWCq9iUX4gTel474Q64a5cs1x33H6LHrnvft195x3asHGNRidG1Zw5rnb3pJa4p/FIPzbaTHogEhCL2tOqwImcRAAAEABJREFUPZOkUkdVvydW+gciHZs6qY77arSaSapGnT4uxuoxH4G78c7btWbjeo202up3pTqkVVVqRF68A+BuR93OtPoz0+kbBs06unREPHrwgHbtfFl7d72qY4cOqzc9o/50RzMnTmrq2HF1p6Jcvcj/2LH0UbgqdLZaLTWbTeHX7AEROnjwoPhJOkjGyMhIIsCQKNuzsa5dh3aAxFEnVlFHR0fTCjslhjAhtlMY1yFc1A0ciEs6cKHe+CHQtCsEi3i45GE7YYcO0oIbpJI4rNQj9oCMooc0kHXbCW/byRhBOsVBOvJFyMO20M05uvBD8tFlW7aV03CNMnAt14e6EEb5wYNw6qHr/LAHdbc9VxPqNyzgYjv9AgD1t53wou3BljCwGDbe2J5rF7ACd9vKB/qJT1tgBMIFd9vpfqLtuV9IS/60BS5tgHCODq4PC3EQriOUj/h89JEVf74JwXv/vP/PddISnziUkf6DEMYOE9uprva53Vyf4hYECgIFgYJAQaAgUBBYLAhUi6Wi10M9r8UythtNjdRNLQkCzvv/K2P1f8OK1eJVgO3rNyXiaFsng4AfO3FckIKZIOVVs6H2klFd6KgjXvBw8ROA6IAUQCTY+s2K37KJpZpYMpbyadSKybyCKCr+C4m/Rt0QJACxnVY7IR6UA1IDuYFERNS5eMSFINhOP4UHueUcUgpxYeUQcglBffnll8WKctYBuYA4ITkM3UUKAtcqAvRtyDGCnz5MX6f/4nKP8FrFa6+9JgQ/9xD1IS5uFu5P/LYH92SjkQwF3EMYArhvcTm3B/cjeZAX9wx6Ec6zLvSdT3i9Y8uWLeJbD6z6YwhYu3ZtMjadL00JLwgUBAoCBYGCQEGgIFAQOD8C1fkvlStXGIFrMjt2DrSDZC+pW1oxOq71y1fpxiD+d267SffffLvWrVkr3rNuRRwm+MdPnNBMtyuI/cjEmC54NGp1el2dnJ5KK4ekQx9bfbds3KRVk8u1bHxCS4JoBP8/S51lVa5kD8gGZIYt4pB3iDvnkA3FAfFnpZCVQ8gHxARSZFuQEkj/3r179corr2jnzp3asWOHnn/++WQAgAiRjjTEpa74Q235Kwhcswjkvl/Xtei/ud8TTv/lnsCl77/66qupz+NyjjEs93P6P/FIlyuLPtvpFD2Qfsg/34DgGnnhIrbTPYqfsiC2U9r5/uP7Dbznz24gPvaHEYAw9FC++dKWawWBgkBBoCBQECgIFAQKAmcjUJ0dVEKuDgLXaK6dWJ/vBKHvS21ZK1sj2rp8jW7dsEV3bb1Jd912h27edoPWrFqt0fZIkPEBEac29oUn+MTr9nuCWEAKWPHnOwPbNm3WDZu3aunoWPr5QTqqowyK4pCmN6u6r756kR5yAjFn1Z8VTAgMQlzbc6v/EAeICYYB4hKHVU9Iz0svvZQI/3PPPScE8k8cdLArAZIDEULsgU6uFSkIXKsIcF9xb9Bns1BW7jWMYZmsYzTD8EW/f/bZZ/Xiiy9q165dyShHOtIg6OM+Qyf+fA0/17lH0J3D7dkbNS7aTkYI8uV+4rUMXeDgPrWdPlrJRwCH03DtAsnL5YJAQaAgUBAoCBQECgIFgTMQgFedEVROrwoC12im3ZmZRAJmpqblIN/NKOfSVktrxye1Zflq3XPr7XrLjbfols3btHH1Wk2OTYiP+BH/5LHjEfsCf72e3O1rSbOtNcuWi6/+37Rpq3i9YMPECjVV8ap//C8Fz4//NHdgD8gnEBIIAYSd7f+QFEgIRINVfkgJxJ8VTeJgJODdfkg+pOdnP/uZEPys/O/Zs0f79+/X5ORkElY20UF+GBHQiW7OixQErlUE6KuUjXuB/s95JuCs2HPfsJLObhled/npT3+qH/7wh0l+9KMfpVd6IPekg9zjood06LQtzvFzjW8BsEKPkA/XiItLHO4/7lPuT4SyzScY5/j+BvcjLulzfMqT/cUtCBQECgIFgYJAQaAgUBC4OASqi4tWYl1uBK5V/d3oIZ0g6ZCADh/S6yoR8rEg7BPtUd24bpNuCcJ++9YbdOuW7eLbAKvGlqrZtzrHT16wWo2eNNZoafXEpG7YsFlv2XZT0rduYrlGI3Xd64eBIDwzIZF33gHQ70thN5DjH+QCMgGxZyUTl/JGCkE+uMZ7/ZActvizsslqJwLpZ8XzhRdeSFv/iQMhgsxAkDZs2CBWHvGjj7wgHohtgooUBK5ZBDBSYbiynVbf6bcI/Zj7gnsA4ZUXVv2feeYZ/fjHP9YPfvADff/739fu3bvTT2lC3rknIPWkRyeC3x7onpiY0ObNm3XXXXfp4Ycf1mOPPZbO169fL97lJ63iQBf3JxKn8/5hLGB3zlNPPaXvfe97wiiB4Q4dGBvmTVwuFgQKAgWBgkBBoCBQECgInIVAdVZICbgaCFyzeVbtlup2U2pUCk6fygntbVROHwdcM7JUm5avFqv2d914i+648Waxir9mYlLjrRFd6GirFoaE9StXi10Et4UhYdvq9Zqsm2qHcaAKgm+UBONPrwDgD+nFeafTVT/+QWQg+Hm1EBKPIQDykAk/2/sh+hCJLE8//bQgF6wukgbDgW1BZPjQGB8fYyUTomGHQaPTSaudEJ8oQvqqOm6RgsC1igCknbJBmCH9+LlfuFfY6QLhfyGMXxgAIPvcC9wTGAW4zj3CzgBIN8Y00ttOxoSsW3FgCFi+fLn4SB/E/4Mf/KB+8Rd/UR/72MeE//HHH9cDDzyQrq8Pg8CyZcs0vJ0/VJz3j7zZmfCNb3xD//Iv/yLKzP193gTlQkGgIFAQKAgUBAoCBYGCwHkRqM57pVy4gghcy1lZVaMZ0pCrSk5sXEEApLpW+i7A8tFxrVuxShD/bRs3a/Pa9Vq9fIV4HUAXOFpVrbH2iFZNLNPa0IGeZaMjasYKf+f4jBpWmAgU+VmKP80eEBoIyfTMtFixhxDkD/9BGNjij1EAUsOKP2SGFU7IDoIfowCkn/RsLbadfuJvcnJSGABY/c8rqOTVmTUA2E47C0g3W5ziFASuSQTyfUL/zX76PNvpuSe4NzCSce8QTp/GcIaLcK9gDMgGMu4B9GRjAnoRe3DvQO5vu+02PfTQQ2kHwEc/+tFkAHj3u9+tRx55RHfffbduvvlmYVzbuHHjRWFGOSgDxggMAZSb+/uiEpdIBYGCQEGgIFAQKAgUBAoCpyFQnXZWTq4OAtdwrp0oW089VY1aDjbeM2ch4arRU9qZ3+trvNnWDavX6eduuUOP3nGn7t62VVtXhRGg19RYt1KrE2v1U1PqTR1XNXVMIzNTmuhMa+XomO6+4Wa94/6HdM/Nt2rZ6BLNxOr+iVrqjDflXked7pROzBzXif5JdZpd9Vt9NdpWs2V1wipw6PBRvbjzFT3z/At67oUX9bNnn9f3f/wTffPb39W3v/cT/fAnz+jZF3Zq197XdPDoMU33umqMtLVk2Zh4t992MiJAbvgoGuQfIoPL1v86LB3NZjOtWLZaLREPEoRf5SgIXEUE6IO203c6IMpTcY/RPyHliO0w1NWiv/JNC0g02/vZBcPKPgYAjGQQavr4qlWrxEo+adkNwOsAxGWHAAYCiL/tMMhVSYiXhTy4zj21detW3XnnnXrb296m973vffqlX/ol/dZv/ZZ++7d/W7/6q7+qD3/4w3rPe94jDAO8LoBRgFdtKAN60ImLMY46YqCgLF/96lf1zW9+M/1aAdeJh/Hu8OHD6R5mVwLCLgdclaMgUBAoCBQECgIFgYJAQeA0BKrTzsrJVUHges7UUfh+tyd3g5Sr0rKRJdqweq1uvfFmPXjXPelL/pvWrdfyWOEfbbZUhbGg6kms/PPhPz4cuGbZCi0bG9eSRiuFN4LUN0IvnZNJfKPRULvdVivIdwSniT4rkqxcPvnkk4LU8PE+CA3blwlnizNxIDbsBMgfBoQcDQuECdKCft5TZmsyW/4hIuQFwUBIgwvpINx2IkAqR0HgKiJA/6Vvcp/QhzFgsbUeP32YaxgGuA+4HzACcG8cPHgwvdtP0en/uOcSiDWGAO4tjAWco3M4jc0oINk+SzCeUabVq1frxhtv1IMPPpiIP68GfOpTn9I73vEOvf3tb0+7Bdg1wPcDbrjhBvEzoBgiIPeQeVzuY+pAOZ599llhmOAa4wL3LOOEZg/wmPUWpyBQECgIFAQKAgWBgkBBYAgBONbQafFeBQSu6ywbfanZtxphAGgGsR+N2qwPss9HAR+47U49dM99uuvW27V13QZNjo5rtGqGNNJ7/yvGl6aP/t2wYZP46N9Ec0QjVa22pAYSum2rjjCkcpVWOiExfL2fFUHeC/72t7+dPlqGIYCt/dkIwDZnVi0hQBCITN41e0BiIFC203v/a9asESv/rIJmQkEc0g0LyW2rrmuVoyBwNRGg/2KYgvBC+hGIMP0Wog7R537hnmAVn+3z+DECQOaJR/lxkezHRUjPqzI/+clPkqEN41rOk3xtE+0s4m9blAnDG/ce98rExER6tYbvBGAIeOtb35q+EcC3Aj75yU+mbwZ86EMf0rve9a70EcH77rtP3IvsDOB+tC0MANznX//61/WFL3xBGCcoB8YO8qMOCH6VoyBQECgIFAQKAgWBgkBB4CwEqrNCSsAVRuD6zq4Z8/+Wa7Vi9b8OI0AdpL0paaLR1oolE3rwLXfr7ptv0y1btmvT6rXip/5WT0xqw/JV2rJ6nW7fdqO2r9mglWNLNdaoQ49Ck1SHMcEdpa3LGjrYCsx7yXyhnA+C8ZNlvBdMGMQGgsBqJ8QDopKTQgggIVk4ty3IA2Gs/rNKycojpINzVlKJh9hOqiAXSDop/xUErjIC9E36L6TfHvRnVsoh+JBjDGLcG7is4rPdn3uIewOjFsUf7s/Zj4sQD9LPDhtW3Vl9Rz/GBe4d4qBjWGzPGQS4Tj7Exc3xbIty85oAHwfkVYH3vve9wgDwkY98JL0igJ/XB/JrAhgOMARg2OP+/6d/+qdklMDAoTjQTz72IH/yjuDyVxAoCBQECgIFgYJAQaAgMIRAMQAMgXFVvAsg08pSo6pVQ91npP50WAGmO6o6PW2dXKmbN2zRrZu36bbN23XLxq26eeMWEYa7OYwAq5ct12gzUkcydQOQIP/98OcJfYSkv+MnjiuTEVb/+VkwziE7fASQ7cBM+jMpqmOFPgthSFIU/6GbuLYTEWEFcWRkZO5VAwgVaW0nMkPaLLbTrwGgQ+UoCFxFBNhe3263Ux+l/0PuuSdY7Yf08zOXGAA4hyizIwaSTN9m6zz3AMXHHZYcRjxW8DGssXsgGxEwshGe03Av4CfdsFA+DGnkxf0zfC37CR8fH08/GcgrAI8++mh6TeADH/hA+m7Apz/96fTdAH5NgJ0D7NIhL3YnUEcMf5QHo0TWWdyCQEGgIFAQKAgUBAoCBYFzI1CdO7iEXikErvd8poOwB1eX2QrAvv3oUbWshiuNNJpiN8DKJU6VA4wAABAASURBVGPavm6j7rzxFt176x1pR8Ad22/SrVtv0NKY+I+0mmE8CCSC+EdSZempn3YA9Po9IZAXJv0QHFYiEUgIhEZxQFYg7pB5XIhFBKc/CAoEAclpSEcayASvCbAlGqKDkA/nOS7pUWQbpxgAEgrlv6uNgO30UUoMYKyMc09A1LNwTjjX6ct23JuNhrg/ct+n/1OP7A77MS4Ql7Tcd+wC4Gf40Mv9wX3BfYSLoGNY0IVwDTcL9yb5Uy7uPXRwDUMBW/63bdumW2+9NX1EkI8FQv75RQF2BeQdAffee6/Qwy4FdvyQBzrJP+tDZ5GCQEGgIFAQKAgUBAoCBYFTCARdO3VSfFccges+ww4kvY5q0JMQ+HGct1oNjYy0xM8ENMNCsGZyuW7ZdoPuvOU2veXmW3Xz1u26YePmRERIEnYEdSNen5OQXiX16ypN8O3BijuTelY5EfxM9BHNHrZln4oL2ecSxID4nOOSxnbSXVWV0AfpZ5WUbwsgrHRyznZnyAUECD2Kw3b8r2QESJ7yX0HgKiHA7he2+kP4Wemn77Iqzs/mEQ45ps/TzyHzCCSZvkyfzsXmnsCPi2R/I4wFkHLCuEfYUcD3AMiLHQXoRtewEDcLeVCGLMTnGvHJg3JxnuNxj3LONXtwn5E/PxnINwH4PgBGgI9//OP6xCc+IT4YuGzZsnTfo8u20I0edBQpCBQECgIFgYJAQaAgUBA4HYGgWacHlLMricACyKuKCXfM0zNxV6zi90JiHh6TcunEkWNSR2pHnMnREW1aszr9SsDalSs1ObEk4pgkMWmXeuz7j3joCluA+g0nkm7FPxRqcEBgWOWHzEAWmPBzJfuZ/EPqkUwKuI7YTlv+M7FRHJAPthBDmCBOEH9WODln1wErlMTJ+USS8lcQuCYQoI/yXn/ut7is1EPW6dP0/9zXuV+4b2ynXQOQ8vNVgnuJa7bT/aI4MIax3R7jGHnyugHx5hPyI19er4HIc+/aTvc1/vyKAH6MA5SJ+417l3PyIV/FwWsCEP577rknfSTwscceSwaAFStWJEMiOiJa+q4HafEXKQgUBAoCBYGCQEGgIFAQOB2BYgA4HY8re3Yd5NYK8t2YlTom7ralIP1Iv7Zq9+JqLxb6B9JtxDlf8Ov3VHd7ao201Ot01DkRVoCTXTmEHQH8dOD0TE9Leh21QxphJagbXfXD7cd5FTIS0qwrdWampF5Xy5ct1cTYEh0/ekTHjhxWq1GrebKjJaq1tNHWWN2MPPty5MvrB7xeoDiqWOWHBEFGcDmPYPWwVISHd5T56F+73RZbkllB5RsDTzzxhPiZQVY9WWGFWLHtGXKCHshLJE96IBwYHhAIEXlASM70kxaCQzzbJC+ygBGgH9AH6B8IVSUMwU8YfSEL58TnOn2M/sI1+irh+OmD9Ee+hs9KfF71x3DFqjw7VkhPf6bP2xZ60YUhi3wh47n/Epe86K/2oE/mMIwI5A2B5+OY/DQfefzgBz8QH9/k44CUB30IusmH9ORNmRHCEfzDgm6EvMmDe5FyUx7b4sOchBEnC3ER9G3atEmUifuXNMTBxVjA9SIFgYJAQaAgUBAoCBQECgKnI1CdflrOriQCiyEve0Ao7LNdexB2NXEYJiPZD4lAOIf051VWXN6nZuWTVUmIPEQEwoFAeHCpD4QLspaFc0gRJGmY4BC3yOJAwLbs0wXSm/sD/cN2AoO+h3CNcEg1/Y4+CNFnFZ6f56M/5tV+Vs/pZ0lB/GcPdIX3Df9RPvo4/Zj+jtD3uS8wlLFTBoMA4WRC/0fwFykIFAQKAgWBgkBBoCBQELj2ECgGgKvXJosiZ9uJ9FBZ2zhnnafAq/QfJAuB8J8pkCm2PLOtGrLFaisuBAwiBvGBmBHPdtoqDfmBMCmOrA/yhJAP1zAUQOq4HtHK3wJHwHbq87R5FnsQRt/J/cB22hpPHNvi4Dor+rzrT79jtZ8P8SGsvmMA4IOVvKpCH7N9Vj/UJRz0Z/otOwfQjyrOWfWnPPwcHztkKAfhXKePU26E8yIFgYJAQaAgUBAoCBQECgLXDgLFAHDV2mJxZGx7jvzYTgTHxiVcV/2AtJwpELIsrGzyWgAEjNVODAAYArKwEso14mAMQBcECJKfV/s5Rx8ECpc4uJxfdQBKAS4rArQ1Gdj094FwTjgCuaff0B9sc2luuz7X2OpPn2O1HWHlH6MUfQ4STlr6ke1E/Ol3kPZhI4Iu4YDEI5QPnewIYEs+ZSf/H/3oR8IAwLv6GCFyVsSnXPm8uAWBgkBBoCBQECgIFAQKAtcGAsUAcLXaYZHkazsZAOzsKs5Pia7yYXuuBJCaLBAY/JB4iA9khq3PrPoPGwJYkYWYsRqKMQBSxFZs0tsW7yJDmiBmttMvB6DXdjKGqBwLGgF70L9sR793qivtT/+AWNO/EIxEhEP6Iff0J4xMvGfPu/6s9rMThe3+9C/byukg/KRH7EEfQzer9inDS/iPMtme66ucI5SB7wNA+jGScc49oji4XygTfT5Oy19BoCBQECgIFAQKAgWBgsA1hEB1DZVlURVlsVTWdpAHB/lRuDrNjUu62oftKNMpGS4PRId3sCFaEBquQapY7YeIQfghaRgBIGi4Z67QQvQyIUIHftuBRaVCkLQoDttz9aRPQc4hy/QljEMQd/xs5ce4RD966qmnxM/tsfoP8WeLPf2OeLYT+adv5v5kD/Kgv2XdxJ3L+A160E8/xUUfZB+Xc8JvvPFG8RN9fIiP+yRnQ52Ik8+LWxAoCBQECgIFgYJAQaAgcG0gUF0bxVh0pVg0FZ7lJUGyB1UePs/+wZWr87/tKNvZkksDobJ91vZqwiFaEDO2P0P8IW753Wx2BUDe2K4NsWOrtmYPSCAye1qcBYyA7VQ7e7AyT7/BAACJpk9gRILgY0hiK/0zzzwjjEls/afvQLiJRzoU2QN96KD/EYbQnxD8tpOB6c0g4OiEzCP4bWvZsmW66aabdP/99+uRRx7RXXfdpQ0bNii/GjBcLpWjIFAQKAgUBAoCBYGCQEHgmkKgGACuSnMsnkyDLwTBHtQXP77s4r/aYjvKd0pyeexBGEQNskU4JIhVT4TVfM7Z+syrAZB8yBwruBA6BALHOa8NsLUbYoQu3CzoLbKwEbA9V0FINGSefoBA9jEaQf5xMSTl/sJ1+loW+pt96if9MA5kxbZTPyYO8VmNZ4dAvv5GXfo/5bWdjGD8dCBkH9L/2GOP6fbbb9fWrVu1YsUKcdCvKRf3BedFCgIFgYJAQaAgUBAoCBQEri0EigHgarTHdZRnJWs+GYmrrVlpulIdwsoj4rpSVWtOXElIqAyPhGvX8jwSqdXvWz4jDmFIY6St6V5XR0+e0FS3IzcbIqwfec/0e6rrWlVViQMiAwFDIDZsqSZ8WGzyOiWQKdsiLYQMl/S4nHMdsoWgB6LPjgDIHB9I+/GPfyzcH/7wh2JbNyu7/JwbRIlysZrKNnDSog+XcHuQJ37EPlUm20RLQjkoj+1UT+qLkAbRAj+oe5ZcVduyB5LDzufSDvQFXPSAXTbu5DS0C6vwCPE4xyWd7bNwVxw5Tn5Pnn5Bf2PHCCSf/kF/QFj1ZwcAvyxBHPSiHyFPdFG2UBv3Qh8n9Wv6HOG2UxnsgXEgp6dv6AIH6XM+xKfu9Ed05/5DmWynrf533nmn3va2t+nxxx/XAw88oNtuu02rVq1K9we6SM93L7LxwR60g31ulzwuRcgPod2QrMse5HeB6pfLBYGCwAJGgDFpPpk5eFTHThzXVGAwHTJ1OHwnpakYZp8/0tNMpxdjW1zgL8LUC08nZCo8Jzo62euI4OkTPe1+eb9eeXmfjk13dSyi7FcoCrf8FQQKAgWBaxGBATO6Fku2gMtUqvbmIcBHyCA8POQhMPiHSRN+wiA5ECni2E7v34+Njb15BTmPJr4VwEfd2B3AjgB2BmAEgATyigA7BIhDOSEwmcxAZDinzAj1I4scjuEBsU1w+nI89WTllRVYBNKZLpb/zosARBWyC9a2E8EGa/oJkvGmXRAwJz6Cf1gx6YaF9LQdfZRVfdqblX4+6gfpxwjANdqKtiM++mwnAwb+yy2Uz7aoGxhQBsrDrhaEFf9169YJog/hv/fee8V7/5D+K3H/XO76F/0FgYLA4kWg2ZaajW4AMBPLGB21Ri01pMpSVc9o3/SM9kxNa8/JGb0WxP5AyKEwChzs9XVY1omZo2ETiHQjldZuXKkN61ZorNnXaJD/3pF9obf8FQQKAgWBaxOB6tos1oIuVancm4gAxAWSMjExIcgcBAwylQk/BAdSQzjZ4ifMdvqQGmGXUyB+mfxD/PlOACSQlV++8I6LMQAjAGQQAk/5Kac9IGbUEXJmDwgq5ad+xMvXIKq2ZQ+Ec65dzrotBN0ZV+oC5mCbhXPCEdsCU8QeYGw7rcTbjlWinmgT2o92hDwjGH1od7b6Q/wR/ISxU4Q4GGpoS/KzrXzkPpvPL4dLHrZTPRQHdacetoWBg+3+t956a3rX/+1vf7seeuih9P7/ypUrxU6BSFL+CgIFgYLA9YlAO0h8b0qvBZF/9dgBPfniC/rmD76vL33zm/qnb/6zfv/zn9f/+Ju/0f/468/p//2rv9Z/D//v/+3n9b///u/1B1/4gr7yxLf145ef1f4TRzQ1MyPVlcKKrKrf1ZIOhoXrE5ZS6oJAQWDhIxCj1cKv5LVVw1KaNxsBVmMhI7iQXlyMAQgEr6oq4UJo8ENwWHGHdL3ZZTlTH/lA8NhGDclnCzikkJ95gwSyCoxRgC3grBATxlZwfk6QlVjKTJ0ot32KaKIXgcAh5Gs7kVTigwGicsyLAH0B0otAwDOW4E2f4XxYiENc0tF/8NMOkH6+A0HbscuDtqRNn3zyyfTqB6SfcPoARgLbiWCjBx0UkjwR2zGH7Cch/HIK+aGfclAPyoJBDeJ/yy236J577hGr/rzzz/n69evTT1vSx0hXpCBQECgIXK8I7Dsxo28/u0Of++YT+uP/+039t89/Uf/fz/yF/tMf/LH+P/+/P9Z/+eyf6Xf+9LP6z5/5jP7zn/yJ/vMf/bH+nz/6E/0/f/IZ/c5n/lT/79/8o37vr/9B/+NzX9BnvvhVfe0HT+nQUd4RGNPY+NrrFZZS7oJAQWARIFAMAFe6kUt+byoCEK9hgcBAThAygsTh2gPCBSmG9BAP4drlFIwQkHjyhEhCGiGAkHsMA+wOwBgAQWRHAIKfMK7x+gDEEgMCaSgzdaIeGD0gpAi6h+vBOTIcVvxnIwCe4McV2oi2AlvaDQFrhGvEIW5uw9x+rOTTXvzyQ97dAfHnZ/wI27VrlyD+tB9tgj76J4LeM8U2WV0RAwBloUwYAHAh//ysH4SfL/y/9a1vTV/537Rpk7hGHOKCQypk+a8gUBAoCFynCHzpB8/oj//h6/ovf/EF/d7nv6I/+vIT+vNv/lhf+OHTeuK5V7Tz0BHtOHhYOw+iRVAFAAAQAElEQVQc1suvHdKL+w/ouX2v6bm9+/WzPfv09z96UX8SaX7nL7+k//znn9cf/uPX9dUnX9buwz2d1Mh1ikopdkGgILAYECgGgCvcyiW7NxcBfnoMAgWphpBB6DiHoECaIXSQFsLtgREA4gXxQd7c0pytDZIOkaQc5EfZbM9t1YcUstrPyjGr/3nlmF0B7A7gI4K8JsA5OweIy0qtPagLOaKTOpEHgp8wrhWZHwHbc7smwC63EX2GPgTZHSb8fNQPMo9xhjZjSz/CO/2Qf9rphRdeEK910J60FTrQR5vYTq8LEE5/JSznaVsctuf6B+eXUzB2cA9NTk6mj/yx3Z9V//vuu08I7/5v3rxZvGJDOagL9xL14bxIQaAgUBC4XhH42XMv6evfe0Lf/fq39fRPn9erh0/opJuqli1Xc8NGjSxZotGxMS2ZGB/I+LhGxpZoZHRU7ZERneg1tffQMT0fer711M/0w+df1It792n/4WM6dLS8AnC99otS7oLAYkCgGACubCuX3N5kBPgQGSTGdvoGwNq1a9M7yjfddFP6ebLly5encEgL5AXiYg8I1ptclHnVke+ZQgJ7QAgzyWQ3AwQTAgnxZ0cAAsmEYLI7AIL50ksvCWGHAL8qwLvk6CCPrNc23iIXiQCEHwzBEkz5fgMkH8ML2/dpEwg+7UDbPPnkk6JdMNS8+OKLIt7BgweFUQddttOrJxB8jDK4EH7FwXX6JO2V/bhIXE4GAOLjv5wCseeegeiz4s/X/R999FHdcccdgvhjwKIclJNy4KcuuR6EFSkIFAQKAtcjAnduX6sNE23J01Kjp/GRhsZHrfFmR+ONk+rPdFR1eqp6UpgF1K4bGnEtfvGo2Xf4O2poRmp0tHy8oY1rJrRx1YRWjFdaUp1QOQoCBYGCwLWKQHWtFmxhlqvU6s1GgJX/TLiWLl2ayP/DDz+cfqYMMsPHyti6bDt9pA0jAMQry5tdnjP15XzOdCF6hEGoIFO4ECtcVocxArB1nG8GsNoMuWRFGQLKajNGAbaYYwyAmLINHWMAK9TggQ7I7JnlKeenI0A7IPQLMGNVHgzBEuwh/gjYY3ABbwg/bQD5x0CAoYCdGfRFtLfb7fSePD/xaDuRedun7TQgDuSavOkH2YVoI/QJRJf54J7BAHDzzTenFf8HH3wwkf9169alOoAH/Sn3pdxHbV+RVxQuc/WL+oJAQWARI/ALb71Xj7zlBm3fsELrJ0c02eqoPv6aju1+Tgde/Knqbl91X2qr0kjV0Gjd1EizNXAbTVVH9qo1fVjLR6SbN0zqrps26K6bN2jd8pYmxq1yFAQKAgWBaxWB6lot2IIsV6nU60YgEzNIUavVEtuV2aqNH2IPSWKrP4pZxXznO98pVjD5Wjn+xx57TO9617vET5ixGwAig07S2U4/nwcBI4xrSM5rfHw8kRzOs5DPsKAHsZ2IXr6W49tOQbYFuafcCH7NHvghVughHS51o7yEEw1yyao0hgBIKCvQ2QDAijSvCnz/+9/XD3/4Q2EcwFDAe+mQU4wJEFTIHPVDH3mCI3khtufKTxkQSClxsx+cSA9RhhQiXCMOYjuRXHRnQfd8cq70xM/pNXsQLwvlykKZ8BPNHtSBeITTpmBNPdFHHOJSB/Ck/Kz2Q/YxokDowRFcIfhgiB9htZ8wDAG0A/ppG/pjFkg9YeRD3uBEXewBWSYN4biUg3ISl7JRRtLag7j5GtfnE+pHHuikTuSJbnRhYEA35+wswbDBdUg/H/TDUMY98p73vCcZzNj6v3r16tSG5Ine4bqhi3JlIU6RgkBBoCBwtRDo97th2J/W1NQJTU+fjOf5jHq9zlyYvVP7jzypA96nqRhbjx+OZ8SxkFi97/SPqnFsXO98+4d019sf165jB7Vjx05NjE1qw4ZbpbG1Gh0bUaNVq+OupmKl/2TIdNXVyXogXjOp41NHNN09rrtvv1nvfexhbVy5MuCoNX1sRsfDt/vIMR3tHFBXe3W8+5z6Ohgivbzj+Fnzizy2ZlfX+ZHr8Ubd67z6pfgFgWsageqaLt0CK1ypzutHABKC2E6JITqQKEgcgp9tzGxX3rJliyAwEHckE53bb79dd955ZxJeDWDFE4JtO70e0ArDAgIJg+SQB2SJlff84EqZx3/5PLsRdFn/yGe+DCgjq/8YBiD8rFLzmgBGAQgtxHbHjh1iFZs4xGdlG9KLYQBiiGEAYki9yQvyCB4QSLAHE8LAB5JLOPgh4J/bgfRZIJ2UnevzCfHzdfRkoTwIeQ4L5ciSy4VLOSk7eZI3ehHqSF0xhFB3MAALsAIXjCUYUyD3rOxD+tnOD45gh5EAoSyUE93kQV72oE/iv1pC21FPMKE9IOzgQXkxbtCPwZRwVvXp/2zvv/vuu9MX/vFv375d7JShbakbdUTwX616lXwLAgWBgsCFEGBMZpxizOM5gcuzgPGQ8ax3rFKj2q6mVqsn6WjvOzra/YpU7VGvMy61pCUjo1o+Nqbx0SVSHYsC/Z46va4cK//ZqMoYei5hnFSzqaUTE1o2Nq528//P3nsASHZVd96/+96rXF3VuXtyTx5N0kSF0Uga5YCEJEBE23gBJ+x12PXut7sf3l1/3mSvvWBsYDG2ScaAyEKAkIQiylmTc+6ZnuncXTm875walTySJYENsjTqU1NnXr733N+99d77n/OqOoon9ei77qS+6iMUy4eg2oYXdsm0lWpYxJGjtzuhu5kZASNgBF4XAs1z1etSuVVqBH4SAb2Y60XdOdeIlusFX8WNml6QVfyo6FeBv2zZMlTkNIWQBgY006m/aH7OOee88GSABgR0Pw0Q6E2D1hGGcrUXZ7QuNV3WOmRV463LL2eNja/xf1qvVvHSqa5TgafZfRW6KuxV4KqwPXDgABoIUIGrpiJXAwIaGFChq9vUVAirINYggh4/OjqKPlGhgQEVvmp6E9RkrT445xpZYuWEvJxzOHfKlKWu/2lN9z/dpLgXvfUGS/tYTfteTX3RvtGp+qam/qrfykLboKZMVMw3WWi7VegrB2XSzOorExX+KvqbLDRYoDxUYCsDrU/rVn+aDjrnmrOv27Tpk/KOSiBLx7NzchNbkwxVsSiZsCq6vru7G/0srFmzBv2uv2b/9TOh6/QX/vWzov2gnJWrTrWvX7eGWcVGwAgYgZ9AQM9Ret5Swe/cqfOxrmseVqxkRJ8nGhn3sVo/Q4X7GKs8QqkyQK0m+8sdcHsmzeyOLqa1tjXOlWUR/5VaFa8eoud7tWaZzrkXrnVaR71SlSRCgmmd3UwXy8STONkQ1us4z2Nw5MeMTewgnx9DiiPit1OrSqVUiET1+QDZ2d5GwAgYgdeBgJ6JXodqrUoj8NMT8ORC6pxDL8QqeFSc6NG6Ph6PowJGM5nz589Hf81c1+t2vSlQ8dPe3o5mOTVIoF8F0F8316CAfmVAH7PX7Khe4FXkadkqpnSdiiLn9HKupZ0y3e90O7X2tftf69LSX26q61TwqWlbtd26ThlpW1QYq8BX02y2imEV/SqEVfQ2xbBOm9Zc31zWY1UUq2lwQb/zrsJYM+qaWVex2DStt2nKUU19fzVTf7Vf1XR/tWYZOm0KcZ1q3U3TgIWa+qdtU/F+QIIeKuS1jU3TdmibdFm36T7KQffX4zSAoplyFflan/rjnGt8XUPHgfqjvun6l5qu53V+qY/OuYbQ1zZov6ufOiY0EKZPxejnQj8f+oi/Zv41ADZv3jymT5/euOHVcaPN0Pao6bxzrhHkwV5GwAgYgTcoAT3P6TlQ3dNztZ7/1Jrn8mgiTTUCxwuH2XPkTobGTlCppAhrLQ2hjg8dmRSLunvoEwGfTMQohTXK1SqRut84B2r5anqNVdP5ptXLlUbmf860GczunU5rMq1FNu5VXOBTm+hlbOwIh4a+I8GHzbigQtTrploKKOWH1W0zI2AEjMDrQsB7XWq1So3AP4GAc6dEuAobNb34qkDPZDL09fU1Mpv6I2b6aL9u033UtAq9GVBRo4EAfVJA91u1ahWaAdXfB9CMqAYC9FgNJjRvInSqxzvnGjcBzjmcO2U8/2rW8fziazbRel7OtEJtr5remKjpvJqKOuf+IWiiwQAVuvr9dRXvKp5V0KsIVkGs4liFsj4poN951+/C6+8JqIDWjLlOTzfdV02F9KuZ/pDhq5k+raAiXqdqOq+m82oq3DVgoVM1nVdrzqtvauq3ZvXVdL5p2k4NGmjQQp8IUMGvWX0dFxq40BtFHR/KUpkpQx0ravoIqa5r8tR5Nd1Xj1HT+dfT1E8dGyr+tX+1Xeq3Zvz75LOxceNGdJyfc845qPjXYIB+DvTzo34rAx3ralqOtk8ZaJt1u5kRMAJG4I1KwDnXcE3PxWrNc5iex5yTbVEYLD3Dc4c+xbZDd1HMTyPprhCR3ocvgYHQVclEIxIA6GVB9zTSyRQl6tRCiDivIeSb5eq0aXrdaJw7K1VU9M+bNpO+nulkYhH0cQPdz48EdMbeST2MsuPY3/PU4U9ysriTugeek0CBOtDw3v4zAkbACPzLE5BT0b98pVajEfinENCLul5Q1fTCrkJdM/cq2jWbrxlNfaRftzXL9X2/kcXVC7Vac72Ko+YTA3qs/gjahRde2AgIaDnTpskNQjLZ+LqBXuC1zKY5514IAjh3ar5Z7ms11barafkvN1XBp36qaTtVyOlUTdep0NM2RyIRtB1aRnObBgVUEKtpYEAz+pppV9Gsol2z/qeLew0UaAZdgwVNAb5lyxaapgGDpj333HOoNbe90rS5v27XoENzqkEINa2raVq3+tA09U0DGGoaLNDAgfqsgQ1tg7ZF29hkpOPHOdfgoCJXmeg2NWWlXJRf03RZmTl36pjmPPJSjlqezL6ub+dcY5xrIECfWNHPhGb39WkXDW41xb8+8aJPwXR2dqKfH55/NdukU/3MKBedOucan4Hnd7OJETACRuANSUDPw2p6Dnvpte5k/jh7Bx5g+6H7GRnLkU2uIxNfgCcC3wVFctUcERH8fe2d6BMA6Ra59jd+ByCU9QHNa8HpU71W6DVDry36ZwIziRQzu3uZ1tHVKDcs1xrHeZ5PR0eUlta5DOfzPLXnYZ49eC8DuSEqHgSxLPYyAkbACLxeBLzXq2Kr1wj8tASaYkunnuehjzbrY/0q1lXY6GPOKnR1u16cmzcDzrnGXw3wJRigYk7XN+tMpVJyce5As6QqljRTevnll6PBAH1UWkWUPiKtx2qdLzXn/mUCAE1/tW06/9Kptqm57vTtul7NOdcQvK/mvx5/uulxTdOs8unfrdcsuj5BoBl1tf7+flR4q6kIV1NBrqYC/cCBAxx4FdN9mqbH6PFN0zK1Lg1MNE3r1+/3N02z+Zr9VtObsmY/O/eP+0fbqO1qTpvznPZqbjv9hu/l9tNDdF+dvp7mnCOdTje+BqOfBf1+/0UXXdQYxzqm9ccxNTimnxe9OXbOvcjdkItN9AAAEABJREFU5vh27sXrtW1qL9rZFoyAETACbyACeo7Sc7Weo/Ua13RNg9oaxH5yx9fYsXcXQyc7ScfPYca0FcRTUA4rIvtHGcuP4sI63S0perOtpBNJydCfOhdGPb9x/5BIJF6Y6jlUTQOuGkAOa/XGjwh2trbRkU4ghaK/C6D+1MWZSrxMZ+9i2lpuFh8W8Mzux3ly3xfYf/IxamFM9rC3ETACRuD1IeC9PtVarUbgpyegF1O90OsRvoh5vfiq6GltbUWDAPpVAN2uYlUFoe6v+6o55xoZUr1JaP5QnO6jYlH30+Oy2Sz61QD904HNPyGoj0vrVwOccy8IaOfcv/gTALzKS31v3owok6bpjYmaZnO1nWoaGGmKYz1Oi3XuVHv0xklN2eoxeqyalqf7qekxykvL0LK0TM2A6LKy1amablPT7TpV5q9mWsbp1jxOj1Vrbnvpeq1LTX1Wa/qtPmuGW2/aNFCkfqup700/tUwNGKjp/k3TNqtpWVqmmtahx6lpGVqW8lBzzunkdTX1UT8Ls2bNavyVi3Xr1jX+5KUGsfSJFt3u3Iuz+ae3QZ3XZW2f2kvbqNvNjIARMAJvRAJ67lJT35w7dT7W87o+/aUB5a1776K/f4x6YQXtLRfQ1pqBSEUCAIdFqxcolkpyaCgGLfFY4zdRwsAjlKJ856H3Bk3T+ww1Pd82jXqdSBCQSiSJRaQYKapercnqOjLLcP0HZOPTmdH5QfzwEg4PHGPLwW+x8/A9HO0flAPsbQSMgBF4fQh4r0+1VqsR+OkIqPBTQacCVYWbChr9DrP+4r9m7PWRZhXBzjl0PxV9uq8KNzUVNGqRSKTx5IBu1/1V5Ol+KhS1TOcc+gi1Zv41EKDZU82k3nzzzVx66aXor6XrxV9vNtQnNS1fl1U46bzWo8tqKl71RsQ5h750nU7VdF7bogELXX41U9+apv6qOedeCETosVpe0wf1Q+d1nXMObefp1iyrOVUuul2XtexmedoWLUfXvZo1jz+9DOdO+dcsS33ReTXnTm1rlqnHNa3pg3On9tH9m/udPtX9mqZ+avnOOZr7IC9dr/47d6os3abHaF0q+HUMqOmxsnuDp071GDWd12N0f22jHqPzzjnd1Agq6frGwqv8p3VqOc65Rh3OucbeWoeOEe2v5tQ5h5appv7r+NF59VHHiwaudF7H4Zw5c9DPwDXXXMO1117LVVddhY5XDVxpxl/r1f11TOvnwjmHlqmmZehUTefVIfVRzblT/uk659wLPjv38vN6TNOcO7WPHmtmBIyAEfhZCdQkO69CWqeT+Ry5Qr4hrJvrjp3MUwknRLiPSVU1JkseTx4Z5NZj3+Hvhv8Lw+P9nBjJs3jpRVx67oXEJS2fOzlGIj6PInOpZhZx0vkMVvrpbW3h2nmXc/XCK1i0qpeWy0f4wNvO5t9efx7/5aYSH7luGr/7tnN4300ruWDRVcyJZ3j72rN4z+p5XNTj4SoDEBkmbK3jkhlKpYBM8RpaCLhodpLLZl1I7USUfSee4bnxx/j8g/fwxKHvMJTrx9Xk3Fl0FEePMpbfwYQbYVTOp6VKmUKpKMGKsNFuXda2q+n6smwpjuepDeRA3tRAd6wVCjA6CtUKk7lR2VRDQx2jJ0dgMi87VZgMx9C54/3HIC9zlRK50UFhmGsUU5Yi6rUS5ZJwnxwnPz5GKZenWqhQL4UNk+oZl4DH0VKBCSl1olCmnJPt4uCjW7fy5z98kN/86y/yCx/9OB+99Tb6pS9cXdqK4/DxI3z8u7fwka98lX/155/hP37uyzy5dxfO5Rs2WZqQ/U8wVJsQP6tSulipDmPSyJEKxfE6I7kc1XpNAjmTFAvjsk9JfK8wUhnjZHWcclnWhWX0SY3SZJnqeBkKUkZepqNj6LpiviLHVikVaw2rFesSMNJ96sKiSqFYpSzbGgAVolohbOwzIQGkQrFMJVeiLv2gFuYFnICpUWW0WmSiXkb/soRe82uVauM6LC2QrVCr1KmUqhTzJYqTORp8i3J8TdoaVuU4GBrPMVaqNKqfrIdI1Y1jc3JctTRJQZZOSMuPCIfBinSvsB+gzLbyMAPICimqPlFh9+QYx+uyXJSdczUZ/9A/JJ7I9lJ1guMyShp/DGtYEB0dY6csM1lg/4lRjuk8+6B4nLygOS7HIEcMS/nj0j71m1EpeFTKE+TVSchPiiOhwKrlqcqKskzzFBkVO0GBo+Q4JGOxKGO0Xq9yQNp/25HjfGPvXrYc3Q3j+wUQSBXI7oRFKU/cR+qv1kIKwjKUjXWxxhiQciZrWv4EQ4yIWYBN6L3q23vVrbbRCLzOBFR0qQsqaFSs64+bqfjR7/HrvG77WU1FkJpzrhFE0N8XmDFjBvqdaf319OXLl7NixYqG4NInBfSrAfr0gfqjIkqtVqs1TuzOuYboVtGlwQZd3zStQ9uhYlK3aRbhZ/Xdjn9jE2j2/elCX9fpWFDPdV7HT3PZOdcIZKjw13Gij7JqgECDFRr40jGpmf3mmNTv+Ot3/RcsWIBu1zGpY0xFuU6xlxEwAkbgDCWg58W6BgFEmTSuqYnkCy3Rc2qmJ0Mk1kFInELuJMeOPslg/13k+rdSPTbKYyMx4h0LmZ3tISraxHkVUl1y21sfojJ4kjmxGp0iFdoSVRJ9KdpWz+b888/n9857J3+z/sO8bdExZi9sY2LxWiJnLWHjSscHNxR57w1z2fRLNzByw69xcP31bOk8myP1Hk6Ws0zW0oRyHg980S7JkLA6QFAfJDsvTXnZ9TxdvYRth4ZJlb7G9v3PsfvwVkYmRJh7dRItKTKpNny8xlcJopGoBDeiOPmnHJqNz0sgRH+E9wv33ckX7ruDWx59gPu3bWHf8BijIshLfkA5CHhk+xa+9fBDfOXeH/Hthx/k0T27OaRCXsofLVUYFqH8xP4dfP3++/nq3ffy2bvu5d6t2xipliiKEK/6HsTEh3SCaCZFkIrjJyK4qCMMxJs6eNU6rlZHF4PQEXi+tB+RpSEPPfYojz31JM+Kbzv37eHwsX45QLbVqpQrFR5/+lmefHYLz2zbwc69+znUf5ycCGppAqVynemtHUSk5KPjwzyydw+3P/YwX5T2/p+7v8d/u+tb/N+77uALP36AOzZvZfvxQWHvpGU+bUGaLj/dYIeTNkg7vGQUPxOFuCwnZJpKEaSjBMkIQSLAi/s4sXpMtss+YdIjGguIxANczKccCalFoB6FcgyKfg0vFpNjonipCF4mjpeOESZ85G5QDJJBnKQXJSpMfLUgwDlHrV6TwEVVyvMIpY6GD8LYT8UaddVcjVpYIyKupJJxUrGIjAmIuFMmE+KRgKAQkKgEdNdhZujTKdN0EXrKUZbU0yCiuFqpsX1skDsGDvIlEdZfPryTvzu4g08f3caT8pkZL5WJ1n0iElwoOxDcjUSEjsLj5QJ3Dgzy5b2H+cK2g3xh6z4+u32U2w8NsVXGYIsErhJifiRCXdpOq081I9VK1WHa0fixi6r4WYnJ5y9OshKntRqnu5RgRjFFt/CPBnAiP8lDR4/ypd17+OjOPfyvA/38DwnknSzmGa7myXllYQVEIPRk6oPE7QjrDq8u5Yv/8XqEdD1Oa6WFjkqWjmoWe706AUX56nvYViPwBiCgIikiJxn9kTMVO319fbS3t//Mnvm+j+d5jZOyc64xjUajjbJnSBBAM6oqsPSmYOPGjeh3rFetWtX4yoA+dp1MJonJRSCQE7verDQFnTrmnEPXqan/arpdTefVdD+zNy+BZl9rC507Nb50zOkYi8fjqOm8rtNxoje1ajo2nHON7RqQ0qCXjkX96xU6DvW3KnSqX1PRbfpZ0M+HHtc8XsvTes2MgBEwAmcqAT2fqe++5+ukYaVySbKK1cZ8XSRf/8k8m/c8wZO7bmHL/m9y5PAeRvtjnMysZdXZ13Hh3BVkJSs+UR1gggJOlFV3Kk38WAl3MmTfQJ6vnxjhj3ID/OfCEB8frfL1o0mOjp7glhNp/sPhs/iD/b18c+8QTx7ewX0jY3yl2svdwyf57tF+Hjh0lMMjk/iiTrLipmqfaLnCkdKoZJAlHRobZO78LLPPeTdjiQ+wpz9JqXw7T+16gid3/5ithx9jOH8YAietEaFUT+ImqujLc55O0GtJY0b+09/l0d/O+cRt3+Evb7+NT97zA2557EGePXyInAgyLxqhEony7Sce5/M/+hF/+e1v8rc/+D73b97M4bFxIQBlyaKOF4d5dM8OPvHDH/KHt3yXT99+Dw9u383J/CguXmVS9sxTlHyyCFJCEbV19F+lVqEo4lAWSAYR0kGMiPiVkHs0vZ8qlmucHBnm0eee5qltm9m2ZxcH+o9wYnSYcjVsBAfCwJNtu3hm+y627d7P3kPHGBCuEyWpy0XwoklRez4DJ4a57+ln+OwPb+d/3/ot/vut3+APv3sL/13s//vCl/ijL/49//tr3+bzd9zD3U9KEESEY25EVHBVufmSmIHBiRzbDx/hwW27pL372X78GAcmxsWPmli1YToXSgtrrkrBlZmsF9EnIGphhbJksgsiRAuuRMXVqXk1iqFyKckRenxdyqiLOA2pS7BK+VRrZaLCxA/lPxHmykoQIncBUK+jgf2CsK1QaRxbkx2kBCkvRIMjhWKRmmTsw1qJQLapedWyBFsqMkbqsq3E0PAQuw8e4NEde3hy+z6OHxmCfE3KB08UclwE8qR8Vp4bG+abxw7wyf07+LM92/jorq38n+1b+d7wQfblxqRMR0zHgzhYi0EQT9IVRri/MMatAyf5axH/H91yhD/bfpS/3LqLW/cfYHdxkkjREdHqPCgGNfls1clLa0rSppK0bdSvMObXmZSAUVn6G9lPGiiDD8I8xKW+UIIh/RMTPHr0ON/auZcHd+3nS/sP88ljg0xEipSjAi/mcM+DdMLChTU8FzJCUaxMzodKwKmX+ENJKirIylNr7P9XICCUXmGLrTYCbwACdTlR6g1AqSQnWsmyO+fo6OhAH4P+ebnnPx8EeGl5zjl0W2trK/rn01SA6dcD9E+q6XetNTCgXw3QrKwGJvRxaw0EqL/6+HUul2s8DaBl6HrPO/Vxq0k7tD26D/Z6UxMI5WZA+13FeUwCRVEJLulYaI4JXdZtzsllTca6jg3dXwMDOp70L1XoWNPA04YNGxp/rULX6VMA+nUV/XzoMXozoV9L0WmzTi37TQ3XGmcEjMCbmoCey9ROb2ShWGiIfz2/+YwzODrIjoOHeGTPczx48FGeHjnA3mqWAW8Di+ZfzPq5a2mVzHTx0BHueOAR/uy22/nCj55kf3+dfLQMvkfMTxBPi4KYVoVZOYZ7Cgy1yrbkQhGDs8mXpnG8NIuj1dkcLXcxXIyQzxVpzR1gxuQh5pQGmeeXafeLVMePs33Lw9x577f46jfu4Jmto7KuSjujXNqeZVPb5fis5/FymqPjJ9l2dBtP7nmQrYeeZkQytRARkRglG+r5CuUAABAASURBVIuLECxTD0UAAcpBTWYbGVq9jmzfd4jNBw7y4927eXzPHk4MjpKS+4yYis4a7O4f5JndB3jm6c089PRzIhb7KRZqxMWDTLQFX7K/R0+e5OE9B9m++6AEJiYoiXZO+BESIrTK4znKk3mqIkZDEf0RQsm41htZf79SR7Qe+lcP/BACMdksjooYrJQZk6xuXgVsWJXVNRp6POLjSRo7kKBBJBGnIMGKnCCvVEL06f7QixFNpHGSNU/Go+w5dJgHN2/hu/c/yLfufZB7nnyGnfsPMT44BuN5iqNFDuw5wo8fepKv3HE3X/3R/dy9RYIAEyNotj6s1MhJGw+cOMHtDz3MR7/4Bf7HX32aL3zvB/x4x05RjSXqksmuigBFAkSRWpWoeOtkWikXqQyP4gpFInLPput86QtfuKiwd5UKpckRyiUJ8AgIlZtOOscXtjHNSNd8yuUyZSm3mssTSjlUpLFyTxDxA2KRKMWJUeE9SVgvi8hH6hZzEeLS/riMg1wxR6VSku16XJ2adE5NggChqOhStcQ3joqg//EP+Ddf+TQfufWLfGnbozxbOMmQqPIT0RoZqQMv4KQEZDYPT7Dv+DBP9Y+zpX+SQ0fG+eHwEXaNjkA1JCbBq7wI93xMGhEHV3FsmxhghwQPtg+N8cxEiedKNVkeYd/ISZwERpCXIKEifIoS8KiEBZDASaQwSWJ8krKI/2JQZUI+GyNehZN+jYFYlWOxIkciE4wXaxSl4wNpa0skRkdUKpfPY1oCdHOiHkm5X0r4vnAJ8SVQQKmKfBihXMevOspeiaLYmCsy6IUci9TFyvRHcvR7o9jr1Ql4r77ZthqB15dAKCdL5xwqclQ0qzee56GmYkeXf1ZzzqGCTMtEXlqning9eeu8rGrUp4EAFfv6+PXatWsbYkwfwdasrIqyxYsXo08NZLNZonLicu6U36eXoXU0zTmnRZu9iQk45xpjR/sceem4KsrNlAZ/9McRdV7HsW7Xp0n0MX4dY/ojfir6L7vsMjZt2tR4LFUDULqtme2X4jh9bAWBXEYjETSgoOPZORtfysjMCBiBM5OAXvedO3UeC0WYVaqVRkM0QBqIiDpy/Dl27X+GLYc289zAQbbkKxyITGew/TzGZ1zDtQtW0+eiIGJNz707Dk3wf7/6IP/2T7/Cv/uLW/j9e/+WTzz4LbY+9Qjz9+3lQ6Mn+T2X5w+SFX4n65gX6+Ut/gS/Ht3Dr7fluKRnHqt7lvGWtoB/m9nNe2fNZkM0RTAwyhOPb+az3/4R//6zX+ODn/oS7//0l3noh8+yayDGUHU6kfw4FxUH+Y2ZKZbNuZJHeDvlSIYBycBuPrKZh7c9zOPbN3Pk2ElCEaB+ArT9PP/Sc3rzfJ9KpdAfQJ6TmUY8noVyhcGhEWrjBVpF+Lsq5EZkuRBSFyGHTCdFLI8PjVKbLBGvQ2cQp3ayKPvlKIlIJpZgdlsXi7M99Mi2QHj3ptvpjmXJ+nHiYRRX1+BEQBDEiCfScv2pUXEhlWoViV8TFv+hfxKpJJn2NvzWLEFLiwj7OH4kaLQmlLLrcky6rY1EJg2JJEFMtgdRuV4GeLKX9vqPd2znns3P8fDWHZyUYEYmyHBB33Leu/4SPnThNXz4mpu4bMU6kn6SgQNHufeZp7lnxxa2SiBlSMrAD3CROPq1/93HjnHHw49w6x13cvcTT7PtyDFiQVyOTZASiRmv+niS9fZEvCekvel4hpZIkmg0RVT2S4gFoS9C3RMx6pGuBXR4SVpdlFgY4ERAo1PZw8k6z4tBNIqfTOAlYhDxabzqoewL+rWA9kgKPT4hx/l1D+qBmIceH0STgiVDKp3FebK+howL8CU4E+JDEGHL/oPc+ehjPHTXj7jrscfYd3KAstTj+z4RF5Vy6uK7J/V50jcOJn1ShRidhQTZXAJ9CmKPBAD0iRovkO0S3EBfUt14qcC+Y4eZkCCHfpUgIetiLfKfZPW9whgd8pmqSeRHRb7E12R8eGRkjGRqUZLyT6l2C68e8bULR4sESeJiCbVolWSyxnDeEbokczp6uXT+Qn55+Vl8cPkSPrKkj/86fzpp8SVerctnpwwTYoUaysiTtnkylqZJ2dNktHRL+RmqxKlJME9MggyJlBxs71cl4L3qVttoBF5nAp6I/cbJLBJBs52nu3P6xfH09f+U+eYF1TmHc65xqHMOrVdtQiLDmsnXmwfkpeuyIvDnzJnT+BqAPg2gAQAVazrVbK2KN/3tAH06IBBRpseo71qGms5LUWi7dGr25iWgfa+t0z7XAJYK/6bo17GnYl0z/XozpwEkDSzpj/ldccUVjR/308CSjqW+vj46OzuJxWJy0xWiwSktSwNNalpOc6xpuVrfz+Pzob6bGQEjYAReDwJ6HtNzqHMOvXaqDyr+nXOUJcv8hGR7n9n7BDsHnuPQ5CDjtTYqwUIimT6S7Z1c0jONaH0MEpNkV/Rx3sbLOGfVhUSScZ488CSf+ugD/JePP8L/+OTTfOUzW3j689vZ9tUd3HbbHj56537+791DPHTvE4w++D0GHnqAux44wOfvGuAHd25jz913su+xg9xz17P85Vd+yO/91df5jb/9Nh+/62keHgo53raIc9euY9ayhcS72yFog3CYtTNyLF8wE+JXUPemM1GNcEgCD88e3MGDW57mka3Psu/EPkJvvBHM1Tar+Z6vE1Q867lefwNp/YwFzBPxhPMYHx+nPDYBopNEC3Ho2EGKkwURRDHItuECn5GxUU6KSKyVQ/EFBg6PMDI8CRIxyLQmWNbbwaLWVhLEKEowhTAGnsgqEXUjY3kGBkc4NjzOMcm+H8sVKCZ96okALxXHiXu1sA4O0bpOBF4SPxpBfXXO4UT46o/glcu1Rla8OJkXn2S9bFNlW6tVqFXLVIoFJKFMbrzCziP97Dl6gpMjOYhK4GT+Yt5x0SX89rXX8Z/eeiMfuGQj169dxfJZ08F39EvbtuzexZa9uzgweQLnBRQkmDIh5ZZ8nzAuklJE96RknUdGCuQlA133IjhVi/EkVBwFWTdaqTEmyaeSF5VyPcrC99DwKHuPDsh2aaOI9YifJhJJ4yRYAAGTkh0/KYyOCs9jUvaJ0RKjlJgUUV0V9i4WARGtcgGHao2wUiUivnhBgnrNMTFRZFCOHRjJc2KyymAxpIzULRaKIW0JGvtHqcjySemD2v5RoseLUPDpqsZpLXokR8tkC9BWl2p0IMiIiUtwIl3xZUWELhenKyL7yr2pwOHgyDAHRNCXPUdKyo3L0BiTY58uDcnnaoBioUxCsvtZCrTGqxCpEEjAKVly5IMKGgSIBxGSwiFA2uhHZV2MQhCDAWnDQJXCiSKVkRJRCRBl6tAqwZaOWgTf90nEISuHLetpZ8OsWVw+dw5XT5/OFd1d6JMUUWEtlco7CakEYSrCWBT6kdeJEE7WqQ6VqY9ViOVrtFc9OmS8tlVlJ9nF3q9MwHvlTbbFCLz+BJoiJpCTVV1CzM2bAD1x6LrXykPP89DyYyK4tC6tW43nX845dJv+4vrs2bNR8aZiTQMB+v1sFXFq+jWBs846C30yQIWelqUCTYvROnRq9uYloP2t/ax9rqbLmUwG/SFJfYRfA0YbNmxgk2T59a9N6JjRr5noUyYaQGqVmzEdN1HJJDQp6TjUsprLOtVlXa+fDzV9qkBNt5kZASNgBM5EAnq+1Ey/nt/0vKbnUicKc2BggEceeYT7tx/jycM72Te6mYn8AF4uSnYiQdf4CXpzD3Fs2xYe2vkQ9x1+kIdPbsaPlPilS9fx+7+0gUs3RVjR2kFLJsX2WJkHCkM8euwoD+07xHf29vN3B/v55JMH+fqWA9y9fS93P7WZW+57nM/e+QSfe2g339g2yMOP3MuT2x5l2/HtHKnsp5YeZNaCCO+8+iz+969cwfoLFlGsP85TRx7gwX1HeHDPHu489n3yuQdYOD7I2ESWyXKcCVG8/blxNh/az6M7NvPk3mfYMbgZbbsGe0MRcdp/ek+iHJSHPjE2r62H9nQaUZMMTgwynBumWCkyXh5h9/gRDvUfpRTWiLSlCZMBRyaG2H38EEeET9WrcHCowLHJSTk+J4K9yPQMdKcjSMWMu0CCENA/NMEDmzfzzfse4G++9z0+eet3+MT3v80nbr+N7z10H4/v28nxiREq4mAQFdHlIz0EjUB3sUSlVKIm2f6wVpfMOUTxiDmfhBdQqxTEilAtiVXw6lU8YeGJYA8lwFMQUTepmV999DueoHtaD/Pmz2DJohnMndvBorltrFk+m43nreD889exaslZzJI+ba95ZCZrjE7m2Lx9B/c//Bi7Dx4hkm4hM22mtDfCof39fObWb3Pftm2MOyhHYNfwILc9+Rh/+8Pv81ff+w63PvsEt2/fxtcefZjP3vEDvnL3XTywdStjEkAg7oHvkRPfNh86xB3PPMUX77mbT33vu/zFd77Fx779LT773a9z+2P3sfP4QSa0jQ55yX+1UGIuIaEcPySBlCd27+G7Dz/E5354O58Qn/78O9/kY9/9Drd8/3bueeQJDvePIAjxJIAgMR027z3IHfc/yMFDR6WMKKnps3CpNJv37eMH993LA089wZFjAxJ8yFOWfvbE1YjvcNLGagpGW0ocy+SgFOPYyBh7ciNMSA+m8ZCPCAPFHA8Wj7OzHDAeSVGXY6ulcSr1CbQTcyLyi14Wzw+J+QEBPhLnYKQMT4xM8uX+g/z5wW388e6D/O9d+/mkTP9+/2HuOnqSPUN56hL0ghRtcSlOgkYVGRsHhkbYOjzEYyeHuW9wnB8NjBN6EWpBFPSrAXFHMSJ9VAm5+8RxbtmzjT/buY8/2bGHv9ixly/u3M8PpU+fPT7ORM4B8rmQ/+39ygRkWLzyRttiBF5vApVKpeGCc67xBIAu68XP8zz0YsjP+HJOTxSnCtFgg5avpmJK16rI14yDL5FK3a6m9TetuY8KNRV1+gOFmrHVvxqwatUqNJN7wQUXoIJOgwDZbBYtTwVdJCJnMy3A7E1LQMeojlU1nU/LzZr+XsT8+fMbf1Xioosu4uKLL0aDRvo0iQaLNKiUSCReYKJjsWk67nQs6rjUfXQ86g2hTtX0IK1Lx5eOM102MwJGwAiciQROv0bqeU7bUKvXOHz4MA899BBbjuVFUAwyMHmYkgj46HiZtAjW7MnttJ28i69//RY+/8Nv8Cff/ywf+fR/5wuf/xjeia1cuBjWLhnlmgseY9H59xFdcyfR+T9gQfudXBp9mCuD51gd7CZTe45McJD25El6oweYVX2K6bWnmZM+yZzZSVqi/czsnWDd2QGXnxfn2rMrXDf7KG/PbOO98afZP/A03/jOf+YTn/l3/Nl3buX/ufNB/uiBW3hm21eYfuRexkY9CqWAmhdrCPUTk2PsP3aEXUd2s7d/p8j+kHw+3zBtuwYEnDt1z6LXkxYR3L6IM2oioosTjJYmmQwlAECR45UJDg+jC4/7AAAQAElEQVQOMFEvollTYnCyOMahseMMFseZoMpgtc5YWJWiCzi/QCxSJiaiDB/KiTTP7Ovnoa2b+f5DD/OlO77Pp2/9Jh//xlf4+Ne/yl9866v8ySc/zt9/5xvSni2MF8UH9UVKk1yN9EcRDV7UJdPdEP9yz5aIROW+zRFEYrS2ZKhWK9TFVD1GfIhFA1LxgIgI3WQ8gitJYaUQKjKVdyUSUorWmXQ5Cm6clvaAxWf3cclVG3nnO27gPTfdwI0XXsJlZ61hScc0Tg4O88STT3P7HT/k0SeeZHwiJ2XHyE3k2b1jNx/7+y/wvcceYt/4OIPAthPHRIj/mE9/62v86Zc+x5fuuYO/u+eHfO7O7/HZH9zKV++9iwd3bOXo5DilQIIjo2NsO3KYh3Zsk+Me4ot33c5f3fot/vybX+PPv/ZVPvWFv+UWCSQ88uxTHBHRWqxog6QiSWghwvnQ2BibDx3gvuee5Zv338fffv+7fOJbX+fj37iFj37tK3zmc+LfD+5gx5596E8IaGRlRNrw7OZtfO+Ou3h48AgHIhVyXUn6hcd3tzzEx370Tb745D3cM7BbRkGVuldH+zP0IYyFjCYqHEmXKKcnaZFM+WSuyLHSBCVR8HEJAMgMI6U8OyojjMXbId0ubY0yXskzWS9JWT6FWIZivJOE87RoqEGhELJPRPyPjuzhb3Y+xZ8++2P+Q/8uPiJj+Q+O7uajxw7wpZPHuX1ijMekMccEQ9rPQ3FU2Bzkkf27+e7O3fydCPlP7zrEx3cfkvpCciFMyidBgzQHJPDy+HEJ0D33GH/zwB38vgQZ/p8DW/lPYn9ycCd/3X+Q75w8wQPCddvEpNRg71cj4L3aRttmBF5rAs45nHtlS6VSDRc8uXioyFbR45zD9330pdNXMz3u1UzLaJqWExFRrqbHNNfrtLlNp879g78qyNSccwRyUlf/9EcK+/r60F9o1ycDNMt75ZVXctNNN/HWt761IfY0u6tCUOtx7lR5Wo+WpdYUfM45Xd0Ifuh6XdBtemHVR8B1XterOefQ8tRH9UVNRaHeODWDGs6d2gd56bEyedW37qOm5as1d3bONfqtufxKU/VHzbkX769lqb3ScT/tem1f09RPNS23abpN12l56sfpbJp8dF/d7pzTSYO1MlPGk5Id0UyGluOca4w751xjH2WqIjvauAnz0XJ0Pz1Wp2pat4p+DQxdcsklvOMd7+Dmm2/mqquuavxFCX3kX8eIfgVAM/2xWKwxjpxzjTqcc40+Vd/VnDvlI8+/Tm+Pjlttk65z7tR+esyrmXOu0Y/Ovfz0+WpsYgSMgBH4FydQkeygSA6qno8v1+agGjbOV8dFGd49sp9cfTuid0lPLqGjcBapeoLJ6gjbxka5t7/GrsmnOdI/QW4ozsnCSR6STP0jEjQoVBJMS0wy+9xWrjs7y79f2cHvXzibG25cxPp39nHBtQneen6edy9L8c4NQ1y1OsmVGwu865oW3n3RIm44v5+3rSvyoXfmee8NFS69dAsXrz/M1eu7WHH2GLW5h+nv2Ej//qd5dmtRMqrTOHRoG96R7dS3VegfSPNcrEB2dA/B8QmKx1OE9ZnUoin2nDjIzr3HyOe6cCG0t7aRSiQhlAWxwBMWziMhSv09S5eyJ3dQdkoxvXsm33nqcXbtO85Mfxp/9+Rm2pIzqYswq+WLuHqcynCUPc8NsXv7Ucoi6O7a8gTpVBa8Vmqil9rmLSI1fy5VEVzxsQm2/vh+vnbb7Xzmnoe555AEDvy41DOfGcFCqrsy7Buu86W7H+UPvvj3/NVt32MsV0Z0JJMToyQ1vVut0d7WTlitMiqiLJpOSrADBidGyIswTcS6KIjYhGH8ZImiBAMmxF88jzBa44IVfcztaYFAghRyzOYdu/j+j37MD+95kqe2HOH4eJT2oJPrFqzgt9av5d9fuoFfueoizlo4k3xYYiiRYltxmNrsFsKWCLFYlqHBCQ5OHmJibo5E7xxcTdTr4FG6ZHR3tnQzPOGx55D4l68Jz108e/dOdt+/l/4Dx9lfq5CNxJkdBsREV08kjvA3d3+DP/7GD/jcHU/xzLOHyVXTlKPd5P0eRno6+eauw/zJ9x7i6w9u4ejJEfBlRAdljk+e5PCe+7jlW1/hc9+4mwefGuDw/iIulyKCHD+U4GCthb/fc4h//72v87f3f1MCIqPMbk8xHMlye7mdWluU0qEjZMZDGJByY22kpy/gwJFxsnSRqWRodwnGEjmcX2TeeIzK8TxepcYvTlvFhJfnnnqOWw5NUJiIU6qXeC47wdGOLLnbc5yzYxrM2c6MpS0sr66h70hAtu4xlEngu0l2FnMgfTwayfHVyb18Yd9+Pr7lEPceGmN6aQaMD9FeK9NZdxwcyPPlZ/by5489y/0Hd1Eo9rO1Kn777XQnOukXJk9UBuRzOspkqcRByhwoTpAt1EgHIc/mRrnl4Wf5o4ee4AujxxiWAEpk0mNmLca8epShkRzf37GXj21/lm8N7mJXZIAB6lKKDEkJIpVzlcZ8Ufq5UKxKxELqlvmp/PamcuOt7UbgtSbQ3t6O/rDb9OnT0Ue+ly1bhoo+fSrgoosuQp8UWCoXcd3W29tLJpPBl+CGishCodBwT0Vk05xzEsGOoIEGfQRQRagKVZ2+1LQMFaFqzeN1qstqur1RwZv4v5cyebnlJj/loVyUkYp5xZLNZklL1l6FvoprXdc05xzHjh1jcHAQDRToeg1YdXd3o18L0T7VzP6GDRsaPxipXwfR/tbA0MKFCxt/WUL7Ws05h3NOizAzAkbACBgBIeDLPbrepOqZMUD+r4f4eGRTaWZ19+IHSWouoCACIyf39BX9dfB8SHy4QvJ4kVERbKPlkmTQS1QmK1AM8WtaqAeBI4iWiMYrxJIVki1l0tkKLW1lsu0V2rqqLFk7xpI1ec5aU2HBihzzV4xy1lpZFpu7dIx0OkkqnSCRjBOTjHUk4otP4Lw6UKMiWe5SMklJxHo9miQi/kZErESLDm+8QjWI4qda8KIJiqWa+FnGc1FSySyZdBs/6RXLpknHE43dKtKsOiEnRWgfksx3oVCiJOIrGo3QKj62JGW/iJOgSYXh/CTHh0fIyz1GScQWElhIRGKNsqJBREg7aUfAJ/Y/xvf7tzM6coRkJOTKNQt4/3s2cfk7z6Z7Ywrne5TDGqVKmUJF6pOpHCyyK2wEEfgZX3MXL2bp0uX0SWCCZDuDA+M8/MxObrn/Yf76jvv5++/dzvcffoLHd+3lsAQsKl6U0HmNe6jA85iTbWPt3PlsXLyUue3ddETjtEtf9KazLOno5Yrzz2f14kVMa80SiK/1Wol6WCWIeMQTURkvE9Jun7mdXfTMns3SGdPpbmmRNpcZLExy50PbeHLrAY4eO0EQVli6oIf3XbSUD25cyNvWdNM1VMUdGeX49oNs2byDnQcOoJo3dL7w8fnWgcP84Ohhtg0f5XgwwYyVHWy6egmXX97HmnMzhIUTjB4/yK6d23n2uS3sO7Af6mXOm9vDe89fSl97Jwm5P2mLxWiJJVjeO5MrVqzkkmVns2LaDAn6OPR+piyfm4KDkg+ejIc2GYuzoxm6hAeyPFDNMyRZ+VgYJyKfj6NyT3PYFRiOFfFdktVeK14yxmgsJKzWiMpY9ap1Yi4Coc+JfI4Do8PSByNMChdkTPRGfN45Zx43zpzNRd09LJR7W3yfARknT00Mce/IQGOcSAFCHpxznP7yZDwnwggCipFSmYPj4xwYG2FIxi4y2NNEuWzBTC6aP5O1s6axsKMNFw2YyOXZ0z/AU7sPkpPgUk0Kdc41yvdkXoqV/+Ut6+T/Kf1WHlMagDXeCLyWBDQ7rKJQnwqYOXNm47cCmgEAzQhfccUV6HSDiEQViCoO+/r60IywCsmYnNiDIGi4qOK0KVZ1PpSLti8n1KZ5csFTc+7UyU4Pcs6h65r7NKe6To03+UvbqKbNVF4vNd2mTHSqpvORSATtNzXnXOMCqoEDvVFS/hoo0PJ0X+0bDca0S6Bn1qxZ6CP82r/an/po/6WXXsqmTZs4X280Vq9ubNf+1b7VY7QuLUPLcu4f+k3LNzMCRsAITGUCKtYDQnyB4OFAhIyoBma0drJCRKETIV3I1SWjXGRABMxYVXYRgZ2sxGkvJTjpwagcUy47IpUomTBJNp5Gv/efaE/j6S+aByUisTLRRFnEVIl0a4GW9jyZ9gJ1/zA1p0JllHLtpAiKg1TdYdE8A4xL5j2RjBIX4R+NeiIaHc6rircqIgvUwoKI7YDhQp0T42VGJAM5UUQynyG58RKF0SJjIZS8CDkJXBwbGGZ4SARntIWZkpme0TObn/RK9rYzvbUN5Nqfo0qtVmfXsaM8vncPk2OTUn+BTDpOnwSle9qzIpB8RqtFDg4PsuPAIcYnJ9AfOdZ4RUc6Q2emFX2yQOv1YhHCzhYWL13CpRds5NcvuIjf3XQJ//rKTbz90pWcu26acPCo1GuMF/OM5SaZKEsDHZJprVN10jgt6GewOX29rFsp9a9ZyyoRk6lalL17j/LDR57hc3fdy1989et88uvf5O/vuo97RWDvGhhkXLLbFRGnAR69ccdFEkS4ds25IhA7SMg9U1ruqaanMqwSvu+89DIukKRMT2sLToR/RQRjtVIQj6tEItKQSJ3ZPR1ctXoV773wYt527nksmzcHlwg4Vhrj7kd3sm3fCfTPJbYlI1y2ejEfvvFi/sO7LuUj77yEjTOWsKClh9JkUXgfZOvRo5zIFShJuGF8rMBDzx3iQP84lKrM6GzlbRefw3/8pev5o19+C38gZcyf00ZLKqAwMsHWfcfYdngAwjIXLOjlVy9YzvyeXtpTSWI+ZGUMnj29l3ecewE3rj9HghZpaZMHdSdBhzrjrsp4NBTfo0xPtrAs2cFZySxOxu+B0jh7R0aQToORCtsPHmKnX2AgXeRiv50ro71IhIETSTlePmNxycr7lSqtkbSwCjgykWfz8El2jw5JIChPe9xndVsLv3PWYn5l0XzePnsWa7paaZH1E6VJHpLxd9vx/oZfUoB8bjxwwht5SR/pnFpbJAUSYOgvFdk6Psy28RGGCmXEaWbH23nPigW8c9l8rl/Sx4bZ05idaaEqwYntRwd5YNchTo6NkNevEQsfvccKATkdUJNPKVKlLE7ptyGY0t1vjX+tCahYVNMorJ6AVFS2SARZnwrQjL9+71v/esB5552HisYLL7wQfTJARaMGBubPn8+cOXPQrwvocYEEA1T8F4tF8vk88XgcDRJoubrNkxsB5/TUCSp2tc6m6Xa1SCSC7q/2Wrf/9S7/lfgoJzVloEzUmpx0vZouj0vUWbP7ylqDALo+lUrRLoJf+0Sf5FDbuHEjzb7T/mvavHnzGk8DaF+3tbU1uJ/O5PR6nTvVb6dvt3kjYASMwFQl4GrgJCOpZ8ZArm2Nu/c69LZ2sHLBYmb6HaTqccmew0C+yFHJCnr3xgAAEABJREFUQJ+Qm/2JeIyiZN4HRQgOF6pMTNTIT1QpTlbIT5YYGR2lf+g41YpHreqLOfQaHTakQUUqFfNKePVuKM8iqC3Dry6mmu+BShdebRaliWnoMQ0T8ViT7HG1VqQiAlsfry9XcnQFncQrSTnOI18SE+GXl6xpQbLtxWicEyPjjIh4Gh2ZZGJ4koSLM2/mPJbMW8L07ln8pFeiq40FHdNIRZIUwzqixdl59AgP7NwqorEo6yp0i/BfPnsW83q6iKWijFQL7D8xyDM79zGcm5CMbZ6o5zeYTmvrJObJvYNUHPoen7r5/fzVB3+Tj/3q7/Hr17+Ts7vmEpOsdnbAY0llGgQ+1KuSdc0xKsGEggg1FVYqsKrijxTzM72z0RKr5nXzto2red8lG3jr+lWcvaCPZGsKXJ0Dh45w77Nb+MZ993PLPfdz20OP8cT2XQyMjuL54hswZ3oPK+SYeMRjvDROyVUbWnO6tHXN7F7mtLfSWFGrUKuUqVbLMpX5apVYa5rlC+Zy3QXn8/4rr+TtEgRZtWABsXScoXqR48eG5NAAEhkJIiVIplpobeumQ/puVt9ZLFp9NjOWLCLszHBExsOBiTGGi2XyY0WGDp2ksrmf6RMBHZFulse7WZWZwZpsH4vTfVww7WzmLl5I78w+Kb+L4+UYeyfqImgdvh+wrrdL6spQi4hmr07K+jxtiThnz+tjad9McOB7EemOAGShJLxyQUgt6miPxFgg4nplKktLNBAuebYODVGU2MfIaBn96wvjQZV8S5nLgywXBO2U9MchYx4R+UwG1ZCEF5DyPPR1rFhiz/gERyT7X5No0pz2NOund7NhZjvnTWtjfU+Ws6TPOmJRkM9zv3wGdw/nqKsQd+Ccw5OyNOuPKHQnpvNtEtTQMTYsA/tAqcChsor/gK6WNpZ1zWRTVwuXtbdxibA4Z1oX8+S+zI8lGK449k2WGZCAQV7604mbntSh1el9Mfo6NTx0bsqaYJmybbeGG4HXnICebPQGQUW7BgJ0uWlaeTqdRsXkjBkzWLRoEatXr0bF5OWXX87VV1+NZpA1k9zMIOsTArNnz24EBPSpgmg0igp6PXlquVqHZqpVsGpkX9c161cBq9vVFzVdrz68mc051wiEaFu1zS81zeg3Tbnp/OmcUiL2M5kMnZ2dzJw5s/GnH/Ux/nXr1jUe67/22msb3+fXYI32kf4JSO1HDdro1z60f/UJAe0j5ax+aPnNAI4vNynad7rtpeacXBlfutKWjYARMAJThYCcA/UaFkp7Q5mXkzl6E98STzJv+izesnojm5asY9G0PtLpLBNyyjwkGdwdIoi2VCdEACVEXKSoegmqfgpE9IQiXCoi9vKFceqVLLVyi5jsU0pSKcYoF6KUixFKhYBYNInv2kjH5tPWsoioCCHPJYlF2glcF2XJ3JbLVSrlmgjHKnp9qYsgDqmKqxXOysxlRqyLZBiXujwRaTVGJVgw5kJyMZ/ieA5fsv/tsTSLp4voW7mOTWvPZ3HfAhJIY6Tdr/auxxzLRGx2pTIipup4Vdh3fIDHD+ylPiFCNqgwSzLY6+bPY+m0aaSTUSZFEB04cZJtEgAoVEroNS8hgnBmRzcqiv2QRlkFYbS6pZO2YoUdxw7x1c1P8pFbb+W3/+LzfOwzP+TeH+wnCAKk0VQlGaH3HHpta/qr/dac/+dOIxSZ25biitXLeP+1F/Kb776a333v9Xzwhsu5YtO5LDx7GelshsP9/dz56GN8W4IAdz/2BIeP60/6wVhtkiARkJWky2S1xEAlz6BfZzSsEI0niKtjFYFWE3Ou0R4Pn1BEbij9EotH6e1sY/m8ORJ4mM/C7u5Gr1QqNcku56hNjJGNx0ilEoxIAOrhHQf469t+zB9/6Uf82dcf5ZGTe9hVHpJA0zjD44MMjAyhX+0sTRYZPz5KfvAEicAjFotwZHCY7z30FH/6d7fxp5//IR/95uPs7j/BiWFR5fmAsVKMQ5J5PyQBLVyMWJgkIoJ/jAona3mGq3mK0sZkXBqV8ChTwOlTDD6yb4AMOenXGhWvhq7O1n2WZ1rplkCUpOIlADDCsyN5dksg59DYKESi9GR9VsdSdEnAYSwQKCLSk2EAniMaDYSU1CXvMQkADOTLjJZ1n4DOVJK5EvTAlcAVyCSgMx7QFY3IcpRYJZBNATX9tUgH8kHFOScz8hbxr0EAD3eqfA/y0j/D+vsQMkV4dSTTErhpp03qTUtLe6Vls6QfeiXo15JIEooVxO8hCXAV6hXC54uWpjc4NO65nl/HFH4J2incemu6EXiNCUQiETlRRhsXFudefMZxzqGiUy+azjlUKGowQIWjCkjNHmt2WbPJKjA1GKC2adOmRpBAnxjQwIHu3y0XJj22RS50Wk70+cCATlVk6sVY69H6VHzqRV+XX+Pmv+7Fa3u1rWraXr1BUxbqWOMiIDPOOZSRPkmhgr+1tRUNruhTGuueF/raDxqIUf5q2h/aD/rXHfSxf+0r7Qc9VsvROrQ+7f8gCNC6nHM492Lj+Zfu3zRd5ZzTiZkRMAJGYOoSkPNgTTLJIiuoy41/40b++VNjW0uGm664hrddchU3bbiUK5avZ/XM+fRKdlDPuQXJePpjIWXJ/k8U64zXA/KxBGEqTVQEWyYegbook7oIhlpCBHqSWiVJtZyQQMApK9YOMJ47RC2cJJaoU6kPMF7YTb50iEpthKpkGtVqNUe97hHW1TkPh5jzpZw6ORF7Y6M5RsbGGRkZY2JIjhsT4V+osHz6HNbOX8yVq8/lXZdezXuufAuXrDuXGW0dDaHCT3iJbGV51yxmZTtB6ovWPE6MjLJz4DiRoiOI+Mzt6WF93zzOmtZLNhGjIgEIffJg74FjIgYhBFQ0Te/oojfbjmgpJvI5Jop5bn/4x/y3r/8dv/pX/4c/+Opf84mH7uQre7dyZ/8hHpY6YiIMBQ5IZrZWKotwrjeOD5yHpwVL2T/L++RQjlER2yVxKpNNs3rlQm6+6iJ+5bqr+LUrL+GDN17HpetWkc22UhseZfPu3Ty5fScHJQhSlq4oyhgIZdD4IiXzRckeyxiqJWPkyiExL4k+sFAtiUgVt/F8YvEUkSBFUI8RDWPUJcDjybFEZKxIWboboUdupEBppER+ckzaXBL9XKYgYnPLgQN87Yf38bEvfJO/+Pvv88Bj99F/dB8STRIr4xdKjQx6SE0CMQVOZkKG2h39sTxbxw/zle1P8P99/zv8u69+lf/5gzvZtmU7Y0f7oVykxauDHDdWLVKQ2Sopoi5GSTLqBNJYaVtBGlSWsa5fvxgKiygD7eCWWoR0LYBQapb+L0k5dZkubs8yK5pAIgnsnZjgBycO8XBulJFihQxp1rR3MEfE/FhEfA3zRKo+KRnnE0EdJ9l5CSdApUKxEQQT9yo+deHjAh9fkA1SpUwg/4dEfWiR9WkZMwkXEIQ+FerIhwUkoKD3SOgrDNEglFpZ/KRWoizBKE1e1RvBmpqUFZKU5uQnS6BfCajWiIgPUQkoRD1P6paNEmzI1cpUwrrWQmOchhA4h5N9ZFZrm9LmTenWW+ONwL8QgVBOak3TKp1z6Amvue70Kae9MpkMKkT7+vpYsWJFI+t8ekDgsssua/yGgIpTDQjoVwrWrFnDypUrUXGqj55r9lrL0cBAU5DqDZLaaVW9aWedc/iSaY9KUEQZpNNpVKi3tbWhXPVrFosXL24wW79+PSr2VeTr7zPoVE0Fv3LXr2toll/3V9GvAYOkRJ3VtPwmUw006AWLl7ycc+g+2g+6v/a7PhXQnDbn9TDnnE7MjIARMAJTk4DvNW7gK3ILXxOlIPoD6rUGi8DzaeloY8VZS7jhvAv59U3X8TsXX89vXXANv3zOpbx33UUsbp3N9HQPfizLeBBlUMoZFlGgWdjyZE7ESoVavSxWlUR2jVq1LsYLwt6TbHGlTCPz3946g3g8LXqnIvV7xKXMWjWQ/b1TVvHENV9MXKyfsqORMkNxR601Sce0LpbMnsPGecu4Yela3r96I7987Q287/JreddlV3HTRZdy0crV9LW1k5K2eSp2pKZXe0s1zG/tZHpGhLtcL6I1n1yxyJBkphPiW1xE2pz2dgk0zGBeRzstsTiISBqbnGToxAieCDK9HqUlMNIj4r8tFUMF46Rs1+/0//XTW/nh9oOMHhkl6iW5eu0afv99N/DB92zikkvnyTq/sT8i0l2tLqLZNZajeHgqTF/N+Z9i29fu2c5nf/gYn7r9br5w//08c+AgkWhM2jObC/oW87YN67ls1TKWz5+F15alIMyOSib90IlhBicqIppTxKT/YiWHK4rki6RF67aKsIdYKUDko4hQkUHCG+dTc1HpP4dfjxAlRVQEtvMD0fwhRQEzUitSL1ZFCEdopYWqFyUvPEuVIkHaY/HcLs5e2M26hT1sWt3HxdPncvPq83jrxiu4ceV5nD+zj2ltrZCOMhSpEElnqToPJHNPNsLyxdM5d9kszlk2kw1r57JpzVLeeu4q3rFhJW9dNZvlsxO0pmt4coh8HEgXAoKiD34KP5LGLwLjJby6I4hEmZRFcZt01dEiwSqvJitEEBfCMnlXYa6MidmxFtoSbRyX4MT3Th7ix+Uh9E/vzanE2NQxjdZsjL3RHIVKni6pLy5jbMivUAmcMJmk7oqNJwriLi4uRaX/oxRqNUbrJUrVOEKrsT7iRcRvj5o4kXNFxiSgUBV2srGxPpQggHjXeOv9kJPumqhNytDK44dVErKc0DFVrUiwrkClOkkpKvwkYBOG0kdSZygf1lD6olYtyme6LHUJWgUgpYZal0x9Yef7DokLydLUfguKqQ3AWm8EXksC1WoVzbirNbPQuk6Fnlo8HicWixGJRHDOocJRs9Z6g6KP1I2NjTUeGXPOodl9zfTr0wH6K/IqQpviVAMAF154IRs2bGgECTQQoGJWs9LNIEA2m0XFr4rVpr2WbX8jlK1slbG2V9uuDPRJCQ2KaGBFs/f6lxlU1Gu2X/lt2rQJ/QqG/qk+3a5fu9DH+vv65OI9TS6Ira2NpzUCyexrG51zjb7zfR9dF41GaZo+BaD9rf2qF7WmOecaFz0dA7quOeW0l3PutCWbNQJGwAhMMQJyCtRsZoU6ql1qsowIGKWg58wJkXBBNGDetJlcsHQV79xwGf960/X83mU38jtqv/Sr/OLNv8DlV1zNkvVr6V4wn0x3BzHJAifkfF2pjlOt5cTyYgWxkgiHqlyHKw0rTnRIxr6N8sR0vMoCqvleJocz5Ec7qeZmUqsi5iRgECKXegkO1MTqVCTDrF8L8Bb0kjlrNvPOOZuNmy7m5mvfyodvehf/+d0f4I9/8cO87coruXbjRjauWMmimTOQWAFO2udEEEY0BaoNfRWrirzqSrTQmkzLNcgjGnpUK3UoV4gREI0EtKVStCTSdCZSJGRZiyuLYM9J9tQPApwEAWLRKKl4AhyNV+MeRLLJt/qy0DEAABAASURBVD2yjZP9ReYG03l/13L+6/IL+E+XXMxvnb+Ey+ZF8J1ICKmOeoirhaeWQ0T+OxFt/MyvL9/xJJ/51r189Mu38qlvfJfvPvQo+48OSl3Q5qdZ2NXGwp5O9CmHnu4uonI/VShVGJL7phMjY8TxiZZ9gnyNqAQBIn6CpFhQdMQKHi6AuueDc4TidVkyyeVKKAIT/LpPOpGVMpO4WFQy2T6S4MYThq3JFqa19BBI8KUeiYMXMmtaO1dvXMlvvPtK/vDDb+cv/uOH+H/f9j7++3s+xH+T/v6Ny6/j0rPOpkcCFXUNAESrdJSSpIfrRMcrXNDey+9uuoiPvvvtfOb9N/P5D7yX3/1X7+P3f+lmfuftV/Hui1dy7qIOelt8ol5VvIV4DmIS2Ii6KC1BglgZXEG2ybhMkqCIvGqyjy5LECAmgQHkk1Tyao0AQHs6SWc0QVe0hUkR0M+On2BXNUdNeHRVIixLtxNJRjgSFKBapr3sIcl/cFUqotBlpOMiIfFIlLRwSAZJPOFZkoRXTj4Q0XqSiIzECNITAjv06hRchaIEAAbJofc+yEuGjHSBkzl561jSFTJbdtIgv07M90j5AQnxy4mQr4vAr1QLRLIt1CMxkLpD50tnVqmJny8EArRIz8nZg0Zd0k3oS4rRyZQ3b8oTMABnNAHnXOPE4dzLT1/vxnme1xCDmnlWi8qFNhKJEMiFV6d6AlRTP3VfXa/7qGjV/TVzr1nmmAQJnHONk5jur/vpdt03nU7T3d3NggULGr8hcP755zd+df68885Ds9jXXHMNN954I+94xzu46aab0O+ta0ZbM926rwpffVpg7ty5qChWsay+6A2WBi2apmJWrSon9qapsD3dmuubUy3ndHPOvai/tN0vNW1f0zQIotYMoGi56pdu1+P0RkXr9+VmTnm0S7Zjmoh0DZLMmzcPfRpC26hPSlx//fUNBu9617u4+eabG3al3IDptmZ2X5+y0CcCNHCiLDRQoEED7Q+to1mvcw5dVv7aF9pG5KXb1ZxzciH0Gv2s+zW385KXblPTMtR0Xvd1zr1kT1s0AkbACEwxAnKHmpGb+zYCktJ0PQ+L2gAHur49jBKTVF4od/ZhNCSMhfitUWbO6mLV4nlcv34Rv3HVAv70hsu59cbf59a3/ha/tXQOGW+SHeMpaiNtBKUeyrmECO80mUw3pXKN0dFJsi3tROsjRDlGpbhT1u2gWDpJNFWC1GFG6w/QP+oje+OPJYjmZpFqi5EXKTk+Gqer3eOmjpl87Zd/i1ve8X4+ddM7+ZWLN3L5BevonjWNIJ2iK91GRNpGQ8554E5ZNJnC8yM4517VMiJWo/N7WbdoBQuDHrZODou4qjBNjj1WPEy6q5eSCKBqOU9nTztnr1qGiyfJj+Tp6Z7N4KjcU5QirJ+/mHOWLkRUL+pOKYzwzBN78MYPU2YPoz0DZFZ2MGfBUii2czQfY7JvDuGxIdpas0S62xiX7PjY2EkkgiK8JkQglsiIQB8rTki5kM20UClN4kuAIxv1GTp8kOmpgM6YjxPx6RfrxCW73OJH0WhKZegE1ehOBoaf5viBZzl06BD9B4/Rf3gflcIgsbTktyXjn65VoDDK8In9FEcPkW6r09EboVA52hB+BRHszxzaz9krF5AdO8zE5oeYN28GeysVMnXw6g58T/atE06MkZXMdZf0Y6wVRnI7Ge8skU9CUoI6rRMBxQBy8QJdYpn2VmKyjByXHy5x+ECNigSN1vWuY27Yxvp1F1IujrBlz4+pJ3PMXjgXTUsnix4XLVpOfLaU15Gj3F5jTPwcGIuTSc5n5cKVLOht4dLEWrJeO0dcKON6Gsuzq8jmJFtfHGdza46h9AgL53ZT3rmH2nie2rQMT4zto1I8SSo3KGPxKJV4jmN+jhE/IIh2QTkjAS1V2DFyrsBbJQiwkmE6RZSvPdTCwi0x4pk0J/ommDU7T9afBicK9IUxjnX08IT4uzJZpjxUp63eTb4SZ248Kr6F5JJHqFdPkD5Z5sjeMTqjdQLJyh8+doxHDx7kyZMnoJRnlvN5iwQLWjJJ9nsVtsVqRL0WptfaoByRYzwWVJJEvASFTIrpYZyzqiGuo0SYrJAfjPLkQIZpdTmuVqV/YoJHi2M84OUYThVIJiZZFhnn/bPPZk7VFx4FagkgKl0tE+0y+WjJ3NR+e1O7+dZ6I3BmEwgkkKCiUaeRSKTxNIEK+EwmgwpXfQpAH1tXEbxRMg2bNm1CBa8GBlT86lcFVq1a1QgcrF27Fn1yQAMHmglXUwG9evVqNEOuQYKlS5eiTx7oEwgacFDB3TR9pF6ttbWVVjGtPxaLoTdtTVORrqY+quk+p5sep2U0ra+vj7kSmFBRrnVq3eqD+qKmQQz1U9unpm3VNmi71Zrr1q1b12ijHtPM6Kv/fVL+7NmzUcHf2dmJclNfleeZPTLMeyNgBIzA1CYQ9eSaGImSisfkethCe2tb49qUTmVFJGQpxItMRnKMVMfpnzzOUGmEUlBhvD7O7oE9It76qNf7wJuL5+YQ9ZcQcBZ+fREeC0lny2J1glidsckJjhwZ5uSJKrVSJ5H6LAkiyHW4pYWWZIqkZNhj4oteW/Sajfez337XKTEZlkQzOepxH0n5U/ADKokUfkcHi2fNZlZPD4EItEy6hVaxbDwOvqNYyYOr05pM0t6WpUX8xCHhC4iKqm1tydDdOhuCNkaGi9y/Yw9fefgxvn3vg3znx49zz6PbmBTxXhAxXxHxGiZikErJ/h5ImV4iyfjQGLWJPEhQpV4PqYeyzXlEEmla2jo4VpjkZLVEKH7k1afAUYn4EAQEra1cuOR8zu5bIWJ/GkOjFe7esou/ufvH/PFtd/CxO+7lYz+8k0/9+FEe2NMvutKTe41uZmVni81iWssMCV4A8QC/JUkkm6aeilCv5dh1/BCP7HyWj3/7+9z6xMMcGB2iIj0alWRKXcaKPup/KDdMWKpQLZaoSzG+wIlEIgQ+0syEjKcsq4Xvoq5uokHAgAQs7tn+LF9+9H4+/ejdfPHxe/jDWz7HH3//63z5iQd5aN9ODgyKABbGSSmrO5FgSdtcZsR7IB+we/8Jvv/Is/zNvT/mMw88zN8++iT/49a/43/c9mVp823cs+0Zjumf6gt9YlVpK1XhlMJF05Bop+wn2XZshNse2cJ3Ht3KM3uPMQcJzlRiJCse0UKZYGyCyGSJtopPey1CZyTBjI4ukp0ZjrfWeaZlgoPpIj3ZDFe3zmY+HUTKMVJVR7Sox+eJjRfIlDyy5QjUIO5CeuNJFrR2yHjpkBUeT0uA5hsndvBHu3fyJ7u284VDB3l4ZIxR8YNoG/NaprOkbQ7LT9SYm6/TO1kTH+vUog6yHkfbQw50gxdWidZCshIEnJ7toFfGNEmfA7VBHhzey3/d8hR/uu1Z/mr3Nu481M/RsQrUWpgTn8Hilj70c6bmyWfNOYe9XkzAe/GiLRkBI3AmEXDO4ZxruOycQ28u4vE4abmQqbCOxWKo4E6lUo0Llv64nf75OhW8+qv2KvZVJJ8eHLjqqqvQpwbe8pa3oPMaKLj88stf+IsE+lUDFd5qGhxQW7VqVSNIoIECNQ0sqC1atIimqXhX8a2P1TdNBblm3dV0fzU9Xk3LVP9U4Kupj5qpv/jiixu/e6Bff1Af9YkG9Vd91cCGBjh0mz7loEEADWJouVqniv6m4NevRuhNj7JKJpON4Inyc86hWfx6XS/7DbT2nxEwAkbACJxxBLzG9TGCoyUFbe1ybRRhm4pniXoZJv0a1ZijGvGYKFWZLFdJd3TSMWMGnlwTRnI1cvUaE+VRRiWTO14qMFGsMTJeYjJXhFqRQm4cfUKtWvMoi1ii1ipZ7m68SjcquDOJFMlYgqgfxfd8nDt1vZaLzM9MsyCyteLViaYipDLSwIgjVyoxLm0peTFWz5zLrHZRUqHoMrkvaEul6ZT2R4OQUjVHtJwnK2K/szVLXLbzvGttEgyYM6OXZdMW05WcBqNlHn9uG5++8w4+9f0f8M17HuKhx7YyWCtI23PIf+Qkoy45ecKIYJHAS8SLkxPRR4OTrJMMbknYiSuEzmsEAQYK45RqJRAuVedTELE3UQkbwr0WTXDDuZdx1dqLWTl/OV4kya4D/fzdfY/wP7/zAz7yte/w7772DT4nAYmDRwbxIx0snb6Ys2ctZUH3XHqynRIeQQhBJB0j29lGpisDQY0TAwd4eMsT/NFXPsvXHnmAXScHVMtK833qDvLVIqXxIRJIfxUrlPNF6a4Q35ftgOegJZ3iWkksXLZqJUtmz4J6lb07t/O5++7kf33v2/zhbd/gv379y3zx7jv5/vYtbD5xjIGJcUTTEo8GzJB+uHbVhVy4ZC2zOmZQGslxz+NP8pe3fo8//Nq3+INv3sZ/u+MWvnr/97nrucfZ3H+IEWFMxCfjt9BWi4sg7iWbbieeaBGO8Pj2vXzx9nv40r2Pcvee49KeuPjlMeJVGQmKcvwYlWqesl8j52qyHaYlM/RmWqi3QDE5Ri6ZY0Y6wQ3pWXhCAM9jVPYf9ooMlkcoypgpCq0JaW+xVsSX8dcnAa4LOqaxsXc2iWw7I/VJ7hzZy3956ln+25atfHb/AZ4cGRdyURZkejlP+mfjtHnE9FcKJTgUK1fwaxUCVwfxNfRqVMIiYb5CpAw90TTLO3pYN20mM9pbwRU4OHmAP3zmcf7gmcf4xLbnuPfAYcqjJXpdB+tb53Nh9zIikUjDtN80CMBpr5DwtKWpOetNzWZbq43Am4NAU6jqY/BqTdGqJzw9+el2NT35BRKljkaj6IVeBW9KggIaDNBH5mfNmoU+Mq8CXb8T3xTkmk1X08x608477zyapkJbTcV2c7pp0yY2vYzpPqeb7q9ivmmnH9PcT0W/Bho0AKCBCq1X/VFhr6aBAjX1V/1Wka9PCuhTA3PmzEEz+irwNQiiPJxzjY5XJsrqpabrGzvIf86d2ldm7W0EjIARMAJnGIGw7lEV0VRvSEqIBtIAyULXy1HCSpzceJ2oa6c7PZdEpZORg1VGD1UoD0fID4ZUYiOQPkbOf47B0uPkw72Uw2OUwqOSqT5CcSzF0LGQeq2V6TPPYvacRWRbO4hFoniS8Y46n4iYJ1LLieBQ02uOXqurtZo487O9Y1J2ix9hemsrZ82czlzJRrcHMTJhlFY/zRIR/62xKPpyonemZdpZ1NPL3N4uOjoSzEjGmdmWpSubwfNBv2JXrZXJSPBj3qwZXL54MRfM7SPV0QZhmaMTxzkshqsyRwRsiwQUktEkMaKkJatcy5eRhD5hoUa2LmW3d9Grom3aDLqk7nq1zuh4hYlcmXylTlc6S7f4mO2ezgzZnqpHCKUM0ZdUyyGrly7ggrXLufKCNVy8/mzmzplJNhqjNFkgd3Kc6okhcbpOb1cPl5y1lKvOXsm6RfPo7W3Fi0G5NIF+H7xVmCzs6WHNgoV0980m3pJO8KXHAAAQAElEQVTCE/E6ODLEeLFIrVIhLJeJSJa7I0jQnW0jaGtnfs8MMhKI8MVvpD9DR+Mls+jtwYXi2xUbzuGajRtYt3IV6Y5umKxy8vAA+/YeJlKLE0l1MKdnNjN7ZtKazeICKcKDWCrO5dKu6zadx7UXrmfZ0rm0JALGTp7g6O599G/bRRDxhH03i2bPZ9GMPhlb7YgqJwh8Mn6M8xb2cfbsHunTVmEZUC+OM3DsEMeGhyn4Pv21Kv1hgeFWR21aHNcdgXafcjbCkViRCXElGfqsimY5Oy6+xaJE4j6zE1FWJFJybJnj9SKDGUe1V47v0ONjVFoTHI3XyXkVQrF0NMK5mU5u7J7Hdb3z6WvvJZ5KwWSJSenPioyprljA6tZWLuvp5kIZf+t62ij0Jim3RhhNOkpeSFCp4gm/3sECM/snJQgQUsfh+x5ntXRxZeccru+dw/qOLmZn4lAoUywUyRVypMMKC2NJNrX3cGnvTC6cPpNoNCqsAjnel1Ic9noxAe/Fi7ZkBIzAmUTAk+ismvqs4vWl5pxDtzt3asrzL10XSEDg+cUXTZrbIpEI2WwWfRz/pU8OzJ49GxXYKrybWXydvtT0awWagdfpy1lz/2Y5uqzzajqvTw+ooNevAGh9MyQzo5n7rq4uuYHpQIMYKu5jsVjjRO/ci0/yykNvuPTGpiwXeDX93YCm6Y2Ybtf9nHM492J7ERhbMAJGwAgYgTOHgGSU6yIqQkqim+qEdXFdMtFhNYIXZsi4mfRlV7Bp6Vu5fNlNLEyuJT0xg8RED4n8NMqVLOVawMlREWXHDzM+IYKn1oKrZ0lG2mmPraez5RyWzL+MFcsuoqW1RzRJHocIkhYRM/UQDQS4eh0vDNHrjHiA8z08EXE6/7NYUKqRCOEsEURXr1jJuy7YwDvWn8eNq9dx8zkbWSJivzWRQBpPEImyeFYfl69Zy1Xnn8Om81dz/QXncun61SyaPwe9jhbLJUrVCoE41SZZ4Os3LOW9F6/mA5ecx/Wb1nHNBSu56qLV/OLVF/N7b7ue9155Nb9w8ZW8Z92FbJq3lJnpVhG9kKkGzPZauGnTJbz9siu47uJNrFu+gukdnUTEGekWfD/g+jXn8Y7zL+Tm8y7iiqVrWNE9gy4vQbQOCfEikSqzYEE7V164gg9et4nfvuEKPnzFxXzo3At495pzeds55/ErGzfyW1ds4oNXbeSGC89m1dIZtHSKoKREUKiSkkDDjGiKc2bN58b1G3jfpit514UXc/3addKWy7lEWC3s7CVdc/RGYmyQIMG7L7qED15xDReuXs+C6bNIxuLSX9JnHiJKoVSqUJdyRdNy1iIRpRdv5EPXvZUPX3Mjv3yR8FizkZuXnct/uvJm/sO17+LDV93EW6Tu+b3TkcGBaG5yQZWuroCVK2dw05Xr+NUbL+XDb7mYD118Pu9cv5Zr16zmw5uu5SPXv1vsPbx97YX0tono9SGnAIGLlszi6lULeNt5y3i79M1NFyznqvOWc8GK+axcMINUPqCl6ksgqINrFy7gnfMWcEPfPDb0TmOa3DMdFkaIeN+UmcGvdizkd3rP4j3T57O6u0vGcoz4hEO6gEWtbVw1bz439y3mptmL2DhtDrOTbeQ9n4ITRyRi0yOMrmzt5ZenLeZX+lbwgfmruG72Ym6WRMw75s7k3fOn876FM6T+HsnkJ8mky8I0Tl2CRyXnUZJyKp4HnsMP63gSdKnFExQjPsqsTSYXt/Tyi90L+PXZy/i1ecu5ceHZ0qaFvGvuHN47bxa/MH827+ibzsYZrczrTeBLEMSTMp0WwD+85JP4DwtTeE5oT+HWW9ONwJuAgJ7gAhHzanrCc05Od2LatKbQbU71R/zUdLlQKMiFTC74pRIqjHW9CuWmKG4KYy2nac45tD6tR02Fdzweb9w8pCTiq6YZ96a1t7fTtNbWVlrFNKiQyWRoaWl5wZr761SfTkjITYtaVCK4kUiEZtu0buSlvqk1fW76fbrvul2PbZqWoabLWq76ruU5d4qX3pypSfH2NgJGwAgYgTOcgPMi+M7Db2TfK6BZ97ojFmmlPTOb8eEKY4NVWmMzRTRdzaXrbuC8pZdx7jKxFZfSnbmWzsxG4t5iYuF8pmU3Mb/3bSya/g6Wznk782eey9lLL2HliotJtczg6PERBk+OSeYxLuVniEjK2A8RKevwRISoL54IkqbxM77q5RpIQGN6pkWE7Aref/UV/Npbr+bDN1zHb7/9rSyZOYtW2dasZunsPq5dfz7vuHQTN15xCe+/8S0izi9k+aLF+HIdDJ3f2FXyvbhKiQUrZ0l2ey2/et0V/O5Nb+XXZP/3X3clH3jLVfzmW6/jN9/1Tv7tu97N79x4MzeLqF7aNwdR+LTEY8xu6+TdV13Be669ipuvvIJLRNQumDWDdNonk4w2/HrXxRfzvssuF7uS6847j9Vz5xFNe+grHtdeK9MWCVg5fRrXnLuSX7jkAn5dyvzNa67mt66+mv/4luv53Wuv4V9deTHXXrSG1avmMX1GGwkJLkCVpIjbIIjixOZNm8mVq9bxC5dfwQeuvY73X/MWfvutN/P2DRexYNp01O8Z3e1ced56EfPX8a+vfyuXS6Bh8cw+Ir6HdB/SiehL7y18GVceJVpEZK6aO5cbN2zgQ2+5ht+98SZ+/+3v4N/f/E5+96q38JtXXcv7hM0Fi5bQmY4hQ5FJyapPuhqF4gjZOKxbNJt3XXo+v3nTtfy7d7+N//jed/Gff+F9fPCyK/mNS6/iF8+5kLOn9+BLYCRXrDBemJDAVIgvWe8NKxZz8xUb+dANV/I7776R33vv23jXZRs5d+4seiQQ01KNc126h9+ZfhZ/OHMlH5mxkl/qnMt50VZ8bbTnmNbRzg2zFvFv5q/h1xasZN2MaXitHr0SKGspx7g22cVvi7D/rzOWy/GreH/nQtbHMkTDhAREHPqn/YhW6Un7XNqZ5b2zFvLB+bLvspX89tKz+MBZ83jfEmEkAn3jjC564sqzQCwPsRyURkqM5ssMeyH1TIyhzhRDPSmiQRINClQUmoO2iMeG1h5unNHHu+Yv4Q9WnMO/WbGGDy5fwi8uXcy7Fs7j0tm99LUlwM9Ll7mGhXL86aZ9aEZzOBsKI2AEzmQCzjmccy80QYWsXqRiEuU93SIiptV0nQp351zjOOfcC8eePuOcQ8tS0/JUYKvYVlPxreubptub81qGc/+4zOb25tSTmyHn3Cv60NxPy1bT+tWa86cfr3WqNY/RqXP/ULbu+1Jz7tT25nFarratabrezAgYASNgBM5AAiJo9ZwvVzG52a2CCCZEuGXT7UzvnstomOfBZx7jrgfvZ//xYzgJpEdTGVwyRj0WML1rGdO65pJNZ0gl0vS2z2FOz3Kmty9kRttcMqmAbGuykTXfun0Pe/ccJ9Myh7kz1xLUe6RO1zAXgho/51c9kUCiC3gxx/TeVpbM7WHNsj5WL5nBvNlttLXGQURVRTK04gLpCCyelmX9woWsW7KA1QvmM29GrwQ4nGRixTnPEQgDT2bDUpmizCSyLSyft4hNy9Zw7oIVLOntozPRKgECj5nS9vk9rawScbdofh8u5VB/6glIyrZlM7s4W7KzK+bNZn5vN5lEgFbky27JWIQVkrVdu3ghq5cuYJEI1kSHCGQfwggMU8QrRSU/HCUp/7d5cTrbu5gxZzbLli5h5apVrFu2gqWLFzNdyk91tkIsIZ5HZO8ECRGn9WQU/DrSCQ3raW9l2bx5rF+2jA0rV3KxcFjY0y3HSHAoKOG3BcxZ2MMKyZ4v7e5k5fzFdGXS4pDsIrEW+V/uVcCT+5ZGOycniVaKpIRvdzJgXm+WpcJ+5aoFrD53Ma0zM/TMyNIpgjQhrtQrFarFIk6GYjKQto7WiBd9stLC7mQLs2bMZMGihaxYuYwVK5Yxc14v2fYUMphO+eCg7ipSdZ24BrOIk850sWTBUlYsXMJ5y1dw+fpzWLtgIR2ROLIZSaXTGoGV0QSLW1Ksa8uyoCMj20IJEHjaJMqRGkFrwKzuJBva08z149SqeVCcfpW2qGOFHL8onWBNa4J5rUnECbokbR9IZ4/6dSYiItO1SjmmLx1jWTbNOVLemq4MZ4ktbm2lT9rYghNaESYl+LD1+BBPyufuuYEB9g6PMFwoQehL4CZNWyJLi4QonHOM+zUKCi0IkUicBNeiTGtPsqYjxarObpZ3dbG0u4PFHa3iK1JGSL5e4QXRH4bovZ2a3heqyV5T/u1NeQIGwAicwQT0hKZiVUXx6Sc1Xa+m29R0u1qzqbpNTTPhapHnAwN68fcloq0XODXd3zmHcw5dds41AgJalppzp7Y5d2qq++jxTXPu1Hqef6mPp5tzp7Y7557f48UTDTI0/Vd/datzruFLs45XmyIvrU+PVX+bZem8rlN/m9YsRxk0TQ63txEwAkbACJyJBEQveGIOEYEiB+r6C2zSjngsRWu2i7WXr5OMo2Nn/272HNtL/+QgRyePs/fEAbYd3sHu/Q+xe++9bN5+G89uuY3tO37Itm138cyzt/H4k99msnCEsbHD7Nq9mSeeepKx0TKL55/Lwr6NlMcR0S+V16VuMb3m6PVHrzuhCBLZws/6qsYTlOR6WPBq1L2qtFAFVI5yaQQkyywrxMccJyeGGR4ZhqLUWIO4XG5bXCD+yTHlEtWqCGDZVKnXCHxZLwf6LmRXYYSRmqhVUeReGCdWi5EfrzA+XKQ+XuPo0DGqlTI0xGiFmldn0pUZD0vU4yIvKjU5pkJc+Ps1qUPqQvdX02URdb6rE5MsvxORKVik5jonKxP0S3acagIvH6VagEKuTq1Qle2OSkIsKg4nAqoxjwlpzyiOcbFS1cOTdkZyHjnZe6xWolIYJywVqId12QOikkmOJiIiu5GYUJHJ6gQnikOMugKS9AaqVEuTtApfwQD5CtWisJUtoZhzUqFMozVw5SoUy1TKRSbLBcZrOSZ8madIoT7KRDjOBAUmpI5J8aNSLBATxkniJOqtRGsZgjAmfRGjVq4xKYGXIWFzEpgUwZv3SuQnhiiMDwrFMnGJJGQlQBWVIMTRoTy5WkS8jVKqOeo1H99FxWRdocbOBAwFYxxwowwxCZGiIK1xMijSH52kfRyQPtodDrOXUfBBCiNWLVEYHWavHD8an+Sgm6BxvF+hLNwHInWOxkqIa8RqQSNQNEyNIYqUAqhpB4RFFFPd1aiJ58pNShfgMFFxHMuV+U6xnx/kjvLgeD87RwdhPCcWsmA8YOVYnHQdYeOhvw8wFlSYFK5VvyzTMjmZSsFUZczWPKQucV4rkWPG8mWOjeYa96ovfN5kcDU+dzLFXg0Cgq0xtf+MgBH4ZxBwzsmJ55WtKS516typ/U6vxrlT65z750213CAIUNP5ZtkqZlXY6/pIJIKarmtu1311W3P5p53qcVpWLBYjHo+/6DDnfnIb9PjT7UUFvMyCtkHrU1N/tQ1q0D282wAAEABJREFUzTJe5pB/tMo590LA4KVl8BNezXp06typ9p1+iHOn1jn3z5ueXpbNGwEjYASMwE9PwLlXP++qoMmkuknQhSON35JG0sPEXZxzZq7n+lm/x4eW/DrxsIP/+egP+Mun7sZNVOkSTbd7Yi9P79rCUL6F8eJSJmuLGa7GOTB6lDERaMm2ucyohPz4qX4+/sAzbBExe876K7hm3nuYm5lHcroIxsDHqbgV88X0+vPCteSnb+Yr7hnHI0ZAxktLs1LSxgR4KaLZTojFkU1kEq1Mb5lNR5tkuqX5yGo5rLE/LqAl00o8iMgytCfScogv9UVIpDtYmZhOp98CzkM2ECR82iXzmumM43X4LOqYJuI9iihaEEHtS8HqSWssjecFjfV67dYfrEtGYxAXS8j+0SgJX+alZwIiDZfigUO6BRf16I60sCI+DUmtoyo9KWUnU1HpvwCXkGKBdjE8CBy0yHyHtL5TrCUAT9sobe0ROtloikg2g2tJiE8eUdnXF9NjXQa8aIJ0MI3u+Bw6otnGdimVSKyj4ZcUCdkIQTamw6nhUiomlWgh2V5ItUM8STQaJytldQQp2qRdGTFl2OJnGsttQQuZbAeJ9jYijQCAODFdPE8H4EDNT8RIZxJ0R6PMAbpISPPF2mWuoxNPxL14QjSWgMBjRmeGlE/D55YgRlz6UQ4DD2KZGItloUP6cb6UNoduSMQbfXgWaabThmuXHVp8lrkeNiBticpyDLqCDOmuBcyXxdZEG/OYSZ94QzpCNA1LkbqRHTsgSMIMOqWGDvk/rmvxA5nGOgi9kJRL0xn2kApb8ER8hy4kK74vSPZwnwQpPrHtCJ957ig7T8rnRYI3y1tTnLtwFkuWS+0etIhNdxF6pePTYoEMkjRp8aYVooI/EqPTdcqaNOJWY102HWN++0x85xF4fsMiwlxNl3W9h2Oqv7ypDsDabwSMgBEwAkbACBgBIzC1CCRiSVrbO5nRO5POdCf5yQq7Dh9n79HjjA5JxlQyl5q190WwiJagUqkwkSswcPIkB48e5s5nnmXnoX4SIrrPnr2ItQtWMrN7OtQ9SQpLFGFq4bTWGoF/EoFZ5XEW+UWWZX3WzGzj8nnTuGL+NDbMbOfsjvg/qSzb+Z9OwPunH2JHGAEjYASMgBEwAkbACBiBM5dAVjLSM2bOYdmS1SzuXUy1EPDU/n62HjnJ5FiVQrUkgn+i8SixPj5cKBXJFwscGxpiX38/dx44xNHxErNbZ3LxgrVsmLtSsrAqXHxy1fqZC8Y8NwL/AgSu7Mpw46xO3rtwDr+8bD6/tHIBN0n2f2N7ioWeBdBe6y6wAMBrTdjKNwJGwAgYASNgBIyAEXhDEYiKN+1dPSxdsJzVM1eSCjrYN1Hg4GSZSJiiWCkzPD5OiMPVPErFKlUC8pWQ0WKFgXgLya5ZrJi1jNU9C4jXpUCxulg80SIL9jYCRuCVCFy7YBnXL13JjUuXc/3CRWySYNzZrR20hQ7G9QmcVzrS1v88CHg/j0KsDCNgBIyAETACRsAIGAEjcKYQ8MXRmlh7ooOl3QvokUz+SCzBoOcT99KEfoxiqUYs2oLnYhQLIZV6hEI9SsmlKCXbmD5jISv7ljIn3Ql1eRcqlKs1IqJhpGh7GwEj8AoE4kSY2dLNnJZ2ul2UriBOyk/K3kmK+muDMmfv146ABQBeO7ZWshEwAkbACBgBI2AEjMAbkEBYKVEM8+iN8Mx4B9M6ZlBpb2VU1Hu9FOJFklRF8KdTHUSDLLk8lESY5MsBBeIUKx49mR7mdc0EjSZIeXkprxZWCDSy8AZss7lkBN4oBCRORn68TC0f4upQL0PoQS0iH6Z0+xvFzTetH4L6Tds2a5gRMAJGwAgYASNgBIyAEfhHBCJBSLGqfy6sQkc0SU9XL15nK+NeyMTYOGUR+KWSIxFrJRKkqZQCCQD45CsROS5GIozSnWqjK50GJ8EBVyJMekRjHq5Uwl5GwAi8MoFaqYwXlol6FaKhBgHK1EPQb/9XY698nG35+RDwfj7FWClGwAgYASNgBIyAETACRuAMIeBEanh1wnqVpGT9WzNtRLNp9O+OFyXdP5Erkc9JWtKL4XsJalWPej1GteZTDQM6U610tLSRiEh7pZyiCBkvGsHznWQ0JaUpq+1tBIzAyxNISbCsrTVGPBbie2UirkhYzVOXEEC+bL8B8PLUfn5rLQDw82NpJRkBI2AEjIARMAJGwAicAQTyxTzd9R6KfoKJ1Ene2tHCVfENlCJnc7hnFhEJAnR1TufZvUfZNziEF4d8cZhIazcT0Wlkz57OeYk2XAEO+RUyiQ5StTi5soNo4gwgYC4agdeOgHMO517ZIJDKJXrmJN0vFsQyxCJJErK+O5aWbfZ+LQl4r2XhVrYRMAJGwAgYASNgBIyAEXijEQjD8AWXAufh+z6BJ7fFsrper6NPAAyPTzI4Osbw+ASThaIEAMoUyyX0LwSkkynicYkKiIbxGr8kcKo4/RHzU3P2vxEwAkbgjUlAznRvTMfMKyNgBIyAETACRsAIGAEj8FoQOD0AoAI+FkSIioGDSo0iPmOlCqO5EpPFMuUa1CVQEDqf0PNpzWRIJZIgAQNPjqljLyNgBIzAmUHAOzPcNC+NgBEwAkbACBgBI2AEjMDPh0AoOl/Fu+h3kfoe0UiEeBDB0w3VGn48Q+jilGseNaLgnTLPjxIJYiRicaJB0HCmjvwL66fmPcdpDwQ01tl/RsAIGIE3EgELALyResN8MQJGwAgYASNgBIyAEXjNCXj6uL9rJPAlf+9wXkDEF5Msv18LqdYiFCsehVKdcimkXK5Rypcp5IqUi2UCCRT4qvklglALazSeKNC7ag0AvObeWwVGwAgYgX8+AT1V/fOPtiONgBEwAkbACBgBI2AEjMAZRsAFfsPjuoh4h6h4Ef4xCQJEPb8h7vO5GoXJGpWCo1qqUZqoMjmapzCaozJZwXMO6nKcvPU3AxqFyX8SCgC7uxYS9jYCRuCNSsBOUW/UnjG/jIARMAJGwAgYASNgBF4TAoFk+yX1j4r3OhoFcAS+jy+BAE/EfSSMEwsSpGNpMoksyUichIuQCuK0xpNEJFDgex760h8RdDrvNCYQajhBV5sZASNgBN6QBE6dud6QrplTRsAIGAEjYASMgBEwAkbg50/A49QtsAYA0L8IIOZLRKBpmVQLrek22ls76GztFuugrUWWM+30tHejXxcInv8NAE/Ev5Nj1Uv9KkCtpnNmRsAIGIE3JoFTZ783pm/mlREwAkbACBgBI2AEjIAR+PkTqCepuCqdgZOsfzu1DHxwbZbH3nsDt/zmf+aTv/4BPv+v38/nfvM9fPRXbuZ//caH+Pjv/Raf/pV38+fXn8P/OesCIh0eYSxkehjFlwCCiv9uL8APQuxlBIyAEXijErAAwBu1Z8wvI2AEjIARMAJGwAgYgdeEgHOuUa4+AaAP7XvOI5VK0dnZyfTp01m/eg3rV69h3dmrWbdqNeesWdswXbd+5RrsZQSMgBE4UwlYAOBM7Tnz2wgYASNgBIyAETACRuCfRUAFv3OucawGAXRG17WkW+jo6CDuAmL4RPEaU52PP78u8vzj/tjLCBgBI3AGErAAwBnYaeayETACRsAIGAEjYASMwM9GQL+7ryVoAKDe/Dv+z0+DOvi1EK9ab5guq+k6X3/9Xw80MwJGwAicgQQsAHAGdpq5bASMgBEwAkbACBgBI/DPJ6CP/et39jUI4Ps+zjk0CKDBgFqtRhCJoOt1u+f7eP4pc56H7Iy9jIARMAJnKgE5i52prpvfRsAIGAEjYASMgBEwAkbgn06gUqmgYt85hz767zg11T8PGI1GqVWr6D7lcpmKWL1WI6zX0aluw15GwAgYgTOUgAUAztCOM7eNgBEwAkbACBgBI2AEfnYCjacBTvvr/U6DAZGAIBYliIvJ1AU++B469WTbz16rlWAEjIAReH0IeK9PtVarETACRsAIGAEjYASMgBF4fQjo3/D3PK/xFIBm+kulEqVyiWqtigYEJN9PuValKNn/UrVCXdxUa66XRXsbASNgBM5IAhYAOCO7zZw2AkbACBgBI2AEjIAR+OcS8J2HWsQPiEWiJGJx4tEYET/AwxGIxWRbUtbFgwi+VKQWPL/eOYdzr2yyu72NgBEwAm9IAt4b0itzyggYASNgBIyAETACRsAI/IsTsAqNgBEwAm9uAhYAeHP3r7XOCBgBI2AEjIARMAJG4KclYPsZASNgBN7kBCwA8CbvYGueETACRsAIGAEjYASMwE9HwPYyAkbACLzZCVgA4M3ew9Y+I2AEjIARMAJGwAgYgZ+GgO1jBIyAEXjTE7AAwJu+i62BRsAIGAEjYASMgBEwAj+ZgO1hBIyAEXjzE7AAwJu/j62FRsAIGAEjYASMgBEwAj+JgG03AkbACEwBAhYAmAKdbE00AkbACBgBI2AEjIAReHUCttUIGAEjMBUIWABgKvSytdEIGAEjYASMgBEwAkbg1QjYNiNgBIzAlCBgAYAp0c3WSCNgBIyAETACRsAIGIFXJmBbjIARMAJTg4AFAKZGP1srjYARMAJGwAgYASNgBF6JgK03AkbACEwRAhYAmCIdbc00AkbACBgBI2AEjIAReHkCttYIGAEjMFUIWABgqvS0tdMIGAEjYASMgBEwAkbg5QjYOiNgBIzAlCFgAYAp09XWUCNgBIyAETACRsAIGIF/TMDWGAEjYASmDgELAEydvraWGgEjYASMgBEwAkbACLyUgC0bASNgBKYQAQsATKHOtqYaASNgBIyAETACRsAIvJiALRkBI2AEphIBCwBMpd62thoBI2AEjIARMAJGwAicTsDmjYARMAJTioAFAKZUd1tjjYARMAJGwAgYASNgBP6BgM0ZASNgBKYWAQsATK3+ttYaASNgBIyAETACRsAINAnY1AgYASMwxQhYAGCKdbg11wgYASNgBIyAETACRuAUAfvfCBgBIzDVCFgAYKr1uLXXCBgBI2AEjIARMAJGQAmYGQEjYASmHAELAEy5LrcGGwEjYASMgBEwAkbACIAxMAJGwAhMPQIWAJh6fW4tNgJGwAgYASNgBIyAETACRsAIGIEpSMACAFOw063JRsAIGAEjYASMgBGY6gSs/UbACBiBqUjAAgBTsdetzUbACBgBI2AEjIARmNoErPVGwAgYgSlJwAIAU7LbrdFGwAgYASNgBIyAEZjKBKztRsAIGIGpScACAFOz363VRsAIGAEjYASMgBGYugSs5UbACBiBKUrAAgBTtOOt2UbACBgBI2AEjIARmKoErN1GwAgYgalKwAIAU7Xnrd1GwAgYASNgBIyAEZiaBKzVRsAIGIEpS8ACAFO2663hRsAIGAEjYASMgBGYigSszUbACBiBqUvAAgBTt++t5UbACBgBI2AEjIARmHoErMVGwAgYgSlMwAIAU7jzrelGwAgYASNgBIyAEZhqBKy9RsAIGGB0s/UAAAUhSURBVIGpTMACAFO5963tRsAIGAEjYASMgBGYWgSstUbACBiBKU3AAgBTuvut8UbACBgBI2AEjIARmEoErK1GwAgYgalNwAIAU7v/rfVGwAgYASNgBIyAEZg6BKylRsAIGIEpTsACAFN8AFjzjYARMAJGwAgYASMwVQhYO42AETACU52ABQCm+giw9hsBI2AEjIARMAJGYGoQsFYaASNgBKY8AQsATPkhYACMgBEwAkbACBgBIzAVCFgbjYARMAJGwAIANgaMgBEwAkbACBgBI2AE3vwErIVGwAgYASOABQBsEBgBI2AEjIARMAJGwAi86QlYA42AETACRgALANggMAJGwAgYASNgBIyAEXjTE7AGGgEjYASMgBCwJwAEgr2NgBEwAkbACBgBI2AE3swErG1GwAgYASOgBCwAoBTMjIARMAJGwAgYASNgBN68BKxlRsAIGAEj0CBgAYAGBvvPCBgBI2AEjIARMAJG4M1KwNplBIyAETACpwhYAOAUB/vfCBgBI2AEjIARMAJG4M1JwFplBIyAETACzxOwAMDzIGxiBIyAETACRsAIGAEj8GYkYG0yAkbACBiBJgELADRJ2NQIGAEjYASMgBEwAkbgzUfAWmQEjIARMAIvELAAwAsobMYIGAEjYASMgBEwAkbgzUbA2mMEjIARMAL/QMACAP/AwuaMgBEwAkbACBgBI2AE3lwErDVGwAgYASNwGgELAJwGw2aNgBEwAkbACBgBI2AE3kwErC1GwAgYASNwOgELAJxOw+aNgBEwAkbACBgBI2AE3jwErCVGwAgYASPwIgIWAHgRDlswAkbACBgBI2AEjIAReLMQsHYYASNgBIzAiwlYAODFPGzJCBgBI2AEjIARMAJG4M1BwFphBIyAETACLyFgAYCXALFFI2AEjIARMAJGwAgYgTcDAWuDETACRsAIvJSABQBeSsSWjYARMAJGwAgYASNgBM58AtYCI2AEjIAR+EcELADwj5DYCiNgBIyAETACRsAIGIEznYD5bwSMgBEwAv+YgAUA/jETW2MEjIARMAJGwAgYASNwZhMw742AETACRuBlCFgA4GWg2CojYASMgBEwAkbACBiBM5mA+W4EjIARMAIvR8ACAC9HxdYZASNgBIyAETACRsAInLkEzHMjYASMgBF4WQIWAHhZLLbSCBgBI2AEjIARMAJG4EwlYH4bASNgBIzAyxOwAMDLc7G1RsAIGAEjYASMgBEwAmcmAfPaCBgBI2AEXoGABQBeAYytNgJGwAgYASNgBIyAETgTCZjPRsAIGAEj8EoELADwSmRsvREwAkbACBgBI2AEjMCZR8A8NgJGwAgYgVckYAGAV0RjG4yAETACRsAIGAEjYATONALmrxEwAkbACLwyAQsAvDIb22IEjIARMAJGwAgYASNwZhEwb42AETACRuBVCFgA4FXg2CYjYASMgBEwAkbACBiBM4mA+WoEjIARMAKvRsACAK9Gx7YZASNgBIyAETACRsAInDkEzFMjYASMgBF4VQIWAHhVPLbRCBgBI2AEjIARMAJG4EwhYH4aASNgBIzAqxOwAMCr87GtRsAIGAEjYASMgBEwAmcGAfPSCBgBI2AEfgIBCwD8BEC22QgYASNgBIyAETACRuBMIGA+GgEjYASMwE8iYAGAn0TIthsBI2AEjIARMAJGwAi88QmYh0bACBgBI/ATCVgA4Ccish2MgBEwAkbACBgBI2AE3ugEzD8jYASMgBH4yQT+fwAAAP//MetclAAAAAZJREFUAwC9Xk5fqnbQfQAAAABJRU5ErkJggg=="/>
          <p:cNvSpPr>
            <a:spLocks noChangeAspect="1" noChangeArrowheads="1"/>
          </p:cNvSpPr>
          <p:nvPr/>
        </p:nvSpPr>
        <p:spPr bwMode="auto">
          <a:xfrm>
            <a:off x="130175" y="-1371600"/>
            <a:ext cx="5943600" cy="33432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7C02E9AC-E84E-778F-0D7D-86CE95451880}"/>
              </a:ext>
            </a:extLst>
          </p:cNvPr>
          <p:cNvSpPr txBox="1"/>
          <p:nvPr/>
        </p:nvSpPr>
        <p:spPr>
          <a:xfrm>
            <a:off x="5508103" y="5044083"/>
            <a:ext cx="3456384" cy="87716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3: Management Information System</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Wallstreetmojo, 2022)</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3985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319310"/>
            <a:ext cx="6589199" cy="1280890"/>
          </a:xfrm>
        </p:spPr>
        <p:txBody>
          <a:bodyPr>
            <a:normAutofit fontScale="90000"/>
          </a:bodyPr>
          <a:lstStyle/>
          <a:p>
            <a:r>
              <a:rPr lang="en-GB" dirty="0">
                <a:solidFill>
                  <a:schemeClr val="tx1"/>
                </a:solidFill>
              </a:rPr>
              <a:t>Enterprise Resource Planning System or ERP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graphicFrame>
        <p:nvGraphicFramePr>
          <p:cNvPr id="3076" name="Content Placeholder 2">
            <a:extLst>
              <a:ext uri="{FF2B5EF4-FFF2-40B4-BE49-F238E27FC236}">
                <a16:creationId xmlns:a16="http://schemas.microsoft.com/office/drawing/2014/main" id="{164F274D-7B0B-FE46-6528-84CF3799C461}"/>
              </a:ext>
            </a:extLst>
          </p:cNvPr>
          <p:cNvGraphicFramePr>
            <a:graphicFrameLocks noGrp="1"/>
          </p:cNvGraphicFramePr>
          <p:nvPr>
            <p:ph idx="1"/>
          </p:nvPr>
        </p:nvGraphicFramePr>
        <p:xfrm>
          <a:off x="457200" y="1600200"/>
          <a:ext cx="5122912" cy="4925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52120" y="2505074"/>
            <a:ext cx="3156175" cy="23640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tAAAAIcCAYAAADffZlTAAAQAElEQVR4Aez9V7Qk23nfCX6/yHOq6tZ1MAQp12qNpDYz6lFrzUN3L/WsWT0P/dRP8zQv47RmSTSiDCW1uoetHrlFiUYkRVGiFb1IggYkCBo4egOCMIS39wK4uN7b8udkRv//344duTNO5jl5TNWtC1Qg/vH5b3/bZMTOyHML3Y3P/kJv7D3wi/0U+w++tTdavX0rWv1Z8m7TaHO6zeufectYq+0V9rPdMG+YN8xXP1PL28C+FfavucwfhWmcY1vUePvtPfBLGvfT4OC81fzb0dO07djXbvtlTrzG36Z1/rb++md+MdHOyf6Dm23F77T9Pzy+1PgLue5bfru5PTx3yfFLZ7L+vJanKPmPqmG1/TreLS3jvOq31B2Vf0v7g2/pr3/25/o90cVn39wvPvp9ff+hf90vPvwdif4j35nUsvn5h769r7Dcf/Rf9yPka519jepnfvSRv2XbTO1vmDfMj77KN+rE22a5wrLRyuad28g8H/uuUp/ibatwXNqlN2+96RTWb8KKr/pl2b6mNbfrMEbd4DfKQ/uWHbsOto1wfEUTO9oH3bo8VTf1vdnySru1dlPVWm2mp6pjyJdjbd7zPuS3zsj80rutUZaPeSPtjpXOPi1st5w+sptO5aqzvsK6Ftan7HYM5zKtsGxskq23/cPfqc/pdxT88bcXat1H9HmssLwJzjHANW1C1jr45Zpe177b+6g+Zx/7N/qsiVo2PvQd/eKD/yrRu0br7JdwnerDJHetY2xraM/jv/fBb+v3//hf5f2n+pmu1Djks34dWl/bndc09W7LUA7rDOtHn8HmOmwzbK+wPEW1rfRnyDPa1N6xec+rx9N0HWwzbNM89FNM23RNFVNbKw8+HRBArDv6vg9jnW0bnWONbXxbn00xsL7ONnYd73wV6+yH6RxX7S1fdXCymhy/Lp/1d3D4CAC5ZoGNjicZWyDzrkvadV0Y62x3dMsRgOUYAmnwXEyRhlNfblKCfq773jyTQ+lDCs0Fih4KHU26Z1Yeig0KrfpKgVxTsN4ezQHrfaDoN40vyO6aBtivSVtY28SttUnvE8jPBhyktlf0i4XGrq9iSEjenx0jBbdnpKBLy0u82SeUPtzsdjyehtsxNcyPUB0jfwLG+YyNoR5XY3AAksuYQW9+MZkz6zxvSTMiAt3/jG42S16LIeoBJW+V19E2l+0wxLgOw0rTCsvrUO2imVN0dKs5rZjqbauw/SxQ85k6n8YxjLnuHaa1Btk9dqA+G9YbjY/7kpCufoYsex6cusKfoRagnDJCoWKPPOGgL6Ap5UAsMOqBFbvrcI0w6E0FYIypAfYzsj/ue0V1OAlVO2qoRFa+pcWyvNY2TQdt1jTwxyJDjm4adFRCKIMDTENX5DZPy684TYTWr+VbNyjt2l7R2isPaGxJcepX5U00g5qL/RpxZKHkr4rqV6n1QNYBS2r9HSxHwOPVYmlZcnBw/Bxjj0qh+FhXAUtd9au2o6j9K47yvVl24EBqOKg74HSLFXWcKq3NAwfWP1DNB2iNb+kBpzNWuK3ou6yz6xcR8/1g4U2g+LGtTpwhkqdtRgobL1D6CmT+lQfIxijvO9X+cJM+xC2UNAElvx9qsMqnT5QDii0f6NoUWev+G+aNlrdcsUm/zg6oq80LGMltHTXmVlPgljTpsTJqY4C6TxUL3WZ+i+fGK5RxHh0kVz7bH9qAg20DMdOGuF0zocNxhtjVU/5W5AbPGz3ltp9h/WGA1fYd0+JArP0NtaGFdMDs2APKqqgxqjFjq1xp9ZtQWK1xYl6Km/JY7zYN844wdV5/1oyqs49s7odh9aGQr+3rfGGo27TCzgKQ6w6WVOqVE4ptVLotQ3oFx4gYDtsG1mSlpiYGsDlhnynScJqL6zgOaltNXVU10jbfqCz3Y9ffqKyMfAO9opRgR0PsiU9YDp6THJXP9haOOQr2P8qntdvfaHXmAa2RJazb5GebAZgcQI2r9IDDHcWBEQAOjP/UyeNZMbVtktf5W1f9obRrnWE9FJ352wVQaoJCb5e61tXhcTTW2W5nnWvWu7XAb58X+9GH3iJpvMVk2babAUxyvdaNRyrqjTeF9ZeaY711qd3WLyOadkG1GTI4x4jhYS318nTcUtqKA+U/xBPIcQHSCwp1HanQxfz4xtP2CtmOdbr+iiHQuQd2LYFSz1rjzVS6XQGa9ie1n6Z5GPJWuiEZkPOTZvESogUQ7QHIXBBDvd48e/4q7A+YrACWOljy1QkYcwNVvaS1PVHP6xRLxw2c4tJSaQq6VNltGlK1J7BSFxS59Rl55zKskJ/JWtinYq3DqhJKm76/qJgYEeUAkvGYJNNe3E4rb8E7j5Guzm2kMFyU0/MOqBRSOfqn1FzkK6eiaPyhxBXDTbi63SncjO99hnnXYJgfAEfXtbGvytG1xpaXbTwBjQmjbMa+FZbXAcg4KHSdT9UB48+ZQLSH22ll8+t0Vb/JZrsBy/yw5G1rUfMA2Y+pzXaj1QOteIe/CSPgMW9xwiaODKttHOl4x+HACHjsrKzU/O0G0Ge1m0XP8s0yobfKi3kghHn7NIW7PwVoT2GUt6xFt8rXMCDvH0BVHUqh8fNDYY03kDkPmORfa6mbHFPr1vlaB5gcCecwjnR0PqN1VF0asFED27U5BmzJbFXflrmO4+Z2jRpTeRj6OVAY5KVj5Y5Fa35TYwzWOK/Io6Ew6C0oaN16UyHfnBNRb5DqOnG8kRHybSmQ6w4Ib/CAuBUHMLYLS77Wn7QWIruKixGWq81U/Q33Xxj7af0x4Dgj8zifY92OoTHOtq2zTe2kX5VN7Sc4xzrYJSGfpL6Ir/MH5HhYPcJtWajU/JaoNayMo2OVa7RZVrsm1pka5hPup/zHvtooQKm1rhcoskxnc7rNTZnU1iaT9a7bdBOm9qm8fHJsyACMFij8NMlUHgPOiIHSbpsODupa+zoe0LrucuEBI43hcD9aDOqtCbC17x3HMgLAOA+w5It1eW3npfJL6+Gc/e0BmOgeoZ/Hk7tzOcsRAFbmso676RRn2e5Z5eq8YZ7vR+gt9JhTN2fXDqVvo14MFB0UKlWuLfubPys4X8VKTrWrAV9RtQKUuoCirrRIK1dAqZZYMQ4CFPsgbiYaMw3EWjuQ9+DwUf1MLZ8CHp914UCqodAUJhfHnhY1Zc0D5HhW/abxGO3HZiYBai81w1gCKa69DLZaa904r/Ud8o02xXojZMAhbYwBp2OA5TiKP5DNOsOGttZW1+rtdwrUMVubwm0a1djyG3RAfh7qeIK+3KjesR3xuSE1rYhyVJ/DaPFcf61xB6xqx7bpmq06U8Nx0MyPFNYbGas8Ut38UzVokcQB+ItMtcVwqCZ/Wcz6RlV58TGIR5Ls3+C19k84BluS1jkVugC63twT0HhwaCOw3g6remAl17o+HdYQlHjgMLc7thOMwHQuLBvTVEDOIayn9necYf6sUPMBZ5XySy4PsDI323TQ41rR+lddpa3tZvGgL1QsdE+da/O8X6g3025Q+k5m16NO6lz21boWdq9o9UfxNcYUlvktt7GWR8hPxURF62c+dAD5cAYiDz08TKu9xia14Qg47jhwOkDpMbsVnH8rx4kTkO0AE8utF4HVWjzuxrpS5LtOfZQOlm0AWre5SLV2RYdgj6WhYgbNQJpa0i41IDdW1ottFUoccigIN7dsR+LaE0rOtcZNSsWM7Uz5pm6HuzbThH2T0cV+RvtGtPKtn1yPc660VwOdz6iy2628qW3Gus2c7EDU/oL4CIkkwseQr/2S4zpa2W6G9RWWDcum6wClHWA57+KjPSRD8atq5wRKjPoFq/bQYR+RW3OqfRUTCfPr0FQCFGkY2yIcXNPb9KFzMAwJLTSoCSptTMsJbpVnxMP6epy+1gJkDYDVyZuBIptfhxpfba0Mq7HVVmmNMb2DsxsBj2/FWWWFMpfO2+YExrXS6s0DJnpWLB8OcFCXTncuB0bAY21MDUCOOTA1HSmvy3dk0JYONXcXRNdrA73Q22fBb6JhWWvvv4euG+o4+6PWEW6zYk0z9jPWmBRa6l1nB0a7YwETPzGWKJpDr0Dmgc30QAL5Kig/U2Nt1snRsiF2PIGRnzJT36n9tpOHvnizYxyof7Cfdd2AhpzVtNKlYrJpSN1wATIOCh3USbJ2b0INaQBdb8Lp+lrUJqTLGqq8jm6qyXrDMcpjciTsbxzpOHGoMW7HsLnqzBuNnH2yn5C87QIQ/nONuikEpD14tjEHrZHzGcc5VIfdoWlPPDDmgiVvXxkGQtJ6cW2bUH3OjLpuo03otVp1qjlNpi1SefJLt21oHYjWH9DYFbT60/K1LdPDcgGjeZ1vq4Pia9061ETASp/sa5upYf4OvjxGAPjy6Ogpe+nPxTrUtMD4mQKqeqSOHYVbzLhtIPJGONfbZ22g0WY6mEVYm/8ah9h6St/35WdWq4Cxb61s3rlNDVj6AVYdiTZ+rXOvL3qG8wmAnrfdSj3hQ3oZYgRYO25q3Y6RylNegIMZVKPzG1MjrPGfOt3GMjCONxR+LHfod5WByp6arhtL64xM3rY18LZVpI8uQNYvNteDKRQdFGqd4/wlwLCckD3pGV9qW6abfm637dBmNfaH2k9pdPtGpqlteTxapHG42McYRA165U5FocwRrFInBUwi2zJfEeuPsT96q5wx1U11jzblAGSmWGXTwim8rsDSJvmWnLWGTbQWodpUXOR90HzVn4J2bSzQirc970mtmBZrvXVTal2LarcO0PgWWK5ofaoOqOwB2vrDZr8DgV+mCmDtuJ/VcLTzYd4PAVPnB0x0Dyh/B9XqodjsAGXT1MZafwerI+Dx24TqCYzzDYVvbZU3BUxuARbR5+Z5HiquIHToplz+wkObVYntCau1AQolXaBQC7DkLRtA+kKh1oXaGpGKcoHiAxRFvVb/4U1LHfeluazpMaf9DMVNfR1TdS21/rgAsm8ZN7QFqzrbAJOtAcfz3zrxCR2hqce84LFbaIxN16aVz6jX2Iz8CZixDecULBs1FQz1Ne0AOTewSmtMUtnklGybr/KV5rpKr9NdnK9FzWadeVPDfAVQ2fW06XPtSzpab1hQDtiQxz6G/dYAUFqWluorvQzll51qta2FfWwTBeWosG5A9tcxXkuG+cHWEljGA2p6idZv5Ic8zl+hoDSP8uAzKJP4Yrvn3NRr3DBv2N4CaMWRB9Qco3wy5ogo129scqu2oRYgawI2RWzUd+68MfUAMulUfzNl12FM25jqLFds8gWmphUZih0KXTFuIbj9TW6wzHmY36b4O/qzGQFYzkObEdbrW5/DeOCWfzYOq+d2sgFjOXXtT+nosIEBcnyBDR5np87aWOiBNw96vYHOm6vkbl3b0uefciyyvpUqXOsAKLFQ6IrfCQVgtc2sU2WLug8tahNAZcNv8vzAM+xrAyztVQZW2qm+tp8EjoeSE9gqBZA1wCrdKvjVctI8hOD+YCt0/wAAEABJREFUrisBCHUq6jH6KabqTkydQwC1oSQ1NxRZKi8UlTd8CRz09mvXQ/rVi/JVFtBLu07lMyJu4gFke/4P66I5gFFy7YY6lX0bDZWpb1ErbWKrS8aOwtEMLNtf6+0xWwfHVThQG+JsW9R98Gcz4VjbJwCW4z7wHhsjXWucbClPL7YPyPbMy2fkLSsWkFanZcF2SXkCWcN0vbQ+Le8gKDGwpNbfMqjd07QFHBneTT2AHKipvpU9UBWt/rQ8HN12bcPtm6/UfEXVAVWVdKoHsq/Air36pVIXKHaxG08gc210uGPYOAIe74qNTqc0OL9TQJknwKLuY+WhAuT8AamfXmr8VP/lKG/bZ1iO5e08fv6PBFnU//fBxWr33AVtpnvDDzwBrFx100Ja/yCvbo5pUfVbUFi2B0veocC4bv1ANUA6bRwYIAed2D0psEJtAExuHpzfUAt+CIvcknObdQesjAdsJ087sK4tWObKNTINOgtZbThNbR+wGOpU5KHNkCmUX9FqHfY3bFuB/K03Wj00ecXbbrQ+h/HH8c3a1QYgtmCaG1iqVHPtlwJiROiwTSR1+kwktXwCAAovOBDudgzdI7IW89VJccmaGhZk95hUFNXyeWS5Aqjsiei0DcsriZQfyL6t6C1Ib9ICDvoCo4vzG6mwvoWUtlVIPNtz0lYm11iPc+L5SaVv2cOvdIO8DYFlPw9soI9K4E7bB1g/2DaeAs5vOAVgMgIY2wTW6kflwMB2foO7xrgs4LYGYGzXfrZVWG4BpGh7MrqYr5B457yFIwBlPo7bpOfruDF3/MsIQBlzWFIofPG4fa7+e+fe/2ydsFJhuQ2UQofagUBvoNNf/LjVFl8ch6tkYBAmpN7Ird7gc2Dt2c9wzIDqU2kM9lGu7QzUekBuhC7hwzpTWOosGyCdGaH6ic3TcotU6lJ1YldO61cUr4JwM2twbsPdAjS8BZYNwKTA8yEOBl2l0p34HHI63l+gTBOD3rUZqdOl8vY1pBpP2wwrYKjRggCD7LyGdMc5YYhfEwTkuI0m5xdci5H6iQ8QelUdCiyI4VCcHuQR3igZlgdTRMTo7/g4+QFE5ormmLbVmA74ygZIjbhyAity0TZX5fd4TJH9la3xPMDWmNYAFNGxlbdGPAw2ywO8Xgwg6zQ/mA4n8ldA+rgOf4k2UnGzLu6Tc3sNmFa4FtuMQeeaBnaFAIfKx95Ar2Q7RHBBFYe4HTABGmfW6qsSlnYoPLASB6tyWwuQqaxLRpeWl5gnFL8UhssmP2Clfbvb14BiA6y+g9tkBDw3xy0FODDPx81xXH/X2eK48a+mP/BqNn902/7zjcW+nrXzyH99I9p6dXvsBfUB0DNKu2rddKtHnRMZdMrm1mQ3aWE/OYRh3kj7Gl/robZgaT2g+ECh6SUeSp21DVPDdpCvYaFB2jfU0rgdyYLy28vUMD/AP1G7/xah8bPiFiH7eRPagtUxh1W5bfJADWcw7jW/NzMwjG2Tt7aJ3r5CsY+6QfZmpupqPlPHmNpmmA/HCLZByZf6M7y4LaOmTH7oE6ASqKaQEHlIn7RepnLVH0Hd1hSHhridTXDgULfZFSgGUPkFrc3tt/LIy3/kG2aj/+ADpQ1Y0gPrpdYpnwyrtOpTecil+g8ursnIz/22OYbYrYnzHoYjEsFyPDa5AptMoafDRtsBQw6GtLCaEMhFINPas8atNZ5QCaVNKPSoNLD0q/UAYxgs+WofjRsYWB+zbfyGtF/a6tusd8eZK1jO963qxrr61uluVT0nacf1GieJ3T7GtzJjU0Sne5T/ZY1i70S8Ye78L2747bMgB2mH0zdlsX3nObe397/Nz31aC1Dy1b5Vmg8MxbanbZs2Kfaz3bQFuG1phlrEbXU6l2FnIKBATCSiHFA2ekXafAXSuC4nFFs61IvrNSQDarJAYp5A0nXjVAw371r7cNYteDNiwNA3NeC2DLEnPo8d37Svgc92xxy2GaktF69Jc7Cs2/KRqP6VHhlwtMNY5wZX241qNt/P5/5gVtUqdW360pBvqVctp5ece5rFugq3W3l/Foypv32mui1kOOZcDTkBLQlB7QKDtiGDLr/sNmqPcxXNe82YVlRb0iFH8rqs+AxjAGhKupjNZnHqQ7nW5nBbxlrj8ZVAjt1KpHTlybCi3SwAaVwZFGksi6w0AMXXeqP6mD8JanylbY5NunX6Nm4TD2RfarypYX8oNsBiotpMjVQOF1j6Dao75DU8AnBnPredvulnYdu4W+nnTTQLPYTDf5Ah+J/caG68bR+gmXv5tDbzLdo+VH3VWa78Wtq2Ux3UXmVXaPWV3Q++6cPNbVln2J6bVvnWHFD6ZL+q24oOcet8nctI2+Bn2ZjqUr7Fl7GOE7S7MWTopx4cKy7btHWUj+3GSuJNgub2UN9a5xDvTb9ZILqdnaDr1IWyJkKH10ybD/SlSz+Je+OaNvFyO9UJy/ZqIiDrgEKtr3WYGtYBJgXqe2F0NV8h8aafrqO2V2lt1Daj6k1b28DD0BdRGPjBVkmOueLdf6PqTY+S7aNBTZJ0aMP3hqJsrmqjkUa2tlHpaDiCcd2ji9qF0j8o1PmM0WfC2GZM1EUcchRhcrVNazr7OzGdSnReJeiE8VxXIKC2GX1apvWvPCx9gTEWaEO34mvO6lxlU8P6llbeeqOVobRv3SY4Bhhrtmxf0xZw0Md+hv2g2AGLR0AP7frwPhH1FJ4c/ntOI9S2/x/ZKiwbthnm1+PkbUc49ub3H/xN122tw+b2N/XbeqOMx7qcx9EdsTxuunlz/0v/jrIfp6/rfI/Kf5S9DNA0c1lbSy1QHJurrV7v0e/HuLGsG4LyXxam9/Rzncrm4j233Q0WfViOPpKa7wKt9AHSW7Y9EeWApr7Jw6u2XzyPvgIBrHec5LYTsNnfDg2yFvk3qq1YaNpYU8NWSeTk9g2x5dR45ji2VHOQOlGPv1oe5yLl1rdkOfF1pRZnGfoGWEoc8Emtl5wKqTWKXalN+hCqzjT7JL9RH8s2hpRaxnYYcje1gHwtCyBeAdO6vClWAlkioPiEDmBFlirPaXwqJ5dtfCYhRVSbajRGxOoBpSb/QtSj/goLofKmITnhgav8QPVbkrQaK51ilED5B95jPcXUZ5SHfJlA/EK/aI25JWf7sy5MXdOImkDzETrAzmK2PKH4H1anbbWZpC5Ca8rrJ2XzQ3vTeZrKg1u+OYbStn2MaqtrxzIQgNlE+rmvFdVWaXqtuRxiz5xqwuMd/qXQ4yx4jHMtWCd72kStr7DO/JoWt1MNdWlmV/2zqFVVSqAKxEGhYvNc5w+rPnZc52f98aBl6gkYgmpOU2NQJ6lypamcXICcZCh0Yh7FNgcw6s1UW6XWvdYAq31q6wdyjFrdcXmPTcVxY8/KHzirVHfyHHMEgFOvoe2bPHBLm4S2dm3O9cCL/Bto/x20/y1o6ZoIoEiiflNj+Dlr5azrAv3PfMg+IhXNpbWZb0ynZpv7IZAPuE51GUD4AFRageVtAay4ApknH5RNuytO6wTFrVezTn1At9W9o61n2l5rO5D95ArXldHT9qyUDrbrn93PAq7HqLkqDwfrgIM6x9UY8wYs/WDJT22WN2Ga8zA/WG0jfTV/DGs65eZifRW95itvOrZbcw501NvppFBN01DnhfX122b/Ss3rw5TkwGVN7uoDKGyJqt+KtnlbvgZbN+RPlWUxgK7DKR7IGqyBJW857w3JRPoA4QMKNZ8Ycld/KHaPj5E+vlQ/80LefwcdlBiplabelWOl3ZgcQNon6q3Elbr8okV1dOsiW8eWX+e7TneSmJrHsRVVB+s7DVSXAxTW25zbzrDZbh/Dfgas97XNmPrCqr/tFfa/nQDLWmuNprdTjTerFuDEH6abVdM0LzBV3fY1u2A4WLf1Nwvg9gy30IVvbBXoRlfXdNH5Wr+Me8O8kP9C49oHelCH/6+7FeNMQBSdJcVAYZIuQkFLxHCkTbypITbPU1xq/cdNAahEMsw51iGNGy5QYtNsXvBDzEjdthfFVVfXYL5S818qGPs0rJ9pv6AZTxs3+Nl0EsAkv5JAo2vaA1Y2HnId14r5bTD2dxvnI3xWNsCq0z/7L+b+5yX7Eql6zbhNw7zRfj4t29ZCnbR6BJD9BEbdWTDAmBc4NCWst8N6/aHJTmH0OI3hN6FtONgft9mitg/rfW2Hpc2x1mmwk/hindeLeeu9JmCI8VoS0uZL1Zs/LhxrDHEdoPYYxCVxQVVqeetg6Q9L3n6GfQzzhnnDvGH+JABWaq25oOhhSZ0fMEnY10hhzcU2Y43pSBUs27HzNA+QdQM231YAsjYX5borLBuwtFu+g1s/AlDmAAq99RXc7i16Q8xKkV7HVWHeKHLj558w926EH9K2gWz+VzkkVP/cKA43X5BdtjyHNxArD+fWnk6Ty5Bnol0vHpVrfdRGLZCfczhIHVT7a36EfBU0isdhnM9YGZ/jJDiNr+tu448z7m3cETxQPA7JD4NP8dzueki+lQQTPziirYm/cwGa4iWs2wTPp2E7YJKxydyEi9vy58800w9tWh717pMhB+sNsSvnis45Wqx4nl5wWy1qRiDHyl8SYPjiMtRdfW4aPaN2sr4hF5C/dgFx1AFk36sfFBkKtb6OWeVNNwEopqGWIujlhmWjKgba5lYhg/b4xJvyMcovWgQ/eUbdlHHDVdfy1gGqBbNbAzgyBooPsDYvMOYA1vq0Slj1gcPltp/A2FbNaXuFdYDJ6GdbKnRpeYl3zjsj8GU1ArD62biZnde74GgRjZR/5zw2PrzNkkzXR7/Yj/wPCXUz1IdY2tUTSh+CWSAfGORVtyLVm3elRRth2ajyNnRLf99jDKc0ncL6bQBr+jWtwbIAaKjKJsDtZX7ppNRJigcuiqs6KD5QaNVvS+FkcZnfsUYK21/cT2P7iFXPaewon6CW1cw3QXJNRpN6rLfRHZfdNof9KqZt1M8glDVQ/SoFcmPXzWbRzYbPrD63WpgxHlqLfltpjLpTMrX9msZy5belUPq0rf9WfurrVn4TJ9dvpPpm1JWJl5exLan8JUMkTyhjUu2AppK05WUip5/7bKRDucAQM9EX68mv3WGhMDR6mNMhNiA7C4Ue4noikwcLSm4gc1hnWICiM28AYz2WjdYXit16wGQrQPGFQh1U81YKrLRtfYX9b1e4RtcGmJwIwErfT5Tkyz7ozgAcPgLLjbH96ro1fxgW2kCHN9u+sQq93iz3/rto6xQIhBZv5GH7gJRtMyNdbpLNnzFA7R+SE1B5pAcw8r1qqkijLiuyfOUsbTltK9zkqjxVYx8jNzHalJg3qv1mUVj2Czi6mabmdG5jbGuRDttfNvbXOQ9JA6t1Axp+QpfY6pD/Or9pPYBSsuJqH2NFKcE6Q6yW7+rnx7rD4DjgQFuHxRzXBsS4mWrGt5vNUg+lfSh+9gVCRcWBw/FC+Xwf0deao6UHEq4qQO02Kq6V5qAAABAASURBVFiVG9OZsaA2DGc0NcxXtLL6rkmORLUPFJRn4E08t6Y3G207UL6QQ6mltbV1wMTufskB0LQjzl3Ui5FBbwWwYqtjANi8Ea7BqA5eO5UPPSeMzg7GaFjDAGMB1eyYFlV/M+i0Hcu1ncqbtqh2oLIjhaKzf1War6i641LHb4o5zLYp5lboXZfhtoCcZyiL2Tpjaq+6qrd8B1+eI9CuAWBlEIBcT1YCJmeITrkKgKGdPopGJp29/23npH0g3lhIjtwcL3T/2w/XX/yKpVeuuW6+VW8qpwjFm8dvooVMI7+kR12UM6Y4KmZb+xZ5XbdRUyY/qR1Is22GBVPDfNafzPICy5il9pSccxqb0tjWovpZV/lt6VExG+zjmAztTOVBvT3Z0M6Y4Cj76LhkAE0ZS4W4aZ3A6APIY/MJSzswxm2OmFgkAroefQKZv26IYXgeedPidWtIJ6dI6MucdtSRsF52b3aM8tntox6AQpao+hNRt9MAlnmBTOkxX4c03qYXIMfoZpcHjE0Amj7fvXWr1ZiGDo+bColElMM6IyXFpE0UEEuqba9IhWxJh4ttyU70qTvq4tqMwa9UPAiVAGMx1rlBw3wFUNkjKbCS78iAxmHabpUrtWvLWzasM8xPUfXAaAKyRmDUnYaBZZ7anqnhvMCZtuecZwkoN61a7zQ3MFXdkb8MRwCW62C6ViwbHpZKzZ81YFlDyb3QZ2v50Cy65RXIDXXM91f9pPdD26jeQMgpfAB5kwfpojksT2Fz1Zk/BQCVwNEZmhs7sDYGGn3jX5NDY5fS82Z4IwJIo3NNnLTlHHyg+NbYYjz+1fEVGV3bHvK7rkQam0vrV31tnuoHW22jUrtm3sEOpT+pHy72HdgVskm/4jQV1uSfuhyQh74cpz37GgdytQrnNVqdeGDtmpJp4wnHiJGvGogWsIx33Ub4qPWZthtry7YLgK46TQ2xZ3oqJ6ByC6a5gVHluo2qANmMqhC13RB7vHOS58jgyRgB2Ydc77IdqEG6I3Me4uB8Lapr1W2SrR+/BEkAdF1usFOol8FWxWludVBnia8+U+qYVgesxABLs3lhZQMNxcGJjKX3eg7IBoD1DoPWuYxBPBMCh7dZGznrdmvewyiU2qBQ+7oOw/yrgI1NtjUBG+fTfhU1GVDZO/TOCIwjUNeJqZWVmj87LJTKCL1J9tvkgZfWp9tkuPGjN8ZQvhD6753zjbPfKMc8emEuLPQQ9s3acQ4r1D8FziPk64dL1Tl/DPmsT7kEyXfNxl2+9j+ADDzlZU27gJpaj21aa/sJZIh1ZqCMo8cKyC8U4cN1mApQYsQe/3QeY01krSHH3D7GGr+0r9Nb19ZW46WDUrPbqLB75rJNAHJcrbdPS81PAUxVh8tH+Vd7pZuyNXZYX4Prb7Ep1a3Qu476+cvxnjaqPgDj2KdZshSRCH3shs+v2DyBpHnxPBsp3NoLlDqg0JXWX6WasoZJ254DI21neDksJ6DpG+4nk3rQrwpQbF4bQFYF5D0HJDumRZQDyLxQ4nNN2U9mKDaxWjQH79VjvfJTkkjE5mNlAz11G5NNDYfIjmlxiGuaWt91PJQOA+k/vcCqHlCfSTfnS+YWXqC0DYVOm25rgvU+05hXSwZyLNuaX61aXovtetyM12Ltx63Z/axwbOU3UfvcDACTtN3yhiuL60E307KJ3o8uCGDFB5ay/Y3QAcVXbN58gVBw5FF501ToonbGm7d5PeS128/Y1Le+cq+n2zOqfKspqF9Do+hBZnasp7FZvwL30ZASljkca0h97BMIYIwb86idkR+tE0axqZFv0nUX2wzZAE1ngURN0fCAHewyWi1C0iPbT68zvNQ6tkmpvhzmBmQ/oNDDfOUYiTj54bGq2JTF9hVb21/VWW3eUGlyqpgU1vfDOSsGx8i+yD9pnPJwHqVwG67LMC/VeEKpzb9sQeFHY8PAZlvjdjas2spElaZQLnCwDvfJSA/ZTS1XWE7YVpGKQy72a8zQtNvOfePj9qpo3qiyKZQcHmvLtq/MiezWrwOU2LS5/YpUTC6DLf8Zu4lpFIGR35aB48UAWserOKotYKMLkPk2OsjgARW5KacnrE0MtOJtx8OyPtduuEhgHEco3+RsM6Z2y3fw5T0CsFwvHgnAJAFL3gpYla07KToFFizKn2Us9vVs7bV2Z9HrzbPM+RfPpkssIhY3goXeQOtG2PXOsFDcPF2g1Oe1Tr8I5DMYIpzTCMcYsTzsV7HULjmU16ga+1Ze1O0ZYvNs+VTockA35LPekMvKaZ2xojyOoBqB/IIRPiSbgPpi5hDA4T6uy/diYyWN4yoGAxyea3DbjtRc6otrMDJQekBrhxR9GW3y1QKxKgGkH5ByvcCqXPVb0+PEH8d36wK2dzwwbxtCxzGc2of6gXEsp74pe+yHWMuG2/b/c6J/CbE8mEOJVoC+ACbURvhwLqPypjcLtc2blf80eTeMwcpYbpF/W/9t/WqT9jeA8d5jOdYcK3r55xpo/Gw3UuV+2yeFycV6Q2r7V0jceOZ/RLjOCozq4zKA+lBw3Fj7AyYHAOv11RFW7bAqb/Kr+rOi04EHxvEAxmbsNwq3EXPSuhzX4jbq0i0tpY5BbXQqV/2XIgVyrbtvgEkCGPWpuEkXv1k2oLTn/yiwHX9ALXuzvIiFNtt+UwGbvyBC2SQ7R26gfAM2FBMtlPWAbN1ZwO0clkd2QM2z4pU1S1Op2DwtGxYqNd8CWOYTX232B1L0JsZIYYuLY6duUHKN+nXyoIOJ7xgkxnNiiFXhkYjhqHqLkxwHatKGy7FQ2rLdcOgtw9D2WbUHqEurOIvcwPo01huNde0YNvMCJZf9ev9S09isy1TygeKXsi62GWLL6biKoll/tc96y4m1rqMikxzSxopfOr82L7A6H5t6AWv8NowPlPuxc8GaOBk8fiKHnlBiodDReUO79f7u3BVjzAamPB0Go4MGdoXApIAV680R4Oa3Cevb2DQO2/T0NLHb5L/jc2cEXisjAOSDu60XaMUz5LtsC0r++jns+z7bgKL330CXG6XeNqO3y/Rpr/5dtxMIobfMCGF+thtQ4vXqOvRKOkZa9ZXKImdfjw2obRwj1A8DYwip/RhEdbX0r8qmgErE7EhT0GWMl4+M0uh0fsvJHswn9cYTSjvVYcwvBaAmCiQe+wSWMeaNpeZozv1a5zXJ09bcukNpHwpVZ1rzkfymvEcG2qG2aX6KTf2a+m0rO5+xrX/1O6zGwcdfwNpxMG8M5lWifHSrf5LVDfKqY+S690bc/ydJCW3KndcYfZVv5E/DrMmz0s4huVu/lj8k5GxMa2reJnHWOKwFQEu+4EDs4HNAv0YBpDZzJxeZN3RYZ4hNnefffNWZX8GkXaDEiVa/Mda6Chmt93oUO8YAFjei22gZDFASQKGD+rYlHgRjmwLX+VVdpUflgdfGuBzVj6nd/TeqHhgXlXW2Gebv4M4I3A4jgDa8xrQWYFAt8sG60Jtnv6XuQvrmhoviw4guej1wfTPNNd74ZCLLhnz0GjtVeUH5jBROdgHlOCQU1ttdp1FDKw8EUNWFWjaKtPnqPspac4ldyQWkDNi0EbC0t7nWBgxthmmLwRmWuVJl2Uhhw2WTfdh8wZBz0h5wZP+AZaOOX0obOY+B11Y6TGPafOmgy9RHqjzlC037qRwum2IGcyWupfJnRte0Devr9AYYZBOAGOWYHM45ADh8XgZ7zeA+GlUeqfONwgkZtVUjodRV5QNU9gO6IxXHdHCfjDbM7RqtburT2k7DO68x5AAG7nAC5JxWLyBZz5uRwqBLvrlA8bUqfWv70gOZF7B5xIrf4J+60SMyLo44uiPsuo/5v0QvmPpOG5zab4YMqwNxkjbg9DlO0u5rOQbYakG9lvt4p/bX3ggsVLIhsmZ9dnpZPE8s71X2NhyxBAzrW1RP8UBvntFm2gjRgCjQG1i/tR5l6X0DniJOdizrPF48oPI4EAQc1NdaD3jH6OsvENEejpEM6FpOYPQvmpNdgTHQ/XfbSdWmN5oV1o2OZ8UMbTt3Ql+K3H5NDxy7j0AN346qn6Njy4/Kwxk4ZnuHp9vaCoe0634YygaH+NlmVF99qUFQ2MFTPp4jG0xbWLcC5QRy7jrlA1bMZyZovWiTlOkA3TpW35C7Rq9f03ZdxXDAal32G0xnQyb5p0nXtbdON407rgzkXABrQw9rE4YYzX871tNEzlEx2hxbMSqXjOfEMdYAY42AVUfi0P+I0NFAJjU/BTBVnakMR+evnT9Jw9PYqXySnF8qMR4LY9ofKHNim9HagVwrUGhre63yJ6kbVvsPq/JJcr7WYoBbXvJyPXZqu8u1KEb3XL8AmJsVvHk2xE7OjNfb6fpWeXyQDzdu32z9c/B8f9+/EYcaKHSwq6GlHCc7AKXlZMGKgmUsLHmZxtP9NEZFyzQxrY83Aa3bsfgm57Hizsp5U/tVP1D31xibHfSjfAzGeYyVkFPkW8ljYVhzB9qQzTpD7NrzMNvagGMqnX+KQ1OoL/ZPH/Gmlg3zoHU8AMRLCQQ7O/qoll+VpMrTMf6cGlaA/AZYXoH0K/IJhGxvqBkIfXhDu+hCw7cD33v6A3X63mLIJU/nSaZenKvyG2jGuO0K+5k3nWKq3yK/U2QbZm4i1rVRdYCGlGzdOsMCFJ15OSQ5zsV5fE8zrXFA5JxAVR1JV/4jQtgcCJtt01YA9Ymp+pbKcHT7YJ9OdZ0c7QQo0Qn6ffK2IxzrzcBp4BxHo+/9h/0Fbhe9lTMi/42Dm9++21yP07Tt2M19d/+M9e3WOOdYD/Sm0jh8jDrtu8q41jE+vL3abqVedTcTtZ1N9Ga2vX3udgb6/FyHxlVvi5XCn9H6L3JEP9cb6eot43CWea4xsssvhrXtP/fIHL3zdTGb7Q5RIgidLlNIFVvAeZXh8DPbPdxlo3UYi9YOBNCqlnzTFmzwWXpvxyknlFxQ6KZAYKU2KHIXoh7+KTYl2kavutJtoKA2hNQNl8PmxzZjcI1wrBGRa6/aAGlWTyi63sRrx7SB9S2isZmvNt1iIhYaFJ2VWmfEoo+w3gGGeYGGX61qVXL9FasWpR3GbKo/qQxkqNvLL6gpDZfBllLDL/b2AkikbdPFPnoLbTNgUuA+WDwFwME1nQa3sOMVyPqg0NHgti1I7z4bFhPSJT3kUv3rOkiqyV6guRGiQmurt15IH+ulC8P8IW1sa3ItFRmzqX7rjXTa7gLLIoEADgbWsZQFJnbbDNl8uk5TmPhZaTS+Fo9C1zrU5K2u8ofZqk+l9jWqfCspsH6Qb2URd9q6MwJ3RuCWj0C55/iWZkTeB4BYHouYz/diIeBNx9KQHJAx2v3o7MNvsUrONKcNKIKv/vnW9JSobZhWbJPSvtVv5Nv6qnGdrto2UGj6KR9YlaU69gnkGG4TCMUXClVgJOIUh3JNo+scg9rRJgsYXaptHNvRsoE55sN3Q5at1QeTQbEdAAAQAElEQVTqampfSeK6jBVlEWDZ36JZXgENecFSezoOWE0wqQvNwUxvlk2rY86DPmuVVr3/NMOA1ZxA1l39NtED47fJcUu987nGUK0ZMtSxrsbRd9L/jDvGJfM0OYDV6MEG6/V2do6WmjegxFR7qzNv2AbkeANWaQeve+fQrhWw1Eejt82AYncuy9sCyHarPxQZKKq2LfGb8kPxt90owdtdOyjBdl8XbN30Vbd9D4NjKg7z+5K33engnRG4MwI3eQT0tjjfFJdmYHk/C+kXoTf8zMYbbSedPYFRZ1lCknrfqtRKKL7o4Q5YpedAeUjYLxVndHE+Y126TfrR17UZo0KMHhy6nuoENDycKserHqw+bFXD4FfHGtjYd1i1Zcww3rBqa9tu15H1GWdGMG8AkjafQHhjpuIiEUccrsvw5s44wj1zqo2RTvxhc32Awg5ikiJF99VI4ZDLNj6HhIc+sAfMwAHdsRXKAYz9dZ25X2rGOGWNvW01P5SYqgOqaW2tNlZf8xVAtm15nd06WPrYrwXQiofysOrr3Blgve6NKiTF2t8Uhot9KwbVq04AlUzoEj7G+jRXVWf9YVjZQG9yBDWyyXhHf2cE7ozAnRG4DUYAfJ9C9z7/SUz5P0kBVFn5O0nyzzL6mOnnTCnXnmD/Naaqr3SNy0lUuZnyw0fBQNYOSFo9fXO3plLzLWCI8c1/MNjXiEZnk3VGy1uusN74cgCQY65LJCJEig5EPTeise6w3mhsHsMqApU9NW3z1mSpa+e2tmdqLB0L1/oWTaizsfawb4Nsq3Gcyo1pyboGY9DAwfEAVAKDh/aO2nj6La5hJRD+jPjLgqlhvduvsFwBhBJGPewzXf/VdibUYzQkAvJLTa01hiPlwTaokmRtya1eUt/kXbWuSoC6SyodZ6QwXEA2Y5BXyCb9itPhgtvLuWrqBcaaDo9etQKrCknOL3LTTjjY5nEaO/RvoGGZHJb8UQ0AOYDAUa537HdG4M4I3BmBMxyB5Zth33z998tOTr+np7M21Qv/PxXO47A7ExBQ4NjMowd7PoiHBwUUO2CXs4FyAWPbwEpe17GisGAfw7xrM8wL1b9SqbY67V+xVcCtcPJQGGfZlsetwnnrHJu3vm6ezVs3xRo9LIv0GE5DjpKBnP91fjVfpUDIWeu6jzw89y1SuebiuDXqVuU2WtjmN4uG9ZYN84b502JjHvfJySsVD6jrBRLXnjWfqbHW6WYpVas3lm7XyI2/aq7NWVd5U8DkSLRx5o0aBOSYtLq0qZakugC6lrPWV6TjX93OiOazA2QdmVG8BJ2kuO7iHK1+Kre2Y/C3xPXABhpY6Sysytt0DlZj2p4ArXhb8XD71nZbDdSdYu6MwG04An64Gy4NDn6WvZlOhDbSehud97L6cKnUwQKQ90FAUjmd2zFG0ZzB1e0aTlVp06aKiESESKnF7RvhwzGGeOsqJI7+5u/g8BHwZqLO7+g5jOv4N62jYWCaTYM1UObH/KFQXs9T9YEmruWrQ0NrnKkx1qacjdsq65wtWuthca2feGBlTWX70m88ndvY4ODxNto83mgym4VpDbN9Pp+rq4vllwUbwdfbEq7ZfTPM55fvIyoFVsbX7hlrpkHVAandJNtYbeYTk5jUnfDiN+szzZWpU7itKdp+Awf657gKx1beFA73t89pMW2zzWeb0eqmfPmvbabaDXJNVikc3kFgJRMsZecwVhzuCLfNCMByrm6bou4U8toZgVtUqe8hhpvrOj14tW5Ba7fbiZ6Z1F3+rArSWdLLOno9iPNvoU2lPOk55Dxp+Ma4dtNh3tjovN4AbHxYwXqbx7FifdbbQItqMEROfW4aV41P5rbdkDCOS7VJ53PUW7DNMC/YJrL9WWMr3Say9R1qzU1L5dsc9q1o9Wt4YOP6WeO+XqUcSrLeJi2ga8il0GiPdfW39sP408QelvcYNiDvO51+xYChf01dXhtGDEfLg/8ErfySNpjXEiD8RcOwQ80BWAwNrE7xlo3QMdQAFJtUpzrVPyXSyZgGGOWsaWhzdJgwwKhJ/1G6uYzbMvLzoqaAse6qk/rQ88DfQGfCScg6nV2sN8yvw9Rm2bAvNMVacZsASl3AbVLRq1cG3BmDV2/077S8zQgA403P9xYoMlDCdYMHYuZ/12v484045gFkG/VhCJQMRzwYitPxr+5HxbpoIOsBitlUAFb1xZrXmq/SVDb+sIwFBnOhShoHEF8ih+dQAHLDA+qz5PEBaj5C3SdyowIxPaDRyd9jbB8g48wnBpvtsLRZTvvNvKi9TK8asm8DHdu2vUU6R9YPpVZY0mgOoJGOx4JiDYVlLa5Lb/aTl04FhMfdnz3Dsm1+s5v9GHxMDNtMT4uTxrftu25Q/5Ss1UvMteb+AOpSgfXG1Nc6Oek8fGMNJY/zyjnDRioJSrzYckoGCn/Sq+dLqDWD8g0A8crruTLsUyF1ZG2DTwwHIHVBqiQnvQUXaNrdsr18Aw2kuztnpqUtbxuQHTS/CY4xNtlfS3o4ur+vpf7cqfXOCJzlCPgGchqcZS36fVfP1PLmhvwTjXn0+bY5YjG/Hv1ib7U5/Aa6YtVUpX54OJhW3atFV2rQfWmsQzUmb90EQJp8cXyLcFxjh6UvLHnHrsBxK4rXqKB+eDyy+tpfU8F6P/TTVi/yD23uqmgKzTjJ7jjrDWhsUrQ2iQdPxR9ULjVAPnthSaWIFYQO2XVdPWtu2xoAxc/2FtK6XkPsgRNQswUHjFVR81V5C7qpvS1CtZz185IcncMQmyeUOoGUz/TinIaS1jYrlSo0SFGPFX1VHkKP9B/aVcfVDOENu5jQ7rxknY4/yEyx+Wq7KBQdrFKZDj1dn//0KalyVep6MtAvLwzlhWVuKPzol8439+Lapi0AK+NhH2PqZ50x6hWnwDDGN9ArDrE8rDeqpuWrbh21n7HO9lrRAWOpsORH5R3mJo3AnbR3RmD7Eej78malvd8k783Oog+0mQ69fY75fvhTDEv/9KtNSR8V0q3YBtm6Cqlu6gmutjThNs1VGn1vUaR8YfCDTEIk0jJclMMP1oT4QbskQx4rxtwSzBtiS077VaTyS+PiPhoet5Fq3SSvLrbU/FFQiJYQCV0iER7C5XxJPHA6byo3jDGQ5sxnvqJol1frLVVqvsK51Tf3NVH19q0YdGM9klte4sbTfttgYwIZYOin+PFU3TDoBz7fslYH6Sp7y6na9mfPX7bcd7cPqtWwIDtINi/Y5yjITdPTa6qXcVLoLDpg1eYA6UxWYJ2hGhTsRbhibgUoOYFWvcJP626NwFiT/cb2rJ9souWYoaNfSquXtFnl2k1PCOcxDgtfZ1+nW5cj/yPCqTMw+kLh7WOMhoGBYh/EJOv80nAbXwDN6yracl+LfWrr/1LlPS9H4Uu177emX+UN7aa3zLemhnWtdPq8zgYsP7frPKuurBO/lS4Poug7mTrd6xE9eMJ6/UHPs9UA6hclqXgzQOqgbP6tK/0ZNtB60FRZHSoPS+nsV+FNdDeb6QVVl7mqvlKgsiOtOdfR0ek1zEDps/vnblRqvmKdrtoqBXJMgQgrK9UctPGArSOgyFCokmy22aJ8m+bX5kTNZcH+LTU/hX0qBhugUpYY1EncnynSMFymtioPZpXfVzbbGAUx9hVZPVXLqBh4b1inulFexwxx60yn0ikvHByn3FQP/+FjrRWWfrCedy3tGABWrR+zds4G3u3KOWPyMsS7horUa1OrwZfr8v5hu9s20mdyARRyOBzieEPJ196HUi9HKPey9JV81uemvLDsQ22z9W35at9Eu2qAg0m3sa1rDDbnqjlvN+p+rIPrtN70Dm6/EfCbiApYv+48fy1uv17cqejkI+A57/LG3ubotRa0U0y9/+WNQUy5+oFjC1I3PITqDd46KHY4SG2/GahrNXO7JjFQ2hc79gGKDgq1zXC8aWKIT96XqWzdIYCSGw7SQ8JeG6ahT+uKhdLfqQ2Weig8MHUbZc+FYQWQcwdYHAGDXOloOZzJvOveKE/D2jmvbZgaU98q29ai6regMPSn8QWy741qKQ/1Aa258LYZRSobMvG+54uUs7UXzat2BfVByC+r2qS6TgOkX1NVzqH1G+w2jT4WjgCoHY9HA8cbNdR8r819brar8owooNtuFz6yHa3PpKrHG3TDsu0GqF4zAix5iboNl829+eOibeO4scfxLz3dEAHkIodCq9thxUHxhUJrzC2kZ9JU7WNLza/DmTR4J8mdEbiNR2AR5X8huopXr+jyWfQb8vJGC3zP6Yd71kw38p0sDt287Qt+4zHPP+noYx7hv4GWTgHhwz4rN/hqq1RO9plC6lOf63K2umxAdQDJ1gug8gU9rP3QBvGClNUl9CQa0eY0v3QqHJR4KLRob8Mrquks4DRDXwEN2xIyaeiWD3Eg5BD1WFkrUo7jaT/JCvb1aNjfqJ4ND2qz6hs6tmWd1rfJiKk8zdHK5o0xeA0zyQdoGFbhKFjVwarc+pifAor/VL+tDCUeCnUcYHLTAaWdnJc6XvpMaqCybeuNFE55cZ5t4PW58EZZ9UCpz023sZYrYOlTdcemzmE0gYCGAd2Pu6TxJXR02/TFA76Nn32qr6lh3WsN6+oGshutDfiSWxDZydfQxfNRsalsKPMEhW7yu6N/bY5Anf+WLqLPznTa8C8W++GHSWtPfsG4sUxnXUA60VfvPLrlrF0PRXuaNx3h+o1RcZCB0kfHVhz0+vLQ1P5P6cbeD+O+zg5lXMeNc5Unzm4rVbYbKTSXTW2s83XYJn1ra33a/FVfqWMM+1RYPiaAfDZCoduGe2wM+wMmW8NxRgYoFpp49yUNZ3yZ5HX7ea/Rm1fddPL+krL8bJu2DkONslcbkGNneVMMFJ/6pdl+hmMqYPAZqPX2McwDJiOqflRMGNunsIt1lfbu96Qv6kxo9xymgAjRHrAqb7LVdlr7q83n30CvKwJKp1x0RfWDYgNyMIBq0r2j17rR46sZRBuB9DV/uwNKrXCQ1p9jgNu9G19i9S20fsqmaJuOAfIv2Mb/dvXxN1wjtBEsuN0qXaigwyDzTTyhC/Cb5V73Hr1Vjk5U62QhZLu6F2kDHf4PCfONs2Tdm6CsjXlPGHaFoqO+OZKfksUIOUGv9ozBVzFSy0fXXohOlwqxqfP4iF93Ol5AbSbMC3aF0ob5hOrxvTh5XSqfVLaxTvF+kFlvyDVUdPgATEZUu6kxGm5TxiN5lgA0NEu423UcYKmHssbqZsh+UOzmK2pslWHpY5tRbSPVfLVzN+oroxwqskjmxRGzwH/Db7kijjiqn6ld3W7d8Ji3boDrrBhUI6l601F5GFPbO8xnsEEZL2DQFFLnvEjl6vYriiY0TIqbxMYtOoDw/sAA1RHlALIu64tGtwuN97R2y9VuOpWtM0a98lpWcp2ljZR1Acm+p5gOkDr9XAfILlh3MizvcUCmAALBAhSd+XFtW2j07odhO5qdCgAAEABJREFU9TrAMsdGv8ZnXY6pDpY5p7aTyB6FjHOBFVa0vOXDYF/bKzVvWDamvOXXKoBchFDpTF3xMBrm7yB0c98eRBcFIbpEjAcQwCh/OTOwHAft/aJHG8YRs5hzm0FrYX4IetV7IihnsBPBrmAqdIJ0vWwLbS56jdUidmIe54SZvoLs6F5+LvrugtbTxeil72U35qIL5eo72U21KmNA35fNk+9lU8T06FtF1wqH86pVRUUiQoTw4fZaah4I/HA0wKoVOMZoN3vquE5/ySiAEme/NtiyYZ3pFNZHuF8DNH8LyQU7OcYLj+VNwFw5PVdnCeecwuvAulwLWg8h9FoT7te8L+uo1VlvVNv+4GOdcxnOZ32F5Zoz/dS3SudabxULjW2Ot3RJLWvMtUBiRBzz6Hvv4BLt/B4zS66nlTW2IYG/zLUmt9nKK7zXZYUM9p1C6nDfgSiH1+JOlPHU5zc/1+e0Fqe4IN2tw/7iXBiLuBDRXUz03KU6V2H7vD+ftVW7dcYmvW298hqhnM4/jbXNfhX2Mapcc1fZ8ZUv9JyGV/dUrzkB3V/R2isgANk3n1Dum7lG9EUt14HXXhMCh+ewazv/lhOOM1JYvVR/a2F9/m18HH8UvPLSB5YNOXkqhwssbYMqif2MFA65bONzSPhNNXkANoFmst0H8DiUN1gz8TNtXGa6ue7sXIidnYuxMxuA5Nk90t27Be6Wz2mwTRsbfFxjrbm7K3ZOBNXenQ6dajB2dlSD0WlTFAy/ZMw1/wuhnH4DGLrVoDeKRtGe5urcp8Gm1bOt/mDtXmud+mi4r0YXJZ/2TLoBq96u15tTbYa0BmN2LtC49TsXI3Yvxjz5u2Ix08NC6FO+O/qdu2W/J9HP7o2K2LkvunOvC3bvX9EtuntSb/scxcpvrrgWvXTGvuxz+S9sF638Qm32u2rznNoTnWuurYtBdmyFY4yFclhnarnCbRjWO+dcufY4F3v6vJm3377WsPOb2ne+c0/sz+6OeXdfLLp7xd8/4N5wPxZpvyvmGrerynVVm58bofXH+YiZIL7vtRY1/r0+854tdEF7EENsOdGcFC5CtsouabH7ulCuGDA+VPpecQMU5DUgkmfLA6lrLzDoTAUgoKD1m/LAiorZLGU/8JQgeffcnzmi/C/0xWSE+rDopdc9MLTGvPZ6UYNzWi8a07oGt6Xz7rzW6V1aoxeTOlfFQrmPg7nWvlFjWr7qWtrazXtt7ase12S4D/taIy11bZYN8wn12/FGxqsOt9NLHx4Xwbaa37FGxrqP8nd77F6IbrYbHuPAc9NpjQiaizI5Wi+ag0ikplwgoiKOPgC5s+IIpA5Y0bcCoJbRm/BQXQMWqskQyc+BKFM5WPrLXv2S2tfw50Epc+3RB11BL7rQZ22hr8T+LPUoV7ejUH1WuRid7j3M7s97Waf7SCe+4PXRzVq8UfJ6gP3W27rZ9vqd3TeFMdv5itjf1z1QeeneEMY0j32MqjfvWMN8q6+y8xjB68O09THf6ixXOP4oFF/l1b0T3QfptJH2GtT6D90TQzOv6Yn23hQQZTF4Ziqkkn7FLzT9w/xq4iRECesjees05aGFnzCvaQ8jdY2fIo5/qh4HtTUBKv9wOCZRa5fQCQdOYK0OyEYOGAcFFDscpIPLa454E210erDO9I1v1t8fO/GGiMt3x/NfvB4Pf+zp+Oz7HonPvOeheFD0c+9/NB78o8fiwT/8Yjz4nodHfO4PH4njoo1/4A++GGcO1fdAhep74Bh48L3q54DPqb8ngXN8RuP0gPN47D7weDzy8Wfi0hP7Mbt6Mc7x+tjduT9mi53o9D8vHliuLctfCgAO7Ua9Fc11A7sc5+PS7L54Yef18XT3uvjkpXPxnieux69/4aX49c+/GL/yqafiHZ95Jt71uRdGvPPBF+OdDz4f73jgucTbP/ts/Oqnnw7TqrP8a0Ocfc0bzmeb/exvtPyvOY/iflXtmn+Hcr9d8jvV1rvUpmnVWW9YZ1hvmG/xbtc+xDqHUe2Od4x9rLNtHX5D42H9L39C4/HAC/GuL1yKd37harxbn9l3PXQt3vX5K/Euye948FKYt/43H74Wv/XYfrzn6YgPvXwhPr/3hnh6503x0u6b4sbufeFNTnizGLND5+twY7dihmHuez0VjMEKg14yLHnf9A09ucIwb8htecofiK7rEjE5QPmMRu8c87291Mx2/LAkULxu+KnLC10s2IkbGoPLs7viRW1Qnu3uj0+8MI/f//zz8e5PP5H49c88GYbl3/jsU3EY3vnJx+Jdn3o8fvOBpzPG/Dskv1O5jHcp17uV49cHe83l3G6jyuZ//YGn4t2ffTLe9RnVMdB3fvrxsN6w7TcefDoMy7/5uWdG3jbr1uHdar/W8Vuff05tPJWw7p2q09Swn+Fa3q32p3Duqqu8fR1rONe71dZvff6F+KPHL8dHntuPR/cuxss7r4trO/fGfnch+m6mqUDwXUEE86LHOR0zAI4fD2hZFIiJRAyHbAO3JOt0S2vDbWY7fTzUea15fX56jUN/v14g/MlYxF+Ml6/8x/HY018Zn/3cvfHHH9+N938o4oMf6uL9H54JCOYj9bZtwh++fz+MD35Uccqxye8k+g9/4tyR7Z8k72li3vfHffzRBxcjnOsDHyY++JEu/lhj8OGPdvHI46+PVy79GY31/05j/6eF10dwUePe6fbjSYnl0U9kWaCsE0CSwuXje00K214Us9F1sDlnxdQX0BItSJtigPD9EYjTHFqNq52CkhBYbVStuECRQ0/7VFRHOJir2m5nCkQ3Ezpv4C7E/gsRj/7xM/HbP/G++JFvemt8/z/5ufiuf/jj8c1f+z3xnX/3h+K7vuFH4rv+9o/Ed3z9D8a3fs33xr/6uu+Lb/+b3y/5BxLf+bd+MP713/738V1/54fi3/zdH0580//3u+Kb/8a/TV/r/+3f+9H4nn/w44nv/R9/Igzrv1u5bXMOx37fP/wP8e/+/o9lrm/9mu+Jb/nqf5ey27Svc/zA//xT2cZ3fP0PqJ7viW/72u8Nx9vuXKbO7fZtc23O9S//+ndnPuvdhmOcwzHO6xj7uU23YZ1z2c/93Rp/6wfiX6j2f67av/v/9+b44X/+S/Hm73hH/OS/fnu87Yd+Nz70zk/Fcw+8HP21c8FiN2aah2gO4OCHuLG/Ftgub0WL/KzVeoHKht+29BL3pbuxe3c8fP1C/N4jN+LH3vNo/OO3/HF83U/8XvyNn/j9+Lqf/sP4+je/N/7+L3wo/u7PfSC+5if/IJH6n/nD+Hrhb775PfL7g/jan/r9+Nqf/t34mz/z+4m/85b3xjf84vvib//8H8bXvfn34qt/8rcTX/+zfxB/6+feE7b/vbe+P6lj7GOY/2rl+Tr5fb1iN+Fr1c7XKO/fdC6187fUnnWG9RWWncswb5g3HFthvWNMp7bqU+k3/NIH4hve+uH422/9WPztX/rEiK8X/7fe+on4m2/5aHztWz4SX/8L4t/6qfi7v/zZ+B/f8VB8468/Fv/0tx6LH/3UXnzglfvisb174/LiQoR+yo9Ot81EeWD4fhftoflahGdWSvG6HuuEg0FQdFCo2zRq4uT1YNAHwjf0qj6UArnuHNvNZjHb3Q1pIt/y7M8LbTK4Tzf0a8dz+mn6fU9cjZ9830Pxj37mt+Prvv9X4q9/3y/H1/3wO+Jrha/+978Wf/2Hfi3+xg+/PWF+E772x94VX/Oj74yv/pF3JLX81Yr76//+V+Nrpf86220b8Decd8DXDDr7p15xzuN2TSssG7Ud8y1cm2VTw3wL569tHUZbvxwH1VdrmFLnt880n3P8nZ/8zfj7+qx848/9UXzzL38ofuq9j8R7HnolHrs2i8t9F73mLTqivJLTBFkWedVPrz/9VJ91mE9mzcU+h9kd0uuS6KJunLvQ//pz0e28Ia5c/9Pxxcf/ZLz9N7v4gR97Kb71ux6Jb/qOh+Nf/Zsn4lu+U/fGf/mF+Cff/FDin37LQ5H41s/HPx3xoPj1+Of/yn7FZv6k+IZv/ED8r//i07Ep/p992+ei4p9+64Nr67H9H3/zZ+Mf/uOPJJzrX3znF9f6bsqxSV9ztzld7z/5lgfi2/7t4/HvfvjF+O4feCZ++D+8EL/2rnl8+GPn4tKVr9Jm2pvoc7Hv/7ZEc6KFqMnSNHlOe8RrznTd6swYT/TE22vasLpTvgrLjvEaEnzvssow71/PTMF1WDvAsnNIrD7R6KQ+0anKDsZBaRwKrR6wlGHJV/uXFiWYa3jmd8f+s8Qnf+ez8SPf+eb4e3/tf4kf+JYfi99623vjAb01vfrEPC7uvyHOXb8vdi7fFRfn98c9vCFe132F8Ma4X/y9/evinsX9cff8vri4f2/ctXdPXLhxd+JN5/9EvEFvue6L16f+3LW7YufK+RW0Mc5l2T7nr1/MnI5/4+5XhuXXdW8c83SXdrM957bP62dfEY5v23cux7pO8463bH9T13Nv/4a4L96oeu+Nc9fuVpuvi9fPvlJ1f1XwyjnVepfavif19t0eb4yvvPBn4o3n/1T0L+7GCw9fjmc+93J8/kOPxh+968PxS//hXfHj3/Pz8faf+9145NPPRlw9H93eTsz0Fgxm8aV2AAGM3Vp0s9ifnY/r5+6PJ+b3xG/qbe93/cLvxD/6vrfE9/zye+IXP/hQ/OGj1+KzL+3EF7RuvnDjrvii8Mj+3fK/P55cvC4e378vHr1xMfH43t2S74kn5/fGM4v74omQXfwXNa4PXdqJRy7vxmP798RTvD6eEZ4U/9i1C/GoYJ+H5fPElXPxhPI4xxPK+7TyOO9T8n1CuR6VzbJjHpbvI/KxbF/nfkR+D0v36PW7IvWSH1fc46LOa+oYxz8un8fkm5D9cbX1pPCEePfp8cFmfi0U73Ye8Zjos/LF6/dEi4cU/+hcYxBviodu3Kf+X4wHXz4fH3yui999+Hq8/TMvxA/85sfj23/l/fHT738k3vcM8ZA+u1d2XheLnQsR7EY9fNMOFhINkbWnbcZa41olLNdDdQByncAqrfaWuq4Wtln2Rtu0mw2fI+WKxSL878PapgYioQfkXJ+3q7OL8YLegv7+556Ob3vzr8bf+44fjG/60V+In3/PJ+IDT7wSn7vaxReuzOKL13bj0b0L8UXxDw94RLpNeLK/Jx65cT4eku8Xr+4k/5jkx66fyzy2OaftD0v3iKF8tj88+NvnUekevbobjyr2ceFR+Zk+YV5+jxrSZQ7z8n9YcF3O9Zj4x2V/XF/WH5sg25TtKOq2q4/bedR5rp/XxvdcwnLFY9JX35Y+/ErEZ16cx8efuRbvf/j5eMdHPx8//hvvjR/41d+NH3vXe+N3H3g6Hr2+E5c1H1f39HwKIo9X637odVOhjY3XVK6fLGq42D6wSaos/5QPu9gn+3ZRy/ONcW3vz8UnPnk+fvQnPhn/6B+/Lb75238zfuGXvqC3prhEo1wAABAASURBVL3elr4hHn/6jfHMC38iXrr8Z/PNtN9Om98Gl6//+TBevPQfjbHmjRL/Z5R3e8zO/+W4uvfnN8a8fOU/UjsFr1z9szGF7S9d/jNx6dp/HPvxnyVeeOVPxbMvftWY0z4nxYuX/nS2aWq4fbdl/oln3hAPPXpvfPqB8/H7770Sb37Lg/EffvZT8RM/+/F430euqv0/Gd3un4t53B0L75N0nwA09f2B2cw1cUA7KDy/xiAeIMp5QGeFYwzzawDlczFteyqr4DXRW6iGtv0JDCiNOcwNGJU3XYfqs84Gy3y227fC8u0IIMcBTLvoZudU5r3x7MdfjJ//3nfFv/x73xu//wsfiXv6r4g33P1V8cZ7tEm+7764cOFCnLuwGzsXZsGFLva6vZjvzMMvq/bPLcKYn+9Ttq6F9RX2Owlu7OzHVa7HlbgW17ob2V5/F+G8e7vzMDbltU9FW5f5qjfd313EzYDHaS+ux3xxLej249xOxPVr6skrV+LyC5fj2Yde0Ib6cnzgNz4bb/2R34rf1lvQFx6/Fh5M6GJvPg+Y6TOA5uq1fXax0C1oCfdmv+/Cf67xoaf24rve8Yn4Oz/4zviFDz0RT/DGeEpf7C6HN3EaNDvPtTHb24+omIs39m5E3LgeUem1q6FBXkI+nYevV7yxmIf/L69jf6/ESIcciD50pywQ30kXouFYx9jP8sCPOZQ/ZEtf87WWqlMM5g3zwtiOdY4xlBch85oatp8K6pPb0zrSIoyYS97XONzYi+tXr8aLV/bi0cvzeN+z+/FDH3sxvuk3vhg//rFL8f7nduNlbfyC3YjO9wlPwIBxE608mlE5qOt5mx0cTGyrsHw06v2z0gMREDFFhFSswPGho9LQg6DrSn0Lb6A7IoS5xndPa+b63jxemu/EB566FN/ylt+Kr/43PxU/8d7Pxue1CX1552JcZaYXhF3sKsWFWR93dYu4wDzunkXcI2Vih7hnA+7WeN3T9XGh309c1CP5onQXpbtbvHFRtrvMWy/cZciePuKd4wKLcNzd/Twu6rN0D33Su8QbF6S/W/w9orYn9AbNOvPVxzkuDm05r/m73P4a2Nai9cuaa4zyuf7Wbr6NHXmNmW1cvRTXr7wSL156JR556VJ88PGX4m0ffzS+9zc+Gv/+tz8Z73/iWly58AbdPTXQmsPwobnQ5InTZOh6S063bbgxrz/RcW1ZNqTbeNbYjQ76nPi/R9BLpieffVP83C9fj3/wv/5x/LsffDgeerxs4nYvvCl2zt2V69xLeUe3xHM7fexqaIwdrZVVROx0sRGhdTHT+mnRae10ulfcSujHb70sisSOPpNnjXM7szi/uxOmta3dWadx68L9nOu+ePl6Hy9c3olnX743PvPwxXjvR87HT77lufixn3kmPvbA62J//pWBvswttInue3IOIo9OV2XpdU8Vt+4c18nUCFPNRhnkKwDZNhR6IMB16P62orfOWFEuBddnLDUTTrHuZWqBpL44qAUsbbavQ/W3zXyl5iusu11Ra8SLoD8fcelcfOQ3Ph7f/I3fHW/7iXfH+Rv3xusvfGXcf/ENcX52QQtsFmiDsxwZfdD1Iev1PXFbhB40hwE9jDbBcbbNfLM4P4vzF3Zi91wX1i36vbC90wPNsO7kUKrZIjhD9DuLMBazeXTqo294M9faRezQxW63G7uxE+e6u+LSszfi5cevxwuPXI/f/JUPxK/8zG/HFz/xROi1rPp8n+Yg8vD8JfMlcJnrQXiNu+Kl2f3x7o89Hv//H3pb/Mx7PhPPn/sT8cq5r4jnF+fimv9jo53zwWw30JvqTojZLAzzM8kz3XQRIohOC4WdXQ2wfbqInZnipEf7u/25LiF5Fh5/A7qIIPW9NuVGKGfsnosZXcxk21U++3aSO9ms63S/tL2b7UQn+66o5R1RZPMGH8VaZ//wxr9i0QcVQ87oI2uwPmtQLRkjv6Q1dh21j+B2Z65PcK2WdeeP0EbZ1LmtQ/XOzp+PrLnbiV41XO9neoAs4ot6iHzkReKXPvJ4/OR7Phe/9eDL8dj83rgWF2LBbiyi0zapV7E+F74IlXosDam2OL2WjdbVsje4hvkpvBEeUQMhwujUtoDQCYDUhA/nkWA2utkskTppZnfdE1fO3x9/8Lkn45t++C3xo+/+o3imvztemd0Xe+fuidi9ELMdrQfF7e50cW5GnOuIXSLOC+eijwrLU9jW6Yua9Re1Hu+adRl3QTmMmb44oU287RdkO0fErnOKnpeP5R19gbKu2i1bb515U8uGZaPVtbx9si3lNnV9pptg+yZo9Yy1Oq/htipSdj8OgXP4JcHLN27EM1dvxBdfuhGffe56vP2PH4wf+rX3xK9/8uF4cn8WNzQPmrjIedTchjcKFXHzjlwn2kRku27GbZtOYR/DevtoDZo9Gnq4dfdFP39TfPJTXXz3978//tk3vz2ef/lPx5/4U3817rrwZ2N35w26lV0UzkXnvPpC1euTuNAmuO/1HNQnE324lyDLdRlTzLXeDN9wprYiO7ZX/JcGQmNzOGTVxnhvvhvX9+6Ky1fvjSeevhBPPn1ffOzTxE/9zCfjfR+6EZeuaBO988bYX2jFav909LwWD6Aw666tzWunovp6rg3LtokCuQYA3Qr7aA+vVcM6KPZ6L7XupOi2CawNmxqOAbSQCizHERfgCI9X1wxE58nv9aHVT9bv/ZVPxbf9zz8Uz3zhlXjdxTfG6+69L86dm8WuHhLtN1NQnD6gXVLzBZrBaNEvFlERnvAGRMQmzLouatys62LWFdn+s67bGGd7NG3UHJW2NvsehHMbm2tzzPVr1/Ry80Y4r+U6DqG2rVsHb3y8eOfzeewt5rGvh2DMQre9udAn/B/L+COA8ly/uh9PPfJc7L3UxaOffjHe/ubfiQ/9wadj8VKvsN0AtxyvyWOhqhO68S8Ej8m8uxAvcn+87YOPxP/0g78Wf/j4XPLdcUlvR6/rJh9dqM99dBqzmXhDSyF2NAyG+Q7ZNS79/r4Gdh4y6WGzo/UjzHYDbRBnzJSqk63TWiWpp2KudkxD1sQiIqRD8kxxti38tjY/L4xx+9f3YiE4PmSzv/0sm7fOeXrFtvrRphjntt26TvWF2jSSl905snbVkXpR2w6Dc2Ve90M5Zlo1O7NzsbN7PmbnL0S3o22NvkR4g75QPxfadO97Lvq5xkVBHvPLL8eLL74cX3jxRrz/2Ygf/dDz8faH+3h8/67Ym52PhScj5O6GolfVC0EKn/hidKnrzA7w/XSKwVQIBF0XINqgGN1en6xzJOOLPjP+/CUsVyheiaICSs708xcQ9Xuu9eJcs3Pn4grn4lc//kj8g+/92fj9LzwTV/Smac5O7MxmCSI0kgvdN+eB4nuPkzYuIfjvI4/CXON77ca12Jtr3ehhvhCsq7DNcJ65fIxeMYb5/f0bYbpQe6FYo8rW2W6KPgs1xrJ5+5paNsxbV9s2rfWYHhfO1bOIw2CfhepeBw2tponY0dyf09pCY7u4fi1efPHFeOKly/FJvVh48+9/Mn7jk4/pyx1xTWswZjuhoILoIjrJcQsOrzetJbcNrG/QPsZ6a+ibc4HGw+MSeZyPPr4q3v/hefzzb/1g/Oxbn4s3feVfjnNam8H12NGvr6G3/L3mf6FnSa7deYSWSKA8nWoxLQjptsOs6xrfhfgW2+XwKNzuKOOzqT+lz36OzDQCaFB73SP3dH9/4fkr8cwzfTz9zP3xS7/6Qvz679yI556/J3Z3X6/be91EdxFeg7qeyem1Y7TJNL+jaL5iUPo+BgyS1sUQj+dXettH44RpbS0/cQv3MnWtEywbTaMurV1iTGXrtgEsc580xzbtbOvjGmCoyZvn+b3x+7/yR/Fd/+z74tyNu+MNd39l3Hf36wLss1DaCrF5Wk5m5QJEp4kydnb00BHMG+BcsXIA2QYsqWvb1wPNMc5heW9vbxx7y8BKnlYAxpzO0QKWtjbmuHz+CYtuaM7tWNdkAGP/bWsx67rYQdCYLPTFYqYHch9a4AMWWuhz6WuemXLt6FH94lMvxUuPvRyvPHEjfvdXPxgff9+DEfvndO/t1M/ZOC5K85o86fTAO69v+rO74u0ffij+5X94ezzJ6+L6XW+Ma36fpXFQR0s/9XAunSzrr9cDYwXayPVC8YnoNOYGkPG9xtdra67NrH08B7abT2gOTK3rNE+d5thr0LDO8+a1aB/HAmZDDalEElbYz2/E+iFfKNdMcA4Dii+g0C7qMfoPCpCf+iCncHsZa1l2+xpuyzBvyLTxtH0eZSzs1O3uxs6FCypvJ7z+rOvVph8ys3O7gX7qjJ548fJ+fP75vfjkKzvxCx98KH7vc8/HEzfOxT5ah/JfoEjR0KYt765DjdKuPYEAVmyubUUhO8rjPhvmE9KnLAolh2NXoHnu5/MIUcPz7s2GabahOPtrUFPM8evOxcv7O/HBzz8d//z73xwPX9VnSy8ROH+PxuecfoHbiZk+sP7CMfcvAtp4owfscvYy1ZEXt1vXk52BHAtA09yprZ2E+xg6nH9H42Ds6p7h+4L7ZNiG1phh2dS6FtYZ1q3zURMrp+uzApZ1wWbevhU1ttKqr9T6niodTXMTo7bn+kxfuT6PR5+/HA+/tBdv+6NPxW994qF4/JX92GMW0Qkam9A4aTCPTnwWHhr3MJxLNXptmk1do0/dYRfFFrNn6FzM+9fHRz/Zx7f/m9+OD3zkmjbPfyXu0jrc1WeV2NcU3lAXe3W1i5n67LVkatQ1U/Jtd3WcAQwBi4FuJjmP6uNJ6ebM21lO2m6NO6oVILyJ7gYafRf6QSReeP5aPPHkXjz19L3xvg9eij9473Px7HN3aRN9v+Yl9MVW95zY4lBeTWJx1DiOa8a8tZWab+G41ma+ovUzb1/TBoCapdEsWY/NUircOp0tGpf1SYBsALDfyEORrXRSwzyw4gOrsn2M6m8eMHmV4A+pUZonEHMxPvM7D8T3/4sfj/P9xbj/7vtiZ7fTG1EthlmE3xBOoaA8Oz1QjBR0AeeLALSgFgkoujjGUW8E+WDTAvEH3DpAa61PHCPdFq4eE2ML11O4eCQ8Xvk2QXmILjpmkXr1zbRgId2+bPO4sDuLG5evxUtPvhw3nuviQ7//QDzwsUeCuR603Sxmuon2vaO6eK0cLncRfXjT5gfgle5i/O4nH41v/dl3xRcX90R3t6BfPvCrZUOD1mtF2n9ELMLro4UftEbd/PrN9g3d+ezjselms3zw9As9iPR2D/qomM3Qupd9p1Ne2eWj1T/yvTZLRojuK3Zuu+I7zY8R4tWjoItEiNrPuu6cNl/Ka5v9FsphveVO7c5k6wTLtid1/+SXvHzsX2Efo9bjmpJXDdavg/8tWY+n++nPUuiodNF7HAhUdKfJWUSEv8xFNwt3ht1zcVlfap98+Uo8fCni1z71VLzviWtxKe6Sy/nw4beO3qTqwxkBsXq1ehMCAAAQAElEQVRoMEaFsrtO9Q+WflD4XrVkjkrHuIGxX4tRjZotGFRK04+wzrkNz6vnXa+RI/SlDIi93bviw09dj2/8tz8dL+2fj7vveUOc370Q/ouz/Rt7MdeX+C4izu3sJGaKgZk01hbMJLfoPJ4TVDsa5woNhV5gaz3rl4CdbicunNOXGlHH428n81CZqNwudtiJ3W43aacHeyubP79zPs7NzqXdsvnqX+lMX8xts7w72w2j1uX2t8E6/5lyzVSf0akNw3wL60Jjsg5aGdFD1MNr1ljYf9ZpDm7Eo088Ew+/PI/f+cSj8cf6svPy3m4s6CLoBcV63aRsXURIdQBx8gOUsMJtGZZrSsuGZesNy0Kv0AL1FME+0kcnA7OInfvi0cdm8d0/8LH4+AP3xVd+1V/QOtyN0BtnYhEgP8UAIy+xObtB30lniOS50HU90LgZofzbwv6nwbbtbPIb2lZf+xNBg7Hh9Jh1zT3DYxaaHvSZPx+7+vVufy/05vlyPPXMTJvovfjgh/fi0uXzMdNntvccDnNDbPhfr6brFz35Siqn10FF0US0dvO2m0Y5fC9b6CWBqTWgNoWU5QtFtk2dStK5bXHpI+qz5S23WGfrWodNPDCaoPBO1sIOUGzmK2BV55hNtqq/VbTWgj/JcSFe/uIL8VPf+/PB5XPxlfe/STdTNNae5bJ4TlJXbcOxLQ9oTRTYtg7AOnXGrTW8xpTuXefhVd0eG7BGQnPaPgv0EAw9hvpAb7uuvqINy9OX4umHno8Pv+eT8dxjr8Rirwv0oXWeJvy2Z13vXB/wRXSx152PB/R284ff/p54Yv9CLM7dq7dKvonNw5/12WwWoTFCQv3whw7nEDn26TjnMhzsG5BhvWW3Aahtjy3hn0j91tk++mBEHrppWW8dlM9Lrw2mN5DetFtf/WqM9X77PdrSIWTuBy60WV8kXIP7bF8ga6nxQPgAUcOCIR5IX8dP4f66JSO2PHJM9HDXNjTm80VcurEfT7xyIz71/H783gPPxCeevBKvLC5E3+2GdtxZe77l1dyG522lnW5Fcv8MQKSgOrhd5zH1GJhqoMKw3rQibTVQuZQs3FcoOWGV2jVzaD2pYL3TIxbaKD9xaR4/+NbfiA899mLc2LkY834W6B7pqstmGTW5HD0oeZ1vHVxXRbVDibHe/aqw3bznGJY+qiDn03bHGC3vGMNzXfXmAXWt3L8Bm7J2+zpHhQ2+15gaVb8Ntf8mtPGtT9W3um14KH0IbfIWYp+7Oo+HXrwWb//Dj8cnHnk+rsylxDOlbF57IrfkdFsVtUHL5seaJVhniK3nOBYLfTvSvSP08uqVl98YP/mzH4v3/NGz8YY3/qXY2b2oeduPslQXWtpI1qdRucb4mvBM6OJMsnzJJtEX1oiduHJtEU8/cz2ef+FebaBfiU98+pW4fOVidPoVNfu+vE2kuHJp18WKYYMw9dfcTz29FlI39U1ljGsmRfkAuZZSPsGl2yZmLErOLS8xTyDpOttUB8XXAVObdbcOi+XA9ecirt0Vv/m298QXPv1ovOn1fyJ2dnZk7xO1JkDyevR+uApQ7DXmDj16BPzgqsgHZR96w1QQelAYXitAjn9oA/PKyy/HS0+/HA989OH46B89ENf10JdVe5WZGlwIt/A8ZVPuW7czi0uL3fjF9z0YH3j0Suznf6TVhTei3uTYB9TDCazXq6rYiENqA0arNyyZSxrTVgZ0Q5zFbHc3ZvpcaBIioacZdXOomxkM+aTvZrO8WWm3qdr6sJ9jM7feYIYOb3Bm8oMS5434vmzus+OSyi9P5TeF4mveubwRMoBwGwnKw9V92ATHGH677LfOlTpvhfNHoLOLPJQ31LcwVZ3PX7oaL87PxWeeX8Tvfe6F+NxLs9iL87nZ3NFY0StKXzDCa7gIEfoJXto8vQHSvjSnLhXOa0gAtSvq03UYUHTmjdZmfgXDeEWlgxFQ+QxSqLJOLsT+fD9idj6u794X737/x+KX3/PHsfPGPxnz2Y7sfW5CgeHzFWsPIHMDa+1VCcUOaDi7EVBk/0Tv+6/XhvvpeYpZF+gzYup77Tx6/Q6jupTK42jZNHQ4xgAZJTvecgvrjFZXeesNywo/cFpvHDAcQwGltk0hMLWXeWrb9Rfvly+9Ek+/pF9Drkb85iceikdfuK5x0Ze4DPd9sGJTS6fU1zq9zow2XbWZGq1t5LuR0+IJLYaIna+KP3jfPH7spz4V99zzJ2M2m4en/tzuLNehx8DzAyxjxVkv8mV1us8V7njlt6WOOQnqyO/q16q9/Vk899IintSb6Pd+8GW9kb4Ywb3h51YcdWxaM5vi1sy5+3rAvclb7YCWGAdcT6PoavI2iXUtWpt524AsBrDqNYqFntPzCG2gH/3YY/FTP/SW6OY7+sDO1J+bfONRC3fO7UbA683wTXOM0Cb60ouXYnFlJx769JPx+Befi15voWfDA3/0u80ZILqd3djnQnz+mUvxi7/1wbg0e53kWeThG4Hg/rfwWHhzaF36neAC6HnVJbxZ8aYFKJv2ubYkajd0uC0DZNOGsL9xI/QkyzjQ51/wm07XAkQ3m4XzdV0XMQCkNx86lEPXPN0H53ZsDO05V8Ypxk6Aicx9wnmB8f4DpN45tkUm1AVKnpqz1uI8Mo8nyE/1p59o1tdHPPnStXhaP51/9Knr8Ymnr8aN/kJEpy/kvTY87udCTqYaExVc8klVmBjrFmOhQMa2fUChSBtJPT4jGlvogOLn+OkDLHUaY1O5Zi7z/jXA+eazc/GAvpT+1Nt/Ry8B748bepvObFel9Zpu3w9D3e4yzvGnATCGuwYLpkan8TU8F3V9mLpOU+vtZzjOgGU+y7ZVWDZa2bx1hvkprN8E4EzGYFN+612P6SZUu8fklas34qV+Nz795Mvx8Yefief1VnrRz0JFaj3FkceZOGhMMk+vxW2koIvmUlfV0eirrwylH504ucQs+vmFeOqJebz1Vz4TMfuLcc99b1I3et1PyGe1/b02oHzmM7C52N6iMd1hz3wEdI/TG4A9/erxsn6Ne0YvEh57fCc+/unLegut+co1WOZ2bdNeJxXVQfOqCa/S4VT31XovsCOg0PXrwnYDio953diSHOfitdX6j70DWr1y94kVZSM4EZAFW23ZMN/COqPV3U68H/ShBfD+3/lI7OzfE/fee78+rO67Nta3U6F3askR8FqCsu56vXK6cWU/Xnz2Ujyoty9XX57HYi+0JvXwiNfG0YX6oo3Lpbg3fuOPPhPPXyf2taFeRBfarSwxdAdIzjcOfUCTP80FCFjedPxwmuktM7OZ0utzoOS94I2LH9a5KZO/PiTSRm62oeSwj+vyHKWvbo7O5Y25nW1TUrOhp2Esrl2L0Jvc3pt13QyLIbIe/OBVvHNmm+IX8k3IF1Aq1Se924tTHs7Rok0HpX+wbDPnZraj8hfx2ItX45nFxfjUk1fiiZdu6K2uN50RfYcuGj192dMONDKmTSwebbD964s6Lcnu8k+uXIDwWABVEelb5VgeIB9jULk/A5vEckUqdAFUVhf0XeijFL/9sS/Ex594JTh/MS6c21FTyhmlLiBlQJrtT+BAnOuoGcwbXntQxtg264CsL3R4/VgnNue++gPpA8Q8tCY07r2w3y/CMG/YpltGGJZbWGc4P5R6Yzis2xZDyJkTt1+TVr6TotcvB/5vG5556VI8d20en3z0hXhKv8btLWT1Z0g+t+TUmGmSs6laXwr1os9psvZLZs1FXz4XfEV85OPPxW/9zmfiDV/xF5XyvH4N7kQJ31OAMbC2U9eBDdZNYf32WMjVELlzHjECHqeCvXkfly4v4sq1++OBB6/E08/uB91diu+EQ06vi4rqxjDHlVa9qX1NjcHu+S7iEGdhguqjhRS6WUTSWD1Gn1X1oVIHHHDYNpH9DCcAVBNmR5qCLtVH7G11zpjF7NyFePHx5+OX3/KO2OnvjgsXLuoGu9Dzbl+1enGI3NTzTvLjjoDXExCdcEk/X16/tB8Pf+7JePqxF3IDHa+lQ5vBBef19vlK/PYHPxvz3buj14baD3dAn/UuAWVj0T4s9EGLszg8nt6ceLPqh5SpN629Nrb6IGT7/qIJRDebRXfuXOz6TxQGGVApBfbr9OB2rAGKsawbn/MCEcqhgEK1We8M6+RnPSBC6BLaKZU25ZNx8nH+8KGcrm+EdEDY7joOg30M9zs35d6cq79Q4m0zQHWEy+hViiAfPcmlGc5uJ16+QTy3dy4+9/y1+OLTV+LG4rw2bo7z/cOQr+P6LkL+kjaeQNqg0BTcz2R0Ma8147HNOZLs+ZPlwAlNDlmBHBtAQ0v4ADSss+h2z8VLV/bi197zwbi8czFCX+LQXr6LRfpC8Y/hAFI/iEcSKP7A6NvW3fJ2sFwBZFt1Pj0v5u1nACYjgPS3AgrvGMCqHIMqA+kLpA0YZSB1r9bF/W/btmxUndfuTtflunz50uV44bLW33OX4qFnvQbltRBu9qn1t9KExgwm47bGp8a4PxWLOB+vXHldvOd9j4X/BODChXtyLtxP3zt2dA+wL6Dv3/O0Adn/aA77VDTqL3nWfb71nVzk5ymii6t6H3Lpyrl46pk+Hnrkcly/cT6i3zm8JM3f4Q6HW4FcB9ULqOyKflSa8Xo0zJ8S2oMsG6y5gGwcqKoVCkW/bsKg2GoAMAxw3IaHap3vxCc+8ql46bnLcc/Fe2JHD3J/YJfF+i5kLDU3iwNy3LfJ38vJELnJZ6f82sTp4d8JEm7ZCWU8gGwTyPEBUu66ndi/MY8rr1yPyy9cj+efeln6To/8WzMyauzUZ6++3Jh38cBjL+Umet7txryfDw+FRfbXD3uvyfo3wVD6D6Rdrw/X1gF6uMhSRsNXQ4rh9OfXef1wchtWW2eqD234n3ZTA1mL/arN1Btt+0GpQTeSSHRaK4LjbLef4c2ennpSo9RdIB9vnL0RmnVdtMfYlm9yDPnl4xq72Sxz2N85/KZ8hHytd33OsQ10h9e5iNyEuz0lAHSNbAc0htJn/TEc2sAmJ5t2n7F3Yy8effFaPLd/Lh5/cT9eut4FO+fD/VOSdM2L/yOprouq61anI7Y5at9MjU0xUPrQ2j1ebhvQZ0RdltFjFHqTHuzGQ48/Ex/7/Bejv+vumLOT8+42yn/pX/JZVtjybDgoPo0qWUDNFqRiuDiXkfOqcTFveD2aGpqZ6BVvaOGEYd56/w1wpeb9fzpi2T6mFfuaL9tbfc1RfWw3P5S2Uq/rsL5S85tgnxatX6s339oO46e+lvse1TjTHKElONN3uuvx0uVLegu90L3kubikX+LKvGq9xU0+ei1kozaj+aqsChzZlgFShCXt+4vx1LN3xe/94cPxVX/yz0THdfkssn9ep+43FH9vpmXUx3YxwnbrAI3NEtbdPHjVnAY3r7JbldnjDmgeIl56ZR5Xr5+Lxx+/Lr7TfWZ3cxmKSWOlFryODPOGnL3p3wAAEABJREFUbYb5imqXvt47gGrNua8CLPWu0/fxRM0xONo2sMci3TQQyAKg0Gm2qX+VYelfdZUC0zS3hUyvm8v+bjz18LOxqwfI+d3z4Zv3cYoDcrw2xQBpqmORwhYX+1esc7fNetN1sO0s4TaOk8/+Ro2B1XGwzaj2bSiQYw3oWdgl30VEv7eIXvfax774ZLzy8iXZZtLaItvkgyLDbXfe0M/4n3/yhbgSu7FPp2dOH94Ue3z84DDy7qS+WGeEDvyK0BA/PauP9eji0TCsN6TK0zwQ9UbUzWbRzQRtaKxDNHTYTyTHHJzRUqRcbabeLPsz1M1m4Y2tPlCx2NevOdrEhA6gxEgGwv/hoP3zy8Ggy3Zlk6MiIsfDuQ0rTA0ouaoOMHsAUPRQ6IqD6ozz5wO9VQ/11TdX1+T89gPFaNw9/iBePvbL2ixrqmJvHtfUx+cu34gvvnAlnn7lRiyYOTzSL8qROefa2aybM7dR3PKavskdvABKO0D1AAed1mkmbdiFWRc3VP9+P4tHn34+ru0p1+y8TYlaB0ifmoMX+xhTC5B1tnpgZT69tmeeg8HJsteQ6aAaiXW5VrRORqUYt10hceWE0p6VgEm2n0xzWRdvnV0qhRIPhdo2hX1btPZN+upje+WhtOE+t3rzgJZgl2NrOYbj6vXr8fK1/Xj2yvV49sVXvGQHy/bE+Yw2wrLR6k7MD2twXb6eC/Hk01184Yu6E+5cCN8DQ4fnHMo8QhkXrxkoupqrUiDHp9NnI9YcQI7dGtNrUgW86nV77LtuJ65cvq77yW489zLxgtDHudXahvkfla7dqAp/to0qV2qfCuumeawz7GO6Aa6zfqbM261S8wZwYH0ANh1A12pg6eSkhu2Vmm9hvWGdqWF+ik36qd9pZVjWv12uWSyeuxZf+ORDcUFvjHY6dNPxt8nQA7BL1Dx+Tk6hUQ7r8AdVbZvvo5Oui0WvWvQQrfI6GrIb1dby1jnHlFadbypXr15VW3Eoav2bqZdAi1VPz53hvw80Qv0zSl9L2/VfMKg6/6sGlTftZrOssepNPXaJ1eakYkWDx6i2qTG1bIR0LPq8x17Sw+Lq5f145cUr8fJLr6w8INuetfxKI6cSFoo+OWbq37W9/fj8Y4/H4sKF3EDPUUqfHerLPKHuRnY2Slv+x+1l0NmHf84PHd78OdTzJTF6xYM1Efv6fW3/ytXwmNnmOfCmFcj4PT18vaY8trPZbj6AikwAEXP9ZKpA33xA8qyLbnentK+b2d7eXuF985PcdV2JE+1ms1DCkCLaI3PJnrohDgmGkoV/DZp1yiNd1ipq26zrYtYVvVT6AqVNqdoEwg9Ww2+oADVZYDl0+J/Y69VXUyD8pyhSqzzlk4zydrNZxlnf789DltjZ0Zj0Ef4/AJJgU8gpwnVrdV+/fFkl9/GKfJ7UBubKjRuRXxxiOPpO7oScClLd6Vphm0TFK10gapiPKDbLK7A+Nh+guKlZ49SqnG+hz9Ur1+fx4MNPaBx2olPcjWuaz7mKkHNZT2XdhdZfn7+QzGVZSIro5V+hBKlbehd7leub3iorSXjtmBpAzgkQgFUaYrWjcXYdLdKoCxQ/rzmJGuI+xlFVf2eyI2q0+sqb2sfU8UZtx5t5ywaQNUGh1k0BxeZ8hnNWWK6oOkAfrbneIO+vpHJfQDbVvZDFuK7PmMcPrU93UKMy1iMXjVOEv4y/dPlKPPfSy9rIaA6Vw7ban0qtMyybKlESyxWpaC6t3nyaCM1/aM77RC85OlJnvg+toYkuLGewLx6JCPS5Qy+xHvzccxJeH+bHNsI+Bb2TSp7n2uzkRyKGw/eUgc114JcMhius8Pqt/EFao28PCqV/sJ7WKr1eKu9xM6oMq7FVfxQFx83k1iVgFgyQIk//imZYH5oXt3tN95Inn7sRxo3VZZ0xmpio8PpIIJWgp10YZZql0FoKkTA1xNtmpF7LKxa66PRSOwDZfI+r6BSkXuS/8mVdKahcgQCKsOYKBFqnaYIknTuc3JrLJlurh5KohldbSytffU5Kax5YbfMk+UA5vBjms3jogUdiJtkLwdg2n+upcIx504oqV1r1h1FQXXKoMZVKdWByYelrvxb2Pxsssl1/QCumed2ub1yGbUDGVL0fQtXmHN7gmFY4xr6mmwC6Kfd9OI9R/TsF5Jzt9+GXe3t6m2a71K+JE4j9RcSjzz0Xe3SRm2ci8gahHoCEgfrD634bUpVTsZEPE4keH70JBcX4ZiOVxxgkS6+ndI6fdQZ6EJvO/PfMA29ZYbq/9TmH5kHxYqBQj6836/vXtUnUxgaIdk5dn312dnbinN/sRqTd7e1r8zrX5lKq6G/cyDbs38nXcJzXS9rVHyjzbtmwrzdc/ufu/KbY/uGbmnxtMxxvH/cFyD5b53jUjoqKTn12zXvXrufN1HG9xsjUm/W56nTulLVx2VfNzuF2teMJFR5ECLqqDf8t6kKT5p/OL2kSe2bRzWaRh+wxzEfKqjXpcS/O08Lx01xT2T5HANAXt514/Klnc941YOEvZfMb+llHsaA+ivr0eJjCUudxNqb66mt9y1s2gPAceJ0A4RyWTY3Q4bg6D+aBgCXkkicUnQX7mRqVdw5/IbRs3tT2FkArZjuura3FcZviV4K3FAB9H9tJuB3nd2ilQI5L6JjW4jocI1POm/9b1Wv6wmdc0breW/Q2HQo42Gcg+14DXYtRZVMg5BT1sN2ocqUgvyo0lK5LCQa76EKfm6eefklpL0b0O6Jkv9Jxw8X9B9LXLq7B82yYt90AbNbSXiRsS8WpL+7HaXDqAjIBMI5BKnSpfXT/DakOHU84mMMxx8G+HmbeNO/t7cZLlxb6cqwHlPK2OfzsUCGa415kdY1CU4PvZUYb3PDZP9sVM6otV1Sl7VPYZj/RzCN65Ok16zyNY26g1yVYp2viDrBA6hxnWAAOTKr1xwVwrJDa/pFBeivU7xPP6qdLYhblqB+GIh12dTsV6/xs803OdJ291cFqH4EcOy/8KRzXdTt6U3PebPpB8YdC03CKS6/3CQu/aRKdL/bDfItem4UIj9XBRmq9QBr7vl/5oFiejot1UPwzaM3FPhXTeH9w9/TW7Nq1GzHXZnpN+O2pUp8XGp9X9IZ4T8O5aIeg981HN5jpV2X1RNrQxEc307rdPRd9N4udc/7Zk8jx11vk0PwAmrs+uOeeiLvvDnZmgW4Efhgb+9o0zgVvHve1SZzrW8hC8x06nMfj7IeR2zLfa8Ns7Ki9mdr2RstvWp0j/RRnvWPtt+9N9g29IZZ+15tX0VAO59MCzlrPaZNt/4XecttsZE7Jnm/LgEIwmzdeM+6H48zLqLQLzf3+uCnzZt3xCbVpCmSboHGRLnS4LdcqQ3hM0Jt1JZHYJXDd8lcD4Xak1NmJrfWQ32Gu6subf0J/RetwvujkOxM8h0KsP6Dm6EMfkqVT1Vuj9WFyllB1YaDcXbejT3kXl7UGPRe7sy7uvnA+Lpw/H37jXuezbd9z7fVQdR5b85UC6k6vIVsktd7+pkb1ta7mMj9CDr1y+IuQ/QFNyWxl3K0PHaYVErM90xZAzhcU2trMt/Gt3OorX6n9Tgv31zk6fSZNK1q927O+zoNtVee3q73u0zDLfl/XGjSuXt/TZ0FrKjqHrofGYmqAg+MDB3UhXUIJXAuwMjehA9D18LPEqna9BNjXhv/KtX3l2VVq9MV28+cmhsPxA6u4LmG56k3XwT5wdH3224jR4DE+CcYEp2bqmgByDKD0Dcrn0GNgHyOGA8hxHsRjktX+Or9BTyz2eq3FWVzXXI7tqS01NrZhX8te98Cot2xY4dj0s6D7lJKaO4jWZv6gx1JT7W7TkAWW7UvcfDp2eGakk+I8CslPL4D6x1S9IsPSPna08Vina8y3AdvpZ1a0dd6JTjegWHO4D5tgd082LMfBuhZALujYcDh3NcEyD3Do+MPSDoWHJa05T0qJsjT2Yj+uLq7FlfnVuLZ/XS8x98P7OtdtAOEbewUQPqoNyP4DYZ0flrlp0+ao/YBAiQPGftvfPjEc07G2vZi66PcXcV0PDaONKfbb9aoxptMmI6LXeBuLY5Sa/Z/txI42oDXMvPvf601Up+dnbkD0BhU9oDttBB1ju/V72jDXOA26iuh189vTg3c/Yd9xzBUfmjNNYjiXc3jD281m0c1mqfMasL/j7Oe5tk/lLe+cPx+d4Ha9WS2b9rlcVCzLuQ+1582cN+bO4fac13Csa3C89e5XN5tl/bZZ57ZQfy0Dkf2L0Fgvwvmc1z6zrgs1LotO+VmHHuTdbJa+9ss2ZXMOdmbRzWYK6RPewOTfWyj8htag/zmnPVHnkWr70zdne0+pdbcA2r9Erz66r6iGc7szdbcXNHaT9tNn8DVf4XE3qnvVm7Y6+1gHy9yW7eOxD79K3dN9Rl+8doPoJPfiF/oyNtda9v3DGGOUBwggfEChlQfSBqvU9gootqkMSz0UHgqtvielrt+o8XVcrPP6MarNOij3UPsZ1hnm7ec3zv4TjusarxvaSPvPPaw/FMqZds25cxkpV70EWO3v6KPNROVh8BFVSJ5ps2ykZrioLX14UsjPj76+Wejz7UEXnT+TUgC6bj6d332v4+Q43xMM84603WvFPvYHci3YdjboTpHmNLHLZt0vo2pgtY+2eRxMq8821P7GNr7Fp4tZt6s9wkLTO9M4z/TI6ENMtAeoPs+xIb61Hca7FmOjj9dVNda8lbZ66yqkB9UjiM3TbRgWQDbXKcEvWcZxHNrqQA6C7BtPYK0NDuphqXMRBix1axO9ispaHxyvRkDrYnlDcx53o1Ig/CFuASUmhsO+Rp0U0wrrjSpX6huBeduAzGQ+mTO6ON+NqzfihRdeiidfei6euvR8PPnK8/HMyy/qJ5l5+K2UW57rbeW0f66t3rDMuyQgxwqwuBbA6AOkj+tIRhcgxxNIv4iI9tC9PD+s8xvejNGabnteFeuG08fu7nnVul3tvdyMyIfPIljMY39v+ZO7H0wLzY8GJaIjFvt7savN3+65c2ojcgy72Sx2dnfDm+6Z9ZJDeUL39dnOTvSK8xz4xuHNLPLFPqFWtZGxDW02Tb0OQO1oIub6+Xhf8Px357QFEhSiUtzTCHxDAu2TFtl2bqKvXw8f3oRXzL1hl5/1QKlZsd1sFvYBkoYO1+CaDddr2KfWBSUekLdO1RmC20B9zZqkdpxzaUIiPe2vmyUQ6M00IJM2z4q136zrwm0Cio7Y1RjtqL4UBl3yGy7OYaRZ7SS9xRfvW7Tn1xvo6+GN9L76tq914Lrmiz3N256GajFWBeRncaZ+evzsFzoqBQKOhkLydJw3e3taM1defiVefvrZeOnRx+PKcy/EjZdeiesvvhzXhEsvvBhXXrmkL8rXsx6vL8Pxx0U2PFxgfa2DOcmm/Gk84QXIcfQaDR1uQyTHzrQFlHXn8fb9dX//hsZgP12ApAtN3lyfR3+Jmyxvjw8AABAASURBVEfxT8MWl9r2JtepvdcamY59xg5rGEpN+rCket0FCH/ufK+iC1W8XGNuzwBi0wEEFLQ+QHhMoYyB8xhQ9LaFDutETnm65tPgdM1D6X/tC5AJq2zBvAHkuIQOy54/w7xUB04gx3dqWOfvf6HLL2zs25cHk9bnQveOeeQa0HqRovB2Mvre11AjOgkfzm2Yr7BsVPlE1G1VTBOonypg1LotY1QMjHVGO2ZatoN1IIByMUixwseaA4qvE68xa+z6hG1QfM3fLoBSExR6nLrc5xZAjhcUWm3rclab6Tr7VGe/OnHmbTc1Wt5yC9u2RRv30qWX4lrciK/9n74hfviX3xzf95Yfi//h//F/i+evvBiXrl2NXhs3f9Nva6r8uvZ804IyLrYDJuPaSEGXWoPYcSzNVwCjHqjqkTp+FF4DjO81+eZFu5h9vWUrN6FF6Na/VfULbTK9WfUDzTeo/WFjm3OxrwesNkJ+SOmbT1y/dk2b7L1wjMfJPuVhvB9z+aafNtluuNo9b91seOOqtmzzxskbaVCVnaCbo2+FjndO23a8kdTG1GvEG0xTw/HObd55ktfm3f+2tBZDeIPgHIZ5+4faMbXOcIypazc1bAfkSri9bua3H/OU7W+Ejpn0tmvnLUmnYlwLNLHiFxoPt29bN5tFp82zx8J6RWVef5GsbS80keZ3Z86jT4fGxP2x77Gx7ka/TnfsxAcDAP1U7ueaZrAr8xzRSSFEOYBkPIaG++mx8fh7TKDYgRwX0JpQvfaFojNvABr6WQKKDQgfQPz1/89fi7f81E/Hu3717fFrP/8L8as/95Z45y/+Uvya6I9+7/fH//m//m/yjTQQ/lJX2wfGtuHW8a77ZChRHhPDEpAbnJnWm9cdlHEMHfbxuIvNfrrfBZoqjbX1+/1Cd2VxzEJO4jvdp+PwY4g9zMltb7K3tpav/tb53uTazVtfqflQlUnJq25huvep30UKfYS0LqswoUCOl8chdLgNo+YHNAys+MSX2AFk/4Coh/vvcahypR4nw7Lt9jNf0cqwzAdLvvWpcUva5dtnKOvWbfg+oUn0RIbXQcbLnjFee4aFQecYo6iW7QI5l4BN4TxGCr44j2G+hXVGqzPvPIZ52w3zWwBKDSrCd8rIwuKQA4aAwactHJY2643BbW1eKP72q6j+t5yqFiDrBE7UvPuwbsKr3gvIdsO6aSNAtt/qvcih6IE0AaMfkLp6cd4pWlvlD6PeuBkxj9jXm8vFzn78w3/xv8T/9e/8v+J1f/X/EF/53/0f4//5jV8T//3//X+IV25cihvzG6qnbBTcN8M1hA4g/BBwP0KH9bYDiiE/8KHDepHxtI9R9VD87WDdJpvtoRtx10XmB+K1cvTaOHus3L+5Nr+BHhht/dqYhdF0yL7pJtdY6KIPfzebBefPhd+SxkwDIexcuBCcO6+3zOdidvFuZUCfefmLm+100c0I5Bqa79Ab4F6bxm62Gx2z4qefgt2W3LXxvhGxdyN8E7TczWa5EceDLgBWRzebBd6Eq30gN8TenO9r871Qnc4Hxde8Px8w1CUfTWDkBle6zO2NqDK73V7jk5DOG9mFa756NWZq0xsO53JOuYfXCpC06gClx+ZCVXeoJm8E7W+Dv1w4j3nDsX4T78/GXF9wQuj352E4Zq5a5nrzl37OtQh9fsoYq3GnOBlUawYqp2tMpEKXRud2pTnFucix2NUY7g5zBmWMatLahqn7bGobkLHWWTYAdXuR8179rDdf/QCrMtYMFNlz/N/91f82/qu/9Jfjr/wn/3n8n/7T/338l3/xP4u/9Of+QvyVv/Cfxn//X//V+Nr/91+L853Wntbqda3H6BQr+COyiF5v0EvbN9K+F6b+96H9Vt1vuRdqsFd7hnnDtnWwf4X91kHpzuT0+ADjmHRam4aTQ9HbZ6Z58lqHmU0BaGnMk1qh20kYXbdj8XB4HQ0ewMCF8mn9NrbR0DBAuL4KWMbH5HDdVdXyVafiI3Svcd+MtT6j80EGUIoCWx1fAYx1hg6vQdvEZozpqwvfgI2zqaL2bV221uZ5Aw64VR/TFna0bHoUnNvPtYiujLHW8qaYzOm1JiTfOAIZDxRtpUXafN3GT+1tSuD6YWjTToMvsFqPbJ1QPjBmBHeihVRrT/tUAxxMDAd1NQaKrcYfRWvcUX5H2ds86auBAQ7c7NO24QIHa4dV3bSdVq48lBgo1M1Vm/kKIFnbDGCcRFjy6bTh4jibAJOc76qzwpsD05nsO1rsV69ci/mM+C/+q/8yYrePvf5S7HfXIr7q/vhv/i//bVzX5nmhsfNGA8h6HN/mtGxYN71pASs3tZgcjqkq85vgvNUPGHMC8Vo6FlHq3dMG0XPRDfK6PngsWj0oVnPmTZ71vTYO1cdvpPp+EXt6C22bBiiJN8t+a+1NaO+/g1b87OLFmOlNsB/OfgADYR7IjbLzhnjD4w5qV9mA/LMFsfk58s2n19rY19tu/42114ht/g8IbdPiC2+UvFE19QPT+WybnT9v18j/+M+baUmd32QLuanWG20VFX677X85JGYzeUR4g+52YFkTUDZyGg87Ob+p/ezvGoFwXhDVGITqzn66bemg5PDD3XMTzqUadtSu8zlH6CEROgANb6cU2nyEtM5niD/sRD7Aqotl6T3WShgep9KW3FSjrkWnzbv5s8CYX8kANU1Y5y8X7rupZSD76f4bgKZhlv5QYqofED4sm0KRzRtVb+o14DZ+4Ad/MH74x38sfvpnfyZ+7q2/GL/0y2+Lt7zlLfHxj34sQl9c/vM/9+fjv/gL/0n0e/vhz4l/tVlI7y+UO90sdmc7Wc+Oxm9X82SYR+O20Pz5S6pprznuVIQxU13rYFuF49dBKfINfn5uNfWVWu9+mW4CMI4bFN6+jjPMG4BJAsgYr+NN0++xNNocGTy9KJcmM5QwASV3TA5g1ExzAgpntJuxj1F5UwNQc12guVFQJEKH5kaLTWefn1lpZCJhfhPcR8N2wGSE268ASruiwJjX9jjGATN5d4K+nPS7EUaIPxGcx1C6U57uRwWU/vmzaQCZ3XYzlQIBq7C9wn4tqt4UlnH2sa7CzwzrPC8zff7Ma/DDACLnvjoP1D7GIGZdld9EgVWT5YpVi+ZJH0yvsXX6qc45Gt20Lli2a1vnS/U3X1F1LbUNyA4CueCtM6DoW38oOiDVUGgKugCZS+yhJ3CofVsjTPJM5Q2JgKwTOOABpM1j0ALQmukSXkh1MQNRj9bffNWbApn3f+PuOwAlqcqsz6nqfmECzBBECWLGrLviqmBcc1jjriL6iwEwASZyMLtmXQUxgq5hd3XXtOaAooI5B4ISJDMMTJ43L3XXf853+3ZX9+v35s0wqGxRp754v3vvd2/dul3d86jzZNI5lkFKRgEKhfiEMmRU1MTxGInKzu7N74d80jUaI7H4Q0cBbeM0z0bYRGtam+ZWgUlBHcAsiJaLCLOz8lMskjH+vlFy20k5KJZP6wwy6chErbM9gyRIqhr1QxQ6SOqazkH/pEXUPZ8t+9zcqL+S9iaCZHoRrfFwH0iaRJ87TJf3PIA2A85F8HIg5e8FQ6A2fHKGXpJqozsKbxj13bcTaE8UzVHlv4SrammD4fH0TxNIxsPMceUINkdQji+Bf+Przbo32Wg2FLpSeQbsFxtjbWjgN+OmfrME2gRvBNva+LT1Fjeo2u06A+L9oSwcFReq33W33XDNZRaaH4LfkLPwQ0uy35aPL9Xcaci9DFrJt5CdMUd1L6hMfVF3TEpXCOZRFjBtz86g8p9t06LvTTtUfyneKOQbPTAVop1VBb8Nj7/HrXvHMUiiouNFL7b9ovKLLURGixbrvs1+JJUCwn13DgwyydZBh/ssEqd1pPrvvAiWnXeSXXuO4XJGGHQxH5tT5fa7P/kRTnnnW/GyE4/Fi1/2Uhx66CF48f87CMe95iRcfd01WLF8Ge5zz3tg6tpr0JragsJ/MWZ2GrPTk5ienAi0xVf6VsVoy2ZKzUfNBhjmK83NlubhQvActV+GZfv7L8v499qG+Vl98PXPozy/W76HNJe9wa2/va6UB6Ot/lpvakiM+eccmCdTvjJPppz6vsw6+5KE82kenYN02UqSIxtiFzrDv+OgMcuxSMfp6AcIyZgXA+rQkRxUd/Vkzaa61Om0Bpl3qbrdcgeFujMfYixVzu12fjIsk736LBsOSfb0lrcO59HwfU002NR9X+hDfgPtmRG0p0uB24xCm+9R/89iUEQT1E3UEUpdqopK1UKo4H7LNXJtapAuU6msoyJsJLsUA0fOT1aTPV+SWR3UvkauN5SdS9b5/u+oesRxjJ6myzmeBZczzGed+UDV649lsr9d1gWG6es6xVFiYv65jj7oU6llx6lT84b1BsnIZUEmxkpj0Cnrhunrtmx358nhg2f/DJKZXRQlGQ0e5pzrNjXqPoNy3VbnF+tXL2OepEkfSEZbScYDiEwyakeeaFa5bsumZL8vOVwm6aJRTzC1C8nQk+xqHTsLmc+btbp+Um8OZ7ViTY+r7Lg+Zcs4znGMVuNoXb0W5571PcT/dEabC5k0D9OkJjmnzjwXTOu+uX7rDJIm3fIkg7eS7PGWXdYwT9IkQPb4bA/DzeRCMvrsTUduMsnMLky9IOihbSe/RTY1YrNsRnYt/+La8AO+1BtdlA3JTPNTG5c8Rn77a3gD4M0wfHTaQTIWa28UPF9LzQGXm9ZbbMtaTODNhvWN0VFQdpLwhttzrSU/BYA6Gg//oixRlCXcnubICBxLzws9UoiiLOF40OGyrrPUI6Y5M4n2po2oNE8bertegiApLwQlVZ/66/aQ4rUgeoNTqe5KmxvocD0GlDPPFcOPyNw2BYJtrtdv0lvaIJEElafwdRwS6oSiQe6MxRi1w341cX5WbZ3jK51urBRT9ZCE6+4LwiG6PodFCqprTv0qah2pOmpwzgyZ1bxqDqx33g3zJE3CzwxJk5BzfOfY/o47Mj6GsZ2XY9nuu2Jszz0wutetsGK/O2Kne9wNv7nwfFxyxeVae5p4zMMejr1ufRtsueY6bLlhHTauvgFTa9djcs06bL76Wmy89jpskWxsvmEtNl2/JrDhhjUYhP9h4vrV1yPodauxftV1WH/9DVh/9TVdvltG9o2y2XfzqtXYfOllmN6wCeuvWYVNqnfNZVdg3RVXYa3r37hJH4LT5iU6Pc+FZOTDOfA9l2HZRZwXkjAtdU9AR86dpmPMvayXKWQy5dnygtDYq/KYZ46ZMawMyV5s8fbJ/qaW5QCD7PmSiUfn6PrW5Kwj2dEujpBUdQnOl3NXj+WckSm/1huLizzoVUhRaHmYxbqNq3DFqvOF3+HSq37Vwa9Ftw0XX/5rXHDRLzC1ZT2obwjLwvFjFVJdGpK4bv2S+0SmPNRL2Oa8WOdcGGTPzzbDfob9DDL5kP3UNsO+GZaHgWRPneeZdUa2iCd740MSsc6R2UM+YvnDAAAQAElEQVTTs/8eItkdc5KQ0A/ocH0iKqxEdspnXS6T7aYdkIrX4U3q+SL7bblePaOSYTAhZE/vYGSSzRskFYNmh4Kc3za0wFaUg+2ru5OpLpJz2kSy6+oYXWErjH0Nu5lmWK7DE9DIOjJNCOtcxje1kWXr7Ev2t8v6+VAvm31QtTQ5Wmj7DYzegJGMvnuTUWhjkQHZjMr+wSP8oCPFasHLA6sGZvV2ef3EOkw2JvHmM9+JZXffBxMXXIarvvtLXPmVn+JTbzgdP/zKd7C8Oa5P4t6AuSS68aCDpK7pTPErtbHdhXW2koxyeZJaZ5tBJhtJqwNk4m23gmQ8VPB/4KDu8dg4ahF1d9xTy21tGC33IS8EHWXLPiP6oKMYLb1Rs9o5KqB5qLdslTaJZaFZ0dlIaiC0N2zBm2sWBfwbXpfxHLOMQrUL/pmCfWMTrQ1jNaWNa2tWa1IFt1eMzipAqoyCuF6SIAmUBQq9STZIprHSBsCbar/Fboxqwyy5KEu4DzN6A9xSfOhNYcSByutNcrwNVz8olFsmsIem3cH/+CDcTZurUfk2CjgDyIfLui9Qf7NODVJ7SqgRXVUwqrutN+L2LRvK4eiYfBgm6M19KUTZQpWoD+YL8w3FKgvQfPLerqvbOqfgwPiGnWpTHVZ2ZFI2yzsYkcNOTJJKXREY1mb7Gtlm2tK8sw6dwzrLpiSVSs1P9dUfGDM8L0ZHR2GMj4/DgHI9smypvgWrcN3q1THf/v7u98AXPvEf+Oyn/gsffc9p+Pip78eZ7z4VH/038R/4CD5++odwxrveG7DOOOO978VH3/NenDmAj7z73/DRU09D0NPeh4++73R89L2n4qMf+GDw9j/j394T5cJmH9s/KPsnPoEPvfvd+NgHPoAzP3wGzvzgh3HGBz6E09/xLjzhEY/C7OYtKDr9XwxxbnKOsr91Bply5g8cBrSWW28/lzGVi0mAZND5LlFW+R9mD9swQ0dX6d6yzxxIrwFKXq7fSNJNenU7XAHJmFfmjaJ2f2Yf68nkRyZq3SD0DgkJDZkELcgbNt2Ave84jiOPezyOf9NTcOJbnoQT3vI04Z/FbwPe/HQc+4Z/xv87/NFYfd2l+iZlGv5WpCgaWguJNj1rCq1rpqp+gdP9MuouljM8N8yTDBfzGaHQhWTkzXqJGsK0rluuI9vI5E/SqgVByifPM/P2NjXMCx4ng5Sv5JvkHBa7oyMZ/Z9TLwkZuiAlA1KJmtf8KkgJQChJdikGDjLZrM5JNU/SpC/poahdsv8grbkMZQf967ILWDYdBMl5+2FflzPUaItzELaa1nIdNVO3HpJ1tZ7J7YAfJEaeyI5jR5LdsnXZvGG/jEHZesczsi1uwArQYy5gzrb6xHQ560iaBKqqx2+encSaajNe89434i6PeBAm/nwZ3nnyG/HSpz4Xr3zm4fjmf/wvdh5djqVj46BqIQmS8JFjmx9EtpGE22OQvXK2G+6PqYEFjmwnU4wFXG9WJuel5c1qpYGstTz3t6bqY4uyjA2xlS29LTU1vPktWKCUvZqZhuG3vbbRG8ayAQ9/GxWce5JgUerZXMUmW4MbZeOttuJEORJuJ7V4uIzf7nrjY7jVbQKz2gjHQ16+jtGu9cf1+bfZU3ojPGuoXaoMcaidpdBkAb9dbioXDW3cRyY3YXxiIw5+1D/ifa85EUe/4Ml4+uMfjfbkZn2ObOs2rgL1+yzq1QPd7XRM97so1TcgfJ1T90Mi7Ou35NSG3/7uA3SQhPtuP/fVZagNXXNEm3/1n1RnsYOPYTEHdYPyDm6Cw7m/pu67QTLyZl3kQbL1BtmzZTn7mZLJ7pgua51hvg7bjazzOPinY1WpD3r6pPT7P12IicktcNb33WtvHLj/P+ARD3koHvHgh2wVj3qQfIRH7kA84oEPxiMOfBAeKeq4fjP+OL0df8pjn4DHPuKRiPvPN4U7Ow9yf0mi0JzCwGG77yVTw3PcLnN9031g20LIue36dO5NkiDTOPX5SCcDAujdO26L/aSSaaBcLiOjfQyx8L1lmLfOMB8gg2zLJZcnGW1wTgzHsM0wTzJym23QkW1it3p6I90GsXbD9XjSvzwML375/fDsw/4ez33RP+B5wvNfKLoteNH+OOSw/XHQsx6G4096Ea6+7k+Ymt6MsiiinW7QYtqXfTJ1ufq4WK7DNsP+ZC9nZOLJ/nG0r2H/DLLnS7Iefuv8Av55XmiRgT+gORiZ4ue6rdth0Lx3PY6dY9b5rOtS+Xd5M5aFwnwGSZDM4hxKDreRjHJuQMacwjdSQaY6bmSYRRUn++sik0wmmoOQSR68MZ0DsmcjE+9ytpnW4fIZZPIlh9NcroJvtobyXqLBBtAutEESmW5hZmoWU1um5FqEnSxBodLuxfWT1I3aCGiPgTaAtevXYO3UOjz3tUfirk9+OLB+I/7ntI/ivO/+DLcol2P38RXYdaeVeis0Cm820IlBUqXnnr16CtWTQCZf23xj+mFgatkYjJJtWU+m8mSiw8pk35szdb9z++frI8luXqGDpIaEmgAVSjBtiLUgO5Y35dBmGUWprbKcyyLs4tBoNlWmDWjj3RYKlfGmMZ774ivNMxaaX/KrOnEd03X4wUL5eBz9kCeJUm9tC4FUG/QWEjrKsgQkQwfFF6Vk8VBZNEaAUm2A5qp2TJSerTawZRLl5o1Y2dqCZz70AJxxytE47qAn4e/2XImdKmCXJWMo9NXnbGsGzpHb5H8cBm26SUUxFMun7XVKUm96Ks37Ss0iqHa09Sa6EuxHEgoaGyBSvJQkw9f1uL+mJGXZ/pNM5UnRjHo46yxXVbTH7F8DpNrXqTjn0iKZ9CQjN2Sipca3UE7JJJOJuozL11HXmTdIamoUcJyGPqy0ygLF2CguvuzP2KJvKtqyb9EHr0nxU5qz/ksbg/B89D9+zPDPjOIDmz+07QC0pqbR1jc+Lc2Ztr4dgdriD6hTWyZ1K03jhuuvh38fjQWOeh6KTr7sbn2m5klGPuxjOC+F70n40L3imew5YlE8qfkiikAo4+JYwSxwsU8dfa5qB8lQkey2iWSMP+Y5HG8e041Sk+yWJxltINnV3RimncPQ37q14Pt9cnoS40sJ/9OgKaV9Yhb+ozwe+m3DNPSMBr745f/Fne+7J45/w+G44upLMLl5AmWluS4AhZYgqgtFByIDJ2l7v9K5NqwlGTkxb10d1pE0UT1VF1aQjHJkP7Utx8i86aLhOZpRL6S5r8kEVRrtgA6SsEyKAmITFQMf9XZYVkF0EYohl06ssIin6iU7cUPpECkXIea2itbrMx91afPk0Qlfkmobg88Xsie7kGEbyfDNsnWDyDYy+Q7aFyOTqSzJrjvJqNsKkibqixeMXudddx3hVLuQTDFEa+o5LEmNa5F8gaB5ASOJ+Q6S4euFzl9PmrocySjitpkxNcyTyWY+68xnkIyYlrPdlLrTJ/SW7trNa3Dphmtw2cRqrJpcg01TE/IvkR/2LpdBMrPyISamp7CmtRGPf86/CM8AtDH51hn/gf8987+xsrkcy5pLsaS5BKMNb3SgTZhWD0UgGfnJ/UPtcNsMq8hefdYZXpAysg/JaI9l+xj2sZxBMthhtjDcjC/uq+eLu+D+mRrmDfPD0NaGwGXDpvxkX1K50obSc8CLhd/C2o9kN8/eaEQ5bZCpjW/hB3OpDbMWDY8ryiI2myT1trcV91roVcixRPQV5BRanTbkuotK80QxskyqTi1Y9i+LAqPaGBXSlVUbVNlCGyJumUBzyxYUG9Zh52oW//SA++Idx78Kx73gWXjg3W4r3QwaeoiNEmhoFjpWboN5PeVcafStUB3WDb5lsI5kzNuiLJHzDbUVOtxel3Esxzas68ZTPq2Ta9RjukOhtu3QeNsZLPfXxd1/0zpI1sXgc15c1rBysKxlz8fsSzLySNLufWhLanucC6I5PobfX3A+VmtjqvcAsTV0LMOx6shjp+Ia1vRA9J5yR6JQcIOaN4bbYfibGJni5yazWkfNLwSSMRfJRJ03g2TkBQOH7z3brSZ1T6p+8zsCZKqTTDRiOn5GKBDtIjs+olJgoYPkHDNJFeMc/bYonO/sn3mSkU/niUzx++YG0kFyq/VXmnfJG2jNVvC8hTbUoaOvWuQ8P4dDDvPZZdJ58aV/xntPez/uca874nVvPA7XrL4IWzat1yYaWnY9u7ycOYac5zlJRj9IzvEgGbZsIJNMMquCOndGCLqQjHJkP5UpTvs6p6ahWOBCEgqGOOrzyPpQdi62ddhBQirGgJKkwhK6IA6XNyxkal5+XR/L24Fh/bTOKHypw/Etm2ZYzrCOpNpEs90FKoTaxf418UazJLt1DgtWr8+8McxvW3WOM4jBGCQHVSG7nCeaYT4jjLrUZfNSdfNpOcGblpZNXVifaiz0lmMWayY24R+e9jC86bOn4R1fPwPPOOEwTI0CN6xbi6kpbW46bwLJVMrlq6ql58ys0MYNm9fiPk95OA4++jBg6TL88DNfxsfe8gHshp0wPrIcHB1D1RxBpY1VBd/YxYJj4YamOtLDK/PWGyRjkSMZccgk5wcDdJA9m8Shp+MONdxMlZ4ni2q6cpP9qnj75bFsRy6tdxySMZeUaFCbSW8KSUos4IP0wtwWW4CNEfi3ys7/jP9vhq1ZFGUZ8dr6cFXp7Vqh8S/HxtFsjkpfxrwh6RVe5RsotQEvJLueaJMiN4sS1vnB47Eik7/thn/X3J6cRLVpHUb1gW90Yj321gvplzztiTjjDafghBc8Bw+5++2wc1Gh1FtplqpOMSoAbcHUG2C320BRQI1DPkjVJ8F1i6R8iCGZfnOoAM5V5ftDiy5VniTkCMcpylIhi0DPD1BzALVnVptp7MjDdQ/Gs85Q28KkdnZp5kOxYy+Rz1rInEOSSg3DYl2GFeZNyX67dcNAUqlOa0TkV/1xDMP+pezUGBmeX1dfeQWuvX41KukLOcwHmVCAcDnTkrqWCYXyWMemTZswMTEBki4W7bHd7fFmmGTYyH7qNhgk01wkRNUXtrF+8wb8/sILgIbuE+kj8DwXMjm4zyRRduYcmfTQYVtLc9RtIhltzLzbmjGiD6Vyn/ckGX3pc5Auy66HTD4kQ21dhioOHdmzhU7jRrIb22uAFgjYRiY9yZA7AYLsiIvb5jhkyotlUnVJad55EhunZTOmhm2m1g2C7MRgiaoo1TdRMOYU5dwUGpqbkK4t320DoAmKZrkC3/nqhfj3D30Xd7r7bjj25Ofh+usvx+SmzfA3YqXqJinnhU+y50P2+MFSJOG5Qs71IXu6YTmp68ieLxZz2N/QPPGcmFNEb3K780X3J4Wuj8sZXYUYyxmOKZXPaGNNtm5bQRIk+4qRDB1Zo2qj2xkb6Lp3NKKuGODrdpJd66Ce7Nm6TtvI5JimGQ5hvk7Nk5zTyaw3HUTEWESyw69W2LJvvJqqjyUZcvbLC5/LWEcmu53IxJOMtltnTiVQkwAAEABJREFUH1My6ci5tAhdGWXWTWzAAY94MA4/4Sjc6bEHYO/73xX/dOTz8IrXn4gN7S2YmNFXiv5TTtow+8FvsF1pvs5iuj2Dq9atwm3ufVccevQRKPbcAxd88/t4x7FvxOh0iRVLVsD/iAsF3STN/d4i5XYa7p83Eqbh1LnUb1SS0VabSJoESHb1oahdHJtc2F5zn8veTDTuZ72pzqXHqMA8fVdOsr/LRp714CTT2FguOw9h01IbW/vB9k5By7P66tuifUiirc1gm9YkeL66LZooKkr48eFNYzwcNZfsWqhcCcLt9Ya4UIxxYUxv3ii4fEtfc5d60DR1r5WyNfSVd7V5E6r16zE6uQnN9aux95IR/OM97ow3HPlinP76U3DY0x6D+9xhN+w2BoxocW3qbbQ/8GHI4Q006dYAVL/1hNA8rQLQUZQloBgtfZDUd+tw+91//6xlVm+7zbuc8yT3dFLxBFJ5cVm12+UgmVo4o4x41+0CpPzFWC+y489O/L7A1hl9yvmFbW0bmfrkiC6bYXkQnnO2D+qtI1Mc+5DU8BTwnDOsy9Q8aofLGlZ5LqJQHOGSyy+D56lt1LyaD7a7rGE+Y0YfDq9ZdS2+ffZ38YGPfBhHn3QCzvjkx7UWtlCMNNFWHX5zXGjz6zWNVL0OMg8cN5v8oc5zyS8ufvPb3+rr/qXZNC8lU3zfK4b7arhuU5KRs0LzDp2DTPPS9nr9HXMQkpquDH7wQs7VO45hXzLZyUTrOvODfqoIBtVGMpXpa1tHBx9aByA4hmHVjYXjkKle8647w7LjO39k8iGpJqQ1wnbDPsNAliC0GquMOYj3ehfzDunQNMT2oCzH9c3uHvjyF8/GmWd8Bvf9hzvjlFe/AmvWXg5SL0W0zqYatu1Ksq8Amfrbp6wJOTdkKud8OH+mGXYnk918LmO+B98BRk8TnMY76OClFq9eT9fN5TKyclDOesUie+3TACfLMJ1jJOvirvUY9RLSF5Zz400tZ1g2spypdYZlkhrsNEBZl/WmRl1veVuQyw7SegySdTHa06cYEHKsAfVQkUyxyUTtNKw8mexkotknP2RdjmR3MSSTnycidJi6jJH4lrTteFj4gaFdQMhEOzYsRdUAqgKT+u/ARz0QI/veCtBGGf67uUtGca9H3A+73nUvrJ5ag42T67FmzfXYvGEdZrZMYmLTBtyw9npcufZabBht4ajXnYBd7nIHXP2LC/Hu496CnWbGsfvK3TAyVoJaLfw1O3Qzt9uz3osIbVVTYVYbGzVq6ElSc7gK3+xAMsbGfTSyvs6TqVy2kcxslC20SGcF2bNl3c2VOgfu2+BbJJLRb/eL7PGWDS90LkcmG5ny15qejtw7LkkoCHxY1pCiUWhs/UFqRn5C0Wig8qZaG0b7gZWIFkNtKBQRLb2Jbk1uwezEZhR6G1agQkMLkTfHDRBLVH6pyjzorrfH/e6wT2x8G9IXqqOlN3yzGzei0Ma5obdzS6e3YN8lDTxWm+bXPO9gfOCEV+Ddr3gJDnrY/rjrrVZgWamqpwGqLa2qHX+Bwe02UDvUK+2JZ9TPWWnVVt0ber5p3rW6snMD9Z/6IEF90JBB9gojo6OA2pzz5w0LqZ6qT/ZxGZeNOqW37DKhc7uU3/whJPxVzr5GyL5IZ3Kj4TjGtgRymzv+fW3q6BZDXI7QR6fKmUYczleG7YW0GVQbzZv6rX6GZeub+jBjmuE3zCqu1DJg3jEN84Z5w3Vq8cSfLrkYM/pAQ9LmLnLMrLCc6806U6oN3znnB3je056Ct/zbu/Dtc7+Hb51zNs75+Y9x6dWX4+vf/Rbef+aHsG7jOhSN/jpcfiGQhNfqq6+5BqvX3AB/q1NJ5zLug2Ge7MV1G52H0WYTzo9lI8P9aBQF7GNYNjU08eNnBTnuIPVcdX2LBdlrVy5DMo2NqHW5DvNdaNy7fIch2eFEZHc5Q1KcZM0emvkvJKMNJPucHM+w0pRk3NvmDevJVCbL1hnkcH3dZr6vnMbBa6f1hldI0+2BUhJtRdHG3nvdFmd99Tc44wNfxz3vfQsc/+oX4rKr/qixnVK/K/l5PRteC73BF+CFbwCDtqpyfqhAnkUZad2k1m6gDVOjzmfZuh4gXwYQRzuu23yJJCqOaGqCGH27Bz039IjBHGSb7eapGvWMQqn+CJV4dRMZ6NizrGx2bW2oLhX36XEm7WwpwbrgrDckWOe1qNIzAIJqlbZzkgTJkOxoWCC5Vb397G+YJ2miwe81MhTbeSFTvMUUz22o+w7T1e0L8SSj/yTDzbGMEGoXMtnJHi180wkktf4XAZIRzzaS8OEHuAeGZPhAh2XXQ00WT35oFvgfDFbaJE9qM7Ju03psLGawuaHdhjaz3UxPTaOx7x54/yc+glM/8UE89YXPxu533hurZjbg6i3X44b2BO50/7/DPR/6ALz5w/+GWx5wN2z+49U49TVvxcQ1G7HLkl1cFTa3pzFdTQpbMN2e0oZ5ugNtpFWfmhhtdT8Myxlut/tkmDeyzbQumzesN8iUE/N1uA6S89aJm/lBUotmK+4Zj7274z6XeugbliNPVXekEZuUmuxyhn1JxjyrtOHwP66zzrDd42I+oA2xf0etyuFFwXWQRFGW8NfYflgX2lw3tPEdm55AuX4tRjesx4g+iI1sXg9qHm5etxZ77LwcRx3yLLz44KdjtDWDQhvuJVObsedIgX+43d74l4ceiGOe92y8+8RjcOZb3oA3vPwleO4/PQb32+92WNGs0FQdfotdzM6oHTOo/OtrfXBze1rqoyk6R9GhJtYb5kk/JFJ+SKo7WthFs00JMZv05tT3nOMcw2rna8Y/L1GbLNvHdoO+n7X5LsrSpoROHUnYzqv6GCV3RKwI1H9x2/s1Pck2I2vMa7mBN4RZZxp6tdPUskESzg/JmLu2eX6ZGp5vRv0Nq/UGFjhIargSYh6Oj+OiSy7BmvXroAqj5EIxSEZ53zsGNV6tRoFifBSjt70NdtpjdyxdsTMuvfIKHPrSF+PQF78Ir37D6/G2U06O/xvi9WvXgGV9pkWV814KzYuWHqqXKV7MQMnzOncMbr/h/JiSqc1kL5fWZ5BU1wtEf8RDh23Ot2NIjD6bZtm8QabYmTfVgAUhk41kyPni2MFrzBU42KEX2w0ZybkxunFkjzjyISmW1twoOHZGPRDJyBWZconOYd8OG/XX5aw3JVPb5rPbZ3vhvd/s7KReDmzBTGsKu+26N77y5bPwgTM+jbvdex+ceMoRuHrVH7Fxs+Zgpx2LqYtMbSYTrZdxPzIG9fW5QjLyYh/7122e41lvuih05oWC9tyzzpo6b7kOtaUuBm//DCvqvOUhIDlEm1TuY+KgJg7xc3ykg0x2l3FeYnUg2S1oQ3JNV5KJ0ZVkn599DZlCTya7dYb1NxYk+0KQjLrqylyXqVG3DePJuTH6/bZfGlY/meqzzQudqWsgaRKwzouiYUVZNlEK/gkFWYIoUOitczVbglWBzRPrsX56LR737Kfing87ANAnL+vhp95shc3nXQaML8NtHvtQPOk1L8cbP/1+vPa/T8NjXv4sHHvm23H8me/GyR9+J+716AMxefmV+IA2z1f85A9YMbYEbW1artUm6fLrrsRVa1cJ1+KqdVcL1+KaG67Cmg03YHJyAtDXodBRaYIZYvvOuo5k2EiCTLCi7lPnbTPqOufOkzbrzNvn5ozcFzLlhGTqjnOqzd1gn8PY8Ymyekg7D4ZllzaUZE0JBswbXvxIWRU3PkEjHYXefoFeCmRTPPsVmnN6+as3vLN6Mz0bG+IV2hQ/4q53wnMe9A849GEH4rkPvi8OfcSBeMHjH459d1+Jhr523H3ZGFaOlhjTZvuZj3oYznj9ifjY647Facccidc+/5k49LEPwqPufUfccbdl2HWkRKm55o3VrD4k6nMhWpq/bRTIR7yVyEKHqpUdbmHifBj2MiUJ31/mnVf4UH/NkwxbbCjEQxtkClLC+ah0f/nP75l3DPvF38pG51AZMrWMTLRj2bHkRsR2v416gyoJZGpvL+uA+0smvVy6p/ufkZV57mWZpNJWKoWNgPNFUlOwB+gYbItUcVqfQc2HSnCMkbEx/O4Pv8f1N9wAlPoOhOEeF31MghGCLiQ1RFXoHOvyyy+Hf/5x7k9+jDM+8XFw2Tgm9UFtnWJtWLdOyyZxxXXXYrpZYMl+d8R73v8+fPCjZ2Ldhg2KNv85WKf/zcmFf/wj3D6S8xccsJCMeeZ+GiQjX9Dh9nuOOs+ZWkcmH7JH5d4tR9LiHJDD9Y5p1AuQHd8OJTty3SnzthlZFq3HM29oYDTBPPNMEpXrDjtJRg7IHl0oOMmFzH22/IFyG4r0lXdNRkM324xeZE1XG3DZqgsDk9UW/M8Xvoq3vPN03Pnuu+Po45+L9Zuux5S+7XKWjL5g8wika5jHOI/a45JhF7IXo67PtkGd9YtCLe4c/2wzrdRbY9BJ67VulKS1n7jcFlOJfecwXd1hUfaBdpApNyR7TyoyKaEjByV7Oqk179UpMwKZFij7GlLFpDU1ss78jcFgHMvGfDHJ/jYP83N5Y5htMTqyv456LDLZCg+0gnnBE4nTC6BhnWE+l/UbFpKwzvCfXQofbXaUeFB3blEVejE2javXXIvNI7M4/Lij8JKTj8PyW+2NP53zC5x/1k+x+rcX4ysf+iSe+ain4NUvOBJf/8gnseq8C9DUm5a7PeIheN4px+LvnvBwFLfcCY3dlgPLmrjkskvx/a9+E8tn9fAoR7FpZgoPe8pj8fI3vxpHveF4HPXG4/GyNxyLlwtHvOZY7Hmn22BSGyS3K9qoty5uc3RSF5IxF5wDg0wymahc+s66jw3kcD/nyrDP/zU4BwbZ6buo8wuNf9tQjt13klo/isgvdHjeiEATJ3T2CVkXb0z9Z7yKskRskqWLsyjg2PY1/DMj163AoHw9lqEHMaqNbXPLJjzmfvfB6W98Nd70yiNwyhHPw9EvOBjHHXYIXnnIwXjps56K/e9+l/hpR4kKpTba0Aes29/qlrj/nffCPfbcA3stHcFyfV05prfh6U2z3jLLr9KrGNcFze12bznCQsfAehauJIMOXkiCZLe/pHg5VconlYeiLJW6NjyPpUZRluErJSIn8m8r//Z3O50b+5HUhwv1wcLfGtyeWpLI1GeSGvbK1q2CZOSNZJ8vycgL2dOTDF90DpLwJtD5I4l8kIyy1qNzOKcdti+Gdc61529bc6bSPPFcX79mDa5dfd1W+1GPOzk9hc98/nN43BP/CS877hhcfu3VUf5We+yBlx95FP71Na/DM576tNBtmdLX5s0GSr3t9gYbZTGnXW7bfNi8eTPOu/ACjGqzT5Wdz6+ud1vd1wzPRfMku/mq59P+0GFqiA0/Mo2vy2ad6XZBsdTxeYu6XqPrYP+u4FsozTOSCpNQM0eu+8rXjQP8YvzsU8dAiGhD1mW/LJPMbB+1X59iB7LqtAoAABAASURBVAqFlpknPeUf8e73nSQcL5yId59+Mk79wJvx+Cc/FLPFDXjck++CAw7cHxMTE5GvHVj90FDub4YdSEbeSFoMZDvJsIVyR14Uty9cbR3r6u2jtVuTHmqEztQWkhg8yLk6+7gfpguh69OJYdn3lmmh+uP54QBkuvFsMKzLIFMD6noy+WefrVGXrWNr/nU7merPOrJfzvpMXU/m56MkI+nz2bemH6zDSfWi53K2Geat9ybGNOvI/ro9EIbL24co4Dd/0OE3XE3daf7XvtVMGzPTk1i9fhWmxlp4ybtejUce+Xz4r2b85r+/huOf/EKc8sQX44iHPROffO17sXIzcfm5v8MnTngHjvrHZ+LUw47BOe//BKauXgUQANva6rThjcLKlbtgfGQc46PLMLVlBhOzLTzxxc/BgS8/CAce9Ww86Ijn4MFHHIIHvfQ5eMjLDsGTXnAQZtszaLRbKFiBZAC1g+zXuW9GWxsX0zqsqxXtY0n2yf9XBefDeTDMRz91k8IbuloOyP58dH07+kpjUvmbAcmVNn7Q5gEaaZL68DWbwkbMSvOshabesnpzaAOl91wkGeNZeCKuX4PnPObhOP6Qg/CAO+6FnZtAoTEs0EJDGK1m9XYaaFbQ22TA7XEMb3gaqldmTbE2tP/BbKvCrN4mtuDSCZV4aPPs+gvFKPTO0LAM8XJPbO2qPX3EdF3e/JdqN2UvOu0WGydpLaIv0NFWu13GgE2la1KlWqSdA+sNuJw2UfrMCnUIlumxANBWTmf1Rqg9MxM/n8kxw092nxHDTIbjZf4vRPvaoPrdfpLqCvtaYD+jrrRsWJdpt59W1kAyYhbKj2GTy9h/EPW10D72HQTJPpXH1rA/KZu+LbniyivDx7pgapdCvCHSPdds3IBzf/EztMaamGIF/xzovve4F973Vq2Nhx6OQw56Jk545avw5te+XnO7AjVZvVl/3OMehxUrdkKltbIbbIDx/DQKqG2yrV69GhdffDGaY6OavVBZKec5SYJkWN0XwwJJ7Q0UUZRMdpLhSxI+cm5bmo8Lwb4LIdeZfUjFz8hKU90jnuP2N6wyzBu2ZYRso9GJRbKv/TZtK/riqjCZYoodeg76153IVJacu5dZqFw9xvbwlQp5vqAAHv6oO+Gpz7gNnnLQLQJPfvot8aRn7ImDDrkr7veQW2FsqZw1izasX6+JVIEWdyDcT8Mhfe8aZMqH9Rm2k6l26zz3TK2/0XBcrcsxdzrBglhvxtQw7zloOgjbOyBTOwddtkcmO7FcrzEYRHY9czpONSO5sG5rySMJkhGx7ksy9CS7trrdvBFGXcjkRyYqVZxkv2xlvZx5Y1BvuQ9D4vTZFyl44g1ztZ5Mbc3tIRk5sOyJ6MXPZS2buoz1/sdks1ocN89OY/30BNZuWYvrJm5AU2+O/+1TH8KDnvUUQG9LvvnBj+P1R56Ale2luNXoSuw9vhv2XnoL7LVyD9x61z1x6+W3xMpqDL/65o/w1uNeh9+f+wuoAcBMCyx1F7OBzdetRzVbaQ5XCjmFokFUy7T90dfrMujmnUJbXy9V1SS8S5rSm0To8IanBEEmSNU9c3+sMO8+mVomGQ+IolD9UHhNTufBPhnZN1O5RT2m1hnmb+4gGV1wv90nktFPUlT58ebBICULdrafqfPnvGngoEI6KaqcFiW8ASi12UDZkF46pDxXBcXp1CaB1Dh3cl9qExrx9LZPVjju1Ia1eNwD748XPOWfsOeyUTRnprVpngU1L4yqNaugM6AW+bY+3LX8FzYUt60PYC1tMDVpHCrgzehCCKe+S7tP6hMqaJMzi6l1a1D5d8r6Kh46yE7fBniJ6VRfnTtSfoa0RVmi1IcIyOY207tz6X16fkN+zgtJfZYpEYd8JSDyK94xQ68LqdiidZ1EOA7+ggeZ2hFVqo1BpSNr+lBCTeOCgA6Sumq4cyxJ7qM3xX5L7PkiVZzWB1O7WGfYz8jz3S7Wm86Hur1olLjwoj9hYsuWaPN8ZayPGaT5ftlll+FnP/sZCo2zddNaN1/w7Ofg7+58V4xqJ1Np3u68dBn8fw/85yc/BZs3bsSk33Rfe61mdgXPWyiOY84HzxHbrrr2GtygspXyRaacWT8f3DfnwjBPsrs2ktS0VP3aYGQ7dJCMvrvOUvOXpLTptM4gU9meJdmHXV2v9aS8DQseZ8E2w6oMklE/2aPZlinJzM5LB+Pa0TrD/GJBMtpjf5ImkTfHcd6sINn1sWyQNJmjt9JljeDlFnPAgmC+kk7s9p8qzwKxRLYUpQ7HD0gvj7jmtoRwE1xIDs1Drook8rzCTXBE/zTfNHApuupLzMA16+2r+8IvPqKMZWPAfT6RXLi/uZznT7RNChZFfw5Uv4YQqr8KyCeSSNJs6FyYTDKZqHWGncikM5+RbVkepNlOMurLdrJftl9G9hmUs55kZiMmmWQy0a5RTDfGNiRcxbon2R+TpJ6nJfLh+E48SfgNmSeebSSjbYO8ZfuQyU4SG7WIr9EG5tpNa7F6ZgNWVWtw2wffBa/95Huw16PuB1y9Bv/xpn/DR9/wHuyszfPy0aVYstNyFP5TTM0SUxrZzZjB7GgD48t2worlu2BFczm+/onPYePPLwDYAGaJyd//GV/5+H+jAWJMX1uWekMDvcWkNkD0KkHvVtyuCjSPNtJBkaIDwH02pIiTpPwTQqGL7YbYOElG3gpNTHQO82QqRybaMfXFcxwj226u1H3IIBn5GHwoQgeZckFSUu8kO7LmsuOU2iSUjRGAJUzL0XGwaKDNQkPeRAnCc1NKFEUJb4D8VtVl/afd0GrF5hntWYzqg9QTHnIg9lkxgkob44oFyrIJQLEqgcQsKkxrvkipIrOyACRR6sHeBpGOQmQ4vEk14Ld8hjx9eqplWK6jrIBbLR3Bgfe8G5qTmzASC1mFWc1Z98O+pkbmoTaZN0jC/0F9MsLPm3D1g3KgN9G2iS+LIua2c2a/oiyVxwaKskx5kg/pUgDZo2Ti8bdyaH5EUwbaVRWEUaifGSSjL20VIBNPUlLvJBk+1jg3GZbJfpt1Rj2+5flAMkxkjzr3lWR/aPnD+edjo/8ajNpcySXDhdzmDMueh5P6kLXzsuWotFH2LNx1l12wz632hD/otV1euan0oW+8OYL9bnu7eAu9TN/Kffazn8XnvvAF+GcdjlVHvU7rSeVRcS655BLoBovc2Me2rYFUIzpOOY+ZWk0y4pG0GMi5zLShXDQ1Jw332TAfzrpfKOhWxRyEQ+2iPtSkflb1k0xtUX0wJEvR85NMMmQy0RAGLmSytaJByZjz5fGz3mOTMZ+cSqYrmWKSaSw8Z2zJlEx26xYLpy37un11Odomo9srsk2nUzejb5XbWmsy3M621rIciJ6stfxk/TDqdhnDbPPpSGroGGbX6/otkAw92aO2GYP2yAGh58tc2DfaJDs6iBx2+NDZqVOPFloFUTY9BzOcj8zbN6Ojc5vqyP2wzq6mGZYHQRJkQraRzOxQSnbsojFE9iKTkkzUugw3IPPzUZLRkGx3GcMy2W+zbmvIZbOfZaMuZ55ksCSjDSRDHnapxxhm3x6dY2a4vPn8loVMbSEZbfOCRxKmBkmtt+2wuZw3NFtmJrGhNYHb3edueNP7tUn+8qfxmtPejGPf+hrsc997Y+0fLsE7jnk1vvSxT2NluQS3WrEblixZAgUFygaou9PwZgpaORujI9rQNLH7zrvjvJ/8Cie86FX44js/iC+/+4M4Rfy5X/42lo8vU1loDlco0EZJIg7d4No9AabSW9exiC1UZQLJ6APZo7l/coy4ntwZ1mW433Vkfaa2Zd40xxjU23ZzBclouvtkhDDkkm2mhnOsxHc9q6KEHzYz2hBO+w1xWWC2asOf1EnCZUii0EbbfHNkBBrE0BdliUKyvDDebOKut7kN7nH7fYGpdswJ+2cgjgKN5ihQFvD/Shk6iqLQ3CkjnsTtPkmqWz14PpJJLvRQ+fu73wFvPvl4HHv487FSG29OTwOyo3a4rZ4rVpFE3U6ql1qc2y1ly4ux+us8+C10JR1JuKz/HKBlDByOHfHkFyZRklIxxDkX12GlqeDyGVbvcKgtagwCQIyH54AYSTqzXazbIdJ3Wpdhg/lMnRfLJFFqzuSXBGTqu232ybBMUk2hUlwEhQ7rRRY8SYbdviQxvnQJLr70Eqxbtw7+KUYYOxc/nDtsl3g9vd/+98XH//3f8Q/77x9/xnN2egZ+a142G1BjdBKjnveKPzExEfKyZctwzjnn4PTTT8cWve12/VjgcN3TmoP+B4TjfpGh+2AB967J+fM9Y3SVYlxfhsQ4F5LJlCfn3PM1xjpKLXwhGf3NXlGH7guXN5/1c6jmcHcuZaNiZdY0ytvPgkASqiwBiLngfnsTFr7SVcKNOek6FICkrukkqWqZBF3JxOc6pfqLn04LSaWwv8dkAamhz7VIrSzVtqIDkZv4JFOtuRqyJ+d8kUmX5ew7SH1PDOq2JkdMJyc71vm6rqMnU1uyiSTIhKzbHkoyipGJWvA94fvLvCoBdI8XbjDJ0NUvJOXDrsp+Bsk5+uxEJpv9Mmwjk968G2CY31FwXfVYg3LdRrIu3iS8FwWyd3PU2+O+J7mturWx0eu3lrc8mhDZtn5iI3a67e448s3H4U5PeTCW3+dO2P+gJ2DZHW6Pq777S7z1iJPx86/9ALuO74Kdd1qJtmJ4k0QSJaibrxRUvxZCSQAKjXWhh10TO4/vjE1XXI//eOv78Yk3nIbr/3A5brlsN6xYtlx+AElA/irgp674G3eSaof6Nl8U5yL3O/tYl2EdyWgXSYsBkmpigZv7QTL65jnjvuQPXuYN58HUMD8I544ktJMF9OHJfgH/zEJvVO0fsn3EtFmgKBooyjI2iDN66JNMY61xEodxxWmv24gH3eve2H3ncRT6EKaifafjGq4fVYERbUCgBSU7uR/Uxj3LmqJIaIv2QBKUgRStoaK2yYEcoUPp+wZYv24CK8aaOOiR98OL/+WJaExPoiF/UvNNTx8yxXMpt9PUMG+YV+IRAMCiBNXv+MeW6od9ClJ5bchIeHysiw337Cy8mDbKEn/Th9vfaaDbntFRBSHVR3G2icRJJl0InQuZdHW/jikISaWSMac89p4X9iUZuXP+SMKH9aZkks1bZ5ivg0w+ZKKV6CZ9O3ex3/SWniMdveZuvVzm3Q7PzXvc9W64z73/Dt48b9qwAT/46Y+xfssEGiNjKBsjoO6Jiy/5M7599vcwOr4UbRaY2bwFj370Y7Hzsp2jbzlmnZJEbvcN69biIm3uC304Jel3F2GzfT7Uc2Ufkig0/0rNLZKRT/fBqNvtY6Bz2J5hP8Nyx9xPnKuMfku3vQNqKAE9AOGni7ja6ZgW1W6S5uRS2Tn4uNR8Qu5cSCbfjmziPpgOA5niZxtJNZFZDEr2y6H8G7g4BYab4hYaXmvKgigl+N/nG61poMmlYLuoD9uRAAAQAElEQVTAiL75K1Fq7UQA3aMtbiHIvMiTZMw9Mo2F82+QBDkX2BFHNxGEKkH3UH0hm1ppatjfsK4GknIfjppblyWTb1dhRjoFMdcFyS6fcxE+1gtF1zqEISlfDrGgT0/2fFwJOgeZ9HVdocWB7B8g2+twcZJRBzk/tZ/LZWp+GGyvg0wxVUFdvWjedQxz9oJl2F7vJ8lwty0vmKHQxb4i6evgSn4toC3ywEc/FCvvdjuAM0BTykLQgv/pD38cV/zqj7jF0t2wbHQJvPmoYgNSoQACDa1ZRgnq5pNesmPKDH9NuXJ8OfbSpnnP5btjxehSjJX6il6TMv/f3nLb4UN6rWw6FcTyAHJ/3I+qqsLPfN2NVDuEHNfUIBlu5g2SIBPC0Llkm+MaVpOMmx0388P9Ifv7bF2G54yRZdPcZW/ibLNM0gRKoD4olUJDbNI5f0Yu67lgvihLUPcjdJCE3ySSxOzUNMqZFpZrc6GpJSuGjmsYUCTSuTquQaa6O+r5SWdDPL/DcMv5F/wRH/nQh1Hq7fiD73Mv7HWL3dGa0RNnuHu0P5vcPsM5MZxHy960lCNN5a6EbkjFm0GhfhRl+rDhN3t0vqSDN9GdeyPiincMI+TBi8tYZyqQjPEhae1NA7VJHdc55N7t2EhGO3IDSAIFUZl2lCTDh2Tcc2RPhg7PQcN9z5C6W8Z8BsmI4byTxHwHySg/aCcJNEpcvepaTM9ofDwecnK9InPKkPKXwW+H/dvn0WZTb7GX4tT3n46P/scn8bs/XoA/XnEZvvOjc/Gu952KX/3mN3D/N6xdB9ywBne+wx3jvlCIOSfJbn0t5fPaVatw4cUXgWUR+kIlOCT1UndPkpEPsheLTDyZbIX6SGpMVIfzbHjd9dt199tA5yAZnHX2C2GBS9enU86uLmuY3yrUJk0wnb2fgarzUKdEGMUdqw96saMCXVswO/hCMuonE62Hr7elrv9r8aTbCBDAxg3ARz78ZbzutR/FW9/6X/j6tz+P6fYNuOzKCzAxtUFpc57tKWedVZXmhTWGVNt9VpVjz52wWW+ag5s3snyjqPrv+QJRciu9UBuVBJ1qp3xJqhgXXT3JbfKvByYHyqotvsdTY+qeHd4JyuioFiT2JVMlJLu+1hsko/H1BcH6ruMOYkjuoEiLD+N+GF6QDPMubd6wbJCMHLSptyeFHtRysl6kOw550wK0gQb0LJ8G/NG0XWGsamKco/GPxPyb5NnZabQ78AYio62v8Cv/mTANco7vOlQ5qGorxeVIgcb4CKoG9aZjVvW0og0k5UYMfNTFfAdlKFSmDuuGwT7We9OiylRy/tPtrsN59IPD1KVsM725w30y3A/S2YFSowWi9qDJNjLZ5QANEur3UuQlj7do25u8WX3wAvRBSrQ126X2JRnlnUfLAZXzg9nzqiw6dQHwRqAO9B32K/o07fZsyLYY8FwWSKrZPYTTNl7aIKZ0D5z5qf/B+RdchF12WYFb7b4binYL7ZmpbrRKG6yuMIRxvyv1sRwdifvJ/fc4WB/urbbizQT68q0NtQqA2tjYL/vXaeZt/6tA4+g219tBMppinWHBNMP9Nyzb1tbFG0NDbPe0ve5XKA9kik0y5pR1pfJEem1pd9cWlyUJkqgf1mfU9eYdC/D8KqJc2WjA/6ts/81lknZRV3W/BNe7kMlmzS9+8Qu8761vRaGyTY03mw285V3vxMGHPh+Hv/woHPyiw/Clb3wNLRVZvnQZXnzoYTjsVcfgXnpzrcVR07c/fr4XHNvtI4krrr4KE9depw8fZbTWPrYvhNxnktE3+2adecd2Hg2S0U/nvg77kak8mWg9hu0Lwb5h75QlGWK+kB15YE7lcqYZUcZ+ZlSOTGVJdvtnk+EyptuDwbKWDcciaRIgE29bRhh0IZNN7F/0rFdLUnnpVK8ptn4t8I63nYmL/nQ1liwbwSGHPxqHHvkYHPy8R2LnXYjp1iRa8itRosGGUIgrUUjXibJNhGT459x4XpkPZedSl80bNpGprPntQp4nLlwUiEQMxrSPgf6D2V9qt9lwuzKkjnvFsvlFwfUYA845Bqn+GrbbT89ntdoSorLE9V9z4X5tTyIVtCcGR1K5YPC+kD3ecgbJ8CMTzfo6df1G1pk3sjwfJVNMkkNdIoaTMNS6eCWZ4jteXuxMjRyFTAsfyXi4kIwHih/WqB0kkx0Fzv369+O3zmg3UbZHgOkGLv3Z7/CDb34nbhq/LZyYmcTV66/DFcJlG67Dnzf2cOmGVbhq7WrEBkFxoSPfY5VkgyRYegq05x1/FdvqSSpOB3Z2LgYntHVkz6/wDWBngUx6sXHaZpAM2WWD0cV6P0xMyWSX+v/MSTLuCQ1IX5+cgwwbqPzlPFgOf93QkXdtmlvaPPvBL7cwh17znWTIvjieaY5j2XkdGRnBiN7Umbd9PlQK1UahDQPgzVbdzzEx8HaZVIG603byrmtytsLyFbthSh8U9fkPS8ZG0NTmqGzqXunEpfpA9tfpPnbMQagPpYZ/E+ufZ5i3D7X5U0AUimE0ihKsEPctyXgr6ZxqsHT26nBZByZ7OssxPsHc9Be3oQ7XSA60x8oO7Ou+mNbRMavpVSDLJLt9zv5k0pHs+pJJl33qNMfaGnWZug9JjC1Zgj/qTa//IWG2kcxst21WeMyoeX+3u94VLz/hRGxZtx7+x4T+KQdJTOlbiyuvvQYjy5ZgdOXOWL58OV570sl46QtfhOOPPgZ73WpPzXA61By4bQHH0Tz882WXgbvsgqbmjPVzCgwo7JNhE0mQTM8AUTLl0mNj2Bc6yORHJirVnJOc31Z3JplE5cgMyWgD2aNS2LQgyOQfTo6ltUgTIUQWesbI7jhkzS+s6ZL7lqTFX0mGM5mohRyLTDrLGbYbJNUcmv2LwqmJCrWWEPovLaKxtlCGic3A7EwDLzj0eTjx1U/Fcac8CUef9HAcfsQDsdteo7jiqkv05dcs/D+eilgq73KGN9GGwiz69Lyyc17rB/Nku3X2IV2LuZsIjp/hKsznuWPZUKdzeyC7+UEkNyXYjGC7yLyn7cPgAtabBlSf6wzeF7VFM9tcAtmfoHphkirL5LiI69bKkuwuFOgcJuTi67B/Brl95XL57aXup+HynoSlH7wS8sQjGXkjE7UPyfjE6MnusiSRD5ffbdkKbLh4FT50yrtx2Rd+iNavr8VvPvp1fOjkd2NJMYaVK1dqbaqwcWozbnGXW+OQk16KF7z5GDznX1+F//emV+KQNx+N5//r0XjQMx6La69fhenJGZT6j0z1+IFSQJseLXJF6EugLFDoq1GS2ne1A6pEXgufbr89TA3zGXWZZF8eyCTXfZ0zw+XInt2yQTLmjHNEEv9Xjnn7oz764eO+a0CQx4Nk5IHsjVWBCnqZGjn2hyZqHsYGUmPqn+ZURQk2msiHs1dp/I2ycGmgZVmLQqmyzWaJhvTMBRZLtaDb1ZtZz2/z0PaaTJFovoZkX+jqmVqkB0zV83Mb/dcVch2eN35zHrlSH0zJTp2iZOIdwbaMKDc1BUxPqY427FXpw4d/rmFfOgcqaz+Xsd0bbX9A8Rv+omOHfOxvkPYy14Ha0+H+4oRMbSETdR+MekNIducTSXUlATrIxJOUhK6N7Mk5ByQ1Rav4kOGXA7kekhE/+5lmYCsHyb46K8l+eXDJn/8M/z1o/9sPhyBp0gXZk72J3mX5Tnj+wc/GEYe9EOt+fz4OfvJTcfj/OwR7774HPNbNsoG2Png2NffvvN9+GG004TlG9uJ0g3eY3D+LmycmcOFFf8LYsqVQgyMPXGDcScqNfXmBDsfMc828VN2TTGWsyD5kT2f/DJIRG8MO2ULdoSRDVKOhRulkAPmo90O+cU943gt26crKnWXD7TBVIASgoxMn20hKufCZfQe9yP6yJFUNB93UpaqLbCQ51Dfbb2pKVaDlBv/5yZ/ik//+K9xwHbBhHfCVL12NY495O4qyjV1v0USh5boqAX3ZhtHlwG1uvxIznMDqdatjBZ2Z1r02PQtq3nodLDr9Mo9FHM6tYVeS8D1JunUYepDJ5nvb889OZNKZv1HQs0cD1QvhuTJPbLJTp3xIxliSw2kv4PZzJHuFVWcIHVqEoAtZc5JcP8l+G9kv130X4j1Yhn0yNX9zBsnuALof7peRJ5gnpUHSZs2RdENbZ5BJT+rho9tiujUN/89TdhvdCRf88Hc4/rBX4OBHPRlvP/b1uPbCy7Bs6VLMtGcwo6+qp0Uf+/Qn4jFHvQCPOvxgPP7wZ+EJwuNe+Cw8+sXPwv976aFQ4wC9rfNA+wYzWBWo9I0+2kRregbaOaEEUbKA2wQd0f7OJJG44On+1h1IgmTfA4gkfNjXcHzDOoNklDFvu2GeZOTMvllnalhnn5szyNQ/98dwX0jloigQDyaKFzQwsFwfH28YvZlTglysC5Iomg2gLNCemYXfuJWoYDhnUY98TC3njbM36a2ZmXjD4fXMX93X9qyY72jLUBEwNKUkEVsmpkR3/FkUBUrVhdkpjJQVVqxY4emtN4ma0OrTQjWSLjjgoY7SD37F9UbK+cj5LMoynFt6u9jWpppkmqO6L/zBw/kKh3TpXp3XrvBXZMhOe4e0gWSf1ptMP3gLaZ2DwT7UZfOGXDUti5QTC4LHxxtcbz4zrKvzLmsMq0chhp5kuk8cy/NsRq/qVl2/WkNVRf3Wk/19yoFIlW21sWKnnXCoNs1nfua/ceSLX4JjXv4KnHTscZi4+FJsumEN9txtdzz8gQ9GoW8lfG+RjNg5ziAlFVdzgSQ2bNiA3//hD6gKwved+zfoP0y2Xx3Oib8NMcyTjBzn/JmSjHbN12cy2Uli3qNjI4f4dHRuV7e8+hm8bUYInUu2dcQ5xHbB8Yy6nRxSf91hK/yweOT8Mcn5bVupaoeZ3YTz/zCBU05+G4477tV44QvfhOOP+whe8pKX4JGPOhDf/Nb/4K532R1wU3VTVoA+mAEvPupJeOepJ2L5rlO49Krf4JIrf42J2VVYs/4qtLQfoBdf5Vnuiz5JVzK/u+eYYQ/n2iAJMsH6HQK3W2uxbuheOOssZWpe67RuCKgByIfbZ5CdNolmmylJk6EgqVDzI8eNwrkdmUpZCHGSKUgInQs5V9cxRaWZH0ZJdtVeCIys8CCYz9T8fCB7cexD9svW/aVB9reBpMa0m8rgvdAZZL/vsDygc5BEqd2BB210fBy77bordl+yHLsv3Rm7LF0eXy+OjjbR0n9+qzjTaunGGgeoLYyqr0T9DwoByaq2GilinGYmp9CanEVrYhKzW6YDLb2VNqa10TFmpmb0BmYW3hgsZlzQOdxWg2TU1VH38dY5ZoZzkHnbXN7I+RpmI/vjuxxJk5s9cj7cEffdlEx9I9mdT84RmR7a4ddZcLyxJjv+bW0kWxpH7TKojUBbG2J9J6hxbcWbQeggS9AoGoDKuX6SiI0kCa/DM1UbE9PT2N7Dv0/dqzoXNAAAEABJREFU3rILlYu2agG75c6jOOaow3Gb2+yFa1fdgPMuugjFyCgqMIqr+9EPb2jMh9IXm73JMS+UzSaKskThn37oraPjoyjARgPOcciOqbx4gw3RQjbnym/4FSKdapP9k/DXvZKE54TbmluS20ZS3SsweJDsquyb+t1VKVSyW2+7Yb6lNcjUsr19D2eQqYxthv2yv6nhMvOBZNRL9qh9SaKhFwnnnXeePsNorZOy8JhJ77HOaGs2mDdlWcR4+gPXwx72MKzQG2n/1ZZ77ncXnP7Rf8d/fvAMfOr0D+ENJ54cb6UVGC5LMsqpinlPzzFv5q+85urIbaUy2dmZNrJsStIk4jovFkhG2aLTD5LRd+iwj3NnmkFSlnSSiSfZV8a+yWMbr8PmsmJHFNnUcBh+VuR2WQ6EE3rt0BplP7clA/nIMSWTvbZL7J4ku3ydcay6bJ4c7mvb3woaJeB/KPjv//5fOOigg/H5L34Cf3/f22Pzlqvw2c+fgRe99ADccT9ASxG0BKPo9Em3GZbvAjzhKbfEu05/ER706L1wzOufiXedeQz+4eH74YqrL0VZFeqmIbKIk2R3nNpt3SUaW7KncwiyJ+ec5zlqe9aZv1FQ3Z4nEO2LY9mwUm0x6UJ6119H11ZjbK+J/axjbg31EqqzLi6YbTIlj2S9zHbx7oSRC5s3smxKzq1n0Md+2wNybuztiTNYxu0bhCeYkfVeZFyO7LXBduvsY5pRiUmbYMB/ScN/NWNpYyT+esboyIheFs/Kow0/pNraLM2i0mKmq95ct7SBbmlz3fY/4GrNwI8W1+O32psnN2PNxCas2rIOV0+vDVwzsw6rZtfjOtF1Uxvhvz/d1l1LhSxUi+4uXxeE45OUa+9B4z5lDCvsMka2OT/Z39Ty4MOVZHb/P0edC7+1Ixl5bBMau0prSaXneFrY3Ol6XkjCGzk9dZHLonNUfmjpRicVqNBIirqsN4Bl2Qz/qiDo1VxvVyttuMOuMmoAjAl9Lbh643rMEqgE1A6PkUXPE9O5qDA6OtqnHgjRZ9t2oY273GU/PO4Jj8XaqRa+eNb3sHFqFij0dBoM5j4N6mqy++2fY2jKq3iJhjbU1IaapNLA5Cm+OTICKJf2N5wDIzno2qmnTyf139pJEuoYhh2kbDVD7gs5XG9X+xjmDefG8BvU+MsX+hBmflZv8H1P22Z/z/lyIM/WG45D9tdpXRcah2JsFBdccrHWw7a6w4DL1mF/y5m2xYSst9Fuh24urNx5Z/zTYx6LhzzgANxu732wrDmqjYgcF3E6lu+BSvfKZZdfDv/ddc8fFyVpslU4Rs5LtEklnBsylbc9g2T0k+xR21Qk9C5nkLQq1o9gtnbp+Nstrx3mu7DdsMLz3BBPMuoVm+qy3pDeOiO3z7xB9sqokE7febYkkEzMIq6Obcznmm0ko50ku662GV3FX4DxXGmqnnPPPg9f+Nzn8fRnPAkHPHAFXvaKg3Dqaa/BffbfFc6G3qHBK1lDE9Yo9U5kvAEUMhYjwL3vuxvedepReM6hf4d73x/452c/Ei1OaBO+SdFVSNfFnCQjL/bNuSCpZa5APqw3spznF0ndPr1nU7aTDDaXIZOsikJPduSQahfNm1ympk1sLiOfpNDVvOB7xugrK708Ym6RVNW0GHL4SRcKXzq+ZuWgh52SHELt0vF3WaNmgTKl02QIKj05MzDETnqY5y9fL2NfI+vMG/XGLJYn2XUle7yVJEFSueglgqRNNynIVKcTnCeZ+Xql1luu6/2W0Kiqltrcgv9zy/1/BKQ2s5qlMNraFNvH5clef8jEk6KVS0JxRCWTbhOVjxIbWpN4xksOwZnf+Tw+ePbn8KHvfT7wwXM+hzO++zk844jnYu3khriBixhr1aQwum71bKteu9aRdZmqERE7U+uNHNw3gWGZpEkXZJLJRJ2/jK7T3xhDprYuplmeF36Ixk8mlEuSShOjqPtpJlPzGc4Xya6vZcPzpUzZRjHSRDk6piIeHYSvNzOxGFvFAg29uSXpiYNC1P/Ke3z33XDOr3+NK69fr8084ijEUfM0U7fJvFeAcNAlxx3xhhOaSaoj21WDPQKVbAYqWYW25GGQc+eUX4fz77k3z8zigitW4f2f/So+8oWvYcY/GCyL6J8uCCiX6ByV8hEfGLT5Cpv0pFqkMtAHicqveKRzn0iikF/kEjoUxznzBxXrIdkIXubB0zF6ukKsIeJTVcIwX4d0bqMRdsmLovUYdb7TxnpbSAeVk21BKl3T2e2rRLLjJ95nPYbnaEY14GdfxzGcm7xBtt6w7HlhWPbGmkx1kQRJq5XaSjMNAdfRDq0uBaUjWtSs0/z6zXnnw299PS7+xqPeTnlHnEzdZvOG/Qzr/C2eMamNvjf8s3opUakZpC5ytt988Kgub4yhqfl7yeVXAH4elkXUS7LbH5Ioa3C5DJYljIruG9S/hFl9CHb7DLfP1HkwNdwm5xm1w7qauDhW9Q46khxUQZ1KGLCQQ3zt09GTjDyQidokRZDcXpIh1y8L2exHUk3qzV/rjFzO/HwgqSYkzOezo/RUIEMkNsDXXQZ85NRP4KQTj8C9/q6EviTUywZgbAmgz2Eo5ah3YbhhFfDj70/ha59fjV//aBY3XAWMKpDekckDGJf/iJZ13Qq459/vhGc//2m46vo/Y2pmEjMKWlVy1poazvNc5svVfHqHIR3XnGdjbwNdlk34/rZlTvmqf5xs785dhxP80qjy/S3eTQ9ozQ4qHYTKshC8ZJchCZKuNtEOHwpfJFNrudkuOu1xO7q6OmO7UOke1CQbOu+ze0EyVSzNvAFl29azHovs1bGtcUh2i5CJr8e2kUx68wuBXJzfQjEWsuV2mXqCGOaHlbHesM00w7LRmZ5mY1E1E5uTTh+8AAOd/lhXm6Nk0oePbibo8Nvpv3/IAzB2j32xyz1vH1h5j9th57vsi/F73Q77P/h+mKE+6srXp+sy3Rrcbm/+3Fej7k+mdlhnP1PDvEEme6EJbpCEqUFSczd1iuzpUTscoyb+RdkdWXdaJFIuoL66IyTF0mw3DyEMXCq92fODn2QsYN5MFHqLOjs5CY+Hc+mFidI1tOmAZpN1HrNKm2EVipz3LX5lgS16M33l9Wvw0z9ciGltML0RJ9ltE2k+jQ+6B7vcTcNoRlfaoCj4z3/zO7zk2BPw8S9+Fe3lK8DRUUyrzzLFg8rzl2peF2Doyw6Fju4YevMsOF+G9SThXJKpT9apCEjJWlw1KIm3UqA3QraJ394z1z2svG1GttX5rKtTt9fIOlLtzoJo3SZx3nPQj0xxSEb/Scb8gY7sSyabVJpeZTeP/hDiTbPnHkk0NSftY5CMOIXWApIYPHyPWOfN47TmfEsfoCY2b8b0lkn4L2qMNkdQQOW83gkx7rU4pfhCAQySIOeiks4gezYUPZ6cy7tP/r8Xnn/RnwB9WHX7Vc2CJ9mLY0eS0Xffg2Syee7lWB5r58w059jUuUTtGLTbp2aen/V8ltX+JMVB01vblY5eQujqF/vW5D42bzzm9clx+0r1C/WyZGqTPch+nuzJLpNh32Egk//W/IaV3RG6b3711/jT+Zfjnx7/aE8X+Bd23vBCE1ZLCLT/xVlfX4WXHv4+POsZr8TLXvomPP0pR+JlLzoV3/3mddB7NN030PyFvn1BbLqXLgX++RkPwp777IW4N7SWuX+eD9jKYT+7kPPnhaTqo900FbSoBpcuZNL7PpidbeuZk/S+5vmrQp5QIqls0WjAzygF7epIxj1ApnhY4Ki32XVkOF4uln1UQdRtfVfnOgSSMqc22W50fSSYH8whqfYZsvv0emK6Q+GKtzfgYsouxodUR7e3EdtQzm0xcqJNLecQgzyZ2pX1JDXuBEpNqqKhrw+1QdAnnyl9zTipB8GMP3HlYKKFNhAlSt1vBQrJ3miLxOlNQzADF0+RShunGX+01RsWtKdQtRVZtN3ZNE9J77ce9XgDYYaKnryl7nySqR/yyn0T2z1JdnnbM7rKAcZ2q0yNzJsa1hnmb+4Y7IfHy33KD3PzRvjp4ZMzSRLUYkQyft/sh6wRftKbej76H8AB8tFcshwbZ22e/Q8Qy6LQJmQLZqamYrNDpkWFRYmqOYZPfvXb+M3lN2BKjapYglSdHXhT4m9JqDZBR547bQIVC804oC1ey2pYK70+yYB4I+zykcOiz0r+W1oF1k+1QD09ZpsNVGWB5thYah8AuaBQOw2ofZU+ELRnptHS5gs6yrIJNpqIh71kKF+FcuE30ZXeRs7KzzKpSIZiOLfOH+RnOL8uatjX1KjrLS8WLmcM8ycJkl0T2eMHywzK3UILMC5j1F3IVMegfphP7j/JaCeZqH1d3rCPN4ZkmmPOpWEfMvmTiVqX4bJ1fnZyCitHx/GGE07CHW5zWzQ0Hp6Dpk2tRYb5koVsZcB8hm0ZbtMgoHh1sCwwDPYpRkdw1err8Mtf/Qr+Cxwk4bYUilFvN4YctnsT7Llm3nA+DPOkYgmOVapfJCOKeefRcxgopCtg/7Z2V7msHiGofHPJOufUXIbRiWe7y5sa5knGOFoO2D+YdCGZmM6VlGx0ZMfosNpUtVWdFpCs6FAqR6TKdWQTS9Ej2UIesFtnkOxvn5UCSV17p9th9DSJIzm0fLLuuKt73dJz3N3ZuBn4r8/8D9oYwWV/3oBNG7U+atEkU1tmJ4Gv/O81OOz5b8LvfnUt9t3rntjnVnfGnre8K37581V4wXNfh++ffS30qIamA0olqlL5zZuAVddCG/JxLWMNbbBLeI6Q3CEdGcyfZYPk0Bx6DnbXyloLSCYp086cWiiWC9huSjLqI3vU+oB0QRUz+5tm2EbSJKHOq0xSIuJDh8uJxJl5slZeFusL0b+pk+xvJNkvb09j3dHtKbetZUhqTU0pJdkdDJLw4XaQDD3J8C10Zxlk0nuD7MVvSnfGJGYxgxamS9GijZbQ9sYDnUOb6eAY1zkX3VvayCS119K2bl2ovDcxjmOdeajJrWoWKMUk90Vf3Sc7F+oHSbPRLzI9JLPdBvMGyfAxDx2+4QzLhnmpY9E1X4fthu3/51AQHhP3y2NHMuaK5WF9Jhl5hI7YJOt1RqXJQzIWUpLx1hU6XN5vq029ca78d5Tg5V1G+ekaDzrnmuyU11u98y6/Cqd+8jM476obsLlsYKIYwaQwxUSniyZm5d8SHKPVien2t1igRcAbXsP2QVAPF7dpW+AYLRCzKDHtehslWlO6W7Tp1aSxuYscF3or436rk12b56z10NwtyjLpHU/wRtoPAZf3wwjWKb7za9mIeKmUqu3ksiNvDyGpaji0KFnTi3e7hjpKSdZ8JS/2zDGH0axzLJLR37quztvHskEy5uKIvv2InGl+esOYc2ufrcHxDPu5bHtqGm888WQc9OSnYok+NG3esgUbNm3Cug0bgpo3Nkm3fuMGDMJ/McO+AdnX1bBWfB22rZFuEC5rv61D6t8AABAASURBVIuuuRL/+fnPYkL3U0N9dDu3BZ6DBpnGzH3M5X0vGiQ1RdPabNm5MyVTGQw5SM47l4a4d8fTcW0nVV73hXm3KestKzACQJQTSWdnI0IyyZ2ryxskVYwdbSJkT7aPYQvZ01seBMmIRXLQFPo5SinIub5S3+RnoXVdL2exZBnwun89AU97xj/h2c9+Hj7/uZ+rrcBIA2iWwBWXz+K0f/skxpp7Yq897ogGl6BRLsHoyEptovdDs7ErTj/tP3Ht1WqylhvdSrF8ffzjZ+GQQ47ADTdsVLxSSP3sGzMVWexJpvL2z+NhfhC25To8h31/k721wXaXydR8oNPwXDZ0Qy5krx1h7sguZzhuhiaiJ2O4+UIy7hmyF4Nkyo3nqQEkGdt/FNtfdMeUdAIciaTJHGR7NtRlcniZ7Gtqf8M8uXV/+20LSMYgeAJlkIzBs0wS9YNk+MdGqSxQ6eYyCt0Q1E62kGFmckYPg7VYte56XLn2Wlx+/TW47AZh9TW4+vprsWFio76qmYH2D7E5wQ45BqeCZaMefFCG9iPaluuGyBPa1PAib5jPETwOlouiiPyQzKagZJJJRo7IRG10WVPD5X2zGpZv7qj3zX3RFDDp5sACffFNL9g/yyTDTwOBUpsJ6m2sN3YtvY3yJnl2cotyTZcG9ZY1MZKbI2KpYm0UZQlqTPLmsCG/SjveaX1NXowtxdm//B1e+Y7T8MmzfoLfr9qAS9dN4PJNU7h07WZctmEKV2+awUZtakbGRhVTcwJEpZgtEmxKVjxKdlxVA816UB8QWcldH+gKeLudIV39rDTnDOnE6do7PQ/8ZxgrbaDgwDI5ZEa7qmAeagfU38K/9VZbXK6t/PiNdHwPqk28P4C09ea5KEuUo+qH4jnPhsIqBE0QC3Xi+q4u36fYDsHtIjv1uPwAT7XJajVGZ80vlDfuQrIvJtmTSXaDkww/MlEbnCPf16ZG1pn3GuC3rKaWDdvdV4MkLG8NBQhonGY1Rgfe7/448D73RTHTwpe+8hUce8pJePHLj8JRx7wKRx79yi6OeNUrcNSrXokjXvmKOXiZ9PY1fdnRr0LGy8U7jmE+6+vUettfeuyrcMiRL8G/f/5/MLJEb/80Pu7fYvpkP/c5+zo/8eFAa6n1hn0M8/ZzvozM19c/6ywXRQMFGzBvuOwcULm0UnVVhu4TkiBpbRe25XHtKs3I3/eB22a7VcNgu9G1Ob6RFY6jb1r9Iboex2UMu5ka5EDbVNZ6+wwi603rcB112DZYdptkrZHb4u91/e8PXIpXnvBUHPjAA7B+zRatgwj4+f/nS67G5X++BvvseWstZ4UgGwBqfWxoh73Lyt3w4x+ej4v+pFfOSIffRl991Rr5jGN8bAXIMgyOV0coh1xIguzBLmSSzRvbmifPUa/1/omWecdw3rtxNHbWkTQJ2GaEULuQjPaFqlaOZEelNV56l80gZauBlCxvMlGx8PwNmi+K0WPjqZHFubTmW8y1/m1pnJSttWiYD1lLVifAHL8hPh3XbSYkY6BJdsuSPd51G9lofhBeSPx7uhltKp5z1KF4xRuPxcveeLxwAo580wmiJ+OfD3sONra3YMOWDaovR0vUtfmmSdKOvHqaGCmmp5fXDm952Ch1oxdqCwP28MPAN4x530AZJK3S3E2T3gKZdJknGXEGy5CMctnP9nkfEHa6GcF5dD4r9dG8Ojqn9Z4rc5RSOM/Ogzd99vEcKrVJJIq0SChm1tuGzuH8+QHpN62OYV6Jj7H0+PlhXjRG9K2H4ixZij+tXoe3nPkJvPCk1+J5x52Mw0WPesNbcOTr/hXHvOmt+PnvLsDo+NLYsBZlidGly/CzP5yP//7WT3DueX/C7668Dhet2Yg1swU2FU1MNUfQ0mafZTPqxAIHZVMrdFV2dG+IidP/B8Lx8VFwfBwoS7gP7ksYdSEZsQvXY2iuVgXRilYiHcqV8ydHQJsJf/ggqVQw2XV1TOfQddjPsiEnWTtnbVHtaLaZkAS1CesrSCbR1EiSqu7oJZM9XuI2ne4XyYhHJpoDkEkmmVVzqMvXMejgPOX5ZJ6kUphGEzpI9tVNzpXlFqfr8Qem5cuW6S3dCGa2TOKMM87A54Uf/uhH+ME55+Ccc8/FuT/8ISxnnPvjH2EQ5/zoh+EX/irzQ5X5kWL88Cc/xk9+8hP89Kc/7eIHP/gBzpXP97//fZyjOn784x/ju9/9rr5OPxsXX/ZnNMfH4HlFpjWKTDQaPc/FfambyF6/rc9236dkimcdmfzsQ/bznsck4Y1aUZaarmkzZd/54JiG511A5Qd9SfaNGWoH2WmDaE0dLMko5z4Y8CGdieF6h1HrMrJPlheiJMNMJmrB5TMs12F9XV4s7+efVqLFusO+HpMooCEZXQqM6kP68mUrQlXoSgVds3qN1jCtY7NEoxDVmuJ7xvdPqzWjXDaEJjasn1SJ3rnT8pVoNEYxMjIme6NrcM63tY9kL3cORDLuz8ybzge31fWRqYx5+5I0mQOS3dj2JXtyOEuWg06GaB8jhM6FZNfeUS1M5K8C4TMYy7JBpphkj7qAbYZ5gyQKAH8zB8m+ttQbWzeQyY9MtG7LfL2secM2kspfguUbCzLFyvFNPZGMemySXdE+aM2i8u8y9dCm3qzY6p9VbKlm8NAnPRKPOepgPPiIZ+ChRzxLeDb+8aXPxoOOOAhPefnhuP3+99DX1ypftRTTt6fIDjp1H/dHcsP6NL7dewqS3Xz6hiX75VILub2jz2JMc24GbTL3ndl3GO1z/BsU3ObtaVaU08IJYxEBvGmc0Vu5sijgt6DtqUl4wXVui7FxFNqo6mUvqGFre761WqDjUteiQH4zTPFWz87ORnl6RS+1pywLVNp8Vnq7PK1411UlrtQC/6fN07hQb6L/cP0G/P6q67Fuagar167DlOqoVGZk2XKc9bNf4qRTP4Lnv/6dOPjkf8URb38fTvrAv+OMr56Ns353ES5ctQ7rJrbAX2+W2kgbpNrlhmwFhSaq++i55Jy5H6U2wyPNJspCbdZ91VZf27rP6AQonv3iX93orVdseLSh9gfAljbUjqWnkDqcvlEhUztcxiCJQnFJamjSB0Ay+cBHZ56TNZ31i4HL1DGsTH0+qG/DXLZX5/7V4TjOq2G+DvtZb2o9SZDDYbvfRI1qs+C3UST1GSXl17Y6HK8O20hGrs0bzr8/DPlPxm2c2IyxJeN4znOegyc+97l44IEH4kEPfGDQAx7wADzg/vdHUPEPfMABGMQBBxyAAwWXMw1flXngfe+HA/f/BxygN9z33/++eIDw0AMfiAcrxsMe+CA85IADccA/3A+PfPBD8Y8PeggeIv/lzdH4qdRiV2L30/0hGXPKc89wjgz3EzpMrScZefN97dybzmoOuD7D/7CypWdB5u1TVex9UCRQsQA6qEDJ1klFgiTiqNK8rrePTLass595gyTcRvjolDVrkESsKRQVrAvIL6guZLKR/dQxScoD3ba5PtSOLNepeTKVs6tlU4NkxMqxySTbthA4YGzXFOaNAZc+0WOSFfbVlyaopBgd3xkTE9PiOqfiLlu+BH6hERrtCdpav5ojDTS0prndLW2i2/rmbNnysYjhOPb1NzzTWkQraIyt2A6QjPy4aD1vloeBZKjJfuqyhp8jU1NTMFXgmCdk8rXdiACdC5ls9iU7fG2u2I2kzP2wfhCOXen+MLSA6EyZsj58FUeBdBK6JKB3ZD+SMjMMWReCL7LJeCMy7iA7AGSvgXMaqfhkspOJShUn2S+7bB3h1LmQ/b4d9Q4h9TrTwlXFYme+XgFJ5Ztdlct1BTEkw755agKjK5YASxpAoU+anEKbs/Bf0ZAbMNZAOd5ES5sCatEM3TZdiq16t+Xhm11k4MxlRStB1txP98cLu2GdZZnjxvHNT7LL22Y/ktFn1A7bhsEu1mfq8oblvwZIzqk2t2+OYQFFLkOmeJFVLxzGQDlSPkZHTxJ+wGrCxULlDSS0iYQO54aNpjhE3tv+P04qpsfCdbZnZkI/MjLSNwaOZ11DceznmMWI4hjaCLVGxzAzMh6YHBnDtFCNL0Eh20b/j3paFZYuXYpddt0Vk6qzrbcsszvvhuvRwG+vvh5f+skv8a5PfhqvfNPbccRr34i3f/ST+MoPf4qLrl+LNdNtTGqT2m6U8IaYFCXhzXylDX1bvSGpK+J+oPwqvVG2whtqkukfRE5Owr/31icBVFPTaAnVbEtpUgQvrMqDy7h/BmyXrlCfKRRqg/NgHxVS/YxcoXPYbkRZ6Uwti42TTG0MYTEX1Q3Dvpk6hnkj68X73rKoRgVx3UYI23GplyXntjvbyWTLcq6KpJoyHNkn5yaXJRkmMlELtrlvhvmsMzWs80bBsc4//zyc+9OfYLoknvov/4K3v+MdOP300/Ge97wn8N73vhennnpq4DRR432nnYY6Tj/1NGS8X3xG3cd89hmkp+V473kvnvn0p2NKc87tJHt9srwY+F71RsN9z/4kI6+WScb8c98Nz02SyIdz47KZOp5lTXVttIrsNoeSKQYpqrnl8nYyNczXYZ1R16mRIbo+24xQOGYw6RJ61eF5bt5IFigEu3D/MOQgk49NLpthmaRJwHozmZKM2NYZWW9+R8HPSq0sWw3nNerKyyt87Mzv4Auf+y80mlPdDZjL77ff7bDTzgWuW30Z2nq2jzTHta5D7S8xrZ33mrWrccc77Ynb3m6ZlEgHgaKc0Vq7Vj4b0dYGOxn0AUn5JpnFobSSzyAGHcn5Y9TL5jlAUm2m2tLWcPc2r/Z1bPuZyimILyRRl6Ej/NU+sb3Tfj1JRRjIKpKZDRoxxGUqtv/sxLc9o9+hJ2W7adbOf3dlj5uYkowEkOzW5AYaXYUYy4OQOk6S3Rhk4sOgC9kvSxWD6lgaYYs7DI5ZRw5sXeYz9d+ybdPpz9CERxtstDDTmoJ2yHJtqIlt8Xrb7NVQmxNoI4DZCmVFFWD8fkqOWz3b8mhHfVAtrlOK+ukNsaElt66ey6vO7m0PeOG3D8nIK0l4gc8L4WDfSWLwIAn7k4xxhA6XM8SGzfYcl6TVUV8wN8El173Y0Nk/08WWI1Nf7O9RifJ6+2A5eDMC2fMje3wsRnpr3NbbCi9VLMrIv4oAevsadgnUZtpvo2ND7LelnRgtzSv/VliJh2F/j6mpkR/GuS2VFnbPIG9qtc9EoU2Mvznx/Jppt7B69WosXzaGO9x2H7AgPKXaZQH/mblZye1RvRVfsSu2LF+BizbP4GPf/SFeceoH8azjX4N3fOq/cdav/4hVE0DVALSXRbMA0NYm2P3Li5263xJmBLKE7xV1Q/OBoN4GGg3VU2pz31iyBI2RUZTus948ywlGoWRReTZ1Re0tE2hPbgFJmSv4r5KoZsSmWjrzjlEURfiYGtZn5ByRzKpFUZdzrrOzZfPWmTeCVyfNG7Yb5LbV5TJ1DPaBZPSPZLiR7MokQ+cZUv1TAAAQAElEQVQLyTl6sl9HEo4/2F4y+aF2kElHJlrIZlBjbjiGP9SNaSwbS5fgte96Oz762c/goisvw2aNm9yjLjUqVjD7e3wz4LGvgeIzBm2W/YHLZVuKlhExO+2xTqsyJrZsiTWapJug6hO1rxVkks0vBDL5eZyN7Os4Bpns5m03zAPOUoL/nKXLWW+7+a2BJNRo+HA5UzLdA1m2LoOk3Bli197RkUw2UTFxn1Was3YmaRIgKTOhC3x040hwzkX6TpLxhj/uVfQfpOJIRSYqNk6SCs8ubybXQzJsJK3eCtqya7HQdWunPefzcds3bgBOPu69eOfbzsAHP/wOPOOgA6DlROtNpAq3vWMDx5x4CCYmNac3rEd7ptDGmFi3eQtuuOEGzbU1eJG+ld5tD2jOqSY1f2wMOOzwJ+Jd7z4RLNdJOQ1qR99C/q+CROkXPp0bY5hXXU8ycjfMj2SoScZ62/02RfeMY5CyG+gc4rt6q+QXyRBPylfUdkMsVDGyHUMOMpUhKdce5rh26om48s12kplN1LKRpLiSNR/xvvPC8Ne6uBMZg20gU2PJRG0ne7zLWWeYz7A8CDKVs49tmZrfVuSypnmhMrVMpnoc0/Iw2EZynkHWzUrfitRk0S7COxAVKCrrDIBygQ7HFume1qsUDK37sbRa13VYgIkyC9jhaG5Lp264jUJuA8m4afyQ843jzQZ02J43YRJBMmB+ECQHVSGTjIejH8aOSyY/x8ZNcNxUcedrqm9Cj1NfvbrJLRu5HMnIHZmo9SRRaBUt9TUfdPiB1dKGWqzevOqDmB5gjuGvBr3J9ls8z9URlbHe/yjL/uZdhmTkmkx1kET9IBltsI5MPEmgILyp/dNll6MYAe5+5zujWc2Gb1t9YedJ0dJG1n85Y6psYLocQbHbLdFauYfeUDfxH986Gye887143anvx/98+xe49Pot8Ua69BtubZygOlyvkR8K7gu8uVY/zed+2IekST+sE8hk6/r7TbzgGJ6v3jgXajNJPazaAftmkIw8oXPU9eY76q2S7EuqPcpT9wEhPtscJPOk/JLC1x0GxzcGA1pnDOotW+98mRrm63rz1tlmWF4IJGO+2Mf+hvk6vL4sXb4cE/o6+7X/+kY845D/h1ccewyOOeF4vOroo/HKV74SJ55wAk46/gS86lWvwvEnn4QTX30KTnnda3HKG1+Pk9/wOpz0+tf24UTJdRz/2lfjBOGVjnvMMTjlxJMCx4g/TvGOPuUkHNPBK44/Fh//1KfgD6ZuZ+6v+cXA/vYjaQLPPcN9NzJPJrt1BslurqLg9l4UR4E07aqAw5C92K6rDtvtTzJYFQpKdmRLHd7lcv9cxqY+aI5bT91nQVWOJAqhBEEmYOAgGRqS4WPBdZkaJE0CZOJJhi/J0OcL2S9n/Vyanr3eCA/ass7r+BybFNYby8aBu+x3d9z1rnfHA+5/F+y8M0AZnIbIk/jHPukeOPH1h+L6DRfgost/hsuu+hWuuva3aCxdjze/81g85gl3hr4E9OMdcJP0PN79FsD++++DMX07TVJDUsV6hUUezl0d9WLz6es+JOG10iBT/egcZMovKWp09I6rRibJesG6yIO1kkmVEU8mqo5JGn6SHZ9sttwByRj7MDnZgutxfRFTcth0Ialr57Te6IjkXJuGrGP9GyIkux0mGS0jGYNEMmzufB3YykGmciS34rlt5tyGXIpkt53QYbsHy8i8qUwDp+4GbUgHlNHXPp13WvnOCSqrbiJdF3Gqjq14eWNS1VOkTXOFwWnSVs2VbuK22ld1F/0c2ot+7q/7athGUv6M/EDHoE+WZdK8Vvza5LWuDsckWVdtB7/jipDb3xayt+i4X/VWWV5M5EobyOxHPZDaM9OAPnR5I1iWTcRiJR99ZQAor37L7Nghe8OtTaj11nkcMizXkdtG5toqjam0ktso8KsL/4RNqvout90Xuy8Zgf8KSEvfnJDyb6odcp2dmYHf8jW0iS+aI2ipfZONUcwuWY71jRF8+3cX4uQPfRSvevdp+I+zfow/rd4onwL+YOaHlW+BsoJqgz7HidGb5Ogf0uH2etMuC9w48+4PfKgdJM2pSBvOmxhtgJpoqC0dA9p6ez87PQV/uIDy5Q8gs1NTclUZyZ7jZIrj+qJc59KtqyNvjZApTt3PMTOsJ6muJFjekcj1mNbjWjasMzUyb2pY5/6a1mGbQaY2++FaB5n09lksSKKhuW2Mj49jp912xfUTm/CDX/8CX/raVzCrFenZz3oWXn3CiTjsBS/A7e90R3zxS1/EF777LXzth9/HV8/5Hr743W/jf88+q4svfk98DV8Q/9Vz5feV/8V5l1yExz/+8TjuVUfjiJe8BH9/3/3x7XO+j//99jfw9R+fg2//9Ec455c/R7tZojE6gvym3P1xLkyHwTaSXRNJTbEq5paVOU/28zzL+bXNIHtlLQ/C/oO6npzWbMTdo3Xdi33bS0LcLV03kjHfrHA7HNPUUGN11vx1P4RezkEly0Fn8gmdbD7NG+YD9jWj+kwM2w3zdViXYX2dt5xhvXmSJt1+WLCNZOhIWjUUXmeMbCSpjBEENM4QL6h72UeZhA+vTX2Qkh2MjwBP/5eH4/zf/xTf/tYvlHREvKpqwf9VJaB3CXjW4ffB57/9TrztA4firac+F+/54Ivxn188BU951m2wbBeV0Xs1JRelAjeETXqz/YXP/xqXXLwKU1MtmSqUelHhD5ueS9hBh3NnOJypQaoBUnh+iIDszWXbDesDGutYbyWQ7M53icqFkhnM/BfHyrCXeVNVigAcZiCO6xRkkktqq3mD7Mkkw07Spj7kekjO8cnj3lfgLym4cYbrJGnSB9sybCDn+lifQXJOJ0lmc0yurrADGJJRXz0UybrY5ev96CrFVMVwf5mGnG0gNtqz+lqrHTcyagfJ1B5R1wfOIqElfQVo66tL/2m19WxJL38/inRTS5h7MqkK+wtkuhG80Lu+heCbzHbf1AbJ7nhY78iZkqkiMlGXNWw37HtTgaRyxW0OT3JOObfVWEww+5GEgsCHH8iSzEqVuRC7F+ekPTGBtr5KtrIoS4SnN8vabDim51c5OopSG9hC8MLa1obZY6BdKdBogCoXsoPUEOW1AGVaM3VZkiA1lmVDG4rf4JKr1uD2++yGxzzwAWi0W2gS8MJJmqkkVOHvAN5cz2oDrBOtRhNtvV5paXM0NTaO3151Hd704Y/huLf9Gz7z7R/gyk1T8N+h9k83Wmho9hVAKaifCqiT3Q9nbi9J+DBvmJeTzqQnCXbKZjtJKEi0UU8jxAeMKKiL8kBSZs1+5ddzHrXDY2ExU/PbitwOlzNP0mwXJLvt7ypvBEPOH49kRHY7zJCMukla7KJuN09yqB+Z9N2C28g4tnNrShKF5q3/5yVtfVA84KEPxSknn4yHPujBuPXe++Dv7/13OPLII/GiV7wc/ket1WgTzeVLsXTXlV2Mi1+yy0rUYbv/0eyKPffE2976Vjzx8U/Avvvsg7veaT8c9vwX4ORTTgG0XjeWjGN8551iE98YG0WeC24ftuEoCs1f+btPIijLUrdjI/KXdSRhvh7bMlzgRsAxMkjGvHZ7yFQfdJDUFdEe26DD7XA5MtmkCjvJoL7X1eDgyaSzj+Fypkbwuo+0k4r7zXKObX4QLmNYbzoMttVhn7psvl6H7VsD5ZA3ymLhEWMFlBLMG5YNqfpP+elznZ7V0UXc4Q7AG990Ek487rW45I9I+naJqtWEy/sXmnqHgP3uNYonP30/PP1Zd8cT/2U/3P6uTZRj0DwD/Pgv9KbLFHpk/+E3Ezjjg/+B3XbZC6N6EUFS6a+6wFYOknPGynkyclHzg8g2khrCdsA+1pO9mJatN8x7jlPzPM8nNdTqAMmg1tmf7MhJG1dyrk4dCJvLGC5vmDfCWLu4bnJInJqP2TllB8p47O33VwNJ9Z1R/5zGhtYTb+HJQKbyHfd5ieNnzOu0jQaS0f76gJBJl0PZlkEyq4O2Ow9lknpWz2rMK90kuis6C6udSEYd8J2obUOrNYWibAc8GRG3tDzlJ0eJGtYor802ZrRHaukGnQIrvfmLu856+fus5Ks2FGVL9i2KOY2y0bJFkE0xSSLiwkelizfZbZR6kJS6EYwi6lMLFUsOclcZM4JthhcuP2hIht289WSS5Rp6U+sNsmfLY2dqn78kboo6SXa7kON7oSalN2TNerFxVrrWQed9ZAR66soCeCwML1CaSKFrt2djcVNyYcQbYD24SGpuaGOhTXWUkUxSLoRzn4HakduTaTa53e2ixLqZCt/7yc+wrAk85eEPxa7jo4De5vqNM8ns7okSqPRBTdNI+krzrx3tbGkOtdWvLTJMLlmG365ag+NPPQOvfOcH8I1fno/L9MblivUbMd1ogKqzUPu9mVKQON1uknEvec5FWxWTVP1GeKVL02U1h+3nn7eQVCobKLSZx6ieWEUB3ZhQwyBD5MbzVsFTgNo16qnJ28oOlnc/cgxSbbdgapjfgSAZfXNIkiYhk4kPRedC9nRuo9tNMuaMeeiw3jnNsL6OQb2KLHgWsho5hkQNSWcda7XxpEc+Gre95Z7wP5b1OPqnScs0fo9/9GO0sdgVlcbYPzFCo4TvDaOUbhCO6//T4dMf+wTsf5e7a+xbiHj6lkazDQ8/4IG4p76Cr2ZmEfNABfxtDplyQlJTo5IWkT8MHG6/VaaG82CZ7JW3nPX+sBtz1PNQBufVIJO/VJ3TuUggB20dlw5xvR022prroutQ2brdfiRjbG0nU/8GfTBwZLvbWjeRvbZln7Dr/rScETpdqE/WXlvEdk+SkVuyvy0ko52oHTmeqdUkTaLf1hmhGLhofwojq0miFEbKETQ0EUdLwG9//XLAsG4YnFIDBQBVrXcMeNSj98d9938gvvj5n+Oi84FPnPlrvPft38WfzkPEtP/UFDCtx7Axpcft1AxiGdJjHxefN403nvR5fOUz1+MybcK/8JkfoDVZYrm+wSNVCdrRP2zDQTJyR7o8uuXJnt65yiCTH3SQBJkgMcqSjGcRya5M3W+GnGE4FnSYGmKlpkmUsc6wIlPzc6A66rphvmSKW/fbZn5IjGKbg/wVCpC9zufkkElHJlpvln2MrDOfQTIGiSTE4EYcKs7upCMVD/0Tz3WSDJ+8kJCMcugchWSzXoQ3bpnAFt2YG2b1Hbg3HTYIJHXVSS3MWk3+fP01uHZ6A1a3J7FhZhLomOFDC5FmnxuCab1RvgGbcW17PdZxCyYko3t4sc1CCxtnJ7CmmsBqbMLq2Y2Y1YYauhFRKLjqj/arbmgzNqmN+LqZTVi1aS1m9GAh5aNQfqAYYuPMC7PLksnHBufFyHbr5gOZytm/7jMo1207ms91ZToYn0xtHNTX/ev8oF+W7UMSZELWz0ezf9i1OLU19n7Ym2qmoPBbZ+mr6RlUM4LsUUY6rW6xAfB4ZXg8DPsYjpupvYqHDwAAEABJREFUecOykfk+KqE9Oo7PfuVruOTy1djvTnvj0IOeDm5ch/bkRLxtabBAAS2q2sC7Xs9V12latfTEcBs15yptdFpq55QwM74M7Z13wy8uuQonvPM0vPKNb8HHPvdFtPUw82bbGwxvNBzHbfOmiGT0T02CY0MymfJqH4NkbI66PmpT8LoUeorlN/YQ7xihU3tMi7KE65Nr93RMC7abLhpqR/YlmVlVq0x1ZLKjV366DjuAyW2uhxrsF6nxUr3DfF3O/SU77ZPCfoZYpc0z0dxNCNV9y91vgZGi1GecRoy76/cKt/vuu2OvvfaKyi2b8a8WDPOD8BKrANj31rfGmD5EOY7nmKkx1hzBXnvcUi8kNFdV2H03PAdJxphhKwdJTccesjvJYHP+SYaf6zVIRnzXZ5+4fzD3KMumlIWw9ZNMdYSnx1j3QK7LOnLALh+S0Q7osO8gpO6etrmtleJ2lTXG9hAVM+hWLmStPTVfkl2J7PFZSTJymeXtolWJtdfPYMMaYMtGYGZzwvQmYBgma3r7Tsl/agJYsRQ4/Hkvx4fe91940aHvxpte/RF86D2fxxGHvg0f/+BvceFvZvyYhZZBtHT7OEdKOwpNuZ9+by1OfuWp+NQZ38LRL3sbjj7yY/jON36Bffe+PUqtSWVRdPvpctvVz04hlydT3shEO6YgZNLZzwrPS1PDuhh3N1wKklDDoEUT/vbTlJQOcw+XrWsHZdv6dJ5bnXpsM7KdZHeu4iY4ipsg5jaFJFMSc4cXKjzoQ6ayLkMm3j512GZYZ2qQ1FgSumB7DlJlOwUdtz5RLHdM8fCoy1lv6r2oYd6bZ/8L6lazgacdcTju9eiHAeJtq3QXtVUdqUsBVEvH8PRXvAQvevebcPjbX4d97nEXQCboqPSG2otq/G5TG9vRXXfGi992Mp77thPworeeiFF9rQ7FkCv8AKmoR4pRtLFk31vK5xQ8/+0n4vC3HQ/sNAbY5k10PFUAuA36mH3be90NL3z9ibjlPffDOm2MWrOKg3SQjBuZTA9d6HB+jJwLt9Fy3vTIJc5st1DnLZOpkyTVDFr1Fwc5f71kv22+9i/U6F6a2e0jySjieIYmVcieEygLeH4UY6MwX9QWT4BgUSIOLy76cNbWhzKyNy5exOJvR2vj6gec4xuxAVcZj5FhXdi9UClgyLInKoXqcnvaotCmY8NMC5/52lnYpLco//yPD8CzH/FgFFs2w29sjJIAKwB6c+g50NSb5FKLPw31AWpjUZYK1ZRThUm1uy39tPym9Jbl91ddh3XTs5hWe1rQrNdbbLdTznGmdlUKQ3WxrZumCj3JoLabMXW/oqxtQujUN+sMkij0llrB4Fx57trHfPzEA5CpP67HATfyIAkWnZu1Fst118Qbwaai7qM5kiaBbanDviQ1LSvtO/WEVwTHnNX6Yyqxe5Ls5spKlzXNIJnZbaKl5sWq61djcnYGM5orraqNYqQJz8nrVq/GpZdeCmfScGDPPcO8dXVYB829S//8Z0wpFrT+em7qKYzZdgt+yXHVqmvlUqKQs/vofhSdscpUpkWfLm+4QKZkyoXzaLiebPcctJx9re+hiLb15LkcyRgHsp86nkESckgAxEqGb6Mq+KIsQfeXSS9T30ky/PqUFqxXuShreQAkBzQLi27roEclhdcvke5JblvcbsEu0wa1e91zj1vjEx/9Bt76xh/grW84B296zXcCb3ntd2C8TfLbXnM2unit+A7e/uqzYbzjtT/AaW/5Nb73tV9ij5330cZ7FLfd89649e53x+ZVY3jLyZ/GUx7xCpz+9m9gyzpgpASamoNtraVnvv8HeP4zTsEFv1iP2+59L+yz135Ys3oSYyMrMDIyhkovt9z/yg/3TttD7vDbSsi5eSPZHVuSETKPgylJ3SoFfFg2yOSHqtJZoa1123YF0tmxhQJh77BzbFnvmEaW65RkfznJUtRdtsqTHO6j9g8aUk8HtX9BOSeC7G+09cZgU6wzsp6k8pPgxYtkNgW1rxHC4GVIQgZdtiY7dh32t2xax0I66muq6ZkZHPigB+LZL3kJ7v+EhwKjI0CrQNFu6pNnI3i0S3BsHE945jPw5Bc9H//80kNxz/vfH3pVAow2Qb0dKXUjlU1tfhsjWLLbbnj8oYfg8S98Hp72osOw793vCrSBUnEbs4BRivp3VPvc5S745xceiie88Ll4ovx3v82t1fwC8M3oJ1FQqVjizve/D570wsPxgIc9BDN6qJCMm8b5N0jGmJhH7bBMsu8mcV7qqLnPYckUd47hJlS4bVsLbx9jmB+5cJvJfjvJCFOPRyZdGDoXUnnUQtTWd33t6Wko4RpGL5caMs9rP6jkQxKxAVy6NMYox/VYjIxpnhQF/EDLm1dvRmwja3U6HjqHeJKqjh1Fj3iatEDMNkfx2e+eja+e8xN4b/+CZzwNBz3mEajWXI9SG6uyKFAqhkv6jbnb5A99pGIKfhNtnTcOhTZH3sB40Z2RbVofLNvjY+DoKPzBwT22n0Gy20f7ux/Ih9rtmD2xguM2tDn2Jj58VT7bSbVFguO4HOVHbRykSvNXfRjdaafEWymQqYxjuYxUizorjeMcx04sZNpxGBaXTPV2XIaTeXzIVJakqmKUJRO14L6Ykj2d5Trs43YZpOalcp3H1bphyHnNcchefLKfd3n7mRqZL+XnjTDLAl/8xtfwp8v+jMbICJqaG23p1m7aiC99/WvYPDXpIvGhzf4hdC5kai+Z6iSJUc2vz33tKzjn5z/VkltoXW2gUrxJrXXf/P7ZuOCSi+F7h558ilNoLrg/ZIohVTeX5t1msmezbD3Jrh/Zz9tuP89rb5gtk4TlnFvPX+sH4fYM6uaTXQfJMJOM+4eUrDHU5EY+SKa2iopBwD5IB8nE6OqYhtj+0z6GtLaTVBhK0ulYeg66TtukCRvZsVvRAcmwuZ8kO1qEjmSvD5h7kAy/uZbhGrfFACosW7YTpjY38KmPfU34Bv7zE98K/Ncnvo1PC//5yW9L7uHTH5c+Q/bPfPIs/OfHv4UzP/R5fO87P8ZIYymWjq/AaHO56ErsunIv3Gave2IEt8QXPv09QMv6eAk0CExtAs7SpnsEu2GfPe+sjfUyYUwb52VYvmTnOY1PbZ6j7ipIdvOQfTPtOomp68hUhkxU5ohRHweSkf+6Tk4IACIMu8cZQw7XZ9hE9uqxXAdlq8vzxevz2Q6BZH8pz9Oapqjxf5NsPZnDGmi7Mcw2qCMZAziovzEyyW5xkn3xPYmMrsMwRm/hrCZLXHzeBfjVl76My776Y1z45bNx0TfOwUVfF75xLi765rm4+Fs/xMXf+D4u/prwFeFLwteFL52Ni4VLvvo9XPI14esJf/7G9xD42nek/7ZwFi45S3G+fQ4uDqjst76nmN9VzLNw8dfPwqVf+zYu/eq3cPFXvyP5bFysGBd/Uz7flO83z8Gfvvwdte+HuPCrZ+O3P/01/JV8W28ASbobgUqTzHDfSYLsIRxqF5IhkQy/EBa4OK7NJE36YJsfZKZ9hh0gkL36yB4/LPS21E/2YpGMHLj80E3VsMoKrbDUbayc50WkrTfK3hSSjJ8oWI5NsmTHtp/foPph7A1ktpGMtwMkoYbokWEiHjq0ebB6RJsTlIVCVGhqU5n95BFnVRAt6SfHd8I7PvYpfOfn52H33Udx9CHPwPHPOwjL9W1He3pKvhXcxiJvPkSljNObIJIKTehlIvxcRaOEN+htKL42Li1tOt0vqN/uC/x1jlIRPgQYu5s2GqMjQMRuo1IfoMN1QuVm9eEjoA+vUstNeRTTVmznyX5uY97Qk2qPysklTm9s7BeCLvYXUWg10MyNQa4n004skh1uflJv0/xeWLCd5Pz1kD2b+1zPF0nlnnqwjwRsJ9ltBsmwk4TLkUSpDyYk4YPsp9YZJKO97htZ9ykwvnQ5fvzb3+I173g7vnrWWfjFr3+Db333bLz57e/ARz75SYwtW46xsSUoWWJW31y09Y1ZgSLkomgofBGg7IGyiXWaG8e+4fX4z//5LH76y1/hRz/7OU77yEfwmre9Fa3RURSNEc0Xbaw1Pm2VlgBTo1L7ZjWHrDPfko+pbeZNs+wPAal2aINfwXzWmS5bskQbrGbobWsqV0ajcPvZ1WM7DzLlcr7izvdQm/sk2Eb2Ytg/I9vIjr3jr4HU2blHbOuAJMjhcCyD7Nkt1+F667J5cq4/mXS2o5tBZ3c+yMvridrfLMdwu33vFD+ZuO2t7whj333ugFt3sO++t8etb3077L33bbDXXvtin31uG9hLdG/pTffa59ZYtvNKNEdG1AStS9opV5xRJdNojrax2x63wMoVt8b3z57Cd75W4XvfbOHn57YwMzmGPfbaG1Wp793YirJ++eb7qNIzuIoZiE4OSyggqKuS7WsXZGi78taYel7JXlnrDZf3fW5K9t+npPwNG5U/E7Lj43tECpIgKQ5BycRLsALzHWTHbz4H612nYX57oDqoe80Y1h7PmO0Je5OXIan2sq8ekqEj2af3IGb0GbYmDMTZmvt8dpJD20WyW8TtywLJ8LfsTYwn31K9Ibxh1fV48/GvxlHPPhTHPPeleNnBhy2AF8iWcRhe/qzDJff7H6nyCYfjqGcelnDQYXjZMw+X76GCaT+OPPhQGC8TDdhXePnBL4Txque8VPbDcOwLX45f/+gXWKZ2x0ZKnXEfMyTq+TF8epG9/pMMPzJRLOIg2fVyfRZMvZBkWLetcIx6mUHZNrJXt+XFgBxexvEzHIec60fO1dk3IJvnTvDaNGtHgth4a8Hw5s4gCd/89iMZudbkg+FcdX1kIwlvZqDDNpfxBlIi9OoLlb7Sjrdf7XbUYz5stYsfiy0Qk0WJiXIU/3r6h/Cls3+FUq9Rnv6Uf8Qxr3i5NgRlt3y9fueCJEwdstRmwbx9Cr2Jduy2+ub+2F6UekhIhspYR9JqiQy4DwZpOc1Fx7MTKZ3LdxZH95VMdTuHLmdf35+0n+ohmfLX4e0DHSR1RdhcJutDuR0XkqmU6nE8C5m6n5YXAsnov31cjqTZHmqy7QbZ8yF7vG0umCnZs1lv5P6SPZv9DefVPuYzSEauPLesc47rMcx7zG0zbwodJLv9khin156GNiLLVuyMn/3uN3jhy47Ecw4/FC9+xcvwv3r7vPOKFfD4uQ4XCH/NJbIXy23M9ZgfHR/H6LKlWLNxA058w+vwrBc8Dwc//7l4z2mnAvpKZWTJuLYqVdwrbltuq8u6DsM612k7meaV6yB79dpmnanhcoZ1pnn+W7Y9g2Tkz3rcyCPHNHU8UyUZGSThw/qwdzY91pFEno+2W1cHSThO9tGNDcO+JGVi2FE7SOkk28cQ23da53YY5rPRvFHXk4w6SGY3Ve9VBHP0WODwuJKMMoU+cBUsxQtookCZ+I4O0lB8YT9hkLdcyd4mYOiqsQSqoqVvEGcwW83A475xwyyOesnJePxdp54AABAASURBVO7/OxrPOegVeMURr8ENqyf1UqNQubZamyG2c5IK2uG3hbh/2d85NMheLMsGmXRkos51vVydt7+RdUo8vK5CZak113oyxTFvkJQ5wfJ86Is74ESm8iQHLNspOk4dA2HSU2VA+ZcUczLI/g6TPTn7DGtXtmVqH5LdgSBpVchm7Jdh+cYix5qP1uPXfbLeC7onsB8my5Yux27jK3GL0RW45fgu2GenPYbgVtIZe4n2sPfyPTEf9lp2K+y97NYJ8rO819J9sDD2kl1Q2fBfVuf3wF7Lb4E9l++GstINrUXVDwySWgzSlHJf6zcYOgeZxsMi2eMtbwvIVNb1uBzJ7hhbNkiabBVkzy/H22qhRTiQvbjZfVj8uo5k6odoLkMys5AR+SCJtt+eKv9aWaWWn3RNvSHzfCIZ4+EFmUWJVrzKRSzQZaMBH9X0tPbdXowtQeEJt6fShtzjp3cdVgLNETDeuhV6UwbIUSeRDz+WjCyb+n+Ycu00ccrpH8EHv/B1XHx9C019Pc4KaGtzCBV3O6F2ui7X63L+OYfnk3nfG3Vq3rDeMO/yZHqQQbFI9aFIICkV5SZZ9UL9KqQzG/VJDiqP+kkycudFP+qRbD+SoB4A5t1m1A77ud3W214zbTtLDi/jvA239LQua/Q0czgyxSeJ0h8QgBh3ke5Z7wOZ/LvGDuO+dtg5JNucF9dhSnoc9K5Mc9b2XIepkXXmjbrs8gbJGFPbnG9vVD2D/SftVu51K5Qrd8LyPXbH2IqdgLKA39gWGjOS8OG4hssb1tluCrXLGGk0MKqN8pJdVmB0t5XYaa9bYvktbwG/6BhpNFCyiG93SGpKtVSk3QXJ+HbGfSaJHNt1koy2m89A57DcYYO4bYYFkhGHJHy430a2WwcUicTVGQlmnovtdQy4uR6joybZ4USco3nmIcnoX+6zvOMk07hrkoWdZOgHLzkHdWo+o+5f19V5+1j221lTI+sSrdQMrwCWFgaZ2kky2m1vkppWRYBMetfhsTCFDpK69p+2GdaaJn9q3kDwWABlyZg7YyNL40337fbeD3e+3T2w9632xZKxZaAKkyojxhvwHgptrDX+pamctuF0W+xuapgnCZJmI1fWG1Zkap5k2N2XDOsNy3Vf6zJYqK0qm+Uurem89hpd23Yyw9pgnbHVkJ7nhue8Yb5WSL2oSX8FluwNUq6eTDrLZI+37E4b5gdR15OMCUAmWve1n6GRr6t3OE8yYrouIwRd6rzEuHm8GBa6p5c0x7Dz6HLsNLIMyxpLbjSWluOK4Vg9LG8ux7YitWUZHM9YUoxgrNSDBIwHiPtEEiTdpVjsC98kIS18cdmM7Gl5GJ91mWY/1+UHlkGmNmSfrdEcw35kryzZ423bVtTjzlfWPobt5OLrc5lYXMoS7EATCX5T7IXLm4qWNsctbbCDH9goOl+GVmt4E2ve5WZUxlQDqLOI8WQj1eE2enPreu2fQTL5idqHpAkqFmgJk82l+OBnvoBXvv5f8c73vR9b/D95kUfZbMILadQn2TypslqoXEf9DXfcH535ZJ6kbt8K7rsYQG/HHUel1RbpKU5x3F6FhpQIv84CSMqeASh16QFGdvQdndvkuO6rqWHesUgqLOWZTuttN5Jmx1093tsTjVT7DBUebBcpW0c/X3wy+bhvZOJVJE4yySRhex0klaIKHivXm+OTjJyRvTL5nrWvQTLmJEnko17ePMmIYz77eARnCGTMis+2+Wi9PMnoh+8Hwy83ODoCjDRRNfWBU4g+ohfY5UmCJPJBMuJAh+0iYY+ynTlsPZly5Py436b2tZ+pQTJikSm+bWTSuY2WsY2H685wUTLFNh/wPaJ7RzdFjGHodCFTe3PZaK99Zcsnyeir5fBzHAtCyDV/y6pAlt5JMgQy1RWCLiQjLklJ6SQZOktkjZeiBHXtnSRBMhSuNyMUC1zst4C5G5NMse1LMsbMY0MyfMjUnxyPJPJhneF8eh6YL4oGRhrjaJZjKDmCRjEq2gBZ5mJ9lCRIho5MNIRFXFzfoBvJbry6re7r+9byMLiM9e6TX8a4X+b9szuvyV7f62NvX5dZDEj2ubms0accEAbtlo0Btzmi2xnQvLW/UXcq6sLfCp8bSaZEkYm6fSS7A5v9rM8YprON7JWzfFODZF8VZL/cZ6wJlfgdCWrBvnEAqFkyDIU+LTcaBUpRVaNxqbTmtgPQkRcQsX3nfMLg2Fk26v6WM+p68yThOg1s4+GYiykynx9J9Z9DQyxUxgVILqosyegffOiGNiFTWfe50JsxCF6sfNNrYMCytFvAGwLDgn1MveH2Btu8Y6ghZoGy0BuN2sbSm2ihVPyiLMM2W7W1Bnq2piK+kjRRGMLzzn9KD0UJLt0Zl63dgKvXbQL0IZH68OUFtVt3KR8yzR3xDW+us6y+ehH2b50jl5ZrcIXWV9qYt6enUM224LdPeuUOzM4o5mxqj+KKgVtcFA0U8VZdtCgcoq8vzp8Xexsc29SwzjI7ZYoOtc2wzfQvDeeyW6dyo850RfPuj9tmhCwfkuETuuDmv5BU6hgOdX+Soa/nwTxJZAodLuM2et6ZJ9lnxzwHmeK7TEZ2JYmmxnQY8m+ESYa7f3tch9uS4TYNItsch86VkOvJsm1ukyvI1H22nMubWiYZebKfdab2JQlvhEv1w7J9bTe1nPUkNY/b8YHEbbWPY9gvIc3hxPujROLylWRm59Ach0w+lg07ktR0qQJ12bzbZ1r3VSehgYUpmcqqcMjZH50jlwtRviRVLME62w3z5Fy9bYbtdVhn1HU3lne8DMfKvKllkvBYkVT3iwCZ2kwS9YNk9DPloy2+Elh3kWyd8m6t/KsOTcuNy/T8yR5vt0GQw+257dmfTH7kXEomncsYJNVG5qJBSYaOZOTC+XAfSUY+Mk/Kzx0x0Dsc13MlaEdNssP1E7KnJxn19nv0JHKu3W0xel49bjH1Z+/6XZd1f1OUZLSHZF+S6p0Mh9rFtgyrSZp0QbIvVtewHQyZYpH9tB6KTDYPGMmYTLiJDzLVOawaMtnIbaWV8taDc+zF3DBPsq86L/J9iiGCy2XYbH6QWjcI+xjOqWm2myf722HdfCAX9iXn2l3XfPEW0i9Ujkz1ZB8yyWSijkuyN3fEQ0dsLPXW2G+bne/8MPYGj6TGi/LqnR4rI28EFTD+RvTMlDae2iR40SN7ZdyeOlyHoznvhvn5kMu1tGWdUeyZino7SMwqflWkh6s3di7vWPY37z6Ykoz2uy9upxdXkijKMjYT4a837LaPNP12BvCGuaWNtLj/T917AEhSlV3D51R1mNmZzcuyLOwCEiQpKigGjIg5YwBEMWHAgFkQFRAERRFUgoBkASUoKKggqCAqRkzgi2IgZ9i8E7qr/nNu9e2u7unZnYX1fb+/qFNPvM99bqhbt6t7B/gDBZMUyHLEvLWyh5jOyeVJKmzeRiiXaFmUXo4WRQj3l3O0wnyqHMyTNAmIdUS/oJzChSxikAXtV4Qs2dSXvT5kx+52GdHHvGHZ1Hka5g3rDbITw7IR7ZFa1wuyKGcfw3ay0EXefWKQDH1tvXOIsOw+NRzDH6xMrTfIIl5ZZ/2aQBZlYr3+RsMgqWmQhnEl+YhpjEsybGwdGzrIIqbthnMuQy7h9H0Y9fZz201tJIsY7p/oY96w3bDedCro50uqDs/1VgCyW26pA3F5UvYWglJ8oLqQhDoS7cOyBLIz3lBdpPyk95lAfG5O0JzW8iBmzafzWJNHP7t1xprKrcnWW9ZyhMcjjmOMYZ0RfSaj0Z8kSKp71COi0EEWOrKgUvU9SfbVr0kZ85nMx3bbTElOyM162yOiTBa+brv7hCzkaI/+JAtWY14wnat9DWuo+aLKzbbXDAtkq7yFfrC9F/38+uhi3W2T4jgPkkqlQNsmJhH+nzzdkAgnWOYt94Jk1wS0P3REKrbrDPo+A9jlNIkQyrZs5g2y6FySLQvCoNtmWEkyDIJ5I+pN1zc8iSeDJ/fUkevh0A9N6Y3C5m/qcq2AZNFG1+2HoKnbOhlIdpnIQiYLaiPJ0G8kLXaBLHSuJ/ahHchCTxbUun5wGetJhjrMGyRNHhHIR1bWucR2uGKyePhYV4ZtmlyBaNJDicNvktHaBKN1eHPqmPHB7DH3/6EtlFVsuyVpagLtMBUqQaKNKFItC80MfpOL8QYMahOagiBZ+PdcSXbZKLshUugTxZSP5QiS8OJk2e0zJaUTwtwp/eyEJBK9lU6SpIgHwO3T67uQt9IDmAgMcLtJItGbblD6vPWk1sY9bJ71Zhqtn33YFz0HqTjSkQUVG+pN0tQs3Jdkx2al2+D8DLLbZvtkiPVHGvxa+ZJFHLKgwdbnQhZ2x3AeptGNLGwkQxuiPlKy0JOMqjaNcSJtG0qMba7TfWKYt858hGWScN8Y0BGpbRLbNpJdedruOUwWepKh/12Py60JJBHKiw7W6zBS8da5XIzhXEhiXHNurNEI8W037DsZSGoKVgIcI/o7bixj3rCdLNoQ+UhtL/dVLOt4JNt9g9ZBFnFa4iMgmcoImmeuSwLU6YiHdc7JNKJsi7wpSYSyiqXORhsoHfYpiRNYlY31JbpVSSokJ7gFRctGcoIPyZZLQWPupsGwhgvJEI8saHQlGdkuShb6GJss5NiO6EwyxPVYG1FvStIkoIiTqPs8Z4sP9cHQcyE7ZXpMbZFcu0/bWQzJkCNJSR5CDULg0KXHFA6333PZtGhTUSjycc33+h11hUfnSiqPFkjxHZP6p5NbSV2wPb6FcmrXyXIpl7ZPhBKBnixl8/9bfEw00nJ2ZKdTSYZBtp3s8C5nnWHeMG+QNHlUKMfrF2hNdtvIIgffVFMFydBWsqCxnB8whuVIzfeCLMqRU6OxXWR//7oeSn5jSHbf9G5ffCNjvhcxrilJk74gu23kRDnGjjes5b7B1kFZjkF21znVMOTEcmRHF+sgO7oYm2QYZ49f0OkBE6guJCFjgMc6rdUAQxtMUjZAZsI/t0i14SMZZOjwW9lqrdZ+4JME7NMqG/uQpLw7pxc729oab7BLObktRtsuhmR48Ht+GEmatvOADpLB7jb6H0Pm2rj4ZxrePJOyyR86HNdv2k29MBtul3/mkaSp9v4Zwht0lVcFoW0kw89MVDyc1Mbb9ZiGn3boE5/jkUU7g63FW+/6XNBtdttDOSlcr3nnKlHVFeXNGyRDmzDFg2SIQRa0XzGS/dR9dSRDPBvJDu/2Gc6dLPTmrYu+pqHtpXHt1ZGtsqK2RcRykbrfoo1kYK3z2JlGP5Lt8Yo65+R+NrXOhUnqeZWHtpEMY+44EfYro5++V+e4roNkiG3Z89Q/c3L9lo0YN/KOY96INscxyKKt1tvuOGQnvnUkQzvsY1hnmCep2zFt28mirOuMdrQOsojTEvsQbZBhIMRD6yC7y5EMFs9zwwLJCWWsN8hum3V90fLzPOtrX4PSbY1msqiPLKj1ZMEKM+r6AAAQAElEQVSTHWp9GWRhizrHLCPqIy3bzJf1ke+l5TGPNpc1yjLJsC7Y3yCLcS37QYdlI463eUOm/7WT7ORWrptkyME6wwLJdrugw22Lc55kmEPUGk3/9E9rcJgLojLAPEmVgkR2AT0HyS6N6ze6lBZ61i6rynCZMso2slNH9NHCAN8TUTYtl/k/30CTRdIxMbKQnSTJ0KnmI8iOjuzwLl9G9De1vkzJVjkPpA2PAr2x+8lRF6uxHBF1U6Eu0+tnXRm2WzY1zEf03pRRH6n9J0P06VDKNdGLT72hFFc+7WO5po2aaT/Yp4x+PlPROUavn3WxrbaRztVcAbKQ7Vdouj9xW7eucCwjliOLOqJsSk7UWd8LxzGsNzXKfJSti0jSFKk2wZZtj/Bm1LBMMix25hEP6eJGO2xu9MZZj+/2Q9yLn+2539aOrIb/py3e5BphIxrj9NBccoT/4oahmxkRtlnncYIPL3wt5HoLaBWp/tJGF9ZLEfSSyWKBd1m3xQg+0gO2FePpdpCKgeKwn3WmwV9xSdkVMxOJPyshiUp57kpO1b/N8XFkTIpgyjFv/V3pQlFc/QApuP+da2iLq1KOMMSTRMhDNOrgw7IoybY9+KE4HMsoJKioOgUTD9J97BEE/LviYouG4E9SXSubPmBlmkt+m2hARzm2xLAJti7OT+ssR2qeZIg7NjYW4lrneUrSbn0RfDS2zs18dHJbjSiTDLGjbOrRNcwbblv4m84WhExzxTGtz1vlrStDbu24JC2GddJ5WyAZ7C7jWNZ5fjk3khbbbY12K+3jDb5hX+vKdsuToexn3gi+zJVLHljrDJIImxs9H0nxLdhmR5JQId9k7TzFIBy2BaZ1UYzAaTyCT9lu3ggO3RdSdbRUrteI/WV+TWgVU3X93+KSVPqMbsGvHNuGcvyybL6Msl8/3nEjbC+XjXxZ779fb9gW9Oo3Z9pGK3eSXW2w/7rC8Q2Xi9S8QdIkwLaIoOi5kIWvfWzy3DTMu+3qYLMB3ozq6x3o5kdZr8YgwnMPPtT24Ge+BdfRDy1zQVyuF7K4nEjXaZ0RlWTRlihHm6kR9YHKt7xWBN3/yxc3wFhbjmR3J9g/ljM1rAsDFpj1c4lxIy1HtS6irDcf9VOh9p8qHC/6Rt60jGg3td60DJLqJpZVE3iS4YFMFg/PGMc3kUFyrTEwyRFjRXOvHG5QGUm2c4AO+xliQ90kzQY+MK1L2aelWmcSY6xrQZcji7zKZa33QhOoF4KSMej1EA8LS8lmX5JSZ1qX8tBO973h4rbHvjJvWPa/iPaD3ZsY/7bXerIVR290LSsYAqBDNi9w3ljH2NKGk+y0xeVCrsrRfHAoXcjC15vi5ugotGNHok0r9aZCAwmXdX7mQzH762Hseknlp9yykREVS+WSwPklaQoJCBtz2UOb3FeAzCojPsQE4DjeiHhTAucoG1qH83VZi4nqtE8op5hNbaJdDpUU8S20/QySJgFkhw+K9XBxXhEOZ97Uubm/QjvUFuvU4EC6dNFWWMIDzGUtOpZhPsIySYUqYDnaTF3WOsNyGdYZ7j/rzZuWQTKIZEHtY3g+OrZhB8cIfS7B42KQhN8US9XOjyziWBfheBGOZ1i23dQwvyaQbNdhP5cxYizzJDX1NA/hbi3uP9vdFqnCSRZxgqCL55XbJjac5l3GcMwIG0maaO/R1JDmXXUFQ/dljRLJ0B47ed64HvOGecO8KtJZtIVkS5UHKgNinla0y1gweuZaqMf3WEvf6285wsUjyJ56ZSALnVilUeTjspYNcqLd+gj7lmE9ueYyJNt9VvYnGcaCJHyQDLLHkmRXmVgn2dGTHR6tg5yoa5nWiZCTx3EuMZh5w+NpHVmUI2kx9LFt9jGCsnWxbFg0tZ95kqGc+QCPfWDQnsPqKARY35oX6jBLBaRzTMMKkjIzxLWOpNUBlgPTc7E+osfUJUYf02ggGeoju6ntJE1Q3PGB/b+5xITJIqEo92ZT1puP6PWLMsnQ+Mlkl9dIRPMjpiS7yoa40pAM9ZOU1H3ah2Rht0kTJeSyFkr5umw/eOIa/WzWqWg4SUcJbLhEG8mQT1CWLrYbJVUXS3aXIxnsJHVvJAHxQREXFazj4fqN3mJlHclQF8nQDrKg0FH2K/MyTekkOSW/R+pEFvFJhtxjHOdKsmiXNnIkIYcOgPAQ86bOvkbYBGuxCnyLyg1Rb55UHDMCFdfjQ0qn+UcyxPRc0u401B14yJ5WANkdm6RYIh4kg0wyqMJYK3YQWheSIZ5tRqjXm17XK1/roMObpfDzDOnCJknlpA7xXXd4+y2bdlBWh3x1gduSpGmoQ87B5rfK3uyyUgWSVG+QoWbJJ63KvxL+lq8d9SIO0FvTcB9KEXMRi8CnavvgNBDFWy3XBdLm9YcYL9K1RCaVjfrOfdLXVTaPXbSbho2M9JGPdsvlGJYN68hOO6PO+giyYyepbiGQ6t6vVqDtXuhz+5IsbBaE3lgkQ1+nGsMIkvCRaLyNWMY8yRCPpF0CSAadf+ecBA00pMWYuey6wMUdw7HIIm6sN8bxz9TMk4WdLGiYw/owSHZkl3VM+7vfo2ze8GbbtrKP5TLsZ5lk6KsYA+0ja3GRtsQ28W9s3R+2m3oDmoQ+IxliQkecJ2IhYwBJ+HD9MQ/LbUR7XHc0z9T5HgAR1yPPlo84hLgoDpISC1jjOkxJmrRBMvhFBVnI7gey4KPNlKRJAMlQllx3GgLoQhZlxbbPWLcVJOG5SxZ+JOHD7SnDOrKwmbfN9JHC5XsRY5EM7Y6yKUmTAHLydaQc085kUa6sj/OWpJbhLCDayZZ/a06Q7OQiXhPDYQv0my+FpetKMsxTsohFFhTrcJBFGbKb9g2htcfrvdFlV9mkS/H/mECynRHZ4T04bYMYsmOT2D7tZ7QVYsj+vjJN+SSLGCQ7k0Gl23WJJwsbWVCpHvXp+BG9wciJ9ZCFjuymvuHLINkbri2T7Gpj2yCG7Nicl1RhYscFxLoI2wyyU8ayQRY6kha7QDLUTzLoSQbZAlnwZEFdV9S7fSQtBpQX/OhnA9nxsVzGVP1cpuxr2SDZztVyGdHfNCLaSRYPndaiE/X20+qEAC820SA/fayH3yZ7QYo3un9u4bekHo9UD/MkTeHFzn1hxIckyTBufivrfkPriLz9wm+nBwZgqkapmlxpZIE6L8Mxjcib9oPDRz1J+E/dkcXimySJwksn6lhG0ElG6XCbqrVaaE9Qq22m/imGkaRp+G2tdW2ojjYvxrFJQhXCbTSgfiWlgw71qz94eJPkTbvzsE9Db6H95lwdIKf1fMa6pxiWpNIvEIuQhNsR+9g02srUeiPqSLZjWR8R7ZbNR0qymDct6v4hC53HJ8pkERetg2SLg7owC3DMCBtJtmNHvePFjal5j59pGWRRzjrnMBlsjyDZbjfZ4aEj1m0qse1n2XAMkmEe+t6yj6ltJDUMxcbRuRq2xzLmjSi7TBn2L8vR1zrXEe3Wd8Ob47LGslHWFTzJwDimYYFkaGfkTY1YH8n22JAdXzUWASgdup8c1yhpC1a2gimusR9IForWleyWW+oJhGQ777KR7OjJgienTh2LLPzN94IsbG6j4X4yzJd9LZf1liPKfmWeZFmcwK+tfLkA2R2LZOgvkmW3Nu/YbaHEkMW8tj2CZJgT0GGd2+k5KhGqRNOiuA/kJJEBuvERD5cJ8JorRD3JyAZKUiH0jPDzwJCsYFiXg+yOWS5LTm4r+8U6ky7l/4MCSeXaQb8U3fH99P10JDvqnhu4Y3hkHFmKrRBkRya7eZKhXWFaiZeAqYAsyqHncB8YPeo+oofc6GOSiizik5TU73RZo5+tW+d8fCNFWDbsRVLNLWC5F2RhI9llItlVzouuHRzXME92+1hPFjrbHw0c69GUj2VJRlbrSBYWmBiblM1oe/i5pJky2XzV5piCnuJQsFDKGw3tIKHXIUH2Yhb/oZ4V7re40bbNm29vCj1WJMMi5Xy8YVSHK0yqWIlYBiBNYCRaxAzoiP6hjHNtwbLh2BHB13aV8yZHpHhLLp3z8df0LmM/x7dPm6/q7bFytJ9tbmv4gOBc1E3MtLknEP5O9XgDEPLGOOjfLOstc5GD9MhCO/3BgdUaHCPkEX7rPQooRtApJ4yPwTE0UEhS94XeSFN9gPV8uK4+Id32PmqQhPtADMqH/Q2SMjGYyG4alK0LyeBHEi2Vmpr3RbSXfaPOdRqWbTfMl9Frt491xbhkmsbN9m+GbXNZ200th/ZKiDqxE/K0bm1w+YhYd6T+3bPh31F76xn9XLfhvwHtN9OuI9pibo7RaDRgarv1hmX7mrfevGOlmk+m1psa1nleW+dyjhc+yGlzYV0sbzp1uCXd3uVYzseIHtFm2fei82jbyWLeAaHvRQKNdpJWdemConxZx7nu2EZ3iHzNdcg5liE5YY7LPOnpcoYdTPvBNpImXbAvydBHHk+SoW78lw7/OwNjbeFJTnAhOSE359/rSE70c9s8V6MvycC6vBEE6chCr8EKKts8p6IclLoEfXletMpZL3NxtnSF0Lr207VMJmSrfgvrCt1zzjPkG8u2cvwvPAFiDY+eutOMRxqJfBSdNsVK15TfmmwxvCfgVEAyTHJyzTTG7UedTy+6FsV+hdagi7HsQtIkPDS8sbGNpOZdHnTB2LrYZrTEQMiifBBaF7LQkQVtqfsSxyvDTlEu81Fnav0jwaMpS/ZvC1noSYZFV4MNHyTFFrAsIwKs14aRJLyAhYetNpZyhjfCHgPrPLf8Ew/oraltcoYPt4GkxFRqQheEuIBYBnjBcCwNIvx/KBxfPRLGkizG1TEM6CCpa+mUnKQpkrQE5et8SMLUcHnPQfjQouQ3vpYNb17dNrfFGwi7RLic4Y2/7dZbJgnHcM4k4RjeIDue26MGwJn6zXwoq42O81AvoOso5epY6ih9HqnA/1DT/gF6A95V5tEKan8IEWkQpnhRGbe/7E2y3c/wIZl06wGSAdDRWy7KZMdHbuEkGagv9ivDfeyxMMzbZr8IkqFOklHVpiRDrqnmi+G5a0oWeuhwzAiJwd806mK9UXb9a4N97ePxdJ2Gece13jBvP8N8hP2sIxlysRz9oYNkW2+b2wMdZR+Jml55+NDgWEa0kww2l/VPmWJulh3L1OXXF0iG8YnxYh5Rnqy+Xj+SsUigJEM/wIfmqQnZ8vHmxIopgGyV6eNLrt3mPCNiiCj3o/18rLOvqeHxMrXO6OUtR5AM/Ws/lzONtl5KFr69+kcqk+xblGTIqa9RSrKwk5TUOUm2y5FsGzxHyght1Jj7ZY15r82x7ZbbBUsM2YlnNcl2XZZ1UwTSpoUUr4E6thEEXcq8xP6n6ulncFnn3GWzr9qVdCn/HxOc+GQpkZ1OtV9E2Z/s+ES9/SL/SGmMEWmMY9kgGVUa4zygrZjA+K1ApgmSTwroTRlJ2Tmh9FQVziv6mvdvE5toRlU7R9si/XghcQAAEABJREFU2sY1ML2+lu1uapCcNG/b7WuUectlrMnmiV22mzesN8w7VrypzZf1lh8tSE4IQXbrYh5lR7LwIQtqH6PsE+VI2zbdvGFDKAVJ7Qsz7fFSVOp1eMMY/UlCAwD/TKI+OAg/iN1+v432zxLMQwcpP1GXsy7E9sNN9Sg49EoQesorFMGKtpvyt4/9VSzoTSNIBjZpbUQjJdn2jWW9kbVz4rfoYqKvWFWpmdrUPFUe1ruM89OERaJY0AcDb4atM1zGNv+mucJEm96a+qUK6+DD+WiTpl02/D9dcQi3ozG6Gv6g4Q13dWgY1fqAmp3LRW+ixwU5On6epGj4DbdyIumI/ysgJ9blvjBiAmU+6tTZbdZ90PZRPJIys2MXF9qovhbbtrmMQXKCrteP6hv/ltxxjN5y0Z+kWfgNr2GBJMJfttD4hDks2TbrDPOZHBual4Z5iWpW3o5jnf2sN8iiHufiD2GG+WgjC7vlfvADkuqP+Peh/TeiI+8c/Helq85XcRzXcJv9dtrlzFvnOPZzHdb5DbZ1juF8nbfbHO4BzVHLtrms/UmGvicLap1jPWooXozh+4uq23JvfOuTNNW9lIb+1sVuIp3nm32MYGhdyCJfkkHTGzcoWxfbjJY4gURbpHYgi7iRt82wbJCFPepMDdsiLEdEnWmXTnFyKwWyiEkSDa0DRlNz0pA5nLGsafxgZ4PfEhvmbYO+EfM9E3grBbKIL7Z9um4jKswbUTZ1DMN8GWQRjyyobSTDfDLfW4ak1cFOMlAryn5kR1+2pZojnkdGTS8YTG2H5pV5kmITJGkaoODwQRbx7GOQtHoCnIPvCW/ENfkm2B+VQvf5ZOXJ7nz8zLBv4sv/yyCpPi4Q8yS7ZevdsUbkIyVptgvRr0u5ngSyqM91RDi0+UgjH+VIre+GYuUROaibLdEDygiTRwPe7d9ZzGJM+9nHvwvVVgSWjXjT2mZfo8yTDP0e9STN9oXLeVKbkoRvAAOtg+wua78yWm59ydr8bO8taF1E2UZ250F2y2XfMu9YZbkfTz66WGSnPMmuvnd9pHRahLxAkYR2d/A4ehNMMvh7DAzn602lNwthc6q3rN4wj46MwIu5Y/h/SuK49qUYI8QU79N6Uw1mIABBFstFrAOlI/hrPkJz1A8FLzCU3b794Lys91s1KH/zcocfwCSlYsjV7YPabZvbW9GDqqp6Krk0qotepLXxJqn0M7nIIN75uP3+82em8laYJMS1TQyoN/aBh8rYweVE3UdGkqaSdLbq918LcZ7+B47eaMvyXzmdk7Gm4JPZSa6pWJetN0avTFLdxK4yiaSIVGtRFUSNCfxhhdQYyN1rDXSQBElxKMYlcN0XsrDHDaP73T9VMMx77NznMTevK0bUWU8y1EMSXi6RUK8cijqjn8v4b9Ybnv/OIpa1zbJ9Y33mbfcHTs9R+xhkUVfk7eM8EwXwpjlS6x3LlCzKyCXMUfs7vmFdjGU5wuVsg+ZervLWW0cyqNfbpRWPVFxD95brcXxSOjPSmaiTEYCib+1nSJS65WuhD+wX0cccVL12cmJM+wTn1sX90mJD39puhGedDOYNsV1nofNoCbnu8zIgnUCmIBkAzSiSkKBTFAhz2mMnNpzmSQZ75IOhdCELuyLDKJnarHOLSHLnIhN1hxhiodxMoo/5XnhFM8p6+0fZvGE5UpIhd+sMspBtj4h60wjPZ9stm3pMTN0H1mlgYER90HlOKb4qDGK4RNk0KAA/RxyrJWIyPtrXRklO6lKOXXYiqTTZVpEtXm1I8lxTrQVokqwPUK9/ItYer53XBIYsEiULWnbobSzJrkZGe6SxbK8c9euLkuwbiiz0rj+icEw0KWzzjZIgPnzyXA+BZo7GaAN+UI0uX4aRZUsxvnIVspFxJE2VNuRH3VAkQ/sT3fThKdLSZ+MNLF2yBA8ufQhLli5VuQxDFb2V08LszUV7kuc5CCiX1iZcsgTpEjgmUVDocP6ZZAOiVJ0kZQFIBqDncJmoIgsfsqBR30tdxrA+UvMRJCPbpiRD/WRB2wYxMQZJSY/sJLvLkh05xo+RyY7NurKd7LbZbnQtMi0flyOpZ2kS2uZFxQsSdPjvFdsey5knCXrzp82mF+C0UkeapKFsQuqtbAVJtYJ0oF7wOVDRQl1lBdA6nY01kGtczatSBIyOq3wKWt+adzLA89UI9XpDpXlT0VuZRGCewfWRVDmgmE8tmiRirMoDtc0xLJga5pU4FARQjIpiY/VqjN3/APzmmVkT/iAIHW1/8VTsUK94INM1U3G24b5Ka3XpGZBpIw7lCrXacSL8Z/KStApU5au6U73dr6UJmmOjwljY4JNsx1UwxLLmZQjk0V66YvYE01LrtAMSJoGqGbDeMF8Go4/GqifUBJGk2tOUPgu9KEZyjqrmUkVr05jXotWr0Fi5AiOrV6LRGEOuSgP0TGk2xzEmneEIZQQf+ZJEovEiifIR22yb9ZZJgqTFAOsycX6Dq5a3baR8EuUuarshN+XXCGNm3iC7fRyHlE5jbbvhTbA3CH5jnMrmekwN8y5jP8NvFn2H+M0bSVD3oHOMCL7KK0MO8yRdTH2bB2jJblPzRkOV+G50DM9101BofV3UVt8vhkM6vmFeHYoAtA75miOLvO1HUi60WnOvdS8XUvtqvyiQLV8rzBvmWyBL9pauHyGjnzoIHSTUCAiQLmMSciMZaG8c55VnCbKsormRYGwMGB3NMT4GZM0U0Ka6mlQxMrIK9z90Px54+AEtP1p/xpshlMuTRWyyoDaQHb4s2x/KK89pdQBZ8J471D1pdHjZ5JuNjeO2227Bf26/BctXrNA9KH0oXVwc1ygkpS2moc224RGxzZBaZfMuNHUfQzmRRKr5Ch32LUOqrpPkhP4kGXy8trqsBe8vfO/ltuXOBKEcWfgqESUrvWUDrcO+LdmxjJalTUiGWG3FFBiSU/Ca3IVku06SwTEJ1//CxY02/guh241YW3zbjf9GDjFmOb4Xe8M268uwzrDdMF+GfTuybmpNbL+FeWD5g7j9obvxwNhyPJitwn3jy3HHsvtx35IHMdZsaA7moT/SpAKjE6Pglq9aiU02X4ynPv+Z2P4pj8PS5UvR1NfefrMyNDCEqt7epUkSnEMOmryeGuapnZFv5oigC57QLddiWsRtIhkk+0WUb6hg1MW+ZUjVPkmG9rQVYhyLpLjitBxBdvSFtXMl2Y5lf1vIQkfS4loRy63JkZwYy+WMWI7s9inb7BNl95dhnUEW5Ww3gi3TsmR9a9ysy7RhtZ1ku82J/Cqrl6H5wD1IR1aioo1frqdEePurD1aJ3kwnK5chf/hBUA+HZNUK1FPNBZWD5gj0hjZRHWlaRWV4GHGBDXnlvhZwveZSbQwWz5qJp2/3WOy4+WaoKH7WGEfTVDHtZ9iXupCtzYrmnMQwl233B4RU7fGb5prq8cbZ/hVtcp+27dbYf5834LELN0KiHCvakMjFxUO7XT4IPReSelBmAaSjIfiH9ukeSFptJRnaaT2kdzxS/sq/qb7zPUkSlK3cH9Bh3zAW8jUv1f/eqZzUoOKB1OrPUHmZt4+VLdovR1JtE+wWQTKy8AN+9fIVePDe+7Dynnvx0L/+g4f+8Ecs/8+tWL1Uc0ljUqtU4E1k3R849A1BRbIDuL4yrIvIVYUR5UhJqlmEx4NkmCPQQVJXNzeOfhDDRXdHoDGe6/S4mEaQiiXYsal5ZSApdCSRtuBYufgIy4ZlU+hoU6WkJVMa5aUygdHFdYqE3Ek5SbDO5XKJ3qCX8yOllI9/KrJq1So0NO/yhjZtGkv7lf3l9uhOxVRi7RjOyyCLHMq24GR/2ciWXUqyw0vsOh0rKshJ/Hr0JMOYx3KmZKEjC2qdQdJEaU6cB8Ew6UXrnD6u3HP/v3DrHTdoc/p73HXvX3DnPX/G3ffdhNvvuhFLV9yNVaMrtAzmePLTtsHTn7U9hmZUMTa2KtRHqm71h9crQ0qdxQbV4+S2G07B1Aj/sFllot22MkjFRKL2p0jEj4+P6pn9AN78tlfhgI+8FTNmDmgTvxL2UmU6c/j5XI4R+dyTSwJJkPpAgERS57Suopdpxb1lu+Ztnoc10nPMcM4uQToGzQZYb1ggCbKAZesNkhaDLRNHMvBiJz9VfzBGGgSEcuWYiIf9IqJOlKSuj+50fY4QqfledPdor/VRyK7UeBQh2kUdx7CCZOhM8xFkoSMZVYHGMkH4L13ITp2ur/fGIDkh35iK/Y0om/qNoW/GbDzD6vERjA4Cb/jwfvj8t7+BYy4/D5+/5FQcdtaX8bJ9X4uHVy9HpsmTNzTp5W9abHoT3VSJtjPAKJt4yT6vwf5f+yze+an3I9Pd1hhrwvGpCr0wp/rkW9PbxxTFf87BYE/spAG4fbprdeawXSHW2D7be9sYddYblgtMvJIM8Ul2GV0u5CItyb4+Mq3Xk+SjikdOLE9268iJMlno3F63OyQhnRc+y0aSauwE28JmWsz0WopPvm0fnH74QfjMO96M+TVtELSJht+46oFc16uWl+/0BBz/sQ/gqx//AF76lCcgGR1BZbAewAr1iKHcM407kOtDnQQxeRh/aN5Y1pSC52xVbxyfv+M2OOaj78TH3vYmzE6BVJtnaENpP8MbMPsrPdAXzTH0IB8ZAfRGc1pjFEP6kDigfKvyreYNfGTfPXHAXs/Hm17xYsUelVbpKJCfFRFW5roYMhX1WNamHIIfTBKRKTf3Xblfc73VbrY2/eFDhBy9UU61EYT6lyRISgv4g2imtvlBkylWoJKtc9zgtB4uZFHfpKHcf6o39POkTjLYrwyp1nS6DYkcDPNitXkYw+JFi3DM0Ufj9LPOxjeEsy7/AU497Ux87D3vwxYbbYIVDz2MUX9ToD7xG1z3Ry+8YS3DdteRadWK4xio8g16tc8+huUI52Y4N4Ms+soPbMsxRlNxjFx2w/Zcrq7PG9Uxj3vwkUbUc9SwT0M5NeXbC+vHtflGQqzSfWU5E28/lzMUTcOSoaH8PT/oucxEUz6Xrqk3nw3RDM7NPmXYP2koU337MzY6qo3T6uDvfGP73cYIku25GXVrozGO71+DJLyuoHVEuxLWjeY7Sgb1j67Bz74kLRZo2QoBa8+nXBb/3SO2JdfApKjg/vvvxBv2fSZOPe/jOOc7B+O0b31E9CB86aR34y37Pw8j+R24655/4TFbLcCnDnspvvSV3bWJfhzuve9O5GwoWY0NkvCs9fOyACQXSEHxCahPVba5XufQQI4mk4BMVN4wqFjIqX4u4N9U33f/vXjO7k/BBz66M97zvi3wqlc/N+QNr8xafz1HUTosU7K/UQw/c1M8v2XO9NY891zS5zDnYlDpZ1rTg13z07mpKPTOREgCLBseZ8M+RrwPbTOsi7AMtR36VhNJigC1LRPcB1IAOQDl34bEeLbjaG64TpLRFChZyPYLikkuZOE3iXmCmpzov7Y6kglR1me2JTsAABAASURBVJOCnJjMIwntBhjlsr1y2Rb5yXy69I8yR5LwAKN1OLYnlmHeapLBh+z0R7ShdUTZlCR844w1x7AqG8HBX/osXvG+t2LxM5+MBY99DBbp7d5jX7QbXvumN4IaPS+m/oct3mwvH1uBZaPLtZivhnVejFdpE5IOafsxexrqs4cw0hzFmN4SrdJGacXqUTygN9IP6yvYZXpDOa5Pu4luzFQPBVN/zeqYK8ZXwtQgCVIo5e68y7CJlE8J1kWf2D+WzUebaT+QnKAmGfKYYFiDwvXZTK69bPS1v9ErW9cLkl2qchmSIV+Swcc2w4KpYd7zyTBvWB9BMsTwRk4M3HfR5jKpNnguEx52YgarFeymTfELnrQl9njeznjVc3ZFVZuaRAtXKjqgr9f3fsnueNkztsOLn7Yddth0E0AbAX8977e7VW2wa9rAVrMGvHkt5gX0UIDkDLW8KZoHVPIcdW1w5w1UsGAI2GBoEDO0gdeeHVXlXReqCZU2lZnLy195DGjjUhNc3phWraKKJt6sDfKJhx+Kd+35OlT1FWpd8b35WKK35SuW51i+dIkegURFc7WmOBF1xaqV8vIDJQXDz6CgNidqU6q5X9UmOdFb+FQb6lQPjwTFQRLuSyO8gdZmvqE3gO5r6Ij97c2G40lVnMrPNpIanjTEwCM4HMPFyKKfzPcDuWZ7vzJtnXJt81NgyE5d3tTNnTsXz9n1mXjuM5+F5z3r2XjW05+BFzzrOXjXvm/FMUcciV13foo20CNwv+Xq336APsCVkUk2JqSjsck0bk2tWYZjaeKDaoPh8TViOeZA2oJ5I9r8VtllDO0rCrXmjudVyEV1+d4I8RTfY9zUHHG9bksZ/nra30Y4N/MONq4c/YEh1ya5KNeAqcuNawPcHBkFVZ99E10a+mre/RnaozKhbuktO45z+tRHPobzTz8T79/vXVj9wIMYWz0C94HnCUl7TwDZXz/BsaVwLLNkTzn3QQu2G/Y1zE8VZBGXJEhOtdh69yOpt8lVda8+sGjjuGLlUmyx9QZ41vPnYNfnzcbOT98AT9plFl708kXasD4XXznh00hqq9HkCgzNBCoDQK2eI9ebpDwfx3hzlYZoGcYbS0VXiK4OsT0fGnp+N7NRPctHkeVjoivBfLWW5lFAZd2HBcbRhHTakHtT3sxHMN5cgdHxFRgbG8Hg8BD8LcSSJcDy5Qh8Vet8gob6cgzEmPaio8JqZBwRGuq3THoICZp6qTGmN+arRpdixeoHlfu4DGOAyjeFTHOe2tiKoECmHHOQnABMcpAMlqI96h/NGSvyJEXOAhCF6rHedaoSswXk73st6MhCF6/azZMdHcmuvKLb2ijJtbms0e629XNI+inXh45kaOj6iDWVGG5gxJr8Sa7JPCUb2YnhOsuFSLbbbVuEfUiaBJT1VpTlpm6plc2VeMpuz8DjX/AMYFoVv7/wYhz19vfguPd/An849Vu49Xd/wUBaCzfUg8sfxv2rHsRDY0uwPF+JB0cexpJVy3D/kgeAKjGqTZDuJEATuqnKVo2vxrLVq3DP8oewQk+LFdUcD+mrqgcUZ9WypUi0ufBG5e6H7sHD2XKsHBjD/c2H5bMED2kDk434JgWIzhHzN43apDX5ycLTNiPa10bJolzZL5YnCcfH/8FBdvJyPsZU04i+ZP8YJEEWcEz7G/AiI5Atm6jtJOGx9QM3PIwLpRZpLYLaSK5esRzUmjkrAXbfZWdMS6GNb46qPiw9c6cnYsuNN9R4q1BTRTTuqeZKVZuGadq0DmguTNcHshmNEXDVSuTaXDMHEm1S69os1LURrWmB9tviwUwPCX0Yy7QpkDlsniogYFlfQycjKzCgBTtBjkz1YNUKcNnDGBpdiTl6eFDfplT00GloXlIf6HZcuAGesdVMbLfRXGSax+NLH8bqFSvxueNOxAGfORwnnXMekrSKmnIY0ofE+ugqJMuXYPrqFZitD4nZww8gW7kS3rh7Q1VR39X0gWG27q3pmv9Y+hDSlcswoG95GiseBpU0SXiTpa6CWEAbfm+ioSMu8Lk2hJkgFWwjGVhfSCLVw80Ic1Mypnh4jI0pugc3slN3UPS7qN1d6pJMTqF8V2HAbc80P7yRG121GmedeSYOP/QwnHXa6Xjwrnuw3ZZb461774OmNnqUnzG6fAWMfHRMc7GhD1wI1Drq7Wq1mSMRHVm2XPNmHH4pQPXjmDacyx58CKseXgqONVCR3+iyFVi9ZFmQm6tGsHLpMozobTd0eEPr32WPaZ4YDeVnulpxvXld9vASjC1fiXHlNq5clkpeobflrruub/G4ahQjS5fDc5ja6DY1d/1vTlxm5I67gJExVEYbGHngIbh9jk1tfHO107m7nHY+yJS327pSG17P/wGm7XpHtZFeqXk5ohydX2Plaqx+aAlqaltFbwldf0PlE9U/rrZtu3gz7LLN47D1JouB2+5AFUQqkKLqI7QOct3H0kVJwnOVLMqTBEnooiUnD0Dr8Pwso6WeEiEVc0qe/10nzxG31+0gqbk2BiTAf24FPv/5H+KII36Gyy9/AHq04mnPnoV3vXdPLF1xl1YtwB+6Mr1MMG694++4+56/Y2T8XrC6HHfffwvu1NvqEX1AR1rBqtFluP2uf+G2O/+J/9x+M+6452apV+Duu/4Hd9/5b2jHDc+Xe++7DXfedYt8b8G/br0Rd933NzT5UJDvf+heDNYGcdWVv8R733k09t/vRJx+8vkYnjYdd97xT9x19z9wx92u4x/aRj+I1WP34g7FeuCB+/RtxSgyzallWpPvvPufGM/uR3VwBW694y+hnv/ccSOWrbhX7R9HUtGsShJt8ovNsze47h/Do0EyzAPLhu1Rb2qQNEGm9SV3h2rOUzMViZ4CQiJQOkCdjdIh/5LUZl1PEGJc7+6tKMnBx3KE7ULQi/5vnD2tWbcqnWhEv5Ik+6n/KzqSE+KS//363f5YsW9Mku0FiSzqt48nnSlJkAXQ54h+o3qwz5qjj70p0Vj2IK646ke4+qqr8LMrrsYXPnsUDv/UofBCu1qbhXd/ZH+ccv4Z+PZ1V+Lcn1yG0y46C69886uxkquxUhugPB8F9NAf1SZhDONYpU/CczbfAIceewS+ffVl+OZPf4RTLjwHe737LVjVXI37lj2AaQtm4YOHfgJnX3Iezr76+7joZz/EsSd9FZs+ZlP4E7b23SF7koH64vZNRqPNdoNk6AfzU0EsH6nLkDRZ7yjX0Ruc5DrlXS7fL27UkUVckqFI0JcXl5KelI9AEp4vWt1gmPcGR0oEKJI8kWuze//dD2KLxYvwrKfsjGzFEgxps/rCZzwN0werWKZNiUKB2nCnetu341Zb4BPveTdOPeZonHvSCTjlS0fjwHe+BY+ZNwvjK5Zh7uAADnzX2/C5D70PT1q8EPvv/Tp8/lMH43l6EzmutyaqFn5bnWkTXhtZjv1e9yocfcjBeOc+e2O4mqAqnxc/bWccc/AncPpXj8XJX/4iDn7PO7HV/Nmoa0P+wXfvhydvuzXqY8BWCzbAV476HN6+zxtRr1Tw6le/Em95y1vw4ufvjrHly/Cq3Z6Noz7yAez5wt2w32tfgZOOOhxnKt4xB30UT9l6czRWrNDGaxzTGqux78tfjBM+dxjOO/GrOOXzR+DDb98XR37sAOynt9wpsnDfonSkaQr/dCNRvUmaIklTaPDhg0mCVG/L3eehr0tj5bEzUNK5zH8FyiPm1De+B7avASrm2YF1PkIptS1R7BtuuAGnf/3r+MwHP4ifXn01oPmzxaabYeHcDfCet++HY476Al72ghfh7W/aFyd95Wt499vegYe0EZxereOgD30E5515Fi654EJ8+4yz8PEPfBCzpg3BG8uwydUGeK/XvwHHH3scLrnwIlz8rW/j1BNPwstf9GLMmzkLRx72WXz5C0djy802x/IlSzGqTen+in/CF4/B3q96DVZpo/s2beZP/erxeMMrX43Xv+JV+PrXjsdH339A2NDPHhrGJz/yMVxwzjdxybcvwFmnnIp37vsW5No4e9P9ihe/BF8/7qv4gN7+fuhjn8BF3zwP3zn/W/jC4Z/DvOEZ+Oj7PoALzv4mvnPet3D4pw/BJrPnhQ8Co9qEb7v5Fvi8/C5UmQvOPQ9nfP1kON642jSm+21/9c0prbwOUg7nnXEmvvetC/C1o7+E7R6zJaogDj/8CGyhjTP1oXZ76c696mq86x37wZvw1HNRI0eG0RBXPhOQZX3SMkbaEicjpbJkJw5Z8GFuT1LWtohJXILaPtAcCsL/8iXVxo7+eYHu+dGx1YCapamDk046ByeeeD7e+a4P4z+3rYKmIrbfYQusWPkQcgBufiMbRzNbjbe/Y0+cdtaxuPSyI3DR9z6Jy648Fp8+/ACs1Fve2+/8O3bZ9XE449yjcPRxn8Q+b3sZLrr0Kzj/4o/h8h8fi/0P2Bt333cr7n7gNnzswP1w7oVfwDv2fy0+c8QHQhzHO+PcL2LXZ++Au+69A5tvvjne8a534r0f2B/P2/35WKoXX5/93Edx5rlfwuvf+AJ8+fhDcc63P4lvX/JpHPPVz2DhZjNw3/13axP+T8xdkOALxx2ICy49FBd//2Cc9s1j8bkvfwzfvPiL2HOfl+F++cUPFRWvc15PAHh+RdljFSGT+oETYH2u54dh3sgVi6wCSQ25KLWJ9htpKWyeFCQntU0weA5FlIzlfEvqKbHk1OtPphRxik4k2x1bLhIbY1rWT5UnGVzJggZBF7KQyYJKFU6SIY8g6DJpve542dfHSVLrQd4GSSRhAhE+nEOmT1GmJEN+JG3qgu0VVlDT+7r7b78X+iiLypzZeNtHP4j3Hn4wdnz209CoEJ70mfLf8elPxDP3fCVm7rSD4jSA4RTTnrINXv3xt+E173gNmslK3fAj0JoBJkAzHcf0hdNx0LGfwo57vhAYlG75A5i+0zZ4yUffgz3euQ8e1MZ7zwP3x05vex1qm22EJfffiVxvGBc+aQcs1CYsoz6pJlQbchAIgA7SkhidbkcZUnWdJEEWsKHcV5aN2F+OY7lMzdtu/f8VnEPEZDnYbluk5iNIau+VBZEkyn2Qa67ICJcji34iCwof4gtCqCORpCnCoTkRqC5+W1xLUn12yvH7P/0Z2u/hhc/cFX6j/JStNsUu2z9WD4q79VbiHmiqQl9WwH9RYben7YIXPWc7LJo3E6nemG0xv449d98JB71dG2A9QOraAD9ru63wwh23xIFvfj3e+rJd8YTHzMPCebPhD1aaZkj0cKqMrMQH994D73n1bth+0Ua44+9/R+OBB/DqZz8DB77tzXjWjpsjl8/0lNh39yfikLe9CRsP1fH4rR+LBapbL6yx4ewZeNIOj8EWm20K/5TEm+IX7bQYO0qu6U3ekxZvhBfutBne9pLd8OaXPB+bL5iDjWdW8aqnPRYfeePrdDuof/W2+4DXvRIfev1LsdPmczAJTXDZAAAQAElEQVSvnmKHRQuw74ufiVfusgWevvXm0KdC3VMNjOuNol7cqOuz0PeeY/6a3tRjIaV6FupyBgSdx0IdSBI+7GuYnzoegWervgklrY+wscxbNlo6kqEdVkWQjGybklTT8zC+JDWX9GC0VTxSjXieoaE5m6gfPOe8Udxpux3w3Kc+Hfu+fk+8TxvGpzxuR82p+ZivzfUxR34e+7zuDWGD6M30Yxdvpg8yb8TRnzoEC4ZnYrXe+O6/3zvx4fe9Hy949nMxZ3g6BtMKdnnik/CUJzwR3mg/fecnY9en7IItFi0OLxMSjd1OOzwOL3z6s7HD5lsi/9eteMo22+OFT90V+75qD3z83e/F05+4EzbfeBNM17cXxxx6OPbdcy9sMH0mvKl1mfe99R1471vfjtU3/g1bLtwEz9t5F7xlj9djrz1ei03mb4itFi7CHi98Cc786gnY86WvwKbaNG+3yabY5xWvxn7arC+/5d94whZb4/MHfwZvePkrMaM+AI438NxdnoGPv+d9eNmzngvtivCU7bfH85761FCX/TZWnyzaYMNg/9Db34mZA3XssN02mDt3NnJtoDfeaCGe8qSdsHjx4jA3vf6PhJ8WQYf6X3cc2pAq8KYR9jFvatACNPjwEeaxmRLIwocUbYGkihQQU/JGmB9div8fCP6HrvrMF5qSaIOX6NlLstXHAClea2pGtc/QJjHjKF6xx5PxTA1lpS69unPrHYC99l2IAw95D0bxIGZvkOOpzwJe8PLpeP/Hn4PFWwMDc4CtngTs/c4d8PK9XoAHRu7AYx43E09+NrDnW5+El71uU8zeCAHPfjGx3wEvRcZlqA0BT3rqLOyieBtuNhcruQSPf8ZcPOV5wLs/9Fw8+4XTMH0esOFi4MWvGcC73vdKjOdLsNEmM3DY0e/CHvvMxsLHAMkgsOMuwKv3WoCddwU221YvRPSNNbU58DeYBnT4HjY8J7yORSoTrDdIWiwhK/FQv6UF9PyB+9Sv9JNqoXPZROXDw4LaXGPCQcpurfrepAznY9k05mc+wrb/Bhy/K65yTLoU61lwhWWsLXz07edHtjpUxuhnKjHcuJG3bJDUYNFsmwahfOkzOGXzVHiSIb7rLyOWJQs7WVDr7WfaDySRajM0VJ+GG67/Pa79zo+Ah8awQA+CV+/3Dhz2teNw5AnHYrunPgGr9WZ5yfKH8aNLLsSn3/duPON5z8TLX/lS/PsvfwDmDWPn3Z6Ghm52JuOAvnpqItPNPYY3vmMfzN95Bzx8xy143atehF13fzZ+dd2PgeEKnvOyl6A5WMNGW20mOcWvr/85XvzKV+B5L3ohjjn0MPz97/+Dmv9BlWKhdJAM/UCypEUYm6gg2deHZHQJ1P1TvjGsJBluXpIhBv4Lh+s1yqFJtsVoi7RtWM9MO36pbrKTR7k6/zUVTZjQJyRBzZ3U4yPqrxyTNEVTzA033qyvEZdgl8dthe022VCbjF0wfYC49pfXY9m4Fr8U2kCOY1q9hn9ojE854Ty8X2+7DtDb4LNOOhPp6gaeuPVj8MydnoimNq7p6EpMrwBzZ8zAD7/3Exz31TNw9TXXoaLyvq0qeQNvft2rsffLX6SvqJfh6yeegit/cAU2GKxj75e8CItmEVd//4d4z1vejC8dfhiW3rUET3rs5tj1SU/CZw78BH772xugFxf4y//8A+/7kN6c6E1lok8Eud5qV5tA3V/pa3NfGx9FTfKg3p58R28pD/jQR3Hxxd9Hc/kYtt5oHp7wmM21eV+Il+76VMxQvj+55vf4yMc/ic9og3PrLbeipluj1hgD9eYbfpIqec89kqGbScJ9SjLImtCe1IH3OJFEkqZIVH9FIAs/sqCY4kF2/MkOH4uTHR3Z4YO9LJs3gqF0sc4oqR4JSxIJdGizmoLY5rGPxate/3p84LDD8NRdn6H1BvjHv/6J+267XX2aocYEW2y6GX71y1/iyM99DuecfTY+8P73Y2dtgpc88CC+csyXsd9b34ZzvnE6vIl95pN3wT6veS023XRz7PHyV2CONrfX/vxafOCAA7D/e9+LzxxyCK79+c/DGuTnr39OkumNcUW5GNVMuTXGUTM1RseRKtdFCzbCTX/+C4468kiccuJJ2OvVe+AZT9kF991+Jz74/g/gRTs+ET+67HIMacO7+7Oeg4FNFsE/x6jp3kmyHGedfgbetu9b8Ptf/ya0acG8DeCfrbzzbW/HX39/gz7cAds+Zkug0cTb3/RmbPOYLfCX3/0Be7zsFXjlS1+G3/76emy84QK8+iUvA/QG2nnW1ZNDmjsnHHMs3qiN/MUXXYS0keHx6lNvpg/UG/o//+lPahDwm+uvxzve+jacfvrpYCUNq2+SJCC75wJZlhOVNdDlR7IlU3NZAFoyikP3QMEg6En5tEAy6BAPyR22sJEFjfp+lCQUCP/Xh+/hJAUGBoC99n4Z9n3rK3DscUdi0aJh6HMLbvjD3zA0NBuaAkWfVyuoVlNc8/Nf4sBPnoPn7PYm7Py0V+LiS38DVICdnjobSWUEY80lGG0C9WHgd3/4N976jmPxkU+cjVtubWLmfODxT94WzWQEq7OHRFV0EDjp1Euw514H4tsX/hGrtC5tu2Ndz91nYsXqh8Mms6HOGte3x/5WeZRjCg5oWcYnP3MW9nrjZ3DFVXeGWNs8bgHydAVeu+eL8cSda3hoGXDyKddjz70PwVFfOBf3PQg01f3jjYfQaIwi13iTUig+ySCLhddBU4Ps2D3vrHM5U5KAmRbIjq9aBujtM9IaqAWdotAHlUxzH62DpKYCW1JBSMnKS8kEBSnZnHWiJNtlnEeETOEkCztZ0KBchwvJKXknU/L6X3QiJyYeOyfSmE4/2TbrTQ2yiEcydDhJqwOvS+DX9dIvvnUk4cllWPYENKDDOkOs5kQeYJ6k0ihg2SCJaq2Cel7FKYceh9M+/DncfOGPMf6vu4AZ0/HYlz8X+x9+IBZstxj/vPl/8L0LLsJTnv40HK/F9agvHwcM6G7Uwl+fOVM3ip8ihtZKBR/X2+PFW24OT+K7738AL3zNK7DfB9+NFaPLbcXghhvq02uCh+9fAu22sYseisd9/US8+W374Zprfo677roHFc0aP7wMhGWliK8A4STZbhPZ4W0kaRLa7z6yYGq4r0wN60m241iOevNkYTM/VZBcoytZ2GM9ZCGXC0VbWUcWfmRBy7a18Z4TZFHO7TdCGesMCeU6I08WZfwmyjHkFuYe2VkArcsSIksreHhVEz+/7vqwiXzH61+DJ26/LR54cDku+sGPMK6v07XWax+eBt+rrv4plj/wAPZ/+1tw2EGfwE6P2x7N0REMDRJz5sxR2GK8m+Ku+tUfcMTXz8Dlv/4jbl++WhuoCijzYr2NfvWLd8f0wQpu/NvfcPnV14DVATxhm8di8/mzsXpFDuoJ9abXvhY7br01/LvQeh143GO3xR3/+g+WrlyBUTVxyXiOP//zP7hN+YwzgTeznnd+27hcGzClAD9Ybr7tTnzjgktx090P4/KfX48RbWSG9LDbSBv2XXfYDvNnTcPdD67AcedegN/cdg+u+dPfcPt9D+v+gOZYityvmKgK0Tnc15U0RdBq4c6zTLdNRfdmLeiaIyMd5/XAkQTJSSORXKN90oKPwKDlI5Rqqt2GBZImbSTi3rffe/DVY47DRz/6UWy25Rb4+7//hfMuvECfxvSAl72iMbvpxhvxjr33wtnnn4e//O0mbLPtthjQRvX3v/sdTj7iCPz7ln/iMJX/m+bJoObiDttsi6c/+SnhZyAPPvwATvzGyfj5r3+Bv9/5H1z20yvxg6uvgNexzBNN609zbBTVPENz9SrkekOY6hsNinptIhnG+La778L+HzoAZ5xzNn5x2WXYWW+yp9XqePjhB/GEJzweH/nc4UiZwy8a/NZ3e82ZpJqAKfR1+9044eQT8YcfXoZ//OsfSOtV3Hnf3foK/3Rc//1L8de//lnbgQyp6p2zyUJsvc3WyirT1+P3Yu/Xvw77vfnNGF21EkkCzNtwHtKN5qtnAP82/x833oRTv/B5/PWG3+O663+BZauWY9q0aZilHd3NP/sZRlevBBLq/liOa757EW678zZUVT/JCXOBZIjb7+K5vDZ9Px+yFVPzAIaCkC2d+P/Lk2ToA3JyOll+RVuTtnnRpsDRx7weRx39Qrxhr42hzyj41S9W4qQTz8P04QWh6c1c7nmChnafxxx9PDbQNwZf/srncNY5J2De/Fmg5oree2H+wlnw3EwkP/wQcObpl+PX192Nb517He65dwXyCjB/wVxk/k9z2GFvvnkUxx1zEW7843JcfcVfsHwFQrzh6UP6cmxE7cw1PwEvrtQ30LnKNbQAX3Pt3/HNs6/SB6zbcdNf74RzHJ4NLN58Fh73+M0wOA249Z8rccQhZ+FvfxzDWadchSX3Af4Al+qeSdNU8zJpA63D/UM3CAkoakC8kYfFIVGf6NmS53D+9L2j9pBUhEyeouqrXGVhoApoAx14yaTLUr46xetanIpXMFB8xdaaW+RCkAy6aDclCz1Z0KgzDZBeBTEp8AgPx1XRRPivnWTRKLKg/SoiGdTupMC0LiTVZrakDiELXa+/PcjCZr6f3fr1AbK7nliXKcmQN8kJVdlu2EAyTFqUDrIo400USQwNDGJAH2uv/cGPcdD7DsArX/hSfOvUUwE9uKdv+xjs9NxdsdGWm+KrJ56Al7/pTdhs8aaYO2sW5s6cFaI2NLV9k0ITOyh08dwfnjETELPddjvgrW95G966z5v1ZvHJaN5zP1bf/xAGK4M482tfx/9cdY3qamCX3V+It37swzjtvLOx1bZbw/8AsdwOsshb4btOkhP6orccyVDG+giSoW/IgkJHtJlKDHETP5EsTBGx7GTu0U4WOU3m109PTr0M2e1LdsuTxXd7ycLXuUZkWQb/A0LLnjuGVprQR4HXg31Ui9YPfvwzLF06iqc/fRdsvNlCXH/DDbhVY95gBVkRNizWb9pnTxz48Q/gyU/eGfWhYWyor4+r1Sq8Ribw4ggQOVzm7oeXAgPTkdcGsNp/HhGaWjmQavOxZNlSvcTLsdNOO+OFu++GcW1wZk0bxGANqNeJZ+z6LLxKbwJf/po9kAzPwL/vXYXV401UBqYh0xKsKQrXUZMM5W9Z4dunfwOt2mB92FwPDmE8raKhNxy5/BPkyMfHMHf6MOpVYExvJpevGkFteCZq9UEklSpICCnCYSEwxYUk/LWm+zBv6mklZOPjbZ293OemZfTTle1T5R3HmNQ/PmxMI+xsvkwjX9a3eJJqP+3RBlnI7te2chLmpptuwnXXXYerr7sWZ337fHzi0M/gimt/hnSDeci18SMZfrOLwUEMaBymzZiOuuZArof3iqV6Nab55Q0jZ83Ui9nlHjHNjTpmDk9HmiQYHxvDPXfdpXcCg6hqDtbrss2eHfgcCD6e67neQvvfhDQ0PlLDq4euYAAAEABJREFUukBbD+DbtYFe/uADmDFnNtIFG2rzs0Fo96abboo3ae18w9574cl6CXGPfO5/6MFg89iTRKpNxpDyxobzIUPIMaNY7bKoFw7QkQk+3WbbjB2f9ETs/aZ9sOc+b8RmWzwGd913b/hgmFYqmt0IyPTNR0UfNofmzUVD86up6N7ED6R6NKufXDeQhRw4f76qp6sJlGSgQVG6kCxJa2bJji/Z4culcs+VCBksG6GPpQ+89JOdtkdM5vN/offLB9frVuvzDX7x8//gd9c/iKt+eB9OPO56HPCew/QhZ1jjVLWb+lqPw7FVqNZynHXeN/DeD7wA226/GLNmzcMmG2+qZ1Zw0whmAZa05CAbH0A1n4PBdAPA/4MWVag9OLzJtk9AVkeSzUQqJNlQUIX7TxvlBBmSHNDtVOglx/m2ehUxVJ8fMLIyh24ruFyaNjF33kDwf/jBJcgbNSQYRDUZRL0S1LooT+3Cvb5J0FlEzRWggCqV1mMXfcwbUiPR/UkSlg2SgPKFDssiwZbBFWo+U+tsUlF+KXJlAyErnHwNiOVCZ0sT642y7STBVt1yaZ8k23ybydUGo61Yv4xatf4CunERMSpJtb2DqI/U/ubJwsd8RLRFmWRkQ0wLJANP0uIa4XiGnSI1/2hBduqOcUm2Jxh0eCIYZbvUIXdTw7YI39z1aXVgWoKVWAXdWWjoa/PTvvY1rLr3fkCTMdNb6pe+dR9Utt0KD/7jH3jls5+DVz3zefj1lT+BZmiYvEC4/RAP5kn4R2PQ27l//evfeOc+b8P79noHPrTnu3DAnu/E4R89COnKVbjld3/GB9/0Duzz4tfi/GO+inzF/dhg522x26teguXjq5HRUycp8idj+DVSty06kAxlrTOs9w0ZQdKq0IZoDwpdLBvuT4nr7SQZciILGgO7roioMyU7fv3s9omwPfJlGtsQ2122RZ4kbCc7ixVaR4irB6920MVXbl4stGlQxwUP6qpiyPTQ/ss//41f/elGjFSB25dm+Olv/ohEb+HkAi0zIhk2mj0dz9v1qajUgfO/8x3s8ZZ34oBPHaGN90pUCif1UYtRCT/ga2kFVSYYHpqm2QbNDeDOpSM4/LiTcM2vf4+ZM1Ps/bIXYcFwHXfffTdWjACNBnDpD36IN3/gQ9jvoEOw34GH4AOHfQEnnn8RMDRd+RCpqhmEjhHNf22ELUsK8Rtq2MxFmyAswFYKScULdAJocdUJpuK1Sb5T37SsXJ1jeKCOrRZuiFX33I5acwyzhwfDeu8YoR9DIap9VDQEmkjnNjJtxUZxWE9t6AqpcyWLsh3NeuZ643u811SF7UY/n8n0/XxbOm8M3V8WTU887VTs/apXYL8DDsDnjj0WN/77FgzMmYlEb/41fKEPs3ENtuZffXAAq/Thf8mSJWFDsPVjtkBl2gDu+M8/MXv+Btho8SJ9czCO27XZvfOeu7Fq1arwMuClu+2OkRv/B8vuuhfjS5Zj5cNL0NDGmiRqaQVzZszEyL//g9nTZ2DB3HlgjhBfkwh51kBVHyCpcRxQHXm1gnRwALfddSeauk/uv+8+fOhDH8K+73g73vqed+FN+70dn/jUwfjTn/6EaqIxz3LdWk2E+aHNe6I6A68OqNZqQJrAfSIxnKPKa6XytnDz3/+Ol7/+tXjze96Jd33wA3ib4n/2qCMxljVVJgvwRiqp11AZqOpNeYYUhCoLtqSWqu5xkESquZbff3/oE2rcErXHefjbgQzrdrhcGaG06gg0XlSH2eiXqa8ib70RZVI5W/GIsW4FY72mLuncJoPt/UBSy0SieSKoA++/A3jDyz+KPV9xCN6773E46YuXodpYgLr+qySZxgDQ4ABchVe+dnfs9IxpeFjr2P7vPgq7PXtPnHTC2RgflTkXABBJmIfIgERzaDBLMazNowYU8cjlI2vw89pmeI1N9Yz2HLYfvSNWEObUvLAm86WNKlNQn+3ZzFBJqqoXYd1M0zruu2958Ntg/jAGh0awevQObPu4BfoQCRRzNgl2zzfDc5skSBbPElndx009X9y/Eic91WzfbqEtLHnloY1ATtclsAqwovorKGwJMhSH6zIKqeeqnLo0lgWSIV+SbbNjTIDmr9s4Ae1SU2Mct+ypFpXFdeNJTki+HKFcGcmyqc1HH1MPkqmNkfbylskiFllQ63pBUn2lT2SthaDXvr5lkqEvHLecO0mrAkgGH7LIzcpeX5Jh8vrh8dzdn4eTvnkaPv2lI7DnO96Ed2ghPvXUkzFNbwSxbDVu+dvfMW14GP6AN2PWDOy11154z7v2w7OfsatmLHQjJUj0fZEB3ZSpbkL/LOT3v/gtsHQVHrPNDvjExw/Czrs8BTvvvDPess++eNmLXooBfdV+qN4kffijH8ITd3oCli9fqpwagBaSVG8W1QgEQNWof8ttkKp9Rn2kJFWME+xWkAw2PxhIWhXQW5Zk8PNc8Y0dnKZ4IRk8HbMXwdC6kAx1kGxpina2hXVkXFcsQnZiWkcy1GXefobbZlkGlPsj2kxtJztlNdl1ehmzpQWNObVoa30F9ZV5XW/fzvjupTj5gqtw6kWX4Fd/vRl1bVa9gGUEMibIHTNN4P3ios02xe4vfBH2fetbMGPWHNmLuPbPoXlqMUn11rhRsiVoSr98LMef/vFvnHHh93Db3SPYcduFeOeb9wn/mPFPN/9bmxhg9xe/GK957R547GMfi12e9gy8+nWvx7xNFyPXm7dR5e16NtZbv7fu9QY872lP03y2hsgV3xuPujbseSsP5z+uhT6XDQmRKS8jmTaE3974N9z58DLMmjcNH3nfe3DQ+/fHkYd+Gttu/ZiQa6ORqe8Iki4dUO7jRJuVVB2SpClYqahv0gDrg/P/9UX34IQUrDMmGB6dwv1ruL8Nb/6SRRtjeN4cDMyeiQG9qR1XvWnYFNZDZaGfmpojkka0of3NH2/Qh6jVePwTdsTJJ5+MD3zsYzj2uOOwxZZbhje0v/zNr/HT636Of99+GwYHBrHvPm/Cl886Gx/a/336KvrQ8JvpW2+/Hcv12nBQb7b31Lz52FGfD3+tw9/CJarHuUHDWdF4hbFME1TqyqeSopESP/3ldXho6RL4Lxx84P3vxzOe8QzssMMO2HPPPfGSl7wE4ytXwutLorGHjoZnneK57SGedFSsXDrPRddnuko5XXP9L2F+R72BPvDAA8Pa+sQnPhF77b03nvqMpwOjI/BMdiwoxtjqVVrOV2lueX6lrgmj2hBl6rOVo2No6L7ccOOF+PiXj8Fuu+2muVo810iCpDJZf2dsW29E642ynuSU6icLP5Ll4o+YJxnqJRlieIwmQ3DouXisFCDcw4Bnixw0GEMDCzFv1lZYuMEO2GLxEzF7eENZq0j1H+WSCk2tFbVqCn1RBn2mwfOe/3zsvfc+2OM1e2JgQA7hTODnrdmK2GpahR+biSpmI0Giumyjoid5ITu+ZcqmIoiH5xfkV1Bp9Ty3DFRUh66shA20f7FUEZ9qYjlGFUO44bc3YXQFsP32M3Hu+cfjxK9/Fsd+5TOYPUdFVY/jJExBbfDRc/gZFMebZLBanhyFT3DsuWSa0UoLmeYxEs1vAao3F3W86B75SKOebMUWJVt8NK4DdVyjXMSyUdb14yfzSfo5rw+dK4xwPPOmZHcHkIVMUnOadgkLRGBKF5c3rIrUPFmUMb82kGzXQXJt7o/ITjLU4RwjHIgs9CQtTgletKubb4Id3/BKvP6TH8brD/oQNnu2FmC94fjj936Av1x1TQDuuBvVzRbhPUccirdo07tyXB+NQQyyijoHA5BUMcA6pueD+O6p5+NX538PWDmKrV/wLLz1yE/i7UcejJ33fR222HYbjOkO3PqpT8ALPvxOfOSrR+Kdh34S6ZwNsORPf8NPfvAj1FKiqf8aujH8FsftdINImvQFSZBs2ya7Qa03yjHJohzJdgyS7VjrypBFWbKbrikOWfjGvHp9ycLeq1+b7IWfZJjz5XZbn3rDJptjuF7b9UkGcrYqgFS9iW5jUZKgeYPUCOUY1QLdqABpfQDjmgP/fHg5TvrOZfjWVddiZVrDKi2eeVqBhhQN2e9bNYI/3HQzxsaBFz736fjSYR/C03bcHg+tWIFmHaDieBHMkhRey/3TiVFkcL2sVoLd9WV68zt7o0X4/T9uw/d/eh0I4HnPfiZ2ffbzcMo55+H6P9+phXwm3vH6F+DwA96BT7x9D+y+y/b6an02mtpUXP+Xm3HXw01stuks7PfmV+Aluz0b0Nu9PCf0MkdIMa7cm35oVBScVSTadFMLc00fABt5Av+GuqGn2l9uvR0X/+yXuP3hHI9dPBtves3zsNUWm+IufZOTqSjUfvc3kIAkdGl1MUVzdXkWgNLhzVXTr9FLuvXNklQq7A6bhydfty5K8o/sVKjn1GR+WgJgRHvSYpq657OEqNZqMOVADYne6OZpgkTjpv2F+grhL3KMaAPo/s3lj4E6skqC2vAQTj3nLHz3h5djyehq7PbCF+CAAw7AM3d9ur4ZW4Izzzkbl/7wB1gxNoKTTj8Nf/mfm7Dhhhtijz32wHvf+1684hWvwCaLFuG+f/0TV151FZauWK4NwvZ43/vehy21Ab/11ltD3UhTGA33FxM0tXFPvItRjoPTh3H5j6/E+RddiAcefDBsng/66Mdw1KGfxVv2eiMet8220Kte+B9LN9ReqExNH+pQq4Z7qprUwEQxqU7RG3R/E0jNvUT2IX3DceLp38All1+GsfFx7PHyV+KQTxyEQz55MF77qldjs0WLwzwGUzSETPcMZk5HRR8UmFbh3VWu+rJqDXptiN/9+U9617ESW227A/Z7z/7a3L8Mo6tGw7xU7YHGsbG8rvAcMBRI58S5RTLMQbKbrqmeEG9NDv/nNs1KZvAY5qzAQ5BqulRqqTbBFenH9eFpNRLN26p2ydXqIDR1kesd0vTqXPz+Fzfitr8D0wehefdkHHn0azFz9rBeNAGJ4kyfMQu1gWmg26nBqVWnwf8WIFH3Jnoep6KD0leyBNV0EJSjqsZgbVByFfXagPwBVY9qtY5hxUsr0BwGmA4gFRJWwv2ZoC7fCgYrNdSSOlQ9BhR77szN8I2vX4irf/wgxvRm/JnPquIVr1qg/JrQFxnwMT6e9x1z28pIkgSGx9WwLdN9VTz7KTEBaSq2dZKFTDdaunY58dS9kidV3VkVSSqbc2Ieii9jJ+4ksn3KIBnKkN207LNGXuUUoMsl5t6lbAlJi653Uq60zPeriGRQk1TuDLzLGEEoXfrpbLbeME8WMcz3A9mxa+z6uayzLtbtgiRDO0habMM+EWRhIwsanRJNVpIYGhrCJRd/BycccjiuOv1s/O7yK3HD5T/GL755IU497Cgc/ekjMCcdwjWXXoETjvgSrj3nYvzikh/iWyeehkM+cjCuPOUc/PzSH+tz6DTccN0fcc0ZF+CKCy/DgG644XQajv3UkV40dfEAABAASURBVDjmgwfjx6efi19d+iP84nuX48pTz8RZp52JXJuns8Rfe+6F+PX3r8DvLvkBLv/a6fjU+w/C/9zwFwzWp4UJ3/DXIko8tklsOMnuNllJdnTRP2wIbRTMh02J3yLqZiE5oQ9jObkHW+pVz8KjhOOWQ0Q50rKNLG522wzbSJqEnMiCDwpdoo/YCWc/G0lQc2CCsxQkoUoKAGEMRBD81RckZaYW2BQ+RrTBPO8HV+DkC3+MG//zH2TaTI4PDCGbpvHTm9mmNsO5Fvrv/eSnOOFbP8X1N/4do3pYnHTOuTj+7O/iO1f+Ehd+76f44gkn4Wtnn48Tz78a/hnIaFrFt6/4CU654Gr85qa/oaJYDa32iTYBv/zrTTj521fjQtV717KVGNMb7lMvvARfPeP7uPhHV2FpnuC3f/8nPva5L+CYU8/FRZdfiyt++gt89/Kf4cTTz8Nvb/gDoLeKV/zq1zj2jG/inEt/iot//Cv8+OfXItPD5IfXXY8Tz70KV//2d2gODePaP9+Ir1/wU/zguutC+6DNx50PLcHp3/k+Tr7gMvzl37cjnTYdZ5x7Pg4/4gicd/Z3cMbJ38ShnzoYSx96EO7q+x94SLTivYu7rYDmoMfH8Nw07UXYKRbe/7dXjbsaAA0+1njYL2KNjpMbq9os33bv3Tjz2+fjtHPPwV//dQvqM4bRJFS9LloT6vU6atow/+DKK9Tv5+BHV1+FoblzUNW4DmgD7TE69AtH4TDhbMX57mXfx5nnfhMHf/ZQHPe1ryLR2+v6zBn40U+uwgEf+yiOOeFrOO87F2kuXoITTjkZF3/vUgws3Agniv/SV47Dty75Ds48/1x86rOHwf/g+ZSzz8SPf/lzzNh6C1x13bU4+ewzcNkVP8K4vg73Tx5qug8qyu/Lx38NBx12CM745jn4/o9+iEuUx8mnfQNfF6Zvvhl++YffwbG+fel3Q/tSlfmN5ufxZ5yMi75/adANzZ6Fn/7qFzj1vLNw4WXfA2pVUPl/6vDDcMjhn8VZ/kBw6aX41re/jeO/fhLOVzvqmy7CZVddGfK69MorMaRXgsN6c//PW/+jdpyHb3zzbNx+3z0Y1AeHcy++GMeceCLOuuh8tf9S/OTaa5BUKxruRNMvQ78HuOcpSkevXDKFMSM1blLarwypwkmy4yc+KCe5uLxNpob5fgg23WP9bOui871pxGdHpNYZk8dqYuaMmfj9r27GN07+J75zwY2YMbxBWDsTZkjpkpk2rzNxx60P4MJz/oJvn3EL/vk/9+KOWx7C0Yd+Q/Lf8MPv3YYLzr0BB3/sizjtpD/hovNvxoqHgL/+4Tacf87tuPjb/8at/7kPwzOHMWPGDFz1w9/g3FNvx08u/wPmT99YL6R+h7NP+Rcuv+S3GKhMw9y5G+Cf/7gD3zr7jzj39L/iHzfdqnVqBN/51p9w/ln/wj9vug3T0lm4/KLfqNwt+N0v/4I5s+YLG+DPN9yMM0/7Jy761i14+MFRMK9hv7e/G5/97Fn4xmk/wVe+ej4OPfRAVCp6dmTA/fctE18NY+vWlpEkxcwiGeYaGToEPkiGMu5fkla14DJGIZKFjSyoqlS5FDmrilkD9akgK23ASMrOonDrGvPQw05J5y2tiOeOIbbrVAwFQS9ISlUAUzxIrtUzIQunRG+ROk3vcL0RyMK/V98rkwwJW0/SJCDcOIHrXKLO1OhYOhzZiRG1ZEdHsl1ftE+VemDtS9JknUGyXbcnlRGDkB1bWRf5cnvJwtefege0sZlZn47fXfoTnHPY8TjmvZ/GUe86CMd/9Aj84qIfY3pVN+TgHCwcWoDffU8PiY8dhRPefygu++q5eOgP/8aZn/kqfnDyhVhQm4/fXXk9vn7Ql/CtL38DM7TZmTl9OjYcmoM/X3Edzvr0sfja+z6D4997OM48/Gu4+bd/xLyB6fjtpT/HyZ84Bsd/4LP4yvsPw7eOOg3L/nEfZg7OwjRtoCusoJqmsRma32v+NBvbaWq4IEmTNkiGfiTZ1tk3IirJjp0seLKg0WdtlCz8SYY6e/1dZ1lH9vezTz9f66eCTBsOlycVP9V9J5AMRa03LJCFznwbWkBsT7TYGWThQ4rKtkoT+5t603yC3jj/5fY7tcGs66vhht58AU3k8Nfpo/UBfO8Xv8ZXL7oE1//ndkAPlQcaOU657Ep8+hvn4vPnXYyr9Rb54t/+Gcdf+D3c8K9bcb/sJ//wJzhG8l/vvAeZNgz+1mJMC+Lvb7tHfpfimz/6CZYgBYenY3WtjpP1AfBLF1yKn2mDjTlzcVeW4owrf4YjzrwAh5x+Pg775kX41rXX46GRBiqDwxirD+H71/8eh59zEQ4+5Sxcoo3zqHK74Fd/wNHf/g5+eMMfMTJrNr7/p5vwxfMvxEXX/hIrK3WMa5PzwHgDp/zoanztu5fh5rvvQUW6t+61J57+hMfjlltuwZ133om9X/saPH77bbB0GfCXG/+mBV19D4S5QKr/0DlIBn3QqF/DmFnQ/M9FDZH/zqm61xjYdsNOys1kqiA5Vdfgl+nqt6x3PXA/vnbGN3D0iV/DrdpMU+Pv+Zc3M1TAsC5QH7IuuexyfOrwQ3HpVVcg/NxG+Xm+Vmo1VIan4YqfX4NDv/QFfPSzn8ERXzsW1/z+NxjeaB4GZg6hNjRNdAbueOh+nHD6qTjo0E/jQMX6yjdOxj9uvxWD04fR0JCd+73v4qDPH4HDj/0Srv3T7/Hj3/wSh3zhc/jR9dchmTcL37nmqiBfcuUPwzxIKtQb6nHk2oQOzZ+La/74Oxz6lWPwwYM/gQ8f9mkcefxx+oB3EzB7Oq787a9w2BePwtkXXaCyA6pzetiYf051eUPfTBPp67jmV7/EZ486AhdcdinSeg2Dzl0bYm/iD1H7DjziMBx85OFw7rc+eD8qs2bgWz+4HId/8WhccsUVSAfrCP163734ovr0Sycdj9vuuw/TNL8b6qtzVP9nPv95fcD4rN6cX6U6BjRfKyBTlA9y3caTJEi2QmRI9JVDkkMbL3Qf8qHrMmTxGIoUp2wFs4arfSLW4GaTqkcWU7JiLSALZ5IgCyRaDycrlkI+WVPmTEO8Ia750U044sBv4BvHX4xZAwswwEFUk6r6N9EzjajXhrDkwXEcf+SF+MLBZ+PmG+/C4o13wD/+9DCOPPAcfPxdJ+Gogy/EX361DMd/4WJ85chzUR3fELf/zyg+98nTcMwRZ2JkZYr6jCEMzZyDc0+5Ap/96Im49NwrsWj21rjo9F+p/jO1Qb8C8+dsEupb/nCG4z57MY475GI8ePuI4s3AiV/4ruo7Azf//j/YfO7WOP3Yy1TuDPzqmhsxPDgHs6bPx8033YnPfup0fOGIc3DvnQ/jSU/YAV885lAs2Gg6fvOb67XWPYyPfuy92GA+cM9dwK9+cROGh2YhSaEjA0lRBEoWvMfagA73q0Ey+KRpqj4q+hJI5IGgJ9mmuXggQ07IF+IS2VRhUkMiQOUydA6SQYh1yrktt3VBA8XzbGkJkWiNkcHGbkR7DyWpKtij7S/21m+vxBfDRgNqEEmrpgZ5FeXElE6SITGSJe26sWRRlixouTQ5UVe2T8Y7VyPY3dmByZRrn8EItnW/hAdsOzYUu5MrySDbJwKtw3n5E7T1JFFPa1gwfR42HJiDjfXpeIPaTCyeuQDztfkdqg8jZQ3T9Kl13vAc6TfEouH5gW4ycyNsOmshFgmzps3EvBlzsZHizBdfTVJUKhUMtGLPq07HBpWZWDhtnsoswAaz5mIwrWPB8FwsHNoAG0m/seIumq14czfRp+RBeIMPHc5TJJwkA/XF7TAtwzqjrCvzvjEjyCKW4xsuZ0R/84Zt1pk3JQmSZtcryO6YZEeOdT+SCslOHLLgMwVqItcaUIBkaFNXPZm95Ng6o62Lav75fwqSaTOKGbMAfQXtv0Lh2NQDxoDmQlNvzKAPVY1pw1hdrWNMtkZSQVNvbUcGp2OsBfOj9UHk1RryShVNvVnOp8/EeCXFuPLNVN9qfWU/Lns2PAP54DQ0KzWMyTYmn8y+0jf19ntcX4tmsidz5mN0aAZWC6PDM0PMVPZRtW+lNmOub2zaDGQz5iBTfiPKa1VtAE3Fgt7mNOXb1Fto6sGUqQ0jCeGflIyoz8YGhuQ3K+TgNj9uxydg731eiQM/9XF86MBP4FkvejZWqBsv/enP8f1rrkHmNinX2IcagNC7USYpldYIf0Mi2JikaRgbkhIVTFfqLafIoz5jvRMChbr8bFAuE4x9FBoXJe4CULIdoHzoAZc3ZaYecGV9hycZ7CQxbXhIm7uZGJ43F3W9VbZXAkKvREEyvMlP1TfVWg1DG8xDdfpQiOt1x/es73PKTm02h+fMxsz5G2C63lCn2nhSc6OpUH7gVmpV1DTG0zecj5l64zxTfkOzZ8GbzQYgWsOg3lRbV9Nb8GmzZmJAG9dZizZGXfq8XkVVG+1ZGy/EtBkzkCu3qj7kpUwQcgFQ1zd9M5Xj8IINw1vyYfHUW/ZUcOwB5VVXjKSSIq1WMKD40+UzfeZMyVW4HUOqqya/geFhJZXAMyFPEyT64DY0eybmLFyAWQvmw+WcOxSrqg8QMzZagEHFS6t1+M14Vf0xS20cnjsPaX0QY40GqvU6hmfPwrDaNlN1DClfkmjINtkcsd5AyCTD5IfnkOy654OP54revsKQooghxqfq1OCaE2Gg7YttEqJ/pFJNcrqPEjRA5KgCrCNrAWs4ejfWsR6SIDtwCLKQzRskTXQruM1mMz3H6pg/d3NsuenjsXijLVFRDklSCbHsQRKV+gBq1enYaP5WATOmb4BEfjOHFmKzTR6HxRvviE03ehw2Xbi9sK2wFWZO2wBzZ2ws22OxaOFWqFeH1U71s+bEYzaV34JtsNEGG+tZOg2bb/w4+e2AhRtuhiSpIU1TDAwMq9z2WLxgO22OZ2NafSYWbbQdtlz8BMzT2+bB6hA2mrcVnPccybXKgG69HPXaMLbcbEdsstHWGKgPYXh4BnZ/7vY4YP/X4ITjPokjD90fT37CZrj/TuCbp/8av//13zFr1jy1V7m5wQJJXSFdQRPNDd+zBnSQGjPPkxZPsu0r1YSTJLz+2pDTVyBnqjIFCk2icSmMcUytJwud+V6U/co26/uh7LM++QTQWYpIqoPYUVCNRZeP/Y3Cx8kWnHXdcNkyijjdPi4fUcQpriQLpnW1T4vtIpPpu5z6CLFcrnriABdunkx6oEjIEakE8egL27pBEqT6sTXRotV1GiSjShMnDyDZLlP46EZPERbhVIs5a3UMDk9HM0mRpQmYAB6aMS1DeS3BeKJcq4neylCbBtE0D7pxTd8GM6S1VItBDVDZUX0Cz7WINysJKkODqGox50Al+DcTIhGfVXOgnmptq8FvaxzfdSWp4ocNRKZ8c4EBWMvhNkWsyZUs+s2+9iOL+CQthr6KtjLNZE50s9uJlGBmjVAHluYZRTE0AAAQAElEQVS1Yxm9RawzevW9sn2MqCenkkPhnWvzkuUNPUSbWlyAXOqA0VFkmkPmG+rzbGxMltY5Nq7s1VfabHpxy+VHFnWah/oi1QelVOOVK36CFIk2tNVaLYxXkiiO3PNGUwxAKZI0VeWKCR1pgkTzKUsBgxVq/ujhUk0Bxct1L1TEZ2MNla2ouiTAfqEcM6hKQRVpTo2NrVaJJjx/KFWe5CH+uFqrViP8npgMtKk25aq/SWj2qia1nUmq8kSuWEm1gpo2Fpna3NBG27aEqZLWQgwVEppZrjQzZNpojIznOP2C7+Lcy36La/9wC6794834xvd+gQ8fcyI+d863sHp4FlaXNr656lcwkES1Vgtj0BwfB6xPlLz6yRuwVNR+hmtVZWYFj5hJU5dHeSqHSSPY5opbyFsUouZ9TxjmrYP6Guo/80GnwKScRRP3rsdE7QvzRzpAbW3BOkPLCug+V9/7rwuYN7VnKKJLGCPFqWndGhgcQq6xMcY0VxJNCkquplXUNB+tNyi5Wq0jFWVeREsUw3JFfqlsiaj9kHi+FUiZgkJFH6wgmri8kCjvlBW4HrfDfuazRgbzKSnKwp4h0IriqhtAdY79LA8q/yEhQeqICLEUv6E4jmcZGbVJGgi2XGWbgnN0rs5LrnIr8nWZArqXlEOiUr5/SSKtVpEq9uDgIIr8UtUJVBLVnhKVSoKqaL2qWFDSWQO9B3VvUnMfsnu8eu19ZcfJdb/oHsgFCHSc3N6JLgnM5vKREE73uRolvrCbt45yTHSDU/UbugkBzZdwT6lf3DcGWAUqg8gq09FIZwZkyRCypKKYUH2+d7Li/iegLgYpRtbiKkYnXSHUFz3o6OVUOh2nofaZjja0+iQZcgFpLgpBDSjFaja1zlZTVOspan4uUvZEfvJvoIGcWheSBpJKhkoNqA+mQWcZaRNU7Fx96X5IVG48HwUHqOYTuWKMp1rj0zFkqdqQKq7uwYwZknqGZnUczUquvskwnoxjlKsxxrGAymCCBhuA47OppampOSNRuVRrCYb0TP/nLXfgjJNvxNWXNfH764Cf/gA499R78MkPfgenHf89LNxgG/jecn0IbUb7CDkHnfIqUesDtBZS3rRN86Lg1UDpEO5f84YV/UES1YFp7XH1/GIO3X8FIB7hDkjkkwpEcWSBJ6NcaH0l2baRHd62KUFtgVFyJos4JVWbTdrcf5Fxxxj9qiCL5MhuWvaNZSO1zXwZ1vUD2YlbtpOEelp9lYsw0O5JlGGqh/Mo+5KKXVJEe5lGnuz2JQvZ9kwD6d/tNTSTcsUzlCwMkiLShBnHoPOGw74uZ8ga9HJsU/ouVlnboo95w36mBTLVqptYoR03141ikJQb4YMsqHmDZNtmuRdkYSfZa2rLbncUSIZ4ZEGtJwueJNI03lQeK2WnhadYDDDlw/UZayvQ60N28rDNcIxIzRskTUI7zNhumI8giYYW6twLrfo56tVA+MHjt03QJlJBYNDtrlRkTpGKkkSicY0gGfSup+lygIoVeYxrI+gHtm3Q/DIsk8pBNpLBN8RVTM8Fz5mmFkxv4kkiGRjQwluBY6XiXS90kLqPRO3rcpnimzpfFYAC6yR8uE7bk1RjqHrUAKtD3iSRVqsBrts215GkqeYk9DzO4D5JJZNFvNAeQM1xjQj1JOqbijZx2t3gd3+7GUefcho+ceQX8Mmjv4zjtXH+xU3/QGNoJsa0GUe1VpRRLu5zCahp8zzmDy1qu3Og4hnOJeRvPeKRa4h092kcqTE0ouVRUfXhVMrH9vf6kgx9EuyOZciJLPpNLPTMRpD0wZoUp40OkNjUhaDR5iwsOepmkkiFoAfCfCSL+khKo/FIqK4rPMiCJwsf92NV44zWYZksylnlnN3PnsPmyaJc5O0f5wDJsNka07cgtttGtdXlSYbcrDNsj3qSIAs4lvOxD9mpy74uY5AM7bEvWfiQhY4sZPtBh328MkVI1dkcWBBI6oowRrGeZlOdKy1JzSlvjrJQp+O6L7RbkhW6pSqBxgvJMJbQOuKo7XHFGg5tJlV5cKDmvqEOQQBah/qxxZVIq1WqK5ZvG+3vHaqQI0GWpNCigTwZQFqZhqQ6hKRmOgxWp4HSQWB1QNWqD3X/+I18O95aGPdL7LvJXO1jG8nQb0mSSMy64E23/ZS29IBpkNXGpmaXkbf43J2bQm1qBmTazDYxjkbeaAPI1J5cYwdRCjn8fDIcy745GlrTjExOOYoja+kKvUqVZOvaCPFiPUX+TU0P2TUGRB2nn3Ih3v/uQ/CWN34S7377QTj04OPxm1/8Q2+4t8G0+nQNnfpbvq7XbY3U/Rl5kmpDAh/2MSJvOjnUppYxlmmJ6gtCFygBQHNEF4lsyZJaORV2q9U3VIfLFE7lpAKB7bpY36WQYF2ExPV5qlc6jYyBqVwj30v7dQSphvc6SrZvGVKt00kWccmCTlbYdfSzkWsu5zKeqi5vWH6k8ISLMUyNciySYRL6xrXNMI/WYdloiZo3eUA5Llm0x35GtJGFPpZdM9WQa8KS1PxjcCXZ5gHPByOY+l7Isn/HxTl1pP4cWZQlC9rfa3ItWZRz3xn2JLUIKG+/LXAOXkisnwrIIt5UfB27nx/JoI52UyModSELu9iJpxZk97kX5EyLdJeDNohB9mLiGGHRRxirVDaS4QGba5PsB+u4NntxTkCHcyAZ/DO9Zcq0udOuF5n8ZUbYpFYqyLUR9GZYKy9cxjbHMSVpEmKQDHPYPt7ANvV21w8Up2VdLGNqmeyUVQBo1xvyJaVXm5rK134GdDSVVyirfKwLvPxkUmpZgPWkyktJMuRrnSFVcUqfCGTLXq2iOWMYmb4CH5uht80DQ+DMWWB9ELl8kqSCivqBZGhfkqagGuU2hrgk/IGiqjjRL08IP2AN+JDs+ZgqNb00skbwvSbyCE5SgVyu1X6zAS2ZbNmDcs0X50W2/FU+tKlVxGu9Lb5n3P/27dg7+XtFMFrF2qTdH4pLMoyH48SxIxn6NBU1oMPxbTfsK1U4zdsWctBby+Z4I+it8/yMdiutc3nS2UPTiwEoHfa3j+NZ7TIR1kc+2u1DFnHcrtTzQLJ9qfa5N1zGsstE2C8i6iIl6bCTwnPMZV2f8x0fb4Y+dAHfW7Y5luu0r6lt1pGd2M4L0AgxU/mmXMTrOtkZSqpNcga0iQ6PfGpD3oY8QnzHybTxb4KOD/eCimjdcn4Q1YKiarKAnInuqQTNpIq8UgfSoQKVIeTaOOfV6YDAyrD0g0CiOlMRIwGYEooe7nW06pJi0tPtJgmSbR9SmbbWkLayxbjfWmwoQzLQXl2u+znqoH5yPUbUkUU5xyMpl7wvyMKPZCzaVV+MSRZ2j4PRdi4xZOFTUgU25Jqq35Wz4xmZXdMKFm2yubCVsDU2XbwNNt/ssVi4cBO9HEjVx3oD7/ELUdTraqfnl8uTDlAYSIacSQYFScnO0mNuVaTmBc1B6AMFROkFRqrJTwYTScUkdHEiaB/SmydlMzNFuA3GFN0fsVuiXtQ0jR3Q/+YjO8mTHd61kt2ydY8GbnQZvbFss46k+roD69YFIU6YPGq7YlnmugQo+YayimGVedN+IDs1kFTXZ6EN/Xyt82Q2HLMM2wySobxtUU6SJOhIWtX3pg4GXUjC/tDhGL2QOpy9ess2kGzXRdKqSUEy+NqhXN7yusBly4hlOzot9Kor6teVOk65DNnJ23rbDfPssVk3GcjuOGU/SqgmaRgrrzeWpYIGB0maghpTRMjg+g0/cFPbBU0meINqvcc0zBttSO3jB6832UmaouKvhyt6aCmOT/s5vuOkeuNKUlUl8EES3jSaN7zRtn/kNaDwTySsIymRSkNrSNhYe4FFkG1P0hRo1UvK17JgW8yZJFyH4we9HoLmSbbjRNltdDkZdGZWh7zdDguZHgbOwDA/rhhjwvhADZg2iBHFzvzASYp+dx9l/smM9CSRKjf3HRRHFYSNv338IcU/53C73ae2q8XF1iIBKsiRCHi0h3JwiNBGM/3g3Fog1adCPzcNDAIApeseERNPlc+1DqoXQG2k3K9++OaMDmumHqfo4bLut4ioN7WfYZ5kGCuS7XzIgnefk9RUqQQ4JnqOcp84Jkk1jyGm/Q3oIAu92FCPY0d/b1idJ9mp1zb7GiQ17FmIadko1+tYng+Gy5ka9jOsi7A8GZxrOW65jG1kkYfrs59hvfPvG1PfECQyJLkuUz4pT5cSCadlMdoAhamsmBB8bxq6RdSfLKDZjiTV/K8gozfMg2BlWgDChllydRCoDMpNNBWSGpryzZnCmz+SYfy82arWKnD7VPuUTvcHSaS6X0nCh3WmZCGbj7DNfWxqHdnxsa4X9jFItnKkxS64TFSQDH6WSZoE2McIQulCsu1fUrfZ3jIkg836iKBoXcjCThYUHh+tSmRV9RipqCdHphIGJBPxcMzIm5blMm+b4bXDtIzCz7GbQU3NncDoUtjEhDMBqDmgHO2NKRzd5fsU0HpW1gb/so6dtpb9HimfUIunKyGLwJZZrrAnctFhnebmYaVVR/T4WSSLmOYjyG6d6zYms0+mJxkGnmR0CZTsyI5bRnAoX+Ta1Ncus2b7q4zOJ/+yy1R5kiGf6E8ysL03q/OxwYsEyVCG9GKUwzbD9kh7ebJThqTNE0CyHddGxzLM98J6w/pIzRskTbpgn4guwzoIZBHXcaZazL4R7lM/UAzPRC/CSQqk1WSdFt+p1E2yrxvZX9/Pmez2dTvKft48D1ZSpPoKPSkbxJMMYxnni1ThdB8YFlI9POQEw5s6P8hzbWKhg2Tok6RSCfMLOly/30K7vP1ibMuG7XLTfrz1VaBiWFYAuBxJ78TacBnbSekLJtii3vlVVH+1VoN56/0gtqvrNjXKvGX6Q0PeuS/IIr7/d81uo+O4zfZ1zmRht2xYZx/XRb3RNM0UT63Swx4B3mg0x8YBfdhwGUDb39aaliQV0DkYMjqe+wDeQShe4Ek4hxyEVhBU0hw1wePoN/R4JEcrZldR66Rwe0QAyc7HwFQO+btM2TWWpR9w6peBgQGMjIyUXcS7JYbYPqfHwXGcl6lBqk/ka976Mjw/Hc1jTTLMTeiwj/1JqlvVm6L2kSmcJJX+RJTLBUddok5sOMtymbeRpElXHmFd0RibGi5DMtRvZ+dpnSlZ6EnaFGC97RbIjt5yL/wB1b4jI2NhWvk+8T1Csp0TdLgvot7+7nep2zkB1Acgo4laJdEbxhqSFH0PkgAJUCORVIGkBuo/eB4ENNDFa48AfYMFzXnXDR0ZtJ5oU+afZTQTbZirM4DaDOQB+nbHtCKd3kDbx5vlDL63cjR1f+WOqTi+/wyx4fQmemR0FUjCdbkvg6HPhVTWgn2ir3mDLGyJ7l2S7dJlm5WWDfO9IItyJEM+JIMLyTBHXc4gGew2kgVP0mKAfcqwkmS7TLRZPxnIjj9Z8GRBy2VIwm1G6yDtk6uuXJqsWQzK3AAAEABJREFUC+5rDbT8ITvhg6TkpC2jdcQcO9SbY8drOcB8pnJpGLdRjeH4+Cgq6n9o3BVR87PwdYyC01X1+fktLpyaGuFDVdAxqEJfB05rFNlWQoaW2m0LbLjE+JG2lIW/YnTpg/GRX5I8G1Pzsp4IvXKPeR1EkurUAi7WmzzZsdlukDRR/3R3TFCu5dIbfzJ30nVkqA0kWLT5QtXVLH4/NlmBSfSuzzcvyXY7yQ5vu+HiphEkrQogGcpasN2ULHQkLSq/tfeFy/bChUmG+CQtthF9rTBfpmTHl2Qob7tBdsvW9QPJLrXrKKPLOEXB5e1qapgnCWoT6X98U6/XQ65kscjZHhH9o2xqnWE+oleO+kdLHdeIcUgGtqoH3qIN56OmBxS1iQ5KXfxB1nPLZSIlizIyh3b6AW9AD3wpEKj4pFpFRRtWkmFBTNU/3rz4wUtKZ1mLiXa08OEYtpNFv7nOEEtGsqgzqbQ2lNKFU3paJ2o5lDETFk3Am3NNXO1NmxjT212/vbWZLOKZN+KC7/JUWSPqtIu3S7sN1ttuX7cpSVM1u4gX+8h553p15sXY9QdZG2S3z+UNsigT+8PtgPrMcUOFrQspP8FlvLlxH8BtVr0AQVLEMEkxoA9Cg9VE+ULVrvs6Gur3uBiA0p/afS/XrpNkkZu14k0UTGdPPNXjOt2+jTZcgPCb7+A8tQtJtbW1MVIfex4ZjmmQRR4eK4MkfNjWHi8pXMayfZyLZY+N/SzLJeRu3rDeOpKhfrKYt44BHSSD3n4GSQ1vNcDl0TpsMyySDGNm2bAu+lp2To5PFm2wzXDO3gh7fpAdm/W2O86a4HL2cx2mhnnXZ0qyPZYk1xQKudaQwXoNA/Wqbu20r69jGsHIwieH4nouaO3QFxEwEGwVuWmznGqTXakjqQyEt8uV2jCS6jCot8sG9IYZerucl+ENtpBB5fOingyJ4hVnO4dC1DXDhhvO1rjpI6422BPtculzekzsSxJkN8ru9rHs/jV1OYOkxS6QhY4sqI0ub5ifDI5X9inzZCeWy5dtlqcCsojhsobLkIXOfARZ6IoPKl6HykC7n5wvdJBEjOf+ITuyzMEW7VE2JYt6zEd4Y16pam9Vz1RPLhQ+ZEHt53pzL9CJ5kXuOWEg+JIMFI/gKOdIMkSwrgwrLZs+WiRojmmVHte0zkIsd3j/4G6gEdz+1y/lnCbjY1K2G1HupWTRsWAD6TTgsY/bUp+K9f7IAyrnXFiXM9ZFsj3wURfjWCYZRPNAYNv+hdR9JQv/bu3kEsmueCS7nMv12kCyyz/qTCNIRjb4kh25bRBDMtjFBkrS7KOGczZiIJIhvm9yw3oyR5oSg0ODqNUq8D1p/foEyXY4ssM7N8NGstCTBbXOsD3CskHaJxObw2+MttxkE1T01LLW84+aixLht6Yui1xaPdxIe+iWtazS/k2zfdQBeqBVkWjTjKS4T/0AzsbHwwY2xLC/ypGUS+GD1kESSaUS+jb42i/V4oaiLuu86CVJgkwbJQXQWcSw7LrsQzLESBWrqjeaSaoYfhuu3JM0DWUcI0nTwq9FSYa4ZFFe1SK0S3nYn6RVAZYN12calLqQLR+Vgd6kpUzAagX+aUpAtQpqg4FGE87X7XGMNE0R4qic+0uhQm6m/qkGlL+py9jf+rz1xiUPg5QjqdQ092qYpvk3rVZs1KS06yODcsmFduEWH/K0UjLJkCdJayaAZLBHQ1e8qGzRqvpm0003hfukpYKmoNisBZFJTrKohyxodHOuJOF6SWqKpiEfkigf7v+K5gvJUL/9rTPsRzKMD9ldDjpch/292Tacv+UIuYT6Ldtm2bAcYb15612nczElu+uzD8mQC3SQ1O03HnL23OiFXILNdDK4jOt3nYZ560jqc1ol9JnLkgz1Oge0Dn/YKct6G4aUOaYN1DA0WNe6Uml5dhOyaJfL5nqzbGqPPKkCaS0gSweQsYZMG+NcG2VU9XZZQH02WJsN6A0z6zPAijbRyYDmSqoQifqaQnF35KrHIBMgSZBplyGnSc+cTWy62XyAq5HlY1AhkBTtfzpvg2Top35jlmndiT5kkZv7N+qhw3aRUBfJLmp9RPSL8tpo9CcZ8vNcNaCjXL/ER3TG+C7suGTRvkKv3la3k7QZrq8fCt/gstYLydA3diQ7vOUOMtTrCWbOSjB7Tk3t7lj6ca6fbMUStY91pqqsRYp2RTkodbGfITbMOVNqnrWheGQRm6TN6x369sQbx+akgWOCZJGAZSMWMG9YJrt9ot62COuMKEdKUv1TINpJRnMXJddNHwvHuJGCGTgALNpiIzT0BWwDuvHboTX7YsEe6vIR5YlrN7IIYLtl280bZTlOZusMku32RzlSkmYDSGotSoKvYzqOKVoHyWAj2dIUGyD7tRViSAY/sYGShUwW1HqjHNvyZOjnF3UkQzGSXXUFZesSfVtiuCGijuwuR3bkxAUsa92vTktRrVegZ4i1UwLJrpxIdpWLOXQpW0I/G9ldvuU6KSGJup49m+nNy4C+DUpzgEg8aEhk08oXxhu9R2sDBW18kjTVQqUg8vF864LtWlT80IDjqZznguEHtn1VrN3f1sd2mcZNCUkVp9LJ4A2lGJ1Z0CVpUbfjRDiO4RhqAJSgSBLqsZ6kVGl7I4ueI5SzTh8IzDt/U6M5Noa4oXUsu5EM8UN7xKuiEBs6mrqvRcLp8iRD3laQDH6Ok2oTpyBWh42RfyoSBD2E5QR/ULDsOhKqzSpL9Se0ia4lxJDePA9XckyrZrBcVTzX5zKTQjGUTDBHX9OIYHikF8d22ZBjrmpoaQKsretJsGjBHEzTtyGJ+mut9ZeiuO/sTzLUEfpHc44krPfYGfZzMesMb3gM62IZ+9g36kiGeWaZZIhnH8sRJDVsSdhwVlvz3fGhw3HJIi+yM9bWe/57fsutnTdZ+EZdjGPZZSwbJEOdJOHDORkkgx46LIuE2Kb94PYbJEM7XYbsxHRfRJBE9HUOgEbKY4vioEgtb2C4mmJAH+LsK1XrzFoU6kPVBb0V1tvhXECixVNvjqm3y6gOgbXpSGui2jgn1WlATRD1Rto/x8iSup6XNTTyqjbFNcF5UHFzQXebcvJ9QToj1VeQdv1koSBNE2Qiua0cw4KFdTBdAt9vyGVQG22aDCRD/7o/Isq+JMti4O1HMowT2W23bTKQha/tKB0kQw5W2dYL68mJPtb3g8uX9b1y2RZ5kpHVGITenFS2wTGNNfFkJybJdhvJbh7w3OqgPkDMnAHMmpmCSdNVdCHpkgqBJFQB4hFy0zyKMim7BOsN+5IUobStU7IUCICOKIv1SVKmDqxbF5Cc4K7Zm2nD4UZmE4z9FG58GSRDUr2+bmSEbeZNSZoEkGyXtT2CZLCvrws5MV5Rl9pcaWDxVovRrAEPrliGph+W7Zs2UX6p0kgCct3QBmTv0Fw+lB1h4pIMshdC10Ey3KjmoYOkroWvmaiPlGQob5sxFb391hXluC5Lduq1rRf2MciOn+UyymXKevMkTQJIhjYmesha4XKmBsnQj+YNqq/XDGBwWg3D84Ywc/4wZs6ZEWJTXwFqcovPgXCDi5RO24ySqouNOZHs0kch2qNMTvRbmw/pMhkq2rxstfEczNcHgObqVchXjyMJX2sBdb1V1w0KdYMeahUE3p8QPCVFScKH6/Lb04Y3l5rDfuh6Drb72G+NpfeDyZtP21wmPmT9ttey/UmiUq2GeRtj22ZfUvXJZj3yPDz0SaqfNW6Kbz+SwewcXGZg2rQQq7FyJRqr9XZJufgf4nmDan/7GAqikLkIA5I01eeDauBtt6/zcxukDDFdUWN0tL25dbuocpVaDd4gMcvVl5oBys1l9HiHH9guR1J8hkybjjSl4gEVbT7kjYo2kqapNsFV5V/x2/QwXxPlSBDQUOiq+MyaqObjmDuYYP5ghgXDKSr6cI5mQz5QmLw/pFYwGLn6Up4gGdDLS4kA2D1XEReWIH+XNcp2WewY/Dy2QZav+49kEH1R72hqZcp/FJtuMAPbbL4A+ajWweZ4UVZ5hc2QaKICZaSKE+NFKhelwbXC+Rr295h5rlj2ODuW/+qGf49tW/Qxbx+SVsGyywVBl2gjGeqXSp/1GuFnKfYlaVW7XS7rulxnLGsH+3pjbV3Zbtk2+7iMaa1SUf9B46zx0ByrpikM9437raI5U+6zMm+745GahyprHqUj1hdzsN1/4k6u0PueMK8TP5MyD3UePogvnjcTi2YPYfbQEJxDpjfMmeai0dSa2FDh8Btk6IHHQXhDnGtDjFRvkbV5RsAwUPUb52G9gR4KPmi9Zc6ZIgOVZYFMXK78SYLMVWeu/shCH2uAYLidcmufbhcVB8FTaq11JJFoA73RRjme//wd8cCD94FZHT4c12UMv2WPSJGDZKjLY+k5Yx+XMTVIBh/3XZQ9du7TCLLwsT2Wjf6WyyALX5JB7TJGEHQhGeojCypVyG9SHzkk9hWVIwy2+DVR21zOrobzNY3Ic/cLkcnRyBOiH9wHMTdSzgrgvrSOVJm8WGvsRxayXHQW66D9JIQ2N7VmVKuEvvzALL2BHhwYw+BABdAaaR9ovJKCCXO3xT5yony6CitX91+ADVE2b5T8LU4FJEPboi/JyAaa5LoTc71ByV1ZUK3fi+Ma5ahkkYT1Rj8bWfhEG9ktR/3aKNldrlxfhkwb5jFsrK+Ndn/p87A6W4Gm+qHsU+bLdZFsdyzJYPIkjv6mhg0k275RNo2IflGOtKwnOzGsN+xH0qQN6yOsJAs7yZADSasDyn5BUbrYFttj3iiZA2vdZD62Bac1XKKPqRFdSYZc401b1kfe1GUavmmnVTF9g0HMmDeE4eFpMuW6h3LRR3+6DpJdgawrK8jCThbUdsM+kZKFjWRom/UGSWBsJTafN4jn7LQNBvWQ85tLLzS6OdEYG4f7WA3SfqyBTJvPXLBsPanyqij0lR7mCq7NXwV+SEgNL4b2C7tDPdy1IwVFbQ+b2EYj+Die/Z2TEcuRVEhq7cvDZsSxXNYx7O9y1rmMHOHc4v/wxRtYx/FXzfax3aA3FcrVm9NcD3SSIbYSgWXHsr/h8pZJhraHOlXeccz7w4B/v+wNf5DVN6Ev5E8SLmvZuRjBR3U6tm2k2ia4HsN6+9jm/EjZpbDsunJt1p2jVOHM9XDwP/6ck+iDuDbOcweJ2fogVPFX0JzaHHRsIwT0RXWSVBOF2FatSzYZ9jXM94NtRrQFPpZXXAUOpqAX5w0KxlZjsw1n4QVPexK4ailSfajoXQvlOuEkiz62wX3nPnTcMm+bYZ1tkbevN6rWe4wM20lquiZKk8XcB8J8tl1s0Jt3OY9pmI8q47LW2cd26w3zthm2kQwxLNtmWO+y1pFs12edAR2xLrFhXjl/21zGOtdlkAz2qLeNLHQuE/UkbQptJBnuW+fijaDh2GRRzmUsG6FQmiCp+i1yEcO6wVoFm86doQ9w01fmSckAABAASURBVDCsXUyzmSHLvc3UJoZVJGkdleogKvVhVAamIxGlZFS0kdYGOmMdzTaqyFXGyFDRc9F5uC6GvkuSBL1tdY4Fihdy5kmXm7ge2+acjcgzGcWMGaPYbbftMDqyRMvBOFJQLomAVp9aDmK4xLIWSIIsYL37OvYXSThngyx8SKL3cDnDelPDfBlkpxxZ8NGPZDuHchnbnYup9SRNAkiGMkFoXUi2uP6EZLuMY0bYm6RJq7/WvAbF/nABsihn3iC7ZeuMWJepllLVY79Ej5YU04ZzzJtfxYbzBzB7Vh2JvqvAJAeh/1rpOZYCtT1JAgZKR55LxYDgK9lWkiZSaZ4poTxC9nKfyyH4PZILWdTRWzZJtHnWU0+zs6nGZkouDT6eskYQ1njJZC3g309LCCfZv8JgLF3Ijh/Z4UsuE9jQ2dL2Uqm6TrKIF/1sJAudeev9qVzfvWKX5+2I1ViClauXQf0PqDd0UZ/nJl0gGRYPTz7oIKmrulAD5pgWyGLhiLypbYbLGWThY12E/cginnnrIzXvCWFYRxZ+5MQ49rWPQVLjSrOTwv5lREfrIm9q2TBvkGuOa59euHyEbe4Lw3zUm1omJ4+f6wMQa8D0uYOYu3AGZs0f0sMhaY0c1tsRc4kByclzij6Rklxj39MbZi0ys5PVeObjNsNwMg5/nU7dl77/NKWgZgKBiVG7qfPzw8ILh3aievD4AYZQL0n4iP3rOPa3zjxZ2OUc6vDcIjWftBENPrqQhDeT0JFq820fse0zxPNNY7S0QSfeOXlD7forepOb1uvIc41cyzfGDf6qh3owq1g4XZcZ29y+kKMVysG5h79y0crTPkbr5hXJQj+QDLxzNhw/SVMkaQrHIxl45+nyBnSYOmdTg0lF2iT0kRgkyrNYGXIMVohNB5rYrDaOjWfWMd2/ydGYyhlY0yZaY+rY0EFSV52RinV+Jm5r8JN/kHsuZKus7MGvx24x6GU3H0HGctZkqGsuPmv7LbDRAMBsTNXmSqHlg/4HybaP+9f1RMQS7isjyiQDa3/D/kGhi2WjUqmgrrkS54BMoR772m7ZNs8LI8qmliNIwrFI6tbQB9DWvHMMxyKLXEiGMXWeBslQH1noSSIeJEPfuHzUmZIdfbR5I2xbOaZl2w3n4VxNLZPURqTartttJNmey5p2qrsZEJ66SapNb6IyFWyob982mTGIxXoDPWtwCNXKICr+OUZlBhK9UaaQ+w2z9H7r3KQ24InePCc1bZZTAJrfujqPYqoU7ZEqWGz1ulSGdYZ9Ynnz1iVauBzLcoR1BjXXjKDXG3LTRF/3p9Vl2HHHjbDj4xdh+fK74T0F9SGVGfXWMoFajoyKQATe8UmG53Gqe5qUAZ3DdoNk6FP3sz+0xT63J0mTYCfZRYNBF8cQCWfkycI3KFuXaGuJ7VjWR5Dd5chC7rVbjnH+G5RkCBvrIRnyDcrSxfZeoDUj8txzU2hIk2aYNjSK+QuIObNSvYnOFcUQ6TlJFhrRGFuDHXRkyxaktV9cvtfLul5M5tOrn0wmJ+aleZ4p7zw8ZCYrOBW9k41+JMNAkIyqSWm53GRO5MQ4aytHTiwT45MlG70MjWL7nR+D3V7+DKwcW67+0G2qG9x1kAxtiWXLOi+KviGtM+xD0iSUIQveNrLD24Fk8DFvxDjmyyALP5JB7VhGEHQxb4gN8ZwTycBbZ9geEWXTCNvMk0U5khZDDLLgg0IXspBjGanafmRhizrTsp95w/oySLZj2B77wrxhX5ImGpvODdnUW7/6nBrmLpqJhZvOw1x9BZ0kHs/gutZLjN3rSE6syz4kQ57m+8HxjH62frro63/4U2uuxJMeswC7P3kbcOndSBpjSBJv2lRS9UqAKu+CyxskZU7AJIEY+K9fhJ816O1ytJuq8xDQ2kRUB/TwzHOFJSrVKroOxfJccjk/bMJmVQ4kdXUYlbOPHlpVlaWoFhEoGCjZfMN/Ek3xoc2Q35z7JxseW/iQPvKuww+/VOXMGyTVFLUHxeENrjdClpI0RWirBNZqqpJwfi6nQkEmqWor4cFKlnIW73a5PlOFKE7pScL1kAwxnJ9j+oHbGBuDlFDAQEkiEdJaFRsOV7DFUIZF1VXYVN+C1NIcbr92bADE6/qITvURBOdgxBgklQqhSwdQTS1fscUZ/SSVy0sMJ6kY5lTOsTi+GtsumIG9dt8VXL0CeXPU1ikj1mHabH2wcR+T1LAkAWRRJ1nQaLe/+zuOi2UDOkiqOzN1Z0NpMsB1yKTuyQPIQk9SQ5QG2Kccw3V5DplCB0ldi36zjixkK13WNMKy54FzNG99LEMW5WxzfbbbZkSZZMjb5Ww3HM/tLevMu5zzNO8NuONaZ5lkaJs6E3pyYyxrqm8amF4FttxwNjbbYA4WzJkF/0lCTpsO1o2ZYG0GUCl+jpGxinFQb5VTxdBmFAkQINKmCP1qTT84p6a+/cuyRj9zW0eyzZcZstDn3gZ7/snozXLWXI7Fi4fx6lfvhFWrbtGb6GVAphzDmtVZ20mCpLrBuctFdvepAR3uL/ctWfhJpX7KQptIWgy8/SOsJBnikrTYhbZfl7YQyrYyT7Idz/rCu3Mt68wb0VrmreuVrXs0iPFItsOQDPlaYTtJs6GvzJBs20miWq0HuakP3JXqKBYuSrDRQmDBgmH4L8Gs6f2B42mRgT6tQyMoINTjeg0JQbe2C1nkRBbU/iRNQm6B+S9dEi1Nyr8ZAN1O4es8VRYaILouZ28ZsmhEvxi9vr0+a7PbnyzikwW1bjJMFo9I9YjTg2JOjpe9YTegPo4lyx8KN1sxgIkGIW3fqNARYumm90ObpNyKRdw3rcxBJtku48UGrSOUbfEmZJE7WVDbDdt6YX1EtJFFuSjbHvleSha+ZEGjnaTayCgGSjLoyA4NhtaFZIvrkHLd5o1oLfNRF+lktrLefARJNLVwZ9osD+l12bAwe4PpemgUG077xdjri65rTJLt/ltTDk3NPuq+S/XGebrePu/93B2xuD6KAbWvOd5a8BOEWPCheacJBk1QQJsUPySMXG8CjEq9jkpdi5o2rfbLtfHzG2BvqqkNb6pNqiYm/A/x/HDOx/UobeXq8KFMXmz6/JMF60hCCcA2b4LjPCepUEl7Y5PUagh+AFyP3zbH3yJLFfJ1Huadi2m5X0kWPn4Yqm2+v9o5KHeSanamKhg2EY4RfjKiNsgAH9Z50+I8Td1GU9fjDUs2OorGqlUYF/VPWKwP5RQ78KqXZIhv2XC7k5So1jS/lIcarOoyVDVu0xqrselQgu3nJHjcgjrmDajv2FRfAQoimkBDI6H/STIYSIZ2uS7D9ZYRnFoXUr7OQ9S+VpPStWA5lFU/midp0hdkx5bqrfkGlQZe9cydsN3Cuag1RpCojZlKGvEnHSG25oip1zZTg6SanCIeZBHbNvtFvWXPodQfhORjGmG9QVLTuxn+Maf9bScZ+ijy1huO6/geZ1PLBskwP9E6bIvzgWSwua4Yw+UN6CCprs011I2QQ9GVSSgjcxh/x3NZku12W0cy+Jl3fLKIZbkc3zbnAx3mDbGhXpIhpnUGWcRAPJSQxySrEpVqjsVDNWw9axibbTQPM2bMQJ5qrjJBrudb08ir2qpWNJoFmNRA+ZCpIibSF9BSA2psE5Wk1iQZ+57Uxp16yRThza8BzZgCRTH3T8F1X+0boDfLyFWbbhL7us5qZQV2331jvOAFm+L+u/+jfFJtxupInJwylQKg+oNZoP53S+5bl0frICkXqkwoBB+2G2RhizpTwzYj8mTHjyx4UvWqf+xn2LcXJHtV6yz753tlrHOAKRZwGyLchy5GFm2MPNktWw+Ng+elxxBaNxrNZZg3P8HmmwOLFuXYUC8SptXqwTXRnPAoGEERLi1JfelvGIJKF3r59DcOopqC0nSfzrWtUV6BNy2BmiiG84sgNSYRodD6uYRWOKlct5eqQFBMEpu0R38jyTBhbXW8SEmanRTkmu3lguTUfcvl1saP65M0sBKbP34x3v2RfTGuG3j5qocxpgezFzy3h2S7fY5nnalB0qSNaCOJyEdjlCONelOSXXVEXS8laVXwJRloUOjiuL4RTCWGkyx8yILaZgTjJBeSwUKyK35Q9lzKscp8j1uXaL8yYs4kw6JHdihah/0BYFxvZ0eaqzF7k5nY8ombYfF2G2PehrNQq3oh1qKqm7tVZI2EZF97rKdsJAtfsqBl22Q82fHtFzOWsy3RyjGcNrD9/EG8Z4/nYka2FMnoUlTVFpJhDEhRLw5pCnUSpGzPL5KQAB8kETYZFT1EtWH2xpbiScL9DB/iSYKyu/5xvy2W7Jik9ILdvABFmqQpqPodO+ptMxyXZKgXOhzTPqbeuIZy5Y29NgC2RTS1cVUxKACcA3Q4pnnXV1H+9rG/9eZJQg2Cy6TavJNUtxQrmOuDDpK6QmFY2NReKJYEGCTVbf8fe+8BIEd2lQt/X1V3T9Aox5VW0kZtznnXm7zJmxPYxrvrnME5YWxsjE14wCMaJxwwDtjYBgOP/AjG/ETDA5xtnDZotcppYndX/d93q293TU/PaCSNtEnl+uqce8655957bqhbt2flHL5y1UkJucyCPcmCttrsMrWbkmkG7afRzwaOGcpw2tIKTlxW0+nfPPRrMyMDIKFICu0LRKe55b9b4/YZ3fKe6VZ9g67ki3TZQarm5IEhO7Ig0MPlBFilFxm0YeLECE5euQAvueN6LGzuQZ9OoamNUrCzjfKVb8udJqluSBXSJMTMfU/aMUIarYss4h31JNt5Yr+aWu8+d9+7DMvQupw2SLbzOg1dzkOy3Yf2I3GoQzfvPPbrfjV1miRMnTZIhnaRhRy6rDes99iWqF0P8yRDedbHMm1PMtih6yI5qQzbGq4XSfgyb2rYr2kF6tuJMawY6sfZx6zCyWuWY/1Rq3SQoF+WmKLezFGXiUazVhFNFWfSWFYlQv1IBuo6RtgkwnWIfDfNKIk2vjCSilwWkDT4NC2QFaTHM9fkKJeRqj6Jatps7sKSZcO4556LsXxFA9u3fg/jI8OoVPrlW3MqV6PsT2U7FiSlq8BjhWToP/s1rDe1udtIFvqynHRjbIF2XqdiPpIqt4DlJE0Cum2CUA+ysLE+QuIpN1nYWUEylGPeIGnyqMH1duFkpx4kQx1JSpXpI7eOhtaJpcub2LChH8ccV8XRa/rhvbPHbCKrme6ijOnHSK+8RZ6SxuPBiCLXLSLKIrU88qKk2yHmAO/QvlAh7fqLrwmLjI7HoO8kZ8U5jzGdMclSR0xnVchn8lNYHNyT1KTyy0inz5fffBZuuecqjGXD8H/8VK+PazFulApwbIxisllRnriemJaR8lnqVJIWhwlqxm2KIKkFKAnxQOuyrsW25SQDTxY06idTD8asXQ7JyepWqqnF1yAZfFrsMsvoJbPecpIm7XIsN4Kwx4Ms7KMqLmZkEaeYl2SoD8lgGuWRVljftegbAAAQAElEQVTB8NgwakurOP689Vh72mocddwyDPo3TC2+HsOOQMiMRCRC7GPwzlXHTC8SV62mL/nF3I0bz1mPH9FJ9NDoZlSaYyHGJENcHDePt0paBZOKFrBmAfUntGlrNOqoT4wjvthJ2jUSvTgdQ4MkEm0i7Qe6fAoNnciSDGWUbaRG3mjAJ8Ee2/ZjmWGZF0nbq5KhHiStCvbxlNc65yMZ/AcD+dQEC/UKPpR2ndt2ifpN8ydJ02DusmM5PnXO6xPItOFDKjsCTfHNsVE01f682dB7nWBFL1vHxTpRzQoEe+cx7F/lBL+wH5WluLgsI5EuFK6H65Z5k1+rIEn1mlf5Q/kILllVw/kriOOOmo+hBYOg+kWNVJMJGRaHZa33vdxMvlV+UfZksVMk5aZAonoYlrftldd1bKdlb303yMKH5W1b5XXaIDt6VVqiDIP6gf+2s47Bjz/jRmDPVjQUV0UHlUpN+s5d+MskyFTXXNmbcJ2MXJvuTL+iGMWvmop+S9bUgYXltoHmrPmGPoq91lpnuWXWVSpJ8G295ZZZZ5g3LI9px8kgqXpJq3XdfecxRlJtUP8pnq7juMa8qe2NkEEP27ptlnmOREpS7YPmVoYkqcDxIDXGwvxNggxIFAfKSxJgPSQzzKcaH0miD1sU9on4XPmpHWmKFKaJNoaGeZ1rhb/9dR1cp1g3kkg01lfqBPq8dUfhopOPwanHrMHiBfP1s3pNdUmEClImYA4hRwJdikdoBKhEGUp23aT1hTATKSNniky+8ySF+TKyoiTliHcnZ+QKe4L2A6qj8gBxyl1HmmzHuecsxevfeCOGR7+M8YldWtfkL0/R1IeBm9GEx1wOkgHStu8sz2Hkkhgi4SYLW8fTIAmPAZJtvZmY17QM+zJUoEp3lfNAY9o0wnYxr3nLTS0zdZqkxot8qL4kJZqaJqkxgAD0ug6DjOzUy8V5LDpu5ofm5zjp1AqO29DU5rmKRYuqqKa52mJtb2SUXCA8ItCOgaSYMSN6X65P7kGhOMqZHRaQuetpfVsu2UHfLkdOwpyCGpHrJaP0LO5Wli5Lkmo3u6TTJ8nCNm9VZHpLqN15T/Vs8vbMWBKSDPUOC3djBOkS4LZ7r8UNT78Cu5qbMZGPhgmW57LT1E5kb9gFaRk02bVYiXd9DJJWt0EylGFdWyimnCYLG5LS9L5JBj8kg4HzG06QhSzy9KqphPXd8OC13oD63sj1cuu2i2l1AMpwSYbjYBp1kXc+FT3tTQZLJHqRkQxtKhs7vwd9pg2L+Ygsz7Fbp7KVhcS5V52O489ahxVrFmHxsvny4Sr2Hidl3/vLu2znIWlyyOByvJj0NSewqtbAfdeeh2dfdwHmjW1H//heJBMTgP+kQy8PhrEItZkB0OVYVnXCizSFAiuSoqLNICmvrTjKTKok5LG9yzQs11s3yEmqO4s4Wud+qPT1oVKrBbOmNh3ekISEHrYRQaqyqjrdtc5/NiJnFqvOdZh3ef6zCv9Te1S/uzxVUioWdVJ+7Uzgy7b+D8ikLHSqk+Vuj8tJbGu05KowbGt/lf5+mEKXy5ODkCbpAQK9fRHK0VhCwuLlJ1vnp+oV2imd2+G2WxWiofyVagVDNSEbxdq+CVx9wnJcsKpPvxr0Yf2qBfoFRGU4g94JpPrBvPKZBMhvoKVHjJ9F5g3zUyA/ZV3kIw0xmJJJAuWDQBZ1Cy8ZiYNM7W3ntyxCY3BJtYG7Lz8XL7/zOgyNbgdHd4E6jbZJU+1QE+VC8RNvGUmFOoEv91/qcahEjKFp3PxJHG7bOQflw6ePhtMV1ct87nErWFarVPRSTrUhZCjX/q0nO2n7K5dTYQLDttAVdbEeHq/OY8Q4mCcLn5aVYV1F9TDs0/4ss415U8O8itMQr8J2JMM7xHLrDZJwXoMs9Jbb3nYef05Dl9dr8wZJJFke1oMFSYZLTzwGTznpGJyyZiXWLFuIWkoNhWJDZj+G8xndvNPdQOkiWUpNZknp1E+5qVQkQ7+QBZWouJkBBiZfZGGXc7Lc9aQOEpqNYSDZiqueugbv/Jl7sGPHl7F75/fRrI+BrU00M8+xRO2lpnWuad0IcQ4+Wv5jfN3nbivJEHeSKK4spM2TUeYU5LeIo/1FFBqEtqLrIifnj2qSwZ4saJRH2u27Ox3t5pqSRX1ITnLt8icJQiLRs4h1rk7LtV/I8mFU+7bh1NP6cfY5Q9hwYh+OWjmAeX1V9UNTUN8r1/R3phhnINQHMupdrhTtO2tzZcb5ItzH7TVORpaLhLqYL+ssny2ct5etowJSAfQg98mNAtPLEJCNQBKkBy4mXS7AgILRC2QueweggDugsJN4HzfJYEEWNCT0KMoTMwd3rpep/61MZBOYt6yCG551Ke575W3asG3F9l3bMTYyjrxBJLkHUQ4gARWHJNEPaY0cqf5XSaswEsmJBNBAMzUyb3wkS2Uf5bYzrLcswmnLDfNRbup0AYBAgONguP55ksPUi24T5qFLdVHZYqRTtZCJzSQRdb8L/hOCVGaGeQ9qI00SVJO0DZ8Ap2qr42BaTarSTYbb6LqbGuap0kwNtOJSUCBNEsUtRaL+JdBOp3oJJ9IlrGBsvI5Hdm5G//IaLn7auTj2rDVYe8IyHLNuBfplw9IHIEm5LqAWtlqLnhRIVOK+4UXDtpGaLwDl7327TyJ6W3SktqNejFpR0KeTu/W1MTz/qWfgRVedg6PquzFPczPROKOAplolOF6JxxMSOG9Wb4AkqLip55EpD1WE42hqe1PDC4nh/kj8H4IIChoMyp/rEeG/RTacj9pAOJ91dNwBWN6sN3VCpPKRIKn1g9LB6K+BJAggSVPA60BKVKopqgN9SAj1t9JpgtpAf0hbNj4+BjUAedYU0YtR61LDJ5eiuXvSRsgRMhCQIaAT54ZOhkNhYTxIbxshd9p2zqeNsDLAdk3pVAF43niNynSK4fiRGj95jpzyobwasoD6JR3dgVX5LjxtXR+uWU1cfOwQTlw1D/OrhP+OHaofdHl9M8QC9iW/iJf8ooUEDCGBinFR5bRlbWhsWG9YZqqpXni0r4ILz1xpo5UIZLoHWbSzrVdetyFvjGFxpY7nXX023vz067FEBwnN4V0YGxtBXfHQqw/+F4xy5ddoFJ+jrs1uphi53SGO0pEMLy+SSDQeyIJCl21EkEpm1CoV1CoVxSNHIkWtUoE304b1VN0M60zDRlZ5nc5VdrOujzXNCypWuf/fJvWrBuUndYxlJxaxvpnGkBFk8uvuyXOCWjjjGmdqpEhD3V1/24f5JH9OG2TRRsc86tw2pyNI+RZiukztU8XCaCIP1LwxonngzV/O4qQ30xz3vxW/RGP96jNPw7Wnb8Alxx+NY1YswUBfLcTNsSFptwEk4bGtASxqXshz2A4qr4BNHZHJADIpDJFwmzcQfKF1xfY4ad4WhtO9YBvLE5VvmA/w+zUjijiOYP787bjmulX4mZ+5E4sXP4LND/8P/J8YpKyGqlGbaYZWJ6pPCl+k2qd6+z1mpAlQ1XqTppQ602bb/zRoQ1NQ0dZ8jWPW49ZOqcmlHoXzVpTH+Q2noxzK53SaJLIjKM8RcgwjUT0My03LsMzI4dYnyl3Ac9oAM/RC4nZF5ID/FbWZIZto30WpNkREv05H3vXwXKL6o3jfaz6yT7MhRWNiDAm34dwLiAsuTnD6KTWsWzOIhfP6oYhAIYQvf2xPB48Bahy65bY1NAVhICFCUFVntIHWVcqhGJMEyaCzTwPyGwStB1noyYJaTHZ4p0M+MzOhnEdlhJrYjYOV6/eiWTmZqQDpSHtEu1FkkUbX5bKMKC7z5NQ8ZX3Mc7A0+kw0EXJ1WlMxyKoZlq2fj8tvvRA/+pYXYv7qPmwe3ojtw1swWh8JLwTkCp3ggZWrxw0PtDKsi0jDsJv6jPqDoUQCI1V90jCpEuSooMEKhlHFsGhTC03eTJA1Aai+oZ6yZwuQj4hUdU0kT/KKJmiiDBGVwLutRvCREQdH02nzu4yxxjg279mM7eNbcdK5x+Gymy/AyRceixPPOhrLVs9Tu5ugXuiq2JzeJOfU32ychbGoeKZa2IYwhuPmA8+77ny84RnXYsO8JhaMb8dgfRh93hhrs1DRR1mizYJrariMJId6MgdJJ4U8IFeM8jzXutKBFLq1UOtJRnsor/OYUnxvQJfnDMngUw+NqzxsNMLGRh+T1kfkOi1KoMW3Ok+jq6JxmMOnbP6PqEy9STBcR6e9IdJEk9tWXQqiUoubIgEqnyQY06KTbrU5pCMNidKjJafi6LKzsTHk2niZ17sTNemrzTHFfReWNbfj+L69uOX01bjmmCFctHoAJywbxPyaYjoxotMxfWRnWXDuDZTbExJ6OG2fChCg+sJXpOZVjkkbTncjKi03r/ykW+5EAZJyX6CQ6BntxU66Z5RnavsE1s5Pce91F+MnnvdDOH35IGrD29A3sRc1HTRAm+WmxlX8O1u3Ly+Vn2kkpvowMzWoMYGkgolGFtDMqVej1iTZWX8gaHTnpYah1nGk8ivaVNp8rnohqYodApN5APuFmjb+DGio35o5MKGYNDQWAtS2RoT0DcG96w+FpuwiLDsYYIZr3rx5mgYZ2KijojFWHduNE1cswg3nn4qnnLweF5xwNI5buRjzB/uRMgnzxf1glyTDWDBvkDQJINnShaQemVDcJAtmH89YjmkZ+8g2azXZQCPbhqH5O3H9DevxtrfdheuuW4dNj/wrdu34LogR+P+EqsIU1aQm9AcopfdWBdSaY/g9Zjo9KNtu+L108HDZRq+yM72TJ5ijrterx6mGHzJWFB8hrwH7gt7xCKgqTy/Ij/X78jONPlf9cu0BqDr5gwYcx0R9M/YOfwtLl+/Btdcfg4svXYIzzxjEuqMHsWBeojGoajezSeNQlZv29rgBMlBxiEYkIws56vDTcS17++qGs5BEkqZgkgAGibm69BHlbpM7vbTDS0vUL2FJdKtAPX27YqaZHmUo2fMm566SPQuQkJxaBkl1BqWd3U0Wtrk2LkTxle+F0SdS81cM4LK7z8Orf/EFeOozLsbuZHvYzO3YvRvDo2Oo6yd1HXxogZMPz4ASKN5IG/K6H3AeA8o/M9Q32hBDSJspAhoJUgEa+A1Nir16UWytLsL22gJNUp9OpKhkFdlUwaYmVxeYSS6gJadsId+5fBYAnLbcgPU9YN1skORVVFjVYled5NdljQ1PYMfOndgxsQtLjluAq374Ylx2xzk47bJjcOI5R2Phsn7091eRU5OVqtcc3uQcO5xl3eIcC4tGnmOQdayu7sFd5x6Fd93zFDxfbT+au9E/vB01baATnUbR0GmbT6YyDcYAv+izhpalZkAzj3ymdA9ozmdl9LbqKUUSG1esCpnqbbgNlJI5YVosxnop1IeQTwwga2rTqRPlXHUNUL5cyDLJvSRRjtOKXmzQ+CAgL8GX/c0FoEvl6TgK2skD+igxWEkB9b/riIf7WgAAEABJREFUBMW1T5uWJfWdOHNgGDeuSfDsc5bitg2DuFAvjA1HLUB/+Defvc7n8EuGWqjdDpLwhwRaV6rTVOtCUjrEhdx8EO7nw/kEUrExurKTkkvmukQo2b7dvrJcIdVcUjuUzTxJhSFXP41jQWUCd19wPH7pJXfhtbc+BacOJajs2oJEHxv+fwscU5zGtSluUn2WpBonSdiUqosxNlEXD3iTPSa7Mb1cM/Wr0ZD9hPp6vIUJEHXJIpzuhbrtSrBNzGNaTk8gh+E8Da03WbYIzeZSTOQLVNYgmok+5tQXTcH1MSbU9gAA4xojhv+5OKOZZ2pPpo1dM9CYPhjqjXlE3JxnKtuY8MecNs+pDm7Wze/DLeedgh95ypm46ZxjceXp67BuxUIMDfYjVZ3L/ansXbf6RvOxSwgyb8H9zW51Ke3aGFFkfia07HKVa7SS+0PcHmS5BuUwqv1bcP7FA3j5K8/AG990KY49ZhQPP/Tf2LTpOxgfG0XWIBrjqVAVXxPUr41EH7UMyMTnzRTQ+ypBTZHogBoXk9GHyenqAaVdlsuMZZu3zLD/DClGNO6GVa0xhalBMaoL8j4gH0Ce9QdkzT7MjH7pe2Ff+WbWuw4phgB9iOzauQlbtnxNvxJ+B1dc3Y8771qISy8Dzjx1Ho4+aghDA1X9AqdGqL/cbxH77m+PocKKZMEcwJOkxnEHU1xoHk+RTSeQr+lU3XK1GBocTeR6gSZa+pg1Jeg0Cofw6hVky1wkSZMpIHvLpxjOUuDyIjK9zEmGjnAEGtrANGt7cdxZq/CMl96Gd737LbjjeTdh7RkrsWV8Ix4ZeRAP7b0fDwsPDd8PY6N4wzKjLLO8Gw/t+QEiHtz7A2xU2oiyXtR2D6oc46E9Dyj/A3h4z/3Kez8se2DPw/jO3l3YM7QIWwaXYmvfQtw/vBMbd2+S3cPYMrIRm0fF730AG1v5Ht77UOA3yd9GyR8efkh+5VO80w/JrsD34bTx8PADiNio+kTYbmMr30z0oT3fxwO7vo/7d34PD+7+QfD7A50sPKQYpIuBDRceh+t++Crc8uwbceH1Z+nkeR3WnLgcgwsrqPQRWdbAE+nKE7WJ0FzM1SzNw+YEBjGKpckwLlo3hJfcdAHe/txbcM/lp+KsRTlW1rdiZWMblul0fvH4Niwa2RKwcGQrFo1uw+Kx7TBfoMxbv0M2BRaP78AkjO2E884WS+o7sKi+C4smdmLR2FYsGNmMBaOio1swpF9t+ndtw+BoHc3No2g+sBvNrWOYNzqiE91RLBzficX13VjSxi7xQmM3lkm2WD4Xqh2LR7ejjCVjOxCxVD7KWKb0EuWbEWrzUtksV72L+GzG8sZOLBp+GMvGHsFRE1uxurEJ5yzNcOtpK/GM89bh9jNX4toNS3HBsYtw9Ip+pJzQx8CoxmGGRC9CaPOsxUN9BxF1pNPQpXVFAncstHtD3mxCmaCOLiCT/b7LLwTzRssJSRXHVmoyIQs5yWltnCOuiYk3WPW9WFSr49zVi/CCmy7HTz73Lrzolqtw0TFLsTzbg/lj29CvMTcwvAOV3VuFLajt2Yr+3dvQt6dA/97tMPr08WfURKt7t6EmBNpKRz7mc7obMU+QqxzT/tGdMOw3QPWo7d6MVLC+b2QHuHcUE8M1TIzMRzbSD45k6BveiwGV3T+i+qkNfRqvtTa2oU9yw76NVPWtqayq/EVUlN/yA0FV8anIZzeq8mnZfMX+nPUrcddTLsA9112Buy6/EE87/zRcdOqxWLtsAeb3V7QZ9DDKNZxyd90hh8fGIS9kUgFNgHs0Xh/G8Sc2cefdG/Dmt9yO173uBlx5xQr0Vb+HRx7+Bzyy6f/Dls3/gm1b/h3btv0Xdu36Onbs+Cq27vhKG9u3fwUR27Z9WXYFtm79b3Twn9is9MFii/w/uPFLuP/Bf8VWlbtp83/i+/f/MzZu+g88/Mj/w0jjYezBXuzIRjCuNX679hBbdnwND2/6EjY+/G/YqvzGNuXdrnZs2/lV9MaXJe+Fwt55DwTbtv83tu/+D0zUv4pTTktwx+0n4N57zsENN6zF+ecP4fRTBrFqRQ2Dfeqe1vpD0bCpxOyuXPazs+xh5bwRUnsNTrXmmlLrMUlJS3PDtl6LTYNm8sN1MaK0zEdZmVrfbmuizXOuDYk30oYNMz9aSPQlT319t5IizlqGRPt5k0UDZ5vNFZ6t7WztyKIOJDVBqfdaFmiqtFun9wegjfTCFQlOvvRo3Pz8S3Hfm2/Ha/7383HXa27AFfedh/PuPBmn3XhMgZuPxSk3rsfJNx2DU8SbnnyT0+uVPgan3XocTr/t+IAzNCDLOPO2ExBxtvjpcNatJ6DABtmfUuDWDfJpnKqyz8Kx11+CbzLBdyvz8b2kD+uvPBOn33IGzrzpRJxz28k4++YTccaNx+Gsm0/AmTcdLxwr/jic6bRwxk3mj4fpdDhdNhFn3CzbFs40lc7UcH7TMqLslOvXqT4bcNYtJ+D0G4/F5c86F3crrne9+npcdc8FuPCWU7DhotU47syjsHjNQtTmpWBKQGtqrqMy6p1h4HF6ue4Gco02IVM7cm+kRaFmQnyquTkvqWPdYAM3nrwIr7x2A/7XvZfh559xIV528Ro898yleOaJg7j9mBpuXScc3Ydbjx7AjauquHn1AG5bO4Tb183DHeuHcOcx83HXsYuEBYF32rqpmB/yTJXPa8tvWzso34MhfecxA6J9KtdlprhlDaWr4eknLsLdp6zF2UMLgAd2AiMDqG4fx7VrVuJG1e2WNYOy7Q+4ebXzVsVXgp/QFrXntvV96EbUmd6yVnm6cNvR1cLHtHRA+gHcvLYPdx4/P+DWtSl++Ng+3HN8BS8+cxCvvnAZfvTSFXj66UO44eTFuOT4JThh1XzowA+gBmAqohPrnERYm7wxNtC6Ii+9FpZC6IVdgGG5UWgO6unyI6Ij0gMopgBSaQOdi5Ssk+zJVdIKMDGOmtbBo/ozXHXySvzo087H255+FX79xXfgp+66Ai+74gzcddrRuHXDUbjt5DW4+9R1uPOUo3HXyUfjTuGuk9bgDuGuDWtwp2kL5u/YsBq3nbAKt594FMzfeeJq3C6ZYd6ybtwpvWG5y/AYM5y+4wTVQb5uPXEV7ha9c8Mq1WEdnrJ+PSpjg0gnlqCypw8XrzkBN528HrdtWI479GF+ewt3bFihehS47STV6+SjcKvadEvAWtxy8lrcfMoxuEWb2FtPO04fWMfhttOPD9Qy+zRuPGkdbj/jhGlxp3R3n3uyPsxkc+YJuOOsE3GHqfAjF52BF199IV5/69V41Q1PwfOuOB93Xng6Lj35GBy7aikG+vo1hBL48kGC+978oYTLMFxGpOYPB6h13nMuwQhqfdtw2ukT+OFnrMBrXnca3vaOC/Djbz0dz3vhStz9w/Nx0y39uP5pA7jqqSmuuaEP197Q38ZVT+tHxNU3DiDiqTcNooMhXKv0NTcP4mBx891LcNvTlwc/N9y+ALerzk+7YyGuu3UI608axa58K0aqE9g+cT/Ou3QJbrhlKW69cyFuvn2e6u76d/DU61McCK65IZ3ia3Yy4PY7K3jBi1firrv6cdPN83DZpfN06jwfx65bjMUL+lHTOsY8gUeiEceCeSOmp6d+4xmFBcmCmeFJdmw8DiN6ZbGuLXc+oyWwztDC2JJMJUHfEgc+90BsCUQmtbEw0ItBp9HSHZab7ASjXGCoS0tAUm0sEOWR2qTMO72/IIsXoP2QROavFDnxl0yizQvQQCMZF/ZgYHmCdacvw1lXbsBTb78It91zDe547g34oRfejB9+0S246/k34vbnXB9wxwtuxJ0vvAl3vOjmgNvF3/r8p+GW590QcPNzr0cZtyrfbBD93/6c61SOcQNuVx1uf46ocPeL78T1z3wahitNDOsnqx3jEzjvyvNw9wtuxt0vvgW3PefagDuf8zTcft/1MI24Qz7vVL1mxrW487nXqt3T4HnX4s7nX4c7RI0y77RRyK7H3S+8Ebc++6m45b6rA6794Ut02nwGTr30WJx80TocvWEZ/LfO1QGAaVPjQLRrEOMJdnk5yYgw8jK1NWvWkWrDVtNJxYLmLhwzMI6LtRl+2pmr8fzrzsULb7wAL7rpQrz0xgvxoqddhJeIvlj05bdcjpffchledvOleOlNl0h+MSx/0Q0X4IXXnw9T48VPu1DyXrhI8pnxohsulB/7ulD+I3++/J8X8LxrzsYLrr8QP3Tphejbuxfz9TPqwOgEnn7ZObK/BC++6WK86MaL8ELV4YWq84tU95fceLF0F+PFom7Pi5U/4DrV+5rz8IKnntvGi649Hy+WvBsv6iEr27zw+vNC/V54/QWBvkDp5197Dp5/7Vm476pT8axLT8QPXbge12xYgstOXIINy/uwYn6Kvip0NYQmQMCbZ7QurxtNbZrjOmIKykgvGfN5a11pmc8NsX+BVDnySBY0lKu0b5dtGqDxZGqZYX5GtOyDTd5Amo9hQFg5kOGCY5fiaWccq748Ay+48TK84u7r8ErhZbdfjRdp7L309itgvETUeJmo0y+77QqEtKj5KZCdbduYzq4lf+mtGue3Xwn7Mf/S2y6H8fJbr8CLb3kKXnqz6I2X485LLkAynKPWmIfacBPPvPZavOjWG2T71IAX33a16vVU+Sng9CvuvgEvv+tpePndxk2iN+Gldxf05aIvu+vGIDP/oz90M37sh2/BK59xG171zNvx6h+5A5ZF2Mb2L7njBhgvEn3eLdfgpXc+LcCyl5i/42l4zg1X4ocuPz/g+nNOxoUnrsXxyxdhsY77+isVVJLQI5hVHxamj/unD/Ca2Rgq6TDSdAvmDW3B2rWjOO+8Adx883rce+9ZuPe+M3Hvc87Gs599Dp75rDPxnOecL/68Np7znPMkO0/pcwPuu+8c3Hvv2QH33HMWCpyBe5T3WXMM+3Z5z33u+Xj+8y/E5VcejWH96lHPRrF4BfCMZ12Ke3Qgd9+zz1R9zhLOmIRn33sG7rtv/+A89yrfAeG+0/H0p5+Ea65dicsuW4rTTu3H0atTLFpEDNRybZoNiGLKRVJLEKfIuwXl8UtOtrfOKOchJ9uUdbZtQ2ut+agnlS8iCoFZ1RG6SOUX7b6TyYJMm8cmEp00J3p9p6VMmQwNsuOoXEGp5/SOvslOed0F2MYgCxuSsw5Ity+yk5ekWg80w8vDIUoUE1PnysGkgb5BYOHSPqzUqejaY5fj2BOPwjEnrMJxG1bjpNPWY4NOYI4/cTX2B8cqr/PPHmtwgso94cSVOO5E88ZROOkEpdfOR3P3RjS3bcPeBzdiw3HLcYJ+fl5/wmKsOX4xTjhpDTacsi7ghJOOVrqFk9cG/kTRMqKtZZPsy3lb/PEbjg71MTVcN9MyLDNcD/s8+bRjYNj36rVLsGhZDUPzKxjoBxJmSJMEVabaSBLUF28EHudXovobIuHOCQQo1RSfMRqi8s8AABAASURBVEFeqUIDG1AM/DffTHIwG4dPBBcNZlizpB8bVi/GGcetxLknrsLZx6/AOcctxdnHLhKW9MBiyayfCbbplXeqzGWde/yyUOZ5JyyH+XNbdTjj2IU47eghHLesD/UtDyLbuR3V0d04ed0inHvSCpx7wjKcfdwynHXcYkH1PX4pzjSOXYIzjlmMM0XPUto4W2Wce+IKnLdhZRvnqDzLu3GObM+272ngOsY8Z8nmrBNW4CydVJ6u+XTysSuxduV8LF3Uj/kDFfRXqHHXVMd4BRSFL/Wa1get01ozEdYL6ufDnAw8dGRGmUBjF/65RDQXzbM6gkyb0SCXD8zRRbLwFGmRCk+vk0ZItB7d6ZZ4KrHbSciQqJWp2jBYybB8qIL1S/pwwsp+nLpuIc5S7E8XTlXfGadpLEacLt44U5vvQJU+sxvKe1YYE8s0FpYFf/ZZxhmyMZz3DJUzCfJ39vHLceYJy3D6MUM4+/glOFfj6zz1a2PrNiR7h4UdOOno5Tj7hKNxhnD6ietx1onHaAysCzj7pPU49+TjcfoJ66RfJ1/rBdOjceaJ6yRb08bpx69GN0477igYpx67ChFO2+7ME+2jgzOOX4NJOGGNypBeZa9eugBDfVS8G/D4gZ4ehRpeMBJpDDxJLrfZQJYDmnzEBGq1OoaGMixdSqxfP4jjjx/AyacM4fTT5uOE46vYUMLJx1ZhnHJcDcapx/fhtBP6A04/cQAF5uG0DYM448S5xWnH9+PkY1S+YP6EtfMwvGkzxnbuRi3bgVNOGMAJx6Y47pg01Pnk42swTjmhDyefWMD8SUrvC7YzYr4DoifM10nzEFYuG8CC+X365a1PBwgpio83j8Iypg5AknptFZiqjXmnavZHQhb+yam07CesdV5rjZIiyFtpki2uQ8ipso4Wmn3llHjq9DkP0ABV+tG4y40ql0+ynSQ7fBSW85V568mOfbcu6snCJuojtT7CX8GauZq7db1CJgJy/bRZBlCXuSA59gFvxsuANuczgXoRd9AAk4kSlGYDzcZOrF7SxAue8RTk2/4dL3j6JThu3ZDsxpDLf+INWJWBdxo62TU1XLbpwcDtcf5MbTfMHxD0gvZYTBRNxz3Tgpk3PfEkeILf4QRaw9GzMNOkb2RNNPRh6w2aob00+muJfkKDPizqqOpFUtHJoFH1KU0+iloLVZ1cR75DR6SfCZ38nTwdWR/GYPRzXHRCGEO/+ntA48swb50xvzKmDX6KZzztdNQ3/TPuu+0crJpfR6W5GwPpOPqTwlef2tD2qV98YrmV2A6Mqp0F+iSbCVXZxvy9aNlnLR9XLOQ3r6NPG8KBvlQv5QpqlTS8AKBl0v0AbV7MFwCkRKrTQJKIF0mJWSTVb9CJtBYLUHaJEBSygXnTIDiIh8sw5KLXeiVxqA/JQJ3eH3i2ldHJmykqgmJWzSdQg/qRE6F/KvkIahxDTX0bQI0boU99YtTER7ifjGDvPEJFdhXZVA3x1ncj5ndZaTaMVKd4ERXPA46jqvqoK1HV+lZNMiwbAp5xwxmY2PjPeOaNZ2LNohw+Seur1TSXKgEDtT7U+vtR7ROtpnD+mtZL568lTVTF9+nXoD7mmCvYZ0RNfqtCTW+Witb6it7FSejfHND4c1+IUewRYP5wgWQYQ2RBD1e505fjaDSRa/zl6nNwFExGkHBEkdqNNBlGJR0JtCreqInuG3tQTYfnHLXKSPCZcg+I3Th+7SBuvOp41Ea+imfdfh4W9O9CJdmJisuujqKvNhZQM18ZRVXU6BPdJ2TfNwdINYcS7WcSffxDY9JrjDF9nxQacvoxQrIwaj3tj2zJTI2Wrk0sM1oC5ymjJQZs45ejQMNpQGMkR+79g6H55Lxkq0ylZRJuUrJSOgj1mGRfSifi27cTVJAy/WQM0U4mOW1ZWdZiVdeOPMoOhtq3MZ2Pbh3JKXWYjU0v/85nWEfSJPj2FI0IQj20vulZ3Oa74TgaZXmq9W8mlG1n4t0vvZCpv4xEtE+b6sV9u/Hye8/Dv/zZm/DO11+Co5ZJmzWQ5kTKKvJGA/GK7TbtRrmsXIv5XMOb4p5oqmQNduq0GVmOBAR7DOzYhscrzVRxQ2TSnajdhjfSVuSKgJHpWDMT38ypX0g8WwH3GdTvjlGAFo4kqQBC+DOkRFISZBlQeibYNpdNb7g8I46Hch9CV66NRqx7kg9j7eK9+MU334gv/emb8MYXnIUVQ+NINB79H9S5X1VDGEV/U66pslPJkgDoWUbmOMwA22bKMx2sNxJQVkYqmgKoKJI1MB1AWpsvzJOoH1nSp1eIdHmq4Ui4LwLUhjQlEsU6+FOsHXNQNhqvGYBcvDpJHCRWv6hvQ9ryCBzAJf/u+wh7MB98S+c0SROVW1AxMEiqzgl8kZSoN+yvF5ArpyGizIhI5MsgoPlagqJKrR9enxj4QgddJEGNF1DRUjyh90+mj+dMEc+FwGstaOpjpI16Q2YNSIw8J+qNDI2mKqS1LUuqaLKGPB0E+xYgr8wTali5soKfetXF+MLnXok3vfRSrF0xrs4ZR8Y+IOkPyFCTz0qB0Nep9IpT6LMEdBEBmfi5AOSnA7SuLFJC5bcSk0iiVKK25wGeQ70goyfVnefqHLU49BOp2OZwpCQKd8YinvuiNs70aMrfNND6q9G5D71Kkxd7KkBVzMg0F45d04fffOcN+OLnfgzPvOl4zEt36f3c0FSqItOYbnbBsn0hV8OM7rzTpXOVMRNU+TC+8rwYZ900U3QLTG5pjBmggBsJoaJQXEWOXHPd/grZwT3tx1BlEdByR7p8gOxQkpPS6HEFXz3kFpV15bGlcpsBzNXZ6mBA1DkOE8iiYWRBY7GusBHTs6XOU4bzkZN9WzaXKAfUfBs5kMwEVaJtK372t/tI0MtH0xmZ3ijUqRAbu7BkaEw/C1WxXJuXRmOHFpOm3LoUka7bcbKom1p2oLAvY7r8M+linrINyfbAj/onOvWYKbcx14LlhShDrtmZa75qULUNsjZ38Mzc+Mq9oDdG0V/ZizVLxnDGemDV0C5tU0f1IZcH9B6RB9eC7ECztzZKmWrYYAV50o+kOgBWBpCn3khXFXnJ1QlxbDJJEECNT5VLAdJTm+okrcIU9OZcYNBqaRX1dNSLSZ3oHHOGWK/okFRZTkQa+XLasv1Bud6R76JUOgL65Yi5esWyLEeisiZBw7h7rKPVF4TiphxUDI2cyplIps2yY5ukfUiq/Ugq2jCLpuorp91n1OYZ2khDsmqaYdXiUZx6DLBi8QTSbDeAXPMomQaVIA/1kOXhvrPDUKDHSi8chqIPaRGxTQdayKGOveuXYgRrlw7jlHU5lutdXcWw3tFa2bV2uN4mZVj2eILb6PqSBFnAac1etbOJrD4BaoZZtr8gC39kh9qH9z9hPdU647TrQNIsyIKGRI8HOVlPKm2Ubctp8Qkpo2BQDBlq4xxPlUyDKjxsV0YQHvTDDTTsiLR/cwUsN4pU8SQ5JRDdNrYkO3Zkh7duLkAt+Ea3L0fRmCInkM0A2ztfhNNGeQKZt6yM6NMykopNjrSiU65Ew1RooIqJLIVfNJmM3L/SwHymZ1P9bRrhtBHThZ3qrrzdvP/t0m5ZTMscrm9EBr+oOohy2x0QnqCZPKYmI9FiUwaU7gDaWEwGHhOXT89TbXyq1RQahqpTHdCpolZNUL9+ZDpN1KEhfFKRaRyiDZk+Vm5t4DJ6c1UDdCKdVLVB00YMSU2jOVEtpdMHa/g1R6em8AZRm0O3zUB338gXkhSajFKJmm8hJ2DgIC6Smv8FerrxS6UbPQ07wqKVaLckalxXo6PptoxphPGqF40aCCEHRdDu79aKoVgjwqWZF82ZINfHDKh4CVTsqQ0z3R9hwzyo7hDUN0mtRavzkFgvwKfLAVXAHzSVFNX+Kqr6sKnXm6Emj6dHJ6qPp1ofqWvPCCTUsNa4Vqc2tDbWtYYUey7PCQk1/nHI0bNmcyIk2fZDTua9cc7934O0LHrt4VqqKWSSrf0aLSuyU05L1CbO1wttAzFRL7b37fWzpHEvlZLuOGiBy8Csqa4TVQZy+krhEF0kQbLtvVfDyEJPFtTGtjPthuVGt/yxks6mqQjzaRQ9xCSR6CVRzxKMNOfhu5sS/NkXHsZ/frOOBhcEHdmJFXSRU9MkJ8WeJHrFLkm6ho/8xbt4ucYUgj+y8EsSR64nRwQyb5a1AWpivsbkYuwYX4pdjcVo5PrJfA5CQHLK2CJnL9tnFbSRy5AgY4JcG7FEmzdv1KhT6TytIUcNDc23ZlMfh81M6TzUJ9E8bPvWGqoJhDassMxU6DW3JN6vm+T09iWdy4qYPsO+NSRDOwGtXOKVQE+AhRy+xOeiRmZe64fiC4gqvmgh03gBteEVHHMozqz0IdGGGaKpPmL8MZPUdOqsjTMrouoXGNpg5yFfVTVznxUUktc1Bkezo7B9eBnGuRSsLQKowwYc/utIiU/eCOQ51fhU68YQvvVAir//9+3YOTYfSd9i5AcxHvdnr6AKPCo36bZrndSv5Jk+GtiqNGl5q0q5F4gWH0lJRnZs4981RzNSOiMKZkFz+Y4glX8WeaKJVq6CpU5O/BNaolOUzH+b0kJYIAuT8EyQa7kzIGpRpochcgA3SZAMOd2IwPR4kGzbWW1bI/KmBkmTaW2D8lF4FLFFzz/jKFfHHVKGdR5jEU6X4ZO+COql5JhknIeHhxfjJ3/5C/ihl/4+Xvj6P8bXvzeKzC+Wlk2wU19qKCPM57LTEm87oyQ6ws5hBMp9XeZjEWWZ+X3Jo/6xQjXcNO4GsXnvIrz3d7+Ce9/4B/j03+zASL5QVXSLuiHxY/HWRi/Tipdpw5xpI83KEJLqAu3nFgkLtA8bgjd+zVwnSmEDaKq25bn2zUYT8P/boQ4m0AVqzZ1ufu8rFPucm631cF9+9lfvco2QT79iYTogBwiAikeizaqhdSiktWHOtGHIlc61wfWfy2TaHMMnx9osZwKV9p/OwFQbZaeDjTbSwc75lL+ZaKMc/CXqhw70I4jSQK5ydu0dwAc//X289p1/jT/6woPYmy1CQ7/Q4cg1KQKkO2yS6EhijiJQzBlqSvThm98fx3Nf9TnceM9H8b7f+Q9s2zOIJjoHC3FNmC11FbXiaJXCrOE8cwvKXRmae1oDw59WWKM5KgJqvfBeM/Aab0VclJKtnr3vLl07T8m6l8xqkiALdKfJQk7Sqjam89U2EON4i0y+vfxQizrC0oNQMA7z5cpHxKJJTqpLtz7amVpnGkGW80bp4aPeSByO0tzuPOnD3ol5+OJ/bMLAsovwlW+NYtvOJphWUNRDLzVk7eo4TzvRg9mXvkeWI6I5ikCnl+JsnCPHh9FNUxucHzw4jrf+/Mfxp399P37+PX+MrdsnkKbaVB3GesxFUZleTQU8l3RKqo0dawuQ1Oah0rcA/g8PWZ2nDVsfmjqZbgSo79SRjRw6dWoiz5SYi8q6tnweAAAQAElEQVTIB0k9Ac9RIyR6PVp2JMMaSrKX1X7LXGYHVD0KoBWnnKlioThpo4tUmwNDMfOGGN4oR2hzDOuMwA9AAYU31f5zDf9HfplOopvaKOcaT/5YyfQyjshVXhvsNKOhX0CQpPCvcl/5n014wzt/B5/4o6/jHb/8u/jephFtWFS3jvmTjiPZHg9kwT/pgnCYG9zURjDXB92mzeP4ty/vxbylF+JP/vqr2DteQ+6Pb72bi/3XYa7YIS6OLMZXsV5kGndaEA+gTOd3NlL+kgQUnI4I66tirMUoiqZQb+iN6KtsQLKTtB+lyZKso0VS4tV5TYAZfOU6YveJSa8CrD8cIKkgs12U6xIRhSSRdAUQXVfMY9qlOmRJR3EK1JSsF2aohTuojBlMg6poY4JGrhMZnfb0zRsEqqleREE96VHYThLNWYKaG7PBnBX4BHYUx1GvJs6k62V/OGWum4YBoBPb0Xo/JhoLMLjmJOxp1NDUC0QKPP4utyrWOkEzJ3JtkpFontXmg/2LNd8WALUhsCp4s6hNYqYY5KzCyJj4FSkoOl6go7vZ0mnsSC0u3Tr7j5DOc74MifbzTmSfaF1OhWoBbY7JfvE1eKNr5Gqv+52J5Go/KvMRoFN7+D/sE3zCDJ0y5wJkk7ViZR7yGZBWkGsD7Jjlel1NB1Vq0p1THxUCtIFvZPoFQBvzvfUUA0uOxpL1p2Ln+ABGs8HQH5MyHkkcicAhjkCi93KGBGPjdaBaQaW/D7W+QSRpH7w/OMTFHxb3CYqZ6sK83nizat6g1yPNyYS2ySzS2uHJGthJD3KqnGzJIp2UA9P6QulynZyMVJmcbINsldGWTGZI6dWOZLI4pjIQmVagpro5Q67TaFIZonoOKUmQVBla5FShXJjOPcm2imTI1xaI6c5LUlIEO5KB4lG8FFFHdQrmskppmqKhgkh3raB4pglRqVRCMbmeUsMvGLKIu0Ttm2SbP1iGJEhO64bkjPppMz6JFO6nMh5vTfcLIfMq0qyhr38JkupCZNpcNfMETKtqDoXH9+02epOX6/QoyxI01DafnCb985EaffOQ6oTaSHQ6DfEMm8Z5yLSx8z+RZzT1UWHkogoUDPO55nIvIEk1fzpQBiiok6HYW57nnusEWmlT90tT8qbqHZFpkx9RyGpoYjIy959+ajZ1O5HotFgvf1T6oQZ3YRBBr400tEmG2ttBK590TfnMXbbqkqmOBhxH8XkLctSqv4hur/dlSDTlJlnESLEar+cYn0iQZTUk2sDT9ZHvKZmOCI5E4BBFgCSSJIEvMoW+wDUegTRNkTU10nNrHt8g2bsB2jRrU4ksawACOY1d79yFtJQnz7Q3baFQzv5JFmWTooayxrVE7Iw3qTwti6InW4lISIYNLaBNbTYB5k2p3LOGWN1ZCyIHdcdKkwRZoNuhbcoykiE5ndxK6wzzESRDGTFd6B2Cg0H0dqB0ctmZFvSZAOnLiP0QaU5NSlUl899ZNurIxyaQNHKwoZ+O81ya3jfJLkWCXC9XdJU3Nd2Vbb+TifoknRb77W6/M8TITaVkrnrl8jhVB0RZIv3BQNlLd/RaEvVkO3aR600z1XNmdFoy2UOinPvG1PFQjgW0gnSqP+ETF1AC6qXh0sTu4841LmfCdG2Daj87lOs7M0/NrQjPswKE6+d/ucZwffSGLEpXEzNtCOGNmjbNif/Eo38R0r5FOqlepH3lYtElyGsLQJ3MJrWFgeY6rW1qU2pkyttI+pBpg2nk2mQW0AtXc7OZU+/gElRmMyBBU5v5Zp6i0aLmDdcp06bYJ8SZNrTNgAH4RLiZzkMEXC/Vl0I6uAwF9BE0sDTUPRlw/RcBak+A6+9T+BYgWvgu/vm/jAky1bkXIHkZuWyNssw880Tvo/2A+izmQyNHfc8wqHFYywH9HhBGH6k+zPWuE4Jg0iNRaiZIfVC3OktRwTTweJoJudaomTCd3458prbNRndQjVfm2ZQxk41czHDPHF1HofeYnMHlfqnK8zPTGA9ojTOSrgDYzJFN1MN4lGS//AcHpbEz01jprevd/lDPWN8ShfgyqL1hhCtO0qQNskhrmEqm3sjGkAuZN9DKK2HnbtkW+7KOuM219O30QTBkUa+yC5drlGWBb/VX4LseSTuDHDJ+GeVA6hZr84ymN9B1LVrNrqyHLkkSJKcU0K5rS0N2bMgObzXZScd8pob1BtmxcfrxDrfNP5VUWMf8yl5cdOYy7H3kH3HimiYWL0iQQB1LDeIw4R7vrT1S/wOLwIHl8tjqhX158wxL0EAtGUZ/shO15iOoNraB2TjyZl3Zc+GJeRczLdFsMyqKQkRNfIE8qYE6jfZGM9dGFv4zBv/LEm0MINVGNNUG3Eh0mp1Il+gk20hrQ9J3QyffLXvnqfQNoQ2fiLd0dFkqk9UBUD5dNlWXCG/8c9nk3lRrA98UMp0WZ6qzaUOb8AKxXZOpN+rlzX6mFagMKF3g0PW/18PiZd1Af6UONrYAYxsxL9VYzPfo86Z56Ao/4vlIBEoRiOunRf7n6uYP5ujnw9iz+d9x3OoaqsmoZkTD6sclWNpoeu1ze6E9h7dZ3lp6T+mVkN44C56bkxqq/EWeQkqyYGbxLOcr8zFrlEUa5WVKsue+s2zTzScWkDRRW/OCepPVbCDXVwLUUINs2eh1gIDC9FA83UjDvk3JWLYlHZCF3DaZj/JbHeC0rchCTxbUsicyyKKdST6CY5eN4KdeeQV+6xevx2/92t3YcGwNWXNEzc+Ry4zqwwB1ub+VoKlr5FYGXqa6YyzFHrkPQQS80JTRXYT7poxu/aFMu+8jDqQcLy5VNa6Sj+KoZaO488Zj0dzyRTz31rOwalEFeS7lgTh+AuXJNNcMJBVNv1oHOnn2BjYiq/hkeBDNZBBZaswTLZBXhjAZlls2X/L5QHVBBzrdLtLSV4dU7JDK7BeKsvMkRRusQglFO9GLJQ2QYUjroTQDzM81mAO9gP287KOSQPUcw/Hrh3DlxcsxvutfcPdNp2L5onEkHMeR63EUgSdAVTMdHFTTOs48ZQE+8b778Is/eTl+7IWXYuUSHVZiQi3UgNUTekcHcoAPspifZIceoKt2Nq/YRlG3giuUsc5Fyk9rmefwptlaWuj9pPZqQebJaVkLuWxbbG9ivdFbO0lqX0ZZ2J22LshaPklqnaDFs4bb1Ta2M0NvNvjfW2NobB3MmvAXkw2tN8wfSpCc5N5lGmVhTJuSDI0nO9Ryo5znic6T1KlKA5VsG045toqn33Yyzjt9UH24S01vKkZ6M4nb1/1ki9u+4vFk089N/ydaRhL4F5H1a6p450/8CP7iUz+Nl993OYb6m/BHL45cIQIk9WFraAPLAll49VT0Gi3g09wMFTS1sS1Ds10n2pVJ2JfeeewvV1lEil5AuBKQDFz3w2PE6JY/ltIkVX+A+QSOWTsfv/a/XoQ//vQ78IJ7r8KKBZKHDQumvR7r7Zu24kcUj7kIxLGkIQnkDcyfV8fTrj4az7/nApx12hKJdmjGNw9pvUnPBx6yMjptJIq/9c60d9ShnTapuTbO0MEsta8kVYckQfcV8we5bQJTPKyLKCQH9ySptYGFE9WvYDpPsqXriKZwnRbImK2FFKIF1M/ZBHLBXwzQUo7ylXjBT7Twd9yU1QfDdweKZGgsyUlubRcFZKEjCxrlprYzzD+x4Nh3YK7opxzUKxXZiF4e4+gRkklhmGVsJuU5knjiRoCkxgwPuoGZXBBNJPUdOGrhGC44uYq1S4ZRTSY0LoEj4w5dcc6AsM5mkudt3rJ4iCFhiJtj1wvWG710vWS2nR5+ATZ7ljd9nseOJmemyhSocjc2rBnBJWdWsGxoFHl9jzYsap/HqMa7DMNNShC4yQ+yt3yy1ZHUkQj0jgBZjB+SaOrXt8z7qnyvxuBOQL/S5dpUQ3O/PEd7e5peSlLrRoHprTArG8xwZaq1QX+ABxRlajeodT0TcqH4GCC9T9RHuqneBdAG2u20+wNtq/M5/8GALOpsH/ZXhmWQPtAZHmG/5YxtG2cyJGCmAPjPOLI6MtFEnVs0PJPWgMog5vJyXSJITvFvHdmRkwzFW244YWqYJws9ySm+rH8iItPgrmMexvMl+O7GCrbumY8cA2pq6G4NbLFH7iMRmEUESAYrkgc0fzwPc508UItmNc3lawL1+ijGx8f1ErHPYkxK8aS9HaNejZ9OblvSsZsKn/qQhKlBdmygi+ykyYKXeMrtso0pisepwG3J80y/iIyginH9QlfXOtjUe60J69wskiZtRLkF5GSdZUdwJAL7GwEyjiNtKtGPZrIco/WlYLoYWV4Ja+KB+CQ5ZX32+I3YX58Hah/Ly7XeR96+Uv+5hsBw0quPVlO9F6zrBefVxOylmluZ4nYwDhPqS8gIlQ1f6x13pDpFm2ifQOfaQEdNaJwSzheh5JzcpMpswQ5JmgS43DKCUA+S7cFDUpLi7mVbaJ64z9DmZAjbJ5bi/Z/+Om58xgfwC7/xn3hkRz+SSp/ilIaXa4UV/c5QfBVCG+4nbkSOtOxgI0Cy7YKkxlAHbcU0TK7Tibq+w5P+xRjLF+LB7f0YxnIktQVIK5Vpcj35xGHe5q2fOlu0Owoku0XTpqO/sgE5+/zlfAWfifSCxI+DO9Mal6MPjXwFxiaWaOwtAfKapIk20p0GkDPHiCz0Mb6mndxHuCMRmDkCHi9ZliNhDTv3DuD9H/8W3vm//wFf+KeHwcpSZU6FTAAS/S8wB/BwOeVsTvdC2WZ/+cKfP0C1wLcy50yQk+EdYVGxkW7ZeA8pJDqIJYm81D6yyEPS2XqCZPBLMuhdfmAO5lFaa0kG/3YXfEtnfiZo9eBkvTMZlsqhdthaYNRUbaRjw61yARFOzwb7Y2Pfto/UPMl2A0laNC165SNnzjOts8eRIvNXHfuwa7SG93zkz7FjfD3e+9G/xwMbd+kLt1f7k9A6spcuqI48jkTggCPgeVitDWHzzgQf+MQX8Yq3/jY+82dfxUjjyOa5V1Adr16ItiTDGkj2ptHOPiJ/IJQs/B9I3sdSHh16IUkqqOjwYMu2HO/7yBfxU7/wR/jiv90PVBfpJb7vcXiwsXwsxeNIXR69CPjdXKlWNX9TVaKCr379YbzlXR/Db3z4H/CbH/oTbNnZRBP7Ho/KPOn2+OyGDbplMW3dXIAs1giSk9wlrRRJtbUF7SnzRh25NtCuB1nIW6ZtQrLNR8b2kZ9Lar9G26fLNtqCfTMJkhQBwVZ8OIXWF4UaHERySG2ekbnxE0Gko8wQmCJxeJ5uaEQskWRk29Q27YQYcqqNxE+AO1MbMvijpgDES6RnBupnoSbqrKK2YAkmWEGTHtbFTyeOUVP928zpDCALGhKtB9mR2d5oqY6QIxGYdQQ8NpsYwDe+l+HNP/9H+NN/a+Jtv/YX2lA3e467WTs+/IaHtETPL2MuC7E/Yy59Pj59EY1GH/71vx7BW3/hb/GryXSD/wAAEABJREFUH/06PvzZ/6dfQ4CmfkZ/fLbpSK0fbxHIdLjVqNeLaucVjI4TE1iIZevPwJbhFOOch7xrA+239kwonE19zjTvrYuYmnP/JLl+YfQuJPrzXySYp07ZmTe1xmtPGVxmehqQTHsL6SE9dJFKR8S0qP0YYjt3y45k4aejOSCOZMhHFtQJssM7PRMSaCPlY/a2UcwseZAp7Ub4zzjYnAjbsyA/xA+SIUAkZyyJnFkfM4c2xDZF4ROQpmmqLs1Rb+b6oaSin8rnqZU18Z6GkK4p5MLUuJEMMVeGI/eRCMxdBPRTeSNfjIl8JeYvPwONZLnGY9/c+T/iaUoEyGIuk5yiezIJvOoxTzTeqti6E0gGjsfStZfgoR3ESNaPpjYA+4oHyX2ZHNEficA+I0B2xlEmlkkV/oBjZb7ogNCPLBx07dNVT4O4xzGdatBbsj+2vTzE/CTD3oEsqOURnoNhs9zaMPfy0y0jCz8kJ6u8hzMkJdkuU8kDvkkWee3XUIpsycTPdGtl0VdC+BrIodpoh6XmasGBLzsJC4y+HLIJxUDQEXwqOSXPc2ojpny2PQSIHRBdk0SSqH6YfNlusgQgZxcAPMEu6jfLIkbqM7VtYlQ0ryIJfarYaeYy9wa6gEzCTT454xUaf+RxWCKQ6PM70VpTSz3WsiftHO0VbNIx6aXBnMTJa2QEWhfpMrUmqF/QBWp9jyh0rUxtEvO1BY9hxnWtqBkp0moq2kSlrwa23iUk23V3jNqJHkzUkwRZoIfZEdGRCEyJgN/L2nC1x00xlhLkDY0jJOEdnWhP1cmYSYaAjmwqZz9GWUOyXQ45M1/Ot798ogyGSLhzFimSIQ1kyLRnRGMc0AEs4ybaeu1JSNkZLevpiNtnTKd/tOQJ/CcbRqyBGxPRkpGUmU4uFYjyaTUpudAyO+zEATViwSQDSzIMnpAoPcq2JfETjE2QJhkGkjEsHhjBjo3/iho3IcUIcvXfdI19csRmutYfevmTuYSwZrCBNJ9AqkW0Suh1ARwZc5NHBcmwbpEdOtniwFPkVJ/TxZ/kgRf0WMypF3WuejUaDUxMTKDZbKKvL0VacTszaXrfpPWFbrpYFdojzyMR2HcEvIEurDKtfw0kekfXsAPZ2EPoy3ehqnc0dQ7tUZcUhrN6ks5RmJIMa0iRKp7kVFmhmbun50eWZQhUbjMi1IMkiv+OrlFspFG6pGundKinzO1kmSHlrCx4DPH6/HFXpVBrUTSgCagTA9wo1d3/z1QkpZYu/kPY8UtC1ofzdge5vEjNR0RZpKQqH5VPEuq25+N7sH5xAz/9qhvx0h9Zh1//mTtw6nELkGgDneiLsByKXCEyLAt53edOHMGRCBxkBDyevD3JtZ70p01Ukzr27tiK5siYNtNyfmSsKQgz36Qm6DQmjm/ENCZHxEjg9c1RzBpNbaAbaNYb4Z+xq6IOvdWmxMgxnSKUYDq5VE/0+0j75igCYROdNTXuJnD8uvl4xi0nozbxn3jWXedi0eAIUmpMas6TBEl4I2rsq3iysN+X3aHQk52yy3MkU2HeXfoAxUhgiSGFb63/wV7USSOkzUTIt2URUazgtNlHk0n2XRGbELZLoMsb57wu5tG5SdVlFkU74N1m5Ozydud7vKTd5kw/kRMNzEtGcP2lx+Jdb7oD995xBob6JkD1XQoiyaHXSjGQncfADBdJkJzB4ojqSARmiEA+hjWrEtz7wxdiHr6D5z/jEiweIryoAhqMM2Q9opo+AiTDvCQ5vZE0JNt2foGTRVqqfd7F2lCsFfs0fswaZFrvxnD6yStw7FHjqG//Ei49Zw2WDELyxoy1Jjmj/ojySARmG4FMJ7SFbabT2Lo20Ivxjjc/A3/0uz+Nu28+D4NVbaChvZV+MSnsHvvPYn0o6kkyrDNOkalIUqzxOnTNdXiHsIGWON7aODu/EUUkI1tQ2RRM8WzbdskL7eF/uoWdUl2p0HkpcgUgQ64A5G29X3i5foLN/fcsliatxpb/BMRywzLD/ByALMpqB7Dk0y+FUvKJx+5Xi3K9FDKkSQMD1Qm9JMYwkO7WpnlcwKT+RGlAd8e1Oz37Kvgzy5h9jkfD0jU04DFqzFklMnkyRJ7EtyNgOASJfppcuXgX3vGGq/B/P/sS/Ohzjsf8gWGN01xqWxlij9z7FQHPUWNfmWwTkeklXvBNZXPcpyKs8/rYblPI1nPEUK7ijvmK1GP16VpSBwophnHxmQvw+Q8/C1/4/Zfh2bedjAW13UgxpqrbSuRRub0KGQdXeE69ygVoVhXo7c+n8UZv7WNJ6j7J9tGacn0dQ6OQkQTJIvGYeGbaNOvXD+2xctXLc4vZLhy9ZBfOOC7HwoG9Govjam/eqq3bYhRxaAkPiBTzPfqdnYtQR9VzX9ZeT2zTqWVRDsl2/HOtH9R6wlxWEQTy1v7R9bOPmUCy7c92zmOY7wWSvcRzLnMPFU7VsQWjZ5KABhkqHSsaqE+f8waYj2uTpoBoUc0znyYVgVPudh7bG5bNFWbrr5cdybmqxmH106stM1VAvQKkA5jAfIxkizCeLwppVKohG6n+8jG0+g6lTXRQHuQjUf4CCYr/SdDjLtpkyx7KWYqc25jevHip5HqxGGU7kkpmwsHcM5dOMsyFTgkuL6IjnSvOMTXK/rrT1vWSWX5okIA6ValwB5Yt2IMzN6RYMbRLL4th+CVyaMp8cnglu8dX73a7v6dDO4fWAr/oEKkUIQ+a6qdcqQO/Z5szlFd+D8024z7s8jxDno2jv7Ibpx3XxFkbciwe3It8YieoF/s+sh9CdXLwvtVfvZzYcwGtNy2bnL0sH11ZrrqFerU2U0VtVGcxrn/xfirSEpVuywwgPwRjxgW5/DIsOzB06knq3av6ZloVm0ae6PMuQZanwXX3eyoID/Lh+Bj7ckN2BghJkNxXFiTaJ9qILNoVyzFVq0DvLzLNvzDPMpu2YRujLejBzKQv68h917XbPTl9nrJvtOwsM0K6JUtCouw512KpBoMpWKlJk2uRKRru/3jeQUFzFGyMgHUha8rGt12lIaAuxPszNDNtojLlLxZhy7sBWewPqHpNtu89gUi6UpPgsicJQiLT82Cg7Ad1z1x2scnoDEAyh+Ei3Z6m+qvwIJuWLmMfto/Nw5//yxa8/Te/hN/7mx3Y1Vio3xNaMVHnOK8c2Y0IkVRSpNWqUAHTBEg89ItfIGxLlSMp0rSCijbiSaWwsy3J4CMVTSBfBlO5EJIqKmlaIElgm8JXonEB6ClZIbfO/5efBlttCcfmri8BkkIu+wKJWiSVfADQQmx4MTaQpIDKQ6ApqHoHuF7wmCnGrTQwEtkalUTtayGVbUSiPGUU8gQV+Q9IU4R2yk9F0A148dAzlS5NGaoilwhtaumUwMFB2fdxu/8Mm0VqvkAmcjBQ9h53AoLUkwwvuEoOJE09xuugftJz/LKi51q5D7QOifIfDJT9oO6DKdt5D7xwkiALTPXSiSdbc6lMbT91LCD0lXWzR6cchDF9YOm4ztlHmXe6F2JbpqtnsQZo7Ck+TW2gmzr0qevX00ZjVG2cQM6GalusAb3iMJ3fqXL34YHC3uiH6iPSWsPEhdubKbfD8NpmFBtOr/UFQmycL+SwL2pWCTlEswJqv/MVPRPriq6r0AZ/ikykifgyojzSXJUrULwrqI2SEfO4ztQinaSqj2DeMmULbc7VP6qk+Bzuo9Cvsi+/Aywrp71+2l/w1W5Fq/4JAcHtNWzbRitORQQSFP8rYhTbE+sdbHK5aiOTfQfRvl18m2nVQ3HrtknTVG2UPkmlJcay+fjaQ/Pw/30lx5Y9OvDKB6UPJbe9qQbiLRM5wJtkWCdmyu4SIqIdycCSnJSfZJD74XemqUESqWA/7TmcNRHe9zmKK48M2j4nzT/ll8JKxIukRAWizJSkyRSQhZwsqA3IgicLatmkci0QLDPExjtQy4yQKD0S1axIthz7SL7ZaOjrfByYEDJ1eGERnlRA4L9nySaUbii7K6ShWOwY4P/S2XqSLZ3MjtwHHAGyiCPJ4MOdaISEHmQhFxvi7W7I035s2VvB23/xk/jf7/kLvPwtH8G/fm0Ce/JVqHMAWU6EbuQgRrkSW8dXYeOeFXhoz0ps3HsUHhlZjj3NxUj6lgCsAKDOofp0kr0Ym/csxsbdK7BRtg/vXYnNw6sw0lyJPJkHUnWhFtJkACON5dg6vBJbpH9kt/zvFi+/w82laCYLAW2s4a/vvE+287FFuk3Dq1WXo2G/D+9ejr315cjYD49JT8g87dOp+ipsG1spm+XYNHoUHh5dg+2q/2hjqb7k58uv6ivfjbxfC9RibB1VuaNrsXlktdq1RunV2DWxDPWsD46jkSkOI40leGTvcjy0e6nsjhLWKL0Uu0cXqO3ztMBXhFTVHiriMLxMNva5WnmWYdOu5dg9tlT1HcREo4F6vY4cfRjNluGR4cWykX/l2TkyhEa+QCGtBRsc5OX6RxdJkhR9EAUlSjKkSE5rEwzm8JHIl+tUbxB5uhyjzeXYvGsR9kysREMxt04mR+4DjIDnhVEeA7N1RRLTxd/yCPLwjBeyKIcsKHS5XYbYKbflxhRFSWC9QSbIWUVaW6xf5FZhj9aVtLYUSGqSe5SWMh1m1v8iSDMjwIXIk5VaG9ejjrWoa11uUOtE0odEH/QUzbRuNng0JnhsC8dgPFmHRrIMkD5J/B6uyM8Q6slqjGM9RrkeY0a+DhNYhRzzkCFFTrVba2uTi4NtPVG5ybHijdXI0vlgql8sk0rwnXMxmlylebuuZXNs4FFZAVYWIq32CYpndT6y6lLU0zUYU7kj2Vqtw2tQx0pkid4pejcleqdQyDEEVFZjb2MVRvM1mKgcg7FkjWyXw+s+SZBaO9ivNq5APVmn9q7HBNehzmPQ4CrkyTwkWu9JKoY1ZFB7cBTG1N6ICaxCE6oXayApmxRNzEM9X4aJ/GjZrsc45Ff8BJZJp7YzQSaXufI47vXkaJV3rMo21qk+q5ElS0CXnSZgqpiqLo1ktep4bAvrZb8OE1gBvwsqOnTKm9pPpYPIq0fjWw/V8OxX/Qauu+sN+OAn/07vlQWyq+DRujxXXHbiR5YDBhjekxb1QsxjXZIkIBU0ZMrTtAjQBxWUhnSFoPWUe5ISxzworlyKiEIiX9pTSFYuyyrSZZkrQLJVfpHufpJFW+zH8NppmO+2dbqtU9lk4ZukVQHOl0iHnEkQ+EE11sizBkLjHYCAomFBrhOkgjaRhEnGVsUVuKY2DrJPwsSryJsGIjr+XcYR7F8EyBhfdYk6zB1nD50Bi1b8C32jmWDvxAA2761h4bFnIJ+/Aa98x5/hvZ/6H+yYGMKEJkZaraGOxfijL+zAPa/7QzzrjX+Je97w13jma/8Sz3r1H+C3/+DreGRPv2xTLRRVLQhL8Ad/+3085w22/WvZ/wXufcNf4pbnfhIf+twPsHO0Dw3kqGdNLUYL8Ify+6QzvmMAABAASURBVKxX/hF++BV/gme+/q/xI6/9GzzzlfL7+9/ErnFtoFkFdZK9tzEfn/nL7+DZr/s8nv6qv8Ddr/wz/Mjr/gLPfeNf4bf/6EHsHh/UItlEkmQYrffj83+3Pfh51hv+As98w1/hWa//Gzz9xz6HD372m3oxLtXmtIYGUow0F+D/fOFBPOe1n1Wb/hzPfN2f41mv+zPc/Yo/xAc+ez92TyzU2NRipXHa4CL86T+O4L7XfB73Kg62/RHF4d5X/xE++vlvY/vwIrWsX+tJgpF8If7k/9uEZ7/+8yr7/+JHXv9neM6b/zr4/sjnH1TbhsKLpKoXShHfbbL9Y9zzpr/CM+X/vZ/4GrbtXoxKugApcxyui6RimIAkDs/ltuXhgzqtLcL9O4fws7/1r7jheR/BB//PRuyuDyn+rknix/Q4opkUAbLov7gGWFnmnZ4JJMMYIAvattXHLMqQgpQNUi0q6qOok/xQ3KTKKiGWMV3bLDeiXTelhp+R5xmodxS1ufn2Dxp49we/gV9693/iv785gjyZjzxT2x7F91O1r6r6zdeH+hL81Rd34kOfvh/v//T38Qd/9TC27lmozdxgOJVsJgvw/YcTfOKPN2qt2yabTfjAZzZqfXoE//7NFPVcm1EFIUkqGNGvj3/7r3Wt95vx4c/v1Hq3FR/5g1348y+OYs/oIBLWZEmt//Pw9ftr+PgfPRR8ffBzW/G+T28KZXx3E5BXhlBvNrWmDqh+S/Enf7sNH/70g/jgpzbjtz79CD70e9/D3//zDoxOLAb0QdzIK/pIXoR//coYvBa+//e34MO/v10+H8Cn/mQT7t80D81sHnKPpWwIW7cP4DMq+2Of26w2bcYHPrcJH/qDR/BPXwUmqL6hxh4qGKsvxN//RwPv+d0f4Dc/db/wgPgHFKOt2Ly9giQdQFP9PTpRwXcerOKzf7YRH/z0D/DBz2zBhz+3DR//g4fV3+MYr2vTLMO0Mojh8SX4hy/tVTu+h9/6jOL02a34rU99F3/6d5uxt74M41klrE+5Pgi+9r0JfPT3H8AHfm+LfG7G+1WH3/3j+/HNBxR3tXu8Xsd4A9i2pw9/8vd7FOsdeO9nt+D9n9mGD/3+Nnzx3+vqk0FQfUMSGRfgS99I1Obv4GsPD6H/qPPwqT//Tzy8O1V/u28ydC6KNUQO453ojZfnCqrKTBL3g5jS3Zk1rmuGBBmK95nTCGuMD728h1SLJYAu5dLeELJVQjeDXdK9uZamfLseEVFOEsqMSZf9WC5hlmUwxMpMtmYE+xHRGMwDbBNllpdhufVBJr+k/BhBgOA3sZEhb/BFdXJSqSHRBgCJGmxhK5BmSYaMVCDyxoREmY7oFRJV2H7SNFW2CsxDYZXBE/Iu2lc0rcwXkrl7kpzRWSzb1HCHh5+8kgwJ66B+KRiozcOmbQ38wi//NnbsHEalVlMfJti2Yy8+8vE/wd/+/bfw31/dia9+axRf0YvlS/+1Cb/y7o/igYe3Ia1WUav2Y3h0An/wh3+N//v335DNXnzt26P42v+M4LsbM/zs//4QNm/brQ0xZZ9g1+5RfOgjf4i/+8f/wde/N67Fawxf+fYY/vOrO+T3Y3jw4e2aQglUCQyPTeD//Nk/4G+++B1843sZvv4/jWD7hX9+AG966y/j4S07kOrLnZVUdWjivb/1WXzxn+/H178zga99tx7ol/5rC9793k9i0xbVIdWmGMCI6vv7f/h/8dd/93V89Rt78GW17cuq8399Yxd+9T2fxP0bN0MH8WhkOXbumcBvf/yP8Tf/8G189X9G8a0fZPjPbw7jS1/egl/7zY9h644RJLU+pMKOXSP4yMd+H//3//uWyp/A11WH//qGbP9rM37uVz6Mhx7ZIb+J5kCCvcMT+OSn/hx/9Xf/g/+6v4L/9/0K3vW/P4cfPNRAlvQHG1X1gG/390yZy/oy7zzdacsOBSoV9bNeWN97aAI//+4/xDceGcIvvv9PsG1XE5W0diiKfFL4JKnp08FsG+1+L6NXPuvLcpLl5CHhXWYZLoTkpDkS9dBFMrRf7LS37Um9vvVuylDFP/zzt/GuX/w8fu19f4s//NN/RaNZ0zpUrBfTOjnEivBP6lWH8KX/fAT3vPjn8Oq3fxxv/rnP4CWv+QX85d/+J3LVO9E7ud5I8ZnPfwGveOO78RM/8ym8/Zf+AD/xc5/GK378vfj5X/ldrTUZ9EUALcL4ytd/gGc8+y140zs+gbf87KfxU7/4+3jNWz+C5770XfiP//ofIEmRa3M6Oga8/yP/J/h8w9t+G294x8fx2rd9DK/68ffgw1oPd440UKn1y2cNX/y3b+N5L3snXvf2D+Ntv/hZ/OQvfE78h/DM57wRX//2JjT1IZKhhm27c/zkz74fr3jTe/Hj7/wk3ij81C9+Dj+mev/u5/9Bm2FVE4k25gn+5C/+BT/2+l/F69/2O3jrz30Kb/3ZT+NVb/4tvPot79a7Z5f6htCii+9v3ImXvPoX5OvjeKva/DO/+sd4009/Ai94+c/iC//w3/rFT+ut3hFZUsOn/vCL+NHX/zpep/a87ec/ize9/RN49Zvfj195z2ewZ0TutK+pN4mvfGMzfuR5b8Hr3/4RvPldn8Db/tfv4cd/+nfwwh97F/7tv7+v9X5AHxjaFO8ax7s/8Bm86sd/U2V+Em/5ud+T/cfxyjf9Bj7yu3+JvaMN9A8OIKn045++9PUQ49e89bfx1p/9HN7w05/Eq3/iw3jZq38J379/C5AD1f5+bHx4B9741nfjtz/9RSxacSIqA0vRN+jTbI1HAnppA2q9Ho/qnajCJMM8IzltXTzPrDQ1zJOy174x04Ga9ySWFUhEDJEet/OX0cOkENl/wfV8kgz1DkrxgeqRJBorQpqmMJwmKY0irnXCZYeEHiQ7PpT2ncsGapd5yI/yFw5liQAJoS92aNKCKaDBngtiUOi14JAqrYk8awATo6jozC8JHZ6Aykvlc0UKGZ6QF6kYtFpGdviWaM6I4xjR7dRyy0wj1CtIdQa8Yt4Yrj57FUZ+8O/Y+Z1/Q33r13HtU07FwoEq9OYANQgWDtZw6dnHoL++GeOb/gd7H/w6Rh7+FrLdD+CKCzdg5VJ9SKlvGxMj6E8aOO2ElejPtmP3xq9j9wNfw84HvoKRbd/ENVeciflDVTQaDUB+a9q8X3z2etluwfDmb2PXxm9g16ZvYWzX/bj4vBMwf1DxojaRGj/z+4gT12oBaezELpVv2z2yrdY34eqnnImBvgqyDKjXmxjsr+Cy8zcgHd+CnT/4Bvbc/61Q5+roJlxw5jHym8t2AmmaY14/cfpxKzGU7cBelb9bvnc+9DWM7fw2LrvoBCxdMk9DPEGuvqskTZxz6jr0Yye2P/BlbP7+l7HnkW9jfPf9OO+s4zA0lKhtE6irff21HOefcSxq9a145Hv/T/gydj70VWDkflxxwQYM9SeoJGofgD7V4+xT16o/dgNMweoi+LR7dKIfjTxFkwkOx0UW9ckUSI+Tw1Gmy1C3Kb7ifOKUDyDL52Fg4XLFQSdRTcmP3Psdgbnuv+n8WW7ECpb5KDvUlCRI9iyG5LS6yRk8ChPk3txtn8C8+WsxtPgYjI1X0WhWZXp45qAK6nknKr7RrOChzRnG0zVYcuL5mHf0CfqlawCPbN2NZjPXmppgZCLDA/o4b6aaQ0tWo7ZoJfoXH6VT4oV4cNNO7B4eRVrRm3iigZHhceTsw+Lla9A3tALzFq8Wvw65NuO79owqblqLFL+9I+N48JFdaFYWYOGK9Vi4bG3ASKOC7z64VSfL0MbY1U6wc884GujD0tXHYGDJKlQWLhM9SpvMGkZHmmg0chkmimuGBx7chqGFK7Bg8RosWHIU+hesQIMD2KyDiLGMOjxItfZVsGXnboyghnkr18vXGvQvXIna0FH43vceCX70KtHJbhO79o6p7bvUb0dj3qKjUBlYikXL18vHgOxcLv3awfB4U+3ZjeGshoVHrVOM1PZl6zCR9+P7Dz2CkUamPKqmfn3dIZ8TeQ2LVHb/olWK03IMLV0d6rlNMZoA4UOTYdX3wa170EjnY/6yo8HaQpW9FmNqz9Zdo6irf7yuJtov7XGM5HOJYjmwYBkWLT0aS5Yfg0c279aBTl39CGjhx8jIBB7auB1kFaN7dmLvw9/B4nkN9KVjei/7F/xc7SlQZMqVca5vDTwYk/2W53kvnuGdxcmZtPfzaXOm97kplE40vkyZN1WK5iBTaIAWaOduipNONmJmfZfrNSmT3m/woJGQpJ4ASeSSl/NEniSSJAk2eujmJLR16FzOawSJ8ysH2oAuJnq4w4Sc4gGqEBgs0oiXAlYf3wvkdbnIBQqaHMrnv+1yBaLpE42SbDeJ7PBt4Rwx7qwIu3RMSQ0KDRRPXOssjyCJVJvdpfMm8KaX34mPv/u1+Piv/xg++puvxU+8+ulYqM0gNKCcd2iAeN7Tr8anP/hWfPx9r8dHfv0V+Nhvvhq/89434fU/9kysWtaPagUgmtqQ5njBfbfgY+/7CfyOfP32u1+Nj/zGq/HR974OP/HaZ2LZoj4kOeD6LF5QxQuffT0++aGfgO0+9t5X4+PveRU+8YEfx5tf8yysWt6nBXcCGTNtkDO8+Lm34RMf/Al87P2vUT1eh4+9V/T9r8f/esdL5HcAQII0TdFXy/GcZ12D35XtR3/zNfjtX3sVPv7e1+JD734N3vK6e7FicQ25TtzzZgP91Qae+6ynyedb8HHV95Pve518vzbYv+3198i2D5l+QaEm79BQivueeSU++VtvVn1lpzb9juLwwV9/Ld7y+mdj6cIE9plqaiwcpNp2K37vI+/Apz/wRnwi+H09PvCrP4a3vfHe4NenSh7//f05nn/PdXjPr7wenNiE5shWfWyOQ69KuO1N9aGmCubqcux7+bK8G7azzPTQQ4FTy6GXi39uzfXiCKdl6tdDX/YTq4TYZ5EeTOu6fZAM7iz3+mCYN4Ki9LDMKIkOirWv6RAdkwTJkIy2ITGLB7V5zIykX9aD2kzWkHlMPtpjUGux20JtwMZ1SNDI6qho7Xr5i56Om6+9CP2VHNTCOjRYwTPvvh7PfuZVuPz8FbjyghV46iWr8Yw7LsDrX/EsLF80hPGxMVQqCc4443i87Seei0tkd8VFq3Dx2Ut08LAMr375XbjwvFORKoTNiTqWLZ2H5957E55550W4/LyVwe9TL1mDe59+BV74nB/CgqF+FBuhCVx60al4zauficsuPAqXnLsMl1+4Ctddfjx+6q0vw8knrUaueufNuupRwzt/8sdww5UnBX/XXrYWV124Gs/6oafgh+64SocgiV4/DdUzw403Xo57n3EVrr50jcpfHuxueeoG/MK7XovVK5bAcYHW8hOPW41f/vnX4kr5sa8rL1iJK9S2V7z4dlx28RnyVxcyzJ/Xh2f98PVay6/GU85fhSsvPkrtXoofuv18vOE1L8AmrjENAAAQAElEQVTSJUPqeyBTPc/Qwcab3/BcXHnRGjxVdbxcsbz6KcfI7h6cq0OTZn00vKOWLBjES1/8dNx9x/mK53Jcd/UxuPSCVaGMe55xPRYu6AOyHAkauODck+AYX37Bclx98SqVv1KxWoKf+ekfxcknroUGL9QorD1qOd7+5ufjpiuOxQ3nL8Yzbjsdr3jeTVjUN440n0BxZSKGyCG+Q5xVhilJVZNKoU2zrKlq5yguU8NNKeTOV+gsy/URoI2x9oTuu1x7xLCp1nsWipKcau7lhbnef3IMyzDDRVImBdpmrbzlsjPNJSPYtPKYt40R+UijzGnXg5xcxiR9MEKoB3y1yk/cSI0oiwJCJisVNIRGW9zqSMsjFBh60jTGtH8eCUGj7B2sAFWmlcsOnjAI8VFrTMuQCE6b7g9myhN1pkb0SzKyU8pMkao/xlHNduKko3PcftUi3HntkOh8nLJuInzlViqVsCHN82GsWTmK669YgFueOg93Xj+I266p4ZarF+LUY/tQa+6Bx4b/a+Ys36sT6Qk87apFuP2pfbjzmnm4+9r5uOOqBThptc8R9iLUSqeNWbZHfvfg+qfMw21X1XD3Uyu46+oUNz1lACeto+qwF7UKNZ2aqscI1q6q44YrBuWXuO3qBLdf3YebruzDhqP3YrA6prEF5DoJQLYX61ftxfWXD+C2awdw67UV3HAV8DTV96TjUlS5WyfliV6LKoNjWL28gZuuWorbrx1U+QO4+6oB3HGl4rBmBP0cRi1JUTHk97hVY3jaU+bj7usUiyuruOPqKu6+filOPS5Ff7IHVX2UVDTmk+YIVi0aw3WXDOLWq1LcdU0f7lJ875TtyevH0FcZhb81oddz3tyNo5bvkd1RuP2yozDxyD/jzFNqWsjHpB5R24m5uDw2emE2vp1vNnYHYpMoEzUeRMLtdKaTqoZOyYLgyGPWEXA/Gc4QqflukLMbUyRBMmTv9ue04ZeRYd6GphFOzyVItusT/bqsyJOFnmQQWWeExKweWbDavWsEY/WGZifgjakmIh6tiyQSrcU5xjE4OKF1Zht2ff/fceXpS/Dq51yE045pIG/sQtYYBevbcf4pA/ilN12GD77zMnzg7Zfh/T/5FPz6Wy/DHVctwWBtGKkmWEPr0+KFY3jJvSfiAz9/Fd7905five+6FB/8havwhpedjZWLx9CY2KuDkQS1fA9uvGQB3v32a/Chn78W73/HZfgt+f71n7wGTzljAfqy3cibY8hE167Yg1c97yy8+x1Pxfve8RR84Keegve881q88JmnYdG8HVrPJ1BLxzG/ug23XLlCuhvwvp++HL/2lgvFX6l6X4ELT8oxAJWt6Ff0PjnjuBp+6c3X4N1vvQQfsE/hN992Ge67eSWWDI4i1X6iwgYWVHbg+bcchY//rxvwoXdeg/f/9JV4/88+FW/5sQtx3NpEa+6E1n5ikMO49PQ+/MLrL8cH33U9fusdl+MjisH7f/ZpuO7iJfpFdCuSiXGkjWGsXrgLr7jvDLxPuveqnu9R2e/9mevwyuedjaMX79ZZ+5ji00Q/duDq8xepDdfhAz97Od6jeL7/567DL7/lGlx+5oB87YYPYrL6MNYfBbzxJWeFeL/3py/Be95xMT70S9fg+T+0FvMG9iJvjiPPG/oo2ql3xrLQjg//1BV4z49fg9suXY2hyh5UdKiESVemlCEyh3eiPigj07stV7xdkpEzgQG0TsJ1MIWAht7H3jhrk9yqD6k9RwskC2lDbdW4dR7mmdotPyoDzUz5ZRL2kSpDu4C8dIpEEmQBWU17e+4bNjA1SCJJEoQrzwPxwzLDPFn4JgtqWS/YXxnBpjuPymiVJrUSaqUY3TLUM9y5G62dvWaRYtmqlPVJJTQ0pYKpSZb7n7TTVwfVCa4sSWXJgo8jj+kjQHJaJVnoSIZY2zB2qnmyI3c6IvHkyMdQyXcKG7UQ3I9q8wFUsq0avDr5VX82m5oA2TiS5jYkjY1Imt9HmhnfQ9p8CEl9B6CPo6a+1u2XmtiJFr1q/giqeEA/vP0g0L78YVTzbRobEzYLyPUVneQ7kEI6PCA72wqydZ0S1Q36QGMuc9UB+S5U8o3y8/0W7kc126j6bAGzUWggBVC2abYNqWwr+feV57tg/j0k2UNAcztyjcOsUUfWaOq7cFyy3cJGte0HSBvfRaVxP/rUtqp8JPKVKQ72bb9Jth2VbBMq+YNFvLL7UVEdKHlRh6ZMG6rHOKgPBMehprZV8vvl//vC/cgajyDPR5FpkczzHEwaSLETS+ftwptefC3+6Hfehvf/6muxfnUNmV50tE2OA77Iov/Jg6MHXIFZZky0LlShPuYWYOwBNPc+qLjUlTsTjtwzRYBkUJMEORlBUXqQDCmyoCExzcPj0yqSwa95g2R4CXkNjyALG3IqxRxf5OQy7N519VyNcNry2cIbA+qEsIJRfTDvxdjwRo2/Ub26H90x6PbU616vhnHumcvxltfeiZc/62K8/JmXaBOnumrtSdM60iRDTWvJYLoXi6qbsLT2AJb1PShsxPK+RzCQbFV7tJYnVN9R/LBkG7Fk4CHZPIjFfQ9hUe1+DFU2oZaOyV+OlNBmbQKDyXYsrDyExbWHsFT2xuLaI3BZNdblT3ZJE4nWzAV9W7GkT+X3y6+wpLYZA+k2+dkLQrHMGlrrhzEv3YGF8rFUNssHH8ay/s1YPLgVffkWrccjgOy8prKxHUPpJizv34QVA49gudH/MKqNB7XGDoN6QaQJtDkfVzmPYH7lASzue0Bt2ojFisF8lc9sF5rNCeR+T2n9T+sbsXxwO1YMbsGS6v1YJMyvPoR5yS59oDRQS6g6ZqJ7MVDZono+DPtcKL8LFdt56Rb0hQOTDInKr2o97092qmzb/QCh3MpDGEoe1jtwOyp616ZMFM9c+UYwX+22Tewj84PVzYr5OOKVJnUMVbfI14NYonKXDGxBOrEFbPpd1wxmmfonMIfw4XlkuAiSincBy3JteqHNs3W53lNAYjagSAc2PEgG6gdpXhtmHa4ibyqX09ZEZAVjO4FkKLcQFk/7N4pU8SQLO7KghVQ1VN08j2xPMojNRwSBHk5HO/MzIdopW6gbKb8qB4aEpNItqOcrQJJClgF04DJ1ooxdCLqvVkYkCmhrE51p8Ob+2hASDShp5E4+Fb6kCylTDbYOut0/VtJ5nrerUo4DySAnqTZ2YCFJk4BynjIflPvxINkux9nsyyAny60zmuq3Mjxcy4D6pw31cwKqhwpovQBzSQz5R+lKxLtc7Q6V3V+TRK5Z3sgzGHIFKJ9tPACbkhsN5Hp1EU2V0xSf56q38jHPVa6cioeQKZ1Jl5eQyl8BqF6QPUFGpOJTJLKBNaLM0boy0Qx5mMCZtE5LpDumLFGxKjoLkAoq2kRIxBsQBWTRgnm0ZLlCoRg0lRao8hOkKjMPkBOVSyGDT4+OXbEXV5wzGH4VGEh3ynJCOgLynAhinpC3+5nZMNaubOJ1L74ai/AVnYTdgKULiPrEBI5c+44A6XGybzvPvdkieiML3zGf5SS1vCcBJDXPiHiRbKedJ8oPlJZ9kIVvsqD2GfWmhmUG2bFxuhdISpwU85HjOO2Uldq4PKjN0AM47/SV2gCNag5msnl0bpIhxtV0BOuWDuO1z7sQ73zd1bjotBQV7kUj08qjtcVrq9dUw7IIp2WiJSRDM89LUJukYDODkTZEG5CdbsmzLJfviEw8BNMOZAYjD4tioswIa7D7IJMiwmtsgTzEuSl7w3aG7ZrNJhqqg+VGBtVDyLVgswX/9zMNfUxYllRafWYbISyPLlMHEz4pNVy5sLbkufrQRkaGNE2kaqLZmIDLVQJ6+ahuFHK5EnQYlCEP8cpEXU/7MoViA70YzBvFOysPea3L1b7CFpIBmYrNYN8FoLxJQI5EviKCL+V1+83bF9SmAioloTwlIFNQbwcj1/hAaF2Cub4yObR/kuJ8uwxBdXL7XK9ApSIl114PSQ256jcZhH3Z1pB5uEMbrXG7ErVJ5dB7RtFg4E4RbGcUsuJJxjoVaT9tU4ZlBkkk8ktS/dHqJ3SumMcScqpfy/cb0U+eI0FM2IsEqgUClCYJqnJIU6iWmGzLYOcJoCErvo7wd1D6uoQC52xoXW5Ei33CkHKbyvxcN5Ckwl7AvstlkbTogEHOPn+53JkKTKZR5l3yRAJ6gWnJqQ2oAVEjboxbaqStutpmKqLVbKlGbLnpLrOdtdyCEq9FF8Yku5K+JSfLjgGnVBqq3IM+7kBNL8Yax+CTC5KY6gEHfbmvyjhohwfhwC8xYgwrljTw2pffjL/83M/huT98IQb7JuQ1E47c+4qA+3Imm976Tg6SIAtYStIkyMw4fy9YRxa25o1oZ56crLNsf0F2fNi385sa5iNI6hWUhDqTnTzYx0VSebTY6OfnKy45Bf9H4+/zn34nrrnydBDjAL2zxKN6UR/6VezU2rAZ/dyIGrYWdcPMV/fscdqIubzGJkpEUGGAPOfErC/3g1HknXW2nob2YwVJkDQ7A7S11X4kV2UzmRozGJdUjoBREvVge1nMpo0dmxDMlmdVsMU51mZD7GVi6jS00qspMIp08czk0G2bXJ/opbA5lE+Srb7IRPMwx4ryMqWjDuIT6VJRwhdZUPMRZEum8Zx4DxgVkeYKiPloZ74Fj40yWuJJhGQon5wF1QaUZDs/SbAlI9mWR4Ykon6SjAzJWLeQiA+1J0FTC4iQ6ysRanjUBerMTMWWOlSZYGijnAthEyQ1lTf33/g0xsG8LuQKuBTK/Xi8SU7qrF5t6BnUliG57/wt0xmJyygbkGwnu3VtxQxMJp0hMqtb81t9iTbQurwQBEB93NqAUuPC46GieZK2kSCVvlPrloM2SeRhKjJJuwHJjI61U21H+8UkufIG2JuzJmpjYiag3G5LE7UhQFrrRMIdYsDAFg/ZQQh5Ckl45qjCANguxzbuCwNzeJFseyM7fFt4GBmtWTrMqOsDaA/m9+/E+mV7sHzeNvSlo6imUI9mwmGs0GOsqPIcJjmldlFvGtFtRE7NRxYykiA7iKc1JIMb+zRjuUFOllt3OOB6GE29hzKdgpl3uSTDe8R1gy6yqJ/Yfdy2K+B5RjT00boNZ26YwLmnZhis7QG1gfaatQ9Hh0WdqZRMm46mPtINJcPtuhsh0eNR5LMi1zwqQP36Z0ncmGVKGCK68wCf9BYAvIZJ2POmzI2eykMozNQa49AV4YhkWos7gOLvWAd4DS9DFbHcNkV8M0nyEsSG23JDCfUlhPCukW/n68Qyl8SwR9lOuV2aMUUxpwLPM8P7N2g/59N9upI6cXYr6He6xpNtYsHmLXftInLtE0mGXqN+MrGf0DKHSGlEyB8ClFPxxXSX5CRBdiDRzLdslaGwcRniyCK/WIRyxbj+IuEmW3rRkFeUZFsXZUHQ46FWSOrCvAE2VbJ9K517MdOi5g22+bZODFkUBAWJzxZ8xAAAEABJREFUFC8faE4A2kRDX/xUulxZZXnc3K53Gb0qTlLxZS8VynnN9zSahdB5/UIxbE6yXaZ1huWPVXjxcN28+TSdLYqBOdV6srxIFc+ptjNLnMvYl5VtErj+7bYoi9cYkRlvL0A2yNL5+MHWQfzNv23HNx/IMdxcoClTRexT2xwsPA6Msh+S5eSjwrtOiV4VWr3CnAg/NTfrantT0Mf7o1Krx06hZKePHKu5rBlZ+LbfmeAySYaNKnTZ1mPTUHLSbd0kwUEmyKKOdtPLN9nRT2dj+b4Q5q5Om1PuCR9zCfWe0izcV77DofeHdRMLMYFlGMNqmObo02Zk36V782tES2qzYz6uPYFvh7AsteYIDi4C08cz08Y5+o683yRR5j4zYvqxQD3/2Nqzec2m939CrJv15sn2gIJlnXUiQ659X+Y9YPDT1LIvOFMZ9mlIRk72ZX8SF3sc6yIktG46KAPaQNdlHxI5rwhMXWfDvGUSQi8kmLZlVrTymrXcMB8gXdGnYkiqfEquQaEvEf9Rfi4qweTbDTdkrwyFzmlx/pndAYybaP8rHUlrQkt95D7ACLjTDGcnqbDTrPo6DwiJw/zwBjIiFq2Rg4aqZpgPoIeYgbAJbdsSyAQ9JcqkQ4AS7du5PJEnQePpUI6pXm0CqLoaRY1UU/iKtqZOl+G2O13PEjy4vYI3/8o/4oZn/zae+6bfw3e2LUAjKf5JJdtEfwV/4E+PkUwfvEa3F8ua+hA2tV23vis9J0mX441LhhSsLMTWvX349sMV7Kovx0SzprGrmKqkGCuxR25FwHEzxLZvkiALtIX7wdjfdLCbqIu8x0kcL5YZZRun5wL2aT8k4VPmCJLwZb3rYsS0ZeZnRi51Ds/NhBXxWkXyPo27xRjXB2ySDobyyKIcGTwqtzdRudaCR3Yuwgc/9Q287X//Pf7lq5oXXBDq50r1mh8h3z6q7nzFGmsvveH4GL21Tz5piFmPZnfLHbMyYpZo57hHPupM/QYxjZhNP0bbQ0VJDSSdOJOiKkQzRfOmqfW5tflNUn3MeS65RTLQnTNB3rL3fKQ2zPB+0YenzfGQn1kuy67bdhFoas+qTbf2j/bRZTlt0rYRNiJVb/lAhIUR1rV4UnbiSSKuM9BV9mVeIrlq7a30PlXCopCHlA+XEyRQXFoMrPDvraJ2YlhFyVipgKlegqRF8Em0ERKtR2GfIUEDaI7C/1Fh3hgD2Ak6jlwHHAGyiH23A7K3vNvucKVzVSdif8rMlM+IebzxiogyU9sY5g8OibIbIvu4PYKNaFbmo6w3TVCrVDFWr+Bvv/QQBtZegS99eQce3Kw5wj5lmb0nGc/qJqmpzCm25FTZFKM5FvinQKZyqrY+tAX41ff/OW6/55340Kf+FWPNvvYCLIsn7U0y9BfJOYkByeCv2xk5WU4ymJDsaW8lSZM2yMnptuIgGL83DJLhBZXqPeOXG1mU5Y2z9QZ0kZy2vlJPuXN9cId/6YID+Mb/7MIv/+Zf4H0f/iK+/+AwmAxi7mfglCrsU0Bt5v/l/z2Et73r43jPR/8eH/7k32Fk3GsT95l3OoO4BucyMESeRPdjo6l+T0WUaxR69jHSKbk2g4brl2uxJrxgI1yWe36QxTh02ghKPUiGNTzOV2o2MW/Af8IbDsa0d9RkRRuIlxsvKH/CRGpOgq1COaobIiQkCzuXF0FSmtZdsm1J4H2qEdItW5KhPMtcjtcY8wZJk4CoMyUlj7DWZYkmQusWqwBCoL9GWkCPIJAMFWhXTB6ohcp/T23qk2c0h5HVRxRMd4EM2rfTmUIdQhyknuyB6fko7HuqDqGQLNpIFrRclANaTpvvlpFFPrKgtjkQkFQXJCHe0OVyDLFBbvroIlHxSagfSfHdd+y/RApDRHeUdmiH88jwz14FnAKacm3YStl1mzPEHsDtEVig8D+dC4/N4m8F80ljdjr7bnkCag5osajqI1RAlqKKWvDl9nTbH0w60VwlCZJT3JBE9+YEh+lq5P34zoNVvPvDX8LDwyfhZ3/9L7F1JzR+K4epBo/dYjyXI2ItSfbsw6jvps4fZeaNmCYLX2RBPUYMkoq/RqcoWlfMZ73HimGeZMsCIU87MYeMyzb8MjPM2z3JEAuSTu43NCU01yrYO1rFX/zN9/Dzv/Hv+Nlf+Sf81Re+h9EJfcTmtf32OZcZ3NYsr2JkrIZxLsaCZSdi50iKRqa54cVnmsKYq+8CoPXFyEQzTL0SiQwR3eH9rHd1PD2V6El6Oya9EMPhWJYR5ZPzJBpdRvEWsX3LTn2DEqwxynbUayGileuwk+JfUGkizrdM0yxnGlrlyliea7zkpGTQGMt1SArZZ0KuuakNt/eK0kNX3tpYUj6QWFeGnCeCPpJR0fgOvwwB9P9a+aHLPgzPDdMIqcId093USstMy4iy8n416knCaxxal21J1UiwiKTJJNgmCKTzaAh8eLjxss/VSHrlkYGiBOinX521O2qAZQZaV5m3iBkg+Gd2ZmOgTqSTFhC6AK1LduJylScy6SYLoSsaYQOykJs/HCiXXS6PnFoPcqpsuvxlX/viSYIsYNuyT7Ijt+5QoFye/ZM0mQSyIyMJK2O+opct6cAy93sZ1lpuWoZltuuWldOHlncNCuQa166LMdsys4a+yMkwfRIkqLCG1IuLeByCiyz6gixouQj3idPkVJ3lhwRaU6qVeciThahjBQaXnoJk/lpMoIakWlWRk5cgCY7cBxAB92037MYy0winy+iWO01yyppj+aFCrI9fmP7nzGLa5ZEMLziSehXlbWBWl17yaKJa7cO4fvF4aGsDi1adi3T+SXhoy4TGZL/eSI/u+Eu1mchAIJ2n12wfMvYDSR/qE7lel8IhWidmFb45MHJfHogb5zMOJO+RPLOPAPUuMmIO8wUIskBH10l71sT+IRlMMv8Jh/88I6RKD/8pR4TFwT54cKoNsvBDFjQqYjmBSsckQQAn29me7MhsTzK0w7z1ZZCFjixoWZeojCRNQ16ShUrvMi1ABe+n5IlpgBKBdj+yDM6Um3bp3IhJIvtQIaGyCmQCLQD1vWBjD3JvpvNxbSS0cElX5JNvMWSrguK77+CrJCR725JsN5Ys+FK2aVly9rbTOjkohbtgeuTarUUAidroTk1VoqIrnRjJOC2snxmJ1L3hcqEyu0FNuigjqfydm+ryCEvdf+7lXHam2RR/tpod7DdaFr40NFUXfzG7Tr3g8noB7Xp0e4yeC+oyjWjVoYXe7ZsJib60E6RIG0Q6kYB5opIJbxQw6Sr8AftLE3lJQMXBbXKfRTgdYVnZJsqVeVZ3uY29MpT15qON/6NB6MMjcbvYQD2pIx1MkdZSZP4wj4aizmeI3Y97f+PVbb8fRT0GTEmCLBCrQzKyk2iMpWnEJIOQSPQswNIYgkapx4xhfnoo+0Hc3fWqaL6QBMmD8Do5ay5XDSbYNTaOZLBfYxAYWrhARlLo2XUftiTJ0M7cJ3x5rq1+jsGBAaiqSFPqXZkhl5xqQDeKHnNV43g23wHJTqInF/MdLI01mZ7mqr8BjampQIgBprm8fkSUa5qrfQW0jsiv3wFl9Frzy7JycY5xGdaVbc1b1guxTr10vWQd+8jNTDOtmzNhajyn74detuWYmXdtHG/XnWSrb+hkF2SpDbPjRu/nsgn4H4/wibZ/5YDGtBZ4oNkArG9DbvIciBtq80YrTakIqkcLOJ0oTenNQ3yA7CCQxEyX6xf1ZA9b+YB9mgouw2jXz7oyXA/BZaOZqZ6YfJULLGtIYopOsrKNDCYnFeCsMYLw99D1UbA5oQIVeA0Kv1Rt3K6sEwI5uZFkkXbHuHxDZlNuy7sxxaiHIObpVpFFuZaTHd7piOnyWk928pAd3rrHC8je9Xa799WG8AWnr7ho153Hp00R0aabeqREWRgnMfE4ov7Xa/z/ujWQbcGuh/8d1XyT5sBO9NcOXSPIqf1GTpUduhpAS0FxWugyin7UAssxQMjzuj4g6jhyzT4CJEFy2gwkg56cTKfN0KUg2SU5PEmS8FpBMtQfusgOr2QYS6YHijD+tBY1cmB4VOOOKZhUkD2KiwrJ0JywLvo9Wd+NvmQY9bEt+tweQVrJ4Y/vYDTLR3k9DX5nmW8uzFx2t5/Z1qGXXVlGsj02otzUcJkkTSaBnCqbZKCE8xtij9ytCJAEtdmN/Zm05DFOkXpDa1U4GJE9GqNAVte7LYM6C+HyxtiM9YZ8OwmN8ECjPsqdNsqHtVFnakR9yYZkcOdHrF+ZRt76aRF9JK0Wx3JMYybxPkgu+2tZtyxk4MAYLQnawQDEtirqwgx0rlyqzFAI6b9t0QJlrTfN8N9CayON5hiSVpATLWbWK+rw5rjgAbSZTOXl8M/driRVN2ihoToidBoyWRoiut2obkh8wLd9xcyRjzTKSaqOjMlAo02kFpZ5px8vINl+uaF1Td8W91Jv5B4crfxkEa8E1ESFR0ugLXW7Vzs9i0l6PEqX37UFMtUnm3Ut/C8ZrFic4Mdf+VTc+JQqfupNN2DD+gwpRhXbivwkwhP91ikEx9Xjw9iz7WGkWgdqlSdDuw+uXz3XDHsxLcMvOKet6wWSINlL9ZiSkZxUT7fJKFfSacMycrK9ZfuCR1rWGNPmdBTDu8ewZ9cEMv360XmP7MvD3OvdHsNrSi2tY9UyoJJtxMjW/8a6lanekxN6Nbb+FYQDKV6nZPZ9IFkPJE8SNx7TZCY5jaa3mGQYF2RBe1vNLCU5s0FPbSLpTJD6CXi7xani5f1VMS6bes81Q0vp0+TAIfQJdOUJAx/2bjp9zrWvy03zXFrdlMckBQL0ntNHKyKkDrd+mYR+d0GggMs1gi4+7I+ECivgtAFdotGelI1EZEHFzv6WHxXesS/7sK6jUTUYEESyUysDO/XhjIY1MlQutIHWFfWtJFk4j/slalKRRKKZzFaAmw29SHUS7f9SM7U8bIgx6SoHhSx8eoLS9kpPMm4lyMKO7NCWakZCFvbRKJbttHnD/IHAeY0DyftYzeP2GLF+5rthXVkW0yTNahgR7s80TQPFE/giicG+DM+4/Uz81q/9KF5y3+VYumACjfowSh/Rcx4Bsoj1XDkmGfqN5H65zL0Y5OM45ugaXvaca3Dc4u145XOuxQLFpAjA7D9G9qvgR8l4ror1/Im+zBtOmxrmjTLvdMR08qh/rFDXM6LXR0HUmbrOpob5fSPRW9moY/H8BFdfciIw+jUMJN/DaRuWIYF/EXn0x18lbeCCs1bi9z76dvzmL7wEL7r3qRga0EZkP+ea11TDcSH3b546z6ECyfbaQXJSMe5LY5JQCbKwIydTqbTXKX7d6s7ntGGbI5ibCHiDHGNKFn3htAEdd/kj1DYM+7hMe+Fi090u3XkSbaRNLaTmo2E+ItdYF0/vFwUYbfuiTNimG7IhW3rl35/b9fd6E95BfhEb0b99ug6GnVpualhmvXnJ1RpzghJ6qp7F4LDuGEAAABAASURBVDQ/IxI1Onw5OGBNaG87CXJUZPdJtEAS1OY5b+zVSf9e8aPwP3fnDqAzqzOKDJ2nG+nOscQ8kMhtUT+qvoblM8F5Z0LMG21IBpbktJM+GOzjQR5c/n24P2TqGA9TDzDTWFjkSUZRoJaTDPHyAk4WvJVkwZNs953ty7DdEw/FWM3csGwEA9iBRbVdqGEPUqU9dsOwt/5xALLTj7Orbmg5cuVL8mEctWAX3vajl+HPP/g8vPiW1Vjcr/kf53xYR2bn9cliRXbiTRa8204WPDmZWmd4XpkaZd7pxxvIThv3t+5+sXmO5TkBnYxVsy24584T8fd//BJ84Q9fissvXIoUw3Lb0BgVeRTvifGdWDCwHddduhRPv2kdNqwZ07t0l2aH3rHT1Gs2fUtSb0zKFw7ZRVL7nSSs/a5TGdBFUk8EPVnw0EUyyMSG2/kCU3qQLKV6s84XES2cjnyZWl5GWfdE5WN7p2tfIoUh4vczmpovpOKuPVum0VPk9/4uV8pWmR5ZsBWjOwOzpiiK/nTePMeUiypl0kbaZUhmexubGnGDGn1YFhFl0d7UiPpILZsBRZuKfWQwc75Yrvle5VgWETLpobRaIKZ123GLnTVxHkMR7eSR45AwNUICIcCJlwUtaM36CJrjw8hFvcBZrpUO8aKO++23exMX9bOl9kGqs2abYQY7suPHfqNpmSc7NlH/eKIkQbJdZbctgmRPXTQmGViyQ8mCD4on2YOkpkUxUStsoppkemnnIYYJCHpROUQxiX1mOhdF2E9E2V8vWVlPKgbNOqrYi0X9e3DcynEsm7cLNY7AGxwc2TyXwwXS46KDspKcLCeLtG1ImjzuQLLd5vjx7UZ0jyuSFrdtQ2IfD7KVR6djFY5hIN2B809JcMaJOeb16RAH49oU5PvwcujUJEN7/O5L8r1oTmxCLduGSnMHmDfgd9++So9x6qbOF2XmDyVcTrd/smhblNvG7THMR0T9vqjt92VzRD85AgcSM89BaPNMFv1HFtSeoz9TkvCffEBzK88aaB90EpMu/82wlIWstBfU4EaQy48mQcHbymlTI9qXZZY7bZifC9iXkSQdby57OkQr5SnlgNrR1XrMcPkPnvNEeSoBenSM5bid9gvSFbEsrSBJq1IR1Caa2RjQNEYBpb2Q2An1076pO8odY5AE1LFG7s11CxLKNBGKm2Thv0XDgChU+/V02TFDmY8ykpEN5bUTLaacp8y31I95Qnba58qSRZosqGURJDUXio2i29oLZVuSIWYko/gJSLPQpqSSqq1VNJvz0WwsRBODyNEHponkEByDwhY4NJf742A920cvTOfXLTKs16GGiZCo7YKbrJQmPaA1JCCkn3yPmWJqXTkiTs+EaGubMu+0EWWPB+r6ZvpZ1TTWl2wPnCialnrsGZUkQYDeKRXmSFFHRYc4WaMZ3uF41C6f4hV1UDNRrfZrLlRR93/jmFWQqN66D7h2MW6mM+GAC2hlLPsmGdYzsqA2ifrYlzFtaj1Jk5AvMKWHbSKimGSwJadS25CF3PwRdCLgOHZSHS4Ta4iEm9qrGU44T+ZPTO21oDlTwO8tv9NSqCPA5gRyQ5tohCsBWifNzk///XRWnFAj+EF7ryAm5AgPMpBJMks8OQzVK+jK1HrDMtN9wPUxbEYSnmNuQ/DrMpqqZ/QlPXzFtHlPSMM6QzK1Vk/fLQFJ+aQlEINJV9mZFbJVLRDsrDO0RUAAissvyIJrP11oAoLh60UdUB9FHv4jw1HJ6kIT9GIn/yRDvmbwHVjpCplTJJXOBVNaFEAyyELiyGPaCHhAlWFDsogdWVDLuhHzkGyrLIsJspBbFkEWsmhjeeSfqNSTdO94DX/1jxvx4z/ze/jcH38Zu/b4ZdkPt98fh3Pddvvt9tlL1m0zXfpg8mqbAKb9qOcLsHN0Ib75cAXbx5YgT+Y9yhuY6Vp7eOUkwzpFFtSlO96G+W5YblhuapiPIDt+LCNpMgkk22VOUhzmhOseUS46yiKNupiONMr3RZt6B+V5HxpYiN2jSzA8thBJOoRKpRrisK/8h0pPtvoh6cN4cwG27F6ATTsXY099qd6g+siWfl9lky0fPei+8s61fjb+yKK+ti33Y+Sno7bfF0jOaEIy9Dc5mc6Y6QmkdGzdHFMjftSQtLj1PsrbfGD0IDt6aCPtvZmpToREtFcLh5/BEIwbTCdhX00o6ADso9iqM89AKm1b+Co246qA/GUFLDa87/Pm1tR5jCg3jbA+QjJS/luULHgle9/KN+mk3PVynjKizB5kH+oqmjjdhjM4YWqYN2QYMkReNKeyRigdbm+ItYv3P92V6ycoy/KkVXn5yBt1wPC/DSilNxeKFpBbPgI0R8D6XkCb6Vw/+5JEqhNrJD7lTlUFnXJKFk+0cpcXILn8o3R5gOwPSllnxdp3NCzzUfZ4oSTDYCYL6nrH9pB0MugDo0dZ5/4jGfRkQWUyKU0WcpJF/6mfPHH9r1OYGvbZC/b1WAfZaR85mYfGfs4U20f78IZf/Ev8+qcfxEte/7v4zv1VvSDnPaabFvvDlSQnt4ss0tZNhwRaH1rKjAN4YNsg3v4rf4XbnvdBvOd3v40do4PI5adlcoTMMgJkJ/bkVJ4sZCSn9Rj71nRao8OkcB2M7uJIYrr1Ba3L+aZDywRNvx905jzBxfjXLw/j7b/8j/jEH2/C1p1VrUd+p0AHNngULv0Sk1PbkSaayXx85XvEG3/mz3Dz896Hz/7NZow25oNaO0iC7I3ZVJrsnZcs5LPxsT82ZG+/ZCEn9017led+7iU/Itu/CJTjSBL+MwzqnQxdJMOarC2sxlzaAqUpbudl+Nddmpoz2rNp4+x/eQMaxTIGNF4LtPLYr/fQmoMwsqZMJwC9/dr22ttB70kJoQmJ9kbWeS2kfHVDctel+wTGsgiZqAi24XQ3SEIG0EIDJnpfGWSoB1y+AV2WiQRZ3MybSqZcekYDscGhaUTLSbliwVGXPiYjJVURgQ5qWgliKtB5POp30IKecteEO8J/D503hpF5E90cBrIxeJPsSvqrh6Q6LhcQ5HbKJEfxiwGdnIJJ9Z6iLQRk77yF9vHyPLB6kp22x1iV6YF4df5MA8yUJEgeiJsnSJ4EwxMptowOYcmxl2EiWYORifnI0XfI2kdOjTc5VTbbCpAMfegNjUFyllk9czVX1daHt+b48Me/iEf2rMKHPvUP2DNCJEkVQGEj5sjdigDJEO9WsichGeQkp9h63hnBoPSwrBsl9WFnSWoMJAEoXWTRJpJBRxZp6CKp577vdjtl3tAJ75Y9CT7ymX/Aez72T3jNWz+E//raQ5qDNQ3OR3f8eT5lqt9XvrULn/3T/8K3N6b4w7/6MkYnVHG/0Pfd1MeEBckp4zBWjCx0ZEEtj/1j/lBhX2VMp7f8UNXpcPoli3iT09Pu+ng2JNqnQfDei9r/OR5k4SP35lc6aEOcNce1F2sKmdwIklmuzRkCJEVY3+VVfoJMG3D7C6ogo2yNHBpAoMe8QckioCvYFjZaFBDs6L1jcXja9inTme5oR8q/DU0jnHY52ruEujptWGaYj7amSqtleu7H3a6AjuHRhhomHznkTo1neDHq655KS+7AwJtofW1QyL15tlyVsoW/gkypDsiao6A20ZjQSXR9GIl45kVHuWMNuAOdXyBSBKhBJEES8Yp1jWmSQU8SieoZga7L+YwoNm/EtCnZ8UXSojZsa0SBeSOmH0u0XC+y0w7LjXJdnTYsIzu2ZMGTBY2bZ9sati+D5KT4k2z3C9nh8Ti/qGmh77vQtryWYFyLT9Kvj8lKAh0+BRyqJpKdOJI86GLIA/eRZymQz0OzOQ/zFqxUuwcwOp4B/rjGkas7Ap4zhuWmvWCdMZPOeoNkGIPkVGr9YwLTVKLcvmhCMrIzUs8xjTI09Svmrol+/Pd3d2LZurPAwVX43sbdmo19yOg3z4xuDpkyVzMaWYZMJ+S5PjLTyiIsX7EOSap6+V06y3ZOV8EYO+sjX6aWHwrEMuybVCPNtGCdWZJhTJqPmElnm6g3fwQHFwGPegMafQH+qwCBOiX2Pgw+6BS8iU6CTVEeqX7Te43a+xnWw/+dm06joQ015APa16lzoYGMYt+n9T8RlBdMQe3Z4Et+gr3zOE0CaQpob9aG5ULYU2iuiC1u2xZc++nxYbQF+2KiD9c3olxGzG+dedvHupmXrIihmNneJCebRueSktLlcimaU1SyTAtB5pVCPBzEtCWfVNFC5o6kNtFG7tPnxohOo4XxvfDfSOfaXEMdlcom/BvSKsduY9BMy7CuDOti2nxElEVKEiRjMvBkJx0VB5s/+nk0qdvg8klOameUWxdBMrDWGSHR40Fykq8eJnD+MCk0fsyX0cv+8Spzu7RfRqJ2mo7Xx5FX3Bq/2g3zjz2QRR+6Zm5DNywnCxtyemq7XPO/2fDC2I8ma8ion8+1Llh3BDNHgCxiW7YiWU7OiifZnpNkh59V5kNoRDJ49/jyemCY3xdCplk+6EOb6nxUBpZhJOtDdXAxKn3z4XcT/L6apZ9DYZZqw5AkKdJkAPUJoKnFIdcBVK45o0XygIp07A4o40FkcpkRZTdkp3+jvkx72UYZyTBmY/oIPbQRIBkKiP1DFukgbD3yrCXLi5PfllhbN73LsryVbNlQa37ZR0sMb0Itl49WBoSx7rT3haZthRjZJspDIdhJFGiXHckZx4vbVWSN9VQq+lBeZUYAWpdlLtMwb7HtYx3FJ5YhzwOZ9qHMZKly4gFnFRykwBe5aSLHJoYsQKW7K08GS8Wh1BhloPyRDB79f7bijXPxt9F7AJ1IozmMcEqtTXSiJdB+jX0tvDgEl8s1ZnbtCJQxs/Xh1Ma6R+qyyaJfyIKWZZEnOzrLYv5IPdgNkiBpkymItpGWDSwzyrLHK5/pK55aWCoTDWQjY/CHX57X1ZxM80LkcXC7Lzy/Ipzen2p7zaUWoXqu0zZtFsabTYggmWZs7I/vJ4vtTPNpNv1hm154rMTPdeuuC9l77ei223fab4oEe4fHkWkw7t07glqtAkvh07N9OzhkFm63MdHUeqCT8lwb56zeVHkJmvWG6PS385UxvSXCOkxyEsUhuKarT6+1g2S7BjFfFJAd3UyyqDtCp4+AYxu15o2YhmZBQJroW5IB0AcnNRYDbfdDsYfJE9nQuTVetf8y14ZtAyTJta/THg1690Gn2gUkk0qbPsA+Wr405BEu5fF/P4csQ4DSQe5HovIN80ZL57YYFs0E0gV2LEKelo+21DYuw9RC6w2nDfGuX+76iYdkqpUtW7AwoiWyUWBlHGivh3VGScdWrApRJjcKvANaCEK6xYpkAaFR4nyTRYMTNNTFDYS/kdYJdDYxgrw+Koj6JwNtUMr5Yl6SoQxyMrV+LkFyLt09ar7KMSSntoksZLYzYkXNG05HWuYti7A8ItFAJYlISU7pLzwBrhxNDPU3ccnpSzDb3xwsAAAQAElEQVS66Z9w8voUyxc21NYxPNovbxymi/4TrGQH+itbMbH326hhK2pVzfnJi8RB1OaJl9Vzxq0iaRJAUuOmgyBsPaJ9KxmIZTMhGD1GHuV1wFUiaTKpvSTb6aCc5cPvjrS+B/n4VvRTBzET29GXToDQu0UfdbN0M+dmYfjrZVxJcjDZjTzfjNHd96OaDKOaNpFUdII3Q6lkJx7l+JnvlY0s7Hvp5kLmsdbtpywr8912R9KHLgIkJzmfTT+QKXKhnJEkSALaFOdh39WUWuu494zioA2xiQZyIDIWlV7P8K4rf6zaj+VdIOU/yqLfbmq97QSSPfcQmOEiizJCHKJv25f5mLYsQjImiZql/KJikEg2+7tV8JQMZXmbbwUufqXoK4QKvBcNQ70gN7YxECriv4WWcPKtryELEvvxBtynd9pIo7EH2fgeULJMi5CDEWF7g6TaWMDp/UW3P+e3zLQXCp1DWgZQyGOOss58lEfqeMwG0f7AKVnEhmRw4noaIaEHaXmm+jcD4D6YAhm2btL2EYUw+nNLjUKK0C/TLfR4wlwZUo3PJYN78VOvvAgf/cWb8LFffRbWL9uBFMPI1U5/fRti5/R23CMO1jHJ0F/2Q07lSVo1Be5vz3W39djVo3jzK6/EcYu/g9e98DIsGBhDrjWhGFNTsh4RtCLgPjRr2g3Lp4NtrSMZ+o6cSq1/rIAs6hfrk2lNN2I7ojxScrJ9lJepx57HYKr3xaLaTtz8lPXY8+AXceJRdRy3elBzcBQIL3Wvt3hUrop+ismbe7B+HXDaSQDH/xuXnL0caUXzg8XscO2mA3R5/dgXtIpr5c4D9mW7P3oV375JVbidmsyQDBsdr/kGOb0tdPXq914ymc76dv4yZp3xUBseZv/kDLHXxhhC+NvmQG3rWeRKZtqnZWDYg+kDVNRzzBotMoFAB0Za2BHSsZwwxwB4IyoySed0hO1bG9MgKtsHQenRsiVdv5J8FmwcA5NMY1llYfRtndFDFyNTVs3M22l0FqkWu96Zso7YtjGQHWng3KDAyDfZCQjZ4a33JjpVjyU6OfDfQoc/72iMIsnGAlKddJlP1bEV2US4w53H+cvANPVxWb3QrmdJ2UtWUs/IOu/+YEZnB6gkOzGOdenlqlvntO1MDfNkx5fTBjlVZrnzGOYPFiQ1JwscrK+5zu82VrVZPuuEGp5+4wk4a0M/FvTr9Dkbh3UuT0PaJMAyIyRm8Yi2pkbMYt4gGUTmjZDYjwdZ5HcWku04k7RoVkgxgRUL63jJfVfisx/6cdx35zlYMJAh0wI9Kwcyct0jlJz2to2VpoZ5o8w7PVew3wj7JKePC1noyvbOMxscSJ7Z+H20bdyu7jpY1gvddvtO+/2jl77eC8vnZ3jF867H73/kzfj4e96A0zes1GagAfq9tG9Hh8yiXq+jwgmcedJi/PZ7fwJ//rlfwI/cdRFqOiH3/CCLMTNdBTJ9hjtW/tgoo5e97SJ66Q9WRjKsD2U/Ls9pstCRdHLWiPlnnUGGzmOIDbd5IySehA+yE3OSU/qoV0gcr4io1w8lgA49smZdVBto8Yh7KPmNdlOo55gRFTPZRpsync6+2+d0diVfJEOKZPH+jT6UVmCCbhK1vJBCGZB7r2tZK9/+b6CjM33LYhLaCsQKhI1BrqQQZWhdsXNsEzpG5wHIO9Wh8gSACLSVRusUO5G8Vkm0cR5GMrETHN8RkDb2ghP6OayNPUizEdCbbC2kEPWGOsADQC9x14X6ucLwItRrUU1a9baN4aRlqfKpFlqM4xPirZ0O7jjAZU5nMRs5SZAFZmM/vU3xkkG7Lydbuo2Tkal9BkQB/2pg2KYcNzJIgo05+w9ftZPdK2XtwaCof6pB4o8j0vHNQ3wdY9epjKklJWpDGhB70BStmpMESdVz6k1SurQNtPKUaR5scjV/DInGX6NRh1+axThOJJdOrsVNyk1N0EKWTKlbIssIZZ10u80WkDRpw3KjLWgzRSmQz8koDLrzON0LhfXUp72nakt/0sTivjqOX04sqe4Jm4bcpxVagOkFQFSTdJIDkootJ8mcIKfKLI9w/VBqT55TKtekF6Qq3STbZZJsawqf7eQkJurIjn3ZIOqjzOkOPF47QFe9u+vudDdinrI8yrpp2abgO3Ml1inW83BSlx3LIwmfUhok4YssqPnJKOa/JpLE3TzgXInW+LSxG6sXjeGai+bjnFOoObVDa0QDRT6R9vrX7ePQptM01bAfw7z8/2fvOwBtqcqr15o5t7zOe/QuSBEQ7EZFo5jYYk3TJJqYX02xptgL1liwBDX2joC99967YpciHQQer9fbzjkz/1rfzD53zrnn3ncfPEATxlnz9W9/u8zMPnOfuhW3Ooi4w9Hj2G/ZNt0f0y5KWLh9PfYwHJn08wMFF7RT7+KFoMLqc7a+6vlegCrI8NiSrP2GE8+7kazmDcuJmk+wrgm3cdMiVXZdaabA64NC8QsjzUv/OCkszhQbguaOAY+xNaSfTaXeXYVEoZhRmjakhRYQoHUC5IhDvrpxg41LbDbloj0SbEuwsSx9nUVGwKBUhvlc42Ie8jUdBrlHrc5nSF7sSaoXbmdY3oZeT0hAPqUhvallI9NTBL1DCYNPNIT6MkxXm5BsiSZ9j2rgzc9nn0/vmIUGRRtgdme0QZ4OZOUMvFE2Mv3ZDgH9Kaw9CXamACF8tJGhvlDnBkt48+WmjFy1kBopC3OQqauZtARjFIGYPGkWOkn2mUkqzyyyLNO6S2iJHw56IcLtG30phwqubVfwD4bkMzRJrbRPzS6qz8n3xqLN+lKbw3TJdmPSgqNol8u12vZC2VoJ5EtBtrTuGEizSVJzX60Dkhg8PFfWkQw/kmhp7XizbWo4lxG8bKgPkmqTtXTjEbJqs90pkOVj6HapHxAlCv0QTlUsZp58j5CEKXZxkFWbyY3kLtesa0hw3GA7ZH9O+xgkY1xJWuxDymdKztqd2yDZiyUrPiUgK5lkqEjO8SV3rYvgxoXc/ZhG+A3GeoyMG6qBTD/W2vqowmKrnt1bdd8Venh3b6jmdiuv/4tJrXIKre42tIrNyIptwozqrNL4fp4PuebT8P1uapgf9LfONiPxgz6LlV0VS/Tqw24cnmNjVyGL8XEO+w3C+usDktcnfI/Fpn7tsYS7TFTEc5JkPGfTMwrp0AIp9WMUpe4b+cgJeijNAjp6+zXdXxJ9khrPBCvsY5ivkfpqapWpYX4YBm2WjWG+u9L14obUVPhHQJ2Aep/2xsT9kV5Doms6rTSSvBjqRo3kOyd+diARv1YqRzZvwBQvGnpowCu3xlV5PHHDANmSpzbV/jNDhY5u8jboX02dCZQCOvplr400utpQd6dla+th1UWm7U3OLqgCql9sKaGHKFMLmWzD6+r39yJUHtVZRQGZUjXhh1gTTVvFUxELQeYb8OwtKLXhkTWgEaiQaRxyWeaejiNd96CtytDUks6TNVXXiSerzVFXP2iMtOBNXY9xnRL3glzjQnDfFkCWo5Mtx1VbV+PHFwFXbhpHO1uJbpFp7ZWBrERQFiW0/AKywnrDetME+1Q/yln5lnW8qH3sL4s2CYwHInT4xjfE7tbp8VsICyVznGsp4DFYhau25Lj42nFs7R6Ame6YupAFCs1dqbskQECiVluJblkEtZxQQJvvGkk3jHrwSn3VNswb5ucC0Ybzur2Ejp4j5gttvBwzGN/U07eDBt5+SW/ecJzt5hOsmw/JxzT5mDeSfENRt7H7AIaN/3XVof7Cs9h4+88H0osp0xLNNIuapJGVmCpXaF2tUtEjoNYlfg8OUvepSs3yEWT5EmEMLfH+sJNpdS4MIlNP/EwwNYIvgVx6Q0uzek5I7tnNy8e23QagNrMa5qX4X3qS/F/as0L9MkTirPhS/S39wJKOHOh76X1NR/PeQSwo1Eeeicn0rqE+jIjthVU54TyRU362GXLzSc4Kfl8Y1htNPnJY2UDTTs7mCd+mrBj7kpUPSdVa9iDzvCdZ+c7noB4NmBQwoKlEbW4rRtf5fGSKs+kbil1cFpPPOYX4NyiivYyJd47E66EDgXoBQy/CQLcD6ms1tGkutIHuTu9AMWPs1J56O7rm9aXam2wWU8j1ldr/hnpEm2pvrLPYYJfI9VLO9DiO/H5SqZ2qlkLzpidSJcTVk1b5VRNnZamaKsz6lqp7EPadH9WkpphBv2F6kqpvOAbj++VqiVQ3VdaXw35klTPxiZLWQ/6z/UR9kLP116rrREhGHEm1w+DTJdOvxdx/Hh1iSz5N6jFrynuG10tGdWzdTrzqrV/AKQ97Op7zX2fg8mv0oy5fhlKbBeQZCpVudLQ2qk1bCW/orGuCrTxiSvvLtzBQajVWKGreMZCP++QfEoZ5w/0yvTHgtlxLF+NYt2UEL/nvj+HuD34q3vGB72Oqu1QP4lzP4Uz3VCsoS60vAQ4SqKXThKzyU9ZChgaaPjkztLJcOTPlZ/jbnmlATA00Ys1bZyQf6xKsH0TZLXRbVzU0ecfY19R680Yzr2Xb54Pt1wG9fl6fWNdpXJ8c1zXW7RqONx2E9bsL6MgEZmOY4ip8/Ue/w2ve8i188ouXYsf0uCy5YA+RG+hc6D5zk2HHiP5CtS9++dspfPk7V2P9lmUosATQveB7wnR+aB3q/QHB70YDJZ26H332Oqbf42ZpnhEgZ8fT85XcyFl90v2hUbK/D2SupVT24P7k4aJnXmcGpT9G6r0DvXWQyWBobdkvIcbIuoHcyT5I7W9YTyqnGSHL6nuzoZN6zkkqRmDyH/BIuQfU84uuXVZSeUV9Ro5abzmhrlBich7iJOvcc7F+jnRuw/xCSD4pt6nhmEQ9YZpkGFD5nO2k3aBHD/RLaTj04NCGOhNygfoaXXZ2oOzsBLSBxsw20P9b0+antwPtHcI2YEZ8dxLUxhqlNj9Cpg011U6m9pr8rK5QdVp0spfyi7rED6NkqdIrX9urLlk3F7M2hcxzkgRZIRc1NFKqB6DG0YD/FFMj1QwdJAGPsRdjD3rRaFNSasybKODeu+IKXeUGfPNpK6ebzIvOUNq+0zqSUWOfYTcF5yn1sqhQRnQqOY0pydCTFQ1h4OI8A6qeaJvRUzQY66u2ieG0RMYRbJ3M8P7P/Aqj+90TH/vcxbhm/ageP2P6ElYGCuUsVZ9h3uNo2oRtCUmfZNNBnXMYzDMYpbqfoKKwJ0Cq37tAu9tFmS3DpVcCZ3/kPEwt+yO87r3fw+YdRD4yClWnNalywNj4ps1vro1wZquKNk3ItQYrHvC6NjJUvKnXdoWuoosecpbyL0NOvGMT31LwIGyTWjEI2N9youYz3dPU/W3YvwnrEuy3O0hxg9Q5BnV7WnYb/zughaGzky3FldtX4Dmv+RJe9ubz8OinfBDnXTqNbrYEpdavXG6ws1oj1foZ5L1OvZYK7oXv/6qLBz3qzfiLx5yBt3/ot9g5vQxd/dArdF90F4lCdnwcYAAAEABJREFU94yhOw6F+tVEVz1McpNPut2iqqdwvkC1UsTefP4BjUCav9mSq9Vpvd8b6ckZ71H/iQJtpP/rboifjRNX+p1fgiSyLAvqdyOkl4Cg5jH8yLIqhmQ4RGxw9cWxQlNv3ujq/eIPRKkN6xJfR88hJKNO12qQVbvwoXZMBhF5a2XwtV9W6ypSKythEVf7G3ZtFmE56c0bg7J1u4JzJmhi1GvNRwumYhBAfTh/Qq2aS7Q8GvmoL5R5RozkJVrUxlib4kybY3+l9pfoQhvo7sxOfZ3eiXJaVJvq7vRWmXegkL5sT2g/XQHahFtGZxIJ/n9T9L/DpjbeCZm+bJsP2p0Ba2RFGwnsTomfiq/gufxn0ZauDX8ZrzDT4DtD+azsoIncstrK1deEFrsw75wZnLOLEW84tDHIBdfV0pYvlx81Pgn+4ZCh0OaigjcPltO49y+upL1haSxuVcS8BerPoF2MoFNWG9aC4+rFWMjW7T7GFbt76JZjetwsA5cfKByA7ug+KEf2wQyXocMxzJSqT7SbjaPQn29NrW9DNUtnaliXbIO84wzby9bSyJN8Sm0S/G+uTd3/Jqwzmrom38UYkmy+CevdnnXmhyIbRT6+El19be/mqzGJvTAzuj9mRvbWF2iNY3sEZbZcc7JU47pE8NyMSZZN41ZQfanR1Re5TjmOdmG761oqvyU9JF/7tQuNqXzNW2/qWMO8dd7Uu++GZesHkfSOq9pdovFY2kPyt19ClXdZ+Ji33vH2NT8I6weR/Af1lhey2X4zZteE12Zb66bNldg2swLX7FiGlYfcFVP5IZgqVmmOqrV3047ZGKaxApevBa7asgLLD7oLfn7BTkwWy8DRFXp2jOk5Mb4odHWvGx3dM22MK3YWHS5BN1saMD9o3x25q9xdKB/G4DEO+BlG3c963pb6kauXNG6Mg6S2AYvDjVHPnmyDrPq1J3M2c5Hsid6EGpUiizE1H+/TsgT0F3ztoKUqEPsv6/zvg0V7cfUeTU59p3MYfcoBgWSvTZvsbzT5JFuXYJ3bN8xbb2rZfBMkm+Ju8eRsrPMbTpD5osqDXO9Lo5HrnEsbNmhSoiZtgoJGMpXqGzO1YR9DmyU09T05R6UfoGgcdE6hVhFaHAJZqtlSmQqho83ljDahk8i6+lLd1tfoToWyvQ0GJJs2YR1ntsHA9FZAvEHFG+ah+B6UwzEJ9ikV04+tKGeUqxenOpQPw6DYaKPPfxvQ3QEWO0F/UTf878LbOwH9GPAX90w/GihAcXQ7opl+HFhHUfPQOKQfAd5wVxvpjsaqADV+WQ2Ylgh9PcQ9UpaFprnoydeFIQnWc+XNu0GvBd3IJUdR6oVRtlahaO2NTrY3ZvK90c3XhGxdP/aVvoER8YNoSbebmOJe6GgDybEM7XwGo6uXYpt+xLSl68hWqB7TbrYaCZaNNlS77KXqt1/TbluSTe1vmmB7U2fesN3UMG8493VFt+X+rVIfh0B92tlZhnZrJXZmRL7XGLIlXYyvXIK25qYY3Q9tzcks9kFH4zujuWrn+pFRU/N9aMlPc9MWNTriEywblk2b8Pwb8+lSzHS2BoZ9k84xSW7q2q39tK72VR8rOp3to1jVnu8bus7I/jCsn6l1jjEGZesM+5saTT7JjjNsuxnV+M4/DvuiO7IaGF2JbEwbyvEuRvZeirZ+nJZaex3NSTffD3sapXIaC+fdR2tlDXwPdUeXYHTFCrSWuLYR1bdKP7L1TGjtI/v86EQf9tb918RqtLkGHd0/RpO3vCfQba2p6zJdgzI39tIzdAXApWCeI8taIBnA78FBVrWQC9Pfg1Jv1BLK2EdVTXpPTFJzl8e82VbqL9Xdblvv6y5kAMoMcSjO9uDnuzR9lFdJlaf6Yj1fyKCepMKoput2geCzLEMe6ywLO0lQOlJUkFvfWahzw+q1zlASKDGCQt1s1i456UlagmW3jDjkHLR5saPR1Jlv+tpuWL8QFuPjePsZ5ovSvQjEv+3SAMAY1r5jDA1gbxAsO4/R5EPOfO2D24iBlJZqugf/c48auWhe6EtwA5m+IleYQia9Af9bIcH/TIT6Ku0v2rOYQtkx9PVaG9jQaxNbJsxMaqM8ie7MRB8KbXKNrr5+mxbtSQzCMeX0BIqEOleZqPS29yB9V3m6jdyd6W3oTO8IdGe2i1oWpszvQKmv8R37TMlnchu6U/oqL1v8u3LFQfW5T72v7x6f+JLe0VfyGbTY7aG5+YY23Br6ec9S6zbBTmmu/MWjq01ae2Q/7OBBuGL7Gvz0yha+dW4HH/7GVfjAVy/De794Ed7zmd/izC9dOg8uln4WZ39xlj/zS+YV92XR3cRZyvPp716M8TUHoBjJseqQI/CtX16J93/pfLz/a1fi7K9crnYvxXs+fxHO+MLFwZ/15ctg2Ga894uXhH3QZ1hf7Gs43rCP81pn3rDesG5PwDmHwW18WON/5ud+ja/94nKsucUxKEbHMLZ6P3zqO+rTFy7EGZqX92p8K1yC937posCZ9Tgn+Ywv2vfCyqY5fK/jhGpuLo75PcP5BPcp9TnRMxVjJJvH0qjsalO5HJ/ymk+5z/ryJTEvzVjHGc6ZkOzWm7c+0cTbltq1LqHpl3SJehwT36SOMZzzxoJr/0PCGbqvzvz8efjYV36B9sgqdMeIsb3X4Cs/uwIf/NqlOFvrLa21PUXP1npOa2dh6vYv1rPgXD0TLseS/Q7BzNgoLtsygQ9//VytuYvhdTgfvFab+S0b1p31lYtw1lcu6cF9e6/6apg3mvbd4y+K2tzO+750WTxfz/7a5fjwt67BF3+2DT+6vMSlO/bB1uxgbOfemMJydKmv06Qf27sNktqrDAeA3c53c0A1An5/GpbIanwtJ1jvTSr0UZPQ5ll/fUbaf3kPphj7kFWsdsYIu5QkdYVUZcxdCL44znQekAx/sqI9N8nmvQk2Uo1NaruCEcDcg2zkFG+/FN/zdn1GT1ExJBMTlKzkLKT5LilR7Tyf24L6lMNOi8pTl+Q4TZxmAKV+AXkS58D5jCwHEqh4w+05h2mCfROvL6BKnKSgJOHNGJmLZrNQ7rIPBOQb8IY98fBR6FLIJB9x8C5cG8NM7RkUXRDaoFP9LrVgM8c1YL1hvekwhM0xajerkb7S9qjs88WmeKKDTBtd58jN6+bJtAlOaBXTyAv9YOhOwF+mqS/opb5YJ3BmG4ymDNn9lRsz+opeI+vsROTEDHLXq9oywUNnmDf8vw5QSJ9Q1sNbaq4LbZ43d9fgnN+N4R1fWo/nvuu3eNQLvoO/eu7X8O9v/jWe9vZf47nvuQAvPPsiPOfd5wdveSE8+4wLBvzOk7wwTn3vBRjE8888H2/81EWYGtkH2bK90V56KM744gV4/rt/iWe/y/kuCGo+1fa8M34L47nvuTDqte1Z7zwXxqCP/Yznn3lRxJg3LBvm3c9T33shkmzdrnGR+nKh+nwBnvbWXwbc9gvOujj05lMO5x8G+1j/4jPPxdlfvgjtZYdhfNX+2Npdgdd//ALVe24Pp773vOCf+x7T89XGBT087wzL56n+8wPPO+Nc1XVeH57z7nM1Vucqx/kBz4PjjJTTvNGUHfesd/4az3zHrzQPv+nlaMZXMb9Re7+R/ddBn/ue36idc3uwbLg298VIctKZDsI+hvXDqHWDaPqad1s3FryeB+G2X3DWBXjR+y6M8XjG23+u8fxFzNWg7zDZ8buC+7m7cE7X9fx3nYO3fuIX2Dm6H2ZaI+gs3xvv1A+mp73th5rLX0XNrquZ/znv/rXW33lhM288652/hPuW8PS3/Sz6+ex3/aq3LpzD7TqfYZvheM9j0/6Cs8/HqWfpPnv3D/HJH1+KyRXadGoDfeHOEi8+6xy1fZ7G9CI9ty7EC876beD5Z16gus4P23Pe/Ru1uxB+LfvCcG3u1zPf8Yvoi/nnqO+pVtME117hfNXgOi5Q/nPxbD1bn3PmxXim+vJvupee/LZf47lnXoL//sxafPuSUazr7ItyZC8wH4FeKnqsF0J1kqyY+qq3N4xcetNafZORwQ0WOVuvbTdZYde3YWoOhK72GeLA3HuoVi9roY0ytX+i3smMPUsXfj9X/5RDEazGgSToPZAi/QHScYPjQspHgPIlG0lFVKd1jjMqTXW1vuLmXm0zbCE5u99SG27H+gUxzG9AR1Z5Se0LB2yRW/osGrMxNEMuthlDTKq60tqeUGn6r7ZZk6j5XUHFRX5PoCYoJinpUqzzGf5vxQseUCP6NOhj2b4DsH8TvmlLteP2ZtFC8KSzCPYS8el8pkbPLsGLDqUYndarDzDMq0+xsR5G7aP0JrF45bNYCm0wvdihDXgP0lnfg/JB+XuQrEUA/YUdlN7wjWJktglaPrJ3K6hPdN8CHWS6AbMaLejLvHn/73Frw019efbXdwPxhXtnfL0u9QW7mNqhL9s1xHdnduhr+k74qzX05b6lTbuR6QcF6h9QVL8y9Udlqha9CPNV2KGvHD+9rMTrzvwhnvCC9+GFb/wSPv7Na3DFzv2wmUdiQ3EINgYOEl9hffdALIz9sbG7+9igmEGsa++La6eWYtPOaUy3O9gy2cWW6TFs7qzBpuIg1XYQtuIQbOOh2CJsEr+pPLi2HYCN4rdIty0/HFuzw7BZvO0bFbtB/UhY3zkAiTddL9t6+0i/UUg60w3WG9bvAq5x58gRmBg9Eq5jfXt/jc2B2Ky6NqqNXcF1rZ/ZCxumR6PvOyansF1jsHF6GdZrbDZ09lM+5SwOUF8PxEbRTYLpBo+n7PaJutXeBtXtvm8S79rMb3AfVFdPJ5t1UVvt34uTbL+wyc/9iPHXuG6xnCC/yC3ZuRwTkN4xW9T/zeI9tilXUNXS1Dk2IezKF3WLWp90iQ7q3G/b3LZpUzb/+wCP03r1+9qZ/eC1uUPrZXvrFn3rcWidiun1V3yMm6nGxjmbcN7dhe8dr6EtxT7YXqzARDmGDoipAtjUXaG1Vq29DVpj6wTTgNblJmH9zD6wvEnrcFN5oNb/QdgGITsE2/JDsV10q+TNWq/22egciru2vQ/WzuyNtaKb9HzaBK1rbSI3COvLA7BOuFb82ul9sE5+G1XfTizDTD6KtjaZkxjH5mJNbDyda53yrJe/saG7n+reH865mQchoPybjT5ZzxDV7Lo3u0aDB8tfMC8k2xbpt7ovgnnrN6pPG9Rv0wTLCes1T+tn9sf6zkFYN7U/1k3ui2t2rMZl21bhF2vH8LmfbsI7P/lrvOqMb+F1H/wRPv+zTbhmejWm8jUo8mWAX3CY//A7OVnNz4fkczO9biNAEiSh/TI8xiQjUab5IcXrnVsWHRi1AQrAsMPxBqk4OfR4y0KhRnq62m5ZLEyN5GNqfUCx0aao60ogKTW1lDJQ9cLHkP2Y8yZULmW0l9ogaXWg52edQFa2nr6ZXxGZsOdPN2o0Mw803DQN5ZM/619GiWYtwDzq0u2nSYbAoj3g5iEAABAASURBVKt9qZ6OohohBCA5gOqwf8XFld4Iyt+xiE24c3QVm1CGH8pqIElq0qRzDUbU4VoSKndosVTt17LbXRSqdv2/3NGPatLTRJp6ARjm61aGk2a7rsvQeMGIsdEYme+0AUPjAcO8UBbSe2w6qs3+9m3mbLZqm2XH29d80EIjVYLxCivgzbk36blkb5rLmQkUU9sC1T8J2Ypiehv8T0G8Aac24FlnEiPanI/kLXQ5jo3Te+GsL2/C4174Nbzq/Rfi12v3QnvsMGBsNYpsBNlIDsQvaxXh6anrwK4oNR7JRz8gtKiUoKFr2hI/jHosanguo13L9nVeU8vmXZ+RdKZG2QZYj7vlYXD8oN55jWQzb9jPdFfwvNjXcI7rCsc34TzuZ07ok8YsrEu2xKc46xPm09nezGnZeQzz7q9jzVtnmDdaGTjaAoyciLoyAE3YL8lNH+uNZEt0WFtNnWOasuOsM5p8kps6867BthsCruvGgGt3O54bw3wTtl8fRC7No57ZuqL3PE7PrqJAT2cH+yVkGuSEeIbUcpNP9vmoczmv7SP6+trSGrPs9m2zPsniqdyGdgRVrX5OG/axfxPWJSR9kneXpnhTx7o+t2tYTnrzhu2erx7V88n/JTPLHej7R4GpSf1I2TmKX12V48Pf34KXffgSvOYTl+Fnv8v0Y2alXrVjfbeX3wUa4ZgxvR1q6sZuxg0yAqVGuwZJjXeJrvdCWoOx/lCCvve0eS70IUyzqjL0DvSXtlyxmr1Se6LYe5TV3kQOCrXN3ADk09OoPSUPkSSotZ81QEonhIMvjq0R7Uln2oTv46ZMUl46Ew2WcFu+x0zdJildjVSTXIeeKb+N5t1mf2+VqC+Ji7a3YZtp0iXZOsN6w/yegm9g5zScM1Hzbl+DPmdzYx/DPkbiTY2kS7xl5xJYj4YHZxZdwA8L+wneCNkmVvoyyPCLFpuWZdiUO+huXsjZySUrvpnCdRjWJWp+QajfpcbVKLpdda09C90suo0AbyAbICkd4UXnRYNdHY3xgm9C+5O6ekxEYlwKmSq0dLNqSwz/L6HkmAGLaZTaLBfaNBfaWFM3cKZNfKZNeaeTaWu3CheubeG0t38dTzvtIzj32iXAymNQLjkYnWwFuhhVC5mWcgkvkSzPkeU54sYRRSgz9GiumpoIu3RygTIFzA/CtkFdU06bHPnFwyjGpQA8JglNf/lFW7YlvfmA1qHpMB/rkr9p8hOlazCSXrpe+9bPB/sL8SPEdRuSI7Y9DRhaL9gVHNeEa22iaUt8sltOvKllI/Uh6UyHwb5Jn+q0nOJtr+H7ujf2ye6Yrn7AmFrnWPtbNiwnvXmDRHVoni1XwuxV91/cQ/YzbEk08ZYNy00M0zXte5K/MdryWLhmt2UkPu4/LTbrDOsXC+dMcEyKt07PvRj7pPezwJta0Xi2pXZNHZeoecebJl2SrXO+64oUr9r8/0hoQHxfnckn0V21ZT/DtRrmjRRn3rDNMJ9sppatNyy7r6bWGxovCNlojmx0FPSPA3+sYCYvPUgLPaO7GaaLUWyZGMHaiZW4cNNyfPZHG/C6930f3/7NFmzprkAnX4G2HmsK0rPa902BTqeDdruNbrc22HgzbpQRIBnz4L1EBc2B37vxHPPzrL+Mymd2D0RW8fayrUe1fiyTtV1yb31XTr5KVedKftI6TqR3WjasMDXMN0FyVnRbtWRf73uG3l+NGLKOV6xj6vAYG7K21Uqv+Jq9KYjabBakgpHpBjRkUsW+9sM+TQ3l3wd1MOU07dmS3gtBsC3yeAgE5Y3BDR00mdpc6mXpF2uhl6WpB5NFGXuIXp1+gfZB7ThHyj9I1Y7NgNp0baZ9qKy+ktQQ9CNLDzUtarMGxPfB9TR1lhPcrKHczkV90Wc+gqDmqa8k9S9TQGOb+IyATqjmUr884YNSGObnQ1lWlkQrCdDYDqIqsYC/RuT66mpknFFEG5m/xKrdyc4S/PSiKTz3jd/HWz95KdpLDsXo8r0ADwT1p6asRKHNv+erq6102QCsl2wK04TBWqD14XqNqijVIJ31lk2NJm95EM5rnfy8duCx8tgLzSmnN7Hy6Y2HeaOOhXnHmBrWO7fWJYwkS0fzhnjnsxybd+t2C+qyvkgU+gsEKF4/ctD15yU9VFtaF4b1CyGtGccmKCf0QyhyOZ/lZDNtys5tneG5MDSGpAyGyzJNkCyL1lYprj4dY9QixJOsuiQKQzrrDVI2Ibn3qHSMNUbEA7g2+L4BNR5amwjUbVN+Ru0X7Vg2rHObpkZzw2R9U7Y9wbbE35A01Wh6Q8LjabgN0xokkTVAUsO3a8CHfOWMAHSkMTNtIo1xrYv7s+a9DnpQijhtE0NS1/o0vydQpwsSa0htOK/Hw0rXamhzGWuvrsWm6Kd9Q2hcmromn1wGdZaHwTUkJLtyqEKVUqAoOyj9HHVN9dKH74cGipkutm6dwdWbMvz0mmV4++cvxVd+thHrJ8dRtpbEo7tUPEn9EaiFMW3GR/IcmZ5XJNXF+aFSbj6vxwiUjFGODJnmmfRY+xHnZ/2MmLbGv6u5CBeUXoeaK0skTQIk5cfgfSEr3vPqv5InHTmrJwnbDdt3FySjTccbjicJKRFHo06SUrNWl712e/2xr0BWPnLQmRY0IpasbCRDho5MmD2VQFGzshxDSDSE63EZlidNiNt2ar9c/RK1b4L18yHFDdod29RZTugth9pBC8ccSZNdw216g6IbHFF/RwtNGyzzRjND+M5OhEa+ad2jPNmo37zhFpo1mLfOtoSmbL6JQR/Z6PGyXvwuT/slNJ2TzrSn1xiKp+a/CXis9WLplEtx2foleKW+PH/2e1ehXHEMsiX7oNAPLv+XDL1RTPAm2mu51AbTm+kETZRacDs1vCF1DYYsiz53x7+r+fe4O0bNxs1u2dCXltJ26aE+BqDb0nJHF3+i6dmVJxXodaZY9zGpEk/W60D5oy3nG4pe5HDGeRI857uLOpaKI6mlz7ntSJ9p/qgHOWC7oB+p5ik9DGo8oEO+pOxim32l8xuykUQmPstzhJ7y1zjAVHpTj4lhvgdUh/WGJccrGQJSkBSrWpRbDKh8ZKXL8qo9+Kjby6UzSFoLt+WcCZbhI9kdZyTZNsumhvmEpmw+YT679cknUesWQvK7oWnqb6J1e56H3UGsiWZ/6jxBNFeeM/iLs/lQ6pL8xfadrkUg67mzUfdcvHBFoy1TwzbDuRId5C0btjeh/NQ6MTLVZpg3Yn24VsMx8jUJuF3DzwDTlNvUsM42w7x1hoNNrUuwnGB7E9ZbNk1QnOclxiDp7GP4EVXqHultoPVBBjmgL9ITkxmu2jyCizcvw0e+eSm+/ov12NFdAeRL9djLNT1ZwF+f/bzONR4kNQzzw03ejOs/AiQ1nWXAr0R/xIp3Z1d/DdY7tHpvVu147ou0BipVdVUOM7abGiRNKtS8YysF5swtfHhNmQ4BWeUjGbF2cXuGeSmD9GRJZOVLDqdymXvK18qUh6TFQNJZyFKDFnYLg510A8ZCSQZj7OuYgO48z5w3pfZrwn6DSPZBvWXnS/bYfOmrWZKRIfrsGzzLdeNCi0YbFcweJHUjt5Dpy6xB+6I6PPmFf3Xry1xp6Nd36dxUDiH4cFU7biv4uRfvlTA7J3MdpHGuaE+LtdAiNvxggcdI9sHT/oO6kF2foTzqLAJhGLjYJwpLtZvWPn4oGhY1PvCYZHo4cr5OaDyG1tnQa7xgH8+74dyWB1B4A8lxbNi5HO/+1IX48jk70Vp+MDjSkmeJjvpViKuGu0BH8xObbusipy9aXyjhcgMZQQHSVYBkPcD1MvMGrOfo8TCUnOov3W/DuiZkR1Nu8iRgu/vhMU5DEDIrm3Ma+QjcDtQWLCc4n+NMbZMfDNudu4HSPtYL5n0LEDkMFGrP82g0YjCHhw7uNkivmf64stQI1wBqW5YDAqkvIOqXfjPJibOwzv1wXaaSIXiNG2mszTcxe7/IGUrnxqm8CdLF+re+CesNrSV09bwwlUwqVtQxhfTOb5Gs9LP3YwH/eEMUWcXbt2m3zbJhPvxj3ReIvzI4VnLozTchffgk2rTtivcC2JXPMLvj9iTcxrB81hu2iZaNZ53HyuOxK3g8+8bH46Rc0MFMa9LzJZCatwTZUNtI6S0bidf6KL0ORDW5CECH7U1IFad1ZkyNJm/ZsM75TA3lL7Wu3E4h3jBvXaxD2bz2om3HG44zTbB8feB6mmjmsl51RQ213uNJEkE1fqa1qSZaz/EM1oclvR89L9QUZCBmJmZw6VU7cPG2VfjkD67Fjy/Yhi3TS5DrSzSonJq3kZFcLNHVF/cYD9XQvMebfN3gzWS3RyADoBnRcxn6YFF2C0+TXpt6dum+yaC5K2ZQ6F5k3JdVAySDIRlzRDLkmBOvk5AAyzUbfsHX80hWMaFrXEhGnGMNm8i5vqR0Ar32TBtwTELKkeTrQkm11QgczJmFbcApdOmSbOp8Ui2K2t9YlPOgUzGrcI4mbLFsuiu4dgNVN/vc+8elz+Sb1ii9IAbayjRphvYmCEgmZ5ORs3xf0oE8fbZ5hMHJstswnfVGzzbYlmsyVKtWMwIYctjHaJoGZduc32OTYN1CsP+gPTbPg8rGvNcmz0GXI9jSXoXPfOtivOOjP8T0+KHIxldqD5XrVvfNqpteD14/AbrQE8F1uU3DeUxreIwC8jG1OcFyQtI1qWsx9FRpqufn09i5bXsl2bwR85GbcycQeV2XoCcJYp60oYf9oEMvFBgpn1ThY2rU+UmtQcO6hi8pvXUCOctL7J0klZKV7NgmKu28V7KOs4fjTA3zRuqXdQJpf92btiVI3zutk0D33+Ng/1onNWKMmjltS5CD51KkOhVLqr35UHkhxtrtCSmeJDQoiMP5g4FU0gMotMmJ54Vt9lWs1PBasc15yMo35lj+1tmHpJrMAkqI3iF9yKJkHStK1rwdzRvmEywbSU50Pp31RvJzH8xb14R1tjXH27ommv5Nfh4fz6vRNPd4t1XD47grxLjW/jB1nYYSxlhrzH3vlL5/rLePbOFrarhmUyPxTeqYwVjr7J+o+YRaR1JTWSGZelQ2GXtij0n6RJPBsvkm1Xpjuj/EazEhYJ0QtqR3bOJTDutcq+H+WU6wT/JPOlGPaW9OHGdIr7tBVz/Ha/gvyt02qE0aSYAtzOhr9OUbCly8sYVPfPtinH91F51sGQp9UOhofnwvoXFEW8o/jDbcbmavxwh4T5PCM79VtWkudc9oxnSL6J1aGz0Hnh9Tklq6rC0IP+t7ipohK59httqljyQ/UnGGrLHWmmtA69Q6maIGsva1j22itjlXE9YtiJRnQafaqDb09qqFhYgce2Y3kITF6JPvLqlLMQYcm+3Z5DaTzrwmGvWE6+eTPaCZrKivscv14OZAJlhn+MY2zBvOaZhvwIPfEFFm+pXknHCuGnooIMl+2DQDar6kymrAX1TguucqO+TWAAAQAElEQVSgCqDWbGaAyAZg2zDYD7t9ZIpoQmLzdOGqYFYl3+i/NB5/kQXP5JNoz1ljVypX5G7SnkMwHY1ZZ2QNzr16HG/80DnIVh6CbMlSFK0RFBqguPHl01V+I4J8kRzrQJQxJ3LSeHp/3YPGlXTbsjlmEIrtU1lOSAavGSPJgzTZvE6jqbotEq7LzUd5XgeeVNMEyV4nTPJoCxS8bnJ1IhNMqXVs2iLg/61xw7L11KfdTHky5/DXBFH/ec6yhg8xRq7Z/RIlCY8pSfQdeijZl5TevpaTg+XED6OOsT5R8aTyiPoLI1QTPD6mqhUeJ/PWCTEG1ofOk6jAJIuNM9XQpOYNtUVW7YVv40LWevsZslETQlZ63//xoK5tMvfOeJH433Fr/PX2R2mqOYFD9ZwIallzUAqR0jZDvtb1kpkJB6BstEXa2UaAZA/QQVay2N5JztXZSNJkKMjaphdmOCQ5hPoyqBuU7ZbqNm3Cthoke30gK742QQadDKpB8EBUgA75yljJzi1VyNYnOekStS3WjH5gm3rNJFjW2oLvCel8jwXEwzbRWHfiTXvrUzJkC59B3nKCcydeNHKI9vL07C62hsffGOxPkqM/8h2gmWRDI4dZWoqv4H7FM0B1uw7z1pnv9UW2Xm2u06hrtL/hPkeMbQlqO+ZKZfWdLkZrPtkKfYnuCvRDR8+OnTunsXZTFz+5rI0v/Xw9rtqsvyG2xlHW75YyU4XKYf+A2iGpKe8H4IfF9UFf1ddBuD5tO7ZQm8MxZ6zTmPdR57guULNDTrdZ6J7Q538tjW6MLkvl92NX8DLJwYhMz6lEyUpvI0mQNKsloMDgEDqSQTHPQc5vJxlRqU0LPT7dJ1YKJPvaISntLk7nqEHuwl9+GpkFEs6XwHrDoUpiEki6EHQZlKW6zqdzDYMTphpMm7AtwQ8D39DO0dPNTmxSmZLsG3jr5sAbS2OOYXEKT7qxS+9mf8zvMkAOql/Xuedi4+dGztW4DWOupV9jn4SmxbVY39QN8CW1zcvGsL2zBB/9+sW4YP0YOuOr0dVXFT+QfbPTu0bH6cVT6sGsuxWaPECboODdDgBaJtE7xJMNuTZ4Toxa7CfJf5D2e82V7C+QVGns2UmqzCx03rSKgeskZ32gY756yH4/uarLZcA8ycjvrnujWvjBqIevecMvRDQPjVWhMTTcZtTi4IaP9WoAc6C4sMnXfXGs2NlTtbh/oRBvXyNktRs2tRVxsodsKgfXI4KmDj60DtRB9PT2T8A8h9vyfVvDjwSYR6Y+aTzF9+pyCvWr11fLzi9aWm/4EULFGnA8QBIeA4PqE3yoXee1zFS3dVq37p9t9s9yvZ4UT7IvT5Vidm4tD4KkSm34SE4+zp/4HlX7CgjRdaHVggrXOKhTtoVFF/OG8yVYlmnOOUyfdKIet4B5oS++lj0OUUfdlmuzjiQ0KECMe4m8HqvQoXEkP9OkNq+5cC6yzlPbPDZN1GoNTWMsk1I5EjuH1vWTjfyq1f1NczwnplaQRG9dWFfnMtuDdYYUpPxruHap4iQH1oC0thskJaGvX6R0Rlh0afISfTrWUKBOrQ0rDfmSijc/H2zvG7PCBaDbLbB5Wxs7sA/OuXgrfn7xBkzMjEFfCPrbwP/dI8b8Ru4+SW2cSxT6q0H60TSnBPsITT2pOME6kkj3JCke1eF7r+L6r81+2oecjdFiCGeSStmPMNSXlCNRPy8UAIOs4nAdDpIRlfJaIKWrkUWB9U1p4xwkW6JzHGqF7UYtXmfiHAkpiYtNfKKDOuZAphdAsps6j2mCZSNkv/QUE7zuaWoohFpcgCgO9nWMgLL6D8UblkwHsEDC+U2DfbRnr34LNyaqfkeLzRqG1RhOjUvTx7GGzYmaH4ICLZRchd9esRMf/cpvwJVHoK0N9UzZQUc/iEp9peiFee4EZhkSIN43kH1ITYghwfYsz2WSTnKcrmUQYRi4OIcxoO6JzlELZJ1flGR/e/LxS9XwzWlINXs6jzCoT3JXO78uSu0liohxnm5jM2alHyIkzQbIWT4UcXF8DY0ptMkuhXguyE4SHq/mWEpdnaovGDJIirEQddoukJzTd3KuznEBxQAZ4HvatEaW1/8+vJYpexb3vHy18XUMkwzpDOuFsoZ9UGYgWwEgR0C6RKm8cKxh3nBeU+uUK+yWVRNqW7QtXak9RgJAnRlgWuvNkxmY5WBjHXrMElAfTZlULumzLNNVz5t6cxZC8+LGJZOVv1g5q3ExJEFSnE77OYepRLJfH/MpuxZZFW+72zatYxQGJQxQNiPJfRQDh+Ldt8L5k6nWJTGo2iLruqyQT9Qlnqz0vTala9rIyh468fYja519DcvK6U1u+Im3ugfJrpMk+uKln+NvnQJJ+Qpiq9P6hErTu5KVr9swwiBdjJ0FxyU5Uel7vuJ9JjmoYkwNj69pQtOXpEU1JWreCE3j4lyao+b4OFfyiB/ifm7ohzkCiHyE16iBkGMNAYi1q3UiFtOdLrZNdnHNlg5+pU30Ndv8Xh0Lf7dBEr5XAw64GTfACBQabz8bCuUuYtagedRMhAxoDlgCYdF86vlmnv4nOVbLkk7PmXnTWC8SzItUp9dSA6H0HIvp+ckuMU7rEkIxcKHWEUmQDIt9g0kX5xLm6GUf1Fn2vWKYlwuUuAKqo6evRNiuEcHwoy4qjCoiaLo0bUnXpLYbTd1i+RSXaDPOdSRYb940wTEaVN2lcOd6FDrs6xvdPoZU8QA0/X2E63VdrjXBcoU/nKtrd7WJmjfcP8P8PCgxghmuxjm/WY/Lr51Ce2Ql2r6B9UCP213U/0WTCOfsTeSb1/9+K+ZXei98/1vU9BC3nBCx6eJ6EpKuQUlqWVVoqOeyzpG0ikms2wze9hqu1Tet9SRNVPbsk4lktKlL2GRED+p/ymlqhE2e5p3XiI21NtduSya5lAHzvbwW1FbcM+YF5zDEIj2szEeMN36G7rew1bztEVP3z7IROtWrhi0Gop5BneNsJX2t+iofxyf05bB/gv2EsCddlaXKk3Qpd9PmOEM+fe1IthtJdZtme4h+Sx8K+TmOpPxylVCNcU9Xj5N9rTMladKHQZvnL9auvGzzmFmnBvr7JHucqiOoLvZXMeJ01m1ZZ0hTndYrxnmNUFpnSB/tWCnZm5+E3jqRnqSamYV9yFlZRmeYi2Z+W2s56qvngqQtunUL9OrTWDqn1zVZ2S2jjncAWeuH6CK/9ZUjIhb1keIs2qdGxEgX1Lq6PqlmzzrW8xN+tljXhHUNkHWd1jmvKNnQSY5+iZINvXzdRkC1mMpFrrPPjhgv+VlvJB85xdoh9bVasbYFJPeNhWNtN7VD027dIOxTg1StQpbntQZaMlkgKagfnxu3TmK6O45Lr53G1Zu74qkSWLnEj9qK/b947c3XDdh5t5GQaePMsg12Oyj9EUUUpl4DqYb63tMkhcaxwdQXy03U6iBNvXkrvUZ7vNZT4m0zBmXr3DapNWKoHpJIz2JSvGA/xyYU6oORZFP7OFcgBIglekedpyeLcZwhFnLG/BtodQYGbuAjFZna8gbJSM160zsU6UHhLggpT4pLsr7yIOVLVD6Fv941xkqq63R6MK8PhjaaxmKoUUrbEyT+bz27/r+0nVyBb/3kCizf9xDkY6NaszmQt5B76erPgLFGyWoIPCbmTHXDhM1yQsMv3bieuzDbZoRQXywnSNXzFd873VYSzBu13PQ3H0h12a+BsEk27dWttkmqzxVCn+L14NDbCNBX+OqDKGEeLY+PHoWEHodloNRah2SjtH+Nwrq6Vrgd5SSlrEGKlz1qEu2d0pNUiF7Adc32aUJGJJCVb8ipDdSH5Za+Buequ1bZj/rqYejviUAGqXy/x88mCeJl99cvwz0NP+lMKX/HmO9RjUT6N57+N5WZm6PyDYP6BB1UbTDEp76JhYqBbSQRh/0NCSRlpriqCMYzp+KBDGzIpSaunG6j7Ohp1O0qRmepvgluT9LcM9nUTtRmKp3XRsRYbkbZNihbZ9g3wbJAEnSfySrKVHOT5R4wjbTWn19E3iRneaVr3kuuwaiC66vy1lxNBkiyu12ZnE9k7mm/up6oUR6pLVL1GtL5THqPi2VT61y7+dA1L4p1TpIgWVncXsXF1fERa719DFsG5aQzlU9fXslWq5Eg/nHkvCRhPyuj/4M5Ne69jwJ2In2tIN45Eirl7JWsfMOuPMnisUhtkpVPr39uPzma2m6Yty3B8jwgZ58P1D1uN7dp6v9CJ8D4P1LZutNfoYGLrtqJqTa1rPU80BO+9P0hABluPm6IESg0soUek13RepQ70/D/kVnm/xUO77vcrOYx1oX5svQVsA79B0mpZ5Gs5KyOZKjJam2EoAtZ6cXGSXJorjCmi2sxkjwP9bOKZM9KUmusXlOON4C57VlvAD0bdPg+ivGQLZNFql2carDPQ4EhD+pDuZuXwVxJNjUG07nNYbBvgh8SRpI9dn44O875pCeprtPSHwZU8x9GoQtUuZt9KDCG363r4lcXrAfycZTa8ZFElvvFnQG+7SVrItEDdHiu7WPYLlWc5ptwPYaMJNGXo9Zj4PDNY/Spk+9gDjvZZiTedBjsk5DWrvzcVgKSXXqSKpfidFovIoXO+sHkDZlhm3xlQMCyASD3+HQ6QO1HUi6UZe7pl7qRLK6p9zJ0voTkYNrIRyqvIb1jDTUmCeqWtviOD0mXJi/Rp/0N8wH7JISivlgnlqzaI6lmKM3s6U13oS8rpYB4SRTwUkJOwJtwb7aBiPPDFz4ac0LKTzrXUya9dCSjL0XSqZbwadLaFnrz/n9x83pVrFL2zp5dsfr8ih4sG441NXpRNeNc1htWSSarmlUgAtYbSW9e/m7XbPhINk8yxiL61W7Dmx/7kZzNJV/r7J+o+YD95oMdZGMaA/FqDAEovfrpfKTaqn1IykxZZW+0KyUCqA7HVVx1jblSvmbfmjxJhbN21kZBciXMc032mpKNWIdIJmud5F490pG1PtFkV3+iJsnznslnPqqcpPIbg0maMQ1b1Na0ObYe73CzzYypYd4+TVhXw/k83uX0NLx2fR95/fivBuGiOMu+1bZPdrFlqoWLr96GTTumpUrPd8zOB/7vHaTm8EboNjWfMV96FhZdzZe+QmvSoMFHUM1IRS3qWRmyeJ2OE4mzyYeivlifUKv6iNeG2yKppa/7zlbxFVlgDFS3AuzWg9tJAkmlJXSBny8kxTJk+xnwUevJymZV2JTf1LBOwToJSAid7N6FQFrMezipjYkqyGIPSd9TXFdGE6MJREJKQ91MCfW/NQRUdqrD/n4RGuaNNMH2Kbqae/9rUU0OqKyKVT6Kj3elNL+3p+tPGFbkHhv7Ycn3kC7VbzqYchf1d9HCNZvaWL+tBLNxPYf1pU5fJKiNtDdBmlidsvnfY5GIGxE61Bb18M9yrR2JCkRsEtNmUTqSuvafpHRN9JuHS8k/WS0nvklVU0+0EJpDpwAAEABJREFUTxM9Q83YZlYx8RLSS59UbeqTOgmDpD1mIV8LcWPLP/psnf2Myqjx0n1mu2zxMnNO25KP+UHIN1QDPh5vw2NtZHmu0rJwjfbVTtQjTaKh94ZdNqlBDvTDSiH5O6/E3klyNka8BMRDtFGjY40U5DEM3n01JDTtEuE87kuWpzXTQdFtq1z9wIjnicbNzxbBay/BcaiPvpyuJ6G2B2nosjxHpk274T70xXt8PE4RpIvjRKD6s1w1uu+WEzUvkNS1cdZx5IC+4eK2+2Cb/Q3xrssIH8k+LccGyMI8IKnhmUWMr+onZ3URqhqdL/KLD518gmocPH9kFWOdZbfdi7FSIAk1CB9hM9PQWQxYpzqSb1+74dC4NPzIOv8grd1dlxZMtR5rXZOQVJMVXB9Z8faJr8vqq3nPsRyrPNbJL3SpFstNRFD/JeV3HvO2kqxy1mOc9InaJyA/kgoldMGco463jRzwkc35jBhX168Enq+QZZeI6E8wwNR0FxMzOTZsmcbGbW204fXdkktWe+jeq7mbyZ4fAY+u702SyPTXSuoZJ4JYy/X8IQ552gbtqeh3cQf0u7cEPN9NhLsuw3QkZZk9w0fteI0E7zUi9Hi7DsR47c2B/RroxSuXCgyLdYm3wrLvW9NePhuE0In2TtVAUm6sVMqbVmilmO+qoD6TAvvk+QT7GbY7R4JlI9kG+eTXpPZJsnnHGuYTmnLTN9lN7ZNg+SYEWU/EYA3z6Qf9/lDkwfF2/4xd1F/odr5q3RZ086VA3gpvL+oEK0jGgiYral0TJKEnMeSE3qF6nCN0tvcMkIq+VIAO+cYNpxs8HihJlilOy8EgYkn2KBZ7KEZBCEDHoCyVT5JwX0haVFll0DkX2w29cCnEw9GbrgTpHEMSTDopPCYGST8RMfhgIakSKc/Z0/7hp/EJ3uMhHqazbhFHKtZw+0Kutknp7Gd/w7xR8yTV5awXTxJxSB/UF/OC+0oyfK02XJNpAsnEIvxVhwKq/qY2rbOX++FNrPVUnPSOsSmBrPQhy6/Xnnwjr+wkxVZQZyABPvzC8J/wTS3PgeOcJ0GyY0nlki7LvdEgrIMOUrxo3zlMZwfrBVIxRkMXrPJ7bRiW3a8sz8HRUaD+c7x1tvWQ+m+qsXO/DPvNh946UUzkUS2karJgaoh3HhF1tbYpfzM25Sdru50Fz5ehQEk63S9BXHXa37JoymEa/tJVTtU19BUL20mKEHG4fteUYFloxpDs8/em2fdO9EM2rw3XSjJSxkU8yYgjGevU/iRDFz7Ni/S955T0JHsxEqEgxFHrXYPzhc7jYMhGKs5K9SHZSekSbEuodWRtT3rT8XHk+itL9DPZ/SFDNlL++iDS0b5sp/6wsX26xI6d02pO60w2MgMpH/n+XzpJRr9JXq9ue+0tBCBTfsNLRB8Z6//jFKQPBm4/kMtPp9ZC6c2zWJ8kwXq99GQS8b6RnpRdgA6SuvafJHv9JBlxuZ8x4lEfvfp1X/kZYFkLBLGeVE+4mQq2zQf7kVV7TZ6sdCQB5TBSDvvNgfxIRt26oBq9OV5DFAoaor1+qpTTVF+F4XISTZnrToVoPhhdIoaA/YcB9RG/mGr+BiAkNY7XDfOWM9jPQUe1qUYHtb+fcrMvrtC1myZYngfUvE5P68nqdZH8RfUBWlcvXSHXb2b/m161002bHVn9Yij052bfaJlvZr/0dXPCbdnPD3HFkJS3753Zf0ZAVjrfTLUxSMSaS/ZB3nIN34Q1WxG11ctnjXMIdG2iYbOPeaGnF2/3OfmsbKL2IwnHwn1Vbrs41iAZD6nUD+ugg6SuGgM9pKwzQtG8qLaeXrzr7cn2k85jHTrnc9uCx946w25Rm+3y93xZT1bt2x6oZdvSQ9O881sOn8bFOY1KpTWBGno5w7DMXN3O5VLbpCtlM9L7otSL3DLli0w/2EzlFzlK/VgRXIeSaLAkx3h10fu32n7W6Kt1/BWtl9Qvpg5K/YXMgPX+05d9pVMw4qWh+fJYWQ5krhOI9tSumGjWmyP/F2djfav9SqlrPWbiHBSkeYk8VtjPMC+E3vmtUw0k1VR1L7geUnOjdjz2co/1Q0rnGMO8DQnWDfLWCW7LUANVjdJFX52jRq9N55AuNvCiESOd7VnueZSguiJerMfFPpHfsnMb5gVSNQskFTIXcomzFy+JrPycNyBd87Sv0dPJv8fvinFthvsgX2q+yXrsmzrp3YbH3zT8pFPI7Kk4dWpWdl4jacwbSU7+iSZ9TUnWnIh5Q2zvtCyQDb/aSDZ0qpOkpkY3luwkVSahBQ8xSEep+3Cq08WOiSlMTkxgamIyTAVK3S0lSuoZXwPwfdFEuP4BXW6cUr1WdtVS8vH/LwC1eS67+vEiCv+XB1Own4PmRT0fZgOl50D3oebUMkmToSCp6e5Hz1G2VEfoJMs5WF9ImkjFQAi6kNRVZ6nnsEi6P0mGH0n4WUESu3XU+Uj28jg+aqxtlhM8CtXDLGkGaQpKdNCe5KZdjSf1Lukw36Rr5kx8ok5sv0FYn5B8RYnGQEuOATdNvr8vtFnTsL5Z51rtl2D59xGu7/rWVbZiqiKN/mwUmxUJJHX10tUDVi8cv2DC0W3aZkivp7fU9dxbp4d6BNa24H1xnBA3iuUE6YJ1bEIo5l4cG3Buxxl2S9T8AMI/2WtKVn3zA8DQnRxR9jVjWrgNC/ZNfZJsW4yFeJ/m4/99zT8m9KPBXzw9JgH9kPBGzD4aJA9mBQcayk2qFtclX8c4f/iqffMkQbdvULzR4O0TqP3NO3UvR63v6dxWCLrUfMSYT5ApxZuGXTpTQ2x1KrftISg22ciqzrAN+kj22JLy8UbNcH+cRDlMBpHyxjwpLuz2NZ8QyrmXmF+pPQcxN5ojj3PUJn1Q51INWZ7DG8oszxFtoT6oWmvUmvmJ/BxLsvJxbnPOL5DSe64Fj0P0zT71uKTNu0N6cIwQ60C0T98T5mHkT1IlsecQbaq96Lu1dfuhl5yo3pD969V+TTR8ezHS+bRskOy1bTnadA45kdS1Pq0zajHmyDVKJonou8YvNoemJJRYp948inNuj6dhXgZE/bWvdV4DkVf+2MVhX9+7rpekUulVLmo5couPnM4l3jrLpnIWYUAXBKDD/ZF/+EkkibAlisZhncTwdZxg3og+SHYtUWeTV37nJJVb8T47svsrdJHlDoF6YvX/WXgME3Z3EHY3zv4kkZUdZJqHPNPoS0Y6PF+eEX2kyrSJJvVhAXr+2N70s1zDOWMia9kkdGaExJvG+lAb5mWq7udaJqmlUsE2UnyqT7yMCKA6SNmFStJVPO0vNuU3NXwfSr37Z12bczhYo2WyCyhoFx6VeSG/+WzWG86gDpv0Bj/JpkYYF76kX6vhFTF1F9UG/YlJv2nRgHVG+N98uW4jEOPcCNVY9+awoW4u9qZ6ft5zR6A0ncerbss3Spbrxq5vmCwX76/OA7XFhsV6wz5D0qabo2dyDoFULT1lxZC1rq6j1++mbB+jCqmuyS6JrHOIT6dr6LvJk78ecvGCSrKpg5o5xHs8EvzC7I29bCG774ZlxydIJlWPkXRuw0hyg7pOI2pSbeYNj4Nf8H5A2j1qUU6SKkVw254rybZLiairIaeYsPsim3VmA5IjTkJqE/6ym+5vLxv6x5O+gIlWzdWyfaSDfRIsW68c/jfOMJ/QaEvNwe3SfYAOj436Lq7qgxnrDDVA5qBePhCFvrYFpLfsTbM3pTF+JGIMHG9YNlQ4SbnoG1C9sbXZIGkSiDEw19BZTCBnfa0jCSo3KFrDestBdSGJqMlUsue1B+lIWhuI9t3nXSG864t8HWc4r9d88D2z5ks+IYqGXWMQsts2LJga5o0G38unePPO4bYMy4ZDLDfR04excXHuhFpNUsOUIY2nx5CsxoasaDM30mGb6tLkVhrNR1pXvneMMNR+cU+l/svX7Qyt0/4RqEuTD5EqReMqfs7pWgTnNOTY50IS7iPJ0JOE6w1QvKCBQMD8AEhGnHMbIXRLtPUF2vdIR33r6cN482V3RoCsxnexMdVY6/noZ57/IiYasX5O6Xnl/RS0eQayUEO64E3lo89XAAGQOiugcZCVjmRDW7HU+iU5Gye+skDLrn99+p6NWrU2ZUTcF+JNezYFh4+odZBd7JyTpJZn3R/Uh3QqJASSQX1xPpIy0WLAumB0Gcgiza5OJVO2XXkhfOyLXRzJx501krt5I8mmydd8wqBP0ifqGGNXfsn/pqaudb4amjbzCfP5/z7pXavrSdS8sct58RI17DwEjhd6i9obGSFkt2WkMPl5wxI3lvTk7E2RXMImvx61j0DO9SXn6iKP44PRxT6G2N49Ydmwrvb1w8R2sn65uQ9GbbfrvLBPEw1HUjUaelg5v00kxTIeIm7XkAJGJj+SiMPtCzEW1gmkbIb8+nxT+wrMtbHM8hzOF7GojpiTiq2uKWYYlQeptkRjc+E6zAu9PMme4mXzGXbrZGc8/P0wLpWmGyj1Q9rQY1ruJewzB6TKryCn6mzoUt9J9mwK0CnZOqOyaAjK4MjaFpIuTVl85PS4aWyVCAZJxPxAh/vkcTCtUZraZL2oT5JwrBpWFxttQ4f9DbHpdLvm/dKJfG7fkDJkUUgmidgo6cdnUNKWCs5pVFJ1HZQrbf+1maPJq73og72tr2W/MKNf0pGUC6ELPEaG+QAGjlSLxynxcnG+Xh8lN885escZcnJbAVLNUZrq7MXIL/GJVh4DV/mFRnmUSOdsrtD3X6r5TDG2mTfEk7OxJHu5SMpan+KjHsUErdVBZPM8K1BDXMJjA/kFwmFxF5JKMQDNH1npelm0AQP0bNecFMzg54Zt2s6Z/MHD42tc145c11iSi2yygKYl5koPRp2dKi7Fy0jWubwOPFdB5eaNdnxwEJ/O5JvkJrXNaOrMS0eqDcPyPCDlI5vHxCAlCySjfpIQA6pm6LCPIXbuycq37nxld7+MSlIq+dR8jzTsSafVm9g9QF2Y07ghw/xi4Dgj+Q7GJtnUfgnJv0Gpl6PRUP1hs+7z73sPbvAa0zJNj9ZENTDMAX/dUw2xOdbDWE8CxMPf5iybezPIF0LfDeY1Jf84ZbM9eOlJBjt4cbwRevvMA5KIG5uiNZox3sCQsqnW0KeLdTXUCQSgwzr5ppzSIGzSoz5cl1G4L9Ylm2Trjd6GyXYj+ZiXn0mMg/VqL9qw0rKpQFJXnaYCSbnVSDHKFfMhKs84Q/ZcWVKMSbRlxn5Crz7bDdlctwjUCOKQXy/OitqvZwcBZkBRVrBsSEy6sqsvu5atF6qUJaJ9fRETo1itORncvmsvpDfMp/ZJtQUd8gPUptemv2DrZVPq604pqkRAvHiUTzaSSMdgPsgW7SkfSWS51ro3rx5XQzpS8bK7Bvti8Khtc9WlQmZhu/vSy6G85q2TIwzL9iOp0vRDT2NgOSCdlOhDXSNMjWE+mHuQVf6++0K6nmedy/UYZKVE4AwAABAASURBVL9/+EkXtYRQX9JYmFrV8CGJ8E8U1eH8Faer47xmRZt684X0hryq03nE9cZPdomzp3J4TN0m6/7YaH/nIwnrDesDlE7zD68DK5yzzuMYq5wvEALEEukga76OCb35YOqLfEjOxiW7aKrNbfVBdYRtIap4t+C46Ld8g4JWiy11N2To6P1dSlUIYdDFt0uCxJvPRYwASZAVmu4km2Lwnjvd4LpN/cySnaK2eM7if8UsHo5QwgqaKaCLsmjD/ysc8LPVvkLML5RNvAgsG2LgdswbtqH26fENmVQdNtSUpJqnNf2Qvk9Ry2Ttq5wkh8fKlmJdU0JTl/gmJet8ovVINc3z8I3Ghnoo2S71w3I0dSmHaYKT2sdo8pYTrN8VnM8+iZrfXdxY/n8INS40Fq6/iYV8d2nL4NvXiC0HfW0EeQ2ktszbVMvpBRw3hl/2ttvmF5YhX9tEqtM2cwPUPgk2J5D1jWSFc4uShO7WWWD4QcrPJsX5xWv0tSG9HzDW2c08/NIxbAtl45J0Ka9N1tnfuiZsM2wXem1IZ94bObGIfnicHIuBQzrX3G2Oq3SOt84wHzmkb0aTRGwMvBGgeCH5We+vm33+qiF09pOBJDy38CFeAlI8dJDUtTpJyqzHnHKEDyBCuB34UP9NDJImfvrPwhrrEywbjkuwbLto9Fk0na6z11ZSOk7+JDWtXtkypPqks3/EiZclTuc1FAD/GT+UC1zIui+JDvq6Buu0PkjGmOhizVzInpRRw6yQuHkpyZ6NnOXdj57BtaiO0Il3GwlzfKxIeVKMdYJjRIafjkmwh3iS6nKFSkVIMQvVEjVh4LBeKrcXSHXU+sghe+9M+p5CjNpOfs4hTXVaX3G9K6m6ammOb8NmF7LyTX6mhm2LQrNW5zIcaL3hvkomq3ZifMwb0vdOy03I4Dq8iRJbnbaby3K06P+uSxnPej/h7WuTN86m/xdBco90m6SWWgUnJCs+F820GS4703q1dEDxtsMbYtmC9yX98DdveB1opsKl8T5Oc2YXY1AmaTXIiobgy6BsnRDx0ZaEAR/bYi3JHrxorMV6fSqi/xyI7xkV5/ievJuM3iyNCCWLIhoq9baS5iugss69Otdc7VyN8xq5SjGSh3VGkhNNeU2NpJ+PDssxn+/N+j03Ah5343pkJKtbenaB+9FaJfQXinjc+oZJ60D+2i0hrVnHeZMXG47kg0UeaUPjuEHUKZzfCFFtk9TtU2+IQtl/IQceHDZL18thOUGbS2+kkhi8a5I+9Y9s5LPNckIvkHIXhtmTLvkm6v6aVy6S5qAksakcWqt8XF9AfPikHKiO9CLUByZ4yoBMU9VSWlYOtb9jjVCGLtOY2kfPB8VAaOaAP1cZ0ttmkLnC5S990S2r9sQn31K8AfuRgAHIz1+iJTuXfMJf+jhrn+B9aco1H3WXaf69Vos6Z9I5ULCPEC+AajCgTspQnWS1jiJfpZK5RPgrDob0ZOUnFqkPzZikgw7rDbGzZ51nVtHPkQS1Royhudhovz908ZJrUJ4I8FhIJhmi++uajVBI71pI2zW/nj/U66MrDyF8lSONkbRxkoox1J9mX8JYXyJWPClf0d5p2XG+90wt94y7YOxrpDjxFG9EHe6z4ZqViqTU1bi6HkPq6rRPgvzkWOnF28+oFLrKz+MX4yC+52te5p5sfj4M86110ZbrVmym/hiRU7Vkea57O5NFZ+0vbnaNW6eYagxkMa843Sxo64tn5JZaAXG9+XL9R8B//TIGM1Gb5qI7o6FuV+iIShdzmZw9X4b1QW2gLoaetZ47SYs5ScdA6SsKH8rpOTcsNjFMR7IvnpyVkz/Zr/O9kGwpf1NHyj+tw+Qg2hcjHzWsk7qt9EzX+q9XuTyv7+nki8mhwepzW0zcYEwt93WuL2lDqH0bmll2MW3Pet/MLXYEPK6G/U0N88aw+RjU9WQvzwpD59p5DeX1AzzXnzfjS6VuBKmqRe5c9tFDXSvf6l3D/k0v59DNooRwDpKIw/ompCQpF4rrP11/84btWQfie/oG41iLZJ23pv5xEDXZmOA6jUbeaDfpTI3an6xz1nKQhi7atpwQDogXZMvjbb3achs2kaz6L2o5gSQyEHHYX4j6QwFQc2Z4HuGD8jXMq96U32L0Wbrg7WOEMM9FbcE+aiM8hsXaJ8FO9jdtItltGwCpepu+iW/GJJ3rsL9hPunrujzm0V/Ljrc98fb3WpYufJJdcjodH7zzB6N34xC/GEfZPQ9GkqWac5JD+uda5nhKYV9D7C5P+ZHKbdhZlKSmi5ZceAXppKx06WqdefXNfTb6+iC9zQkklUIYUvec2BQ0SJVDSQa1s7Lb9FwZ5mXxuiYprjrdlhGS9YYF+XtODYsGWb2sydn4aN/5jcrJ12qcKm7X12a+Ae9ebaon2rKvx8zUsL9thmqwv2G1x9/8vOvJMcpBUqkZIR4fPxuUCqW+jPi3axj+j1/Ianz29DCQzluA/n8cLKeBYka/XTrRTAn9Co2Nsmh8eZY6/EVj7rRxFBtnQ+/59rxbTzq/uQrWN+2Vtrp6rdtOVjHmDbKSK6+4zl7qtUhWPqSoIQ9SfKI1LxHOaZgfBKmYJhoOjiFlb+gSa1uWhD7qgWoqhiUY9BmUm/EL8Y4TYiB9ByXfZpuDfC2TwzuWUgQd5mOdEQ7VhaUX1HUBtBAXAFj9R+vOX+EGgZv8KFTB9YHCB0/Np1bsrHZgrGG5iVlP9OJsl57K5YUqVmEay1pvOdCQm35h88V2w7xymZA0wcjISNBo0zbDGtMEywHfKoL00Y5oqH1RPr8EzBqVXW3Ub4KQbahh2ahFqGMVALGKw/CjL2bQxfUYTb3qaopzePkP5gzZcUYdQDLqImepTV3/8w0zNRxr1GKQTOveADR2hnKEwZe6/RRDVpsFm2YxsDb9UPdN5Id8QJ7Ko2vv9MO6JyzEqD3UXzHVQQTQOEiEztTlu119IYNglRZrZYe4gRoiTvoeNT8fqmRIvmk8kox0JL8km1pnmG9gTo7B+pLvkNhkStS5jCQnSmp8krC7tBerL8ixLvQly/9dBs1HqfvGgPWGdCm91xL9J+ZakYHx/FVI3x8MNCOQCfZ1TIsZ0NVaEnIZDNuG9WuYDvMdpRb4fLZa73xGLVbEcYKXlFEpG1fZGhJIVmLSmxqVtrrKJ9oRVUCl89Wy6XxwHqNh7+Vp6IL15iUYXWrevmRdn6hlWRE1SIYOUnbDMaKkZOnT6ZhcPwzHxsaSapFUcxrPgetKF9nMvG6z7Vb/E6vzyxhap9al1/gQlF7UQ/To0w0vzKFGatOtzHqqRhZ67bXRmdwJogP/b0HbThJSIA6xQXXx/IjAtsgb/8tYOZBRvdJfx8rZ+6DnC4BkD6gPkjUH1TAb11OakQ/JiLUoxyBxabQVsvyCNi/WGbWOZM3VpJkj2awzahcTciDOyhokoadXowNSqGIEsIvDvrtwWbRZRXvQjV6MdD3ezO62NxjvHDc2drfmG7u+G7I9j3/CYDtJn+igvZYHH0i1epZ4fP1AlsabJv/b3fgh5rzSkfMvfv3kRrvtP1fJcVen8xjJr84fovQkdcswxAUv8ptjH6Ij+3OR1POjcZ8qSe9ekU2NS1OfSW7S2hR+SZ90i6Buq1Sfm9TjneReXuXq6cQPO72ZCX8bvXNQXrMpztRyD7a7ZivMmxrWWTYsmzZh3WLhXN6kBfU46wXjjXpAsuvUjwXqBR+1m5cv67U3pxnZ+nSDcp+xFuxj1GK0Y9mwLlHzCU1dk0/2QerxaeocYyRdk5fOc2GIHXouZEsBTZ8mn+xBU111+z0/y0Y4VZeeTa9ta/TBEqVe4n3j5RhDDmR17/hej2eDPtJ47ZJUCOXReIlLF4p0sWwkebHUMYb93bdhsK0Bapk1xOGsc2rNkaq7ieHeUAcroHGkuIZqQdb+wxySXvXY7DHVQ8psP9z3WkOqbvPS2d+oxBLePJtPOvN/aJhdm7+PlRfI4p4porhMHwyh5xvZhTfPZD039XzC91R46iIbWdmH9ZGkltosFNF3UjnJyt5nkEBS19l7sJdfayQM9cX63tqwzahtQ4ntxlBjpXROY+i6rVzQ+4toLds3Ymq5/4dJrewjLsLoUy5CqAdmEZ7h4herEUK6LKbdXbWzmBypvd8nuqt+/T7VOl8taewTbfpZl9DUm7dev5DNBiQ3F60XcXXzl7pxS8BvH70YoY2NN8ZhB2Srbs4kS4HeoZxN355+DqP8ofODx7BgXYLlCmTdXiVerys5T6759NertQWCPU4LYZ5Q38tGMhcxnx6/AvHwjod5CUQ3RaGHqOdQdI+crnlRifwINJrOqsd1GX6RSPTXy7LdATz+Qu9hjoFDtgHN/zrR96Jxw3asWiuIdWLerWkifK8bEG+b11WCZbvJRs2/Z5X0JIYSWZ7DL3PXbsw7h5X7jXIt6SorsKwoMEtdp59frpUk/EInibQOsRtH5FqMv8bObc5xdbtNpWXDOseYCiRVHsX1n2RD53u9AdfmPhr9UXtGujGyuA/GnmzL+RKuS974WqxA5xDpnV5hKDpozEhtk8V/CaqliPczMO65dB8CoXew5pQkyAp12Fwiu5zm6hsasspBclZb84P1zzoswDXW5LB4smonbPP4hm1IE9YbGq2G1QkTGuq4mRoNhMl+wdQX241aXDRJMc5npMCkn09O+oXoYI6FfG+27bkR8LgbzmhqmE/YlZz8dkG9gMPF+Qyvn4QwzF7I6mbxWo64JM+6zMPVcfY3wsu6BCt8G2VK7Ze65Ro9/1r+P0zSZjpHCWNE89XScHnkAI2lZA2gnswlSMnQYZ3IDX6qHbfI2LgA5qMW6PCPMhGkf+5jXl9U/GPNmxmLNwo8JsaN0tjvQyNeGU24Js2M3tyFZ6iUrHnTNdYM/M86vCHrFkC3BAvFdglvpP1103NlmPf9741ameY2ktx0F/0BPBpXxcj1ZbAC4PtDW37Q600erltES7M0AUjc1AdJlSGoRtfpMSYlJ1ifeFHbFYCA56/G9PR0/EXQ84I/4CPN0Z7owp7JpfcSgaJG1KUfnGUxg8H1v2B7mruInedCqoHaRlY8WdGY68TXPomQlLmCdV5DpgHZgg5cXKfXiWFeN8SAR79IVvnJijatJGdFrcXIN6vp5xp2klF31u8xRFLQEO1clRLOVe5BzWB+y8YebGJOKuc3kqHJJ90gTT6mHruEQb+bSp6vnqQfpK7TOtPrDAU6R4LE3ulxMmzrKecy/Q8AQqsXPvxnWVN9moFBfWUKWfniZhC1TBIRU8v2DWAxh24TvbgB0UFIr3ceCr20TY3wG/jFvphW7OOahyEeEq59EA76PUSaL1OXl2nccn1h60zpRbl1OzrbdyKb6aLsFKA3P3Yy3D9RkrreEGeaQ+V2W9223i4d1eFauqqF+kJOtJiDmts8H4ErIXU1HAMdot1OR8x8Z6Od+Vxu1s8dAa1IZH28AAAQAElEQVQRGFov0PjHf6epow1jR+MvFNoUQzRsmgN0upo/2bXQMsVlheat2wLauUB021pf8vM95X+z75du3EtqOZ4Vsom9aU/V7XXmHwGcnEJ382ZkkzNoFdAaLEGq79ChWl1/75kn1U19uhbDdZDU0OrngOr0eFuXYDlqly10iYYAeAPt+anFBYgGBU0s4LoHTa5/MenIeq4azouNTSH2N5K8MG2ORZOfjSJzMBsFkcMHC98zM/B/eVAXq/rnzXMj9GoQD/84lWdPJz5O24Lpv5D1OCRqs3z74hs26w0VYs9ZNHystE9aR03ecUm2n2EZdTxJsbQa9jVDMnQkLUpdrd0Qhlycz7CJVIzgp7zl+SGnnlEDMJRPyqZv0u0Jen3yNmveE7UsJsf1qXcx+a+Pj2szBnNYl9C0XZ/xS/lMmznNW2eYN4bw1f/sjh8KdmjANSVYrVhmGbI8jxtCdwJ8w6cHe+XCymZhsXAbfth0ppB3t4Mzm/Sk3wxM1XR6Y+g4swFZeyOy7k6g1MPJcbvThv13hcXm+z3080On63/+MLUNy8sN+Iv7nohTbncIuGMtypkpxI8OzaEmqFc9STRl7NGjQEvzNAq9RNqe161otTcjn9kCTG4EJ7ehNbMTI/pK052ZRq4/aZKqx3OkdYYEv1Ss26O1/R9O5rH0mOpHDTsTYGcH8o7mokbe3gpO6/7TPLU6OzGKDkZ1z4+gpf/kyHWvjkxvAbddjmLrb1HsuALoTqE9M6PbUvdlPbR+VtQsFrXGcEMdmRJXz6yyrRonNuDWh4/iEX92Gxx9ADG1+XJ0ZiblU58enwStR5Iqn7XxJiKuR3Pme7wHywmyh15f+0tDekg3WK19/HXaGLTdVDJZja1rG1aD9Uaykbzp5yMVM0BJAlleaQt9MCj04aBsI4sfI5V68EoyVO5jAlnpbEi6Jt/UWR/wfAvJZhr6xVwUZzdytl2SMc5kRW2fA9v8nJ5jWLyCHJ6/V7/svoNnM7rYhFktVO0s8Ad2qJM3SMXDxmlYQ4v1GxZ7U+k8ZsZi2refMeg7qPNiti5hwF+//QBq/1kD9cHSzMAm2jmsboBUoORY3B5z8c0z9Faojt5DeoifXVDnUjV6KU9j1cg09mltwd5Yi73LtdiH64RrJF+NNeVVwe+bX4vVI9vArl54yus2cr3cyaquyLuri+K88e+DdcZArMfFGFDvhuhb39hFiOtfCLsI1yc0UM2MtTLsNTqFd572WLztxQ/AO172N3jqY05BNrMF0AOd1DglKCdJTQOhC6pDSfS4r3hftTDkY263oLBMO/YlxQ4s727C6nyrsCGwprURq8r12Fu6kZ2/w8zl5wIzO9CZ1pyqkZGxMeR5SyWpliwHDFKWm8/rPwIFNLCA7s9WXmBZNoHV2Wbsm2/E/vm6wAEtzU15NfbBOoxNaH7WXgJs34axIkOmL8+j3Rn8+SlH4evvPxU/+tjz8ME3PgmrlrYB/6VAG7dWq6X0mZoheseQe6tnu6EZt621mPu/yKV1dq/bH4q3v+Lv8Ob/eiDeftojccod9wUm1sP/5WiyUbN4kv392OO1ZspoiCx0qg4VAqgvvWds0tVxJJF84MOy5pmaD/gZKbpkyRL4f4HDz027zKIQ24TEG+ns9WdIewvZSKq77ItayL/PcTcFMo8I5y/15xrTUMTGuNDjtwDqv/D5fUF9OEDZRqFnrgyVq64kQVLc4k6308S8UVoXSKidenG6J81bTbJqX9RyoI5LPl4bPWjdmCcZrr6QjPtbidADqiPlsNTkLSeQVBgrUbwE9ACIZQA6Iofqy6RBAL9HhwqLQa9K2vXV/oNeaQAG9bsrN3M3eedxG6ZNDPMZ5teMua682zKua/yu4ly3YT+3k2A5YZjONutNm3CuhKZ+F3wme6aNj8js6TyW6na8oA2rYj3rAR3UCvmkP/uQtAaxvqSvhOHXTL/Sc30FO/3FT8Xn3vdSfOVD/40vf+h0fPmDp+MrH3kdvvCB1wY+//7T8YUPn46XPffxyPy/q6mPXaX+/Ow/SfZq6msieiRNpgdchepP0gVyffUc6WzFeGetsA6jne1odTvI/BBUzsG6PS6DsA9JdZ9qQ2dZ6rLw2cxReWbwn8RzEIOgHtoV6vyY53C7en6X+jP79MQEbn/ScfjjOx+BvcaAQ/cD7nn326HoTmsuqDZyIeXLgNgsN6lUPtU21LcA3C81EC8LGxcBxReT2/Hge98Jn3jP8zV/L8UXPvhqfPYDr9Ecv0rzejo+/6GX4bPvexVOf9W/49hDlwA7r9HXzK0aD6LbbsNf0jzGsTGLJpt1Jj4MumSKU29U6twxntXLse/02BvykD7lNJW4h06/UIfVFH2bp43kX5ldj1FJ6TrrY1sF9yXpE636lqJE9UIlic72zbjj8YfgQ+98sebh5TEvn9F8fPb9r8LXPvF6fOXjr9GcnY53nP4M3OPEAzG98WKMtKfR2bkNh+w9gjsdNy6swh2OW4N9V42rGdWgvNTcl7qHTFtZC0amVTdbj2pY9KmcsUYVUGpyB+CxNWStz+TfoPGMyvQM0O+0rZtw77vdEbc+ejVW5ttwu+NX4z73vDMwOQHti7SGMuXJQNUN9cN9UMdCP2/9qSZF+kx+1VxkVl1/kIDhtjD3ICkzoQu0uwlKUiIlVjWQxPj4OEZHR0OPuJ99X+NGP/y8HgRZ1bvYYlK8/ckqlqTFRYFkjAPZT+cPrsZx0O7151qq8bS10FrrSuxo3YhXfjWEACBC9B2yk9TjQOtbBpJzfaQfdrrdQSS/pLdM0mQW9TpKPqY2kgN+VgokZ2sSLxVUMKBnSUD5Uo6w1RfrEkJVx5J1PsWFPl2kN0tWdpIW0xMg+D+8iztpuPJEze8pLJSzHsC+ppK/qdFn3MPCDZ2/We6wvjbtg7z9jT1Qox8NpBerOL380LdkfWML+tNtqRsmoDapF1PAcZKbN1TvprHedtduaiTeVGDZxoj+fHyLfYCjDwKOO2gGJx1C3OZQ4CThtke2cPsjWjjh8BzHHQYccfBStPzLXnWWBQFRoK7bfIJsFPxipHWFGpOclQXGZjbjNc95DL7wrqfiC+98Oh774Lsj274J/i8UoVQu59MLNBdaevnn0o2wZS0KfWmzB7pOqOaVtndKR23C/fKMmmygL5kepkCuYcxR6gErqBbXR9VGjRNVF4NS7di/Qik7fJSlGisUW8heRr6shGT5qU2/D1uak2uu3YDLr5nCJPXhUPbL1m0FoN10Oaq4rEYOtx1jozoy9Y8C1NcKiAcmSfjIRPSIB6PGQhQ9oHmwCImuVeO579gOHH8AcNLBwIkHlzGntz1CsnCCdHc/sYV/+ovj8MHXPh4Pv+8JwLbNKCZVtMY9EvmiL2dUjU1AvbApISutyaTNVBcDIalPjgte1vCnr5kuSStaam4D5ucHIkcVa97jZsD1Gv5aniDZY6psikpXwOsj1o7WCnRPBTSu8ARSfUcpf0MtqH7nZ8yL20Uc1Hx7jKm14f71IDnTWOWKM6JVp5yeifUS96jmppyZUXNt7JVPxD120i2AE4TjDweO1T12zKHArQ4B7ng08Df3Pwhvftnf4t///o8xtU5fpDfvQDnTjt81nU4bhX645WojAzE2ugSl/3sKqsO1QbUYo6q/JURNqi06UV+yiHV/G7DOfpoT6Ks3lK9ylwECBVGqL4bbMKgYKibDiMZwDDnd8gh8+JmUjy/FFb9bh62bgRIrsW07cMllG5Gv2BdVXCZDBqruTLlKUd8jaUw9njnodIJqUPti4HLoOTGko+rtQTmoXAZUVRNUCqOpG86rFeVN89ejUptPz2SLTbjP/sBgXaHnVkfwv4O2PItilr2ROJKLaokkyArNAPfLSDpyrk+y7SlK1m1oLkGNmeC5cx3UF2d/mXZblku908qyQKk5I2l1wLJhIVHzBjnrZ7kJctZGcuiY2J+c32b7IMjKP+mbNQWv+pOtR4fpesZZhqxykxUNy7BY65oIx8ZF8ZlGUjem7paGfrdZN7JQkO1NLORrmwrTTJhDUMvYjWN3/XcjddSzkL/7uZD9hrBd3zY9XgvBNc9nt20+OCbZXGMTSd+gcWMk2b6Jn0Ozfo19tYGOX5yykNRVy9o6c9q8xbzZT/BDPda9bUNAVvFEgZa+Qo/oq/IYptAqJ3DV5Vfhe989F9/57sX4zvcux7eFH/zoSnz7B1fh57+6BBnH0EKGJXqILdEbbryYxqjiR5XH4NRm5NPrkc9sQsv//lZfNHO92Ft6qI0XU2hNbsCJhy3H3Y7fC3c5bjlufehyzGy8Apzcoi/RM2gxU3bCD8hc9Y0778x2ZJObMKLNdza9FSPdSeTdLuKrtfpHlKp9Rn/qnsKS7gSWqqYRjU1LGwz7jnSmMNKewYg2H6OdSYx2d2K0Mx0YaU+pzh3KvwHlxFoU/jfC+nMz9VW8pQd2pk1BrsfHaDkD1z/amYh2RvRDYlQP6yUat6Wcxlie4eKLrsQrTnsrPvmJn+Od7/4OXn7am9EaW4HR1pjqy5Fr05ZN7USxYx3KHVeDE+vU9la0NC4jZQct9cVt5nrxt7QRsK5Qv3PVlE9tAKc2IdOYjvgrvmrKVZ9CqlNyMN4c6qUyhp0YV33j5Q7MbF+P73/v1/j6N3+Lb3zrtzj/t1djZmoGo5zC8YeN498e/SAcvPdybfW7yDVP0HpqgRgT39JYYXI9jFZ3u8Z9Eu5HS+0ZroGqoyXfMfVhtLMTpfpleA2M6Adarv5B9qhPl0yxlNySfzalL9/TG5HVGNVaGlH9I/JpIYe/orYyYFQ58ultmrOdqmsarjPTSsnUduZcMeee2yn4nzq0tKHKte5yze9IewdG2hMY0dy1um31oQ3P44jXkdaX1xrcnpB1Z+B/H+6xdh+i3+pDpjWkQQO1nqF1xXZXczEFaq1k05ujfvfXa35U85M7l+qDv6iqzyBh5PoKmYvNtQ5HOlLN7ER3agt+es55+OY3z8XXv3UBfvbzyzE1Mak+z+DI/YEn/OMD8Kd3PRHlFv9zhxlo6cP//Qkjc+Gacxpa062ZSXhMi4kN6Gy/Bu1tWmfK31JNLa1ZBerBUWKkLLXuOtU4aE3l7Unk+srttZzPbNH9oHu4vVk+E1qXWpuqmaTGvVRsB+Ma7yXCqNbYiOdL8zOme69UuzGX7Z0a5ynFQvcyMaYN9Ic+/Bm88c0fwUc//iOc9qqP4CMf/RKWji3HiJ4juf4SNl5O6hkwLcxorqZiztK/3afG2eOfa1716Ik+QHwGqJ4So1o3o4qPtvX88Rj4XhuXPpverntnO0Y11143nm/dXjAUvrhTfe9z1PglOZ7rtUxqoGzQ8weeqBreTBfSha/tNyFIainyelWQ+mFqXK9kA8HNfOaN5GLeSLIelTVbAF4YWosQqHcHfKivXvOOSbA64DkLproku2mlmf9Kzo4fKT5BISRjfElK8lItg0pZiJ14YAAAEABJREFU0caVrHysarbb42t7n1zrIp94kmKpbjbakU5K9AFVLb1ckpun9UboHC8mE67/WSdbVKLd8XVCT6JhfrFYyH8hm/PbnmB5ELYN6pLsvhlJ/n2m7scgButN9vn0tg/abgDZG4qhaT3Wg1BN8SDWw1h3DHyDMMtgmIcP+SSbxXmhzUcZT6BMd9YouuUqfP5bV+AeD3kO7vmXr8D9/u5/cO9HnI5T/uzFuP/fvgYvetWn1cQqjOtBle/QC3rdRSg3XIKRLVeh2KhN2dUX4KDRTbi9vlgfsnQHOtf+Ft3NG7CkLLFMG5fOhrXYdtX5oDdk3SmUeuHnnS3A9isxfdnPMTqxXi/0Nsao7Zvebp2dO7D9qoswPnk1TjqkhZMOH8cabEZ73WXg9i1YigxjRaaYGeSK5ZbLkG29DJ1rLgLWXYvOFZcj23QVlmjzuaQzg/GpSYxo88pNl8HId67F5NorMHXRL3HA6Bbc7rAW9sI6dDZdDkzs1OZBW7iO8utFPTq5VX28FDPXXCh6JWY2XIPpqy4WfwnGp9dpMzWBUS7Fxz/0Lfz93z0Tz/rP07B5XRstfYkr9BJt75zA9OZNwNYrcMReM7jjLZfg1voyvLx7DdrrL0RbY7NUz78RbfpGutSPkDbaV1wGbLgcR65s485HLsMhS7aq/ivR3nS1+txB1oF+RBDNgxoToNJ5aksSG7e38PDHvR73fdhrcd8Hvwb3/svT8IFP/xqTM2MoZiZwwpGr8XcPuRd2XHOJNjOFNjAlutt3YPqayzE2fTVufViO2x6ZYyWuQXet+r95veqb0oYk04Yq0ziV6Mh/Yu2l4M4rcNR+wB8dtxKHrNypzdxVmN50BTAzqTUGwD9MtH7aOzZi6uJfIttxCY7dt60v5SX2ydZh6pJzMLPxKm1iZ5B3gML/CxXa2GH7WpSbLkZr22XoKl9353a0ylz9F6amkW27BvmGi4ULMbr9WoxMz2BM497aqR8rmy9BKYzuVN36Ot+94kJkm6/EmnI7xrRxbMk3nwI43cHM1Zeh1Ho8eNlO3OGoJThm3xm0dlymeb4CoxqrpYA2dh2Nfxtdrfli06XYf2w7bn14hlusmcbY1O8wqTkrpyeh9zhIwvMP36/euSk+vaR0WyDX1/KpqXH8zzu+ifs/9MV4wENfgbv+6bPwljO+g4n2qGKncYj+knD/P7k9NFiaXQ2KcsyehdqZATVG7U3rMHPBOeCWi3HY6gnc8bhluNVBGUYmrsLklReA2qxn/hGp9ew+l9vWoav7d3rtb9G+5kp0N+p+uPq3WN1di9vrL1EHjqxHZ+MlyCY2I9O8ZfrxkE9PI9+xGdh0Gbq+/zdfg2LrNZjRfb2yuBZ3PnIMR62ZwqjWQXuLbNMTUOFgrrWWr8B/vfw9ePRjXojTX/sB6VeiPTmDYudGYOtlwGbN39a1aG3dgO61l2GJ7vvjD2rh2P2pe2wtumsv0ya/C/p/haSk4rX+dK+MaGM8rXu+pXk66VDiNgdnWNaW/xW/RrHuUnQv+TlK9WNkaqPWbKkxzBSrk84hutDpSbJf8xlr2ZBOE1xFWzYqqbo6toaf2UZluGmvJFX2LFI1XpcJSTdISfZU9u0JNxDjaTYivZ4bflcaIetC5GD8SM1gPX3T6Uewf1wGj9ljMfU2fcjZvs5mmeVIxjiGpp7n4HUhCRmRjshrHymCFx08SSLZEg0f6ck6n6nyeC35ueKPZcmXlI8DZFci9EF6+xliq9P+RiXF1XYjxdZ3Stj23MUFNrO5iISmfg/x0aFmLrfVlOfjF/JbyDZfvmF6j0UTw3yui+761uf4hNR+s07zSX8TUS/OesnrXktcoxjX6D74QW2Yt84vY6PhGqzsTH6hWPjidVXBbRMFWuhmK1B2VmLNASdg6V5HY+U+x2LlYbfF6Ioj4A12Voxhx9pr8OTH/Dm+/bn/xtc/fjqe+tgH4gS9cM96y/Pxyfe+HO99wzPx4Xe9CJ94/6vx4HufoM3hJeC29Xjlqc/AT779WRx/9H5oFdP6cjSF+51yG/zkux/HT37wITzziY8EJncC2mzOaKN2zAEZ3vSKJ+NTZ52mnM/A+974dHz+fa/AGf/zHNz9xAOxc+3F2sy0Mb1xCx7+wHvhsx98Hb79qdfitS/4F7Sv/QWe/qQ/xyfe/RJ85WP/hSf8wyP0zj8fz/+Pv8d3PvN6fPUTr8Y/POTOuO9dDsNHP/R6tfEqnPnG5+AzZ78S7zj9abj1LZaju/VqLNcDembTVjztnx6Ob37yf/Cdz70FT3zkfbA3r8ErX/A4fPFDp+NzHzgND7jHyWjv2I73n/Ue/OrnX8SPvv9p/P0j/hKlNmW5Nl7ltivxjw+7Cz7wVo3RGS9UH56GM9/8XHz+w6/G+9/5cjzoviejO7ENLW30O9s2gjuuwFOe+Jf42ifeio+++8V49+v+E58585X48NtegCf9/X0wow3gSHtCY1iC+iEEZKA2Rn6JNGfd/w91Hf0pflxzObL/nbD8iFOwfWZfnPbaM7Bp2zRa7GLVEuCIg/YBtmiD0ZlCZ+tVOGj5JF71wn/G5973apz9xmfijDc9U/18Fc7SHN/7joei3LFOtU7rS+EMJrWRPO7gUfz3i/4FX/7Ia9XH5+Edr34KPvLu/8Knz341Tn3aP6JVTmFUhS3Vp9kZbXaO2B942SufjK989HXyfw7OetOz8Nn3vQqf+vDr8Li/urs20Rej1MZqTD8oOtu24VlPeCS+97k34+uffB1OO/XxKGd2YoQt/XAhOuvW4lWnPgHf/NTr8a1P/A/+62mPBXbsVF2b8Z+at298+g341qfegKf/04OxZPpyvPzFT8KXP/x6fOjtL8Kf3OV2aE3vRLH1dzh8VRcve/4/47Nnv0rr4CV4z2v/A+/XfH3142/Ay5/3eOy/nBjVV3NObsfENb/CYx7+x1rvr9D8vARnvuEZWvMvxKfVh6c/4WEoJ68BpragBc2P+k3oPyXgP+f75ZfpPtXtCpmBbBxoHQCsPAarb3Eylqw+Hi9++Vtx/oXr/McAePN9yIF7KcOU0IHjSIoKyg3/EC224UF/eju8/R0vwdc++np87D0vxjtP/0/V/1x8UXPyX5rL/ccnAY1prs09JrfhX/7uz/HNT78RP/zCO3Da8x+HQ1dN4G2v+nd8Vvft2W96Br74/tPwqTNejgecfCt0tBke14/gYvtW/O0D76N76nX41mfeiNe84J+w35IteOOr/kNj8V844w3/hg+/47n48NtfgMf81T2AHevhL79Q7Em3Ph5f/dpn8OOffA5f+NJHcMwtD9f9MYXjjjgYnzz7dHxb9+XZb34B9l+6Fc9+wsPwmbNegfe+8T9w9luejs+9/5V44XMfh3F9FR/pTiErgBFtljr6ETyuzfLLTn0cPv+BV+F9b3p2rKUvfPDVePVLn4BXPPNv8IPvnKXcb8Lf//kpgDb0edEC4p7x4C0C9Vjbk9SY1/AcGiRtUs4SsaEpVJx1eQ7UICmW0E2KG/Oonu+qS+8N8822SdVTKwZttTrIoI3sj7M9IQJuoIvbgN5STm+eJJi3dB/kYFnoVmoDuj+hdcHUX1H7G6T8a1h2DoOs9NYlkEzsUOq4QUPSeU2ErW6bpGpkrZqdC/sbNpCV3XzSme8h2ZXT9gQ/SxKffJNsmxF6xZmSs+1YRq0PvnFxDtuyhm44O5hwuNesNjVoasxabjCOXFynF1WAcxmLct6F043U/11Ucf3NHg/juma6PrG7arMe47gp3Y6RYmo+Htq1n01ZniPevA2d9cNQ6ue9Udm66M5sBfLt2Lz+ImzZcKHetxdrH3A5/D85Bf0pNNeGBhvX4Rb7F7j90cAdjwVOuf0yvOs1j8Ff/Om+OPGIHEfuB9z6iAz3ucsKvPxZD8YD734gtl15Ho49ZB/c9oQl2HsvPUT0J+wcbRx2QI6TbrUEJynXLbVhnrjiCkyuvQoPvMct8I5XPhqP+csjcZcTssjpvCcdCfz1/Q7C6S/6GzzkXkfpL+wbge2TOGgF9JUUOP4I4G63HdWG77F4zhP+CPe+8xhucxRw4N56FGiTcdRBiH9zettbAg85ZT+87mWPxIPuvRrH3YLwps76h9/3IPz38/8af3T0MnDrFnSvvhZH7zcC29zfu956DB9+65PxlEeegLvfZgTH3wI4bO+lmN68FifccgTHqS/HHwccdaR0V/8O07+7FKc+8X54+VPvjYfcQ20d5noUo03kbdWfB568DA8+5URM6stqNrUTS7ub8MaXPBIvevLdcNcTiaPlf8i+UI3An528Bs970r3xkqf9tTY1lyDvTusrMOCNs18a8KGNmomR5dCLpcDYaAu5NssjI8TSpUuxZct2zMwUerBrFkRH4nN1BzNbr8U9b3coPvjGJ+BJf3MU7nKM+qE6b7EGOP5Q4GH32genv/BR+PP73VH1Xhn+dz5uX7z5v/4OT3j40bizxvoEjfHh8j9O9K63yvGX9701DtAuvbtjmzaeF+KB9zkBZ7/28fi3Rx6HOx+b4dgDEV+tTzw8w/3vshIve8b9tfl7IpZ1rkW5ZQeK9Ztx5N4lbn0L4ESN17GHj4H6clxOFxjvqoP6In7sQTlup7ZvdzS0Jldi4sqr0Vm7Xusmw0ma6xMUe4djiPe/+Sl4yj8cpx9gWi/yPXjVOCavOBcPOvlgvOuV/4CnPvo43OukkajplgcAtzoYuI3afNRDjsbJtzkEnR07UE5sxete9Gic9vT74753WoqTtOYOWw0ccxC0Vlt42r+cjLe86olYkq1H0Z1AqzUqtDwdKD3O+rHT9SbLGhaany48L+NLRsCsiyXLlup3ZInNW2bkkSEjsGzZEpTaGEjRd2Zlrh8TU9hvTRfP/M+H4pF/cSjudEIr5uoY1X/8IcBdbwU89R9OxNte/q+45f7jGCu0kVYfDt5rBCdqXG57yxKn3GFMPyj+DY966NHqb4ZbHljiGOH+d1iBVz/zEXjAXY9HV+NcbNmEA1e2cKLG2vfV3W4N/cB6vOKOwm01nkepzWMVdy89E57z+Pvg//35PTC94QpAPw73VdytNJbGCccCB+2boZjYgVUamlsfDtz60C7udGyB01/0cDztCSfjzsrtMT16/47WYRf//vcnaN3/LaavvVB/XehEzuMPGcW7X/9v+Je/va3mvYUj1f5RB0N5oB/Nt8c//81JuO2RXfyRxuCQvTqYvPRiZPpBOYIcWdk3lMMFMvTxjNWcxcZCGtJ6Mc2zVEL91cM/eKymfiTpBoOfxXme99aAbTcWSKqEWbhd9yHBskFWPuZ3B2QVR1Z0d2Ln8yXZM1FDCn0YsIKc1VvuoeiCujeov5L4HiGpPpegHGLeNC8kQVaQeu5Z28h+n8FxcqB1TarEsM6wfiGQw/M71iCp5aJ7Pq0d6FD9akBMdZLs+XhfQBLNg6RKYviQRDrIWd5tpbExbx+SEUfSYiCL63yX5BVt/FIAABAASURBVJjorvzms1vvHAmWDXfcdFeYz8/5UmyTT7pBOl+eQb+m7JhBJPt8bSZ/+9mnCev2NJx/d3OmGuejzXzJx7rEm1peDOzrGo1F+JPVAk0Ld8EQ55bDHF/dYPGAli1uLj3cTXt+dRs2LwT7+6HjbVaOaZxw1Go876mPwrOe8jA868kPwrOe9GDhIXjWk/8c97378frT/TTQKTDS2aavR9q8aYNw25MOwzHHHolLLlmHb3z7V7jgwqsBfSEcL3fiqIOJv37oyboxS/zm/Evws9+sx4YtO5GNLFFZLVy7bhvOO/9K/PI363DJZb+D7nocsu8yPOcpD8cdj98bI9pQXHzRVfjoh7+LT3zsR9iwdjNGihnc6rAx/PvjHob9l+XxIh0vJ+MLJ9s7cPD+o3jIg+4O7UOwQxuerduByWk9ZDUmOew3Id9tuOfdTsQhB+6L889bh+/94FJceNE69W0a4+U23Pn41XjKYx6MzVddBqi90XK7YrrauE3gHn90FO5x15P0CgY2bp6E8+/cMY1CX29RblZfZ2QrkWEbULZxyOEH4S8f+EfYb+U0ys4mXHj++Tj7rE/iHe/8NL7wxV/gkkuBnds7GCWwbd2FeNGzHoNHPOA2WJFPYsv6SXzxCz/FmWd+BT//2WVKtxV7L5vA3z70DvizPzkJUzs3axwBP+g8lwxJl9IaaDgzvVwm9cHxYkxt+hU2rz0HW678CR5437tg9apxZK0WwAwbN02r1hb2W9rFc/7tEbjLSXtjjNO44pIt+PD7v4GPfuArWHflZm2+JnDcoSN44v97kL7ItjF99cV41MPug7ueuA/GsAnT2zbji5/9Gt71to/h4x/5Pn71y2uxecM0su4Iuju24q63PRwv/o+/xR2OXoml+iq9XWvhnJ9ehO/+4Le44vINYGcn9hqdwF/c9yg899/+BhNXXAgVj1GtpRGtzxFMYAQ7tb6mkWszmrufZSH7dlifYwdG5IsCMFqYxJherqOKu4N2i/e8++01HsBWTc3mTcDE1i047LB99dePv8IfnbBG67qNztQMLvjttfjBjy7Fd79/AS6/fAbT08CSkVH9ELwQT/qnv8Kj//oe2GdFF+2pEt/71rk4491fxA+/ewmKqUmsHJnBA+95KP7xr++N7vZN6HQ68L+BLbslsqwFlGUlEy5RvJKr7qkNF2N65xXYdMk5OPrYg3DoIWvUCWiDnWGTxgkcCz6UumTw3GZ2wPjoGFatALbtAH7xy4vx7W/9Ct/55i9w3rmXYWZiRv2axr3utB/+9VEPxZZrLsPktVdrvNpwxlFswnFHrsYJxx6OSy/fhG99/9fqv36AdLoaywkcvg+0Mb8vpjZcibw9Ld2MYiG6Fbe6xSrc+aSjsO7arfjB98/HL39xGaYnpzFWbMGh+tHzVw+4k+Z5OzoT23VPzKCFHci4Ay0UkneirU35iL4ajvu/Y1BuwgErp/CAe98BE9un8JNzLsb3f3g+tm61/3asGm3rLz1H4WStIe7YBE5uxjOe8Nc45U4HYLXWbWd6Cr8572p86zsX4ee/vEL31A6M5UK2BVmnjZFiIsYq00eDrAQyCKIiizs1b01Hkk0RuvHRO2Qja7uoNzpGz34TMn5ODCKVQ1Y12550poMySXW3gu03JEhW6XWvk3nF64enGZaF7oku/Iwu9TGB2mxX7zNIbw+AZACNo68/sjdMwZIM6gvJXnwzjiRkwJyj1tvXGLSTipNy0EZWepmq0+tNsJ/h50ZAVmYZAhyIkS18Reec8iUrf/skNP3Iyk5WNGsa5+VVZJ9tUO4z7mEhtZWo09fFm90tNOOafDNJU99ss+ljPvklap2xUIztNyIWbMp1L4RmsPuUYH2KS7pEbZsPi/EZGlsM1faUrkW5y8aXjTk3rew9nfx6f7ZJSWxP/AD1wybTywzo6IW2Hfc++XA8/6kPxPOfcgqe++ST8Qx9BX3Wk+6OZz/xZDzifrfGpssugl/kmR5UuT4PlGwjH1+Nj3z+t/izv3sd7vfg/8b9/uo0fPeHv0NRZGCxA8cdfzhWH35LvOgNH8T9//pZuPDKHO2u/mydrcQXvn4V7vDH/4YH/cNr8Zq3fwXaveBxj7wfbnfrffSsKHHhVSWe+Kyz8cjHvBN/9+i34nVv/gZ2TIxiVONy0tH74k/udoJitiDXS9iPzKLoYOVee+uj9Eq85Yzv4Z+eejb+6T8/hvdqA15imXraQjqm2uM44wO/wH3//BU45d7Px8P/3xvxk19sArgcLU7hTre/Be5852MkT6JgF0CBQhv11fvuhwuumMJzT/sYHv1v78a/Putj+OTXzsGSNfugixKuodD4FP5R053BccfeAkvU3U4xjal2jre+69N44r+/CU97+ofx0Ie/GY943Ltx1od/jFx/yj/59ofiz+51lF78bUxNjuHdZ/wcf/HXb8K/Pulj+KcnnYGLL5vRVFOb3xL3v89t9XX2KtWVCQUyUK2LrZ59YlSxalimjcffPuRE/Os/nIQnPup4vOTUh+Kpj78f1iyfhjd3l189g89/4+fyH8E//502w8fvBXRm8Dvpn3nqR/Dox74b//T4s/DK13wB27dlaOkHxa1v0cLDH3g7jftWHL7vGm18NT5FS+N3Ff7qkafiP5/1ATzqH9+CUx74Ipz60k9gw0YAV1+Nxz/yT/VFeByt7hQ2biFOf8t3cNdTnoNT7v9SPPJf3oJzfr4erXwcy7IZPExfrv/4XrdRLRMK9pnp0kKu/xT+pzF6oWbS+CxoLqEFLU0hyRlIYu/9DsJla0u8/A1fxaP//e148nPPxGc++yU88Z8ehdset5++SM5g+9QI3v6+c/CQv/8fnHKfF+M+Dz4ND9W6eOkbfoTfXLIRh9xybzzsgbfHqpXQF/wcH/nUBfJ5KZ78n5/GPf/02fjRT68FSs3PKLSJPlGlTcP3bqwF1SBF7/QLDFpTeauDVcsmcfzxK/Vlt4WH/+2d8d8v/UcceUhLczqDmTbwq3OvAFqrFJsJ6fScF+pnC9NT4/jEp3+Hp73g87j3Q16CP/2zU1XX03Hbk/8W3/iR7tm8hbER4PYnHoGVo4USlJo7EbUPtZKPrsaHPvNT3OcvX6HY0/Cnf/UyfOuczehyCbK8xLFHH4CDD98b7faE7suuZkCxeq6Mj67Cd753GR7xj6/XXL8Mtz/5KfjcV69At7MEI3qmHHvEatzhNofrh9U2jW8LHbbUYqYWUbU/Pq5E6kcpIrSyHJddvhVPecaZuNufPB9/fP8X4r/f9j1s1rorOxM4aG/gPnc9BhNX/RYPuvvtcd+7HY1R/bCa2EF8+ZuX40F/81rcW/N21/u/CC9/3ZcxObNEiTVmWp5lQfHVabbUIjGtNLu4eu4MuXneBiE1qE0N/INUX5tJapzUIRs0Tl09lx1j8aaEazCG1UDOjo/tyY+s9Em2rQly1m6fJpp+15V3PkBzGAkq6h9ALLta+11k+vKM7iT87tDNpns91y2YByUZUeniXIZlkvKh2Tlo+swxzqMgOW++CJFdDggAIpU/WVEprETz8HPDtZBsqgGtqUC/VqoykOL6zI6pFSTVXIVaNZRUoz3UJKUTGmL7TiXvk5s+thl2SNS8fRIsG0275esC5zAGY93WMF3ytd0Y5mPdMJv1Kd68MZ+fbdcXzm3Ml8e1GPPZ96Te7SSkvJYTf1NRj08Tw+pwnQnaMMGQH/1Ad6z4YWemVxkFGPUvevuN6GtWq5XrXdCqAYznwAgzueqloM2hf+lDbx+nX7dxJ059+btwxaalWHHLe+GaK2a0EboQxAiyjNhrzUrsc9DBmOjmmGgvxXRnGbKRMVGijVXolPti09QqdEf2wbLVy3CnOxwdL+hMm+Ef/OBH+NKXv6Y8aluNvf71b8CmTdvBoo1levfe8bZHYbzVBvWlNysLtEYytLWRe/cHv4ynPO10fOyr5+Pz3/4tLrlyC6A/3UKbLkC5hN+t3YynPvd12FEejL2O/ROc95uNeNdZn8O2iQ5aWaFNaoa7n3wbDclOlKq0ZKE/tef60/pOvOK178MrX/0RfO2cdfjSDy7G5naGkeUr1BfqAWaUiDECsG7dBg3VGLLWUsWP4S//4mF4/OP/Gbc6UZv/MseFF1+BSy5ei51btuMBf3JHHLxvCznbWLv2arzmVa/WOCoJtYn61a/w4x/9BFQ/R/MpHHPUgWgdsEa1ya5T+zZdq1NTI71mWGthv31X4YXP/mec9sLH4qWn/gP+4/EPxdFHejPWwc7JJfjgx7+Nb//kfGhIcIfb3RJLR6fUZgc/+clP8KmPfwxLvcnR18h3v/0d2Lppo/zaWL0cOPGYQ5DrP1NT6utIjk6XOOaYY/Dyl78U97/vfbBir72wc9s0fvbz87V5yrDfsUfi1kfvj1axU/lzfPkb5+Blr3wvVh1xT6w4/GT88Ee/w5vO+CzW66s+tCk6aL8luPsf3Roj2mBmKCIH3DEX2umqo5nGuoQuNe9xp/gKtJ/mW8sGEL9le6FN1dl4yUvfgy/84DJ86XvnYdOGTfijO52AkaytNQb8XH8hefLT/xubptdg+a3uhSW3vDuu2bECH/jE9/DTX16EP77HbXDLw0ZRdKewefNGnHXWWYDuvSVjoxhttXDOj3+MTH9SHtXX9SMO2gtr9lqKlu6lsZERjIyOIh15nqtsvewIjS/wlH99OD7+/tfh3W98Pt746n/H/e59B7S0lqe4Ct//xbU440OfA/JxFOpHymFKXTLptm3eiVP/89k46x3vwrHHHofH/+s/41nPfAYe+9j/h/PO+w2m/e+8C2DlinFhCXJmGjdqLWUoyhFccc0OvO6tH8OVm8ex5PC74prL2/jKN3+l9dHFTKcNPRJw4P6rgW4bCnCXRah7cQJve9dH8dNzrsDSA24PZIfgG985F91SfdVfZNasAg7dfy9gYlJt5VGtnIJmqntMX/Ul1Kdqku7LX/sBPvKJH2L5wSejtfftcNZHvg3PnZ3G8wIH7D2KvDuBu9/pJOy1TNn0LLh2/RRe8/qP4HdblmDZ0fdEtuI4fOKL52Dbzo5qlo825o4XVxGNZM3skpBUf9nnV+q+6m1SqgUWPlmmXgne9NhHkwzDG2ijL8lNIJCEayQZ9WKBg+QC1soU/Wz0n2TkJStaeV33q/On6CxrRe2A10nSipZtlFoDjDkt6vZzlMxl7D9TPpKQYwXoUB9sS5AmTlJ+4pp681IhqOLEWJxFrSOpJtivt2S7qUCy30c6KRAARFj1WWtKAuJQTI+Xgqxz1JSktPOfJEHlC1C8MOgdfZNyYKSl2VPnkEb3VOrrnKdZk/mEXSVMfqaL8U0+i/FPvk3qBWQ0dTclv1A/bEu4HjWyhF4gFSAe8xx9JjacUg0eN8OyzaaGeN8QuTc74n2SdQL7G1YmKj7dJGL1kG+hi2X4+rcuxCtO/wxe8YZv4xVv+iFeI7z6TT/Gq9/4M3zBx60FAAAQAElEQVTwM7/GPre4FbRDQEHfWkYL/vPy+i1TWLJ8DfTxBViSHlyibOlez/XCbscmZXxJSz5Et6sHXUuPPD38wC7Gli0B9c4d36uF/Q/bC3qtI8cU7nb7g/Gjr78FP/3eK3GO8N2vvQ37rOrq5T2BsSXAPmtWAJ1pja1e7KiOazdvx8e/fg7yQ2+NFQcdgdGVqzAyrjdtr2b7Zdi2fVJ/bi6QLV2FcpwY0eetX116FbZ3NBbyHVc9e2sDlOmLK7UpcpQ6j2vWbsf7P/wd7HWUXvArDwJXrcb02Dg6LVXNygvqQYUWzj3vSnz3+7/FdLuFJaMjuPsdD8OrnvMQfP7sJ+PTH/kP/ONf3grdiWuAmWkcddj+8fVbncI+qzN87QuvxI+++WKc863n48ffeDXucZdbAv6f5hJWLR/FuItkgQLQOBOzRxYsNYpFu4PRnDEty0dK1VCgoy/MW3eU+hr+NTzv+e/A6L77Y+lh+2FkeQtuu0QbtznxQPzku/+D733tBfjJt1+OH3/3LVizN7R5nJFPibGlKzBTrMKnv/pLrF0PtEaX4sB9czzln++Fd73xH/DVz5yKV77iH7XhmcLOzZfhtrc6HPvvswo+prUufnbuJcDyvVGMjiNfPo7xQw/Bd35+Ka7e1sIMx6EpwAH7rAZUK7vRQ7AoQW2KM02+v547lzquXlLvMfc/C1UW4x+sNnOKIXHeby/HBz/9Q7QOvT3KlQciW7kCex1+IJbvtQTIC5Ro4fLL9QNB81S0CtUwiUxrOV8yihGtkc5MF4fstxLagyp7B/4Kffppj8FPv/safP/rp+Kc77waD77f7ZBpbpB3MTqaYX99ne9MT6Crr2RdfYV0RYT/A5CED+ovE4fvN44j9iOOPCjHmuWAPq5h60QLn/7OWjzlJWdi3WQLWLpcNToiIUNZEJpa7Nh8LR76sJPxmY+9BB8/40l49Yv+DC959p/idS97HB79iFN0702jLNVHNVkK0OEx0sjovl+K9VsLXLluG0ZXLQFGC2T77K0v3yXAPOossxKlflQiVhriKDReRWsptk62NXcHYmyvMYypv9PdMuzQKClMV4lStWrEDIlXQkxPTWk+ZY8zQ6GN97WbdkZfuWw5RlfujR2dUhv5juoYgZ0zdJRzBocdvB/gEeEYtu8cwc9+czlWHLA3OuMAl+ZYqd17lo+gJFEdatmf4SWUUmnoxBW7QKZ2c42dAhyklmGYF6jxgSFdKdm2RJW47/SGu0+xKCGT1/WBwhtnWXrgAZI9QIf1hthFn/ZPmD9oV+M7n70/YxoBt1dZsqp+3SjUs9nQ6tEsAETzyCQYIs1T/e+JA2OS9ORsJrebQFLroRrHpEsxSZ6X6odXskWMcsGw4DqakI7a6MJIPtLFKT/nCT5dpDNLUiGZ0jKAYYd9jWG2hi5r8P2sJSdIsDwMyW6a7CpQlSGA+rA9oVb12Zs6xyd5GHWehfS2LyaH/YxhuXalc5yxkN+u7PPFunZjPvuNoXftxrC2rDcWstm+EIbFJl0dN+cGSPZEPUa+eWrQu1PrDPn0xevGlAq9h7TkPruN8yIDZSv1x9ALL9uO573kXXjeS8/Gi17+ITzv1HfhuS9/P0595dn48rfPA8aWAXqR+vFRIlOUQL+khLyll1UBbwRlqF+1slvQaxp+8bnvkuNdIxqbivrLnGtv6SueSlesW+ji8EMP0Be1w3Hsrdbg6GP3wdHH3RKtJXthsrsXtk4oY7kUXW3GuiVRvRCBrl7sa7fNoNtajulsFN6sdak69KKTG9QBwWcL0MuXHNV7mfFQ9KastJM2aWUpT8HjaCAOotCX9c5kri3mssjfdvsE9BEacg+v6qI2lWvJ8n3x/P96F95z9o/wq/O26M/RJZYtHcEtDh3H/e55JF74zEfgXx/zULDYDv+YGNU4Qsey5UvU70Nx3K0OwvHHHhD/FGTNPkdhqrMGk529sG1yXO2NyrM6NfJiqitUpQTk2kBs3VHgnWd9Hv/z9s/oa/M39VUuQ2tkKbJ8DNdu2AZoE5SLz9XumDam0OH+HnbYYTj2uCNxtNo/9laH4Jhj9ZeBJfpLQmc1tk4TO7rLgKWr8dEvfBcv/59P4zvnbMC1G0utQWC/vUdxx9vsg3997D3w2tP+A/6dk+vH0khO1QxtaomdUzNANoIsa4FqG6Iz2ih3BG+uSPVCUDlotUZBD64mJZOimJgInb+mISM8b/CLtOzKmk57QvOqjaNUXc9TthSdfIXmagxdt6lGNNUAc/iIPCRytZcJLmVGC2u6A2BkDKNLVEcUUmiDnOPoow/Hscfsj2OOWY2j9BeBgw49CjPdVdixcxl2To+j3QWyPFcwkQFxn5GEj1zUqQp9uf/xj3+Dr37j5/jKN87Hl79xOd7z/h/g2S/9IP7fU07Db67YgfFV+yrEAyDCAhAitsgws34DTrnbCXjRsx+LB5xyKxy4poVrrtmIn/70cvzm15dim/4K8P/Zew8ASa7yWvic6p60Oe8qR7IxTs8P80gGPxswUSByEhlsgkTOICSRwcaYJEQy2ET/hidyzjmIjAAhEFFZm3dmuuo/56u61bd7umdng4QIRZ368ne/G6rqTs1o6aivpWJKrQtF6wrBFQEVC92Z07pv1DeV6o2yW5rXjUgSpAF03KAMjirpOChHBz3F92SbE6yHDrnJJkYngytBVJALoAG3nyFzOy7me5W82AUE5513bnSjDVDFwYdzlegon2upCqqFQhv+Hkhisltgbs8e/Vw9q7mvHBD2YOa05oJZ+sXPpfBWblNSnTckkESsQSDa8n1jSICKQRyNT+hDcdVd3KbhFk1J1S6BpMqjuP5pu2ENOWgjOeCf/OxrDMvWHQyQ/XbdhpHyUuuBml5/6TdCL39T6jmR+1pnkDQZgP0MK8nanmTrcpC1naxp8iMJsob9yZonF9JkN4110tTqXMNI9nioNn7WJb92bUaypV9SfE5TNFnXbLnwZUlQcYv6KWnYEw1hPy6pnf3N4/j9jc3LTTkStc25DfOLYVSM44zF4oZtzmMM65ciu60cS4lJPo4zP65t6w37GOaNxJuOgn0SRtkPhm5UfuuU2w8R3xBi47RcM3rKmGn8zI6GXobFSm0s1mPTETfA2sP/FGuveUOsOfS6WLXlmuis3Ig51rdU/fIrlaZEoadYqIsCldvQV/BKFnvKJK5/Os6wvpBTtzOBoiq0bySqWaK3m9i1fU4vTGiTQ3zmi9/Fox77IvzT49+Oxzz1wzj5qR/CKU//AE5++tk45Rkfxllv+4xq0oZIL1z/iYVSwvkrPVy1C5JNOVWcX8ZA0RZSEfr6rJfpbAdTvWXozGlDpXavf/wRWD6hFzFK7NxZ4ac/vwRVMY1SOZAfy6fVV7dmpcfBtAYbddJ2ptdgJ47EPz3qdbjdPf8VTzr1fXjd276C83+5AwVnsVlfde92579Ep3MFLr70UuyZ90ahwOWXz+Hpp74ej3nCf+DxT/9/ePzT3o8nPfv9ePTT3oOTn/3/cMbLzkYPM2rULRXZA9wFWAcU3QlcvKODZ/7bB/HYp70D93rwy/G5r12BeW1+p6cK3OPuf4tjjl2L8vIrUF42h23++ocuUHXx5a+fh4c+/pV4zDPeg8c988M45akfxClPeR9Oftp7ccqpH8Xr3vUlTB9+JIp1m/Cat38Ld7zvK/GQx7wdz/vXT+NTX/o59GES+jkBN/7fm3DPu90G5/7w27hi2xWqV3VhDte55rHAFZLnVPtsF7sv34lrHLYBG1ZAm6NZeH994WXbMc8J7NEXXMTAlhonAhPanM7NYW5uD+SMySmlpXe5pdZTJcGnxkCbxorqjjZZQInCVHKhISY7mJ2dw+7dPTlLoeuRR2wAOIdKump3Rx+mZ9DbU/mdJX2Bn194KXbMRSbs1Fr9l5e/C/98yutwytPOxslP/5DW6Ptx8tPehyee+n48+wXvwa8vngO1eQUK1BCJswQZjDbcy/CqN30Wt77L6fjHuzwPt7rr8/HQJ78Vr3371zA7cQhWrT0UnckJUBtDqD91lK8FCn2ph35ouNcJN8N1j5VPr4evfO0C/N3tnoO/vtmz8De3eCpeceZnsHPPhPpQoVSbcZ+YKkWMjXglQlVQa5oaI8Aqv7RtJ4kuKhTShh71UYpUgqnzipUX4BjIFz4iIDwsDaFEp0JgyKAkZbTp/nrjLzfVXsK09u1i1y7dvyHMgt1d2LR5Bea37sbEngK9bTuwetkUpuKH8yK8oi49m0oqS2WdEaZ9v2hMIPh5a6QEOa8BT2q5UsPpcWhVVwlDMtp2YyRNAq7TCKG5kH17o2rJsG9rEEOybUPilXoWmrq6gaJuU/eD/zse6h6AfsMSC0S/pQJKrVePdwJqf6Cl8KG9wHDfyNH9IWs9WVOHkzSBktZAfbQ5bTeKAnFjidKwTq728ybYVKLSMGDeurDpB1m/yy2TtCl8SAa13gjDPl4cZzgsUfMB5VfVwe79IueRTtYbI42Z0j4JSa3Jqdnsap9MbNlx+uQwKley7S9NbTq3sb95HOdchvnfBsbVn9dkH8P15XrLw7A9Idksmzc1zCcMy0l/EKkXOMl+xqYvZKNrZN1VCCQZIw7F+BFTodCjxvZSlx6orR5mL8KFP/wiLjtP+OU5uOw338LlF38HV1z2Y8zP6StpRNgfiq5AvZBIgp1C6ALz88pleyV7CUryWelSWWpeXmRPvw7fA87+Alt/9W1MlFfg4p/8Mv4FgBIdQH7HHn04/Pebr3vd6/DqM1+P173hLXj1a87Cma99Az7woU/g+z/6qbJOCGq7EmnOOdegehpRpBAGz+XLCBaX4KLzPoVLfvxpzFS/wV1ud1OsWV7oOdzF5dsqfPqzX1cd06pG9TTh8SLudmIUENdSlhLUA5zi6rMUESYrTGmXUM5tBbolfvrDn+LMs/4LD3/Eo/Ff//VWzOnX+x1totesBf7sL/4UX/7mebhCX3dLTGJGX6CPPe5ovOE/3oR/f8Vr8O+vPkv0LJx55pvxtre/B9/45vc0moXaVVMaaQTEk7oUKEX8FbGjr8oTq48CDv1zdDfeAG94h/q7lZiYmMC1jl+Dxz/qHth10U+x48Lf4IKfXaKvw9Pq/ySOOuoolFpDZ555Fl7xytfg1a99I17zujfgtWe9Ef/9ng/gnO+dCxSzKDp7sHvrxbjkl7/Ee977UTzrtBfitne4M84/X3PT24bpCeCYow7Dj8/9EX590U5t+pep7nn83U1ugBve6Dhccd5ncOmPPgNs+zFOusffYcvGGfT0A9EVu4AvffP7WgaT2Lanh55mQYsLh21Zrs33Smw7/zO4QjjxxJvimKMPQaXxBzTm6r2v9XIwV8PjQVboFipbFRRFFzt3VDj3x7/CvGQo9s+uvwXPO+0R2Hr+l7DnJ1/Gjh99FnM/+BSWFxdj7ZoJfPcHP8flO4geJ+vxu9Y18aY3vUlj8vpYRptzCwAAEABJREFUl69+zevxqte+AWe+/i347Be+htm5AuxMKrOKGnPOlV2Uk5vRXX8drL32jbHyuBti+RF/gZlN1wSmVmOP7oNYzwXaPOqGsmmOY7Mwj2sevxkT2kz05nfr6/Nv8NOf/UqdXIaqnMBhhx6hjeQ0Cr24FaRTiWAAFSVmp30Mj11Pc5+ZmohcM8g7V6l8Mdqilu1RQdlUmzfulg3balnWgXZKredSLgaiv6WulXZOPW2SSuUpVUkP0/jheb/U+lRD8j5sywwe8aDbY+cvvqq19GlUW3+AB97rVlg50+9nZPQPXPLfr5N1W5XqJRu+2dwsyCc72/EGyNofV5PDGzMj9YWs6yNrmpdpn1EyySu9X2S/jUrzD82/lkK0G3WVPbDS3Ss/QHMdFLAtR17/ME+yrxJPZrIsJOPeITO9eGp+E1QQEkiKJeLQWlExLqiG1kvIMqb6xPb9LTQgmxyNPEBkIxlxZE0H7AcqKKdTaERNxsBOCWNcFqiHB2SBwz4qRrXvNvaWZlScY6w3NZaSx34JjjWSvBRqf2Mpvr8NH49BQt5+0uU02VN/clvik49p8jNvu+lSoZcisPjydCqSC24SkjYthGswbEnUvP2NxJsKJDE5M62vNx2oEX25244b/9UmvOstj8f/99bH4J1vfjje/pr74a2vuBfe8cr74HUvuR+OPUSf+jinr0OlUCmuBDsFds/3tAnRCx15bSV8+IEH9bVkoS+J0JfJeW0+gA524iY32oKXvfgBePFzTsSdbvUn8J8TvOfsL+Cii+Yw0engyENn8KLTH4q3v/HJeM6Tb4cnnfz3ku+Dd735SfiPVz8B1zh6fdS/rNvRBgJt636RIw7VGLSMa73xCBbHHbsO73/3M/HC5/4dXvqC2+K973gybnnjI9DVhnDXfBcf+dS38e1v/RRFOYUuu3pQ13GFHpzQlz5nNmqt8xvzEg2of6K7t+FGf34I3vCvD8DLX3wiHnPKLfU19i/xgPvdBn/z19fH5EQF17qrB1w218Xbzv4aPnvOpZjXpmtqeh73vOsNcfb/dwbOOO0+eMoT74hnP/OuOPPf/hkfeNeLcd8TboJdl/9GI1ug0HoyqK+qKLy5L1CJL8t5bYiFYjcwRUys3oB3vPND+PCnvwX/WcL0RInb/d/r4/b/+Oeqexve9T8fx09+3kN3ehLr13dw+tPvhbecdTJOfcaJeOoTb4vTnnUX/Odbnob/fOOzcL3jl6HYeQHOeNK98J9veKRq+wecdJ+/wN3u/Fd4/umPwqYNk6i0Kkhg+1bthquVOPsD5+DybcS0vgwee/gEXvsvD8ArX3Y3PP/UW+M9b30y7nibP0WnM4/dnMBHvvRDfOQL54AbDsH3zr8QOzWcZTWHQzdWeMUL7qmN7q3x7/9yd5z6hNth4xrqvVQBWofqCCqq/5qnCpoTKtBU8J9odLSu7FOqjYlVh+BdZ38av7i4p01xibWrduIh9/4LfPDdT8eLT7sNnvuMv8Ob3nwy3vXqR+KWf3U0vvSxr+NDHz8Pc+UkJibncav/ew184kP/iuedek88VXU8+2l3wite+lDpXoaHP+Q2mN11qVot1JwBeO2YMzwuFYGebpDZosS8+j3fncdcdxbzE4b606VGsIdSX7HjhVsw+klS814KWjhqYdeOnZBB80Zc//qH4HGPuTVud+stOP1Zt8eJd7w+Cnr81WrVkZ+pgEL/A5RKYAA6XFOCxIGzklRGlBidJZXOMN8gYlGpqlIA7AP5zAs9wbJmBc7Tm5uVp3wr90PQDVrptxOgYl2ivCanuhq3CtZ5E9XTvdgrVuCDnzgHP/vVnNQdrJzajQff84Z479nPwFln3hef+cjp+mH4WpjoqN+A7oFKUKtad96EK0japZ8kQbIOaJ6tpGTzRm2B58AsKZuZBiT78Y3ut0FiDTX1mk81kP36SCa1uqNxb6WaIft2km2/nC9H7X2wrpo7pXJ+zx2pdrU2qt4eVHrGkQR0byD6VoL+n0onxQkKHX3KRjJskTviAbLWwYd5Q3z4iC44HZeQjE1MiLJV2jz39N4oRZ2HrNsg2baXbBGjC1nbSEry8tK9ovhSeZzDCENjD7652GY04tJJlituwSVHqpP1BCw5ou+YNdpXLsK5rVHmpE90lM+B6JzXyHO4diPX7Y23v7E3v8XsriNhMb+l2BarxbZxSLltT7yp6zIdBfsatpkmWE4YpRuykfVNkdTjKLk0vzY+1Z5oYyCH8uiBMw9qI0WUxQQqfVW73vWOwx1vf2Pc9lZ/hjvc+k9xp1v/Be50q7/SJusGuPXNr6mvgyvgv3EuOtMo5V9iJfxPs3UmZhSvGxx+agE92Xrogp2VQGcK7JqfwC79Ovyb3z8f3k+VnMKWLWvx4AfcUV+P/g43v9GfQZ+U8IFPfh1nveWj+PXlU5jnMhxyyGaccIeb4bGn3ANPOPleeOQjbo/b/eNf4bjjV6udnn7dvge7eto0Un2oVugWXq4edwTAD4ACeqBWIaKiaS2vWjmJv73ZdfHIf7o9HvagW+FGf30cJvRVdufcDD7zlV/hBS9/O9ZuORKlXthlsRylNtJluTz6i+kZzGvT44e5ioZpRbXWVdvqc9VR+x3x6vfqNTO40Y024wH3/7948hPvi5e86EnaED8Vf3OjG4IT67GrmsTHv3A+fvLrnZjtbsQL/u3t+Pw5F2oTuUpfoZfj5jf7K5z8qLviiY+/Nx578t1x73vfFH96/VVYvVpje/nlSEepvhmWS31d1XZEtS8DutMoJgpoR49qcgadDYfjNW96H372a6DoFNi4aRIPfehdsGbTcnzoI1/GmW/5GH7yC4DdZThk8xrc9YSb4/En3xWPO+WeeNQ/3xW3v92f4lrXWI7Jbhdzu7fjmCPX4w63OQaPfcydccZz/gkvfenTcb/73wNrtfGdL9bgRz+bw0c/8zWsOuSaeMUb3q8fEr6Jy3dPAJ0ZXOv4TXjQvW+Bkx9+a9zqln+CialpbNcPL5/86sU49SX/gal1mzC1aj3e9f4v4js/2gZOrFPNE/jff3E8HvXwO+KhGtNN61bi2987H/NYiWpiDUr1F9p4GnNah/OYQU+oqinl11rUJs0vqp7WxOSKdXjfR76E12q9/fyyArOcxuo107j5/7ku/umBt8FjHnY7nHi76+F6157GsmXLwDVH4IWan49/4QLs6K1GV+vgb270p/jnh98ZT9L8PO7ke+Ck+90Sf/GX67BhwyrgkkuQHyS1BjvaIk4LsnRWqE9TQNfoYLaohBJzLNET5oXKMSihQJSqrzvV0XxOY179qQpKD3zyi9/DtrkOymoGxx5/rNbK/fHqVz4dj3r0iapxItbsrO51dRnzWs++MeaKQm0AyixMoJKyUrpSZckV8+jCa6jHDnosVFMXiJiu7jHI3+OK8CtVY0mg6HbAzoTmgID7ppDKC0+5e6b6wRABNaL5d775ThfszmCeK9DDhPhlQEH0OA9vdisU6tc0ynIG1Nz2ihlA9/qXvv1j/Oe7Po9Ld0xhYnI51q5ehpvd6Nq42wk3xV//r2vglz//KbZu3QpUBUhqA10B1Tx8lL4cAEjuUzQ1hoXuyX0KupKdyX4fvNEyltokORjrOJIg+7DuYCCvK/EkUWnjXPVmUUBzKjnakg6V5tlCozObQDKxfdronNtIBvNGyJlPqQ1s20YYm4vaHfbXgCBQ1GuQpMQaaA6SwZFsbWSfD6MuJHVdeEabatuW4MUkKnbkSda5SEabA05NLuuKkR21ZRyUcJyp1bsBo1U0zFJi7Toq1vocS82VxyQ+xeY08clnVA32MRbzSbbcL+n2hY5qf1/i8/Zzfl9y2NexWtxaRQhAx6ja7CdT65N46xOsO8jwjeAb1jTHgmZcQ+rHMLVtQYAVhV5Qk9g5N4FLtwOX71mBS/Tr6Ut2AJfog9Zl24Ct4nfsKPSr7gls18ecuTm9UrUJ265N5uVzwNZZYofiOlN6qUEvfcyhWLtROZfhMuW4fDewTWAxiUJxM6u34N/PfCc+8rkLcNmuSewptZHQ82+XfLbtmkdn0wbMbD4Cp73s/XjqCz+IT3xpK35+cRF/d9rTW0/vIexRu97gffYbl+Pnl20FthyC7ViF32wDrthTaHM+genp1fBcaT8C6nnKhiEptdHDL39xIb537oXYpjr94XLH7gK/uHQG7/zAeXj4k16Dn22bQrV+LSa2rMMV8zPYugfYLp9d6u/E8pV6wZfw/9AcPUziil0z6hfg/8Dxil1TQGcZzlU7X/7Oblyi+jodYHJSAV3lUr+/fwHwpnedh+e+7J3wn1lMrzkUXzjnZ3jUU96Ed77/Avz4l+4PMac+q3R4+P1nyp//ToXv/GwbOocepRqAMjYb2nC4n9qE7tG4bteYbtf8bNsxiY42w9DmZq7QGK9Yg8997Zf4fx//MS7cWs/PNa+7Bne86+0xdeg18eJXvxdPef7/4KOf345fXKQ6lcdj3lXNu8X/Uhvvr3xjNv6DwemVh+L7P/w1LrCf1oeXwfIV1Lx2NG/Ap76+A8952Xvx6W/+FOXqQzC/5lp47BlvxovP/AK+9oN5XL5TvhqHWcFj9v2fVjjzbd/GQx//CvzkYqKcmEZHY33Br0s860X/jc+ds1Ub7NX6oW8ixsI/BJz15s/gPR/8vsa9G+v3CtUI7EZHP7hsn5vC9j3UOlU/tWYnlK/USzbuJRaY6xCT64/Ai177UTztRe/Hh790MX562ZR+IAN294Cd6tPlGqNvnAv8SL8Vse8vd3TxoCe+Ea982/fwjR/O4mLdM/bVmxy71Y/LtgPf/pHww0uBVeukLjXh9UrpqW1/Td7NlbhUua/Q/eX88/ohCtPLMadJLgnNp0LgOFPL4pevwK755bj4CqifwNbd1BqcRGfLMXj5mz+NN7/3p/jJRYT7PzEFTGkf+pXv9/C8V5yNb5+3O+6hy9Rm6QW4bEb3TBH3+Q6N1w7l6kwvQ9WZUM4CXLFSP0xMYdseaPyAy1VnqTXUXb0Ou8sOtinPbK+A7x1MLEdXE9/TxmJSOWZ7E/Cf32zVuF98GTBXTQAr1yrvJC7XveZ5vkRjOkcVuWq15mAav9LPgdv3TGPHLLB9dgZQX0utZW+gS91X23dM6/kzAY+X/ynMzgY9J9Yfhhe96sN40Su+hM9/Yxcu3tbFjp0FLlWb7/3QT3DqC96C2d4U/EPBntkSW7ercdWpB0AMqh4LQRe9VPJSv7xeWj/NkXlSE9WAFG+l4RjRfozGU/aubyBt5mVqzkJ0b5DLQTxJqvuDSOldr5FkU5ImERPM0GXYf8h8EEWPU55O94N+a1HpfmLZk0GyrrHf0w+dKhioSxdNDOrDffIcJdTauKb+mCZEzrDWlwG9c1gtan3NVqi0ZuIrsah1AbVbFAXIuh77G2XmQ9lhND6Os49hnqTMRYBk5CKJdJA1T3KBLfkkSvZ9yJpPtkSLYNQ5GF8VciMAABAASURBVCEsclGSRaz7Z8rb3Z/8S4nJ29i/KqHRxsCxWM68JvsZA8FXkeA6jANpLo9P/TBNSLktmzcdB9sTkk+S95emPDkdypVuLs8hydpqmlBrFlwr7UZnMYXnvvQsnPTIf8V9H/k83PdRL8D9HvUi3P+RpoLpI5+PB57yIvyTNjXfPf8CrDrmOLz27R/BA045SzgTz3rx6wBtjv3FyF/Nlukl+84PfAEPfOyrcd9H/Qv+6Skvx08vvAKcnAJnVuJCbTgedMrzY5P67Be/C8/9t/fiWS94d/xbtxOrV2N+Yhorj7g+3vDfX8Qd7v8UPOTxL8cTT/8PvOAV/43T/uVteORTz8SDT36h6jkDF+3Yg5lNm/HfH/0iHvaU1+GBp7wWj33mK3Gxd5msb/+243qwltqUVKLW/eyCX+NOd30UHv+M/8Jz//VsPPNF78RJJ78MJz3qebhg6wSqFRuxswMUa1bjFW85W7lfL7wWz3rpm4CpFTL04Ieff60M5e1xQl9N34SHPFbjcvLr8F9nfxorjrkGvvStc/HARz8HDznl3/D4Z78BZ7zsvwOPf/abcb9HvxSPfPJLcdnshMZmNarJ5Vi56Uj88MISJz3mxTEfp5z6Ojzn5e9S//8Hjzv19bjfI1+Gez3i6Xjn+z6NYnql6qjgjYZrKPVSmVi+Bu/+yBc1bq/ASY9+OR73rJfjwku2gx1qE1PCG6jOuiO1sXqr7K/CAx7zssj7le+fh2rZGiw/7Np4z8e+hTuf9DQ8+JRX4AnPeavaPhvPfOG7NLavxUlaH3e7/6P1w8YsyqnVOPWFr8R9HvpcnPKMV+H0f3krnvfy/8HTn/9feMwzXou7PehZeNv7voSJNZsxq4397PQqzC8/DKe9/J24k/I//MmvwtNf/DY8+6X/jVOe/Qbc8xGn4wnPejUu3D4NLNuEamIiNpXLtxyPT371fNzjoafiUU/VGL78PXjqc9+lWl6OJzz133DWuz6rtfhqPOjx/45nvewNKA7fjMl1q/GqN58t/avwIK2L5/7rW2Le2CUKAUWBsqA2cJPg8kPxX//vyzjhpGdo3P5dm+n/wfNe9X4844Vvx4Mf9yrc+xHPwBe+c778NO/LVuPycg2eeNobcI+HnY5/evIrcdq/vh2n/uvb8JTnvR4Pe8LLccJ9n4yz3vpedNZtBFAKPkv4B7nuzAp84Vvn4RFPej3u/5h/i/hPffnboL5ml/SaNRRFx4iip9dXDzMr1uCDn/wqHqbN+4Me+0Y84bQ34se/+g1m1m/AFeVKjcvL8KDH/Sue+eJ34Dkv/f/wz096He7ygKfgJS95K05+9mvwQK3JZ7/o9djNGf2gdBj+43/ej4c87kzc/9GvwmkvOQuz+qGrUvs9UutqOd73iS/gYU94tfr/SjzljDPx04t2YOWWI/DOD35CY/rKqP3kZ70G5/7sUqCYdJXoqg8f/fzX8JDHv1rPkxfh0c94BT7+pe9h1ZbD8Plvfg+PfbbWj+6xU555Jj77jR9gZsMmnHPeBXjc6W/E/U5+JU46+bV4z8e/gu6qNZhnD2CpvFN4xgteh4c+7jV42OPOwpvf/Sn4txLzqFBow//C5/8L7nziQ/CIf34eHnfKi/CIhz0VJ971vjj8yGMxPTODHgv9cFXh+z/+hX4YW4b6XsHSDo0FtE6GnSs9jw0/cwO5g2LCVlLaei4tF20e6wyZr+TT7eZIzZGuLUnQ+tIPCn1xgCMHfZMxz2s+6a88WoDogFQ9ldZGbx40tQwdmhNd61MuNaOr9K7PULAUdX8tG5A9lItdMh+yTh6xI2KSnqRSV/Bm2v9nSlAO2xJIqpwaSWefQJaXrH1CJV5BaIF9OIZjLY8LV602Fb4cdLhhI0/sBo1cZz73s92w3sh5y/sCxxopJueHdbYZSe+ajCSb2p5g+Q8Bw2Mwqs8ek1H6A9WpbZJLz2LfBEcN15XL5g35kf02fJNK1Z5lMQHMrMXXz7scH//OVnz0m9vxkXO24UNfvwwf+trl+MBXL8P7vn453nvOFXj3Vy7Dx757KS6vupjVl7Lv/HoP3v+VX+F9X/0NPv/DK/S1ahL+D33mihK7uhP48Vbiw9+8GO8/Zys++f0rtBFdgbmJLmb1FXR+2Vpsnz4C7/7Cr/Ci139WL++z8bL/+izOuWAXZvVC9FfSuQlicuMW9NYejQ9+80K86r+/gee85hN43hu+gDd/6Dx8SV/Udk9vBpevUs5JXLC9gw9+/ef4f1/9Bb5w7uUoJ1ag0+noZQlUGgKyfkF4A0NSzx89iDur8JOfVXjDO76D5575Wfzb276Gr/xkD6YOuy4mVq0DJgv0OhV62vB898I5fODbF+H937oYX/zJVsxPahMyM6Xk3twot/JX2lR/8YeX4f3f+DU+9q1f49xL5rBbG0CuXIdLyw34iMby9WefixepD8brz/4uzvnFLIpNx6kPE9oo9tT/ErtU3x59PuxuOhZfuWAeb3z/uXiBxuk5Z34KZ539fXzkm5fikt5qlMtUo/KXMaOFaiGgDce8NvK/2bMcn/zuFfjIty7HF3+4TZvEFdoHFOp3VY/H8mXY1lmOj3/vEnzo25drrn+JH+oLa6kviHvYw5zGtVxzOD71/ctw1nu/jTNe92m8+C1fwls+eh6++KOdmNh0DfTU/p7uMmzXOH71vDn854d/hpe86Ws44zWfwyvfcQ7+59PnY8+KIzG54XD438ieq2ZRFj1gehqTG4/G5d1D8M7P/hIvfcuX8cL/+Bz+4wM/wHlbp9DdfBwqjTm0Vnrq0pywWzX1VNOFs2vwto/8CC954+fwind8FZ8892JMXeeGuFS5PqK5OfurF+JLP92JYu06zGl+fnw58bFzLsUHv3Zhvb660/Ccesx8P5gW/hcutLnvrNqI+ZVHaZ4uxMvf/mU877Ufxyve8028X7GXlKtQrNigWBUzWWgtT2BC/frpthm865MX4EVv+hJe8MYv4tXv+T7e+9WL8as5bQBnNqBQ3kprAyj1XqzQ0wt/nh1sw3J84tu/0dq+THNwmeZzAlW3Czlh4NB97PCKJWbRwW92T+Fj3/wFzv7Kz/CJ7/xC62sae6oS1eQ0OmsOw+e+czle8fav4yX/8QX814d+iK3djZi4zo3wjV8BHzrnQnz1x5fp/lyNOf3gc8HWEh/+hmr4xsX4ivR7ihUoOan10QG6k7hifiLu4bO//Gt8+rsX4YpiDXbqNzu/7k3iA9+6BO/+8oX41Hcuw+XavPeKKYAFdpQFLtFG/GPfuhQf+95ufODrF2tuNmsdrMEl+sr+ga//Gu/Xc+WT374Y27rrNUcrsKM7o9p+qZyXai1ejJ/unEJPuhIlCn0t311M4zPfvwTv1Ty89yu/xo8v0RxMrcT8/FY84D43xeNOPhEb9MPSu//no/ivt3wQH//IF3DS/e6A+93n7zE9U6IzuQzf+YnuhS+ci7IzCWgkqUFVFvHF4pDVJ1l7m/ccee0Y5q0L3oz8SOo+I3RBfpDEhO7XXHdl8yRVRh95eyRzcUm8+5mQB5D7niuPX8j7zixB3S+F1oHbtE9VdBB8OYtKgGzWq5NBSpVRBaeL7jOgQKUXQMRItbeT5AKXPJakmmL4kDUNQReSYSuKIihJmEdzOA9Z+5Ci8it0z1OUlCyEa6UeGBasS7Cc9MO8ZOf3Bx3DfIJM9ZnH1pq9XosBDycwBpRXkuBOL5b6YNWR8qT2LBtuO+nMJySdqZH0o2iyJ5r75G2Msue+o/g8JudH+R5sndszUl73xUiybUaSbTOSbJuR5CuTpnby9lN7spFM0ng6zocF/MKc665Ab2qDNmSHCYegWHEYOisPR3fVEShWHYXummMCXLEF1dQMehN6wU2vxdz0RsxNrkc5sQqQjl3CKLuT2mCu1BfHdZif2Yx5+fUmFVMQPT8A5Tuv+HL5IehuOB5TR/4ppjdfQ7823qgXXAfz1Tx2V3PQb4AxP7ESXHkouhuvgc7m64heW1/1jgWkgzbivU4XVTGBcnI5qun16E1vUNurAelIxpiUuuqRpKu4qhCt0YO+cq44BMs2Hq/2r43uuuOwq1iNWX2h89+Hzivc/4HXfKeD3d3l2DWxBjsn12F2cjUqtbtnbhZ6UsJHPCjZ1UZ1JXZ31mBPZzXmtbmsuhPAZBelNh7Vsi3qy5EoVh+DzppjNb5HacO8Wn2e1DwUGptKX91KzKu8suhivjMdfcKqI4H11wA2XFP0OHDVYaB+8OHUcpQoUKpO1xDQOvFLplcsU+412F2sxWyxCpU2X7aTRClmXpq5YhKzE7JPbhRVvzrL0VNfex3l7Exok7gM81PrVfPh6K49JsCVR+or9Wb0JlfIdwKl5hrazHDFZnRWH43O2uMCVP+K1Udil8Z4Ti+ynmr0JtAwP6v52VUsB1Yd3vRL/Vt3NPZMrNH6Wo5K48ZuB1XBGqqp0NrD8o3qv+rxmlx7FKB1tGdyZczJ/NQ6zf8m1bwO5dSkauxitrMSe4o1gdliBVyL+68h6J9FgUr5oU1oMbMeWH6I1pfqUn8qfS3vLduMcnJV9NdrYg49uA9zHbexTr5HguuugWK91uba41EtPxRQHqquSveYGypT/z0/mrNeMa21sgKzXY17sVrtTwHqq30RM1RqaRG6wEcRNXYwP7EccxOrMa912NMmGLqXoha1M9eZUf83qp4jUGj8O+uO0XpegTmv3e5a7BHmNceV1mXZmVJ/ZjA3sT7Q63o+p1Bprvzi7ZXQfTiJGNPJDapvJeZU8x6ve21uZ9V+pXt7trsajoXmE1qz/o1BT/lnJ9Zhd1f34vQmzE2tURvKNan6pjaoxk2Rd17j43mqpqWf2YC5mU2YnV4P692vSuNRogI8ztMap5ktmJXPnGrdNV9hbtsl8f/Y+Iyn3An/3ztejq9/5cP4/Gc+jC9/4aM4/Vmn4LhjDkGvWInzLwL+892fw9zcDIr4gUad06C6nyKLniQ1BdQmrAq0zppHKSAjlnK4rbm5OczO6pmxlIAr2cf1GKkZsu4nyaRaQHN/G8nal6ypdVcG8naLoqibmN8DlnMafrXt9jUf9iMlQz6Sw1H+pHUhtReSEUuy1eUMyUF7ytc4kYQcamQ215CQ7KR8schhu7GIS8qVu7idXCYpN4bKNiOEURfXbIyyWadcJoUyIoBFDjsbi7jss2mx4sYlG47Ja8r5cfEHU5+3N1zXsLy/7boNY3z8lWNx/Tn20sqiC3FUbMo9ypbpyHqxZ6qFbMplKiupGPMJ0uUnKXuCDKNqb3X2k0869YM6DL9eEmyrdRV6/tKl9JZJotPpQJeAv+joWaVbrWpAUIoACR9u1zBP6qUkcEqbJMGbALdZdLugvlSnB6VfougUgHOpvV4X2uD2sFtfH3brITrXm0X8SlZ2yB4QXxLaAJSqGdGn+Y6ya0PW6U6BeiEX3WnAdFqbQLHoViiLHkr9z/XtFSTUUZ0MVJauWFURAAAQAElEQVTVrvtbdDooOh101BcUUA3acFV62KuGzkSBYrITQJfKUbXwGJLWDUG5oNxqSJ2p4F8J+u/rDM8J8rWQ4u0vsIHr0wjIVe2hf3SU2yjsp1iSaoZwe6HrFBrSDig/o2j8PI+l1kMJjRlLjbHyagyhvhnlBFGpfxSqQjYmEGog4Nqcr6txMm+95QSSUhHpcB88ZtQYVsrvv5FF80XPX13kDNdt6vpItrVb7zZIIh32MRxrmLct2ld/O8rdnZpCV9Q625KP2wgUymd0CkDwutNoYF6/Xp7X+PRQaYTUdwcbHgvDvGvReEYe8wH7eqY81RXsSlIuVBeKQEfjleA5gdZ1i8kJVLp/jNCpJgVjLKBD+QvVYUiqT+nUGIpOB5DNSONnajkh5E7df/MJye6EA+PmfMpf6wqV1pFrESApWWsnrWmtG2oNGegok1C4v2K1mOH/4x11F9c8GvgT/Qz25zcArn0t/Uy2ttB9B/i/MXjhqz+GN7/j05hafww6uu8Lz9dS73O1U9cpJp2qsc8y6kZ22N9wfZka/hdgri4b6LyuUbzrN0bZrCNpcpWAZKwJktEedV9Veu7Tz1R6QQhlBeu1XETDTZeyBVnHxpx4bcmipAigvtdEJDZ+Fg4G1JbHcRjxvClVX4L8UnMDvrbblpCcRMmmVtMGJGM9FkURFMPHUJ68rWFXy4Uv+wU3tF+B+xCkzi7q7RqM5GR/I8kHQp3XOJAcV/dY929vGNcHxzU2slmojXxVEr+MdFcjgOZwPUYjtkQ1+4YYeEi0xvEMyfZ1QqqvfsE0qCQ6MvKaEXTb6+VUxQY12pLOZzwUmhrs742e//YrqPQk1Q0qpIJ1vbKHOT0MZ4U5bziEUhsO27w5dE4ozvy8fL0hcd7Q+yKbiX1MyTq/+aQzX6p3PW3yJg89HF/85q/xgY//DO/7+Pn4/Dd/Cc7oi56/eGszXmqrY/+9gczayZzJWk/WNEx6oldqv9SvIuf1MJwv52HM9eYwL8QOSQ87DUy4+0ISIVtvWE59xRIO+zcgqVQ1UmSV5TJvpLlLNHQKqOe61HzXKDU/1vkHG2pzFVAbpfrZiz6qX/oyVImv1G9TpRl5RhseE32Z85x7ztx+gu0RqHqt8z8BNa81MmsoxhsSvfoA5UCvB8ers0Gdz/Ek40XiFwpZjwPZrEHltU+C2zCP7LAuwTmjDcXZhaQJ3L5t9jMNpeatKAqV0/hYmfxNZVdhkMMAyMxf7Tin17+pa0tAc5BUCgIdteWNpajnpqdYj5dra2uWbgHfxJOs82R5C9XotiOmsZP12IWuyZdqGqaRKvlojtqxsUF6y8P9Sjkiv/2EUr4B3S+V7p9S66o70dFvItbiFa99G17zxs/hw5/5MT7/jfPwpe/8FJ/5+k/w/k98D/+ijfO9H/ECvOqNH0B3xWH67Y6+uqv+ntawodR7PV3PWCflIjnWnPchOS2aLzldiXRf2x/lT7JdKySvxGoXpvYmudTz2uug0jNGhcipEPxUEnE9QqU1IwnDc2C9ETb51fEhie33pfWpTeOvase+hp3IOgcpKlvSkRzIT9b3keMM+5ka5sna33Kpe8f3YVDxbZ/kY9+Q3ZaQ/E3Dtg+XNiblVaxHVmQvpxqOIvbidqWbs8L3qa39jRtuxHmMYf1i8r76L5br6mLzeki1uH+GXiZJFTT3CUV2sb+RqQ6IdS5jb0lUU9wEorGeTfcSE1/MqOeMNsyV2jDixe7+NvDGz4+nFvJ3XKRWjKnbNXyTm0b7NjQgO0rbFQqQSpD0FWIPqf2XipDSvzs2XLv9DKlTPr/UDSVRYAFT/5BBEukgCetqWT5i5jmHzooNeN6rP4pb3/5U/OMdT8NTX/QedFdthv+sQC76clEoHc2C/qLRoFCNel0jwbLtpuHcXNzvHB6LsldBPx+ob87r/MqisaCABBTKkCBWJ0mQfWjgIEUfGHNkMWQWP8bd9bpOU29okhvZj+1pbeTwBo1s7AogxXtxqK9Ic+f5M2Svz8H+1brmqviGCxK1KDaoNZldLWksrRSkJ52XgHmt13ZtSEZzkLI3/ChCUuGEY0kiHW7fY2Mk3QJqf7WrBDoVa9lOqt9xhsUWto9C4+A2GzYISVD56+HVWlJe+ziv0dPi6umHy+D1ctVShcGOxsUgNV7SKA7DkK1Q7o5+EDJ1g84dUC7njBgbhNDnOaQLe64b5u2TQ21qoNACLq/SPl/bYrUpsT6TX6X6ta50RYrxs8e/iequWo9PnnMRHv30/8Tf/+Oz8H/v8yrc6kGvwd+f9Cr84x3OwFOf8U6cd9EkOuuOQDU5ibJToaf6dFsD0PiIF7P/p+LbMRmVRWObqz3OV/XfQOftL8a7H7mdZC4O8GTfNhw34HiQhUJrHfrqXDQ/oMc7Y7gNP1M1t6Rq1PzE+sx8XK8RqhH20DeX1q+RcxI2xzdKUu01IMU3+iCSSWr5CloTbJDuufDRhaSuzWleIPsb7cZSE7ctm5KG7HqGEYb9uTi34wTdJbruz+ni9ifu9zEmG9Dfqe55DnP8ThVfF+uboubqayu7X1K1svh0MwW13bB+KdAcl3r1BvQi88uzpweWX86VaOh1f3vzFDd+k5ukmuujbUp6GaBdCYICcE5DLEKnB0nldufnUfkLIoD0cHGc2zGQDvuqNscklallb/4GIF/bjHgHs8Rs0cXE2mOw/Lo3E26OKfE9dFGNfBI7chDRTpOXpLrAcEh601DokvMSdRbhT9YxUoRsmrAwpra0+qbt0DrPKIRx8NLGN2qS0TbJRoNa1nyQrPmGer6RDrcvpHEuNW8J0YZiFAxlSBFBSbaUJMg+wuCLdDKYq5HL4qmvq14LZB1r31grmVwH9q9k7Ru19dUjOZKt3v4JrVKM23O7Acn2EYH1rs18gP1cwy/wsO/tojEediGpZmvYRtKkhvkmxveX6zLCaJvm1ffTMFy3feyb4khGO7roJIpuFxEnPXTYVyR0zG22L4YI2vulzZ9cnbMoNIxVrVE/S3+F1v2MiUlg+WbMHPnnmLnOLdBbdU1s7xyJuenjMHntv8XkcX+FPcUK9DiFUj8EapsOsICS1cCBH67XGJWJ5ID66rCBJgdrSgWSo/XJbkrWPuP6a58rE9GufgtR6reFhX4LMbItrY+kt39C0pGMdR2yfQ0JJHX1smjWWUj7eHEuYzgs15lPaPzIuu1GDFLpPWeGZNRL1nTgOeM8tRN8LwdI2IckDuhocutuURoLKWGiUsdpmxHCVXgZrmOxpg9mfW43YbhNt2MM6+0/rPtdlN0PI9We80lnan2CZWPUuFh/ZaNpl2xuiFy2rpF1l8EgGz+MP0jKlYMO0kkZOm84jRCs1wsseF38QPLLNl5CsvlxY8g08iTrdhznh0KCnUnWN7u+gGFCL+pOgcovOqFQm85b5v2DDsnOJc5PuyDtRbaoK1EbzKsds/4zjtnOLPZ0dgu7MFfMavPsb3u2Lg1k3R97uw6SdR9Eyb4NOmz3ONZ98uu7h9K/fkQPVQO59U/VWvWhrlSBcJA+pyQ1XTVCv5eL8yYXklGzx5gkfJCMfNZZdoXz/sGpeZBbJwcMQHPUyh3FdwtQgHnZSOmaL0LYx4PyN0TqU7liHNM4FPoyI4dSI2l91CHPdm2Kd58tmxpS9cfTgkAqiWh+egxILhgjjDjIOt6/Yq30A4VdSOkMC4uApMrmoEfqX6KD1vAn6xiSGuoiEC9P6PB8CYwNRr22SbZxZJ9PY+IxSlCG8E1jQBJS1ED/ICl1H7aQtWx+LEb1yzpjIMi1lyhiLQGuR5MHqG/hJn97+P/MyP/yj//lHv/rKlVHLhMVyoleoNedBzpaJawArRkVDcSadLSB/TtIRC7oUC26Luns+Fm3JM/fvhOpPo4ow+vGsIkc7WPb/oAczlcojSHCUtM/K8bzJgz7ZnKqT84D5zg92W93nI/1xkDCRrA+oVG1xPp0fyVqXeswggm715XqirWffCQnNu6HJFgvkAv7EbmS3z7SeuRTUlNjKMnIBkb4DYVdNaIH8UBaGhWf+pZoym9fI8lLofvqv5ScB8vH/UtIOZOsF3z7AEy2RJNPkofpb7PPeduJT1R1xlq2nCDdkk77++VkmN9bkMaIpIaQCz1TvKjrIRufRBVBUvd/VcNtGvKXKXJ64xwbEuvlK6VNNexnWF9rEHbPqUC9pCgKH7mPZP9b1fOdHkwNPYYV2tQnezpddw7rydov6a1LILkgD8lk7lPXbdhm9C01Z1vNRT6SQXVBC9RHW0cWU1tGX+2fLGSTNylEyXpO/JDXm0o7EY1OGn/ZB063aTRKkg2Hdk7TD0t5u8mJ7PsnXdAmp2McH3XIELJs3iyTis0hOymdaJwN38Y4TrAt6UhqOGlVS0NoLmRta8QgUU9wIy5Nflv8wiPr+HYd2tD4kLUt1WJTi8ZHRYXKPmZymnjrPVe5bF2KJSm2nlPr7ZeDpNUtks0K887d8w8Fqolk5NLk2ixSaWpKeEwMKx1jSg76Wrco5D/O7hoGbLqvSYbKvyHTCoX/Y1JvnP2bJK8PdPSDuDbNZdEDu/LVprr/d2IROv6iviJhvFeMBanci/iAUV3r4b6QjhnUtw5XAUO6/cGGyIW6QY/9kfY9hhxdB8kYb5SaT/9gWIlKJ2XdSMwXa952gUxyrSZruWjWj9eqUVvrK0mlZC3oSvZ5iXGSfd1wfDjkF/sKJOMHwKLTqalrEKCD7OeT2J5kXz/QjvvaeomxbOg57d/iJl+yHy+vJZ3kwphib5FukFwYGDdRHuwic/nK4FMbo+rZz/bcvwWhqZ0Fht8zRepnou7eON62HI1fRT2MhRJ6EYkmeak0T7nfvGpp57FZGyFL3+aUntQ6TjrzyWhdDulJ+Yp6nZPijeRjvWXf5L6D/PVGDy3owRRo+MpUKGx3jEAql2h7yh4xKda+RiNX+oII/XoebquJHeiba3KynOa8bQJJkDUktqf/ZYtoP7XZ+PhF67Yr/yGzXrCmlV54icbLT7Kp9aV420xL6OuWviSXhuovqRYa+OVtOfJLB3gAC9WmRig0MsSz0Fd3V0r6ihgDc03/KtEY42as4LE0JIfevH6drdYVVbYIW+PTa+qr9DUZBPxFXNseuD7XGbz0piGLtx9STcpDAYbbS0iy/IqO+9UGqg7zIqo/rzlyOK5BOzfOaV1OE680TTZx9ek6a05XtyHis2p4sh/huao0X95Aee5iLiV7LnPYZlhnqh+x5KXRU86U1220kL7lE9O0641SUiHNd6KagEpYoLd9lL5gzFXH/7qGeVSwW5o/961Upe3YUl9aPZZtAfW6aMc6rZdmfN1Xj4n7nda6eef1mGmXDD8j2nRm9LK2nqRsvRrRZqllU7ef2ksUjT1R642Qm1qCl1+th3IRHDEuMX7RdiVvtdcp4DVhoDl6iqwKr0uApC+ojxLwGLU6yWgwVEeqZxxN91nkSzkyOmrdc5wMjQAAEABJREFUzPf8BRXN0bQbMY1qAcl99ocfTDhcE6mxGXRppWFfG0jW4ymBpK7Q8tAcBLc/l0JBoyB1dtKbZ80P9RwraH8Z6+bFjDhVkqd5gcU1GwsMfQW5WOK+n7lRY2R9oFIRweiSciYq1WIn2dSQ51gsQDbXYog9aGcz0lm+oYJIFWpkLiPZpfiMDNwH5ZXQBr0xWUoJqe1EU4zHy0jyMF3MNuz725Rdp7GfNZBaJ/sZe0Bhi7Vrm+A5LjTPJGEeRYEAObZpctDmeD0ZkYMc9EE6rG9eov76lN+0lmGbfe0nmuwklb6G1H7yBhm4ONawUn1SACJfPnfKY/NiIDlgjnGxTnmiHtHILa9WFk82ccmuGiJWNm+Mon/JZl/zTb0klbKG3NuTZPCkqPLJKeRoN7j6Qspu1GJ7jTYt2WakNpt2bdJbDIEQzOrhbT/DOse5bfOC+2LkY0tSpRG6DAI6ZNO1PnNemrH9sJ/R1JD7mTeifffDsJ/hmBxqI/pmm/mEJIu2Y2ReSC7RF/fb+aw0FaJtyaT6m1GxA2fyC2Xjm/O2G9FOY7ds2C9oXo+V7qupQFKhFKdT/MB9m8XFl+AUZ79wV1zDS6xPxxi1VF8lx1yLhsLUCEEX5Yj7X6znI2rWmMW69w9Hstcmb+DMZbDNyFSJjfgk7Ccl1UfFRk2icababTNCqUujD1+NlddEQqwfuWiwffUNUkN+AzbnE/ZWe7RRZ9qn6/7GDTdC1uMyrD+YMkkNF8emdF+MsQ4yjLNbb8hlwUnWbbKZz3ojrLWnDXQVPwD26pjGjvgBRPbQ2pYQiiVdhmshuWjf86Rk7UvWNLe1a8u1JtjBvOkQSA5oXJdhJdm3WWdYb+S85aWCZPST5GBII9cb6DHFRkTjGPxil1F+i+VdLNditlHtLOa/vzbXbuTxbntI54kxcrcB3jEDiqupcIB1kkML7Krs5nDbniOjqcHz47/BNPzC8EswkPk0riMJybiJdEFCYR0AYvAgCZLQBfFw0Auo6mVf6tymAaCjl69fRCQl2b1SSB+Ro7GFgy9Jdo4cthm257BO8BgYYuM0T9btkqLOFRZdct6i+qDC4HpI+aI+XLs3FmRfF5a0uUh653OOMA5d5KOtLAL2kxybJPMat5gnhbgtsmnHtkbn9l2XRBEGzAdcRzPGIaf4EIDIKR8MH8rv8Qk1CSX15KiU5iUkHSk9+kdI0jmnazKNuMbF+YxGDGKfgGoMhS728RpNVCpEHtcpxJ/fqJ1oQ5TUF1jVi/ywbMgWsaa5veHJqLqR+oRs9MrhOmxJ1PwgPCYL4a+kBvzy1os9vkLWb/o2nKTKE9SvVpkx7mMOUr4Nwk18rEvVGdRrzLowop9bdo8pSStRH3XNzl/Lusru8S06+jKrmto+K750brkoqa9we76vtSiQ6+BDsSZu0zTsyhF8c2lzSyazusSTVEgNmQdOkpYDzpGeaW1btsiHlJ8h2X4iUFKdDMQ91tjhQ3ysRVGLgVRzolKS1NXd9x0b7EG8lBpOz0ue0lsUI9f97vHtHIwoPbfl/LArWY+99d4829e/IITvsd4uVL3dus3mgN68XRpk46nfEoZSX6lhJDmUzcVzbUgk6/bcjsT2bOXG3hrE2EbWcRLrs5FtqxXjrwM+Tdx476VZUk6SsfZJLi1wCV71ytxbwlH2ZpDHtpHsiY513AfDqDr2IXxJrq43x16CSMakjHWTfazt6mBwX1MdqdZEk36Y5jHDtv2RnW8E0sIfmzKP8QsuyeYdlPcj8aZ+wRnm7ZfDOSSPbNv+AknYbsi1fyo26UjWeun0VtAzrnmQWe+2ZbUv2fhJVtLazzGS/XL3Sy301hn2b+LlAi0+DLwMbQekZgv4cKzgF23AvGATWfcn2hE/0Gbt4Gvkc83hFxqX23/pkWpTtZEMKykqOeqTxhuOeOGrXZKIdqSPU7qUN/Qk1CAiVjxJtIfn15CirUfx5g2p67OJaXXyiTZMaw+JzUag8W3UfZLrFdfm6nsER1Ll9hFKX1KMqBrTWf+AZNMAbHef0g8NptbZKctt0fCGLs2j5YD8gvriWMN8QpIbmvpC1nX33TQm9jFUk9tR4TAcYyRf61okpeLsY7Q26cJsaoSAGDOkQ3VIgZhz6bxWehoHw7lyyIxYJ6ovaFpnpFLQ5qCOgXL4HiSp1PUrz3rDueEjq8l6qwKZXgkRgA7lCr6hEWPfRpZHjJcpWdcTY2FFBrKxZbrFWLdjhI/bU//dt5CVy2NBUqWx31f5xBzCJdXrj6x95AiDJHxEbue1YJ3hsZVM1j6kqH0SZDuw089GA+qKqaE1uMSkrjlhiSFj3Uj1LbMulpekho6Zd82mGNNag5F+0GEfQ+yCc5xeoyRfjxG0pDRO+gG1KmdR9vZI1tdl1aUGEYAP+eabZeoeMGwSyPr5T9Z9Gd9u055i4vT8B9O/kHUOawbySE8O2uIZphy5H9n4JOpEBwiSGoo+3F7CAaaGRnKRFOpcWBMNYcxlyGegwCHbmAyLqzUI4ZBoCM0l1+V8Y94vMpzHfbDOGE44Spd8HJf43xW6HzV7vve7e4uN396SKpZ+wBv2lay7xZwIg8bFfTJCWPwy3BfLhp5OEeiXUY7Qu11b1YZ9bbeoIgDXZrtsoZNMMti9+trLcTmsM5wjwXLyMS+QVPM1JPrpVyOE+hLtpzhRkrWhoSQjhy7qZv3yDQfpvSHWGy9yOk/odTHv/puShGPhQy/y5G/RdlMljhwttdJxGiePHakc0oW/ahQb/iFbsN0wb4j3l0SyfjFEXvFeJ0aqJ+Kdz1AcqXYM8RFjveUE6xtErPsjH/MJNps3bSGfNp/5xpD8Eg2122r6HX3X19CoWUaSKp3idGZ5JMVJsm8PTXOxr2wyIoD+QdYxJPvKYc7x1i3mY7tAKo+R85YN6fSJDAF9NfPfyHqT7LUCHSRVHsXpdJse32bzm3zacZQt1p/HR3GKgIJ1MgAdfkG3/pI9zq1Ocnsq3mNMar04r2AbSShZDdcDHaYCSTgm7FLHKb3bI4nQJ4rmkN3tu45G0yeyhdBQ+xihS5fGFmLi01pRW6TaDaNvD22sGt41BSw7TnBuI/SW1ecYY9HQ2Vf5oo/mBfsnjOyffA78zOqOZNr8aa2gRSgXXFzXAuV+KFIe02Hk6cj+WJN9PvdZCk/2Y91eiinU33pz1u+/7xePQ9+vsVX66lzOwTGk8hWCpMhVakOtXMH7UimrUMluWJWjnzvXQtPtnBg4hn3JhT4RoPUV1Gu18XFsQtgWudhvEXPURo5pe7HAg2DTaI7Jkjo9xqyqx1lCT1IuDP6AL67FcKJEld+iGgnSXpI9KZJfkofpsH+SHWfk/rYN65J9nD7Zf9eo+3ol1Uzu67ooVYkhEmfG53XuS17HJTinYxMkx03b2M37xRcvFutkX/S0j19EdvJDQ6Bg0SDr/juv5QSSWs6sReWINi051pC9rUF2kn1/+0kXG1S17dyG1QH5yhkBDB7h19jNG+GhNkkGG3HOb0gfsi3JLr03NEbUYFsO+znOEN+2kXyki5xNnuindbLb12NhKhHeWAYktDrx6SSZWESeRiKpJlhLaie3Wdnmkp8cYZAUYfDhr7GFDrLRibc+YpUz1RmybaMgP8cYsWmxnPyU12slID6pnW8gdx6T8ykg0WQTJRl90aUeF+mcNyGFBJVvjLFpQhiyi+IzqWVJtnz7W5RWI8ZxRjOWUU+o9QOadbY5hzbHMLxmZPd4ha9tOWxrQNZtt31yribe49fmsL9tAkmlrSEGBknE4XoM+VkfYyKD5y3WuvWS43Q7Kc4K2xxrPtdbFpwjfoCwn+SoTTTVbho62w3ZWtl8QpPb/sNILq6dVJ+MRkkOyo0a4au+xNzZBzrcvvtiKpGk3CjuQE4/x41+DrfZlwZtff1CjuzXQtY8yYNQ48K29keT5mXfYgf77xyONzWC15dn9LSB1ldo5Btl856rQLPN08YZ/g+zi06MC6nxKRqbkzVIuRtxASG5QJcU5Bhb1DH4wxHJto4U77YDWmu+P8wn2yhKMtRkTUPILo4fRjKTo2OSfSl01OghbtJR0W4wxyifK1PnScjzu5Zc3h9+OEeS3ZYxnHNYl/zH+XmB5j6ON4b9/4BkL+j9624J+sGQgv2f24sfyJeNdejTWFsvkARJ6II4kj2EMRf76IZecF9Yn4c0sjc/8aJt2iGp5ghdasC3WL1ZaF8Yio16ZWvPpBMlm/hsPSV/UjYHZTbXanuCzS2Sv/Laj6RKY222rubi6k2Hc4SQXxSjIBjRX8uOHRqniLXe9qw+kgqlBwJxSJYCAeiQTMouduC0zrAyteX8GaJN2w37GuK9WTHc52jH+gTHO58hX5JyoTi0NOJsly8pm/uD5pAu7KLRvmjIjVlJEMAih3PK7PgEiUqjF4/zSbBeiv64SRd5ZbfNsCp0Tb6QdbHNEIvcbp2B/FC+XGz5pDc1bEjtJNk68c6ZYNUAZG9l80Yztql/JHUbFSpVYy1eDNrDsgXFeY2ShNdhao+krYgYz5Nl+cKHedMGjnEO01DJz7xf4G28cpBZTvOGfB1DyiaQorWiniPZnYuUXjlqE9XFZk5ll1D72pjLibd+HJx3nM36LIfriLasz+EcCa7RfGOPGPMpT0M9NoZNBw6NRZOkfR5K1ojpevBO9yVhsaz2GbaT/WrIPj/st68ySS2xej3k7Zbw9+RC06X3hMbcthy2kwT8pxn6Ak1toNl+bS61nvzlGUCnC7AQJoCiU4Oiyo8xB8nW4jaTkPNJN5IqnmT0y3bHBdL9LSXZt0uM0z7BDF1IQslqAPCR+5KyW2nkvGWBpMIpbvRJjreNjuhrNbJ9YZ84TWr4mxohZBcXlSMz7RfrNkYhT5bbc33O22dYTrpUr+3StZNkvXWG9DDM50g6U8O2PM6yYZ1h/vcMJGOhkjXNu+exTMj1i/H1r6z0IGAPVfxTVKO8uVCp9mOO0g2bqDz90DdgneG5MmSLU7Fkk9PUSHbzCXYWz6EXjgYAfgnkepK1TtR1eRyifQDxrweIOo6s2yVFE2wT0tcuknIldNFDskI63J6hhhCwQXVHX0XdrlWBIZmkzMplvXiS4SZl3Yb10kR+0dCLWiYbX8nRrsfDkJ5sbInaZxTy/MlXuhgnUYeQTS4Lw7AtA1n7Ot5z0dFXTLLWRah4khrCGkkXtLk41mNneHMVasUoKNj2Yl0riHG9CRLjtM++IILqi+uoufpKElHD8BhDR96u/aQKX1PDdtNRsM2wzTTBsmE53S+WM5BNTfLxeBmxRuTf8rJlIYi6HIfmMK8++U9vYh3J3//OeTk3B+cgKXURgA/ZkcM6wfeJx8zzbkiFaEu54SPFmFdOr2GzCaT6YsF+pgJJpWjuEfUp7l3bDdnz0223suIU2IrBKKb1sd1K6UxGIvnk1HwDsq6N7NPIk3JK39aQdHYQ73E1Owqu0eveNB1kdYkAABAASURBVOweP91HmoAQ24vyxDy0iv1kvBHUx5H2PzwVv9RM5FDflxooP3JhLFnrZF5wkgydxyVHKJdwccwoN7LOaxtJTRnNtkhxiZK1nd40V6WmwO9J0/o5Xr87tZF2Bn91bjfN2pRL5zwBrWdTssknSjLatz6HwkJvOozkJ4fWRNZ5rGjtFoZgm1UkTVqQVDrW8lLXmf3qiLiSTXxIoy+p/dHWxbWFKkQL6MgbzHmZNEsDL9SQrb86YGjgxpY03CfLhgOcwzAvHTk0+Mlme4J1ORyTkPTJN+lNrbPd9A8ahXov+AZPgOT4ulxi5epJzFc70dNP2HLUkqu0XJt5sX8odcnH0uNrSB2neYF6CRhKgPZFHQ4LLwM3FdVeBrKRFZb8Iq/yS9WeJNUUQ7afAT2wAkP1kgxfsnlRO6rxidzSq/PwSy/yWJZP8KI+Ser9VkQe+HB8guV9QYpTTph33Yqn+2jZkOwzarBsX9tFSdoUtZA1H3nsJ4tjDBUMg6S0Om033J7//rVB+Mocp9qI+XNM8jUNox9R+mrjeMFfnAc2AvYTYhxld16yadvxspmQ0hmWDSszOC5E+xghDF2sF0jlkolkjIfY0afaITMf1RdrpRkDiLruCM78SIYqxtdcks0rp8kokIx6SEJMgOzz1rVrDzqSTaxtMW+eC+lJxYkPvfkhOA9JmQX5hSwqBQyS8A863vQazm19AP3D404SoXe8Idn6dmwwdMhOKsZqj4chnhytc20yeyEFUl5S/m7PcA7PjyhJlcMISXNASjaslY9JINdZb9kIoy45LzHOpEs0lLooPvptqlrihwfRqME6gSR8rxSdDopOB+5bgjJE/8I/BPT7AR2KTzZSeQRpD/6pZ3unQ8zMTGgNEF3/v3WObcWbwhzugu531eqxcJipkXjTYST7sP63IZMc2SzZ1xf6gcKgxsq0Dig1X5UGoCdq3w4oP8gH3ljHP2lXe8J6s7LZ06wxsNG2wm0mWG6wt/Ham71JA/sZSU7UOiPJZF5l0iLi+5K4EX55Hnm0J0mQbOXcL+dbh3FMlqNY4KOF2OpyvlU2TG5zwoTGrJ4mzr3u8/vDpdym4+IXs42LsT7FuT8J1hu5LcnWGZbtb5qQ9EnOqW32T7DNOtPfE3gR5si7RTIWL8lcvShfYB6HbJ7B8sk5FHogsOg2/npomHMuv8xE46Vg2kCN2QMt9bjDS1GxDS+xPhVTM/XVfag5XXObeLKun6xpbHDCrZHFO56kmqZug0ouZUACpEQcspumuv2S9kbPsD7gOgVSudxPwwbpTCKfeLeXI2yKibYSDaUuSTaV6DPaVB77k3XN1kPtFYL1lt2GqfWmrWzBcA5TwTZDbP9U7hDs5xe9YV5K99+ItuyX4PYFkvLSaX/FjfSVuT3trzjLbR1JZ2pDg9bu3Ib0JNVNPR6dQzyGDseQTU22mU9IsiiZ+Uhe9Gx8SWoYCF0GMVSLa0hofZEdTV9Co5xBdSEpd82zxzH3Ee98coEcdBI+yJrGerNCflrQvpksiS1l0n1lyTbD/Bi4jYTkYtn/Iobh9UgS3vgZ9vF8+4chU0MNtu3bHiChSQs25QlB9Th/8PYxJDiPIRbqLHy47VY3NN62t7Ct02lrINmaWkbtRp2Nghzh09ii/cXs9kv5Es115vP4jCfrdj0Ghl0TNZ9AUmVQQ1gERTrUnv2NvD/JLOeW3SdGeZ3PX50nO/NYMd3BqhXTmOh20Bn6Jw+Xmtc1GvZP1LxBEjmss0+C5Rz2zWXz43xtG4dReXJf241ROuvdZm4zb32HvofnNYQ9oNT953/TTrqwS4R+bxsbaW2a5SRRfjZqM+0xN0vSpA/PiaWGktT01nAdhs0JZG0ja1q3E40nl6BkYw+pvpC1jmSt0DXlz6l5Q+b2JBVjtJrRjOOGkTxJ5ZBAMvooduTp+JEGKQthwblYwAJnNa7WMQA0hyfBsJioeceY5jrLi8ExOUb57s0+KmZUDdYZw/4pv/XJnnSm1idYNpKc0zw21/+B8CSX1tNqFkdvnsbh64nJag5TxYQeAhXi47QzpAeDNwL+OpcgGYbHOUO8GBt9u8bH1eI4t2GM8GnjbZevX7zp4TFgs11tRtvm/eI1mpytr3JEvHxIoujo5SwKHc4d8faR7JPUGBrWGVK2ucTHaXswzSWXm5iwqD637c18yLbJ15vnyCkerllG10ES4as4f/WSGu39j+ZwDsH+RqOtifTBkEHcdsyX8oXCbRm2i0ZbYdDFsfYzzNtH6oEc0pNUSYQuiNzSwYdpik2ydfKPPqq9Wp29BGy30j6GeSHGRnTgtN2wsqHhpxymRtQq2S4tLKsuj1XMt2XHG66pWQ+k+uQg2xMkk9InSG7bsI/11iUqPuoQtV/LN7IJqXxibDPE1qfzqc5agMI1TtYZfWXiWuocCa3SeXTPhuz4DB6HBf7h2FxcnyGRpKa5htesVBiYc7cjeB1R42iqwmsfOyveX79JIvSNjpRsqK6oRznavNLZTQ0Hca3ByMe+pGI9b4YMthti6zPZTWvN0q65f15Do3ffjFSXk7rdWFOqLfWPVH210Ve4X647/IbzJt/as75al2D//YEzKa5blFg+0cO6ZRVWL5vERFOazYUuhsg+ne7zPgXsxXl/85F1Z0hqSmqMaqpiofdaDRSd4E3tS2qjTOv6sN5fj1nNa+5mJc6JNveiJMS/xCFG4xubaG2aJeksAevEQTqyrmmgf7InmaztdidpEkj2EHQhB23JnijJ6L9cB0/pkyL5Jmo9ORhH0uoaqrPfl1rlK8nRbclI1jaSkurT7SWExjYjhPpie3BDes1YM+guJjzQb3zIGQfrSG2Ny2+7Maq9cTHW5xgVeyA653ZNhvmElNP6xNuWeOsTki7ZrU+6Pwhad7JdjLU49trBLDasmsPNb3hNzG6/DNXcPAoQbHfQTajHcymwe+PnFy39cmtkm0aBJPKb1LUboUvzZ2o0CeJFpI2BX0ahco5g6gupnIbFFJdqkc75DdjHkG6gvaSz3rxAUu60ZhDSy4AAdLi9HFKl020a4as41+++2E42uRUbPlYakl0bSYXVsFpCENtqprna36z6W3Q68BwYkDwQo/HzS93xbs8wH372NZi155ySUw77GxFjW4J9Eu9aDMkkEbGm8JTrBzXbEqQLe9Nu5M1tto9AW0PyXYyOiD9gVdOfPE/UZIVthnnDvGFeSH6kxkZy9N98GgPxpGwNSPHJL6fmR8F5tAbC5Fgh1oJo6LzhMyRYX3Q6KDr1mpGqPUlqOjRfWjOumVQdOTzm8ialF01rGm5fsoK11Jqv6PJxW2SdUwYvBnsh+q8Y24N33sbP94rzJJBU+gLpIKkQYiBfMprKLgcE0BzOn8Nqy6aGY0ytMyS7/4bVrqXlQ6GLfEiqGUIXqEi0h3NovD0+eRxJudYQE+5kI4d0ABdWmNSOec3UHDYsL7FKX6G7GmOUzfgvITXJJXjtnwu5/7nJOpas6bgKPNYGSQ0vw41ky9sWyqGL9aX/TKPnr9Dax+V2au0Z/ird/vdDafPcrHX5O4fIQFvWGdYHmlrIuibbcoSPL7KbLAVkM79ec0MBZN3OkDpEt2smUfPjQNZ5SIYLWdMQDtJFozyUKTWS6JB5gegByJEcHG8keV/o/salNlxP4veBLjopzpngnK7RMG+9acKwnPSmjjHsY1j3ewDyylice7By4gr8r+sdgnL3dszvmovNc6UNdAf1/0jCLzRDTwEYJFFAegHpqKrEBfVcGxZImsAvnJrZy9W5jNwtl83rReS/WXVO+oWQ2lCM2yUJ6w2pQNKkrkGxlWAFydqW51B+57B9FMImH7cdkBPZ5BGV2LYTduc2mhiy8XUN1ikgcorCfqYCtZkJWT6u1z4kpdLoi6pwtEBzOF4g6weoY8IiOXxDaC7KG/UlmnxMG5eWSFd0Oig6HUSeVLv0UHvWkU2/LOeQvq0jtWUKHbLpWp/WGZasT7Cc9ObHYTGflEuUrOskuSBTW6dtCfJq9eJjzEwzu8XQNzWQ1JAw1Hu7tLmbWAUiAC+jwftKqvpU/poZcXUeQyayqaGR3RYpXQ75We8/4TDMk9S0FvBhOe61ZgNtneuLH5LlJ0dYho7wdVvSx70nKjXy9Wsfw/qIS2vKcVpX9iWbGu1kvRD5vK5kc3y+qSapVIQuNZAdsmXS3lm1hQZus+h0YEoqf4q23byoazEbkOy6jJB9cVwO6+QXbYh3fIJEuA+tbD8cwKF2V890cMzGDo7dOInVUwW66CCOqoC2fIGQF7mQbK0kVSJbeTGm7UfmRDLiSYaWZMgh7OXifMMuo3TDPvo5AgXUjm+nUj8MNuNKsnUlM16/fa28eW78wslmjRk8fvpiDfuXPd2k3jCLhpNHFDJR6ASglpEdeb3Buw3nSsh8zYaPmUVgHyO5mCeZxKC+Xw2yr7efYYdEzY+C7TlyH7KfM9cfKF+MTLCvjXmAc+RJnSsh1++Nd0zuM5w/ycknyaZJty9U7bF5+GlVIYDmGJdzMb1thvIuyDVK3zT1h0C8yJfSz45+PTVT7MANrrkR/+cGR2Fi7jIU+mmbesA43v82h3P5hWbEA98vOL1IS1OPc4IDzJt6TkxHgKSmiyMsQyr5xYs5rZnh3LYbCnONUZtkcnTu1kf+zhtrUbz10TfxKsxXPRD1lE3tWSM+/Bpq1SiQVApCF7iNgGJISsU2r3MhHbIFq/E09QPOtEVul0+KJRk53Q+y4UUdT2rzbF/Nk8cl+qc62pxm5BP1mSZYn0Mx0Z7t0nvODedsIX06/ecmI9uSA1nXqKIl6XR9QuSROOokOUo9oCMzH/MZPDZteylKbaY621rVz2TeK8193daYAI+bEWbHGCHUl7BZJ5DqQwaSKpu1o64kQ44Y8RJ0UpbsVJ5MWrjWHJc5eJ0UHb3g0/2lccm/3rqtNNcerwi1bzD1xT6k6jCkCn9ROm+jI4mYB+tJXeuTFO+aRcmGt2y4ltqtf5Xe7YXC/sHoYt4Q257ybddV4k1bBzG57HhD6jjNG+qv20z9CpsuJBF9IiXpdK6EpJN64LQ+ITekuERzm3nHmO4H9BTAZFFixeQeHLm2wmFrieWTXWjxYH8Osunv/gTvR4zH3shDyboGsqa5ban8cM48jiS8aaPno5dthrUWYtxkb9dWeKI9/CcfrRA2Z+prco4cU7/blSNJNUdx9Rk1NzZryL6NZOtrP1Ky6jVvJH/zo2C7QdJkENYZ0pKDdueSeuxJMuoi+zScs36EPO4iv/Ej6CA59CfDCkGN6Qq1jEWPUbGLBuzVWDvkeVMttaV9KC+oOdkPhLrdFG/eSHJeR9InOson6X6P6N4Wa95Vkrk4nuc8WO7CUZsncfubHYvuth9isrcb1Bdob55TIAuCuiEDejl6bZLSCcmnpY0ur7fmfSsUCm3i5Ef2eceTNIGcAiTFCmobhmT4MLVsWPZaMMzUxJlyAAAQAElEQVQ3cJs5Qu04wZsHyyTrNe0Xdh6f9HYaA2qPbSSz2/KLttLYAQUQXyg6Yruoev7iQcD/kab1sts/+oTBI/RSJUoSGoQacLnOVWmv468elW5FFdLoRWq9+2PBsaZV7WN2AMkuJal27JdipctPUvakMO91UKif0pGNzVTgsF4befeHJMJGKqo5zQtko3MNDVJM4zlIGn9ScRnIvkxSQ1ygbZN9Wz6m5kmKEGMP12Sj/Ezk7MnoI5S6JLvY9rTOaBWDjPsZGvmQo2tofcLRzWpOU02NbiRpfEiq5Boj/WTXYEFOaA/HGlZ4Tj3n5hu4Jq/5RnRRwZL9dvxDiv20UHU26zWtMflpwYbegbHx7mqD57asyOE6HKcYUltDy4b4mN/kKzlY2eI+Fw056UPQxXKCxOh3kk2tS7Fq1/2wyoj+iCGJNg46VHf9H49541XGcErbjkvw+3NxO3uJ87PIyN0KfSBZPjWP4zYvw5HrShy2BpiaqA64HvffyNvaF96xCePibE+2nLeO1LibOQB4rIzRKTR/+rJc6Qt0fKN3e352o5B7+tIsNk6tVxZaBp1AW6tjZK/0vC8VZ32C1HGSVAyhSz0nab2hPkjKxFrQNcWbSoSMOvt2DB0kB+wkWw/nMJKCrG1kTa0Pu2syrBgB+yS05ixH0i3wSYa90GKB3cUk5EY3alhnauiG1AgggOxwfBLNG0neX+ocxlLj98V3XE730bZEzQ8jt6U2rfPY2Ne6BMu/p/ACXGrXyP5NsFgMq1Kb5Tl0q634hxtuwW1ufCi6+grd0YZnogT0SID/xMtt+wViOjKf22tAUsuVI91kiJel85BDPkMyWb8kky813+RQTN5KY7O/X8qtqVkbZD+2VP8G+mObQMqn8VehkSLaVdshZBeS6g5rTR5jvtZCDjWs00t4QIYO5dC1Pps2XFet8DNVG44mjt685D7O2SD6nILsb73llD9R6xKGdG0OxyYkX9HWLr497af24gul+SZn8k00/OVXCgM6GUiNoSE+xtx5zEsXGyDzewHpHNTwsvUka97tGZkBckR7uD3X1WBg7bROQ0yTu9U6h4RYK7mt0cu08ByykVRZfTiArGXzCWSjG4pXcLiQRPBeK4mXr9dVDs9Fug9i3JEd8g/J8VkeUrllaMfTfho3qRBtQod0zm0fw2MS8+g8Msf4yscsqXyGBcH+rtH1mJfKN0GQyG9fQ5qw6z62r8Q4ScqNwVvvOkwXwB6uIWFYtt66BOVNbFDZ3b4Rsi+5j+zuZ7Tf2Mh+XVYFki6E5uJYs6YeW1PDvqNg3xz67aE3hkYXu7Fl2U78+THLcbi+Pm9aN4UJ7fdct5GH7QvvWGMpMWTdb/vnWEps8iHrHEk+GHRULdY5NzXe3jjTf8Yh3jqIhl0U7d88a3sXtXXCZcFFNscYyUYy1ijJpGrXuP0MkuFj3k4kTRZCtdgngWTEhaNsQYcuJENDMnxJhjx8STlNh22WSQ7Ek7S6xpi2bRzIl8fYOAIa4Uy7SOLMq2aT7yKNtMUkH1OjzlBPjPMYSTeO5nH2SbKpYd3BhutKuU0T8nbsY9m2RBNv2bCPYf53Ce6HsUjNjE1u/AyrzW65JEA/Pac46CEwHlW0XPS26QF7MR504g0wPX8hsGsbptTuZAn4n/IxwlEX6gFdgOKKANFRTQUK0UBVaNPdB1sZ0vfhtWvES2bE3FX+kqv2IVq/R6hnGAG1FJDetuCTztT6RBMvOfKJKoly6KzUd0MsNAek8w/qrHeNht1GQnG1vh4Px4DS5NAXfLR+ttko6vYbPdnopB4867yVa98LKvdXXzyQYzDZaKnK+p17WJ/aTDktm0808ZYN11AqiWmyJWqdfSz7i45o1egqfaWHbY2eopVlpYqTxMAYoj68ftL8mBq2mLa2Sv2rlf1nomVjOK9l6xuQanc4vrG1xD4SSKpEitPZxkh2H4cRfavnFuIr2d3fUjTWe6lSDcm6FRF/qGrekD7WvvigincOw3lMQx/2ob6rtDirRm9BdZsEcn0odGnsHlNJ/dP6BGvNN7VUGU181JX0qq0SQpeobZp3aF2E3rJ5I9PHeKT1oljn97j1pAub4+xfuqhmjOXXHxPK0OjtO2wbkDVOlL+hqHoinFhIz9aYnDAi/QAQUkyk4iv9ICyELlELiU/UumG4XWOBXnm9S1ZpfVOh9dfBZHcSRVlh/VSJW15vJa6/ZReuf/wW6QtUGiDfFxg6SCq2fgZWA/UU8hwENR8GPHZ7BUAygOwYbCMzNCxZx5BsNAdGBnvQz2W932+mBjWnxDyqUr+J1W9o/WcZ+l0fXK+hWdcySjVJauqzzXDmmsqmdUHnE6wnGeNA0iLsZ4TQXEjZjEbO7STbeOsNuyVqnqTJoiAZeezk2BzWGWTfx7JhP9Mc1pGsVaYJ0tiWIDH6azoA+ZNs65ETWsjRcyLSnHKUJxYAOrxoc0iVJ7I4DJKDqhSftLYnJN1iNPmajvKz3rAtUfMHAtfsXAkpl/WJTzZT62wzzFtnmJeufYBZZ1j/R4wdgUovC2IXpnER/uJa03jcg2+JiR0/wMTsFXoIz2tzDC1XouNfU+mhXN8QDB1J+Kh1eqBLyHmJ4Wea4PYM+MGrtvWMQUA89WAOvW39AMR9kOS9UddkDPtVqs9I+uRjnZH0ppb9xcx0DNp+2u4Y5wtYGIJz2ZZ8h8wWnc8U9gumuSQ5jzU/DLtbZ38jyabDsN+wbqlyyp1T98/xo/Lar9MBDPtZFiiZklvoV/cUIJ3HwOPhe9nUqcfCbe4NKXiUn22qx222sE4gqevQ6RxSkY2tkaXSMs02SrWiXrvJ1zrzGTwOw+3arUXK75hWKcZyM1aSsGgO6LC/Ibb1tWwknWlCtOtNQFKMoSk+mZMc8VKKeh7F1aftrruWBq+2WZPbrVMODa4tNazzWpmYQKwZa+3jDat5250jp+b3B84nkM18m3du0ZGn/RLs4LpMDfO2mTcSn6h1Ocbp7eOpcT7ouSaZpG6dAv4XNuZ2Xo7Vne3439daixscNYHrHrkMm9cvw+BmBAd0kNzneJJaejX2OXiRgL0+IxaJHTSVGiNtl7XhLas5UC8msq53bBueA8F2YzAfQNbxJLG3gxz0SflMjYiXD0esP9uN8Blxsc0YYQpVbiO517rtbzg4UfPjQDLWZ6rdzwRj4L7GwmPf16wmI5ImujAn1Dsc8DGcXx0cmXfYzw3b1/RA4dwph3nDsmnehmXrc4zQLZjIET55ij/yHoFSm+QSKGexrLgEd7n5Mjzu3tdBb9vPwF4J/x8mzM/5L6LLeDinn9YrbXgTgAK+Gfxlw1gwD25mALot9GUa0MbKdBjyJQmvR4LKTnn2wQqhKxpbS6XvSNdhgQTqYbMY4INEVzH+c5V4HylP8PqBAZWEARDI+y4eKKTL/JzTMaYJFGOILPl0Dj3MUc4rRHOkBzoSrE+8aZITtW4YthnWmw7Deg+u6TCGfZMsPw1xvz7HG7L7BVSIN8zHb0J6c4BQGepXJVhP5UmwHH1Wjhh/Zb/yT82h53F/kNZAE0t2VG7Kp3mLfvQQ/TKvvibe/Xe/k9z2O/OBecOxCZYNyx7DBMuGbTmsM6wzNcyPg+36WolhQOs8IdlaWbaIa/rq3MOy1oMeOBqfZlzsk+A+DPtbTvpEG386l3n7GOZznfkDhXM28NdIFR69NR1A247m3vNv+Cu4bw4/y+ycqPmEYZ1l3/e2m2qYAD84hmBRwx3FyK/UXJTzs5quPVgztQd/eeQsbna9CRy/pYvjjtyo52EPHq9K41RGf7BfB0nl4X7F5kHk4jlIRjsk87CW9zsmwUrzpjnI0bH28d1JjZt5svZLOejf4BoaK48ZybYWel7jPnckNPwV4vavxUWvzp+AJqcDrMsphuqyzUh+5sl+TZYN2w3zAfkEzS62J2RqlcNcDN5+weiS8yTDn6Qs9Rl2121Y1dhCn+TsXrA+weZx8DwttDXJFxhS4zbYJ4d1OWzL5X3l9xbvWozhvHuLG/ZfTHYuI/m4PSPJObXeyHXmrTPEUxNkaHa1sv10kfKP515HwA8Sv8Q781tx6LKLcN/bHo9H3O3PUV7yDXDHL9Ht7QLme9pMV8pVaHjZoqMviUbR6bQ6Oe3ljLdC+FBxEIpOFq8NtW8uP0j0eBLRVXNsXdl8ZTI/CrYn9PRS8cZ+MSg5oJzORbKuSeuoEEjJY0Ay+qtLxASVDiDgYUrUfA5cCYfG5qBldR9yDCd2W4bGzOPWmq0bgsfdc+Gxbf1Sbisaf9tzP5LwfdyCkseg6HRQdMbDOdxUQHMK5QlYkfOWDdVE1u3VoifPXAb5hCS/yKW8ZB1DMkyhN2+bAMOyUXu0V/e/Fbx4lIKFLgliYVg2New3DOsbOL7oFDCNBelYwXJCITmH9ZCu35aScQj9QoFkQ3PItdXZZrVpBhauqcCAX2bH8GGbYgb87aM58PoyLIZdfgP5w3AAF7UR0aIDcyQ5nhumdjDNYZ2R6xLv/thmWGeadJaN0OkS4ynq0z451Fc/NxGU6GBez+krsLL8Df7smC5u9b834vpHENc5biOmuvPQiKvkSsPkpGiPgX612iufcbujMKplsl9zihn2I/s+yWbfxC+FeoygTXONaiCEZIwdWdNkJJnYQdrOIyMu1ZJoOCuWrO0h6zJgl0wO2qVacJJcoMsVwzlzG8mozzqSJoEUY2qEMr/YVyAXxmih6ZFTgVqbRacT1Dr/tzIBjQ3Jtt087TAfczKsbGUlcuIWyaDkwSZqwXyC5RzOk8sHkx/OPSwvta1Ue04d63wJlhOsS7xjEp/rcz75WGfYP+nM/xEjR8BfWg3qa+tENY/J3nYctWYbHnGHjXjBI/8ch05cAFzxc3Tm9RW06saeqRc/cpeoFGiULNvcI2+2sNqnhH0NUPkaUHlK9GBUosjyOdTNldosGOYr8YuCun9jIyDGa2AAHYA5ah+ScUP7picJH6ToGJAMf10QQH2QtZ48cBp5lSeo0hd+IAkhJ5rZ5XLVnm57+F6zLsHVyO5NjtcFqTFJdTe2ePZ5M578xId/Tm3bT7iZsVDOaH+IutaEAbsTqS7rbDeNubBesM4QK3XTVxRyo1R6FXjdSYZh3khtyyNOyg8ERXMABARaX3j91n6QHKigRS+g9sMY6uaSzfwwdGvVeVK+faa6z/WDK/YFoxod7kbyGc6rL4Xo6Vliah/ZK/Oi+1TDYv7OZ4SPBsRrwBgevKXKGHFQHTaSSc0gzaH5YZTy7wHQc7urL/Pdcgc2zmzHP/z5Ctzl/6zFX15jCtc+diXWre5otWlO9HT1c1YRcXqdGiHsw2V/YobTL5ZjMZvzkATZR9IlSg7arK9Rj4EGDP4KX+vqa94mPc8CYyPtmNpn4Ko2VAQCgMjCNvOcGDrCltbKkG2c6Gc/SSCLcx7DMSSjDvPWBbRGTa0zyNqHrKl1ORbzJdm6hp/rD7+RFQAAEABJREFUaDTkoC3sjS0R64wyq4lkW3PyG6aFPIZ19SAs1C6uccEJw54qZFi1z/KVldt582IsG9alunM56Ww3kpyodcnfvJHbLF/F+H1orlAnKKCcQ7HnIhyx8hKc+Ldb8JLH3hYn/M1GrNz9fUzvOR/dPRdiotyuPe4eFHpxVfoyHRueZk5IasmPQkf6jr6UcADeLzsHAQQcL4+CXSlqUHwOSIZ8AvpajfZlQt1bBSCb4xMo2eiIJhSK074d9ukqX/xHbHpe0jt00XLeF2VSbmaIB5jkSn5GbjPv/hws5Plcr+WAanefKToK9h2FUb4DOvUr8o+gbT6NYWFozDymjnd/O5I9lh7fbjGBjhB+8rWP86Yc9rEOrt92YcBXevcvwbEHgsitnJHDdBFETXn/7av62r5Kdl3ui/tgakTuPK7hbRsFj4H1zmGYN5zH1GNqPof1hmNzuH+u23Xl/i2vms071jDv/AkDsup2nv0HAN06o0DrexUgmKfuIaMQHUYHBbrsaOQL2GY/Q5IsBTq2CYUAaaAczunchvlC+gMBFR9QG6bOBfEB/3mGefmEbN5AB9B4D4PSB2SjUEju+J4xL7inIUsf/YlcBewb0LwwUOlLcw8T83swrY8dM3MXYXLHT3DtTbM44eZH49Z/vQF/dY1pXPfoVdi0dkrxswA18AYAkvhdOLzZWkqdZL8/jskxLp7sxyQfkhqbSnM3VyMWcLJmVH6ZBAXBB0mTQVTOJzRaknJnSK4zmBEX2wybEjVvWDbMJ5AE9WEiQCa1XlX9tltlwwznaNSDMc6VkBxy6v7l8ijePgLJ6Hv7g4B8x9UgU3sWwSk46FIvajBcx9EwNpd9zd2EBVks1raEcN7Pi3M41H0xzO8NjjFyP8dal8N263NYZySd+asrrk416iEOPaChZ20B6iW3G2t5IW51/Tmcev+j8IKHXRe3us5OrC9/jM6On2Fiz+WoZnfqt1164OgrSBpiUrESfHP4p039wAnDG9TAfAdVBpYdvSC7eil0tDFvqGrpqpZR6PQA6zuyB+Tb0Uuno5dRUMkTgv0WQB+qOg26PdZ5lA/zFQrpu2WBSagG0Y7sE5UyOleDAgU6idfX+CJQqP4aVE0JhfjF0cHidrb2yKk6k3+qIdGkp3yMak7f6oVytofEu4+2Gcnf8eatM8wb5g3H5nHWDaNSG+UeDZ7HUH1O/s5j3kgxibetqzmb0JyZGq7FMG8M2xxzYPB47x0dz6nX5BhA+lizovZlr8BSUSgmIY1JkjFPGJZTPsuJH6b2S7At5y0nJH1ObbPc0Kjf8jDcv6VCd4DuDl+7oob5QVCbXJSA6SjY5meEaULyS5mSnNvbzbRaTnrT5Lu/1G2m2ELPBaPb3P+dXgedshvoinYlB3QPdAKdeKZ15vU86U2I72OinNSzbnJA15VPq5c95GoKXU7qeUndx4B/+On0NIC7tukZfCGW7/oZ/nLLTjzg7zfjobc+FH93vQ7+13VW4brHbcTaVdMeDRDaD/prqmg6SWuTtO/Uz/Z9jxofQRJkH8Oei7VnW4LjyME8hZQd6UTazaH9LZM0CRReMB4nfUBCOQ/qf2EYvqR3dkadz1joqt+Tyi/ZEiXZulqX0CrFkARJceNPcsieteUoctDudqxP1HwOkoNtKp8GzQsodxv0kWVcPsfalkDW+ck+Vfiip+dvQQFthBKpGgwAQ4c7YVVOE+9420wTLBv2GQfbh5F8h/WWndvUPokm3vIwbDOG9blsu2Gd8xvmEywblpOf+aQzL6TJEfvH82CMgF9yztPbg4nJOSzHL3H8hq24y0024akPvCGe/fCb4wH/cBRufPwcDu/+GGt3fxOrdhnfxurd38Hynd/Bsh3fxsz272B627cxtfUc0W9i+Y7vYOWuH2Dl7u/VPtu/hWXCCvmv3PVdrJR9xfZvY8UO+W4/B8sXwbJt3wi76YxyLFfeZbvPx8yeCzCz6yeY3v59TKnt6W3fjLbDZ9u3VNMQtn1HNXwXy0Sn5T+jmpfv/B6WS1629dvhv0xxy9WGc8xIH5DfjGqd2f5d+dSYti2XzW+TbTFs/57il45lO74PY0ZxptOi0dcdP8TEjp9icufPMb3zfOE8zOz4AZbtPDewfNcPMYwVu3+EhOW7zpW9jxW7f6i4H7S6ZTt/EHJOZ1yL9FOqYdJ9bOSkt6/5HFPym9z6HRiu3TZTy93Lv4WEiSu+HT72T7DfgeG7WhcLMbND47+PmPbcNjHmpzT3w7A+IbWRZNPkb94YJY/SJ12ijjPvNkyNnE+ydaMwyr5sp9bZPmJmx7lac+diauePMLXjPK3Fnwlai7t+jGW7foSZnT/EtHyMqe0/CN46I+kmt30fxsTW7yHBsu0JjrWue8V30bn8OzC1nOymlg37LoaJ7eei2H6+8DN0t58n/AjWTam+HM7pdZ4ws61eMx67YaT5mN76LUzpGTGt59qkniETW7+pPn1T/ftW0O4V5wS1zbA96SJWMZOKmZTfzM7vYmbX97Bi1/exufgprn/obtz+bw7Bw+78F7j/P14Lt/3rLbj59Vfjxn+6EcdsWYaJYk57wD3ozc37SS4UwoGfftemLDmfdPtDSY4NcxvGWIcRBvsPI3ezjdQPJNpTmE+24P0bVW2e4c20IZ9kz6l9c+Q2ktrOLY7k7xzmEyXrOOsSyH6tyS/ZTEmaIG1Wa2H8dTgHybbe4Sj75iBr3/ATH3TMJY+zC0kTqDGkwz6JH0f7K9eTkSNFmDq5sVTefs5lOgqL2VI7o+KsGxVrnTHObn0Ot2HkumE+5Uv65J/0pgnJx9Q6U0MxJDUntFRDshQI4I9HjEM+Jkvh07D57571q0RWe7ByYhuut3knTvzfk3jSXbfgxQ8+Fi9/2NH4t4cciRffdzNOu+tqPP1Oq/D0E1bimSeuw3PusQWn3vMQnHbvw/Dc+xyK0+97KJ5z7w049V7rceo91+FZ91iNZ9xtJU6911qcce/1OO0+G/Fs6Z9x17V42l1kE332PTbAeObd1iHhWXdfHzrrT73nRpx+v0Ointv8yRw27PwC/nLDBXjMHTbjjAccjWfccwOefre1ePa9NuK0kw4NnHqfzXim9M8WnnPvTWp3M55730MCp91rE05Vm6ffdwuee/9Dcbp8Dbdj/zPU1vMeeBSeq9yn6av86ScdpXaOxfMedDye/+Br4Fn3PhxPuesmnH7SMXjBQ66t9g8Xf9wYHIPT73/sXnHGScepvePD79T7HAXjtPsdA+P0k47FaQ84HqeedD2c8L+msH7PV3DbP+3hmfe9Fl7w8BvgjIdcC2c86Jo4/YHXCD/7Gs9RztPU9nOcR/SMBxynfrjOY+GcxnMfeFz0y9Q44wHHyqcP69zvFz/8OnjJI64b/Xe/n3Z3zft9j4TpCx5yzcjxooddO6hzeJzs98x7HYZT5fec+x2lNo+B8yXYzz57w2n3PxqON5wrh3UJ9jNG5XvCCRuU4xjhKM3XoVGT/VyD6zefw302nM+wX6o7p9Yn5PGJ9/ifrnnIcYbm0jHJx3RYdpvWD1Pr7OsaTA3rcjjGyHW5n3nD9kTN7w3P0Xo/7QHH4NQHXANPuccxuM3192DL7Ff1rJjGqfe7Bp5z36Pr9eq1pj6fIZwu3mv5Wfc6As++95Gw/Hyt1RfqvjGepzVrP1Pb7Ws84x6HRb4XPPhasC3huRq7BOsca//F8Mz7XhP/eH1iw66v4hbH71Dtx+PZ99X9dJ/jdJ8do3aOVV3Hq/bjcMZJ15DuKDztbofg1PsehdNPOhpP1zPueQ86Tmv32BaWAw85Hs99sGxjcMaDjtW9eWzrk2RTxznHcx8o+wOPxvOF5550OJ584lo88z5H4FknHY8H33od7nijFbjFX67H//qTDTj2sNVYu3xSm2fEl+cOCz36mZ7kqPRVHPp6nhQkw04yVN7MGCRDH8or4eI2roS0I1OS2nzq/dWLj0Iej07bN7JSTCkU+l2Y+lzpt3axeUbrA0qn/YZrzoHmSLpG7MclxRhKcsBCDso2OrdpDrL2I2uqBnMzHGNYSVJmmh0AydCTNU1Gxxkhy2ZK0mQ0NC42tDESyEH/ZCMzveNyWXGLncVYoxPlxmE5t41rMMWYJjjO/uNg+77AeXP/lDfX7Q+f53EbhvNYb2rZMD8OsqdJ0qpAAH88DuoIaIxZ9lDMb8MULseazoU4fOY3uP6WHbj1X67AHW+4Gne98Vrc/WabcO9bbMa9/3YL7in+bjfbgHsId7/petz5/6zDneV35xuuxV3+Zo3818smv5sfgrvcaD3udKN18lmLu9x4HU68yXrc9aYbcLebbcTdb74peMvDsP1usjvmnrfYgief9Nd40wvuj5c+4R9xv384HCfcaHXE2+acd7zhKtW6Cieo1rsp/4nCndWe40+4yTrksN444cYbcIJ9VNNdbrJR/Hr4S/ydb7oZd735YbjLzQ7FnW96CE64yZbAvf7+GJx022vhrn97OO504824962Pw4m3OPzKw82PUPuH4c5/exie+LC/xTtf/Tg89eG3xIm3PAK3v/Em1Xc47nzzw4Pe5WaD9ISQD5XNsM103+C+J3gMPB73u801ov/3/odjY0ysu+P/cS2H4m63OCLaM/VYmR4I7n7LIyOnc5jPYV2C52McHnSH67Y5XLNznNjMres2fyAYbjflcm25bVjObcN8ymFqm2MTLCfYPg6eF9sSNZ9jnD73aXmtv8Tf99bH4zmPujXec9aT8OQH3lRjexTupvU4Cnf/uyNxz78/GqYnKsedb3YITrjplsBdbn4orLNse4q/962ODX/73tX3luLsc6ebbIZhveNsSzHj6D20Hp/x8L/D/7z2iXjuKbfDvf7v0bjnLVSP1tXdb3k07naLo7SWjxTq+8PyfXRP31V1+567l/g7ql7jDmo/h3V3Un8M+47CCerjKDjG+jzGfbj/ba+JO930UNz0+ivxN3+yGjc4bhmO3NTBmuXQxnkOVSn4/52x9J8OED4qbZwN8wcKss7pPGSft7xUkINx7ft7qQmG/EjqtV9jyLRXsW1bG2VUc4DHz3/G4c116DyOfQwnJAfbdb5hpJhxerKfwz7JP6dk3yfX57xjSeaqBTw5aHdMwgjnUJEcO76ODSddSOqK8EVzkIT/5llK+Kj/pFM/tGhPYZmsY8yPQxEGOxohNJdcbhKGJedDcRVeXJMxrsnFbONicn3etyxXPhHhbpsRwh8vv9UR0Dyw0DIuqqYM3wA9ELPodnpYPgOsWl5gw+oCm1Z3cMiaAoesIw5ZPY9D11SBw9ai1lm/dgKHNDh03SSMLWu6Eb9xjeI3TODQjZPYvK4jHbBpbRG8qWG9sUk5Nyn/5lUlDl21E9fZsh03vEYP1z9yFkev34lDVs7iENm2rK4wjM2Oa7BRdBgb1lYwrHebW1TLZrW3eQ2jni3rJ7Fx3QQ2CRvXTYkX1k9gY4J069dP4Y4jGHkAABAASURBVMqGa3Ath6yrcOyWOVzv+C6ueWQXh22ox23Dmg6MjaKjYFsfE+Hbl7uSx2Oj5jBhk+bx6o+JmC/PWY0pycaw/uDJm7VO6rYGc1qfYLv5LRumYGzS2tm8fhrGlg0zQc3nsE+C9Yk3TfLGtZNN/9zHpcNxCRvWeE0sjvXyMTa4Pd2rh6ydx/FbiGsfUYlWOGRNiYG1t3oCGxtsWqMahc1rp3Ag2LJuGsM4ZP0MFoXG+/D1HVzvSOLPji5w3SO6OHojFANsWd9tMCk6hLYt518m/xqHbliOHIesX9batqybQcLmtZpbIZc3rdHcNz7Jbl3NL9PYLMPGtSt0Py7H2pXTWDnTxfQk0Cn0LC5LlPP+J0ZFY+MM+DVbv1MLAIbIH+jpv22mN8UoUf/rGx4PIwZEWlG941D639CeBcNXuhGnx9RIJpIgF0fyHUsVryRhdm4jhKVcPNHyy2NIStM/yUG5b6k5kmqetZCuzis4r5HUiY7SJdswzX1JDrSV24bjklzPlIoJhRKMpKHUJfmJjdNyQiiGLilfUts38ftKU65Ex8XbnjDOZ5Q+j3GdCfIlqeuIM+kTHekyJnaE79VGlfX9alPT3grxHPinctO0odZDxw8eVHuAcjdQ7QTKnWAvYbv4hEZn+xJRKG9Cxxt2zunXbbPCbnTMG+UuTHC3sBOdym1dDs5fEV/MO6rD6MonR0dyjT1I+XNKtWsU1S7ZazievV1guQfEbnTVNoKfA6rZQcjOajco/ZUJKD/UThFfTohSL9DSv4ZU/R3M6dW5R2Pieheigz2y2yeHftOApYHVvPpXA2r/6oa8vmJkn+ZU/2wLz2UOamwTihjLuRHjtbguxQ9TtzOsy9uwzbKpYd4wnzAuB1Vr8nHM3tDhfPRrmO4tLtm9zjr6eld4HWrM0Cu1DoV5iuqhog1Jx3Y9Kwqho/qWikL5Euh7bQyST07H+aO3G7a5pkr5ql6zcdLzK2TpSt33Nb8LlZ4VNb9H/FKgr8C6H/w1GLpH9obkl2jub90olKrZ6PXmUWoDnW9ESIKsodFvznob0ggHRMjh3PuejqxzkIzgvP5QHOSL8xtk3V6enpROa1STC/0kkpuggcSow7msT9R8gnU5kt6UpFLWSLIpvB8IZsRFMUnrvKN4kkm9gOYxyZh0ZBMnSr/Tk4OofXJI1Z5kE9doyL7smEbdkmpojSYD2Y9LumFaDAzOYgM1HDlOdqMJ43yuDP2Btum+O0eqzbKR5Jwmfe6f23PePkau+yN/8EdAvwqE4bkxgteD2X9XZ6CjNgWOg24Wz1P8ekxfs02hLygNqM1fDeoFNxraByHgtntqTihBoJjW9notdsyvRFmsRsllcuuIqj4cINw3Q3n8IPDXHm8SfF9XFUX6v+Lzw2MQPdnHwXHjbOpYPNQXp25LnQe7a/GrS9fgW+dWuOjySRQTa1GxqwHa1/MAx0pj5HquSlDrbRTyGup58lwleOy1BrPhIQmyj8ykOaz9Pd77Cm9wcuTxw20kv6SvfSmxnhf3Q+8i1VPrLC9AqX3AGCRf58hhveWcml8M1D3YoqpQ6P6tyi52cy3O/80EvvGjCr/Zuhrz1XKtxQ7qfxWyUO39ca/7V8UmMPU9UdvU8ThJxq+C/evgUcASD+c0wl3rpiqW44reBpx/8QQu2jqBqliJnvTqmmqGoHH3v7mdgbInIFvvVTwLvL6q6KPbcV9Mh2F9QrJZ7vV6I8aikm4QAIFhqFR2pBetyzIvoAQCIn+gJ1nPy6ju089Zj48/PJgG5BmLoADJWHukxxLt4XmzkNPEW0/W/tYZZFaDeLK2o6p01vcE2eiUgGx42SWOPJ03GUhGrWRNc715kiYLkfRNO85pLHSsNbYZtYRoE0OH7WTdHsnWx2vcsF1KBLD4UYw0N8W2NjUykm+VS2OisKW57p/XcN37msVP6aXEeDyM1F6iw7H2Gdb9Lsrun3F1rD0f4+Eah+VUv/XD8NznsD35uw3fKYUuCck2kspPb4mKNd0xO4UPf/7XeMnrP4d3f+x8XLp7tb5zTaHoaDOfx7udkOu4YBe5kKytqpUkOgLF64kHqH2SegY0QAfMETbpOApNzEhb45/nGserDajVX/5mO8548X/j1nd6Ip730nfi57/WVzBMYt8Oj8m+Rfzuev/2+krWc7/Y2Pk5npD8LJsnaQKypiFkl+SXqcKXZFDryT5vOQdZ28jFaVX07R2tT6PiDC74xSye/Jw34hYnPAEvOfPDuGJ30aYn65hWsQjjfiT4pTsOySdRp0y8qWWybpck0gZcg4ErdgKvf/uXcOIDX4Az3/IZ/OayCZSckkl+qEHtbXIgO3KW7LdB9vncx3xqn+z75LrEL0bJ0bHO/0csbQS8NkjKuUSlzbP/vKOo/MOGVOmUnX4fmQpJbUo6FiBrijEHydaH5AIv12HYQDJ8SVrcK1LcXh2HHMgsv99nQ3aLJNtaSFqFvL2cD2N2IWt/sqY2kVyQTwltWhSFohDAiCMVn+gIl1Cp8aB7ucRk78VnrNk1JIxzSvZEx/mN0y+xHxHuNoL5Pb64j8bVuYvUQ8VINZov9FZJ8jB1f4ZhH899hkp5WqCHagj+fyscRk8+oRN1rL+sFN0uLto+gae/4gt4zlk/xgOe8i788MIVqDprUfbm1LLqx/7BD1Xo4Qp9pWCpr8HK5oct9IOAHyBsNsBAIUsffT2lH4XMtyrAEcBQztFyB92JGVxyOfDWd34d02tuhP985zcl66sflqltnRpnjEI7JvL5vT6p3hkiV9PTa6nUmtqX8hwz7G+dYT052GeylsmajvKxLgdJkMxVA3wpU6WNdAL0m5/fXDiJD33yF5g67G/xlg9/F5fvlJPWckc/zHaGcpGM/OM2i2RtJznQ7rBAMvKQDBPJAdljYoTRF9n9701ftp144Ws+gZ9cfjSe94pP49wLdC9iBbqgfiQQ9JjrGPq6XgB631cDkGqfT9dh5IFJJpmrg6+oNoeg4URCsofzHy9jR4Bk2MiahqBnYCH4/8kynvXJ5vdX4mvHuJJ1rNcrSZCELvBBUmwf1uXwHCdoEbUmso5pFYmRXgmTFLSNDwkyEwd8uB3117nH5VrMNi4m6dtYtVN0Oig6Hahw30x6jfq9jEWPAs1PMIt6LcWoApbitt8+Kb8Gc9EcthuLOo0wOr8xwrRANfwyyePathdE/VFxdR0Bz9kQ2htLNZuvoY20Nqt+mJHUfaa3lx9wDepbqcr0vg+JPb0p/PyKZVh5xI0xP3EMtu5eiXlOKLNOb/YTYiNJQC+kFspNy6IYgmuCY6BD9SS79YT+J527BfHIDttrfaYcYDkgHZBQdDExuQIr1x2D7vQRmF5xpPq+CpW2AQeU94/BB2UESILsw0lJmrTwemmFjCEZscN2kplXn01+fsEbJCOeZN9JHDkoS7XgJBf38avP6Gmh99FBd3Id5qp1mO1uwlx3HfaUegV2tSXVD5v+ISHVONyg9TlsJ9nWT47m7ec45zYsk7Xv8BiQtBlQLYwX+Qw6M4eiWHYsys6hKLlWtgn4cYF0qH+JLRJzANQ1ut48xbCcbCQH+p/04/yH9cNyir+6UZK/lZJiPv2+8UeSrALPUSYibXhJajsXUdDE1MDg4TE3rCUH+2V9gu0J5KBf0o+ijreepEqgWZVXBV3skuIGfJRjQM4E+xtJlfMko22SyTyWkn0f/wmkoYLDn+zbQjHiUoRzcxPmRQz4NvZW58RGqzjIzHB7efrF2rXNSP7OYyR5bzT5OofhHZFjzJv+ESNGwDfsgWBEyn1RlVrkldtvgiwbjTiWeE6HIWffA0aBDqi8RiG+kG8OooRRiBba4BqWcyhdnOxMYGJmGsXkBKYnZzBBZ2TY9nZRaj0goVoWolAFUG2IQ5KeU/Fy1QO3EkiCZFiHL9RaNyI5KuUfBqTDEg7nH4dC6XuYK+fQ09f2oHIto0jU+TXGGIFSn7BqQCNslKI5rPt9QKV+GcN9iZUl2zAd9ju4cqX1UgIoM1hn5HpvSi339ILPZyXn/fUxl81b5xjDspHzSbaf+UTN53BMjVFjp+J1VlprCRLjnNPX2l5waO8N3+/GXM+56vHuKdDwGsxpzidb0lkeh0qbYsP23B/toXtFa75Su/r0Fa9lFMTEdAfFRCWvSvVC0BNG/SqFef2my9TorwIs+SCVZIQ3OagnB+U8hFWp+7hU8z1UvfkApYN/I9bAcsKwHiiU7kCgtnWXqADl2R9+8bapeVu8RjV7AGep/ldqg2Rk8ceZui/QGqjg8ao8nrJ6aYiAlK/OSs9tOVkFKftAc1SKb9hESMqVtSi+Zuor2ehrMa6Vchgh+JJ8TA3rGpAcm7txgRww6iDZqgfaU/utYQxDUmk5xrpQTY7wHdOOa0lYmAmevWaQlZTkKB+oOrSHG0qwclyMbQcCt7G/8ftT06j2Rulck/MnWM5hfS7/kb/qR8DzZlwVLe91vgvMz85ifn5W78V5THT0Apyb1y0lqvoq3YIi9bnXXLXbwqtfAo1WG2f/l/EQ9Uur8EO2MS2VpAfGMF1qfN+vBLTBmp/difm5bdrq79DzfhsKzgOUDX88DsYIeJ4ORp59zeF2jVFx5Oh3if0T8rikM016cnSOZF+Mps3GoE+pu2G31uB2oLdN2KE1Cd2XZSC1TVI+2p7oGZJ0iTpf4hO1bjGQjPudZOvm2HL4N5mNtfQmv1e/l3fv3qma96BX7tAzxHy9/Xf/DN9FRhPa1p3kYep2jWF9ksl+jUk3jo7LM0qfdImOy/mHri8H1oRmtpzVAp3V+qmEem5I0aJ+5rfjqbU6MHZJTnTAWAvxtbVm2yup3K2EwfWU25zXyHzNFk1dCrS4ECNihp3IugbX1/ZPTmStFxtj4bZI6QwrBbK+dwfHUYbmJOXf8MOErG1u0xi2j5L1fq36+tT5JlFryORInA9CZmv9c3urPEjMlZk7L3Fv7dhuOCZR88PjMSzb5+oO12xc3es8GPU1/Uw3K0kw3Qd5/hFfSUd9Oc111K2VUOjrTG/PLlxy+YXAJFDSyeuHIPLcVu8TlINKVnSbKG1O9dCtKv99tb4KaQMLvYIB+UCc1qq/chhACerrhmF+36GEkVsdHUPne7NYvqyDQ9YXuPRX38Kqqe2Y7m5Xu6oTqt0p9gulon4foG7s0+kxO3jw89xIJZg3kpzoKN1SbMnHlCTIPqy7KlFAa3FyF6aLS7HjZ1/D+uU9zOheLFDX1L6QVRRZ69xvg6xlsqZyOeCTpHL4FWya1jK096ikB7rdjjb2s7jiol+imr8CnWK3bHNxp0GbbMot3cf96MRdNdRjY7hgj59Buj/WDMJ+RtKSo/2S/Q+LFuquIRJnqVVZajHoq74/hoTO9oRQDF70bNcCGdCl8TYdxoDjUgW3YV9Tw3wDsj+fbqtRgxzU57bEmxoRk/mHrAvZzyERSop0+N3dbpjlRw75No6tTyMymcCYAAAQAElEQVSPIuTo2FG+1hV5IVYskK1MA6XkTJuLpPNPTIm3ryE/k5G5wnA1v6T+pH4Ml5vsST8sJ/0f6dV/BDx3xpVVqTawKyZncaPrrsLuX3wKf3HNGaye3oputUe3x77drAtKdN2G16nasb3SwxbaGAfVJrp9KNnYwDqjEQ+A6AE/MrpWku5fhaMOW4VnP+VueOQDboIXnvYwHLllAkU1Wztdja4ek2FcjcobKIX02PZVrrsv7Tvn+BzDGcjB9obtV2eZ+iGxUIEd7MH1jluJM//lMXjEg26BFz7t/vD/Sx60JSUJ/4eEaQzIhf0l2d6zyc8U+3mkWJKRgWSTvxKtMDMxh0fc+29x1IYr8KiH/AOOPXwKxFz4/i5fUr9/l/twsGsnuSClfziqenMo9DxPRrLx83O/UXo8h2GTdYmaNywnkE0uKcjxPNm3IecVN3AO2dr2hvQDMY3Q+lrO+mZxGGRTT0NJqizWborNc+W8f7irnQ7etVDLdTY1DKOW6qsKqxldk806Q6o4rTcs5HrLv0twH4z9rTnFJuo8+Xjketv+iN//EfCca2N76OpZnPrQP8d7//0E/OeL74prb96KiWqrHowA9T/sx+Ff31aFfl0Vf0+sjazagb48OxXLXv2FVzQeGvFDb/0r6bCzAwqICqy5MlDqcdIDVEMHF+O2N1+NZz3uRrjVTTZixcRlqm/XldHoH3Pu4wiQBLkQi6XJX0qL+f02bf46W0P3RlNIl3uwvHsh7vb3R+KMR98Qf/dnXayY3IFSH4EMu5kaV0UfSbpJ3SdVUF98vxod3durJ7fhUXc9Gh886z540oP/Goev34YOdtotYq6KGqOxJV5cTw6HkXpG+TkogSQKPYvIhf3G1em4Smop1IqBuP9is6xnOFmPjS3Ubxmsb//5usYGH82Ymk3w2Oc8WedKOtPcx3IL+ZIL/Vu7GbdpmB+FxWyNP8nobyO2hGTL5zWStT7pyFoOZ7dn2WtKsM5+Bln7+V42bFPD7X3T6sKw/xfPUx3tYoxaghsLQEeulxhnU2D4JD4Musjfn9X1ZJKQncN+mem3yqreke2P0w/3Y1jO48wbIxu4mimH+3E1K2+fy1lqfxo/sr7p9rmdcQF+g+vrQafajusc3sMt/3I1jtu0G6sntoLlboT5oK2NXjwc2DxI0NuDcn63NrDzaqeKCknqdu0jlFfyhUWFCfYw09kqXKpfn2/HZGceiJdFoXo6V3IFS09P9seGrPmlR191niQPemN+6SyG1KB9Ek9S88cQx+ltJNn6Wf7toYcCO1CUl2Bl5wos4xXw2iz1WxvXP4zhOpPderLuE0mL+wXncyBZ57CcYP10Zxbrpy7FtQ6dx6Y1u1XrVtU/p/u89idrat/fBki28+q6R9WQ68lB/9w2KvYPRUcyuurxIP0DR0/jWmn7NA89xAH/9yJ6XmLoICk/tlpyNN86ZAzZ9w213kNu33yiiU+y6TDsMwpkll+5R/k41yi9dbaRdQ7zhvWBRm++0g+/uiHMxljYjyTYvAdJ8UI4NHXYJ+SDcCkiR5M4+PwyrLds2MdFGS7U1LohRKHJ37act7w/GNPWQKr9bSflNjUGkkqwznB+Q6o4cz4Ui1wcbyziclBNeVuuM8GN5DbLxiid9Vcd9r8l155jVKZkH7KlGy7UHqNgDsLF7WkTXejXx6x26lmoTW01B+rXxgeS3ZvvgL5S6EkLVLqV/VW56NZpe/Oo5rWJ1kbavwIkC1Suxfervm753vTXjdr5yriqHqX1T/q9ipibX4ZebyUqrEBv3jbVo3F2HXL747kPI3Cwx2yxfGT9AiIXUpecxybe1LDdMG+Yv6pRrzToDgS8DucxibliBXb0lgMT69ArO6DuG5J6D1cg6366zrxm8zlsPxjo53T7RhV1eGNAplp0r0D3kD6m1/sF+8im+6pQEYbI1eZ0n642xfwOFDI8XvV86jd4pX9YqgCtA/jQ89JkGKTWwhCSD8lgSSpNDSuG27SOrO0kLQbIPh+KfbiQ9XpeSghJDLyDFeQaDb9DJPZPjwMJdUinqGUDqGU0h3xI2SU6jyE2fAq/By0cIIp4+TqJGzLMu5j6Tv3/2XsPQFmyslp4raruPunme+dOHvKQjO+pqL/P8ERB4RlQUBBEJQxZQBQFAQWVoCKIEiQNmSEjIAMTYBITmDxMznPD3BzOuSd2d9W/1q7e3dV9uk+4YeYCU9SqL+5vfzvUrl3VZy6WoBo7gI7oF6lUuusRYF5wZxihrOMZ0i96LuRXrm/RQCWHhWKW3Oaxrs+YZ+hR2CfCpn68dbY5F8P8fYl+dfbqLBv3ZV7fL3V5/IyDyLeph/YM12KGG9DAauTQwzv8O8jZQUTrKUItEC2Q4lvjV6wP/oKhDXs2F25D6gdgLyIGSemII3skSFhBvTmKK26awfs+dikuvWYnZrPVYFLTcuH2Gwtn4XwjFvY8MtZYd6RHppblRXUuyysx2JskyP6IpVyfEWXTXjnq+ultuz/g2WW47iaGMJ1vwAVX7sT7PvldfPfGA2hwhU0BztsPVsMKstMnlntBsld1UHKsr1zYuWQcxYH6Rty6tYod46PIuAY5a2Gsyr73F+8c+9VNsp+6rRtUru3wQ8bE/vA8KPgMyJqC1m+Id39mpY106J9imx3YRS5kZzxIhvlDcl4p120Eg+2GBJLtMmQ3L/PAsx1rgAfZiWUXvzT2K+N+IWkXPTNybVnVJ5kQNAi6UE4+ZOGXNfWLrHxIgkkS8m+5B9n+3pibRv3B0ES1d5drPYDbShJQAgHmbbCPoQTVGrfA2oJab79+KLwWvrrcwh7zra7TmG9ZWOO63DbTiN4SMa5pRPRxGZeP8lKoy9jPsUyPNGI9sV7XV+ZtN6yPsGxE2f5GlH9Q6aA29tP3083rlwRgoi9ea3D9ltU449x9uPRWYl99A5qs4nAcueJHOJ4XIVOtGDoJNLR5bs5BmUCfv+H7NffX6TC+QYsjeTCtYsuuBH/2l2fg5f90Hv7srz6MO3fX0Ez8ErFwzV7cjLKXZaOsG8z/4FjcZmNQi0iNdY9xIf8e10XFxWKRDPONLKgDkh3ecoxhWoZtRwI5ofusQK6fwZt6cb3hLuJP//zj+Mu3XoxXv+WbuHdPhqRSCbkXOfjBnEnOJWZtlP/PjCJ/qL/guA90Q7bqgB7FeaiXpDbKCbbvJd75sRvx23/2Ebz9PRdh227fM2PyYUAuv5ihgtwvZ9EGhHzIIi8MOOxrkIUfyQGePwzq3pFLwvi75aT6JZ+T3ETiXxT966LX61xlbNMvJupwufas38GmspHKI54kVYRRnEc9LvOUUpClMuYjZOs9HcPo1UfZtoioi9T6yDNJ2rmSDDzJaA40+LtPglTcO+owyBnxIFXGiApRUjrRw3UmXYFiQq4kIjpEW5RNo86+liM1b1uE9Yb1S4F9DZe3v6lh3rDNMN8Pthm2ReryhnURlg37GFE/iNrXNvtGWO6F/YyoL/tGvXXRfqSp6zRiPWV+IV20fb/Tfu0d1KaljIvjGYNitPS57tUMCXbuz/D6f/siTnvNR/CSv34/7ri3oe8KNYQNLQ7joYWVXnwER2Xut3DV1ZzVClMHQ85ehPXzoGz2ObIgqK/eB2aIW+6cxfoH/yJ27B/F3skKGtIz7V5+cJQepNpRwv2ZZnhw9CRAsq0hO7yV/fytXy7I7rguT3Z0rqcM26Ns3iALf5IgO7DtSIA54BlmUBXk+iVo33hNG9ERrD3553HD3XX9OjICIoUPb4x7c7Y+giRIRvGIUbKoY6Y5gvd87Dxs2X8M3v2hs3H3pmmtG1Xdx0es6mUHLvcXySX1T7nMsiv8ASvgvnCTSPddivBSprU5b2agDYbXbb0A+uOHOtgareea3OJiebHdp8t0awpJ9RRMcXX5flAioQ7bCk9dHTNCYu9Jug3sVR+07LoNB4iUpF4qfEejOCQXjNNVnzg/KUi9hJqPaOlE7KhuZIhDHlq+iSIhHK4oMLo4aOshHDrSX5ptN5W5fdovCmVevv4SZoTy/XyibhBVjGCK1ELkI7VuIcScTCN6/R2rjGi3v3lTI/KmEf3KRZtptJuPiLFsi7ojQReqJ9pcb+Qjte4HCbGfI11K28p94XKGy5kakTddBCSxfwa4dnMDqx70i7hLP8dOT60AOATdyYAXRhzMkahQAm8SiOJ/WhEAbaLhw3l6Ec7roP+WrjkLamFOVSC1v+yW7XqkEF4gmMD/72/V0SFUq1Whhkqlpi9sqTYDED1StX//xyV5WBoRHz4HE4wkyAL9ypPsp4brNPoa7yNlonqqel80Ej1bnemw5l6iiZklBGtVNPRVz3kmet4ZJFWqc9q2EDqeB8sl6qtOna7Lkaj7uN4EkrHVqK49DlONEX1NXwHqlyuSornuHTVO7VBzXOSoQMzfyZR5yxGk82cUf6ip56gBECTDC5/7jZqXmpJBh3B4Q9gQJ2/5idGp8dd1WafW/ejveiK/JNqut7+34xlKGgHof9ANk8m+vX9GQVKW4iSJ4EsGhf0D07oEWe0hqeoYtEEnjmTQWTakghTw0VundQeLJARVZYGWoygx3dl6wmnliXy09/r32uVHUtfWGe2mVtnmTjQ1rDMG8bYdKlx3GTFe1Fku12/ZNlOj12ad7UYvb9mINvNGOUaZt+1g4TrKcJzDFduxfnhRzH23P/aveN+MhtglngmQDKGerkSjsgGV4WPRzEYVO1X5g1gAVWre6XvJSr/gOleoTs0Bf1HzP4FE/z1dcw7IBPnF/ElKOvJnpVJBygqazRxOMfPf8x35ar/va4jjdH81xPVnGjDTfoh5kZ15RFKPkg6iz9FA9STTvaddaUo0GtqM6OU1tossci7naZtl015Yf6ggGUI4dmB0KfNNbaLqum8yvWwn1ZWyDgkJilJij4KTJEiGTMq5B0XPhWSX72L+PcV/oMVyX1Drte87LtDisv8CbguayE4NZMGTLMZI1IVJmhSIvGlEYQnXpeREduJFf1MjBCldyI5vSQ0lCB8uY5gnKTXNFpAsReCjj/ezbT5YDv2iu7FUaYynRdOVBTEmEmlQ9rn4wW2UTGSf2LbbL9Zh3jqjzFs+nHAuZcTYUWe5XH/kTQ3bB2FQDOtdxuXLsO5wwXWU4biuy3SpcPml+j7gd1A9QKS6pXLd0wPuCRzi4TEsj7u+YEEba5LIcm2cvYHW1+gkVFNcyYVysY8RChzCJQO1YZ6ZnEJzZg77d+1D4r/pW0JEsn9+ZH/9EkJ+37uQ89u+2EOBnF+mtyMcoxcklzxfyaX79tZ9JOTyzM0IFMgwwznMZvpJSBtoaj5WtZlO9cuINyyzs7NHIpUlxySVqF9+VYIkiv9jF6ChX5K84U90P3uMtJDoLHyDjH7HfaMj2Z4jzsUo1xxlkm01WfC2GW3DDzGTIVfrswDPRejXQglQ56LriPouZUvw+m+0xOUSshiX3nJkZHHsJQAAEABJREFUSx9jm0b0Okc5lpG82BiTVDMpz9ap2C5jaKIjoGUKRHaSerwlnXKSJehsxZFPuZxjGdBBtnzEH+qZIG5kHakc2AlEnfWGZev7lYl2+xiWIywfDjie40Rqfqlw3hGxjOMYUe61W2+dqVHmLRvl8paNfjrr70vEXPvlEm2D8nEZY5D9h0Uf+8DUULtJdm5SyYufWhSzOuoTOzGEKcxM7QQTPcDDgpksXnwpHnE8yY530CXwn1F5A5tnDST6sgFkIX+S8IJClsp0Sh8Wjsohb9axcqyJJ/7KQ7Fvy/n4uZ/YiFXDM0jzWbj+w1LRD0kQcvBYxb6M1F1CMoy1+YVQLmM/sihHFtS6Msj+eseJKPvfn7w3zqF+vbQlmMGGdQ385GNXYvreC/HzP7YOw+ksmo1ZPQYzVKv+whu8w4Vkm5IMfUkWNBiOwIVk677IMFTLUWlux9Tu65TndqTcq+31nO7gI1DxQYYsjzfJg4zyw1uM7O6zhH4mZK0OKWj4Ex25kbp4A6213L8u2omUzkwZWnfL4iDeY1e29cplW+B74trfCLbeS8mX7ORY9ic7+ljcdoNkuN+i3pQs7o1M+0/7WNcF2VUoqMp2v3iSDHpfyIJ3HMuHAj1h9eZTamxMINBWRaGCso8VlqPdNMI2w3bTQ4FjxvJlPuoiXchmn3Iui/naP6JcLupMrS/DuohW/Hn9F+33B405hbp9gxpB6L7Yzyhp/QAKb8dub9D7phb082cQ7/OLc18IhzmhRPeH4bDuG6OXt6xHGwKC0HVZOUw8aF2GHbddgGPXTWN0dArQl7AcBPRgx6EcHhdDi0o5TFh0rQj5ZqC+PkMbeehrMKl6k4oexL79c3uVEPu2pAps1EcalItftNifuL6Of/nbX8aXT3863v3m38GDj5lAXteXaJVOkIarLn1PkiC70dfxB1xJsquFZLfcZVymQLKrj2NxP4QMy5GaN3pl68hOnCib3h/IVKmBcE96zgIVTOIRxx/AB9/2FHz5A0/DW/7q/8PGNf63djNkmqfQHaFiXSfJrr4hu+Uu54MSMsX3PVhQkmEDrStWDc3g1c//RfzEg3bitS/7JZz6oAaoNsRqqGIko9iXeh3oB7T6JdeGrYz5QRKptE4Q6BcnzgNSDvIkCVLZc75/hlw9XIBMQaE3pkJ0nUXtXaoBQuEZ24JW+6LzoHqiPvoNotEv0sX8euuP/p3yRb6ZDE2t32xtjPO8oY7TwKqnIL3M4czdHv0CgTBP5aM+DoZDuJAEyXYEssO3lUtlVJZslXfeRiwb9VEu2ciiDFnQ6GLquWWUN7okQ84kIaYAdDhm6xlIUiZK2TkdpwxbyG4f65aLRDUVZZxAwaFLZ72B1uFKI1qqQKKPbUHRc7HdsDrSQb72ibCPEWVTlzfMR0Qf6yPKNtuNqDMd5GdbL1zWsD5S845hWka097OV/Y40H/MYVE/ZXuYH+Zf1vsd9kweUDT+gvPvHcPNMjch7cTPfhSRIVP9sXJ3gra/+Q7zxZU/AP//dM3HKiQT1Ncw3dHA6lIsXVc8zozcOAWqjHJBn+tI2h7w5i0RPXv/HhNDRLweSIAvI5RDODInaX8kn8ciTm3jCLxyDxzyshhr2YCjNAW3m+9WPB44Fe4DkgvalGt33A9AVwj5lRa9ctpX5pfqVyxxJPtVL5Aruw2MelOA3fn6jNtMNVDilfUoTtVotzPkjWX+/2CS71CSVj+4Naf11/E9+93/hM+9/FU571v/B+pWzIGbbdrnch2eiuiLE6uwdX7K7LXKZd5bLkATJeT5R4doifySoN7NLjasls+1a5tvKZTEJXDcZ256pdAHqV8KwiYZeN7ymG1pF5QDohQM+vFHU2mn2kMCifpJhHMiCLidmezwPoixZ1EcyVEmynYfjRgRj6UISckT5aPuG/ios1pmLlKSK0apAyc69FpQ9F7Lw7VF3RNkTRUIAdLjyCInts6xToba/HfrZ7GNbGdYZ1kXqspaPFBzfOJT4MddyDOu8cTEt68u8640o6w+Wd13GQuVDfR70RF4RYn2WywZedt/FtgUUN3BgW5fMoVp87q+w8atzqEeLvGmwx7Lzqas4FCAsHsq1TUOF8y/OxWj7tcq4rRGhVEvf69clB0fA7XVZ+GhCTy6EuR8XMvhQPPtYFygB80nxhcVlatiL//OYWbzqWQ/BE392BdbVdiLJp9B5s1aMrvp7ZHfgPDuKI7RZLF1vCxLzWCapAdpESwV/hc79HxJqI0Et0PRXDxuEuMiIVRMZYN4gC5nsUOsLxDEvpM7V+kKquDn1aSTavHsTU0ky5dJUHZpDhcv9eHVyh4L7MfVDrJrsjCe5ND5WSTKygXr+HAxC4fvo4lGu6r4YynPdfw0w/CKjeahp6Hsx5u90yO72WdcfmdQHD9dJFnWZh+7LAL3w+v/Ke0W2C6esmsPaUdWRz6iuHHn4agxRiVoX6PVGLEmkLWDAQRIkZVU81VX8KYB5qcLpXjKCEOpQl0lwGYISqF/NjASpYqWyaUOoPnX+MsMgKT1kL6i/sroWspD973IbmHfYK1OrWjSHxmqeU1C4HlnFJ/IX6XPax+g1RV2mPoCQtGDeiHKk1lFjQuXjWO6hMmIeHVrkb1/DbY11Wga8AiP0VdR7LHLMqY/rguelYoQ6RaFDfQz1fYBEtHIxe1BwvEEF+9g8vr3uidoR8gi5UHnLw7xAwxt9UfsEucVbDpC7T8cuwzqSSBKNrUABOto+folwjob0JHVVf0rOc90jokGhC0m4fAApTcfPOYU8SnlZx1a7TCN6/Syr/QRaQaHDCYp0n7Yb1joxI/KmEdYblqO/+eUgll9OmXJdZX45Mfr5OlZEP7t1tpv2g21GP9tyde4XI5Yz34toi9T2yEe6jHxIamoUcHHPMdBcokuE2IM+WwvDQZdfrODBxnfbBsWONlOjn5/rNQpbqq9Gw/kOjORbMSSaZvuRhH8JOZXDoBgyLeUsj7F5o1zOcgvUYhY2DXU9iJsN5ZDBD9yyu3mvAYb5CDIMfBB7bUE54NJQN+TJGKazjdgzuRZTjTXIuApkpW/dA8I8oC71wHL6v1Rs2azrMZZTkKTGtsByyi3V1/kYS/Uv/DQJxWi2A1XPwXXYM7sBE40NqGdD4SHtmN5ER1g2VOyInq7DcCXNZtMk9B+YgXoJT/QCnHAYSIaRsypbEnwSEAZaR9yEZS05adF+xBuEqDefKFZ5cxhtBY0Rc9gXyFWv0imMC17tb9gp8aUvMsXtoOzibzZA1lbFNlpR5i0brsP1GZbLZS1bb5jvB9fnGH1tUtpWbKglDDgd333ZZdZYdmRHcWa5WmZA7Xd/up2CP2qwgXB43Q5M66L1GyQCem24nw7n46q9oTWcl2FdRD/ZOiP6lGi8H6wq85ZJqvkFLNtumDfKvOU2XJchBdkpLxGwXjoFLngrrYuw3A+yJ6GwmFBYQdja6c/zt4+Qx06KDioTykb5cFDVs2AY242yUzkP89FW5qNuqbRfWddrLCeG4xguE8tajrz1i8G+RsnPkyUPK0lxUxYm3YS6NdGGtL6BAyihjz34yhTOll3+fkeOAFyHpkuLFjLg6v12DfnPQzleqKMVu8TH+PNoDngxQsl3Qd79ifLhuiT35hXiSR/aYWrYN8JyC+23fW90W7rFSKjPD0Itgvp6ENwdBzWAI2BlVF0nPiM46F7D0g/PgXAPu11efA0VT6jxUh/CX5wz5SKdVZbzxjTQnFb/ZvAbfjGH5NDnpL5u2R7qadnLPKB6AlpGAAVX6JlWsHtmFB/673vx1Jd8Fh/63G3YNbEGoDbR6hcq31zAYTicVxmHIeRRE8LtKifTK5dth4MvxzcfMSg2SZDsMpMMOrKgXcb7TGjd18zQ4Cju3jWCd3z8ajzlpZ/CJ87dg/H6Sq1hnqsIufp+gA5vpN1msUf0dB2GKzE1SEpMMNOoYduB1bj2bmLL3oq+TY6hkafFfav7PQnI5es2Ak39shOgtnqttL1YQwHKN8L6XhR/0uU4EQAUpyjTUPmG7vK6YCpobXMM12PE50Dhn8k/0wtyLv8s8NDhXs4U03AZw/6OUwDyLyD30plpjDLJ8xGePWqbYxmOYxqguhw/IC/iOgf3iXX2sb/5RO2JsnXm/UXY/DzI1/4GSeXls5ybZNXt/nN+qlqKfmem9mahn6heguKW18JcL1DI81DQOQcmXtr1RoWodYbYgedi9oEF5xtIzlN6/oacW3nDPsY8z0Jhf4OkXAsUFgQZOnwvhpjiwynfQEsXxzCiimRgyYLaFhEM5Ytz7d3XWhdR9i3zsichMVcSYQfzMgabqXWCExDpnPbrSOj1DyaXjwgKXVyuF1Iv6XSssqPjlOUyv5Ct7DeId11l2C/GtN6yEXW9vGX7GebtZ5iPOvMR0RblXjrAPm9c2uU0vBRQQW4Uc6kYp5IPvLnLq9JoY2feyCvy83IjdfuUnNf0IIoY1tIlP8W2S541VcYLiYh0ub4yZoqVwX5GreWvOC5gaBMF1ZXLrxdQDGiJsVuAN3OK2evnenK1M/i0L2q3dLlizPOXDooVYH+t/iFGVw7D6jP1h+oLOTjP4OsFzW3WVyG1CwHyU9kiXzm1x1YLf0b11xrcO7keV92Z4s7tQ6hzI7LE/8V/U85Ff4k5qJPehJNF2UgtlXnL9hP8dSRvziJv/bN2nbmTyMtAWLjIVkxAt3Ue/tzEvgbZscm84FmtDWHbrlm85s2fxCU31vHXf/8hbN5eV9AqmnXRBUs/YCz3gPu+LJd5shgTsqC22d8wfygg2Z4TZMH3i+e6yrBPr2zd/YMMmda4O7fO4vVv+yTOv3gH3vD2M7B/MkOz6XswQZqm8AaaZJviCB8k2zWQDPcaWegmphO88yPn4PF/+Fq88R1fwd07R1DHajQ5pPFIwbAmpWrXmDbXGzCXn4QZAydgDhvRzNciR1W+RTyo/c18dbDN4TjM4ARMCzPYoLj+vwivyDdVPonWp5rqWSX9scLJwomYpXgegzmuQc4aElDQraw6nJdjzuYnhDwa2Umo5xuV20o5VAF5ZkKeDymvlXB+c8FX/jguyE3IF65f7jobrKrO1ZjiRsygyHcW9t+AJkbQpPKUXy7axBBcPsSVz6z853LFzeWrNqMUF8q3ka9TfrYrnvJw3Do26gVlTG2r6jnl2BU0FNdtm1WsGfetodgz3IBZrpRfJ99cvg2sQ+wH963bWFcOWV70r9JVnkSDQ5jjaoR8Vb/rBlbDY6ROs9v9hnjP9iZAslfVkfM88GSPT68cvAZfXDdJkIQuOgnfkygfqst+ETaRDL5kQaPOtBexnKluuMKsmOjdRCuWKi/svtrHMG/oeZqoVrMForFFQwWFBfYjO8nBh/0M84OgMi4bzPaNCIr7+OJcFqvSPob9WrnO++puWy9iGetdzjTCshHlSMtlzNvHNNrLtI+eZNmj4BMRPQhA3dj6+f1yJ8YAABAASURBVC9PRrX4DcO0+BlQdmYIf1gWfLQRTFcA6SpBXwbTNcjSMeSoFYtDRkDIG7mGUb76OT5JVmlerRFWSbdSviNoZkmYi5kmYY5E1Y+g3hwBkjXIFTMg0QKphSOTXVnoVJnMZBhMVoDV9cG/ka1AhhFkeQ05E+kIVSSI18+ZuXLIKP+htUBtlRajYfknyOSmnSGUMJDoYaQFOFedzWS12rRGWAWorUz1FdhtJ+G4mepgRQtcVTGra8DqOmEDWPEDaBhARZu9JtzADCpTVbsqaov88kqMvUJuiitf/9KmQlAA5T+MHVOr8Y8fvgW/8PQP4i/eci5u2zaGpvJH7+Hx79UtJrsN0adcPvK2B6SA24wMaDaAhjfRs3oI1xGOhMo1cGpmLqi99pWKJPw1xl9HIqRewqmYCtPIUjQ0ZivXPQiVsY2aj6PI1U/esMQgXWtNVC6D9ivfT7eMkEela782kVww135lFixwGI0kNXcGYzlVHUw7NNsR1oVQUYKm1qRmvhIrT3oE0tpKrVGEH9Ak4cN1GObJQmf+SIEs6nCdpO6X9n2bYn+9gg9+5WrsH/kpfOzrO/E/F+7XJrqqjZ/WR3ptpNbdYezcU8UlVxMXXjWMS68bwwVXJrjoGuqr9Ro0U61TSj7JgUT81r2rcME1Oc67uopvyf+bVw/h/O8l2L5/BLnWdTLRuqt+4ips2TWCC6+GfIeEKs67JsUF1wH37F4hX8XVepKAoJ4dW3avxoXXEucr7gVXDanckHLKsG9iFcjVyECAFeRaj+9V3MuureC8y+03im9dkeCy70G/TK1V3SvCoylDotzX4PZdq3D2lXWcf438les3L09x8fUJdh3Quqxf9HJtjJu5Nv6Vtdi0YwjfvrKJc6+silZx3pXEFTemuHffSmRcCY9zklaV71rcvnVlsJ97ORVbOVw1govUtr3TK+Q7jFxta+r5MYe1uGUT1TbgXNV/tmJ/6yrqY0CGvTPr0ITWMlL+CXLlcMvmUZx3dYqzriDOubyKc6+o4epbRjE1t0ptG0ZDDwd/PJnlBty6VX2vcTvvqgouvo7YcUCb8jl9jMnQOsQodkvoJnkOLdKL67o95pcp2T0HjZJqQTb4Oo9eL+ccYVv0idS6HjiWQWqeyGa+t33WGTKDLPxIFnyLkrRZRdU/gXOT/TwrZJKFv2wkIaEABhz2iaY++SfRphpdU4GWkmxV0JK7iIMZVkY6yD/qTe1vuEwZ1kWU/aIu0miL1DGircxHe7SZ2l7WW7Z+EFq+5AL9EMvGWJFG/VKo49uvl1oXEW1RHkTl19RmN6us08+VuoGvnMY5V2U4+4p62LjN5SuglUTjnKDJMWwZX6NFsY5zr2nivOtTnOPF9Zo5bNqjhaRyLDJtpJtIkYxs0AIFLTJz8k8FBpx9ZQN37V0bFg/aL0nBoQ3YvG8tzruuiW9dk+FcLcLnXp1poZrDLVuImWx1iAttoljdgB17h/Bt5XmuYp2nheQ7Nyj+tTlu3TaqzfEqKOGApt7iN+9bhfOv04KqRf+syxs46yrVcdU07twxjLoWpWaiza026ZNzQ9i6dwTnXdPAuVr4z1EO37o6Vz5N3LZzFHPZmPog7cTdM6qFdwbfVj+cI7+zr8wkz6rP9MDCerAm/6SKph4AW3dX9PCZVN0ZzpbvWVfNacGcxfX3VDDdXKFbqYjbyEaxbWKt2jaBL1ywDUMn/iK+edEWPZgSNPQlJtdYKYHDc+bFAtEOljcLNtZhe9aAkgPV+5Q911do/0eFykaPK4JMQhkvUoYFU9I2Wlw2SCLV/5JsSA/7imquat6lyBSuJ2M8cHT3AKlO6lYdUcljvRQMSoIkyA7sR9JkyViofgchGeowv2TkScs1UdkhpHqZqw6twpxuB4Dwxgo6ynWTB1GPYhzsSXbX51yaWRVzXAGOnYSVx/0v/NXffxD/9C+nY99kgkxrZ1OYnEvx4U9/E0/6w7/B7/7JW/F7z387nv7Cf8OTnv56/Ot7v4pde/SCrJuNwvgB4P2fPB+//gevwW/88Zvw1Bf9G/7wBe/Ek//odXj7e7+or/HKXptG6MPL+HRFvufgd575Bjz1uf+KP5DvU5/3VvymfN/zsbMxPkOtJfZPsXvfnMp/VXH+Dr/3nLfit/70n/CkZ70JT37Ga/FfnzwL47MV5Mo1zxl+jXrzv30Cv/mHr8H/e/ab8ZTn/ovwNjz+qX+D079wqdblISCtIK1WsX3vLN7yzs/jKX/yT3jaaf+KP3rJv+Mpf/bPePLTX4OPn3E25uqJxrKCam0UW3bM4nVv/gh+79lvwtNPewf+6MXvVJl/xhOe+pf4/NeuxPQckTMNsbfsOIC//cfT8Vt/9Ea1/+34wxe9A7/1nLeFtn32K9/R2jyMpnLNUcNdWw7gDW/9CJ78rL/D01/8LuHf8fvqhycr/8+feQWa+uqcJMpXOd9973688vXvx+88+x+V63/gWS/7D/zWM/8Rv/Y7r8CXvn6ZNtA11GrDSPWMuvXO3XjhK96KJ//R6/G0F74dT/jDv8UHPnUB/MxQr4KkyX0KkqFesqDzKpc+6jw/Ax91phE2RD7PNU8E65IEqgDtQzLJILbjSSIpN42Xy0qW4CvsY1iIlCSCvewrHSk9+h/hI5/8Sfkoh1DeNPX8EFzMNlOjzFuO0MfCRFkVDVTAqG8HdNC2socZFLTHLYiOXfa3HBEcSpeyX0ndxZZ9ynzZyfHLcuTL+n5lbTfsb7v7wNTyINg/wj5l3vJC5cs280a/Mo5p/QB4QhlaWbWZXY17x1fgrR+8HP/vhVrYXnIRnvjC8/Dad92AvdNrAFaFCvbNrMTbP3Eb/u9zvoDHP++reMKLzsRvvvRs/OZpX8Tr/+OS8KUhq+hrs77Yjk+N4aNfuRW//icfx688+8v41YAv4gnP+2/8zTu/i827q2A6Agh7D4zgXZ+5G094/pfxa8//mmKeE/DE0z6nnK7EzqkNSKpr9DViDHunVuG/PncLnnTaZ/EbLzlbeX5DZZTLC76ON7znGmzdUwH0kxv01Xf31Cj+/dN34dee+0X5nYknv+w8/M7Lz8dvvuC/8Yb/uBR371kLJOtQ1+Z4OjsRH/5S4fuE53wTv/uKC/HbLz8Pv/q8LyvfK7BZX22Q6iuGFskDc6vxgS9txROf94XQD49/3pn4ted9HU947ufx2n+7AFsPrAH9xVn9sG92Dd732evVR5/Hrz/3a3jSy87FE0/7uvL5Gt70/uuxfWKlFlXF1dfzyWwN/vOMW/CsV34MM3oZSYdXIM+GMaRYiTbjWkm1qKt5h3J6XhhIoAEogHhkYqyn7nE/SBuSASbSaaJ489ysT7e+Qme67eVnWyIKFQlxxeikeHrTbUotbtTSIci06Mlmhny2geaUcgjeGZqqwn8LmQX5gUu/Hgj3cz/DMnWkOntAGXKwrVyEZJgfJMvqNu9cjbaixfTTtUxHmHhmad5pjmovpLo85xP4X0+s6IWuOddEs5lLX5zlh2qie8Ag+7e1KNH/unxtkafLkQx9HPuspqVvOJ8G6pNoVlKMrTsOZ55zOcYniDTVRlMbt91TGc68+Hrkax+O9PifwOzqU5Ft+FFw44/ji2ddjb375+RbA7TB263772sX3QSsfyxGHvIzyDc8GiPH/ihqK0/F5756KbbtUy5JDUxr2D9bxefOvBRc+0hQfukxj0XtuJ+U/Fh87bwbMT5tX/WpNh17x2fxlfOuR7rhx5Ee9+NY+ZDHYehBP4X6ukfgvy+6Hjsmla/Wbyj2fvHfuPAG5ae6H/o44PgfRe2k/436yMPwubOvwf65XJvIDP5rwP3K/ctfvxLDG34SlQ0/huaaxyj2z2KmuQ5Xfm8TZmdS5A0iayS4Z+sMvvLNqzG68bGAcm6ueySqx/4Y6sMPxbcuvhkHlK8yRr0JbNs9i/8593qMqT0V9VlDbauc8JOYxgZc+r17MDGbgMoVWqO3757D1y+4AZWNP4KZVQ9H9fgfw/AJP4HJxjpcc+MOTE3nGrNE63gVW7YfwLcvuwujx/8UKut/BFz3GKw4+acxla/Dd6/bjP1TQFYHEv1aOz2R4Jrrd2L1Kf8b2TE/gtrJP4vv3LAL03lVDklAXkxcLHR4rhwqFovfa3d91pE0KZAo57JcaLuv0SfPgYiSR4wbVWQpvniS6muqqMpHJ1PHMjXkY2L0xhuks74LpRiqrGPqo9fIK5l+CZR1DiG5nVAMFDvE9oWgssg0fU3LfjFOWbcQb3+j7OOYEdZHvtfPtuUixlpuuV5/x7EuUvMR1kW4jwzLkZoX2n9GIt6D6rGIi34MZWo//znFnukhnHnBnVj34F/Dxoc+Aau0oF58+c2YODCryUu7YnxyFlffeCcqK0/EupN/FGMbH40Vx2phW/dQfOe712LfxDS8kAHUopbgqmtvRnNoPdY+5EdxzEN/PGDVcQ/HORdcjqmZYnMGHdOzTVx82TXA8DqsOfFRWHHcqRjZ+DCMrH8QLrnye9g/MYk8040gNFDBzXdsQWXFCVh34o9i1fGPVpnHYGjNSTjv4quV7wzgsWzqgYcUl11zM2prT8Lqkx6lBfCRSNc+AkOrH4yLL78RM6o306JT1deL2XoDV153Eypjx2LkePlueDhWKoex9Q/FhZdepwVVK5n7UrG9qH7n8utVp/vhMVhz0mOw8uTHYO3Jp+Kq62/Dvv0TqDcaqCuHyZkZXH7tDeDK47D6wT+OsfUPx5oTlPOxD1efXY/de8aVrm6rJJU/cblyGFq1Clm+H42ZrUizXajxAIgmGvUMgBYeXQ/pVBtgOEik5gNUh9qZN+vq89YY2Ye5Ns450JgTZsU3hbwdJuZFMkQpLonslpNCXPSahzrzxiSgtueTd2AYuzSKE2q16l20/AMOvT1Auv+7tV4LoqbMW0fO97c+IvpHGvVlSi4co+wb45hG2E7Oj0EyzCeSdulCLBtpl3EZgqa55nVRIMEcmO3VirMN9YnbMZzvRS3V/SFzkiRduTR1r3t9lemIn2Sn/SQR2zxcmcWf/t7PYGzuBtSmr8MINuMvXvIsrF8zgixTW5Ica1evwDP+4MnYuGYOw8lWrKhuwzC3YzTdgz/7k9/Bxg1rQv55DqxaNYanP/XXcdwxGWrZVlQa96DW2IS1IxN46YuejWPWrdZLRVOxG1gzNoTT/uypWDUyLt/Nun/vAmfvwprRKfzpM/8fxkaqiqugeYZjjlmD5/7x/8Mwtgff5sztWuc2Yc2qKTz9ab+BFSuHkWn9rKiPTzn5eLzotKdj1fB+VJt3q8xWvVzfjQ3HEs98+m9idLQKj4Vx3DFr8bIXPgMr093KdXOI7Zwf8vDV+J0n/yqGahozZCGPhz7kOLzg+U/DWG0vxir3hri1bAsefEIVT/2dX8Wq1WNhfB33xBM24JUve6bW4W1Im5uUx6YQ+6GPWIsn/Pr/h+HhCqCPBYk67SEPPi70w6jVLzfyAAAQAElEQVRyGEu3g/W7Uc234hGnrsVvPP5xWKF+0oDpzHHKiRvwZ3/8pJBrNduEYdU/mm7Fj/3ocXjir/88Vq8c0bpHVNMEJx+7Fs966m+iMTuOatJATc+spFILcUjNB8HzQI1b8CQZ2kUePF2wAhmXkofcwun9h6GGqA/zDoJVF/Wp7yvfX5poOj1+aLfBdRloHeZjPLLTRptJQgURD/uGeqNCNOhEyyfJMMfgQ/mEMqbecxnmbeuFyrXr01xWEI9nK4lodOGInmCkfGPQyJsaUd9LHauss29EWX9Y+FYQx2+xB0Wcc8SgALEO+9nHchnW2WaYXyrsb7T8PQEMi6ZlWOe/TS1A0INKTUh9mcjyFEltCA3W0axvwzHDd+Llz/0FHL9Ri68KNrVAHLO+imf//k/iUSfuwvqhW7FxxV1YP3I7jl+9BS969i/glGOaqHBWcXMMVw7gmU/7eTz21FmsGb0JoyM3YLR6NU5ZeTP++rRfwrFrctQbs2jOzmD9qhynPf0n8ZMP2oljx27A2uHvYcPojTh53Wac9syfwykbciT6skLUsXJkEk96/MPw8ON3Y2TuMmyo3ohjh27EKatvw8uf94t46MkrnC3UCKwebeBPnv4TeNhxm7CiehXWr7gJx6y4HaccswunPetxOG7tNCrJhB4C+7F+5TSe+ZQfx6NO3oEHrbkZG4a+h2Oq1+PBK2/Fn//pz+O4DWkRN69jzVgTz/zdx+LRJ23DGsVdM6TYw9fgGLXxhc9+HE7c0NAiV1fOc9i4uok/espP4dQTx7Gucj02Dl2Hk0ZuxMmjN+Blf/I4LaIjuscyIcfw0Cye8Xs/jlNP2o016Q04bsUdePkLfxanHD+lWJNgTkFpHNSZaXFqzkemTbLGNoTMc9kF6agHXS4g2pAEF+oBlPuzSHMW0EM5b6p8pjKyku4jMTpz80kFNJUMEAjAggeR47iNNbzuL34Dp6y9C6867Zfx8OOaYKavatrUuzBJkDR70CDZFYPslg868FFSkFy4PbnHuidXkj2agxMd21ioNMnQ/ySDG8kuuV956yJCocN88QyvaM5XiukMcBIPeUiGl532/+GEsVvw1y98PDaurej5GR1cIlHenvd6Cdb9iXCfJBhMZTqEM1P8Arr9FMf/XnKuvvN/a7BuZBZ//oxH49Izno/zPvwHuOiM03DaHzwaq4d2A/kUUjbEH8DTf/2hOOcjf4rzP/Q7uOjDv49vf+ApuOjTf4oX/f6DMFrZh4Zekpvqh5Vaw5/3WyfjOx/7U5z3oafhwo/8Ab7877+Ob5/xAjz/9x6NtaP7dV9OIWlOYZ3qeO7vPALnnP5snPfRp+GCjzwd533kWbjoE3+GZ//m8RirTmrlADLNu5F0HM/5rRNwseo8//Sn4eKPPR3fUZlzPvwneNZvPAhr011IMYM0m8YotuF5quuSz7wQF3/8D3H+h38Pl3z8GYr7p3j6/12LoWyP+p/wOrVaz4Y/f+bDceGnn43zPvxUfPuDv40LTn8Kzv3on+E3f+F4jFZntIfJkHIaa4Z34S+e879x9sefjXM+9Hs45/2/i7M/+DR84yN/gt/+pbUYScaR6WtQrnXu2NWz+MvnPgaXfO45IdfzP/C7uOijv49zPvJs/MbPbkS1oRz0XGB2AMeuHMern/8z+PbHlIP7V+369unPwNc/+Gz8wmOJxvQ2ZOrbBA0cu7aOv3/p/8Z3PvPHcD9860O/iws+/gf46geeiV/5yVWo5vuQVjM1bQInrNuPN7/6d/GWl/8mpm49F1O3X4wTxxr6rXUWDD2L4qDmXqL5SAL9gMN7+H4MEV1XYEoXjXVJKu6bqDM1ooN5wfEMOSPCckR0J6nmMYi2BUa6QOPFshFl03IdLdmkFyRVfd6lDvVkWZFX2aKYci70kbddMUwCrBeTINEAlQ1S+g3BCBVEm6khezt45E3LcHCjrDMfy5tfKspxyvyg8gdTR2+sGCPSXrtl52KYj7D/IESfMu3n6/EwbJMvyTCxKF1AS04st3g5II4jSS0odQynU1pUxrHnrvNRnbkG//r638VznvrTukEnNXxNQDdpNT+AJ/zcifjkf74Yn373i/DJf38ePvaO5+Cz//VKPOO3fxIrahNItMlFYwZDyTR+5ecfhtPf+SJ84j+fKzwfn3nvi3HGe1+IZzzp0VizIkelUkynoXQaT/6lB+MT71LMdz0fZ7zrOcLz8PF3vVg5/LziTgLZrGI3tJEcx6/94qk4479ehS99+OX49HtegI+80/FfgD/9/f+FFMpXG0AVQAUH8GuPOx4fe9cL8cn/eD4+8c4/xafe9Vx85v2vwHOf8QtYNzaDpr52MtcilO3H4/+/h+IT//ESfPI/nyM8F5/6zxfgjPe9BM9+yk9g5XBdG/5p7cudxwSe9IsPUb4vUZteis+990XCC+T7MvzJ7z9Om/UDijsFalEd5jSe+H9Oxaff++f43PteiM++50Uq9zyVewn+6Ld+BKtG1CbdUrk2qtVkCk/65YfiM+/7C3z+va/Ap9/9crz0T35JG/ZxQA+pCuWokTjoU2Mdxr4fbQfNEHy0CCcCvAEOoNTUGHhBr+sL0ZRymlYbm9LnAhEPrwNGWTZPssvPul409eVpzcoEz3/2/8FXPvN3eI7Gaax6AFlzWvOltmj53niLyeTiOS0W436zL6NiksvwHuxKMoxBUl5PBrsvyeK5YizJueRULkMWeZEFLbktn/VHBa131Fp2zJoGXv6CJ+J/PvkPul9/EkP6yuuArrv9zLNCIKnrkT9dd79aUkzrw8Y+fUzYjYet34uHrBvHutFJ5TwN5HNozGnt0n20dmQGDz92Go8+fgKPPGYvHnXcOB6xcQLHrjqAlaO57rM0jHE1mcW62m6csmoXHr1xHD8i/596eBMPXr9fa9xeVLW2JfpljHkDSXNCm92deNRJc3jMCQcUcwKPPPYAHrx2HzaOjiuHuRCTJIarDX0cmMDDNuyTzwRO3bhP/uN41PGzWFXZjyqmQL0s5825wK8bnsApq/cWucr3kcdO4KHr9qmte7Tea02Wb1Mv8qnKrRvZgwdv2Bva9ljl+5jj9ivfCazWy0XCOST6Cp/oRWKkOo11YxM4ec0+tX2fcp7CY06cLXyH96m/pvUi0dB6XwezCawd3h3inup+UPsee/y4PrTs0wvJFGppA9T6nTVnUEsmsWF0Ag/bMI7Hqv5HHbsfjzhmvz4GTGCDPtKMDgGeN96cj1bncPzK/fLdo37YjzAOG/bgpNX7sKI2pWfdDLL6nDbQissJ9fkOPOVXH4J3/+Oz8FfP/yU85yk/o/6Z7DcV7jMd2X/O985RkqDWDA0ANBEKSLbOiHpSfgJ8eL8knqTMCeyXuAwJx+8FdJCt8qISIUedeWB9cRlTxyJbcbQpjvpgk55kqBM67CvSGrfMLNptgA756hrOXLHkGPj2xe0wZPNrdkiqbRRDFkmTlLSE08GW4PZ95dLb9l55UGPKfbFQmYVsjmG74Xo0yTT65gq09KTGxw8HLSIwDSASfd07YdUE/u4lv4xXPfNkvP1VP4Off+QcRvO7tUBNIgECKlqg11Z24cFj2/DIVffgEWO34kdX34WHjG3Guto+DHEW0KYRevik+QzGsj14xKo98tmKH1uzBT+ybjseuX4fNmiRQ30c1Js4KxVAm8OV+gnxYXrLfsyaXfix1dsDHq3FbQV2aZGYgZwDqkkdq2sHcNLKHXi4Yp6qr9+P3bhHC/x+5bATVc4EV+ioamO8saYFbOU+/MjqXXjsys3K5S7lvgVjzW1AY0LtyuQJVPTlfQT78dDVu/GI1ffikWu24WFrjX3YMLwXQ3qYVLXhT2u14Lu2uhcPXrEHj1q1A4+Wv/HwlbvhfCuYDnGLbp7BqmQcDxrehEeuvAOnrt6EU9fvwEPX7objVrIp5NrwZ1mmnwdnsSrfJd+dynUHHjm2C+uSvXowzarOTIOQhFwP7uKyAlOgL4jiaPkkFaANldFmmiS80OT68uyXJOgXBL8kkARJoPW30ND4F7F8Vd4iJINPLmpI1ffM/DVbfbJCD6wTjp3Vz5izqFbq+qWAff0fUN63PRDGX+uNaayZZBjbQXLU99JyjGjrp4u2g6HLiZepgkaSoUExOhM0gOYBrKxN4wT9WrUy3Y2KvopS7Zf5qDrdTpJI0xTVajXQJEmQaV2p1+t6AdVdKb6hF1TD/rYZaB3mm81m2Dj28tRanTczaHXQ+pqHEpl8M2lyan2QxnW7nCExzAmSIQfHtd51Ox/bK5UKXIZkWFecb9tPg9EQXMa52t8wH33Mk7Q6INMXY/sHQReyiGt/1zs7OwvXbZkkYv2uV+4hB8e0PWs0kTKBbZYN+0TYz3VFkKl8KyGGdfazjxQgGWB9U3PHFFrncvWn+eCnAqYREkMZ1x9R4RTWjG3FM373IfjLF/xv/NjD5zBWm5NrBmh80oSBmpfyfj/dlnlJqC/UsKAOVHNUHYcu3jp0jkSyEfzERwtJqRIVJUI/an67TgPq5wAg2Oly8oeOYBf1ad4wH2E5IuoURCcDdGmr24xjCyTRtjsHlA7ZfEdqkPKOVok5OUOt6ehLhZ1MMERdmUY+OOiiSnRFOwkc4tEb3+FiHebvTzg3I+ZQ5qMuUtt6YZt1kUZeE0kzylqEfox66OjTdj8oVugh8cRfeIh+fvq/eNL/ORarqjtQw35t3OoqVJz2q+UTGMl3a1N3L1bkW7TJvlfyTlTySRCtmzlsoBqoYEq23WGzOtq4F0ON7fpZbidq+tqdMoNWMIQ89aUh0ReManM3hpvbhXsDhpo79WVjUj6Kq00mAuYUYxK2DWfbMJxvw1C+AzVtPCv5OJK8USSrK/UArCmv0WwvVmQ7izz0k2Ctfq/yla/yTbTwJJrOzJvSTSvubvkp1/oWVOVXzbYjyfaD2Qxy1Z87vjaQ5XzdNmM424Oafsar5HNwXKgfqEU9bU5ipKH6G1sxlCm2YlabO1BR3ESb/ES5Gqnyqan8kPsh26G27Uaq/CG9Y8nt0E/PhV7EqFEfZGWUazGIOtFcfUTmerDk6o85DYf/5r2u1Io+931uUA8TUmUVp5BzczAvZsGT2gAkSQVZXsVcI0GjSfWiqlCpDMpJ9IHz6OuBpYxtb9ZkMUeiPsaINOoHUZIgC9iH7M87XoT9FkSeILdDmMMpmOiTYTKMNBkFUUOWIcxjknrcJThaj9jeTAmbJ4u+CRsRJe0NpQi8gTXt9YmbS7IoV/g01X79AqW1wLJjkwz94PJoHdYbZR3JUFesH63Dfs4lwnbnFEHq/lcbvPGNG2AXJTmvXpeFDsc0XL+pITXcJrKIF+uz3iAZxtW+LudYZNF289bFMt5MG9bFsiRDPiQRD8dyGfuRhZ5kyMPts599HMs0yuYjXNa8aa5nD/WRKq3OoDbUAJM5IcxWFwVY1IEFDscpmy0bUWc+IurK1Lay3OZbc6Itm1mT/wAAEABJREFUlxiylJf9NJ6aSECziUCjbBrLlf2iznYjyqaKTVJNZxi/vvnJLiOMaM8VxzzJYtySBDRYxELpsK/Leh7YJ5ha+UWbEoACQZMcgUfrUD2BU2zbVAuD3L44UFvoz5A9Zfq7dbTL9e+UPLo4t8OIWZX5qHP/GVHupS4TIb/2gPX4We8JYbWpZfNlWO+JUCABMiLzJkmD26hPa9M3g5H0AIYwjop+5oI2S36aEP5fqmsK+C3XoHgj8ARijtChPAHFN8wbUocz8t61ZnUUuWgRsD5AN5U2ahgAakNKbXqBTOk1VVzQxlYMCqi8bKGufhebpa+ozYn9nIfamaihAYrtOsynQZ+pFZlKGCI63WUDkaTIW8joPoC6hoiHYwe4nnmIXqKhL/JWm0pUpkM71Q71bZ7pQRhv7lZdYX64T9yfhvxgqM8hUGl06nb5BtCYATIt5P7lIcuRu6maE94IB75VwLFztReqk66vpe8lJNHgKmzevR7fvS7Hlt0jaGANsqQGODddHziPvh4gPfBFXvkC41t4dF/JTtluy8LScutZOJrvVQNaVxJoVdFraw2zWIs7t1VwyfVzuHd8HRr5MHzETY35owXuD8O5Gf3yst2w3Yi8N3HmI6LNcoxj3iAJklHdRW13WaPMO75hHVmUtWw/ByALnfkI+5oniVQv1v6ybpj3ZgY6yFTL/vyyMmmpybRHawYaY0GreQF7dOA8DGsc2yAJkjBvkIQP84Z5lynD9ZCEcySp3PIA6LDNvt5Uu+1StWObN1zOIIu67G+9kadDmE7X4e59w/jePRWMN45DPdMLnl76AC/OgosZLnA/gGTos75Ve10oQ8+CsE+xTrwGSs1QG1qF3V8ttiDyizqy1bcuV1jDlexTf6ucyyZ67pN9fFy65EfKR76FujOGGjCogQUAsfQF4VAZKRCA/kcSjK3AmhmhwaET7K8ETAIcLDB9Lv1s/XQuOkhvWz8s179fjPtTF/uwtx0tPdkaMNNSniTB1riQ4oW2ucWTbKvaY6ddTr2eo56PYnxmBP63kMfn1iPjCo1tRf6JsMhZChs9PVmNKMf62nJknNNyEcuWqOsySqr+rPvRC06s017UprINNcY26b1hNADZW+hwcljkJFux+tGussuJ2lXwkARS+ZUikN1y2+RNdAvMvMA5XyBRn1B6NufURdpMW27F6Cz8S5g/7YqItFLDvTum8do3fhy/84dvxJve8hns2l/T40EgHjgOsgd67w3y+78zySPRhmK++r06z2vYvK2BP/+bd+PXn/ZavO29X8P4tD4caAxif5JHIgdVcAin7z3nZ+owZCfHst6bOG/m7JNqg+rNhdHLk9Rjn9o7JIE6hoE+h2NaTRZlyA51Pi5H0i59YbtjmEZ/O5JFGettz7RxIhlycr4ktf9qrUt6DpKEfUmGzay/PrttBsnQjjJPFjrocL2G2HCad6wI1+9+s57slLM9FNAl8qb2M5U61EsWZVx/BEmbQxuirxW2mxoZR3HjbZN49mlvw5P/4DX4wjduxFw2AiSak021XWtzuazLHCm4HsPxIzW/JLitES7Qy1un+UiNIyLsY73R4l2vUajY7lvLC4FkMJMMZYLgfYGYGE9s/7PlF4zKMeSnOEHOPAZC2ScYdLFNX9wTzUoESDfvLBeMQe1U5styr962XpRj9toWkx3fWMzvSNidtzvNdKnxo285Z+sMxyjrLUe9+Yjo44lX1lkfUdKT1FeVGsbrq3HG2Vvw9L/6Gt7x6c3YPq4NdKKbE0nLWxNDG6SWIGJ9CZTKEPHpn/oN8/DmNJR1jKBZ4GKfBeBYAhUvQPs5b3IjOoFjjI5mQU5xtEuTSywXKeDYaB2J6o2gvqjathAQ+s/91AqwKIn1RrpogeU5UIutwPL8iBE0FwJraniBMLVSG+XivndeKBYexaC+D+f6JSHXV+iiX1i4FZ2p5ktmoj7MArDAoXc5ffkjJmZSfOnrN2Ht8b+Ez3zlBuweH0PGpX2BXnQBXKD+B0zL7wH3d8TySx9aicXqtX2pNeSa5wWKEhRhPoLNmzOcd9F2DJ/wczjjrOuwXz+4QPM+1b1B2kuOR9np3AynRRY5etNn2X3iTVncUHpzZz10vzabjfDF1pvDubm59t8LN/XgN+xHFvEcx7LLR95ymiaoVFKYFq65uotaL6DDiyzEWybiUS5PUv5J8EnVx4n6mtQaomdd9Is66HD9hvMzNaIfyRDHsu1ul6mKtU/bDCsc1yBpMWxmHS8Iujgfg2TI0b5oHfZzfMPxyCJG7OeWWyBkYXMu9jclGWI6PnTkWm+NZlO/0iLT/6zUBvqGaVx5dQMz1R/DV8+7HdOao7IUp8r4WVQIS7uSRS5L80boT7QOslPWbTaCSXqSXb5B3+dCstCaGhrnQqGrxl5B0AVopmpf5bpIykRpEChZ8FjkcFmjn1scU9vjh2GSIb51mhRKoJjHobxs4YGnnObZ7BDbYF5tS4KzGMsRfR/GDhgdemlP+V5zl7wc366CElzWENt19tN1ORwGIdYRaQzpDo/8cmhvnH79W/Yp8/18S3VXhlZi7/QQ3v3Rc3DjvWvwz+89C5u360mRs+TVxS5d0Ga3y9l5lWFjuU9ss+4ox3IXqqOqOb393a/PqY02EmjlgI88zIXMbEAuO0mtGVrcGzPIm7NI9aN3yqZLBR9fyM4cCguQlQvAPs2sgtXrH4os3Yja8AmYaw7rAeJfQxYo+IBpyT1AdsZkyYUGOJLUFCkwwGVJarITg+SCZTxHDJKh7uhsnRFlstse9YvTBIl+pUryCpisBqob0KxuRDa0HnPW66FIMmw2y/UtHve+9XBuRrlWbxBIhs0a2d0/ZKH3Js5+kZJE+XBMo6zr5W335tDUNsczyE4ssuDtY9gvwrI3pRGWo83Usm2mlr1RrdVqoV1RRzLMD5J2CbZyDrF89LdsWDZCodIl2kiGuCWTXhoqGBoawqAcyr5l3jEN91VTLyq99Trftr8+IqTJOjSytUiHTkQ6fCxyVLQl84auCRDQxNVl8ElynpFcmi4UXI5vKNC5hLZ5L5I7346+i4s20zK6nBDaHOJJT7JLlqrvSXbaSYo3Sp6OF+ExMV8yd9hyXpHvWLs512EkCSCqlaVg0O+QQ1SHyh08KiLtp4u2frQUs595QZ3rMqJTmY+6fnSpfv3KRl3MO9Ko76WL2aN/9Is06iMt68t8tEeqBwAE74cMq3PdhPVkFSbqK5AMbdSGZST8x1udaV7aOKlvPLZ+Oy4D+vkowAG76k+lEbThgitU3a6/jehrqtjw9st+pv2QUXeP5qDjaMvmSRmgWrpOxwtwK1r5h/gtL5cvw3W5XsN8G4U/FSYA1JfUQqe7VrnI0BIR6mOUCpu+CkDbv0LpPJS7Y7d9W3K5XveVfQznbDiAy4RYjnOwUKCueJLLZ6ijpGjlxbAAeBypZjI45LIlyidRx1Cb6LmpcaA5rf6pC3ahuqjon5yJht9ttX4wElaQJommUgP+92jTNEeWNXoKOM7BoifUssWD7fdY7mDzjuVinPuLxjwKSmpOoOAh2itb142FO5zkgg5eexZ0WJKxn5PnqdGxZUolrVTANIE3k7aQxZwu8uiMQVwLfa8Xv7wVtqiPFOqjQ4OzWBpIBkeSSHRPQUfMzfeU+TS1j3NFuFedp22Fu/UZ7EcW7Ybu90J2XxU261zOUBUhjmnsM/dVRPQ1jXFM7U8y1GVbLwqfTG4Fohypc/bXWstGv/JRX+TZiRP1sYxlI8plWi5rffRz/Uav3TlFXfR1OTUknO4jj02SpJKp3i1boTWT8L/cgZalqQ0odbt53Or1aTTm6iqntqjvkFB86zTbDy1zF3HZLkV/wWOowQ1G0sED230ZpG955cpRjw3Axc0LIW9R620PNtt7YDtaB0mQDFLIK3BQep6XhWB9BCnfFsgWX7gNvJKcX4d0UgK+QYxYOuqjbJorlwjL8k/aha1YACQXsPaY+vn20/UUW7a4lJhu8LIDDyiwlPr6FXUORj9b1PWL3U9n/0F624SMKer5EFgZQ6W6Ejmq0ibCYT6dh9tlOLRlw3zUmTcs98L66G++bLdcRj9buWzZ9z7htcjdJ/UsUon7peziPjF6dZajr+0t5OG27swNktB2V2gghTa9c1Pwf1RYPDTyrgWNDIUx6NA+XHH0Rbs+g8nx7dpA78Hs7G6k6az0vZvoQVEe0N+XPeAH1H1ZX6yLXHguRb9DoYnmc5rOoT63D0nzAIaTOlJN0mazoXnd1KOwk4P7YcGvVoeSyEGWJdnOkeTAKGTH5naUHaNMFj69ctm3H092l3N5sluXeGMhxPIkQ95kh0ZbmZIsi4F3/MAs4UJ2lycZ6o1Fyf6y6zCiX5n26nvl6FvWk516rCcZ3TTPtAlrSWSmNXEfKpwAGruQZhOoVXJQfZdpXvqFr+W6PBLX+SWUcn4Rfd0dy5DRfiJdZz9dl0NL6PWzbNhMEm4zKSpYt2S0clPHwogxY/kok53YZMGThCZIB2gdZX1LNYgkIUBMIno5QOQjtc6IcokGtjdGUB6BSzmHMn8Eqvp+DJmrTzxpjEZDN2hpn6fpAuimDUBx6D5FPxTW0lVxw1wpqdps2eZ50IJzaPv0Mi4TdS3/KN6n1HXHCp2TO6P1dQD+2mxE2TYjyK1C7fKJFIbIYqfrWczniNudawRQcKXJEuqXrC/RWX0SaT6reSI56FlcF21HrkWtjlWrKjhhY4p926/DMaumMVbTV200Q4zFLmRR12J+D9iPXA+QR34MymtFmT+crWLewGh1CiPci/1brsaGVTlGa9THJ89+dB3eBKZpqiXvyLe9q+JlCORCufleNZYRsOXa3f+Z+kD3cVjzMvhF2kBLJoscXMZohVCZQm/ZesP89xNizpHG3C1HRJ1pP531RqaLgdbzNxclZnDScRUMYxsO7LoWP3LqOhBzyPVV2o8Vx2vq81cohyN7uC7DtUS6EG9bP5Cdcbe9N5Zlv5ga5u0T4HJGEJZ4cSf1KeO4hqOQBFnAcoBkKdEFx4rAEg/5J9Blnns/nZ0G6W0bBCc7yLZcfW+sg8lnuXV+X/kXDwLmcxjCfqyq7MK+TRdgBFtRyQ+oJQ3ofhQKPykO7Yz9b9oLRabepBHHzNSwzpA9zD2XM98Pthm9NuvK6LXfl7Lb5PpiPuaNqDdvRDlS61zG9ChFoockBf/Tdrm+Ilf0BS8pJlDIOC5SQei5kMWi5a97JxwzjHe97TS88gW/jPe845V40AlD2pDPgbnnodFT+L4VH6it1AMe04iS+j5hF6o32kyXn0yxBUk4i0c+eAU+8u6/wqtO+3W88VV/iLHhZtcG2vFJwptnb6IN/AAfbq+bR9KkjahvK5bBkJ1YhxJnGVUelKtz64dysF57r60sL8STnT6Jfimm8bgfWY+Pv++v8OF/fyme+bs/jZWaj7aT1KMzAZFiuYdzXm4Zkn2LkKySh5EAABAASURBVB092eGjM9nSmZbRciBlF7wXIMWX9GRHDnsB2cq5kyW7bGS3jJIcy5GFT5RVLJwkVYVfBCX6uRshUQbtiWSzzvJS0PJN2oVVQbtcy9iWzfTTWV/GQj4L2coxjgRfbtuRiF+OWa6rzJd9jgivmy3UlyDNJnHK2in881/+Bl77xw/BB974ZDzmwcNANquai4cJkIgvQ+KhnOXxdR7eJJtGlGPL12/Z895Cyz4/aLzafP80KY7xwdWeaAOdMAc1d/L6FLyJZh7nEBB+8fAY94T3AmZQX/Ar+R788s8M4W///Gfxyz+9BsPYoceC52JPoQfEo7IHSOpZxfs8N5IHXa+mLAp05mqKGYxVduD//eJG/M1zfwK/9FhiND0Af1ElO3V53hpucKTmfxjQr71lHVn0U1m3lH4huRS3I+7jvCOWUxnJMBfJbrqUGK7PfiRN2kg5iTXVzfi1n6rhSY+rhf8L8iomZM9ApAGJyiRY4GB3zFjXvBKKA2OeoaMgi1hkQTuWhTmy5e9nXBkqRnZszs2QOpxkYQu6WC5YoFQLG/ocZMvWKhPKyy9SsX1PslXO1sg7hmXDvGE+2iO1LiL6SO4em37OctIK42s3yr6lgG0n24224n5i7usc+vXFfdx06qfKEezDr/zMCXjti/4vfu/XHowVtUnA/+cY2tDAOUbgEA73bRnlUPoZKtQTqeuzvUVJhpuEpLX9YZvRa7WujF770Sa32ny0pbXUfBJtoj138sY00Jjt2UTni4Yh6qhir7BbZSf0aJgFw9fsTtHFFj/bI2IpcoG5E50eoIfcA739HgOS32/93wTySaTcj7XDU/D/yVQ10Y/kuj/dxtgu881m86j/VzlivodCyWIM3WbHIQmygOWFEMvYh+yUsd7o1Vu23jBP0uQ+Bcl2+8jF+Zicc14I0a9MSQYxliMZ6g5KX7R0Jnom581Z5FkD9gvqnCIJWKlovspJ0sBTc3egrWUgHa8lHCTp5NbJh2SnPcrDPpme96axGvPlj2WWoy1SkpEN8ciO3Da0GHKwzS4xPrmAXz+b8tcAOASUBAYe9rOxRZN2ISsdOMLyINinbGvJMfmyqZ2MKzS6jH0E+xh9TF2qso/rN7ocjgIh5mg6CIctzSxEIjVxtEmu6MFQySdQ88aF+zQMDRQfnRNIaCHFYTlcZ4TamenhE24k3UwhfrQFoXWRjgt9pW65HXGifNt1KKfQN1FhmxHlPvZo+kGmvq+pOZVrkc/0FRrNGVSSTBsRtL7y5Rh0NJs5knQYTNah3liFRnNY2/HOf9Sq2QjD5V2PaS969b1yr/8D8sH3AMklFz7S4+D4xpIT6uOY07PLgOZdgvDvj1fWYLw+ole4lWhkWgP9Lw75b1ITzWNRCDmayPQhIi/f/33i/zCoYh+Q1PLIriZHW5fyKBWcqxHTIxnaQzKq2jLZ0bWNYsiOvhwr8qaGXLtOslMuGrJ8GJONE3HFjcRZl07izh2aj1wlc4Jc6ybqmoOSMuG+OPvlfTD1kmqrQLKrP0nCfxJFduuhY17d8pE6lDftQssWy5Dd8ciWnCTd5aUPcXxPG0EYcFnIXrK5hiJCSVkoeq6xcqujb9RJjo2xWVkHEi6yBXool6XEKPvEvA6lzu+zsv650il7HLI8RZ6MYaqxEvtn12I234hmXgP8ZutNba4HRYQLHSxijHJMxfJNYlATWHcMwnwwXx4XlfWbKUQRD9sjoi7SqDeNunLZqHuAHtYeIBnieV4lyJBnc2jM6Ut0c1pDm8G64DDg4nlwYDrBRVfuwb9/+Du48IqdmMN6RRoaUKJQk9S0YSG0rs6hxT5AjmAPkAx9T7KrFvd/GV3GgxRItusiC75fKLKwkd20n2+vLix7UuYYwnRzHc666B686/QLcPVtM2GdJBUT2kjL54fsXFZzPfaxAMnIft9QkmGuxYTdnoheXZTJogxJrXfeLs2nZOEDHWSHl7jg2cyHcNnVO/CM57wZz37Ju/Dpr1yDyRmGepL04OYjSfQ9/Kw0SkaSoT/IDo1mstD1yiSjah4lGXKHD9UV+9bUqiVBMYKfygfa7yJbv5jWGaFIjCNKtnJWuWBrXdq+LTmQ6BuExS8JHNSwb6TmDcuG+RZCpVEXqWzWR4SY0rWp+QiXMaJs6qR7Yb0RfU0N6yKiHGlZ73hRPtLUdUWU64q6hWjZ/xB5/y0ftDVp6sfyXTOr8dmztuFpL/sy/uPTmzAxtx5gVVYKOcLY6KsiwnGQ77jldoU4uvTqPDYRModTcpwrpkH3wOV+6QHmGfoBmiUBfvFxZs1MP2nXpdJPjdo8N/0luj6BpAKk1HyyTx+QCXbuTXHa33wef/tvl+Pl//DfuGVbFXWOxBoC7VP0AdVR0gO+R43edPrpen2OlOy6lwKAIAtkXIHrb8vw1D/7D7z+nZfiJa//LHbsky3VJAaQZ+KRgkLCCgzocD0i4STlU0JQ/gBeetscm9irJxlNS6IkQTL4lmMFxffBhWTIn2TIttMGfVzw81S/0lHPt2DUpW1P0vD9yjJJ+CnczKq4Y2sD++onYnTjz+DKW/brY5c+LMiO1qqYKIYhctCn61xWYdcfscSC5TrMlzEohH2ijWTBtvrOtn6wU6/eujJsh+MYNsTY4m2LkIhBfl364KhLKY6kcCaISlfWC9signvpYt+SSFKhWGhsMyxFav5goLgLFnP8MqKzdZE/Wulhzsv7GPomToaxczzFOz70DZx/7RT+9l+/iJvv2asfJVPdlkmoVc+KQCFNi1k+8dhEuHS5z8X7C3PWbMIUku2iSQKDSQJ/nSQ1Z6LNNAI9R9SbRpPLRv4BemR6wL8uKHKesDVeOcJ/VNicQy6gMQUmGSrFtELvQRIH9MH6tnvmsOqEn8GmHQnGZ4aRQ7+I9DqX5K5FrqUnNVda/APk8PQA2elT93lv1F4dSd2+HfT6L0d27IhyOZJB7GcLhtbF9hbbl+RFmGAL0zOvYKa+GtP58Vh90s9h874aJmao9tiaaInKA1yAZGu+Ez+sR+xfkuojhm6wzghC6dJPF822GVEmO7Gi7r6gzsGIdZEM7SIZVfNk+0dkWguNpp5ppoZt7cIthuzEs4osZPsa1hmNLEHGlagna5APb0RWWaV1sYL2M9NOi8DxjODWqocs6gu61qXt05KXRMrP2kUKkJ06Sbb7kWQoSbJLRxZyMLYuzrEMq0maBJDdPNmRXc5OJEM95oOu1IYg2yCYN3TDS9KpciqIAOhwuQiJfU/Zk2CIhSWEoKLhjHrToBhwkZ3sJN7lJX2QTcsIytZFiYSGmLZUoSH2j7JpWTZvWC+08y7HkH5gXJc17HOocJ0RMZblMm+5F9F+OCgzwECGtFJDUl2FqeYQ1p78SDSGV6GRVMHWlxaEI0Mmfz9kjKBa7qVfe6KuFYvUvEiKabbgWLT873Oi/Np19uQ+bw72s7cL/2AxxcsYNGR5aJhfdtqQJteXlsx/yhH+w8IpgM2uTbTvx9Bd1EubHjy2Dw9VUK/PAk3N1Txpx0brINniugnZrSe75W7vB6Tl9IDHKfqTC/crSd0SBVymXNbyoYLsxO4Xi1zYXi7TtaZlufI2GFySSopmmmhNJHK9GOb6mkAWNiDRvCQ8ZY1Q4IHLYemBwz1flpsUSc0Dtos5n4iojLJp1JVpWU+yFC8RnwL6SU6rW7mI5pPmXp6BeaEmCf+5vX8xrtRcBqhrU64ASFPZBKaFHqAWYRz0Qaq8SpMMeWSa1KENkqUOZ5DFmQbIR87SqGot4kE3gAanAReyqNvmGMN8RNRFGvWmJEESuuhkgC5dMlnoXZ4s+OCTJGgf0kfefubLNPLWB5T8g6x2x74Ics+lVFOPJYrlgOJJFpYY2LLhpE1lDUnZLj6cLX3gey/260XZx2Ujor4sm5eeVF4RksPpuIEpXawro2Q6LGyMvZRg9l2K3zJ9SGJOD4W0NgZjZFRvuKzq7TYRHCzz5dDh/IXwhdnRVK8+2yBAPEkwzotIW/4uExEmqPQO0QXrjC6lBOvKkOqB88j2QE62K/D9Tfd/s46sPoPiX+eYkb0B/zmH7RLCmWjcSWL1qhXI6/oU3ZyFv2AHIzrLD9mJX9i6ryS1NhaIlnI9UfcAPbw9QDIEJAvqPjesJAud+cMBxzUGxbLNGGRfSO9y+i0MTX00YKrNiZwrrKCqDwtitQR1vj5bfgDdPeD+ixqye9xtI7t10deUZNe9a/+oN70v4bqXg5gb2WkD2c1HH9NybMskTcL8Cowu3jjnaGpDrY8J2R6ti/eimu1E2tyDRn1KmA0fGnJvqr3OqsxyTucQ/Ft1k0UOQddzib79qHURPcXaYrT3o3Yiu+su+9m+IFzWKDv19Ec5nvm2q8qR3XWTLM/DtmtgZJMxsPMuPXUGP/vLsXiCtYSYQKSyzzttM+YZSgrbDc0av8J0LK162oqexEKZaCzbBpWLetNexDiROp4R5fuLLpbnIeelTXLO4gtKMwfrQOPALCo5QEBfnQv4DdjwW7Eh0/LPVluoTRLMO4L72DBvmM+0YTfMS0dS7gUk/uCdal9Xo1rt7tId5YKmEAyyGCcvFOH+bGbh6wn1VS80IWyi55DpS3RWn5QqQ9VfUFROQjipiTa5f78mojbP2RwqbIDQnAjWBy5Hew+QPCIpkgRZoFxBmGdSkPNtUrdPkm1+MKONsdyamsxN0bkk09e+GWQzdaR1bWPq9ZCDv8wBXjvzwaHuV4vvwH44tKRIhgDucyMIupAM/SJWj/FOn5C0qo3eMm3DUcqQDO0iuawM3c7+oPrH0Dxb5jqf5FM49ZQUP/EIYHr7d/CL/+t4DCUzqOiXuqq+TGf6lQ9O0xiQLUmQLKy99ffKhVfXlSzKkvMpyRCbZFeZKJBs20lGdTeVntofBJgfgO5CLcn5e98g0X2vjhYHkaKvrTOsNA2wv6GyluXsAnYJuZohGXiyoNbNg2xy6qgVryN0ON+RRQUlB5KFh3VGIXVdQ3JRYx8jyi3a5eOYvT7WleBOnpe0y/TC8a0zjXCcyEfaTxdtR4q6zjJcT69s3ZGA+oTUzaxNSjWfwCj3YPedF2O4sQUVTCLRW29yH29c2nNAuYUm62YKY6w8LbNHtq4N+xhtRYuxroyW+qghsa2DEnLuti3mZ5+jBB5HbzJMnRLJsJG2nGuh9/9TYdaY1ddobU4k+2+i5aL1q4n1K1P81uMfhf1bL8ITf+kR2LCigQTaRLNYftBzhJjqm0h7zA+ID/TAQfUA81kcs3oOj/uJDZjcciEe/zMnYv2qCrSNPqh4PwiFfI+5HSS1LNPsPEQfG8iOT9SThS7K9hsE+xi2k0U58/cHyKJ+kqHtZIfGfMhCF+UyJQsbyaAmCf/ihj6H22zYpO8JYe30BvrHTl2J//rXF+Nrn3wjnvobP46RWl0fIxr6Ai2qsLGMyy0FS/bX+hrjkapIAtlNpQr9EinJIJMFtb4MstACIxtBAAAQAElEQVSTDOqQS6keK60zzCtYIG1ZEtkpm3kjLJ1PknqWFBtny7EMSYWhVW172Wa+jODYe1GMLlWfnBW82Cfb0f6G+P5PMBsNObTPlkwWybb1PQzJdoNIdirt8VuW2GpQ7IjQGAdo6c22da7Til5q3X2ATMtxhIYb+vBxRDCvKXmielJ1g74WNCdw8ppJvO5Fv4znPuVYvOPvnoyHn1xTkRn9bJSFm9d//2wcan4KWpzlsSg00ERA2CBj8JGB2tJTuWuqeLrQ7ehgcMnvUwvVyO+D1P2rhFFexAalzbyJTF+i/X+ykjWmtIme0i8gDYRNtF7aNqxt4C1/+8v4yieeg3/46yfi+HWTSDGN4mHj/jAGRS/0JEEWsKa9Flg4BMT53xvCC2MZ0T7IP9ofoEdHD3julgEkqOWTeOwJM/jwW34PZ330j/GPr/g5vdzNoNGoF397Gga8vBbFNWkwPdTWxvnUSw817uEsT7IdzvedhUjN/6Ahto0s2k2ya+0hiYh+bbetrLdsWOfYBZ+B2RSG8u141MkZfvYxVRw7ugNVzdE81zM6YVgfg2+OzmF+AcQ5jz4+tnnzbtqxa9Jr74CITk1tLuTQlg6C8d7A6Cmaa4Oc9+ij7DqNUISEBkAnA9A6en1JtiwtIpns1sUyLY8OiXlE6nJGx6Obs01Q77X0EkgWCYq2tN3EeoEc4Cd9LECyYCO1ZH6xBO0T4TIlkOyfX4xp38hHat2RguvoxZGqa5G4XoCjC7NpjCZ78Ru/+CC89qWPx28/4WFYPdbQU6AJ/41qZ9BjiYOn7Xo1NhocBGCBQzdNtGYsMiEZVCRVvEBQfL9cPAfKufbKZVsvvxzf3rL3kTxv0dE4aaDatZPadGgTnevLc9N/yiHk2kjrd3I0GzMYqkzjIcfX8Ss/cwwecXIVw5VJzcVZbbL1qqn2z4vfjlwwtpdRaItrnlOM59HCIFOwBWgzVfAESZV/4Dwae4DkYRsfz44UdYxwHx59EvF/f2ptmJNZfZ+aXsxDkoetPgX9gT/J7v7yPRobTTKw1hlB0IVku4/LepmO+On6jMUqItlySZRrKr6gLK0f0BpSQGadJHXtnGR/mSz0zsOoVsdADGNulkgqo6Dq8IeFFIQRNrrQkbcgsqQzd4HomYhpQfHRzl26Lj+59TmdZx/1YJXaSBIkg0+5PJOkrQ/G1oUkoo0U34KcEYDiKMcqNHqUqA3Wk4T7jiTKZaCDpFQFJHZ46S13Ieoi7TJKKOn1qa/c0TL6VEImXbDOsDIGsGyUdeYjol+U7Rt15o1oW4i6TBn2tWxahuNFRL3lyEfqshFRN4DmVBcNQpIik60J6jsbA+8wHkzTI4mYF5CoGkNEZ8JcX/4y3XyTGOI+rBubwMrafjCfg3Ysojl8U7qEoayVvd6GUUAhln3mVBG9MSsQoP6IuZmGqNJlQpBb1DzpgmgdzsZoiS1iP6MltsgSSYzvOTAI7f5z3ctHzgzFl/wM5o2y7M/9ZTnXTIHK2K9p3k0ZlFvQq4/yBYBMEQ4FKr7A6f/gBQvUQc03o6bPzWlKVNW2JJsF5sYxN70HSdpA03NPX6jZnEOWNzBb9+a5iVxfWgDNx4AiidxtDqzaXEwoSd184dLR9coYUG6+3uONrsMao0vZR+gMSQaPJQb2UZ/Ch1XlbA8FS0/GY1PG0ksuz5MkSLYLkR0+Kkm2fAbN/cIz9gwZ/XPNu4aMDWT1afiB6zZJgUwv9/Pnuy2D0ZkH0DxYPgZF7sRNFNfoHxuHun4VN0+rL1WHZPeHMTA3+fTayv4ke80DZZdbCLq7dGflA5Gro5YKtPrK/pE3LcvmDYaNJjVXnDp1KUB6RhW885YhnFGfezmD7WbyVo0INFW/pLJ5nmX62IB0JbbvW4PPnbkV7/7Uzbji1hRz+So/HhSTQPzvTCS1T62vwaGXth2cn6C9CZxrGdL5WWoUNhVqP7fFq0qETFW+TQGSWNZRdEK7CNm/PMkQmyTEIB7lfg0D4HhCWU8SvndJlUVxkOIjClX/q316LVEXaa99gOyeGmAqqZV8SVo6G8uZGoNK2lZG2c8Niijr7R9l2yNvaluE5R8y5Lr5mxjBHFZj/+wq7J9bgZl6BVmm4fZPNe6P4v4GylR67YcwELqhaagMQXn3P0mCnA97kzRpg2S7vnIuzqHtJCanchf9fjjLN7rzJWkyD2R//TzHo1jhthp+KMAPBYHZHJjNwBvmZn0GjayCybl12DmxGlP1tUgq69DMCC+AEWgdJFtzBy3Kth9J+CDZtpEFb/1CcI6291LPM8O2COcU+Ujj7Ov1jfYfNkry+6LJWStLPw6aeUUblJWYytZj68Qq7GusQ56MhLlkt2IO52COI4tF4uM+PMhiHON9QRbyQimQC/vEWAvFONpsztno5FW00TrPizKsK6DHZ55rj5fr2aqtfou3zXHimmHeoCeWGa2RmT4k1BsVfOfKrXj5az+E1739v/Ghz12Kmeaw4qluP6f1cqA3B5VwpBaCXnwvlRfCplc5UVAuQdXSFfxRcG3n1ZOL9UJegj0sq0PMdoFUI42WlpTc4gNRHJdz+TLatsAscnGMGNfU6CmikejRRNGFI99L+9n66XrLDZKdWIR9HMswHxFl015En340xi3Tfn6HqPNCXSDRnL8vUCTse8woJF3TFPVsCPuax+Ez5+zA815/Nj783zsxPrtW+9MhORT/r1tidGollxYRFpU9yvBNb5R1Ld4LQkQo4/K5eqEEih8MhAcVwuGpaARBl0w2Q2zrzJkgoqU6KgjZffP224AdFYkeYhJkdzsdLtGYD4T8m9OzmJio4D1n3IwnPPPdOP2M6zF+YLXG0RuXXJuXXGGyNuJ8MgVy2RFQ5hU26MrU9sWQay5qBumRkgcwb2qOmc8kF4Dmdvg6JGo+giT8BckzNNwO+OE9yM48cH8cjSjGrRijDMpXG45mvhK7Jtbhrf91CZ703A/jfV++GxONFSAZkGpg4xjfn21SGpqX6ALuw4Ms+mOhKkl2mUmGPozK3M9oCWS3XqpDOnv7pjfY/TluvXU7t8RrjsDw4SnXmGrNUSMqSYKkNobxmTHsy47BypN/CvdO1vSCN6SVx/+9Ui3QDH5eC3r2IcD8IGh1k0+m1SwnVR5CNg+56p+v7a9pahzLgGIXcOsOHXGeaPK0g5GUyCCTBQ2CLvaPgHIzL/WCJ9kdY6DzAD+yVD7yqttxPOamBWw0LEUaecuG5YUgH7JUYauiUMT6CCvKvOV+cHnDthZdtNMc1/6Rmo/Ic7jj24j6ZVN3naCvGjDC/7NaMfER+XxYdR05ZIofoPoyDOtG0U2nr31Zsgo7xsfwz/91Fr753Qm85i1fwO2bZpBW18hHm+h8tMgL4rvg/JWvYqEX+ZC6zP4lu+pHGcpjXrneOF1yuT7zFY2CoX4NN6pEZewNuLnvV5Cd+4Hs4UvywbTPLxRNLZpNVtA4SDSTKiJijCg3tYAbGeUjviHf6GO+7Sd93gNoDCndpm0TeMO/fRa37FiB1771Y9i8KwPSUeTUNOyLxKMe7Bly8R0MLjMoVrfe/5SZaldMCK5nASi3zpi4FJDowedNlp5BHdMPCUey/WArNznTOBtNJmj616/DhMz/pxSHhJhPRXnVdH+M4dYtc/jHd30JN2wfxZvf/RVs3j0LpDXZE+SivXUu3h6iifTg0aev8qBz7gk838t9fbh5kiGkn6lGEJZxcRljKUWW6reUWP18ErgtywM1Z5MkRRe01lFjaiRaUxdGFYn8kx4/aq1MNHh5rjEMVHmJBxJQgK7QwVqK2nBVz9Yc9dk5IEuBsJ+oAIpBxTa1LpM8GElYzzx3qPnjMrn8O0iQu17ZTAtUpGuBsgsu10GiHCLE6vQYRkg87CdJkOyOa1kgu/XOIzqSLZv3iIZlgWQ7Hsno3p+6XLSYNyy7nGHeOsO8kCi6SM8ZnXvU80T7RZSNZV3kTXt9otxri/pInbDRkslSR5T5lj2QQfpgPPiLN3PMVd43Q64NKzT5OYo0WSGsQqLNa5rqZ+pkDZisPmgk6RpEpJW1WBCqjy3U8xXIascgr52A6Xw9auseguqaU9BM9XOlQNuq65Ela5FRFNKL5kKWSLa+hFy80RQ1GtQmXLx1/aGvi2p3tIV65D+YrlYuxkrlMypeLwLJkGhVIHI2ASH2u/veyFnc8JECCQqIHCVn+QY/bCm58SRQrQK1IeTVYTSrI6hXhjGbDmFOdKmou5xQ9o+6Mo126yJvarmh8o1UYyY0E+XSQi6a+efxoVVopCtQW3sihjacjGTNiThQWYFmZQyZcm0qZ8N8BzW1ayTYOzrVIf9Bcq48yhjkZ32uOEamurO0ioIOtWkufS59IopED5iE2iDlesg19VNtQ0OZwf+2daKxSEB9VZLqPjuPropypmCaIq/Uwnh5LsyxpvHV+FV1Py8BzcqI5shwKGM+U5lcX+dMDeuWi1wxCwwhT0eK3DTnZiurgbENqK3aiHRUa1l1TPfMqOp3DiOY0zxeNjSf5g4WepHsV19Dcy/THERSDf1LbcIMaL51A0fNQbKdyxFZ+xRd3aBnghjdkxA0/ZBq/lWrNVFjGKnGOa2tlKznsvo37YNEa1MEOYwuJLVuude+FFkxoHlH1UPTyiigdY9aC5mMIcGIkOFBJ9Tw6IfUsGLuLvzqTzwYa2oJUqaANs6J5gAdRzy0niYBNSTSzccwCnuHpvLvQH2RlKH9CsdU10hAoo9qAW6bPqolLaR6Fqeah6nWwTSMbwbA0PPXgyHpUE6SRXHt7xadM/JNkkRjw25IB0P2Ilj31XEjbIk8SYsLo5+Pco2F3AsFb8eIQlNcS85BYTn6mY+w0bxpL6xfDL1louxykY/1lmm0RdrPFmOY9iKWW5AmyPIRTZt1yHiKvmScionph2Lzjo249c5VuO6GCq68hrj8aogmuOratAWKHhyuvAa44uoc372yicuvyhS3kC+9vI5LvjuHy65o4DLpL5X9kisbMC6+Sr7fq+KK6zJc9b0JLTTHolpbh6HRY3HtTTO4+IpZXKIyl1yd4dLrkjYuuZYwvns1sRAuuwpt++XXJG2+f5lc9sG4XO0zrlBfXaH6r/weYdx2zxi27FqH8blT0ExPBYcehDxdixy11gj55s2Oyk2Lb0ySoG/mVraBkIH4Yh/TReEyhmMZFW9SqsDIakzXVmC/FuB7phNcvm0Kl2ydxPl378O379yLc27bhbNv3bkknHXLDkTEMlGO1PHK/Lm37w5l7F/YdoZ6z7plJ75x07ZQ/zdv3o7/+d4WnCX5zOvvwcV334v6aA31ES1+69fiolvuwNk33Iazv3cnzrn+rkVhv14MKtfPz7qzrrsDEd/43h0wvnn9nfjGjXfhrJvvCTj7xrvxrZs34dK7d+GmvXPYMpNiQg+d2XRMG6waGkmKDElrM51rQ11g0bH8AXHINR8bTDGth+r+ykrs5WYZgwAAEABJREFUqqzDZqzGjZNDuHRbHefesR9n37YXZ985gbPu2Idv3LxrUZx5006UEct885bdOFSceetuBNy2U7F24dxb7sUlmovYsBGzQxUcqAzhorv2aux34ZvyDfWZ3rpX8nKgXEO5PvQWxVkIoZx8WnWec8c4zrx5J87fNInrDwzhnsYYdnE1DlRXY1absFybJ7+0HIkpRXbWKcdf8lpl5x6Qhy9WT2it/QmSZg2Vxigq+TokkyOY2pphx80TuOOKe3HbxXfjrks34bZL7jl4XKqyh4DbVb9xx3c3447LtuCOS7fi9osV82Lldem9uOPyHbjrys2ojE/ht3/2x/Frj3kwfmTdOtx91SbcddVe3HXlLmE3br9iV4HLd+L27+7AbZfvWgJ245bLl4Ar9uAW4dYr9+L2q/fjtqv24WaVs3z3dePYetM0xrdWkO1fAcytBfK1YLIKxctG2jssS5N7vDzHFkJw954tMLqQqp/QpRvoOVxGiH+77jrKHqRiWBGpefmbtBFtkbYNYuwrfaKngDoml6Z12mC0xEAsRwRF6WJ9SexiVUGXvJjgWEbZL8YoU/MRZV/zveXLssvYpy8SaQ2R0knkYGUMGddhYupEXHnjenz2K0289V1b8Ia33ok3/ss9AX//z3fidW+9DX/zDzfhr990Y4D51/7TLTDMv/qNN8Awb93r3nIbFsMb3nYHIl7/1tsD/7K/uULxr8dr/+EG5XAz/k71vuFtt+B1b7tV8W7Gq99wAU4//XIMJcdjWA+7sdox+NRnbsPfv+UqvPGtN+KNb7sNf9fCm/71DrzuzTcF/O2bb8Rf/f01asP38Pq33ozX/OP1Aa/9pxsCjbKpdfZ/3VtuCr6ufzlwfJf92zffEMr//T/fije9/Va87T834W3/cRfe9/F9+PLZTXzv9tXYP3O8vk6t0VcubSArmvgGNS5ZU9NXX6iRIZfaKA3dUcGGG1dzkFSCrYyCrsUvTrLgkmvjNquxvHMS+NYdu/G+876HN3z+Arzk9DPxotO/KXwDL/7wNyR/Ey/9yFkBL5H+hR/8OiJe9KEzu+xlP/vG8uaXiuf+11fw3A98DS/48Jl44Ue+iRd99KyA53/kG3j+6f+D573/i/jnr54FbqhgproHM6vqeNfXPo+Xvvt0vOA9n+7CC997Rpfca1+KvFCM0979qXb856tu4zRT1ftc2Z733k/jxe//HF5x+pfxt588E//4uXPxqYu+h2u2T2D3XIpZvcT5yzSRav1mAJjB8Nwz8AN8NNTASY5gZ7IaF+8E3nfZZrzqc9/Fcz/8LTznQ+fhJZ+6DC8+47t48ScvFi7Fyz93OV70ye8sihd+4iKUEcu85NOXwHjpGZfioPDpS/EilX3RGRfjJWdchFd8+my851sXIls7hiYnkBy3Fm/52nfwSuX8ys9ejld8/gq84jPfxUtd7hPfwQs/fpHacXGQrVseHEdQ/S9dCJ+Wj+qLsV/yqUvw6v++Hn/+mSvwys9cin8683v45FXbcNnOBrbWhzGdjgCVKlJ9mU6ZtGebOaOtWCIT1yKSXSWi3kqyYyvrF7PZfjhBEhW1u1odA6aHsO+uWVzz5Rvw+befjfe95gz85199Au9+9SfxH6/+OP71zz+Mf3/Vx/HOv/gY/u0VH8G/vOxDAW9/+ekw/vmlH8RbXvRfwc8+1tnHvP3/+aUfwDte+RH80wveg8j/+6s+FnRvf/mHFfN0xf5osL3lRe9TrPfhH57/n6rjg8H2pue9G2970fvxzleqzCs+irf/+enCR/FvL/8o3vnyjyu3M/Cev/wIPv/Wj2Liyjtw3P45fPtDX8B//f1n8c7XfFH4Mt7zd2fiPa//nxK+hve8bikol+nlHdMo9B940zkh/jte/UW87RVn4O1/+QW8+3VfxYffch4++W+X4JNvvxBf+K/LcPGXb8e9100h368PWfqVG9CzuO/gZtIaIks4SRbr6ABfzzdDD3q0YV89Uy3nWYa82QREgyx98JdPpOTCdSgBuGwbKht0kaq82TZUR+STyCxISwUW9BtkXGp5J2rEOJGPNOojLcc1b9hmGmG5DMcqo2wzr4dE2I1pw5JDN2p6Cg4cOBEXXjyNd777EvzN6z+Pt7z9HJx93h5cewNx19bV2LH/eOyaOBF7x0/SZu9BGJ8tsH/mFOydOinA/MTcg2GYt373gROwEPZMnghj18TxquNY1XF8iMXhH8VU8+GYnH0IJqdOwcT0KTgw8yAcED9+4CQ069LtSTGarMRaDmGNv15MrcXE1AnYp5h7Ve8++e1Vzjv2HoPd48dh1/5jsWfiBMworrF/6mSMK26k5vvB9n2TJynucuA8ToDL7nf/qH937jsW2/cci1vuHMa1Nyb49kX78Pkv3YHTP/E9fPFr9+D6W6g2Hqv7ZB2QDQFMhUVuDNz3R/mmde1RNm/0yuGmtaGE4OP5qy+eTdYwqwfGtuYwvn3rNrz1Y1/GX/776XjHZ7+OL1x6A67ZNo0bds7g9n0Z7j4A3DNJIcU9UxVsmq5i69xwwL31EVNsnqkFve0Bkyk2yfeeFt1kKlg2LG+W3dSysVn2KO9ojmGz6tk0q7hzQ7hjMsHdM1Xcm41hS72G7bPAttlpcGQSI6smkWoDva++Dzu16G2dIzZNZ9giH/OmbcwAW2eJLaLG5ulc9eRBLutti7A+4t65BL3YVk+DLtC67Ib8tqr+bY0UO5pV3CvdLXsmceEtm/CVS6/G+79yFv7l9M/gQ185FxffuhnbtZH2F9hGrvmXJ6VR+8Fk3cKm7rVJ/ey8t7oOF965B+/84vl41bs+hfd87WJ89dot+vrcwC0zw7hjagibJqvYMl0L9E59md4yq3kwUYXp1mQDtmRrNC9WYktzNbY0VmGrsE3YLmyrr8S9otZvkv1uyQFzK3D3ANwj/T31UfTDZunvNeZkbwzLJ8VuDRtPWo30lJUYPnYltjUryruqeTuEO6dHcLfzrY9hW74a27FG83iV8lyBLc2Vhw+ZYhlNxW2MqD9GsUVfmo1Nyvf2yQpuPVDFd+45oF9ItuJD37oC//rFb+ED37oK37p9D+7W5nEiXYnprIpcL3M4QgfJEDmsR4EDyEKH0kHO15XMWuLyIJIL+wWnPhfqPkt1v1W0BiYan63X7cYn3/0lvPp5b8S/veE9+PoZ5+CmS+7AvrsOAPsqqEyOojZTYEj+I5pHK7I1MEY1v4yV+Vqs0Xwc0zyzj3W2mx+pr8bKfB2G51ZiXeXYNl+bGQu60cZqjNRXYWh2RbCtSY5RrGOwoXa86lgbbOZXST80u1Jl1mCsuVa2DaLrMdxYg8rMKlSnRpHsbWD6nu0Yv+sezGzbh3yignRmrbAGzfFh5AdWtDAaKCQvhkztx8QKLAVzuyvIx8dQm12HVTwBq5LjUJ1di6kdCbbdMY1NN43j+ku24JwvX4EzPnQOvvCx83H9d+7CtPYXTNcBeU0jlmiMKXpoJ9mJQTLMNbKgMbLnYkT8umwadWThb9llyEImaTGA7PBBkRfzM/BLvbTKJMqyu0hvcFutM8yXYZ1R1pm3zjBvlHnLS8GgMk48Isax3I+Pukgd07DMDPO+HLXjaELogdpsbsS1N6zE2//zDrzsr7+NT3xhG3bsXotVax6KoeGVGBsbQ5pSXZiL5qjWiFoFqKbZEUZTb+INJGkDTJpIKeQZasgxnFA/a2WoNoChmQwj002MTjf0c1emV4JMvrnKKsckQy3NlW+KkaEaRoeHRKvKm8GvkgBD1TSgqjYOq2Gjw7XgY73tZaT6ItwPZZ/5fKZcIoAKE2R1ojlXxcTeDJs213HHnSM451uz+OQZe3Dm2bPYuns95vL1yPIhQBvMnCkyZYx5RyaNQEIDNBg4fAepuhyuPY8sQItLXjB9r4m0JSRa0HLHSdBEBZMcxlVbJ/AvX74Ip73j4/jcFXdgc30IE9rQNPVyxGYDY3JfWSGM1bUUKzSuo2hghcbYGNP8sFyGdcaobWWozEg/WfoxIfg7vnjLEa5zpfRlrEiBFZ5bnFJL7kWVmzU3d+rn132oZjMYVgvH5DOa5BjR/WhYp8cGRhTfGFVMU8O8Yd4YVp4RlnsRfU17sUJ1jqnOMY3ZWA6MZTmGmk0kc3PI5mbRmJ3B5FwdWyamcNWWPfjq9+7Cf3ztInz47Etx/fYDqPtu8zgx1V3n8dMw6rTKENs6NQc1Q9FGS33UE2qtoO6sHHOs4Yb9wFu+dDFe9r6v4BOXb8Lds0PYMZ1gpqm2q++QNRHaqHUAmo8qCJjXeoSqFkWtT7n6FJqviXRUseCvfqHWlmRkCFpsoEoRykqPrCEXwXw/5Koz+IhqFGBoDFGvAxpH16WbD0Gv/PJsTjNuWvU0kIzVMYNxmWahdJSyJoF8YChHl6X4JJev4H+SUZMCqM8g0MYsrJuPhvTGnGh/aIFDQKY81S9KQqfmiXnVGXPwxmDbvgOab/tw8a46Pn7tNrzxq5fjvRfejiu2NbAvX4E5VNU+9kWiViWyGCJLPr35IB1zyUUWdSQPNl6Gitb5NF2FqW0Zzv34pXjzi/8TZ3/0IjS1yVs9tB6rVqzGitUrUBvRPEsbQNpEWhMRtETCyKsZyrCuDNQ0/m00garkJSKvKHYJsaz1merN9DBuVupoVmZhPnc9mu4cSpEk0PzLC6QZWMmRqEyiuo20lqktBkSXgSGV6YsG0qEOKsO55AxJrQkqT/ddnjSQUXOTDUxOTmJ83ywO7M6xe1MTN1+xD9/80s0484s34a7rJoBsVGOvRqAMqZDpYogs4SQZvDz3ArOEC0n1XwKyKEuKGhh8dMVfxDdE6XmWqzIEQIdsrh1BIQHxWCxw2TeWibRcttfPNiP6mlo2zNvfiLxpRNRHuR91HKOfbSk6PQw1kwDqDaz+IHzr/P14w5u+io+ecR2qQ4/BhmN+EitWn4JcmxpownQGI04U0140AG1mDi9669ANoAmbtFAFtVEBdA9iWK5DObSBccZGpsz7Q3eDclUBxTmyvKrpW4f0eQLkqVAFsjHs3p1i1+4x3H7PCM7/zgQ+/bkbcd1NGaYaG7SJWYksr4KkCh49Z2deQM/vvCsx24wuZVlQW3I9MPLhFRhPRnGWNm5veN+ncfo3L8HWxiimhlajUV2lh8Eo0moNw/o5t6rmJ37o1+cAIdWmoqr+NSraZCwE+xg15lgI9jHKPpYjXEequsqoaENQyRtI8zpSTGic9iPFpORZoaE5mYtmfdBAoo1EqvKGXikW8O1XvqNzWceIiLJpgNaVSgmpeMObPz0WMVnPsHu2gTt3TeC23Qdw9lU34P1f+B9ccP3tGFdWc0i0Hmi+lsdwGbznwqFgGVUty9UvAdOsYE+6CuffvgNvPP3L+NQF12NnZT1260vgrOYganp4av6xUkGSJALBhIBPwWyieaUuki6XOguwLtHYeqNIJqA24Jk3vv4ZNkLjQMUEFUg8WkeSA5EfXw4AABAASURBVAUyQHMEjiMdRQNgQc6uXOWo2Pa3WgVE6sg5h6bQwCzC/3GK520C7fOTgDQlIF2u+wiOixxsQYY2H3XdNJN9YbjtdNwSoPt1PoA8rSKvjGFihthar+LOuVF9ld6Gj337Wnzz+s3YnQ1rPRiDFgM03YcojqQgy756Li6lkP2MpfiSXIpbH58EVe1yma/A5qu34H1v/ShOf8encWBrAxtHT8SGFRtlr6GYe4AWlxZ05yZN5IaevZnWn1y0jKjTW46eIfU2ok+mp4uht30w1XgOQNluPsJlIp9rIzoPGu9cQB9kzJCpzMECPW3NlyG7bITvjWqS6v5keGecmcgxvjvDzk0zuO6yrfjq5y7DJd++DTMTIyA1B3O9wGgYDvYkqTiE51VEpvXAfIxJMrAkgy/JMP4kIQV82N8wPxD2H2hsGbR+KBkEWOUyhnlD9u77TIq2sx3KsK0sD+KjX6SD/JajXyyWG2UsK6aanqnT22WygkuHMds8Dv9zDvDnf30ubrgtxcbjHo3Vq1drcW0iQQZqcS2cfVUcac39oOPg2pepWD9IHc5oC8K8S73exP6JGezaNY0t2xPcdPtqfPGrO3DZ1dM4ML0GOfUQV/87yrzC97OCLM+vAcnYx4hmLxjVYWybq+BLl9+Cv3rfGbhsxwyao6tRG/ZCRa0TOSraXOhEmmqBU3kvGBExlOXID6Kk47HLTBYy2aEkVW8HXQWOoEAyRCcZ6g9C60IWOpJB06+9/XTBeZELc2hWMSzO0FHXi8me8f3Yum8ct+wex8e+dSm+cc1tmEINOQhSCGsDtD5ozWWCXICidANdB8mi7EHSrmCHRciUN9QSwL9yfPb6nXjx+7+O8zZNYWJ4PRqVYWinppoyhPmnS9LKXcpwkgzUF5LyS5CkKSraaHu++qEYNnuyeXwMaN4jrvOmkoPevCHZdusMx4APxTCxziAJb6hIhn6FDutFuk7rynC8MrqcSwLJIJEFtUAy1EUun7p8PxB5UHsOUX2H8EZTx77xaWzaN4fzN+3Fxy65Ub9I3Y7Ns9UwLmmaqBu7V0JLRgh2lFzc70tJJdGHFGYrccfl9+Df/+50XPaN6zGUr8Qx69eD2qvlmqVkrhcqP4MXjkiy7UB2eCvJbtk6w3kuhrKfecNlPJdMDesOF0guMtdS2Q8eYAqDoonubUj0iwgrTaT6Oj43M4uJPVPYv2Mau+6ew8Xf2oLvXngvDuwFoF+qoI8KCGseDulwvxnlIJYN69y/RpSt8/oQIIEkSIqDVMW9FIR48ZpiRNm05W+2Cwv4JX0dewvYqZ/O+n4Y5Gu9US5j2Yi6QY2wvexneTH0xnJ5I5Zr2eMg5BjB9PQx+OqZd+M1rz8DQyt/AmvXPxJJZbQ1CA0NSi4UAxPDPECPXA/4JqZu5nqzgp176rhnU447N1dx7gXbcfX105ieW4VGroc6q0cuiYOIHOcU2T1XyG65HDpjoi9jFYznNXz9mlvx9x/8NHYnY5itrUDdT4ykc7tm+jrmOiJIItWD1iD1+NU89wJjYJHDMcp+UY46y4blCMvGIqEXNZMEWWCQM8m2iezwrj+i7TCAIRnqKZtJlsWBvL8W+mvM3NwMdo1PYNPeCdy+fwZfvOhKnHX596BpqUd5gkS/njgfHIYHyMBkjqghC+tcU0/NA8lKfPuGLXjrJ76OzViN6ZH1mE2qaIJIhocLv3odTUNfPj0v3PYy/FXZG+Ws0UA87GdYJgmymKuWofntr9lS+qlXIBh0kZ+u/U/Nde0c2/5kEdfOMR/keWG3r2C97WTH13kZ1nvdMcyXfS3fV3C9+kgNA80svJh5jk2pOzdPNnHTvjrOvPZufOPaO7FtqommXm6YVOBy91WOy61nsdxIKqTuJc3BVF/XN127Gf/y+ndj2237cNzaB2Ht6g2yQ8PdQJ7kgXfMfvBYWh+cdCGpqUVxnbPXbgtZ+JDF3LTPQohlSM6Lb9vhAsnDFWrROCRDW3RLolLReOjR02jWNQebSPSrzuyBOezeNoG9+jXg8gvvxCXn34Kp/XKCnsVa//Kci9axkAPJUD9Z0H6+cUxsK/OkyjhxGwSSunbO6GsatHkxjwJfvlhvlHVlXja3uKPqqSgY+umC4QhcXFeEwytBkwVhn4iFHO3Ta3ddGmwYGvBGtg4XfjfFa//+bKxc90isWLEKQ8MpKokfLM1QOtHAkAx8cclEypD4Q32W+8L8oXeG+9xRsmaCGX+R3k9s370W51y4C7fd1UQjWyNzNdxwYorT420U0v1yJTvzJN6sZEcXkqJuXsNCUkE2tgYX3bIJbzr989idrgKHRlHTApbKRwSpyhc3ra9JeFg6NkntP5LQB2RRhx8gWORwWbuQbMeKOuvNR1juhW29uoXkREZDpOuMcUh2tSE6kYU+yqZkoSNpsQ2SIUZUkIVMdlPbyUJnvh+8ebY+0c+gemyHPj4wU8f2iVncPT6H//7uDTj/+jtxoK5x1NqgR43dBQbkim9IOKpPf8kjCabAbDqE79w9oc3zWdiT6xee2pj0iVZJQpNEp9oqSUqoQ7r6OjTS951Btm0e3zgfyULv+5qkQmhGiJItXv2IeEinIIWkmI5jFIr+V7KIT3ZoiOG4Ao2SzXkYfvn0V3LDvHUGWcRxbSRNQh84j0NFCNbnkkP1UP2SpKAGJeRsP21e/FIy12hih3bSm5rD+No19+Cim7djT72Ghl6iNUjKL5N3DkUIkHBYT1L5HUREkiA5sGQuU6Y2phjCzk3j+MC/fBoTm+YwNrQC1WqKZj4H/4mDN88FtG61NtLQQXLB+HIJJ8lA46U8ziRRljHgIBnqIufTAUUOWk3yoMsWBTORpSPLmwjQLz+ZoPc3lUdor6YkqtoTUR9xdt+7A5M7Z3HDlbtw9aX3ojFdBfQrPjVnsZSZ12pXrnsbrYNkiwPIbp5k0JEdit5DtrIqxia7y0R92Vc3jm6fvFDJv2B0dX4REsMpu++vwCurgva7umBZr4JlcSBf9hvotATDUuIM8umnjzpRasFJ/DfN1Y24e3OC937gIqB2KsZWHBduWH95avrNy77CErJ9wOUI9ADDDQk0Gzn2T9SxY3eCXbtHcOHFW7F5a45mNobcPr67e+frEcinNyTJXlWQyW492ZG1JwYsO2/lnFVHcNPOA3jfl87CtlnC//pGE/qtEpAbA6CD7PASdc/nJoH64eqFwQ8AIxgGXMhOHJchC5lkuwTJUC/JoCPZlsmCD4bDeCEXj0sWPmQ37ZeG22Z9pOYPFp5jM9q87J2cxuY9E7hTP2decP3tuGnrLjSTGpJKNTw2wtgebCX3Qzn3TQPUBmwIW6cyfPKsy3DXVIo5/fqGtIY0TaHPT2GO2ZdUvycJSMIHycCTotYb5oWkUgk2+xkkTeC5SjJsVhQYub5kx9hSgorhOWyKeOg+sa9FknJTDvITA1UCH45hapCUmjInbZCFjiz00OFNguGcTKUK5RzLiLJpGWQnFrl8vhxrHu94alueUE0mMvWPEfKRLdeLzt17ZrBltoJzb96Mq7bsw5yeZWm1qrWwyGVezEUU5NLLkVwk2sGZh6qjaExW8eVPnImbLr8dY5VVqGkOovUSmyMLY0NSYwpBc0A8ybaeJHyEvjIjkAx2serPvA3LZcQyZOFP9qexDNmxW0cWsvkfPGRIkSPRzyKpkOhlZ8+OfZjZl+La727CbTduB+pDAP1fcFJUwIBD/RQsomThRxY0jkGw97mQbI87FjnIImZwMy94TfHa0tYFRpfS+iIJmjBoH9Fmqhi2JV3GtlBi7FwS+7JL8elbsI/SsYxekxO2rtdmfYTtS0GMYZqrQGUdJqaOx1e+eRe+e9W92LDhQfDPFs3mrIxZGCgPaISU6jsGmH8AR7IHslbwLPS3H24z+gI4vncK+/enuOV24vKrD2ByZghM9bXM3sx09dQ2xN6PJ8nu2lsytfAEgz655P6Ju1LDgSzBGRdci2/dtAXpyAoMVfU2H5yS0HazZCdenI+mthnmDZJh3rYXCSx8kEVcskNJhnpJhsJkQYOwxIua1/ak77e2BHTZFJtkqK/kckis+6EXnj8RZVtvRSSDKmcSaIaKHtuCvsZ4M+k/oTkwOYldU3O4TQ+QC6+/A3fvn0FD/u0+z4uyIcD3wcX/XN3efAzf1KblnCtvQXN0LZpqt5qErKkNh28rtYN031jIwni5vSQDjzRBrg0fWcgkkWgTKCNyIPAkxenUfPAYiCtO9W1b1v1BwWMVjKUy2vm0VEUcku24Lu8yptARqdh5p/28YTa8MfWfmhiWm8olc36qojxPHYSU0kwLrsM+AdK5nSLhNN8PwbjgRXNHAbVHKW4U96leYlhR3f7imhGZPiZoKcSO6QzXjwPn3rIVm7ShZjKi51dVv8w1NGcRsGBVR4PRa7aQwO0bww0X34Wvffo8jFTHMDY6rPF1kpkuBXK1yoDHwpCFVFnRpZ5h3DzGQrmM9f1k641oM290zSPNG+uiz8FQcnntKOpIRAyRvqdt/ZFrngEDbNLnQjGLMlCxA1o5VrSdbs5m2HvvOCa2z+KaS+/B7i11uVfQbMwh3qsqNv/MfWe01K14LambRJup0W1VFaU4PTbS2RbKeeNSshUeTjfvxLM9Qg65xlZGca1TNq12rcrLjWnZAxmkD8aDuCwUzzZjOWHVCBixnPmllncZdUrWqOL6m+bwgQ+dh2OPO1W3prpF/V6s+2IGxJs3IH38yKK8fY0+Lg+oFu2BrO3hh3G1MgRvonfvmsG+8RFcf+M+3Hn3ATQaQ2i/+eIoPTznyqlJzpMUqA3j5s078dGvnY3minXahNT0wS8LS1fZvZf3nDLKepK6JQqU9WWeZFls+/fG6pW7Ci1D8PLsWBGDipIMudhO0mQeyP76siPJEIcsaK/N88hwPrZFStJiGySR09kjxIPHCkBKIBP2T09j675xXH3XVlxzxxbsOTCNTAtHvujIKchRc2YAs/B39rftmsUnvvkdTNVWYLIB6FEIbxCgg2ToA3I+lVnPlryv3eXdv4Z5+7rvU32ZzhqNUM66CJKQUhtEJeD7Q7CsRBDQkkmG+mK5vlS+fvAZ0C8Hqeoz9HQH9bu083Fe1JgxbFD1tVy8dbYZfeO2lNFu2gvHiLDNvGlEK8TCRG2MDt7n5MgR+qKldMz9Mw3cq18Nbtg+gWvu2obtEzP6NSRtedz3hOyMi/NbcgZ5grRSw7jWwf/5zDcxmq/E+lUb4LniD1rut95Yjh/Ra7c++pOMbNecsY8RjZEn2fYjGcwk2zorSIbcSK0RnmctYAkHWcQiGbxJhtgkg7zcS8zbNMIxzAMwG9ArB6Uug/QyhZMs8ir7+T1OP/0im21iTuvezEQD99yyB7dcvxXNOY1ldSSUdRkjCKWLdeG+VL95TgfZvHxIhv5QB0vSKdk+ARKXc5IM7iG+9nuuMyIYSheSRb3WiTfpi5ateDLYo6UDVtZ7AAAQAElEQVQw24VB+i6nwyy0OnHRqDG3pfrHgLGcZfHTMwkuung7ZhsnYXhkFRLOgXr1d4cDicbMN0hELrmAi7sDu5HBf6+aIFJHODyg2hnrMm8UOTqTQdDDUblgAJzrQoj1DaaZeigLbS7iUDylW2qbE/n2Q3f5VONkVJIKqmkV1aSK6akmpiZz/XowjFvvmsXu/VWNTQ1ACt0FWNqxcP8M6reoZw7NFcDPtcDrqxkN6SFqBL1kU8th4VERn5kKNtSWiUYN519xE2YaFeSswm11n7tMgUT1JOordgF9DpJadxL1RTFPSQaeLPQk4YMsqB9QJNVltLqNOLdIBhvJYCOJqr6OR3tQ9rnYnuupT6ayOh+XTwIPtWJhyG0Jpx+ahusiGUqQBMnA+0IWvH0su72G+Tz3f9tQzIHI0x2u+8UPbWWtTDV4dhZShaLWBsP83Mw0xqemsXNqFtfdvQX75jI01ObcXww10A7FvFNeIXrO2B9R3S13S9FnaTS2t+xtndHRue1ACmrTNYTv3Hwv7jqQoK4NdJ5qLip3NRdpksgDYR6Vy7tlAfYTsrq33NCX6xwkNd1zeHzc36k2qC7r//AwUORIh6vw37RSvKIrflPlcrFNINMGWh3o8aCTkE86pHujVkFF889tcBxTqM8DQIllANR9aFT08Bypz2B4bhpD2kz7Z+gQV3VokEENKBMoTN6GGCugEAG54huwYwluX61WgwEdJEESSVIRTUUThEN9BOVhnmTQk0TKBE7D8KYEyJAoH2h+MgEM6xQMPsI/BVg462PCDPZNTGPHgTqu3rQbd0zUMa3uIylXxXGsAZDDsk+SSqOD5QQgi3JqEspwDK/tyIZw5w1349rLrsPqoZVIWv6aGKCcEqbSFSASIEL6XHwZVN8nAmWzX645Ypi3LtrMW2eb+UJPxYaqzQONl/Z8k4IkSIrrnGS3bEu5jGWDZCjrfKH8Io285V5kyj+i1+YsszxHpK5jEPrlY1+SJl3wvVv4F30d6wUK2c7VlMj0a/3k/nHMTgF33bEbW7bu0/tqGmadfQYhTOFMWQvmGSmozlcpya1GAeYNuQedqVx8kgRJs9CgFbR1LfJHx47S4SIleN1GqrZZ50pMjUQX6YPdvG2CPEvBBrFOzLA9UvMR/XTR1kuX4msfI5bVxOjtlGCK+kitNG+6FGijgmQUu3c38ZUzr8Tw6CnqZD1KNJK5Fi53vLGUUP18esv2yuUyJFU3y6ou3mWNLuUPqVD0g6duigMTGSYnq/oCPY0t23PdtNXODaQ+vc+6qHfeRdm0nESvLFsTKe7afQD/c+FlmNUiSXoOCqUFQm59T5JItLlxn5TRaDRgeAH0T9Lm69rczM3NBT1ah3WGRZK6zYpKyYJ3TNsiyjI5eL5Gf1M1SQuph6WIrYQBLUIkbe6C4xtdykUE+xvRzbwRZVP3g3W9iH1HFrnYjyx495n9SYKc3x96bih0hhn16d7pBjbvGcfmHbswqy+b3vR5hqrV8rnvT+e9nFozVLBnYg7fuupmTGAMzbSG8LDQfCUZQrlvcs2rAOndd0En3pQkUm26ycK/qQcMdCRpqiFPYB+Xob48S93u0/DQVBlqHmvW2wQVKCDJX4tIwnaJoZyp21iGdaT8BPMRJOG/fBjWV/YXPv2peN8/vhGP/+n/herMLFIQkJ0UBcI8FWmfZKFvK3oZ9YdVzqM+O4e65kKaqK3Sx/banrb6INTV4l3G96a/wjflb9m+Af57Z+nUach137rPrQ99oPj29TPKG2zzM3X9jO7/qPBAA7fsGA//fjnTxEWWBccyeguVdebL6Odre9T38mU5+phSm93mvjou/tYVqOVVjNT8BTPpWpPs1wvHM6yP1DxJdTfN9gXJtj2WK1OPX5T7BpDSdkNsOEkGWr6QDPWQbKtdpoy2YQBj3wGmtjr6kNTtk7SB1hHtFt02wzrDOsN81JtGWG97GdYlqitNVJdecKf1FTpp1rDr3gPYdu+E7gXPv0qniHwtuJxpP7RtWlM08GgjOrdiRHEgdfk+RpJhLPqYIAPC/QVXm6vq1vNKcrCR5rr0bmFQHjUXJ2ksllD0UUe5042BRexrRAeVKVgNbnMMt9y+B3fetQ8rVh2LPEvVV+o89VWmB8CCcYsgA68ua0QHUkGjIEp2y1KF02WMILQulg2LiSZsXJDJ/jHs9/0Csl8bPDXL6G5NFsQE0zNNoYJdeyu4d/sc5hqpLCrnMVY/Sbj/TudQbpvlnmwSaGOWVnDTlt3h/6yjyQpIhq9RCZIe7/6iFzk/iEmGL8P2sux5YlT1tW5kZAT+OtY7byyT1HM6g8u4bITLmu/VW+fNJUmzfZHLZJBiWh5NtX98fBxTU1Ohrhi/ZT4o4hhkpw4H8X3iPjG1bN4wTxLWR9k6847jvrBMFj5+sXA7bbfeIBnGJ2xetN3yFJvTRmd8roF7tYG+Y8sOHJht2PWwwLkelkDtIL5zjLYCORPUUcGm3eO44c579RFwBZikcpCfGugc2n1AAtLJGOYMWfQVrdD4eiOY1TvtD5vwNNFX+Qz+O2OqbKoNpN2pr0lGNjsLf7n2RjnUoxeQ6AN9KYb8MlUQY5naz9BgQqY2HDfCj79cdTf1JbsxOYls32487tQH4edPXYNfeuQjkB7Yj1qWhXuNdo4FS9Rz2CiputnWy0A+W0c+M4d8blYpZYWP+iZRe2P/OV/LBkm4P3QjAOLhQ/1HEv66Tt2zhV6tYyI2ga7hP95KtFnx/Ms1/+TukphVP+3VT+m79NP5XTvHsX+6jjTVx4RgXfrFufZ695PdFmOp/jGG/V0uyt20in3bpnDu1y8EMrVXfdexJ2INkdLpeIZVvdS6QSDVrzKSBRUbTlLjojnhHGO8YGhdyI6/7faziSz01lkugyxsJDWODCavqYbLu0wZweEgLo7hYmRRh2XDukjJwmZdP5Dz7WRHF+O4LEm1Jw9AMTsxvnccE3snsW3TXkzsb4C6cV3GcJnFQLLbRfeEbigE2FKWzVt3ECCpvNm3pHM1+hqltM0Qq1b7erRDje2bojrQDTHa9kG+0UFl2oOBKmbnxnD77fuQpmPCUPQ6aEpy4MCQXDAuyb5lu9qnCCQRF2GSOBqOco5l/lBzIzmvT0iGsLmo1jptoHMcmKph+445HDjg3y5T2bXYeqzFHe1nU5uX27btwhSHkNSGUOl6cCyePcmu+eD+jwszdJDUlM8DvDFJFN+LN8lQzhtrknAZ20nqud5s97vjQYftIuGMuiAs4ZJryDQi+PFHPQb/+0d/DFMHJjGrjdMSii7q4vY477Kj8yMZ2mA+2shCF2VTl49tI4t+IBn6hmTot9hf0BHjmXrjlYGY1NfHvZMz2LprL/bsnwx9mWiDI/ej/nT+M1oLb7l7B+byCtLaqNpeQYUJ/IXJDQhtVV+k2tiFDZ5495n7zl9Hc30xtZ9BUhs9hH6DDpcVAauVoGto3P3VlSS84VZnAZqTZNHXjksSTFMkaYqKNqkkocLB32W84bZMSu/gfWALlVfSmMUJK4fw1y94Lh68cT2SWeCnH/0wPO+pv42RbAbD2mBXtCmFNupJnziLqUL7lH9SqwHKJ+SG4nBbbPf8cV9Z29QXZcvQ4kW3TWUpuD1hU20nQ+uXy8T2xziOmejnD9tItTJRv2VNHNCmef8csW3/LHbvn9LHhFxRltciUvFUaqHTedhOUs2l2YEgF7eHX2tC+1Ps3a57ZybF6tVrYRWWcA+RRR1kQWMyztOwHGnkLRskB7aBpHIo+o8s/Eii3+FY/fQL6VwmouxnXVleCk+yqx2OYcSykTeNiLZeSjKoPL8Mkl2xg7F1ITs2kpianNa9X8H47inMTjQ0xdnynE9I2cqwSzHoUIUFoMM+Iv1Ot6Wst2yUdaTqkYIsaIgtOZ729z0VZN1zpiTlRrO6LfXs1L1qgSx05mVAMTuCdD9cnIyhqv31QaRzthoSFPYxglC69NOVzG3WfoYU7ixDrG7NGqZmRnHjLTswMrJSHda0WlQLkp/4B9E9ZKmDQ7TiQjLEJVkoFriSDL6FCwJPsn0ze7C9ALsdBo6Sw7kYMR3zRpQH0UE+JAcV6eiTCib14JiaTrBbP//t3T+jeZ1CnYU8K/4es+N8FHJ6+B3QT8nX3XY3/H9U4c2sno1Lnnle4Ay3zP0YYZ0fvIZ1ni/2sd4gqcUtC7CdpLosCSAJ61zGc41kmIPmDZLwYd60H7yxTFD42T6tTVOi5/lrXv5KvOGVf4njNxwTNtCuZyG47FIQY9iXZGgHdFgvAv7/7L0HoCxFtTW8VvfMSTcHuJeMAUEwk0FMKCjwnoIoJozvYUaCgATJBkB9CKKAoIIEMxgePv2eOTxzwCcqSIYLXG4++ZyZ6X+t6qmZnjlzzj03AJf/+5pevXftvWtX1a7q6urquQcyyNx21I+oS7VIM+/2RD1JOHZOW2fUs9VJgmo1U/ygvtKDY2QEQ2PjWDUwhBXaZbduYp561hZSU8oQ6XBaY7iUzuiQqSBqr0MinSHSOKtMMKyF850PLNecmMK77lFJEhoMOtV5EpJKi/okme+i6qHnhaCCDINkbq9d0UyAdpQN865PokV4ooWjeRlCn0ZQ7upCkqYI8dbDKtbBaY9D5/WYCvZ+NsiWzMsJfjDxKMmurMXq07faAv/xgffhdS/bF5vN68O4pvkdnzgfR73+UJz2zrdh5vgQxocGcwdaRLuFDajZodxcO/GaJrnM9SmlcPvDoFDa46pa1RykBXqQoXBoYe+2JG6DeavEm7jtmXbxEyba1Enlkspeg5+RJEM6k66muNZUX+cxtAeONeM1DOorXP/QuD6hq/KgVRsVJEGyxedkfdBipATJtrz56A759eXm9lvvAqtllFiSda4Ts9aTzP2SOY0Z7Ndw2jSipjFmmRFlZJ6XpMWhnonGtkEypIOiw4Vs6u2vaOJ0hOUkUfRJEp0OkqFMciLtZB99FnVkM2+Uuy7tPMkoCpTM0yRDHYKwfon5TSNcttXUi1xlrIrBNZoLVwwhq2QhP8kwj9jGeUxboHu1JR0TzmfetANI+bVeKPot8lKFOph2QrutbYqyIm+dEWX1u9+ixxnqAScZgkMyb0BdHhJFPghaL0Q3Bke6cc99a8Knb1IzK6d/07Z665yKge6sbUrJev2bogZHMtxwcZD65vdDxZiuf/z/5HB7jdgcknrgA+N6aAyPpljTP6ydF/Wh5OTkMY35NzqdbpnBLgGSEsb0EHxwxSpUk1QLGLSOZ0z/cFw8NjxOSCKm/btn7/Z6vFhvWOcHtXn/VME6l2SZqRePJMO4I3NflnmB77zQ4Z+GiEx6kgw69Qb8PkoSC2bPwebz5mP+vHlBtyGXWI9ie+2PZIih+aJNqkVNu8z6mN+xIBnaDB1RLraxkGm3T2UPLaEdt3EthEb0wOgfGvN60dk2KbjusULm/TMAhPkuwcg4sXTlAKruKBl504yCLQAAEABJREFUzIi0nM7jdla0KDVvZYPWFyQhxpp3KaV3qkNafLQjrUFjbCrYUGfBsbcNSTDRfSEfTgcornpbgY+SFtpd5S5QiUxykiCp1MQzzYDyyDDedOjLseuO22DNin5cd+P/wUVXXo2bfvgbZJru99/9WTjipS9Gqh1ol2UvXjAb5qcCyVC2Q0YSKg4slQG9HDif20QSidNJgurYWHjhCGnkRyhTNqR8ycYxC+NOvGPn+9I2ljkHSRN4MR1i4psLCRzHTBXxLrT/RvnqgRH4RSEYr8OFZGjT2rKQTTvXr2jvtNEui2lSscocrXwc2NaA2vHgkofBLJlWHaK/yWjuM9cW+VzSLDum14eSDHUlW6l9kTRpoFgHkuqyvJ0kGz7QdpAMkuKFZMOebPK2iWWYGh6DhnnrDY8lg2zmJXPe+mhLNmWWG2QuI3Nqme0Zbhi95Klf/awZH83Qv2pYQzQDNZYN20U4XwOaO8J4Vl5NBLnYfM65oyairrO/OhtiEvm1UrLFhKynRe0zwkZkXadEUa4CkUj22J+qIFmvpANnFGvVni7qxJP1vOIb5yR5SKrdDGbqWoC9eOjhfnT39qrvqk3dJPmxlqMYYPNFc6fbUdQXeQ/6mHYeki11I/O050//ttR0Oog+NyVKMlTH7YywwLypYd4wXwRJLaArqGjSHRutqg89pOVPD1dAFJv4ocnFk9ng8EhYvJBEnIwQltNT1z/GxItZ+3GaZJicocMyL3xNSUqSn344O491zhPhcWeezB9yTnvRNKIdVj/MDU+QXmBZnnub/ErmZYaxKbam+8o+XR+XM3nOXLM2G+vtzzTPkV9jmlShEpFUXPM2WRcR60HmOvuSOawnGeJINvNab12iqbOcltVDWhhprDkuenxgSDuuYyjDu7pkik3tCP1QqJS/CngsQAu/fn1+Zer7ByCJeJCKjRKZEE71oQyQpClSLQ4NahyTyiNdbXQMNX1V8U8tjEwLRwVUi8s8HjXFy4tfy9IkganjF3yr/LSrHPwm0mWJfJZLoMohxcvItuGBK36q04viHbfcHM/ZcQf4PeGmH/wMZ1x0Ba7+r1/glAsuwZ+127nZTGDvZzwNpdCTgGoTYL9hTWCmDSTVfMVEbdW6G0xKUIWRiFJ1ThRLZ/FYMcynipUMZJuoufVIUj6kdPysT5SXpCQI/p23pi83vs9IyQWPvRA77T4jUTwlTgXKv3WJxqT/is+wdgGH/btsuEXYKIf9G3ZGMtTRfDvI6ensK9OiX+un3FeWYah/CF31+LX7XZe0fRftybxOZCst2jiPEWXm3QdFaj7qTYtpsunbunaQDCKSeXtDKr+QzJm2a9F/myr48JgxirpiHtff90vUk4TtydbynKcI54uw3LypAR2Z3z51z4gN49lyP7cy6BlcqUC7QVo8U89jWWhcq7LBTqnm6TrUdWS9PpE2rVo5jZFw74u2KtYh5bzGFFnIen1kQ1LVp7iJ58a7uyb6XrvEjYhQJVXLiXmi3ppONpZZNxliftOiTciXaPEFdXICLyTCLFsfFFjPwwMpZiWpJjEmAyU5QRYUk1zsz4gD2GZk7oNkx5sB0zjscxpmE+pK5mV3yku26sip0/ZBMtxYU9Un6kwjnDdiXJ87K9pu8WdzL+wyTcrwg0O+o82G0Y2Uu1N9sgyjetCNVWrwwy+W5HZGfm3Utp4kTW1rShKeKKPci2WnUT88ngwnPfZTPYBJhvuApO6JWugXkuju7tZXdu36iSfztGUknX1ShG4oaDPbpwk0qIJvl5/JRRGoH6QUdX4q4rYatiEp1wy+LSNpcUi7LMPydjhGNnQcyDyPbb1wsS2ZyxJN9iRbYuN8AfpMb/tx9ePw6IjmFT1EpFBrPRI7QuopT5dtg0jNTxdkXmcyp87nB5ypYZ5kM15aWVczawD3h3d681Tz6vZ7sefFrKWOkWNn6rQXy4YGHgzXO4wr7RonaSpRYfHoDF5Yi9rGvsWG2Nqf4fyWqQNDPS1zjKv6TCxnoHxaTzLoSTrZgPP3dHWjJ9VXnlFghb7y+C+k1Mo9GKgRv7vlVjw8CPSPqq+ypJGvE2Nflkdq3kjSVFVRu7QKrCJTVXO4PW6X7cMLg+7zJE1DPTMvMDSWlNEuQpsdRyfcRucxbx/6NBryNNJm5Muk3NUlF0ldnwV+XLGpqQPH3CYbrQfI1jiuzQXJeh1yS3LqtK1ImjRAKq16l8vd8pWGODaUUzCOVScUs5CUz4mwDdkqt6yI6LsoK/IkG0nbNhJi2tMShdNyg2ToMzKfU4p9b30EdLTzEoUYWV7MR+b18dghGdod+WKedr5T2jKSoRzzLouk2QCnDScyLZwD9djUvVTRPFgdrzXyWmdEe/MN2KcR7wnzU4Bs1sE+SKUNJ6aAyzbaTch6G0Pd8/uIZIidbYt5yFxOUhOlbG2wScEVixVyg8SHBtR5tUqStrOYJ6qKspg30qJO9h6AhthwujySKipHEK7HJQ5cki25Sa7VN8l6Hk3OmljqiUK+mvj8iUdSfI5U/FSoyZF3rEXC4M7km2GnLJFIZYnPhJoe+TlqeqWowQ9ciPObp2HeIPNySSp/fpJNPpdA+ZsysslDB8kWvUThJDmBkmyxdb85zjb0Q8g7pZZpZrLosYXqutYK6MHr+kdEe7fFfN4rUG90hm1ImgSQ1Ju/HuVZFuLkWBj2b+oFiMd3MK5frCMZ7Oui8FAnc5l/4uG8zhchA1BlRHsNIxjFtMeZUUMW6u+8VQKG/aGWaUShBfZhxDo5LxLCMvOmRcTySKrLk9AGl4P6QbIhc0yta/hW7F0Py2xO0gSWmTE1bF+0saymWhuWkwwvHuVyqjpAcamB0iOpKS0gg+6sOiiaI96nCTodCaj7MGqKbS7yUd8axZru7apUOfX9GoCq6pYjEx+gnSS3AXKahBwQW49DTgC1j8wTbjtJiXJ0aRHn/GFR6PEgHQgdmRwJSpNUfcRr15QkvAj3P0ZM+/ogaQDiIZtMu/j2GUWmLlcDW/FMEPJ6MaoHLkmQOWxH0iSgJva+ZStw/8PLMLMPeNG+u2P3pz4RPdkQyilxzTduwJmfuRaXfO3byHr60KXFWw1UzymjaCbYEem0muMFv8ZMlLmO9IJ1fEzKqupmjVjZeNHsVKp6Qvlta4R2SOEYUPX32FIyj4+YqBcL835RtY3HLkm5IpJyGUmaKhxVuI3VegRJ1V1lQ4e6sy4FoHQ8a2KKULJxun4RDWGdIRk4MqdO2NbUMD8ZrI+wTeRNyaY/p91m0w0ByRAnMqfRF5mnySa1jszT5iNIRjZQMk+T7OjbRm5bJ1hH0iT0c9EmCHUhGfyKbZy2cyJS846P0xFOG9aRNAmw3gzJhl+yyVvncWWQdDLAaW8keNwaThskESlJ+UzrIFoOLZ79hdJ1qvpe9pxgFIzIQh7rIgo2gS3KncdINEuZ1kEWfIknC+ngpHkhqTqzKahzJEPbUDjIph3Z5G1CsuFHtbHoEYAKmeDVAZkglMC2EUo2TssaCTHtaYlaznb/tjds1K6TLA4yset9knkwSTZ82C/JEGSSDXmRIVvlzlPUR55kw08cwKYRqfTuxAjn86fHJhI9NHMgKyERUpQlKyEJNEGYhbWYcR28KApUfqHDvCE23Py+MQzLirC+CJKNJNnko5BkaJfTZM6TrXQqHZnbug7RLsbEaTkP5DG5qG6PVrluv/sjlmfecSDzhynJsLizzBOiQeaxs8z2zkvSpNHHJFsmFZJwXuchc1voiGk/4Ctj4wh/YWDctIJMXwagxRA1kRqJ+CQDnLusp3iqMeffqRbhceu020Uy1Af1wzKjngz1i+WTBJnDMtvY1nDaMO/2kgx5nTaKOqcNMveF+kEyLGiss73F5u3PvGOTMoE/L46PDqPi/6NAZQSoanFVM9UWaNUY1v2mtGSsjoDSMxtHWkcJYyihUscYyqwGlLTgLbMmvgnLUulLRiNPM2/ua0y+6sgquucNpcWXhET5ElEKqr2bojjqxUZlOZH5UkdcFLr9JIPUL1fw3KoHmxeFjoMcQIMOqRd6kmcJZaLlerUqFQOq2oU1QgwlN40IjnXJZJN5zICQA6gDQI0Zxzz8nlh6mUmVBUTe1PDPaJYPj+Kmn/4cyweApz9zB1xwzln47IUX4OPnnI5/OfAl+OHPfo677n8Q/nIQ2uKMgttdrA+pOqgtUjVOkqpSDZnrIb5hLx6C066rKhfyOE0SieKC+mE9SZlk8D3kn2eQKkt630vWW66CdNYCSMJ9UfOCXnY+7dswHxfU5jcmyLxe9umyIpwmmzqnJ0OnPOTEvLabzEdRTlKhbkVRX+TtczIU7cyTrT7JPB3z28YgaRL6xTr3l6lhBclQP/OWRThN0iSgKA+Ctgs5uS3Z1Dkbmaft02mDzGXm14Zivsls222cNkjqOVHWeM7Ls0wJBAAozh1KTjw9l1hq2o4oj9R689OE62JMx9x2RrBVm9SJgW3InJI8Md3okOMJPqdqrHUR7RnliyRCAyazQeGwjZMxT6SWPQqIATY1AIRSi7wF7WnLIkiGgQYd1IoiqfeS8xieUE0NmUAmLbB5okclvQ1RlUVVkqoWzLWSHqZdeliXkdbKQEVxDci0sE5QylL4kHVjQnAZpOykIKluaIXEQWa6vnAZnfJGeaTtNkW5b0wj1c5Mu90ml1YcN2adSGrSSsOYIfP+cWziOPGk7p1n6CCpKxq21hlBWLiQDDaOp+NKMowJ29q3lHaieTGDFx6VkVGMDw1jrI7qwBAq/YMYXbUGQw+vwNjKNagNjWiMAV48j/UPoKzPfJU1A4gYF28MSzewclXwi8Lhco2CKIw9kqEeUUcyyJ12fUmqukmQoX64TW6bbSwiaRJsSIa2krks+rAByeDL+SwHaiq7Guwdby+eR0eGMD4yiKpQGVkjXhhdhbGRlRgXHRetjK1AdXxlQG10NYxsbE2drkY2trrOrxHfDyqdja0S3wTGVyNAOoxrhVhHNtYv+WAdQ6JFWD4sP7ZXHUfXAFXpq/0gRgCqPVrwAmEJCZIBnkosM/WCGDrcfr8wiAU9SZEhlzLAsN7jjlr0Qj5ZSuG81WAl/7QZkaSp1Mrrhah2UB1b+DCvRWLjz8LJzjHO/GKmspJSKXiqys5lGY28zs8Ela4efOV7P8Bnvvpt/PXefsyf04NdtpmLFz7rCTj2yMNwyjveitlpFWXVxePB2TrB40U3GeB21g1I1Vllu60pEy2kNdnWnz+kdOJJgsoT4iTbYv3s04tvL4bhtsvevkjCOvOOnwYY/HOVIJONXzy02kaoj9KYxlGTjSEy6Uky6Ip1NB9hJdlqQ1LVnBzO0w77s4ykyWMG18NwBUw9fgynIywv8k4btjONOtNimuzcNtsYticZYmc+gmRgSTZ0JIPMF+dtR5S7TuZJhrxkTi1bV7gM+yvCMvuJ1HwDWSLWgIZlvo6QIMyLHr8BFggkoczBShsAABAASURBVArmgI6YFhvkkVpu3vA4L8Ky9QCpstcjX6NebXnzFrcJNzgZG1p05IobRdl0eOcxom30HWmUryt1/nXNM4l9HFDtdBLzdRLbZ4QHs3k7MI1wGnBXGtAjvYYax/SwGsfqwaW4/6F/4s57/xd33POngDvv/TPuvv9m3Lvkr1jy4K1YvvI+jOhBWsU4mMmbbgb/LeIcWnTrASCp7gErVZLSnsxJalzRqo0Ot81OIzVfRCe56zTVQ7CY/xHnFZuOZUwmbzMmpxdXkqEPvLDw+IhwfBwPf44jcxunXQxJEz2Dq+FBbVsjCHUhGXxGXxIFO+c3SFoUxkPV/4pKC4OtN1uEF+29L563x154gfC8PffCC/fcGy/aax+8ZN/99Pn8uXj+3vuExXNZw+gZOz4VL5Ruv113R8Tz6vy+ons+Z1dQu4+Zdq9j3UiGeoXC6xfrDCdNHQfTmC5SMs9vvUES/m04mcujrXUGydBuFA7LDZLaZC2Fh0Uek0x3YE3IUNJtWEqJlLU6KpLnYDaKVLvMSW0U1A40KtqRrubIKkNahA2hpoWwgfFBZGMDqGpBXB0b1IJ6UGnpRwcDXx0Z0CJ9QLvdTdgux5DyDQiD8qc840578ZyjJt9GNj6CsWEt1l0PVICwJBUBfQFQILrvnXL7TUnZGJpLLfN4sTxJ0wlxg+wcJ9vYVsFDUtiJDTKNI2XUmUhdQtLdDTGQACXZ+nfZvr/Ne3fbPEm5zoH6EXwFPgOqlfAQ/9JXvopjTzwZF1x0BT5x8dX4+c/+gK4U+Nf9d8erXnaA4j424YUtuKhfSKoaSSgLhYOJZGqv20USqRb1JOEFs+thOXxIRtmlgmURVskp5BxJmsL5nc9I0lQq5nLxzgPFWsKGfeCRH86TcxvnSlLuuVZnLteIhuaNmH6sKMkp608yVM11nQ6CsS62FQmnecMJkkg8HkTJVh6Fg+Ra60XmNmST2gVJk0lBsqPvWMdYv5i2I5ImGlpZQEgULiQ7+iQ7y6NvkgUvyH20yeDDMsO8x7ep04biqaAiIMots87pCOcz6mmSdW79CFnIb7+GXJHM2yHeZ+LLJg9VWrXW3K4Jsb2ybpgRbUxtY5mpYVmE03Vd7GiL1gckQzaySUmqqgzy4oVki5xkUR0GrifIiGbdarKrhfGT+qEslPSEJhn8kZqsqZ2Waoax8aoWwytwz3134dY7bsFtd/0J1fLD2PW5W+NVb9oLR779eTjqmJfgvScdjLcffyDeevRLcOiRe2G7nWdjyYrbcPudf8N9S+7HiD571ioZjAQuJ22pn+sW62nqtCrZcnaStRi0JaK9aYRNzEdqvgjLIyw3T9Jk08I61sltSdN0ndrgPIYnSIPM4xAXlO4n81HnNEmQGj+6H5x2fpKINk4bZG4HHU6LNE6nB5Ytx+tecRg+ee5H8JkPn49LhIs/cj4u/Oj5+OR5FwR85mP/gf/4yHl40nbbY8GcuTjvrHNwyQUfxyXn57j0gk/A+IzoZbL94PEnYIt5C+BP2q6bCyTZUjfLXb4BHaZuY0W7eeZjO2xnkAz5oSPqbaNkiEPkY9p5zFtue7IZK5ItvqLetqnuUbKKrDamOavaAKF7WbFmVgXrNJEsT1uWI5eN66tQBaz5pTaiCt2UiPa2a4d1ljFznioSLYpzfly7/xUEf/KZ21SRqh0pVDMvXpEfmXIhgBIkyLztLDumqdKuQgV+cUrKJSBNgFIKCuYTPdwMpw2PY5KQk7CQzfRSBL0UUbvS5h23mn/CYc/1xafT7kfr7Ms+zLtfY584bRt5VrEJSDZgV9ZTi+e5aYbT3v12XHjOmZg3azau/+6PcO1//wInnn8xfveXO9Aj4913fgrCQptKTHLaX1Hl3x5nCWG4jlmtgqxWhe1IORIst99M49F8Uu4CS2WACXx4kQ3FiyRibJ3fqNX7gyRi+7PxcSiIoZ26oPgTDugI/kSLp+tZKwjclS3IslBnl2kUTIO8mDbfbhNllk8Gt8U625I0Cb6jLAg28GJfRUzXHZnXh6S6IgmAjuhLbKhrkZJU+NX3hdiRDHnJJkXhIPM8JIM0+je1gGTwab4Isiknc55sUo8rko2yocM+DcfdMG9I1TjJ3IcF1hnm20E27dp1TmceTGGu8JjO4fvUOtfNdALkM8iyLBAFuEmjzBLbGebb5bpvFDAEYIpDKrfNEKui8vFufm0g2TQplB99WekWmz52iJWMFYzpqWpkG0M2xcYo2XpGn5bW7c1GkIUAReEGUpLq0xxFVx5MZFNerLd5ozjYzRv24V1E6/3AMDINWjKVKsHI2AgGtHt8z4O34e4H/xczF1TwhrcdjI9/6hR84zuX4sbvauHy6Xfh1LMOxylnvwLvef9L8Y5jXoSjTzwAJ57+Upx27ivwqc8eixv+89P48CeOx5777oAHH/47HnjwDu3IaPcKemirJE/isQ1KhoEY6+d0Ea5rMd3OW19Eu76Ytl0xPRnvuhiT6f//LHe783GRgWToG8ct9pf7zmPIdv65hWnURxunY4xIBtZ2gdHFeqeL5ZBESk0hWlj1anEws6sba1asxH333IP7lyzRV477Au5cch+Mu+6/D3+9/TbccuftuO2eu3DHffcG/d2S337P3bjjLsnuvguu08yZM7X2qABabLlsg8zrhfphmVFPBuK06+kEyeALOqLMvpXUOqTWiBPJwJO5f5Ihn9vqfGQuhw6yyUedfZJRXkMi1gtkP0gqlbGWslJm8uKzuayhZEVolSQfsksyUHCeor7IJ9ox7oRUdUit0xeCqLffkFc+E8lJgnoQuf6J6mA716wJ9W0zEcZWSHpxl6luJDy2klQlKZ1pceyYVcLPLvK+cwwsk3s0DtsKHpMkkaQpQh1ESUKdAb84GTUtGsPvnbXIttzwTxjCYlE+3AcGdJDKK+oxYL3xhG22xvP3fCb2edYTseezn4EkTZH29OqL2yiWL1+ORPbdWtR2dXWJaz3Jpj+XYb+2MDXMG5F3eeaN8JMMKanyROD22YehQIY0FXvr3E7ntc5wfpIyyxFl0AuGAq4QZM4W4pQz8arFQWQ3kLoO0YX5dlhH0iTA+sDoQjblZJOXqnHa3u1qCDaAsS9nNzXMG0U+pqOMZIiv5dNBez4yz99JbplR9BvTHgcGyaI69KltiogGlkXelGSj7kUdSasbIBnsyJxa4ZjHPJFaTuY2JJ1syUcyH6+izmOgfpC5fT0ZiG5LUcpHKuo7TKT9tFFE0UeUdaL1eUfBgiZVBGq7dt9TpEnVq37fRbNGe6RTpYO4GKcgqF9sG2HRJK2zah1QKLiRyw0zoiDamEaZadHGaSPaWFeE5YZtCnCDQjAtK+pjXss7gGQH6cYRuU4RnTyS+UPbOpLqN4ZB6psrgpQMBLxbo7bYH5mCQlYtYXwsw70P3osHlv0T//qqXXHpF07Edd84De87aT8c9tot8Zx9Emy9PbBgc6B3DpDoGVHuBahNkJp6flzzsGVbbgs8Z2/g1Udugwsufh0uvPQ47Pj0RbjvoTuwZnBVWKST1Pxdgh+YqqjOJIAkNuZBEmQO+yVp0pCRzXRQ1C9+UHvQG3XR/zWEZEt8Ek0QJOGFS4SDYbnHkEESxViRuQ/ropyk1gHaWdPYI3M9SbsKee3bcYcWThUtyCoJ8aNf/hwvOODFOOj1R+DgI1+Ll73xtYEefORrA/9SpY2DlD7kja/DQW96XZC/TPYHHPFKvOnd78Ddyx5CJdUALZfgHTRo/LtQ1y2CZBh/Sb2tUQ4dHqOWiw2neSMk6hfb11lNHboRlHC7o5xkGOtk3l7LrUf9MO/2J6UUTJNQF9sYNvFCNUENKRmgj0YwSIa+AtQ+wQvLTkDHw4vuHFS8DagMI6NeCOqo+aVXfdZwIV7akMy0qI51DFQ6U5JBHy+WRT7Shsy2gtPV0TH4Jcc7ytBiN+ySyidVTg4gTZK8zXoZsq9UC0H3kWMY+lfxMzVkjKS7C4ls6MVnkqh5mXbjE6T6r8QS/H83y0YrqI3XhIrSVdiX62OoQ5WnpmFZxZ333ocHHlqB3jKw/z6745lP3galkdU4YO/n4DnaefYceMcDD2FodMRVmwBSrVB7MsU7R9awySR3u102mAJMQjtJis/ziYGPimID7YiniktJ94llmXam6fbZXgJS+QrU/o3gX3L/3Mg/XyEJ50t7vH8uRdtJMh8VbFN0SJJs1JmcyDsLmcvNG2SeJifSRO0hJ8rJzjL72xCQuV/7IJu804bjF6n5CMe0yDttu1h/82TTn/XRPtJ2G6dtV0TR1vqYNnU6gmRgLXd+0yDQxXyEBrb6qzkGpW6MfTL3YZnbYZgnqTw0q1ujmdc+g7BwIdmwtZjM02STWj4ZSCKWi+IheSOp+8Z8S/nWF5Eb+NqE9U45fx0tPqxbG6KPNruin8iTbLPKk1HvVOLLRoEbFB1FfpIKRLMWOpmtfRktxkrYXiA7N1IjRUZtp/y48YZGic5J8rZlmywZ/EgZqdhwOl2EhU6bRvgmiTzJUBeyST0II2xHUgOzJLsUY9rhWbl6Ke5deisO+te9ceVVH8GZ5x6BAw7aBltuA8ycC/jfDWoPCP6TYUYNkmVNOG2AwJg2mQdHAS+sN98aWoxvp4X0+/CGtx6C5Wvux8DwaoSFkp5wbocBHa6fSDgtiwiCSS62aVcVZSRB5rAdSXWlKu5EASQLKU0reju1H6NFsSkkNO4eyWp4J89/7opkmExJaqzkt7YXKtZDh6kfwpYZZDOGZM63x4/M5R6vXjAa5uUu9FMopd4+khjTQiHp60XWXUbW1w32tsKyTDJE9GkRINS6SqiUEmRaNI9pkTGuBYsX5WRevuvlck1dtkEy1IFkY4x4TBrWR5C5ndPF/E7bp9tkOdm0s46kCawn8zJIhth6J99y5zfM+x4xhQ6ScIxdF1J+IjDNI1NkI7RwnGauYEYWyjOvRY3rkSVsxEuNQEKVUddZHzLr4liINGJq3vAuqSmUR45CXLygc/stp3ZxS93d8OJXAxHeOfbuqmNiGzIv3/4Nks6GmhaSwbfGke0sNLUsZYKyXlLSkUEka1age7gf3UNroE8dSPtXomtkBOXxCtJKDalftLRITzOA1SykB1atxo9+8GOsXlnBs3d5Ej5+1qn43CfPwynHHo0tt5iD+x9cg+//6KcodWkcAlqo61I/SaqZORQMTzIBrnuiMmyWaZwiTVDSop9JomZrUa+5COKhIzE1Kh7Vua6ie8Tts43b6HwBKs/2BpmXmykmJOUJqkIWQLJZL2lsI9I461VrpNeHIRmykWyURbbyNohlk3Qy1C/KgkAXMteJDSfJhs8g2MALmfuLbijGSCwXr0o5eA24fob7wDBvM0D3g0AljDQDPJYSjatOsE5PZETYhhp/hvlOcB7DeUw72bTKCKpObkOznuh4TKYvykl2zGuhYxHhPEZMF6ltp4LnPevJ1rLIZtq+beOyxeOFAAAQAElEQVR2BRovBZsoCtTydgSFu7V1xJPNcuomTaL7qZlocq6P70WjKc05t92cbUzJpn+PGMs2LgoFTHA8SQMadtYbFhT9WGZYHmG9QDYbFFTFtPNEBCVAttmj9SCn1hetY1CjzGnDabKzn6i3jeG0Yb4B3bTemcoyP7ipW0g7HLqO68Hw8KqHsXzwLpxw2utw1ocPxf4vm4NZ8wGtb1HRWDKgw/O43MBQMpyukhESvngECCoGVaW1sYMRMU95OvCe41+Ct77jUKxcc58W0P5HNlWNdyL4lW1NIJttnNAG6df1tI8I5zVv2g5mamhd6Hq0P3RU0bp2bUSNV1zhAJhOB9GW7pO1+V+LXu1wG4uIOYqydj7akO6P/MEcY+Ab3iDzvomLPS/wLI95Te2XzO3addZ7MrSNdaZFWE8PUq0mUmTwzwBKKZEqpFl1HJWRYXiHsjYmfmgEfjCQ0mtn0YudTLuX/tw/OjCATPJyV1e4N1NQ/wFyC5JaZyRwMQY8mAXzo8P5rqHrRBI+Ei1WyJx32jrDfBHkRJtoRzKUCR2WlUolcflJMtTJMpJB6NiY8c8AerQrSOZyy6IujMd6X1veRCLWEAn5zBfAVIpE7W8FkAS5LuF0PBoAgeALzUO3i/XIlC9AAmt1M7uNZk2NwHsyEeN0TTvbYvPTfg21xW2qaOFaLuslyVrJahklzlBT3+ptCkgIVV7VEUV+2Kfh8eg+Tqg61TKbgaI1LYhJwn1Z1eK6NDaCQ/d8Nj76jjfhk8cehYvf/05cevLROPG1h2H/pz0FczPtQvcPgPoSUlK9M423ssrvGhlFWbsDN934bXzh6mtxzz0PYbv5fdhlq83Rrer8+c+34fyLLsOv/nSLhlWKclJGov9oH24LstAW+AjtMJMBWjTXsmqgYC6rjI8ho3R1MJVCvCRI0hQoawvcpgI1RjP5NzUkajmtsyC+eJgPsahW4XiQBElUtBC3rgH5bfCTMKoSipjEDK5DRLtNlJu266ZK2z6iVjck87aQrEvWRhIZJKqf7XOaacxJAEuIRK+baZg7wthSB7TSRHYGkKhMI00SKBXgbnX/jw8MweN3dHV/+CtB1f7BQMdFjbE1A7AuYmTVmpC2rqK8Ee12RfuYJ8psG/Objq4eRG24Co6palXVUPUVp6Zm4VmvYRp4y4wYW1PPO6YkrZoWbO987cZRbkoSJBsmljlhieNs3iAlMZSIfS225SRlkwhQJ5mYj1A6s9yo8yFd52u+B61r8TjNRKby2kzJfN5qtEfpaEKq0JgQJZtpjxyJNvDsUCFFudWpbYxWKYJdrJD1BuqH5UY9GWwjX7Qryiw3osz5jZh+hGgMvN2TzQA7bV0RlnVC0SbyHtA5T9RqFfT3L9eO8IP46MePx5Fvfg7mbgboGeavqPlwqhcdQxAnS2gUU/Ag9xhN1fNh3ggV8YDKUFOmTBmMkXFg4ZbAUe96AQ5/zQFY8tDdqPpBJZuQRRcyL4xspVJtlLPoJI9B1jJhqAnBhCS80POiJomN0sIA0zmUt2FWaFtD1s5Mx6Y9zyOQdjyiW48Rw2mSMG89yRAv8+0yp6O9qW0M82Ten+YNkrr1cji+JC2eAI8tkhjXwvapT3gS9njaM/CsHXbCrjvtgr2f9RxsvXBzeDGdaYG00/ZPxO5Pf6Y+qe+Ip+34VOy689PC/zHOPuw4BcMDzgsqUrz61WWjcLjPY50tJvN6WRZheRGWO03msSGJ6Nc6x8WUbPryQg86op3YcLang7B+sY862+gDyyKiblq0Xpdp2drIY7QTrIsIer8QG633laYAhHvLC+1ob9qhHo6B4+N2mSepeJaQlrsAvXgEmfqOJEjrkkChg6Su+Unm/WE/uQTBrqSFp//x39tedRhed8BeeOluO+Pg3Z+Og/d8Jt5++IE495h349NnfxBHvfJfsFBbALPHh7DfU5+Mfzv0YHzo+Pfisxd8BJ8870M46KUHaOFYRUmL7HK1grGhfgz2r8Fuz3oGXv6S/bH1rB5w9XJgYA16auMoef7QOPUOOnyofppkQLVFNxggP4FSbXAsbSOQDPUmcypR4yRzWWyjKcmgN++xVwSZ60IMxdtGg0lnFvKEugTOF9nKxosq/24enuwtXgfYvxGzmDdiukgtjyjKp+KjvWm08/0eEWXTpUU/zuPn17ieUcO1MYxk4xiujWCVvp72jw0oPYrxpIJKqpcQVjCejWGoMoTB8UEMV0Y1crRC1UPSGzP+H4GsGB3AfYMP4+FaP5ZW1wQ8WKcx/UhTl/3g8HI8tPphDbUaSkyQqI9J9bUbXIBjYUSRecNpcqJ9JznJMHatawfJICI5qY0NSJrAY9YbN1pyhHTx4nqRuV1DXriHNMB15mO8oa8zzmuW5JT1sE0nxPztOjL3RzKoyJw6QTb5mCZzWWLBJoF6hUJdHMxiOgg7XGxXFMc8kVpnG8O85KQabig9WTClmvZJyl8Ha5ItHeyyIshWXYfsDVFFq+NMb9gV7TwPDvbjwWW34axz3o2XH/Zk9M1pmHVmNAb9HND8gPpXT6x8GFi+VF9AV+oZMAr4YUk0j1hHS5x3/kLgLW87BE980iIsXbpE4ho8aCJINtpJUvrH5iQfu7IfmxY3S3WfxQdvVbtUThuW2Ypko4+cLuqcngwkg4pkmBBT7aQZnhxJBp+ZqBidhHk/xPwic/J7j8GlH/0YLj3/AnzqvPNw4Yc+gqPe8EZUVw9gdqkLZ510cvirHZd95AJc9R8X48zjTsBO2z1BDwmVJZ/xQUHm5ZCSe/GC5uG6uC1Nyfpx9tEJZF529EqqjVkWJnfbx/hG/SZDVUdVUmdeVzHNqqkNjYTtGokm47ZFNKWdOS/YrIljwrzHQFYqI/xGlwmoGYMk4kESJEOyUzkkG3oyxcDqNRgfGUI5A5KximgVqXZfy+M1bKZ1+r5PWYhjXvVSfPGsk/CV807Hx49+G4474kC8ct9dsO8uW2K3HbfETttvge233gKup7HZgnl4wV674i2HHYjT33kkrjrrRHz6xHfjyBfvi83LALW49r56mlCJDCWN/ZJ2lctCKpCSa7fcL3hxAWiK+lHLMjgOHiNuo3YfoBskaBONY8Pj1wKSIGk2gNQ40+Qbfk+u+9n3tP04TxJfSmRDOk/S8BsyFy7F+hTE682GdtRzky67npiEFO2LJuTa8xbtW/makk1k2lSCto1Hx8awQptLD656EEvWCKsfwP3il4+swsNDK/CAZPevWoL7Vt4bsET6B/sfwgMDy6RbipX9yzCiMVbTmFo9PITdXv5CXPDtz+HyX96Iz/zqhoBLRR9pXPbrGxFx5f/cgJOv+DC6tp6F5QMrdBep6fXTsTXqyQaxzGgI1oEh2TIOnbXoi6RFmk50I4qzzpyhZDhzC6Cm8RtfrIPCFxvqnjFruBdNG/B8JNhvQ1Yv02mSoO4dUtSo89ZNFyQnmJK5jOSE9heNyYJevHW6+0zWAc5oFLOo0YpqUQLVJAfqRycbq6LcNPo1ddp6w2nDvGFdhNOdYPuIot4yp5XfnezOirB4bSDzIJJcm6lCkikMuR2pSVFlrjVTBwOmCTyJrtZNdMTrX4pXHL4z/I8B9aUSVQ1IjVWVhRbYjTu3Vw+Yf/z9Yfz72z6C447+LN5/jPC+i3H8+z6BB5bkQ5gk/B98FZ9oYLqqI6M1vZkDO+yU4q1HvUqbLquB8JZuz4aSm8BJMtywjpGr4/pDMvP/N4BkaGZsvx/MjoHHtRVkrvd496Rmar1h/VSwDyPakFRoc0SZqX9nXxVT0eKioof+wllzsMXc+dhqwWZYPGtuoDNSrUz+eTvGBgaxeMFCLJozD/5TdVvNXYAtFm6GEtSP8hF8EcjEI20dZyRB0ppAyZwPgvW4OFZk7oPMqePjWJrapalBUvdYqBWcL9F9Yv2mCpIhRhPqJ/kEWSdB2MXM54hOagWjsSB1vDy2qDdyx8WLR0fKY8dw/EyNIl/0S3au75h2jH/3x79gpILQHiqd6hNuSTvF3dpx5HAF81PgmdttjqdtvRBbz+zGbBXerQGZqPqey5QVY/LfP0YM1xLtSCbw/zcqVb6ZmiN33HIuDtx9Fxz7piNw4WknaQf7XzCrMox0cA3K46NwmVm1piZncPsSLWT9MPfoLKmsCIqHDtYhEvKYFkHaAqE99ufxhPrhdGBdcY0xx6xaqaCm+8pwnK0v5nEamX26RiGlSw2J5msxk572HdHJiLTPpsa2MUXmOss6wXaWFymZ5ynKzK8vMrV5YGQYy/Rs3O/gl+D4807D8RecihM/fkYbzlK6iZM+cTZO+sQ5OOWTH8IHL/wQ3nb0u9CvrxKVkVGFsYaD33AYtnruszFzl20we+ftAuYE6vT0MWfnbTBt7LKtytmmgV7l3fmQF+AFL99fvVhFTV894r2zvvGaKh/JMB5tE/uNpJMBZM5HXRBOcvG/05pEFTbt7GMyxHxkXl5Mt1DrjBbho5QolFu82zZe6YUCJjjNslxkGyNPNa9FWbRtanNuOjZFmzzXBl/J1g4l8zSZUw+ITgOcZBiYJFvqYPsWQYeEF88jIyNYuWYlkI7g9W86CLPm5YsLRzIiZi2rRyP8cFASg2tS/OS/b8PPfngHfvmTu/Fj8d/99h8w3J+gr1tulTmVYVkPk8Q7Lkr7TCRzF6R6wOy3//bYba8nY+lD2oXWgwlauBtug2H7SM1HkIxsxwdJQ7mBjMv2Q9yUVJmGK782v9OxWZuPx0jvthp+kBqk2q26xDHonWDDNsXYJO7Yup3IpKfzRUSfMR1ppVZF16yZ+OPfb8FvbrkZ/jN1M+bMhncmvZio6cEPveGlsuvrKuPpLz4Aez171/AbRTKvr324fs6zdOUK/PmWv+JPf/1fLF2xPCxUXcFYfqx7pNZtCOzXvhw/U/syJZkvlBQrsslDh9su0qib+Q2HbjYtdzbcjzyovppw0AK0HdEmisPPNfL+yEW1nKzl6v51vBw/3eDhd7lVLTj1tEfwpvvLlPQ1d0Y2+Uxjw/E0rCUJkmYDFH5kSQlf++8f4x8PrUYtSVHV1ziX6RoaWkOhqvFV0QLTP7moaW4aV+5xhXTFSA1/v381fvCbW/GFG3+Ki6/9Fv7jqm+K/xG+/ZO/4vf/XKqdyjEMaIXtsmZrDnzm1gu0g30QvnD2yXj1c/dA33A/ssFBPfiJmvqoykT1IDw3V0dHMab5eVy7lv7pEtVeGQGqg6oQxkjqiVgIdVZ7vQj2eC+ioh11NUz5agpjhtQL9K4uJGkafCSpKkbaZYgPSdgfJjnCnyms65I67UTI3Gcx/raL6SI1b1hP5vnMF2VkU26dEfXmDZKhje1y69YNCaixMTQ+hh32fjbedsYx2EMbPXv/+yuxu+ge//Zq7PHWztj9La/Cnm8V3nwYnvPmV+AFr34FshIxPjaCTLvaM2f3AtkY4H/8WYT6yV8Gpoua7KcD/0WWdp/wfZSOp4kgQgAAEABJREFUY8aCWaigquFRBevjCvXDc6ZRTz7iJPZZpMUCiz1fk4IljVnRyc5ECtsZYsNJsjG+xaAB1A/dXy7b8wZ0L9Wl0ybOO23jgmFLPtUBhvRug8g6nvXMIVfk1fCQ3tDLVH5iWS6jk13UR2obw+kI550ELUGaxKaTmGQncUNGTq1vGHZgUk2c1K5e/9AyvPlth+MZz+zTAwVhjrZ5ogVvw30GjI0C/3vzw1hyXw3jI8Bf/gz88Ht/Rk95IRZt9hQsmLc9Fi/cAX1dW+H7N/0F/7hFc4QeHnfdUcOtf+9HuYQwNhKNDJLQsypg8VbA4a85EOOj/bCBHxSOV4TrsinA9Qn1iP09FQ2GhYvaW0h1Zqdj0znnRpWS1NySw202SMLjJVHnOV3TBGNAh+Xlcjk8dC2zXuJpnbY1nM8wHzPaZ3dvL/7PT36Et7zz7fjKjTeglmrw1A2oMZmAeg6N44XP3Q/XXf1FfPyj52Hh3Hnw4iv6khmMkco4Pnj2WQEj2mnM1Ca7inbmNzZIakhnmo9rIX4kQxEu0+11wrwXPCRDDMncBo/QsVHcuo7GRnE2iRONNcfI8VEQAfUZQ09mqGoySqRvB0mQOYJX36OBmXix395Zs3HHg0txxbVfwao1Q/BLYXzoZszz2M71MNxPg6MV/OTXf8LHPvkZHH3cCTjh5FPx4Y+ej8su+yyuvvoaXHzJZ3DSaafhqPe8D6d/5ALc8F8/wd1LVqtvgV75nKOB+6zttsCxb3wtTvq3t2BeUgUGVkMrLECLmGxUiystnMv67L9NXwnPfeoO2GXxfJT7VyNb/jBSxaHMBGmSKCxZXsl4JUP7nSRpAhkBsqXme7clxsyLL+8++/41SrqH3X63cWxMdZgidrnjqa8kQ13IJnUOsjVtmUHSJIBkI28Q6EI2ZWTOSxxOsjXtPvTiLyIYrePFMXEWx8tx0/tNHkt9LfBYhL5QTArNj9CXDFAe9KLvnX11ASpaMLtulrf1nAwfxdP18ouhnvYkw7h3OxPxqSpH2mDD6+O4+b4xNYoeSYJkEFkXYYHrQhJUImkLVJde/tw37lupJ5y6vSbIJgg8tiOkjGWbTlZfma3bqfo7g30a9hvTpoblptaZN5w2El/WCW5QMYMrYBRl0SZS66JNpFHXni7amm9HMV/MW7SJ+qKsaBf1kpHu+qYh2ZpuaqbmHNipLBzwiKnsijo/GDKqe7IEQ8NrgGQ1/uXl+8K7wW6CkdtnaFQ7A/7xjwwHH/Q+nHnGl3DpJX/HUW/8KK749LexxebbI9GoTWRcSroxd8ZifPKCq3Hs0Zfjkov+jje+/nyc99Gv4eGlda/y5clENYDnolIZWrw/EX16WIwOaTdGfmwZ22Xq9GRYm36yfOsjD2U1A7Q+Ljb5PG6jx50fpOY9mfnBSrKl7tYZtjX1pGY7GzltmF8bbBcRbBOCaYJEgyTRTkOtjqRLA0W8hk8w88U2zutyZ/X2YGZ3F1wPy0nq8WAroEagZ0YfoPz22durXSCpnFcknG6HYRmpDEE68ZLfPxPl7RL7scxxtF+SsMx8O/yAtc71NjWc93EB3w8R61ThRNaGSDjNGyEBL1KyrKo5iGCaBqF3geHFST0dhB0uJBtSc4nSJIMvKzyGxsYrGNYuHstd+P4Pf4Q7775X/UO4v9zHJG0KTW1IwAAkJTy8ZgCfuORy3PT9H+DpuzwVx779zbj6kvNxw+cvxjc+dxEu+9hZOPX4d+MlL3kh/nbH3Tjp3I/juHM+jv/+n5sxoO3rMa2gqqND2Fzz3av23wcXHP9ePHXBbHBsGFCdEi1eZ2uhdcLrDsMXzzoZl73/3bjy5GNx2QnvxYufsRN69PKA0XH4L4p4xznEA/lBsjH+oYOkqlxCkqbw4XHlsVbVjnrIp37zWLQuwmOQzNuey5JAVO1AfSGLektsE+H01CAJksGIJCaWiWkdJIMfkg17ksEfiofUngPc7xabN3V6ItQO+ahWxzF35iz841d/xOVnfRy/+syX8IvPfV34Mn5x1VeFL+PnX7iujmtEr27F56/DHz7/Nfz4G99BD0oaW1WUulJoH0pFlwSVo1GFOjLRRwuhTLVR3a96ZQGq0GNykmyU6/HZSHRmJvZtu538kWyMCzLnJQiWLsNQo3VmQRYvJCf4t62BDThi/kiLrqIs0qjz6Ij8xqXu9XaPaniLqN3G6YgWw3VIxDLsZy3ZSDYsyCbfELYxDl4nRDOSoWPJpq+iPeqHZWbJpp3TnVCtEqtXr8LhrzoQ2z4R0HoatU6GHmPCf337N6gOz8cPbroZ533oc1i2NMPiLZ6A/oGluP+Bv2DJg/+LZcvvxMDwKsyftxh/+dM9+NiHP4/77xzBTd/6NX7yo9sQCyCZj2cV6L/KseU2XXjxS5+PNUMrNKiroRakbXIEQdvFbTXaxBs1af9ksw5OG+tUiPI37It8Q1hgon4aY6yQa6OzJINPt9XwQ7ZareqZW1O/UX2UT7p+8Bm2CRnW80LWy8tJKKNmX0mC1DtjPd3wQjpLE8SHn9Uul6QePURap2GBoPjVwm6lhpx82pf/5TaphHyOaxevqh0iL5SQSAaENrmd0adE4bSNERLrcLEfg2z6J9m4j8lWHjpcfoTzSvTYn4qlguMAdUTHejrPRqq5x51dpSUtOtR3GoRhfLjcdtiOzMdno84WFkASVLqsfs+0WN16wTx86IzTsOOOOyhLBtJaNzWTVX66HPeL6cIFc/H+447BRZ+4ACcd9z68/vCDsd/uO+M5u2yPXZ68BZ6721PxmkNfjBOOPgoXf/yjeO8734Hb/3kbrr32WvT39weHPdpF8++s+/T5/AXPeipOefdR2HrmTJSHh5AMDOKVL3kxXnvQgXjKFvNRHRzAvL4+HLj3zjjpqLfg6dtvB+prSkn1V2URAIgwwHV0Xck8ncbFs148SCIc6h+qDsqAql4ivBPtn3r4HrE+cZzNRMjefp20B92FerGI8en8qG/Y18uMafswb5hvh+XGZPKiLvKmEe352tNx/oi1b9c7HX2VQMzvm4sff/P7OO/Ec3D+CWfinGNPxZnHn4TTj/8APvj+DjjhRJxxwkk44/0n49TjPoDLLrpEU0yqYVvDmHajSUWwPb4u9NGGJjUyRVV9O6bx5DFjxLZ759dwtVRjFGHZdEE6Z6t1LKNVCpAMQOEgWUghxNH1bBFOkiCVN6JgE8uP1CqS4f5v901yQp1svy4gcx8kJ2QjGfyTbNF1vqtaTB7hhAZGKMEVM0JiGpeYr2hazG+9JiNFO7ewznDKOlOBZAiM2PU63bkxI8nIdqQkQ1kkO+onCLVarnr7FzXsuc/TMXsuoPtJZs1pxZ6oZFoCfv/r1fjMRVdh8dztsc3mT8CTtn0yemZ14+4H/obtd+zF+47/V5z5oTfgla/fDTPnj2P18ENYtGAhnrTNk7DFgkXoS2fhystvxL13N4vw/J+kgNE3G9j9ec/BmrGVqlFNRkmjPSQbvBSP2kmyY1lc2+Q3Sb6OzjZRIUnEh6gnFAM6ErWdbMaFZMPOCx3bkQz9BXWwx1QR/VoMjGgHrUsL4rJ2i0vaVU7L2p0hYHtP5hXdW6N+qGvBHn7DrIWu/+cnXjwbspxwhntFn79JIk2p8jVwoTFduB+9o1QupyiVEqSmXSVQtkhk6CdFHf6TipXauG5vvTBogVNBBiO2Q9bhjOlIg7BwIRlSaZqqTLVRdSGbkzTJEDuSsA1J1ZvBNsYe9YNk2BmtJx95oroqAAhQ2arYpGWSzHWRKm/oD93JucJXB9l0ulD/afe5NjocMoT4eCJKUqQ9vYqX4ilNrV6WyzMk0pkoriWUuroCvPCmxq3b4prWqhkSzX1dogtS4OS3vwkv3XNn9KY15a2pqWxAArh/obHMNEGqCXEGgX2e/hTs9fQnYX6PZPJTHa2iMpbDPEYyzEuBZ241H+969UG47sKP4OT3/DvmzugJPoBEflNQq7lSDdhjpyfi5Le+CVsSmK82PfdZz8bsmcB//uDnePlbj8YJH74Qf7t1CZ687QK86pADkI4PoDo6ApmDJKiKJnVa033jtvpnTPGerOmesowkSMraXesY56DiEyCdbZ3P9gZ1X4UMjYsq3OCnx7hvImKOmDbtJLOcZKO+tiEnpi23reG6m1q2/nD7aio3E4iechcWL9wC287fEvPLc1BmF7Z/4lPwzD33wjP22ruOfUWfm2PP5+Fpez4XT997Xzxn3/3wlKc9HRWNkVqWqkoleJpBy70hsU6uI9zf00Env9DzHygDWQnaR1Ntakj8n9K2TzLANMLpIiyPcTZvoO2I+igmCZIhaZ3hBJnLzEdYV5SSzRTJhp9o34kmElLodJK5hmSLryRJNLekQUa26jr5KcpIFpOKrYIoCckWfyQlzU+Sk+pc/9xqsqsyt6gyFWhEofURUWZ9RJRFG9MoW1fqvEYx3xRpd7AnF7UeASgcrl8hub4syUbWUF49FXky15NUFRi01kUEwVovNWy3/SIgzw7N52g/li0DPvOZz6I6nmBGzxyk6NbDYgSrVt+Lt73zMHz68pNw9PtfiDf9264445xX4vIvnIN99t0RDz90nx5U0G2aYu7s+fjdr/+E//qvX2gh4LGlvgagqsOcy1289QLU0jF9nRzB6OgoOh1kvaJtSpLy1RltphueVFnr5aSYz2PEWC9Hj04mko2CPLGQ+eKPZGOR5wdWVQ9sjznzps5ENvOSOW/djBkzQj8NDw7B/zDK/zLdf7/Z/+esEuRXCA9+LaD9D6isr+qzdqYy2v06bZ+ma0MiA/uvDA2HcrWNAZeT2bcALRISlU0NxlqlqsXJGGrandSTD5ZZJxfrfMbYkATJkJ9k4FMtrB1Xwwq3xTDvfKYR/k2qd9Zj+hGnqmMow7QIC502NSJvWgBJa+tI6nTdSOIdZy2CqYea4dyOlceZ4bTjZd6LRlPLIhyvisZRgHb+rK+oTzONPaqPMdSPIw4+AHvs/GSUNL781zdqMXMHShJeQGvJgXJWQVmL0pIW+Yle8IqLC/MlyUqVcSRa5M5Oqtj5CVtixydsi55SorlzTHOgXs5qCBSyK1UyvGi3nfGO1xyO7soYZndrjh0Bbrv9n7jjtttw03//EF+/8ZuyB3bYfhvM9QuofJF5nD1eHAvoCP8ISu0JxppjLPdYo8ZbrR6HEE/p9KYBKs62MZQdjmW436w3LBRY4JVcp5PM60nm1JlJhvuApJMBZGc+KHUhGfKIbTlJhjTJoCcZ0u2X9U2H+ama6hkIHKo+uuTzn8Unvvg5fPKLXyjgKvERX8CFV1+JD137eZxy9unIuhI9W30fJOD6VmJj50tSjFZGMcYK1uiFbPnQGgxVRzFQGcGgMDQ+goiB8WGsGR3EmrEhDNXGMKbx72f2dKpEdm5xHG9FH2Rua50RdWQuj2nPA5Fvp5lWFI28HrMRNpQfkiAFzyumhngJbaFlnSQmASkAABAASURBVB4CgUMLXxdtFOL6GS3OVI9QB1MpEuGxOYsBW1sNbLs2m2nqHRBjmubrZEayYd9eBknFPUfDaBoM9RbqTlq4cB5AdDzkWoslYOddtOOs3ZaRkYEwqB5etgQv3H8XvPM9L8Z2TwISv8zKWfcM4Dm7pzjx5Ddg5ixiTf+q4HdQO4/bbrsIM2am0LMFiRy3t2PR4j7MmduLMe9Q6sEZMna4kJwgbfc1wWA9BfZLEiRbPTg9GVotH7cpknq+qlPRnEgcDy9EJAonyWATJzTrocM2kVeycXoxyrEKKv2DGFm+CkNLl2P04RUBtf4hYHgUNWFkdT/GVqzC6LIVGF6pMTQypgWtFiR1T3FXUAMJ7bDOSJCp3zLt+NTgxdHMUhcgP/0PLcWIfA8vX4nRlauRDQ4DQ1qtCOMqd/D+BzD40MMqdzVGVq2BP6HXRoa1kK61AUo3gbbD7TdiLEy90LGZ4+UFnj+Z28Yy02hDEk5bblhO0uxji051iDLPpcbGqKF8uv2OE0mtBavqTTkWn4kYJNW/VKr1JJnLU43dhAjjg4B3otMkRaIdxa5qBdsvnI1DXrAvejV3pfLuMRM9eZxGfn0pqRfC+uI01eLVcD+akgx1JHPqsTpbw/OlL9wHz3razli1/GEttoHn770Hjnzz6zB/7gzcds89+rJX1c50HxYtnK+xl8H+vNjNtJh3vEJd5VM3JYwkVXuTpFFW0OviOiRpKpNEKZ160YCQaYGtYEugs+4nTctIA1IJ85NkzhSujp9REHVkyYl5i4YkQ32Lssi7jYbTkZo3yGa+dp31GwqSGNai8ql7PgNdu2wHLJw1OTabASzqARYA3YvnYDQb0wir5VXQcxcClTJEHptT98BodQSrK/14eGy1sBL3rHkAd695KEe/qHCv0vf1L8Vy2S0dXYW71jyIO5ffjwceflDP6rEAj8NOjSCbLYx9QuYyMqed8hVlXqjXNK/4njdvXfRlPsCuhE7jz7aGJlQEOEN72fJv8WMK18GoV6J+Z9ZTnUjBOKjdKCMkdGnXSzSts+hjWhkKRi7TKIgmsPJPqreMCcpcQEqfsxv9Srb6DoNjPUpxvkwjcnxMmT06RfLTN7qhlIqapXnive99BT5w8rFYueoheBFQ1ZvqwYc8D1tsCVRkOlYdw7jeTCu6Kf0JfuendeO1rzsUa9askP24NvJG8KlLPorXvX4vTY7y236qnM02B7beejMMDw9Kq0eK7oZQxw79QSqDrDqdMY9pJ/3/k00vAu5nT4wk1WcMmUgG3nLHN8JpGyR6WJtGufkihgYG8Px99sVnLvwkrrz4Elz1mcvwhUsuxWWf+CT2fuazMaYF657PeBaukO7qKz6Hq6/8PK65/Eoc+aojUNZnd3/u9g4fNV7XBpcbJyHnGdfu84EvfBGuVJmfu/jTuPKiS/D5T1+KU497P6iF9ZgWz+9+y9vwpWuuQyj78itw5ac+jbe+5vWoDo+EBYvbZZ+G/U8F25LUnK3KypDMecfICxjHzJCqYRN525iPcNp/lSSmHxWq+oZyfP8ZITHNS8w7TfMJZvXySIZFYk07qo6nIQEypR0Tw7FM0rS5GJQzMh+nEgLWeSGrRWaqruhNierAGhy6/wuxjRZB1dFx5chP/xm5cX2iN2pIcqGuLtcQO+3T9hEkw30TM1tu3tSgdrIrIxXMndmNVxzyMtx0001Y+vAAnvaMnXH88e/Cq1/1yvD7aX+JcD7D9yfqcXLasC/TgPq96DHmlzVT7+o7ZrYj89j6T5w5Tv5NtHejvWNiuyCTD5Ja/CH8Vjb43cCLy2534bp1kkc764yYXhu1v7XZrKveMfTPOf7Pf34f9/zydxi89W7033pvR6z5x71Y+Y+7MXrrfXj4zrvhv+WdKI7rWuYjZk89tIXNtl6E8y+7EJ/+ypW4xPjqleI/j099VfhKjktEL/7y5/Dxqz+jXfdLceG1l+P0T3wIc7daiFUDq+F5ifqC55e4Yn1JNpLuOyMKSDbuB8uNqDMladKwcX8aQahLkVdyWmd7GRMy6V6yDZmXPUG/AQL7jbAbko22RbmpdfGebs4+QbqeFzUqOgweVLBKRgDqR7QxrYta9FE2HWr/k9m1+y/aStcIwGT5N0A+lW/rPKBMXQRJk2kg0bOI+M2v/4paFVogQLt1mHBkksycBe0Od2kxPIKKPjGO67PjIr1ZpyUpG2fsct2cki1evED+R1HR4jrLxrHFVl3o6obnZ2mhLiJ8KHShizVXYystoG2fyzPJczi9NsT2F+06yYr6/8d3joDj1o7iGIs6MvZhVujPnCdzXSzBo2JMC9Edt90eB+yzH16y3/Ox/z7PxQv3fS5e/LznY8v5CzH8j9uw/fzNsP/ue+H5u+6BF4q+8Dl74jk77ITRB7Urp5eqEuRXiyENLkyFam1cL3Xjsq4FDK1ehe0XL8aL9tkHz99rT7xo772x3267Yc9nPAPja9Zg6O9/x7N33BHPk2x/6Z6/++7Yf699sMsTnoQR7VQnekjEtpCqQ0xMk4aFnge57EmGB49lSjbGOUmtWxKQE/174YNN8Yg38HTqpod2blbLyRRXx8ZtJvNYZCrHiH0eeOXPEunTJMRNSakr8ByVeYwoj1Z+qOktP6tUQU10lTWr8KRFC3DAvrujR+kuLagzjatEXyiW94/g+u/8CNd987/RPzwWfMZyIOfmDbGhz0w7gWRLHzqPEW1JTshvvaqCp+28E5YuXYpzL7wMP//zfbjt7lW4f8kS7PasZ2j3uRf9+mLy4EPL1CyVofHkxW6Sag89y+AXDTU+3BdJmob6J7JxuST1LpHCR1h8m1EeOE6yiXamJK2FY2hb+3X9qrIn2dK2YDiNC8lgZT+BKVws8/xSEAXW8sDoQub5xa71LOZbq/E0DDLZlLpLmNszG7f/6Ga8/+Cj8JbdX45/3/VfJuCo3V6Bt+92GN6526vx1l1fgZNe827MrHTBf3pQPSRP+WmfRp5CeElxOiLKHzGqXYUDX34w9nrtodjmxXsLe2Fb0SccsCee9JI9YWpse+Ce2O4A6V6yF7YXnnzgPtj9jYfiHR84FqN6M+jvX42uUknDqAbHXXtyMGK9LWvnyWZfFvXRLlJVMbC2MZww7TRWHEBqjg4bK2j6d54I5w3wmNdYtty+DMudbqeWbSjsM6LdV5SbFnVJMbHJ8oWOXO861juCJEgGNzEYJBuyoFiHS/TRnoVkuygM3KI9OdGmPZPmTIlKuP66b+K+e8VOcXq8pakmgXI5lFXSynlwcDzc9da1Zi2F5MDAoCbwEog00DWra3C1DHQ4urS43mILL7pr4WaMJuTa2xJtizGIsv9HN04EPMn4YWpvJBsPY8tJqo8T9W/nviJzufun6r9zO14JvzPO6tSy+bPnYLcXvRibz5mHLi1o/I+8StUMJc2MqSZGDA5pvOkRJFepxmGpqwuTIe3uglGSjVwhHomYknzZb0WL+TII+9539z2w5wEH6rN5GfBCS7vdFPzTj3INSFUP191QEgbWcnghYnghGPLVbxTHy4jZI29qO9s7X9SbWhdj7/Qmgfq8N6Euk8kbhtOIniYnx8LtNoXGD8kwxqCHteG/HBFion7yg9O2AdqdzgQY6kvoExuHBtAz3I9nbrUZjnrVy3HuicdgmwVz0aWxVQbDnDY6XsVvfvsHnPvRj+HMD5+P3/7+jyCJeLgeRkxPRW1nRBvvXhoxbZ0R06ZOVzXONl/Qg0MOehl+/PNf4O3vejeOfP3r8Ltf/Q8OeNEL0dcD/O/fbsNqLe6r9fHksWKQ9bqaFuLnmJAMsXMZ0EEytC1JtaDWPaJEiIFUgTpPiJ9iWMzjcmwT9GbWAyQn5LJfY4KiLiAn5iEnyurmas7kumizPrSkeM3rmoOtejbDZtksLMRELMj6pOvDwrFebI7Z2KxnDjabMx9l5QU09hsvkXjMDi/SoRfP8sw+QF+ToQ0uQM9z/5G9THW0gUOYqIqmEU5ryKAEPOvA5+NFhx6EocoIxsZGdEuWpnxuk3YifzpJhj7y2DIkCmmSZuFrXDwHgS62M0hr0XGzD3WdzBsnSYlzWGgfphFOk4zJQC0LzEa+kK3l2D05UWa5Q206fUziqO7gkSHFMieb+KPNZPp6zchmINwBZDNdN1knQub5yZx2ykwyDI6oIxlYlx+YKS6ptjvmzVuAW/73Djz8oG4e3zTB3l2X6NECTaaA/6dF3/nW3bjumm+ju3e+bpQuLZ668Yuf3YyBfqDkGwqJZBRK6NUkv+R+4D+/8yP0ds+RrIxatYRPf+pr+PUv+qHnXe4b8i/Es6ybcuGCeZq3x1UuQ7tIRvX/o+sRAXL940fmeeNYKmvR2uWHbb0eUe4HH0n1Waa+qwatF4GBqV/I3JcMwiRLMjzQddF4KsF+3/Wud+H666/HO97xDlD3mne/qEWCH9ZhsdDXC/R04Z/33YM//OOWKeH/e+Efb/kr/vbP2/C32/+p3cQh1EZGUDy61J7xsTFsv912uPTSS/GV67+EPXfbHd6p9CD1BE4ttv3Zvzo8HLJ6MW6ExFouXtyRzbi4HY5VzGaerMelLrRNRF0UiG3NxJibf0yh/mmU7zYYDcHkDMm139ey0WAKdv4Ta9AuMQiQ1HBJUNYC2ghy6bw76pjF2JAy1gJSxkjSBH1ZFYc+dy9ceerxuPSk9+I9r3wZdn3yFuhBVeuADFAfQ0e5nKKnpxtzZ83CzN5elJioGs0xTTLUQabrfJIT8yauY91To+5avCRav+zwxK0xs68LC+bOwEEv2AsfP/uDePYuO2hnehA3/fePwJ4ZyJJ819l5DZJIFRsKSZqGulpuuCwDOrxjb8SYkXndbCc1fN8Z5huQjfOTDKJMMQ3MRrqQDPXdSO7gum4sX9GPRgqSNEW5p4zSjG7MmD8bMyfBjHmzMWvhbPTN6UVJ9no86jnI6GqToJkqxbQL4WGsh/Idv/0tfn/jt/DHG76F33/9RvzlmzfhLzfehFuMb4n/zk34/U3fxcD9S5SnBmw+A4e88XAMcBwrBldrah+H4+55zw2M48k8ObHt7Xoyt7HccD6DZPBL5nroKCeprutwOq9AcsI4c53JifJ18L5WU3Jq/+REfbJWr48XAzVu0qpO8SDxIIggGVzEtBPmTQ2SEzqWbJVFe5LOEkAy5CMZ0vFCtqajvEg9cDyHd2lR5N2RybKsXJnhgx88E7/69e8xc+bcsOCZP28zXPOFb+ObX/0HBlcBSa2ELg3qpArcfydw3VXfxz9uuQezZs+HF16bbbYY3/j6Tfjmjd/TjVasRZN3+a6T1kyNNpEMfNNq7RyZ5yHZMHbsIiwkmzqn20EylEuyXfW4SHuRl9XrTrLRFpLTrj/J0NfuE2ciGfyYjyBzGZnTaNtpEo153A/+Laf/AZ3hseeHucdJrxYu3d3dwdQLWNt6gVP1LN/dhaGxUZx81hl4+WuPWCsOO/Jgx+6VAAAQAElEQVR1+NfXvhrvPPZ9uOfBB5DMnAFN+8F38CuOpB5saRijLj/VA5IkfLhOtkuca43eFCVs5M9NJJn8jL7sI8uyEDvz9mvEnFFGMtQFOiwTaZy+R12/hmBTYFTfUA1Tw4nifOj0NEHWA9qeXzuyyCcEkZrmjmqgIX62NVSGF3yOGckQQzL354dQbXAQB++3H573jCdiay1K56RVcHgQ/rrgPNBhO3fzbrs+Gxd/4jxcevEnsOceu4WypA59Z7q+8Fgwivlj2ZaRDIuElJk+9QM7PXF7nHbScfiP8z6M0z5wEvba62l4YPUIrrj+a/jVzX/FOEsolbtCW6HDvgyxjdNpg8xjYd5xc6yguPnFwzLDmUiGOpT0Ylnu6kIiilIJ8bCdQXKD4xF9ro2SDCZkTkOifiEnyuqqKYnbMKVBByXJ0GaSnolQ0wtETTvJlQ6oaSBVJc8EU6fNU3NLB9ePkSiMeN1PFajTASb44bf/C8e85Z34wL+/Dx886lic+JZ346Q3vxsfEMy//03vxPFHvgPfve7rgP/dgMbqVrvtjGPOOCEsolcPDmhhnSEFQb2UeqyhfpCS1ZFp7JF52moy50k6GWCb+DMQkvBzhRTNgFSUJNbrUD4mCchmfnIi7/KNWEaRjzJTspnX6clAMpRJcoIJyVad0jZKfJk26pmmbb+xDNWZwVWkTrTXpaizPsLyaBtpXUcycB5EhhNkLjM/WYdYF0E27aMsUrKpIxk6wDpyIk/mMjKntjOq2u1Y1b8COzxlS2z/RO3u0eM/0+2PgKqnCskWb0GcetpxqNbGMaJdvFqtgpm9czG3a2ucc9LlOP+cH+JH3xvAz39YwzeuX4JzTvwaPnvhf2KzhdvCi6FxPQQHhvrR3ZPhsFcegp4el94EVVqqcqpjwIMPrkCalMGk1GhT07KVI5WpVRRSJENekiHdfiFzOclgZz1JkxaQDHqySYOB+90IiakuNSkL0KQLQ+2FJp8A85MgY4L1hQqe8iSbbSJzvpiBZEh67JJN3umgKFzIXN8+pt3EWqWaNzPaK26JJrCSHsxeUBhQuio5mfuJE4fHn+bLkDOUq4VURZ8dK10lVPq6UV4wd0p0z5uH8pw5WjjPRNLXh6SrHPozq1F1UmxFkam0CIifAN0LBNLNF6gvXBXbmK4bSIayYy7HyiAZRXAsEsWCJPxSQTLkIan1ju5Ltd95DGciHR2PL6cQbFE4/NBuQLutDV4P9gY/mVw2BVdTs6rfBAP1Z7OezXZMsKsLSOZctYoU1H9ARQ9pahFXmjFLOvWXdPbprxEGvYDs6tbwUZ+oPBnB46TivyZRTycKUVap6AU/g4ZO0PvnHYnml5oyGBnF6HTeGXpJe/bO22GPpz8JGmYh7u4Tl9sOOEZTQT7jad9GTJsmuu87gVkN82b14OAX7oE9nrk9WCrjJ3+8G6d88rO46ns/AWbrK50WY9WEUPO0CKqipjbW1GanG1CalI3sPNRdvttQ7uoCJEdFE6528N0+Mg+CX3wdP9vaJx7TQ/2KHFnopJzHFLKoy+mGVZ6kwpSj3RPZWW47x9p004XjiDB2PFbyepbQl/RhNmdjy65F2KZ3K2zdswW26t0CW/Rtga1M082xEHNw9QWX4f7f3gxoPYCeGvZ9xYuww167YKgyhPGRUaRJAsqpx5oIEsUqwvII64xoZ95jMU0SswHtsbStEZTTvaj8YJqptYYTUWZ+CpCu7RQGUpFrt5HZpKfbY7QbNKPQrumUdsOMTrrHWrYe9eoUkKKMZD7xY/KjaG8rstlRRZ15T3im0wGQoKLV6oMP3Y6R0aV467+9EvPm637w08QF1UESWvuqnsDzn/90/Mu/vgir+h/A6sEHsXzFA+jrm42ZvYtx/VXfw7+/6TS89pVH48T3XYAffO9P2HLRk0K+Bx6+EwMjKzAw8DBO+sC78NSde/QQqxdQIFrbYM1q4A+/+RtmzJgd8rot0aTIR9lU1PaGbUjKXwIyp6gf1hv15ARinTFB8f8DgdvVjtgskpEN1HaBKVwsMwqiKVmv9RJbjI3Bk6nZIsjWMoNOMpKh30Jal0zprFxCyT8G9QqnAJZLiPBi2XYRKKXBT6iDFqLTvV9UpE7tISmPmHU+XU54KGjBYxodkGwszrxwJnWvaYEYF84lvWBE202een40plFRMu9Pkmu3lk+S8CJYnYdEMSlrQe14of2QHUmZEbpAgyynEAvCf/1F4QVJeCxKjBoyZDTXhBe0ZfW1/46zeWvINiMLHwHE+4l6yR4fr+LXv78FF13xFZz60U/gqJNOxU//+g9UZs1FtasbHs/+O+XeRVajAI0vko1aNXzVZZnaZBmpcTY2Dv88xS8gJcWzkcmMYm7SDjL3bR/tusdzmszbNZ02kPk9W7Qlm/lJqisY1FVkGl+BRfsYy6VAbonH5NBSsl5u86FfYopudqGvNAOzy7MxuyvHTNEZ5VmY3zsfi/s2w8zxEq6/9AuoPrwS0Hgpbb0Z3vy+ozDCWvgzf6jWwktwmiTw4TFjmI/wvNgJnv+MaBep8xtOR2p+WlAdXU/nM8wHxMzqN8uNpohhzQAdRbmSHU9y/Xqzo2/XV6Xk0RMTTguNkHicXhykqdpgfVvT/NAk8+DGYJEMnUMSJDHdI+Y3NZzP1APR1CjyTk8EMTZSxcMPLUGlthQfv/D9eNkhT0W5Bx73dhkQxr7ufM27Qb7ZFsBrjzwQI5W7MFy9F7vuswMeWHYnVq1Zji023xpP2mYnbL/ljthmyydis80W4cFl92PZqjvw/P2fjuUrb8PczYiDDtkTvX2Avu4gvlm6+WmawJshv/nlQ7jtb0vQ2ztDddDjTbHO6pBg2mfMY+pMJEOc08JDxroI27SjGMd23WOQnrJItyMakIys5oishbedYaFpOyx/pEAyX7i48+uFtJffnrYZyXCvuO/EwLSkwZkyQSlJA/zTIaOs/o0oycZIlT+CTEFP7ZKRBDk9QEfm3RbR/PTUZuSpya6xPdaTNAlIXDctBq33ODNIIlX9vXAmm7ZoO5ynTfTYJXVvhsLbaRCu/4Vk6BtUK/ACsVod1yI6f9B7h7SmvveuLNK8D7zzqgxIFNdEL1FptyYz7TCHGqhujunAwECYx0gGsRfRZCo+9yFGZSDA/GOJGhIMVGr41PU34Pyrv44f3nonagsWIZs1G/SLY1n1TgloDJW7utAluI1uP0mQzGOheHi8ZPoK5Psl6mt6kzAy7Vp7t9k2cT5O5TPVLnxVu+D4v/xwXNrRKSRkHvOoI/O0Y5qPWj3zorKNUmlD5FE786W9a2a4WNNaGDdV3S+ZRWkCavwwgaiRgCWiSy9cM9iHX970E/zmuz8DhlV73XM77L0bXvv2N6O/NooRfaUuaZ4tKbO04TnkOEKH5zpDbCivnZJsyK2bDNEfyclMGvJo2xCIscwQO+EkOaEOJCfYbQwB2fTbXp9knQpQxynSCFinjI+CcaGRU5bmNrQZFIOSaEC2qUOSbAYxCKa4kBNtyaaMbPKd3dQwOLwGlWwAl1xxLg57zY6YNQ/wQjn/JJznKrqxTi+V2HWPebjwklNwzZc/gY9d+Bp84uJTsPveO2HlypXIql1IdWORZTy0/EHs/7Ln4rNf+Cg+fP4RuOb6j+E/PnkyttoOGK3k/r2r5NiEB1kVWLoE+PqXv49SOgc9PT3IMK5BHG7lPMM6XIPfQgOcdvYijTyZx6uYJnOZ8zyeQXZuBzlRTlLxzrEx20yy1V13d1ikhH6XjmSjXLKVd594sjUNTnT/eIGcgPDi2IOWGpjZJIh5nd+wj0jNTwd+CIZR6JtAGTLqXhGdzun7nVQGGbsuhsuPlCRISquXVy1qvPMSdaZBsalcOsxtjarV26DGNETryjguIU/05YQWckjy2FhvOC4kVRT1qMj8AxTEOHtxbZB07iYSYnV/P8Y0z0B8TbML2WbTtH7MOVI75lpAr6wl6N5ya9T0RW5M9824Y0Eg/18va1TKzu0N/45AX3Y8fhwjx8MvY25IpnEFwXKnI0I6LYFGKW3E0/ENNvXxHnhdVCxUfICS63huuuakW7b2+oV41c3MG/Vkg5AMcbSAbPJOrw2UgSHymJ7uf7fNL6WmTVQRZbN7Z2IGe3D+qR/Cqr/fpQkxBWbOwCvedATmbb8FhvTC63/j4nFIMsSEbFI3kKQJPE5tFxK6mDfETnmSef5gVJybLDeCIr+QuS3JUBdLSZpMitjuSQ3WV9GhXLK1Li7b7n2/mU4PdhKxthwOmLE2u8n0xbwuczK7tcntx+hgR+ZBcTAMkqHz4uCwzOiQNYjI3D4k6heSgSMZfDlB5rz9GmQzTeY82aSZVi4rB5bi6BPfihccsBD6YgN9LURVzmpeHWiKTAldoTKaqAHomQUtuJ+FXfecibmbA4e+ZiH+/d2vwJrBlVjTP4TBodHwoBqprsFR7/kXPP8lszB/EfC8A+bieS/eEonuM62B9OBDAEFIhLFh4D+/+b/4+U/+iJl9C0Cm0uuG1SRejFGRR9vRSUcyWHlSKMK2JBHjhQ4HmeftoHrMRa5/rESRjzIyrztJkBNhO7JVbpn7uAjLNgSeAMqpezj34rT/RwTMk+rjbErUzQIJ7azfayRD32lGD/kpeRHBFtAYZr7rLd6n5esC78aQBPRpEhqLjg38e2ms/SDZiL2tY7kecwbJUHfLSSJVnAzrLPPCCI/1oXpNWYWivp1XmsxjMKWPutI/MQisJgi/tNRApOUulEtdIAkfJPN+Rw0Q/BJuZEkqeQkKKDCuXevxMaCWv6lrmQkkJYxqN1sDAmPadXV8PdVRSgPuU0NeH+uz5komCR5euQr3r1gG9vUC5UTtY141jXXAYwcQgWOVaYHsRbLHaGibbEw9lqCYUWOrJhv/2T9T+JA81QtKot1DJ20f4bQKDGQ6l2Q6Ro+RDVmPW6F8silzmwuqSVnSMc+m1EelrYyYjtRjLvCP+VhzjyUaOzmFx1xW0lBJNQ+VhRQljRnfk/4QYUCVpypPEkkpwfx588DBcXz7mq8Ba4YAZOjaYWsc+b63Y6g2IlG/Nul8n0J+GQAdJDW0Et2qrRFyP/gZjfpR5K2zmGTI63FNNn3KOcIhWaBtF+c3GuIOdiQb6naGnFzXbttSTrtyHdNJw143dIPvxLRX0PZGJ9vJ5J1sO8k65ZcsNLy9HjG/9JFtobaPaFE0E8FvM9ngLDcagjpD5p1lnVEXtxCSGjNsyEiGNNmZkgW5nzhaEGz/pO1R0pdO38teQMcmukyZa4A33AfGet1D4VlTIeBdkGoK9M4ZwSgewIrBO7Cs/59YKTpSux89M6AbFKhoFNjW5eS3U3AXLnID6j768feX4sNnfwZzZi/GzJmzgy6/tOfIpZNdXfeijnQJucQ3pPWGJSQbMXO6HeTU+nb7TTKtNsR6kXl72tNkLicZVY8I1TAIO88x/k5PXVCt0T+eMA3bO3+jCHJ4GwAAEABJREFUL+tVrllRR5G3bV3c8IVUJSdJmIhJNuRkZ17DE8Fndzm6mhZ12a6ndwfNl0qlUKYXxpaZknmZqR5WiepkO+chibI+lU6roEfaSHVpKSJMBI5Ki7SZiPaRNjVTc/Zri0I+x6iip7fjYlWEY+TfY1geeCkcP8eR9TgmoKT56cXzsBbV4d9zaMEY+jNXbZJXz7P3LnkQK/oH9Dl8GONa/Lp9LZXVi4AGFEi1U22GxpAXytHOu9EhNnrxI2WjzNa55/y7Z/Nk6jBq3Z1HxLIAG8X+UL5Op3O4nlGXiPFcLrJJnx4zZB4PV9Rp04j2dFFONvNF+dqoX3Acq4l2ipgfihMVj5rES4G8MNVFTatoETxaHcPA+DDWDA9guDKK4erwBAzWhjEiXbdewK7/4jX4809+DrgtJWCfQ16CF7z8pVhdGcaovop4gJFynhcEkhq2SaDQQTLwZCv1vey+MGQWTo9NMrcLguJF8gmLlrqenCRPXR/zkYySVtomd52MYNRBF+STXQr3lX1EFM3JvB5JUTiBt1HEBGVdUCisLoGi3QQ2wtFehus0mdt223a7mFd2DozVJFVlmlU/ZQFOkLnM/HRAssVPMY/LKsK6YrrIs5aiC7343nd+ijtu1wK3AjABapo0bUcS8VAzAusJwPADKCKmn7LzYnznB5/Gl771QVzzjVNx/bfOwXe+/2lstb18y6e+rvsegubx4CteKJ02VnDzH4bxoTM/i6S2EHNnz0N3dyoTexcJZ5FHiJ/r2Y5gWr+QeRtsUxeF2JFs0CiPNpFG+f8vaOzASRrjyBYxidlGFRfjHCbENAHrSLQQyAGI1ZipaGNtXNS1VDUkJBnGgBcHJAF9kjcy8YZ5I6PGSh3KGfJEWtWDoiZAL5ItgMspQHp6oFruBYsdSGYyHZAM481t9mLQ1A8Gt5FkaFdc6FgXfZo3YnqTpXF8RVqsaCdZUd+B9wM9glo4J+6jWlUdmYU4Ik1g2Mb9n1XGAfVLItuadpyr/usbkmWabBy/BARJIC1juX/CoUku8ee1etlxjNSToBijMSaUfnTOOOagkZZAG3v43c1/A0tl6E0KmXbVq55IXWGZllxTp0dGg06DG1A7yVB7JfN4ebeZXlhbrBglqedWhUyf2MNutGJGlUjaALrnEvioKKYOvXkj86VuY9ZpkmYfV/CYKFbY6Qhy6vaQTT3Z5KM/+4m8qdP+yYN5w11n2oIOflr0j1DCtTc82hrzGytYPbIaw8kwlg4vx5LBpbh/4CHct2ZpRyzpfxCrR1fqq/NKHPeuY9B/270IY2ZeLw496vUY7gMGRoaRacFA3Xe+X43QJM+pAskwVh2rRHO7Yd4gqSHNYF68kAxykkVxzltm5Kmpr3U7l2VMaay5zDbGlHZSug0i63WSrW3K78a1uVLlFMW1WW08vStpdPLYqS6T2XbK3yYjGTrbYgffA8hw2iCbA8j6COsMp007wbr1xRaLtsb3/vPHOOvUK/D9796D1atUgmdFuL6AqoVORwyPqebx0G1a8+KZz5mPPZ47D7vtswB77bsQu++1GJbnNpmmaAQ4nxH9L9E995mLv4z77l2NRZtvK39Usc4lopOk6kJxG3Z6UEeQDD4dO/eFqb2TNFEdsgkIik3oQuZ1dZVIhvaYN9wew7xhfn3h/BsKkkgF1A/3g4eav0qMjGmXYrSJkB4bxHCQj4YF5qgWRCNCRbtwduH8JM02oLk48MWHFMkQF5K5TgPPO3njWhyMaaE1ot0R75D4t3o5RjAyPhL+j1pjYzk/Kjo4MgjvIqGnG82RqfFcX6QVYxsKql/IvNxY30htbxOSKO5Ke9Fine2sN28a0Z6O8kecKm66IfJizItzXSJadNZHyC6eDdsoEG3Ior2oZVLJpUeIYqw+92LYMt+rNaVNnU4UvzxWzfsVCjm108/6w5gk3HdpXw/+66c/xSVXX4vf/uMODJe6McoSatAjyjtndhhejNzDhgWPPjyOMya464Hl+MEvfomuHq1CVA3qa4Rj4/YrmcdH8YIWxKna6x1lU1IBsEEdJEFSL6H+gV4W+BAzjV2o9d7ZIAnLSMVKcv/puvCTEBQOl1VIPl5Yx6xTXS2PiHqnIz8ZJdlQkU0+5jUtomHcxhTnqTbVY5dUc557wItw+sc/ig9e+CGcdtG5OP2ij+CMiz/aGRd9FGd/6nxccPnFOOX0U7FsxQpgTLtxWkVv/swd8M6TjsFgZQSec6uSxbi4geZNDc97hmWGecO89UaRj+l2mW4Kq9CgeWrKK6lGt1nYr9EmbkmSDPdSi3DSRGfFlGXIv3MlKgUNoH7Em9HUqIsDcdoICV3qjsQ9uqfrYMRSYz1MjSg3tZ0ReVPZkFRfZk4FOGBGSNQv7em6OBCytZNs64eHaUQwbLtEHZnnJyfSVFu//msZv/zBbfi315+Byy76Lvx/G9QXGdQ0i/sRwhR+vLQgJbQYQuhS6KjI0HArx7QZpBdNmPofCo6MaSzT0MUPJ8Fvu6qOJmzJlfcbX/4d/us7v8OihVsgTbUnKJuqdkqgUskUFMyrqPU6HYuYkWRgyZw6Yb1hniRImn3k4XKMYklxDBVlG8jHttmNecO8Qg/D6QjL1xV+EEwKtaeiB7J3XsOEWNE0Kll3Xy/++2c/wYmnnYxTzjgFp53xgRZ8ULIPnn6aZDnOOOdsnHz6KfjqDV/DvM3mazEwjlpWQaJxqhP0TpzKgeD7w2UanrgjLK+q7LkLF+Cnv/yFfJ+O0886M+CMM8/EGWeejjPOynG6qOH0WWefgdNPPx3XfvlLmL9o83A/11ROpTImvqoYZgExbpnKMGLalMznAeeLsNy842I47cW0QTKMQy9qLG9Hu/92/eM5nelBW9P9XxX1nOK2UIthw7xB5vE0n2iHlkKMidNJWkKWyEaoUfNMmqBSSjDeOxOXf+u/cMRxp+ADH78IP/r9n7FycEyxTpCWCKrcTPOPx7N9P5KgGmfkZdTg+no8+N8LjFczfOen/4P7Vg+jwgQaaIqGiI019qCXv6po0tuLRItn5/M9FmNgswYUq5rGJEDZdsmVCoYOz6tCTS+INb2cxryOF8olJP4rJmkJUH5lQjxKqk+m+81lRlk7Zb2IdvljkSbZUiw5MU1SzWTDjmRIkxOp40SyYVtkrItpW+TwLGvkGsfGMQ6S3CBXPOpX16AGIgnI655hl/2eixcdeQT2fu0rsPsRh2C310yFf8VuR7wce7zqX7H/m47AE3Z/GuAFguZm9Jax/ytehu13ejJWDayGD1L3pBgPjyzcZIlSyuKXQIFkSJNEkuQ66CAJkuJ0D2SaIQoIwuJFutZkq73bGaD7J45rki3+yTxN5rTojyRknAP1o63MunSjkCQU1slVe6ExXayg+Zi3yEdZO7UPI8ony2Mbo2gnW1LBibIita1RlK0D78nGnUZS4WDI6XSEBSSDjmxSy4sgGQYWObkN1ukoYZstdsKCWdviC1feiHvuguqAcHh8aZ4O/CNx0bMKd942iosv/CJm9G4Z/mwd/V1WyxHHi2Qo1jEKzHpc2vM6bd9GdEdSbW4iyjdlSub1jXUkW9NupxH1kZKtdpaTuYykkxsEl+nY+mFumM/0NjU6OIThlaux6uFlGB3Qbq5kt912G67XovTLX/wCrjeuFq3j2quvxrVfvBrXiF53/fW4VrhO/C9+8QsM21f/AIbkb3DFKgytWo2RNf0YXd3EmNKG5UYR48Mj+Nvf/oavfvnLuP7zn8e1l1yCL37uSnzx6qvwxStFr7gCX7z2Glz3petxzTVX42qlr7vuOvz2t7/FmPK6vMrAEKhP6oneFr2YCJO9FmsOnmNgapg3SIb71napHhTQYbkhFpYZpB4wmme8oLbO9ta3g9zwvmr3OWXa5Rk2qlOSjftGjDUIVPIGxTocand4oLVT+XMcSIYY2neYJmQXxhcA6mFLNuvjxah9WQ8dGRNkWgxWtYtb0ov6+KwF+M4vfot3nX4ujjvnPPzX//wBg+M1QAtxXZUjv4p5hE+Vk1VDGd0qOy3rC4cWxH+59Q5c+83voGczvbBpvBTbB7UVsnFMnNHjxHQykFSWBEmawnkq+uoS83jMIcnl3om2nGzG0fYuGz5crqnguNpW7OPmJAmoDSRb6kxSQypHi+IRTPgfUXd1dT2CJayf67CwTbRITQ291HlDa62wrSF7aiz7BdSvexrX5QVzsN2TnxD+rVT+EocQa48dA4WDZCNFNvmGUIzzGB5/hnlDqnAG3nk1N9QFgcQLyVC+07Y1zLcjyGUrYwSgwxHLqKtCHvPOJ+q0IXbSk+SkOs9fVmrmcreYXQumcuasxQqbb4dt7MMwb9jGtIiirMhHG+ePiLIijXlsE+VFPspEYwAjlUj9wQainKRVGwSy6YNkKGM6DpOkhhkzZqB/zTjuv2819HUbqRYDbqbcTOpC9xmKaDeMOr+QBoBIBdQPl/M/v7wZQ4NVzJu9GUjXOatT1q06E5INO7LJF61jbKPMad90hnkj6sjcR0xHSuZyklH0uKPkxLqTE2WTNcxxmi5IItWD2ruo46Nj6F++Iixsd9pqWxy03wtw6IsPxEv3fR4O2O/5OOSlB+JVrzwcr3r9m3H4696Cw1//pgKOFH8kXv2GI/HKVx+BV77ylTj0iNfi4IMOwf7y8+LnvgDGAaL2d6B8vqyIfZ6Hlxl12cHmBdu9eN/9cNBLDsArD3slDn/DG3D4UUfh8De+EYe/7nWiqsub3oJXqazDDj880NdYJ/7gAw7CS/Z7IQ5+4Qvx/F13w7ZzF2Bo2QpURoYwInhcMU30jPaUl+96QAfJMFYdQ79USBRsHCOSTjb0tgmC+sU+62wg7fogfKwv9TaoERNrEnXSuO6G2MbpNKkYFNHQNhktM/VanQGKr6UxjiRVLC1CVquiqp3Umt78U1Bzk+T+4qGJplaVThPauFzUtFBl32ykCxajtMX2+NHtS/Dej16IX/7lVowpH6V3eVCJObBRD6oORvRNEqlkRrVK3LF0AJ/84pcxqBYMqy2ui9RwrNw26KAWgiL64KJFi9plvh0kQx7nMxQNOA4KklqZgbQESNTeNCkFX34xIZVP5Vb1haVRxySB72uXP65dlURpj9+qd0HaC97E0yRDDR0TMyRDLGLasslgG1LxmSLmxbwki8nAhzhWq0g0NuGHpF7CVYGgm+TyiItJ19OVMTasuBAjyF8pBdTGNLVPj+KJfm1rKSl7MwWQBJnD4mhrWoR1LSj2TT0/2fQjpzoL6ZbMhYT9CJnuhVieteZ1Y5kVyRrUciMIdCGnUYbs1nb6aQKVlNvJqWqPBtB2RH0UqwGNvFHWiTpfJ3knWdE28sVyinzU20+RL9pYZxT1ThdAdg4myYIVFBYGYB0OspmH5DrktGkN1Kzpt2GyC4MD47AHjRmFPR8cttrokGv/Rak//+nv6OmejSRJUdEOUKKJeaOX1eaQdMZ1GXoAABAASURBVAsBMqfQ4YFfhEThJKm6JQF4HB9ks63TaQbJlvg4TzE+7bz1hh+w3j31Li9HxvD6V74KV196Oa685DM476xz8KEPnoFzTs9xrvkzzsQ5Z56Dc886V/gwzj67CcvOPvtsyc7GuaIfOutsfOTMs/FR4TzhfMF8hGVGTJuef8bZMCw3LDM+orz2d6582ndezrkq61yVZepyxateZwuuy4dFP2T7007Hx8/5UGjTpRdehH133xNj2lUfGxnNY5awMV6KcfKiz4sPxyfKLTOcJgkfjqFl5lO9jJi249G4T1rK9HxXFLiuRlHWiW/P18GGZB43UTFQ8ALouUAyKgYkoRWezprUSVjMFWNAEn7QQeWZOoYkkaQpgk/LtWix3OuVinxXunow1t2H8uaLMdo3Bx//3DX4xwMroV4EtKis4ZE/SMI/iUiSEkYqGZYNjeGS676O32gHutrdi7HxsfBnwNxWUjFQO9zGWDNSMiU8fgyxLSdJNZ9B5jFV08uEghfSvgSZFsQelwquzrzVVHyUUWee1zGN/k3Jutz1saPHEVx/V9c0wumpULQz38mWzGMSdWRrOsrdl91M8Pdf/ga3fO8nWPHAg1H1uKck8zGjBcStv/w1/vTjn2LFg0uBjC1t6xRDMrcp6op80YHlRlG2rjzJvK6i7Xntux3RhmRkG/nJpqx4fzYM14Nx+c6WBIe+0QxLOsEVMIo62duJEXxYZ5sioixS68wbyh/yRWpZhO2MmK7TUFadbyEdbFv0a0mQzQC7DINk6ACSjdyWGw3Bo8D4ge4Hi4saGhrSJAp4/ky1bdwpdLbbEFCZDX3hwZo1Q/AkTjL8n7Sm03bSuRFih8JBMshIFqQIMuggqXYlDaDtcNlGUex0TZNBjE9R91jzrlusQ5GPMrI1DlHuR2TbfBZV601JhriShHeeOVbBWcefiDPfdzz23XV3LJo3HzP7+gJm9PRiljB75mz0apEws28mzM+bMw+z+mZhZu9MzBYsNz+rZ6bsZ2JOTx/m9AqicwWn54nO7ZuBub3CzFmYN2cu5s+ei1kzlce2EbKzvTGzL69Hg7qsOubOmI3ZBcxUHWfOmIUI12uO9HNV1jZaeL1Iu9kf1oL66H97O0ZXafE1OIBwaBHtGGt/MIxvjx8/OP1n6ci8X7w49i6eKckwTm0T4T51vuCv7UKyTfIIJj0JTOV+Kr10bsdU2aOOVJs08UxYvMlHsKlq5ArRX6SkFs+2YQImqSBKhnimaYpSWkJiHZLwIHe/OG9Fvvzn8UYybRrMmoE/3bcUZ19yJW5bsrxtJzqUvtEuoXy6Kn40ZqGeLJextH8cn7nuBnzpv3+kBf0s+H+YUurJP/N7TLgtVHyUIdSFJCwn5QytB0nUJHZZ1pBKaIdeuxRI9XKgUuWGef7uHpTL3UhKJfjwmPOCGeMV+GcdlhmWk/KjhOMnEvKbbupwfY2wHuhQ2aCbRF7UkXn7yZx2yBLiSk6hTxP0ZQk+f/pHcdxhr8Vd//s3KBOmf2gcw5h+jkfdUrfqly//HE5429vxx5//GovmLoQjQjKn6HwUY20LkiYTQBIkW+WeA1olnVNT2cknyQm+SQZfZE5DIl7q/shWndtiRLP1pYlqgwYwyVGvRNAW+SDocImVjTSaFPNaV0S0MbWdYT5CtmQhCO36aDcZ7WBP5v7InDprMagkFRpavEGIPiNdF2fd3d2hDqkeNmUhSTRv+qdMqpZ5VXFd3E3b1n69gHAGUoWJWZf6t9u2p0mGdslty0l2lju/EY1JBtYyIyQejUuHcfRoFLu2MkiGeJITaeKBIgejwyMYXdOPE99zNI74l5djvhauJW/51eE4anjJUmNMD2jnG9Iu253334fb7roTDy17WM+4TBsWDAvPTIuc8EanlxhTpylZRE2fCP3nvawb1U7aPUvux9/vuh33PfiARDVttqWAyna5EU63g4p5gNrmf3z4wLLluP3e+3Cv/IxUxpGpxn7RpGhJCcOf3MviF2nh/9bXvh7vfce7MLx6DaqjY3q82VJFq94kQz3IXAYdZM57UaJkOEmGtjtB5nxRb3kEmeeP6U2CKoZqQLMqTjdTk3Juo/umaEA220dS8QQURHi+SEE4j39TSRJV7yyr70PZSnvxZ73l42NjcL95nHl+M+RJpnq1Ud/YRl0IdJXRt3gxfnvrnTj5vE/iV3/5J4b0RSza4xE6MibI0i7cvmQZPnbFF/HZr98IzJ6DWo8WtKpTVTF0bIpwVdxG150kzEN2QV6n5kmawG03qBcJx9C8FfZJ5jZVjXDL3d5AVS/onnYcbZekKci8LMeUpFzlMmzCh+cafWANdY/VdHvMk3nbY9qyRwMuz/GGXrL97H00ynzUy1Boe2fOQJKm8Hgi2dIH062PY1WE85G5L5JOrheiz5BZ90wjLT7IChcyL4fU+JfetlFd5Em2tJFUWvdQtF1XSjJkSeQ1MGu9qHJxIoi2JJWd0CUH6odt62yDdJI1lK1MseGtGqVUpq4IZUKH/RpiG6dtjIZAjNNtdrGcSGUltwwwb7lhvohOsqJ+Y/IuyxNnVh1Hb68mbgLlFBjXA6TYHDdvw8qVY0RAD0M/K3qQsQa9sKImlWl7GSRBNtGu75QmJ9q7ne2IecmmPZnzUfeIUQfXiAUU+SibhLod7aqijGS7er3SJFtiT06e9l+7GO0fwMv3PwCvOPBl6Ct1hcULtID14tT1Ywbd4lnwCT3Z7ntoCT515WU4/C1vwEsP/Re8+/j34cs3fg2rB1ZrXGRINA5RAMUblnti9gsfSSzT7u9VX74e/3bMe3Hgqw7DW49+N5x+cPkyfZKvBYxnNRhVUS8MDGgRhVoFmVATBoYH8I3//Cbe8/5j8OJDD8Gr33okLvv8FXA9y13570Qbi3jlpRbzpWqGuTNmhheG3Xd+OpKREVSHh5AgQ5rm8XLb3QGus3kvfrywM7W8Jl/+jG6Z9SXtBpJU9WpWTwDJCbJHRdBertOGC4/U/DogU9vVULjdnbL5z6k5LhpMcLwcq2Cr+yVzBvUn9DnLO6ipFp1IExiJHl5JqgEjm4oW2PbhfCkTJB5A9fq6fI+LUWVL5s/HzQ+txr+dchb+53d/QVrPLxfTOkmGsU2yYe8xbzQEBaaiUbJiuIIvfONbuPb7P0D34q3gv36ReNyUS8h3kDNtBFdR9c8vHCvnNxUcCycnAxWDGhOHF4l4avfZedLEMVCDlTHTC2JtbBRVKJppotstr3uaEJnLVJydx/0g80b7HEunHy8g83bF+pIMbXF6sraQtHqd0erPcVYfyJXv5opi2q++O+Oqy/Gl3/0cz9hnT6gi2HQO17Lm0RCwXvVSW99+0vtxw09/gL0OfAGWrlkWfMW4kATl2BBpnGS7pKFqMCTzsSxKTmGvcatJRafGNSYeZDNvrNdEq1xC5rZkTnMpQLamJbAQG/NIWpzWG6VW+Uk6EcWSXbkirIv5i7xlThvmDfOG85u2gWxreFFfzG95J9t2G9t1RC4sdhBJhYRBYbkRErqY92QlViHSTtw6lkPmfp1/unCZhh/aC+bPDZNtVYuCrlICnaorHpEjSYEdd3yifNe0eHZbq+Innq5bUUq2trFdX7Qt8tHONKKoJ6m2MojInHoqCYKNdZmqP11mxMYq71Hy43iGgTM8jEMOfCk2nzUHfuB6LBvWR8QqrV69Gp++/DJc9KmLsGJkEKU5fbj51ltw4vHH4OvfugG1rNKYdDPFzTuOphGUzPyoFkdfuO5anPaBE/CXO24D9Nn7tnvvxhknn4QrrvqC/Hhs5ZOo7Y2aPJsaro+pFxBfufEGHHPcsfifP/wOlRKwfLAf533sfFz06UvC7niqBZXviTRJwiSeJgmgh2EZxBO32gYvP/gQDAwMINPwsU+33Ys+PzRJ6qWxFBZlvtfsK1F+w7xBatGidjmf62U708cl1JZO9SYJkk2V2hsSpkZIIMx/Zh0fx8E/cyAZ8pKEmLwP1CfQS1rNO9HqC+iIsTclCS8kyWZsLZcZ7AM6nNd/Fs4/m0jnzMFw0qWxqF3oMaAG9bFsOp3MAAOTHFPpnCVjgtX6EvOPB5aid/NFGNMC14v5itpCEqF+bp95x0aUGjMwUD/qcqfcLsO8YZ6UHyVUVfierOoFz3LD48zxdTnWWebxWh0dhXWWiwGUNvwTpJ6eHomp95mKvD4+TjKPQbG2JEM7irJOPEmFOwm2jg9J+CBzat6wznRqaCFdVThRQfe2C9H75K1Qmt0HDfaps0nr0gIyTDnmsAGHXCOi6MbjOCLK19beWYs3R9/WW6Jn9izU9DJWc+Vj5g2gJENfkDltuFK6wUfG94Z41zVCyQknyRYZyc5lyIqkrpOcLs+I6iIfZZNQss1vPZ1MOThsVMQkzoOPYmWKvPMU0/ZnmVGUO22dEXnTTuiUr5OdZUXb6NvyAsjW4LgzrSYZOiqmLVsfkJw0G8lQBtlKNSWEG9Fle7Ls02fD7u6SNwaRyNYO/TzyBo/vKt9A2hgBpejuAuomSIDpgUDCfK6w3yQFdnrqdhivDWN4eBDVehxrSMJDK1LLjUwFekHr+pJU+VTJzZPkBFlT2+Sc3ymSJgGWGSFRv7isOqsaRW4j0Ho7G56cNhqCVobqgPVFq6eNm8oUPsNeHbsRPZgXb7sddnryDkipPnQnW0lHciL++Ps/wH82rm/RApRm9aKizx49c2dj5nZb4/KrPo97778fSaGP7MpQsSZCDTX5vvkff8XlV38OPU/YBrXuFCWN4b6Zfejbbiv5uRJ///vf0VfuUp0YAB0kw1jJRL2A6OruxpKlD+EzV3wWfYs3Q9+CeejTxN89ow8zFy3GtVddjb/89W8hj+eiTDueRlW71m4ZtIDzfbDLzjsj7e3BmG6YjAj2JAOFDsdJBL7fDDJf1LkOESRtEvJE+yBYz4vv244AW//LEOaDFlvJMN2j0xiutyW6IBnZJm3L5zYb0YAkvIPsBZ5lJEHmsF2SpEi6eyAhvBCGvgpQ/UEqtlqIZhqHBpnnQfHQy1dM2pcxri9xM+bMxu33Lwl/2i6j/INIOqCsxW3Zk6J/Xywk6vd4r1oc17lhLCiWjm3RDxJi+cgwbn/g/jBmmCYa0wiH65KozqnupZLaWOrSpKv2WJmkKSiYN0giqRfmGHhsJS5Pcci8w6xxGvVpb69CpHtHcUH9SOUrTVJIkUtK2v1Wfu/qyzHgsrVwtl8beJGdKo/5Rx6+w9YfjqPrGKjaZL4Tgr6uKPJ1kW77ZmaSUdyg7XlsbUC2gSIJtv6fQo3VxvVVbBCVbACZO8oa2dmWWQIG2wQQzQSmZaCm9KhW32PjgBwGmXSDg8Mg9bYva59SWW22I6J+ItWYoIEwBj23igOTFFCZ2cAQoIFMpKiJZoLrRzT/Q3RKIh4eK+ZjfKJJpNZNB2TTp+3tzzAfQbbaWG4bwzyZ68mcWmaQBEmzrbDMaJWGsRA4VGyXAAAQAElEQVR9tqkaOuuNdv1UaXJiHRJ5VOAVrkwo5rZxEUXddPn2/E53yuuyjXZdB/tJG93Btt3dVGn7jehkZ53l5MQgWr4+INfuK06Kg4OjWLlsKMyXqe5V77SVde906d7s1f2b1ICVy4E//W4VfvyDezE2DMhsnavlG0rrGaTy/cQnbYmnPX1HrFy9TDdlJdy4JINPkmFQJ0kSqONjuL6mwWiSi/W2MyYxaRHbvkXwSCXUJjVmet47jdfp5WxYse2Wayg2NlPLNBaIbbbeGvP1GdzuM7W1Jqa9CjHW99xzD8KDWf2LUgqjliYwvf+OO7B06VKFivIw+Wnft999FwYeehBlLVx7+/qQpCkof2l3F8aHh3C/FuKOQwKGBWK7N5JBdI/s7pOvkhYLabmMRPXy+OnSi6Xr9I/bboXTrr9RU/+YktQUlwXfc7R7OXvuHPiFz05JNnadbTuqnbyKPuFal6qeLoPMy7fe94bLsN46U8ungm3WC6q/Kt55bl4Xh/Zj+0jNTxNuV0fTwuIuxMMxEmwf0vVM5h3PVAs+UnFUPvPBTrEO7bOt6maZ2YgQX/UznE9C5ZZ5Jg7w14gV+pIw5N/Y1/M6fxOULTE8VsPK4QrGki5UtYgfScoYEW+sHiceWj2ovUbZ1oS6HxdAMowv3TRaRMmPymGqR6Xk0EGNvUwvAmLDmHMbPTYSjc0ugZQ/jaNa/QUgkT3pFjiHuzSD7V1fx0iVzXeMZeefgngnGcob9bbx/wK9NjaG4NML9Vjfgt/cO8KYdp6Y3tSpX6jiOjXWtT0d5UUa42NqueNsGtPmI8hm/C2zTYTTESWNubLGa3k8Qykrad4oqcP0ciQe0INWi2UiDRtZ9hjKHB3HzT/+Gc478ZQA85DM46ScpPBXBVYIKn/CLiSizLrluwCIF5IJKAf7hN2hPqUsDX9WMdGtkGgxv+qOe3H1Jz6ND77rOHzniqsw+PByPbtLIKlyRwHlngCmQEZAD4C+Ujn8j67cBzJep9PxK2YgGcq1PKKoD7xsAgUg43CfOYYkc7Gpkad0a+RfKCf1p/ugbtog0da0IawzJFVsE3XxuhH5CBlEk8C0X6RoF6nUVpErXkRR6/xGUTYVb1sj+rNtkXfakA1JTFoXdDhsH8WdfEbdI0g7deTaivP4DlCdS7rpervm4ns3/QLLHgK8WPbfRM/0srt0CfD7X2W49gt34LT3fw2vfsUZeM1hp+JH378djIWYWRvqtmWtyvWcg54ZWLwYOPCl+2G8sgbezfNAj20xNerZwkAv8lFHumC06KMdmeucJnOezKllEWRTRjb5qN9o1L6NTg7VD2qEG9JJu8nKvDh1X6RqV6ZO9W95Pa6Q6CHfIZTuY5JaO3c1H8RaLKQaTZ5kUy0soV2ykh4yxUbblRFlWpMEtkc7Y3IGrTRAMvh0GSP+O4kaaMFfsETQJ6AeLCgcifgEtivP0udG5SlpoVFKStBGc5j8USrDiw5/5tdzRfbNM88NmLr9/oeNJIOBY1OTP8fHAjKXm7eczNPmbUMqZhoH5g0y19t+k8ckdSUJkqH6blOEBaTkRVhoWGYq2N796YUxSXVzLUCq4NcvMl4sklQfloIMPpSWobkA+zETqXlDNTCB/ZB5yi9Aq9YMaE4CkhLlt9yCJE0BvaT98k9/wcnnX4SzL70Kn/j8V/AfX/gy/uOLX8N5V16HD170WbzluFPwl1vvQlIugUkJGgq6xQmE0ZKA4gb6BzGmHb40KSulkwRJMxp/Gm0aD2mSKF/+oK9o4UxKL1lwaKeybpzShTZaLpAEbasFc7TxeFMh0Co7iEgCsqEWd6kW6Imo00HZ4eL8RgfVJi/ywpD1WpJUGFhPTSQkO+odX2NijqYkUTwNkkGonoTnrKScYEapD7f8n9/jd1d9F7/94reFG/CbLxpfE/0qfnjN9fjjz38JwrmIe/X166Q3/Bv+55pvCF/DSW94a5BBFp6Xfv2zX+DH138Vv7n26/j1td/A77/0bfzhum/iT9eK1vG7a78J47eSG78WNX51/TcRcN0N+MWXbsSPv/YtjK0cQJKmoqvx+Q9/El+54HL84Zs/xMdOPAvf//o3Af9Dac2J9911J3523Vfw62uMr4m24s/f+E/c+/d/ojvtQlKPA3RkGtNkHhclp3U6jw2diyTIHJY1oI2ccE9EgWzMOq9hPkDlB7q2y1rsSK7NwwbrkwkeioW6gkVEY8sib1rMU+StM4oy542wroi6XUswo76ui8kGta9G4tFnOtZ1I1aDJEqlLmy2cCt84+vfw6knXoOrLv8zvnLNLbj4Yz/GSe/7rBbM78GpJ3wCP/junzB35pNRTrbAZy/7Bh56IK+IXGiCRwO5dPKrJzEDGn977b0LSuVhDI8MyEECUsJ6VrfdE7UfkBZ5QvJCx7x17TTKLCfZ4suy6cA+jOnYrtVmsrET5ZHakeprstHKtrNHEe6bO+6+CytXrYIXIEBeOMmc0ZWkFiJp6JenPOUp8JGNV0AtvP1GVdNCYvXDy/CcZz0LW2yxhcaTHyC2mhzP3OVp2HLb7TDcP4DayGgOTfDQDs2CbbbBdtttN6WfGO/tZbfHs5+D6vAIXKe0mqGs4seGhtGVlvB0leNa2D7C6dg6bbZg6fJlWLFsGRIpvHi2ndhG+SRD2y2LsI3HtylJOI7mPe7xSB4ee0U8kmXVfcd2mVrktqrBZluhOESBbWzvnVPHxOn2OaBWX1RaZxuSSLQQtG9qIWPqPBEk8z5R++0b9cM8SY3RMtYMDWHA40kda59FKBskxu33LsG3fvxzfOl7P8LnvvVdXP6Nb+Oyr96Az3/zu7jhZ7/C7UtXYtmaQfW5pja9Vbr8RPUhPQ4AAnhoyUOojFZUxXyRLBFIah1Qg+fI+PMTVdgqeKfYi2gZAX7J1CLZ48f1s0H0H/Ty4/yWh7QqnqSp1s1V0Itk6VWQTrcGMmGoh31AR/zZjNiWc3h4uJGnRfE4SJCOOvK2ZqLofJBsjYVi5zh7jEAHmfsRG04yTxf1JNVtKiRYaAyI+utYb7kHn/vY5Tj3vR/EOe89FWcffTLOfp9w9Ek4/egTcNZxJ+MPv/yNMqSANhduufkvKI2MY2aVAeYtUycg0bP7r3+8Gacc/X6c9p7jcebRH8Dp7z4RZ8nnGe85CWcJZ7z3JJwpaljWxAk4890nIMdJsPzCsz6K0pjqrBe61ctX4Yff/j7mJX3YrGcOZurryv/57vcxMjgE6H1vcPUAPnjsSTj7GNXd9W/DGcd+ALf9763o652B9T0czwj7ME8y9B9JixCuXjyrjxTwIIsX2xd53w9FGUmQTUTbjlR2MtbJMDbwKByJSkMD0NGhkZJOfrrSUWve+WM60qLMNhFRH2ndjmSUNGldFwRFPtqaGsGgcCnaFsRuM9mhnKJNG1/s2DbVtJPk9MskqWoy+PanwW233AHfv+lmnHnqF/GB46/QAvpb+N3P7sTmM7bHjts/FdtvtS1m6pP2os03x69/cyv+crM+5yQhuy7eIfFEbDo5vMsYBrnjpvt0p527cdAhe2NwYJXErNfHfhB4ko3B6vgYKBwkQ8pyP0QM8xFBuSlcQnvVYNPJ6qO2hAf+ZPpNSO4FotGoUpJgxcqVuOXWf4BpEhYYXki7JzMy9KVt/T8cgSa7XXbZBaee9AGMLluFgQeWYfUDD2PN/Q9hwax5eO8734MtF22JWlXPEG/b6FMiOoCSPWHr7fDBE08BBscwtGw1hrRoWXP3EmBoDB845v3Y8UlP1rhS3F14HWReH5KhnmP6dL144SK8421HYWapB6vufRCrli5Hv+rWrwXOsccch1122kW5PdgTZEhAIWGK1Jz8jI6P4eZb/gptJ4IkfJBs8E77ARwWP0p4MUVSHIINyUY9yaYcm+rhcWzU69qxmpPofG+22NuPFoIKQC4W7wcdRMl6XGSTaIyRlLgm06wRt8QLSeX0vU8yyJVE2E1VHuczyFxHEmmSIBx1v+6PkNYlSVOMjFexSguFmtIIo8RcTb1ek38EDOiFb8YWGqfz56M2fyG6t9oGlXnzgYWbo2vzReDsORjTIM4IzWHO43mxqvpXtIg1gDVr1ojP4KOW1WRIpStw+6tOa+fY8aLq6za4YJIihBxBDHyQFEuzTUjmhBfCYcGstpIMdiSRahFtBL+wu5pc1uDyUsXAOomhDDmQHx7HOff4vbqNU9U+U6yKepLqw0ShaFKSiAeZ8zXlM3yfd4yT7Pq6+7D5nM2wsHceNu+bi0Uz5mHxjAVYNFOy7tnoHk9QHgNQEdIyNl+8ZT6OEmoaTMVnQQbpoMFFLXhnsgdzSrMwXwvdhTPnY3P5XDRrPgKUXjxzIRYJW8xYiADJtnBaWNQzF1v0zMPsrBfzuuagNjCugoGe3j7MX7gQw5rbqshQ0f24485PRc/MmYDm5urQKLrGVS7Vhr7NVeYiLBKNmN+7ALNmzlZOBCh4wW+8uA8MkkFkPjC6hDtCcpLKlkPicBbtgsAXxd1ExoEoLAB1FvKTEkB1kW1HH9LFs6Ev5NGNEdSk/ERI0rAVv7FPj7jOPtWIzgpJY+XaacxjGiHzcMa0qQXOa2pYZlhmWGZqmI+wTeSLtN2uqJuMl69HMrCTFVuUr2v5WZZiu613wrZb7oLttnpawJabPwl9usFSv3LWMpQS3Vilbozp5r7rn0uhe0sjEkgUI0JKjVxq5HZCKnkiNHQEFup5c+hhL9W6YwjjeligcJAEySDxw9ETkmkQ1C9krq8ngz2Zy2L7SbbIo60pSZMA20cEwYZeCr6DK42JeBOGdPvF9kaUr80+2m0C1A/htKuMG771TTy0YjmQMDxwUDgc21QPZtO+vj68/jWvxRWXXo63vf5IvOKlB+Hod70HV132Wbxg732RFuNQ8NHOppppX7b/i3H1lZ/D29/4Zrz8wJfhXW9/J66+/Aoc/OIDkCiDyxPpeFqXgGEXfL899grlH/vu9+KgF70Yr3/1EfjcF67Gm99wJGbNmCFfDG1yWw2PZ+jwA9N/y/orN96AOVssbvmJiP3LBG63Yd4yj2PDfPCluJC0WkPECy01LKQeoYvLKmJjF2Pf8un2iSh2EBjiRzK0MVETSULCHOY95vWglgGgtO956PBizvELMfM8ITv/zMexM5UJrIuI5ZrWqtUwt/hFqaK8trG985W0iCQZdnbdj35fG9FXkRWDw1itrw+1kixLutRRM9XuW4XAiOowxgQjatmQ5r3V2i2s9fSh0t2FMS14+7XAHq4C2jhELSXon3IUkMnP8HhN8i7U5MftVWlwWwOvegUqodtZrHeq8aIGw7vQpHwLtnF7jZBP9VNWQHWJ1DqSCq+CH4TIecdccXK8bWMVSRMb5MhT6NLuvsuqJx9XJLbNlTZvmG+H5Y63Kclw/5J5PCyLcSKpUDfjSeZp1A+Sda5JSKLMEmaWe+uYgb6uPswo92FmqQ/zumbh9j/9BLq0ZgAAEABJREFUDVipnV5le+Zuu+LtJxyHVRqGhnnLoKOydDX++ss/oU+7xAu1aJ7TPRMzSr3ola8++TdiObOUNmZ09cJ0tso05mnRPad7DmayF8vufAAP3qUNCI3bWVttiQ+cewa6F8/FsuognvX8vXH4618H9GjgjtVwxy23ogdlzOvR4ltrhNldszGzgBmqS6/KKo4Vko14OY5qQstJsiXdKeF8EQ2980U0hFMz9jG1RQdtvKfqqjhG1stX3cdUJNHd2VnvxnbWtEpd4YhWTZ6yzpz9RTgd5eaj3DLDaVPD+unAtkIjUOJDNvsKjC5FXsl1Pcm1D552n436SEGue35lC2eia8oMJbkoa1VimqQ1+F8JV1lDtd7eMhOUawkWlubj9r/dg+oYwk6hsiHRxQivm56fJ4EfnAE1ICkBu+66Of71Xw/Cw8v8m5CabzD4cNsinG5H1JEMeciJtD0PyXZRI+8ERQcBOTF/B7P/q0SkYqKO79Wi+Mc//xluuPHGsGDx7/NI6erRIBli7X7zA8iL0gOe9wKc9L5jcf7Z5+L97zkaz9rxqfBPJ6CXNU+8Rj37BOIx68WRx+Q+e+yJ9x9zLD589jk4Xn722XV3fS3pDeXFjGRevtNkztu/0ZWk6BGe9dRdcMy73o0Lzv0wTj7hROz//BdgtnZiapUqPFkW4f+THUsplq5aiSu/dC1uv/9eIElCman8JyqIum8MseEh7Ji4PMcgwrGI+lQLI5JOaurMgi8yT5MMaSvJJu/0pgzvprp+JJEirzdJ+EhES/z/2HsPAEmq6nv4nKrunryzOcCSk+QMElTMPxPmgCAoBhAFJKOC5Cg5iAEzZkVEUVFQxAwqQSTntDnN7uTuru+c1/1manpnZncJKn7/ok7d++69775Yr2696h0SGIl00Lh7/aB49xMpToj9Dh/qI9Rl7kPv9pkGKAj0jqvNnHY+ODjMwXrr3O/+k3EVfYHQhIXlJEPA26+a/u3eB7BYMczCnkGMRIY5SwcwZ+ESoFBEkha0TiqIUl4lgIxwM6pJiqcWLcHcrgoWKZI2FvaUMW95f0g/Nr8bdz78EHplXE2orOodzZ9KXx9SBeoGm5oQf75Cqi+kj+1Nm5tDHuggCfeX2wUd5ilb95P5MAayiXqn7dd9IHNQfUqXaUpaNCaaVCf7HNPgv0wR2xyr5bSRT5snqe6i2XDv2SYP95XnU5TZkKzbK5EJJIMP948hUUibRtgHUiDRy1REqVBAqVBCa1MbOhRA362g+O6bbwGqsps+CW874hBc9debAswnkqEC3HXTrXjwz3dgWutkdLR0oLXQhGYWUUxSFDSWo8G6YlLUPVeQXRFFldtSasOkjqkKoptx089+DSxeoblNbL73K/DFX/8IV918HU654gKsveWmQAasePgx/OJ7V6NdQXlLS1vw06Sy82guNqvtGYrFVJQBsQ9IRnZUGvpIGpJhXoe5jNpBrakeA6ciNa8CEKB7CTqsM8SudI6Qq4yQL2dFqn5GThbYvEz1sCz6MjUse65QC6BdkBG95ith3rAuUvOG8xjmR4PtjdF0qyNr9B19RRp95OxIdazlkZrPYyx53uY54BsHiqzVi6TmAodKsJ0xJFgFk+muHILardAZeh6EXPbjiZ0oNX3yDNx9+wP43EV/wOcu/C0uv+C3uOz8GwMuv+BGpVfGpZJfduGNuKSOSy/+DS4672Z8/zt3YNmybkzsaA8Ll9yPOL0Q5UEOt8+GJEObXTfD9bTcyPNOry6eab4x/auOqiSGgFEO9bc6YBTFf7fIfUUSBe28NWkMz7zgPHzxqm/g8flz4d23OH/yrSCJinb69K6mRbgJbaUmFEAkgilJjHeQBMkQlBb0oCgx0a5LCe1NzWhpakJRMgex1GKP1TxIwnlKevi062WgtVhCIUngaMjzqlAoIBFMDYp/QEHzRV/6PL7xnW+hdUKH7hVitMN9ZLnnMVmzMW9YZ//WmycZ2kbSopVgm5WEayqw7zxWlT/a2s7z1HQ0NOhiXclaW0I7tVOrXg25nTZsZ5qf/5Y50LMhqaDUQXAtEfrH9g4C/RJlHta7fNnWzAj3r8fJ45YWizBPzQ3osH+Uy0i0o1rQF4ai5o3EKHgOTZ6Mq378Exxx+jnCuSNw5Bnn4NCTT8dvbv0HKFv7Dkhqraogg8sotrXjaz+6GsedfT4OP/XM4OOoM8/DMWdfgKPPuQDHSn7zP25Dy+SJyoHQJpKg6gMdSd2f+yTMN+uE2Cep2kESTrsthrIFP7Z3flP3j4SA+iba6JMfQn/19yNTH1huPw4S3af+rbV557HPPOyXZF70X8+7fW5LoLnaNqajihxun208vwzr3X7DfARJdXENltnW+Qyn87CM1LjVx8PpTJ8+jELajCahNJjiC+deiqf/fCfQp9wdbZi06QYB+hwWZNZ94awLManYrjW0Bf5Hz5Aft5PKQnKoTuQwn4ivIQW14kJwe5oLRa2frfjJd76P33z3J8DC5UAT0Lb+Wpi61YvQtO5M2Hbg0bm46pIvYcH9j2uTog32NagvO6Ed+TaJ98uefSvjmCfJMXVW5P06TRIkzQ7RkFB5brt5kkFH0skhkBxVPmSQZ+r+XP6Q2DIn6pQkKFgUYXsjpp8Nra0o9uBCIpyOcEUM66LMVLKhSoi3SC3HCOAZHPZl5LO6bCMvN2/YzjrT8WDbiLodyTr37yfuOyOWbH40aBWViV5zMRak1hmCoEQ3vXajoYW9RQ+cvt4UV1x0LS495zpcfNZ1or8YgUvO/jkirL9QNufncN5Z1+KCc67GxRd+D/f+6xH4TTZlihooWkMCwKD6121QUtOAQ3A6Iq+3jFSdlc/8swHJZ5Y9lu38EY2eLB9NZrnRqPsvTPuB4QCk1NaKwqQJOOuSC8Nnx5/c8Gvc8+BDWKHP4X19A2iE/0FST08Pert7YGqsUNrUsN5/Y7oRlhu2Mbq7u9EIy3v6+tHbPzCEPn1WN6LMesNlLpcPo7u3N/wPUfw/RbHPFT3dyt+HrhXLA5YsW4a77rkHP/rZtfjwUUfiqz/4PtqnTUdLW4dujUKYx1XNWCPz+Ol+Ial4pQoHJZ6j7i/o8MPFQY6pdYb1JMP8lsmI0/msHyH8L06QVJ8koS2ud2P7LIuAD9krw5B9fCDaxmqDpMSZzBIkaQoZw0dBgWehSU986zWGDjDdr6YGSThtZACSNAUVVNt3uVLGoHai/TOOLCEGiwUMtE/A3+fMx28fm4NfP/REwA0PP4nfPPwU7lzchSWlJgxqbOVK9fGVvqg6qp98sKUFXS3t+PNTc3Hzo3Nw/T0P4YYHH8dN+kR+w/2P4bZ5CzHQ3IJBELW4p6rlOAs/AaoqGhoc7IeD20R19E9P7D1RG0gqBzCg4Ne750mqdkjmueEKkByaZw5gLAuQnFRZftGQT7ju6jNIZn2qF0JNUgRIlsW1y8o6XIbvxXryv56QXKmOJNXkYaxkIAE5rCeprkqGQBI+3D95RJn7KCLK1KliNb6oyg9AfXUIX2EzIAVBGikymZTSEia0dqDrqYU44YBD8ZcvfQ8rbr+/FtDOWYzuOx7AHz/3HXz8jfuisqQHE9s7kaZFVDNC76Z6GUuGAK1DY0P1oEpX2dVqWXXIVG4bWhS8f/GkC/Ht0y7FUzf8DZizAOjqRs89j+D+n92ES446Db/7zvWYhAnaLW9VuRWkKZFpzgJVRDjt+859QVqvxkobT5KRHUFJqo8S+GjsX8tIgqzB6QDP1YggGPtCzXuSwwbKl+meyJfVyA8bQ+3MAiwjGepKcqhOZI3Hc3DUemF1HKkRY5qpQiN0MT1enhEZxkhEP1bnfeV56yLGso/6fyMlOaI0D7gFpgbJMKCWPZcgCSTUbeJJlGLdtTYXtsE6s7ZeCeuutU3Qma639rbYQDBdZ/a2CFh7G0yfuhkmda6LttZJ+tTTFOpMMkxKP+igw+0xxA6dJIOtBdYZtvcNa0oO623zbGH/9kHSZM3g+WTkczWmoy4vfyZlRT//JuqAyEU1KXApVyuoaG74/z7VMWsG7n30YRz2kQ9j3w8diP0P+jA+9PFDcOAhBz9neL98vf+QgxGpfZv/gORrivd/7GAYBxxyEIz3f/QgRB8f/Pgh+NChHxvCfgd9CG9733txqGTeZW+fOgUO3vygMPxbW/eJQTIstpY7bcS5ZFnkLScZ5j1JWBf7FrmDfAbzL5d/iPU8y2NIMQYTba0erw7j6Zy3DnLldpAM7ff9a8CHZDVSsydrVJ0a+sh2Rt7GPBQM5nfF3J/5vg429QspnwG1h2NVbfWXk37N5d5CE8r6RA0F00YmWtaL0qBkVQW/VdYecdE3yaF1qSy+Py2gtygfre1A5yRUOjoxIH5QPioKrgcVLPmecdhRr04g0Z8T5g3zhnnDfVBsbrZoqC+KDowl8dxxm8UOne4ngySgICJJUxRLJajCsK/g0zq1Xw6DzHLkDr/seY0Ntjn5fzNLcqh6ZI0nqWbXYKXbY5g3Ik9SXZUMATrcr4bYEadlzkcy2JPEaAdJdetwMOk8WTYsS5METdoN7ii2IFvUg4tPOBPvffVbcdL+H8VJHzwM+7xib1x20jmYyDaUsjQE4MgdJEPbcqJVslk9+HVdJrZNQCeb8fNv/ggffdcHcMwBH8VnDvwYjhA95v0fw52/uwVTmydhSvtkUJ6dRyS0yXyEZYbTpkaed9og7cVcDbYhOdSHTqPhsMwYEss+8JnjEvWt03kE5coX+4jjZt4WJEHSbADJobRt8qgbQAajA8/uSILj0XyooUPiyEdaV5CscyJ5vsFO2tHP0ezsx3CO0fSWR735PMayt03MYzqenW2fQ5DDfeSBfQ5dj+uKpIbWqIiWNdkrI5CmVb2V1lAoZHqe1VHMUFK6Buhze1HpQijLE9mIi3++PSTlv7aQkUQ8bGPENFlbiOwnysmR9nnbyP/HaK5uoQ759L9xHoWyn8HFD2TDvxH2TzL8AHcAaVpsbsKETTZCXzHBv558DH+5/278+b5/BZgPeOBu/EX464P34JngL8pn3PLAPYj4q/g1RaiL6teY79aH7sPfH3kAf3v4/gDz9/qPo0+egIkv2hgsFvTiV4SPON/cdvcJSd0DadgN9HyEDrI2F0nqvqnNVefznDd1PpmFh5FphHXmHcCYvtAQ6+/2kVR8Vh3Rxqg3NdwfpPpIwQTJIVuStabr3vBvlp2wfaTuZ5ehjod3lZyOsF2E7Q3FLWEzwLwGBJD72m5w7UFMElSgyUIBAeZJ+LAv2xoxbZoHSVUlhV+w/FdBnAc6HIS6niSVSgSANO+4NQOqEeqnSkXpKtwO5ydrdspQm1vlMqqCdRFQ/5AMa6btUD+sJxnkJBF3qFnvZ1Mt1pAB7AOjHK7HKOIXlIjkUH2HOTdZ/S4NWZO6vzwXDfNuu0FSXaRxE3X/khQh4uGxNchhWdSNpPIBoyZ16dRYFDXfSnoZmgtvhSIAABAASURBVKiXrmnt0zCl2o6H/3AvHvnjfZiCCZjROQ2TJk4cUaY9kKsqz1Z5+NVNc0vZKshQYAHNxWZMUBA9XWVMrrZi7m2P4ZGb/4WehxZhrbap6GyeoClSgOe962s6FrAah/vTZu5fU5JD7bJ/I8pTSCeBbSMg+4CakaZthqrmv8w8oJYG2D4wuUteRsq3ENVkLU0yioYoWZOF/CprSGE+jyHFM2OGZ0bMb+fm6xUwO9T4kMhdbGPkROqdWir6qaVGvzbmHd1qpPSZ5IkeGvKGzo26/0laBfUdiklFVB8ik2GAA4jIoE+REZn4bFDDaFTgmyffTyTDwkTWJihZS8fFyLbOY5gnqekzDMuiznwjMM5BcoTWeaMgz0fZalH7NBqNLTMa5S+gNMkwVu5vP2DiGJlaVmxqAktFZAoy9aaEpokT0DJ1UkDzlIkImCwqNE3qxDNBs/IaraLPB1pUr9KEdhjFjjYU2luRtDajWiqgkiZI9KDzT0U8P5IkAckwp/0SQTIEONBhPcmgJylJ7SRrvPvLfWhYY1+G+TxI6t4Jj4a8eM15r595rLmH8XPYd93CbXf7nIyBo9MGydAn1hm2dWBs6nSE04bTJKFM8OH+sr37yv5s4zKsp8bDNpY5mDZ1ek1h3xGkypYD+4pQcui0zAlTI8+HtIJh18X+rGsEWR9f95/hgN3tkLzR1umq/FE2/n230y6DJFLNS5dBMtyj5q0z3E8RWX8/fKTyQdba5vQQXIehBELA7Z39nOiFw6otbn9EY8UtjzLzZK0/zLu/TEkO9Sd0RLlYTbmavXnD9ob5sUAy5COH6cg8Cfx3o2dNnI61J87CWp0zMVOBbZO+jABJeDkjudKaMNLHWKWPlJMMdfFcMYosYPqEqZjZPg2zOqYHTGjqQGuppbZpULcf6WXNU66r4ZwkQ/9Ch2UGWauXROG0LDCNF9nlRWPa1Y1IhrJIYk0OkqGfRuTR3NIgjBA9F4lkhBMXMkIwTkKVHKF1XsPCSM3/t8B1MnL1IZlLPfcs+Wz8e2iMseplnTGWvhoUZKbJtPrwX/qISFCFeerzkeF0cFq/+AaI8EIVYZlNyOH2k1Q9aHGgJMPNAR22N8QOnWTNdkhQZ0iG/PXkEHHZQ4lnynh+GKuT33YRq2P/H7LxQmv4AewqOKApFLRbp3707lZVuxpMtdAriPZun21GwnPs+cTI0kZL1eZGrQ6ZKjkWkqSgOVUDmYKC88Yd5xhYuN0kZWufGKKNc8h5LTMla/YkQdZgP2g4/q2/P1U9VJmGGtST4+nqJsgyZa+1JYrIWppk6JdEwSFZk0GH08okDsqeBbiPxASZLyQRbJTXwbN554v9aAodlolAbzRw/ii3bIiXL8qPfVgeoHo7yHUep20bEdOmY8G2UWc+IshUlsvzfVIeGFARtTbaJujzF9kmaVrrJ1FS7a7rQ5+Yl8z3nttqH1FuvqJdaf9jwCizDUk1lXCf+PfVioSQpOlQPexSb31BD5Uv4yDKX+wnn34h8O6PWE/zEVEWqeXmTQ2SiP0bKan+g7uoqm6sjuw7yePp/EZMj0VJqquTANQP76AaTICK/hvIyign1YBBpS3L9Px8tmPh+uVRpdqTZPBf34o8UoR0lAW5ntlQ+c4r83qtnxmxD6Mx92iyRpvVSut+th1ZGzcNmJMjQNZ1I6QrJ56zOq3selSJhn9U+UjhalZ+RKZnkmeEg9VMrG459UHKeyVXb1DyeV5YvG42tduTqoaK5uZ40I0Z7CtaeMrB1ou785o6YPCDxbxlEU67X0jCC0ZcyKy3Lp+HHO5z65E7YpoctsmpR7DkSJuYd4TR6iTsx1gd2xeYjfvEfU/W+sppkmGXyk2J40TW9Ja9EEEyzDuSiicIH56HhtvoANoyB9CxD6KM5FAessZ7zhrRlmTw7xcP+7Q8Ag1Hf33HsEG85kmVqYphCBjl0L2qm3QURU40mo1950wi6za53U6TNJH72poQEvFS10mJgCjPUbKWXx2HJNUTPqfzOkJSa0xVzavbVWs8WU/n7MdjXWfD9Y7I21uXR9RFmdMkQz1IItXLZRxj1A8H67Ynh+2UQSfV/Cy0w3rDWZzfSNMUpq6X22w9SZuEfLoAg4MIAbGkJIO988g55BimJGVaK4dk+KmKDGt6jDw8R0v+3fRI8X99iuSIOrqvDAtJqhtqcDrCevet0yRNhvrJCZJDwbXtbG+gfpAMfuvJlYhtY76VlBKQtfyZ+Br0vHXQWk+LaJiSEWWQtPhZwfUyxnPi+oynf6a6WG6kjX7ycrLe1rgGmSoDWZeLz5/5vOYN60mGPiTpZA3m86hJV7ary02iP/PPFZLVclRv+Eq2Y8ndMBtHav75wJr4t60xSj1Iho4fRfVfKPKQGauqmm2SsKB44tRAVLSDNzayIX0ViZaCBJn6pqqi/H85MnVaq4LOJPSZ/ZLD/UdS1rXTOi9AtRSG6uK0dYb55wrkcNmr7dNz2FjtDHVDlxVRF/03EgfQfnjn6+YHtB+0of+rGZjhBQPNOs1MjqivZW5DnkLtyipVxSaVALfVQbMpdDiYjv1iGcnwsIUOp0XC/HZfGU5bHuF02hAYjiWz/L8Vbk+8RyPvNDkctOXrbhuSNVGlEihJULuh5HAeB52k5EJVds5n40jJmq1lAUqbuq9Jmg39T9Z4LR5BNnTxPSvYnzEkH4XJ6/O8TWOa5FB5br/rTI2v+VC2yrJ9BFmzd363NVDZmJI1ndti++BDjNOeM6aG/cPBrsqROszTaOv+hIJ5ve1aFepm307YR9CrHKcbYX2j7L89TRJqJOIR2+o0SamGYVmE7Qz3m2E5SZMRechhWVDqQtZkYld55sswTzL491+EGfP3xalWJNk1OifZKPqvTpO1+rrd7mPT0Sqcl5O1PGSNjmbfKMvnN2802gylda8F3tQICYQxwRjHuP7GyDOmuF5mMsJgrMba2BhhPE7CthHRrDEd5WtCx6pf9OEyIm+aR8ybs3GHksMDTA7zI7OOLo829hMRZaaWmY4HB6UG4KFIFBhEQLwR0wlsQ2g3J0vGnSjIHYkebDXUPm0nyapoEoLjWp4aTzLISMKH25W/kcia3DIHJaa2sW30QzLUOcqtiyAZWLJGbZNHUK7iYvtVmIyu9nwwRteOLXVdI8a2+o9r3C9+oHocXBkH1JZ5nEwteyGCHJ4rcb6ZGm6X4XaR1FfwIix3H7gvSIa56HTeLtrbxi8YTjtfpJFvzGN9hP8PjlEfZc+Iqo6qZC2reXPPZp46/yjI15Ws9QvJlSzJmoykqsXay4bWFiV01mQk4SPv02n/TePYd067b933Bqk8dZAM42SbCJKKX/WGZ4F4FWZutUFSWbiSfayj/3FfRV8N/GfobDRUJ+2IOx3Q0O8kg0+SoR+ofiBr9XQ7fW8ZfklzGjrs12U6bZ3vQ4lRLJXC/DTvn2xUtSNtG5LwbjiLxbD2QgdZKyP+tMR6iUec9u38I4QvlITaN15VyVq/24akSRiHwOQuZK2f3A8RUU3W8sX0eJTkUN977PLAahy2J1e/vNVw+byauL6GCyE5at9a5z6Ndk7nMZZcN3HebLV4kjW7SGup4avuS5dnDAuHObKevy7yPVhnV5uQNR8jylC50UESmUBzCvVeEK32pV7QatvbcLw8Y+lGk48my7fFZT1LkLWOXJWbfEeT4+dx4FxFEnZ64aA4U3ArmgoemMRUsv6eQbCaguIhezKF83k3mCTIsVErA7I3glc1YU0ohvzXJmBV94J29dS/3pXO72a7TlCAXpNlYfcaOkjqWjvJYb4mqV3tmxzWuR+NmnbVVz+UV201ioXLNEZRjStS+9URCBjXcBzlMyl3HHejqdyvXvCMvN5p9y/JofEln3s+X+Yz5clavRrzkxwSuS2GBZGaJxl29shhW8vdL7YzSIY+sDzCAY51Tps3nM7DukY4gLFNo3yVac+nvFGWYWhuNeqineqtiiMAz+wgOZSRpFwxpIfaoLLjXLGCZLAhRes7p5YbQ3mckN7EYHOziZqjNUH+Yh+RDHI5hOH8EdBhPskAA/qiQPERTsNp+SCp7MNQVqsCzHusSZpF5gC1/ttmC/w3nKGd3vCP/GQzWC5DzlBQneUeTFIkpSYwLdSLlB8msqkDkLkCNu2ya6JBjQQcfKudXpNkDcO/dTa1PiGDzLz/trWDdwIoNjWhpHKj3jvb5k1taxvDgTNJFaPVXZV0nyj7/8RJEmQNjQ3yfMjLSOaTgbeN4YSpYf65AMmV6ua5qSeztrU4Klw+SfggGfJH3tT68WCb8aDhD/O8kTbmcT1HAzlcp8Y8+TQ5vp3bkLdfFW97I29HcihJDvNDwlEYkkN9Oop6jUWNdbIDkiYrQ/d4srJUEil8w4qrnYnMRnOSlzmPret0pYrY1rBNRN02Jp9Xmi/L9TCe1wJXz7n7yQ+oJcvn4fEn7sFTTz+E/sEercUVaO1GBYNYvGw+Hn/6Psxf8KiGpSLUF8/VK6JupTHMcU6tDlL1k1HQHDB1nljnujvVJxsBsjbhbGebSM2PBdsYUU9yxI2R10WbPPXv/kjmRf+PVw+QtT5ZVf/J9Hk9Xb7xbAohGeYEySE3ieYlySE5OZKPhiQjO4KShH0Yrp8BHU6TDH7TNFWMVQi8VMGe5FDasjxI5pPPjl8dX/m1Lc+PVXKDDTlOfUfRxT6K7p02nDYlGfoIOkiGfiKpVP1UgOk1z7ZGkNb1ThtBpku0EzvyrNuPFK6csq+8D3pHV7u+Hl/ryFq9oo2DVcsNsqazV7LGW55Pkwxt9V97YaEAB7cOhAsqxz5JhvZbThI+8j7ImsxywzpyWOa0/Zhab+R5pyMcRPkftlkfEXUvZLqqtlifb19Mkwx9P5ouL1sTnlzZ53j583WJdiQju0oa86/S8Bka2L/RmN0yw/JISa7Un9aPgedXrLqoMqssg+QqbfIG5JrZOx4azp/P3LDIrrKyeXv5oR5sw47H4PJ5xjAZIZbfEelnkrAPQ3njxBD7nJ6r6zdBgqLeW7tXLMKOu26EUz97GD521Puxon+hulu7vJVBLOqah3ft/3qcdu4hePM7d8ecuY9p5yFDMUm1I+3AlQpeOfTb5SyrpSP1ADfCOxbDSORnNEByI1Et08DLSjwFIAbTCSCd6+HlW7wc1/7yB9UGYnUP95lhe5Ihrx9yJC0KsN4Iif+fXMjh9r9Qm5wfszz/bNpDMsyRRh9kTU4O09Fsooz0/ZKFF1YHKoZ1nnupAmdTkhbpvqsGuA0kRy3fhs5j+qwg/yqg5sK8uUjNR2S1+y4mV4vGPDl/ZK0f3LYI+yJHtjPq3E/mbTMaos52EUN2eja4jwzLyJFlWGbYh2E+gqzZOq8R5eNR+3BgbBvnMciaH8sM27ieGmBEW8tJmqwE2xveTbfSL/BN2kH2nHHavvzzEP+W2nZkzY/l/qmG/zqJ5YbtjTzv9JqiMb+W4jXQZcBsAAAQAElEQVR18YKxJ2v92Vjh2AeRRj05un3U/zfT2BaSWhJG4tnWO/q2H5LhZRD1I6+ri/4zJK5X+dItM/Ky54JXH6y2G5WfQJehDPnMeX7IQIztDbEaTV9HR8wfbUezijaj6fKy0XyMkndowKNutHx5v+KH8uR4ywyJnv9TAe/SRQuwzbYb4D37zsbb3r0psmIZA5UBDOqzYFf3Urxkr52x7/vXwytfuxO6+7rQN9CP3r7lGBjoEQYCyuKNgYE+pY0VoivQ398tmC4V7RKcFgbEG/3LJesV+gVTpQeWod86wWX4f1nrT9jl8gCq2YCmzACq1d4hZJn/Vqk+J4beckgdmFVeSAYbkppKDHy8kMPp1RmL5+yvH8QK/Duo56eRK8ttNXKi0DfkcH/kdWPy/8WKxvY9m6ra16ownn/Pa8M+YmDlIMcywwGSf8tqPvqxbUSU5an95NPPmo9zJNLoUDu5uhkREGWrQ0eZS7E9jbTRXV7fqGtM21aLBAJydXf/GCSH5jbJEdmdN48RytVMkAwBgYNaKmiHDo+tITboXIYqobNevu2UL8httAq4HZ4bniemAwMDGOzvV5O1HtqX2k0ylGVbA3oxkwA+SA6V7TLXFPYxGqKf0XQvdBnJF3oT1rj+cTwb6Ro7ashgf74fTK2K1DxZe6k2//8H5Nu+Ou21faK7d9hWN/twIsdZbuREI9jRdKPJRmRajYQGcDWshkzI1bixXC9DuciavTvCkEjPomewo+OMDbA/I4rzfJR5h6A6WIX/r0ZI+sEi4J85r+hergC5jCqI3sE+VBPxCVBmj9CLpSvmY3nPfHT3LERYuAfLKA92YfGiJ7Fo4VwMKGju6pqLxYsfxfwFj2HBwkfQ1DaAxV2PYc78R/HknAexaOkjaJtQwdwFj2Lh4jnawS5jadciPDX3AfQNzkNTazf6ywuUfgjLli9G30AvuntXYMGip/Dk3Pvx2FP3YFn300ibVih9H+bNf0rN8vuYd6Nr/SrBuGfsk0jJkfmiPDohCZIh2ajzwyso/t0Xz6VGjFaHRptcOrYlUmfP804bJIfa7/QLCW6P8d9WZwdX/q2qKclQPbJG/WAxSCreSULfkxyi1uH5OnLzIxThdGBGuahOQ9I8PyQcg6n7jONCDreNZMhknRESa3ghCab6emUomCQZPLjfwrqlDYLRfI+Q1etI1vKO0AVvY1+irSlZy08yjJ9zWW7qoJZkGOMkTQOFDpK6jn963thPeXAwrMXBOtdWOQvPFK9PhvXOE8t02rCPSM0bTo8F18ywPtjW+6mCTM+NDFFnvVHVxRB5QZyrW0m303i+7Mf2m0hliDwnp30ZYzsL49ygtmw8NJgr6TIMsTpJgqQ4xR6aQ42+gmI1LvZgjGaajSJ0DYxRVP9ZkfpgdStAEol6D+FwRiMkdBmLl2rojDZyNORHSn8CM8Q+u9N+8x5cntEojzaWGzGdp3m5fUhHMixuYkc9PZlGVayB0D6MsbL4T2t5ZzeDlz5o5xnhJxwLlj2KpxY8iHJ1CSrVZdBGNSpZL6rsx6dPPgLf+O7p2OeAt2DJsiUKgBfgwA+/Cz/48WdxyMc/hEVLnsJZ5x6H7/34Ynz00P3wjW9fih9c8yn8+GcXY78PvAEHHfpe/OQXl+K7Vx+Dr3zjfGy/8yZYuGQOdn/JbvjK1y/Dj645W75OFM7COReegM7pRTw1/0m84v9ehq9cdRaOP+FgnHnup3DNz87F964+AVd+7QJss/0mWLDwCXgH3A/I2F5yrNsqWgxTkppGDILx+izqInUGB0Gm/1bU59Galul6R8S8Tkf+/9HV7wGSYc6QY9OxvJEcofK89Tg4uPF88r3pT/OG0+TwemHbGBCNcKKEdSLP/anyRzh12hghXI2E521EgzmpNiaCKFnrH7JGbeq+iSCH5dY1guRKYxNsVLafD+5rp0marAzZWUgy+DHvPIb51YHHyD+j8JiQ1OZvqpg2gQ/LDPNkrQyyRi1bnXKc3wGxf+PsfvE88XyxTA+XUG/78T8iDNBLg32T6uN6+5w2bBfhdARZqxO5MrUNSaggNB61VjZK/1/6hdgDJDXEDFUnGeYwySEZnsFB1vKTDLnj3MvToHgeLiRXqjvJ56Gk586l+6XRW+KbvFEY0o2NabjZg03+YnsjJxutwJx6fLbBVzC2zAiJ+sX1MpyM1HzEaLKoW0NKcqVBX0MXI839oBKSQhoWdm1ioNQM7HfAK/Hu/ffEe/bbDfu//1VobdcuNKHguYzeyjJs9KJ27LAHsP5mk9BT7cOKSi823GIqtt0NWGeTaVhRXohNtpmM7XcH3nvgTpi9McLO9ubbAh8/6lU44CO7obUTaBH2em2CfQ98Jbp652HbHbfCrnsCSROwcCkwYzbwtn2m4phP74f+bAlmrjMBu6jcd+27FV73xnXBAtAuH69+fRMO/vi7MVhdigyDI9u4ipTniJE3c9rww8m0UZdPR97BTuT/bVTzQRNijYsjqWw1rHHmF1iGOH4kQ81j2i+ERhCOciFr9qOoxhXZfyOcIdHFEBk6o10UkAzjYnm5XIZ/umFqOBAjGe5TkvDhgMm0EZ63jbJVpus+x7XLRtnLGU02rhMpG8qKXkkFdQlDH8hq6PQ4ZZKvBFs4j+kocD9EDKnlB2mCJE2R5HdqZUCqfIqxTWyXZCPsLBc8RoasxzyH9PJBMrQr1sd0SC8P5qPMvEQ1e0LrrlMjITH87LStEf+vgp4n9mPrtFAIbXQw7Z14JWDeIBn8k7RpgP0YIbEGl5Cn3ifksL/oohqZ/0eftx5wrxvPVwEe4wjPrzjPLKuV6VE2ainAvBHTiRhDpH5GP/ZlPyQ1RXVv1u9L0i2yjyqqYg2s4pDZKiwQ5j3GOkKZCDbk6njDsz/q5bgPjJUc1vWWN+qHA2gb5WFrp00jdJMGtlGeT4snObIDnC8PO5GNjMwNI9oMS9acs498LpfTKKvr3Rkk66mVCUlVkSspSAY5yZV0ayJw+WXtSPi3zp7Efm5MmwKcfvoHceZZ++Ck096Js845EHvsqUhWjjNWkaSDYTIPVoCBrAt9lT5UUmAw1e60AtreajcGk36hG1XJH5/Thz1e9lacd8GXsXQpMG068Jub/qhd59dqB/neEO6ut+FUpKUEt9zyF3zqxO9jj5e+CXu98nW44ovXhbK22nZtFIsV9A8sRzlTReT34kt/it33fCu+8/3foKx7bLMXNWO9DWehqhA6SQrqn1TPFxvLfpyTpGxrsJn7xPDNnadRZ2qQRHywkoQP2xvm/61w+Xm48Hx6NN42OZAM/ZATrZTO61aXd/Bj20SXCLFrdLpPI9Yo4yjGJIOUZGif65cHfBMEi1VfXCfPk0ZYHpH3UhlnHbC9/Zga5hthefRH1us/ik/ni3arpPKjjkAAxjmiXaOJ5a5DHtEmLzMf5abOZ5gXdAuHe9dtNCRCeGDmbCyzLsJp3eSB+DIkV1lFoZRVUND6Vqj/Vtt62zViLLn7hGQwJ6kkAx/tTfNzxzxJMA8FA0maIkm1Hil3CHQHBuAdcCWDT/vxmEUEnepvvZFkgEtORQ3z0FEUWgb70dTbDfQI2gFJpbQ//6QjlKX2O00SXq+gw+X4paza3w+SARIHalvDaYOkybggZWPUrUgOlYX/nxzqgdDSKquoCKZAFZYTCUi9nOXGtCYHVodinCPmjyZOmx+uA0IZ0EFGrRKuk2COJEgiBZFkyRCgo4wKBrMBDFQHMVge0Eu9nu2ac/2VARiOGzyfZArPm5GgxaPC93ZVa23PQC/6yv213+zLkiTIlSHVmCcbNInSvmdEVu9UeSoUAdDhtMjzfca+WqmcevnWRx3Z2Mqaxm2tcaMZeMJZHmFL86Z52C7CctsYWrxCp5jPwzZ5e6eNaGN+NMQ8plHvPHk+n7bcthFOW2+YHwXkyh1FriyLWcmxddFmPFqtlhWcFsPkd3f1LAeu/fGD+Pk1C3H9dYvw42sewH0PVlB7OGTwwlBlRVTLg4p28G0MVCsouyDtZlckLyODg91bb38IS5YQt/z1XnR3Kc8A8I+/34f+/jY88tgSVDUD0iJRYIK//PmP2HqbDfGzX3wbv735p9j7ra+BXEH3GVK1M0XqErB4MfDFK36Kwf5puO++eaioYErV0pKip2dFsKH6PAnc+BeSILmSEckg90OHZNB7QhshoQtZk4sd/v2hE/9p5Oo1VJVGmdN1kMPtGLKvM+Swzm0fDXXTMIcib1rVHKjC/1XQvXwZuhYvQm/3ctlV4LnmMdNqjYxVmdcQ+LD61dMaRyllgxqUdh2q0FwUzOdhW8PzNQ/bh4lkpUDW2pWJ9pUH0SNUNdGqqm+sU6iL0znU/sKLIhnJzNvGgNIRmQI3w2mSYR65NSoWGXVVOaQZhL8gE+epH0Rui+ecP8Ub/rLhT/LmyVoe29jWQRBGOfzXGEYRjy5Sf2pAEGCLmDY/HlyXsTBevnF0sV2mxpCpy3FCdQtyBcSBKm3xCEhH7d4368HcPtCHCZVBNOnBX6hkaqL6zwPgp7dopkFxPwZfchKp/22Id2nTJAljJ5XCiMxEKxDBaoY0kU5rnQwQ5hW1AAl2bZDUHJdNoq4VKnLquUXlg4Jp1A+XaVDpCE9/w2nlRqa5VRgso9LTg7KgKAaVgUEk/b14+2474gufPhofeusb0JaVkWgdTpQjSRMkxRQ0UnvK1P4qMtXDUPWAhCoVkmdg4lxQcxiQuX9Qk1WzLAQ4oa+gg4SMkKF2kESSpvBR1YWk1EQin/gfPDxeeZBE74rles4twlMLnsJTS+ZgwbIFWLR0EbqWdKHcXwbVl4QPTQbxEBysptLUkGlurYxEk5QafyprDYlyGBAF7COPvu4eLF62GPOWLsSchfPQ19cjv0RCl5KI1vhEUtSDZc/nGohitQB97sXShUuwcOFCzFsyF08vm4d5y+Zj8fLa+t3dvQyLli/EAqWXrVgG/0SJZJhHUF1rSFA7TI1aiirT3MJlS7G83Idp68/Ckv4u3V8VwHNOc816kqGuaiEqund9P6RqMUnkD6esy8N6B/b+gmf+hQKSIDmiup5n6tghGTmst67WsxbWOy4YmzdiNusjoixSyyNfyxNTNWq94ZSpYd62hnnDvGE+b+N0HtHGsmhn/lmAZOg4ksELyZAOiVVc3ImrMBlT7bxpqajgb0A2teVw2TLg8I8fi4MPOgYf++jxOOSjx+G+ex+F7mOt24O6YVGDckD7x0nah3J1KQqFqhZZC6u+wL4dQCNr1n3RqpuhFZRGTdNVN2nSAiTNWmQBJr55BnHBhWfhgx/aCUlaxp/+9Cfcd8+9IAFPklTVo0GENNEOI0EJPmxnmDdcPkmzawwv/IYfoqYGSZA1rLHDf3eG/ByNZTfKnK7DfRXNRqMkg5gcpiRDf1gR85N0MiA8bOXfC9lAXz8232gT7PP2d2DP3fdAWTtwXtzIuOhCc8fzpxrmXOVCawAAEABJREFUjf1pLR3m5SfITFWEdaGQUS7RbhSVCtEEkiLauI5VBSL9y5ZjcPFS9IqyUtX8UiGyGxp3l9sAUnWXGamLbEerUyxHagRfaRIeL3EnmiQ8x4xEwYZB1v3Vy3P/OVB2Xe0POmznPA6qlVzp9F9iWEm4OgKVOWSW54eEa8jU2zIil2URIxTDidhOS8haf5gfC8FC9Q1UL0JpuR9HfvAAfPeyC3HlOadh9803AzTnEvtS8KuJpTNDKr6QQyIehgqqKmBNNBeKfniXK0j0yc1zI5WP8DfpofHX3HGepAr4AU7lNaB8mQJ5Q65CWaaG7QqZ7JXfaeoSIL8OEIqSuwzDtpCfVC8E01pL2G79dbDF+rPRIttSqlVRdXzty16GPbdfB68WbW9pguvjueL/o2DmeqiOmezcVuUIdYn9mzIBB8pI9QmPsnH7mgrFMCdVLd0vuh+1g61MIQmVa4akWJoNiP7ImszlW2YEg//RC0k9O8uYt0jB5eBybLHndjj85ONwkp5jB33qCOz5xleiOLEFPf098Jyg3qzcJ4bniTd5IhLpEs3hiCG5+q6goNNzIQk0QY0CnkepZIZlMkXPQD8+c9rJ+NqPvoM3vvftWNG7Av5zhtSLFcP8pPJDaxwQy4DmmFHVC1h3uQfzuxejp1TGq97zJhx9zsk46ZJz8MFjD8X2r9gDvckA1t9iY1z2rS/hc9+6Elttvw16+/rg+ID2qoXQlACodKq5nofr3L28BzPWmoXLvvg5nP7VL+Ed++2DxUuWIPN9pj6FDudPlDdRuqlUQkEvaInWSNIaGaziJKkm6cZchV1Qq98DjZfGdJQ/X9Tlqb6N7jPLc0JSbTcki7oEdYFkQMwwmizqgmHDJdpHGtX5PI06p41oa95w2vkMpyMsz8Nyp20X4fRoiLZ5nfPk08+QJ9WpzyKvbyo/jEtaOKn51lwESsVOTJ60DqZP2wjN6QQU2YJUxZQKTSgkTejvHQjp2WtP1PAtwIt33RCbbjJLtwuE6tAN6hvAu3QGNPmlVDCtyoonKV+JJjlQqfSDSQ+22qIY/F57zU9xxCc+iV//6k/OohsdKofSOY/KSBDyFqT1znUhgdKWJ1jTwxMxD5KhLLJG8/7ImoxkEDtfYOoXp4168j9LPL/yGK029XY0qsZrA8nQP415nCYbdFqwUz3Eyyu68ao9XoJPH3UMPnzA+9HW1AwH0Q708sFhRatwRXXWNITpgIIhrcdhzvjlyfXyw9lBpWHe+ioy2LZ/cCBQp6Gygz00v+TTQUS1fwCGy3Z+aMHOurpx/CGH4tIzzsJrd30xuubOBxSwOK/rFmz1abwihLQeRPZvyHXoCy/sBtMEjah6b0UPpkF9Jumv+3C9XT5VL7dzUEGKZaT7j1oGsyG/JHV/VAJs43yG60fWbF2PPPxykk+vNi9/Q7Z5XvVUpTAmnMk2pkY+r/kI60axI2lNaDPJEdQKkiaQQqd4pckalUAnkYIoKBAoAFhvykS8ZKtNsOmkFNut3Y5XbL81BpYs1FpmrQycVeOYCE2DVaTdvcCKHpQ0HwryQ6pfNQc8V4q9/aguXoaiAsxU40TNZ9t4PiUKPhPlK/b0o0X6ZpVfqiYoKqiB7AwHsZDcvNfXRHM8VR+kmrNpXe7AIdNuQyb/nnt02aqL0ylTlLtXYO/dd8bFJxyJYz60P5orvWE3uqr17w+334m/PbQCt9x5N1b0DmqIMrgs+FVN90Ozy9ILbKZAukn2rrvvpVRtTAR9CkRV92emdpbU9rJsvbsNfUWBK4zakaQp/JxItHZb4vlnavhFwXOTpJb5RM3V3aH6VwX8jx+ZFqByATjgU4fi6C+dgz0OfR+2es8b8JLD34cPXXY63vOxA9A1sELdPIj+Hm9AJXo+CuoXjwM1V1IhUToxrcMyfehFdaCCMNeqqeZ4UelqHRVU+ytAHWW94PVrvezWs3T6i9ZHabdNMGmjWShr/ck0D+xDA6O5AWRhrg0i9VzUvZAygedpX2UA87oXYrvXvxhn/uhz2O/C47HjB9+Grd77BrzmEx/GkVecj70Peh96O1NM3n4TTN51K0yYNQm9A91qWy/KjgtQ1H1YQFpRfesvZlBQj74BBNTX4La2FrSsNQNYdwKmrK3YQfOqqi9Fg33yI1Q0D732QvdnVTv4YU5nmtua1zJFlqji6rMgEav3DwxB8kJTCe3t7Vjtw76NXIYRc1w6pxuRM19jliRI1vLJf40ZvpIc1g+LhziSuqPRcEgYJKZ2GmFhnnfaNqZ5WGZEWcyTp1G3ptQ+GvO4rIgGXezsII429mEEIcbtIOQOkrXFMSeLLMnIDtFYdqRDijpDMpTthQ+KWMgSigWENbOpOAHUzm5r8wQU2IZSOikEqKW0E5XBAu687QHoXsNLdJP+7qZr8LnLP4NJnc1QnABmxRqqLWAZKChdQFE3fxM88aEZn8p3kSXJSigm0CRoA/XpqKsLTmCfffbHNVdfjyMOOwium/MkWQkQKJNUIInEQBPkoo5CnapBISOe0RH7zH0TYVnemdPW5WUvKF595/q6HY2wvBGke35YStbS+bxRS1JjnWjOJCgVCqjoAd2uoLm92IRJre2AHuZGWcGH4R3g3iVL0bNwMUwrvX3ItNAO9PSiWzvD/V0rQsBNzZ0++erpWo5+faqEHtB92jXuW9oF++hbsgz2V+npgwNePxRWLF2GQeXvlW7FnHnyvwz2NyDfgyqn+7HH8dIdd8Hb/++N2GGzLZA9/iSqyp/Id0V1WD53HrrmL8SKBYvQvWAh+perLspb1QLvNnQvWgJjxeIlyCPKXGcHvP0qy+2yTz/MPHfKCqCsMw8dDk4MkkppumudsJ5k6M8YwJC1tWCsQNl2eDaH/K9x9pgnTyNvZ2qLFjA3ahhqf02lgRVDEmQNSso8g4OzAOe30JCNSYDkWR2p3CT6ZP2SHXfA7KnteOqRJ1BZ1oftNt0Qa0+bhkH/TliZqEC1WcFzm4KNLdeehtftsgNes8M22GjqJLQqqGiVn6aBPjT3rcCum26Ad73ipXjZlpthSoFI9HBPFSyXtKvYWR3AbptsgDfutB122WA2WrXbly1fioIClhb5nz1pAjaePgXt4gsKqAtq7/SWUpBN0W5xs4LUSZogW641E1NV+Rbl32mDdfD6XbbDtrOno9jThWbtnE9UubM7WzBbt87arSk2nDwB602djOYkw8+uvRYXX3g+vvvNb2i9HUSrXtQ2nDJBdc3QPtiDXdZfC2/efSdsJ3/lxQsA3TepfDapju2D/dh+Xen32BV7bbVZqP+6HS2Y3dmOJgXM+qwIiiZpGuYfSfjwfHWfm88jzl3rbJPX/a/yy1eswDY7b4//2+fNwIyJ+Ncffo9vXX4pfnnVt7DgnrsBjX1FD8IFvUuxaGA55i5dCO/ydmts5i6dj6eWzccTXXMxR7zxRNd8PCY8anTPxyNdc/B09yIs6+5Cd1835q5YiKckf6p7Hp7smYcnehYEzF2xAPOXL8JgsYqBpAxoqLrQh+6kH/N6FmPu8vno6u2CNwHsZ47sH1v6NJ5aNA8VzfmCHs7LupZiq5fuhMNOORrrvnwnLF04BzdffQ2u+9JVuOW66zGo9W/q1Kno1cNf8TG0kOMp1afLZZSXYXG5Gwu7lqBfbS4rGFjUvUR1X4Cnehbiqb4FmNu7BIu6l2FQbwYPPfQALjn3bPzggs/hC9/4ClboXlywYjHmdC3A06rr48vnqR/mwnRezxJ0677LtCZD97oKBkk4YCbV0Bx061otswxeO0Oi4eL52SAaTtb9DwuGuXHzDZs9Y45UW5x7jDqE8ht0ie1HIBrU6VCmenqE7WgJ2xnWRWp+dRHzuDGG80WZecPpCKdtl4dledg2nzYve7LeYU6PA/eBYRPTCKcjyGFf1kd5pHkZSWjdDkjEFAv6zNSVYs7jgDZqMLlzBtpb2hU8F9CUtGPpggE8/Qgw/2mgpTgL3/3WL/HrXyzHEq3Hs6YBc58o49of/hOL5gA9S6GguR0Lny7X0osGUaq2KmRuw6KngEXyMbC8iKasBX1LBvHUo5LNJbLKZHz9y7/DHbcCej5g043acfttC3D734EFypPJR193hqdVx7lPQYFZM5oKTRjoTfH0Y8CcJ4DKQAlJUgxNTkD5rOqluxrSq3txP0X4IRD5fP4oM43yJDL/w5TUvKljtGbG/ojUPW9An+DKCkZTr25aBPsU8O61064494ST8OF3vAdv3etV+OZFl+Pn3/wuTvvEMZjMIqa3T8CnjzgKZ594Enbacmvt2gADevjvtPlWOPNTJ+ITHz5Yu4pdWGfyVJzwscNxzZe+hmu/8k186qOHYm3JHGSvO3MWzvrkCThatq/dbU988bLP4drvfA/nn3YGtthwY1S163b8KSdjrenTkGn3Ztcdd8KlX/sq9thxRwwu60JJgf6B++6Pqz7/Jfz829/HVy66DO9RoF3STl91cRd23mRzXHzy6fjQ29+N3TbfGmcd92mccOgR+Ni+B+Dik07DPq97E5bNXwAqeJrc3IwjDz4YJxx+JDZZb/0wL7V5BZKas0mg0OG+i/D8kyicDk4iUgU0ZG0sgrLh4t9MN4jGTsqPCq/p8+tUXh75PK3lGP9qf85Tt4rt0tMNAXX5aMS2of0KOqH+U4fBsNx5A7Uul5l6cLcqKN1j+2217wb87Fe/xVz1/8brz8JeL94Fg13L0Kr6tChg2HRKO07+6PtxwXEfx7lH7Y8LjzsQV5x4DPbedRdkc+dgj43Xw+eU/uwxh+D0Q9+DC478EL548vHYfqP1wRVL8bLNNsAXTzgKl+nT9nmH74fPye7KzxyH1++6PToqfZiqIOGkj34YFx19GN6gAKvs38YpuP/gG1+Nyz91JI46YF8Uly3CW1+8Ay45+mM4/cD34pyD9sdlRx2Cz370vfjCcYfjE299PVqWzMcnP/whvHGvl6Ko3cgNJ3bg0pM0zw75CDqrA/jIu96Kz554PD592KEoLV+Gt+6+Iy4/7hM472MfDj4/Jz9nHbIfrjj+MBy179vQpj3JlmoZ00WPf987ccmxH8f5R+yHC486CF896Wh8+YQjcMpBB6DZu8+6V8nheeY+95iYGu56kiaaQhyCBWQtbf5/G1WstfbawNQpqCyYj4/v/wFcefI5uPzwE/Hx1+2DH17x9dD8tx+6Lz595Zl45Tv+Dwt7F2NB/1Lse9iBOOHKz2LPfd+AJYVu7HfEgTjy4lOw7mt2xAHnHY+Lb/weTr/my9jjvW/E0vJy5VuIfY57Pz560TFY/9Xb4CMXHIdLfv9dnPLDy7Dne16D5WkPBtin8srwplO/5sde+7wBn7nyXOx/9EFYMrgcy3uWYflgN957zEE49oozsdsbXoEFK7rQp93jsjK9ft+3I9lkNnrvfgAnf/DjuOTg4/GNo8/ChR88Gke/5QBc/bmvYXJxgtY0oExg2qazcdpXL0DCINQAABAASURBVMDnf/tdnPi187DVS3bCwu7FCtrn45X7vBFHXHEGLrjx2zj/hm/h45edhC1ftQv6ChWUdYduvfWWWEcvnuu/aH1k7cThpx6PIz77aWzw8m1x1BWn4Ys3/QAnX3URtn7Nrlisl0l/kVHjwun5R6SoaBE1MlEDSODDmwtjBdDWPxOQfCbZntc8ie66lQvI/KSticlRKp3T16x0tZ0hduhsTA8pxmHyeRrLsS4iumi0yaVJqnmELljpyNmtpJPAE0TkeT/9MJ4yaRp+9L2f493vPAcf/tBnMdiboeiHtOo4fcoMnHPGJXjzG0/F+Wd9EbOmrodlC3tx8IHH4QP7XiBciP33ORhnnHQ53vbGM3HZhV/CtImzcfxRZ+JtbzoNX/78NzB75npY8NRSHPKRs/COt5yOW/7wT8ycujZ+/P2f4e17n4QjDjsNkybMxM9+cgP2eedROGDfi7Dve87Axz96vHwcjE98/Bw0lybg29+6Gu9++1n4+MG2nwK/Df/2N7fgPe84Cx876GzMfWoxOlo74L4r6zOoKan+H6MXrc+j0Yykhq4G62ybp+b/y/C8Vsftj4gFef44sCMZ+r3xARvtIqWYFQpOt9hoE7zldW/Q3HkvTjj6WGy3xZbYdvMtsP+73oNjPnGEXrTmYudttsM+e78db3rVa7Bi0WLtMnfhHW/aG/u8+W3YYO3ZmNTWjvNOUQC73/7YYJ11sc6stXDge/fDWSeeFL5LzJg4GW95zf9hv7e+A2d85mTsvsuu2GyjjfGuN7wZRx16GGZOnoKX7bEnJnV2wrvV22y1FV758lfgRRtvomBrBc6Un88cdSz22nU3rL/eenjly/bCiUceg6MP/hi6H34UW6oNb37t67DfO96Fc045De992zux+w47YePZ6+JtapvlHc0tWKEd7JfuvCsOePc+2HmHHbBYQR1JhJeLhKHfKtoVjX2nLgrzzn3r3zm7f/P9Hu0st20jnK9R9ozTqueIvFoTVOFhUUybWmoaEfOaCiRDu3TBEFA7SNaY3DWJjwH7s9w0wmnlIRleQLwbVa0MYocXbYKtN9oAixcP4qe/+DXuvu9BFIvAi7fbBhNShhejNvW8fyP9uj221YZAAf+860Hcfsd9cL9O6WjHjPZWHHvQgXjZjhsrEKngtn/ej/sffgTu17bmEjZZexaOPPB92GPr9VHu78Xd/3wAgyu6sfNWa+PwA96nF6sNkEi+3rTJ2GBKE2a1taKg5rGvDzNbm7DhtIJeEFvA3h6sM7EdG01twst22Bo7K6B48rFHsXDeUqw9IcV7X/sq7LnNNqgsX67P9QPqMrUVwNIlS7Ciazkqeimd2tGKdaY3YfqEdpXZh7XaW7DJzHbsse0W2G2H7fD4449jwbwlWFs72O/6v1dht223Ru/8eTjonW/D21+1ByarrQ/c/Yg2Jh7HhmrXVrM75aMJJQU46hCd1SF4DpIM9SBrVNUJp3WGE2RNR9LJ/2lUKxmWzl8MLOtGOnkavvG1b2D//fdHU7EZaZZg8cKFqGqTatu9dsIWb38FNtlhc/RmZfRhANtpt3fTt+6FzXbfFkvKXdh+r52x3btfj2PO/Qxe85bXYPqLNsCmr94VB+ml5g3v2hvLs15s8dId8JJ3vw7HnvZJvOxtr8ekjWZiw1fugoM+cwRe+543oZ+DKq+sPs9Eq2ia0IKN3/gqvGq/t2GDHV+EpYNd2GDLjfB/790b271+L9WiGnalewZ7MUNfIzbffksoKsUNP/0lHr/tPkzSl+QNO6Zh/QnTMLhoudaypSiygKoC1bSphI8ccjC22XNXTNEL5WZ7vxQfP/FIVNtTDKRVvPeD+2OHN70OnWtPxzQF5bvs+yYcdtpx2GCHzdCLQbz8VS/Hi1WPbXfZTv1Rxi6vfyV23fftOPmCs/HiV78EkzZbHy96w0tx2CnHY6udtsHS8Ika8KxK1Lckw73vdTAP6Cjqph/Qlxaxz/gkXVItO0mQK6Om/fdfSYZCk7AYe1F00kIj8kkC1boG1I54k4ZUzOdEPp/TzxXyZYzls9GmMZ3PF+sp2Yi2KP1MTvuIiPnJWuc67Ye0QQ7LbG9dpt0aaDeipaUNxcJEBc4lVAeKaGubqB3eJt8imqAltDZ1Iql2oLk4RXwrpk+ZiVnTN9ai24t5Tw1g+uRNMHXiRhjsK4HVAiZNmKqbbLL8NaOjfSramttRKE3QfdkCJhMA7Wp3tk9EsdiKwf4mFDkBE9onYa211kVraQYeeaAL2pzBrGkvwrSpG6NSbtYL/kxMnjwDvT1FVCttaFOdm4pNaC50ojzQjGq5hNamifDClVXKYJqoHGp6ZRjrIKnpNYzR7MiaPq8ja7LE8zOv+G/hPf9Gwxj1I2vtIWt0NLM4Z6IunyZr/WyZUbOpqm+H+77KKjQ5tMdRRVbRIp+VMVjux+Tp0/DzG3+Ng7WD9s3vfRdZQrx4513Q1NSEW2+5BUUAu267PdqamjGhYwJ23n4H9Pf04Je/+IVeyA7CLtttjztvvx2v2fuNOOCgD4fgdLftdsA73/wW+GcgabmKyRMn4s5/3YVDVMblX/g8lvYsxw5bbIXtXrQFTj/lVDz55JNICil+et11OP5Tn8T3v/tdfPD978frXvFKlHt68bnPfQ4f+vgh+M6Pf4TW5ma8be83Y7fXvQ4r9FlxQHNt7XXXwfwFC3DpFZfjy1//Gq67/pdYunQpNt5gQ7xMwTfmzMMrX/oytGq+/vVPf8QTDz+or+MF3VuJ+oiB5ueS+7BSD6gd1EWeJOJhm8g3Uu++NMrGTce5IqPg12nx4czzQVC/jCWvqwMZzSa2wdSQITncLiWHTlLyJIE6COqoYSo5SfhwfSsqx/MGeqy/fJcdMKMduP/eB/DoE/Pwu1v+hq4eYNvNNsImM6agVXPu1bvugh03XR893VVc+p0f40Onno/3n3oeDjzhdFz9i+vxbgWXm28wFQsX9OIzF38BB0q/7wln4fCzzset/7gd73rL3th4vSl48LGFOEz53n3kZ3DY6efjoSe7seHMEt740t209q3AgF7iNeFBrbOpboVUFU6qmdZSCBksqw70w8/5QbXnkq9/G+859iQcef5leHreckzpbMY2W2yNU045Az/5+S8xqL54ZEk3Pnz0p3Hi2edjqb6EyK3WaagMcYO6pwb61AvAioEqPvftH+IdR3wKh555AR6euxCTOorYePZaeNF6a+OVu++Egrr2R7/6HfY/5iQccMQJuPa3f0JvP0K9KHdJoQC4b+uADpIaitr9XtUc9c9rbGN4nhoyCzYkza4BXlimVM9Pap2I2/54K/52za+Axd1Y5+W74wPnnYGv//Hn+OCpR6GvqaqAuRcDXv+qwKDooNa+Sp3KBfr1X6VQRSWpQG8u6NNu6+UnnIhLDz0cj97yD2D6RLz67W9AF3vRn8pJSyuaqgku+eRJOOvQI7Hojn8Ca03Ba9/5FvkH/DIJdX1Bl6u/8S3gkYeBdadh5ze+DCvSHuz52t2BmZPw0B234w+/ugEl7d4OsowNNt8YzdMna/J045F/PYpiuQmdk6aCzc1AsYQObUhA63O4H0XZ1ozH9IJ64sGH4StnXQDMX4amLdbGS9/2Sk2HCm7R3Prycafidbu8HId/8KOYf++9SF40C9u+Zhf0Jf3o1b3o+wNae73OQfMJzUXN/adx7tHH4orjP4WBufNQ0hekPRRs92W+V/rCi6zXS6reWQNqH6USkESz6401PJRvDXM8b+akBjHnnRyZtipRT5vWEA0itTTPK03KiSE+nJnu9MDkLtaPhpzJarPRjzO4rAinG5Gz9cI+Qh3zmVphW9NRsFLeUWxWJSIZJhFZo6PZk9ZlGoJMwWybgpYJaG2dqAnapF0HCFU96EtCM0ppGwpsRsoU/r1UW9MkdLZNR2vLlDomoa11EiZMmIxSqRXFQrvkkxSIl/SGWwVREEq6/5qQJiX5hu6VZkxonYKW5okqoxCq2NIyEVMmz8aEjhnyNxntLZOka0WaFpEgVXqi/E4MdSapB0cJTaWOgER+3Xe+ufwGaockTVYCSZBcSb46ApJwGd4dxH/p4X5w1Uwj1GkWDUFrDzK1ZUiwmoz9RVPzRkxHSjL0URU66t0ceCVL2pFz/3mMHn/iCZxzwfn43W9vxDU/+ylWrFiBFi18a6+1Fq7/+S+waOECrLfOOnjFHi/BqxSErjV9hp4HD+O6a3+KnXbcEcW0EALgN7/9bXjxnnuga8VylApFbLzRRigPDsK/hV60aBG+9NWv4OZf/Bxf+cbXQ7DbWmrCjEmT8cef/gw92j307uICBcHXXnUV5syZgx233Q5tTS24RUH8mcccg1v/9jece+65eOyxx8KXjz333FMtQZhD8+bPx6nnnq0vNafh6l9ch9/8/mbccfe/dC+14uUveSmma9d7u622xsJFC/GrG29Ay8TO0DcJoDlNXaGhyXRPVAMNgvrF/eR55vpZ5L72w8YoO0CT0DKRcJJUQDYQ+NW6jLUeWW40OpF/NRoB0OG0yIh0lFluHxFOR9RlZK39UWya6eKAuBYIMPQVFTy6DPeHbvog0wVaXAIS+WsrFrDjFi9COqhYZsEcvOZVr0BLSwu6Fi/B9M4iXr3bzqh0LcVWG26ASa3AkiWL8Yvf3ITepnYMtE3C0yt6sbBrGWbNmImSqvXQQw/ht3/5G3pL7ehr6cRji7ughQ0bK7+Dz7vvuQ+3PfQo0mlr4R8PPox/3nc/FAcplpmEFr3wkdSKhdrKl6RaN1MQCDKKem6i4jUWWLhsBf7wj9tR7ZiI++fOVz1UlmxKpRLa9KWlqbnVe8JAqQUDSQlUnTPNfRhVaJ6XZS217NUVmL90GX6rl4eKNibufvJprOjrB2TXkqbYRPfTlLYWLF/ag9+pfT1JM/rld+GKHqRNULcm6tZymI92ShLkMCyTEppo8imnLlCRi4Npz0tvzDDxKMJDhf/mw3MsYlX19H1mRDs3saT+p15WzjzuJFx+/Cm4/5c3o/uJJ9G2yfp45UEfwEnnnKHguYJqQg0OkKTusoFwn/vPZyJB+DlDpgDWf28ZCq7vuv0O/Oxb38Mvv/8j/Pq6nwPa5Z6+/jpAU4oB9bMGA7f+6c/48be+hRuu/gl+/+sbgcEK1t5oA63nsXbUi1Ci+d6Lv//hLwCBbffYCX2a9zu+ZFdVIsNfbvwdksEqJmljIk1TuB9QSIFSEZ53CQvQ9ERZ5VeEwWoFflmFjnAfLu/FT7/9A/zlVzfj21/8OnoWLQVSojSpBf7HjFd99zvYcvPN8LUvfgGHf/SjaGvx5CqjOLEVPYN9SEspPKkHvY7V728VhhuvvwE3/eR6XPvNH+Dxx54ESjrbm9WHGZgm8AaBx4EkyJFI7AdAjzZZBgf7xVWFNTg9l1dlrjJXZfK86EcpN1EPDJcVKx+pNZF35kZYb9imEZZHe/OG06arA/sbxc4DNyS4smRcAAAQAElEQVRu9JfLQ3LIbCyGXLXNaHlJqts4mmpI5mljREGeV6cHMSkfSUF8ovWwCjF6CayYjApS9nVNpTqIsEj6hq4j0xtkVTeDqRzCIBluxoLKSZlqQaWCnqK8JFpEGOBFl8wkqyLMf+2KJ6jKtiK961MNOjkM1LrIS+A1yER5E/VLGgCtBglSmanO4p02mMlGMB8Qco598XgbjRaJBW63aQ5VqE0qMhPEBk3GBCMRxACreLbHSL+qVZIiq6Pqcuu8ZSFtWR3jlU26AVD/ZwHj2UYdSZA1QKOSZYwqUdVNQ1lV2ZCOHgOhu78P+myAppnTUXFUIsui6jxBwetff3sT7rzrLrS0teHle74Er9zzpfAC+fs//AFVBdolPbwyAjvtsgve8+53Y//3vQ/tkyfh8flz4T+tJFcoKKAY1Lzs1+JfmDUTmYKsMtQmKdM0heeorq4RUj04ksmTYXlrq17aNH+6vAh3TsCUzonoXb4CPX19GMyqaJJf7yYWmKB3cAAPLZwLamevadpkVJqLuP43N6K/PIjttt4G++3zXsyYORP/VFv+9NdbkRRKoU9JVR4IvIiqUh26/0jNoyyzeAQ8F32/uB9czxFKJUiiWS8gYlfvlL0GDRFkrU7IH431aEyPlmc0mX3GvKaGZWPAbQV8j1SRZNDtkgmVIT7x4OtlKdUYQGPzku23xbprr6X1BXiLPgeffdrxOOHIj2M97bZN0DK363ZbINXXj+ZCCk0JYRCD2v51OZnq63nhlxW/2Llqpp4TaamgWmTI0kRjp/5JxItkKdCrtapfO8wsJqgmRFXyipx7HfT8kAiUs4q+hFQVrHjMLEs091MWwphnALSaokKirLZU7KOOAc3b3t7eUE9NW1kizBfPgZ6ursArG1xXkmpTRUEO6n4S7WqmqnMJYf1V7qIKo6KiQiFBpopkahubS2CSgGka8lruOkN2KkC5oOnBIcCH7FWoOI2P2gdUoIbqVi4iVRuoeuuzIFzPBKMdlhqj6Z5/2eqW7LlRDe1buU7qae3OJrrfSmjToP35R7/Aye/5EA542Wvwpx/+FHpzwpa77Y60uQXqPEBdlZT7NH812qT6BkEWymAViQ2qCQYVmKZZojFr0hfXfkDPVC1K0hMl97v6NtHubVOSoSlJ9YK4DB4r/ya5Kh+ef3ZeVI42NONX116PbN5CbLDZpnjbgfth0iYboXL/U/jRF7+HprQZiZ7NJRTxqHaTexYugRY3bLv7juhBH5YuW6g6rAhYunQxKsygBiAhgDKQ9BGTS51oVr3TQekyogKibdZ0nPe1K/Di/d+G9qltyFTfZt2ryApqSlFIUdG9KFP4npE3hLlWAQqDwMSkA61sRqUsgfrNa7i6GGJlmgg2zzTlMtRSQaRLNaDktdx9pdS4p74IwchkFZFPu4KWR1lMR6pxhKHsz/vZOA9Vbq3tYkLhNhA8oUJnig/yxovlRswXabSzznCAYxrlprY1zFtnmLfMMB9lkVpW15F0CkOdFtPR1jTKkDsaZbarq0N76zxJuWY9NZKQHFM30jKfchcbBc24giZcQV2byqBQRzLCJ0nJEWQkR6XQQY6uI0fKZTrijG0lOSRPxOm+C2WJbThrN8SwsDE9rCGHfXrhjmUNW6zM2SZiZe3YEucZW1vXaBHM6NbV00NkNNmQ8lkzJJFo8SA5Rp/iOT/IWlkkh3y7jzyuUVBIC/DiHhH0WonDiIqq0qDqbXtSfrQI3vD736G/UsbLFEDvtvMuWLRsKX7xa30u1c7iQu0gEsR9992Hfd75Lrz5jW/Ca1/7Wuy7//tw6SWXYIJ27jwP9BqmRT1DVWXYv3dSXHbK2ji4r7xGkkT16adR1gPLu9D9Cms22HBDTN9gfcy9+x7499LTFYT3KWC+V58jqUWVJLKESBRQQ/XNiinSlmZcc/0v8MCjj2DttdfGW9/yFjiY/pWCaqQJitJX69GQ6wEdJFEoFBSTFJGmKUi1TLDebYhwmqzplG3E6XwjBGuakF8VjADUj7hOmUbUVSOIdXlBPp3nXYbtIhXvNomMeVpv2CBPA6+BK4BoKg/g5bvugubWBPc/Pgc3//02/PGOu/Cbv92GP992l3akBvCijTfCi3fdEf/8153o10N65vTpeO/eb0Bh2SIUu5dhsoLgZs1Rj31ZfjfSTvP/7bkrCiuWoGVgBToL0K4e8OjjjwMJsIn8ba6XJnQvwRbaIdxovdkYpPRzFqCiuVXW/CilwFp+qVq2ANNaipg5dUp95IEkSbQWZ1CIoPinCgfoKjYECVUCAWp0oakJaVMz1EwUtEOZhCCsH+2dHQpMBqHNQTBNwIIKA5ConqF8MpRRTGtywkeCRYuWoKe3gs7OFrx4my1R6OtCe1rB1ptu4GaFOtmSrOUI/WxBHSRBErpABYCa8/Ch+8b3Tn9/P6p6qahU++HNlCRJrP2fQ6YWLVKAOX2dGdhih+1QKaTw2tLd3Y27/vUvYEAWepmu6iXLL1MyR9tUvYirr8tNCSbNnAForLL8/SGeGsB+jVk3q9h+550B+ehbsBDFLEGJRU0MwBsBPfLbp5f57XbcCXpzwcKn54Tx8+6xou/wrG9RgHzbH27FPf+4E0l7B95z4PsBbRLcdvOtaOoFOtsmaoOrGaVCEXMfewr3/+OfQJHY7bUvx94feAeWFQbwdN8SzC8vx4t23Q5b7rgtuvt7VAG1TQG061RQvdJqEu4Nt9Hzdu93vQOlrdZH19zH8Yo3vQrv2PfduPf++wEmir8Z6gm1D/Dqr7XZvNpufSrXqQNtgSRszBTIEgJO6Dr6aV+ja/JSkvnkynxe7zrZwjTC6YjRZFH3b6BJKMOVCEztQo7TQNsaNVOEmxg6GmVOGzGINi8zrQ6+IuQbq5woj9R5jZiGDqdFwhnleVlQjH4JN0w9T+BlFqnY5+R0xyaabEmWaJ4WUdXKPjBAfdYmKuUElQEIGcraGfHnmRjUVNVfrosDH+M5qcw4TpKcbrzyrDNy5oElGW7BkKhfXP86q+HW3RgTq0lJanrUMF6WfDlQX49n+5/QkfxPFDtmmWUFwg7yIkjW+jnVLNBD1gFEWQ8EP4Qq2iFLOtrwy5t+g/sefRizZs3CjBkz8Je/3Yp/3PMvFBQ8/PTX12PRii7stttuuOTCi3DCccfjtBM/g4vPPhd7KeDOBsthVByY+lO+y/VOXaKyzKfFAqCH1aKlXXrgV7HXXnvhcn023ftNb8Evf3UD5s1dgC232ALf/OrX8Hl9Lv3MZz6D6VOm47bbb8dPf/YzFJubYF/QTl2qtkD3TlOxhCYF90u0W/O7v/wp7J5vuMFGuOeB+3HdDb9Cc0e7ykzCvPT88f0WO4xk6I982jaGZaYkQ5nksK3l0BHqIvqMT69fjYjOVJ4qF1MrU+tXlkINHZZGm0iHNaNy+fbENkZDp0kiTbTKDQxg05nTsJU+YfcoML78e1fj4NMvwOEXfQkfO+8KHH72xXjgqXkaiwJe9opX4Mbf6cvGPQ+ivTnFwW9/E75x2vG4/KiD8ZXTPo23vv61+Mm1P8XDjy7GjEklfEaf4b920lH44rEfxxUnHIstN9oIN/72Zjz5dDc2X38m/Jc6vnTikTj3mMOwzcZT8aDkV9/0ByyvAI8roPHq89qX7I6vnvkZfPH0T2OzDdbT52uEQNsvW4XmJlDTXw3RTqaCZIw8tFSj0N6Kp5cuhXfgZna24eLTT8ChqtfkCa1IdZ94kvsLy4B2Jm2jaT/kJH7uTlQRl+PA+s77HsCt/7oXitHw3te8HFdfdDauOv9M7LzJBihVoQBnKPsQ4/424nz12CRpGsaXJEAXQBRUSGpedfH9kCmQxv/I4fYbteaoo/TkGRjsw57/9wp88quX4fSrv4ZjvnwJTvn6F7Hfxz4MNBFP3X0nMr1wz3n8MejBi+1e/VKc+60v44offRuTX7QR5ELDpwmg5zTEQUH4Lq98Kc782hdx8fe+hZdoQwB6Vt903Q1orshOz2skBezwqlfgvKu+ict//ANs89pXAisG8adf3KjxSzR+stN9QKZIKimaqk34+41/ALr6MVXzF4sX4Yaf/QptWQkpqOWriqamFqSKfH/8+auw/O/3AbOm4MCTjsAZP/gCjvvqOThN9Ngvn4893vQK9GX9qJZVqeqgXgYTDB/uE80DSQcH+uB6d0ybgpPO+yzOv+Ly8JKhwlRiLY/nZC2v85kT9a60WSP0if0BmeYYSZC0pg7ZuwNXQi1P3Wh8kqguRrSyfyOmTb0mRpl5rfOe2zVVpiVudFi/+nhmlolKH5nTFTUsdWUN80bko96yCOuMmM7bRHkjzdvEfJFGXcwT5ZFabsS07Y18OvK2q2P4BkTDZEA4SAY5yZB+Li6D5W48Ne9+PPbUP/HYnLvw1IJ78fSC+yR7AJVKv4YggxfEVAsiyaHyydXjG+tIDudr1K15WhNcmUjq6tNpw/zYcD8bY1s8M834Pl2v1bl5q8+s8GeYi4x99wwdPNtsKr4sdGlR7dXDpLm9Db3lQSxX2g98L47w7oLQJ3mPbMriiwqgn1owD3+49Rat/b2Yp6D0pj/9EU3KX1RQ8b0fX41Lvvh5PPjk49hi662w95vfjNe84fWYOH0aegb60a+FdYXoiv6+WsCSJuHnFt19fXre9GO5HgKFtWbiuht/jcfmz8W0tWbh5a9+FTbYZGN4t/jyL38JdyvwXWeD9fHK174G7ZMm4td/+h3Ov/xS9Guh9w7Qou7loW6+d5pLTfDC6mC60NaGn/3855g3fx769aD541//gmXLu9DU2qJaDc8Rz6f48urdO8NpdznJcF8m+QUeCPenZS4TucP57C8nWjVbX5e0CCBgtByqx5DYvGFBpOaNxrRlxprKnUdwG0mKGz7dPsMSU5Kqdobtt99e49OCu59cilseeAzZpBnoLrUDk6ZhWVrCn/51H+brmb7Wppuh3NyG0y/7Am74690oZ8Q2W2+GPXbdDlMmd4b58fiSpbjgq9/Azbc/jKr6fputNsMO226FTu3gDWQJbtKu9pe+90P889H5mKoAYeedtsWUqVNx6z+fwCVfvUp1mKcy2vH9n16H2x9cgKqC5O122gaZgqNf/ukvmK+v8r1aa/v1ArdM/paUgaUDZfRVa/MiQ4K+pITlKdCj+2CgpRU33XYn/vyvR9Gv7njRVptiw403RvdgP5YMVrGgF+iuApnsepVvsYKnfgVZZSZoam4GCyUsU3C0QOX2JCnKpWZ86Vvfwx9uuQ9UR6679ixU+3rwz7/for6UH80JzyWpAFInJc+GgPpBElD/VCsVZwJSOhm+olCBc6Z7RJEWoBnvlVFM8GX6v4JCoYB58+ZhoLcXG22/A3Z58xuwy5v+D61NnXjq5r/jygs/h6bBBL/+zk+w4NZ7gFIndnnZq9HZ1IEH/vg3YEUVbeUCitpthcZdO1rhRWrnvV6GLfd4iSZABX/4xo/xzc99C4ZcbgAAEABJREFUBU1ZE2g7Ak0a6132fCk232U32VTxx+9eg+9c/mW0VgpIeqtAd1kBt3ik6vMEV339Kix5+BFAU+yf+iJz+1//gdZSC1z/ioUay0kdE3H/rXfggk+fiXt+eROogH3zF78Yu7z1Tdh0F+2Ea44+9uDjaNF/yUAB6E9R0P3DLFX9ExSqkilgbysXcfVXv4OFf70TLLbhbe/YFy/dYQ88eseDwIpM7S2pbiU0VUpAOVG6qLTyOr8mcrPaYJ+p7o2WPgKa34WBKjioymO0oyqhITJ0NqaHFCMZzXUYUWreyKcj30jzdo26f1M6GSqnsTIa0KAzNZwwNczn0ZjXOstsG2HZaLDectsb5htlebl1EbbNI9pFWbQzjTJRUpNC1A8AEY3fWBPD2meDKpavWKSAYDJOPP0AnH7RATjps/vhxLP2wceOfT1e9fqt8NTc+9Dd26WbrFanodI0eWEMCeqMZXVkWpS90WCaR6WcKY6oBmS6wQx4cQio+xkingI12M4vd5WK80P5Ue+bpE4hWVVBf6Y05cH5fKMYSobTMiMkchfL8sipxmFJhr4hOWTlcYtQjYI80RAaIaEHRq3vXF5NgtHa7n6M6ueIul7PkavnxE0Com3yZFx9/c/xkWO0o3Hh+ehlhmt++2scfPQR+PRpp4Rg17u29z30II4+4VM47tSTcNfDD4AtzShO6sTFV34BHz3uaBz2yeNw/c03oaDAuqRAtF0B7Ze+9228/7CP4ajPnIDjTj8Fhxx/DD549Cfwx7vuwO2PPIhDP/MpHHHSCfjXQw8ApSL6VPbZF12Ag489Cr/88x/Qts4s/OCGX8L+P3nmaTj2tJPx05tuRNus6fjKj76HA484FIed8EkcI/lHjz86lHXLff9Cuz7d/+KPN+NjnzoWp53/Wfi30UUFRZl2oyuDgygvX4EnHnsM/fqcPVcP2Otv+A1S7fI4wvAYuV+oORM72cFimqaIsI2DGO/4GU7bxtRpo1xW5BUdiDptudhnf3q+R4zlLas3wDTCtuZNDfvIU/NrAMrWEBlxuh8scB9RLy6//vsdOPyMK/DJCy/DU90DKDa3oKiATssPBhRAfuEnv8ChZ16MS7/5HSxNSrh93hIcet6lOOTsi3HUBV8TvoLDzrgQ1/7+L+hv7cRvHngUHz33Ynz49PNxzEVfxbEXX4lPnHsR/vHUk6hOnYIfKgB53wmn4RPnfg6fuvQb8nMZDjnzItx0573oVsDemxTwl3sfwkdPPw+fuPgr2g3/Cj542nk481tX47BzLsfF3/gO0DkVP/z9LfjYaZfhjM9diYUKegpNzSizgBMv+QI+dOIl+PavfoOB9gl4sKsXh519EY447ws44dJv4nNf/zYqekG48ie/wqGnX4YLvnwVitPWwrV/+jsOP/VCnHrRFYpvmuC/3NGnQP3UL3xNdb0CV//+z6hMmIDHFy7BESecigOO/jQ+eOwJOPT4T4Mt7VAshDkLFkJxOVhIwSRxNwfEPo/UQtvAdqns9ALg+e4xqTh4DuvgIFCJ85SQlYLATKgE4AV6UC0xOtom4Pqrf44j3/kBXPaRo/GdY8/B1cdcgM9/6Dgc+7YP4dFb78c6rTPx9J8fxEn7HoGvfuxUfP3wM3HkGz+A8w/+FC5//+G4+tKvojPpQBEtAEv4zXXX4zMf+Ci+dfSpOP+Dx+KLnzwX7YPNKGnHGCgACiR/e90v8ckPfARfPuIUXHDQ8bjsmDMxpb8Fk6rtuPKcK/DFwz+DX33vWq2+KQb0YBpIM3T39QI9Ffz1xj+hyAJa2loBjVuFVVQSKnBvxYyOqXj4z3fh5Pceg3MPOAFfO+pMfOe4c3Hlkafh8LceiBuu+ike+8t9+PwnTsMXPnEy7v/b3WhhE9orzbj0k2fjyg8di9uv+T0mdzfh6Hd8GF899ES19xSceeDx+OQ7P4bLP/xJXH/ljzEZE3DRCefi8/sdiT9965eYVG7GJUeegi/J/m8//yNKSROa2YyrTv88vnzgp3D9N69Be6FVrSdI6vmvsN8vaQ0AFAuoPQhHFq6Nlzh/A1XAkfkFULTRToWsJFLhCPB9YQAyy4ag5L/v1DqbrFSahEGmTvLDJlTWvBEUuUve1nrD6iiP1DLDesN8xFjpxry2H0tmuWEbw7xh3v4N83WEgavzoxGSQbwqu2A07qWKrq4lWH/9WXjPfpvjvftvh/0+sAPed+B2OOyIl+HcC/bF6Wcfh2VdT6NPOxBe+MrlHvT2LkVv32J9bemGF0I/lGsoo69/qYLy+QEDg12oZmXUdFVUswGhB/0DS9HXtwzVap9qJ7km58BAj2Syr8qmWstj34OD3RgYWCH0wf9q1uVXKr0qt7+OQdFB+Sprkg7KxzL09CwSlkjWp5u+WXKKH1Cdl2FF9wL09S+Rr17Js4BEE9116eldHOrdq7ZVVQ+JVb/VP8nauKx+jkbLlad7o8Vzkc7qcy/S6JN8tvWPnlafkkShVMKCZUvxj7v+iTvvvQepAuNFy7tw27/uwsOPP45iUxMS7eTY7m933oG/3vYPDGjOpE0lGBp53CLZ3+66Myz00GKfya8X/aSlCXOXLcFv/vQH/OT6X+Cmv/457EhnzSX0aHG99Z934K4H7oN/HlJy0D2hA3fed08oY4nmPJS/0lTEXQ/ej2t++XPccPNNmK+d7oJ2uFsndsL1/O2f/wj/XORvqj9Vp1YFIAXt7Hl3+xbV956HHtRSlSABNe8Gsf666+HKL38F3/nmVZi11lq4Wbvmd993L1q1Kx17jqyNhcfIiPI8tdywzHM4gqzltTwP34fRPi9fbd5+GzFeZs8zI2/TmM7rIt9g49YkUZejbo/hNuWRM0FB86a3pwdzu1bg1vvux9PLe1BVEDqgN/sBvWAMKJCrpgUsqgB/f/gx3PHgo+hLCsg6JqKvpQ1/f+wp/Pr2u3DD7Xfjzse0DiYp+tMEPQq6lxWacfuT8/Grf9yF395xLx5csBh98tWv/CsKTVheaMHNd9+Pn//1dvzp/kewQGWUm1qRaYc30zypqB5z+sq48fZ/BTzdX8EiFnHbY0/gwfkL0FssYd5gBXc8/iTun7sAVd0XkP9BzaT75y/BbY88iWXa9Svr/qk0t8G71TfcejuuV/B+9yOPoUd2c1YM4B8PPY6HFPR2Kz1/oILbH3kc/3r8KfRr99H3yECS4O55i/AXtf3pri4MMMFb3vVunHPe+XjLO96J17zxTTj5zLOw/W7bYm4P8FvtQrrPoLlAUmQYse9HjIfGk6SqXoDHo0kvqoWUqk0V1Dhk+tJDZvhfPIrFJrRpzHvmLMHff/17/PKqH+En2n392/U3K+gtYWrbJExqnogppU5UFvbg99f8Gr/74S9QWq5n2qJu/O3632PxQ3PQgma0pW2hi9q0i/v3G/6A67/9Y9yrF6wpSTNaNG8KGs828SgQzb3AnTf9FTf84Frc84e/Y2brJMxU8Du1bTLu+8e/cPO1v8LCR+cg0diff/FF+Pkvr8fsbXfE4tvuw3Xf/lH4mUdF45Yp4MwUYGcKOj2mBQXWU1onY3qhE/f94U786ls/wTVf/g5u/OHPsPiReZjWMQ0TSx34x81/xV9u+D0GevoxacIkTGmfjNv/cjv+/Mub0T+3C9PVZu+83/zj6/Gb716HJ+94CB0DRfz9hj9h/oNPYGJTh+z/gVuV7pu3HJPk8/a//A1//vXN6F7YhQl6MZksvw///R78+We/xWLdh94hJ1P1UVWIZ56XTO3QNZxVAkZI1C+ZZGbdVlNo3lJ9ZBrS6hMFDYEd9RL1ej7BkBFJZa9ByefsdB2N8Rwmo1ZWFQqZTA1XOghylyiL1HZGzmQlNtrmFXnZaPktM5zHtoZ5ywzzEU5HWGZbw3wOJHOpGruqjqpZrdnVaxa1m5ugCiZQMA18/rLbcMn5d+J3v1mKCZ3Am986C295255YsHgenpozB488cS9YXIGmlh4sWPgwnp73JHr7+9HfN4g5c54Iso7Osj6XDmL+4kfw5JxH0dPfJ/SIfwxPzLkHrRMGkaVdwde8eXNQ1gLa078cy1Ys1I73o3oT7tLcKytQ78acuQ9j7rxHsKJ3GZb3LMXCRU9g/gL7fQiPP/UQ+gaXo6t7CebNexqPP/EAevrmoHNSWQHWAn0efxRLu5ZjRXcvnp7zmPI9hCnTgHJlEZ5U3qUKhLQhiAWL5qtt9yNRnSZPzbTQr1A9HkH/YN+adWjO2uNlAOrYIXl1iKsxeV1N8u+61uo2XBrJ4USda7Spi4fIc1V7kkgU6JQUdLa0tCBNU82vlhA4Nyl4LpSKYOpZChS1K9KsINe7IySRMgn2BQUkzltIlJaMsndQ7PyWN3e0o6VzApra2+BymgtF7bIksK5QKoUHe6K8brPztMquyQFLQtWjhBbl75g0UbQDLLo+KZyvSfXt6OyEYV/t7e1IVS/qvi6qHa1qU7P8myepeV0Ni+km62+AWdNn4FYF/l//9rdQaG4CC6mWu0wzhsGGVNkqqyhAh19gDQeNStbaXSiMqLvrb1jv9pgaVXnNEpqtoypqiIx3qg5DarVpiF8dxnnzWFUe+2/EKHncCrLWl+ownRl0GcUSqMpfqrGjxoAa8/7BAaBYQEVOqg7e/JBTOmtqQln9XykpeFY6EShUNPcGm4razS2iKr6SJlq7EkBzhWkBZdmXNXYV+y+WQMuFjCnKaQpNMFRbm0Eh0XyqSORdXErn+VnQTjibmpHIB4I+RUW6ssoeDEgxWJRMKBcS9GutrqgObk9F5VB1yMoVDGrTwS+TRc1Ft2UwVUFqU0V5nK/qejYVEOSas4nqY12iPsmSFP1F+RaqyJCpT0rK96JNZuKtr90Rb37Ni7HJJuvgvse7cPl3f4Yf3vRH9VUp9DfJoblKMsh88Rw1oD6WQ4vgtH0HqnGp6uWF2qjIBGoI1avB7n/houaoJ9USzYO2tg5M1le2KROnYNqkqZg+eRqm6EE0ZdpUFDXmng8tHa16bnVisr6oGZ2iE0OeaZjUMQXFcgkLHp0PPLgIZQXWE4sTMHXCREydPBFtbS1obm3SrmyKFY/NA+5fgcLiKqYk8tc6Ae3SFzUXUs0nz+mOjg6sPXkqZk6cHMZu5uzZaFlvQ/Te8yi+dfGX0dKXYFLnZFS1XlRQQaaNBugIbdJcSbTmNLeVMHFSO2ZOmoJZk6Zhhtrk/3FZUkpRaGtCa1sbOidOUPtK8A42FNRPnjxR7Z6C9gntaGlvwqQpE0M5U/SlZdKETnRq7k7s7MDEzjaUNF+nTpoY2tauzYpSSwmTpk7CJPVLS0sTEs1V6n512n5bVB7J0B4gQeNBCQxkK+ukAtRWU5LBh1/oDCUwBNQPzV11CkbIowz1o56Oa3Fd+pyRvN8831hAEippqRpmElCvXGhEnrfSdhFOG9FGC0PIY5nRaGeZbS2PvNNGlEW56epgrHyWG/Zh/6YrQctZNihpWcetjLMAABAASURBVIhnIsYQeQ5OknoWJHoIA32KF8/UZ8pTTz0PB+z/QegLMzomAhu+aCaW983F5luviyu+eC6+f/XJ+PF1n8FVP7gQ+7zvDVi05GHMW/Qg3vKOV+Oq712G7//kBPzkZyfihz++RAH43pgz/zEsXPoQjjjm/fjpL67Aj37yKfzgx/rE8+VzseX26+OpBQ9i6+03xBVfOgtf/vr5WG+j6Zi7YA7WXncmvvSNC/DtH12MzbZYL+DLV52Pz17yabzrPa/Ej39yES6+5JNY0bcA02aXcPaFn1S9LsIPrj1B5ZyPU844XoH/k1i07El87Ih9ce0vL8e3vn8cvn/N2Tjjs8cooBrAgoWPY+asTpx74Qn4wU9Ox4+u/RS+/YNTcOqpJ2jXuxvQA0sXTRsvH+YwxI82cUnWjPLXwCtYoSB/5Fg2wfDfdnH9jdEKHCmvInG9Bdsyg9Lmnh1cRnyY5vlKpaK52Bf6Oe4IuCTzEU6T1PLAMH8dkHhBTZIEIYCt68iaDbxA1kHWZHk71A/Xw3C9jLp4iFT1WIx1MB1SiHHQbMT8EtXaoPs7+NL6U9DDx/9jlhNPPglHHXcsPvqJw/CEXiJbJ3TUexehTZnyGM5napAMbY0y6Ig8WWuT22/Y3pDJ0JkqqHL9MFTSkGrVjOoTjCINidzFciMnGpdVfdVQBGD8Q9NtqMaJE9Hc5UXUZSTr3DBxP1RkV9HYpQpUKxqHoDV1nyhPJlBBBosFWWVINE7qbFTTBGXNG+/UGpl4gySqLkrpEGiIWp8yUZOkSKjAAbVgWPygRA7ay1k15HNdDKcDVanVeh2rsnGgCVFIrpAWrn9VlU7SFA68ByX3vxtwXomB6F801EfU5QXe5Seqi2ShHsrrPjDgQ210fvdBUcG1++BbP7oaJ55zKc697CpcfOX3cMbFV+LQE07GlVdfA/8EpVpvJymn9jEa1J4gTlS4QBKs0zAXqZbpC2Xmf7EennP5wQ05/3sumdoQauNRqIJkSJE1GhKjXKqSGSLhJJKwuwsdcUyt7x8cRKoXNJLBd6YxM8gUzaU2tArnnXoWDn/3/vj65VeivdSiINNfVzM4yC0qwCxoTC4/6zx8ct8P4qrPfw2thVbla9GzvQCSYQ7F+aKuR0HdnUj+2bPOxvmHHIWP7PN+/O2mP2NKWycKGifvPKuaIS9QDTSRnApckQJikSYJiizAZXs9jW1KigkoO98jvv9IItU9Zd5rVlm1zlSJYlJEgQX5MhJR+00kq1PlIQkfJEMdzNdQrZH61WXV2SFCEomA3KFmo8oqMsFi18k0D8sMvfWp6SPLUSXypoDmebCNUpenfnFjQn8pTdbqTg7TaL6mdERZ9cyjyaxKfBmCCjdfW1zUDaq4K2/ZSrCtERWydSERUTyUX/ohmZl8usGP1SFf3sZC2xnmG3VOR1gf7cznQHI4pQU0TQb0ltmK8ODL0mEd3DWJqsFxgbrdaDRjoomEAG1ihLkCTaokqWLilAlwcWUVs7y/C2nzUpx65gfwxre0wYvwkwuALXcADjt6d7x27y0wcx3g4EP3wi4vBRZ0AQ88CkydDmy86QYYzBbjgkuPwMc+sTm22BraTQYmS/eGt7bjlLM/gNkbFVFqX4EddwG23wl6QwX6yt0odSTYYqcUO+wJTJrehJYJGbbdFXj5/03HJ457E7ZR+bNU7nobduLsiz+Od+0/CzPWhT6xA20d9jVTO9HzcORx++HgI7bFjA2AR+dV0KGy9/3IbBx/0j7o6n8Ehx/zfrxt3+mg8tzxANCvqbXZ1hPRrLfs/v5e9W+me4ah70n3txf+LKQ9nwKjCzlsQ3JEnop2iCRCVQ8MkrJ+YZwaflBNLam6qWiYh5pTWeY2WCvFszjJVLkTUNSoxTRFNDe3gpZl0o0CqA5UHVwfql5yogWRYJoGqo6GF3TlBklbh3bYlpSdkNVB1tIJEMY6yzLlTVBIXLcoI8KNUq3RLPM8GAaVhkpJVNcIytZ2lhtUe4ppERC944EH8Jd/3YW0tQ3FtvbwcIuLrcuHDj9ozJOEdanaZmqQhA/rbeeXjnK5HOof5dYZTidJIfgoKAJNWVHbLDWquowHqUc7s2w0KVSBseX5PHm+3haYRtQfQIBHBSgWU7Rq19Ttcb9SfUjb2N4liub7xSLDfVNVWbXhISruI00y+1EEoj7xGBMpEkBNyvxXDMRX/GkKHt9MV4TDeQxS8oRBVpV9pq94CFaWUfNMesksT2TrPiF0uB51KIWqvtxB6wKg/pc81D+TJpQtGnhdpIb8J6ERCEeSqt7yHYJg89YJmexUtDxyCKDbRmkSBW+istOEC8Valbjh1Sz4pXiWmrBIfXDjPffjyzf+AVfqU/xPbrsL89RLxSlTkSjIRpqAlLXqHTLq4r4RCSepcjw+6h8Mel4CRfn1C6TncaYHTqIibZIpeK4MrFC/9SuvG2sg+E8A1USXf/PpGhi10l0LVUBt8tep4XbW5B5jWt0AJQEqUENFU6D2zPBcVMoSaHkYoiykGFAQrS7RCGAIVXVSWTv13pHt6epG9/ylmJC2oaWlDWWNo/8SXgUIz+RWfWnpXdqFpXPmoZik6NBOcyYbw2W6PJK1clVht69D68/9t92N22/4A0rLK+hsbtXa2wy3KQTFoOYM6odz1Nk6yZCEutaSVaWqcJuhg6RmDEESPrw+mbouFbgeieqSIEs4hFRyI8pSz21lygTYTx2krAS3qQb3c1XLfhYQx6hWMtQGlaO+EAf7ZFoF0wxJqrJZBah8phAvEJAolIqVjmwMuQ2pnIb58eys/zegNkNHKSh20EoqLY4wYuVjY0RJNS6fQTZDwXheHnnp0Zgn6iw3bGNY7rRh3hhNHmXWN6IxLwegjSlsuOF0LFu2TDehggPPFuUjG9oi2TM5PRU07WC3HZ3ABReehksvOxtfveoLmDkbeOxJ4Oe/uhGHHv4B7RYDd903gD1fuhde+srdccttCzBDNq/6vxdj481mY8baQFcvcM4Fp+LVr90L//emQ3DFlZcq6H41XvKKDdFbBj7/pVvx4j3ehSOPuQyPPQG8aGtg3/e/CUu7nka/5m5fBSizH1pyMahrRTPAOy1V9qmOfSH4bpkAPP74QnzqU9/C4Ud8Fm96y2ux84unYP4S4KzP/gQvf8UBOOAD5+G8C76KdTeYije+eRv4H72cd/HleNlr9sClX/oOelSXrXdcD+0dKWav14ZqCvz2D3/A6/Z+JXZ/2btwyqmfQ/9Ar6aSKqWOTbTSewEwzEdIpXFxL2rR09h6XoaHtuZgRU+yTDctxZdKVTS3AM3FBIkWDOcbhsvIY1jzfHIkNb25yiI6Wpux8brrIPPf91RbYgat7VowY+qZUfenc7o/Uy2WxaJ2JLTrYJn70nRc6MGftyM5NB4Jam2zPo5JpJbZLzlsY5n1pq7XoB5oMa311eYjMJrMBiRB0uwQyFravsPDIVXttNvpnUSPvA3Jmo1520Vq3sgHySTDg8B9Bh2uZ4SSQzqSsH8mSXiotuoTa1uYgwlW68hqc3tMW/kfVWe50ai0P8Ny0winR4Hb7RY0FaqYMaUTK5YvR1njYtPQdrVLN5STo8L5gyLauU6GhORwf7vvqLlEUu6SMIcsG8qPlQ/rMgXB1YGBUKdoH6i+okAINm6jspMqT7xlSkIFedGAx0YFoqp2BZ3qmlLrBCi9LFUvKKi2X8PPrKpeBLQ4Sa/xoewMmfqUBHA6AsMHKVsn69T/oNXJJJRJDKgt/eVB9Cugyzq00OqhUG7rQLmlHYMKgMu6R72z7TJCXertCfW2ozpIqgpCuJfVn5qEtkk1G1v0OR8KmgsKXsJncslAG1TArFL38N9FXHdVDrNmz0CmF9CQXkUVKb3nlMiI031ngX04oDbyMssjKnBgh3A/N5VKaCk2o5QUlT1RAK0+Uz97PYljUgC1I5yA1F2jsSEp25EnSTiPUdB4dujBNKl5AjqKLXA60xi4fCg/kIzMvBopPxdsZpqoLMPpCJKRXS3qupDj54n9l3dI1vI4v9tqXabncVnPsGJTEaWWApLUt1AGia0eCRYA3RcBdV8jDeop6UjWEplqIv/x3nTZNcXYV9uMh3xO2+XTq+ITzYSVbEhKzJXkUTBeISTHzRt8uBPMyNYkwDIjJHSJukglCmfeJgh0iTamhkS1ySkmbx952wjEAJpLK7DR+pPC74HL1QRVJsr03J0OnDPW/GkjDO989wZ45z6zsc32JcxbDFxy6S9x++2PY6vtN9eEg27aFTjv4rNw2RUXom1CEXrFxNSZM/DXW+7Ck08B9nHG2Z/B96/5ivz8H+YseAibb7Uxps4AHnlsEKee9iUMDqyNH//477j1b09rVwLYdLN1FOAqXK4Cg1o/K6rQYFbVM6Na6ybJ/VM6Q/EVelcAV37xOnzz67/BH/90O9ZbdxPofsBddz6Jyy7+ITg4G3f/czmu/8Vfscceu4YXgb5BYKddd8LnvniRgu3t4Y2RaTOa9TLwMtxzz5OhA978pj3x+99fg1NO+wQGtQM+f95C+MFipalB0kk4wHJA47mWR1DqoirrpqS6RyhkaG4uY0J7hpbWAhLqJsN/5+G25GvmxbSUJthonVlI9ak1q2hM+NzNQZJaa6oBLjfRgmWQtX5urI9tDHdhgOzImq3lEc5nkET0RzLc+2RNZjnqR/ClYSloRU2ZwLoAEImAhsP2FiW6GCLh9P0U4UWbZJC7LoYTJMMDMdXDi6zp0XCQDHWINq6LecM8Sd0bqjAAsubDcuhwYGPk5ydJpKroxJZmNAFIlVavi3sOTvka8tLI59NDRqMwXvuMqDJvKJ2KNlf7MXtKu2KYCqjddInDSTL0E8kwh9xu5A6SQ/0jBgY5LHMPVuXfY2OQdZ2o0xjnCHovSB5HzVubBpkZ5VfFEMfAopWgfBA8pq6X9WSt/Jgvkd9GUDL7Dqjbk7V8ZI3aV0SsE8koCpRUWm13n5HiJWWqSWKIt9xlkBwx18iarUzGPWvlyl/ooyZU9ULRpMB5YjMxub0VzXqZsydSVwUd1AJfyzOu2/+cUjf97HVn6lnVD/81kdWtiAPJYVs/GarwvDOG5StzsS9Iapqk8O694flCEj5IjY2YTEEvUNVwJcGWrOmjD5mMeqZpUc+mVvjfb5QUoCeeW7Ks+QMICIlgCh21+osZ9xzZZuTyY4yj5jeunUAiu0T9VENMR5pJm4eSI046pbmdKZbwRpb7hmobSbj/Cgqei00F8YRE8EFSROVmAlLxuTNzaUrbRn6GMlluSDUki7xtzY8Cj0vEKOoRomhnOkLRkBhN75bUzGIlnXLFDPOjgHRHjKrAiEYCSsrW9gZ0uBxDbDij3Im8PM9bZ4wmG09unf0b5huhz/1NxW5suulUferpgRc0d1KmSWFTUnU38xxhwYIqzj3nJ/jKV/4CbfTohgWeePxJPQSysIB6Ck2bPhmbb745tthFez+ZAAAQAElEQVRiG6RJG26/rRdPPbkQK1YM4uSTrsRPrrkfy7sGsPvuG+KY4/bGp088RnkH5QPh5i5rK5hMMTBYRqa7RWsSSoUCKL5YBIolT/VeVNiDcqZIWW3z2pDpU6d3XhKl+3qBvp5UQfNUtJWmoKnQJl8IO2xFygkS7fQ2S5bCN4u7qbkZ2HjjTbHlFttirVkb4tFHunHvPSugTWZ88tiT8IXL/4iHHliGddfpwCEH747TTj0G6643U/VWPTO3HMFXzR/hcahq0Tc1oINkaKMXuQgvSKUi0dw0iAkTgI72EsKuC6twS2sQ+zydJFUeR3iP9R0hVGIsuQP+zdadgZZsANRgkNRSDYTdEeV7Nqf7033ksh00uE/tj6zVmaxRy8YDOb4dyTA2LosctnW5LtMUOqzPg+RK/SezMU+yZk9yhI39GxaSHLUuyB3R1jSPnMkI1nUmGepq3mCahHEiiWICNGvhn1AqYNbkiSgobb8kR/gZM2G7iGhUvy9gap3l5k0N86ari+ijwZ4KuoqVFdh09jRMbE5Q0MzzA1rvcqG9JAMN9ajfk8gdZF0/ioxkkLovDM8Fw0Kqv8ia3ulGJNIXtGgZ5qOeJJI0DUDjIZ1FJMN6kqRpWNehg1oHCwKpMuvtcNDp+rhuMgknSbi8CJKh/eTKFDpI6gp1T20dC4n6JVH9zfrecxnBp+pkPlPAq0xWi9SfARpT64JwFReSqPlIXDgKyttZqGBSKrQXkEocXVDrSi1o87oYpf9lVA+rqbM6UdCXxN6+blDPrETB1ur2x5q2hmQYV+dzGRFOkwxzgCTyR6I5aZAj5XmbsXj7j7rog1xzP9HHfwutat555lepuaWvH4WWFBM629AmFErNSNNmgEWtlQUAnpQ5KK9u0DB/paydjX0S07atWUADJ1eJCBEP929ElD3X1P7zPpN8Yoh3hSOGhDnGOifdIMN8I6KNaYRsRlTAcslWeTba5dMu3xjLiW3ziHYhzwCy6mJsvMFETOosajHyTVupWejGhVFLPeMr9XkwQQoXN9CX4KLzr1ZA+QXc8Y/FWHsm8LFD9kMh7cbcpxf5qxvK/RlOO+Vs7LXn3tjzxXvjgP2OxCUXfBWtTRPw5z/+DR8+8JPYdcfX4MYbb4M2u7DLztsq7+MY7AfWWyfFoYe+S/Pxcez24nWx9ZazoE1N3Hf3E+jtVjimpnVOBNZdfwIq2Vy8+rU7Y5LSYRJUq5raVU1IIJWAanHKBElWwuOPPolKGQrqZ+HAD74eleqj6O17GDvvvAnuv/cRdGknXS+b+O0NN+HlL9kbL9v9rXjlS/fB0Z84C3/8422YOWMDnPipi/Dql78bZ5xyBRygb7Y5sNWW6yjQ71GZehCog+KDLNEi5d/Cka6FKjLKqSqqvlBbqyhoB7q1dUBjmKG9NUWqT4DMqqPksijRxRB5js8Rczvnm6y1g6zRnEoPiQwlBSybrD0VMzu1d1nuRya7TKZjtSCffzze/WiQtf51/WIfm3feSM2PBlIVGU0hmfM6MDDMSxRO85b5K0IsbzRqG9saIeNzcIm+SIZ5NZ5L2xokwzyKvGnM53qbJ6l7ODMbYBuSgS8qICpqvk1tb8WUtiZ0NCXhHrKNEYyej4vuGVVqZc/1eo1QWGaMEEL3EJHq0VZSED17Shu2WGcqWtmPSmVQ65EWDFlgnIPkkJbk+H2u+jrg84u6M5Hj27vvDI+BYd4gCc9rvxwGX/YrQAdJXaFuyUJdbF91oBqkw3I5qEnq9rXEml+Df62dpjE3yVC260jWeOtcjzjnSck1b6i1zjoj+iCp6iXBB0mMd6QO0N32gQEUMYhZTRVMK/SiUy9CQFlZ4ypSRaZNEiiQ9v+p0JsMmXgZ/IdP189QNTiAqWtPwA67bak1MNMcrL1USBNOkqFPQuI5vJAM3tz/EUGQu1juJMlQB3IktW40OJ/HPL8Wjmb3QpVlqrjneZWJ4oIqqkkFze1N6JjWiglTOlBo6gCSCWDSDr8ZVZkiSwgYrEKdCS1ACNTzGDpMI5QMOt8nBomQtr5+37mPDfwHjiSUGSsVErq4ciIrnWPJbRh9RGpZhPMZSpPqAFHU02bXGI15o087yvNO29YwvxLKSJJ+zJrRhDe/fkcsmHc3klQ3c1brFpuT9fo68QzgNSrV0lbQTGsrAeuvtQ0K1Sn4zjd+icXzoEC3GccddTTOP/sK3HkbsN5s4rILz8Zvrv81bvr1L3DdNVfgA/sdhFe94tW47iefxw3X/wg/u/YG7LjN9tAGOpbMX4GrvvFj/On3c9HeAhx+2GsUXH8fX7riDGyxGXD3HcB3VdZ9dz2Fpx8DWpuBIz7xIfzutz/He961uwJkhLncrIleSjXJK2qk6grtQxEpJnRMwQ+/9zPcdXsZM6YCJ534Dtzw62/iNzd+CZ854RO4/e/3qE5PhED9oAPfit/d+Gv85lfXqe7X4uwzzsBE5T//sycouP4BrvnRL7D/fh/R7jWwfCkwb94ClOqftaq6GaDDN4IXG1PfmCR1v1Ca2sPPdtbXMIBqpRdtrRlmTEkweRLQoj7wwyFk+DdcXE/DRZG1eprPI+otI1e2KbCKdSe14lW7botKbzfgB52Ms5VNJV39s7Fckiv15ep4Izmqmf2TDD5JwuNlkDWZ9QZ0WG6QNR1Zo1I96zOWER05HRFlq6Ikg4nzmfE8M284TXKonU5bH4AMVPDcnhJrTWjFDO26tPltUkGp7Z418muX6qBKjO5yPN3oOYak1Kf9FAOY3lHEHlutg2T50wg3tCzc/ohQth5iJKVZvdN5V7Kst4lctZ+Yn6SKr8Ey973XAAlhWGaQhA/zpiRB11lwsF1WoGkdSasDSMoFA++L9fZvmLfsmcB57cOBc8ivckxJhvJ8P9gmvFQoyHf9Qlr9Y2rbSM2PBgdniXb92FTEJD1gZrUlmNFcxWQFMWEdrAcqDpYzzdNMvkfz8x+XaQ2EkHSm2PNVu6BvYAUGBvoUJmShaiQD9YWs8c+2Lc4fYb95RLlpozyfNt9oY1keo+kti8jbvlB4kmEOkwzrvv+xrf/2O5oStExpQef0DnRM7gCLzagmTci8C20UWsSXkCmQriKBXpH0vKtCA41weH4a8qsCEIBRjrqeHK7HKFbPuygZKkEVGeLNuBGGeUO8B9zsmJDNUEfkjfLyfDmW5+1Wl8/nsz8j5s3rLHPaMG802uqzeXvbIF6259oKJh9Bd/dSPfoKtoRvaDyLgwrEm0vNGOipYtEcYI4C2Ka0hEntk/Hza/6Km37VrQAY2Hm7PTGwvANnnPQ1/PLaFXAMv8kG0M440NMFPPLAo1ixpAsOwjdaH9hi00KwuelXvfjGlT9Fa2EdnPzJr+KH31qE7qXAhusCrUXgt9dXcO6p38Ejd69AWp6Kb3/td/jXP4AmApM7gWt/fC/u/HuGJx9VOcsTDA6UsHCuAtunoNC5pN3cdnR2TMLjjy3C6Sd/FTf+chDdy4F11wEmTgSWLiojrUzCZ467BN+88gHMfRxYb23AdZwq/dOPd2HZ4mXoWgLMmA5stQWxzqwUd98JfOULf8U/bnkUTaV23SMMQP3wg9G/gcs0btSNVkO08ZQ1ZKxds+amDDOnlTB77RRTJ1fRVNTNmB9jmT2fJ8nVdk+ubFuViNre7yyU8fKdtsSEpgSV/r7V9rkqQz/Aa/3IsNCRKhAASZDEeAc5rCeH+dHykMN6ssaTDOU4UIggOZSdZNAPCZ4B47bls5HUEpTB7TasJxlMyBoNifqFZOgX148cqScJplrkieDTvvxSE+F/LKPZBv9cY/3JE7DBpA7MEm1rLiIFsdqH5vlq2z5fhhnQzD7ssdl0rN3Sh2K1FygUQrtjPyYKQo2xqhD6J9eWkNaLsQPDkIfqE/lQh4dk9BsSY1zswyqSIGm2VicHnCqLHJZZSTLYOZ9hmetsKKMHEg5oM/8jQeW33nBdIkJ9VW9NIqtWjZwfG5MNdVA6Lw91sUAIvPtEvMtz2a6HA2PDbTCsNuiLQc1xJZzfP7cp6AVuYksR67en2HhyKya0lpBKZtMA7+ToxZx6WYLyWuZyPH8NpxtBqoBG4fOYzvTlEEkPNtt6Q6yz8VpY0r0IVdZq5zYasXhNVxgxPR4lh9tBDvONeUiGuWO5yzLM5/t/tLRl44Gs+SVrdDzbF4quqjnv/k+olU7wXKJe5FqmtGLyWhMxaVoHSpqD1STVd5ACyokCkrQFcBCdtqJaaFVwLerhzRKo40cCOtRfuoZ7Fr4fVeaodsEIUhGNB8kgJxlUJIfSZI0PilEuJEeRjhSp5hI0GrqiEVKHUzbkOA5jA50vZBh5aZyEQTuGbdA9H5fG+qt816tQ7MdO23fgHW/dBosXP6YP6lnAc1GFKVOmaEf2D3jPO87EQR8+FX09vZgm2dTOtXD0EafinW85DaefegGmTFwHf//rffjwB47Ee991Kg58/4V4376fxZtedxh+/IOf4e+33oH3738S3v220/HRD12M9777FHzwfUfhjn/cj5lTN8C8J3tx9CdOw77vOVU+Lsf79jkbB+5/GP78x39indkvwvQp6+KH370O79j7E/jA+y7Avu86A2ecfCE+sP9Rqtup+N1v/orb/naP8p+Egz50Bv55532YMGEC0jRV3rVxx98fVvlHYp93n4b373ch9nnX6Tj048dqh3oG2pqn4cxTL8drXnkY9n/v+Tjog5di7zeegGOP+iRKxVZ84hPH4W1vPVltukg+zsdb3nwYrvzi9zB92np6pqVCpmdqbSq6z11mVh8bpyPINNiFh0ZSQJpW0dq6QsF5GdMnVzChrYo0qdZuuJjp30jJ0e8PtyVWgxzFRg+2YnUQ26w/G2/ccyeUBvXCo88Lagmqq/2YiCUM03y55o2oJQmyhiizPiLKyJE2UW5K0iT48QLqB75hnmSQkwxjRhI+rPNf3/BLkuG05REkh/KNJiOH9SSjSaBkLU3WaBDWL54zdXYEiXVxu/MKcqQPB81JIYXnpn9Ha6SpgvXBAXQWiS1nTca6nU3agW5Gc1MK1B/8WNOjodyVske97o+VdBZEvfk1gQKsZKAXW+lr3Bt33hQt5eVoSTNAc1M3aPBEcmhs8v3VOIbBOH9RXclaXo+DYbV9GI2804Z1hv37z+MZ5i1TRXRypbkVdKgdts1DGUC9FAStAnAqcCUZkiSDL9ctlU1SB6kxVv3tdyzYL3KH7Zy0LyPyptb5HjFP1nybD3B9hDjHTJ2fVB0V9FY1RvB6YD5kAKoD/cjK/ZjMfmzYTqzXCcyckMB/VcVzkNp1lnm01lBWYBdJXRJJpjZGPk9JqnnMi541P1ZZDpYzBdFT1p2GN77r1aiUBlRWVRtbierNUA+SktXPNSTkyLwkg881cTNW3cfyQXIs1X9c7rasCuNV0i2L95f9pFr3Oqe1YsrsiZg4pR2lUgEVz6tEz3hoDEUrCqSztARoJxpp7BDsggAAEABJREFUM7JiK2DU01UWoJtUSADlAVPR+mlfMc401T3scuva54WQHN1vXe5a6obKRjdaU6mdGqPkI3MViXyk0b4xHeWrou7YsWwafca0n4gaIKKIrNyNie3zsN+7d0Crdl+6uhZjUINTlT6TvTGWeyjEGQuZHqL+v6k1t3ZooWtBAZ3oEF/Ug7ezoxMzpq4leZt2qItobWrDWjPW0g7ti7B8SQEP3bsMjz24HJM61sWUyeth8uR19BLWjgVzqnjg7iVYtrCAWdM2xvQp02F/M6bNwMxp62inOsUD9yzGooVVzJyxMWbMXAueg00tzZg5cx20N8/CU490o3cJMa1zAzQn05FU2rHWrPUwsXMakmoHyn1Nqk8HCoWCFpgMxWIR01TXGVPXQ9fiFI8+vAJLFiXoaJ+Fto728H88WmetDdHWNB0P37sUD/xroXZR2zF98vqYOX22AuW10d/djPvuWqB2LUVn21pYZ50NUSqVQhm+CXwjkoQPkqFMkuEGrAWSSeAHK5nGJkOmrdvWlgzrzO7DerO7MXtmiqmdBahDgcxeBOXXdcTph4kBje1zgqyq51QlQJUClU4EUz0eR6StR1W20ms5ge0S1dW20MNxYgl41yt2wbrNFfTr00M1o/qfof5iMRqCcowLWctrNVnj3ddOG2RNZj7KI7WMrOkt8/iYGlFHcqh+JC0OIEfypHpC96h92MDzKlGgYEoO21pnkMOyTHxVQsN8HlHmRTruBluvSEh9xXBnKms4SQ7VNbbBijRN4YAmBvPWGSRhCnlJdb9mGp+ygsmKqGE+Ed9ZIjZT8LzhpBJeNGsCZkxsVTm1MbZ/rHKe1azCVWUG6ov6yyRgLHlQJrquJjKOYuteNIAmDGJm2os377IptpjahmJfl750ldUeopCmUIcgU39oUgeZnKHaPyiSgG6n/JsmWnBM4XSie9KQnpY3AEpn0qEO2ySyd98bvj9SECmTgKG0ZOY9jzyG8KE+i3OMpCWhzq53gCTe4SWJpKlJHhCQKB2sld92tjGNsC7CugjrY17rnTYsi8i0XtW6jEj0H9UnkZonQ05A9wONetptNyqac1XNM88/iPdPvDLVM9XaDNtqXDr0ArdZ6yB2nAJsOIWY3pnqmVBBPBJVwPAaA72YQ19dnZfq+2gzFiUZVGSNhsSIi8ZefuzLABJpE3UDA0U9bZqp7UbkTX3vGsiUT6gqF1qInV+7A7Z/6eZYsmSRvoYUtVYmoMqx2vMPalNVz1c9BmAE+SgXkkFK1mhI6OI+FBlxkgTJEbLGBDm+vtH+P5l2G41nUwe3NiLOaafTJJFbzWSPmYJZ/1xo6oyJ2Gz7jTB97QmYOm0imospUj3rGCBz2ULzIWMRVUVDVTYhbZqIrGkSqoV2VIsdYHECqmmrnvVFVMpApVKVLZW5Pqc0h7yuIEmBtBDkkM8IkpIBDLnCbELtqAZZjc9dw/N3OE3W8g9J6mn3o0FKb9QNkjqFZnwNUWAjI6ZXRVdl26iP6UwtWJXvRn3Ma3nMH2WRWpeH7SIst11Aigz9qA7OxxabtWgX9/VYsvBvGBxYqkHM1C0EdeMmYcI445rB400NdFFvWcWkWZk9ETKQRElvYKW0TbQNaVpEoVBSUNmmIH4KJnbMwuTOtZXuUDDZGtDSMiHs+FrX0TpVujbJm5SvENDc3I6OjqnoaJ8efLhM+yXdBsqmhJaWieiUfkLbFExomYR2oVRsQzEtBpQ0iQ3n84QxVOmQ17+Tbm2ZgrbW4B+uj/vFNmnahIkd0zBt8mxMmrBW8Gu9/VjXrnKmTF4XU6Q3X5OnoR9Iqp8zFzMKNPGlt8IPxzRNUUiqSJIuTJ3ch223acfGG6WYPjVBIa0gTTlyHuN5Pjynxisir8/z+TyWVwbRrN2X7WZPwsfe/Qa0l7ULXe5FygRIqJenqhaTSqD5rKviSYY+Xl07kkOmHlfD/e4g03A6GpDDtiThuWCQNbl57/A6j304SCVrOssMspbGahy2z8NZSGrMU81PL6YIh20CowtJXT0lskBdJzPRhmTI73lF1myhw3oD1Qyut/XNeuFze/r6+iQuo6BgZFZLik2127LRlFbMntSEppIy6yVJ19DvVTPjwWM/ln483Vh5nonc7VZZqdpT0GbCFjPa8N69tsLkgbnoULBV0AMSg+XaPeoFTWXEflTHh3aSDFSqYOfxjvyQrQTuU0NssLfOIGv5rXNeB6lwuTIkazqSYY6RtbTz2R46SOpaO0mOsCNraY+h4XzIHdFHpNYb5EifQ1nUV+ajfeRdb/MRTod2yJ5kaK/z+G9Dmxokh+rqdFUbN77PnBf1w3XxJoYcAFqnFY+gUq6AenIV9dIzu6WC7aak2LC1D+tqDrY1UxO+CmruavWoezGpoqoxVmYlpFfZpGyVWtWZqQ1j2VgXMZaN5eToZZFqSd2/p1dW7UHLrGa8/cC9US72YuGyuWFOZVKSNVuSICm3VQEYL4i2getnmocD8Hz6mfAZqqEeJEel9kmurLN8VaitWKuyWjN97IdI1yS386Sp4qUsg9fEmDf0YxuxwdbrYsa6nZixzlTFJgV4DpOMZmEM/aKUebAUTFcVRJf9T+gVSFcVByFtAQo1JKU2sKkNSVEotCKTPCs0IWNRcAzleUD1eTrkX4lhvpFTnYMovIxmtboEQe1CypfappsRTJKasOFKskECjG65ktkzFIxS4Gp5io1dLeMGo7HyWm5Ec9dN0D1Zk7CsYGUh3vSqNhxxyPaYN+dfGBgoaxJACxHhw/1K1nin/xfgCWDEtpg3YjpSy/KI8lXRof6VYcwvNpx5XRDoQsb+9cKUoaLA0v3uh4jUunEHhMUK1Jdi+22LWG+dMmZOzzChLQF1c+hqM91kCECY4pJmkB7P75GfX2tSUj0f9Sl2QqUXb9x5C3zoDS9Hc/cC7eR3w39T27s0ZQUU5o28+0SJVUEm4RzNLlWfGwV1dFGLiKntqHoZ5g3bRMS06aoQbiLVPfqyfyP6Ms37sJ3zRJn1lhnmR4Nto3xVvm0b4Txuc6lQgPNFucuKfJEJqgODqCiILOkll6T6sorO5gR7bLYudl53Cl607lTNwRJQ1o6sgiA1V+t5bXGvynq1T/X5ats+l4ZUXX1Dqv6F/qV4y7ZT8JFXbIr2/kVo0j3oPkj00IPrJ7usHjgkKdVO3VyqC2meMskCJJKOJkM0JEa7KG9Vvqvuu/j7ZM1HP2vLWVXTYST8MPcDOgabJEHZe50gGUogOVSu7fMAEHRkzcb5Us19wzxJ+HAZEU5bl6Qpop1lJGE5WcvjOrksy1LNqyRV36J2BJm+6JEr9xNJuA0koYdRAEn4f+pSrVD1bQKoOabAA4Ui0soAZhX7se20IrablmDrWW2Y3qnAQ+MD7Xwn0KEgGhoekkoArA6immmOwutjTSZ2zNPtiBjLKOpNow05um+33yBX1js/VdeqKlzNlmODbdfBoSd/BN3FJZi/bAH6+lR33UwJ1Z+aK4lsa+VJqPnoQG40VFD7r6yXB3Omg+4HybW1DbvLQ9MIcBEqIKuj0a/9GJZnKvv5gH1HuKxGZHreVXMYqw62sS5S8xFQ3ceDd5aj3rzvBZKaR0S5fwBhQ0EvPBvtvBHW3nYmps3uwCRtJmQayAwJMmo0hdo4rXwlGYRJUpBtERUFyEg1z0vajW6eBDTp67029VBog5EVW5BpI7Kie6AK+0+BkFeBffDUcFH/wAjiDNBaQqV1V0lShRqickUl040GI9OXHsRD88wsSd1/hC7IH0lI1I0CP9ZldWzGyqvCx1KNKl9T+3zd8nzeefTZoCepPsnCAphkXZg6aQHe/daN8MH9d8ai+X9D74p5KFf6UK3IWVaQre2pxPN/ZqprRFVP5DVBzGf6/Nf0+SjBUzNBqh0Xe6/oIc6sX0HMAkyb0ocX79KOrTZLsdF6JUzqpG6lsvDvGRc814fmIDS+untRqPZjup6R73vNHjjwdS9DYfkCsHc59JU2zFEXHeeBx9aI6dGoH/S28f8BzfDD3T6MaG9Z5G0bYZl528aHHjncx1FvG/N5WGa//pmG87oehuWGfVpvOG1Y1giyVh7JofZDh+1jed4NsR+Jw/2Zp7ZpTDuvZaYR0c7yiKizfxUefGvJRkkP32nFDC/ZfEPsoMB5S+24zJrcjmJBOalFWqQ2nmaeA2gdeA68rNqF+thGTfoiNzlbgr13Whf77bUFJvXNQctAF7K+FUgU4HpE3MzwEM4yuJ+cz+OcB8nQZ9aNBZLqWvWq/MQ+Y5rCQP0giUxfYciaP5J1TY00ll+T1q5kzdbjGwJRBefma9ra1fmNWgqhPU4beZl5kqG+JEPbyOG02x7zmBpoOCxz+aPBpmTNb7Dz/zlR9YVWtooCYlPblNQXzQM9mFXox65rNWFHBc9bKXjebO3JaCmkQAWg+1O+kDu8okKBQqYAoer1VMFhTj0q63oYoyrrQuurWr+Muij0TeQttw3JICdr1HqSGvaq2QDbQUGdAy+UBrDzq7fGwZ/6ILq5FIv0LO7t6wnjQ6agcsQm1PJJUD/zaZIgGcbNY+R1yOtSISmqZ+UnS9Rfw4Ckhl8YVwd4Hg+3w3gui1hTf7YnqX4nKrr/3X8O7Mv64ruobwG23G0LbLbzBpi27gRMnTURTdpYcHAPvbxRFTdERj3t2wrTiEqmclhQYFtEVcFylpRQLbQg8a604CA60Rd9SmYdtINN2UDBt3e1M82NTAF2pnGMUOUBL80Buvj+EGKZ4UtRfQ5b5joZkSfVioiawleVEEj9YoM6uxIZT7eScU6gSuZS0EwOCFS6UHHkDpcTkROvFit/K9nlfZkfMqjWuPBGAlXHHVTW+rIE68zsxYf2XRuHfXgz9HTdgyWL50J9q5f6VIOgG01+/DYG3ej4Nx2etEaSJKFEP9QdEDn9nwLJ0G8kQ52e+0uCtB5Au719fQux/uxB7LFzMzbfqFfB8wDWX7sdraU0LI4uX/ceDPMj4fEeDSOtnlHK7Tdi5siPNh+jzWi0bp8M9GH9lioOfPUuOORNe6GtdwGy/h4tXhlKhQQ6kT9Ga1WjLNo3yisqs7azXdVOd1VzPAuzOlMbHMQY6lz1qRZQyRrz224sxHzOYz+G/21BvwIDl+myrYv5zVtmWBbTpvm0fcT8trU+luV0RMxjfbS3zPWwveF0tDd12nLncdqBCzUHe7X7vKKvF93LFmGqgufXb7kxXrHhDOy03lSspx2XIpVDwQmYwvADOiGRCgnGOaTXTTSOwb9fRbWjlPVhneZBfGB3rYOv3gzTssVoz3pRRAbqweg2MQPcRoOkmlGDa0zSZJVwcBUfysWmJhRKentU3vDg0tz0whv/zFtFZVflNkt0SRV0m+ZKICVX2nkNsTA1xDhZg/xaFkFqbksW6+L6WEcSXnMNjye5sn/oiPm8RpmXSMVlcLqiANgykqF//Lxze2xjv0aiNT0PklZDGWwisN4AABAASURBVIBE8yl1b4sVSXTzt6APGxf78Mq1m/Gq2UW8dL1WbL72RH8MB2rRM2obPonu5Uy9poFCInfUFRo/9WR1QJuvmrOet0DQoeFwHzSiwSQkSQaav5DDsryPvE2Ukwz9NUKn7FUOAhMr2PPNO+DwUz+E/qalWNq9SDvRA3VTtUktoibF/8femzXJcV1pgt/xyBUAARALwRUASQAECHCXSEkscRUXcSdFkSWxJFGili6VemZ6rDUzNWbd0zP9MGNjYzOP8zA/Z8x6r66uMmuzfug261Zp4wKSIEAsmRnu/X3X/UTc8PDYIxKRmR6ML85+7r3nXr9+wzORbKDBcVkLOvhK3wuyC4oTFeSbbWRI19McTfJExjIhM2w21B/1qxegsUfw/hl1iTUgOC8qhBjabEjIP+PY5a/5Up907rjw5ee4xJ8SPPzSQzjz5EkcPXUAdxw9gN27FpDyp1hhbwDCfCBL0OulFWrcbxiEcOh2Ry5gXTdqHwn3BKLJg7IO1KZf6dABmk+psbgbGZFSh8YuGJ9UZ8kuNrlErLAkiy2AawRcawHgNcGJtYAMmfTJApICZobcD52vjHGRJh+ZnCNlX3YUX2/MqRI7X1AzdlR6IeYLu9R9oRhBTk7Fx4hzdfjoyqAjdVoc4HZjSYqs+TFuOfw53vvuPfgn/+hlnDx+BR9/+K9x7crveIi5xIAUxltJwh+nVUG2aSDODT79FpS3kSxjmd/EVpb3QDohS/kjjK2CzHixlOB9pw3QshTWsL72Ka58+RteiP8ZZ04ZvvmNfXjk/mXyq7j15gUeJq8SgPFCwLy+zAb3TD7FOjX+iHUlW8PR3can0I/jn/7i+7j3xiWsXv4EjatfhBtlo0iZWQJrLPTEBg874E24sbwCIeGPfhUjWBEnnXj5SS8qxDqteMHtbpOfdL2g9tf9H4KwH8ohKM7bVaxkUd6voBhBvHxFBfGC/OQviPe+yCZIJyrIR9Tj3Vc+VZC/w8wQvrDwifMCn/jt2biCh4/djFcfvQ9PnrwNjx4/gtO3HcK+VdafN4Gwh2gOBcZi1JfiPMbjpRNcP2vKdnVT05PmvQtrOL5yGd/9+p34H999Ag8eTHHD5d9h38aFsA4Xm2u8UjOY5YtRNzxBdRAN4BOrQNOUZ+EKyC4U9g1+uQp/Yo7jDIdpygzkjXEBi0tLAUmjQRVz8XCqtgS6h7f4uD3JMiSNBpIF3iAF8tLJT9TMWmOQvyCbIF4+ooIO1022KyrZzJAkSUCDecWb5fkCX9jAl/yTRt4P+VIV2pWfIDluE0kDDY4ZvH4WtSesX8JN2QWc3nUNz929F88e34Ov3raKc7fdgD0LGwwn2DduriEvFS0qPkfKe0YTOrAY12yS5dryp1k+hrK+SjYzqP8C+DLT3t5ObGbUAhq/xieID0p+mLXtFIOfaDPbwHrzErB8BY+/8Sj+l//n1zj3jRM4z/vwH87/hrbL4UtKgwe0Bg8+S4vLaG6k0K1A8uLCEhYaixCfWAMxDAk7xH6qHAV4ioJ85L9oC1go0ODBqxd6HW7H1cftLLBd9acfYv+YV/uSNQbxguR+uSptrK0Z68Q9aKO5jkvrF1n/j3Hgrv341jtP4uFnzuHY2Ztw9M7D2H9gN1hUAkj46XMsnuKAdxpizCysWcXqQB2oMZTXUUZbCkOT85LxaXOTQPGEGo1VGA/V4FNpWxRfYGEXZBOyxgpS+iNZ4lTzoM/6pgEJjOsDbAONBhsDQrvck0SDwj9YBxoB9kVIUPWScRR9lW8/nTohe9yOeEF6QT4Oyb0gH7cpXnBZNLaLF6SPwRguEYCHjVR3Wh6ks+wCDt14Hm+8uIB//OvT+OG7t2LZ/gP+7jd/g48++iMuX17H2sYiNtYXedEucT9aQNZcJDgB6QJzdSJrNoLNKSIfyxZ5AOxG7ONxMY3t5RyxLY6ZJt9uY6Gy/+U+teUl+ufI0kUgY/14gN7YMNaSdSKvP6J/4cIfeHj+j7j91s/w8vO78ObLu/HEo4YHzi7h+G17scIDIPSPaTLwgsiRT2t7WRt3UyHXb/Jnea2V5aruyIfrERtrWFnIcHQ5xTuP3oP/66dv4s+/9TBuTq4gvfgpbP0qdCNKYeBDk4Hg0oZQ9m0y3iHbOp3Wmimcip8Eyq281zhPygnNGZEaj2mEbNLLL0t47dAGQrzgdvmIl58gWf2KddKXoXaUxyG7YhzKI96pcoqXnxnX4rVrWLx6ESduWMCrD9yFP/vaabxy9nZ87cRNuPPIDdCTZx2oNBdZZgDfWcIPjldrs2sDxoQvrQ2lyLToCfHThreRNtFoXsWty1fxyqll/JO37sMHjx3Bsez32HP5Q6zSpj+jpqf0OlAGbGxAYxbAGxAF9IXaItK1NTSvXAEYD97IGryR6WmtrazAFrVHZNDhel1+8uGYjT4k4a32hDAPzSYUK9mpnMwMZiYWsql/KX0VI6WZteyS5SN7GJf7ed1JFSfI18xEAhRnZhxGEvJJLvtJjvNKboFtgdegkKxnWGpuYC+u4HjjC7xwa4J3T67iuTsy/MnxJdxzyx4sJ00AKbipgo2CWx4s0VO1NKgsLJMUwYef6o/GnqX5XFHV9fYvl2bWZatSJJwzwSz3D20UjmbWUQfZhMIciJlBOiEouA+B0PylxvEtfYmzjx/FT//nt/GDf/gaDty5Gn6l4/PPP8Xli1eRXk25VhtYSVawxP+SjQRYYybC1tl+AemFBu/H/ZDwHjQPWGA/+6Gqj9ZM4AD5GBq710P8IFhqWLuyhk8/O48La58j29fEQy/ej8fffQwn/+QYjp8+iGNH92PPXt7D16/xPqx1Bq3GDnAmKt+Z9tgWOE/kzSw/TPMay/glL6xf7SWEeAHBI2EbMXgG4/zrsIwGn0yTz3iANj6h1lNqW9wDW9qDVDbxC3sgX2ssAzxU8wNchHzz2gltZ9DLzEQ6bEGhNc+VHfjWhzu3FGMy7EBHZFl2o7cnOwvE3oeOurmSytchB/GigvKVIX3sI94R26STTCwkG9x8zmNl5be4/2wT73//XvzTf/QKfvXzx/DVBxaAjX+Pj373/+PDP/wzfPTHf4GP+IRa+OTjf4vzn/w1Pj3/7/DZp38T0Ob/mnKO85/8Ff3+Cp98/G8Y+68CPvzjv0SMjz7M9aIff/SvUQXFK9en5/9tyP35Z/8OFz7/G3xx4W8D/vD7fx5yy0fwHPKXr6j0vSCfP/7hX+D3v/tnof3PPv3rVp/jthUvWfl9DIpT/i6E+vwVzp//K1z84m/x+Wd/A8Wr319e+lt8efGvsXv1t3j0kV149zun8dYrx/HsN/fjsYdWceruJRw6ACS2zqWbgR/IX/mFS0suzutntMa6uujrVj68OLG+hmTtEvaml/HY8YN4/7mv4X//1Y/wwYvfwAM3rWLvlx9i96WPsHrpfMAyf7yZ4zMsfzkYK5c/RxlLlz6FsHjxfKDKI5/VKxewi0+/RSVL7yjLrhfdfe1iaMPzeQ5vQ3ph4YtPIIiXzXOKF5RLVBAvu+eS7HpR5RGN9eq3ZOV3NC58iMWLH3Ocn7Be51tU9dx9+TPsvfoZzh3Zjbe+dg4/fv4beOuxs3jy9G34Cp+23MGnLYv8KUGDT8kaiWFRh7xiQs0MYV2KYoLXpPETNB36z3idURf5FPBg9hm+dscqPnj+fvzjHzyPHz91Gg8faOLwpd/gpsu/x+GrH+LAlY9w8NonuGn9UxzZuIADa5/h0PrnOCQacJ78eRxea+PGL/+IPRd+i/2MO4yLfML6BQ6R30+98sn34NonEA5c+xj7r3yIfZf/GLD3yz/gpuZnOLzxacCh9fMQDpAeYIxsB8lLp/gYQcc42Q8wr3LLLn0Mt9949SMIynuwiJO/4tQnQXZBeuUQlV3UEcvyOcR+HmT7gnjhRur2sZb7Wdfbmh/hof3r+OatC3jrwVvx7ZM34Km7duOxO/fi+MEl7OK9nzcjPnhYQ5gz7hu2sMCDDNcg2q/WwTSoUhgPJgyCDihBxQ/5CGS73mad+coOiotRtks2M3bRxLZgZuwD93FqzLptiZ428ssAsqvAyhoOHd+Np1/7Gv7h//oX+PE/eA+PPHUWn2cf4+O13+M3F/4TfnfxN/jtF/9lIOTXD79nnuuB37Hv08LfKRfH4eP8/aW/QwzX96N/uPxbfI5PcMd9R/D1l76Cl9/7Fr758ldx8qHbcfe5W3Hz7XuxvCvBNf1uOvhFB+Da48eQ73jNiE/5pQ48B4oHj8dKozWay5KqkFDZeZBOoWtgkX1ZRMon1fqHhxmfQOtgrQO1LezmYXo3ktUbkCzvhQ7SabKMlA8zU1uG/KUTbfILWZP5mlkDQshNGUTC1cvG5/Cti8kxje4pV1UebSSCbPTRtWoZuMEksNTAR3Fo2FUcOXwRjz+a4Ufv7MF//8ub8L/95Un8+le34b23V/H2a0s85C3jjVeW8cpLOV58cRnPPpvguecSPP98owsvvtiA8O1vL+Dll5cCXlH8iFDsSy8tQnmU77nngKeeWsfjj1/G179+Ca+/vgvKK7sgf0G+zz9vrT7IpjxlvPBCEnK8+eaekEdxin/11ZXQZ/l7rPRq67XXVuFQvKA4+Ymqj888neGZp1I8+c11PPXEGl76dgNvvbmK77yxgp/86DD+4qdHWNsb8PKzC3jia8s4c2IRB/cDS3wqqwsKmijeLNB6JS1OTD6H4uYYXG/wjpYpUnacWGgEmjSv4c4bl/D03Qfx377wMP7P957B//vBy/ifXngQP3n4GN4+fRPeuucIXj9xCK+fPIw3yb9G3iFdGW574Y4b8Pzte/Aqc79976146/TNeOPUTSHHd87cAkG+Lx3fH3xkc1m+/SA/xX/37G0hr/qg+DhGdvVXNvnLLtmp+0qWj6hiXC9f8aKyK4eo/ATJgnTycd/As05vc4zvnDmC77KG75w5jB88dAf+/Jtn8A9efAS/euZ+/Omjd+HFczfj0TtvxPGDK9i1yBtFelUP+zg3fGfcMPi0NtGjP1KIFvNXntayzOj8rRxCLnV/xjatm26PCTVca6HP5TTG+5ghgWFx4yruWNnA08eW8ctv3IL/48178X9/5378+vGb8JMzu/D9uxbx3WMNvH5zim8fXsOLh9bx6i0IeO2WFMIbtOVo4o2bm/jObcC7xxfw9h2GN25p4rVbU7x1NMF3mEf0jduBN2Ujdd5l0ZduWsPLR9Yh+u3D1wKvHIJ0Lxy8EnSv35ZB8dK/ynYkK79ySCdIF0O2uB9uUx6HdMr3ys0boe+ud52ocouqn/ITJAuyCZ5HOvXrz07vwS8eOIC/+Mo+Yi/+3iM34jv37uYXuBtx5o59OLB3FdC3G/3Ug7PTWGoAPMBkXH8Z159REmQWQJ8sMAk5cImuYX3tSuDp2npnWf70TT+1E2QwMxGYWYAE9xMvuCwq2cxE4LIEM+M1w5VEiuKVsU9mDUrSN2AFj9ACGzNgAAAQAElEQVQz6QwZ78MbusS4RJu8gJb3N3D0wSN49gffwLv/w6v4y//v7+Pdv3wVz/7scTzyzlk88OYZ3P/Gvbj3lVMtnHvtNM6+eg/OvHwy6ERPv3QCgvgY54o4+StOuO/1M6iC2pkmqtrop1PbsquPDvU7HntZ1lg1bvkoxu3Si1e+B986h4ffPocnf/wYvvvrl/DcTx/Hk+88iEe+dQIn77sJd911CPv2LHI+jT9930CDa1HzxBnjzBnM2uDk9nwn3HNiGM9i4RDNiMwa/ORazbgmjSwfVIDgkqGQv319mVmrTVnMjKSdWbkyHaSFZAnGp9M8OdNnBWjs4mF6L5KlfTxQH6R4KCBZJb96I5KV/bBl2mjXE+yMT7U3eNBe508HEmbofLOznYoxJbPOwLLcto7OKZfDo9XvXnAfjxF1nVPFio9tBZ/waeeCfY7F5Hc4eOOHuP/0Bp59Yi/eefMofvi9U3j/+2fww/dOkyf+9BS+992T+N47d+PPvnca33/3FN7703u6IL0gm+g4+N47aieH8ghq84fv3cv+5JDuekL9ETQ+9Vf0B6zX+z84B0F9fZ/9/f7bd+ONl27Bay/egheePsgvK7vwlfsWcc/dwK1HUuzfm2JlOUXSSDVL0IXDyyrwc/1RrKHJ+shx80nnYrqGG/g0+vblDXz19v149eET+NM/uR+/fP1J/HfvPI//5s1n8Cvil689ib/3yjfxF68/1YJ0jljvvGziRQXxMX71xtP4+8wtKr2oZPFlKD7Gn7/6BHrB/ZTDc4pKFtz+i5f/BD9/6XGICj/79jfw0xe/HnSeW2OWv+JFJbtNMZKldyj/L1gn4c9Zs1+yXvJ5//lH8b0nH8DbXzuNZ+8/hq/wifPdh3bh0O4EuxeBhURrMIVv9PCXz7XvJa7fajRL2GPLkZIW42qk61i8dgG7r53H7YuXcO7Gdbz50M34weN344OnTuNnz96LXzx7Fj/71jn87BnSp8/g58/cGyD558/ch5/KHnAv5P/zb50lPYuf0u8D+n/w9Gn8+MlTxGm8/8RJ0lP4yROS78FP2MYH9JHvz0KOsyG2Fy+/Xzx3X4hTH//sG3cx5ykoh3L9+Ml7mD/PG8vSS3bIX7kcLovKx/1FY7zPfgvSyc/9xQvKJ53gssbyAfv13mPH8BZr+yYPii+dOYhv3r0P992yipv3LWBlketPT+r0qx7o8wrz2MvOPYWHl/Awgi5mnGdSf2t/dV7UzMIBRXwV5C+4LealM8vjzdpU+kFo5eFYOGr2OMWGNbGWXMFa4yIOndiDE1+9BV//9oN46ftP480fv4i3PngRb/7kuUDFj4rXf/IC87yAN95/Hq//6LmA1374LWwGvD3RYdp79QfPhn7JP8ar77PfFXjjxxxToX/tRxwT8Tpl6d/kuMW/+sNn8dJ7T+HF7z2BJ954FI/yp05nHj2GO87chMO378Pu/UvhL20YNqAj6qA5NLNBLi27ce80oz8fjiUFzCi3PAB+hwr3/5RPqlG8tE4cUokXNbNi3aqnCZ9IN7iGFogETT5R3uBT5DaWOKJOpNHTaFvchcbSHiws34DF1X1YWNnL8asVBzsfWKdBmOCDnQ/RToMwwofihKoQ6WO4j/oew/UxrYqL7X14TgEMa1hofIl9N1zF8dsT3HnMcOIYcPJ4hlN3Avfy0Hf2hOHcSRALOHuiUYFl6pbpuzQV3HO8AeH0nQsh3wOnd+Ohe2/AmbsWg3zv3UtjUcWPi7jNsyeWw3hjeu7kCu47tYoH7tmNB0/vwYOn9+Lcqb246+gKDt+YYNeuFMuLhoUE4YLRRSHk05OSpLwgaDOyYSnTUWxAbg/stvxIuQ43cOTAKm4/tIK7j+zCmdtvwDk+Jb7/rgPoh/v4JFV+jkf4FParZ24JMfce5Rwwh3zOHtsHyYJ8pROVXvQBPrGWTfKkUD4hziPZx6G2xIs+xCfsD544FPpb9pddkK+gPos6JHte+SmP5NNH9yPg2EHcc/QAjh/ZjZtvXMbe1QSLC6y1dm2Ah2auOT4CyQhozWUZtVN4+57UK5XsvWyz1GcZ9HvAWXSz0o1tYWkJq7tXeZjbwOE9Ke66qYF7b1/BOV679x9dxsP6NYN79uGBY6t48PguYhUPHBd24747V3Hf8RtaeIC848FjNyCAP6p/kHrHw+RHxSN37sWjJ25s4at374d0nuehY3sg/it37Qt62RyyPXh0Nx64g30nlZ/bxMsmH/Fq47GTB0I7nktU7QniPVa8IL3rlKOMrxzfi4eO34i7Du/Cwb2LWOVP3nTvCRue1l14Opeg9eIBE4RxOQogn9vkI+SSf7Y0nN+ExwnXG58ACpK11wriB8HMYGbBTTEOKcysyya9YGYiI8PMmJNrk1/qFlibvfsWcfDQKm6/Yz+OHT+A43cexN0nbpo57rr7MGaFcv9PnDyCKsR+sf3kqZshxDrx0p2655Zgi2Or+GNHD+HwoRuwb+8q78UN8Ewb5kpPm4WUkkDS921mfe2p1jSR0c+s7ZuCfNKAGSkzWKb9t8lDdJPetHK9+vo1s7Yfee7Wwc+4xhna8U4pqS2Svm/1K8DUirDEq4UoDtZJiK5oAL10VfqQpMdHGEgPWz91HBfzHqN+CJKdii+jbKvKVY4ZKG/AcBWJXSEuYcG+aCMhTyxRJywnF9DGRfKdkM+4WE7auVYalxAjto2bf7PiGnYBDbvYQpJdYn2vwLJ1LkOhOXBG5tLBrLNbZbnTOljSIYbrORxmSMHNw3gDaWT8QmfXuAavYQnCFdISsstYKrAoipK9hyxfYdmuYiW5BtEl5LHOy+66Mi+5FzxGVD4L6ZcQFcQL4pfsKq+ba1htrEF9kLzEvkgWFK++LFO3yL55jPzEC/IRFcTn0HjWsGydWMyush9X0eAXZa1BU51Vb9Wfs2Rm0CFSAHls9kt92eQ2/UBkDd7MFhby1teuARuXYc0vkWRfYgGXsJBdxJJdwop9iVViJfmS9b1EXC5AHqyvXcZihGXyMVa4RjcLy1x3y2xvqcAyriC0LX2TYyENMvXyC/7ULxMrtIkukWpNuW1p4yLErzJGsZIX17+A/IPM2KUC8itjkfXUWrWUNeY1zs0QObinTG3+88MISi+fa1ebsU0XhqBxvJnxErEQJb2eGopKYZbrxY8K5RBSPokXmqxTM72KjNcs+BNjSzaQNNbRWNjYUlhYbKIXeo1F/m7zMbtOcgxL1kJdWjrWqDffhOqon1Ko1qPOUdnfrP98pwwwy32Me27K/dZ4YKY6vNUHQYJZxnWVQ7IgWxnS94J8e9m69PxCmiLh4bkT+QG6y3sOFUVhQ8+0gcQIyuJDfmUUpkDiOPFBOb0Pziv3uaQFsPDVYJsZ6Dc/4O6DMmzGfcTAV0IPgYRvLfocutCkd9DIty44gez1e89gXXUPJh93lhgylYIXN/ogo82Rkh8VmTXYTm94PvnFvORecD+n8kOyAGsshraaHNhGCugPEqTkZRck6y8/BFukzzgu2aTfaGYhrkl7kFPmIS/Z23N9P+o11WG5kTSQWBKuWaQZAronZnM0ZuAdBDN7ZQkgJAmSxUUkjQabY5ta2wUy3uBS1lTISMO9LqWPkLE+7KOZhTgzp3meBtdTArZRDCC/pjNYmgOKHwrGflYg5FZ+gm1hEOTPMXDh5fkkM8a4HkOsZKHwsYLXmPWXmzJfRLLLxljebZE1M4CycU0nzCX/oJOffHoB7HcLTKG3ASkP0ymaTN3k9Ci3DONDhxTVvlcGU//UD679zBJOCzshmchtnZFmBrMcsaVfG7Hf2LzWagkG7lepIRsHnJ9sCPAS4JxoXqYD7Wu90K8t72vKeRG4OOBQHQTJomVI3xfMiQjeVk4zjPIysw73lHkzrjEzC+tGvBzCeuGXI/FIeZDPuIGTBr2lvEwbvAaSAsErxBvXaJIktHPemTe3dH/q6mqwTW44CMCwL/aDraKA8gBKhNKrSucuWebc7KjaKKOqNfm4Xn12uE52weXNpmq7Hza7P6O0p367v/g+0M1UQOzjsRNQXTAxzAy6QATMy0tjVl944YqMgNFcOXZdq2bWFacbYT94gC5/551qExgE4xjlIyqI7wVtTONCOf2OJF55RFttssaNJIHrRQXZBflKFhXELxT+4qWL80sWZHMsNhpwmBlLbtwvueexBmF9e+F2AvUxsw5gXVgMeA3MjGIOv0aDzWN4x3d9Fe1bPuZmcowNjPiK+twag1KoH6Ky63eORQXqjOvKWJOk0YB4bkwo99fMch34Im9GmWyrDeUaCMbwrbBpIqTUN04eVJJwIMizmxmHYRR0ZaDg0fEyk71D1RLMjKVIWnHalzT/4MvMWnqKM317m7NsxCwfj9ns6TDj0JgF9xUvlGXpHG6rpgmXahageRQUV+07nNass1blqBT52jGzlqnVJg/POuy35JZHzCguKRROCzEiyiFEqpHZ3tlHTsWAeCOg2PF2W6xUgRyx3nmPKVPFyEdUcF40huJieSa8SihEyW0DCFgvaCGHTUpHGAHb6mVmvTdGzUMPaAH3g1meVwdmwcwq62YZIKB+9a2AVmoZqtsw0CNd9wOfFAaw7iBcPzJlnnKM2tEfWWlYgoRwe2hPf1853PSzlk3tOwz8jzGJqPolKplP0IxUuWRrgT7ipXeEdtgv0Zaub1VnbIzXvK6jGTfXkZ7tZTo4Sql+CNTxjgqQ9/okZARo4hy0o2PPS5HLJIU+ISuQhHdqQJbwI0jDfHjOISh/LIwy1A/pYireuDBEHZIFyaLqtCBeuirI3uBYYp+FBLa0ADSMA232hf5HIkKmQ8MwpRjHR2PnWtce3A5nH63B6bWAtr7MVctmFgxmOQ1C8WFmY+UswlvELM9j5lT9bdCe1IAOvQZ+fw0A5RgZn6xLdnt/yqe9WX6ANrMwd2bGGudvszafa0b9zOfLuN4Q+gmYse/ks6BDeLXWZyZ/qRL6NQI8Tj4Oebg+56s/zazaMKRWvWi7ViWLdTHfjhrMcQJaTmVestByiJh+7ZVtyhEjSsMqx9Js+dZmpw1YTTkl37KR325vzYdQNS4+qQlzIHsJZkZTJ/ygbGYhm1lOg1B86EIp2JyUfbQWZHG9ZEG6WWHW+WfQ73BvHyavj82pYmJe8jjQ/MRgDuN6EbgwKEVv+UlUu4J4QXcAyQX8/2QnUzjoye6QUnkE50XnFd7P69g/s+L6U31ZR117QqtL0reEiOm53+mwG/mRNSvaIB+/da8fB7zt80jLG7/SFqjKA9qkD/7kU0IyeIgXTfmjY9EgUyd7k9/W5K9Y12e0SZavEHj5KZ6QLF+emPnm+NUOYxTXC2Z0YjFUawfF8DYzmFngx/9gP/j02TI+6CmSmFkrr/ELp9RmJsJLKbqXBU37w8xgZm1Fzc1FBcy658Qs15kZdK8dFmYW5tisTTGjl1neRpzezEJ/zXKbmSF+mVmrf9KbmUgHdB251zw/9AAAEABJREFUwqzTLpvDfQbRZJBDh73XRtnhNIZQzquB9cOwTXiOPv6Z8dvaBAC36RzlRjQ5jrJNMjevVux4fN7uFGP1NCJG3D+dtHoh9uvHK7fsnoeypU0+OU47AN5wLIJ+B0q6QOkvGuzkQzxvVO1aqLajIKXzJGD4LN+sERyqneD1E4Uu4YQbR/5t3PitvQoo/LrpkJ33a0nUQ8Tr2hVcNw5VvEPxyiuId8jOwxtEpSvbpRNoNx7AxQZQbsUERfEhfcG27MopuL5M45iyrSy38pTWluZM0DwGlANHlUv5Q85RdAmgE18MUOfgeoIgWT6klixAyNcS+2sGpBEyxgvUGZ9uargdoI4BDFQ/ScZ8m7HNKNasU45MvVn2RX1LYK2H5+ozXM8zo+wtmX680oKvdILsQhWvh/HBxjyyxwh61hM9YKx7Aw22lXB/zJFIJkz1FdD/ZdE+WuYTpDDw8MwDtHGPMTNkbDOtTGnUCiQdb3l3ImMuza9T8Q7pBJc7UlUKCbVtGPsnoFUzmsM774OxqI52G7ltFDllbbYi4jEOqoPssf94fHtu2nMyis7nJkxizw8zK9lS5OuopC6JGeOEkpqzm4/WdC0RKL3KB2kzgxmvD94DZJO7mYVViNaLxhY/TYYNDUwXty3eMTAwcijHxO26TdRDYrvrRqXKV4XUOEMRqnykG7W9efXXWISif77ICrEnCX5RXIej9EKHshB66QtzIMP4BMceH4oXepi71O7bb131s3Ul3KEK1VHQ8J2KL8NtvWpatrvsB3GXlVe8IH6nQfWLUTV+1UYo2xQX68pybHM+9wk3JFeJmlmXTnpH2CtcIC3LVIV3L30w9vtg++xAp4d0nRoEH9dX1QTRa1i/KKSDVbzQoSyEQW0Xbr2IDtQJNng43wiHEbO8/sZDahzj9TSzWN2X95i+ThMYzQxmNkGG8UNnPbbxezZ6pMYyCUZvsTpCfai2dGr7+cnm6IzqLbm/aOxlZkOtr4RXThzXzQ+6SNlQd1CFpuwnWZCrqCB+EiiH4Dm8705dLxr7SZ4W9FRAKOeTTijrt4Mc17LgzSwfmajXX3yuxcB15359aHnRV7p62zLG7UueFmaVd1r928p5RqltPNe9xiwf5RTcp+D1j2A7ft83fpIt38JP7LaCxuXoNzDVLoZ8JYsKyiEqUN+6PslLVQUd4qrgvnygyAMeAvxpbqyLefApr+TgpyfIAnXSC7KVgev8KvenLM+6ewmfUGcpD9D8Utng/FlxeNbcZbSp/ayYP7NiT5dyBJgZzGyEiOFdzSzkNsvp8JHje5rZ+MF1ZI8KDPckukdwpPYL3lX+NNxlpzr6tp8o+xqX1cxaa0pyNXKtslcfZoqLJnfr8znIj53piB4ku7PyluG2eaIazySYp7FM0hevgXLEfNUcFrrWopW/4kbBsDFqS3nlL4h3nfgam1cB1X1YqFfuK57QehHItt/yaUvjcb4uGG1m/CzePFQUHLij5sCEL/VXmDDN1MLj8SqpZEF8P5R9ynIR2zVfhV6kn032DsxTzTo6tvUF/Sjc0vzv7Ztp/Qud4xpprjpDa2mOK2Bm3NrGxxwPbWDXzKzlY9bmpdR6d0juhfwAHVkVFIm9Wd/QSg13BFTZPM4dJQuS5V+G9IL0ojE8LtZV8YqNIR/FCuJrjF8B1dWjvZ7SCdK7TrzrxM8D5q0/81CTWfUhXgdjtmFmYbNXeAvUtfhBjHwF93NefSNveuJMGsw8PIcn0qRBlk8MKd1X/FaFxhT3XbIQ65zXeB2uG5P6k9Yxw4cKM7Oh/Hask+rDx/WWNaGn0EaqWmQsm84BOlgHubQe5Cck4TdJ5VGjrkDvCuRrKYNob6/rYzGzcE8xa1P1U0h97+/TtfwAzWD3MTNn+1P3K11cHUGyCR3KSJBNkEpUEC94flFBuiooRqiySdfPJnuNySqg+hbQouNVUv0TDc2hQy2SN7OweCVWgnY6VJqkNDOR/pCPIC/1U3RYKE4Y1r/2m+8KaP4F76XzmmMdnh1uJzXjGpOfQDmsR+nEu058Gf1sZd/rLauvjin2xcxYLuufUe3Kg74iAdIJQeCH8+7j1PV06Xi7PVb28o19dhqvmggat55Ap2uwcIjWj8H1I3UZIvBAkdtznfZ7IZe23+cMx7b9ilUxIrP82jezsA+YWYXXfKo098Kg3uUH6CovH6zTKp9RdH6hlmPi/PKJUfYty4p1lG2eR3rxorOAck+CWfRpM3Nq7OX2NCdlncvyFyTLTxAvuF58L8Q+ihXkK70gPobbpZNdEO+I7a6r6fWvQNU8aa4cVT2UTYdg0SrIJsQ25VFbPBzAIR3R8USaMuTnsS5LJ367w8ddRX3sw9Si7KN8Hh/zrivTso/yCfITLexm0c1aetmHRRw7bMw8+mncAwHo96DBg7M117jEm0hgrdH4U+iWIjA6XOdIKAsk2+5t1q7DthtcMSAdEsdFkWJLEx97PAgzg1mOWO+8mTmra6UQpHS0zAUjvVin4nVhivbCMHblc3gexQkux7SXPvZxXnmdFx0lVv41hquA6lzA/HASRWqBtkTNARF0pC19mZFNOV0vXjqXq6jb5UuoDYF3hG7vWrP5FeCccFfCSABfcRzFyvcwPh6odeJwXRVVTulFfV2Lj2MlC/IbF55vXDpuu3Fcue3YNirvuVSXGK6vyle2KU5+sd51vfTyla1G/hPAoeuRH3+NB+hUfxaUtLuEKXIvdP3ShllxfugO2lIa3SuqsKUGscmdVb36Nel2UUc//822qU9VbZoZb1M5quyxLsGgC22QPc42Ls8OV4bGeu+HqFAZQKViBLKsgj5nC7U1CWbbu+ue3cw6+tBr0bac+s1tL5v0akdoJSoxssWQWXGC+BrzWQHNj6NXD90+iOoJs3w8j/gCGW1CMPk6kSC7qHSk8hEG7pv03TJvjS1GVcdVhypU+Y6rU371o1e8bPKRXbyooyy7fhvSgUNSLcroFRT8GrTyibL+GkeoL/lwZE5glBNa9c737oSH6ByZNch3H6rlW2NrVMDMeEwaH/1GaWbBbGatNoJiTj7MjD3R6u5Epn8EwPVvXN8CyEsnuOxUkUzCd5bxI3rHcsxHLl1s6FCXNlf0s5Xzy1fII6GblS5eR1CXY4Iy+vB4UYebFVtAOV1d0xErUNRQ89MR6foOZS6YGcwM/MiB2b3C3HpfRGfX1M7OrNrGmLQanmucPPHaKvP+JNnzRnajTQgmtR+Y4oOH6/DrHdSbGZeugR+Yyov5Qq5x6VQ6MUES1qQVrTG4EOtj3u0xrYqLdc6X87jeqXKWfVx2Kh/3j3XSO3rp3b4VqcZcBfAIQH3C9R/2y3AkBpck1ziqX1YcLMx6+1RHzq/WzGDWxvz2dH57Ztaun5mFjprlNAhz+GFmYd5H6ZqZtdx59bT46TBR8q6Esglu0EYlSJbeIbkHzIrOOy37KV8VYj/FCrFuaL52HLoCmgc5b2at1SZhZiNfGOpqjS1eAc59+EJHqifFgsuBlodHv6B36nbJzpPmhwsyXFfgYYNc/R61AqqdMGrcOP6b1c44fZujmPxhW4OXgB6gpcj4FFrPl1EcpDPWUc+j1WXxYe231r+ODw551NjJFdAeKeykGiTQjUKoGnWVnhdUy7XK3jJOyCi3UKQxKw5EpDwZFdo+hLGaTKGPF1NZP3NtG6YCmpMqP+kFzoWvs475kL4qbhJdlNOMcytMkq+O3bIVMN7ohb4D0Ppw0N99WwdvKWjvyBOtMZm3FGbdWdZq1k2MnN/ny+nICXZGAHdLoLkBy5rI/6cq0uQH5IysGT92RimGGmXHvWyoiJ3hpLoIGq1T8dsRujrmf1y6cAXd4EQF77U2RcHlCtpzEuM8FXG1asgKDKi/smgOBPEzQ9wPza1jZg3WiUMFvM5Og3ILfkTrx8wQ1muk47ftLTioLdxlzkFd89nOn/4ed35oRjg4Z+k6wAM0+MpYf7Pi0Bz+r44ZfXLQvGPeZkUNdsyI53eg89az+T9A++J1qhuaMKiS9Dcz7r85BrnX9vErEA4aQ4aHJ3mclyHdR3OL8w6zRkbLXntvxwpozTji8VFnlh+iw9Po2FbzdQW2XQX0ixpEugE01zpGZ2ZB9n2+TIOx/qgrsAMr0HmALi4Unjq7SyGb0G2ZrcYPQtE/5OGjoeHaVH8dw0XUXptRAf0kYRbtlOfa184s2tqRObfhoLVGHOXhcT2ZGbdDK1tqua7ANqkAD83F7zuHAfHpc4YmWekz6Hee9SSaivpdV2CkCvgXrZGCtphz+wDNG0VX36t0sVM/u9t0c4pjxuGLHJoQoSOF2hE6lBSkE8huu3dRj7kYF2scnioP6IyZtQ8is+w/2xnQldpcV6BdAa1FR1vb5rSehLZm53FxfVQLQVWQXnTe4f11Oml/NW7HpLnmLp4HZz6sqv4fqMxdZ0fr0JjeXWeOIo+ZFVxNdmoF2gfocgX6LQ7ZhHKMy/1s7jOIaoNynyKfmbUPYW7rRRUv9LIXestSTIIizc4knA9AS2gATH9nNPLJjPVymay/lU+QHM+d87IJsldBfkJsK8uxLfDej3FpSHLdPiZZu4qdvOPj1s3jevSg3zz3CBlLrXYcYyXY6kEpB1AB/XKsEJ5OVthbeoZXvVVT18e86wqqrWASFGmqidoVZHUq3veEWCd9L7h/L/tE+n61HcY2UeNdwWaGlAdofvC+CP6wl0+hu7yk8L6JF/x6HpV6nnHpqO2V/dX3bpjZkGeNcr5R5e62R9OM2l7Zf7TWur3HnTePK/dnVNnzbB7Vl0sB3APV2+6azIOGCzh0Q9QRFDvsI968VQcOv9c3Yprm+b35fSvqtfkN1y1OVIF63iYq38TB2nMEJSrmIuw50gnS90MR0+FSpetwmFOharz6FTSNR5jTbo/TLX2htqzJg3MTWbrBRyMp+e5MYS10q2tNXYEdVQFdB+0DdNVGEZdDdiHWbRbv7fqG5XSz2p+zdkwb+Dz0yedlmL5ozoRhfKfhs5ltTaO/dY66AvNUgfja5n5jZtANgx988JLmPaU+Z7bwZzzOvsOIjOPEROETs2pfmDgR4E//PVXCn8jq8Jw/YUPXU1jpBdSvugJ1BdA+QM+qGNx4+6aO7doUBAVIL7gsnSCdaI26AnUF6grUFZhdBeK9l/uuWXGInl2L1y8zx8bTYnX7slVbrq82np8p9sT4FFoHafBH1GbWldmsW9flVCvqCuyACnQeoGd0QQ5VxwFtD5VjuzvNW43qjXS7r7h6fDuxAn5da7/R78OKqg7Um546k0qE64OwDT58XBqKxiaIl15wXnTWUNsOb0uy805jXcy7vSfVrb+NzMTzyJxtMII/YWAuI8JPHajJKfXk63ddge1SgXxd56MxM36Htlzgp2wC2fA2sy57ftUE8xAfvKB6bpqyDZFiLBflFsYK3uJBnLSOEezUOnQUYYCgGsWQu2TRGnUFNr8CW2KNSl0AAA2iSURBVK/FYt8JNxC/dqQTfDSud3mr017jcb2PXdSxmWNWm/3aG2Qvx9JfX4jMrGXRvxvVnKfpBm/1TSINvwcd/9qGWdu/FVgzdQV2YAWGP0D7JqIixXwsl/WyTQO6YIVp5NoOOWZV5+1Qm6ox1PWqqkqtqyswsAJm0WFJ15HgUbHNdTXd3ApMOgfFfFqWgqfl8IRNv74hOUvXkCClOs3/195ZMxqbjg5CpKrZbVqBeli9KjCdK2DQRVxcpL06EfTlHMPEhMBt+KGxO7bh8OohzVEFfJ2NS+doKHVXplwB7cmOKaeeu3Ra/+qUjzem0steBdlmAbXfK69sjl4+0ruPqOQYZZ3GFtmNj6J1kNaTZ7P2776b5V+o9JTaEYXVbF2BLVUBs3w9q9Pl9Wxm4QulbEKVPaGHbJ0oXUydxgppGP9ePrGeHe7oj2zSeZOSBZdjm+u2M43HXh6n10I+guyuE19jy1ag7nhdgboCM6pAvEdq3xTipiQLVTrpHbF9Hvh4XFX90dNkIc0AQX+rXzGJITUG0KYDAznekqlI9Cw6kVijrkBdgaIC3VeENoTCWCZ+QZX1vMK6VFNV6MKOE/bpY+y25fnyuDUg6QTxMbwmsgmyuU58L8hnEvTKW+u3RgW0VibB1hhl3ctJKuD7wyQ55jXWx9aD6p4nQHaNQdcKD5Ote55kQbZpQ3mFOK9kIdYN4r3vg/zA40CWcGg8ROt3oNN1WDhI57+6YcaDdJHDzIKfmRWanqQ21BWY2wqYtdevrnPBO2tmYY27LJvgspnpikH75RcaDW3lEJzHDeE6lIvyCUM5b1OnfnNQYcv8X8vLJqgsw9RQvpNA7dSY3wpoDfTD/Pa87tk8VEBrJ+6H7xXSlW3SbSPEN8u5GJZq7x2JedcNotF8ZfqrG0kD4BNnh/4mNE8MQDPlU+kNZM116G9C69mz8SAN3mPymiSDWqrtdQV2RAWqr4ToQgtVKMtBOeBjnAvcUypWcHmn0fLYVX9BdYht0gnUmxk/+S5kcvl7J396TUSF7VgLzXc/bMcx12OafQW0ptSKrhuHZOkF8dKLbmVoDD1gfNJsZjxTWnuEGrsOkoJ4oW2dDqecjjij65zGtjLvPqKylal0XeDBmTpLMjSQwaB/QKi/xJFR6+/qI4Nba1pXYCdVYLirgZvIyEXxC3bkwCECxunPEGm3mkv+NKDoNTd7qC6qOzf3oJUcmD4f8pkEfVJfN5OPRx0QL1qjrkBdgeEqoD0k9vRriHr9pEsIZtcHYTYfc5O1NFYz43ZrefdYl5yZ0idzM/mUklWkYX9Nf3UjbfJJM9HcAChbcU42Hp/NDPoHhKBNT6CBBJl+Txr1q67A9qlAfIYyM1521hqcbIIrzKzL3nmApkNwdhqE9oeZtYVB3Ci+vXIpBy92Xsm5h2Qhl3jRF1e8y9uJatw+nmHHXPjFk+4palpXoK5AXYGxK1DsLWPHb5XAeN/t1WfVooxevpPo1Ua//rhNtIy4XdliWXysUzvSOSQT4XCQbUC/xmFmHYcHd61pXYGdXIFwjfQuwASW+AKdIE0dygpw8+Jn19vM2jrVW6DO9DS6benPKWYS9M9+fa0al/eAdXG2pnUF6gqUKqBrRZBa+4dfL9IJ0lNnZtv3IMWxcXAaaSek79RsntSrbZ8Tp+UeSS9IX84hOTxN1lPlAuATZ8t56HejFYc0/CNCS9cppUBiMDPyelOmXVyNugI7qQLxA8ruA3TrAulTkmF8yuHjxHgO3whc3onU6xfXQjpB9ZBeEB/rJO90eD3iOnitYt2s+Kr2p9WWcvfDNNpRrYRp5NrMHHVb41dAa4rR4Wbhcy+dgzb9ozKRLrh/l2ELKDS+uJuShVg3T/ywfZOfw/svmbyZH4opRG/Nfdrk4Tkr/x505FSzdQW2SQXMrPUFUWu/PCwzK6vAr5xD/hpERXBXtmEUyiMM4+sb8bD+w+Qs+WTGEkwAsISTQP/yuQqpAS09MogPOj4FoBRk6eDt64mCIDkY9N2IEC9IL4iPId1EKBW0S/QnFb1oV8D4ihmuk96dYo0nqF88FePx/ddvyrXdD73HVWHx67HD1Gteh9V3JNtyQsb6OlIYn8m14fp+tO+AVW+hr9O46y9Pmlm+z6SkgmQOA609RvuNkGsgu0P+eZaKz179jq9R+uj3bidBRcu5irlzpvQpvVBSt8QqW5WuFTAlRnVxVKWUrUovnWyC+KGRcuKbfMLMgDQL1OcBlBH2NLpw7DpMGA/R4fem6d75Zh6ueoyNzmyjS5O2P+7143GTtt97xMNZJm3fx3G9aO/+63/mI/RfW5P2e7gqV3mZWXGVoM+LTi2reKGlGJIZJ2bI1NvVzcy6hmbWretyihXyd8T6HcJr4+811H62XjG1fgtVgDf+Vm978S2HyZntsJ7M8v0lHotZrquqkFlvW5X/puni+R6l0XHjRmmjl6+37dT9VGNBslPnY9l1oo6y3fVD0oTfpBIejLNMhxwgY9/M5nTOhxxT7VZXYJoVSAYm40Uz0GdYh/riG7ZSm+c3zfndvF6P3lJpnKbf8+ybZXsYzQxmvTFwlKW6DfSvHbZIBbT1C3l3zSxn6s/rV4FpXGszmEcdnMNf5Cgqo59AFOzcEfV17jpVd2hLVEBrR+jV2SpbewftFaULUuhll36QXT5CvEEMG6O4GqNVQLUtY7QMW8dba0rYOj2ue7pZFajXxWZVevR2fG6cjp6hjvAKaK933ukUqWVNPn5uQk+j87T6sjX46JD7bt5n1QFn81qvW9oJFSivsc29CmZ8oXdNYL05d5VkJynMtNFzxPU6YBGm8PZ6TiHVUClm0F55AxyqH7XT1qzAVrju1ccqeMVlc/660Px/poLwqxzZdenBMI3G13XMDxNb+9QVqKrAMOto+gfofhd82TaDG2RVISbVqZCOIXNdX7e4zuKFXj3aInPQq/u1fpMqsIXXia7dWVfJrPiyNuuG6vw7owL99ux+FYjjYr5fzCAb81iaFU+gU3rrIC1Ktn7XFZhBBcy2xn46/AF6WgPixTiDenenLLfj/ZdeiCLKN1izrTF50RC6WY1R6LZsH82g8fk8ys/RNXrdCCZBV8KtpfC6iG6tng/XW64Bs21wPQ832il5baE08bqddJ4njZ9V2XyMTtVOL162KSLxfyuS6U/ZNaeYeXqpyvfv6WXejEw6gg2HLDM4wK8zFv7q1mb08fq1cb3n1ts3s8oiaOYqDS1lpm+blJySrXz3aKDSd46VZnmhzHI6x10dr2saV4zxsmxeVK9110vfo2d+IfQwgztTjp4O28NgZjCz6sEMU1PFxqjONLdasx5jn9seb+GOxetJdRdi3bSGVs6pdnrllk1weznW9fNMN7nP+geEWZbC9GscmK9DdLYJtVAbjvKycH1Myz6jyNPKM0qb2853kwakuRp8gC53RgtWKOtjeRi7fIQ47jrxZv1vqmb97Cl73Q80b5W3xulQn4ean35jl02JxkTcvvqlNKKx3nWivfSy1YBZex2btflWaap0MsZ61TiG7LNE3Pa02vH+TytfRR6zdn3NLNTezCo8r7dKt4BJMKD/qnWVi2rhqLJPS9erfeWPbeqLdPOKqr7GOvW7LE9hTPrbzw3mMT6BBg/QakbIir9/Ln4aMLPWNWJm00g5kxw6NMWYSSM7OKmZhXWwVUqgnXOyvnLAPRP0s/UM2kTDCP0z21oTO7CK2mwdA51HdGCtQoTndxqU0Yf0kTgW622NFdwnqF/efrY+Ka+3Kd74xYf+aCyOoCh9yCaV5sohWXCb+DZmw7HtLOUXMtJ+DQQf9ctRdna9aNk2SB7Q9qBw2c1MZHtjVmNU/T23+Koqur3KFusY37oGXD9MLOPcfWjKmLAuqwLUZi+4v9tddiq984Oo+4rGGBRHu/5nFimvPf0edAP5+m39agft03hrLmIMm9Ms78+w/rP0MzOY2VSbMLOp55xqB6eYzMymmG32qcwMvQ/QvOjR7zXI7rFsxFkoRpBCekF8GdLLr4yy3zCycgzjtx18VLdeiMdXrklZjn1H5dX+sDFD+GpTrUpXqe8zDrM+FyfjOvLFvrR1tV+l63KaL4WZhY3YrJOO0kvVSAjXsQLnrQ7eH6fqo8Axt/osWSj7SDcCqg5EZhYymOVUglmblzxvMLPKdWE2nL7feMJa6ecwiq00XyF3STdKOvcNeVyYIZ1KO5yTVhdjvqXsw6hWVTFVuiiNnjRb+F3bFBma0GFav9IRuVx31syG6sNwc9CZKo6JeTNjLXJ4hOyCy7Ogs84/iz4Pk9PMhnHbFJ+4xmZ5v2Jd3InqA7QuttjL+V76ohF3G4oOkatXp4fK38epX17ZHH1SbA1TPC8xH/VeY22JPidOW4YhGMUIcu3RlkwOHUCEroONOwxD43a87X5x8u/j11GLfnm2oE1jq0LfoahehUM5dqJ5K3IOTThnan8Y/5Zf1PdWHPPwrgdBT9RGGoNiwVdVXqr9bZZvuC5XUTNjF6zT5Pk7tfMvcSxdnYzGEuZDstDlOIRCcULJVXmFkno6otoTlE3jIx/2KsmjQLH07+indMxHNUZafyFgwg+1K4yThnEd4xgnR58Y5Y7Rx3Vsk1npmisyqd2C7Uncx2lPx9owUgXMrHsvHCnD9XH2dfBfAQAA//+Kwmb5AAAABklEQVQDAFdJkGit24lKAAAAAElFTkSuQmCC"/>
          <p:cNvSpPr>
            <a:spLocks noChangeAspect="1" noChangeArrowheads="1"/>
          </p:cNvSpPr>
          <p:nvPr/>
        </p:nvSpPr>
        <p:spPr bwMode="auto">
          <a:xfrm>
            <a:off x="130175" y="-1905000"/>
            <a:ext cx="5943600" cy="44577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6C95FF77-F9C1-5FA6-05BC-D87396833B56}"/>
              </a:ext>
            </a:extLst>
          </p:cNvPr>
          <p:cNvSpPr txBox="1"/>
          <p:nvPr/>
        </p:nvSpPr>
        <p:spPr>
          <a:xfrm>
            <a:off x="5501035" y="5081810"/>
            <a:ext cx="3458344" cy="87716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4: Enterprise Resource Planning</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Indeed, 2025)</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5214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2520" y="481012"/>
            <a:ext cx="6589199" cy="1280890"/>
          </a:xfrm>
        </p:spPr>
        <p:txBody>
          <a:bodyPr>
            <a:normAutofit fontScale="90000"/>
          </a:bodyPr>
          <a:lstStyle/>
          <a:p>
            <a:r>
              <a:rPr lang="en-GB" dirty="0">
                <a:solidFill>
                  <a:schemeClr val="tx1"/>
                </a:solidFill>
              </a:rPr>
              <a:t>Customer Relationship Management or CRM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469025" y="1949935"/>
            <a:ext cx="5266928" cy="5141168"/>
          </a:xfrm>
        </p:spPr>
        <p:txBody>
          <a:bodyPr>
            <a:normAutofit/>
          </a:bodyPr>
          <a:lstStyle/>
          <a:p>
            <a:pPr lvl="0" algn="just"/>
            <a:r>
              <a:rPr lang="en-GB" b="1" dirty="0">
                <a:solidFill>
                  <a:schemeClr val="tx1"/>
                </a:solidFill>
                <a:latin typeface="Times New Roman" pitchFamily="18" charset="0"/>
                <a:cs typeface="Times New Roman" pitchFamily="18" charset="0"/>
              </a:rPr>
              <a:t>Role in business operations: </a:t>
            </a:r>
            <a:r>
              <a:rPr lang="en-GB" dirty="0">
                <a:solidFill>
                  <a:schemeClr val="tx1"/>
                </a:solidFill>
                <a:latin typeface="Times New Roman" pitchFamily="18" charset="0"/>
                <a:cs typeface="Times New Roman" pitchFamily="18" charset="0"/>
              </a:rPr>
              <a:t>CRM system helps to track the interactions among the customers (</a:t>
            </a:r>
            <a:r>
              <a:rPr lang="en-GB" dirty="0" err="1">
                <a:solidFill>
                  <a:schemeClr val="tx1"/>
                </a:solidFill>
                <a:latin typeface="Times New Roman" pitchFamily="18" charset="0"/>
                <a:cs typeface="Times New Roman" pitchFamily="18" charset="0"/>
              </a:rPr>
              <a:t>Jetpackcrm</a:t>
            </a:r>
            <a:r>
              <a:rPr lang="en-GB" dirty="0">
                <a:solidFill>
                  <a:schemeClr val="tx1"/>
                </a:solidFill>
                <a:latin typeface="Times New Roman" pitchFamily="18" charset="0"/>
                <a:cs typeface="Times New Roman" pitchFamily="18" charset="0"/>
              </a:rPr>
              <a:t>, 2025).</a:t>
            </a:r>
          </a:p>
          <a:p>
            <a:pPr lvl="0" algn="just"/>
            <a:r>
              <a:rPr lang="en-GB" b="1" dirty="0">
                <a:solidFill>
                  <a:schemeClr val="tx1"/>
                </a:solidFill>
                <a:latin typeface="Times New Roman" pitchFamily="18" charset="0"/>
                <a:cs typeface="Times New Roman" pitchFamily="18" charset="0"/>
              </a:rPr>
              <a:t>Importance for efficiency: </a:t>
            </a:r>
            <a:r>
              <a:rPr lang="en-GB" dirty="0">
                <a:solidFill>
                  <a:schemeClr val="tx1"/>
                </a:solidFill>
                <a:latin typeface="Times New Roman" pitchFamily="18" charset="0"/>
                <a:cs typeface="Times New Roman" pitchFamily="18" charset="0"/>
              </a:rPr>
              <a:t>CRM system helps to identify the areas of business operations which are needed to improve to enhance customers’ satisfaction level.</a:t>
            </a:r>
          </a:p>
          <a:p>
            <a:pPr lvl="0" algn="just"/>
            <a:r>
              <a:rPr lang="en-GB" b="1" dirty="0">
                <a:solidFill>
                  <a:schemeClr val="tx1"/>
                </a:solidFill>
                <a:latin typeface="Times New Roman" pitchFamily="18" charset="0"/>
                <a:cs typeface="Times New Roman" pitchFamily="18" charset="0"/>
              </a:rPr>
              <a:t>Decision Making: </a:t>
            </a:r>
            <a:r>
              <a:rPr lang="en-GB" dirty="0">
                <a:solidFill>
                  <a:schemeClr val="tx1"/>
                </a:solidFill>
                <a:latin typeface="Times New Roman" pitchFamily="18" charset="0"/>
                <a:cs typeface="Times New Roman" pitchFamily="18" charset="0"/>
              </a:rPr>
              <a:t>This system helps to take decisions related with the customers management.</a:t>
            </a:r>
          </a:p>
          <a:p>
            <a:pPr algn="just"/>
            <a:r>
              <a:rPr lang="en-GB" b="1" dirty="0">
                <a:solidFill>
                  <a:schemeClr val="tx1"/>
                </a:solidFill>
                <a:latin typeface="Times New Roman" pitchFamily="18" charset="0"/>
                <a:cs typeface="Times New Roman" pitchFamily="18" charset="0"/>
              </a:rPr>
              <a:t>Competitive advantage: </a:t>
            </a:r>
            <a:r>
              <a:rPr lang="en-GB" dirty="0">
                <a:solidFill>
                  <a:schemeClr val="tx1"/>
                </a:solidFill>
                <a:latin typeface="Times New Roman" pitchFamily="18" charset="0"/>
                <a:cs typeface="Times New Roman" pitchFamily="18" charset="0"/>
              </a:rPr>
              <a:t>It helps to enhance the customer satisfaction level which enhances competitiveness in the market (</a:t>
            </a:r>
            <a:r>
              <a:rPr lang="en-GB" dirty="0" err="1">
                <a:solidFill>
                  <a:schemeClr val="tx1"/>
                </a:solidFill>
                <a:latin typeface="Times New Roman" pitchFamily="18" charset="0"/>
                <a:cs typeface="Times New Roman" pitchFamily="18" charset="0"/>
              </a:rPr>
              <a:t>Superoffice</a:t>
            </a:r>
            <a:r>
              <a:rPr lang="en-GB" dirty="0">
                <a:solidFill>
                  <a:schemeClr val="tx1"/>
                </a:solidFill>
                <a:latin typeface="Times New Roman" pitchFamily="18" charset="0"/>
                <a:cs typeface="Times New Roman" pitchFamily="18" charset="0"/>
              </a:rPr>
              <a:t>, 2025).</a:t>
            </a:r>
          </a:p>
        </p:txBody>
      </p:sp>
      <p:sp>
        <p:nvSpPr>
          <p:cNvPr id="4" name="AutoShape 2" descr="data:image/png;base64,iVBORw0KGgoAAAANSUhEUgAAAdkAAAIFCAYAAACeU4fLAAAQAElEQVR4AeydBaDVx5X/P2d+vyvPcEKIETfi7tZoI400bo00aZLqWve/7bbd7e622+3Wtm3SuLu7OxBC8ARCCAR3fX7v/cn/O/fykAgBAgTCHX7nN/ObOXPmzJkz54y893DNzc3pikJra2u6qtDW1pauKrS3t6erAoVCIV1dUCqV0i8boihKv2yI4zjdUCFJkjRJqpAkyQarA173v+w56Nv/sm2Rb3912VZPZ1Xsu6+zqj7F11tVX+brrajP9HiOaqhKoCqBqgSqEqhKoCqBNSKBqpNdFbFW61QlUJVAVQJVCVQlsAISqDrZFRBSFaUqgaoEqhKoSqAqgVWRwHKdrJnhnFsMrKVgZpgtgZVp1mzV6y3d14+nV4aH1YVrtqQvZra6yH6CjpktI2+zz/7+ROUVz1hrmGafzb/ZqpettQ6sBw2ZrboczT677nrQ9RWeK2a2xrpjZp/Jxxpr9GOEP24jl/42s49hL//TzBb3Z/mYy5aaLalnZssWfs6XmS1u08w+B3vZ4pXp63Kd7LJkq19VCVQlUJVAVQJVCVQlsDISqDrZlZFWFbcqgbUtgWp7VQlUJbBeS6DqZNfr4asyX5VAVQJVCVQlsC5LYBkna2aL71/9mbPZip9Tm9ky59tmy36znGC24rgfJ2O26nV9HzvAzD5Oeq18m9lnym11MmC2dtpZnTwvTcvss/k3W7Zs6XrV9PolAbNlx9Lss7+X07N1pshs7fNvtmybX4YwzGwZX8JKBLNV599s7dc1s2X6amYsHZZxsksXVNNVCVQlUJVAVQJVCVQl8MUkUHWyX0x+1dpVCVQlUJXAV0MC1V6sEQlUnewaEWuVaFUCVQlUJVCVQFUC+KPkJb8Ha2YrJRMzW3yfuFIVhWy2anXNltQzM1Fa8afj/rUjXvGaXwzTzBbLyWzZ9BejvGxts2Vpmy35XhZz3fgyW8Kf2fLT6wbHVS7WJQmYLV9nzJaUr0t8d/BitoQ/s2XTHTirIzZblrbZku/VQX9FaHTY3I54Rep04Jgt4dfMOrJXKDazxbZ3hSoshWS2QnWXqlFJmpl3rEuAaqhKoCqBqgSqEqhKoCqBNSKB6nHxGhFrlWhVAlUJVCVQlUBVAlB1sp+iBdWsqgSqEqhKoCqBqgRWhwRWysma2eLzbTNbqfbNbIXrmi2La7bke2UaNbMl5+JupbrKFwlmS/g1sy9Carl1zWyFZbpcQqux0GxZnsw++3s1NlslVZXAciVg9tl6aLZs2XIJraVCs7XDk9naaefjYuu4m/202Mw+jr7Mt5ktY/fMlnwvg/ixD7MleGb2sdLlf5rZMm0uH3vZ0rXneZZtt/r1lZNAtUNVCVQlUJVAVQIfl0DVyX5cItXvqgSqEqhKoCqBqgRWkwSqTnY1CbJKpiqBVZFAtU5VAlUJfLUlsFwna7bq59BmK17XbMVxlzccZrbMHayZsaaCmS1zRm+25Ht1tWm2hKbZJ9Orq52VoWP2ST7MluStDK0q7opJIE1TOiBJEjz47xWrXcVaWQmYLdFns0+mV5be6sA3+yQfZkvyVkcbnobZEppmy6Z9+doAM1vGjrMSwWzFeTZbcdyPs2C24nWX62Q/Trj6XZVAVQJVCXz5EqhyUJXA+iOBqpNdf8aqyukGLgEtnhefnmzgoqh2vyqB9UYCVSe73gxVldENWQL+Vx3MHGaGT3swM6qhKoEVlUAV78uRgDOz8sQ1q8SryoZZpb5ZJf48OmYVPDP7PNRlys1sGX7Nlv1eBnk1fpitmXbMlqVrtuR7NbK/UqTMlvBgtmx6pQhVkT9VAv4+1YMvNDNSEkEkiAURWFyGVHGSRGWn+sHY8Vx7w2387s838Kdrb2LI0BH4kKSqYykYlEEUEKT+HhcF0ff5qc8TKKf6fEEJmBlmnw5fkPQqVzf7dH7MbJVpfryimS3T74+Xr6lvs1Vv12xJ3c/jz2wJrpl9Hvoy5Wa2WDbLFOjDCda7x2xJh8yWpNe7jlQZ3iAlYFbRWd/5NJGDVCLFQPmYI46TMiSKgyDDMDnU++9/kH322YuzzjiVQw4+kJdeepk3Xn+TwIUkcVrGj2M5XLyzlqP2cRqRpEnZtZo5TP+ohqoE1jMJmElzF8HaZ/2Lt+i+OIkqhaoEqhJYWQmYLTIczscBzkIcigVhkKUDEu1IX3jldU4//TRmTJnEd6++ijHvjeSss85k4OBhNDW3CTdYBCHOsgLFouuPlF3Vua7s0FTxqxJYrRJwq5ValVhVAhuQBOxT+mpmmH0+VKqmlEolWlpamT9/IdNnzGbCpCmMGz+JD8dNYNy48bzy6pt07t6DVEfCF15wIY8/9jAXXXQRc+bOpfdmW/DyK68J7yPhT2T8R5OZPGkGM2csYOH8Aq0tRYqlopoq75NXiC8zE371qUqgKoHVJYFPOFkzWzwZP68Rs1XDNbPPI7243MwW82NWSS8uXLXECtUyq7RlVolXqNIKIJlV6JlV4hWoskZQzCrtm30yXiMNrqNE/e+cLsOa6UZTDi0t35MmOm6NyxDrbjTR0a4eUlUwE6LAzJbRTxVRLJaYNXcB4yZOYeSoMeUd53MvvcojTzzNHffcz0233MnNN97F9X+7nRuuv4Pbbr6Hu+96iIcffIKnHn+e5557nhdeeJGXXn6V11/vR11DA/MXLGRh43xPnigqMmXKVDp16sTAtwcJ75VynWefeY4nnniOhx58nLvuepBbRfdG0b9B7dx0013ldn37no/nXnqF/m8PZsR7Y/hIjn32vPllvn0DZsv2yazyneLvjwUpkklFNqmkkehIWl/lPP/tafg7YR9vaGBWkZXZJ+MvSxZmy/KyuvgwWzN0l8ef2bJtmtny0JcpMzPMlsAyhZ/yYbbiuEtXN1tSz8z4hJNlHQxmS5heB9mrsrQeS8AfqXqH0AGR7jXBQMe2aWpyHErp3jPU3WgQ6EBXx7BmpmPaFiZOmsyo0WN57fX+PPTQ49x8811cd92t3HDDbdx51z08/sSTvNl/AO+NGsWCxiay+Rq23GpLdt1tFw44YF+OPvpITj7lOM486zQuvugcLr30fK644mLBpYLLuOLbl/Ld712lnel0tuizBWeceTZBmOHII47W/ezeTJwwgSuvqOBdeeXlqnMp3/72+Vxy6blceNGZnHX2qXzjlBPK7ey/395qt2+5fc/HgsZm8f4+/QYM4NEnnhK/93HjDbeL/1u4+Za7ePChx3j1tX7C+aDcz4XiX91G3cfpFbigfB+MOcnKJDHFZnj5JUmCmfIEXq5CqD5VCaw2CZhVdMvMVhvNNUlIM2NNkq/S/spI4CveEeccHjKB7jOxRc7EkcQwffpMho8YxdPPPM/dd98rJ3oTt956O088/hz9+g2UE5xNQ0Nndtl1Z4448hC+8Y2TuPLyS/jBNd/hqsu/xaUXnsfZp53MicccyaEH7Md+e+/Bzrtsz9bbbMHmm29Mj54N1NVnyeUdQSbFFu2k/e65Z7fObNyjGy+9+DLX/u06OfQ3uee+e3hbO9h8aGyx+SbEYtJMji1IVZ8yHU+vR89ObCb6vp1ddt1R7e5Zbt/z4fm5/OLzy/x9/+orueKyS/jGqSdxxBGHstuufenWtQdzZs9jQP+3y/288867yv2+Q/GTTz3D0GHvMlm76fa2YlluTgYvMEdWi4AgCPAhiiL1xXyyClUJbLASqDrZDXboN+yOm1nZAZgZ3rmi0NbaxoSJ03hr4Ds8+PDj3HjjbXIsN/PQw48xePBgEjmzrbbemqOOOpLzzjuHK7/zLb59+QWcddY3OPbYw9lv3z3ZcYdt2WSzntTWZHE6Sk39UarqibyeFPRdydPBqs6ek9hIU2Fq10waQOLEV4qzRLU9xJx28olqO+L6m+9kmhzfHfc+xIzpMzjzjNNQbdGNMZdU0qrv6XiaSWLEUaq6vt1U7Yie2keUVan87dOBpeI3wyab9mTHHbfVLnkP9fFgvvnNk7nssgv4zlWXlPt75JFHsM0222IGw4YN57HHnuamm27lb3+7mfsffJQBAwZJflN0x9wiHCMMw3JsZuXYt1mFqgQ2NAm4lemwWWWymFXi5dU1q+CYVeLl4X68zKxSx6wSf7x8TX2bVdozs9XahJmVjYyZrVa6yyNmZovbNPtkenl11+cyMyNJY4EcipwHhtJot5diZovB93HBwkbee/8Dnn3hZW65/a4yPPvMM3zw/lga6urZf799OPus0/nOlZdx6SUXctKJJ3CgdqLbbrM13bt1lRMJRHdRW3JcqdqNkxLyXp68cijHalVZ4ieVo/M5qX8Z+MeZnHxQBjMHKFMO13CV41jh1shhX3ax2j/ua7w9cCAHHbgfV33nMjp36YQaE15GtQKB07dhouNcQBkCh7q9mBchiBfxIWeben4Sn1YjvkBYKbHKk8WQJDGhaHTt0oXttt1Gbe/PiV8/gUu+db7kcinnnHM6hxx8AD26dmX8uPH4e+Hb77iHm2++nWeefZF333ufufPmlambed48pMRpSa1FghQM3YAn5XTqeVoEfMWCmWH22bC2umu2hIfV2abZmqG7PB7NlrRpZstD/USZmS0zHp9AWCrDbMVxl6pWTrryex17mS3p0DrGWpWddVQC/h7Qs+aNdCzHYebkphzSJDkhKzuKOXPnMWTocB57/EluuPFm/BHoG/36014qsfseu+u49Bt8+9uXcNHF53LccUex22596dmzR9mZdtD29DtAXoHFvyIjXwEOZ97hhUI3gX8US59BcQfo2/wCgI7gKwuUJ7Yx/8KBnC2YHFCED7v23ZFtt+rDrrvu7D8FPr9C14RvqqcHREeVqYCixU8FFyqxeWTx0vGNdtRloFLu80048nlyuhVnvLjvcsahjqt79ujBLrvszFFfO5zzLzibK7UgOeP009lr773wv7c7aNA73HvPI9xwwx26t36SdwYPZ+asOYROO33JqkN+SYKCLW7HrJJWZvWpSmC5EjAzzCqwXMQvqdB9Se1Wm61KYLVKINA9oHcAZkZW94JOcWtbOx+MHcfzL7zEzbfcpvvUuxkyZDC1tbUcdughXHzxRVx52bc49evHsdduu7CR7j69Y0q1yyvHpIuNfuo9zQpxLGepeiuEuhJInmqhUCTSPWehUFiJmmsG1YvDy8Tv3lPJK1VGqtjvfLt27cQeu++inf9x2vFeIDlfIHkfTKdOXRg+/D3uufthHTPfxTPPvMxonRr4X2HKaPz8mPlxNI1dWqbne71m+K9SrUpgbUnAra2Gqu1UJbAmJGC2ZAXrnGP69Om6Ux3M3fc8xB06tnzl5VfLv4u6//77c8mll3L5ZZdyzNFHscMO21NfX0cSx3KkiXxqijNv1COxGeuIWbGOSsFYNnz8e9nST//6eB3/XQET/aUBffOFgoFkUgaUXi6wWkKqvTYmeekeGSK0+SWS7PwBcCmKqanNscOOW3PMMYdw2aXnccUVl3DQwfsTBE7353rUrgAAEABJREFUuG9xx533cudd9/H6GwOYMmUKTuPoIZDjNfN9oBqqElhvJbBcJ2tmmC2B5fXSbAmemS0P9RNlZrbC7Xyi8kpkmC3bjtmy3ytBahlUs2XpmC37vQzyavwwW7YdsyXfq7GZtULKH/cmfickSLUTTPxORi17Y1359iY7kfOLwfQs6qt3ixMnTuKFF17RbvV2HnzoUd0NjmWbbbbg9NNOKR9fnvj14+m78466Z60VZUh0nBz780m1ETgnJ6sW1K436i7I6FsNoHxFKbpjNd9mTJpEpIv+VKE4QZRELxGIiwQsNp3UmnAoB31hctxmMeV0x9ugkg8o7cGfDKfWjokn/AefFdQW4lfFHbs9H/tGY+WVKGJxUYe5+rACVm4fxYDaSgRiEx+bGWYe1AfhpUqneP5jEvGRKO37iPiXyHwT5RzUvmoorbqxwzwxfEjLjjMIdGyuT5EkEwY4S3R0XBLNWDVTnSTk2GnHbTn22CPKd93nnnMmu/TdialTJvHoY09y3d9u5NnnXmL8+I9UL8FM7QiUUP1EdJJynPq3+EwN5aVEsR8flKsS5YuF9eoxM3Xx02EFOrJKKGaf3p5ZJX+ViKqSWaW+2afHQlkjj9my7a1MI2YrXtdsxXHdyjCxJnHNljC9Jtup0l43JWBydpEcXyr2Yln0RE7Pg1N+IoOZKM8sIHAhvtw71ueef4Ebb7yJp55+rvx7q/vtt792Spfgf/J3//321X1qd1H72CNaUjX80aQv8e2ZORCoSBba62GA4QGQp0hlxdM0UJ1YnyWVJYBTOtVbKeGouhKi5pQnSOSYinJy7bTSki5gdukjpraN4qOFQ3h/9mu8M+0x+k+8n1fG3sFzY27h4ff+xoND/8jomW97VtSGqY0Vf9JFNZI5bzP37R8wf9CPWfDuvzBvzM9pHPsbWsb/H4UpD5HMfAHmvEa6YCBJ+yTSaI4aaVE/iqIgR6i+lCRjc0aQxhA5kkKocnAqQ+OSejDkqOU0gyKqCKnuoQWpAMnLzOFDmqaKvEwcqiK8igP0+R5USOfODeyxx26ce+7ZXKrThiOOOJL29gJPa1yvv+FGnnjyafxfv/J3vM4CAheQempmin2qErPoO1Eu5cY89SpsSBIwM8wqsK70260rjFT52NAlYOTKd6kBoT8mxMoCCWSsQxnVTBgyefI07XBe5Jabb+PpZ56lVIo44ogjdOd3oXatJ2k3tAPZXFa7n7gMnkCHIffpVYHUOxTvNDw/Lo8FNZjLEJvJ/zjtG2Na41bmFCYxtqk/w2a+SL9Jj/PshzfxyHu/5/7Bv+HOAb/i5jf/lVv7/4K7Bv0H9wz9b+4f8QceGfUXnh57I8+Nv4U3ptxOv8n3M60wZlXYVJ0Up3dcmkXTtOuIpvyG4pi/EY36A4UR/0vbkN8y/+1/ZNaAq8swc8BVTOt3OTP7f4d5b/8djcN+Suuo/yWacCNu5iNETW9TiiaR2kJcpog5jYc5Yo1FKiccEJIkGeI0IxzfsoGXURlY4ZBoYeWRvQONlc5mM+y4wzac+o2vc9XVV3LSSSeSyWR46eVXuP76mzXuzzFx0lTUqPpreN1IUd+dwy2C0ILy+HuOPO0qVCXwmRJYCwV+dqyFZqpNVCWwfAlEUUn3cdNpb2svm+lQjtYb0Dlz5+iu7nVuufUuHn/8ibJjPfprR3GZ7lb9r9T4XyvJZkPKu13vEEkws7LB9YY7TVOWH7wpXhbMTDQQhASWJ3BO6QILSjOZ1Dya9+a8wttT7+OxMX/kvmH/yW0D/h839/sX7hj0K+4b/lseGf1HXh5/N4OmP8nwec/xQctrzEknsjCYRmNmGm3ZBchfE9QYQa2RqUvJ1SVaZDhcXEclfB7fFayl375GosVIfTZPXa6GTDYg5xyZsJUwM4fazBTqgglkbByZ6H3qF7xMbvajJFNvp/2jv9A05jcsHPZvLBj4Y2a9+l2mv3oFswZdxbyRP6Rx/C9pnXYzybyXSZtHkZbmysGVBA5nFXn5Y2WsSCWYoqVBn4sfn1/5MDP8GDk578CJlkvxztZDovHcfLNNOf64Y3SffoniYzWuGZ566hluve1OXnz5JaZMnYrDyhCY48MPP1DeZPVZzh+FclPllz6qT1UCa18C7uNNmhlmFfh42ce/zSp4ZvbxouV+m9niNswq6eVWWMVCswpts0q8imQ+tZpZhaaZfWr5msg0s2XktibaWJM0vTH19L3z8zsY/53KkJoZ/vuG2+/kRz/+N/77jzdy/2NPc/Od93Lfg48ya/Zc9tt3b75z5eWcfNLxbLVVH7KZimP1PjSUQzZPWBCWDbX/0v6mTFubHsWp//3VpEisI9BY3kiP9j8l0jjGY4sFOkBmnuZoLpPaR/L2vCd5etzfuGfE/3Dn0F9w55Cfc9/QX/HEyP+j/4T7GDb7Gca1D2C2jaU9s4A434yrLRDmIcxmyXhnl6+TkwtxQYi5LM7/6op2go4AEzjtCEmV73LkrRYfPH8+/iSUuVU9MPNpFgf/lYkTKOVJo6zyHZFkEwc+TonSPHFSB0kNTuk0aIBMPUFYK/4yhNmCnNNCAptJQ/wuDc2vkpnxMPH4m2nU7nvB2z9lwYDvM3/AVcz2u9+RP6Mw4U8U5j9NsfiunOUsNJKYmQCBH4MixO2IISLEmt4J7ToJkOw1AkJVrngmVhxh5bxUMkq1uFE1jZ13toHB1lv3kaM9SnpwKYcdehDNLa08+sST3H7XfQwe/i5N+n7o8Wf42y13634WzIyoGEm31JYUxesYCqnSitarx8zK/TGrxGuLebNKe2a2Wps0szXeH7Nl2zCzleqDmS3m8fMqmn02rvu8ymuq3OyzmfpibVZrr6sS8MbNGzrnXFl5va3zac9vPpej18abMXrMJJ57aQB/vf5Wsrk85597Lt88/TT69t2RMAxkyL3hroD5ijLK5Ugvw8rvVIYZ5QdyMPh0UiqXkJruUUsy4EWBCXS0HMY0p3OZ3vYho2cP4LVx13P/0H/jlv4/5rY3/o2HBl3LS2Pv463pz/JR8wjmJ9MpZotYbZZsTY14rCOT6UwY1BOQ0T1mliDJy4mpj+qg+Tb9DwbJa/q0092uWhYrsSABSxSrP86ItYszV6ISrBKt7NuyRJ6Wr15uP8FSJ37ymIWYygKVOVObAaRWdmtKBLgkpzhUi0Yc5EnlgM07YK0Y6jJZalwrQTSRoPVt3Oy7WfjBX5gx/DdMf/OfmPnqD5j/1r/SNOK/WTj9FlqbXiWJZuKcdpSikbocYRJINnL+SUgQB9q1J4gB8RUInNoNBCD28KESp/oWiF80lqn65HXGn2CcevLJXHLRRey8444MHjyUm+96iHdHT6Bf/xE89rjunlMw6VrsFx6kmFUoUg0bjATMrDzuZval9dlr9pfWeLXhDU8CZjLqiwxlEDgKUcKwke9yz/0P0t7Ywkbde8hVGeeddQYXnHkqDfU1xDpKTnVf5w3sykkslWmViqc5Ut0dEmSwoIaCFZna/B4jZzynO9G/6oj3v7lt4M+5452f8/SEmxg09xkmxCNoCWeR0X1kvhZq6zJkgxyhZXFyp5Zq0qYd3PiEh6W/O9IrG4vuylZZBj/l0ymkwvKg6DOfjvKPUzBSVxRoARCkkqGRlSzrso6GsEQXJlHX+jrJ9Ptp+eCPzHvrp8zu/w/MHvQD5g37O1rH/x+l+c8T22RcUCQIQpQgldNP0SLDO08tRFIBywnpojKvBx6SuEhtPsM+e+/OFZdeqJ3utsyeOY98tpYbdW//1LMv6l45IpvNgRk+mFVin65CVQJrQwJubTRSbWPdl8Da4NDJwDntLALtMOfNnceLr73B9TfewoCB77Dd9ttw2aXnsMnGXdl552047+wz5BhTnDfCkQz8YgaXNpI+/XEA8/8swAS+vThsZ1ZxHMNnv1z+gaS73v5vbnn7P7ljxG/pN/F+xsx/kzk2mWKt2gk7kc13ISdD7QKIXYGSdsKRFgap+GdDDeWfGg618wxJdbwd6Xg7Rf/iVmKNEkEnAt0BZ/MJnXPzqS0MJ5j1MOnEa1kw/N+Z0e9HcrxXM//df6Jxyt8oNfWTJOdglqIX2myLGgq2CBQt91HbaUkYiY6EixSLJZ2CvAsuYrM+G7PPfnszYdJUbtRd/pPPv8TsWbPxuqAKas58VIWqBNaKBNxaaUWNmFlZuc1MX9XnqygBv7uIteOMolj3YGnZaMqEKrbK2MvBTpk+g4cfe4Lb776XebNnc9IJx5b/J5h99tiTzp3qOPH4Q7nq2+dSnw8XichkvHOqj0IkKChdIjVvYIv6FqTtWKz8NFGZgTndP7YybeG7DJz0KPe8+2vuGvxLHhj6S14Zdx2jG19ggU0lziUEmSxhkCdDnlDgUvEdqZ0olUMBLCBwGczvslRWyVQZHlgtwZMOElE2kfOgaN17nFjSqoNAPXekpjtU/58SiPEyy/KSpj5YIvnJ6bogR+jqyQhyOpJviKZQN+NF4tE3Mvft/2Bm///HnLd/zMKxf6Q471mtZiZhLtL4+XY8fclD4ylFUsI0viYck4OX3GMPRqA2zAKNYYgLAr526P789lc/5zf/+S/88l9/xDVXXsxpp3yduNDOAw8/yr0PPMz4iWrHDDNDL8DUhOdZNAF//1tJ6aP6fOUkYGaYVWBtdU6bi0qDZpV4TTVsVqFvVonXRjursw2zCt9mlXh10l6allmFvtkn46Xx1sW0d7LeDznnMCfjpQ9nhjMY/f4YbrvrXh585HFq6uo5/7zzOOubp7NVny3w9VDwd2fHHnMk2229hY6II+XoMQcypGi/ZD4tV5jGMqpRiOkI2CyDuSxJ6FgYzeLD2UN5YuwNXK+j3+sG/5QHPvg9Q2e8zIzSROI8hDX1ZDO1ZMRUTjT97jQxGVkdIRty1qZ2xW+KI8U7FRCD5ZQpRx8+YxEoWg2PN+pOLz2gtlkng+fOQ4KJR6dliWlHi7/HRRla9KSKUo2Ri7K4OCuHBVFaIksRJ3knmToyuQxdMguoKQ4hnnkXzcN/yczXfsTMV3/IgpE/Y/7seygVRoqi5G8ZUkEkusVAC7dAbQclCNo0ckWdcVQcPsIORH/v3XZj1522p4uuGFDwerXZJhvzjZNP5PwLLqDHRhvx1LMvcMMttzN8+EiSWPSsMqLlxWGshYNoKUu11+3HzDD7dFhTnJst297qbMdsCe3VSXdpWmZL2jCzpYtWa9rMlhkbt1qpV4lt0BJwzkm5BIqdFC3WjtYbs79dfyOvvPIKm2/am8svuZATjj6S7t26UDbZ2vmaGf4HorzwEjlmPZho+O8OiIVd0i4p8Q7XHAQC7Xxaojm8O7c/j429mdve/iW3D/p/2q3ewIdNb9KamYfLp9TkUjLCd0kN5h2DaIHpbcQGkUhFzhTrQ/lUwwpIwI9eB3h0LzsfS55BSkkQaY0SB1aWM16uWsyQBDiNQTYNqLUMdbmI+mAKYePTFIKacmAAABAASURBVD/4Xxb2+39Mf/1HLBj6E6IZ95MUR2hZ1YoJF5NT1Y459kfVYcCSFikH71Q/Dr7A53Wqr+Poww/h8m9dxHbbbEW//v352/XXM2z4CEqlIpkgJBDNTxD1BKpQlcAXkID7AnWrVasSWEYCZkYYmBxmzOAhQ7n11tt4e9Ag9ttvX6684gqOOuJw6vJ5Cjq+S5NYu9UYM9NGUTtJOVsnx+ohUZplLKhwLEvoZAiJaSxNY9SC13nqgxu59a1fcN+g/6T/+DuZonvAYkMTudo8OZcnjGoE+UU8JuCKYNqpLkU8VHYmBg8+TTV8YQmEi+RZlqnSiwmmRuJioiAikeu0uE66EhJLB5yO7fP5Gnomc+ncMoB48u+ZN+gqZr9+NQuH/5Jo2mPQ/gGOWHqQ0clCKLK2FCi56Cnniqb/9Au2MkQl3dsWqcmGHHHYoVwhfTz00EMYIj29+ZZbGPDWAKJSiUALODNPwdeuQlUCX1wC7ouT+HQKZobZEvh0rGru+iYBuUOSNBbbqeKEyB+xLRpnfxc76J1hXH/9rYwYPopDDjmYb19+KXvusTtODtT/MX60r8lkMtINCLTbQUYz9XdvulMrqSwV5UDO1BKnXacJzwOUaGZiyzBe/vBm7nnnv7h38B+0Y32Aj9qHEtU0E+YDLMiJfB2xBaQZQx5W6Yg0CSkbWpQmUQtLHr+5WhqWlFRTX0QCkj4VMI2qE2hoJOjUxaSuRBKUiMKicGIy2p2GOn5O4oBiVrhyhEGYo9YVyDcNpFX36POHXMOsQdcw//3/0B3ucxDNRJVJLSGlKOIxKMOPboG4/M9UJkRMCyvnjPKvgAk7lTIEWgzuussuXHrJxRx37LF8OP4j/vq3G3lzwNva2UaqI+7NyvpdPl3ByjpENXxlJGBmmC2BNdUxtzKEzZYwZGbLrWpma6UDZmumHbM1Q/fjQjNbO+18vN1V/fYGKlXlFCNJUvyfO5TNYtA7g/nrtdcxdOgQDj30IC655Hz67ryTMJFxShWnmPPq5vvrMHPKq4DJKZqMXyAn6AQmE6ks4qCdGe2jGTjlUR4Y9L/c89b/8IyOhT9sH0Qx00im3sjmtFO1yq7GyahaWiRIwEpqTztiJ7op6C3QTgqMpYPPWhqWLqumV00CXp6JxNwBKRoFfXuHaDomdnGNBiMgtZTUBSTShVgLrVTjl8rhponwIyMWbpqroUYLppq4hWDOazTpSHnq4H9i6sB/YN6HvyNe+AZOY27SAUtjiEsEqW8MzGwRBJjaMbWjXMpBSut12ae33WYbLjjvPE488UTGjP2Qv1z7N95++x3SJC3rt9fzMkiRlOWrfAmw4k2adfS7Eq94zZXDNKvQN6vEK1f7s7HNKvTMKvFnY36xErMKfbNKvDxqZhUcs0q8PNyPl7mPZ1S/qxJYngRM3s8bQSdlC3WPNVx3Wn/5y7XlY7djjvkal3/7InbdZUeKUauMZIkOQ/apNGVQZWVVlGBKB0kWZAiL1sQHcwfw5Ogbuf2dX3H/6N8ycv4zLAwmEHZ22rVm8e2bDCVyypCwJFgluSiqfFTf65YE5K0+j6Hy+Mk8+VMIM1JBNuxCAzU0tLxPzey7KI34T2YO+DEzR/ychbPup5hOIghjnAvwOprKcSNHTSo6n9FeKh2K5ZyLcYHtturDJRecxwnHH6u72mFce93fFI8gcA5/DaIlAQifaqhKYCUk8NnatxJEqqhfNQmULdwnOuVznV6Z0DFu3EfccOOtvP5GPw7T3dYVV1zOTjvuqN1tQrHULkPnj2iFrOcThDoyVGYuwSzF/6WjOdFUBs14njsG/YHb3v5vXht/PzNL40lqIlx9jiTIEMsRWypnTAwWCRRTDV9NCXjzFKhrXlFKWFIiTHPUWBfyroZ6105N27uUJl7HvEE/ZHq/H7Fw/LUkbYMJghY5ZjlbixQnFRp6f9pjcrKh6djZ/zeGScQO22/HFd++nMN0d9uvX/+ysx09+n0ygRNdh30akc/I/VTUauZak8C60JBbnUyYGWYVWJ10q7TWpgRSNVYSeOeVkmo3kGqnaGZocJk5czZ33nU/jz72JLvvtivXXPMddt99V1C1UhRhBDJEOe00Q0IXoqr4Mg+JHGOiDBOW6SzRk4QWJrW8y7PjbuP2wT/nwaH/y6imp4nqZ+k4GLJBDdm4MxRrdQxYKyObhdhELhFviss7FaMavooSkFJppCs9c6RBkSRsp+R0C2t5ihbidJrSyWrpmbRQP+dJFg77H+b0/x7zR/2n7m5flKYtFDivMsRK+Y2oSQdTfaGYVLqjna4TLTCcdq3+Zwt8y7vu0pervnMlBx54AM8//xJ33H43kydPBSmumUn/EkFKIiedojljMdWw/krAzDS0FVidvXDLI2ZWadCsEq8u3OXR+bwyswovZpX48/CXV25WoWH2yXh59b5ImdmybX0RWmumrhHFRWLdbaWySLEuoZwFNDU38/AjT3C7DM1GG/UsO9f9999bztSQpRErqVb6gb6dwPD/ktgbIVOZN0jg4lCOMsDvQIvBAsbO6y+neiO39Ptvnh5zJ9MKH2B1RbJZ0ZHxc5IVMmBOjj7wRixtU1Otql9UmyZwkASg1qiGr6AE5OrKjksxTs4sR6RkgsbfO0g5xFQ6ElmJomLLNNAgJ5xrfJe2UX9gWv9rmDb4F7TMfBhXmklQVhmjKH1JpVfaGoPTl3nRZfRymBlB4JCi6UnldI299tyjrO9bbtmH++9/iPseeISFjU0qC3SykghSUvETJyXFYpB1K5hZuV9mn4xXJ6dmn6RvVsn7Iu2YVWiYVeIvQmt5dc0q9M0q8erClTYtj9Q6WFZlaY1KIPVmwgIZM1c2IoELeP31N7nuuutldBKu/M7l+D8Ykc1mZPS8LfI1Kix93LxIV0UjJbaERBbObxba0jkMm6kjYR0H3zj0v3lzxqO0ZCZSXy8n7bKYjCmpdsBKQQxWANcmaFe6CDJmelWfDVICaVkrWPRmcbByTiDH6VLkTHN0CUO6libBxNuZO/C7zBz0HVom/xlKH+IXb850/VDKaDEZkjoTJVXU++OPX2iWSpH02Dj0sIO58srLyIQB119/A69pXqCWs6HmQuw0Pxx6UQ1VCSwtAWnF0p/V9IYuAZPRCIIc+UyO0R98yJ/+cj2jRn3A2WefxRmnf4O6+hoKpZJW75GcbOxd8lIis6XSiJJXLyPUvVhLcQoDp9/HHW//O/cN/gOjF75KmplLTScIszJ43sYJj1Q0vJNNc1CGDofbkZ9XfpZqqEpgaQmklhK7SBATBTGlIMQFeeq1K+2aaqE243FmD/4Zcwb8PYWxf6BQeIcgU5RuOsxfOSxNbJm0V0zRLZ/uFKT/eU4/7RTOOeccxn4wnj/96TqGj3hXjjejk5wcZm6Z2tWPqgSqGrFh6MAneulX6B2ZPp3oaFgnw5gZzU0t3HXfgzz86OMccMC+fOc7l7LF5pvJqSZycAmhDJdsmoxTiulu1dNJLSKioH1mKhzD/8OlLCxNpv+kx7h70G95aNhf+aD5bWhoI1sbkkmkfkVBKRC+d6aq64npi1T5HgiUsxT4vA40lVSfqgS8BFLpTKITmET6m1hKFKRytOD/klcsx1djPemqsszcl1gw4pfMGPCPLBz7J5K291E2qV5paiKV4N+kYPo26VsYhgRBgHMBaZKU58Hmm23C5ZdfpFOdo3jhhVe4++4HmD1nLma+tpGqvp9XLApmPn/RRzVaLyRgZuXxNLMvxK/7eG0zWy2EP073i3ybrR6ezJbQMbMvwtJy65rZYhmaLZtebsW1XGhW4S3W3SlU0v0HDOQv115PJpvlRz/8Lgfsuxc+eIMhDB21BQK32OiompyqHh2XBf7XLXB459oczaD/R/dz7zu/44l3b+GD9kG4OkS3BjxeFJJYIFxILVITiRJOsX9koXyelfShdGoqE6C0z7NY+dWnKoElEvAO0SUZqZ4TgIsN5xdx0plEOuN/YCpx0jEd9dZnoNOckcwd8V9MfucK5o37PWn7aDnRNtCirl3vgpaMcVkHva4FmIXK9bFANFMdTUPCrrvupHlyDd26d+OWW+7gxZdeoRTHomWUoljONiWRY/bzRwTWucfM1LclsKYYNFvShpl9oWbMbDHPX4jQciqbLWnDzJaDWSkys8/kqcOqVTCr7w1CAn7CO+eIogi/Ms9kQqZNm8bf/nY9Q4YM4cwzTuMsHYnl5WijOMXjf5ZgIhmwWAYpkHFyQUBbMp1BUx/n1rf+g0c+uIFRbQOJa1up0fGzW+6x3Ke1YJ+S+Wl5n4K2OrKqNNYzCWgR9qkce53x4Asd8r+4fJFuuWbq5vejeejPmTnguzSNvwMKU8gKNXAZudCQot+S+mqfAn5eeIeKOY4/7mtccMG5TJo4keuuvY4Px40nl5U3V70OJ+tjfVafDUwCbgPr7wbdXcPK/XdysH7C+2OwKI546ulnuOvue9hxxx246qrvlP+Auv/J4KhYxP90ry2qV678sXRAllDHaAtsAsNmPck9b/+Kx4b/HxMKwyjVthHUOdKsI1a9zzKBVENVAmtNAibnGVEM2uUb68jqGLlLxggXvsm8ob9kTv+raBt/HWHLWJQNFoJ0l48F07eHRPMn0a62WCqy8cYbceml39IVy/48+OBDPPLIo7r7bSdT/jOihpmpVvXZ0CTwhZysmZUVx8w2NLmth/1NiZISSZrosAu8o/3oo0lce+0NTJ8+nUu+dTFHHnF4uV9JEimOyWZD4SGj5I9tY+1oE0iLggRLTGMPsbUwYs4bPDj0L9w7+PeMbRxMVNNKoLp5qyEoZtBmF2dSNRPZ6vNVl8A63r8Up1OXIGmgFEMUtFDS9UM2yNApMxM3/znmDPkvZg75OW3TH5KjnY5UXWCk5USi/sWUNItiUfLzyDvaIHAkic50dPWy3777cPXVV9Ha1sZfrtNpzvtjNFcMp8VtSkJ5DmqHnAqohq+8BJyZlRXArBKvTI/NKnXMKvHK1F0erlmFnlklXh7u8srMKvXNKvHycL9ImVmFvlkl/iK01kRdP5mLkcyCtpKBCyiVSjz51HPavd7Lvvvtz+WXXUqvjXri8ZxR0Qfnyt/yqKA7JUsdpnM205GvOSBoZfLCQTw45Hc88NYfGTXnLeL6dsKaLP6nOl0ZPyZMhYpe3nFXjYoEV33WBQk46XQgtbQkxFkg1yd9pwHLdKZrrol03sNMH/JPzHj7p7TPe1ZueTZSfyLtbEua5yVL9F0kE4Tk/FWIaASaW4Gz8rzp1FDP+eedy1Ff+xoPP/Yk9z70GG2FQqUtzQP/t5pZB4OZVeb/onhNsWi2etoxWz10Vmc/zZblya1O4lVa66YEzIzAZcmEGSZNnsKf/3wds2bN4nvfu4oDD9iHWKtv72D5lGAyLy7J6tRYipORugQBc4tTeWrMTdw68BcMmvkk7XWzyTZkSNUOWuNDEcyDtgpUQ1UC65bBD2F2AAAQAElEQVQE5FspBSwGvyOFEB3PADE6AabWHF2jyQST7mHB6//IvJG/h8JwnCtpRmSwNIvzm1q5Z09PFZd5/HxKkpS9dtuFH37vagrtrfzud3/i/TFjy47ZWVB2ZosrVRNfWQm4r2zPqh1bLAEzIwyM555/mdtvv0d3Rvtx6SUX0qmTPzKLZDhsCW45teQbJVPVtUzMwmgKr066l5ve+gWvfvQAjZn50CAVyqqSlvmZOK+EjJU3WGUI9F19qhJYtyQglSZMWAxOpy6ki3TVSrggRxLXEVq9dqlGnY2jeexNzHjjBxTG/xHaR1PjiSTCK9dLNU1MsGw/zVLiOKY2n+Pi88/lxK8fr7vaR8t/OS1V+2a2bIXFX5+VvxihmliPJOBWhlczw2wJrEzdKu6alUAq8rGOwBShBbSP0GDpMWbNnsMNN97M+I/Gc+UVl3HQgfsLJ6YUFQidVwF/3xprTZ4Q4SmVINU4y/iYOUqujXfnv8y9b/+Wp967kZnxKFxtjFleq/kaXJwVOALh443OYjCqoSqBZSXgdWIJWFnPTDvDCoDBIkjLsb5SyiFRkR7hwqKscv6qvJwIdICnuYSiEVsrcVCkpMVlUXe1cZClLrOQuub+LBj6G2YM+gmt0x4kcAvR9NDxsGnelAQJiZhMNQG9E0V9c07Uyx8Je+y+Kz/84XdZsGA+f732WibrVMlM5epnoiPkVDMwFW6SaP4hBqmGz5HAWis2M8yWwMo07C3sCuObLWnEzFa43uchmtkqd+DjtM2W0Pp42er8Nls77awozyZEzVOiuDI5U0z/4K233ub6G25giz6bcdWVl9OzZzfhROUyf5+EJnPsjYLq4y2GL0kCGTKphouZ3f4hTw+/kQcH/I5xbW8T1EVknRyrjssCS8mqUSfDkFok41QUlWQpSJWuPlUJLC2BpfUjkZ6xDCBH0wGpJfgQLFIj+a8yrneO8l/SXF+6auBpdUC5HYsXEQoUhzg/F5JEC0fNIzVm1ECmltpsEZv9LNOH/j/mjPgZ0YIBONdKaiEFHSQnopO6ds2FNhLNCzSfTHe1qWgkaUpdXV6nSBex1167cfsdd/LyK69hBonaiuVcI4Fcta/GuhDMTPxVYE3yY1Zpw8y+UDNmtphfM/tCtJaubGarTNctTaiaXn8lkMhRJpqokGqFbZSKJe69735eefVVvnnGGRx3zLFyrjHFKML86npRV01x5EJKgjRKCOWkLQhpdQvoN+0xru/3H7wy40HaapsIzMnoONVY8qRLkkp5aoqqT1UCnymBBKy0GBIXkWgx1wFLl0GH42MdCdJvPXW5lE7xJOJxNzP9ne/S9NGthO1zyanMMxqToWQBccfqwGd6kJONdHycKn3IwYfwrW9dzNChQ7lRp0ztbe26q80TaNec6kQoSTyWEKvPei+BZS3mOtCdKgsrLwEzk2tNcVoxZ8KAyVOm8pe//pX29gI//OEP2HGH7fE/zWjONIkDhExH8FM5ow//05ZhKCsRxnzUOISHh/6Ox4f/H/MyHxB0KpEEqhfkVVU4wq8+VQmsigSMEHSXSfnvUue1b81qF4cWgJFAzjeKsUQ4aV7kFetdebymVlJf5jsuO8A6aqyBrpkM9U3vM3vwr5g19F9h3vNkXFEuNqP73pwWpB38+zkj0OOcIy7/qk/MJr17a35+ny5du/Cn//sLo0drrpkj1BG1d7Ka1vjQEft0FdY/CXyukzWzxdvk9a97X3WOUxmomPLv6WnyZkLHAB0P33bbHey/33586+ILqcnnNKlTNIpl0AUSsmKklqAX6Mws0FFWVmdwzczklQ8f5q6Bv2bErBdwdW2IJK6QwWL/08NCR/WohqoEVlQCKVIeqZ2VIZKTMquBUka6GxLrPr9Ysw1hlwPJ1R9OUn8w7WnX8h2/RTmkvFJTJ62TDkqDRQxwOO0KlVi7j++KS0hcRHsS06zvjOXolptNccYdTH/zJ8wf9VeS0gdkA1Cx9uJ6WwFLi6Rxoh4Y/ig6cOqTjpOd4m+ecTonnngCDz38CC+8+KrKIROGqJhU/Yy08KAa1ikJmBlmFfg8xtzyEMwqRMwq8fJwV7bMrELTzFa26jL4Zra4s2a2TNnq/DCztdLOyvAc6eg30RGxC0J8+s677uGNN97gkksu5uCDDyyT8pPUGegpg1M/nFKWKifxKQdafY9vHMa9A3/HMx9ey8JwOq62VlaiARfVkrEsgWmHQZtqJlRDVQIrKgG5GGK9QuldJvBHw21yNq3ky06niWyXreh2wM/peuhf6HzoX+ly8O9xfU6RUy1Rl9URalKklEZyPDG5uIRJZ1O/GyaRLorwijKyOvBMRLQoNYF8I6aFaTFIxUkN9TpBqkvepen9/2bKOz+hec7jmjMLEBLeRyZaXDidNBmIb8rBmb7StOxI99h9Ny6//BLeHfmejo/voqVZc80Z3tHGcs5+npcrfYkvM8NsCawpVsyWtGFma6qZL0TXzFZYFrKwX6itauUvSQKamzgdK2UyWWbMms0f/vRn/B+Z+P73vsumm/TWDiHBO9hPZc//V3JxiIXQyhxenXIPt/f/Tz6Y/xauoY1A97NWtl96WSISkcAEqoCPlaw+VQl8rgRS7eakM6kWa0mBYiyHGdRTpBPtSS2t2qkmm56Iq9uPye+9ydSxN9Pc2ky3rc5jfrAlcwoLtazrQtG6yTG347R7lNshciVKclisA7rYMRtSHGmYJ1/TRP20B2kf8GMax/xZp0Af6Qg5pzvakFjWtgOfj4VE3nTjXhtx9dXfpqGhlt/98U+MnzCRQEdJgY6lnffqH6tT/Vw/JKBhXz8YrXK5rATMmZyh8c6wEfzlbzey2x57cMm3LiKv42H/v384lfMZRkiLMAhTxrcM476h/8OT795Cc24OrlYmLMmq1tKmwDtaOVlT7J2zjAlfkVDpRkdf1b9KRvW9GiXgdS0MixRKEYWafeiyx8/occAvSftcSfcDf03X7c4hmvcW2TH/Rmb4f5BMepRM583Y5OBfEGzxA+r2+Fd6HfZH0h4n06i73EK2AHKyYRKsRi5XEymdDuVKdeRz9bjiVBrfvV73tT+hpLvanGvWzNH80uxa0potTvqSSAuRTDbD2Wefxte+diQ33nYLr/fvT6i5bLYEd3GlamK9kIBbL7jcgJlcejeakmhnkGBmmGTy3Iuv89RTz3HOmWdwnCZlpHOpJEkJAqf7rkQYsfB9LSWVMh1zmRkFa+H1qQ/xwMC/8N7813H1kepkcWmeMK4TsqeeKvagaPHj8xd/fDUSVlI/fD+14+Ljhnvp/nZMFS9XVSmPgI+r4KXkwUvCS9Kn/ZrM5HQckU5V5pHkt6DHLj8i2+NY0ob96L7fj8j3OIzmMY/QNOIP5HJTtcjLE09/nInv/Y0g043ee/+YTJ9Tac3tQrc9/o6016Fy1iWCOCYTa6xE37e5roC/JzZd3zS6Ooq1jrpwKunMh5k2+Ge0TrgFF8/Aq01c5jtVsogmqsA/hqUoJPh5fNAB+/GdK7/DGwMGcNfDDxNL7cwMv+NNtesV4uInUZuLP6qJL0UCZhq/RfBxBtzHM6rfFQmYLRGamVUy1/LbT55YBqWj2TgpkujIrL29nRtuvI1RI0fz/auvpO+O22sSJnKUDs9qmVvTZNXxXBwlKtMk9hNTdmlO2wQeGPkXHh71Z2YlHxJm8zJaGTnYWG64RGLaKaAZrS/KoNb9DrZsGGL/IfgKPeU//6j+pBKOok88kiMWSRS+PAX/jZewY8MMn+y1dw4eJB20jpOsWCyhNEqJ2YSGnb9HZqOdmP3OT5k24O+ZNfxXzHnjChpH/JRg/mgCV49pcRgWJpF5/0/Mf+lbzB3yX8x/66fMe+PbpFEL3Xb9ITXZnXGeptPiyDfKuhP8FIl0R5vTjjQbOczVid8cudYJzB/yW2YO/QVR6xD1VTLR3XIsNSp3QYJLpFfOhWW5+R/kj3QPvcXGG/O9q6+hcV4j1113E80tbZg5CsVC+SrI24ZU90ZmIvQliMHMMFsCXwILn9uk2Zrnz2xJG2aV9NKMuaU/qul1TwJhGMqxJoKUTFDD/PlN5R/3r6+v5eprLqZr13pKcZsmnYwOtrgDGmsCy5KxgCyGczGj577C3YN/wbApT5AP8+SzWRlEw8zYYENSDzoix2lx4Vo+JoaEsoP1TtYDXk5+ysgqynVQDZ8qAe9oPXgnkqCFW747uc2OZ8GkIbgpz1LT/CqlCb/CmkeS67yLdrkbU0jakPcktq5Y/XYak0baxt9CfuYt5Oa/zNR3H6Om085keuxHFBi4ZrWt8dF73XxSzVkTBISZCAsaaZ96J1PevIbWGY8RBlowa2aWCFQGIcVluhGoa6lOpjrl8lz5rYvZdJNe/PGPf2TG9JnU5Gs131PNaVeOl6lY/VjnJODWOY6qDC2WgJktnkRB4BgzZjx/+csN7Lrrbpx7zpnksgHFqJ1Uq2I0TW1xTXD+2wU+m1abxAvjbuOeIX9kXNtwQh0Pm4xfnJQIy048ZcMNHX23RSLoiH2+5JfkoPw7nT7OKK087TrKzndRjWq0rAQ6HGxscgISV7E0laYFY+jcoy81tTuR02LF0s7UbHsV3Q/6Xxp2OJeS9SIpZYg3PZLuh/4fNXv/F60Nu1CQ3ufqu9Jls9107BzTunAK3nHHVquxcMs2vI59meZfeacZR9RkHF10N13fOoiZb/2ChaP/lyAarfkXEaepJNLBfEX/EuX5gyT/k8VOpaeeehKHHXYI1/3tRoYMHUHgt7uq4pzTu/qsyxKojtCXPDqpZpKHJEGrXk02OVYzP9FMJWJOaT+h3hk8jLvuuo9TTj6ZE44/Bj95Y3//6nTc63JCTEnK94vlJNoSoKpMah/HvcP+zAtj7qApnEm+trOMWRanpXKgHUGi42cqLanihveY7gzNtNPwC5UkJNG3RoEkjQWlspz92Pi8dMMTzwr12MvFg0f2mls2Kjo7TdMCgY7hw7aAtHUSFjjdrzoao4B8n0uo2+UK2nJ7EPY6Alw34kJAXdcdtKbZnfpNTmBT3cOW3JbELRGhcyRts0nbPtSJTiT9rpHWmm9yHYYUiQFngdZk0rRSJ7Kar10ZQ+PoPzLt7f8kbRxI4IwkziNlI0U6p7c5h1dJdJ6cOOXGJQ495BAuvOB8nnziaV599Q2ccMxM2EhX0Xy3MihVzkPB+2pF1edLlIBbum0zKw+cHzwPZsbqCmZWVgCzSryqdM0q9c0q8arS+bR6ZhWaZvZpxWskL9Us8D/UIOEQBE73LgXmL2gqT5LAOWUbTzzzPM+/9Cbf+tY57LVX3/KK3t/XOsvgxKvQNG6evQR092oYhO2MnjWAB9/5IyMW9MPVGzVBHhdZuR01i6eRenzRYIMNgXouYyj36iR/cyWCuI5ssSeZtjrCgmQZFUltPuaPlJE7SZ3kHKpe9fES8I7EgySlu33QzQRZLVhS3U0W5VCj2m2o9/ruOgAAEABJREFU7X0A7dOlh/OGkO22F112+Q5NE1+n5cMHSIOYTLqAOIxJwq7ETaOZP+JP1PQ6gPo+p5NEbcyZ+DxhvjPZjY5mQRLoGqSJwHzr6zZ4FlPpVmIxpn5GmrMEeerCZoJpjzLj7f+iecozmr8FTMjCkoY5zWuB1MwFKD9RX1153m+33VZceeVlDBw4jIcfeRI/jwPnhGMsbGyhsalNaVTf8IvwWCvE1COx5oOZqe0KrJ7WKlTMKjTNKnEld+XfZpX6ZpV45SmsWg23atWqtVaHBLzyJ3JyoYx7W1srd9/zADfffAu33XYHN954KxMmT+Whx59kzAcfcsW3L2TrrbciikplRV62/VTGLcRKObCEojXy+sQHeXjEL5lVGkg2X4elYXlCUg3LSKCkGVCUISuFUFRJUojp03Vrzjnwx5y91y84fdfvc/BWJ1Mb1aBViQygkKrPciXg72Kdl2bQjXDL0+l5wP+QzXSmccYDEGdp2OoE7deaWDjyD2TjqaQuIdZuzVkMOkmQu6Dxw4coTnmFztucSlqzHW5Wf1rbxtFl119Rt9Pf02JdSMqrU1VZjx4Tr6kAy1KbzVJqeYFpw/+BhR/+Wa54hkqyJFrEpfrSx8ce0/yP6NWrJ1dfcynTp0+XzbhP8Uxuv/1u2YybZTtu55Zbb2fe/AV4ZTWzT7EXHyNb/VyjEpCJWaP0q8SXIwEzI9BS1f8RidtuuwvnXPl3XS+66Hx227Uv//M/f2D2rLlc/Z3L6d61c3klGwRhGc/jslRINXMtA/PjiTwx4lqeeu9WFrq5BNkQV2rD/IxbCn9DS35W/2Xb0ck5svOSkaZDGDJv3kQyccquvfZnr01Ope/GRxDQUF2krKDSpNLjNGqG7KZ02fFKwlwP2sc8gs2ZRFLbDdd1P5JZw3HN7xJI3gnapZEnTCR/7VK9zuZsBgsnvExc2xvrsgP5aAot4++nWBxJj+2+T32P40mSSBylgvXzSXVNUR9GdIs/YP7w/2XmsF8RlIaRcZF0zZbplJ/fzhlmVrYDdXV12tFeSlRK+Pd//zVbbdWHSy/9FhdffAE9e27ELbfcil+4+4W8qixDq/qxdiUgrV6rDVYb+5gEnDneeku7zWyGww87VBPnO5x99rnU1OY59Run0LVLV2pzWvHq7tRMrkKzzU+cRN8+JtHE01mdBTCxbTT3v30tb01+EmsoEATdSNs7kZWDVc2PtfwV/pRW+2MykGwk30RxZBKQ0mbeKHswUH4QW9m452To02JEnE2Z3z6NQcOeA/zOClpbA9pLKRaIsHLXzpMu04wf6ySOywbWpztgGaSlPnzvlvpcq8lEcnOSZxB0Jwp6MXP0DTSO/C9yyQLaajKk2R4EC0aT0ZjESS1YliSSbNtLWuzoW2OSkfO19knqbxOZWh3dS/aFifczffDFFIqNRDXdSLQfZr0NkpKcpkt6UGOd6BbOo/jRHUwf9AuSBYNwEkcs+STS0VQ9NQ2ov95xvkB9juIiYRCwce9NOebYY9h880351sXfElzCLrv0ZbPNNuPNfgPIhIEcdqoa1efLkoDGTNNBA6cEZhrJ1cSJmZXpmVXiL0LWrELDzL4ImU/UNbPVxuMniK9ExvTpM/B/a/jPf/k/7rnnDl584Rn+7oc/YJddd2TO3DkyKiXtttLFvHrSfrzSpASCVCvfYTP7cdc7v2FMcz8yDWC6C8PaScOCTJEMG8aGEgL1NQhCEhmxUlrEhSn+vx7Dj3daAH8suej4PJERSgKjqHvXXDYkbQ7ZrPs+9N19L4aMe57mYhORFSFtkttg7QWr7NJStZhEMakWVZkwQ6eGTuR0zJho4VQqFZWfCGOpsV2UdMp1vrLiNf34dYtvqwNCk/tzTvesRmCtOuJspxQ3ieMCYakzXv5NoSOrsUhaRpHm62nY7OtEvY8lt/E+RI3jcW0FokwgZ+Mw7VgNI7WF1C0okdFiKDWf41h/g/hPHCkRBb2LYS21eTnOqS8we8C/0jxNR+ssIPFHx6lwjbIsUHDSa4lGtbSwnjqFPfbag1/8/Bc8/vjDPPLIA/z8Z7/gwAMPYpZOwbwKmK19OZkZZktAbK+2x2z10DVbQsfMVit/3j4vhtVGuUpolSVQLBbxAzJv3rzFNNra2oijiCiOSNIUF2iiKO5ASDTFEp1xFoMm+k14kKeGXcvclolkawKcrF5ZZ/wM66iwAcVJIcGiAsg5ejPmWlrJFQvIlUJZjoHKUkzyi4Jm3R62yJilRE0B+/U4ha/teR7vTRnAo8N/Tb9JdzOrNJpUjliVWdvBxLXJqDoXMGXKVN58803d0X8g5+UIgoz64MRSKlhXHkOcEWlxV2ABzhqo6XMstvVxJK4LdcX5hK3TyTYcREtdZ1pnPUpx6hC67PH39Dz6T7RbGwtH34+OFyh26os6SKF9AkUrka3bh8wO10DNFtS0teP4KoTK2Dk53FwxkKNtIyq8xZyhP6N1zB+1UJkFSaDFlC3TWTOHz/GLL+fA24sOhLmyI06ZhYLcd4V8R1E1/hIkoOH5ElqtNlmWgPlZotRGG23ERx99xDXXXMMeu+9Onz59+Md//AfmzptPfX09NTouNj+lOiqojgkyLse85gW8OfpFFgbjyXaOdbAUYnEWZ4EwNsTHdOQbkoayLs2OTu1bcdLu36Fv9wMo6tg3sayE4mWTYjLcRIl2V3kyrd04cJuT2H2HPXh9yEMMn/omUY9G3pj0EG+Pfw7LG0kCXu6stWD4Y2HUqpnxm//5H2664a/8x3/8h3beJQI5Wda5kFLyi0GXx7XOoHXyE2zca2822ePfKOS3Jo0m0Db9Reo32YtgoxPJNM+mfcjvmDfsL7SMvoPmfj+nZubLlITbe9tjSeaMhoUfUAg603XHf6TLLleSNA+gtf11tMlT79fuiKjBNfCkOALN2waStJ66TI6G9g+YNeYJWlsmY2EJLAXpAYtCmiblVEOnzkyZPJ2rr76K7bbfge132JEf//gfmTBhIhtvvBHOWKRDZfTq60uQgPsS2tygm0y1A/UTJJUhihM/caBHz5488uhj5f9k/bkXXmDAgAHstc++PPTQwxyhe1qhakcba7JUJpamjaabIylCl9re7LXTocrKUCgVwIUkliOOK7TZAEIqg2Na2avzpC6iLdOulT1sWbsLJ+1zoZzoduy59fFs1mkH2lraSMv32AGx6rhilnzrxhy/14X06bUDT719OxObXidTH5CE2mkFLTQW55DoWM/M1rI0U8ysDKmUYMaMGeX2Z82cif9O06gclzO/9FcqDiqQiFcXdyVXamLee//B5EE/hbAn1mt/0kxC05RnKLRNpNf2VxB3O5lScRxN0/5A8b3fUj//dQr1mxHs9k/k6nam9f3HtACaQ6Z2T3Ld+7DwoweY//K/EszTkXLgF0xqdr1/HLEOjaOsriZCTWXpWpRswkZ9TlW/t9c6MCtn6dRLL1+VS76JdNh/HX7owbzwwov06t2b1157ndffeIPuPXpwx51306VrF9VZ8qSyPUu+qqm1JQE/cqulLbOKMTCrxF+EqFmFhlkl/iK0lq5rVqFnVomXLlsbaTOT8ytRLLVrxZoSOMeQ4SN58pnnOee883ljwEDuffBRnnzuJR587Cn8MXLLwgUysgi/g8NECU0XGViClCCo4dAtT2efXieSK+ZxtNKcKRLrzosNZFI5OUvt+SSnkuRUwBbG7L/JyRyz71mMmfEW97zzE96bPIBjdzydjZLuGoMWXBDR3hpSz8acdMBFBGGeR9++ltnx+9q1dqIUB6SlLPk0X/4BHXlcSdObNdZiUK+8QY3jcps/+9d/5aSTT+NnP/85uUyGJEnUZyuXfZmvVHqdWELiiiRKZ1PtymijlI2oT2cSTXqJxpnv0nnrI4WzNeHCMSwY/EtcbWd6HvRL6jc/CactVxrGtPfehYYDf02PrY6ncegdtM19nlKuhvymJ1B0DbSOvo8w/ZA0CNRlJ/gqPCmpOUqJ+iJoLobEmx5Pp74XQNhAqAVzqjt5UGEZjHZ/JSL0YluL9KDEU8++wKNPPsWjTzzNsy++zLnnn8Nr/frz5sB3yjriNTdOisSpdsWqt7YfMyvzYVaJV1f7ZhV6ZpX4i9A1q9Awq8RfhNbSdd3SH9X0mpVAKoNpmkzOZco/GThi5CgefuQxzvzmaRx12EFc8e1L+dqRh7P/vnvzncsv4bvXXKXyR5g6bTrZjJa4+KlS4dHMcKKX1byrSRo4su8ZbJLfkWiekaeEMxVgbAghiUL1t0RcbNaupxff2OY77LnVvjw19AEGTn6BfJdG3bE+zfSWFg7f+VJycY7G0gK2rt1WO90rmNX8Ic8O/xMtwRwslyfSbhhXwhQ7M8wWwZcoTP/H4HfbbVdO/+aZHHDAgcRysOlS+rDaWFsdhPwf7ZD8SLM4VwthM8VCM7V1m5LPb0wmCNGlI3Pe+glJOpfOO11JUNqBOIoxOdya7ocwd8iftWu9jkyuXU4Wanp2J7F2OdeFxK4FcxqT1cHrOkEjJUhCzdsMRe1oqduXjXe5jFK4qRZ7qK8RLBprMySzhJqaHAsWNnLnXfdy4YXn8X3ZioMPOpCDDtyfb1/6LY445EAuOv9cnn/uOfr1f1vzQxX9kTROtKrP2pRAVeJrRdpewSsNOQvkMLMMHz6KBx94jMsuvpCdt9+2fBxco92J/x91duu7E/lsls026c0xxxzDXXfdrV1tCedClgTD/xJ/aglpAj2DbTi+7+VsnNuRsJhiqZ+YS7C/yikXRhSaja7BTpxywEV069qVxwbeyaSWEWQ7BbiwN4VMidfG3kRNlwb26nkKfXNf49h9z2bCjFG8NuoJSjVNuEAyTTK4KCj/nqxFJe0uSkRJSU7tyzuaDYKAQCcT7e0FWpqbKYkv5wLSRdcN69zY+svS1NAlI0ls1Ga3pVuvLZkzYzBN7dPlJHPk0ibiWW/SMu09Cq6nzH+ivJBMVEtp4QTSj+6ih5tOWGjEFVponDCKvNuILjryN50upHGe1LfBVyFIVjowTjSe7WxNz92vwTodKNllyDn1z2mOW6oE6jM4c1r4IbtwH/vssxfbb7s1gcp323lHdt1pB+ryWUqliD6bbcKVl13CC8+/wuuvDyATZERDdfWuPmtPAm7tNbXhtpSk8eLOO+cYPuI9Hn3sCa1Az8H/EnmaxMi8C0feUh4zjiNNpphYx4SHHHwgm2++Gfc/8IDK/WOaacjoJ0SqFWnXmrgSSQTbdd2Hw3Y5laA95xHKa18/NVXDV1zPYVEvZExMPbM0JZFhSiWFYmsr23Tfn6/vfzWz58/hgXeuZWYwmqBG8oyKFOKFBJkuNEXzeGH4w+zRd1dO3uNE3hz+DP0n309a105cqCPf3olcoRP5QgP59jpyUR1BWkOY1ICOjxMZwbUnRN/fFKcdm9cDdZdsNkNDfT25TKa8mwnkfFNf8ClM+XH/lOxVzlqWXopf3IY3H0gAABAASURBVHlF9Pmp9JAyeHMivlPpXxoioQl0By6HmrYvoK5hc0qZbrRaPTTsQLvrREZXJ5bOJRfOVZ80mqobZ+bSLnotNbvTXLsTLeH2ZBv6gnbvUdSqUW/HZVrRSpJ1JKwSG6ZFgqmfXn6JtdEUGxttfwmZXl+jpLJcgvTPy9owc7IJabkdb0MeffRJnMR9/HFHSywJZpDKjqSyH4nsB2ms/JhNN92Eyy//Fi+//BoDBrxD4ESnTEX4iLZg0Wc1WkMS0DCtIcorQdbMpCRLYCWqLhfVbAlNM1su7poq9H8Gsb3QTHtRZkM8DB06gocffpQLLzgH/3dIE2+4zeFcIBn4CWDldBhmMKdJoB3pmd/8JrNnzOFF3bWYOWJNwDR1hBZqBZvFTHWFSwJ7bnIk++o+h9aANDAi8xPTO3E/1B3w5ciCLxDKfVTfzWKcK8k0CFL1uynLYVuew1G7nsK7H77Cc+PupVDTTNbyBHEGZLRDfFwil80yt+0Dnh7zEHe9dwsfzB1MkE2pjWo4acfzuXT/X3HpAb/kWwf+Jxce9Bsu2v/XXL7Pb/n2Pv/LOXv9E51yPSjFJfXCYZK5EmvuKTspk6FM1FfKu5fW1jYmjP+IomI/3KkcrDRkWR7SyqdUgcQq6dXxjh1ler5dU7t+YWdyd6n0q8yD57f8PxYZjkQALs1IP3MkhYksGHUr+bArPff7GV12/zVdj7yXTrv+C3Hn7bThLWip2A0yIc6KuKAL4Q7fofsh99BVY9J5t5/SsP3RLBxzHQvnDFF5llSLHjDW2yAZZiRU83PZIlo1YPktvkndVpdLetJdL9swRcWY5BjJccaJ5rH0btA7Qxk1ahT+L8OZCUe4gT+CNydxGIFsR5jJYvpOVGezzXrxnasu47lnX+XNN9/BTCOnfCwGUsHaf8yszIdZJV5dHJhV6JlV4tVF94vQ8aPyRepX636OBFwQ4FyGmlwNI98dzUO6g734ogvYeus+OtLxSv7pBDQHpf+pdrMRYRhwnu5X+vXrzzgZ2TBwZQX1NU0vQ//8sbGmp6Oeg3Y+h2033ouoLcIb2gIOpHSs18EbA5NMMkQuoCVJyRc25aQ9rmKnTXbiyWF/4605j9A1Y2RllAxbqreGd0imvGzeMWHa+8xeOJl8veHvXlNZsk61vWmo3ZSGbMMSyNVTn83TuaaObjWdCDWWqWdjKcprPGmU21XHufa66/jt//6a3/72f8um0blQPRLCGmcCXIKMvbgwD6F2oPU62lWso3Qnx4hFQlgEZe6oBC2EasJ2mmc9wcyh19NQ14dOWx7JXMm/y7YH0GmzgygQ0ZQ0kuqIM98+H1d7EL12OZP2lvmEbks22movWsfcQ8voB+jsGskHaKfnnUulifXybY6SK2kR1YL/pYCabkfSZecfkma7oamM0yK6o19ed6Xu+PGeNXsuTz35DOecfRZ1tbUUVNmfdHTgfjw2s/J1x8a9enLZ5RfwrO5o3xo4iFBOOY7TtaY/fFrYQPLcBtLPL62bJjWuydUyevQHPPjg43xLd7DewbYXimCpJo7xWcFPLlS/VCrRa+OenPD147nnnntpam5BcwfTPzqCaCVpkVRHat3DzTh6xwvpHWxDWHI6istRodWBvL7GJsYz0F5Dn+wunHrAmaRBxIMD72BqyzgdpyLzXhBOIvC4ipTj3x0QpyWytQEZ/3uvVqIY1tIoM//a6Ed5dviNPDf0Zp4VPDf0Jp4ddivPDbtT8e08Nexm5jXNkHHKdpBaO3EKUaTFksb1pZdfprm5iSeeeIJCoYCZrR0e1EooPvwuNlY6Njm4cttOeiUe/ErOi1yLFdJQGMrT248GZOUwNqZLJiGZ8zCT3/oeM976DvMGXMrk/ldSmDGCfNqbXN2OtDRsTVOnnQiaZ9DW/xfMffNsZg+6nNn9/p7Cu3+jNp0l+ZeIoxImB1WhX25ovXuZSUZauXh5RjV70GnHHxDW76LlRqKTqpK0VuWLeuWcI9BCPSrF3HLLHRx22GFss82W+B9+CwKHX4Snn7H6q2Q7ncDEunbamO9ceRlPP/UCg4cM0x2tdNnzQTWsSQm4NUl8Q6Ute0THFHGaIB+MHac71Yc579yz2VaTo+CPjjXBTMYq0XTyckp0l+LrpT72y1afKSo+D8WJVp377bsPffv2laO9T5POaZeakmgWpQLZYJyOhwMtg/3E7VO3F8f2PZeaQi2UWtVK4n06iFaFJutlKEYxm3bamm/ufTYzpk/gseHXM612PJlMFxpKvShmHXGgHmpnlepeCu2k9FXuayopoP6DcBIkP7QbbqUHeY7f9QzO3Pe7nHHgPwj+kdMP/Ee+uf+P+eYB/8hp+/09p+/3E3p06kMUt7N2QoVrMyPQrsO5gKuuvJLNNuvDD3/wA2pqakh05GdmrI1gFXYoi09NlmijRceUbdaNIj2V6ibZdNKKICBw4LSAIWrRLmo+zTZLR9w1ZIsRNv8NMjNfYdPiQsLZI5g34yGy9d3Z9NDr2PTY++nW5wCKcx9j1rSHifPzyTV+QDj5GUrhFFpqUpp0JyvyBHLoXu9Z34IhLTRSTVhLTMu7rnTb6TyCnscQawHo0laCIKbjGD4l1TgnWlwEPPzIE2zSe1OOOuoQYtmIVPM+VSxSIuoHKMXnlUWiMmRL0MAl/n8rUrq90Cr92Zgrr7iUxx97hpEjR2k4xYsq+HodoM/qsxol4PV1lcmZGWYVqBD58t9mFX7M7EthxitqIuPuJ4GZMXHSZDnFezj11BPZYYctSaTsmUxINszg5ID9HZ+/t01VJyWpyFM4qY7h/LQJg6wcSChcyhPrG6ecQrGQ8Nzzr+EwSpphkRyP7K0mWqgcp52D3Kwq9+11NAdufZqOo9rBtekYNdWcM2JnX4psVr1RBzoCxtolh5iSjNFLIx/i9XGP4eojal0tRWuhMbuQKK2RWaqVnJvISDZJYw1RISAu5BU74raEuDkmKqa0R0q7PC2uwNgZExg1cRDDPhrE8EUwasJA3v/oLd6bqHjc6xTaFpR3DaZx0qXgqndnRWpqkaBOC9OQGimG0047lf/3k59y9oUXqI9IFuXstfKST8PUUphAPkJjkKG07Ql03uc31B94LQ0HX0vdPv9BcaO9WdDeSFvsKDbsSrT52eS3/QG5Ha/GNjuOoGZb7URjoiDVFUo9xUkvMm/Iz5k3/iHmfPQs89+7gdmjr6c+k6GLFo1OYx25jXBdjiTX+wjihj2gWEc2qhU/gThaf57EYt09l6Q9JTIaweZShsw25+ge9gxSLQYD9chpwRemOeFEtEZtlHSK4WQnBrz1DlOmTuXss08VLvgpHDhH4DI4F0rvY2L/8wIGZkasAUvVhiUFOWgTuPLPJCRpxKabbazrp3N45OHnGD3mQ5zwS7IhxUKJLyuYWZlvM/uyWPhEu2a2WniS9foE7WrGF5CAnxCJjLsLHDNmzubWW+/ghBOOZ/fddtVKP9GggYYOH0yvQF9BnBJaSFHOda4mFmFASV7TzA+PaVL56QJ+5+tT551/Fv6vQo0cM4Z8GKocnCYcS4U4LRLgOHj7U9h1o5OgxTRxS6CJ7jDWr5DiFwlYhNYnzGiewOiWEViD8iOnu7x2sto5ZeRM3fwI1xJiLV3ZsttufH2vUzhpuws4afuLOHn7S/n6Dpfw9Z0v44QdL2a3TkeSyPlaCLMbP2Jm0ygWtI5nvmBB60fl35+d0jhO7ams7SNKaUGSc1+a6KJFBtfHFSasEq3Ft2+xmLTiuu7BJjv+lEzdtliphaIWLdZ1fznanxPs9A/U7PYXuh58Lz33/l+6bf1dGnY7g+4H/BedDr6LtM8llIqdIWmhs30Ik+6gNPRn2NB/xUbfTNfWETpCLqBrWtLsHri9/otuh/6FHnv/iV77/o3Wbl+jnbnS+Xgt9vyLN5XI8VnSTl7710IhxW18ML12ukxHxD0xF6kBL11DWi09Q/M3JJfJ8tGEyTz33HOce85ZZLOZcrmQy493kIlSqVN+EBC1zSFqnaXKRsErtsthZsLwjyntaC+0s8P2W3HGN0/mrvvuY+zECXLAGYLAqdw8YhVWowTcaqRVJSUJpDqmyYZZmhqbuOGGm/naUUfhj3kLOipTEeVfuF+kx95h+qSTo2zXSNz57htc//ZzzNRE9DQC0WOpKZUkEbF2uN26duKbZ36DBx54kLkLFpDLZYTpp6aiRY/3ualWpw305Dg5lN41e1AsiaKOopzoLEJbTyLfN5mSNEuaOJzu96IgopQUCZwjG8rAtObonmzN8TudxZF9j+GovmdRV9iUulIDR2x1EodteRKHb3mq0t8sx1/b/Bvss/Eh1EVFakqozmkcu8vVHNf3bI4XHKf6J+xyLifsfoHyzld8IV07baSFUvHLldlig/nlsOFHwuKYhnRbnYp0Y9qI37Lg9Ytoe+NbNI28m4Zwe3pu/yPtOvehMOc15r79D0x763wmvP5t5r7zV3JtKRvv8w8EWvDMdRvTbJvTFvaBfA/MdZK2x7TIDTVndyPp+y/UHf1num97CI0fvcpHA35LazaiW99vEFk36cL65WSdTmPyLqvFdA3t9XvRc9fvEYV98ae5gU6ylh7RgJB8mKO5pZW773uYr3/9eDbbdGNKWmjFsRyyNyZUgtbmaNNPJprHwoG3M//1vxC2fUjGIF3qB6g8dqJ6GTnukmxD377bcurJX+eO2+9k+syZZLIZVMWjVWE1SkCmfTVS24BJeefqwcw0MVq4/oab2G+/fTjkkANkmBMymQDnDDMjTbx7lbmSwjtzmmjGgx8M4L5xb/Ps9FE8M+ZtUD7aiXqaKJgg0e5WlTUpE3bZeSf2338/br/9LkQG5xyeqtDKTxxV6COD2KumD4fufB65oHfZMaUWYaKNB2P9CElIGuWxJE8QZ6iPG6hx9eU+F3QE3LN2J92jfpedeh3ExA+m0LN2c47R7mni9KlcP+g33DXsZu4Zfiv3DbmRB4feyj0jr+f5cQ/RnM8wz8U8P+Ixnhj2Nx4fcfdieEzpJ4bdxRNyHo8NuUMLGhmiIMPaCZ8cmEwmQ1wqkQlDjblG2w/82mFGrXh+rKw3qSUU8gWKwQIdy8+kVo4vCOYS1swiZjpz3/p/TH/9VOaO/GfQfWrNnJF0nTeCYOLfmN3/W8yd+hz1u32PzQ+4k+77/oVOh/yW+sP+RO1Bf6K9z9m0bXk+PQ77Dd13uRib/yELX7yGaNj3ScbfQnHmRwQ1m0hz67wHEV/r7mNiTbNdOipWlfbHwLrXoJWN6Lzrt8h0Pkpz2Qg9onS6MtdTYQpkI0z5Dzz0BNtuv60W6ntrKkeSd4wGQaBCjb+0gCAwAh1ENw5/CvfufeTHPEDL2/cRRgtIZXMSFgXvjZPKl8yFTrYi9tlzT4444vCyo21qagY1KrJUw+qTgFsZUmamMVgCK1P347hmq4fOx+l+Gd8pkVaY7URaZfq/ynPbrfez1Zapzj7PAAAQAElEQVTbctyxX9MkSggDh4kx6TumIyOv57FWrial95Pg3g/7c8eoV7BcTNgl5OGxb/HmtFGgCn7ieYhLEZkgJwObU7bJyCaceMwx1Nd044nHXwDJ00+OUhyrTf8ZooZJ1XaaGLv2PJivbfMNQh3TFYNEdzip8EL87+Jimrisy8GRqA9p2iL5ed6bKATtMhIlnI6Lc9rhHtf3m2xRtyvPf/Ak226zOyPfH04hquGgPU7UXWojO228F/tufAR7bL4vu296KPtvegxbdd+ZTOwk14Bte27FNr12Z8tuS2Cbnruy3cY7qWxHtum+E9mM7nf9QgckbmONhjQU+co4J0miNDz55FP84fe/5aH77pbVTiUTJz0oF63xV2xqC6d2TW9HSY42m+bJRLVEuhMsBlnadTduluJ07F7b/CGdpIt5HRME2QCXCQlyKWE6kcZhf6Bp9F+weD5a30DQXr4/z9dvySb7/pRNdv8ZtKZM1V3t/EE/J53/PLF0v3Z7Od9N92fhbDnsdEGZD9ax4FLwYKmcZ3mOFyQfw7kMKK/FUrpseSp1m52qBUlAVt8BKJ1SiiO8XYh0WmWaty88/ybNC1s545TjhYF0zpENs6IVkJhh0sVEp1JFoDB1ENHw++kctlFbkyEe+QjNA/5GEjXSboHoO1LhojtuZw4Ppntg395Rhx7K7rvvwY033VreIJjsTrEkO+K32KK9th8z9W0p+CLtmy2htbromNlKkXIrhV1F/hQJGLFfdcrQZLNZ7r7nfuob8pxxxknE3utp0nknubiic5jAmREFIfePf0u7qteI6wM0rwhlUFvDiFuGvMiopukEQUD5pwOFr1m2mIzI4uG8807j3VEjGDxEhkc8OAG+ZCk98FUDGbx9+xzMnt0PwTXniLNtZNROqBnq4qWQF7ewbiWSQMYqU6BZjraFAm26u26OWvTdSF1N9/JPHMeFNpzum3rXb8F+Ox1EiKOndj2b5bcj4+bR0KWTxmZjenTuyUZ1Pela202iaiYTxPTuthVb9NqFLXtvvRj6bLQNW3Tfji022p6tN96RmkytDFWy1gXjNKZeh373+9/z4Ydj+Z/f/A/FYrGsG2ZraexMitIBRJgchuH/oXQiWae4RN8+Xw7Ryjv+QPISAEmaaGGXoS50dInG0j7mf1nQ7zya+l+q+ArmvXIRM177NnHLXEozBjFr0Pm4iffK+U6gsX43Ajne3vv+nNLMIbSNv4lCppUkCFhXg1waJRxFjV3gIoK0XTrbSqn38TT0vVKLi844bx/UgdTPVwdhGEiiofSxhvfHjKX/W/0477wzCNVPLz8zEzaiimSuWt6OSM7Z+e+xYMDt5ArzCTPa4ZOlPoxpG/EU7YNuIZc0kapu5PKqnAW85VCkxwSlKCpvCPr02ZI77riLRPYskxEvzpcKofp8IQm4L1S7WlkSSDUJsuUV5v0PPEKhvcT5559JQUZwsXMUVseTSm+9irdbyCMT3uHWka/Q7OdFAGaxJlBCHKZ8yAJuGfYy06Mi5icTmhqLJqWSpJoIJZXV1eU499wzefKJZ5k+fTaBGd4gqxmPVoZUk8rUaI1tytE7nMvWtbsTNZUISJBdxGmiqriMuy6+zHxvjHzShS1r96Jv7WHslDuQHWr3Y6v8HjRkNsfIk892Zu/tD+DtkQ8wfmp/Od9aHJ1pDTrx2vsv8tJ7d/DCyDt5dshdPDnkdt6a8CSFbI4FMofPDXuARwf9mcfe/sNieGTgH3l40F94dPBfeXjon5nbPA3/096s5ZD4HZFkcOSRR1JX18CRRx5FGIYyhkl5rFeGndWD68ejQilV5I1IoIQTIAUvl1pRJcrQ8T6plDvNaCyM1qQTzeHW2vX2IA5qsLBGxXlQWuenJNk6WppHk8bTqVe1uJTSfYfT6LHNmcwddy/Th36f2pYPNN+6kmrU1ci6+1iAsww64qJF4oi77sFGO/8TxWBbypvEZAnrpmSqhYhhzJ/fyAMPPK6F+il0796p/NfiylPfhLToiVKIHVjrRNqGPEhm6kBdn0TEJdRmDtMut7stJBp6Ly2DbiBTnIE5I9FyyFg2mFmZn9NPOwn/q2H33HOPaJg4UQPLola/VkECVSmugtA+XsWU8epr/ZgwYTKXXHK+DLERhMo1h5ni8gxBRiHFAYFzvD55JHeNeJVCDrJSfivqrk2rx1QHO2FgZGqzDJ43kQdGv0msb1NNM02SRbTAiHQ/FyVtOpregsMOO5xbb7lf8zkl0JY4SRIQDuWgGelXw0VHt9ptOHq3s+jBlrS3lihljKKmnueLdTaI/9YMu210CN854Odctf+vuPKgX3DlAb/g6oP/jR51WzKnbR7F9nbmLUg45sirmN8SMHneVAo2R3fR8/n67hdw1h7f55x9v6O728s488DvcPj2Z1DX7uhcquE43d+etu+VnF7+ndi/4wzFp+3/I07a/7uctM9VfH2v79G1QXfasazl2pSTxtwb30RG80c/+iE//vE/89N//SkdTrYyzmuBoUQ7IB3Lk0phCeXcAzVqmIYmTYLytyknlX5aXPApcO3SQFcGZZNE7WQ2OYjuh/2RjQ67jm6H3knng2+hx6G30/Pou+l9xE1kowUUp7xAXVMvjWeGuMZoWfA+c97+NaXhv6dT62zCdDOCgrxJGqmddfPxC1u/6MjLE5ruW6OaTem200XkGw7ASgXiUDLSvF/MvVVSJttw5x0PsMduu7NL3520+29FKoDzLy2sJWjZEYj1bRRoHfUCbaNfpkuN5CwhmyAqJdrl69TFhdS5Fhh+Oy0jniRDjNZAlYaEl8qpp+VY3Pq0Ss499xzmzp3H008/h1hRDmoyFQ9WTldfKy8Bt/JVVq2GmZUHyqwSrxqVT9Yyq9Azq8SfxFj9OamcUpwU6DjCGTFiLK+/NlAO9gLy+ZyU0hFYSOilm0jhtWz1Li9R2sx4Y8ZYbhvyHC2ZNnL+vgrDBRkKfluplW9IQKgJFdfCk2Pf4KXJwyDjSHXkG8nYpqBJB/lcDYHl9YV2N/uzeZ9e3H//4yoLNDOsnB/rHibRHQ9qA+2QNafYvvNBHLfzxboTa9AkNjlxTzHRkVZC7BJS1q3gDYHTQmNu00yGTXyLwR+9yeAJQxgyYSDvTRjGjAUTmDhzONmaiFlzp/LqO5KBa6FHl42ZOGc0M+d/xPR5s3lv0lDemziEUeOHMnzcEMbNHIfsH0VZnskzpzFB4zJm2kg+mPYu7wvGKz1tynvMmDaOqZPe1ylFAZPhStFYCNaolExORCPhR9GZwwS5bJZNN91UR96dyk0H2s0GWjyVP9bwK5CBNum9lIbIYkrSk0hONJShN+lVEkQ4ayXRvSw121HKb0VjUENTqZl23b1G1oTOSMHrcMs80va5uoNsJtKdYbGpiYXNsyjOfJP5/X9CPH84tTt9k+xWp2JRnkhOtzj1AXKujSBfTxwsxHT6YEjPWRthxdtIcCRaeSSuiCmmGEtCeWq3v4DaTc7SiEKouZ6xrEQRqf+R7EWqBlJCl+PRR58hV5Ph5FOOVh7qYV679pxwYmRwMOWmemttTDL+TQrDHqczjcoNJfuQNDDpqBYfpizL4ESzzjReQ+6lceTDBFYASxEx4lRpUgIXCFRBxiGTyXDppZcy8t0xvNHvbcwk6TjR9URJPPh6qrqePmZW7o9ZJV5b3XBrq6GvUjuJlC6RQ/TKOWXqdJ544gkd2Z5Bzx7dNA80GZburIEFmnhJQhiEDNLu9MZ3nmZ60Eacz5Aqn8XBIxveqfisWoz2WuPGd1/S/exUnAx8TuAHzf/AlJnwheNxY9E568xTmDZtMi+//CZhJtQkTjATPSEoUloJTSr/7LX54ey3zdHEWuiGBGrTKTvQPVGAp+ox1xkQ84WgnbnF6UxueZ8ZbWOZ2zqN2S0zmNE6k52692Hy9BG8M+1NjtjtREqlJvbY6SgaF8xm+Huv0rtLH5qL85nc+j4fNb3PpGbVL0xgQfMEEvU9ChKmL3iPcbP6M2XeaO2ARzNl7iimzH+fCfNHMXbeCMYveFfOog1nwVoXi5lhZvhFWqFQKBvmtc5EucG0/PbOI8jMl51OWeh6slC5bYUM7VEPwnATuh7xS3od/gQ99riN/M5/R1uvE2gPdycu9qQwsR8LB/wjjQP+jqY3r2DBoO+y4K2raBv0Axb0/xHNje/Tdf9/JrPXPxN33YogjsgEBTJZ3SsGscZLPFgEZqybQfwh3nQ8nlorza6dzMbH022rS7RM8TNa5eLdhOPnuXNO8zSWXoVybO8yZsxozj3nDM1HBMIVnu+nM0i0oCri8FnpjKG097+ZmuJMUh2xe1osCmZClsNEM9pMszvpRH2pjfYBdxKNfUJYRZI4IDTPT4CZshY9SRrTUF/LRReexyuvvMaY8ePIyZZ4lFQL/0Vo1WglJKARWwnsKmpZAk7OMgyzNDa3cOcd93HMsYez3XZ9KEaRDGCsyZGU8covabByME2QwQtncN3bT/KhzSOuz6BtpBR8OUMghXc1IZNp4m+D5Zi9RzSpe5zi9d1PwXIbmlDeAHvHeuFF5/Daq/2ZMGGqDJ5oCylU20Ipo/qXToYINfGO2e5sdum2D1FjkVSTPRI4Hf15nHUKxHCuPaZvrz05eedrOGHn73B83zM4oe85nLDz+Ryz06UcuM9JjJz9Bq+OuYHum+cZMXkUr394Pzv37cvpe36XY3Wv9/Wdz+bkXS7mhN3O5RjVO2jbr5MrNNMQ6Yh5j9M5ZY/vcsruF1dgj4s5cbcL+foeF3DKrhfpyPgiujX0JIqL65Ro1jYz0jw5vhzBvBKulGXTnb9Ht73+Rrf9bqLbDmdQKoxm/ocP0zx5BEGuF513vpA+B15Hr4P/RHaff8C2Ooqgrjey/+S0i62N5tElbSYoQrbnIXLO99Np09NZMOpemsfcib8Dd3KtHsxXQvpfhrXd8xVszzThdDJiaahFR0jUQ8fju/0TJdsEqfFiIqkmpD/y97HfPc6dM0+72Kc5/bSTaWio0/wWnSXY2nWiky4wB671Q9reuQs3cxj5TEl5S+OyTEiTRLQSwrREj8JkWt+8heLEV3E6eShqs7CMKMVTLP0ulor07t2Db37zG9z/4IM6HZqrRY52xYEaX4b68j+qpRUJVKVWkcPnvpOlZogzTXfp9R2338vOO+/EfvvuLQer42Otus0cJuggaFLcjI5jJuiI7KZ3nuOD4mwyDVkyqt+QhOAVvQP5Y3Gk4lQ7ly5y6IMXTOLWoS/RqKMfpOxOuCbwj0gpK6BYLOD/t42TTjqFu+64n9aWVlwQqIkEP5k9rgd/JBypcifbjBN0LLdJwxYyCDGxBZjWByryaOsMmBlpbcjo6UN4bMgfeWTwb7ln6P9x75C/cs/gv3LXO9fz3ph3cZLnwLlv8MJ7zzPoo+co1E/n3RkTuHPE//HAsL/w+Du38OTQ23lM8X1D/saz4x+lUVeMTWHCCyOeM9hx3QAAEABJREFU4MnhN/LosJsrMPRmHht+q9q7lUeH38ITg29jftNsGX0tjsrGfp0Rz1plJFVr2UyOZME7zP7wT+Ry7WQ32pZ8r43JJ+NoHPJr5g/7BU3vXsHCfmcx+4Vv6/u/KTZNpHazI+m536/offSddDnwT7D1jyl2/Rot9QeR6ftduh323wS5DLP7/ZRo1O+oi6eClNGSDBY3gHaHerGuB8ORRBHktqT7Tt8nqe2Lv7IJrF2aow5RCX5h7G1JJNybbr6VQw85hO233472QqsQUkHHYySiqekpu7GAxsEP4Cb1J9upG0lqhEm7EJ3gk49pQqdhK5GLcJksda3Tmf/KTUSzh2MZzXlR9rVSvTT1JV7/TojimJ133J599t6H2267g6gUYSY+ZM+EqsfXUFR9PlcCnz4yi6qZWVmwZpV4UfaXGplVeDGrxGuDGe+gCsVW/E/z+rRv84H7HqW2poZTTjnOfxK6kFw2RxgE+Mnjj281oyQ/xxSt2G9850lGtUwgV58nV3LkdNxcdCmp+lEm8CkvSxw1QR7Tv1xdnhdnjuD5cW+jT//gF83ynuVv5wxv/Dx/++63Izv13ZG7730YypgBPni+TAlLUk1Z7a+1U960YT+O3O4KagqbkmgFS6YojKUfp4mXUYZo+AY96GttPqnaLCQxXes3Z7ct9mKXjQ5ht16HsOvGB7Br733ZY9M92a7Hgey5yTfYdqMdCazARl26sNtGJ7G9+rdj133Ztvs+9Om1u+Ld2Kn7vuzUS3ndtkekqSvW00O71C26b8VWXXetQLfd2KzLjmwp2LZ7XzbuthW5sAuJjFUUtkDiJeCl6eM1AGWHUqGfKvImzceJOfwPvfgWjUiRL1G0hh+pKx5S6WvR61rYjo2/m8bXr6bxpW8x99XLmP3mP1Ka+Tpd8o76TEIunU6+pT/JuOuZP+DHzHj5KmYN/C8WTHqDsH5juu91BT2P+J2c7l/pvsPpNM8Zyuy3vk8y+3HqMvN1nJkDS0DaihaXqdKehw5QwZf/pAF4QHOZBKcdbJA0M981kNv5amp6fkPcx+S00AY/j9LFPHsb4YKARx95hm7dNuKIIw5SWax5nAXJOVF/sUgiMNFICIGWD17D3nucGtrVltpUe8mi9lX8yUdlge61g8CBQSbMUN88kqbXfwvzx+GPk/0GIhbvSWoqrxHkcGrfc3rC177G5ptswZ13PoAPfmdcLBWIko/bCV+6ZsDMxOcSWF2tmC2haWYrRdbMVpgnt1KUN1jklIxWgamU0DnHa68PYPqMGZxz7je1S/SKnkrgi0RpmnNpCkmKpdBIibu1Ax0++yNyDTXKS/Bzx6OIHAifzwimQo+HBtTvhjMZx/2j3qT/nA+VZaTKL4PaSnQsZGaLKZ36jeNpbmrilVdeJ3BBOb9crFcQOMqY5Rfs2utgDt/2MKzYTKQynUaX8deZVwLZQgP+d157d9uULTfbnu032UOwWxm27b0D2/TenG17bclG4WZaMAT0CLuzTfdd2L3Pvuyz+QHsufn+7LH5vuy6hRzsVnuy66b7sHXnPaiNA/JRjq1778922mntIvwO2LXPAey+9YHsvNmecu4HUp/vjBb4kOYFwTojnrXNSCqDbEFKaDK0yWyty2aQ8yc0pbnktMAJ0E4uzZKY5BTkyOYD6rMLqGkbAVPvoXnoz5j5+o+YpTvYxmF/pvHdvzF78C9ZOOSX1OjOvNbp5EX1/PXFkr5pMuFhSc66kfI8edBkkp66tIkFJNRvdRpdt/gmPmimKlK55KJE+fGL4Wwmw5Chwxk77kPOPfcM5aeVNbPmaMcE9TakvLhwIeHMQRTfuYecFlemKyvKp2uergdV/4zHyzFyUJRcIwJqwzxu+hgaX72FsGkyzvn6KYEaM/NpMDMSLWwTGaBzzjmd1rY2nn76RcIwBAxlIxSq4fMlINF/PtKGjmHmMEJy2Szvvz+O/v3e4oILzyKno61YK7pUO8IOGaVyeGZGEAQ0B8b9o/vxgu6n0i553Ve1Yt5KV/SYlQmpJpSmINPCNm4b8RIftc4iEp1YgLjzx9IsCqlmgFPb551/Jv37D+T9MeNxzpUhVvuJeFyEqskSE0YBh29zMrv3OkzHemCOdSuoj6WGNgbNfIXrB/6Kv/T7J/705jWC7wqu4c9v/gvXvvEvXPfmTxg8ayCFTp0ZV/iQe4b/gr++dQV/6vcD/q//Injrh/zpze/yl4Hf5emPbqA1n2detpUHR/+Rvw4SvQEevsefBojuwL/jr2//A9e+9QNuefvnzPZ/DzbMQBpQXimtk0aftRA0IKma8avFIMHJeAfaaYaCADleORmVlp9UsoqiTgRpAzmrodZSuoZNdC6NldN4kWj8PbSOvYl05uN0Tj8gkzRph2aUXJaimikTWZdf6rMmtTh0OHO06Y4n7X48PXe+RtqxkcDLQ8Ufe/x8nDp1Bk88/jT+5yjq6mpINceXoKXSM6f6pvkY41om0NT/Jhrm61okyEjCtgT1c1KpUD2IoGiFJDIcnTMRNZNfpXnArVj7eDnYBN/a0qTMjDgplbMuvPBs3nvvfd4ZPJxcNoeZeEjScln1tXwJrGvmdPncfkmlXpWcFG7uvIU88siTnPKNk+jZo7smRUyaRIu58niGyUgAznh23BAeHjOQqHOWYlokL4ScCzVBVL7Sj5FmjWwuZHzzTO5673XaiNSaIdZAE5ylQimO2KhnD04++WQeevARFi5cqFKPa4qXfaJUE8424ZidvsMWDVvq/qUdT1Tsgqa5Xl/qk6YpWa0mjALzmz9iVvsYZpY+LMMsHxfGMDt+l1mtIymkC3DZhRSDWUxvHMuUprGMV/lHquNhYuv7zCqOZap2TK3JfB3jlagJ22kpTGZG43tMaR0tGFWB5veZIpja9B7z2qeSuCaJ2ctGhscKX6pMvtzGndQiJ/ALDiOR7kUuoANSltaxBOfaiaydQhDRqhOh5qCWYhbibBthpl1GOyFwtZSirrQHOYouT6QO+j/5tzQlZa1zT0pc7q3WDsS6W03yO7HJzv+MhTuSlH9FZmmW0/KHmeEXu/fc8xBHH3MMm23SGz9fy4WLX7FSwje/cyxQGHIbNu0dAu1+k9SpzRWXjK5eqYBpPRBh+ax0OaUmH1Ec8zQLBj+qNWObZnqAXmq3EplSRkJboQ3/w1hnn/NNnn7qBWbMnENGm4hU7IkRYVWf5UnALa/wi5SZGWZLYHXR+iJ0VqZupBVcGeKEJKnUvO/eB9lr713pu/N2eMMfWEA2U4PhlVJ4Mg2pjlgsDOg34wPuGfUcC2vbyEoOea3o00yOFi9xVQhFM/BKqror+lhq+HpWG/LKzNE8OHaAqopIkhKpDX0sfgJzlEoRu++2I7vvvpPuVO7XqjQl1mo5Sf0E9oxUwGVSImX1zm/H17c8n7q4Gx4ldhGloAQWgYwJar8M+lqbj+EIyesdYOLVZR1Od9UeTHFGcg1kfAIZjyAJcIVAO6IcQVBLJldHTZAlvwhywndBBtOONIgzOP+nc9Sv0OXJhrW6d+0AXy9H3jJkgzry5LQby+PisDwGbNBBOmdSYPOxoCwL07sDlOx4lJU64TqPl2ockSTBRVmCuBOxZUFOQ4oJgWEu0GeK0yIxJ732tTpIrYtxQkxtWk8uaaUY9sD/ycRM991lH5BdEPe6M0Vz339FcVHd1HwC7rnnMXpvvhEHH7QPsSaf0x2NmVNJBZzmaWxGKvqtwx8iHfUstWGq7yzZ8sJetIX9+U9KYgJJPhF9Ty9NDKxOPAY0hM0ko56hdeTzytNQpCZb0q52xGfJCFxILpORDYzYYvON+drRB3PXXffQ3l4UTor/oS1/t+x/UIq1FMwMswqspSY/txmzCj9m9glcP6KfyKxmSAJapiVxUh7MUJP/iSeeo6a2hmOPPQq/CjXzE0B4mJRYghW+d5ouDBmzcDo3jHie2UE7DS4DMhbm8Ty6oGxvFCeClXo0rzwdD2nO8fD7/Xhz1hgscITilaWCmeGcideIk076Ovl8jieeeIpMEALLDrspB01EnSSzwyaHcch2ZxK0pWREw5I6la40p6rzBZ9lqnsjEZOKx1R9SiRLkDAWgUTvRVwGX2SWUYkj8f9SGQt9LY3v81M5CU81NadSjaHHFaT66gBvnIo6Di3KuPk4TTNYkhd4x5BZhsMN76ND/p/f89QPinTOPGj1ZtrhOSKc+bHRaHo909iaHIpJ/gh8XNZL1u2QlT60xwuYE+TJb/NN6rc8iVKSVY/VawvEfEcvUpwWEKHL8sqrbzJz5gzOPOM0Od1E3U1BMtCLjhBZDj9Towlv0j74ITI6CUvL9MDLhpUKnlIFzNPwE0ZNgnhznejcPpvkndsoTnqNklgO4oCgqFkQijfhmJl4N9mSkhYFB+L/IMp9DzxEGASY+fkDzjmq4dMlUJXMp8jFzNBTVpwwcAwb/h5jP/yQs87UpCivIhOtAstaurh2mipPq76ppSZuHfo0HxRnEdTkCVMDPSwKZUe8qGos6S9KLipd8ShwjvlhkZuGPs8HbbPxjnbp2qkmkhMOixo/++wzePe9kQweMrw8OVgqJOJR8199Umaa5bCtTmfPjY/EtdcgFiv5KvpSH/MGWdLSzsC0M3BKdsBS4l3EogoXpVjUf1YhJCLsf2DEj5MH/10ho4IvQLdCY0N9e42SwdciB/P3ld6Qr7+ySDVfFkgRk15fp8sO11BiY2mGdz5o0Rcs07FAC+7xH03gtdde4+KLzyYbhqT+mMwMP1f9nKUcrDzvbP4oWvvfSn3rRwSBl5vXO1YheBkvDUuTcHjSuZbxNL51A+mCd3Ba8KTiFefrVHBlTvCzyp+EnX7aKbQ0tzDgrYFlW5LK9nksU899XIVlJeBHbtmcDfQr9Vq0qO8d6UyYZeasOTz11FOcccY38D+c4H/frUOXvNJ5MNUNtENslhreNuwlBjZNoHMuR7aYVH54I11EWJHmI9Jh5NeITRkeFK3sEyQpNXKi40rzuW3ICzTqvtJsCTHfhw7wO+/6+jrOPecc7WafZs6c+ZhpPSy+y+3KcSEeLSgSJQUdfXXiqL6X0KNmG4pFOXDtHj2tMu6X9tKE94YZhwm8HDvAWDPBj5NfzGsziwfT7gvvGMpQWjONfjGq63htKZlOA0hqQLs9vN5pNNdxpj+dPc0dr3et1krSZWs22fH7JMGWullJtQP1uhGRmFtc18xoaWnljjvvKZ8s9ejRnUJUItE8TuVozTw1ycfXUNKKc5k/8D7y894jzAQk0nlftPKQgrUtglbFnjcWB0crhVwnSjU9qZ05iuLLt5C2TaOQ0Q7VV/WGQSCWxGuCP9rOZkPOOP1UXnr5RT6aOEGLhUy5LBXeYsLVxGIJLNGCRVlmhlkFFmWtUGRWqWNWiVeo0jqG5B2Jd0ieLX/kWNSd5oMPPsjhRxzKVltuQaIVWybISd0DvD55JxnJEqdYeRI8NaYfL03MBgYAABAASURBVM8YBTU1mBOOSRZyUJ5evJSkfdrXDb3fSH3pykMq2hlNYu/M35r9Pre894LcbIyYhEhE9ZgZgY50Ai1VY90HbbP1VnztqMO568678f9LkO9vKUrK3Jt6IG5xoqmDWbrlNufkXc6jR9SHUtxOFLSJtCPQUSy+8wRgCeXgDafkgFuNPwxk6ov5u2BTazIyLiCQUTa1G4tHA0x9LIoNv8N0SuvBy9bHrGAwT8sCrAyi6orIUgoStQfBoi768fIyT5HxKYPxVQ6JOufl2gH6XKUnVa0OGokZicUCORcNWCLZV3RJY00FlE0HpBiR6qCyQNrt5Nicv3NfBCL9mU9aHiPpjHAzkcY3XYnx8rjLgIO0AonIWFIkp7uVRM6rJduZntv/PdlO+2M65XLqn28b8W5pRJzE0l/1QNc5N2ve7bL7ruyz957EcYFQ/c+EIUEmI5yYRPX9TaelrRTfuYNg4uuEuYwogZMztlRsIFqm1wo/Qta8oQwZEQiWqemSnO7GxbFOimqyebX5KvMH3aR78/lqV/h6i4LqOe1aQzKhE58xvXr14Pjjj+eB+x+iqakZp3Hy9iTRgsHf0/o061kwM8yWwOpiX5qzukit33ScdoVeQXzsFSRwTjvYp6mtq+WQgw4sd07iV2wkekvfyUQp2cQRuICXpr/L3XKy5B1ZTZ5EBkGaJ+UUsh6Pr6j8dKSt/LXqr1QK4Q1PVvetL4wfzvNTh2OB04RNsDBYRNg0oeNFUOLQQw+iW/du3HffAwSLHDB+9grbcFIyB66yJt2y8z4cttM5ZNrqyBDinIyj7obAWBwsUVI9WmSE9LEan452fBu+P04tizfx652eb8hj+CNdDz7tf4rSx75slUBdQa2g/nj5piJmylOE00ewFPAVDoH67BeBHbCqXfVy66DhY6+vdOhMmajHcEp1gJKLnkAeLet/JSbN6kQop3kXSLdZDIvQPjVK5exi6av/wb1iWCItt/mpqPDxbDmcZU4sfF2BCbyNiOTwXJClvb2B7ttcSv3GJxNLXqZFofluVF74Ey7McIKnn3mBVI725JNP1KI1omweNFcph1RojpL6ieoWx71A+wfPk3UeT7ovZfc6WEZdpZdnqgO8vJcmYhgRAXLv0vmafBeSD16jccRjZZkVLNAReAhm6gfloKT4j9lnr73ZeuutefChh/G2xMumbDtlV8qI1VdZAl7y5cSG/vIKYmZlMTjnGP3+B4wdO1bHIqcRaXKUCxa9pItSQH34fEnwg6aZ3D7kRebkpayBkWo1p9I1/sgGoflXVvAF2oHdN/oNRjdPxTIhqXbdld6kOBdojqRytEmZp3POOZNp06fzZr/+BM7w/8oF5ZcmvPgvyJCkaZ79+5zEAVucSLIggyPGNPFRDcoh1TsCGR9UiqYqqyvo3hW/+pZpRQazkvbEY8k+prxjNRbvNL0sTMUdoOQqPL62BtS3rb4k6pOXrycUeNGloGcx+PyvKnhJeMPeAavaz4/T8d/L0PKyXhqWKjSNvdc5pG+plnmx6UvD48feA8sJplFymgOJdDPW3aIft+Wgf6zIc6mGNP6obeSEPKRyN4EZQSbLnGKWzCZn0m3r7xBbd9QUZgFLB9PcCl3Ae6PGMHjwYC487ywyXqCY6miOao514KdS4FwIwYKxNA66h1zrZLUeaWpJ8SwrNBOs/scvPhIXi3CCE2+py9KltICFg+6jMPllshqDklYEseJyJ4XZ8cTi/5STT9IxeAtvD3qHMPQLcaedrnjuQKrGeE2qikEScHKsZobTxJg/f752sU9x2mmn0qmhAaRk3gmjUFb1FEx5ZENmFVu5cfgLzIybqFd+GvtVM2s8qCk0L8sQy6B0yueZ3D6fvw5/npnF+QTmlFthQ3s/gqAyAaIoISMnfP555/LKK68ycdJkTLgVTP82jACTYUrSWDv1Wg7f4Sy27LkbhbZIK3ZNSGNJkBGDRN9SJW8slVodj4kHxAmir+WBFjolSqUixVh3SHGLzF7sSxGbOrozMtpKFCT7Zu20Ix3RsVRI9O3/JKbvT7nSUmWlWDSjgugWtMPw6VhxJEMBfjFVUktFlcfFNlqTAs3aHRWyKQUZxKXIfOWSsaWUtDMr0q49TjupjkiNisz1AfpG8kh1leDj8rf0xbzWqSxVmc9PFJe0M4xkyHVqS6Qj1HKZcDuEZn5Q0gQ/d9CRqfky0YhVr5Btly7649mi1lpFjUuBREetqcYZ35YZygTl+fbKkBYISjFZ3SVk4pxUKKumhKf3Cj1aXJLWQForyCECiyCVViZEpXbovjVd9ryGOOyNRUUC3dMnSYZUJx0opJqgzkJmz5nNww8/zDnnnEXXLp210FUfVB4Lz+N0cJUEhrVPpe2Nv5Kb/SH5bE4OWXSdwwLPg6nW6n/8IsSD+TmclkjSRmK11704m/YBtxDPG03OoVLz0l6aAfyvCGazGc4660xefe01pk2bRocdXQZxA/9wZobZElgX5GG2hB8zWysslaKIoiZmKuV/7LEn2KXvzmy37TbE2tUFgSvLyDOiuUMgHNMqrsli7v3wDQbPG09aFxL4I1oXUDkWk2JaBXy91Q0ijRMzPi47W/HkNDHfmz2J+959jUaZRkP/EigpTgkItdIMNJlj3SdtvtmmHHfc8dx+x900t7RgFuB/+T+WkcNBJnWa5Ka8lC6ZTTll58vomtmCdrWTBCmJDKBpp2m606EcIr3FkN6r40lFKtK0jv19b0uO7taZbbrsxY5dDmbrmp2pKWRllGVwrZ3AxYSlGjbN9aVPfk/qgk0pasxKQRHkRHvkerNVfg9y1ok4jEHjBiVC9aVn7Sb0yu3Mprnt2SyzM1tkd2eT2p3IuxwWLaC2WM8WdbvRt+ehbF1/EJ3i3sStuq8qb3EdX5UQJGg5UUdRC7AgbsMKsRYS2qHVboGr7Uua6UmT+my0kLp6CjnJONMHy2xNUTJsz29LQGeSOEekvEh3+qWabSnUS2eCjVEFNVBLUrOJkjvIGYWCIn6MMqWAYtiF9k598E4rTRto7tJNi52eJEkDcRCLrhg00a/fgSi/E6F1kV/PaC4WSMOUNLOdoA/F7GZE4q21djNa8p1JXVqeJ85WYqwsRoNfhlQLjVjOJ4iyZJIuUidHu9uGHrv9iExN34r/dYFwA+QP8feR3o4kmpSRTrruuuthDtj/QHbcYVs52ES6miEjRO+4Ai1aolh9s1T9aKZp2MMwcQANGSQbLQx0FZWmqeZgCfWQNRFMRIM4xCVZzWk09bPiMUveJdTMGEbrW7dA3Cx+TJipYMmT9T+QJf78H7059JCDeeSRx+R4S0Iw4StaC4+ZYbYE1kKTn9uE2RJ+zEwypRrMzGs1+VyGfv0HUCyVOPbYY6UoKSr5hICMBJNDfWPaSF4aOxir8ZMM5S5C9fSU9HU9KLlGnqVpmyZuRk6UXMiLE0bw/Ph3KHkELQYyCTIATv2psOGc4RcP++0rp7XDDtx//yPlgkS2xd8lp0myqN+GOUi0+Ni0004cs9OF1BV6aLPQRsYbNpMk5IzLlWUGKvHqeSeenpMBKiRs3/MAzt37V1y4z6+5eK//4cr9/sjpO/+QLsE2Ms6OuUkznWVUz9rnKq7c/2cctPWJchJ16oN2FsUsu2/2NS468Mf0qd9Tu3FRtkSdSkE77zP6fo9rDvgN1xz4n4L/4ppDfs1F+/+IzcLt6NSyGV/f4UouO+A/uXCPf+eK/X6i9v+dPbqdQk67JJaM+Orp9JdERZJA2oGL2wi1M41LjlK3fei653+x0UGP0v2g++h84G24bX/EQjaDnnvR7dB76HbYQ3Q9/FG6HvYEGx15G+EOFzFPTq7Tfv9Fj8Mepsfh99Pz4MfY+JCbCXa6nAVhd7psfy4b7Xcrruc3yo4zlJFukrMpbX40PQ66jmT7cyhsfRK9DnqA7GaHkrQt0Jh1orjFOXQ69AZ6HXY3vY+6h4YD78R6Hkl7q8HGB1H7tbuoO+JZuh/5KF0PfZpehz9ErU5g2rQjrpM+Ozm9dIXlK/0oj22EaSGWizrLMRYpprNpCmrottPF1HT3vw8LqdclP0kkQVTHtLhD32HoePTRp2ior+eYY47QgiHGOQfCM70DvSIXKT8kUL3Wsc/QNvxpanRSkghP/lnz1Y+K59rzo0pr6DEMdQRMsTn12bcXyB7K0U/uT2noHep/QfYkizBYOjhfh5QDDziAep36Pff8iwSBg3I+1SAJSBp6L3o21MivFjOZDNOnz+D111/nZN0zOCcH4ienk6LLECwjGxfwbuNk7h/xKk3ZGBOu+bmwCEkLfjSnCaSrHhZlr9HI/1dUyKG6TEhrbcjDowfw9oJxaHZolRqjebBM+ykJ/ieLTzvtFJqaWnjxxdfJZPwkymh+uCW46peZZKBLsH16H88hfb5Btk07kvYCsVb56ccJL6n5hVKJ+elcoEumC0fudBaba7c0YvxzDB73EMX2uWy/yd7U5XvQrgVAolX4ll13YbPc7tS6jditxyF0s41wkcPIUe82psFtQbbUWd/i2I+n34VbDTUqC1wDH8z4kBEzhzJ0ylDGzBnOrHgGu29/HAdtfiqzZ0xm0Ie3M2Pmu2zeeQc267EjSVSSEUy+UB/Xpcr+dMKF7WTjEkluc7rt/ndke59Jo3RjXuFd0k7a6e94HBZuJDVrIFO3F5bprrGYRtzSStLariPaIjWUyHTeGstvR7F1GmnzPMjvSue+PyLsfRALmkqE3XYn3fhw2uWg8u0RQZylc7cTydUcTGn+XOK0E5nsAbisxjdOqd/sFHrs8U/QbRfmL5hO48KpaCtJVy2Mwm5H4uJtyeZ30VF0HXHrLJL2WRTbTMe6GRK/chQNP8dtFQRuWojl1auitbKQWuq2PpP6bS/QjjYvaskiUFR+jEC2Iac5+M7gYYwePZpzzzsdv6BNEsk19fiUQ6q3eo4On0inDqFd97BdolmEgfRzCZqw1vJjRTXouQtIXQ31iZZA79xJ4aNXCSXAFL2EsexTyfvGKacwcuS7jP9oouRglKfwsogb5JfbIHu9uNNpOWVm5fjxJ57k8MMPp/fGvWRAU5xzmqRJuazjZWY0R608OPQVJkQLcFmHybl1lPvYO1kfe6oefHqNg1bO/sg7E0NGq+8J1sKdg55nSuscZYTLNO977e+YAy2nw8Bx9tmn06/fW7z//lgyoSaXd0K+hphP1bdYfdaJHkaGA7c5hR02OkS7W8klKGHmqXnk1QeGaQmAjFM7PWu6snldX+Y2zuXZ9+7j5sH/zZ/f+Al3vvNfTGt6l3rL0C3uwR5yum2tzYyaPpKe+d5s1X0ziNqJaaVIY5k5y7YQB81UbF2AkwPOpI6FbdO4953fi/bPuWvgr3ls4I0sbJpLn95bkBLx5qRXuHXELfzt7f/gjuH/zFvT7yOpTTALynTX95epA0UNo/8v7IqllLhTXzLd96Zt/mDmDvghbS9ew5wBXZpKAAAQAElEQVT+32beiP8h3zSeOuE6OdPG8Y/y0cvnMPfNM5n22sU0j3mIvO5c/QKkOG8UUwd8j3lvnMq8wf+CaYw26n0kC6f2JypMoWGjPQlyO9Ek3Uo6b0SnnrvLUb9HZsor1OskKaWRYmtE2LAddTtfrLnYjVlD/4PmNy6mpf9lzB32M5LZb1BI5xNlIgLFjWNvYMprlzFjwIXMfONM4g9uoV763ZwJSFZpqEySgZJ0pll9zvU4nu7b/AOp2wSTM8pIOxwBVNDwwZljytRpPPXUM1x04TnU1tTIhsQ6Ri6UY7MOZJPTypIUJrNg8F00zJlANpeVbhpOOE60+VJCDKbO4iAJ9a4nU2inZcB9WONElSmfSjAz9SmpQJrS0KmBE044jieffEpH46KztGAqVTbI9xKJrUL3zQyzCqxC9cVVzCo0zCrx4oI1nCiWIvzxqG/mhRdfJJ/Pc/BBB1BQvs8rg+ktnUviBL8abpPy3zduAG80jhd+jjAGP7G8XnaAroFUSTpqFSh/rOGXU1vyj8jagHxqJu8Y3T6Tu0a+SaNW8+aZE+9RMdYc0gQPQkw8+T5t3KsnZ3zzJB544EFmz5mHW7S48H0O5LyDAJkSvVS/S9iTo3c8m41rtqRQKFLQyj1FO2Ct+FG5SK7CY6QWyQGWiC0kMieZgpODb25tYmHLLHp12ZpvHf6vnL3/39G1fhMmzhklA9tCqB32ltmt2azTLnywYCivjXuYSP92734MNbFRCMSVdrp6y3G3YKU8nt+CizSeLeI1pjbszAFbH8sRW5/B17Y7jX22OoZM0InZzXMkI+O43S/g/EP+hT22OYKpsycys2mOjLaUQpREYL1/JH2wjGSTkfrU6rpEi5LiLOol0033+z6dtj2LuKmV9vH95URnUwrrJEtHtn4zum52OLUbH0HNpocQd91U8g6wsAZcO9liO5SaMZtKySU4OlFTGEVpzpuk9buS0+lDGJco9j4Kcl1om9mPOJqCyzog0b+Uuk57kqnfieZpz5FMeoTO4Uxq42kw8SHmDfoFpaaROM1NpDM1XbegtseBNHQ/ivre++Dqu5JGgfqUwaQT6iAViPisIF+Bab6kUvpEEylUvbZiC5bdnx47X05St0W5qpPjNrXpP/w88YtWM2NBWyO33PkARx9zPH36bIG3L2EYks/WkWpeRUkrpmVfqneQttD+zq1aWLxBJpshVj8SLdxSQyERfAmPTngoM5CQaiGVWEqYr6XT3JG0vn2XxnOm5miiuVfWGsw8s0pr5RonBfbYfTd69erFo48/VWa+3CedJJQ/1sLLzMo8mVXiL9KkWYWGmX0RMtL7L1R9/a7sld/MmD5zFsOGjeDEE0/UpIClRWr+K3DKT3GaJANmjeHRDwfhdPfpUnDm+HiwRRkqlqIu+ljTkayDU18StajNGVlNlCCf4fVJ7/Lo2Lc0XfA9wQWBJolPd3CJ+paUf9Brr7325KGHHsWHQHge/A9yeMxAtQ1XNgSbNOzEkTtcTqfSxoRpgcTaRRfMT1BWLZjoh4kRJgi8eSuQyXRldnEBL3x4HbMLY+jTaTuO6nMuV+uY8Ox9/pmNclvR0jKf7TbdnZzrzJgZ/Rm34FWmNH/IZr12oqFmGzmMACfDVeZK/DkZjSBol/lMcfpH2kR9toGT+l7MN/v+HSfvdiUn9D2d7nU5Bo95lvfn9VM7XTlko1M4e+e/44pDfsHePY4mbdexHnGZ7Pr+8nqaSQLyQY72fDu5pmE0jb6buDSD7KYn0LDXf7LZEdfRefcf05jtpV4XtQAyGjY/Wnenf6DrftfSa5//pOvmRxK2yaGVFhI27MImB/8fDUfeS93uvyOTNNMy7wUd78+ifdYQnYnE5Lr1pdW60kWOEY1/04wB0t6ST+orxFlMkusi3e0MCz6kob2ZQGOYDSFvjWTdAmosJa870xKdqe1zIpsc+gu6HfBHeux7LenWJ9ImGjVRJH4DLaoykHoI+axgJpQwSylRHe1WTY6jLe1M5x2/Ta7rwTraRryhEICQi8Wi5kSMnysoPPr4C2yx+eYcdOAeOokpIXIiiMpDHD6ZJUqyOIO20c/Q+t6r6kNCrPmmYhBNPx58aUGMldsWF5aA83GquajlxofP0P7BcyoNNQ4OU8o/YrncH5+O06R83fbRxAmM+vBDQq38ne+syPjyDRHchthp3+dE962JdkpxFPPgAw9xxBGH06N7Vx3rlKQwThPSYy2CtKJkUwtzuXvES8x2BU2aAG2UyrDO6Y8Ykq6TaEVeqIcHx7zOK9NHi1cNtx51e1HHKlEi5CiOOfHrx+H/I4Hvfe/7XHfttTQ2Npb7WcFa9NYOsFQydu91HEdveRbZpqwKSkRpiUCGWh8r9CyLlMpBG5aEmGRt2tVaKgMbZyAfMnTqi9ww6N+59f1f03/q49rZzmfPHsew++YH05DZiD4b7yOjKEMXQ+8umzBv3hzqM510ZLy/dropqXYO3ryRytBaKgebkEtMLGS086pjQbSQZ0ffyCMjfsGDI/+NJ8bczAJrZ0LbJG4e9J/cPPjfeX3cfUydO5be2Z04Xjv5ztnuMqIxX4kgK5nKqSQaw9RF1FoLjWNvYWb/q5n37i9omfoUcbg5+e2uJLv5MbTpGN7vTFtmvk3j4P+lbci/0/L+72ic/ipJNsACw2XqcJ13Iex5ONnanjSNuEnHt4/Q2Rpom/ka1j6G7MZHUex5HHVddiFumkBxwUCcN+od5ltHz3GkXTUx5rpAVA9SXr+IbI0yNOKkd024bItOWlLiKcNofPf/aBn7U1pG/pr8R/3Ul5jWTI32o+LLV+wAPjtoQyl6CalQGulEp74XULvlqURJDaa5ouzFTyaTwZ8G3XbbrfzoR3/PvJmNnHvmNygWm0H8s6gvHic0U09CLEiIJvej/e076Bw147S4iTVXWYdDalnq4lksHHg3zBpBJpB09Cxh2UkOAd6e1tZky7bEHxu3tLVjprmmZwnuhpVyG1Z3l/TWOUdGq6xXX3udTp0a2HefvfHHx2ZO8ziVwmgV55UDyou5UlrktlGvM6ZlJp1r8pos4O20B6Gsc08q3kMXqh8RjZkCd7z3Oh+0zCHwq8qPc7tospgZdXV1/PnP/8dVV1/NwIEDMbNlsFMZNmcxlGIO3fYMdtv8CApthvyXDFCK6d8yFVbwIxHdkgsoyUCXgoiEnGpGuBLsuulRxMVW3hz/OLcM+iXPjb5JZVCT7cKmdfvRs25nMurrN/a9gisO+iM7b7KPqIXsuNFu1MlZJiYiMpmRDFl7KaTUKtptGmMtLHy9tuJC+o95iRdF/8WJjzJg3Iu0tM5ih412YeueOzNk2rM8NPy/uW3gL5nb9BHd85vK93cSxTIb6/3LUg2n7jUTV6RLe2eKuhLIbr6n7kTnM3/Etcx87fs0vXedZGrEuc3V31o5IUfLjEHMfvePzJKDnTD6Oprnv4X/wZ0krqGteQDjXr2aeMJd5UVNS3EaLTaRXBgStr5H84z3cZ32pOf2lxDUdmfBjIEErTOkn6HoV54gcMRz3ydTHEumzxEUe+xEoxYDM9sD0q570UlOP832lWFvF2+tNIqfqUNvZv6Qa5k+7LcUdaUQFrtScq0QtIF2plhBsdcHPjNk5GVzEbS0yTxufCB1218j3e6uhVxEKYyXqeecY8SIEVx11dX84Q+/kx7GZDOBbEuoOqFwJVy90bxIkhJC1+HJRzQN+Bu1rZKHC4i1Wje3LF3WseB74cJOdGqZKt5vodQ2E5ayJVobl8fOzIjiAjttvwOba0f/7LPPoa7LDrHBBmnRivfdzDBbAitec93ATLWyTLRDirR7NTNmzppdniD+p4k9h0H5/tERhEYcIMWISWWYvTK9MnkYr00cRtClFtMdgzdMHeDrrmsQoHESU9lsTvc9WSYXZnDXiOeZq11I1q8MooTE7+blKsyE62eJ8Ds11BLKECpJJlPjI4pxRBzH+FWq8zsB4fvIuTqO2fF8tq7tS1RoJ8oVqJDxauXByvVX5JUKNdHxVGKxHGwGbZbxfwRi04ZtdYR7DZfv/++csdVlfE33prtucaRIRszX3ejW3XelXmZ84ryRDJ/zNqPmvsuYeUMotLexbbcd2aSmrxy0E37CAb1O4Kxtf8jx2/9A96tnaIA1lmK4S64Tx+5yOSft9HectvM/cOLOV7FJdnuO2O5MLt/rZ1y2y79w4Janc8C2J9Gt82ZMbprIgsKCRRIW6bX2rJmGvAE1nBxnkSRto9hlX3ru9x9sftifqNvlJ+S3PYV4853U32aseRw5+QNHCw29D6T73v9J/T6/oPPev6Ku13GUWjOEWY1IUiQrp1sY+4SMbkCX7U4kqt9Wa7OIUAu0wvRn5IQK5HofTlqKiKc9ATpG9XfsgZxciQzm5IBah1MY/ww5LaQ6H/BfZLb7B2q2/TY99/w3uux4NQ3dtqJNu9uYVuo234fuOrau3+U/6HrAvxHqbj2RU80WIZaCJVKDxDIk5p0fSwUvgUTfsWZDJChJDgmu0+706PsjgnAbvGJn5VS8/qfSGT8f/PxRJTnOkDhOfZLu3erKcapTmdgCipKar+ttRTHIE5TmUxh4D7kZw8nqiDhRgYkvMVWut0691CV1Vex7uRQll5TaMCWZ/A5to55Qz5op6B1LdE56E6gfofrkXKYsv1O+fgKTJ01m3LiPcJJdQTbH215/wrZO9XMFmDEzzJbAClRZjCKxLE5/9RMG/ocUnIQljeGxxx7nwAMPoFvXLtrFlnAmcQjHzGS2lWgvSrCO97V7vX/0mxRyRvk0S85JpXQA62Ao86Z+SP9x4jSoyTB42gc8rB1tS5hgfjIo3y+g0yj14tBkSjnqqCN58skn+P3v/8j7o8bQXihhZbkYqfrtaTnnwIMmYbfsNhy927nURhsRF1LM56+CPLxcszKWZYgdGRlDEaMtnsv4WYPpVrcdJ+x0Oefs9s/stNFBDJv+CuOmf8gOW25PazqdF0bfyd39f82Dg3/N7W/9mmGzXyUTdGXzjQ7HSo6EiJ377MZR2x7HkVt9nb367E/nuI523anVBJ05RPkn7HAex219PodveQKdM1k+mDichW0L2XOrYzljrx9w8PYXMkMr+bfG3S3jMkMikBxY/4NGVhMjQzHJEWWKuOIkWmZNxNVvzca7Xc0m/vdeOx9M64cvUpj9OjVhq6SZJaeTgi67fEu70WvYbItLaNh0f1rzMsZRkYxWqbW1dTQ19aNp0h3kux1K901PhLAZMu20LRyKzpB1t5rQ2jiJtrb3iRrm056NSMJY8y8lcJ2xsMCccTfRrCP8TMOm9Nztx/Te42ekXbZn4dh7aJwyRGce9Thqyfc6gI12upIufa+m+3YXk+25N60Zo5QtEGpVGMYhYRIQSL8+fdRMdBxxUGRB0pmefS8i0+lgypPDwJnT/Fd5HOODmeEdrd/J/uY3v+GRRx4t/5U474CdC9AqSHzP8AAAEABJREFUAqEQqV5kkJMjbn73MVo/epoalwMygkSQlmkrsY4+qfhKJAYjlQOtD0sUhz1JYepgMpZWfghK+UIqP4bDh7qaGo488giefe5F2oolvM0JM6HGtVLucTYE2LB6K13xq9AgDOg/4C0COZoDD9ifkna2Ts4hlRotHnTvUMIMC13CPSNeZ0zbXILaGpDTWRptMf46nPCrUW8XijWOp8a/zTPThlL0I69Jb0laNgS+/95geJn4vwT1wx9+XzvgDE88/hQZySZwjlDy8vJjUfDy0jUeO3c+jON3vgjX0olYx3mLilcqkg3yNmkJaNuRyWSY2TaRx975C9f1/wce+OB3PPH+n7njnX/l/hG/YV4wmjc+uIs7B/+GjwpDyXZpJq2fS9zQzssTb+X2kX/PhOJLDGl8iVuH/4qbh/43tw79DbcM/hVPj76bednJPD7+/7hl+I+5bfA/c7fgjkE/4d6Rf2RSPI03p77A9UN+zp3v/ZmH3ruDB4b9D/cP/gXvTn+bMO0lU5JZqT6uq8ipGHPIgKJrEM0Nax7FnEH/xMwBF7Jg2E+YO/J/mDPwO8we/RPC0mzS+aNpfetKFgrmDPwh8/p9j7mDrqD44dN0imcwa+Q/MmvMf+KSNmpdgL17PbNHXo6bM0b+tRdkeug0aApzRv0LC4ZeRuuon9CpdSZdSlka6EQ0fQALB15ONOcpcpkMuXSUjqt/w9xXv83Cd/6F5qG/ZuGbV9D63g3UZzTeba8yd9hVNA2+iLlvX8T8AZcx+53v0zThYWqSiHwhINDO0rSbNZ1kGTHLBi8BQRqSCq857UaXnS8lt+lpRLoH8Xregd+RDjQXzIwXX3yZ1tZWfvCD73Hqqd8gl8uVUUUN5yeeIFJOYGpz3Ou6v76f2nQmFmTUlgrWoyfVYqEkGea0m+3UOpmmgfcRtHxARgcDMcvOBW8n/PXM7rvtQteuXXnxpVfIObTjj8uwHnX7C7Oqbn9hGusNgURHvxlpxIL5CxnQ/y2+fsLxmBmlUiTnkGD619GZ1CeE+9q44bw2exw5OVinY66MC9Y3HytnAHk5rTCXoakm4tHhrzFywXQsG5BKAyx0ZcX3E0PiIIpK+k44++wzGP/ReF5943UWLlwIgcOceckshtQbrWLAPpsdzV7bH0IxbldZWXqKV/xJhBo5KEOAdghFIi10yGdoz7cwrekdBurO9LWpdzG08Wnac6206L512Px3eG/hO7TTjEvyMt4NNIRZFhbHMnxWPyYs+IjZbaN0lPwio+e9wXtzXlD6OcbNf5e2oMikue8yctZrDGt8mbebnmXwglcYMbM/xWAB+Zp25rWPYcisp3lrxp2Kb9Wx+ygiLVbMtYljz7Wi9f4x7e4KZHWVUNK+MBfW0TWaSTj9ZTnO2yl98HviWfdQz1Tqsj11uvERrdMfpDjjbphxD+m0u2jXuCRyorm4Vd9P4Ga9SIO2b9kgS5KOJfpAdGYNo6QrhdiVyCK8qQMojH+AeP7LNFiIJTmK1kyh7T3SSfcTFt8nmzQQxl1oyEylZsGrFCbeROvEv5KZ8SR1zATpdKHpgzJ+8tGjpJMfgpkPKn4UmzuSMEhI5BQiLRLLoO848G6PpUJFX00zJdUcr+l1jO57vy2d6opLi7IKlXIWBX+d0tzczLBhwwRD+eY3v6k5E5dhEQp+N6vJQqLaGTnYaP5I5r9zixYTM6gLuhHpNCl1y9LtqLuuxqapHxNQ9OOaCaiZ0o8F7z1PhqLktCzX3pZ4iBNkZ49l7IfjmDJ9pkxIgM9fFvur/SWz9uV00Mwwq8Da4cA02QO1GfDs88+z+x670bv3xspLtRJzBOIlkfssCSJBYAFjW2bxyNj+JLlE5YGMAKovkRnrXTAZmVS71jCbY1JhAfeNeJHpcbMcjRGnYGEgx4J6bjhz6qdR31DH+eedzT//+P9xyCGH8MILL6GCZSaJhaoTpDLNXXTXeQnb1+6nRUsLaaYsRVQqWMlH/LgAMlo1yz6Vecvm6sjnc2TDPNmgjpyr1e4kQ5DJKM+RkTHHcoRoEsclTOW5bDfyQS1hnKFW5VmdTGR1z1ybryGv/oaxI+Py1GQaqAm7UBN0l81WO8LTiaVoQS6owa/Aa7MhuZquhLl6nJOmuHZWqW+qtS4+HYutUMe8fgeSytGG2a5kMlny2bxk3ImABulHrPFwuEytoBOEDbh8RX4SNnFo5F1n6UM9hTCimLbifz2lJtMV0+VoquNfl5ZwOrbNq242U09oDTSHjqKLiAJwQYjl64nSGhJDEFLSjjL2bebymHDjrMqdI0ky5Ew05HJN4+0ESdCZMKwnCGvx/1VbnBERiyV2WXyURo3oq/Job6p2AjyvC2npuhc9d/t7tbGZsCJhq1zzxszXA6c2B7w1kKOPPobzz79A8dH06tVT+UbgHGap0kUyDtkLQxGu0EjrG/eSnT2cGulrHIWQJhjrcvgkb07zMetCnGQRW0CoTUgy4imSSW/iF8clyTiVwyWV3MwRCEwa06VLJw7af1+eefppEu3sU58vGp9sYfXnmBlmFVj91FeMoteBFcNc77FSslLw0e9/wNy5c3VXcHi5R6Z3RvkuCPDHpd6wZ2VxmmUIHh35BtPa58loCEmI5rzKyANo0JSz3jziWIYqLSsbCdTIeQ5bMJF73nsNZBQyWm6mgiwOJ49r5ujoYhRHvDvyXd59913drTyHD2ZWllV5RSpcVSPVBGxwvThx50vo7vroDqaZJCjImEhwvtLngMdyKXSACOLUTojpH5QsITLvuNF3ILol/H2Q0243g/hVbuI7h5ZJqieLDkkRZ+3gQlUSz5rwqelIULgpERakJNpVJZ6uDKmv7qwk3EQLj0CUjNhQMFI5BZIslopJPaS5cr5eX4knNVP3DScZoVQk/U8lC7/bSry8yuWxSouSgdMCqKRFjuF0QpIKXwV6F0HySUByMznNBGeB8DKUf8BHcnbarZpkZzgSv1jxeYTECFftBGlWNAN9paDvVDh4PiyjPPBHsNqYInZUrHEl1b+E1BLlFUBG3jS2ePB5yjEtpvy4Gal4tzIoe9HjMNqIkxJtmW3puet3cTU7qiwm4/FNY+5cZWeqXP/06zeAgQPfYtSo9/BO1+eZGSKkVgNi8YoLSAIjtALtw+7DJvejPh+SCA1PN2W9C+X5Xl4cpBrmVCNo1LfPZMGQx7WQmKle+f5lQLJw+jIzn8SH/ffdmzRJGDJkKJkwpEzLF2wA4DaAPi7uYhRFvPLKK3KwRxLIqXYMtI+9zgdYeRIr4tUZo3hjynsk2saYFIuvUPDGpjWb8NRHQ8s/MS2tJ3ABgRxsuZtWfpdfm/TuzQUXXMBWW2/LRhttVM7zR2EezJZC1KTSyTFbdN6TY3a4lNpSdxmmdsyWxilXX6mXHxdfwVMxzCcXge9FJdmBU/nqwPG5Pu3Bpyul3sBVUj7fp3zswac9LEkvSfl8D59Gx+d/9cDKsrZP6VglLy2Xf7y4UtaRu+QrXZTlc3zaw6KsMp20/K7kpJVomXdHvUrmEowlqUqJx1saKrmf97a0nca4J523v4aajU6WJstRqFJKoLenB2ZWBhTq6mvZcqttuPCib7HVVlsqp/J4biIlU0I52hSnxUHhw5eIht5JvZsvB6zCr8gjcRC6lGwQE00eSHHkQ+QokGDqe4iZLe6pt69mxnHHHVv+2/Ctrf6qZXHxVyrxaZ1xn5b5VcwzM15/sx/dunVj5512KP+w0zL9TGI5WOU4x7jWhTw0qh9zaxOoCTTVFKvoq/Ik8oY1mZAga9ym3eyA+RNwTk5LMip5u7Koo6l2Jdlslj/88fe8oXvZurp6Xn7lVUKtRD14NI/j4zK4mFSOeq9Nj+aQLU8hbdNqXkdIfrp5KONUX1UJrDMSMEznFYVijobNv0HXrc8iLv9FKLlLHU+jEy153PKuy8zKXA8ZOpT2tnaeeeYZbrrpRjp37lwu94WaQeQs0g4YnDLSOSNoe/1mssUW0NE1siTK/oo8RuLyILl0C5toe+8pSlPf8csLYiAxp/eSJ9JJWZ8tNmfbbbfhhRdfVDVbUvgVTy0ric/orJmtl0LRoQaR/7Fa8b+wsYnhQ4dxzNFHlXsZyKmYVfplplg7OT+hinJAj47pxzjdx+byOipKpDAuLNf5qrxMJsCfwoWZgKk0csuw55lQWIgLnI6BUxkaGRkqwTvRvBztppv05rTTvsGAAQMY88GHOOfKOrEE0+NL4lq9O021I7c6k727HEjcVqKQCdGBHHgB6119qhL4UiWgM1snJ1oI2inqdiDtejSd+n4bXE/KP2yHiT2BnkT2oEPXp0+fjv/jCieffCI77rAdYRjotMa7FKHrsTTF5ExalaZ9MqW3bqGu8QMy2ZzmVWW++KKvBmiuyzbGOhoPwxzZpum0jHgEV5xTXkokUbq4m2aGl2OiE8FjjjmasR+OZeLUKZgpX0fIsbfRi7HXj4SZlfk3q8TL49otr3DpMjNb+nO9SnvOn3jiaXbdbVe6d+9eXnn6ibN0JzyOzj8YMWcCb00ZTVCT1b2TYakUYT3u+9J9XCatPmnfSU0uy3uN07h35Cu06R4upykS2BK10FTSBEkpRiW8oz3uuOO49957ufa66zVZxuFEpyy7MnHVs1ALG6gNe3H0LpfSM9yZYnsjgf+JTuGW0f4/e98BYEdxpP1V98wL+zYo54CyhCRQAIREzjlHA8YGGwM2tu98ts8+++xzuuS7/3x3ztkYkzE5J5MkIRBCQjnntNLm3Zdmpv+v5u3TrgQiWQmO1tR0T3d1d3V1dVV19+7qo9dHHNifHFAH0cvDC7NoS4xFj4k3wa8YDx5mUXFGnVxBB2MEK1euwi9/+WvuXH+H4449FsOHDUMxDOIRdNYjxEZoEkggj5Y59yBc8SIS6SQgDqKt0sjgQxQEEcA1HXHHX2E9HhvPQXb5dHjcywrvo1EODtQTJtYj+r8STTtqGh55/AnqYSAI6KSwXETK2B+6mFrxQzemnQbk82hz6bKVaGho4gI5Bnr57pyDQmdEEUGta8Pdi6djC1phPavLojPKhzJt6ER4lUk8uW4e7l/5CujgY2dx5xcfaywXSYSJkyZh+kvT8dkbr8dXv/r3iL1Q8k6ZQ7Yi0l0CpSqKHHpXjsPph1yDroVq+IFhu2xIET+CjziwnzigEhjydjQbFim7fdF17Kdgu5+AKPAhBhAilHWDiPDb4F//9d9w/fXX4b777sMRU46A7sgMkYt0PMu4YHDEtzzJCZY8gsLc+5H2czRDne5fiPNhfYTOSKZYh9Y598M1rQQEDPGLetRBRGKIqCSOPGIKVA+/NncuknTyiRjjaPxhBIrVh3FY5TE5RFGE5557Hscffyz0p4ijdm/S0QiUscrxsytfx8u8n/QzCdi3KC/jfZhix8FU0JkspAV30sF4efsKQPThC6UQ8gispEwEEY92qqqr4oLNmzejfDerGQ/7ouYAABAASURBVCIC59TDD6hcIvI+wLieh+Do4Vfw2DiNMC5TzI/gfXDgoyp7gAMq75Y6IF/oAm/Qlehy0Dko0jEMTIhQAhj9JzurxW3btsU9ZzKV0N+pF6Gc0yyo4ylSXicC2hkUt8xB2/Q/IVPYjCiZwv+VEPEELEW2pbfPQ8MC3rlSA6geKY9fpJ1PjAzTJ5xwAmbMnIl8vgAxrOjKmB++mKPb/aBEBCISI5SUbJx8Xy8RidsSKcXvq5F3qEQniUpewI7i2IjFK3PmwRjBuLGjuCwcdEIdwAXFI1AVBBoNfmJBsBUPrpoFL2EgzHOiWIh/GMqWkor2IQWHikQC26QVP1vwGFbkqFQE5INDSK4xCWsMNPjc4X/7W/+If/7nf8bRR0/DwkWLNTs+9lFjbK1+OlitRGWGMI2jhp6DSb2mQFpCQCK2GUJ0y4yPQswBlTUFqKApaK6D8B9iwLsIEuOok+OU73G90pzFBf/nXhFHTHDkCyGi3ElkYJnb5vJwvY9El9Gf4ldv+IjgUUfoFBjyLaRjrsBCrN+wCQcfPA7f+9738cMf/gsq0jScVDREp14hhjqgAWN2E7WsQfaFXyLZuhGpVA0kSrDAET6sD8dG3kKB/HXWQ9L3IIsfgtvwPAftqEOKjMkcfTtAeay8HTNsGLrWdMFLM1+BtQYOAUJeV0UEF8sv9ngQEYh0wB7vYDcNmt3kf3CzJUTEHZMYh2w+D/3ziSeddALH45ivs0wmc4UYGg3DxcRM5FyIhxbMwJrmrUgy3wonncCZj4VCBYMNfGifyAhAXqR4dLOyZStunfM0trtcPF5LL9+akpgQi86Lw/jx4/D1r38dn7nuOtx99z2o3badpwQeIi4O4f2MoIRvjAfHG5oK0xUnHXwZ+lWOQlAA4AuK0ATTHz3kAOWSnMIOYFac1vg9AufA0QgAOlsK+D8a2nka88HCizx4Xpa71ghhaiJ6jv00vIpRKMQGwnGdC0xsgh3lOKTit2htzeKWP96G8849F9/85jdwBI851QjoPAkYyGd1xovqUQb1aJr9G9itC3gE6rHQg6GNZ+JD/DiOTTkh5DIHqzpTfDoZm9E8735Ehe0oeglEUUDeRhAR4gNGY/LulJNPwpy589DY3BzrFWaBSAAEH6ZgPjyD4cTQwAZRGycs4DQJZr36Gnr37o2DBg+C/g8yLNgxXP1JQC+gkPgeXt2+Fq+sWYJUugIhZ1pYO4pCqCzsqPB/IKHORMpP4qVNi3Db0ufR6jkYIzuNPAgC7loD6F3siBEjMHnyJNxyy60I6NHrH/tAJ3RH50Xo4UahQc/0eJw47ipUBgMQ5AGTJO93avmjj484sPc44PPkpBDl0GgHoNeYLyHT9Uy6eYJQLaF09CtCU2ssNOuWP92OYdxxHX7EJBQKRaqPgAYj6kBmytkIvimgZeFDcAt5D8tv40ItIWgrjP5PPOQlTwAtnUMvmUS4ehbClS/x1Ao8J9DdrPKkgx8h9Wuvnj0watRIPP3Mc7AmQeCZAp16kQ68DwPrPkRGtqS0EzbNo58U5s5ZhOeefREnnHBc/GP5ET18YzqGK8KJpIFtDHN4YOkr2Gy5iFgcUEhAsFxspRY/DNP87sdgjUGxysfDi2fhhY3zodpG+BKUgvIw5GIqfQFnnnkGKiszuO+++8tZHbF4EBEYGlpdbeO6H4/jR16AdMA73aIqK4dyu/go7AUOKHcV9kLTH6Qm6TgH0oqs64GqYRcjNeh0BJrHHVaCJy+Gu9zScEq8ssbi8SefRC6XxQUXnE3jCvjUFXpCYCjPJVx9G0SU4HDdM3Cv3IWaULgXjmB4kgYNO+FqxgcG3jOhTmtQZwo54nG9V4d1aJ17P7zG9dA/eepgFCMGZYv+rEwxjHDcsUdjw4aNhM1Q3vo8co6RPkSvjpF/CAYlYlHf0oY/3vEgvvsf/4M1G2rRrWs36CANj3QiGk/drVEGeDzEAXO2n968iDvZ5fCSFsYSPEMsQKS04OhYgWsH+yVQEdB1BkiKCrEjZRHzXORK9GPPB8djY1UmrX6IO+Y/iwWta6H95xCiSONq+JHg/S0YFI/k4MorP4alS1bitTlvQDgHEe9VIuIThQoqYkTOS4hCZDBlyBmY2PMYhK0hAk5G4Pks586BY2Li/8gjnEmVsxIYOiOhsZRTC1Dpl5jASecDhVLGu3yHVHNsRhyc5OAMQQLw613W/3CgGUMe0OQ58SHcabbm22B7nY0ewz9NmcywMESCvNWdF8Ua+j9xha4tHvyChYswc8YruOqqK3jETAwVcpaIyjbbjCAQVQzCeaxfiKZZdyCTXQ8Y7sR4/BwRN16n7fX4+aF/xHH4Yih7DlEQwfoGHo/Og4VPMq+AUGUcIQJeFKnesNaHOuxV6SQmTpyAl15+FXWNbXhx5mwENL4igr0dRAQiHfDX9Cey+3Yoin9N0wdOXRFBQ0MTvv3dH+J3f7gLTbkQldVdwVMJTiZgjQ7VcHE48KyThAs25RvwyKIZCLwACaohfWJgqQoCIzjheiRoep+CLlBrELDvgLtwMA41NkBkhKKqS3nPUyRioD/oJQmL5flt+MPrT6G20Igku/JYFjom+JiYn6DCilCRTuOKKy7H/fc9gnXrN5PXHlkccbEEIKkA64H0B8gh5TI4acwlGFI9ESiGPIbj3W+MxIHh/0qIyI5gB7igSEXkIJzzsP33L98/J/LQP3dnKSFCZWWDFGyYJKTYvn3/zX7AakaRBxGBQRZhMQvX9Uj0HHctxB8I4aKykqC5tHBg4BEv6AQaY7G9rgH33PMALrnkEnTv1oUyDLAZlIKBJV6R6zBP+Zd8LbIv3wa3fj5siv15AkdZ1zbLUKr3f+RN+XXKLPJAJIM078BbVz2G4vZl3N1HiHiMLlpG/kVkif6mgvrWU6cegZVrN+CrX/8+7n3gEWgTLP7gPbuh+MOj2SjVFRVpnHXGmRgwYABy2TwCXv6JLiAuNRdZtQixMoNnkaPSf2TlbKxu2hL/RBxLd8Oi/ZRNSVNBFC7mhJA6GiQphDRMzKWQwnAAe4G0iG0L+/StBz9TgVdq1+D2hS8h5OJwXETUMjv3She2EAQ46KD+OOWU43HbbXcgm4vI4gTxHDgtjEtPWjyol9s1ORRnjP00urm+qIBFwCN7ZzpjlvA/rG+dOapjlMEyZSJ+BQ4e//0143aSQkhZL0Y+jE3AIGDreYi0AhLg/0ZwVOg69hBFGtiiPxxdx/89TOVkFMkCsar2yvKms6E/hEcjECRw6y334/DDD8PBY0YQNwSXwk4sExoKQ5m35GV27h2wK55Dt4Rjfw4B1yy0uZ1q/F/8cJRBH9Z3MC3zkJ3/OEzYBEtpFGdBbw96Ymatwbbarfifn/wcM15+BWvWrYfjaaIl4EMUzAd/LCrVVFBwSPIYc8Kk0Zh8+Dicfe7J8JOCqH1nQNsBR88+xuZiWNOyFU+smYNCtQ8jESzPjNwBwgylEaSRxKOYzQKFAD2SFeiu/9UXtUSYy8MrbyljmuMaceqvfYmQZzTgQqPu5QL4dFweWD0XD66bC0vnJPZZduokBLNRIP7RR09B9+49cM/dj5CnBh6P3tEelEKdiogLq+iAoV0m4fjRH0OUTcCjknLcIZRQWQjFLn19eN4OjkIYuiKdCh6bFQXFgkMhH6DAOJeLyMc0DN2O9zdmRwcSKKInItMThbAGuWICWTpAOR7n5NlvFPHUIMoD8Z1hxG7cW3LaxSV8cU3p+4ME0k6z6MhcAXmvGypHfw4Vvc5AIUhCnbko1nrCYSmAhtRDwkvjgfufgvWBM04/CSG5qQY2olEl4o4nMj4SEiFa/gTa5t6JdHzEnEBAdjoE5C0TO7D3dkJnSnbpxHHkrj2vHLd/7sMoMuRF6KGmmAJWvIDc1mUxn8lWOiRhTIlSrr93XFffgBaePEbGA8jfDqqFeAqMPsBPLG6d6RcRiJSgc/57TYuU2hApxe+1/rvFj1yeyqvIpVUS7meeeBLjRg3C39/wcXz2uk9QaVHudQfGnVKoxoM5BWI/tuRlbAlboEegcIJQ6ezUqXCmxUGdrhiwlwO7gyGdNgqQo6wFUQSvKcQZAybja9MuwU3TLsAXT7gY35h6CY7pMgo5Ot8RiXRc8A4FcASkUAh/5cMm2CzbA/QPTfjkWZEe6e0LnsfrTeshvNtWfhENdFcB7sD02/OE8+BwxccuxsaN6/H88zPYBneunJaI4wqp6A3rOoQQ0qx5hw04HVMPugDZ+giBzSF0FnBpLsI8HK15JHEv5MtfOaZ3XV37MyVsNfqks/RRegsiyoICSJOF0DcH71CFqZBjjMirSAKIFBGyGY4COe7Ss8UWtBTbqIgFKemKnv5QjM4cjSN6n4tThl6DS8d/CddM+gY+fsQ3MLLvaPIxggbHNvmhyR0gIkwLVF5AWeZHx0P8ip5j0ffo/0Tvaf+GLod9D5lx/wBv2GcR9L8KhcqjUfQPQuBSCLjDCyj/xYA73KgIj2vACz06m0CK4/TZtiDBqwOBhCH7CAgaK5ToY0b8iPIgBkA4v2BbypcSCPZFEI5d2G8BSTjfIGnr0Vq0SPa/CJWDr6C/mkTCACxCRFmMXB4hHQ7HsQo8vPLqHCxZuhCfuPoSaND2DHltBFDnHOSRo8ENiRvWL0XupZ8hk9sGSaThrMQGxLB/OOyVEJiIMqV8d1D5MpQz4zwYyVMWgUidqDznKBDE64jOeCS8tpEQjnLq4DNWsHuFvl0bteIouj5pTSOV3YDcvPshxXoEZKjKtWUc8ay4f/9++O43v4Z//Mrn0LN7hqdgeTqK4BhChFEBkc4R53bX9j9I3+aDROxb0eq4YMKwSGGzWL9hI2o312LqYZMpUMDIIQchxd2t1uN6oahxxXByFzatwwu19Kx8DwldGDCIzP5nhSGRqpxD7nh8enbXjj8RF42YihUbN+POl5/Hn199EWvr6/Dxaefikn6HQdqK0F9NEgq0xCN2OtS/DtiEckLIj5DKo8jtp+cDW4vNuHXWE9iSbYIQQRcKIBCxEGYwRQoc0ukkrv7EZXjmmeexYsUaWB79cC1RlUUQQazkLBeNEPyoAscPPw9jux+NiLpeaJwgEY27KoqI7WkP2MeBRMY9khExBfFH/FKnJjIOakxDjrlIJVbkoCJqbqf/5VdQgAsMAnpJXjZCTaECQ5KH44jeV+GCoX+Lqw7+Oq6f9F1cN+XbuOzIL+CCQ27AacOvxZS+5+PQ7qdiTNcTUZPuHff17l5lWkvYKgO+Vw3b4xx4vS9DatD1qBz1NXQ/5FvoO/GfaXh/jh5H/w5djvgpMhP+A3bQlxH2OB/N6eGotx4a0YxslKUBLrLBIpwpoCgOIcvg0kBUhiTLOz8CcQbCLOG8opQCdsTY68FQXmM5o7zaYh4t+TzvYY9G91E3Al4XiOcgIqQTsIzjBKkynMfNW2rx2GNP4NLLzkMmU0HFTlwYlgrRGDtNWsCKySk+AAAQAElEQVRYrrlabJ9+O5LNq5CyKbhIABo4oVMszoKdYG8E4xIwUTIGiRKIwhTprICjoS24CrRU9ke2+2jUdxuP7V2YruqFQpSBDSo4kgASO+IFxuHeIO/NbZIvjnyOuC58rhm7ZjqKa2bAkF2R4ThYZvihekTl9vhph+E/fvANDOjXC4uXLOMcWcR6TZT5b27+g5RDCfogkftmWi3Pd4yhFWDRc88+h8MOOwx6N6t/fSik4Osksih+PL6zEuC+JTOxMWyG3jseKFNI2UNAwcuLgd9cxAkDDsHYAcPw85n34RfLn8UbbZvwxtZV+MX8J/CrGffhtEOOwIRuB8HluWio7AUWezyQOWINVHdECcEbLZtw59yn0eryCHgMqUZHSG+5X0ctp3/PtU/vnjj33DNwxx33oLm5FVaVk+gc6XJqx9YB84i5JtEXZ4z7OAb6k2BDgWezAHFN5ME6B5KAcJ9JKXujfFBr8rElQEcgeaANbYcQzrRA0IYgT1nKWXQP+mFIaiKmHXQhLjnky7juyO/hU1O+isvHfwonDv0YJvQ5Df2rJqKLN5T7rZ6wURUQsJ+oow9wpwS2ivcZaBKpeCM4tsnbERSphENXTVp7wdCY2uopsH0vQWLoF9CNBr/3kf+BPlP/B90m/ifSI74C6Xce6lMj0Fz0EeYCSBRyl+sgUgBMrh3yu1CnMkiAMN8HxBFIgCgwjb0fQicIudOs8EhHzkc2ORldxn4WtnIcci6HKD4iV/oAp3JFpyBinXy+iFtvvR3HHjsNw4Zylx86cBl2EMyxGE8QwNDANaIw5w4kVj8Ljw56wSTgjOnA3Yspz+VhwbVh2xDZAgLPIfCzKFCPYcihqDrn+0ifcgOqz7gBPU/9FjKn/C386hSnohEknGMKSwDOyV6k862aFupom69D24JH4Rc3IKTOiCA7UFWXFAoFDOjbB2eddAxmvDidpy2Oc2YgYiHSgbuj0gcoYT5AtL6JVOW9nmRZTuKqFWtRX98E/eMIUeTihdS5QjxNRjB320q8smkZwrRBnNcZaT+nIy5+bh7QDRU4dtik+HdVX8qtRzqTotdMY5c08KrTeKV2BZ5aMxfHDJ2AtCTo1QpchL0QBEIlm6Kps9ahLQ08unkuHlwxHSbhv6lPQ/4aeq26+5006RCMGj2SCuzPMDpRVGrg+DqIjOASgW4CMKByHKaNuRSm0IO7qDwC9pmgStFdkQ4rkI5aezfl2HwADhpg/4Bh3PF4pN+SNhfkUMy1cDfjoU80DFO6no8LD/4Sj3v/AVdP+XucP/J6TOxzDvpVTUbG9IHhMWwxChDQCBQIeYT8ZwggkA/QUXaGjj7LKWEimUzA8yySyeRuZJdYNKqIg0MkEQJhXxIwHSCMCohcAYY7L0t6XNGHeIPgVx2Lir4fR4+x30avyf+OPkf/N2oO/y/Ygz6PXHoq2sKuCItU1mETQGWvVMddlF/sQ0C+KVXqkUHHot8KYRlrL8ZCCXUwJkAxCtHseqP36BtR2etUFDilYlKkzLJ/fvAtovNqkfAS+PO9D6Bbt2447thjEHAX7GJjjB1BWw4hUNnOLXoawZzb0cVrRkDHEX4CoEyA5djLIRQvpi9bzCHLnXoxb3inX0BYCNFaTKBgeqN2wctoeu73aFpTi6bUINS31qPAKShmPcqrRTHvxfgS5vcBxR0MURaleeUkG+cgv/ylkhtJUZV2Kgx5qY6P8n/CuNHwrMEbC5fAtz5Uv2tZR2sfvJT54JHcQbFOHkQXD/Di9JdwxJQjkEz47QuOU8g15ejOC71TZtIPDPDY8jmMQyq/BBWOgxPsgI6W912q3L/KWwQH6mMcVNmdx9gGr21egQo/gQTpb6MCyadoaLk7tz6FcPUi9M50Q3Wykook4LGeqgIOZg+QLuQbbSVbcog8izAIkeDxj2cF2YzBPYumY9b2lfB88p70EB1OhEMQ1hEYbQAO53E325ZtwRNPPMeFI1TyoPoN4YjmYBgLHDtyzJjY5xgcPfQcSMGgaELkOa+6SzDiUDrSx14JpSMpgYiBqGHlsRwkjcikEYpHGskD0lDkai/kqZxaLYbYg3H6wCvw8cnfx7VH/wsunvBVHNb/XAysmYCM6QvoD9iQLxE9H0eV4lxKW+aIwS8D/TkAyzbVmDsaKPYA50B97WJgCuVQUjCGCjbE7NnzsHjhMsx+ZTZypAWkGCJxFM8BNHBONGL7mvLp3HgEE+dxPM6Hi1gSGdLDunFFx7VQQCGKEPmDkaw+HpmBV6Pb5G+g7/E/Qvejfsxd7t/DdTmLjkJfUEcjiHJwlkbbCAI6egXjUQY5dM6ndmWcQNpBv/c8CCxl0tBpMShyrgSgcg55F5kefS7SPE1Qvmu5FwECjpHji1OOs0LFPnPWq9i4fhM+dvkl0KCG1LINxRW2K8wMyDuQx7nNc9A6+05URvXklTo5fuysGBrlGJ/tG7bLKnvkUQdT+3ecJUAQFSxaB54Le8LXISf+ABnGlcf+PVJH/zOqxp3Be/QsqnhXXLn4AdjcQqS6dUf1UX8P/4TvQE77RyRO+SYSJ3wV3lFfQL7bsNJPTpNmoYxiH4TQr4QXtCG38GlIbht4LkKHKEcZcdQJgO/7QMw/wZTDD8fsl18ln1U4ARHlBD6wwXxgKSfhqoCsMVi1eg2aWhoxadJ45gKGk6IgHJ0wJ9LFZQQza5fjle1rkU6lkShyArWQ5QfCQ2qg5BToTXevrkZTsQVN3Hkk47EAHkvTRYFhHKYtGsIsPdNifDTuTAQn2gL2SFA6THtz7BLOJti/gc++xbOoTUb44+vPYGVrHYT852pgCdcIAEOmKzguXo+4n7zmSsx65RXMm7cE+h3Q6XGqwMRygSVYn5XgaEh9HDfsTIzscTyiXADnAVHcloN1okh7B+Km9WUB0hR5AYLYDWtFhEbkC40wWUFvfwCmDrgYl03+Bq468rs4Y/QXMbrX0ejKfIFQP4QEcCSO/CLzRHMFHCQ4AAjbFujsgW9oFg2vwBoPIuwbAsQldD5Y3VHhiAjzBK0tOfzsZ7/Cq6+8hvPPOxerlq/AT3/yK9Ruq2Mt9s234kfkOSvwKdUT5pdaLqW0dyOA8CWW9Xx2JI5YgE9DmSAYBx0EX5wDqm5JjEGy15lIjf8euk77f+hy5A+Q4E5dKiYgX8xACq3wi23w6YilWMsnGDVMHIvEwA6xdwJJJ+0h58nB4xpoo9yYXiei66hPILRdWRbBsnstcwihDlVE+TOU2RVrV+OxJ5/A5ZddhCRPCJR/EtNrOP4IGiKQR+RV1LIahVm/RKZlIZCogBM6TZGDcH2COKHY0s4WFnsqkGy2rK0ZhKQ5P3AiKo+7El5FNU9GcqjHNtRnfMjEY9Fq8sjPfxiudRNsIkJq/UwUX38IUd+BKI4bhoJsRos0oUkKyA8+FPbY69BUPQg5LjKnXewDKMJDgoY0sXk+iqtejnsMDflFPhoRiAis3v0DGDNqJMKgiKXLlsPzfOZ8sB9K1Ad3ACI6OcD06TMw4dAJnBCPiq6z2LDcGkTc+TVQAT28/FXUOd5pIIDES7Mz7v7ng0+qEoFDfViApXD5NC6dKSySZkPD5TgW3/Ngkj7ymkekhBhQve+RQYSUCjZZMgQRdU6nltVfiRIeFjStw80Ln0IDdxGGSku3qSQXnUNIh6FrTTUuOP9s3P/Afdi+vQFJL4WIRrZkELQXrSHsoYiU6YkTx96AgxKjgJYsVZbmgwpMcfY+KF3FsAWWR6leWx7pthqMqj4eZ/Nu75OHfw8Xjf4CJvIIssbvBz32dTSEJRASR6ZxFEz81Y/yU0Eb0viee+5H3759cdHF5yCba8Jpp5+E0WNG46677m/v0UFEoLh4L8F1IKvsKOhsx0AFjBj4Rbwo8rmORsLvfQWqD/lX7m5/ga6H/BOiHmchL72g92oBDa4U61khYMPKE0Z77XE8bXAIOe5IErwXp6AmR6PykG/AJMfBho68cXHvDgIjFpEqdCuI//D/n27HGaedhv4D+8IxHzsFQ6kmPq24T3lofe1OJNc9i6TNoWCSxGRffIPtOvEQav/wGXvY00F0FJSzaPAotDWtxabHf4/colkoLpiL3IoViOpa0Lh6PZrWb4FUj4SMvADiVaNl0TwUVq6Ft9WhZcFy5BfNgZn5FLY/9QsUq3sCXXpzfbUAKrZ7mui3aM9GRYg13NzUo0iHwM+SXvFVe8FIuKOGrifPM9wwHYoZ1OsuLpH4/UF97SMW7x32iAg2bd6C+vp6TspEhG9aLOAkCoXfYO665Vi5dQO8pIXwiCeQfaEI3uO4KVEuncS6hlp0sSkM6tEbWRpcrmWICIqW7RmB31LAIb0GUmkEqG1pYCbgx0oFXJLx5/t+kQQEhu0IyCfAagZKQZMZHjUmCw5+dQovr38Dd85/AW0CiDEwRGASOwIzQt7/jR07GlOmHIbbbr0XhQJ9WqPKSPlfxnTsyyJgu/1Tg3Ha6GtRKV0R6JGkCOdP8RxfO7XO7z30sFknEeUnhGQzqM4PwdTeH8PVh30PH5/8LRw14BL0TAyDhEk4GmDnCgCVhou9irgyEKffih6Wv0W2iMRzKvLmuDN6XV0DWlvyOProafjYFVfg9NNOxbnczY4bezAsFf7aNethIDBsR2ORN7cnUsrDewrKbzUmJfDpMNkwgqOcBTS4QcUhSA+5ET2m/hg1x/wC0ei/Q1PVYWgCd3pRnrJQml9tpdRtR6r0vetbmKHA6F0+kYkQieWchDR+PdFt/OeRrpkKXlPC8Xpl52YcLJW8iOC22+7CwWMOwZTDJnMNhXB0WjvjRmIA4nloRtMb98AseBxJQ4Ngq2C1DB1Bj4s9yoOvZpl6paNkz6RirrHPJK/BctvXIdFvCLqcfRO6n34JevBYNUwF6DPpYHQ57UIkTrwQwfGXInfqVeh+1iWoHjYUZAiqjrkA6VMuQdXZ16Pg52CatiHBHbmXa30bud0z9JdacfBdDpET2GQK2LoYweIn1C2Bg5D/6BSEeCHGHzIWuVwRq1evA6eiU/kHL0lp+mARrQtCIXIuJnz6zJkYPWYMj4CT2HWJKoZEDvr/Rz6+9hU0Sx4psYDlwuSEx4NXpDLELe7bF+0QqN1pZBhxsQuV/ZZiE1ZwQZ0+8ghkcgm00jCFLAOVRHNTM3p7NZg6bBLmblqKfK4NGSQRcPRC0nX3GxE3aucPs97zozQpSyI2yCeur2lNCPvxCcrXIOXjgRWvYPpGHqMJeMcSocBlA/I2It8F5LCmSc+pp5yEVCqJRx97mrW1BcPFpb0gDtTf8HwhHyKM6XkMjh15CVybIWvyMJEX14EUiRtRMbBdpnb/CIs6Az/bH2GXlq0JwVF58RPFbB7SFqKfPxCnD/k0PnHMN3HOhM9iRA/yX7rQsFARI4LjLgjcuQgSsOS5wMFFpEdjlkccJ3PApuG4W3cIY/rBORURiHQAGHKc17rGJqxZvxHzFizCGLZImQAAEABJREFUCy/NxMOPPYF77nsYt995H26+5S78+Ce/RM8eXbFy+So889STrAXeyb6K119/HYMG9sOv/3Azfnfrrbjlzrtw573348GHH8VfXngJr8+bj1Vr16OusRHZPJ0C1hTp6F9EQIKo0BypJ0t3vPktBNKvueC44vVGfD0FdiaERwPmq7MRCMT2Q6L7aeg57hsYeNQPUXnoN5DrejiaqEKjYg4pxQkB4xJ8aWsB4gTlAgr8ih0cU0Bg8/x6t4+BBAn2kkVbaJEZcTkqB13MDiSmLyLdgAAEXQoqXyIWzzzzAlpa2nDOWaeDo+Q8OaKQQOIrNhuArjXDj8K611GcdTsqwwaEkiEuj4ljQxohDmSItmHIKxuFzFJgtAeeCFwfXEOGMsWI65sG3kvCpmtQbKrFigd+jzUP/gEN93wfTff/DC13/xCN999MuAOtf/4Tah+5C2se/hXWPPLfaHzoR2h7/m6ESHPMNTCO6yr0EQhPldgPmLsHSH7bJhzIUE5ExDEkolYUVrwAyW8AfXaUNkeO9RXIW+KlEkkcQkP74osvxNQFZIKejIHzRMQP1GNEBCId8H6pF+loQ0TebzPvWC+iQDvhZLAP/Tujm7ZswaTDJsX1RHbpN0YTLNm+GvNaViPM2FikAggsjyp09rRGGbAfQkAlHSohNKAigsrIoMgx3v/GS+guaXxp6oUY5/fkMYtDz9o8zqwcjs8eeynqWlpw/7KXIRVJGI4lS8cBbMvjGEREW2TqvT/KC6tyzkREIAvBCJrW1goSQY+TDQ2UJBJoShRw67ynsaBlEzzSYKl4BAZgeUQlaqjYJG4BuOLKizHntdcxi3eLRjySS1VImsMwhLEAOK8lXItjB1+MKQPPRLElgJGA4yEl7FtxiIi3D8LizsDP+BGEkkfkE0wE/XOQUWsOA9JDceqIT+NKHgmfMvIK9E+PgcCyT8CJANylQ2OQBmhwpMnxi99CHKZEmIBQYUREEAjrGI7Rs0kI29JfZVq+Yi2ee2467rrnQfzidzfjZ7/8DX7z+5txD43jC9NnYvW69bznDJCurEbPPv0wkndTkw6fjJbmRnTv3g09uveFhopMNQYfNBhNzB83fjxGjxqNPv0GoLKmC/K0Jus2bMKMWa/i3vsfxK9+8wf8lP38nPGd99yLZ559DkuWrUBjYzOCYghrDKgECKU50/s/6nV2YwnMI+0iTBvhN8h+5jl+ax6PORwAFxuYBExmKroM+xx6HPkzVPMON+x5LOrIm5xpQETw8oDJ+4idJQkZhzAULEOZF7zX4OBLlrudgEfYp6PLyBvA81I4tmsgbNdHyF23iAEgsMbDwkVL8BL5fNVVlyPlM58DNRw/JELIf0XSQooA5rnGFWiYcRuq8puAhIFV2VTHIjayOmowcJ0Jge07QsQ0M/fIE8sdjY1BRAYDasSFegE0jolsLWqwHf2nnIQeJ1yBzJRLECRz6D6qH5JdHKoGdUPPo0/EgONPJ5yBruOPQNjawnYakaBVc7wGSEQOxvchHBcg2LtBeeRDx6JOacIPEdQuQduaV+GkyBFaUuBIQglEDBzHPnnSBDQ1NWDNho0QayAk03HOiLhXHhFhHx3wfjsR6WhDRDhufLCCGBMrZ0vip8+Yif4DBqBbdTWKxYBCpJPUMR5hstk4PL5sDtrozfuwzAE0n8g4EEJ8NEsBCoMAAZVVk/7JRBrN7VzQP5v5IAoUwi/xuOebUy/DF0+6CldMOwOb6zfj9y89iJCWydLi5WgoVFlFFEyaD3hiofzZG+Mr8a7UsrC/dCqBRa4eNy/4C+rCVlgYgHMhXCjSrphjbOdQUZHAx6++Ao8++ji2bK2Fx3vliEbWcE5ZHKPpy/HDRimcPOpKjOx2FBVpK2C4i40SnDbOoQkV7X2Ag1C55vJFFJsN+leMxJmjvoCrpnwLxw+9HD39g+D4L+JRsI5N4h5c/N71pblKu0g7FjOsMfCtR+UeYdu2RjoTr+Ouux/ET3/6G/zyl7/HE48/i40balGZqcTEQ8bhgnPPxnXXfhKfvf7T+Ox11+Djl1+MC885E2eefAxOOvYIHHn4obw3PAlNbW2U3xzuvvduXHPNdfjzn/+MqqoqrF+/BmedfiqmTp6Ek4+eijNPPA4Xn3tW3M6Nn/4kbrrxM7jxumtxyQXn4fBJE1BdSdVc24jn/zIdv/4Vje9PfoM773wQM2a8is1b6hAEIfSu3xoDnTudB7QHEYkVn4hARNpzNXIQnXPHPAe4qApRajwyQz+L7lN+QgPwPe5sT8H2gLumMIuURxyEAB0nBdaiQbTwiykki2m822AkRAt3RLnqY9Fn/N/DeQPgOitgGg9jhNcTBah8NTW14J577sNZZ52GHj26EJc0sDOOCqEY5Ogc6hAMx2aCOrTM/A0ym1+CTSWJa4hZfqSc2E+xQ+iARFUvJHqPwbpGgddnPBKZwShsXodC01YUa9fwPnYecsvmIVjxBszGleRtgePwuHvVNeRRyn0gIujc7ZORkOhyP+Rxkqd1bYuehZffBhhDesqFpVgd71QqhbFjx0L1PMWGaFIq3E/v99ttZ+l5v23s03rKZiMGzS2tWLd2HaZOPRI0r2+aJMUTI1hQtx4v164G0gmoF7VPiX0XnXli6KVy4fDI0uO6H1HZB1eMOQZfPfXj6NKzO/79udvwi5mP4bVFi/HcisX4zvR78ePZD6FLVQY/OPEafGrUCZhSORh+PkJLmEcblY9Q2Rj3LjrfAyiOd3UVNLSvrFuM2xa+wLsxB+dbCA2l0Fsud6Hk6H3ssKGDcPzxJ+DWP929QwE6xeXCK+NqHHHH0MUfgNPGXIPuZhCKQQ7gzhCxUijivQRRZCrdAHlwbWOAGYuzRn4Sn5jwdRw35Ap0TwyHC0MaizxQ9AA6LuAXOtEvIhDpAFXcHp0EEYGm22gIFyxcTKN6P37+81/jj3/8E16fMxeVmRROOOF4XHPtx3H9DZ/gvep5OOP0E3AEDeNBgwZwHiuR4n2bAHCct0CdLY415F28Iw8sC07kUfsDjzxKYyD4h2/+I7p364U//el2HH7EZFTyDj+k9BejEEXOhSonbYfNIeFZVFdVYtCAfpg88VCcftqJuOTSc3Htp67Cp677OM48+1RUV1dgPo+qb/njLfjFL36Du+95AHPfWIjGhsZ4XCKyY9w6Tm1XQUQ0IghMnC4i4ClB0TgImOa9rEsOR1X/mzDwiP9FzzH/jlzXqWgKi7BcsEInCi6NgkeHx88iMjqnDm8byl0SSflTSIzgMfWXIFWHcuycO/KBRfHj2mVK58iRr3fT2ZkwYQImTTwEIXkVI/GlPYrz4fNKIoEQBi3Ivf4AwqXTkfEMhCcD4IhwwARHaiLS6SMMPfiFHEzYBh8FuFyI9NDTkOk3huUC4a7VFEg4eZ5MCJzJI3BZiATMJIjyPGJ63z4hvRk9SfA2zEZh3Vz4snP/ugY0R53YyZMnYytPK7ds3066LUqypqUfHDAfHFJLlHLjA2s8zJ07Dz179kCfbt1guKB830O8xigzThPMC1wRz/POsJWSZqzhJO0ym6Um9+nbtfcmTCg1DgZoKeLE3qPx5Unn4XNHnYeBVT1QWd+KCwdMQiJdjedz6/HnrXPwFwrluvx2eDaFM4ceiWRTFvoDUpccfSo+f+T5OLPfIajKW2QjgE97T3s2cmxOQemnPoXwOxUCXmUSD6+cjSfWzaPC5IKmYlO8MiiizkFAY3bsMUeid++euP32e2CthZaF3LmjUxCOwAUOQ2rG4rTRVyNZyECCiLnszKoH3gl5l6TjrkTIV2HDEXe9eWr1fFZQEfXGCUM/hisO/3ucOPxy9PCHghqXxo1mSo9A9d6QVk3Us6b8RDoGKmRd7MtXrsb6TZtRIA1oD3q39/Ks2bHB+/nPf8mj4Od475zAaaeejBtvvA6f+cwncMYZp2DMmGHo1rUaxpB+thmxTUcA5VTj+Jv5JARGQJ54sMaQepJHBXnImJG49hMfx9qVK/HUk09i3ry5uPii83DsMUchCIogB+HR0FlWNgQlTw1LRKOrcfzN/pTHIWPhxHWpqcGI4Qfh9NNPwnWf/jg++9nrcDbvKTN0CmZOn45f/fo3+N3v/8hdxMtobGzWJiAiVNIRXpjxMuoamuJvxzUGzooiRDqHHIdH/luXg3NtcJGDJEegy6hPodeU/0Dm4C+iNTkMLdw1e4FlGxFNskVREij6Eah/4diYypcC4i/NcTxltvFadyjyqLsaXYZdh4p+J8by7lnKBURrxmCMoY/kyHODBx54DPl8G84881QUeMpCBD4duJZ0e9qZhGhb/hwKs+9EDQ2Sk2Q7HqP9/EjMGAvnEhCTAdp4ErR9Afr26UHHcROaCk1IDBqCxEHj4IZNRHLM4UiNmQh/3OHwhk5Cs6kgK0OkrPI4hP7JTBcb2/0xMIETg3SURevi5zivLfy2AJV7RFkSz4fqBRFBVWUlhg0Zgtdfe52ECoLQMf5gPeaDRS5gjEdGhzSyczFlyuEx+aJvKkWNhMKoC5uIWNy4FjNqF8LXOxXODYsUpQP2Q0ppUFCaqevg2oo4feQUXDzpFBSaWvGnlx7Fv7xyH/7zlXtRlemCSV2Ho5JqNFkhsJURPBdiaKYvRvUZiV8sfgb/NucB/O+M+7B56yZcMvYEXHPIKfC56Yuwd4LSrlCmX8QgAJlLdzSXinAnF838+tUw1oJLCXzFQAw6BxaGC4cPLrjgLGzdug3PPT8d1jDfGHQOEisTzQlxaP/jccSAc4DWNlivgCDS3rXsrSHi5V8gVPL01IN8AGlOYUyXabhy4tdw9sjr0adiNMDdi/4QjzPaloFYA2fYHj+dOIjma5pZxlo89+J0fO5vvoKvfvNf8K8/+i1++ts/4cc/+QXmcLfap09fXHnVlbjh+utwztlnYMSIoUjzmJFVqRRdO9AIUEaVJyJsWNifIwZjIQClPDEWgCVHS2Ao7xGVz8B+ffDJq6/EZz79CVx77VU03KPidq31GLMK6wvaB8A0CMK2JG6bX0wbsTD8Fk6gIy1lAENFRRoHHTQIZ/D4+XoeX197zTUYOXIMDfqCeJy//d0tePW1edhU24Rf/v42/O7WOxHE9DtE3HE73vN53JlKELG1ENZWcxQVBKFh5FhhYKomomrMN9H9yP+BP/BM1PJYvpgNkKaDY8Mcd7gBdGrjZgEorzhRKIOQ9oRkkeOpjTfgXFQPv5J7z0o6GGDraeLJDghp3K0x1BML8MYbS3DFFRfDck59z5aaQxnXICQ/xAqC7UuRe+V2ZIobYHisxKtiOJ0rKEVsen8+pgBw1+/UEUkmYFvWIf/Mv6Pxke8h9+i30WPbPDTOeQIt930LrXd/B3V3fA/b7/ouNt/9TbQ+9wt0K/Ju2abR5io5Co7dOMamHRjtw8eAMmINEn4CZv2rKG6YpTmUI0NOc9bJcxGBiMRUTZ1yBJYvW4ZsrgBLeUNv9p4AABAASURBVI8zP0Av5fIHiFyA6wQLFy5CZWUGgwYOoIJRYWkfAkejCtI6QRuX3+Nr3sBGekvG8+BxXqUTanuN/RoVCgVM7jIAJ4+chJtnPIofLnwS8xrXAWkPm6QNszYuwmkjDkF1S8TRWB4rJ5Dj7uSoUeOwoX4TlrZsQlDtYVm2FrcueQH//fw9GNO9P84aNB6FbA4Q7PGga9OSj6oM9VSVybgP5a3n+1iR244/zH0aW4t63EiFFpeWXo6K3VBRqtFIp9M8urwATz/9FFavWcN53QVXOyL9Ag8+Mjhm1GUY1vNQOiJZcEOI3QdHXrXw+LeAqNligIzEZaNvwNVTPo+RXaYAPBZ0dFRcvKzf3IrSKMKO4yKB5aLWr0H0ptsKgvlLVuPhJ59Bnju2T33qEzSs1+Kkk47jjqJXLIshd+o6PgVtC3so7GiPtGm72o/Ge6J5bUfbVyinu3XviqOmHRaP74YbPo3Bgwbi5Vmv41c//yOaGvJ45tkX8eSzL3HeEhDjc+wRFaSDpUMCFTzyBztCBDgLR6sVuRS8Lsej96T/RPdp30VUcxxa89y58xgzWTSIp0UZvqNuRyL0i2hpC+HXHIXKQz+HotcPwqYT5Lm4oAORKY90bK2tw333P4CLLzkHNTU1CIpF6PiMYT/EKT0OQv1g8tvQNPOPSG57FYkEHRd0xilh7re38iMijym7wvXjeBrhcS35QQE1QT26oAmhSSEx7EhkuPNL9huP9IQLUTXhfHSZdBG8UUejJVENkTx1SCvnSQjYf4HjCSkf4gSV2c3Ir3gSUVQPxzmzHKPqlzJxHCZ6dO+G7t27Y+7cuRwDK5cLPyDxASRJ755jr7zyKiZNmvSmCiH5zyUDcBEta96CV9ctQyKVgg2ZG1Gt6oy9qdaezXBv05yWKSiKo5h7pPMUGtjZqxZhVu1qXlH58NM+0lHEhW7x4pq56JGpwMh+B6GtGKLAcYys7I3Du/XHAytnQhdaJgRSvkEqncLsls14ZP5MHHXQGHSpyCBgO9rXngTjwIVaarHE71Jax6WOTDLtY0bLGtz6xl9Q4E7FQEoIfEfkv+O4wTy9dxnMO8nTTz8Nt9xyJ9rachAp4YoIqI+h7ZcT3ahQTxx/E7omDoVju4jbAYO2qL0zyUedLK+YQTrbB1P7nIerp30Thw+5EEn0gZ4UhjSwRHvbR6REhyrjubyv/Olvb8Ers+diYL8BMDzmPP3k4/CZqz+Gnj26cRcUIf4pZVUarCdSqvu2HbzLwnJLhm0qLSLlHBcbMzUYCuXcd9nsW6KJSMx/bU/7CunMFYoFjs+he7ea2JG48YarUV1TiZbWLJpp7H7+6z/g8b9MJ1+jmB4RzhtlTunduRPhp2P7EUJkEbkcIumLmr43od9R/4HE8M+hmfPa4jnwTmDH1Ao/0R6E8x3lc2hLTULNhC/Dpg9BQHkCj3o5KWxPkbUfsB9BsRjxGP8OTJ06BaNHDUdIuiyNKRh0jIz4EJ80W7Si6bU/IbH6L8h4KYR0CFi4zx8dY2nwDnFax8dxg7ENLehjIKnj5XcRBiGvjZyXQd7rgTavG9I9+6JQ1Q9ht2FIDzoUyYGHINF/LPzuQ1FEJUCvOEGHCDwdgRiOr9SPMAX2qH2X0tiLQXsI2VtIOUjxlNEiXPcyoo1zYLRIolLcToFoHtMTJ07kicQbiDiP5TxmfyAe5fQBTSjlCaqcFUQEa9dvQJaX/aNHj0ZEw/km4jlJzkR4beNSbM42IC0WLowQGcOJbZ+xN1X6KzPokQm3dobgO/aj32XQXh34BjwaSZ9eN6mB7oSq0lXoUdUN09cshFRYJKmC8j5YFiLnAavzDbGjcOKoyUgVPLQUHI4fcCi2b9+G15vWI0hZCCUzooKPaDySlT5m1a+ElQQOqu6NiH3pGtVNIfZQ4FCo0N66MeWux+PCREUST6ydi0fXzUGBBEgECPlhRKBH+SICVeRFeuLTqATHHDwy/gMB0EDkYrGo6z0GnX/HNkLO4eDMOJwy9nIkc5WIWOBgIPTwfZBpElKR5KHHj33sobjg8C/ivMk3oLs/FI59q8PhDHc7Ju6EeWyeg3HOsfUSiEhMl+bNevU1/PSXv8Jjjz2O4UMG44vXfxJTJo3BwL6V+MwnLkPG9xByR6HNeZYjZztgEBGIlICfcVpjQACCoimAQUQgsntgIWkjz0AgrSHlXcRw7EBJ9kt18XZtsJ/dPSISF+l4NRHFCkzitkUEvu/DECVS+eJMNjY1YMP6ZejXuxLHcZd7OnfwC954Az/5yc+gf3WN5MHzPDZlSTfIn4BxxG82oinuNq3zOGfCLxpajilIj0P3Q7+EHod9HfqDUSF3tX7sRAkKviC0ESIIIt79Fkw3dBt/LRI9TwQoZym2YizgYp4I8Ti/7E2fBx98grvXapx6yokI4nXgoOPTMtZAJI6rrcDPAMXlzyB64z6kTQEOaeaxUUSM9/JDHitnQB2l9BSL5Ek2RJTPIh/kEfI+PqCjA/Ijv+IvCFY8huKmGYhevx0VKCBBeY6kjSc7rUgXtqNxwcvUjRGa1i/C5pm3Ycvse7Bpxr1omfcMKnhSEKVqkPUsJLsBnv6XlUWgmMuhUMiSw3mEJoGiCNMA2YO9Fwz7MOR1CMc+bdN2RKtegfDUUZ1kRznUOVJwlL0i+TByxHDyw2HlKp70sbY+kQrc3iNyj7Vs/pqWRDgh7fDXtPPOdbmA2hn66utzMGT4MPgUFteeV66vxkSopLfmmzB97QKE1T7nIoIjbsiFKCJl1D0aR2w3JDgq8ygS6FKn/KLI3gMqkoIuZzUc7FUZHtIbjbjwe9oMioybwwJ3pSGsIbC+bz0Y1lUl9+T6heiersSpXUdiSmoQxvUfyV0svT4q9tA5tgyIWNAGo5JfjUELWqj8+/hVdC5CqDUx5NOeGjmHCJIIDYZjK7erMZcMjJdAJT3mYkpw86Ln8ErdCohqaipFopfSXF4iAmt9jj/AeeeeyevWVjz77HQwF3zF4zdg4Muxo8g6MMIRfY7DtMHnIWgRBIgQeAHVDRUFd15+viuO6n8+Lj/sbzBBFbFLwlEeAEfHQ5AQKhgSX1qcAhFDQxAiIh8N0zke37/08iv49//6X8x4ZTYmHHoovvK3n8epJxyDDE8KTjz+SHzus59Ez27V7DmCpYbXNoywXdYntWS3i6Fz2rF9YXmMG9cRLabSCLnjKqKlpQV1dXWora3Fpk2b4r/FvXzFKixdvhJLly7DAl6PKCxatDhOL1q0BAuZXrR4CRYvWYYlS5djGXFXrFyNjRs3xu3oX0HTdvVKQk8NlAbtVEQgUoIoijQr/taEiGjEbyAeGyT+p+OLuJPyjIfPfPrj+O//+A6+8/XP48ZPXYkvff56nHDccZj3xiL86Ec/wXO8Y8/li9A6IkLeah+OPAGiyLB9D75Ncj5SUDVrKf9RVIV07/PQf/K/omLIJ9Hk+sVzKxQ2L+gG0MBmOW9pnkhUH3QxAt6nW6ttic5s3KaFZTqAiOCVV+Zh+fLl+NjlFzEPEMqfiMAYE5cbMQhCASSBwtbX0DLjj6guNAG8sxTRVct1A8FeD6TDCHlDaSqmeyM3/iqER9+A8MjrkJv0GRSnfJrpa1E8/Drke0xAsv8keAefg3whQ14myRcfkJAb+VZYz0fV+FPQ7fQvoMc5X0WP0z+Fnqd8HP3P/hyqjj0XLmiEmfcIBmyci6an/ojW5jyaR5+K6ITPIT/+ErTS+fF4wsA9Qjxyg70VHOfEknYLMXlEnJsKOqxtK19B0LgcIU8RYolxEWWGQN5AAginY9zYQzHr5ddiwkJuWBxTunYZ7ZVHRNhvCf6aDvYeL/8aqjrVFU4CZwSGA9af5lyzejUmT5yEiBzm0wkTMFQaIh6mb1qOlS3boXeEnNGdcPbGRywKpC8iNwMX7uhS2FlIYRERJGg487QSeRoLEUG6APQ2aXqsReRpdGE4Sg7K8VjYMDaUtJSxWJfdhhnclV991Cn48jFnYVndOsxpXoeEEd5WClRR5mhcQ8+gyHpqtLP0glOpFD1DRxF1oM0jJfvmCak0VH8luOg3FZvxp9eeQm22DuKrSu2gwZFLEXmjis+jsb3iikt5z/ckli5bAY91wfIObE1xHAHjMI1jD74Y43tMRZgNUDStaKWnW+kG44Ixn8eFY7+EvhX0eqMcnZwCgvinTlmPj8qL9imiM8MenIPPvoTMf3nWq/iv//c/eJVXEWedcTq+eON1mDblCHCVUSEHVOwhhg8bgUkTJsWOQUReo1MQEaJKnKNj0oTGIgKN1dBls9n4T4CqIVUjsHTpUixcuBBLlizBihUrsHLlSqxevRpbNm+JDWXddu5OGhvQ2sox7gYaGxtpoOuxbds2bN26BWvXro3bWbZsGRYvXryjff1WA6zGvK2tLTbuIhLTLNIRR1xDCmWjjE6hIlOBg0cfjG5duwNioCxQnk6YMB43XH8tzjnnTCxdugT/+Z8/orF9iUpSYCn32paC8iGKQs6s1lIADLW6pcBEgQ/JTEDFpH9C9eSvI5cajmKbIOmaKNdtsF1OQ9ehn0UkPTivEQoSsB10ClwPksR6nnQ9+NCDuOyyC5CmY1TgTlDAxSQdqEqLbwQmV4fm6bcg0bAYLuEDXEegLACCfRq4Xr3qAag68moUho8FBh+JmsOvhR1+PFzP0UhPugw1ky9Aovd4ZEaeitSRn6Ax8uAiCxOSbpOBo5MZLHsRzS/ejPoXbkHLC3eg5fk7UPvszWh45XkkqUPa5r8E6XsIaqZchK6nfB5VUz+FYg+2OfEcJAdNhORzvAoirzg19GmgsHf5UOKzEYHUr0F25QwYw3k10tEtaUGkp0YOkyePx9baTYTtMFpHDHYRgo56B1CKVB5A1LwFKcpu6kJYazBv3jz06tkLvXkJHkYRPOZp+Y5qZPp2KtenuYstJgyPZ4G9vl5IgF+IkOFRbjWFvpoef1UeUKjMOVQFgsq8Q5c8kFGppeeuNAU0RqnKDNqCIP77xMJMNQARjbTo2PhtNE77eGbxLPzP9Pvwi9mP48+LX0Tej2DJFPE8+DBx3zYIUQAVmCD+wwUVNLKGONolSUDnQJTOn3ss7diS9kedSSXgUF1ZiTmN6/DzBU+jJczBcmEQJX6E44sTfAVUvPrDDeeff3b8R++bmlogQgwCIFxHwvaEMuCoWMhr9MAZE6/FoPRImO0pjKs8Dp884u9xxMDTgaKF/lqLIS940kgl5KFzsNbGn4a7GoUFCxZD/4eb6dNfxnnnnoMv3nQjxo0ZySO0AgIqrhiZL1ITfwecPzECEsXcjseR1yICbVPTelKRy2VjY6mGc9GiRbHRW7FiOdatW0fDWIempibkeFynRk1EOD4LPb3wOK8KSqu1XtymtvtWoHg+dwI+j3YVSnUsNAaD7mTVSDc01NMArY+NuRp1pUfp2rp1K+/D26BOgIjE9bSuiKBzEBHOhCDj65pEAAAQAElEQVSkTEYca8jjex0nk3FewPxRI4fhuk9fg4suugDz5y/Aj/77J5g7d35Mv7ap7Xnt/Ne0QlEnyQbQHV3InWvR1aB64FXoNeWHcAPOxYawFYXEGPQ4+MtwVWNo2B2S0kb5F1ZXAOkCQPqy2QJu+dOtOPXUkzB4cP/YGSJrOFUBwDeg+JQnzj2irdzB/gL+mulI89QlMnkW08C042CfBtJkDYoNK5G794doefz/QbbNRXbmnWi8958RrZ6J/JJH0XDv95F99U4g2obIhqAXTT7kmU7B0FlMb5mN6mX3ofvyu1Gz6F5ULn8aifWvIpnoDv+Ev0XVhX+HxMnXIF/TBy7dC02rN2HjU7cCYR5hl4HIuQR0OqiaoJzYu865QzmEzqDKCxEsfw6S28AZEEK5VCg/HjSk00mMpIy99tprzBO42EkXLTqgwRzQ1JG4iO6yMVSZXMQLqagm8AhP2ap6Thd8wTkKhCPDiczMuVuXYWnjBioL4UQJIi6+SADDRabCQ6w9+ugPvRw34lBcf+x5+NRRZ+G6o8/C5487vwTHn4+bjjmfZRfic8dfiiN6jkEx6xBQenNUUiaVRIFHxSHHQHuMQZk+OOqgQzgWSxPh6LGH8Kl48r7DCy2r8WzLSmwJmpGiQnXkR0jDGnIXN6nnUBxaNQgh152zBs3ZNh7J+VDj6omBxxUTsR2EjkoKcT72UijzWLtDvoBklwo8u3kRHlvxMscEnQXGjmN0MKRNSIfGAY3w5EmTMXHCRNzyx7vB4RE3QhjlWcnBwgASQqRIr92hV3IYTj/4Kpwx9Ep8fPIXMaRyAnjlBz0+1uNliKUOMjAR2I4jRGxT6wsM5Wlr7Tb8/vd/xMMPP4LJkybgi1/4LA4+eBTAhas/9GMoS0pbFDn2yXYgpX/C+qRFyx3nDe1BRBBwPhqbmrFhw0YsW7GSu8jFWM4d6pYtW5HN5lCkQwXWtbHhtDCMLQ2qiGErAmFsjIWxBMM+CSx4V49IqT7EEF84XkCY9qh84/54WuBRboTtB5S9XC6PzaRr1arVWMSj5yVLlmINd8H19Q2I/3oaOoIa1fKXSCllLenjR6QTxSyyCxEdRIXRo0bwWP0zOOmE4/DMM8/gF7/8NdaTJ4bj4XTAkccRAWxL12aoEmFCGE5givePIY+DvZoT0Pew76J6zH+g25hvwe81kacJEatwDlnXUjELIvbsoOuHTeGuP9+HYcNH4OijjoznwrMGQh4AhrQJHNsGaTTsr2XF0wiWPIQaKvcoSkBigUXMNza6j54IEekzpKnoJQEvhaq2FqSiRpAkhJJAGAlCm4BJBLCugdCCCOSYdSjYLGABP98Cv5BHgQ5mzu+Kxi4TkB97FRJn/hO6XfZPSJx2GZq698P25Quw9v7fo/mlexHVb0bNsKEYdeaFMIUcWtYtj/nPKYUTDp9gHOO98rBxHk+DI9E1HcGjvvJg65Yhu2qWDoklAmHf6nwZCpcx/OAzkWt1GR3VNsqvIuw1EtnXnnraSd9Tze2ZdpwrsU5EwAeO/9au1QtvYBQvwLUXIePFCsWNC43oQsjz7ubljfOR5b8KIrE2QuECYyHfzCES33vyscZg9ZZNmLdiKeYuXoT5PPp7felilGEej+zmzF+MijaLo7qNwVDpgxFRD4zyemMQugA8otG/n9tKBT2sehDOHDQFQREcMUed8Dl+gR5DZxIeMuwrQYZEIccsFgaCNhqhcf1GYEqPUZRX4nK8zTyW7JGsoj7heEPAcKEGADzxYaicHL/5uccfYYuWXZYXp3AbISQ1shH+tPh5PLd5MUgyTEAkJhRfGBsARjwqlBBnnnkC0xb33vsoBAYh5zSKAu7YyQ/mOBommIgKM8KYnsfi5HFXo0J6KcNADQRLvniSIGYK4lnoWi4Ui1BnyLJuQEfj0Uefiv8qU5++/fDFL34OU6ceARHQSQnJd/ZqLKwlr4wHTw0eC0VkR9owbchnB6HhDFFX34jVa9Zisd6PEtSgNDY2IaSB9v0kLA2dYd+G7YH1FMRYiKZh+Gmh5cI8fkANl+MaUACDiEDkrYHF8aO4CiIWEAPAxGMhCXEMCFy79hSWa3++n4DSpjgtrVmsX7+R97vLoHe9y+kk1G6ri41VabwCAQhCILt5+hARrBEY0TwFwzL26zhXLsLEiYfgi1+4ibuPUXRobsHd99yPPB0vYyx5EyHgSYHvLIxJwpFuYT4o4yyl0YsAfyB6jLkJ6SHnA0hRBgyM4qEaMe91BxbTYPDUs89jMx2n8887h7hOmwF0vNo+awppin+oxwCFNTPRyl1imkZX+zXsXyKf+Ab6A0gOjm3s3YezAS7YWD8JeWWUTjosQcKH53iXRKez+piL0f3SbyN50GhEbQ0QIwhIv2EsAAy96jBIoAVJNFUMRDDqTCSO+QIy534F/rSzUaT8173yEurv+zkKL94B21ZEz8NOQq9zr4XXewTvQLPYNPtZ1HHn3HX7fCQrqhFBeQDyH7AR9lIQtutBxw/tkfo5tELnogXBqlfhAq4dMQhJC1kD6MshDn1790ZllxosXr4MTgTt2XHZgfrilB2opLXTRUZagh4RDB06FKr0ok6s1f9Vx1BLiBWsbq7FK1tXQ+ixJyOBR4VqOAt8OGFsT+eW0Z58LIVhactmPL5+Lh5bPw+PbZ6Phze/gYcIGt+39Q38efMcLKxdhXGDBuOmky/ETUedhxuOvwCHDx6LQ/oMxbVHnIaJyV6oovFpbWqE0OBaqqtQf+eEcUyvDiJOtL90LOSLdYKAx5LWb59K4gXc3frWR8JPo75QQAM9ZZ+8cBRWw9gnv9pb2auRozPgkz5JJrE9EeG3857EstYtMFz8Uh4XKSDJnFGhcXFUvBGu/sTFvNtbhNmvvY6kVwlHBbmz4nMg24lvEQZpllvWd2yp/GhaASxzUKWe8pM0gsvxX//1I+7YVuP66z+F0087CUnSFlJZaU1j2nmoH2yRteOUiMSxvkSUzohHrFls3LiJu8AlpHUpNvMetaWlmf1F0GNbz/Mg0lFP675bEJG4rsj7ibFTXbyLICKw1iCRSJBXJv5BrFoaLL0jVoO7jsZXf4hK50FEoMGQVyKltEgp1vwyhJx7xdd2Tzj+GNx00w3x3fKPfvQ/mPfGQiToeIAOXxTLYmmuynVLMWec8hpxHhyPMUNVuEyXyzQW8eBRzpctX4UXX5iOKy+/BMYziCj/pblrp4vyYxBA6OSEjWuQnXULaprXIp0AjZZQzWv/Ctrq/oGIa5T+MPkvSLRtR/jancguehStWxcjP+vm2Pik6PBFUYIOCmCCViQKFWhyfSHHXImK825C4vCzgMFHA9kUNvz5ZhT/ch8yNN7V085HzflfQOawady1bsHap+9Bw5pZiOoWI83dfNe2FeSjoECduW+4EAFCRwIep8mHOuF5CyQsHeONS1DkRslyVgoiCMQA1CFgcJxHRhgzahSvIeZC/8qZiGjWAQ0cwQFNHxkMtLS2YdOmzTjkEB6l7koumVwUh1bmv75+JTYXWiAJD5oH8j/2xhjzhBaOOHvjSdJoJH2LZIUPL+XB8wQ+QeN0Ur8BSVms2LAKv3nuHvxhzmO447XH8dMZ9+DWeX9Bl0w1rj/mPJw/aipstoiARz95/YENXxDQPQgpcGUI2tNgEKMDczDFEJlEiiU6wgh5KhkbWVRkBWcNnoiPDT4cfZFGVCjC572GI89YfZ88lr2ogU/QmK3NbsXNbzyFLZKFUPJIPUuh04Q4MCOisslk0rjs8ovw53seQX0dlYmf5Nzp2EBcIgFQPL4hnHuJs+IXSzoeEYE17MgJ7rzrPtx++1048sgpuOH6T6N3r57I5vMIeIRriOO4gCPuJPA2ocg50R8cWrFiBd54Yx7WrKHC1qN5OnVlw+p5XtyCthcn3sdLRDiuvx7ea9ciAktFrsZWxyEiPObO8vh7A/SHqBYtWgi9ww3plIgIlG9geCu+aX0WQcuyPK2pqq7EJ66+AmeecTruv/9B3HzzrWw7R+VuwZEq6i7AXAlguFM1PMoRnRvOEYgNBhGBOpKqG2699S6cc/bZ6N+nF0LKvtCzZjGxSjIDMXA2QaNUh5ZZf4K3cQYquHY4DMAa0lggrhD216N9R4iEYJOgjw0sm4HUzF8jOfNnSLx6K5LblkINT2TSjL2Yb3WZbkhOuwL+oGnYxHvKxQ/8AfXzHoNfaVFz4rlIXf5phFOmwrQ6bP/LA9j6wM+RX/g6eg4cgJqBPbkJqUelLZKjFkUaWG1fKdn7XIgAkwfoMIBXAwZF7poNd88WNrceraumc97rSYYDpwkkEOWgMzrm4INjh21rfX3nojLK+433Wj2z11p+nw2rcioDtwUQAeYvXISu3bqhR/euzFI2tzfORac/cAEqyfpiE55d9wb8RIIejkHBCu8yDCcOMKzCp73Sno9CetyhLhBPEFj2xL4Rg4Ee6aQDx3vUJLbkmjCrbT1mFdfh1ew6vJxdgwe3zsfPZt6PO199AgtbN6NPv364bto5ODjdHxVZD9U8DqpSCBOoDH10DXykAotWHoGyJ/JHYsWSsR7HadBGZRTxuPjQ6r742kkfw3nDDsNJ/cbhU0efh36V3bC9rRmR0oZ9EDgvqmQTYuGRB+nKJF6qXYZ7l85CXukkCdyvQHknInDMs4ZKj4Z26JDBOOGk4/Hr390MnWMjhthgOuB4Q1Br8puxKERwvM9zrEdrjIhyISIsB1asXIn//Z8fo6WlCX/3pc/jmKOnsTxCgQbT565HROL2yoYjrtT+Eim1oUecW7fWYvnylVi2bDm219XBkt/6E9xG6SXdOs6y3JbT7c2850hE4nkV+evj99K50q+0ax0R0Qg6PnUgHAT6n3Ks4bH4wkWLsGHjRuR49CsiMQ46BW2nzE8RoUHgnPJoOOI6OfTQ8fjqV/4Wlo7p//74x1zbC9kyYPTtOhrRNnQuLbOsgOVaGMbzXKJRWALcdtt9GD/2YN6rj6VDGkGVcqmu49onxJYUbCpE2/wHgCWPoCIhcF4SMAmICCwE+ydovwogBYa0W+RRCTdwMvLVIwE/g5TSmuiBpPgg+4ioK8ZHtphCcuwRqJhwHvLZSlSkMxhx/BnofvBkOMp2mvKef/oB+Lf/C+SJr6HLtpfQ85RLkTntRlT0GYb6hTO4U34a4vkoeNVwygsEADnF195/6PgCEfuJOE8Cn2uWD0+uArh1M1FsWgvhusIuNKkM1aTT6NO7D/Q/4BC2AK2o8QEK5kCkS0QgIjtIm79wMUaPGV36pqSJAxQMJ8pSx/rEXV27EouiLTxy8OGFRDDCKaRAshkbAWr7sJeCEQMrFka9QR6BCQxKIIA1KCQN6GBDfA/6N20r6b0lKdwVyRRquMMLMxavNa/Dv866C//76n3ol8jgpmkX4uvHXIGvHH0J4VJ85ajL8CWmv3n05fj6tEtwyoDxkNYCTEUlntq2DHcsn45ethKfq9W2CQAAEABJREFUHnoMzpw4FZuCBsxZtwT/zp3zV5/6E1qaWnHi0AnwSFlEzmAfBHIf1LD0UyNwquLlEnBn//iCWXh+3SIYzpuj8hXOqeOE+uSJ8lJgUKTBPOnEaajpnsHtd94DME/1pe4mQ93dCEcSgwUkgqGxdWxHFbA1BhoefOgR3HrrbbxzPRzXXnM1qqoqoeVCHmhf1ngQEVju3jzPg2E9xwWrICKxEVm/YVP8u6krVq6KjYyxlC8vAYjh2nZxfRG22A5gECl9M7nj0bbfDkRKdURkR52/NiEieLs+sUsQkXg85Wytq2nlhzEWHg2TMM7lCli7dj0WLlwEPUrWH6ISkbiuSEesdRV88ktB51Zlwkt4uPKKy3DGGafiAe5q773vAfIScX3Vq0EQcZ4cABoWNS6UDSeWOA4R5ULEgN3g3oeeREtbARdeeDZxuRvi3FniCevQHMPF/0q4hTUvonXu3ahCM8RkEEUBwDtZUV0BYf398FBXQEH7527dL7TCUJYTow5FqlslycvBhZZ3tKRZcayHZFgPiyySUR6pNfNQfOW3qGxaiR4H9UeqZRuyz/wOuT//HeTJ7yCx+jE6pU2w6QoIt8ctS+eg+al/R8MLf0Dy1duRrl/FVg0SUYFt0rjtMxYYgFcA4JpVcPqDE5y7yBoYaqhMwyq0blmMBGXNkTKdR7QHiSgXxJ00YSKWr1jFo/MIEMGBHDjaA4s8kRLDHBmpzN28dRta29pw8MFjuDBCElsqZwJgUjgxbVxMz65aQEMqMFSUaA8HTES52EHLLumAYwiMwKV8eDzKXVK/Av/y8u349Wv348Wlr+L5hbPx/KJX8cKiV/DSotfw8NzpPKZcxaPlKRhZ0xe2KY+WXB4Hde+PfzjhMkzrOxJPLZ+Db79wO25bPRNbEgVsd21YUrsBXZOVqOBiht0/0+6xb5991/t53PbGM1i8bTUsFbChIpGIjNjBJMCQTxFl4MqPXY71azdgxvRZVPKWpCfg8+iPq3QHtirmIoXBCcs9i6bmZvz8F7/GkqVLcd11n8a0adOgx8IKOyq1J0y7vIhInKPfugvT32VduHAhjck66K/BaL6IgE+M91YvES1/a3gr/M55Im9dT+T953du/63SIrtv+63wyzxXXujuVvmkv5eqfFq/fj3yPH4v1xOROClSiuOP+CVcxxFCzu0kKsqbbvos77M340f//T/Qe2BLh0fbF5HYqMZV4pfj2rYw4jMWLFywhEf2b+DjH78IQRSCvlqMVX5ZykLeWYSeQdC4DK0zf49UdhNMIh33X8Y7IGLKOoeLiNciTXTi1r8xG5sbt6ElMwRZfyTqk92wLdUDtX4f5L1u3O0m0FgzEK3ZLGpn34ttz/0Ua5/8Lda89DAKvNPU38Vv6DIIbRX9YYIinE+HwgCZtgaYpkZkjrgQyX6HwhY4eiogx2jfP7vpVQwiikxx+WswhS2cbxIOhRKFxkg8f4MGDoAxBqvWrIVIKa+EceC9O6g/gGjT3QZXGJlnMH/+GxgwYADSiQSiMILQoJZJ1WkSjmBd4xa81rgBHj09rVcu/yDEHgdhSWhE0HvjZCIJSwUxu3Ej7tkyl8fJ82K4n+knNi/Cw22r8Ov5f8Gm+q04qe9YXDTwcHztxCtxRs+xmDnvVXx51p24d83ryJkAqbSPREsbjuk5BEeNGIdFW9YgayLEO332t68fdg2PM+hlPKyMavHL+U9hc74B4GKR2KPvRJFz3P0HyCQT+MRVV+LJJ/5CY7sRCZUDtiEiEJG4QiSGaTopxmIule+Pf/Jz9O7dC3/3t1/ksVJvqDGwVN4KcYVOL3Xmyp9qhLdu3Qr9gwpr166l0cjFht3zPMakvL2/Mn7nWERIw+5BFcLbgcju64q8v7K360/LRN6+3c7j2zWtfBMR+L4X81d/93cRj5HVOVE+isiuVeJvzdV5cDx1CAmVlVW48YbPYNy4cfjpz36GV1+dDS1X+gAuDtYSkZi3gIXm19c14c9/fggXXXQuenSthOOu1NGBIxqx2x/mccph89vR/Ox/I7OZ97CJCIFYIoSEA+lxdAJJT81w9D3jevSYdgV6nvgl1Jz5FaRPuQaVZ/wDqs/6Crqf+1VkDj0HpvtYVJ3+FVSc9E30PP976Hbh36DHuTei2/n/iMpLv4PMed9C5pzvwI49FdZrg83WI6zuD//wi9CUGUpr2x9Zm4KTZsAz7PjAeRyENAPp9QtQ5FWaUifMQ3tQxxucaM8IRo4cgXlz58UlIhLHB+JLx3DA0SUiEK6QIo84lixdhkPHHbyDRureUtqVI4fZm5Zim8sivmvcgVAq3x9vYadRFEENZ0wmX0YEwvxdH8PjDyEk6L7p0q+jsekZVGBIUIPB0oXAGDU4qD09MKzEoT2HYmRFX5w07BCMGzICT77xMr7yws24ffMc2DCAqfB5Z1NkGxX47IRT8Mmpp2PZ+hV4afV8eKkE1LHFbsPeKxBreLLr6F2HSFQlMaNpNW6d/zwdAlfiDfng2L0CIxgBgmKIvv164rTTT8Ett96JLHftXrts6FSLCDyx8NjCk395Effcex9OO/UUXHD+uRARBOqYMXaKzEZFhO/So3kiEuM1NDbGO9+V7cfClg5bwk/sMK6KW6q1+7dIqS2RN8e7r/XOJSJvbk+klPfOtXePIVJqQ+TN8e5rlUqMOkasp1/CtE9e6e/X6p2t/t7t9u11WrQT6LxGNKxgwgplgaWO3zo1p5x8Ij5+5ZV44skn8PCjj8VzIsbGcUS5KFIOtLuQ6+rmP96GCRMPwdiRw3mtkIe1bIsyEXENadshBEXjwY+yaH7tz7BrX0CKd5sRj59Ddsau2fOB8JARSjBJ8TgGtNWjdcVc5DashVczAg1NTahdORM5vy8KkYfWlXOQ27IWQb4BbUueRPPmlXA1w1C7sQ7NSxYg4/EYvCGH/JyXkOCRu/TiThgVMFKBMHCEPDxphaOOcXTmHR1xx/6F/R8wD+eHBMPLb0NhzavUoUVSCMYKDioDZVrHjh4V/1BeU3MLtCCk7sMBGMx7oUlEOJYOeC913y2uLjqQrcIKq9dv5ALyMGRQf34BxlqWAOIEAgbSUx+04IVtS8AkIuMQJ7AfA0kISaUa/CJFQ9c9Ike5IasjIKYbpaBpXfQB8fWvFHXPGlw96Gh8/rSrcf0JF+BLx16OLx53xQ64/oSLeD97MT591LnYXGzF/856EP/73F14cs1ryKXBhZlEvWtF70KEy0cehb898XJ0S1bj57Mexi+XPYNsyiHFxRcJiSyRsE/fyhcRgYgBQkGGx+NPbXgDj3DnzZM9CKkJqXQjxsZYWM8jGDguvClHTsSocSNx170P4U+334sf//jn+F/Cw488gebmNtx+zwN47bXZ+OwNn8LkSRPYAqWI9awRiJQgzuQr1MtdxobGQY32ylVroD/UpH+209JYeF4CII0OgiiK4v7xFkHrl0FEdsIQEYi8eyi3sydjkXffv4i8if7OtOxUyA8RicenOEJegSDGwiP/2rI56N9RVtA00bkSHIo8uhQRGIKIxiZOc6ZiHg8bNhQ33nQTFi1djt/84XbU1zfjySefxX//z0/xi1/8hnm34Jbb70Z1jxqcdvYpiDi/PpJswwMMW1G9QOGJaESUpuzyJ1FccB9SyRTFrQaGMqcnR0TBARGElMTgACsIC5uB2behOOdRSHY1vPn3Iv3ir+HVvo5C7SLg+d/ArnwRLrcNydl3wS35M6LCSoRv3InES79C1LIKdtPLMDPZxtqF5CkQmRo02v4ITE8YW01NYyEoIArZJzKwZJymDgh+KBEiENImiRBY+ypcditIMPR3nIsxoXQL4hjo07M7qmu6YOmq1VCZUj3B6tgbQYR0dYL30od5L8j7AleEJLUz8Y15b2DY8OGxoVXFKCIw1gICKGi0uGET1m3birTv0/hivweubwS+gRpXUgSPC58SQIHngqKIdyawfZgcisS/djNm4HAcM2gcXp77Gh6c/RL+/PozuH/e0zvgwXnP4d4lL+Lnsx/Gf0y/G0/WLcO2KvKrJkMFAqQbizhx0CH48klX4Jg+w3DfvOfx/dn34fWm9fB47Bp67IfsKxI607E/0jp3nvEQ2Ah38X72+cZVTBvyAlz4O1Oki0e5d8QRh+Oll2agW7eu+NjHLsHFF12A1pZm/NN3/wX6X+V9/nM3oEeP7rHy1To7t9Lxpce/+qVHw3rEqbEa09hgaMFuQEQg0gGd0UQ68kXee7pzW7umRXbf3q64nb9Fdl9P5J3L3q6tzmW7ppWPoKwrX3VXu2nzZjg6mr7n74q607cazeqqKnz2xuuRrkjju9//F2zcuAEXX3wB4XwMGzYMzz3/Ao6eNhWGNdVX1DXkwLEggPCSMWQ6IRG8za+gbubdSPG4OKFlisw6B+ZD+sMidUUBwjtjn0fwhs5mYuiRMBMugt91AF0JD4bOgkkAyWIL0szxUQFwl1o16EgkRp2DYtdRgM3DS9Mx9ALkxaDYnXeXl36Jx84XwvkFtDHP0aP1UKS+pHvvcOAFEXiUlbBpG4rrX+dcB/BIpYJwfpmErleNR3M3u2jhIkobvw7EsZAslVVGB9LjQB4jXyxi85YtGD1qREyciEANreOX2i3H74DplzevQLME8MVCIi1l5v58SIIKgE8rmykAqUIIMUIlE0EVvxNAAYyVzDiPiZSfRF2uEb96/QHcvWkGnm9ZgldaVuLlhuWY2ViCWY0rMH3bYszLrcO26hBRJkVPNkCqMYuxmT74+lGX48Zhx+PlpYvwj1QwD25bgJZUhMpEgoLa3iH7OiAeMShyl2hTPrZKE/70ymNYxkXlcTek86h8KdMpIvHcP//Ci7jwwnMxePAAfPWrX8b/+68f4sSTjsPw4cMwZvRoVCST3C1F5WpvikUEIkKD3IYVK1ZA712LlDPP8+JFK1Iqf1PFThkiJRwRgeFOuAwiHfki7z1dbkdjYbsKmlYQ2X17Wr47ENl9PZF3LuvcrsjO+HibYOkI6/wlKHdBEGDtujVYvmIZWlpbwFZ2W1NYEjqHBBXsIePHcp4H4exzz8QvfvlTfP6LN6Gmugqf/OTVmDHz5dJaIn750boBDEKP0LgMjS/+AV3qFyNDoxOq5ysHoKorE8/YwSEgnWI8ZIrbENVvQHLEUaiYegVMVS/I1rVISZY7coeiK6ItGYJbPiQa6pEZfSYSR30Svl6ZNWxAaPyYz54z8Jua4V6bg8L0F1F8/FaksnmYVBWvlaic6HjsfrVgvwUxFqrK/XwdCitmcK5baWQdLAzAMRnqUxGJ6RtNI1tf34C6unpYaxBpxbjkwHmR6gOHmJgSGiljPSrBlfA9D/379iGTXQyWi1eZqB6vsrgubMOcTSthEhbkLifCUFTjVvbpS+fb0fOM2HvEnn0VhLYCRnTpjZMPPQpcGfQbgRy91WJbHgHLsq156H8O4FRgKBiWa2blprWY17YaYZEjZ58AABAASURBVBdBKiMUGgfLHXqC/FDg7QrSXD4ZsfTQQ0hdG0ZJDW6aeBY+d/hZ2NJch3+ccTceWPUa8i5Edz+NmsjQQAXxT+ty04gy4AAIhowrFgMIPffNtVuwedsWRKRLnRARnWF+tD9tuQLqt9fjkPHj8cUvfBF/vPmP+M//+E/8/Oc/xQknHMvjyRXkPuAbwS5VQb3NPKGIOOhd4YoVK7ko69iywKNCV3mysWxxBhWZJeVHRNsrgTEmbkek9L0rjn6LdJSJlNIiAq3bGUQ6ykQE5SAiMDGAgYtBR6U0tYNjvCsQEdqCiECkHZgZt7MLzSKlcqVFpJQWEWK//SMiHW0z/XbYEZ0nj2tX6dRdmVBe6+oasHz5CtRu2xbPQ6n+m9/C8XkG0J/FmDbtSNx++634wfd+gLvvvAuf+tSnMeygIWhqbEJzS5Y8lfYGlE8WcB4MJSjXvB2t29YinQx4J59HZBSPjbZjH3gR6bdJkp+BstYvNCF48Vdou+8f0fzovyF779cQ8W7W6DjIV2urkXJdkWpYibbnvoe6J76Nlke+g+xD34LbuATOryYvDA1pCEs9YDMewqo0woED0GPqKRD+yzVugxPyhPw+oPhBekRnkVc6PpWibFmEqKkWIUrBqZ6lfJW+gJrKDI+Mq7j+V0HthiiPyoUHSEwuHyCUtJPhVMqYXrJ4MYYfNAiG3yICVYIiAiXYcSLAMGvzEmwJ65FWBSmg6AgB+zyEUYF9RtxJI4ZWLvQ8Df/GtiYs2rSeC90iT5xxvQ/C9RPOxI1jz8QnRpyAI9IHIZEH9M8n5jmwQmWKjkISlWEKfsGDCywNhOWYE+DKQYHGtugnkKWh7lpI4IoRR+MLJ1+JRCqD3772BH4x9xGsDLYhWWHJBwelqmgE8NgOI9cJsJ+D04WiC4Y0oSXC6WOm4oiBI3mwB0ScZw58B4UiQuNpYTkqQ320iUeI5cJVvE81FigUsiwF+efiWMtV2auo6MJTY75y9RosXbYi/uEpY31ADLtxMCIQEajhKcuWSOlb88ogUsITKcVgECmlRTpixRcRlmJHuyVaHMpBROL+LGVXpISL9uAiqhTyxjDbGhPLvuIpeMS3xN8BLDf81qrKUwUOKu5XROKxWcM22mFX2kQkxtX8XUGkVCbyznHnuiJCEkpjjehAGrF0mBMIeKqzYsUq6DzkCwFKoYSrO17HMVPq4+xisYCKTBqbNm6Ov/W1Yd06BPk8DQdQzOU0awdwFjn3nP+oiIoBh6Pm8I+hznbhztbBc8SNyv3tqHIAJVxMi0/ai2GANi+JoLURaV7zZJpXING8HhXSBKFDaFhuXYA8HPKSgjRsRY+m5ahWvLa1SLo2WBMikCIKEiHftQap4RNRNXwyUiOPgZdIofX5PyJNA23VYEup75iAA+FF2aECgDpaQl2XbN2A4prXaWQFIWnV9azrQER2UDtq1HAsXLqYHNGsjnz9OhDAHAhEdKZBIMgXCli3bj1GjxnTuShOG2WuEfDqHm9sXIk8d0LUJDGD95e4GONDAkGmaNAla9G7WVBNq6l/AGI9jUCPgqBLaFDlDNJUdtQ2GFbTFZ8+/GT844kfwxWjj8HIdE+kqQuKVEQtPMJs8wSJVBKWSirHxRLxOxsUkWoNcWbfcfjGiVdg4tDheID3tv9v9v14oX4lRPG5cHL0XtV7l5hjB+jLGmS5kvy2EKcPnYgLJpyABHftEZWh0u06ka2KOp1KIMl75W3bavE3f/M36Nq1G4Zw/Nd/5gbukFbyLrZHXCPi23ElKuhiNJSV1tYsd0bLUbt1K3euFsYYYr31IyIQeX+gLYqIRm9qw+fYdHenhUqbgqZFhDR5SKVSqOJ9ZNeuXdG7d2/06dMH/fr1w4AB/TFo0KBOMBCDBg/eAfrrbX379o3xe/XqRb50RWVlJXmVjMep/ewAlIKIvIm+UsnOb5E344m8dd7ONd/6SzgXOic6D/p/6TY2tZAOQOdDRGLDXJ535cEbb7yBT3zikzh47HjypgZf/OIXEdEQJ5VXHKOOq9wTa8OwDcBCmFk58XwkxlyEKKiBK2irCiw4IB8D4SmXKbahWNEV3rRz4A0cAUvnwHoOCkYKMMgxL4/QtSBbXYXE1PPhegxn3YA4ERI0QoaGOoyysUEylpzYtgL5B7+L/P3fJnwLhYd/gMrVz6GSRjiIUgjJL8Ta88BjjHAmHR3O3Pq5SEQt0D/U4azZiVC9Xhg5YiS284SkvrmZNXYqPiA+dqb4ACBJ18kKHuepoujTpxd0w7MTWVwryvyNuXosqtsMxx1jKOA9BBDtp9FEnFrPeTh5/DR89sTL8NWjL8bXjr4MXz/xKnzjhCvx9ydeiskjD8ULW1bgh7MfxP+ufBo/eO1+/PPzt+P1hQswpssg/M3hF+LLR1yIM4YejsFeV9iWELmmNhRoMItBAZbpYxID8eVpl+DcSadgxopFrH8Hntz4BuAJKnj/JQmPnqwhIxyXjduJbQfCB6dpZzJaipjSawSuGn8ieiMBUIF6QvqJKMJXO7YmFdSY/PrXv8VZZ52Fl2e9iunTp6OiohKzX30Nh02eBNrWcg0YNaRkQW1tLZYsWYKmpsbY8Ih0tNuOvFMkIhB5l8A+RMq4ptQnW5NO+fwkXY5H9mEcq7GtqKhAt27doIakf//+OOigwTho8KDYqPbq1RNdunbZYSgtd64RF0EHOK6JaAdoeTKZjPG7dKlB9+7dY4M7YMBA3mkOxkAeEarxrampQTqdhv6qjfJGDZSC0iciMe2aL2KgsYKIQOTdgeKXQUTwdkHp1f9wYOmyZdiyZUvMG4/OoTEWYRAgCCNMnngI1qxZT+VZj2eefZbz/QpuvOF66Pyn0ymOJRHTVu7HMaE8AttgEyiYClQfcSXyIy9Em8nAvD1JrL0/HwcnHnVYEiE3GGisR5TnTrRoUaSDXswL/XJLEIShj9BlEBQ5oMbtsRw0U/c0FR1a6EyEeQcJQuZ7sFESiVwWybAVyaiNcRvSvNdNpAzyvEpq9VIIxYAt7c/B77ZvjoSqje+Nr6OwbTnxQoR8d34iflRXV6Mb5X4Z5YmfB9xjDgSKKGKxAiorSf2fP9R7L02+25lE7uyU6IUbV2FTth6WxmUHxo7EzlX29ldEmkQEG7dswsKVi/DSxqV4Yd0ivLBqPmZsWIxXNi/HPXP/glc2LEFNN3rWKQ9F3pNsRRtu3TYf33npTvzs5Qewrm4LTus3Dl896hJ8mcfKJ/UZg4Or++GY7sNx3ZSzcMXRZ2JrWz3+5Zlb8ac1L6PVjyA1FcgxdjS0rhjChC4+WpUDcOkU4ajsDOhwI5fNY2xlf1w++RT0sZUw5KGhALA0nq6yTDAbIoL5C5fi9bnzcOyxR+GWP92G2bNn49FHHscjjz6Oyy+7BH169YAeOUY0SCKqjEJs3LQBq1avQpEnA2rctCxufDcvEXJtF9gVVaQDx8V9gfSBISI4WEsjJaCSKxlCPd6toHHr1q0rjV9vDBwwgLvTfujZszsqM1T+1P7ZbBaNTc1obGiI74rVK6+rq0N9vUID1CB1htbWFpShubkJCo2NjWhoaIydiWZ69G1treRHMd4lV1ZmaHy70Yj3Rb/+faGGvBt3zCk9+aBDoONQINmwpAecJwURicfGiLGmS8CBvu9HRGLeqKHVPlevWRv/rqP+rz3CVoX0iAiqMxW46orL8MKL0/Hwg49Af9Pgl7/+HSZNmogtW2sxfearxFYqgYhyQwXChzynDhDP531kK3KJLqg65hpEgychl2+FxONiL4of197PL9JKovkwIRFcZV9UD5yAsBVwVcMho88Ehp9GOBXhkJMRDTsNUa9DYCuHINP7MOSbAkiPUYjGnIlwxKmIRrCcgGHHw+s6lHtU8oFvXW9C86TAhcZUHoa6p0rq4HO37Pi1nzmxS/fkR5zDtcTTLpPfiNy6ucyx4CSiczD88AljRo/B0qXLmEI8y2UHMs6IX/vvpTTuv97be3bcwei2X1mrXuym2u0YOnxELHxCCXFcFGWARMjzsHj21mUo+CF5HsE4wItK0N7kPo/avAAzahfjnnUz8NDql/Hwupfx0PqXcTe//7x6Bu7e9Apey60jnSEy9ELjHw70LTIJklrh8EZuPX674ll886U7cPPrT6OZYzxhzBR8ZsIZuHrs8agu+vjdqw/i568/hDVhLSorPFDk4NHrT7aPXayB/poOHWDo/StbPqAevVMp8E5J6HX382pwzaGn4eBUT1BLQstMu1fNKY8NRBCGsdJ/Y/5i3HbXXTj3/HNwAeGaaz+JoQcdhPHjxkJ/bWfk8CFwisvxe1SwhaCI1WvXYO36dQDb9LhLEqFyBSAiMFTkZRCRnfJESt8iAg0qdyIS44iIZsVpre9ZgSpuBUvjpHFQLACU5+qqDPr07oGBA/tj0KAB6EWjWsEdWMBTiVYawQYa0IaGOhrWerTRaBbyWRSLeYSkXTsREdJpoUZbyJCdAWBxDEb7FTBQCKDgoP8TTaGQgxraZhrhlpbm2Cjnsm3kUxEpHrt361qDAf37oV+/PujRoxtPBFLsj82wDTYJBWsAn0qOw2SZYX9GEd4RRCTGN8a8KRYRaFCHR8ut9bCe964rV61GkXPocf60by0fSIfgC5//LCbTsA4aOBBXXvUxXHThubjokovw6BNPYNYrr5JOoayE0D9SoW1p6wYO1iXgOcCkuiM19VMo9BiBXJCHlZA8iJSE/QoOAvDozdBRc2KQym6AzTWgcsJpSBx1MVLTLoZ35MXwp1wB/8hL4R31MaROuBYVB42iYdyOmiknI3P0JcgccT6qDzsHNUdcgqojLoOZdiWSx38Cmd69ENYt4vxxrM5jbxEhBJiGVFBnWiAiQOfU7VdevLnzCHCki0osIn0p7r7N+hmIojw8ymdnfCMO6mSNpr1o3NaI5pY2jlNXojC/M+b+S3Mk+6/zcs+OCSFrLFfX2rXrAQrewAH9GGkJCzs/1mBt23asaq6F8Sw91lIhpwWck9LHPn6rqFqS6nke9DiuIpVGRaoihkyyAplkOoYkL/LFGHCo0KAKvMhExDzDOzvLnUULre/M+pX4yRtP4ofT78QPX7wD/0TD+0Ma19mN62Azae5UuWj212BJ7/t9qkMB2QSfd9cfH30CDu82kHPNRcJcV2ZKe+OqMBPkif5BgzvvuhtXXn4JxowYhgJlo0tNFY6YchgOO3wiUjRcqpBFBIZ8zOVy0F/P0d/R9DwfYNt8ve0jQul7G9DKIjvjKLnan7U27ldp8Dj/PXr0oFEdhIE0Cj169ISWN9Oobtu2Pd6larqNO1f9QSyto20oiHS0r/39NSDS0ZZIR1r/tnBraxtaW1upjFpQ4NFkgidBeg+s9796HK9Hb7rrFxGuvyg2YGBaRNsBkxq/M+BdBuVBgvO8bds23q2v4K69dUcfEY8xEkkfh04YhyOnHo7+fXsjz5OaAX174dPXfAJ0TQnxAAAQAElEQVSP8hRj/oKFSCb8mM+6nnZ0K4DQOc/SkCW6H4rksZ9Da6Y/wqAFLqErFgdO8JMIt69D9qHvoPWh76GN0PLg99H80D8TfhBD2wP/hLb7/xFZxtlHmPfIv6LlsX9DyyOEhxXvu2h+mPDQd9HKuvUP/gDFBY/S2cgCYtAROHbHdUEnhIxgducyfh5oD+fQSBJB4yaAp34G9k0UFunYqk7IVGawdOlSyo+iOPq6UXtav/cfHBAcFgisKZGycOFiDBo8CL4tfXfWkYoH4i7Yug5rC02wVGoejY1xANcSwvYq2MdB+9e/y0syEJCGgN5WGUIOQISUt8OupMV1WZHV4l1pJnCo1h/ySfloMlmsRT3We00oVjkY5ms/Kc9HkbslVtu1uQP4W0hzgGRrEeeMmIrTBh8KGwGOFKtyLC0d4VfpscZi06ZNuOWW23DRBefh4FEj491K7PlzNxyGBYRhkYagyAoOxph457Zy5Qoes/IagbIRt8uYCLt9RAQi7x0M66gRCLn7qqiowAAeAw8dOpRHwn3i9vT4Vu+Dt2/fDj0OjugcKBFKp4JIqU9Na/6+AO3L0ikQkbg7pV2PodXwq3NSdhL69+/P4+ye3N1WxHxVPmoFEYnHJvLOsfZVBq27O1AcLfN9P3ZCVqxYziPvprgf50JEnOM4jgLofa3uZELyfDBPCK644mO49dbboH8KU+dDtKF2iGDYBpBgZsD9T3LAyUgfdjXq/f7cxYXEcoQD5TEwURYVLWtQ0boGmdZ1yDStRGX9ElQ2LI2honE581Yg3URoXI2K+s2oqCNoXL+euKtQWbcKVfWrGK9EN+5iqwNuRBIe1xiZsGOoOu6IX2XQb34eoI+IwEgaNrsZbv1MalbsFCI1wpRpzRw9ZhQdteWaBP0zCHUCi+Pv/fky+7Pzct8iEi8IZdjadetwMJmlTHLthsQppxQECMnmBVtWo5UpRyRDGeED2lqWlFvctzHJiumPe40/yFYpAw0JadcxKIDpGK/95ZH4GCjzFkJHwaFIhUI/jI6HcGdskGJ+hh58ijgJDtTxiDgywtz2Rg70KB5zhCbejR7ZfzQuHjMtPsoLJULI4x5rLFwUwrmA4CAiaOFu69e/+R1OPvkETJgwHpGWE6w1sHp+CQdjEKcNE83NLfHvyjXxbtP3EzBi4nYoQjF3RCT+jj86vUQk/hLZfWytLdUtocQ0aqWqqkoMGlT6gaVMJgM1VPqDPPX19bFhVWOgtOm8i0ipDVbUPG1TY37us0f7K4OIkKcR+WdjuoqcG3UG2traoHTrePQHsxQqK3lnTh6T5TGu0i7C8ZByEYG2KcLvToC3CSIduIomIpwvQYK7auWh/j5tA++nrfVgrQDasa5uGl1hWsFxYocNG4rLL78UN//xT9i6dRtIHMfkEAdjwQ94Ee+l6ZQVI4P0wefBH34G8nnAEEnYhmPfUfzFjL38OCFJBI07umJG3H8CkV+JyGYQEOClYP0ErJeMwXlphDYNF0MCzi+2A68nfI7VqwH8KsCrhGE71hh24VAUnxxjcscTARJ0wC6lOMCCHqUXHOAVm1HYtBAR75CVxIjyEKk8kJlG9IIAGDliBLZtr0NrNger80p9obj7G8zbESAilNsOeDvcv6bMtXv5G7dsQ0DBHzJwAGhDuMAoPEyEWk5G88H63HYsatgA3c35jswVICAaTyLxtoP5awh8h7oRaXTWwFCwPVKhdHSA7MxD8rRzc0p3Z2AjxDfxUZfAcrfn80jcQ0E8GiRB0XK8BvCUGdg5CPPKsHNJp699mFRa4rk1pDmfw+jUQFwy7hR05cIH59RAOEKJl7lDyDu5NnDNIJcP8Itf/BaHHXY4jpp2JCLKhDEWnudDxMAYD0YSALwYmppbaWBXo5mxx6M3gUHcEOUD5InhvChYa1nXQIOIxGmRd44dnQStay1xrUNVdQX68zpDd3zJZDLeealxbWpqig2w55E+9iki0KB9iwhESqB52mYZ9LsziJTwREpx5zJNi5TyRUQ/dwLta1dQhHJf5VjzFCLOg+aJSMwP/dZjZTV2amx1fD179kTvXr2gToU1XHOsY42Jx2OAUtz+DYZy/yIl+vRbpJQWkbgfzVMQkZhnEXksYmC9BOe/gFWr16KxsQmAx3ITxzq3Jja8HoS4jkpW/zjJqaeehl//5vdoIL61BgGdUFaCkCZHWXGMxRQQmDSqJ16IQr+pKOQd9D4PIghZDhUU9rI3H13nUYkN0BFBInZHAYVlbCE0HIay7nH3rg5ARNrKIFxMMb3EAcGwhTKICJwJ4WwRzstD242QIAssdUfEdtEpkIB4XRhA411KOyEeEElHfjgLJElnvnY9osZl8UwVOfdRVChxgePnqNC9Ww28ZApr1m2AoU62hL01CBGBSAe8XT/k9NsV7/0yEQoIF632pD+C3ZsX9tZaCogKH3O5W/X4LdZA+Ll423psK7RCFZkwJyLLFdPwZSIifEgeHduOociO1AcqoWQba7lzCFAhFbj80OMwsqI7EEQItHDHaBwXhRqmJKwY3HbrHejTty/OOP0U6P/EFOlC4zyX0R0VsuO3iNCwNmP16tXxUXGCO6EyztvFIgKRN4PWERGNYhARGEOjwv4iKu5kIon+/QdgACHJvnS3pXeJuvsTkR1t4gMcRErjUB7r7rYMPo9z9deOevTogXQ6HY9QRGL+KI/QHkQkTonIDn6I7JyOEXbz0n7VsGu/uqPVP5nXuf3O1dQhKAQhpvG+9pBDxuHmm/+IQjGAsdQflI/OuIZKWbOky2BUHXk5GioGIMcNne50fS2DdEbfK2k/BBIEL4LaQYCOJaQISA4wBCUwBnQKVGxvyutUzKQaZM8VoWNR0G+8Qx1W+0A8wrWXpH0wNgW/tQHhxgWcKQdL58uaxI4xqNzoR/9+fXlkXPopYyOas//B7G8SlDlqVFUmVFkOHz5sJ5JEhEwV+m4A1wTm08jWmQCO+VpXlbUTIDayO9X86GO/c0CoICjpiYLBmYOPwHE9R0F34Go0I9mZOkev2rdJPPzIk2hqbsLll14A1oaIQJWpQHZUEBGo4tUf4FmzhjvY+IjYj/NUJhSwmyAiEHl70LZFJHb0tO90Ok2j3wcDecKi/6NLfWMjttTWxkfC2k3s8BFf0x820PHrr0aVdrYRMplK9O7dG/r7uKlUChGVoJ5WxDyjQyLy9rx9N/wJeecqInTOcli1aiV3tI075rajPqVDAIoXqINx9lmn8w45jbvvvhs8cIjnuANXUwKfR8cB5cz1n4rUlEvQigyggqgKRFH2MgjbV9AdbWj5oT98RGOBWNKjUsTs9/M4UF53wPtp4a3qKLUKb1W2b/J0VKDmD20CiaAB+Q2vcV22wOpYOZcqf50pGTv2YKzfsCG+8lCedC7bX+n9bmTjgXNxNvMOrpnKdTDvuOK89pdj7LiTMVzMW9qasYRG1qQ8CBeiY15ERc4HZSD6R89+5EDECTNcADpfESK0ZdswvvdQXDzqKCRYFu9AfY/KUbhYHBUkgfNoqC1nz56LN96Yj09+8uPxVYHTxjgWIybG1fnmZ/y0ZbNUwDSwvItNppIQkXhhiUicjpH4EhG+d35EZAeOiOwo1KQCqPS0L2sNdPemf3Wpproarbyv3LZ9G9ooqwnu7MrGVXFFOtrZ0eAHOCEiMY9ESrHPOSsWC3QsWmM+6+/e9uzZA127donnSo0xpzAeMavEsfKxnBYptdNesNtIROL2KBJI8ORA74lXrFiBJjpSIiWZUX4DbI+geAFPGShauOrKK7B58xY8/sTTsXyBQZWwilEIw38BTMQxMFVx8CnIDJ+CPK1dLGdCZJUzRnvrURojA7BLFDiWiEZWHE8FoiQljrvveAculHUFck+VGvGhjCU+ON6IoO0Qo6TzYBDx6qQoSRS5s1MA84R4QiNUgvgLIhprKw5xfWhgivkgKC8VQ7sVZRrvNCMauLgjRd0v4BAKUOTc+L4g3LYUuabNAPNIOThUlIPKRd8+fRDxpGzL1q0Q1imX7c9Yp3B/9t/et2A5dyRVFRXo0aWaQuagQfiKGayzD4c1bVuwqW07ulJ4fH5b3o959EL1+IWovHPR90ewvzigCiBUH5NzIvrDJjzC6mUzuGLUkejpUZHE80jqGHPqUFScIIA1Bhs3bcaDDz2Ayy67ENXVlVClzXXPMiHY+FvzwHnP5fI8Il6LltY2JJJpCBeTYRuWSkpjEYGIQNMKIqVvkZ1jLUN7KKd14SpkKlI8Fu6H3r16oFjIY/v2WrTSoKsC8q0HqBJiXZFSm0zG/Wmsi12klC9SijV/dyBSwhEpxbviiZTyRUpx53KluzN0Lts1LVKqL/LW8a74nb8jKlyymFkOQVCId5mOzm91dRV6kUfKL0ccS41iPb5432gsOFsu5otIqU/DRhREhG1hp3nSfDA4yoehYVED6SdSvKMt8o52DVpaWmN8LY+4fbXGwrMGvv4hFtbRnfXVH/8EZs54DfMXLIlxQxpgpd2nXDoaIWGdCtIptieSU65Boctgntg2wiilhve/xgcrYm+ECBENYYCI96ceBclIG3goR8OfQETZLUgRurHWay8hRSKUe8Yh9Z1TRUi1aCSC2ADOFggRiqQ7YiXrPFiuO21X9Mf2tRHy0BkD8TzACIoujzDukBOjPxdBwyxgcLzPhQG8BELrITLMU+PKe2zx8+yhQHEnDvvXkn0JjjwQJHkKwV5NFTJ16+BqlyLkJ6I8+RWPQL9iSPkW3btWY+XKNfH3gfAyBwIRyqaVK1dCf3VnV3qEE6vlkQgWb98A/bu8gKpBXcD4KBxAHNDdK5cochIgSCXgsoILh0/FpG5DoHerqid0LpVkRwXNKYXukPL5Im699XacfPLJGHLQYO6UqEioHBSvDJZKSKFQKHAHuwp6H5rgvaijci3jdI5FBCJvD2V8w760nXJTehQ6iCcqyWQyPqpsamqiYQl2GItyvf/rsRo6PUpWPinP9E83Kh9DnjIpTy0VtqFyVz6JvPVcaNnuQKRUx/d96I52JY+Oc7lcPA/az871HAp02Hr06IKLLjoX99//EOobaDyNifE7cIXmNkTEo+NClzFITbgAOVMD6B+qCLLEFZZR6WDPB2WFoQWzXAg+jZglwLUBJoREEdJRM3zQ8HpFGNG8AF6YRwIFWBpHqzENiw2LrGlpaCIY5AlZjkmhAOMCCPMEOYjkIazjWEfo8CaoTH1EEBpV0fVHgTfM1/tcYT3wm9k0qhbO+Gw3AS/gKZGzEONi2PNceTcthkQikCcgncGWxRxnAWITdCxY1P6ISJwaMnRo7ITrh0gpT9P7C/a7kRURBJxc/Z3I4cOH78QHxy9lkceF0hhl8fqW1cjxyIAOG0JSrkCUA/aJKK67I07HsAOIFKcZ7/ooD9xbtBPnkzlxPY13rbgfvjlN7LXIxe+Qa2zDlO4jcPpBh0OKwqVNijnXfBNHH4Hv9/GY9wAAEABJREFU+VQeBnfccQ93Q71w9FFT4x9cUcWtilpEFHEHaP4G3rfor8io4lUlr4Wq0DUug4hA5F0ACS7X1bb0zxzq77vqMaj+MJP+xLAqdxGJm36zYo+z/8++lB8K6viICLp06RLPoxpdzVewxtJwmd3Oh/K/M3RmpuaLlHjvUVZauZNdvXoVtD9Lp6szrnCNGImgP/g0btwoTJx4CB23O+Odrs6tSKmduA7TREUhAvzRp8GNORPNqGARV1oxB8NyfuzRR3uXIITkksjnuqM+W43GII28OIgXggsEgatEayGJ+jCDushDE096sjSnhShH+1dAnsauKaxAXdgDuWx3FFrTcPkkjSYQ0FAHYtmMh1whjbZ8hlCBtkIFmrMenRQfYdgFBeK3FgO0kZa2YojmwCLrEpwfwGM/CebR60BLoQrbg65ojKpIQQWNWRKIdBR7lC3vrjEJAYLjpOlOPdwwB1F2E8mxIGNQDo4eQkQYRiOrOiLLE69y2f6Mzf7svNz3tu3bocc6vXv16syzuJgyCOG/LU31WNdUCyQ8LifylqWOcCA8QiI6Az8RUYhNLuRRY1E/d4DKabyryxYQtBVQYFzIleIgX8ItjUugfxUoYFlYCLmToqCxFaFDEjOJ7QdtObaRR7Etj3y+gHwhIB+JR2Ii4sUGmHX25lOitb0HHqE69Xg5X72lEpePOw7dbAqhdbGyQxQCVGCOtIFBIJgxYxY2bd4I/fvDmq2KVY/34jESRx8R4aeL/zjFli1bkeBdneKJsAWCKlHFK4NIKV9Eylk7YpGOPNOe1rZ0F9a3X19U8MqigTughoYGqCLXMhGBSAl2NPRRIuaAzqWCOkDqGOlPHuuuNpPJxOVvNTdxwbt4aV0Rgc6ByoT1LOrq67Fhw0aofIuU5AJxEIDKwuNRtZaddupJ0PDUU8/FzpzW1/YclbAev3rGQ4aOe+R1RXLypWipHooCF4x13CGxHa3bAdKeVGlXaP98x8hBQBUrhuuygGbuyFuHToIccSHM8R+HjD0drdX9kC82AzSoQfIg2NEnwxt/PszYS+CN+xjMkHOQTY9HLhBIRTVk1CnwDrkAZuIZkMPORW7ENDTW9EUbl1YIj/YxjXDUsQgnnw834WxEh5wBc8R5iCYcjy3pKuSGTAYmXgF36GWIJl0BO/YcRD3HsH2DiHfurSaL4uARMEeeh8QxVyIx6iQEVaNJY5pjAYMj7OtH+yyBygIa1iBs2cSj8p3pUP2hc9yjR3eoHG7cyLtbojgtYLy/HkrA/ulaB66gva9evRbduvZAKqkelTJTc0tghDFhRf0GZMNm6JGHrgHqch4ZsOwAeJSeMihdBR79DK3ug5vGnonJA8agWMiDWiHe4RVoHCd2Owg30oO+8eAzcT0X2g3jTsPnx5+FC4dNoTcboMDxFgsOo3lfdN3Bp+LqcSejf6Y36/MoKApgAoej+4zCjePPwBfZx+fGnYFLR52II3sejO5ZS+82C2MBrkvobl9p21tsUqdBZ4x2lPMhdIDS9DIFZ4ycggk1A8AM6BwaLlFHI1zgQo6YqYtlU+02PPXss7j8sotoOH1QZ8bGOJ1KxQZOlXaZ7s1barFx8xYIlaMYExtdLTNMi5Bh/BAR6DcYyrLFJNstlTOhn7CKR4j0WJPM6dG9K/TPeDo6AfrnGPVI0uM9lrYlUqorUorjBnbzEhF2UYLdoOzIFinhiciOvHJCRHa0IyLl7DgWkXiMSpsC9mAQkR397tqsSEeZyJvTih9R7guFAvTOumtNF1RXVsEQ1zFfiOBx99mZZhHZ0Z/Ol4IlTmfQPAWtZy1PPmwCW2u3YwvlQfvTMgVA4Jkk+zMEgbUGl1xyMaa/NIdGeTN55iOk/AXcvdLOAtwVCdtTifW6jEb1+HOQkwTEMmcnpSwAjRfYvtaJAe8uOAm5AUsAXIQtKRrIIz+N1Nn/jsxhl6J63LmoPv6ryJz1XRT6TkZQzMNkapA64TOoOvoz6HL0J1F57I1InfYdZE7+GxQrBwHGR+L4zyJz9LWoOupKxjeh+gyWn/lPKPY9HK61EYV0BhVHX4OqqV9G5bRPoPrY65n+W1QeegZ8Afzhx6Ni2pdQOZX9TLuK/f0Nkmf9E8zI45DjOM2wY1Fx+ndQddgnUH3ImUic8Hlkzv8u3MCDEYY5DpyN8L1PH+7gUQbxkMi3wm1eAJ9EOGmnh2ljVC9EOlPo06cP1q7dxNz2xwGy07xinwWzz3rapSNdICIlBq1evQZDhxwUY5QWTJwsvcicHCIs3b4RIReAxCwsFR0o74BcLJZBuKaovAd17YVz6DVO7MX7SCpvpdWxjOc3OKSiNy4efiTOG3Y4zhtyGM7nkepFgw/D8UPGqS2GKqVkPsKZA8fjY0On4hODpuLIXsN55xQhsJZGO8DUfmNxyUFH4tyhR+DcIVNw3fBj8I+Hn4cvTLsAA/zucLkAHnmn/e5NlqlxFXaiXalRz7a1YWymF04fcRhz1cZqSZyEiFABGio8Q4UX4Y677sGUI6dg8ODBUEy+4kdEWwTKMtLQ0Ij16zdwIxxBjZ/mx4hv8xIptSHSEZdSgLE2rqlt9enTF+r5tra2xn+OUQtERCO8SRbj3I9e78QB3dWqwquqrES3bt2Q5N25bee5clZEYlnQdkRKaRHRz7cFnXedM43Xr1+P7TwB03bfap6CsIhePbvitNOPwa233YEcT3o8GlWj3UhIN0/lkh+0uBF7rRx1NKL+k5DlQtafLWBW+6N4IdOMHRc5FPj5Do+whyKSCLjfigpt8MdfhKpDrkVxyyJs/cu/oe7B/0Tzq48h0XUcKo78CoL0ABR1Fx31Q37zQjQ99W9oevRHaF69AKb/FHgjjkUjquggJlBs2oqNj96Mlod+gPzCJ5CsGYtux34OxW594OU9GB4p57etQP2TP0frU/+CbU9+H20v3ImqlhzEdEWeNG157R7UP/wdNLz8OxSSveBPvBDZyh6QcZ9A3g5A7TN/wPZ7vomGBXfwqHk2DO+LvbC0bt5h6Hu12NHR8GkHCpuWkaa2nfqKbahwTsn7gQMHYtWqtaVyZvFhrr5LWfvy/e4kZg9T1HlRFItFbNmypV3RsiNH6PyQadtyTVhUvxFFumKG352LD4S0Tl0HCL1XDoJHuEpbkke4GisIs6OUx7sVXbTAE6tfw7deuBnfmXUbvjnrVvzmtcfhURm5MMIAer6HdT8ILUGBxzghjuo6DN0LCTbjARS0RNEhx/Zuf/0l/PMLt+N/X74Pa7dvxlG9RuPKcaegG1KkI6L3BsTGnTX3xqNGVnfvISWpSGeom/Nx6egj0c9m4Nqdi3K/YgSqFA0Ez/7lLyx3OPH4Y6G7H/27tNgl+Dxe013l2rVrUeQOOEFlrSid5Ue/dwVV8GUQEYh0gCpp7cvjHZ/ev+qvoDQ1NccGVqSEt2t7H32/Nw6IlPhoeRpQVVWF7j16QOcy4o6WIgsxlAAhTjlmujxfb9dTed5936M8FOl4rUdLS0ssUyKyU1URiyAsYMqUyejNXc3DDz0BQ/mLXBFiIpCCHfhqVKPUAKQPPR9tqX6IlXVc2t6mFPnlCDQyuqNi6p0exfbYi7FZFOhUJ4acimKhGdELP0Fm/p+RWXkfcrN+hLbFDyDqMwbe4INRANs3CRQatyC74H6E836GpsV/gqABUU0vBCbDtIVp2ILKpfciteRu5J/+f2idcy9AY+0PPgoh23BeNXJ0GvMrZsFb9Bi8hS/DrF1MI74Nki4gUdyKwqJHkJh/L/yX70Riy3qYyjHIV46El/JhozaYYiP8rWthn74PTff9D6R2DpCIAFKA/RYcIs6rRycp2LIEQdMWcEp3osYaC2LRngxCc3MzGlua4/KQsifSPp9xzr57mX3X1c496aISEaiBNaSid68esXA7sqiE2f4mX7a1NGBLvhlOOdqxAtoR9n9kKXv+DogopC4+MlPKHIVSnKZKEBYDJMAB83NNfS1mrFiAV1ctxsyVCzB/4yoqhhBBoYgxPQaiT7orHt24CC9uXo5Dew3C+C79ofe3Afkgjr4yeTO3fgWerp2Lu7a9hn+ecS+W1m3CsX1GY2iXvgjowJR6IiL72ytPPB8ubrqQy+OwvsO5yx4BahQ4ndi4pPRyPK7jlPMOdgtmzpyJSy+5CNYYiLw1fbow1nHH0tbWSiXtxTtbVdSWjkipxXd+i0jcvkgpLpInyWQKAwf2RzKZwNattWhqaoK2WVbi79zqRxhvxwERyiblQne0CmoU9X/3SaWScKrsWDle/4xFhO939+gc6fwrdiLhQ38OQR2wgFcwmtcZIsqaGllwL3nh+edgwYLFWLZ8FRJeCjrPJYltr8HdLG9nkBx0JBI8FWrjmbIBF7QLyghATKYBSgm8cxCeJBVQ5H1rrmYE/Jo+yNfNgdu4DCm/D1ymEt3CzUgtf5raQGB7TuDaNwilFYmqPkgNOQPJUWeh6/Cp7LELwsZtsGFbCZc8tF6AIFPNA95WuFWPIh80w+s9GTnfIIi2oqLfcHQ77/sILvod/Cv/FckTP44w2RMuD46sBqlBE+APPQb2kPNheg6GtK6BaVuG5vUvAuRt91O/hMqr/weps65BVc1BZKMBVQ72d6BYkX4H01qLQkP5OLg8m7QenMsgDNClJsN72QTWracDIaSdPHMs2x/0q9Ts1K/TUTBHJJYqpvb8Q1bsmLD1GzahS5ca+DQcugCVDxH7LvVeei9rWI+mIAvfkVnt9O15qt5/i5E4RLzjiYHbuiIhQGnixXmkW2A4JsdjDs43ivGwHM4ZdCj++eRP4ftHX40fHHMNrhp/CiJKcoZ3Q5P7DGcLEaavm4cZ25ZDw5jeQxFSaURFLrbQIc1MkwK9T4sqeqCr81swZ+sK+OykT49eUH6SNB6rlGgh+h5+HAIJkKOXUQwC9EUlj6+P4h46ichYhJyreKg7ehUqDMEDDzyMaVOPRv/ePQHieJ4HYz0mS3SWZFCwefNWbNtWB89PsgXWJQ9VOfMDGiuIlPJFOmItL4OIwBoT9xPxGF//T9e+/XrBWsPjxm1U1DmmLTSU+tXUuwORjj5F5G0riQhEOqAzskhHvoh0LorThvSXQeTN5TFS+0tEdupHpOO7HWVHJNJRJiI78jUhIju1o3m7AxHZMR9KJxiUlyISz2kQFJFKJVBTUx07NsyEEEfXhIhApAO0voiwFHG+pUNVBhGJ50pxjLGwno+GxmZs3rIV5RBRmSp41iDhVbArg8rKCpxxxsl4+KHHkS+EcJEHiIUTQ7BcuwGNVQggjeSk89HadSRC7oJtmOV6Myz36TgLBAHTikfUd3iE5QUuPss+fNZ01kOYz7OfHIq2wPXhI/S5fqICS0OECbDtACZXQKLvJHQ5/weoOO8n8IadjWDjy0guewIVXitIGKKEgfgEm4NKbhj4bI/jYB8RHK9VcjDUNbamG0zXvjBVvRGmKhEqUfksjF+NHnWYR48AABAASURBVMf/LRKX/AiJY7+IYtCItvn3IKOG/JX74V79NXeJa2jEuyM57AJUnPktZIefhCCwPBmLOLL99Qgsj9TBu/dksRWy9Q2ONgSP7AgOwvEJDKz40NC7T3esXVeSDbEGjrpV8/c1mH3dofZnjCFDyBF+LKd3OXzocKZAJrg4Lr8UI4cIi2s3QPmj9QDNxQEVVHh5lYMydCaOIoC8Gl0uOF0AIceuRhgcV9du3TF2wFCM7j8EY/sPw5C+/RHxeHlgqgbj+h6ENW3bsGzTWixesxJ1uRwOHTASXXnPk3AWjosoFndnoHcleQO0VVi0FrLQkEwmabC54NqVjsie55uI4cI1KLJDlw1w/PCJGNe9PxdjiMAIR7jzfKrimzlrNu94cjjuuGOATsUixO9EaxOPcDdt3ARLJcvmIfL29ItIjCNSijvXEZFYttLpNHewA7kr9qH/DV1Ax0ANvOJ+BHuHAyISN6w/xKYyWVNTQ0NL2eRci8hOc6brW2TnvLjybl4iAq2znvf12+sbUA5q4DUtIoxKc3/44RO4s0niL38p/bRxh+g5GK4hGwEhvd9ElzGoGnsS6lED5yVZnwUdyPx+d4+D4042xfFlaMSWwWUbkOk+DsVuPbk+VqGC67nQ4qHQ7yg26EF41eNFSQjlPahfhtrX70MhX0d90Ibcs7+Aa1gD8LpMDUpoinCU3WRzgByvZAoDxyFl6FDUbYRwDElThdzaeai/40swt16K/C1XIf/kT1CZa4Wke8Oybstr96Jt3QpY46NxyVPIvfYgKuncZ3jN1TrzbtTfeT3Cuz6Nttfu53H3APjDT0ZBKkgr+cH3/n58zyK/dSVc2EJSDEEfgcpDef5HDB+Bdes2QIMRgRjR5D6HMnX7tmPnIPxX5NFpc3ML+g/oH/cvEkcdL35vD1qxnMbGJn3WAEXXdZQfICmSGdNWjjuT5ZipYEi2HwI2ckhoBiweX/IK/v6J3+LLL/0RfzP99/jVa0/ADyNM7DUE3b3K+E8SHtVvFMb2GohsMYvRmV44mGWWC8mxfsCOQralu3/LO9oqWrthPfoyF2hsaSKzHFToLBdunLmHXyrMElGEeNY2ItMbZxw0AT77MBRmHa9Hr5LDZg4gIrw/a8PTTz6Ds88+k4tbdppLbQsMSq8e6a7fsB567CMidN7JOJbt7tE6IhL3IVKKy3laR3c2lZVVGEA5YzF3sHVxm4pT7lfxPoI9zwERiWUQDMrrJJ2/Ll260OClofPC7J3mTaQ0fyKiRW8L2p46SdrO+nXr6bxxl2ZM7FBp2a6Vzz3vLLz66hyejtRTMjtKI64lECz7LOrJ06gTEfY5BLnQg28BlVS8j8CVwR1mBmjZBLf6eXgVA+AdfCOyPQ/F1lQ1opHno2LcGTDZdYhWzYYvEZBIoLhtFcJn/xvevFuQ4JVGrv9kFE2G9lW4k2SrXhUauhyK5i4TYA65BF0nnA/Tsg7h+pkclwNoLK2lQfTSCGwS4B0tfKaFTrHJA9iGpvl3ovmln0Bym1HTsy9SVTXIeyk0H3cFkkddCpsYjMKmOsIi7r4jpMN6JMI2OPKIDey/R20Hx2HIK6ldCjTXkhZLKD0qC7quAYd+/fvFJ1VNrc0QygWzSkj7+G32cX87uhOmttZu4+CB3r17c/wUDoqzsTuTtKm5DhvaGuDIJGE5YsABFWKDwvXhtYMKoo5GJ9rwfsfLhkjkIiSyEVKBIOUsxwuspne7eusGrN2+Cau3b8DWxjoecfk4tN+QeHxjug/CV6ZdhBunnY/+VV2hnJnAY+SoGPEoVhARy4oP63x0bbO4YNBEHNl3NJoKBazatAFJ3j0SBfp7g3p0rOk9ChR4PcJPFIDjh07A0FQ3GkYex7ETGzoo6HS5eLTAQw8/iqHDhmD4sIMQspxoOz2Gc6wZ+odJmnhPKu3f6iS8ldJU3DKIUDoUmCEifAMiEitcVex9+/aOv7dt2x7/oJUqZ21TAcBHYS9xQPmrJwbavKYVkjQcamhTqZRmx/MiUpozzRCROE/TuwNtR+VCRKDt6b39hg0bY/RyfvwRv1wsl3379MKkSZNw3/2PlHIpv4apkHLGZQkxIQQ0QhWDUDPqKORMArpjJEr8lNZ0nHwXL8pelIXwCDdT9JCbcw/y22eh8tAz0e3kn6L6nF+g6sxvAlyjba/8CahbCto4FMWiguulmwvQsOx1uNxWdJl2Dky3ISiEekHkI8Xj7L7nfQ2VV3wbVSd8Cdbrhba5d6K4cRb8pMBJiNTACeh+6Q/hfeyPqLjyD0idchMaMlWIhDs/Gt+Kqj6o2TgPucUzkOx3DILx56DFz6B6wGFIT7wCVZd+H4kr/wtdT/kMDXsLWta9DmG7gGB/hngOaGSFJyF+diuPtbd0kMP5VLlQABFrqjKUDR8beSKmSLKfSFcZ0/53gCo6kT1PTTxw9iIi4MMUsH79ZlRVViPJrb8wR7gDUuao0YJuz8Cj4sZ19OKoxT3wC/SqFJPIB9RDwYYh6SY+PkVokApJMATH9BqO7xx5Fb5+xKX4uymXY2TXAWgLCiwBzhl6GP7p+Cvw7cMvxveO+BguH3MchqX6YnKXIcgW2vDgopdw64Incd+S5/HA0lloDfI4tdcI9EpXw0mRd5/AlQcfh68ffhm+e/Q1+PyE85Ejc29d/gJW5rbDqRsOEJcv5vO9Zx8qp1YqgxHJ7jhuwMHsyEAc4rGFTESGyi0qwojByg0bCKtxxtmnQ4MhPSICkRJwfcTpRh4Tb63dDkvlZA3bay+31kJB5VNjkVI9EdHmOoDf2raCOhbpVAr9+vVhXcMd7DYa9wCe56Esj9qWtlmGjobenBKRmEaRUvxmjI4ckRKOSCnuKCmlREr5IlLK6PQu01KOOxW9KSki+4SmXTsu06axiOxavNO38ruMp6iOa9unbNbUVMH3LCLelWsL1ph4LOXKIsJ5s+ioK3G5iMR5umtxFBwFz/NRV9+A7XUNMQ7FEOXAWqAk8jPCKScfx53sFixYuBiGOdl8C491i/CE4iuW+1mP+RapYaci33cIioUIXiRc10BkWOE9PI7jMVGOY/SQalyB4hP/htZ5f4TjaVY6mUFhw2zkHv13uAWPwU+RgGIBuXXPoVg7F8bPw9WtRZZ3pNAdW/euyEoB4ZrH0LphEXJN61Co3Yy2hU+g/qnvIJx/H9I2iQSviwqrX0B+3YsobFuNqHYFj1WXotBSh3Tgw26ah+yqFyHZIqxnECy6A/m1TyBR0wfpKEDr46TxjQdp3JthbBq57avR+sJPEC6fBeMlAJBO7MdgOAmuCNVtxrXAbXw9tgsRZ81FIYyxEFF9DMZAL17JrV21GRoihBrtFRAR9leCXTsgxbtm7f3vKGYLsHnzJvTu1TPukGsljiEUZjKLqwIBFfjq+i1knMBz0KwYSogH5lsioIK7tCJp3xY0I1mZxuG8Sx3fezAm9BqMnqkMWoMsml0b+tZ0xeQBwzGRi/nw3kMxjoJ+cJ8ByFMBPbd1CX4+90n8auVL+NXiZ/HjRU9jfvNaCI3G8H4D0BS2opFed/8uXTGp/0EY0L07FjZsxG/nPIq7Vr2MPD1aQ57tTS45zkaSd7FHDRuPvskucPo3UQ0nkJ1aGkUVeJ+7gflLV+KH//lTHDL+UHSprEREJaOKkWg7HsN6QRDyDmU9DaEulncvmiKlPsuNiQj7iJDg0VvfPr3juK6uLm5X6SrjfRT/dRx4t7VFdp4frSciSCYTqK6uhohoVhyLlNKaIdKR1u+3A2NMPOfr1q1DsUj56VRXl4Hhd8Ddj0ejftrpp+KxJ58Gb2ZIQyV4Rcm+y60bCB1DSXRHj1HnoDVpicd7GC1mQ++eIq2g2KzEdWK8JJJ1i4CX/hst99+E1j9fh+KT30Ji1WPcudbB8yOk6xfBPfpdBG88AEveVHkFmIUPokjDl1y7AL0b1iH/xH8i/+jXED3yLQSPfAfBc/8Fs/I5JF0ePi+WTVs9wud+heChb6L40LcQPfhtuIe+jPD5n6B7YSPCuY+g+PSPUNGwGH7KQ6JuBaKHfgD73M9ohJuQrp0P9+Kvkb/vm4ju/Sqih78KO/cO1BSohyUEIDhQghjL0wHeVYfN5DCpsoaxY6Lj6d+3H52q7XHGrjonztwHL7MP+nhTF8KJimhIa7duw4CB/d9UTjsFiEFdoQ0rYyNrQBkEq4FOJQ7oIECuyuLFllX411n34RvT74jvXP/hhVuZ/hNmt6zHjObV+Pbzt+Pbz/0JX36R8MIt+NILv8evFjyDWdtX4Fsv34ZfrHgezT18+JkEkhVJRGmDH7/+eFy2NLsFd6yYia++fCu+9uLN+HvW/cr0P+JbM27F02vnIIUAFdwJ0pbtVVYVeac+vKonjh08FpYGFiJ8SkCLi/U8pvnVH27Hd77/X1i6bAt69SrNtS4Dor6Jti3tv07j+36sMN+E8DYZhkpWCBrrYrLWokePHkjSKamvr+PdTD6mTcveppmPivYBB3QOFIRrPJ3OoLKyaqdedQ4VRGSn/Lf7cNwdq1Olf1Rk85YtKn4Q6VS/PRlyUUw8dByqamrw0iuv4cFH/oIZM2fv1LTAQ0TN6PU/AcWeExHExgWUceD9Oq4OAsvz4LQNUVncjFR+PdJhI2w6jWKyCs28QuLNEqpRhJAvTdw1hukQCbOZum81VO8JV3baFNDFbUMm38KdZy2qbBY1SRAvgqMTkZIAaTrwlaYeChnXimru+NI8+YqMz3vfAJloEwK/GcVECC/hk44iPJ6S5Y2F5Q67AllkspuRbN2AVGE70qkEomQXbnosQDPG14Hx8OQhqF8NadscU6UuwK6EDRw8EE1NrSjSgdcTtV3L98W32Red7NqHwKClrRVt2Tb07dsXuwYRibO2tDWiNtcMS2aaKM6CKxWVPg7EN7fkPunfHrRhTt1qzG/agIUKDRuwmDvNAo86tuab8XLLOszObsTc1o2Y17oJ85o3Ynm2FmvatmM+j4lasi1IeBRqGq8Ex0z7gbVBI16rW4PmXCtqgxYsrl2D1Y2bsYRCtoT1m0yOBt6gmAa97wAkY69wyMEhng46StOGH4KBfheABtfFvfFNeiMu+Ceffga33HYXWlu58NPduJNkGXFYDEc+MbnjaWvLYtOmzfA8KjjWFVGsHcVvmxAp4ZbeJVT9+7ldutRAd7D6+5TWWrxXxV1q6aP3nuSASGmWVD5CbiX1U3ezOu/5QiGeo7JsiJRw313/EsuUtrNx40boD1R2rifgP7ZnjMTZI8ccjF/++o/47x//Btvrm+I8R7kuJQQFcHdU2RNdR14AZwzYOMQZQkmGY7z39GI9w4UpFXCSQtGrpiFPIwwMLMddQcOo3RSkEiqrybAAP+9gwyRc2BXw8qyXB8SQngQCUwlnPZJVgAuKiEhbJEkWewiNReAJIUJIY51DGkXxSXsBCedBwu48GUzDtBYhPFUr8nQtb9Ow0sg2Q/Ykw61XAAAQAElEQVRTZBwh8Omu+6STTge5C2NLvMOBEsTAa9sGR71K7lLnRTrL6By6daNzQP7U1TdAiN+5bF+lzb7qSKQ0QaUFJNi6uR6+l+RxUQaAsihiXAKjKpyLYRkNSAuFAJY5rG6IpkDEA+pRw78DSHdFYNCNwpxI+Uj7BikaSy9l4PsCOo9IWB8p7k4reSdSyZWVZpxMlMqTPssSCRobS+9SKN4+FzwHjhCGbVX6SS4AB48Cn0onwcbh0zClPJ95FqIur/MBOjJ87eGHS80FyNkAhbCIIbYLTuo/gX0YLkgfyoOITkFII2msxSUXX4iLL70IDjm0NG+CiQrE1ccxz8WLQkcWOcdd7wYExSKMMYoAEYlBvxVEOr5FJMbTfAUBYDSPQK2DqqpK9OzZHU1Njchm2+J2iMIi7Y247EPrKWj+24GIxPVF5O3Q4jIR2S2uSEeZiMT45ZeI7DQe7MEgIu+Lpl1JUF51hl3LO3+LdPQpIp2L4rSItI9XyyJYyrIqw4h3gkUaHM9aaIn2JyIQKYF+K4gINGi6DCIqm45tWc4zsIlXUfprQ4rnKF8uMnC8xhGmH3viSfz0J79FfV0ekUnA8rQjxmt/6f/2knApgN14o47mbnY0JBuhYDMIKft4n8EhoNxzHfPt8x7acK0Y5CEiMKiEvk3YDBPmkSC9BpaaMAXjKuAHJMY46PIGIvKPBhJJtpSCowHlyMFmqCVC6gBH45kgUA+4AnVICJ/9RZT7iDt+J8zTxWqSHL9P/CxxsrAuCRcatuODL/YeMC+Ei0rAbrG/g3D+AAdH/eqTwkSwBYXNy5gCrDiSFxHKT4RkwqJr165Yv25TOXOfx2af99jeof4koB7nCb91ETAqPZQUR4EIOaObm7fDGcUoFX1Q3kUL6JoocFEEwonXIXBcYBxxPIZpw2MrHTeTml0amn4wpfkRBYlJaPU4JpZQfnTCIuKFzGTL5BIFjmkWxzUME+U6mr1nwWnrsJGBbQtw9JBD0N2vZL8ORkwMERWHLoIoAvSHjjwj+Nsv3oCTT57Gui4mh2yAKkfHBaNp/Ru0DfX1sJ4tlXN8ceJtXiICkXag8hARROw0k8mgD+9h1bg2NjbG/bxNMx8V7WcOiOgcUlZ4bNq7Vy/UUw6UJI+OoxpJES0vgea/G9B718aGhvgUQ0TiKrGsMV0MAgwfNhSTeGSsshkFORhbkktAcR2IBoGhGEcw3Ml5w85Fc1Jo+Bop+0n8VUG7iBtwbJ/AtGNvTvtjrH0zi2uKToEmRFd6kbgJfmnfjGlgmEFDwyzWiZWEBACNZwyszQ9AywC+HUqhvXMqklhrcG2CpZqrgJiG9n7RHrhGSykpRfvpvbtubWQR8grO0JkQKemPEq5A5UfTPXp0w5ZOf7BE8/YlmH3ZWee+9Einj/7FH2bGE85YH51KVcBNYRZr62sBSxLLMqIIHxDYHcmhIF4T+juzEdMR3n1QXaAGVOtpO+++5p7DNGJhC8CAZFdM7TeavrS0L00AXJDGGIgYWCt4ZfZc5HnsfeqxU/DFz38Ko0YNJw6Adk1irUVAh2rL1s1cEBGzyRC8cxCRGFekFBvGAZWn3snpr4OJCBobm+KGVFnHiY9eByQHRCSmK+JuqaqqKr4+Wr16dZyn8iEiO811XPCOL4lPSTZs2IACd8YlmSy1o8Z2GI3sV//uBvzd33wGQw/qh5bGhrhFddLiBKQUxcYKMAOOQa7HGDjqJMC2l+3tSEodqPE0OaYjwts9u9M4b1fng12mIxbuvvMNSxFm6xA5wwFpLqP4KfFw4MB+2LqFtoR5FCe+9+2jVO3THkVKA2/SP0LRf0DcdyknToKcglgfDYUstrQ1QXweXbQXqRKP5d+UauiCcTz+iIullFd6xzn77eXR+fS5JhQ8xp0J0VMa/VaDqcZS0+8WDOVHx8cI77Xuu+3jnfAcJyDMh5gwYCSGV/aCzolhnuoj0ZggbKRQKGL6Cy/ilBOOh+7KU5zGGipRVmAp3w7EBLZt34a2tjboLtYxD+8yiAhESqDVdPfSs2fPHT9JrH/QIplMokNxvsuGP0LbpxzQ+RER9il0tEL0798P3bp1gxraBNe+ocPGwvgRUbw4+Q4vF1+h6H8uoX/ZS5FFSnXV4KrM6mnZcUdPxD987W+wdu1qNLS2xNctO8ugwEVFJLr1ReXgU3idYRDw8kbb23dABaKGVrib3QHcte5EgAGc7nDbAbJT6QfiQ3cPClQkjpOgUKJbdozGsby8IdPpFCJYuvhB83qEbbxPVkWgmcwnQxDPNdO9evVGS0sTirybxY7WsM+C2Vc96WIq99XQ3IwChbdXn+7tWcoZJYUQW6EIm5u2Y1sDGdOaR0BvNEsGhZyAkEY15N0NqLoNmQ5yO+K3Yb7h5GiWGiMLIfu1XewIcT4nwhI0vaPgr0xon52BV7Lg1cZbtqr9qoHUI2VN70zhW1bZKVN3sFonESLeEXfuF3so6BR0BqW3DEUeyaYTKZw8YCx8HltRBUAXhAq/QhiSueT9G/MXIlORwqgRQ2M6Pd76qAyErK9kCh2lQiHAls21iDgoI5bZWpcRH10gIgKREuh3B1D58fYJPPZSOVB5qKmphv7eZUNDffyTxB6PG7U/NoWOeiZuT/N2ByKl/kRK8e7wNF+khCNSijWvDCKlPJFSXM7XWP4/e18BYMdxpP1V98yDZTHLYrBky8wMMVPIEDOF4+SCf+5CDjPbScwxUxzbiWNmZskkW5ItZlh+NDP9fzXz3pLY0crOnUdT01RdXV1dXdWwuxL5t3gSSWiKCHo+IhL3USQJu5aLJHkiSdi1rGdcRLrxiA08Igk9kSTcAGpcJJLgiSSh6o8WWOvR0fI4d9wY7kDzmDdvLhdNPqwxMMTtOo6VuIho1bjPlTwNIQYQC/2d61y+CM0TEaheiBgwCn0mjBqOoTymfva5l5BQUo3WEsOPQESQJ74dswuK1ckPafK2BBXQeULEXnjLc8FZqjiPiXWX1hW6tai4yncFuhW+N4nYMJEfKcMGuFDuHWUsHH/HsY5lyjR4aiDsP007DByMAMaEsGEJILggh4IroNScRtg4n4UOEfF7NlXfpxrCu9nVa5o6iiq2oSOjFyOqSb1IvpO0iHQkVq5cBT+VQlV1ppzXWaaSdJTyoOq++NiUfXH48GmYXD8MfW01XFFgmwN4zSUEuRD5wKFEuhEnk+GA6GAUeSdIm40SEyEdMbo86vxK7LHC+pxgF/R3HXXsTqw4G6Cg5Rso3mgRm9gozpZCoMigQFEjosHavv9IjO4zGDw/o+p39kQV1xqLiPfNTz/9DPbca894dxDFjlVig2WtjdkSfleuWhXvYtXwMbmJr7DNBFVEoD/IUZXJxLsf3bnoX/5Rg6oYFeOt8Q/gP0ECEVQ/sryf3XHHHaG/87ps2TI62lSsOy7Wo03sB3VDTzIKhQKWL18eV0r0MI5yYQhU7uz22nNPvPTiyyjw9IUNscwlSPFXuDx08BsGwYzYAbmSg3RoYIzQyx8h/Qowut7XsaQCjP4HvRIJbODBBBZelEK8+eAmzNKJmqAFJeRR5OK92J5GLleNpqgWLelhKAychtKkw5Ha6QSY+iGgQSJ0fTlSjmNnDbLZKurTwrhQRGCMWjRslWertSQiHR1avGgx9Ce+tPEoCtGlKMbR3c6ImgE4abv98IWdjsH39jgFP9z3dHx394/jlO0Oxr5jdsbEPiPRV2rh51klH6JN/7B1rgBexnBnRJqcCAJh4bpfVcd1l3yQ21UCuiA1EWAJ+sNaKU6I/QaOQ61kELFQJ0QFXw2kNRaz58xBREc7ZdvJDKNYoSMaSDVq6vhEhDuVIvQoTx2slimISIXUBkIHERo+34txRCR2sNZaNDY2xgZya06gmIkPPltIAtKhK3pkPGXKFMyYMQP6/4KmUikYa7GpjzUm1j3Vi1UrV0IXYBpX/VNd07iIxPoydvQopDMpvPLqazCmexuOK2afumz8PrATDoTL1NCWh5vKxgd4myAB8QLAb+VRfCMCWYNixB1qECHnfOSkDlFqOHIDt0XT9nsgt/fHUXXE91Bz7A+QOer7qD7ovzBwr08gPWAsnXMEQ7tfaZLDy7Gi4WLGgIH9sZQLNkbjMRfZFFuj2P8+mH+fxKZREJHYOCq2/l3awYMHahSOxjeOlD+OoREDNexqwKu5Le3vqjCxagD27T8OZ47bB1/Z4RhcuOeJ+PUBZ+CHu30En5l8MI4bviN2HTAGfbM1SHGHCx4zl/IFrjyLXAUF8c5WnYSlzPW4WIFNQfgx/GroOEAKzAKzYlB+FPB/+FHZaPdLYYghffph5yFjqLwBuLjU7A6oyOmpJ5/BTjvtyF0JJctxV8OmYLsYyZVlwxdx/LvmdxDbUMQ5LqSi2IjW19ejprYuNsRKy9C4alsbqv5B2ftTAjpuOoaqD7ogmzhxIgbyKHf69OnxFYBIoomKt7EeaH3FUX0olkpYunSpJqF1RSTWHRFhmgaBJbqbffbZ5xgDp37SDvShLSIyd1MCM2R7ZHiC40I6BXzw0AhQVpVZX5GHi2XKKcoMQ1BZElSOlLcggnEBRH+dLyzCBUWeIAhaClW87e4DpAYjGLI7ilM+gnDfC4CjfoDUcb9G/ZE/xqADvoX+O38SdszBiPpPQ6lqBEp2AG17Le1BihsBbY9Nll/lIdQP00MGD0ZzUxNjgAj5AbkvlzHaq293rrZgU5ErUdghwZFq0qmZb87CXXc9hMceeQ7tjW10aUBE4ScTQvFU4SMKAdD7VksM43FtQo+ok8NxRQlCmrup/jaLbdINdKwT8JFxe+FL3PF+f+9T8JM9zsR39zwDn9r+OBw2Yhfs1Hcchvv9UVXwwfNllApF5HjH28Yz/UBCkgs5OFyZ8l43iApsO4BwSjkeV2gf9L+VCgzz2K5UYCsNDgX3nrz6g1u6GNHGA650IibafId23ovv328y+qb7UrEFhuMAOrWQR/M6eqDklqxcjZWrV2GHaVMAjh8/8auGM47woz+UpEd4OqaG9ZlFh2w1IDnTAVpHy7uCiInxOHBI+ykM7D8AhXyuY6eyrjpJhXV/RQQinbBurCRXpBNPRJLMLl8R6aDVJTuOdu+DxHnr+4hIBx0RWR9anC8iG8QV6SyPK6znIyJ4tzxiI49IJw8i0g1bRDr41/a1MAiCmBcdy5133gWtra2YNWtWfLyrJx+KIyIxjtZRPA1FBPqoo9ZQoaJjK7ioy+VycVuaLyJx3Bgb26gdpk5GvljArLnzIGWdjMKIahahyMWhnpt4mQEIxx2JYiDU/TzrA0Ldx/v52YK8OcQuEhFMDKD9dBIgCSkr5kYiCK3HmU97G3qQyBIk/qGjPBc7bURviQzaab9z9aOQG7YXSpOPg9n3c0gf8WPYY/+M2qN/ioaDvoSaaScjO+oAmP4TgKqhAOo4VinwA0sbnFIgTx75MTpmemlLrMob0l4XwyTVI70brgAAEABJREFU1tqG5194EXfc+Q+8PH0GxxUIucAPeJIakVuFBHPLf8sWa8sTVuVWAIVAuePe+x7A7bffibr6anzkI8firbfewi23/B26a01wHNb5UJAd+UL5xuAo5wRUOIzFKNXwMZYOYLeGkfjwmJ3x5WlH4cLdPowf7fVx/HivE/FfTJ86bi8c2DAOk00/1EVpeLyobSsEyBG4LuBEFgTOkL5wIlmkeYGbJTgOYAdoh/C/+KGMtXcamNBBHKAGpw+y2GHoOEpZdFSRiMExZJoJYSXdDYwePQrV1dWoGDsRLQFlmuA28li3wIWOTgyRpIxVN+0lekUl+vXtFxta/elkERZsGoUPsN7nEhBJxtJwzvXt2wfbb7893n77bSxcsIDzM+T9WjbWJe2GSIKr8Z6Q2B/E+qkLeT09EZG4rkhnPUdHmfJ9TJ0yFU8/nexmHZXMWEMd5kJcQii2wCI9dApKmSEAT9iERhz/hx4rEXzKogJOfIBgxVAynNu6SeHmhYNEp8qFb9CGHEvavHqgdhjs8F0hO54MOeD/IX3075E96meoOuo7qDroi8hsfyIwcm+Efccg8vvS7aUItOwcG+FYcNDiNK1IeSxQfhxDBQZd3ni8OMZp38M/730QL7z4Io479mjU1tTgoYcewa233krfIxCRuJZBr7nC3qMsEMo6hE6UmW/MwksvvYIzzjiNx3qNWLJ0AU47/WTMn78Azz33UryLUTnGvX0XHxWxOtuAA1JARP2PODkiOtAIdbxIH5Hph+36boPDRu6MMyYdjC/v8XF8j0fN39n147hgu6Nw+qi9ceDgqdimZghqgwxSeYuwEPHeMECBdwNFrnjUYTiGjm3ogL8LNv9jqoQCRARuYuE5RkIDKQLb8x58QsMQOBoXocqLMfwCIgIBeOxTxFuzZmPnnXeCyotZ3V4Rge5i1dip0zas3w1hUxJUFJJBVVUVF2x10N2J0hRRDjaFwAc4/ykScNQ9EQO9m9Vrgfl0sqo7mzvexgisMdA/elLk4k6ku66IUJudw7Rp20F/t7alpRWqmxH13BoDj6FOe8DA9psAM2JXBLQrIH+A4P/KwzNG6HKD626ElJcJC3DcnebyAVryDq1RNQqZgXANoxCMOQCl3c6DPfDLyB75HcgJF8Ec+RNU7/Up1G57HLyhOwMN4xH6A0mzBnC0MS6C4fExKG84j3kq2Ug/mw2ONSzH/Y23ZuHll6fjE584GW1t7VjDBf5ZZ50R//d3z7/4AjxjEdGuhy5kjY53i0bMFqXWhRj1NlZUzXqJnTxg/4Nw773348gjDsPxxx2Diy76I4466ijMfP0tRYFIJysi705xtVb8e6mUcEQBl5ihP2WsQgTzwlII4VFPLXwMkWrsUDsChw2fhrO2OwTf2PXD+Pmep+Kn+52G/9n5BJw5fl8cNmwqtq0ahD5hGpIvIcoVELTkUNKQxwwhlUKdUTzX4l6UP1TAWEPYPpuFY9opA+ViZkOhnHzfBepklSkuXGHFAsywdLTbDR6DapPiztbBUjm1XypbDRX/jTffRA13sKNGjogVV6R7L0UkPvrTO3nr2VguWm9zQU8/+vTpE1fTH4qxljzGqQ8+/7skQD2zBvrTxjvssANUb/RuVU9CdMxFZJN0iNMvFkuex8VaV6S7Xqr+hjyiHtS/HwYMGBDverSCookIDbGJ5yttMSJTg+yonRDBYx7zWa6472dIektLFAuCYTdmmY7zNZOYcZx5TFK6MHQ+wqs04f1pgWevrVxstwcWudBHC+9D2/tuh/ykoxHu8UmkDr8Q/pE/gjn2F6g6/Duo3/18+BNPAIZyh1o9DKHfgABVBAv9tTul61HuKYKlLXU0pJH12bKh+SQvlDCNDdPrexM+K6WdQyEQkTj7tddex4EH7oe///12HEXf85EPn4BLLrkUhx9+GF577bUYR02z6kCS2PJf9mbLE1WKMdMm6aj+ZN/AgQ248cbrtSiGv91+G2ob6rCCK4uFi5ZAf5dNxEIIiiDCumVwHABKndkOTjXdJaEqAbjq0TyhvA2ETkG43gTP7AGfxtf3fBhjoE9M2hJRogRB85lUIWecxQC/BhNqBmOvoZNw6qSD8PkdT8B36XR/cfC5+OYeJ+Hc7Y/A0WP2wA4NYzBMGlDNXW+pLUJrWxHthRJKgSM7BqFx4CETdHXkqKQkDREhsDFVJDotR6C2xTqkvFdA+VwfsCrUqVdgfXj/bj7Zj0nQr5LFCC02QF+/CrsNnBDnO46r4xjECY6H7ko1/vwLL2GHKZMgTKjMRTTGkSOuiCDiWOnvLTKA5b2NiEAkAcVXw6mhgkhnvkgSFxEdKlTXVEP/qLw6WOVDRNjipr0i0tGmiGy0koh04PdEFuksE5FuxSIS6532RQEbeESkow0R2QBmUiQiHfhJTudXpLNMRDoL1hFTviogsmFcEeloU0TWQa0zS0Q2iCvSWd5Za+2Y47yP548LoX8KccjQQVi+YhlWrlzDXUk+lq/WcmX9qvRF9UhB0yKiKNQbg4iWYfWaRoSqswStp6B6CUlsxM7TpuDV12eCUxnsBNT5RjrhOEFFAXyGTEWufij0h3fIIjN6/9U52RU22CL5RBn0DzgE7DmM4euxGvtJ+6czSaD/IlgTUjIRU45iCOBcgEJEu1ZwaMtZ5E0DcjXDURi2A8LJR8Hb81PIHvZ9VJ/4J1Sf8FM0HPJfaNjtTFSNPRT+oJ1gqkZCpJ4y92M21ORWoYQs7+M8jqWh0KyxMT/G8yAENgwIkkcctKKI0GYY0nHsQcQ8kDeWsb7a/BjAh3giWlkgogDkC0UsW74Sc2bPw/DhI3DjTdcRMXlvu+02XmfVgL4dAe/dxWh+qJ9egZh8b1AWQ+FQ+ZV2OpOmI2rBEUccrskYDv3Q4SgGJaxavQI33/I3XHzRn3DZ5VfiNq44Hn30ccxfsIjHtSUIsQ0HRCgJBUcFcVQKMREFH7AUEP5D+VFHBAq6nOwIIECS7eJBW++XPOvEIzrXXAb9bBVGZvvigIGTcOLoPfGlHY7Gt/c5Cf+zz8fx1V2P4XHzofjw2F2x68BxGObVI5VzKBQCRPkQqXaHtP5uLx2q6o3jZGUUzIqh5FsERgiIQZ0aNvDYCNC/IqXgMb4B1H+rSLrUpkrDBSHG1g3EkJo+XUoAQ941w+ckWdXUzKOYJt6fbRdPBBHhBHGUuRDPQJ927iRaWlthrYeANDVvU8CYpL6OizUGfbmLLRYLlHMhpq35m0LnA5z/LAmISAfDevIxdeoU2oQiVqxcEf+N40IhGX/LxfTGdIDTGvpDU3oU3NraFutNhbjql6EuR3QsU6dMQRCG0IW/0fYJIp18xHRqBsIOGAsejMX6XaHTm6HahoDTQEHjG2rLRAa2DBovmQxKPH6NIDDsiqEFhAT8tiMnHpqjNHKlAIV8Hm2mD/J1YxEN3QXRdscgPPTLsEd8C+ljfo66o3+IhoO/iPROJwNjD4atGwOTHgxIPQCP854BBWQJhiAKbAUEB8OvIQLIBe0Cv+jxaKnVPNbTsWCgKS6KijBq9+moHbcvYiyMVfBgODb6v2wtWrwETzz5FP3HHbj0sivwxz9eRMd6c6wrLS3NOPywTt9z4IE8yuYxt56IWWtgjIElvbixXviYXqBZJimwxkIfnRx33fUvnHTSybj66mtw8Z8vwVe+8jXccfudOPqYw3H++WfjpJNPxA47TONE8DHn7bdx553/oKD+iD/Q+d7y9zvx2FPP4I23ZqO5Nc/B8iHiU8CpWEAqJBFqjza2hUAcdDGl+hFD0UWJ02B+Q+Rjgt8P+/B+5oTRu+FLUw7Hd3Y5Ad/b50R8Xx3wtsfi1LH7YvtB49Ev0xeZkoXJOxTbSwhbC/A5Oz2QLI+cQbpxW0xvrAcxHtuvhKzS66+jtKu4ctl16FjUwEB3oZVGdRKokmt6+oxXMWjQIK4Qq9kllVUUj01X46d//L1YNoxaR2RjPVasBEQS3Nra2vj4UH9aMKQx1LFPMD74/m+WgI7+NiNHYujQIWhubEJLSwv0P4Co3M+KKMa6JSAitBeApSFVx7xq5SqoXopIXEFEkBh1R/vjYcSIEZgx45WOsjhS/sSOw9YhM3IHtHtZzg4tcPrpVeD6HJyGMWh8Q405Z9g/G4NhpeqwCV6pGWExh1wxQBPv0dpQjfbUAERVQyCDp8HtcBpw8LeRPfx7qDr8u6g64ruoO/BLqJt6NPyR+wN9JiHyB9HF1ZCuQKIiYjtERpiC0DbQomFLPCISkxERqA/xbYb0afN5zdfO+9/Z78zHk8++gL/dcRf+9OdLcfHFf8Lf/nYbXucJBPhsv/12OPmkk3DWmafj1FNPhPqes846B9dcdwP+9Ke/0Pd8Bffddx8mTpxAuqzAV/WBQa+8pleokmhEB6Kqp7D9dtuyQxNx+eWXY6edd8Y+++yPK6+4Bg0NDdh1px2RzmQwdMhg7Mz4MUcfGQvn3HPPwSmnnIKDDzkYNTSss2bPxt280730smvxm99eiquu/Tvue+ipeDI0NTayRUBEugF6PCzukYMYH+t4ImqQKnMFrCoRCfBKFwVPCJYKx4qh46oRqEcaYzL9sVPfUThs1I44a/JB+J/dP4qf7HsavrfvybhgpyNx9th9cOCwSRhd1Qf13M5W5SIY7nrBow3wztdxAsT3vHCAEZA5dD4OoRWUYgBKxlHZiacIRNVgywMQcRFQbVPYtt8waIfLLXZrSg3UG2/MxPbbbRfnizExb5ovkjAX8NSimbvdilPUXcWmKnaFjhpJ1Rl1rrp6VVoaF0naiBv/4PO/TgIiAmMtPN/HtO2nQfWh4mTb2tritOoG1vOonqmuaKh618SdjV5h9UQXkThLf8f7nXfeRsijxDhD52MS4VdQ4NcbPB5Rto67rADCf8zaAm/X2aXxCgAeDZEfA+LTrIQlidsUtq+sC+eqRCXovzy/OR7PKrQjhdbMYLT13x658YehuNu5MPt/E1WH/RpVxxKOuBDV+3wO2akfgRu+D8K+UxCmBiFALXfrGTACr8h2udv1Qu0v4MQQQrZfgYjxd/+KsBddQMdT7+Bff/11PPzw07jmmtvx219dij9dfCXu/OddeGPmTGSqsth3v31x4okfx7nnnovzzj0LJxx/LHbbdRcuxgYjk81gh+2nYuy4sfjLX67EpElTsP8B++P6629AJpOJ8SKKWPUCDN899xuuaUS6d27D6JteaowPw8GntWUlB/1hp3322YcriUvx1JNPYM/dpuG0kz+GtOcRTx1GRNSIE0YHDUinPAweNBCTJ4zH4QcfgLNP+wS++LlP4ewzTsKxRx6MEUP6YsmCd/D448/jkktvxO9+ezmuvuZW3H3/Q3iRu6qVNOiBSpCtd74WIpbypILEq70IQVCM2wUVtAOIIazUFfQIpAKeAzQO4pEMnBHGCDxuUgMQcYsnxKmJPAxJ1WBa7QgcNnQHnDb1IHx514/hO46HT14AABAASURBVPufgR8Q/nvHD+OUMfvggMFUhKohVOlqGCpzlI+Q4443R+dbiALeD1GBqdT6e70BQrYVgU3CkedQf2Se7VoaBKsXSeyzI+//zhsaIBRSIBSDCON4HzMiOxC68GARC5JXRCDG8khmFYq5NkwcPzYp4NfSKDIgjwk3ekynv2qj+SKiRWuBGkIRgYhA4xWwluOFEJlsGtmqNO+J2gDhSzwR6WgD63lEBCIJrAelI1skwRNJwo4CRkSSPJEkZFbHKyLdeBYRbOgRkV7nqWf7ItKNR2zgEenkT0Q2gImOfohIHEePRyTJF0nCHsXdkoYLtAoQnfRUfyJwlGGpfMOHD8XAgX2h/zWiOsq29rb4J8ydzjmt0I3a2gmP9qZULHIn3BwXVuppvojEeaNHDAM9LK+sFsDyagNsHeWHG0PEFqRhPNJDuLsLchApMa8EEyX1y6ibGWgfS4ivwfQSk3LgYEFzI+Mh1ONeZyFsSfjVl+KA4UTNBQHWcBHLNTtKtDmFdC3y/cejOP5DyO98HneoP0X10T9F3bHfQt9DvoyBu34S1ROPgB26PVA3Ci49gDYlxXkEcO1O2wZ4tC0+wYv5AJx1iDgAjnbd8RQRPGYGheE6gOMkIfkN4OiVI97rgvVdBwhA3hVELOOdL2tiZWMzXn71ddz/yOO47vrbY3v+pz9dg4cefAbz5s3hKVktjjjqIJx5+sdxwWc/hXNO/wSOPORATJk8EUOHDEY2k4oJOudQAcMctdMnHHUkfci+eOP1V3HRHy/F2DET8YlTTkI67RPDwUBgtD/YMo+IQKQTzJYhuzYVNsFMIXCAVIqM6f+wscsuu3DFcSb22XsvdiwpFw4LsYjhyByDHm9FaIrdr28Dxo8fjYMO2g+nn34KPvOZs3D2OZ/gAByMMWNHxv+H5NNPP4srr7oGv/vd73HFlX/Fffc/iJdens5JsxBt7fm4XWOEOmzZngVgACGYePoAEChL/GosBuoSFMCHmLyBgNZiiq8j6CsCEQLjHGri81sedI48aTpUs9ZQU41JtYOx14jJOG3y/vjSzkfjB/udhB8RvrrzcThn8gE4bvgO2KV+JIaYWug9b6mlgKi1hJA73hwdaptQldmWsT55sSixnbx6f2M4ScgQX7Lxrl6tKlqTEXXc2/YfiVruZkO2ATpxLaqAiEB3sQMHDEA2nYqzRSSRQznU8dNVacjTDRGJcTbvIzG9Pn0aEHA1rc7asJ9KQ0Q0eF/BB8xseQlQFTmFIlhjMHnyZOpBCaoHufZ26G5Wj4FFBBW9wAYeVePm5hbSo4ElvQqqSKcujR61DV555dVKUUfo6DQMXYnjvPQGTUYoVXBxqUNn7Thjsz4RZ3He1qAkKQgNfsR5pr+H61vhzrVIp7eK9mMN8lEOLWERzUEBjc6gvXYA3JDJsOMOgdv9U4iO+Bmqj/kNGo76EeoO+jrqdz8PVbw/9QftCKkai9D2jfut/XCVH0JSgSiwJ4YgBEB7I/yyXwLQbBEEzODLvC44cSYRHA2kMBQhFcYpXRja1AQMVLyFYgnLV6zEy7TH9z/wEK6kff7t7/6Aq/56DR57/EksWrQQQ4cNwIcOP4B2/VR89nNn4YwzPoFDDz0IEyeOxYAB/UDTXe6DWytE18c5mitHnAg777wjTv3ESdh99z0wbNgIWG4CVAbsEWskX0Z65TW9QnUtoi7O0bsQoxJiSo/5Iu7ANKQsmLPx1xFR62io9QKu4CIeifTtU4Xx47bBXnvuhFM+/hF8hne8utLRH9fWX2RvbW3Bs88+i1tvvQ2XXnoJLr/iKtzxj7vw9HMvYO6CRdBLfxGBkAVR/hgHwZE/Zq3zTXq0zqJ1Ziq+AkcdQieJMrBLSEcW/U0NJlUNxaGDp+CUsXvjCzsdjW/tdSJ+sPep+M6eJ+GL2x+F40fuir36TMA49ENDuw9XjFDIldBGx5unA4t/alKPcyJA+4J3+XDRGq9oQYNS76Uxtf/whJ4xSCKIHx0HjczmUb7eb2i8K4gkXOiOQ+9j0bUyNv3Rdnw/Fd/3FooFxPN706t/gPm/QgKO2iPwPIuRvJttaGiAXj/k8wXk8/kY9H5Wu2pUTzWyHlC1bG5ujp2zoqh+adgVJm07CfPnz+c0jSCS6HGl3HFehDCwg3YAqocQx9DZ0rGYqIKy2aFl3azkkS62w8u3Q3jCplci7e0l5AIPzf4gNNdPQn747ggnH4f0Pt9BzeG/QObwXyJ7xC9Qc+h3ULXzaciO2Q8yYHtEVdsg4kJATVgo7Qh5yB1xhymMgYsEbMFJJEL5EEQsDEFgYXkCoH9jYP6iJXj2xen451334Mqr/spj27/g2muvw1NPP4PVq1ZhwsSJOJo7zXPOOBWf+9S5OIM7zAP22xOTJo5B/341CKICTxsDqL2v2H6nRhMbf8SYGEnxFTSRrcrGvy+tcaefrQAJF73cUKWD+r+u6OTQ5nQiqNBEBCKiWZsEAq6zKGSlmYCgxCPVkMcTSi/gsUlIR9OnoQ7bjByBnXfagef0x+GT55/HXe+n8NGPfhTTpk2D4s7gSvXOu+6OfxDrj3+5HDfcejsef/o5zJm3ID6CqgySMiYiEElgXWnN6wrE7JrsiMcDy8F3pOXo0AP2JRJLtRdO1jAG0GH6PDXvE6Yxlve8ewwYh2PH7IIv7HAU/nvPj+H7+56CH+/zCXxt6hE4iY53n75jMb5qAOqo3I4rRXVEBcqhwKPkEmmFnFARQdsWcqLAIH4rcS2LM/iRCNwNA1EQYnBtH4yrHwiyCccZyw00MZJXRKC/EqH3Y+PHj2cLSX7Pr/7BiFyuHTrmPcs2Ja1jVV9fF49ZLpeDtVtFbTeFtQ9wtpgENk7IWBsj1dTUYMKEicgXCvFuVne0CqobYRjG8zRGXM/HGgt1zO3tvHYgjtoRBh2v6ts224xi2mHJkqUMO1/hnAU1PWSW7TMOKZ5IOe46I84FvU5h4yzp+kqXhCD557iIjSC0W+AcdXSoYSmPHBcMrVEKeW8AcvXbom3UISjufDbCA7+BqsN/jrrDfoK6Qy9E/f5fQWba8bCj9oLrPwEuPYh00wSDiJsOGhHQZ9MaBLASwIjHtIEXGthI0PMREYgkdrVrmc55kaRMROIigcCUQYQpAviUSkUuShbQeT7HzczttKmX4g8XX4y//f1OniK+jBL7OGXKVHz4hONx3nnn4dOfOh8f//hHuTHaHfrrWQ2c3zQwcFzAlGi7Stytl2jHjfJuyDfHXmRtHtn0el+RBF/HU/VCEfv360+btUajHMauVi/J6o2v6Q2i66PZ1NSGvn37dhTbWHAGjsqmu7CAQgl5hFEkRqBAGQQ07HqsocJXHHUWoKIbzyIGsVQkHwYedECUpjF0Wqr4cV0HR21RSKd8DBs6JHa8xx97NM4/+wx87pPn4tQTP4q999wddfW1eOutWbj99jvw+4v/jF///iJcd9OteOTxp/Dmm29ycDp/wGr16jV49NHH0djYBH1i3tgm2AfOHigUSzmEdP7sBqclOAEYowdzKDGfx78sSwsVSLOJYawFjEFEGuQaYNIJOh51cDW8DxmRbcB2DcNw5Da74NPTjsB39z4ZP9zrVFy4++n4+g4fw2kj9sdefSdipN8fVUEaXAwin8tDna/+sfQ85d3Oe6QiJ6Te6UYqH4ATEPB5r2vJF9iYGrHJVQPRx68hd05Z4zo4IiZimWpk9tvvoLq2HnW1NZqpWR1AsqwHNPJ+HOXJooU6FgqGfVUQEYotmRCaVhC2rwBOujTvTurr6uK/Ox3yuDgmqoTWAyIJPZEkXA9anC2S4IgkYZzZ5SOS5ItIl9wkqnxWQGTt8gRr878iEstDJAl7UhBJ8kWkZ1G3tIhwzEwHiGwcX0TitrGRRyTBE5G1MEUkpiGShGshdMmoyK8SdiliVAimA1yUpK01GD1mBO/UUmhva4P+xLo6TT0yVog47w11S0Q6+o4uj05T0G6sWdOMiAkRpduJENIGpX0P/foNpD2YXS7gjKRCUy1BiULvKyXdgMKQsSgGeeb5iKyHiE4TpAmduARxESzpWc55MAyDCMViCP29+jZOpbZ0H7T3G4/mkfuidddzgEO/Ae/oH6HmuJ+i/1EXomHvT6Fm2+PgD98Vtt8EIDMQjtdNAgdBBE8USrCc0yB/gA/E/XHEsASPzXoAGJJLtZ/6a5A6vx3rO5YUOac0hBjuGKOYfe1CRN71Zykef/wJrFy5irUTOa1pa8Wbc2bj0SefxvU334bf/vFP+M0f/oSbbv07Xps5E+nqKjrPPWhXP4bPfvIcfJJ29vhjj8Guu+yE4cOHoaY6S1a1RReHEcdL7YGwfbID3Q1btRcEgNLmWGq+iMAoDqsqPjuHgDwG7LcwT0KHICpS0iVQ9GD3ICLwfR9WbSuAvv3q0NqS3MezkDm9/5rebwLsi0Cf9rZ21NbVarQLUNDGQuDgc9flGR8p/RUXKqLlkaqlEFVakYlQtAFChkJsJSAiGpRTlHKXlIhAROKcykcHpid41mDwoIHYYbspOPKQg3BWfM/7SZx26qk49EOHoE/ffpg9523cfc998a8f/fGiP+Hqa67DGWeciYMPPgg//vFPUCgU4XEQLWkJG2viUdTqpjVIpzI86gjZM4eQfWNPwQQC9suIB+E/6gc62GTCEIQ0qE3QgjiO8tMtwTziKj2PGjUkVYcd64fjwBFTcdIOB+Eru5+AH3G3+9N9TsZ3tj8a547eGwcP2hZDeYeTlRQyOcorHyJXoMPnkbMwXqSS6l1vIW3RqnL2fIwfOBJxs/wYMipU+JC7BcMQfN6ZOx/jJ4yHiCDSic68yssslDiB9c+ZWcpHhEQqhRsIRSSmJ8SJKLfammpYY5Hj/VulXRZ98P6fk4BQL0xsmGu5qBu1zTbQ3WupVKLjKkIXkBpX/dR5XhGPiFSicahJS4fYRn3Kc+6KdC9XJM4OTORR5sKFizRJkLjteAJDQC4AhtGwacin+sFyLnp0sLpzBHePkXEocbGa50K7LRS0uGrkvGrk+45AfvKHkKfztIf9mEe9P0bNkd9Hv0P/BwN3+jRqJp4Ab9iuQO1wOJvl9GZLsQ1UjsB2ExDGFOIUF97OpKBxYY24OwJypyAQo7mOPidkXOkJ1ImGnO8hbZHveVBnunr16vg43hJfwRHp0ksv433oofjwhz+Ca66/ARf9+S/QvDt53TbzzVncmNThwIMOxCdOORmf+9yncfaZp+Howw+F/lTvkMGD4HMzpGPRE8CHIuMXEJEYwEfEwBgDEYEhCHo8dMhSikAM6JpLQyGfal+5UYdYH064WFA8VhWRWF8Yjd+qqgx1pj2OK/040ssf08v0Y/Ii7ChjOiHq6qoZ6/6WKCRrBG3cRb3dHqBgyVbKQDwHMQLjUvCoqFWRwKdDcXDYUk9l8CMOSsDjCUeFzlAxhg7sj6kTJ+CIQw7AObx4v+ALn8OZZ56BI484nLtfE2ESAAAQAElEQVThoXjhhRegR9P6+1ZXX3Mtrrzqajz40CPxD1kde+zxVLrTsWDhYmToaK0Y+JzUHh2FEHzecwIG4FZVRBi+u1eloLJQUP4jdX7sh/5kYB3veYf7tZhSNxz7j9gep039EL660/H47W6n4w97nYlv7fIxfGrCIfjwwB2xbe0w9EnXcQ3sIVAFbg0AjkNfqcKousHo+RhOAs3TNpcuXYLx48dpEob9jCNdPjp5ddwrdboUbTAqksjF8zzU1tahWCwiz+NBkSR/g5U/KPxfKwFHyywiSKfTGDt2TNzPAvVC/zKT7mZVT9TRqm7Ghev4iAiMES6OC/Hv2qLHIxBo/TFjRsc7OD2KFpFuxrpSpbr/ePjZBgS5FuRbI7SWLHKcN8VUH+T6b4vWbU9EuMenkTrk/yF99G9RfdRv0LDf19BvlzORGfchmKG7wdVNRJQeDHWUEW1bSe9PXRGgLYqBeZX21h0mlmDdZYj7ov2x1rJnAiteDL6XohP0Yhl89rOfwyEHH4Lb77gTjz72RPyDSH+9+hrccccdyOdzeOmll9HA06TDDjkYZ516Gr5ywRdw/lmn4agPHYztJ0/EsEEDkPEtQtrQEkHb07FSwL/5KI0KhBy3YtqixDAUQcEAgWfgFLiowaIVsK3tUPzKX6Lr2nxtXW288FdbAkoDW+Ehi1uhFXZGJ0BEZ1pf17BWg/SngFi8uLwR//Xgy/jkU2/h2y8vwJXvtOC+5a2YWWhHE50UuFoT4hkIEgBjnYCuj0jX1EbjIg76wwcGAVzE3R1XpRGVxVHRA10pc0dWxwEaPXoUDjroAPz617/Gaaedjl/96lc4/LAPYcKECWjjMcqVV16Jxx55FHffdRfLfoe7774XTzz1JJavWI67770HZ59zLu65+wFOckMQiCSwUQY3guBofCKCotkIPCLiSppHUzppuWAFmJdFCv24mh6bGYT9BkzEiRP3xRf2OAHf4h3vd/c5Cd/c5Th8ZfJh+MigadilZgSm1QzD6GxfJdkB2k4lsWDBAvipFAYO6A/NV6iUVcJ23nuFdP6ajrgA0HCTQO0GjUs2m4WCOmoRiQ3GJtX/AOl/rQREkjkzaNAg9OX1U2trK0pBAP3VHHWwCqprIrJOGaieiggdQgituzYSl62cSw31NdA5r/8DUILjUJljmnbUzzAzFG7Q9mgduhdatz8PZu+vIn3wt5A9+qeoP+aHGHjwl1C785lIjT2SeNNQqhuBkA44cBnoPY64kk5N7nqBEm1QyDliXMW6xZNAm9pkYLc6cEUkti+WztXjYvXpp5/CWWefgxtuvAUrVqzECy9Ox13/uge/+e3vcc3VV2H69JdwyaWXoqmxkQuYsTjwgP3x/e9fGNu5P/zhd9AfUBo3diz696NNIGsV+xhxfoe8c414VOsbwDMsjHvVwcq7i5B/dgCuHIoIDMEC8LkPkCWNCF+eg9K9z6LtsrvQ9IPrMf8n12D1U68hRX8RekLMzlfHq7amFsYYNFeOjDuLey1meo1yD8KNjc2xIa6traaiUkJdy+kAAIM5nCivtlg8tsThprda8KvnF+N7j83Hf987E19+cA6++eJqXPXOajxMZzyrrYgm7myTASAxKijlzzERAuBIy/EoRHSwJUQkRZTgGBKXN4vCVU+CDwj04Vc8QMF4dIAWYgzLBJYK6nsWOnF1kml44okfw1//ehUOOGA/jBgxnHcQu+OYo4/C9y/8HvbYY08eJR+C4449inQM3nh9Jm644SZ84fMX4IrLL8NXv/YVPPnU03jnnbnIcZXoyJeIQETBAmJ4vAyCQ0Qnz28chnqno8Aj1JBHs8qHGgzwEcO61sAJ+26FPFt45JligcBBRBAxDDgBQgLYN62rDnmQV4XJ2YHYl473uLG74Tw62+8ccBo+v9fxSHEnrngxHQc+jlQY8J03fyH6NNRRoQ3iVSPHUXErfIWUf3P5fzQRkZgHkSQ0bF8kiYskYSVPaUDYD7ZXVVXFlgA1nGooRAQiEudVPiIS54kkYSV/XaFIgiOShD1xRJJ8kSTsWi6S5IkkYdeynnGRBEdk3WFXfJHuOF3LNC6y4XLFqYDI1scV2XCbIt3LRTrTFb4roUhnmUj3eAUn1g8mstkqzr0RPP7LQf8koOpIZSerYUAbIJLQqOiWiLCm6paDpfPRXWoQhFCaCrogFDExjn4GDeqPdxYs1ij0+BR0voDSIFA/jc2gZt8LUHfMT9D/kE+jZqeT4Y87DOg/DciM4FypZmOkR1yfdieldkdpsLoYS0oGlnPc4+z0AFgYntz5EGfZlJQBCNgXRzwSY16EiDYgTsd5miuAWIAURAQiwjhQKObxzty5dKgv4Wtf/3+48orL8cUvfJFO9Xq8+PxLPLkq4dBDDsIJJ5yAqVOn4jvf+haOOeYo7LP3ntCd/D777B3buTPOOB2OmySnvBM0FM5hbURoe4zxYMSHg2EW+WDfQB4E/Me+hyxR+6sLCQ0lZD7tt9BgRaRXol2LWFNfEQEImlbcUr4d+WXLseaVt9B4zxNo/8stWPyzSzD3F3/Bqt9eg5bLbkfun4/BvfgaDBf+smgpzwIcyC5ICZ1PhEzah7UGzc2tndm9HFOJ9HITCfn29jwNdgrWsMnuPYcOkmK1Fx1quduqS6WRzWRgeCTU6KfxCjJ4pKmA6+cuwY+fmYevPzQPFzw4F59+YC6+8txs/O71RbhnfgteW5XHSt7lFilaw1WM0MlEYpnyYEMLy4HWlWIYx6xabmonh1/vUCRiqcQA1hAxEAJE+Ar0MRpnRETT1BzGVdnUqegkYDJWzPvvv5fHLLfjAK4EP8R73XPPORvnn3ceDjrwYBhjMY7Hq/PmzcPtd/4Df/jDn/G73/8JN958Gx577Gm8+eYctDTn4NEAWGNghHzAkLSBcwLROPPAPogIOh+BSAKdeUlM4sBBQ57AKwX2M86EZmofKsBGWJaMQz+fCyKm0OURURklGfPnL8LoUdvECWZDyG+c4EdEoKcXasRMl3wWQURi0LiCSJIWEU0mZQ7QetXV1dDjQOVPC0VEg/cMRCTmT0TeMx421LCIvO/4E+nkSaR7fEN92VCZ6oblHNHdrC6+VEd0Dqqj7Rrq3FTdEUna7UpT62s91VERiYuUrs45a3TOId7RLV6yLCmzBtZovuIqgA4xgqkeAGT6cerQljiaFII4R0fpkoTOIWEcWteDkJplOTifGWXaxSWaH7NBXAeHSL2EIhDDiGXMsA2hww0ZF4iQngIEhmFLcx6vvzELjzz6JG655Xb84Y9/xm9/ezFuu+126K/ZjRk7DpY7vP322wfnnnsWzjv/TBx77NHYe++9uAm4AY8//jh23XWXeEEbcUetCw6VHfjEoTDCV3vCJhnTjDIkjHfkKYdF9oG+FNyY87ovQoonaykuvC0XFAUvAm+0gLgLBiH5F24cQp4G5ubNR/uzr6D11gfR+vtb0XjhlVjx3cux5kdXo+WSO5H719Pwn3sTgxc0ok8hRIbjkqpKQerS9DEGQl8TxZwIv13fmHNeNaSQay90LejVuOlV6l2I67GMGkzNkqSvGo1BzXbI2GruTsGVWcTBUXAMVXk8S+F5aVSnsjC8F2iqqcMsOuNneH/9jzklXPLqGnzz+Tn4zJNv4tOPvon/enoOfvjGctyxaDneWNOI5YUiisbjQDp4RkD/CxEOAwcHHAceEHPYyYAmNNgEiOeIfohrOPEUVDFVGaura6A7ML0nUqceULFSXDD84Iffx4MPPYQrrrgMJ590Ij7z6U/jJIaHHnwwGuoaMHvOO7j33ke42rwOF110Oa699mZOmCegP2CwatVqqCwMldkqGIG2qQA+zOJ3428P0a9VQcst5UCxxGUeTBx2fhxEhDvwAhobGzF8xIi4SPnQOtp/jWumjrke4YkINF9B8zcFIupBmjJT0KPizam7KfQ/wPnPl4A6SXWy/fr1ixd0FeeqjlZB0yGPMnVerqu3qqeKo/9pRaVcJNHVSh39Azq6WGziPZ9IUlbB7QjpHKAQ2wPHbAUG63w3VNazguuY48Yazjsk4PlYuaYJM9+aHf/mwzXX3YI/XXwFrrrqWtx370OYPett2p8aHLD/gTjpxBPxuc99Fid+/GP4/W9/g4dof37z21+ito4LaDpS7b/2NZVKob6+Pp6nhvYMXZ7NnXsS19V+KoA0gSI3PCXfg6OTt+LR6RYQNq9G69y5aH/qJZRuvBerf38zVulx74945Pv7m9B0y/1of+Q5pGfOR99VLejPRUed7yNdV4MsbSyFE9OmZGAicCMF+JGBa26H5c5frMScVD5RPD5g3+u4k22pZPd6aHq9hXIDbW1tyGTScUoHVSBxHMKQTijP1GKe6zdlHCgn8CQhBi4H6RS595SQ5j5EiuOW4ZFLtcujRnLIVFm4TBbtfl8sQwOmt/q4e34Bf321CRc+vhAXPDAbX3x4Lr785CL86rVVuGFeE55Z3Y4FhQg5dbzw4NNh+wxVGBXAWg/5XCuvkuE43ibuiuaoUmofreehUivgZNe7jP332xf1XChERDR0lMOGDcG2207AYYcdiLPOPBmf//zZOO2Mj+PgQw7gUdhwLFq0GPff/xAd7g24+OJLcNnlV+Puex7EjFdex+LFixCGAUQE+o8cUEYSA/6NR1i3KzDZ8aqesrn4B0J0BzGwf38uhZKJBC0gZqX/apxEqPSsJCIQEZZu2us4ofTviyotNZg9J/6mUXl3WMqljo1Pw5BKeVwdJ+D7FtYaaLnypeHmtEAxEN3FoPXXB7HlUOT1QKUeCW3ey6a1LkeLb5zoHiYjSZosi+OM/lsv6WgfYlqMrzN8dw0k/QD0d2YHDx6c3MmWitzlBfFOTJ1HyDmn87CCW2lJRGCMgT7WWujveSuepiuhSOJQ62prkU6nsHjRIi3uVRARiCSg/HmeF4/PsmVLMf21N3DPg4/g0quuwR9pB665/kbc88CDmLtgIYYNH4r9D9wHp5zyUVxwwfk455xTceSRB2Pq1AkYNmJI3NeAR+I1tTXYd999MHToMJ4O5ahmJY5IFLcZ0Clp31VW2rZ2tBJqvCdIzwxNk3cSg4JPK5QmWABGd+yNbQjeWojW+19C0zX3o/nXN2Hlz67D0p9eg6UX34LG2x5E8OhLqH5tPvoQt54+oZ72sTrjoZSJUPBDBLyIjXi/pX95To+XHcsN2xRtQ4ERS7uBlhwM+5uMMAvil4WqgozX1tahpbmJsa3zduejF9tc2bgG1bVVcQuGzs1xeOMEOx5R4XWAeUoKxzIgiov0w2Ko3ByFqblcfDFNw83jUucM9H7RGMcDZYeqiMAe1dCZZzkxClV9sSA9AM+1G9y1pBWXvrIMP352Ab5M5/uZR+bjyw/Pwo9fWIhr567GU6uasSCXRwtpdPCmDBC0XXElcNpBf4gocEIOEwBzQ02TUWGfBCF0gcAsxphpBHzh02CrAiuEVCA9W7+hIAAAEABJREFUTrIs0B21431EB5CG3nNOnDAG++23J045+WP43GfPx7nnnInDPnQwpkyZiNbWRjzzzFO4+bY78Mc/X4bLOPFu/+fdeO6lGZi3cBHyVDARgUgnQCJSDgAhf1ykRLzTiQhAFDtqx51jBUBM8HE0kDoujMavxpUKqWIBHXxVbTVSHlenxHNah+0potZTA6e/ImGsifnQ/J4gQkrrAMVT41fHxYhOfqWneV1BpLNu1/x1xUW64LL/KgM4D4iycJIBbIpS4ClHSpCtyiJVVYdQarCqFVi4IkfIYxHDlc1FlHhXlqqqRjqTAkxI2bVwfB2M6qNQvsoAcUhYYzGICHU2x2ZKsJkGZDjJ62qqob+apFDDI/GuUM10d6hCdXUCVTVZZGtSbN9nixwNjptQj0CIOMZxg+v5RKYIm/aQ5klQuraKdNJdIBP3Pcv+Z3gPru0Z0gsRIOL87ElSROJxFZFuRTpWEsshgJ9Ko7qmBtks21oPpLJZmIwPw3b0d09p+bvR65oQkY42RQSGfVY9GTJkMFQ39fdPAx5JJhDS2XK8SqW4LOErqa9xlB9jDI8O21HUvyRWzhORcgxxew0NdVi0dCn04W0UhP8CzmGdx45xiIGCY+hiTXLQfxHHxnVLB8yPoD9PIcKaYiEdYFAkzflcVL8w/VX88577cdmVV+N3dKg33PJ3PPH4Y1i9cjkmTRiLww89EOeeeRou+PT5OIP24cD99sLkSePRr1899Inb1bY5L9VSGu7ohLJSGYVxfsiFQwaGttbzfK0Cay3TBgH5KhEnEmbTiMXTxWkclKMDi+CYTzFzjhBJBI4QEZiC5HMorWpE28zZaH7gcay+9g4s+s0VWPODS9D8i7+i6fK/oeXWexA+MQNZ7lAHc8MzMHCo8ixSWY8O1SHvRyhxaxrRLhpuInyxsORBf7NEubXMMywTiQAFhHBlEPFQaMsjbM/BAMznJ35JwCmHQFV1Fmv+N/7gUzs7naWh0P6KJJ3VuIrBUdHD0CFfEO4nPcrNQTESEArLMI9hLCSHuI7SoJKYskELEHBgQuhgR1SUkMI3KCGNIjh2qM5YVNVUw2WrsYqtvJl3eGBVCTfOXoLfPfkqvn7f6/jkfW/ji4/Nx3+/tBJ/eXsx7l2+CvPaCigUI4RUUpCuZ0L4BMc46KziYyJOjpCKEoQWQeRx5QYaQAEXXSAbEBFQM1F5jNKqJJyrxJKQSce8rqAFNTVVGDduDPbYfTd89CMfxnnnnoNzzj0XRx51FKZMnQrHNp5/4QXcfOvfcfGfLsEfLroEN998J557bgbmzluM9vYijPhQCVvjw/LYJuKCIooAYyxEDJsRiEgc8hPHRYTGqkT2Haw18ClzxVixsglDhmyD+FEiGmGB8m2MofMJoce8AtGSzQafx0K6k9U7MxGBiGw2jXVWcKRDGUNKgMlx59NItAIdXh+u7lN4evoCXHXTI7jw5zfg/114Nf7f9xT+im987xp87buX47s/ux7X3vIsXnxtDQKpQ12/wQipZ5EUIEqb1NZ6me+Jj6Bk8fSzs3HvQ6/inkdn4d4OeIvxTrjv0dnogMdm4Z5H3uqAex+ahedeWIYVqyOYVDXq6vUHa4qQqIQMFzxrtd0lw1gfK1fncM/9L5KH13Dfw292wkNv4n4uOhXuffBNPPzYG+xXoicex5Mq2YXS+qOGuu2RD2vTeO2N+bjr/hdwz8Mzcc9Db6wT/vnADMx4bQE8S2erl3SbMc6qa5xY6Nu3H/R6plgMOJ5RGcJYB8MwCSPqaIKf8N4ZF+IHHHvKsNy2lokInUoUI48bNx5Lly2P42meZgRKiym9ChL2l8qJCjiONRN8hXMGdKgOgHDuGVjOOyOWffVp6yLMn78Uz7/wCv72t3/iT3++HBdx3t50y2146umn0Z7PY9K2U3Hk0UfizLPPxmc+eT5O/vjHsM+ee2Li+HHQRRr0cY7tdAdhe4gBfIQACPmMQTRtWCcJhXgi/BLAx4sEVvtAtgNqgDq7kKYhIlhrYKwAjEcatrejtGQl2l5+E03/egpNl/wdy399A+ZfeCkW/vQqrLz8DuTveByZJ96AnbsUXlMLagQ8fcjA4x0q0hYlL6LNjuCxH0IgO4n9ZPsiAmfYGPgwHjII6OUdIto7h4BhRFBbrBDBQYgf5UuIKD82xRqdr2GZpjLZNPR3qjW+NaDcg95vqsSjnBquarUlRyXVsAKGkm3j0qiVRxaWRrySv/HQdaAIaUhHCkyBj+YoMKqoHET9Yw++OKQsHQFX7aW6fmivH4altYPwilTh/lVF3DyvGb95dhW+9chCfPbh2fjUozPxvWfm4U+85/3n0hxmtObRHOYRGEBsCOuF8Ln68iSgspRA8uB4Q59y6xp916CTXkEJaKgGI6Cs0lz9jdtmOPbYeQccf+Rh+PS5Z+GznzwXH/vwcdh9t92pzLXxHzn/262342Le8V500WW44Ybb8OSTL+Bt3v+2tvDuoryCFREYKqEIO4XOR9vTfM0JuZi478GH8NuLL+Pdz4NYvHgpclw8GWs5aV0MIkmP23UCFosoJ7X6JoO2qb+2IyLQnxLd5IqbhKj8EThWXHajjrsUmBr86/6X8Y1vX4rv/PhaXP/3Z/H8ayuwYDmwqjmLlc0ZrGrJYvGqLJ6bsQaXXfcovv2j6/Cj39zM9EqkawbA6I5AF3zKQ0w70lgH+LYazS3AX6+5Gz/55fX40e/+TrhtnfDD392KDvjN37rj/OZ2/Pf3r8dX/vsv+B4XAvc8OB2R1KKmtgFBsRSPQUejXSPUfd/PYv7CNfjNH27BD392C37yqzvIy50J/Op2/PjXt8bwo1/diu/+9Dq8yROeVNqHlEJQYl2prTfOZsC1Gw1gGldccy++/YNrcOEvb8H3fnnz2vCrW3DhD67EvXc/C/E9hJz7m9qOMqBtGWPR0NCAQYMGU1cKCIISge4hDBiG63S0Ip2taFSdpS4IlWYF1DmLCGkEmD17DneST+D3f7oM//zXPdBf6VMKHvW+Ms+1nuZJPH8EBkJnauFzMdvG+9y335nP06fpuPmmf+Cii67E7393CW666W946cWX4Xkp7DBtZxx/zJH4zPnnxH+F7mPHHY29d9sR40YORw3HQH9FKeDJU8ROK+gciQH/3hPTIE0NlW7RApEl98YAlK0QDDcTksuhfekSNM14DS13Por2P92GxT+7Aot+ehnW/PIatF9yG/L/egL22TcwcN4KDG8J0T9KoYaLLS+dgeWi2RhLqQiky9RgCmCuw6Y90gWta7ySLSKc1iXuZAuVrI5QyrFqbrYC2jJNilRyNdU7QEn2DuGeVEs8tqnKZuJsdRJxhB/tolDIOR5xtnHVacRnbu+/hpYgyzbTkY8orAZ9JepsHg0ZQQ1ZSFfVoD1dg1ksfyxncPXCNvz29eX4nyffwpceeAv/9eBcfPfZRfjN683425I2PN2cx8IQyHMVDyPoCiICYZcqwGjHq3kdiY1EVG4inTUsvbnjyi7i5FPj4rh4SfkWw4YMwq67bI8jjjgAZ599Cr5wwadw2uknY++9d0dDnzrMmvUm7vrnPbj6r9fR+V6C6669GQ/c/yjeenMOGle3dOPCcLJ57JNhuzdcfz3eemsmDjvsAHz1K58D7Qeuuvpq5Mp/l1j508qOk7attTU2+CKd/GrZpoLuYpWO0qyEm1p3bbwuPIjO8AgGGdRkBuGlGavx3Z9ej5//6R94Y2EEzwyFZ2thMw5+uoRUClxAOaR8B+sZHq9Wo7auBoZO4aFn3sJ/f+cyXHvd43BRNXHSUF4hIVlwhMqrC5AAGZ6i6J/Es5m+8DP1pL9u8NL1qEBPPMN6UaYBy5osHn5qHr7/i7vw/Z/fihlvLUG6vh7GdOlrpflyGLgiTCrNDtXBrxmGMN0XUbahC9QxXsc1RwPawlq89Oo8GI6fcAFsYMpUNhY4yivF49XVmPVOI6r7TIBN17I/dWtDqg4+wUtlodKK9HRh/ex3a5gqBrLG/hqk02k62UE8cQnKTjUJVXcUwjCEhvHYdKPSmchz56MpYwzpCqy14GDiuuuuQ2NjI772ta/gqMMPxfKVK3H5FVfAGsUxMGSCNVCBVur9nDlz8fAjT+CGG2/FRTzuvYLHvv/4x114Y+YbUN3Zc8+dcdppH8cFX/w0zjvvNBx77KHYY49pGDVyBLK8hnCc0zqfQy4UNA4ejUbMEwiSR6WVxN71l3yDICIMEtC++NzJCm1Zcc5ytD/+GppvfACrL74TS7ioXPK9K7HyF9ej7eq7Ed79DBpeeQd9Fi5DQzGP+iqLdHWKekXjWW0RpQwgRkVIOUaUDwhCAAS98ziSFY4f9K/YFYpMdX9D2kfNqeF1jPoj1SFN9zZQEr3bhIjEgi5yla1HOtqasVaDDnCIsDJXRFSIYDndeqvz1B/oj5QrROy5odAlLMFDHj558CLyRaSQR9eRKcHwWDhLlagjRm22lkaiFiVbi6WuFk81+7htbjsueW0Vfvj4XPw/HrV9ieEXnlqAX762ELcuasQLTa1Y1F5A0VHPKAfEAAaC+B9XU+00fCW2DUeF5LmMY/sgXsC9QOBClkTk2RESGhHlAyOwniV/lqjC0MQgIrCUrQhlzpo6QRWsdRg0sC+mTZuKww87GGeccQo+9wU63jNPwQEH7ochwwZh1ZoVeOCh+3HFX6/A7//45/g+6N4HHsarb87CilWr8egzz2JNroDTTzsNN9PwXKS/nH7EQejTbwAefuzJmA82i8qT48rXUOG7jqUIe90FFFekM8+VkUUEWS7I1PBpnoJIJ56IaNX1goiU+WFoHCVWoA5GsaGlFGHSHiRbh1v+9RJ+8Mu/4YUZy+n0+qKKk4/igx6PelQQ9ZXiIh5fOa6+Q3h00IZpxwWa43jV19BJSRWuuOFR/Pj3t6OxGCFbk4aJHESP3LpwGEmAEAWCQ0g9E/ZVWL5OcGD9BMg8uuJYG3KMA1g/TX4H8P54OB55bA5+8qMb8eKLS5CpriM+FwTk1ZFXEYFIAimx8KnXjnoW0IAbKUKoZwmEEMWP0xFgI7w4421wWlLvVYYOItIB6PKIaL5lmYKBUOYvv74AK5pD9lfpOhgRqu3aUHKWOJqPuH3tL7o8Iko7gS7ZbKuScrA8utQfKuRakE62FIM6KT3tUXCUdUhHq6DxSs1KaNhGfPLCjUBSnvT1yWefR1s+wCdO/Aj+evlluPSSP+PDxx9LGdfioUefwOo1a/A658eDDz2Kq7hg/eNFf8YVl1+B++67B0uXLMKA/n2x//774hOnnoTPf/5TOPOMk3D44Qdgxx23w+DB/eB5KteorJshHO0RwLnr0DGflR/DeZTyU7H8BHyoWyH7FFBYMVDf+DIlnPWIR9CRDmhLXIltEJe1YJgnhID9dZrB9nJcQLTMnoeWR1/AmhvuRRPvTVf9/Aos/fXlWPWX61G45R5EDz2L7GuzMHB5IwZRHs9pEgkAABAASURBVNUeYGv5iVegaZQ8H0UxcLRXYRSy/Yhjyv7wa6iHuhkwiNh+CBBHCNr8lgZDgtZQnuRAVrexRWYIofwK+67R6ppqhNxgqX3RdG+D8tXbbUDPv1XBq3g8q42JiAYdoKmWUoCAzg2c6B0FWzjCuQ/6mxg07qi8EZXASQmc4XBUXucAkD/nPKZ9DpSnqkLdYAFfMT6Ek5o2Dl6VD73wLWRqsNxVYUZTiAeXtOPPb67G9598G1+9fw4u4F3Xl554BT/mruCK+Svx6KpmvEMH1MR+OjrKKpNBSkiHyhGSDxMFECo/Ig/C9qxyQKW0oRpEZiB5OmMqPYExFso3PwCYFyPoh8BO6WTtBgD6NNRj8uSJOPCA/fDxj30E5553Ns4883QcdMhBGDdhIlbSud53/4O44tobcPPf/o5DP3QYfvf7i/Dtb30bP/vpT/HlL30Ju++xJ+bOX4iASmuMkA9OJ/KvYy6mu3qJkC+s/Ygk+SJCmTv4vg9rPRR53KzYIgIR0ehmg9YK1aFQPJYycpKBs/W49qYH8Jcr7qERNchWcQFF3hEV4eh4HMfGuBQMUuRH2KaBYwqqHxEQ0cGCY6Y65PkeUnRsjzz1Bv54yZ3IhynuzjziBKyndRnoq/xT14wxEKWF9T8xKqtWwq6Y4hyEhsxRTwCHUNpRP6gvFq4s4Ge/uRXT31yImtoaRFEB6uzA1qCPCBcJhi1HBIFPHTYIGa+AY9zjAiFF8JDK+Fi0uBErVrbDpjyIUSLrA4FIApYyLlFOr77+NqyXQTqFuAzrecT41PCk0JBGEtvUryOiAlBfX8uFWZa72SJ1scT+09DTsUbURYWQcQVH+bFS95ftqq5puYjEdRXhrdlv46CDD8KvfvELfPc738aPf/QjfOMb38TBhx6Ku+6+F1ddeyPuu/cBLF++EmPGjMFBBx6I008/FeedezZOOunjOPjgAzFl20no16dBycWg7VeAysUhdMx3iYzYNhNxXCjwCgCULQARhgQIEIhjhuolA4AncY56EWkRx9FBI1y/IOSOUhS3lEN+zUrk33wbwX3PoYnXFgt/dR3m/egSLPzZJVh50Y0o3Hgfgmdehcyci9qVTWgIIlT5BikfMFlBmDUIfIFTetS/iDxCfNpTCxsIxBHYsH4ZEC8inxFKEiKwLgHDPJ042PKPKEnOMXD+upa8prqBik4zMukMA4fkTysy2suv6WX6MXnd1YgxnARVcVqVPo50fAQ5ToI8d46OkhCJxdVRuqUiHGcqBGLoPs6yniaorFAAuPgvg0NEqXGRCAXHqk48wGbg+VkalSwyerFeVYXFqWq8HGXxz1WCv77VjN8+vRj//cBsfOn+N/Dfj8/GD1+eh7/OXoYHljTh7dYQeW3KD0ErB5/MetZCV/q0ExARgC+20OPYr6gMAWVfoiOyxqPjbcCUieOx/1674ZSPfxhf+uwn8ZnzzsGkMeNQTeV86cUXOzh4+eWX4fsWapxK3AWgzKAarCQNlLOwKY+IQESgx3+G+lLRExHZlOrrxIlCgTVZRLxXAgcrm+2Lm255kkd5T8D4/eDRoQMRkkfbUdCUDoaCxtcFnWXWAOlULR588E1cedX9cIwb3VahE2ddFN5dnmU16pvSlhJgSyhEOdjqGixc3Y7L/noHmlsDeDYNx3ElcsfblZskLiyrgOawIy4LUE5+Ko2ly1oxc+YSJtUoKR7RN/J6XHQsX9GOV197B57xIFEYj+n6q2m76y/dWImIxPSr2f++fftCf1BOdU91R/WyApqugOvhaIWNaJ1CeVGneMyK715raqvw3PPPazKG6dOnw+fYbrPNSJxzzlm4gDvUk078MPbdZw8uWCegT58+8FiuNGKAo3Y5fgk92o0JbvjTUao8V4ADBKP9pmFIccFnuGBS50dFpyxYGrSjtGwpctNfR/t9T6Dxijuw/Lc3YNEPr8D8n12JxZffhvY7HkX1k29gyNsreH9axGBjUZ/xkOG4Z7wUUuLxVNHAsR0FgFLqNlRMQ59yZiWpWV1As4V1IwE4FWPQeBeULRZVe1aCg+HiwPHUrSfhMqdIpTyIEfzv2skWCjDsVJrLWlUUEUq8hwT0104K4IRkvllHObP/7Vd/UKlEO6KgTnNTCSq36vu6QQT4ZfBoSGxUQgIBbMEizbtcLgKprECNqYHn1yLkfdqqdD/MDOtw/yqHq9/O4WfPL6HDfRtfeGQOPvfEfHzj5UW4eNZKPLi8Fa83tWE1FaZgfTr2FEz8T/hVwBZ7xAiMMVRPBz2GCulwwyDggjCKHWgNFw1DBg/CgnnzcM5ZZyCTUaOL+K9YNTY2Q8c1k6FR56QHH3WyelyncmNyk14RgYhA9SOVSkHIU0gnoWnlbZOIrAtJLAQ+LFdVtTwmuv/+GbjhpsfhZwcA6RAQAtb9iAigAH26xjXdBbhytn4K2dqhuPOfz+PBh19BdU1dLM9kYiffLjXWEe2K0zXeA5VGFbpFibNDeIGHVMTxoC5W19Ti+ZcW4/77pyObaoBv6DDJRYy6wY/2LSBGkcDXFBFRLsViGjNemQvhYg+bRAewxJ3zzlKspKNN2zQizn0dQ1LtlVdEOEQCPf0YMGAAd7KlWGcD6q86OdUhBeWhktawOzMS1yuSV823PEXRsIrXB/pXzc4//zx4dJzCzHO5S12xYgVqa2tRx3lRCiNElE1EHYihPAdUZ4VzilU2+VX6ayFrJvuojk5BRGDEIAUDj/RLbQW0LViO3Iy30PyPx7Hi4tuw6gfXYOUPr8aKX92INTxdKf7jCfg8aRn4zkoMbSmhrwA1HmXG3WmU9hHYFPIctxzpaRtgeQzYco9H/fTLoPEtR7mTkmNUd/g2dHD6P4sxjS4dMZSd6gL4MMoxL+s70735mt4jrsZLuw2uLkswsLA6eFzNidNI15YFi0oRRDKwVFlV2q6l701ced8AdC0S5b0TIuNzuWABbnk99txjSmi0IhPAmhJSNPi+Z5FKp7kD6YvmVD0dr49HmiLcPKeAP05fia89NhdfffBtfOuBN/HTp97BZTOX46Flq/BqcwuW0fkU0VWGIQA1khpGbJchj3O4lYGiJeIO1RSQE4eIY8BDA0i5D0Ik0wGAGkpL/pgFYyR2fDvuMA2PPPg4dthxVzz25FN47IknceIpp+H+e+7FLiwTEbBhAqAnF5FeEjFPczVTjZyCxtcFIgIRBYM05VIxkoq7oXpaLiLlukmoeRUQRoKgAC9VgzlzW3DldffB+TUQywLKKKRwQokol4hyoekSHxAPJS67W9vyyDW3oZgvosAj/mJ7CSXeu8IaaB1HiSJ+2AppBKaAgHK74e9PYOGSZlQZQYZO0UZpYlLCHJp4KRMLPq4Yf5gNJ1UEypr64lhH+8xhouxBYEtMaJ6OnRhLXtmml2K/6WAhsLxDBfuToi7dcseTWN6ag6S0k0CykCC+Y5r9JUUA2irzWBcKWgY+Jg9htit5SFc7vPHWPLToX9CxzGTx2q9DpBW0nItNpTrjjVXIcRUb+SGEPK5dpzPHUW6G8lDqkVBGpCUi5CGBTkx05IkkZSKUF+XCFHzuoOt5ZCykoX4upPNTgxoxUQGVH8qPxhU0KYYUCPliQZMchyJDh9132RmPPvQE9t5nfzz99LN46ulncMIJH8Y/77iDZTtxXABWi+eRQFgHEElCpZ0A8wCwZ4DONwhAHJUTNY5ZIfNDLm5D5BFBZSkiRJEYz0GguAbEa21G+7wFaHnpNTT//QEs/ctNWPDbK7Dy51ei6afXoO2quyB3P4vq6XNQv3AF+lBv+1AuVVVpeFkfQYa0fMCPSUekGIJNsR8RTUUI7YtTO1UGHRts6OHYxbpFfGh8Q7iOhV2ByS39CgQe565HfQJl1ZO+gwFYxi8yXha5fAn6CEdBuEjSeG+AttcbdMl2RaJAUAphjUcRACJCpSKg+9PESWF4Dypw8b/upVsmRfnCkC0FjW+YKhHJCZklGnliBdcBzGUXXAWgXHcB0UlaYm5ERMdJ4ji2DrZsEEAZsCokNkpFeCaC/v5YvRhUpzgL0lm00ynMMjW4P5fBtYsC/GLGGvzXI3PxpYdn46sPzcbXeef7yzcW4pZ5q/Di8gIWtkVoI0NOFYn0wJWpMzTCXLYYGjwJLNszEP6jDUdILxtIiIIE5C9iH7u+woRAyI9jLODYjB41gvdT++PKv16LOe/M413davz+4j9j0sQJ2HHa9slEFSLz1Z2siEAY35xXjZIxBinKQJ2spkVkc0ishavSt75FrpTCdbc8jFVcyVvfABxLQ4dqxIMxgkgnmQJ38bnWFUinWrHzDgPxoUMn4MjDtsWhB0/AxPE18G1b7HhNVA0jFsnjoFVFDPxMDd6auxp3/Os5mHQtVOEiW0QUOW0SQp1SPULXRwCKmDTagKgZTo/eOWfAe25XChDqT0vSYEYMi23NKOaa4KmjDT0EdCJqGB1HEWzfeAZLVrVi+hvz4WVSYHNsyRH0ZUMaxJmap2kFzdS+UC4I4KggHnx4qRALlqzCrDnLOCYpRVoHSEKNx/Eed0ft+RAvzXgbQuMeUcci6p+O4zoqxlmOtSscOEoHUknFxRv9KG1HLDGCmtpqWOo9wKUM55rjoESUTwVcnMcWyyGrJa8AYgz0yDimJcLxKGH82FHYZ6898Jc/X4aFi5Zg5co1jF/KvN2x7aQJiEhHIKg80iWueUorJK2I+Qkuc7lAjk+JBIiE8hbaRePDqH0UQ2kRp1BEadUa5GbPR+7h6Wi//iEs+d0NWPDLq7H0l9di+W9uQNu1d8Pe8xz6vvQ2+vO6qY4KVM2xT1VzgVhDqLKgOaV0A2j/te9CPpSnEnMjNhO/lBGlBYoPYJwfZitWBZhc71vBqYTrRYQTUu4C68d89yUkzzlm4r5E+XYoV12paVooY8XL+BnkKOekXEsUktSW/nKUtzTJTnrUwThRpKHQlWacWM8nDEqIXBgLRiDrwfpPyVb+FTbOr5T7qkOsoDVU6T1KImULSKVzMFUGYU0V1lT3xxypx9NtBnctLeLS6Wvw4+cW4otPzcQFD8/E/zw0Bz9/cSGund2MZ1e1YD4VrTUiVSsAl69Cp2pdAZ4rxZPZZ1GGYMo8aNvrhohjA+y22w74yEeOw0svvQw/ncZJJ34Mhx12MLR6xAlqqMCOg67GCgxBA4NNfLSegsedoOf5UEOkVQ2Nn4bvFpQFP1ONl3ns+dAzr8DPVoHSKJNzsFyB609gpj0PxdJKGKzCcUfuiJ98+zR86+sfwZcuOAqf+/Qh+K8vHIkLv3Myvvi5YzBt0nCUmpsQ0gmWCcU0PecjKBhkee973+Ov460lORS5myx5bRxN7hpirEqNzjD+qVLeo51w9N741ldPxre/djy+843jGR6H73z9eHz3GyfgW187Fv/z1WPwybMOwPBBHtpalqv/BtkmoYgWzMBImobbohg4PP30dPLHPMPizXrL0qFcdDzb8g79p0L5AAAQAElEQVQvvToXELse7llER4awRJ3w8M7cVVi4YDHSaR8RDb+w57LemthCD5WYb119fXyVEdKRqWNZF1TK1tVwsag2KCK3fsx1kUfOe++9C84++zRU8+j4iSeew2EfOhz77bcfAl7jKC0RNrwOYsI8unNw5hCIw4yAi9/IA8fMg8dWPFCmPMErrmlFfs5CFO5/Ciuu+QcW/+FGLPnZVVj+8yuxWv9C0m33wjzyCmpmLMSAxa0Y2i6o96uQ5WIcvKYpcREZcZ44KUtbmyOQBb5smN+u79o5XUv/s+M65tqDUOem2j5NVIA2qSIWL+Uh154rl/SuREy5lS0e6AQ18fIIPC4uQH9YQBtx2lGCxiugHQ+5g3AqFC1bq88VzP9LoYOl00o7QYYLkNowj34ooY6OMk0DmOKuIcs7xkK6BktQj1eCLO5pLOLK2avwi5eXcrf7Nr54/yx87em38d0Zi3HlvBV4aHUeb+cFzZzpjitoEER8GmcDESEAgh5PPB5BvLLXEv0J8ZEjR+Loww6B7m5LNBI6pob1tVzj6mR1TDW9OaB1rfWgelOigdO66mRF1uJKizYJlFZ7roA773oUoa2FsynW6+ROeJqQ4o6/hXfLQ4fW4Utf/gg+ff7R2G5cHbKuDVFrG4KWVjrVFmSkgMMPnoJvfv3DNLajoD+dqOIhQRguECVqh/WZ4kLh7QUrcO99TyPt8QokMuyTgRpdlq71qmkMCq2YOmkwDtpzDPbbfRj23W0owwT23W0IDthzBA7cawROP3F3fPe/T8fOO26DtvaVpBUA1AfAIGI7TiycpPDW7IVoac3H7eJdPHp85qh7Yqrx8qvv0CC1d9Dq2Q+hOE1Uilt59fV50GN2p45Xxy2GuKhXP9pMhgu/hoYGFHns68iTGlwF1SsNFTSu0JUZEYmT+nMEYD3ndLx8WGsQcoc+YFBfHHLw/jy1mYy62roYVyeKiOFaMqmbZPKrSaVH8Fie4bj4EH4FwkVHaWUj2mbMRuu9z6Lpyjux8rfXYdEPLsHCH12GNVfcifzfH0HqqddQ984S1De2oC4soCYNpH2BJfDmAcUMUOT8LxkAbMOKQPnGBw/FoNrpEKr9UCXoIpO4RPWSeR7nqF5rMVp+XTnc8oEO05anSqWKyLMqqBJva2tHJpPVaAyqE3FEP9QPmgk00fgHuiLTPNbV4P86hHoc6KoR/9oJz34iHvtCDQAdI+gg8yiqpFHLeNYYuIwFuOMtZFNYlhmA16I+uGdZhKtnNeInzyzE1x55G59/ZCG+9NQifOel+fjz7BW4e1U7Zubz0ON6kJoabB4w0XgA4DjwhWF71pA2s1rpdHzfR8Q4W+SqvKJCGtIocRehP+FpjECIA35FBMYYiMgGAXxSKS/GdVQgQxpqEBVY1O0V6aTVrYBMswjxXKKsMtzFvjVrMaa/uhBSVQP9dQLW7KgSegYtbS0Y0bcW3/n8aThw90kota1GO+9jXWghvKs0sAzJf2DQtLwR/WoFnz3vKBywz1jk2loRSSbesQY0fI6+ptTaikmj6rHdxEEw3FWmwhQgpGFIgxNf7yAdVIJCGTMfPgQGpQJHtNiGfFuBdIsx5HkPXOQRbCEXIN8eoLWpDeNHNuCCTx2P4UMakOcxspAMeOwP3sl6pCNeGssbc1i6qglg/7QPbABrHVOj8zHkjwjMCNhXHXWnvYaXEsye34iF1BOTiriYCODT0gvHRgEask/W95BjX6e/tgAB9dTAcLdmeJwdAmzc0WEraByb8YgIRBJYXzXVDxFBKpVGVVUVj30Djn9IcNRjxzCKQ8WrQMXhknJcJiLxZqBYKoJdAjMZCrQfURjCATApC/2dcUYh/CgeuwXHukIERyixRMvCYgHF5avQ/sqbaPvnY1hx2d+x5JdXYcnPL+fR71+x7NKbULj9YXhPvoKB7yzD0OYCGiKL+lQGGc4vp7aQ7SkfwoWsZWPxECFEyAVNRBAuroSh40IA3CWD6RhARsjf/9XXo62KOC+cOtouQtBxEY6PZlVlMijkCxpFRPk5J4wrMNjCr9nC9DrIOY5z5KI4rSt+nQCaoD4C8Qcdj2K1c1nmbK+x09HWf1KE84qGTqUTIeIsDqkDEXTfA36Fx75+HJZ4BxxxYvmhD49IXiRIuzyy3HlV0/BX0/j4VfVoS1VjVtHhoRUF/HVOG377wmJ898FZ+NJ9b+ILD8zCd59cgGvfXIl2HTwkj9AxGPEg/Kc5LS3NyOofdWfCEMB24yD+CEIaJL1PFUn41GoirF0GRRMRDSCShJoQSeKexz6V4yKk0YUXxds4CNSAWuqSUHohd+2PPfkqDVMGnvWgjghdnnypgLp6gws+cxwmbVODfEsLaxn2yocT9pCGi2YaGjUckBSdVinfhqpUhM+dfxQmjxuMYqFAZwIEvEv1oxYcf+R2+PkPzsX+e09Fa2s7QCfrRKA0tGlSZcAJAgVh3FAWHkz5HxOogGIoVNLGWuR4JztqRA3222tb7tryAAQi4FOE5epCrI82OuXlq5vgrEBIFxt5nIsAgtCIG8P+U+7kijJzaGor4bVZS2FsCtYAvlCO2mAZPGZalq1qKuDt+Svgp7LwxAJKg/LS8Qh5UkWy5CLuDcMt/JIXj2fnae5m2XCsA9puT3DkSUHzNYy5KLMUUndLpSDOEv2W8z1rKUOgmne+La0tWgJDXVAQiTEBhoa084++gKUX3YS5dKbzfvBnLPr11Wi+6p8w/3ga9U/OxKBZiUMdYjzOoxQMF8aljIBTF0pDm+QUhnECP1DaBpExCMVRW7QU8WgajpXqcrxwYhnA8esA/J99hD03HAtXDCA8OWCy42U2x83E6Uw6BT1x04RTWUJramrLQ9LiFqfrICLQf0paja7H7bnG1wWx+rCjjkoqIkRRYPDBuxEJuLhcKGkdSEv5WWYpaB6Yj/hx0OM/j9M0Q8Q6H+iTFdiqDNpSNXjLVePBNsG176zE395eBf1jAvEwoPK4SgRNTc2orauN03rnBtKME+WPGqokKkmwiV8de0VVQxnwPiVZoG0eDa2vICK07w5pTqQVqxrxIo87rc3CDx1UBh29IV7U2oRjPrQT9tl3JPLBirg3SXnyVXodINzR6O+mmhC5fAsGNng49cQDeIzcCNe0CuP6p/Hlzx+Bz332IPTvJ2hsWkke0jSSGYioEXSAs0DEASAnMV3dgcbGMU5t9BNxjIGQ49mOXXbYhjs3Qcido8CHGC61yJ+lYy0VQzSu4YKBBnqjREEaugv2Q1hfuBONYISKwooiAv15iZdfmk298BBZy7DEkuTVEXJsI3IpzHxrEZavXAXP92I5xhhlfjMZLlqUb60QF2zZj5I1RqC/WiPkPeJJSMQFx/pA9U0hKtudCjfxMWMloSH5j6JQY9D/9q6VJxdxoudHGWBey6PPw/3zSQycPhcDF63BoHaHei5KbNaD8IQJKR9F3yBHOUdxHYH+A7/o8dDP9shJksJA57glgnWgQ2bGB29ZAgKoTNTB8t68nNkR6JhrwtdxqCyoWEXz4opJZIt+k5m0RUkmxNRxcn7GiWIhgNVdhKYoABWCRjuB2FTmtfM7MT6IbVgCasJ14VsBTa+vBm0PIp4cWGfgS4S0jZCh0+UGBH1qsrBm/Wqh/y+w/u1P8FEDhR7GIeARjSpyh95i8x51suqolcbm1UywtZ6I0MkCKS7sZs2eg+VNIVJ+HUwprLg2IjseFxUxftRgHHvEXmhpXAVE3DVEjmXreXlkDzoTR7CSRchd6q7TRmCXnQbj6A9NwY+/dQaOOHg7FJqaUOLRbspYBK6I0Bbg6PwApa2y9Rm1bIRSkhCQCJv2cJ6wB5Fj/SDEoD7VqK/NINBBZ75wHI3RNojHvuiRd4/hWW8zjkdmNXUpjOR9u+7IQQNOJmN8j6cLb765BCvX5GG5WwzpLOOC8kcXW8L5PWPGHLTk8jCW/SqXlYIS+g/oj1GjR3PH385c9ndTmSL2Jr8cc0O91R9QYpTj79a7m1XHq3pSAW1DRHXGIeCOW9MdwHwoMCOdSaHzh2WY0fO13HH2a0CaVxTWy6DEhUXI8dXh4mEGWnlr0KZDpyrAuqJDxXBzX62mQ14B3fluLo3/jfgqF1VbwwWWhEwFhLU6muim71uUipXFouDdjsVa5NeRUR7udZT8m1lkm7opMZViKY9UWo2KJtnxHkZFd04laorhJOHs4EscRf0PAbVrCjrAujrtDiqDnrCpHVM5bAi609H2K9C9pHvKiUVg6SRMineUFr6zSHHGlqIsalMe0uCji55yoMZIRJgCCoU8d2e0FkyJJHmMdrxFHplGrOu4q4jrdZRsOKKkWAVWP+vY2YlIrE8iSdiVmkiSJ6KhgUQCzwtRJK2XZy5DGFg4P0Ckjo4TMKBDCZFFRIN68D7jMbR/FcBjZZhstzZEpGsz5bhA/zkKOs8jKUQFfPac4/GF849G//4+1qxaQ3eXhcd7WsUhYRgTQbjbdKQXSkD/FUBgkDw6vklsU74GFlZSEGeQ8gxELODUcSkdQeRK8fwxhtYcAg+G/ySGDRoS8uanIuy602jyq3QEYH2FlJ/CoiVrMIt321y3wOdOTGnFQBxD2bbyyHzGa0u4aKuC7vzIHhwihO05TJ0wEMOH+2inUQu4UBGWQCKAdREjaluA5okIRDoBG3hEOvFESJUiyPCuTcQkPDjHMIrl0dOxqm4qKHmiQSghOOGRv8oSXR62oTwyR69JSrxeYDSmqaHwo8CmGeNbV42ii1AyDqrLVEHiRvC4KErR6HsRkGITqYC4fNmkNktwBPJKubgYNA3mJUDUbm9nPWYrAwz+r7+xGDiYjkK33NhFXOBVZCLCUuEoUbaaJ8Yi5FzROKgvjuMVx3vhY3qBZheS7BhTYVii0as0pR0lML/yBtSYUuQg7KxQSJX8/5RQe+nKzNK+x8c3OmYVABSjAtjMRymvDzpJKfVKexpqurO0e0xo/CzyEO6yNK74+us8TnxU0Tl5WP+jd1YpHrUohuF4AcqbphLQnUBEI6MpmgkNNhl0jWU4QRy32hvif0MEhfWVJYMQbcUI78xvpVMyKLG/js4u5paqWAoc+tZnsPcek1HKtcGJTjoH2WDDjk3TSlJ+jvSFHsexrwMbauhEi3QiBcBLwbFcOKGNtaRnQBSYyDJfEPAfYlBaJEfdhwKjG38FERcIoKOOuEMq0IgU8gGMDqDS5O4VEIgB23SwbN9oGoAhbOh1ziDgAmriuAFoqEsjjJQ/rSUQa6DriddfX0hqzOP4dNDifPVTBvMWrcb8Rc10wHoSIpROCBhDpwtMGdcXvm2EiAXER/JEDIRAevwmr7aZxDblKyIQKYNWECCVSkH7XXGqmu3IYyXUeE/QMoCVOQ6hHjOi+1OuzqP5LEphMS4UIT5j+lUAEt5tOsVcB7GI78edCHXPQWloT4WlET9cc8ExZLLLqzKpgOuSv3ZUh7wCVLW1Ef4PkpjviAAAEABJREFU5qg4Vc4qXymFXFyXVzJdZVEWlqFOO87TpIhztJyfpLfsV8d9y1JcBzXtuDEqAhaWA8Y6XscJ7ThxVflV19eB0oH7fowElGI8sJwXulK1DCugE+H9yDNU0DGAqkaGKXQblZChI2IUXR8R5uggMjPi/ZTnqSEBNBsO3R4dQwWwQCDdyjaYIH0RA2MM9Lh4g7gbKiQ/auCEn8ZV7VixfBV0QgmkXMtAjXBYaI5/aGnY0KF0ICHbDKCGWYSDWcbc1KDEXQpVGMJ/2u8N1ZPYsiqTagAYQpc0m9gm0fV/bokiLpA4BguWtaCVO0Xtj7apcjd0YkKXqkfHNTz6dxwHbMLjQkFYcBg6pAHjxw/kji7XWUvbTafxymtz0NRGOXWWxDFBFaa/MhfNbTkY3jUK57oIx5FyyWbTmDplNFzRIWU9WO4kSC6utyU/StMaC/3Jd49H2iqLTYUKH7o4dLoiqmSUQ6WtUZ9HjCH75GirRESzOqGMZKyF8F+kClEulXL4QdD7EhBJpB1xjMAxSFJrt2stHSvLkxIOHu1PEt/yX7PlSXalSOaZVOUVqXS3ErKg/Gr/Et1O8MvZ/zFBvPYsS1Kdasi+8vQVCup8Kx0RTr5K/P0Uqj4KGdI/UpEVt04uHcv1DXnEqkZM4xEHrpKvaQWneQQoFSWKzXtEBHqvu3m1umI7WBp5NbaNa1rR0pSDpeGLMciXiKXbiWBcAduOHwyfqyHtv5Yb1tNw60DAZiggHp+CTpEJvkLYwKvFdNJGdJGTxRPPzOaO08BQ99SoqOzBo3/djKV5f9inb59kAbUBklrkiOWRZlgMUVtjsP3U0XSyumPTBhMMsT7mzV+JJcvWwKbSmhmDFUGJpwLTp78NkAZ8MF2Cbt3yPEIeOmwIxo0egIg4HnkHF2lERO88LnayOt4qiwpoW5X4ukItV9CyqMPwak53ULqqm6VAx657WSVluJCgSGjfo1gGlfx1hx/k9oYEHInqWCow2u2t5BlOmkpc8TlY3fC2ZILTc0uS60pLWU8mqXbG2s6mtKQCWiMMQwQuhKORc0K8pJoWvS9BaKyNAoT/AEuzrWlLbj3yH/GAKNQDM2aEHks5oCFX8IHJwzFEbFSF2AoM3uuXPAfsj+MYVFmJudPxUUPJ0YB2UsdQIeBKviqbhZavi/uABkikXMKAZNHzUTpd8zStYK2Foay0TISVNfJugI7L0ODrTxbngwhCx2rUwEM4KhFKPEZOpUOM2WYAqVPveARrqHtgz5UPZm7Wq3UUNlTJGC11EGEYC0UjjJMjPf6F8C41hggqXCG/HcAMKUPI48qq2r54/pVFeOq5mbyGocMjLiA07AJnPJIL0Kfaw+B+1VDHGbGuAyDCNiuAuBl+k1fnHrQum588cSjqanxeJziwBvRnSOA5NLeX8NpbS0DxspKWsT3mL13dgtlzlyNdlYEraQ1H1WE5fdGO2w1FmjoVhYIgEkSx/juQ0ZgGmBZhmimJZxI2+IgIRBLoiSgi8HmV4fseKs5SxyXiKkrDdYGWKSgtEeGJRqjRdUJ1NeUZhRtcBHrZlI4oe0Ieof0FpQ+Uu4gPnl6WgIBSRzyOEccK63k8z6eOxpMyxkd8orQe5H8z2/yb9ddfPdaqCnlH42kTXAohjmiowC6q8qshAJUccV6M8b79qEmIyGvEPuqUpFmDxxVwyF1ekUeuYgJY3pn5NKY2iGhcWMMzKNHY0KSzi9rJCrz33RQRqPwdzUHaGPLXyZNyqSkRjTkarwipDA07M0UEIsJY56sGSyTJE0hnwTpiIgIRiUsooTguInGomSJJXEQ02Q1EJMYTke75ECSnIhbNra0oaYI4JnZEBrrIcc6gKuuhX986GswSxDioDip0I9YjISIQ6Q5dUUQ6y7rlMyHCMoYQ/SgYfthrOpmId+Oa76WzSPvVyNbWoKq2ugtUMV6FmrqquOyRp2biV7+/BasbS3QqaZAKaQnEWBp4hyDXGv8w1+B+VQhLASIBtPsiAhEhbvdXIKwXQnjMGuYdxo8ehKGDaxFwJ0ppQulaXtrzmgsvcsdaoPEylvxHgO+l8MbspVi6vAnqLC1lK4YUBcgSZ8epQ+LGlEeix3zEGTAMKrmM8hXRPEbW84oIRDqhK5qI5hsY6q8CoLT55RxUndSxXRf0pKE4miei9BLQtEKGR+Yahuy/hmQmDrp+TIoOnt0wYF2yoLLXcuFHgcEH778pgY1VFxFEnPcRx74nrnBcNM9aj4EhgDlCbbTorSdppbeol+kKQ/abX75UPKo+I/+5r7MGoTpMDqLhZC6EKeTCNPKhRa4UIZ8Hd0tAsZ1mJVdCdSkPS2NnJUMjoEd90fu28/Hw9ODOReVcBuwyrDFUzMooMrMH/nuZ1Iml/FqOUbGoR56IeUX5ERGOgSBNh6Y/LVoxqnhPHwPxs3jsqTdx1a1P4eqbn8Vfb3qmDM/iqhuew2XXPI1L/voUfvSLO/DTX9xEp1bkQoHHwdylKeuOH499tjQuoNOeNHE0qrmzDMvlLN7IGyWGibv8vlU+JkwcglLIkxcePxsuJpWsZ1N46835WL2yFR53AuBiUmDx6vTZPF4WytlA5e7zFCGk7Pv1z2L0mMF4rx8R6VhE6XhvDHryqz1L8hij7mv9JL2OL9siVtIebcM6MD7Ieg8loPNEmzcm0QmNU3ERA3rnMb1DtgdV0XT80UjFOifx9+23MhzrYJBOx/HY1BUdwoJBX9eCnWpy+NjIanx+Un98aduBOG9iPxw/Ko3d+ofoZ9sRtbei1J6Di41eRRYaKqyjjfdRlhoVEYmNcCX+PmKvBysu5tNYiwJ3YsovuswgXSSEvJ5I+T4yWR+6y8F7/IixEFuF+x+ZgYsu+xed6UP4y1+7wFWP4fLrniQ8hfsenYO2oBo2XYeQzk93j8q+8KP9ikolHvVmsdde0+gkC8zVEgYbeR1pKUh8Nuyw884TyZOD4SVrGJa444/gkcfVK1ox951lsOTZ9wWNLe2Y+do8ZFI1EPHpVliH2+agmMekCSMweFA18/CeP6oHmwrdmaUdoAj5hdAwxwZTE0TSBR2Dbq+IQJhTaUvjTG71V2hn9Fpr8xoud2yjlRRPYaOI7yuEhOPka4yB2oKtwWCsM73TkLATUZm0AXUvicc9SzqaZAB4P0aSiydAeIzGmRJPKBsh5OCEyCBoCzCa91HnjeuD/7fvaJy6+zDsNLIWA6pSqOJRRN+0h6kj++PI3UfjggO3xxe3H4Ad0w6lXICcs7BKX/I8yuO2V0KgiynSIyaVkOiHJb3/6jgpsCUaSH67vBzHMm/qkBy3NCImKY/HMoluia+Sq8Dm0hMRiBAgcVVHQhWIM8ofLdV+KJr1NFUueC8D8ioIkUrVobpmANLVGaSq0x2Qqckgw3S6JoVUVRZ6rAxEMMKjYAeowdBREvahPdeCbScMwqTRAxHkCxDRXBZs5FVdUwgM8aMAU8cPRL+GehSiAjlzMNRZ/VWhfMnDK68vQhgVYXm8PG/eGryzqAmG96DCu209SuVhDjy2u+P2I+FbG2uPIZ9KP05shJeuxSIS90FEumavHacMUSau0crYa6jIGm4MkFRU9O5A3jVDWYio/5HiaUa5vTja9UNWHfGUXtxnlikJBUZ74dUGOSd5VA+CZQutvo/2yPAaC2Ap1vfodI9YGMFQo7xEhI4ZHdBJ15A2WEGsDxEPRumzHtiAFmnbHaCZJPN+eslmB1fd4uwTtL+9xCwl2DuURYVf5lzirgk6n15rtrOJfzumqqqSpwpywoj4KEgVbKGEPq2LcNJED988aARG9Xd49uW5eODBGXhu+lt4a9kKLG5uwbJVKzDn9Rl45uFH8cTz02kcq3D+ftvgy5MaUBOtwXJHw1QSHrapLFQ2hlKyBECdLPhoLoOt8LKfoqAtKnRvUmKuoDaje8EWTQmpKVTaSeLMjF8RgUgnxJnlj0hnvhjKkWl1pB6dQKKC7FsFl07EWhp+GkoXucRBEV8koVFG6whEknwR6cirRERkvTxVcDYlJMewUgLIj/INWizhIiwBSxIRwUH0yzt/Rwcn7JjuVpwV5OkUHSx3m+DuPMInTjoANRmBUJFEGBJYdYOvOBZHQGANHI3nkH61GDd6CNoLTdy1enSaFhQbdTOFF1+ZixznAZDGqzOXoSnnQJtL/krkKkJA2dZyQTB54mBEpGVIWl/hR4HBJr0iApHusLGKItKB4siHJiqhxtcJiqewzsKEnn6d9o5jpKGiCkSDbhDLsZxvwH8OccqtjYot9yhxlbK2Z9CYb4O/947w9t4Fqw31akMNxfwJebQQ5zPUOBgqCMA+VCBkXOhgHfXKwKOeWBQZt9S9VCgAyztBmH5/vcqRxD0jX3G/GW6F12yFNuImOhRdJ4HEWe/vjwSA0OpwUIQO1hBcS4TRrh3f2G8EDt5mBG5+4h3c/9LrGD2qAYccuAN2334MRg2qx+A+GQzpX4fJkydhzz32wITRw/HGzNn4x6MvY2h9gAv3G429bYTmKEIJVZAoBVBpsXkzkXW2wkvjIyLQ8TNGICJY1y/sbwVONqkJIZZA/1GiXM0bOg1mdXvVyervO+Z4qiAi3creu0QXPmjs4KgTMXg9WFI8hSQ7dCGEfYysoC3fglM+diC2mzIKxSKvJmL9TfA29auU1dGnvDSm7TCMJy4RPLFcjIC7V4d02sf8+YuwcGkz6G/ocF+DFkrcgECE+lEqYpuR/bHNiIEIeTerRbRpGvxngiRsuwhx/wz7CH3K+RqtgM4TwMV4WEd5Ba9XQgdEvMaqPmRXNHz0IMioQaB6gJN3vc3pCUMnkMB6MTn+RFQTJRz49qCAVVxIrepfixYx8HnCsbW7i/+Qx2wNPrsNXUVBt0bD/04b6mQRQahVAY1djjuIKXYZPnPgODQVBVc8OBNjh4/Ah/fbkcdyLXjmmWfxzpx3ELWtgCm1oT2fw+z5K/DM9FlYs2I1jt5pCvbcdipufvktLFu4GBfuPRXT6grQ/wXGmYjTMg/h8fG/w/KWqLuuiSKS5AonkyGAconHtJy/JdrdYjTIqhj9CIwxMcS8AmAuFwghdAdbLBbQ3tYOEc3F++sR7j6kCMQQIHkqvUhSyVeQchkgX0Rb4zwcetBkfPwj+0GiNt7HtoG+kWjvsn8RsCOdbG1NNSKe/0bUf5Wbz9OB1rYcXpu5EMtXN+P1OXPLx9dsqvyGxRK2nTQKdVU+PI5BOXurBCLvsr8b4U6lr8fEqlMiSRsC4bztWdHFeSKqe9KzcKukPfEQcg442q40bdWGuAisoGSBYlBEkYsjdaAd+NrpLhz7PGFJFWiruDkI+mQx8MzjMeprZ8Pfawc06gqkB36Xqv+no6a3ep+s6MrUOWF1dVxOJYEOiAJT1EceNHBoiQcqBrPeg1cbV9CmDSRkyCO7EnewBbLWP2zGOfuNwZLVOTz50hx87OBJ6J9ZjrunvwqxDdhvlzlmpsUAABAASURBVF2x7cTJqOkzGF62AQ21DZjK47bDd90Wgwf2xz9eeQermxfjU4fuiVeXBbh9wRx8Y/cJGOe1IygYpDzuai2P29h/QwDWNYHRK4/jOJh4BAQFThYmO9qJWSmnDCcu2UKRRrSctVagRqjb2K+FseGMTa0rIhBJoCdFMTR0vB+sq6mB4aobXBTwVItoBoZj6phuaw+wprEV1rPQNkWE5Vv2FZEuPKpUFbQN0U8HGMVjSiD8GkRM66+HRYZKyBMP0LhZSUN0jBQFgHDSOFdCsbWJi7pWnPLh/fHlzxyNKtWjoATDnShtIYBKm4xu7GW71HyAbejfG99myECMGFiHIIy4OHGkKbyfpZ5GPl5/ewVem7UMzU0l+DwxcHE7/LLRNHmeuu1Q5kTQ42xs5OnKobBxEX4JG6nWUUxstgWojQlKQRyCdLCOR8e6J3RFU/3VdDcczSCEJS5+OFkMZc9krDf8aLQDgmIIQxxwHoHj1VGwNSICjpHFqnueReOzb8D5Hgq+gVuPLIU8RbxqaDEctyljILtOQHNaeNzPAvLuWJdHGRxDjr1wlMIi0tagiYtTs90khNsMwIy330L9vjsirMqwy5FWfM9Bx05EUBkn8ImHhB8tYxIaGqMSAOPUU5Zpfm+A6Q2iMU2OSdIFxOquEwD6sDOaXwF2EdYKj6QMV+AgsIR1sdUfNtpxvGagq7YgsjQqAr+4HKdN7Rv/JPEDs9/BSQfuhtdnvYl5awo4ZpedEabSuOrlJfjeQ7PxzceX4XvPLsWFT87DhY/Pxm8efwurmvM4cvdxEJPC3S+8hlP2mojli0t4YeUanL37NqgvBiiGHhyqQSROUqHM6GRFsFUedt2DZZsG7WEInSpxy2xfJ6iIQETBwBgT/9SudDDWGdMsvQdVBda4hqym0W4gktTRcgWRJK1ImjZl5ReRcruiRR0gIh35Ikm8o5ARxxVSEOQxuH8fqJ1wEftEPAfyD/aUJ7C5vOCd+Sspc0f9M6yVvNo/kYSmiCSZ5a+IdGu3nL3OQKQHruqWKKp+FDSeQMT7rCg0iEIaO8of1LtIIXDMC2kEHMLAQMi/c5oWOhJAeAKy267D8L3/OR0XnH80anj/FunvjyHF8hTx2VFs4kOWRIQ2VSA0usUwh/psNbabNJS6mee4pwBqRsRvpqoeL786D/96YAbbyJK/CI68gNIMi0UMG1yHyZOHosSFTimkY2KdDb065louAohIN8AGHpEEF5IgKZ0i2w90kVHWoaQk+Wr5+kAxtMzjokvj3YD0+aLEEwOKhouKRK6OC4pueEwE+RKEYxQ5yoTzSroAi3vtVf4UtAHfetR7C0P+0tQpzVs3CAwXzHbkUNSeegwypx+Bqj2noYk66Jk0kHdIlRyPnCPo4kWH+O1iC9zhe6DPCYfCq81gwpCRyC1dgXR7EYbjgff0kVgVdBytsZzXtgs3DppfyQijsEu5zinVbKkUb9HQbFFqPYiJJEwbI906yLnYDVNEIMSJJdStZGsmVBSVQSlB6PgjTjhTaMFhfQTThg3ALS/OxVm7jsGjb89FVbYWh4wfhcufeRs/e2ERnl0ToS1dHf8UaDVX9qlMA/KmH17L1eP3M1vwq4dfw4RhA7Hj4CH4x2sv4OTdtsEzry1EQ8rDhyZ5aM3l4QU1FAFn5dbsNtsy7Lq2GoiPnJOew0MMmk8ujjTieT70rzppXEQ06AYiAhFhHinyZWSTXq0R0SjoRDDGksYmVVsHktAhReSxhL68F2/oU42ud8i6+7MWEJviTmwRijQiAoE+2raGWxcc5U2GIkFV2qEmk0Od14YGr4A6E8DnYkF4bGy4O9QhiGg0RdmlbIMgwskfPQAH7TWWO9pGLgxJRwikiBjefU8MFyOOxnaXXSbBtxHnb4TKozvXZUvWYPoLbyKV4g6GDgVlGYasM2nicAxoaAA3SQD5xVZ4DIViqMjqYAPeS25OkzruCkkdFW4Sq3yNmDiqtK3nQeeAZoisjeu4k3Y8PYlYhaZb0bY+KFsKbJlqwu/6Xse54dBn8njMb1mFN+fNQfqE/bBy+xFYxTGNCkALF3rt2Swa6VCXNNSh4bwTMfzUo7Dm2Vew7PI7YB6bjpX/eBDGZxuGnWbwfnhFKACFLsyIaF6SEXLuiDCtSYZ8GduwtIjwrt5ek4oyXe4CjBGo4sUcqqWII50fEYEYAxHi0Tj0Tlc721t3jMbJeeAylBAipJIF5KmeR7hHTRyDh2bMwvbb9kX78ghZHtNtN2oYfvLYm3hkTRHp+lrQr8JGjKtlUVImgqCELJVPauvxWlSLnzwwE9XVNaivGYSn5r6Bo6aOx/103IeM7ovhVYIgamLvBVv7oeShwxIaHzlaB9eDAXV+laxUyof+TdpKumcoIhARZgv70pMSs9fz6vhHYUQ+HPXFEEtpMHgXryk7moZ+1RgwqB+UbkzGGfIWIXJFeJkavDFnMVasWA5rhfkCY03cPjb5kRjTsh5VHOxwnFa3GUc28RPLVwr42Ef3xc9+cA5++N1P4IffORW//NHZ+NLnTkAxyHHRkIt5tNylKFnltch75QceeIq6yqbJShAIRAv/bXDwqQuG97ATJgzGAC5WgiAgVR1P9o6BZ2uAkMfx4lFuzOBLLgCx2HHHcdxLcxx5OpMinbgIvfyI9lwoJ87dUHnd9PaUv4qTjcn0qFop012yNQbW2lhPRAQikmCXg4inUqAeR0wrJIVb9yvaoW5NrpURl3I2gFe2vAJbiTFTpmDykAnA6gK2P+1kDPzSaWg7ejc07T8Vgz53EoZ+/mQM+fJp6DN2FJZffBNKV9+O2kdfQdtdj6PfihYEfoCwMgFi6u/FJ9FNDgqsMUA8KbvwURkrZuli0HLeM4reZpucxM30yqcytCKGB01JykFiBe3aoM/Op9hhR8fG4q5FWy3O4WFbEX2sY+jg0SDn8+3Yloba0VOu4U5zl5oqPLZ0OXYbPxZ/ef5NzCh5GJjtB5sLEBkP4mWoaGnkaXRD7kpcugTPtCNNIxnaDOaaPvjhC3Oxb99haGm18GsCmHSEljXt2HdoGi5ohw4IJRTzwM9WeUPukrRhw0VBPjDsw/qbNcaiWCjECE49cxzr/Hh0AobjrTmyGYOptPSILVZ+niBo/a4gQmpl6JrfM650YITzxkPWA0YNq0LAI0vjLGACOKEBpvH3PMGqNXk8/eLb8LNVcDTMKboGbM5DJyTEz+UjwKaRynjscUgqKR6+W6jzdNR8cFBVq4SnBAqOWKxWfgViQxSKbRg2pAZTxg7ExLH1mDSuDhPG9sG+e07EpAlDUdC/aUi5Gu0b5e44V9LpKjzBk5Q33lmBdHUVxDNw/FcmvJmB68DXWMRz0YDt9K2vwoTR/VDQY2jnw4jHfqk5Feo8+0gcoTdh1xAwrKvxsO3EIex1SHoRQ2EIxN/4gx6PZipotras4eZDQsFBHaHqkFBWIknuxqiJJHgiAkv9RY9HZa1Z7bkCrJfSaIcNU44VgISG4zhSSLQjFqFJ8jj86N1HOYjYRAIFBChRn52eIlgDA44Z+YuMSfSScZ2jhUIO+YENGHzY3mh/egZW/PFGrPnpNVh+yc0IVi1Fn4OnYfSnP44FtEuL6zxkefcy7+eXoubJN9CQ8uEaUjBVFn4UwuPuHRztTnDY2o+2yCGEkBe9j7ae140Fqioq00MXjS7OUBThR2sz6IW318Y/4T9h3FIxIx3wuANsMsmOU/qJnSwNRMS7DM4NiGintWTrgRMqKO/yDK2FoyoWIajlqnSvwf3w6vx5GD24D2YvWYOduOt8YsEq3qcKsjwqy1OZQ6MdChFyhwQp8YjPhy36tOk+SlGKqieoCYvI+IIlBYPrZy/GjuNGYPa8Jdh+ZH88t6wJ+w7qiyqToQGLIBSeGksnSrf3ZVBiOypyizzaC6CrLbepfBBEOsdDjwoL3EGVMSAiHaB5KW7pjeZR0UWkotNa1AGONDUhktTVdAzMLPGoT2gMNM1kxyuS4IokYUdBjwiLAY5HKbB0dsCOkwfD0Ik5HgvDhHBUP+sykJAdhY97H52DFc0l+B6rBcUO44nyIyJd+hcxV51HyDyCoZZYH3+5/HZcec2DWNUUobq2hs2XAN5HshFw8FnHgxPLfCEYRKSJro84GKGeUJeK7L/+8EypGCBHo15b5eHAvafwWK9EGirPiG1r5QiWjn1FUwkPPf4SrHgQFLXgXYHqGxUPcKweCc20Q5FzIcMFzy48PvQoO6jwWGYFEM6X0AZQHRXeHwOGjjjA+DF9MZJ3so73zOBpDg9GIABEJAH0eJQmpJwZMVQGGKzjFRGIdEJXlIg6pYuaPBcDej1g6VxEEtyueBpX3VLQuEh3nFQqcaJaloCDQPkC2nI5eKl0nC0icaglKrskBUh7C8QIRWkQMmRlUB1ZADj01kMOOB6OENHO9P/Qbuiz6xQ26GiOQnA9Bs8j36EhO9qbEDYfoc3zMeTU4xBxM7Hiyr+h5u0FqApaUfPWHDT+5Xos++GlaP/7kxg4YAD6e1Vo+eejqF66El5VFkXj086FdK4R48K2ANUJkIcYerG3WM/jmC8iEJ4khGkPlrZI85idvNTnmFGmQs41So0xvkK5SDdMZm6512w5UuugVOY7TcXVlUMFQ2hEK/FKaFQ4ECTKX65YKdwqIUXhPI6BpXp4aOLubiSTExtqsaypGQMb6rGslMOIuj74x5wl0JVSiQaoRKUKuTuKxKJExSvSoEP3gkyHJoWQxk/Zd+ybkHLKT+O+RYuRMdWgvYKfSmFl2IJ+NLKD6iLuBkJF36ogThDR2EXWRyuNe+gcyC7W9VRzx9TelouLRL+Kq2EZPK4eRYQ9LWdsYiDCOqQV6wmbX1/7GyMnktAxZC6ko58wYQIG9ckiKuURRhxjWJJQ0yjIZFJ4c9YS3HX386iu78vxy0OEFYmxzpdjHRsQho5uKFNdi1dmLsfdD8/E1Tc/hW99/zo8+eICoC4DxxMKznWkaJyEJx6ifdp8qaBUKGHv3Sdj8KA0d2k5zg/lv8Kdg5fy8NBDL2Lpyjz8dBpEqBT+W6GFoXNQOQFTea1RW5dGyIWJ/sBIMke7ko/gET8s5jF1ygik09R77XxXlK0QjzjebW2tFEEs7E1vkXqnyCICj3Na4+sC3clm0pl1FSV5XCCZ1gI1TEAt5A4vyd7aX2lqp3MNaF8iRNQ5x8ngqEeGjLRz95rJh1hOz1t98nGQcUMRXfRPNDQVEWQNLO2Wl8mgxq/GoMYQ7X97EPkHn0Z02yNof+4NSDaDogXXq9SNspgFW/R518QqfMT91c7qarALNRFi8NUs1RXdMGg8gXJBktiiX2VlixKsENP+6ABrWiddbDw1oQOjhRovQ9w9dbwmjpVzt3agoqBXBTVInS03IwPqPUSFZthMLaK2AgZVNeDllSuwvFRHQ1LLzYrA0phkOEk9rhJNRHwJqYB5oNRKyEOYRrcnhdCW8lEHAAAQAElEQVTV4d4lqzCqzwDkV7ZiJB3X3Fwztqu1kIjKqxOD0K1abyboZB0dUGg8NHOX6tin9TVXW1uL5ubmpFjHsceQWWuTss3kXyQhFMR3f6DckjQ2+3GxkRXqU7FYwhDeye44ZTQcj4wdXUHIvnZSFth0H9x25zN49oVFSGf7Q40j1vfwVILek2OUQiZVh5Y2gyuvuR8F2x/pAcPxxrxWfPuHN+LiKx7GyiaH+oZ+PFovwkR5Oj8d186W19dE13whN8ViDsMGZLHP3lNRLBVYrDqqk0hJOjrWFJYuK+CRh1+B4QKHCFvmZRM+V/iuVMQ2IwZh+MhBPILMw+g4UYZdGxHqvwsi1FCPt5+2DYtCwtZ91fFHUYTW1jY27CAiDDf91fqKba3KV2OdYExCq62tDVVVVZ0FPWNs3zW3w1I+XIfFYU+U3k4bz6L9sVfQ8sJbiHwfxZRBxMUHWUKLFBFuOxKl/XYGProfGvbcDksuvxNYtAI26/Fch3LjnCnx+NfyJKCUEUReCXIn7/3vfxZ1bSV41kPORPBI0Lje7s3m09fFrOPYRzwZRQ8nm1BLxlJ/aND3y2NN+WAz7VVCa9O+ZtPQ3iWWS8j7KYsCV1IxFZVCHOn8aLezXgTDidqLfe1scB0xAQ1DpMeFDMmjDUP06ZfFvJZm1FLZinSCA2uyeGHNGhj+Q0CFIx2P29EUjxlTYhGFPqo5YIePq8JwrwCwY37gAXRgYMeEDteLAtSgGs+vasXAVC2iYojBNot3SgEG1mZRoC02vDP0Heth6zzsLnRBZMVDK8eghX2HoxzYvItLGCm/1TV1HMtiOSV0aOVoObDWwqOxV6MlmufYczXCZdCsCiiOQtd0qcRJLQJDA88AIhIDNvFhMzDGwNHgsWX4XoT99toOhkf5avycE0TaYY6HcY47TR9r1gT4/Z//gbeXFJGpqwV4imEkAviC+IZjq6EwDLmYgk0jQAZ/uvIBTH99IbI0vMLTjAyP0UpRNa678Rl8438uw8M0dumMD+OH5EkgG+gDxQSQHxHF0nkjUNkbGngPRRywx7bIph1KQVim4iCxlTPwbB0efGQGmnKUnc++Qx+lIxDpDlqybhC2T+ALBfIC1i1yPKpSgp22H4UoKMAxz1ltw3WQiRBSJwrYZmh/TBgzGKEuKuJSJaQQJ9b5Ibku+RvG7YLYIyoQ5ugRYI5HugnrAhFhbucrkqRFkrBSoj1RPVS9VajkJyHHwSX4uVw7amqrk+zyV4+pQQKqKqCNMy15UHnjtpWPMlqvBkLqqgoViLIp5D3QxwjSUGtVguM4hlws9TvlBJjjD8bIjx6EVbffi9onXodryHAEQ6QiwIjH8QMKHGOqLfrymkWqPfj1GVhPqMeAuIh4AATvu0fH0emAZLjhYR+6MqjjoaB5JS7mjTEaRW/3o9wKeuERDgRHGkCK5+N5rpDAR9iiKystk5zYgGLVpUJ4dDRqaOL8rfoRSFSiUoYo0bk41a4wj+FSgKGlHUH+Cw4wfoQVrR5SJoAFDY6qJo1g3vhYzWPiMFiDI3gf9bXttsHHx/VHrtiMol9FpbVwxiKwltRyKKQt2tscxHdocgXU0BCnCwF3R4KiLaLAY8w2Omthna0hBiOADkmKi6K2EFjO4yRo35jpKA+uIyAu4aSmtg553hVq0oX6ZV3nOGxJ3LKPaR5bRuQ/yUnKoiiKceJJUMbvGg/VsbOJxMlSJzwLEekAFm3Gy3qG6FzU6B/MnzplFKZMGoagnacSAlScrCCCpfzr6hrw5rwVuPDXf8XTL78Dv7oWVdXVsFwNO9KICGIdIi+P2r4Zjrzg4iv+ibseeotOuQGWTsWjfhveh2U5uWtq++KVWavx8htLYDi2JT8ArIGooEXIWI+XeRVZiAiE2gV+ARcHYTHClFEDsP3EISgWWxHnaxmNHSID42Xjvy727EvkPZ2BM5Y4JkYTIb0KaPss0bYYxC1oqODisSYuLTXRISLQH3xSWqSEHScNRIZk9eeviq4EYmq1BDyDAnfck8f2R/+aGkQceyh/xIL+wFmCtc6vCClJUiRSjiTJ+CsiEEkgzljnh3JifrFYhO42LWXNJAz7KyIa7aAhIh1xLVBZVMD3faT0B3oScp14nBeK29rajIaGOo12gNYF+xsxx7UXYXni5SgPEUEkZUIs681Xm+GwcSEJgsALHHQuO179lLioT9HOpFsKyPYbhEIqg4Uz30b+ncVofe5FSJ2FIU5N0fEuEwiNhRiPcYuQc7nN6rwFCmygNeXY1QBZx1BCQPC+epQd0bHgvDC0QeBivyuDOlaRGjNmFgpFFvuM6as1NewdML1DNqGqndKYGt2QKweNQ0emR5806VkPnBUQwXvwUMG4c4ykBo53EQENxlDuTnfkfex+Y0dip21GIJcHFcxDLkdcZGlYLRyZDUwJOa8WxcIa7DEkjw9PGoqrnpyDUYPr8dGRNZDmhTC2hFJEx8rlRMG3KNFgF43jatOiDQYjBtXjADqBffvXYorLIV9YCd8KFx0O+q+3BUJ2QHag+hfQqTbmi4AkCthTQaqq03BUYs4z6J0nejwiAjVWmzuMIsKxF9J2CLhbEzGM9yD+LpJkFdVZi+NP2AtR1AQyDe2vktKfzYko5xyPRKvr6vHO3CX4yY9vwKU87n1rQRtKfhZebRVSBA0LlMnTdGTf//FN+NttL8OzlA4b0HtKcGzhsihx5a/yGTNyIA7/0B7IF9sR8F8UqRnWVjcXDB0rUFubwSEH7gSJ2qkT0kmE/EdS5IKuiHvufY59NDDkk0gwyl8n5ruORTTCo0cNw/AhfRGW2uEZA5FOHgydEDdP2H6HkWyD/WQaygBTW+MVEQ5rBP2hp9bW1thRarsiEvMpIppcL2ipiMBaG+OjG+8OIAJtN+nnOA7V6PqwRkcybC/w3pr978jZOpGI/KkuJ+BQok7qfDZiqAsWVBk01WdRM208/KE1GD9hNErcwYLHv0K7q05a71kd6fAtM+1im2BUr41FlqdrqchAH0pEg/cliGgPBFYdrNE4Oh4RAd84XeScz2ar4jgkCXrrm0itl6g7tcSkrT8soNtzRuPJUMnXdAWs58MYGye3hmOJG+ryiaiVRSqnRwO/jcvjgkMmoVBdiz88PgfLeAwHHpWoEobc8QZWUKRyanVH/EzjGny4wccnd5uKv722GBfPXY5r3piHM7afiJPH1CKdW4U0z4GzHEyDiGNq4Gh0dSeYMdn4J3pvfX42ZvIe778O3A47UEEyxRCBaoSCNtSLYCJAgTMSRTrZ1a1cUcAAHL/kSLKz8Wwmg1UrV2PBgoXwfOJ0FhHdQURiJ8tIXL9L8UajhsZbnVHABZn0mCAbrbwOBNUzS50Kio3YZddh2GuvaShyp6FGBQLoya/uNoS6F8FHJtsHpbABN9z8PP7rfy7Bj399E/586YO45MpHcNFf7scPf3IbvveTm/DMywuQru8XtygiUL5VZ2neIKaIpraVOIzjOHlYDXxeB0g+w+a6ywrrfaRLiWOc9SSNoJDD7juNxtgxQ7hrDJnvICII2ZmAbfqZLF6ZMRevvTILPk8BAMEWECH0KfGoccCAGkwcP4JOPoDPdqkaWhRDQN0eyAXidlOHAuqNXJy91T7CvpIltLS0oL29DSIW1lq2zxIWiAjjG35VVzzPS8ayG/8CEeHiqYQi5VBXV9eNkMpYdUgz8yvXxHgiEs8FzdtaoI5W7RMEaM4ChYyBJXOG9mk19cH77HFIbTsas357LRb+8RrkH34efXiYnKFnZhUEtgunmkEwSjQfIadXSLRX+mtB7FqM2E1Ecc57/1GejCQdsewzKsyWWRPKQ+epJks8eaqqoqCYYFfRbV3FvC35mi1JrCctkZh9pNIpXmEWk350nZ1dKtR7hu6HdwcwEP7rUrRVohFbEUvHxl3slH7VGF4V4vcPv4q/z89jQWMranjkonzlqJjN1ObVgUPIO5oRPnD+tKE4f48puP+5d3Dz/GZk6wbhyaUBrnzubeyx7Vh8do/x2NZvQaa5BRF3wrlSgTsPgP4a6ciCC0rcvzjCTx+bheZSK3beph9WuwCllKXzU9Uhc734agtCY03LwFWwwar2IGmNeREnmhogBc1sas3h+ekzcP3Nf0eORkek06Cog1Qc/TWICr6mNwUUX0S4EwhjQ+VZL66m+XHkXXxElF5EmhHStohPfOQA9K3xeD+leaA+RgSHiDs17XvElXrEXWCmeiBa26rwyGMcz7+9gBtvfg633vYCnn9xBXmrQ7amls6tAFA+xhiIGBgL6LFyUMph4tgBOP7I3REWWiA8+k1JFkZUvylpgVZjPuKHOQxJg7s/FjFfZZ/ksgCOTkvYRp7HW0PoyPbYZSJC6qiBT74BcFHkWQM/lcaalhLupfGk0sCQNxah+6N0FZKWWJnFmnZsl1G+VG1+UU4neDplU5TUlG23iemWSjpbQiSPodMvYdiwvhjUv57saBmFEVNwRFFgoG9MXGlqogwkXsEQtlHO3eRAJKEX8eqipaWV41OC6rKhzLRIJCkXScL1EXZRBNVbReuqc1EUsoogV8jDo+Ouqa3p4FLxFCjqOC+3uhHCe1mRzra0b5xCpNHLL5vURWOegz748L0xYMfJtLkOzdS7Puceh5oJ22DB76/HwMdmI7N4NbKFEFkdKuqX8qgdcCLQ39QSji9PiVFkx1pH9EfN+ceh6vSj0d63HlLknDECmkPo0SzeR4/2I5CQcwYw3KVKT96oa5W8fKGAqmw6xnCOuex7nOiFj+kFmh0kRcg8U2k6Wf1fHlQIsfLriDK/83UYag2FU0REo2SQ1Oss7/2YwIO4Eld05MC3WNlewrIohXRNGs73UKQz7M9V0l59PRxZ3YhPDLP4yi5D8d39R2O7QQa/euwlXLesHZLNwPBuSHg3dufSFlzy6NvIUikvOGw8vsbd1Gkj++CI+gD79M2imvlF/alXGwDZLJptNZa2+bDSDGe85O+GbgVRcDELJxH7HyJ0KSzmRlaXO9aoA7KJ8J2Lw2dfno5WLnsffvJl3HLHPQhpnKLI0ZGpMYpRkOFuN4kB5WoQkRgq+RqqgdJQJCnTtN7NFjgBLA2alkWkr+GGQCSpLyJQ6Iob0vhaU4UwH2CHCf1x1qkH0RHkaUwsfMv7Sx7v+gIYlAig3EtMtCPFzOqaBmRr65GqqkGmph7pbAqG1kdcBMuJqY5TeVYIKQMXebDchZ/10QMxfHAtChDotYD+hKYKQiXkOOaGQhGXcBnvgnhvKTE4iLB9uKQQAnBcYAKIl0JEXdlv9wnoW8N8Lgi4zoNHC25CQ/kDXlU9Hn52AeYsXk6nK+xPeexQeZQugbzDGWYyHrfltCV2nuMowjiBOCIGEoOFcNG33ZQRqKtNI+T4UzNYny+vWQJXxPbTxiHDnSAoG7BlQECCAI0e9GHSkWa5Jc1JgOPrYh4Aw76KCEQ6IUFKviJr5xs6aCE3+AAAEABJREFUUwjoXAM0rm7mwiOCZmnbIgY6NgoiApEEEmqVr7p2h4jOqbo6W8505RBYsWol7n3kITz8+HNIpWsAEs8HJbArkBhLwGkCfcKmJqT0bpOFfCkzzQUXZMoNyvjolUd5EbKtvBQWLQdW59CYsnSOR6Jq8mgs/v1NqJ25EJm6NKpLghrqTUBdbvM478mR1qN7QsEwTfvnR0A7j1T77rsbwkEDYEZtg+zeOyFq1XliqdeAUBZsEu+XR+dSAUXomln6NMCsxZiDNV6cm+O1R1XZyUKE42nj/N74rM1HL7Sid3SORijkhBKh4qPn0AgyHNg0bFwSuZ7lvcDUWiRpAtXAmSJ5KMEZqq0nPLJ1KFFKLTx2qUsZHLbtSHyCd0+HjGlAyCXBzS+8iW8+/Doeb/fgbBZp5gnrOQ6cV1eFF0shfvDMYlzxyJu802nF1HFVOH7n4fj49iMwpNbj5C6QkxAieXg0plYoA2cgpI4YyAcxtsYbt2QEy3mUkovHQGCYDtl3RrhjKeDJx59EiTtdS6dwy/W34OWXX4bHoxl1irHBA5BOp5FKpWIDx+Qmv45tigj0eFKdq7WUA9ObTGAdiMYKx7MIqh4aeZJw9NE74YTjdkVQXImoHbDGZ7nqm7A2Q6GTIzgpAhIALO0OzOr5smrIXX2xbRmOO2Z3HLDfVLS1tRBLOI4MNvpGxAgJwqa8JOS351vgLmnShGHYYbttkG9fA2OI4XzWyRDSSPu1WLmiiPvvnwHPT8NRl4nxb78iQnkBQ4c0YPTofkAYwgjbBRBxYVqTddhl+zFMFcE1DfMoR6Z68xUR9l8FQB7IT5EOYfmK5XGeSFImIhBJABt8HBdVfqy3iiYiGsRgjIfLrrgRl152I5548hV887+/j5lvvg4DSfqpXeVAeHTS3rJmxFU7q8c0evvj2J6y4VOFarnQ8x55A6tfegPbHLQjBk0ZhcV/vB5Vby5BdSqDRgRYU+1hqaX14ura08pIHqURpS3oe1EVCHTet/ZLIUP6Pp1vZq+JWDGiHkEu4OLOIuCCikVJ5ffBV3nx2Z/4fw9KJ/rZjS3tICFiJk0NbdQ6cFi2pV+zpQmui54aXdBYFYpBXCyi4oij5Y9DljuXTOxciKkSKJdsvcBw5WnZuMcmLeMCywExXBx4DOtTggXcDf3xueX45uNL8bVH38FPpq/ETY01WJYdjJTXFzW2DkIrE9LJ0tfSMAlMKo2I92UvttTiZzPy+NqT8/DNp97Arx97A/MbS7A2TckYtmsJKYA7akZoIDljRNWBWVvxFRqMJbk88upY2e+IHTHMEzrbJUuXwKNQ9txjR+yy83b4+le/gCFDhkAdooI6SQV1sArxYqnnUG+gLyICbavIkwClZ4yl0doMAlj7ERoH0cWLTZGWQyHXglNPOQDHH7szwtIqBPoT7TCdFbl4QAdsqO3OsjASBGEbDjxgHM4560MIC81wus3spNoZ66zWkSe621MAC7kz7CjoEaEqwqdx/NCB08DDIUAcnHBOcVGAMvjpKjz6yGtYtLQZRvUQm/JsBIeGC4FBbdZgpx3GQH+WwNGYa61SUMCYUQMxangf5ueYpbJUYLTLy551SW2ZqOqaUlI9a2ttw+rVqzmfVGcAEekGWO9DJefr+T4SO4W4XoX2gH79sOuee6HA+fDOwkW8TnEYPmRY4mDYRhSq/AFQj9ySNWDrIDlmbP2XBxoocn5GWYuw2sCubMLSP/8N7vXZ6JNKYU21oPaMD2HAd89EbvdxKNEeZ6jramWUZwuBLYY8ChY0F7kCnbYNqsdvg3YboG3WbKRaChj65U9g1cAsHE/6DPHxnvUWaz2cDvCoqxE3bC6TWqtcMyIuDIqlECEXZinaZs3rbTC93YDST6tFoELmcrlkd9PDiToOVC2PmjwaVcoIRNVqWxEc2+QOig7OUek8HsUZHjsUuTvxTJpHgCxTTbSGyteGZg5UkKpFDe8N+xGvPgrhF3nGSucA0qB7hNLIIgWf9XyOfugZ2BoftdIP+VIfLIIgT3qGoe4KS8hS6Ysohe10NIIs2wYXHVtRCHFTQme6Ol9CEwEcFycGlgMSUSkHDxqCC7/5dZx39onYZkQ/7LX7TtzdqJN1EJF4bNU4GWOQ4qTWeEy0/OmZLmd31KuU6w8+6SSwXHhVcN5dSJ50C0sn6rhqF/IV8JjIl3acf9bROO3EfeGZPNramxFGDpAUECXgeGyu8je6yKAchGMu1FtShInjNK7WQFf7pdZm7LvbRHzh0x/h3W+JNEgLgq6PuBCG/8ISly2kE1HOjjID9aXEtkO2wRKo40Scj3U+Ae8Gd91xPIYPq+OCIYDSiOhgIzrpEAWkqgRLl7fhqefehPUzLKcCkpKhLlXkq3W4FkQIYe8U2EvyBHAmxiErxK/2o5xHPQCP1CeOG4F0yiKK6XkoFAJsN3kU6mtSKHH340iRYoaIxOBIM3QOAdnQPoZO2wOxhO2zEZapXBgjzZCBtslgE15diGmfVDebeFTb3p6D5/ls1+uoLZLwIbLuUBG1RZ9O1lLflKbmdYWdd9gejs50m5GD8ZUvfh4D+vYvD5MArKP1g/Z2RI1c2LAdsM+d0JVS78SFDChEBsh7goIPGN/D6hmzYGYuQH11DVZR74sThiA9fhRWLlqJEYfsj7Z0BhH10aP9SpFGO41ViZuJJtqyRWP7YSDvcvHiW2j/5uVov+IfWPqn25AqGoz6wmmYP7oW7YUihI0aDq6B8F/SPw5xLIEktTW/whlmEHFuCa/5ED/sWBzqJ4mrfaHaUY851zW7l8H0Mn2Sd0iVFTifa4eIQDvIgvjVbgtF05/3XTbtIaSxIAq27iOwiFAyFqHv4h/8GVzTF3uPrIdtng/nRZxLDiZ08GkUI0g8h4SGBsZDkbulUjqkcgekQZFGhvQEIY/SSJX9DaG/tiNcagY09o4T07OcCSQD1s3SgdnGRdhjUIApQ6uwkEfPhquxEo04tvJjjUFrEVjYxg+VFTSuRgTC/AyPgasIg/vUob1lDVpa2mLuLPkUIQ5BM0QE8V/G0YF2mpOAY7oraG4lrcatEtdQF2QeF14i3emKJGmRzlDpdAWRShkgYhHvupjn6Byt4RhzASGFHE77yF741tc/imlT+iHXvIw70AJ05AwXT84KAlqLSHeW4sM5iyLHL2RoSNMaQVMbd06uHed+bB985wsfQb9sGsVckZOcnTYEJI9elUjAeUAnzk0BPAtE5CeCRnwI6RvNNAaO+g845lX6IAmRyje0qKMBOXD/bWFIE86nczJlAFSOIapx98MvYXW+AEs7IiIw7IfeVYVaB6TJvIi70VCBZRwa6B28iQTCNOLH8asQgaJAyHqTJvCaY0CaDrUNPnWjJuVj2qTRsEI5Iw1niCUOIgLD/gjjrI0wYrkJmJ9CRPoRmOZc8gQwkUP8cGzisMtHRFgngS7ZHA8Xg/Y34PxZsXIlityZeby7NpyTIgYiST0RgbUWCT+deSJJ3HEhVl1dFeM4FQQQ163Ep4wfh7EjhuDsT3wYIwf1BeBgRMAIYE2MW2hshOMVgfXYFx3DGKIYpbc/HDJyBPghuLgnS5S1p/+9ThAhqE0hoH5F1Nu6XaYi3a8P6tK1sGOGwxyzL1YVCxyPiGPrkClEqG4OEHppjDj7EyitLmHe3/6Bvsain59FzbImrPjpjcgVI4z8zEfRPnYoVtRnkaMMQsqQQx13lSaO+h1Ht+rHUQpOOBeMwO9XnbTN4UgiyddQJ4MggLWm28+OJKW98zW9Q7YL1XInfc9HnisfLREKQcOukPUNqqigUaiKKV2LtkpcDVAm8uF5VXi5JcI/X12KM3cZiwsPnYzhAxrQUkpRGYUOtYSSWoYyV0n3KEYqsU4+SFAu6RoIpJyMHJU4KlEdQuY55Glwauur8L29R+HcfSfi9UWr8MhCtpGqgwnz5VpbNyhxliyhp3UwPDJPeqgcOOdoLB2qaJB8P4Vly5drdgeIVHoJZLPZcn5n/XLGJgUFOogKorYr0km7kv/uQo4VJQ9TQBA1Yu+dB+On3z4DX/3MMRjRr4hcbjna21fwzrMR+isLBY5rLgQ0jOgI23j3t7qtlav4PPaYOhw//PbpOOucg+BlCijQYImQT9aBtoHkUX33UzUo8k7VoA0l3t26tpVA2yqgXWE5XH4NeJRBB0enS7knNbt/Y0mSfuhC7LH7dujfUELQvBSGR+Am18QutSHgUb/+9PH06W/h2adeR9rwvpZkQlOCsRZCY2jDVgSti2ALPN4sNMLmG4HcGi4yWmCJC/LuIvYDyaPtRogQlAL0r/O5cx2IQutctDbOxoCGIsaPHULVdxCRGJJamuVgjUcnKkiZiFODfc0vh7SvhnCBIux/WFpNxFxcRcI0QyFs/BURWPZHdUNPPZYv67yPFZGYD5HOEBt6iJfJVEEXdUqvJ2oUFTBlu7HYfc8dVArkVzpQhAuEiKloaSPHsATQiDP53r2co+2Wo+WRBcaFzOVa88getRuyO43Gqn89jmjhYrxzx70YdMQuqP3UMZjHRdtynkiUbBZLrY/smUciy43R4j/digHtwj47FKkYfiqF2uZmLPrjdQhaStjmG2dj5JfPgNt7OxTE0qYhfqwDDCFObOWP+g/hUbHNqC71aJzjLCKc3+0cJgM9vcBWeExvt1GRtcedWXt7+zqbox7QwRpU+6ARjzhYsk68Xs1kkylOpip62xyPea9asBwXPTkLc1Z4ePjVVZi5krxzIZCmgzVU3u68qEZTC6mOtCTkPyLg/7P3HgByFMf+8K+6ZzZejspZSCAkcg4m4wg2GGMbg7MNzjn7vefn/3t+n3PAgHPAYGNMMDnnjBACFEA5Z50u34aZ6e9Xs7envVNA2CDJmNHUdqqurq6uruqwt0J5ZVeWAfgIM41qICWfSgiWdfbggZWbsX9LC/721HJc/OxKBFTmBt6BpQi6g2C13fYaKmEYeVjS1oM+tuo5HR1GBl4HxWlubsaqVasGcsuRspHSbxir0Srnv5RQRGKHFfDIXCeC7lZeSv2d4lL+tJJwXO0DafR29sJ3Obz1jCPxf9/5KP7jy2fhnDMOwv6Tsmiu6UW1twVVhJpEBxrTW3DAxCQuOPsw/Ofn347vfu29OPKgVnR1bkCBvIoJSk07j6HqA4P41f7kUMU7sQ994E345lffia997q342ucVzsDXv3g2vvqFd2O/KSMQ0FHHVbbzIcwrcndSLPRhzKhafOkL5+EbXzwX3/jC2wnn4BufOxv/9fmzeaT/dvzXV8/HuGEtiHRHw3qhDTi3ipjA+9Mvf/5c/NfX34VvfuksfPOLb8M3vngmvvX1d+Izn3gHqqstF5Psh+oo6+lrjEAIoOMN6Wjf/tZj8J9fvQDf/PJ78PlPnYVhLRkUi27AsWmdMrhYfyK8+Q2HU7bnsa9vw3985WzCWYSz8Y2vvwenv+Ewjkc4MF/KdXcWiggc54t/yfcAABAASURBVKHuSjo62rFm7Rqo0xUhr9uBHdEiibheVVUmRjGGEzOObf1YvXoNdKebpgNy0LntBgp1w6qpYNl6mGKI3T1fBxjRCBnR64umtxyL+mMOAFmFt74L2UOnoeodJ2D93+6G/P5O5K64Hf6f78Om7/0RdQdMw8T3vxt1bzwR2c+dh/qvvhvV08di4+//iuFrNqMKPoIEdYL0C3TeYTUwbFMXcg89j/bePF5YvQpNJx8P30tDF3/af66nUKE+rLl7XmEzenUgeiqaSTG1/be7u5e6ChjqtOrQ9rFevtxtNerloz2IUoqOI8dV9qDMcoIr8ySXPzW8twQVpZy9W0NPW8vDCwtcdRvuTBrx1JYULl3QjT+sbMNirgYTHJTaBCD9zs/FBpuDxeNhQenR0LgsHPO6qWkFTnh1yhFYEkE/we0hqqmwSd6brN4SYNa6jXhmYxfuWBPAJMci7fLolF70UWaGK2XsxseQw0gsVvRwV0R+MWRADPuj7LRwUbBhyE5W80UE6hTVwaa5m30pSlyJWwyLdFwF+D5XXkr4ZQKyB/Aj4rFrFCRhpIb8+lzddqG2BjjpmAm46H2n4Xv/9SH89H8+gh9+63z86FvvjcOffvtD+N43349PXHAyTjlqDJI2RyfdDp/39oIkRVVWXgEThPLraICKsF6AY46ahNeffCBOO2k/wlScdjLhxGl40+kHYHhrDYqBLm3KdDDkcaRhEeppT5jHEYeMx5tOnYbTTlQa+zLcD6efMAmnn7gP3nTyDEydPBwBDX+JiPD+tBc13ImeegJxXzcNp/LI+dQT9sNpJ5AG4ZTXTUc2LeS1wCqVPDDOLokIZRVg8oRhOOPUw/DGUw/C0YdNARzx43JWg9GPAVBdCMI+HDx9HM44+SC84fj9S+32t/+Wkw/GjCnjEAR5OIlYj4T4uSuvSAl38ya9uuiOZaOGU7NFhMNcgp3TcrGOJRJJ9k3b3xZ7zZr1GNY6olTgbCns/3RqA7iQKKzbzKNap36tv2T3Bxyl2HF0vLAM3avXoR05tB88BnUfeAO6b3kcTTfNQaYugyztbEsmA/+5JVj63T9Cd36N738T1nKXmpk8ChvvehhYuBhRdYQiexSwj0EYoLrg4HFVEtFWy6Z2VOcMxo4ej+71mzh+EZwR6KOfChrf7cAhNLzSEu5kVR6V7ZP1OJnL9cH28xpnvMIfg2fEK9hYfXUN+rp74hYGd1646glpqEI0+ilYOifODuz2h4MTiY+C8eL7CT+K4CXIV0aQSWSwhXdfPTzum1wjyJNHRwZDOlFaGHh0hMIMVSzLo9ZkvgvDwg5M8DoxttCFiI67j6vBPg8o8ECug0exU7ht7+MRTVdnF07edzQW9/TCUnkNMQrcCXm8r7KRroyVKhvbTa+hJkoCWBEUUNDfMDaDVcTBxZwMGz4M7e3dKFJOIIuuXwZaKCJQJ1tVVRU7hErnqeVl0PxtgO1reURHkuf1gmH7Cpq3IxARiGyFoXgiFWU0kkY8iAnBc1ZCnugBhPy7vEO+t4Co0Iu0H2FESxb7TGghNGHy+CaMGFaDdMqhL9+Nbi4Y89zZwVbTDKmMSI9jRmLgKgzolxMj0D7CJigLD3ke7ea6uYCiDvR15zkn+nj0StBFDXeDoA6WZax1B4OQakRDmoB1CUQ0Fnp3XQLS7OvllUwRuVwuhgLvniKrfAGWO3drkwgDLy4LcgU63SJBQ4U8innKgvKJCGwEIhIDICj1h/0Uw4VAEcVCIYZCoQgdHyk7SEecGJ9V+IpYWJOiEQ4GIAxDlEF3Ho5jbchbZARskqBhCUhiu6/K1NG58cWqVeuhoWe1joO1IA0FTUvMH/iISBwv8UtZOhc7Vl0Mqr46psFHFwYM4tfxU/80aMyYYYwBtmIRIcwJPQP05BFsbINnImges3frq2ZI243IisfO21lLUXxuMdIjGjDiPWei6/ml6LruIZhsEkVfoGNV5KlLqjqN+hWrsf6yyxE+vxhVzXUIVm+Cmb0S1WGS2uxDaJNSHK8kaec8UM4JeDaF1PNLsOW6W9DzzGx0XX07kkERjnN1t3Z8m8aEOQZ+pgrgAl81X3PQ/3CKx7E+XvfU0TbFid3wQdHthlbYRBWdbDc7x+iQl2osHgdUUJe2VGEVDfOGYO2RJCcdpyJS3A10E57o6sLRw0cghS1Q2yU8VgUcXHwPG5WMLVd8Z06y+Mpp++ILR0/Df3CncM6EOrS2LUJLtAqNuXUYn2vH4U1ZdG9ajTcdmMJ+1dW4adVmmKge1Ok90tVyoxH77NMhdPREWNihi6JKNQU0pTgjR4zg7q8HW7a0M49SopVT4yQiEJHYmKVSKTjmi2g55UTa2MXHGoO+3l7Wd7HDdi+h7i42sS0a+STz0MkY0PDrF2n0ewQ5Lq4UNB3wuFZZEZH++i9VV7UeQetXQj+1fywgPVSCUtG0hoNBmxyc86+ZEinpVEdHB9asXg0jBuo8yyAiENk+aI9VnxRXdbYqm413s5qnZSKiQQx6+tbNBdCI4cNjXSz9TnVcBB15j9Eid7FucydswqcN0Fxm7qE3ovKmdFdugdGHHYh0McLmq+5ElmGUNsjTVhWtQP/2P28AU51F7cYcNv7pFiRXrkPXjffDbNwCl/LR5wKat6H9YVoA8TwkHp+L3DV3oWbtRmS5wFBnDz4RyxUY3a0vm4XuuqUqBVgDYevklp+l1xjNAe1WL7JV2VLmbvg0u6GNuIlqDmZ3d3ccr9DhOB1QHNr9hiofhgNbKZgYYQ9/6F2Dl0zj2ZU9yFYncGCNhePRiUQJxMdFUiCHXJ1HQHWiCqdPmoCnZy3CL+6fiQefmo0PT2zC/73xEHz9uGn4xilT8TU64NMmNGPiuLHYd9wU/PHhBXRoFoVaH3RFpLUHX6H0uRvpyAvm0oChf2zQ/7CUx4kR0jyOqebioHwvKyIQkRgr0t0tY1VcLfoJyoheSUQGylm0C68gz91Snrurl/vIeBca/1dD+bfkV+9j129Yj82bNyPJBZ0xZpccbRlPnaq1lkfoNZSfajYDvlquZSKCdevWxX8dUV9XGztZwzyiDLxqQPtWb4S0cUHK9iEDRXskouyFdPUR7yWD9W1YfsWtyG7oRpZOE8UCElwk6hQ3nJO6oO9lIpVJIbVoLfK/vwn2ibnxrrTokX3Lj36x9AfM7H/ZzyQdbQ23R4l0Cp1eCEsHT3LgbRr2hJMFO5/niYqtTcMZC3Ch3M9tHJTHTn/jWm1XnLkbPlRHdkMzQJoDob/ko8qrR4uVjUZ0LYCgkWcSOvjbDCj27BN6AuslsHZTAc+t34zX7zcOiHJI8UjFOIHj4IL8WyPo5V3i0q4OjJ48EicdOAnTpo3Hczwmv33uGty5YCPunzUHdVTOBd1F/ODBF/Cdhxbipl6LEbYB2UI3Sk7WAYzxY/e/7Ise1RaRwPLePLkocVRmRMePmXFyzNiRWLhoURznnAVFgPKjeCkavgyPbcpOt7JMyyvT5XgckpiWaz09+jTGxMYzLnvt4zUJUAKqG/plszVr1iKXz3HjYiAi2wBR41ekVBYn+CEiUBpp6meG95NhEMZ1WRTna6iwaPFitLY0wzChOhkD4/Er8SeK3MlZHpsHcTr+KBXskU9BSDvkWR9tM+ch+8J6pJIWuSAHl8vRxggyfSHSBSCRjzCsU5DsKsLS41bz1KmapsfQUUXiYAICj4pNIUCCcaHTcjypGwB2OJEzpGOIa+AXBaJ/5kgPayLs9sewxZDGKayvBjnhomgwE47l+vbwZCLL0wuN7w5QvnZHO6jmrsdxEItUZsjWZoWtG+YDPkYnLJJU54g7KexFj4kM9JqqnTuze57rwYT6FM7fpwp9PSuRo0JDsrCBjySRClTKK2auxiL9Bl5bN2Zv6sNPmb5hOXDDok5sNAkYP4vLnnwej26O0FmsQpVNoz2RR8B7QqGSYBDsXkE4aqKxIYRHxovbAmyMgnhVKsyHqq6xsMZAn9GjR6FtSwf0xwYgOpKOgUCdoojAWsNdQnVstBwJV4IauMp0ZVyPo8FHhIsWHhmHlGnlnZlh+yIStyUixBz8ishAmYgMLhySUlqVMKR4UFJEdpmuyM5xRbaWD2pkO4lK/kRkEIaI7HU8DWKQCZEd8yiy4zJW3eZVWYhIrFO9vTmsXLUK9CfgERj1zcay0EoiMqCH4CMi/Cy9qmsai3jionYpmUzC2JJOi5A2IgQsU5yVK9dgwpiRGoWh3jnDU6x+UgKBi0IEdMSexzq684sx9+yHF3lI9jkUqxIojKxCb20G+boadDc3YnNTDTY11WJ9cw02EFYNr8Xy0bVoq89gc0MG7fW16OLVXiFTjZ5sBmtb67CRd7sbm6rRVpdBrq4aff2wgXnrWmuwsTGLLQ01WNtSh3bSjni/7oWUzW4Wg+VO2ohBYVQLvYnAehaVD01QnNTTsVelk81ywCIqrv4Zj6Eix73lhyMIlZcBsskE0kkOTux0NWdvAQfDyZRKpPF8r4erH1mAt0wdhbMOyCDsa0ePCRAmI0TWwJkklnCH++fnu/H7BXn8hRu92bka5GwP3jTCx/tedzD+PHct5rU3oi5VC0/o0GKnqn0V/djDwL5aoYIK1nXlsIJgaUzAR4dNDZRCyDGaMGFCfL+xbsMmQAux7ZPJZGPjpyWmf5w1vjNQnXCUieLrl3oKPDbWuILW0/Y1fA3+/SSgNkREUAwCrOUudv369dBvBqtuiAg0VBARquT2QcvBx1qLrO5oiFs2wMwGVQ8+DXQPnXhb2xaMHz8+zt7eR3FjO/JrNiPtJ+Mvz7HF7aHttjydNx7trO3pQ+tBUzDi8+9E7Rfej/ovfAANn38/ar70ftR+86Oo/8z70Uio/+x70PS596Ppsx9C/VcuRP1XP4z6L34ADcRv/twHMPKi96LlSx9G3Rc/iJbPfjAu0/I60mz64nvQ8uX3oPYz70LrZ89D65feg+Hnn4ECd5J5LozNbut1qaFInWwqgRR9TZwzaFABAVAoBlD7kclkdJiZ88q/5pVvotRCwvfiCdDZ2VHKGPSp3Qeq00lU88hYhTWoeI8nhBwIj0MC+FU1uLavD997Zj7eMXEKvnbwOIwIN6HQtRY9uQ708dilzzPoS1Uj51XDBT2YhtX4xL41uODo/XD77AW4ZfUm+DV1yNsIEUdAHMnvVS/76QObgwQWtRcHcaYKql/nB1U24Xlobm7BkqVLYY0g5OTGkKe6uopXBel45zGkaIdJlTZnQlwekabe5YtIrD947fm3loCIxLqU59Hn0mVLUT7lUIdpuIirBBWUiEBkMGi+6nGSO9iaGt61Usc0T0FEqHoOrIHly1egvr4ONTU1WhS3q/XiRP9HbslamM3dsKxnHMAAe/QhA4bHw50PzcKy316HFbfeh43X3YXN196NDX+5FcXnFqKGfG6+4yGsvf4utF97B3qvvBXr73oElva36+HZaLv2HrRffy9x4hN/AAAQAElEQVQ6/34/Nl9zJ/yObvZxCzZedRs2XXt3TGs9471zFqI6MFh9y/3Y8vf7sOGaO7Dujgdgt7Qj7VmeB+xeSURc+FveRadqqkoNs5+lSOmTokFHRyfHyPBklWM6pLyE9fJ/0sS//ESHUtTVlebpHV1vb59GB4OjYnNIsglBFR0UuGuUwRh7NOWg3FjuZvMw0ouadBPuXxHhPx+Yi5FVWXz7uAPwyRmTcZp+KSrqxXi3CVO9dhxTm8N5+1bjsyfNwFEjxuCSh5fizwt7EOnqOdyIoh8h0JEfWFNpO3u0q+yp8lDqcQ+PfF7YmCN3jkxFJePDYv0zASaYB0wYPxYLXlgYx9XAxZH+D11I+lxc6aox4sp2qIHqR9tuwEUp1MEaa9HLRU3I+6AyfREysd1ar2W+2iUgItCTDV14LV26DHqNoH1W3RCReCEmIhDZFtD/qB4qZOL72MELQM1XWoo6f/48jB0zOqaluqhlEJZwOjjOChByy1YhxXtIR/0UGnmW7tGXrAG+ILluC6ofegH1jy6E98Qz8J58Bv6sOcjRCXb85Qak7nsCDU/MgffUM0jNfha19z+Fnsv/DvfQ44hmPQ3/kZmwM59G9rFn0fm3W9B9413IsL598mnSmg3/qWdRvOMxtP/tDviPzUXqoedQ9/Bc2LmL4CGHgBsIFdUrLwxtpQSx+FMp2Gy6bJ62ab6zs5M6IjFQRbA7HrM7Gin3uLq6Dp0dvds0KRGouwFqODAtvg8JitB7WgdDNd49LGInj3ABYGj1i9YgkgJsAaiqqsLCbsE3H16Ha55fhaa04IIjJuCLx47F146Zgs8fMx4fOmI0DmmsxUOLNuMr983F/Vv64NXWIxn6iIyHVF5gnYWTKO6v0W0t9vTjAPIR8V485XmYv6mIjUV2WCIEHCWLCNy0ElzM6L77TEb7pg3o6u6BGBvnbf1wrAHU1VYzK+LaKWQIiEgMargU1HgpgI+mFQBKXRdfhCCI0BP/HbEPQPVBgdH+V0QgshX6s7cbiAgnmBkAvMgjsmt0lYzIjnFFtpaJiKLvEMx2dmSVyCIy0N/K/O3FRXaMK7K1TES2V30g78V4GkBkREQG+BMR5gx+RWSgfHDJtimRwbi6c9VvFS9btgzqaNXJWi7EtKaIaEBzQ71jXPOVbxGJ29O4ggjTCLlLreWxsOoSLQ1lLsJ8AqhjAZ3munVrMWnyxJimiMBjO6QMoS3QORsU8+hbvJDoPIIUQH+3OXIuxt+THxG9jeeFSNMmpRIJXsElEYd0Pqm2boRPzEPWt0hyx1tnU8inPdiwAPfIMzCd3bApD55neTplkPA8pOasgv/8GvjVKdLykUp4PGZPoXpTNzDzBdRZH34mAS/lo9omgdBSuoLd8tBOgTZUIeKmIKiuhanNxAt0h608lGO9PT1I8lrSZ/9211AZFcTugurqarRt2bJNc9RvaqggQaG0cLtvaMXdNlh7S4ZQgYCikEMqVR+d7u1ruvHdp1bhv+5fgB/MWoc/PN2By55Yh/+9ZyH++8H5+Nvy9djoUUG9aiQLjitfwKNCGJLYW3o1lA9lTXyDtd29WKBHxuJzdCJofhnXuRANDfWorqnBwoU0NuWC/lCkpNoZ3n+k02lE/4RW9/b2xsYzQaOhRra/ideCfzMJ6AJMdWHevHlxzz3PG1gwlR2ohgoiApFtwTDPWg+1tbWxTiluTKz/wxrBipUrEdGZjho5sj8Xse5bphxjho64uHITgrVtdL4GXJdCTYKwfE+/AgHYxwjgkrhixjIqhpwnfDiWM8m7bS6bJ05Ecdo+iEaPgdl/X6SqmtF92H4wdQ0wx01DZ7VPSgIfNpYXE4BWtgbGV1qlZGV75CBG250f2r7H+2Dje9QJiVkst6/sary9o4M2q1GjhHIuo6/ga15B2tuQbmysRyc7uU0BxeEgHEKDUVVJ6P2Gw977iK6eAiqYTcAmUiim69GVasSqKIX5vRFmtucxi45pmcugp2YYXFULQi8Djjx3rOwZ30gAkgCje11H1fk78uc8h43cfM7ckI8XFi5iosJRcp5y1IBJkyZhwYIFcXx7ndFrgrq6uu0V7VKeiCCXz0ONqxpVETK3SzVfQ3q1SECkNOZ6VLx8+fL471eTvFPV3arqhIbGGJRDEYHI9kFPTdTB6uJP4yKyjZjm04mPGTMm3tEpThlBHSkJ03kJCnOWI8HdnDUWXDPHTraM968S6heUqkaPRDB+GDr2aUZ6n9EImqpRc9BU9LVUwTtkMvrSBlkusi1PlIBtZYW94FGudJy8VtoZLqC4GoDbzrjq31Q3NDTsVo53o5N18cox4P1F3ENKRYWiayBHlUU8eIKWrIHHsohpBvwEH40x2CteBwsDPyJP+jN4EZAOA2R43JKICvBdgCglsGnLFa5DshghmzcwQYjIFulsXexcixZQwF72SAU/ugAoUGFnr+tARxRAFz8QU4Gh2A77Tp2K9Rs20RHyWJmlOq6VICLQUwxrDXVfqRLpJbwiAhdF0ONBreZzpap6o/HX4N9HAnqCod82nzt3HsRYOkAPIgJjzKBQROK0yNYQ/Y8IdYkLRTW0Wi+iXvUXDQqWL1+J/fefFuexShxCqHWsGzAVBQXkFi6P/95UtIBIcciyf5VXZ6Laqd6HZqLqlifR+MgC9F3/AFILV6HvytuRXrgWnb++BXVbish7QM467WlF9xzjlcDknngFiI/wLce2vgYOJj6FAMeKI4bKp7cvB11cVea90nFTaQw1/ko0WHKiRSTTGcxbsBxzXljKwRLon4EUin0UCh2Po6QonOF1grSE6DNCh+WIF5IlUwGKx+Qee4VLAjpME8GRz4hOVTiYujMt8ugqNAkkIkPeyTP7FOjuD0WIJhUPYD1wRwt4ERN72evIj/bFkjeFpO+woKsbC3uKMOwv9P4DhliGOixQ59fa2gI/lcaCxUuZDyp4FP9OrWN/RSTOq6mpRobjH+7kC1Bq8LTOUNB8NYj6921qZK21bEM5BURK9LGTR+uWQWTn+CIS0xQphTshOwhPRAahisig8kGFQxIigjJ/GmLII/LSaIlsxa8kJbI1X0Qqi7aJi8hOeULFIyI77avIzssrSG1DR3VBRDjeEYpBEevWr8fKVWvh++m4mogMhCIyqL7KsgyKJCKxXqYzaZS/Maz0tUxBRDTA8tVroTu8MWNGU7/V/kiJLhjSoRcIWLcJbvlS2AS9T6RAnYSN6/8rfXgIkSzQBvPay+cmwQvydFgFpHg9I7RxPjcSCc53nefs/eCuSQSoTYiBceyeRzj1y8DDNugpQvydmYwPr6WBowQU6HAN76ZDFIAYWZArBCgEAce+ivoUonLs8TI+SrcS1Fq+jOR3REpY4GPDpnY8+dRs/O6Pf0FHVw987pIMFVtULKq4xKpLZpClrpqIuz4KJwAlyvy9/xWyqMCg4qWfRUgpa4llgl2qKN37ozosvVy6z9vQA0gSMqQDOjrGCKZOnYJnnnkW+qhhU0coIgOK7Hk+amproA5TcXRXIqJS0dT2oayo5TqKpT+JpmltQ2Tn9RX/NfjXlYDI1vHVxVk+n8PTs5+OHaWOvzF20EJARLZJi5TywMcYA6WjDla/I6D6JSJxHY0rgM9TT82C/tCKz0VzOY/Z8cspjCxj+cWrUGzvgrE0Vkz/q75x/ygXZw0izmMwdAw1rX2Fx3za4K0jsff1NAojRJYcJjxkmhrILbjckZhR4aaAh4jQVL4YIKDBam5thYiJy3fHx25pqdQhwWNPzoZ4CcyaNQe//f1fUWSnfaYddzfldVBDMoFh1WkYrqhCOMQDz3B3COOVaEMVVe9elbbuDHeLwLWxlwnoJtEHD0+u7EQXFRQ0SmXSGtUVrqZnTN8f69ev471pD1EkBs0XEQ1iqK+vR4L3aOokNSOe4BrZDmhZGbRY62hafxItz/tZjwZQZCttxXkNXn0SEKEG8kSkWCxA72IVktQhQ8fg0QFYOrkyaF4ZRCTWQZFSqPmqP1q3sbERmlZpaV3VLUDxgIgnTytXrsQBBxwYWx1hO4hjGHhMIUTP7MUwvUWoQxooeC2y+yVAm6RjVOT5ol+dQbJRj4vB0XTxqBnjY83qdfjtb67A9Tfcis6eHDZt6YT+L1oigt3x7Dab397Xh4ceehh6fKo7micfn4nZz84FxFIgoB5TWiGQZb+HVXsQnllGWhIrOctfgZdNaQsxbEue/MSZZSxNV4IWapmGO4e4FlEtI0JQbJqOHbRLxB2UaL09AY4LoYVtOazrzg9qXq+zRAS6K22qq4F+uenZZ+fEOJon7IcatpIRA4+L06iuqop3E+okY8QdfGi9MnA7TOMXxZhKq6enNzaSIhLnvfo//j17qGOtPS8Uiujt6cNzc+aikC8ikUjC8yys9WI9UIepICIQ2RaUhjpT3cVWV1VTB6tjnS3X0XLHo0URg7nznkfC9zFhzCjqnKPq9U9YReqH4uZ2FJesRRqW5aqXxItN+ra4/VX+6UApV8KLExSi7Do4CCLKjpWGvI7pMjC6k1e4o1AAae0csJ2nktftFG83i3KXCNYIrxJCSH0tkE7CENdxYeYYRtzl6lXVkzNn4U9XXIUHHnwEX/36f2Le8wsgom0S6RV+lZ9XuAlABd/Do5UZ0ybh9acdizedfjx++P3/5BHjRCppCHCyJMDHOGg4PiXcyVYBkmBdChJEoS7HQhMmdvUV1uAgoB/02DZifc0uOzyNl6GSLFUOetcqPG6QyAf6aZRC8kw64CQDK0e8u1DaZUA8zCpagjNEMdA8x/xALALiOwnifIGwrPwSzyWYsGBhCbDjhzqNStgx5j9eIuQ57XwsLwCPr29H6XExe0UmIvJvLPlm/NCDDsLTcxagNGL8pKIzGyLCcXYwnAytzY2I0R3PKVgeTwaGalBDPdGg59Z4uZ6Gjh/GWtIFxFj09vWij3dGxpgB2qh4NL8SKoq2iYpITEOkFG6DUJEhUsIRKYUVRXFUpJQvInF6Rx8iQlmYARAZjC8iex1PGPKIbOVxSNEg3kVkaPGgtIgMwq8sFBE6upCONcDSJauwfNkaJJPZWG66SBMRxrfW1zEX2ZoWqYhTe6wBGhpqkUwlYKlP4CNCHJ3HiIjh8NTsedh3ylRY6qowxxgLFhGohaUX+UWLYNa3waPdstTZ0IQIbQhBSIp7/g3Fcn5aGNoujYPhjkBYpgDKIFIQYKtNcYCwT2WIBYHtPsJKXmRZ2SJi+xFpgbR3CIOomLjeAC4lOai4IqH2OySPrAE95cwZ2tFiEQHvjnNjhgMJL67tiwGHEBxe1NdV4/CjjoL1Uuju7MMUju+M6dPgKui+klHl9ZWkH9NWo9na1IRPf+yDOPvMN6KmOothw1pQla2C/jdyMVLFx8hsGgY04XRGqugVRS8t6jgalQNdUVsFXLDgBXkJ1EFWFAN0jiAXjDCb2C7JaBm8Uh4/9RUWV4Lm7RCEZAh6pehHyQAAEABJREFUhFyk9Fm1ApUpOl/oZI15rygaEiUmVNnKoOkhKC9LUr+cFnKSWd/DoyvWoptUhQqsztGSfxGBi0qt77ffVHR1dWLp8hWwNECKQ/RBr/5NbXV1NXR3IkJBDCrdcUJpKVB6MVJHRwcNcBTHRXadTlzhtY9/CQkYLqJyuTz0y25P8y42okPzqIearzpYhlJaoGEZRATofzQecaeq3yrVo+IwCPpLSoFIxJ2xj/UbN0L/67xDDj6wVMBP1W21X7HuUc0sF4FtzyyADSIIHbWxNCLEe6Vf/ZKkHwEKGn+52lOnpd4mGQBVXEhzn/MPkVY6eYpC/2KCbllJ/kN0XlIlmh2KBNZYjoVBormuvzoLGBMRnpqxU4wfcOD+sALsP21ffPj95yNFPYrHlGWv9Gte6QaUvrAVXp/QGHMg0yl00xDn8gVoJ1WJwc4rXkk0wNi6DIiGMKKAypmK8JKBDaujVEcLC0ehK5TJlHaq6G++nwn0P9y9AepMOYyGfICMDHjSfpz+wHAnZolmiaLQn90fMLM/poFOEJ8aaRzb46t5W4FEDI9k1dHGZYZFcYRh+dW0gF2BtmVJR0FZK2O8XKGQUEQWQhvA+BZPtfViXgf5Y35Ix+tcHobLRRE6WsogQcWdOnUSnn76OeazIo0XoFQQPzrelkapmQsua82Ak4wLX+RD65ZBh6LA1Wsul6Nx9EptvUj914r/tSQgogaSu9hCHvPmzYX+l3Z+IhGPt6UOlcDEY2/MtqGIQETicvARQktLy7Z/vsHpKcYR12D203MxcuRwVFdnaZxD5pV4YFUI29Awt3IdwjnLkdZFOK226qTmv9LAaY5KeLnaK9sNpU2zFLfxj9LW+ipntXEUaQUZza1IvoxRp/aHCyibTKBqVAvix8Wf/HCgqsDx3/gJo7EvbdN73vV2NNfzuoB3/K8cV2y64qUlrEi9YlEaYfA4JgpRX1MN6iY2by798pOIobPVhrXLChGaMx7q0hbFqMhjj1ALdxmUgiKrnB01R5wHR0mHoUMhV0SuN4c+3uvkuHKzLEsQUfqKCLli1hWrQJRT7hItcpzgOf1/GOksAqf1utGX74uhtxAiVwwR0IE78RGFDnnSyZOwlvUWAuSZF/LiXciHoTIURBD0RQi7cyjyAr7YF6DAXaBjmRVLGiF6SL83n0eOdPq4EFEe9BtxYHmRRyK9hQJ6ijkUWDfoCUgvh7C3AAlFu/2yg3B8REmLQ5vJYuaqDZQPYATgC8eVPfjEcYaHHXYolixaHv9Nq/YZVHDnKGSWld+6+nqkUqnYyWqZiEDDcvmOQsVRUiH1SESgv0MacHejRnZHdV7L/9eSQGmMXawPBep6e3s7Zulv6XIBl/AT1LutDlWomzr2IgINFUQEIlvT6H88z+dRcUPsPMt4/UVxoH8eNG/eAhx11OFxWnH0+kJiRaeZpArzRfvzS5HhYtOzhvPAQU96hDUUGLxir560heQlYEOlqc45w9aYhILhp4YUkL4662IQzs+tDs+BogGNKqdlFMdLdYCcBXp8zSaOY8gCvhDaJ8QPM2OKDDkJ43kf02aa5XpSwFGDYV6S5T4hIj6LELmAsmIqJkgs2hJ+xmMcb3SIVKLCyEt8rTG8Xw9hMyl4jbX9LSoRbUypOrYfcdwjTNtvCqZMGo+AdttSluylIr7iYF7xFvob4JBC6F09bmlra6uxfv16DjIFITYORaMEQNCQ9DExWUAYeTAcIOEQhfHRccS0w44ejh2IFhfrDiygdvkUZhfa0Ww24/Q6i/PG1+CMsbXYJ+XBhgUIHenBDVU4bmQCNcQPyU/B46AxfmxTgMNa0rB0eGOqIpw2vBontTTi9a1JnDAsjQNrgGQhh1w+wtT6DE4ansEprRm8jmXHjExin6RD2NMFL/AQ8vjbuW5MrbJ4w6RqvH3fJpzcnEBj1IdOOvIoSKFZgOOGNePkYRmc3lTFtiwOb0igijv6fJ/DIdXVOGW44MiR5KWhGieMrMPxox2OavKQBiglfryMr0raRhZelIKFATUZd63vwqZ8AOMiQgLiDEQEju065g1vakRTUw1mPzOXOZYw+HWcfJ7nEacpLtCFjUY01DINy6BGrhzXUMsd24jx2WKeq9Et7VsYczDkwXDCKWj5jkBEYn5FSuGO8Mr5IiU8ESlnDYQissu0lK8yiMgADY2IyC7TGYqv6UoQ2XVaZX40FJFKMtvERWSHPIrsuGwbQswQ2YrP5KBXx1kz8lxo9vXlMYu7y46ubngJH8Ya6A5WxMAYGdjVGmOYNnGZxkVK9Mtxpdfc3Mz73GRs2DXtqIcaQgARD7PnPo9sxsNE/dvY/jLPWjhruNgXRACKXKDLI3Pg8QSnLxGgSNsEQztCO+WFHjEUGLzMr84tZcDjHVMiTHIupoHIJx8+DBlLcgvpByEMF/WOs8HqX2bYAvQX26pZJ8Vy4YbF2SJ8V6DTydFeRLDsZ+iKKJoQjvJMsA/JIIFqvRoznNeklwgtKCK2FREnZN0ACdJLmAQSLEhy4+KIkYSPFHkQCVG0OURRL/QgMBStl0fgBbCMG57SObbn0UAn2YbhEaDjSVlk6IgJJv6FdIcdPYZFhoW60BCGXiFCjguBsKUJtqaBvWdm/DqIGDjyChhu6jqQsIJs2oNhaDhugGB3PMrv7mgHhgIVKTVXX1ePtrZ2lLvoONhbmRAkYTA6m4JP4cH4W4teJMYNIzh2MZaukBzp5KI8Rgdd+PCBo/DtkybjG4eOxrcPH4Ffnj4MbxufoGIGeNuMkfjWUZMwKe3QEfYiWRQMc5345pH74HMHTkAyKOBkOo7vHT0O3z2uFd89djIuPnosvv+6sXjbqBA1+TV4w/gUvncc844fg58fMwo/PnIsfnTcKJw1PEAu6IHhzvX9Y3xcfOoo/N+h4/Cf04nzOoaHD8d+XohNuR6MawD+v6NH4KfHTMT3TmD58fvgJydMwlcOG4kmbMK7D6nGZUdPxSVHTMd/nzwC/3fsMLazP754/AQ0JLrBa6K476/Uh0flXNnWh0fXdACGoyQRBgYRW5/jjz8O+reGASed5ooIdIzLBlTzmpqakU6nNcqVaAARieMv/kFaRFJ6DNDT24ue7h5Yz9Nk3I7IrtKKq7z2sRdJwBgT60LE04qFCxdi/vPPx2MrzLd0elpurel3qALD/DKISFxXpJSvOiIi8Kgbw4YNi0PfL9kTrSMiAM2y4+cjDz+KQw49mDF9NUdLQCfm6EwcQgPkXliG4sKVML4HIRqz+PnKv9qOH1l0UyYbwzw28bSLJgoJGjztYxc9z2o60fV0YDYPyiRBh5ZAnidfa2hb1oU5ePwXGIs8ba0LBGuKeXQUirDGQ4JHZckAyAvtEB3dJm4cUnlBrydYwXQbT/mKLPd4hZb0M+hj79ex/goUkMuk0cWdYWdfAd19ITrp9PIF5djCsP1umohcYJFhXophvpc4uRDryccG2ofevENQoLwFdPrgaJRgV6UqIlDdCJuqYbOJQdXYBESEshBs2rQJtbU10HFXCLnjxsv47IyU2Vnhy12mCqE0m7mq1N+Q1LgIhQTR6AAY7vum1NcgE4KrRW8g/8Ui1DmE/T3iAgk+LHqCXhw/shVvHzMM83if8uOH5uOa59fxyNVDfV0titzNVvP4dRjysFw9+36KzTgqdA4Z04caU0TBdxCTRoYlzyxdj9/OWoAb565CiouAsw+aiobaeiTCAFmW3/PCSlw5cwHuXbAGI6tSOPeQKWiQLThtTC0+ceBk5Lgk/d3Tq/DzR5bhobUdOHVkEz59qDrJHuTzIRqpZpt5HPWHp1bgL7OWoHdLO946shYnTmrEXfOW4fKnV+OJxWvBjTWWb9yEK2cvwQ3Pt6OdCmz7+042XpGXB+/odmncsWELOsknxCEilBsTjmPoQkyYMA4+DdH8+S9AhLkEYwwsjaSIxI4wwZ1JU1NTXK5l6oBFpEzqRUPF13oeafb29VF2+ZiWSIn+ixJ4DWGvlICIQO/aN2zYgFmzZqHII+NUMgmfjlL1Rx2mgjF2wGAa6paIDIy/SCmueEXe3auDzdAZBEEQ657iK2i5IZ2Fi5dCj6b3339/7sBC4mwVjap3xO2ihEUET8xHqisPQ/pqX+jbdApsRX6lYg68RiogmjoaNe86BbVnn4DOphR6eAqnx7k91SnUnHUKqt9+EjbXZ9HOqyxX9GCHD0fNO0+Hf9i+CIsAN7LoJe84eF9UXfBm+KcdhZ4E52Uxgn4ZLBxej5p3nwocPBkRnaVXU4/hZ5yK6nNPQVdzLcI+oINXU90jW1D3zjeg6dTjsdYXFKeOQeZ9b4b3lfcg+cE3I5gxBZ2pBPK+Rf2pxyJ72nEIEkms5wKhOG0Sas97C6o+/U7UnP9mJKfvj6KfpGd18EMGAtqUXRekY38cbZGd2ArhJgC0yYNqCwkyY8OGTWhsbGIM0BOyOLKbPsxuaifuWNnJ6s/w9fX1IqRAVGH75VDBSohRVRmkKDyeWFTkv3g0Yh3HmaETwLoIASfIaB5PJxHhuU2duHphJ37w5AZ85uZn8efZGzj4FgGdehtdcs5Lw+R99CUdjNeAPI9ahGUZrrSKxKKe4obl6/Bfc7bga0+sxKPLVmFfOosxVR78IIcusnf50k585dkufOfxJXhubTsmZpKYXiM4Y0ItJ6/Bfz8yF/83fzMuXRXgK4+8gPtWteGU1iocNaoauUKSrVjMbMvj23PX44tz2vCjp5ZB1WSfxhrcurwP//3cBly1bCNUuZ5YvxH/N28pfv/8ZvRGGVi2/8+/2lolFc5wlWd/dpiq5U62DQs2b46RJOYujrJ/DvoDI4zg2GOPwaOPPcYVZBuWL1+J7h4eHxFNnWNZD1pampGkAVVDauksy/lE28nrIMJWCTpZlJ4eLervGotovmHzbif1XyvaGyWgYy8iPNUI0d3dw5OQp7Fu/TroN9FVN9QhWmtgjMRQimu6BCICfUS2hqobWr+1pQWR2hpT0g2l1dPTh9Wr1/IYcQsef+xxHH74YUhyLisfVCAlVQK2x00Y8stWo/PxuahKp2Ja2owXgU72lde1iFuyYtJD9rgD0XDWyah91+mI9h+DvAQQAPlsEnWnH42Ws9+IDMOCWIS9RURcwNef8Tr4B0xEMQqQLgj6kglkzjgeDWechMbz34hgdBOKXHwUWO5GNaLuzBNh9D8F4K65p6cHYUst6t/xRiSPmsGxcSgYHw10zo1nnYg+LqQxbgTGfIwO8y3HofmA6Wh9/fEY8aX3InXCweii7c2cdgRSbzgWG8irt/8EDL/wHNS89Xi0HjgNdW86DnVfPh/eyQcj4tWA2mx2By9Foi7GFiRHNdPCA2UaSqcMSq+7uwutrS1xlohQhwx217PbWrI0oiIS96u+vpZOt4jSn2GAOh0Rwhh0JwQkMaLGR122G4l4W29ZT1lVKNFgxjavHhF7dKxCcesdLtUMmcDHsi29yNYGrUsAABAASURBVHMwLjpgHH571sH4GI91W5vqkOexRSL0of9tnQcenXCpF9gAET27ifp4XB2RT7BE4IUJ5NjisNoUDqitw6GtdZhYW4settXB3bLlHUlSy+s9TBtWhRmjM2itSaEtF6CaK7VJdTWYvbkDz7YV4ddk4GUM2lwC967rgvbqsEwCaR7rkARSKYd9W1I4vLkK+7AdYWY3z2uCZApRuob3U1lwvsD36iHJVrjqCFEiINauvlQ74bKRMoG6ZlFrUa5vBxGhBHjH0gdnHXjKRCfaiyTvhzf2CPH8bZTahRECwqQp+2DJilX4xW//hL/ffAcu/dUfccNNt4K2DgHHtMAjJt+zaOVdiucZgOOG2GQgfiLiqMErg6YHgPThDLENqwnBoZf3ZT2xIxeIMI+GSWRrKFLKj4nv5EOkhCdSCitRRUp5IqWwsmxoXETiiWxo2BUw5BEp0RCRISXbJkUk7pNIKazEECnliZTCyrKhcRHZKU+oeERK9ERKYUVRHBUp5YtInN7Zh4jskP8wVD0s1dYFWh/ny8JFS6F3+slkhgURaDrItyNIDCRHepqmDmgCYFqIZ1lu+kPEOtXc1MD5lEDExbLxfHh+Anfd8yAuvuxyXPv3u/Dr31+Np5+Zj/33349zPYpnBGsOvBH1MsncoLOHu0Cgrwj4PDaFE9IPIaRbgoDxYKBeOSIOdMQlwE4fIZ43AC7uV0SaBoETePVpJGZMRbG7SIeZw4hDpsNPRYiIF3EzEPH4to/0G19/HKqmTySjbdwhFpgDHseSaS+PrigHGTcGifGjUezglkDvJw+ZihyP0FMBGaXt4yd39RHgCVK5Tmy5/W4Ut+RR//pjuZtNIT1+FKpPPBTdCxah655H0UoHaYc1YuEvr8Gqz/4AHZdcj94XlqF73QawN0CCLOT7YCiI+pOOAEY2YMmvrsPSz30H6y65Cr3zl6CwZjOsYT8NIMA2NoVZO3wdjVKxtgrp5iaOBNHoZYVtlYBpsbxS6kOhrwetrQ3MAEQEu/Nht3Znc4AaTV1JZrPZ+MtPlivFSC1vPxtx96nYNSkfY6rSiHSF1V/24gG7Q8cFBUlAvxCQQBr3LO3F9+e0Y17Rx761Pj48rhbffd0EvHtGC9JBNxwEPp2NnwfrePBzhgNWQJC0CI3H1VuR0I1qB3xk/0m48i2T8es3TMT+wxpw94oOLF9fRMjJm0ABXzp0Ev50+jj8/HXTMZb3yrcs34D1PHqp9yN00DP2cqfsO0uls7CcHJt68zDsWDWVrJiM0Me+Hz+yFr8+bX9cftIkvHf6CMztbsdDizfCkhdDh+iRX61jybljHAoO/8SjUldQEqF+9IODddpaFh086vG7O3Byphf/cfJUHD2mEagYN62gFPQY2LAvN99yG6bsMwkf+uC78dYzT8N57zoLS5cuxl133Y2E54HDrlXQzKuDTCZDA8d2lUCc++Ifqkf0o7E+lcPOzi708ehY21cKilOOa/o12PskoOMjUhp4Pdpdt24dHn74EaiN8Gn8DRXFWgNjFIShAiAiMZTyTRwHHxHmEzfkfV82m8Yw3sXGOMxP+B4ee+xJzHrqKbz7XWfgzDNPxgc+8A4ceuiBuPXWO6DtaD1hfZLqfwU5V0T1/hMx/lPnovuQcegKIgg9Wo5zvsAFouM8jITTgdBf6Z8O9DQO7HuChJP0kXbKOKRbGrDm/pnomL8c2X3GIz+8mTvAAp2Zo2OytFtFhGmDmvecgo4R9XBtZJJ2IbAGETnKUwZNB+0Lm/ax9Nb7kVu5AbXTpyBXm0WRZcK2hHjCOo7ptJdAZtkm9P79fiSa6pE893Xw33oUHBE6rr4XXnsvErRxWqe2oQ59NQ6rH38SG7/ze9TMXIK08XkyGCDirjik03Z06roMqa2rZpmg7dFZWPX93yP79BKkbIK2BmDT5GDXXm0XuuAeVgefNJ3aI/Jdrh3Pf7HoaO+ET5uT6f8OSLl8d4VmdzU0tJ3GxkasWbMmzhYqUxzhB8cP3EoiyxXJtPp6BBwgZr/0l6NVsCHyKYtNSR+Xz5uP993yFC56YCEun78C4MrvrZMa0FydRoF3EhGHN0wIeqMCIt4zpFnXgGn9GptnYakkysSq9e14aukq3L5sC3743Hr85Okt2BRVIZXy6ZhDrFizBU8ub8dtyzrxvzxS/hWPfTfR6bfzUmRsNo1636JHiujmrtmZkI7YZ8vA+nwE+mIYNtLR2Uk6a0CdRJ6O+Sc8Vn6kKwkkUsR1EM4Yj3jCFvU43HGB4JW/8cX8l/zS6YPOFDoVeawDthLTEEMdjpCg85qS68RH92vF/ztlOt7QWoNa7vQjtq+TMcblh4ODNZQ3j5KXL1+BN77hNHzn//03jj36aFxy8U9w7jnn4LnnnsMW3jN7lKnekVluU4YNa4UxBjopSOZFX8WrBK2gab1X0yMuPT7WPmielr0Ge7cEdJyKxQK2tG+hg304/tMsXXiJCFQ/rPWgoeqIgoiJ05onItA8BRGBCAGAUJ+G805SryN0t5xIJrmj6cUTTzyJ8847F9dcfSWOP/ZofPrjF+K0U1+H9Rs2YuGixXTuNnYKpAB9jAgMfAR0+OkDJmPE594N7yNvwrqRdQh7ovjLPfo9EPonKOBleQSxw3Dg6ZHjCVqA1BEHgpMRfffNROHh+eA5OpIHTUfAuWp56iOpDPpWrscmOq7U+DHIvPkE5L0k1O849oDrfzju5PyD94HbsBnBvc+gsGAZqsaNhBk7HN1cqZrYBrADQtA07UoV7UrvXQ+jMG8JmnkHW3fkDLTdPwuJZ5dhuEsiN3MB1F4Pe8fJmPTfF2LCV96H5IkHo682DSUjZCDyDEwuh+LM+bwXDtB4zilo/t6nsM83P4LmYw9AkDIo0KipqWXLL+F1kNDBjmuFpR1X2wm4beqvXr0a9fV1EBGorm2D8ApnlPh6hRvZHnldYW7atDkuMlLBBmXkKChL1RpXlYU6XWbFeC/+EQHCI5IyOCpnvhdHNyTwsUPHoNYU6Rzz+M3jq7B+SweG0eFFQqfQ3o0qTqQjhjWjJdeL6p5OHFJXx/IUtnCn2VMIYcIq5Kg1l9O5furhLfj67C349cKNWMc2/KokHHEKSOGS+Rvw9cc24AvPrsDvV21Aj01jU7dgTpvDfnUJnDN5GJp459RAx3Ug73fePnkkNrG/T27oRNJlkaUizNycw0X3LsJVa7uRTfhoztZDkGffIjjKygKl1atQUobScYZy0lwW7PLLzpAqQBqcTGCcTQN0nGA6YCxHw2dcAccOS+OHJx6Ij00fhmEel9UhpzaVOyIvbJ2YpVc0LcCSJUswfvxYPPfsXPz0x5dg5YrV+J//979YvWYtxo0fj1Wr18QV1DBqpKGhkZOgHrqL0PSugE6WMogIHA2NsRa5fB5dXV0on45EzN8Veq/h7H4J6PipDpQWR7147NHHsHjxYugpl4jQ4XlQR6o45VDjCiICEYHGFURKaRHh2Eeoq6tDU1MzSm2U8DbSkdbW1aKPVwv/+c1vYfmy5fjzn6/CXXfeA/0PLlauXAVrLEgY4LzgR/ymQotEZBHS8QSZNBpPOwZjvvJeGDqIvBWEBc4JdSYClOoCbJgfL+3dOpccPDEIeEXUFRYQjmxA9X6T0LFyLVJL1sE9txxdLKvebyqKScqIO+uA/Q56+7D5qjtR4FFt0xteh5pDpyFCABMJwnwAGd2C1MhmdD67AJkl69E25wU446GOu9k8G9epwiDueUi7UuQGp1jlQQrdWH3jffBoZwo8Nu+4YyYkChByFxDdMgvrfnwVup5ZRH49pPadjNYPnQX/pEPRZQKAi2lH8Lh7lltmoufHV6OX7RZdGol9JqL+w2dD3nwktqCAghEIGRDs4tOP6w9vgBMLy/rM2lqZMtHEet7tq5PV+J4As7saVWXXtkRKImxuaYR+waFIBQE0T1kxcBRUyIEXpDGWTqmRAyW8tzFcUTnuspyE2PFDOo50+sE6D6bQh+PHNuBTE8bgt6cdiEuOrcV/nzoFE1pa8MTGHqzIh3h4fRdWF4u4cP9m/ProYfjh4ePx1cNGoZN83b18LSIqm8ddJ/eSSDAvn2yA+AmYhAff92B5NCUmIseCPHfDPUkfnqlBwm9CxtaiN0jjr/M2YHk+wEcPaMHPTpiI7x8yAt8/fTLG1CTw1yUb8VRbF0xS4HFSJHw6dK8Fdy9YjjZq/odmjMY+bJ+igERU+lg+QOgESTr3JI0A4FMsg1SM6R29BqBsQGcK9ieCg6V8Ezy+NpJAGCXRw53rpEwPvjyjCd8+YTz2aUzSboSKiYjtOy8FI0I6ReZzMrHpMIo4qUNY9t9PpFluiU8cfoJtORqOIvEcDRP4GEM+GIoIho8YDo+TUXe3IsJcknYO6iQVVH8UKuOaVtB2Hes4bZ/QSyPa09NHGgaGRlNxyvWYOegVEYhshUGFTIjsuIzFA6+IsC1trwQigspHRHbcTiUi4yI7xxXZWk70Hb4islOeMOQR2TFdka1lIjKk5uCkiOywr+Wx0PFQKNBZ5PJFPPPsnBhSqRSstdQFLw4NdURBRAb1pTJPRMsEfsJCqFIed04jR47g3PShjzGWOs0Y6TrGIxHSTzCj9FrulD2eVHk8jYqYFZkIjrZGOBddUIAzDvqPpJHg8aRwvidHtaLp0+cg+7GzURg/EoWeIvyCYTsWgRM46rLqOaMoA0nv8NUj2MAGiLRdLty1LZtIQvKCwoFT4LgztFkPtR85Halzj0HkQiRGj0ZB/6634OCrjcr48Ddswqa/3g+P9qnxxEMg7G+C9rPg+UgdvC8MBDJmBDKffxvqjj8UwvmY3n8CEjVVEPbLcc4ZOtAgCOAFFoWAtG2IPDcMxc5uhOs3INywlnbNopgwiOp8FJ+Yhbb/dwk2fOl7WPO76+DIS/bQ6ejMsLtcfxALRZODyViEj83D5v/7AzZ+6ftY88urEfJ6LH30AXCZGso2wbSOi2HF7b9O+aftspHH7YBFZzqJ1IgRdNEg/wAigaPAFYS9BZ/29naMHj2KsT3z7rg3ryA/qrAN9Q2wVPrNm9sGtaQMqbGEA4ZlExjBO4aQg07ZEk9LGez0FZaWwHAwRNK4a94qXLF0E2h/cciEkRg1vA73URkvnr8YPZLEk70F/L+nn8ODbZsxYlQzDhnVhKW9Fv8zezluXd2BWtvMlWMR83MBenmcXO0V6DIiDqGLaSY4KdbSWMzvCSCc5UkvQhKOOA4FHhOjxsdjPKL51qOL8Oj6NoxrzmDGxBYeU/fiZ3NX4PdPLUXkZxBQ4Z7jdnl5HqiicVm4sRt/J9/5ZAoHjm2BDTtJNY925+PZHLAy8GBoIIQ7y0JQBET7jV14IkAUnw1JHkmOQ0TlLBoPvVz0JAsr8cFxDfjRcTNwzsRmVAMwznFCJgBdwAgz+tuKuNM1JiJf7DuHx3KZIOz9ww8+gQMPPhjf/OZXceBBB+J//ufbGD4S11JfAAAQAElEQVR8GFatWoXRo0ZBV8kkRkKlN8t72RGcLKUUKFfyWE7sYhgpj8oXobe3FwqAwFCWCiKC1549LwGR0jiICPI8edC/h3344Yfh0TElk8nYLqhtKIEZGD8dQwXN11BBRGkJhGOsPXOcQ8OoZ3V1dYN0KGRhU1MT2tq2IMUTpO//8P9wwEEH4GM8Ln7960/Dffc+hoBXMyI00jy3pJ+gThtALEEIKD1GELdFXQPj6WMOQeMX3gPvrOPQnbAIaCOsSSDkztYI65dqvfinA+cY0QSgj4DjP8sp0Fflo+GgqXT34A4/ifoTD0TzwVNQFTr0cuGbPnp/dPusQ6drOHczXgK4dzY675kJk7TUfu1PiO7mLBrorNlFJMYNx/CTj0YNd519URFmdDNk0giEXEDoPPeqMrCjhgEjWpFobYHH+9IUDE0Gpch+pymTZB8XBKGBPfck1F70DtRMmAy0Bdiytg1RXwhfPOh40uOxXxFy5Ct/7gnwP3E2kuPGwbV1o3dTO2kWkCLf+mMaUKFbyoB9188Xg4j8usYaJFub2E9KjGPPyKBq3T290AWDfvfDDSrZfQmz+5oa3FLC91FbW4vVPC8fXAIYicAZguaEYF8qR6gqFkvIQ2zkh1bYTlqY1+PyyDfUYDZXg//Ly/UL75mDj902B5+4+wV849GlWLwJaPBr4ZsMHliZwNfv7cCH7l2Dcx9cji/ctxA3LtmCXIZHEX4atyzrw2fvW4x72y0iOj0T8wNwniHwa/C757tYZznmdSZBnwXHHbcj38YLyXIBYVUVHtwc4esPrMeHbltGWIyP37Eav5u7Du3JJniJGqzpyeOzD87F75esRl82xKaqYfjFnE58/q6FeHhdH6znI5sG5m7uwH/c8TxuW7wBzlImyMNwgqtCY5ceZV6hhNzriiikKeXCOkyrzuErx0zE5w8dhykJh0TYw2OiEBaGyArCcOsrYqnEgDE+OM9x/c234/77H8BITtA/XflnfPSij+Oee+/HO999Hq657noceuihqK2uRpELg61USrFWTuhqlqnhFZFS5i58Ok78KIrYfUe1iaA1izyZ6OnpiR2t3smJCERkF6i9hvJKSkDHqkxfF0H6/8Pec889NPAh0mkad2tonD2CT/BgOZmGgufF+dQ5E4OWG9CZUA/S6TTGjBkDGgqISFwuwjIa8HQqieOPOxZXXPFXHH/CydTLe/G1b/wXrrzqauhfPDz73Fz85eqbUOCJk2d9AEpf5xej/a/OGq5HOb8FbAC6IZDmZtRf8GZUf+YdcNPGoY1HvKmihd8XYVcfIaIlcSHQdyEwQJGnMRluCqqnToTd0M5j2aux8hu/RNvXf41lv72aS1mgfsYUFLnLdb6BpVyKDJNcQK+/7W7k1q1jD4A+TszEwaRBZ1R8Zhk2f+1XWPfli7Hhy9x93vgQbDKB9NH7gaYLFBjqTzkKzd+9CP73LkTdV85H19gmhMUAPu1PRIPXS0a7PUfnCFRx4VLzusNR918fRMPPP419Pn8evJSHtkeeRWpLDkI5JosGtcUEks082TvxQDR97Xw0/ezzmPSF98Jwx73h4afh86hbbMT5WwCboDR24eXO29f72JZaGLCuCk8G11uzZg31Ko0Md7yOsh1cuntSZvc0M7iVshx0Zbm6/36ujKGT0FBkqmiq3pMaqhHyX1yuuyiUa8c5O/xQefIaAB7vWDOSAbxGLI3qsagri9Wd1egJW2FsDbq9PCACL5FBhw8s7urF/M4+LBMfCb+aihSikM6jkyO0OG/RxeY91welD32Yn+CiYAMsXiCpkLSsDjYHHcw3XNH6uQJSDJOJanSk6vACj2Dm8YhspUnDT9cg7aW48hX0OMsddBYbcz6yxEmHFgUq6aKiYC3bKUY0PGLQzYk0n3dEG70qiPXguNMvyYjMYfCjfMYgQp5dDEJeESUYZ7suBfDeubm3Ax+Y1ISLj56KdwxrRIa78z4uqYs2BV0whOxPAPDTodyKjpU1KXheEs/PX4If/vBSrF27Gue9++345Mffj4kTxuHyK67FJZf+AX/5641YtGgpDj5wRjyayg0GKAHsHjxroLtZXQErbeziMxRXd7TGGKij7ejogP64QUT57yK519BeQQnouOhYq4Ndv3497r/v/vgOPcOTDBGhLnkES+dqoLjGaHwrGI7rtiAQIzHX47hL8jy1HKB2lfJEqG0c/wKN8vTp09HR0YUr/3I9fvXrK/Db3/+FDrYOn/rEh/CB970Lfblu/OinF+Ppp5+FCOsbUDep84wyBtWtYqSzwfXPBQNbjCA8wckesj/qv/gupM55HTbWJ9FdKPAIU42/1iQNMNTOO9DCCVNbX02VF+4s5vGng8++ewkPG557Hm03P4zUowvgr9gEs3gtsk8sQNdND6Jv8Wo0+Fl0PzwXvbMXoYZH1pIRNCzZgPbLb0f3A7ORWLoRDaGPjsfnoO/Wx+EtXIjs0pXMX4r0bU+j/Z6nYGjzqrgD3XLfLLQ/Phf5WcvR+8RidM5ZiezmAqp6A+bPQeHZJcjmHaznI2dy2PLbG7DlNzei+7lFSLR3oTBnIdb9+moEdz2BliCBrqdfQOfTC2iH8+i6/A60//omFF5YjuSWAH10+Gu17p0zkTQWjhI1se3cKpedxijLzOhWCHfJhjt76HgNqaD+pa6ufkju7k1ShQY3GPXvCAbn/vMpEVUjxApL2cQER/HYUL9pGmmK5bF8adgdBQ5R1gz2r82gihV6TRE+jyYlKtHRKi8G4iyEdSPu9HTaJYzApgTik5YtoigBJ0GgTHF4Axi2kfAd6jyLjDGlfMrDkIZvI/BKAQnOAKUJfXgcTSTuVwvkMUSadQ2Pk4UODFrGRUHsAGwCEe8QDPn30IsUSaet5SQq0uFYIMwh4QUIxSLLdpMiiEwChjtM4W48QfwM27XGIGD/Ladogjxa8sUFJZxNw3K1qixVAqsgNAAXkqRtYEnXp7ANj1VCiZDXFTsXIcc3Av91zHh86sBJGJnkSoMGyYlBgqtMy36EgUD/GXAa8H5Hf0wdbNsSp62zC7+9/Epcd9ON3B0chYs+9AEM54rVsY03nX4yPnnR+2i83oHPferDOI67CP3THraAJA2hI40yQGlT1vV1NWhtaaa8IjbhYtA+qV7qjrQMmi6DlpehTE+Nofa/yLulTt4l6ZdrAAujukVkQ1mKyAB9ZsWviEBkK8SZO/hQGmUQkUFYIrLLdER2jiuy8/LKhsv8aCgilUXbxEVkhzyK7LhsKCGRnePqOOm4aD09Ru3L5bFh42buJO/nomwtqnjKo/z6vsfxEQLIl2MoBLMNoP8RkYEyR51taWpGU0MjIjpTIwZiSnyBT4LzLUP6999zH6ZOnoyvfP6TeN97zsVnPv4hvONtZ3JGOdRWZfGB89+Jt73lTbjr7nvxy1/9Hhs3bYbyFtCx6v0hqNceSJfKFVG3RBysp2kHof6iphrDzzodLZ9/P/qOmI5uEeToAEK27wxrig9rfBguoIULZeH8UgBtVShklK91QDISRCkLzF+K6Gd/gbvzQUiVQZILbKn2kMpHCC6/FYXLb6TDXI3Cn25G8Pd7eeok7EsCSS5a/JkvIPeLayGzn4+/2dtz8V8QPfsMkjVZhDwS82oysB2b0Pub61C84X4kFqxAz2+uQe/Ff0bHJX9G7pIrUPzVNfDbc0gWCyj+8Ubgmvu4AeDc5Pz1wX/r2+FufQSFi/+Ktv/vj+j86V9RoKNOU14ohshffTOK19yNNB1ugidw0W0PI/+jv6Dj/35J3D8huvsJ1HORYmjPdPfOUYPOXezooc1gz+FT9oHNIDFpAkcDEDEw1qgZgdqIsr6t2bARo8foyQZghILF7n/I1e5vFBLLAsOGtfCokSukzk4y4UD/yrD0EoURwfCaFA2/QTxRQSGVClj24q8OluNEo3ThYgE7RPpPIuiXGaj/NLsCicmqKCxLBWHMYJwJKFIEPgJolhBPgTkA88BHDTbjcUrxGUcMgAasRrpA3JASgYFzpMNCR4gJc/KKKAVtjHxqXHlnW0IcUeEI4kccSMqVgGVMYehTRk8GQFUMDo7eNpAE3bzPFXsRk00nvnhQI/77xH1xUmsdPCo7vTgclVVI11ChdUFhxJJj4RiEBAdPV47k69HHHsdPfnoxfDrjiy76MI48/JCYDVVwra9hlpN5+LBWpFIJvOG0k7Bk8WIsXLgYRrwYt/JD8TWtu9lsNhvvRDWtk0bDnYHWVVAcDeOxV/4pR3Ww+k32np5uLYa1Ng5FyCUhTrz28YpJQKQkZ53DehWwceNG6BHxihUrkK2qgjEmHhMdF2tNf1pDieOG5QoiJToatxzDcqj6ofqiX3bSfJESnkgpBB+fTmHd+o2YOXMm3vymU2J9bG1tRnV1lnORc8NxFlJf+In9p+2Lj3/8IjRzsXjJJb/AvdxtGzEsIj0oXxp30DzGSJ2vACKCRAQEnO3ZSSMx9jPvRvbCM+HX1yOkUwwjB0s6RdqAXp/kDCth+4+QHxLkxsIhzXmZUDTPQEgjrkWZJEjL472kR771R3vi33pnIU0JF9cCaww8LorTEZAKgWzRIQk+TJMFaBsecbIsyxQcUizPckFdRUiRZpo8KG2nfGrf2JbPBYPyFbLcOIHPqzPrW5h8EaY7h2QhQjU3FYZ1tJ7HBU+CdQwEJuGhjGu7e9leiCpj4ZE2m8KuPkqryE4WG6uQHNZUqkYawpjOfRGBMQb5QpHXRTm0tLb2j/FLaQUv22NeNkovgZAKIqKQ9I4kkUhg7Zq1HAJBRIUQUVFtJdbC1ef0hioIB1hXOrFmbC1+LbYDCZTVKZYmJ0S3DaHfes5LL7KFjXjTyBT++9T98Z5J9Wh1vVx0FhBwW1zUO2SdgWW6JGCsgY6Xx9VmkuO1ccMm/PySX+Hhhx/FuWe9Dee/8+2o4co55Epex7ZcVUNNl6Eqk8Zpp5yIG2+5le2FECFxReoHEeoAaXg0iKNGjYS1Np4chhOmH2W7gRrvchsDIemU4yIlulu2bEFbW1tMUwlpuYavwSsnAZWxiMo/RJG7oY0bNuDuu+/BsmXLUFNTwwWbF4Pv+3GoY14JqguVadWFMmiZ0tdyvYet5n2+OlzNE5HYCYow7NefG2+8BYceehCamhqgj+IpaLwMnCqxbiYSPt721jfjggveg2efnYMf/ehirFq5hjppYlTVOW13aH0qV7ybDDiHQu5Eq044EtVffy+SR85AD3d3vYUcMrz+UaemTi4mtpMPR/510ashSQ7CVCdGb8I8gYn/MaQDHZhVrKvlBsxXEI0NlEIfQ0NhiBdDjCPQuAUpEh/9sgMfx3jcJuPl1ylTrC/WwDMWVliPNAf6NrQOcUFcS9zSIkVekkknNgxpFLgVchNaYZtrMfQxxsRZa3kn7fkeGupqoeOlrMYFL/3jn6pR4uafIvHSKquQtMM6GbTmmDGjsXjxIo3CUPDxoHGQr/qlqwAAEABJREFUNEPjHiNTm2vAS0vocYrmMeu190UkoAOrjjFvgb6k5QZVYHi0e5CJ8J+Hj8H/HD0Gh1Q5hFxlRi4J8OgnooWxPJ4GF0DMgIhoADUkJlZcwW233Ylf/vK3GDduDD71qU9gv/2mwtF4GJ4OyItoseIdcdhhSKYzuPfBR2Pa5Y+IbYpI3GZEB1nPiaGGU9tWKOPtKFScSlC8clpEYOmwla7+8Pw6Tj6Na7mIQB+RUqjx1+Dlk4Dqjc71vr4c1q5dS/25DcuXL+MOsjp2quooFXR8FBS/DOV0OSzni0isJ8ql0h45ciQaGxuh46mg+CIC6MtQ0zNnPoNu7p5OOukEFIpF7OwxrEd1ockJqeej8clPfAwHHXQQrrjyKlx99bWxwVaeVYe0jaG0DHebhpkRC4vcHHgjh6HmY29H1WfORvd+w7Gx2AMSp0OSeMYoz0LcfrPHmi/91fbKMLS22s0yREMKNV0uGxryxHoI9s6TlfV3jonYlpfxlYcXw99a7igpoEBblRrXCvG1126gWISSJGjG2jVrUMuFnFUUzdhDsE3zIhKzogMfR17mD3WSuoKxUmp6+LBmbNq8BQHlVB5UPaKMV0LM0+YnNwkavBwQpHgQ05+pBa/BNhJwHD5VXhfleDRkkQgtcr09yIbd+MA+KXzvxCk4c0wralRVeQ9kbBLGWKiuJsQyN42I97uOTrNQKMZGQESwZMlS/OjHP8X85+fhgx+8AG964+nwuUpU5wjWcoQ4FEB5UNAsEYFICSKEYGl85/XEw49gPXfEIsJjnQLUYImU8IwxNJgRhvE4r6G+FkExz7QbABKJ8bWO42TT9M5Ad9hB/ymJfoN13boNWL16DY28T5rkiDR2hY6IUFZmADDkESnxLyJDSrZNisiAXIaWimwtE5GhxYPSKqtKGFQ4JCEiA22KyJBS7LQMQx4RGcAfUkSZunh8NF//fKKnN4dVq9fihhtvZrgmvoP1uXNVvjW09GgKmlbYUVzpKRhj4zFwUYD6uhqMGD6MvOg4ArafluIFXDB6PJ1p7+jGbXfegze+5fVI8GjTmkCLWUdiiBMVH2qf4ACWxn0RIzjpxONw0UUfxJb2Nnzv+z/kPHgehnqquCEXmQF5ibg4BOWiuz0BYAkpY+HR6fIyFXVHHIqxn/0gEueeho3VSXRTLhG3kpY80rhxdujJjWU9n50R1t7Rq8yxD7IVHONlAOM7hiEuTTgnK/CFh92VsGM6W9su4/yj9UBbs6OeVuaz1/A4MCFPRHKpFLITxjFFDC3QQOcxIgQ6DkyvXLUa48aMYAxwzHMsjxOvwIfSLsNQ8mZoxu5Iiwh1UeKJOHbsaBS5stzS0Qkb55MDhvwsvRTM8HQKI3j0QlHFRwWlgn/u89VaWxcn+oWoVNiAXOAhV9yAIxsifO+oSfjswRMwOsUh57xy9IIONANONdTFylqKGS6yo3iHq0dm+s3ca6+7Hn+64koccsjB3L1+MjZqRRoVx1ocSXAwoY+IprYCIKh8RATFsMj6rTjiiMNx7bV/hzZvaRjVYFXignVFBHpsnMlkYx1RHAXdveBFHlV4RdGwEjSvoaEhdrILFiwEm4iNpeYrH4qr8dfgH5eAylBEqEMhent6sWzZctxyyy3Qe/GqqqoBR6jy1vGsDLcXFxGOUwl0B2mtgTrvFA3t+PHjkUwmyKwbwGECQsdoRM/BfNxy820YP2EcpkwcT93Ow9A5Kk4ZREq0RUrhoHwItdxRbwM01NfjIx/+EE466URcd93fceWf/0Kn2w7Psh1nEPI0hujl6v1RzhIB9PsNRSp7sbYareeejtYvno/g8MnopgMu8s41JE9p3oV63Gk4UlBgsMuv4pdhlyttB1GYVwZGX9JbrqfhS6q4i8hK13GM4n7WV8f3sdE2dSUe31yuCP1S7RielIKPgeF4KAUmdvNrdnN7g5oTEU6QFLJV1dCfNNPCkKtCDRVUJFRRjExlsH9THZ1yn7oFLXoNhkjAUVgK+s1En1vZzmIXarwtuHDaCPz02ANwyrA0/CiPHFeqeRNR4YYQ6E+KcEx84tJwPPPMPPz4R5egk8fMn/rUJ6F/Y6hoxTCgyhqOR6TJ7QLZ2W4bIjS+XFWefNLrYkN5730PQL+Usj0i6kx156nHxj53PoVCIUYTUepxNP5Qo14G3U0olNOVYUQjh/66w4cPh/4wxjPPPBP3o4wnMph23MBrH7ssAZGS/PQLTp2dnZg3fz5uvfUW6lAn9MtJ+h0MdZRlsP0LLA2HgjrDSvCoA4qjeqF0VC/q6tQuRBxWGQQR7UgqkcZTTz2L5StW4Ky3vglF6l3EuRFFdpf7o4janjUWIeurIz38sEPxmU9/iichCfz8kl/ikUefpA5bJDwfO3rUMfg8Ok4SQiKl95uA1s+fj+y5J6ObjreQj0A/DZ3Djo43Xn0S77V3sAQ4fNyrOiQnjoBtrYOoYCtQIhfRNiH+CVeP46ELI7UHxuOYc+FVgbrboma3tVTRkHZakyKiAUbxTmXZsmVxXBWsPxuOOREhSeXet6WWK+M89GRB85n9b/+q9PRoHZRUBK64xdBxhSjmApw8ysdPXrcPPr3vaNTzeMwVQWfC41FqqTpiog+Sn4hApATtPFX47e8up3G8A295y5vwvveeH39JpVAMOPddjKeLIRG2SSqOUHoZ41GzxAnG43DrhxqpkjMDDBX+nLefhUcffRyrVq+GpRHTMsUuh2pgVVfq6uu4ox3FOpb9CxgOVlvFL4PWVyinNRxIM6JppWlp3PVvKvWP1R9++KGYruYTJe6fhq/BrklA1y6KKUJ9YEJPP9TBPvXUU7jzrjuhi6NMJgN1jCIClX0ZdIw1ruH2QETi8dYyj2Om46dxdbDNLS3xuGlaRErjJojDVDKJtrYu3gHfj3e981ykudsNaYBBEywEVDwR42UIiOM4n5jFtxRT+qrvzEAUOuifIKXSabzjnLPwznecg0ceeQyXXPprrF+/MW5bRBQ1BpGtcfXtEeUD3o0pHecl0XDmSRj+5QuA42agzQbodQGEjtjQ20b0IDqLtlKISf7bfqgcQrpYXfRUjx+BwLegiAbJQ/VDM5YuXVKyGZDYZmm+1tey3Q2DrdVual1EIFLqvDY5fswobFq/DgEVWCwdgWoWC4TgdEIwvX9DEo30Dn3wEbFuKAYKNgKYTUw6EYmDV9GHdkiHqATaT1WqiNmBMdAFbzrsQQIRiryB7ezrxshEO75+eAO+f9QEHF6bAdRoEBfW8ljLIM3dgFLTL2REnMgBJ7RCWWj3P/AQfnLJz1HXUIfPfOZjmD59aqmIdHyuBq01MKTneR5ES9RgkCG1HRwWFJl57aJN+ODl9+Gh9V3E4AC5PvTRcDmTgGc8KF5EesN4H3/csSfgb3+7IT4OVkOmEPBImRUHXpKM72eHD2thdwJCRBqay+6xYZ1ACuokQ969alwra1rjCppGBa7e0erOaPr0A9De3sUFxW1oa2tn3zwEQRSHxliGpf4a9lmk1GZMix8iEvMhUgqZtcNXpIQjUgorEUVKeSKlsLJsaFxEBvGEF3lESjRFZBtMEfmH+FdCZZlqqHLWvHy+EP/JRNuWTtxzz4N48KHHyGsCGTpYay1V0MaOVnWnnNa4gqaNsfC8RAzWJljXkj/E9QzlH0UhhzBAa0sTVBcEpUeEMU4M0RMaRo31uOsUXP6XK3DgQftg3LiRUB4TpOFRh+NaHOMidTJkwq3uweKf346eexciCgx1mLZJtK2Q/jCMDblH3gzb8axBKpkAqL9UJ0yaNB6f5TwZP248fnnZ73D7HXeRIsi3IODmoBgEUOfuUHos2zdW2CfhvAVnLuBPGIWWi96B6gvfhQJ57SkWSJ5tewb5BGVAniTCwCOct35oYei1HSx7YQbKXg0R49hnQsS+hWJhI8A6sJ+AXzQopquQ2GccQnbWCQsYll5HnSnF1q3diNGjhscJw3GHIK4fZ+zmD7Ob24ubE2GP41jpY8QICoNKu2HDeqgiq/JqiYovliGFNCqbxMSqJO9GCpSXEBAD/o0elYd2V/jhXIA+TvZN2RHYwp1rXfcKvGdUCt9/3YE4Z0ILMio4CtJRSoYghpW0ogaUf0gjo0ZLFdDnxF/Ge7NLL/sFnnzySbz7ne/EWWe+BclUAkExhBpSkVJlx/oDL/NECvCiIowRzOvN4yt3PI/PXjULf52Xx+/vfR5dXDipJUkU89C/hwN5MVoPQMh73eOPPwzZTBrX//1GeDSOxSAkLS9ukygQkTguIhg+fBiam5uRz+dio6l8qfEUKfGm+C8GWodEY7SABjCKHA4++GC2aeN7Q/0dXTX66qy1XBG1TkSDqfF/BF6NdVQmIkK5GYpT4m/u6jeIFy1ahBtuuDH+YlAylUaKICKw/U5W9U3jGipUxjVtDA2sKBjStrDUCfCxrO84Bg119Rg7dixzSq8xBsJ/RgyNqDDT0oYAt991FwpBHm94w2mIqIOGOEIgQlwe0mqrLtuCQ/ttzyJ11yL0/u5+9F12H8yKDqJ5CI0PP2At8s+MQa+IMO24OCxAeXvDG07GBz54Pl544QV8/wc/wgu87/fJs/Knsgp4xSJcjGqtuKrWZkLvarUcvkX9sTMw6pPvAt56NNpSHjIdERr7LCJryAsr9L/0sSgaQaBAYiTbX/LqCHRcEI+V8FPiaJzHaJFzVkY0IdFaDw+DH8UR1mjv6EJvbx/GjhkzGGEPpcweandQs77noaGhEWroqTPgfBkoVwaLdCgNjBw+vIqrtzxXlgJDiSoI/n2egDLQCWb44VOZTLEPrn0Tjqz38B/HTcY3jpyE/bkYMWEBERctFNF2haP5vu/B9yx3bQFuvuVWXP6nKzFhwgR8+lOfwqTx49FXDFAsFLdbv5wZy573Ht2EK+as5O71bvxi1mZsTI1AYvgk3PbCFlz97DoaiTTXpBFAQwPyjfgR8hhwtZ/Hu979DixZshxPPDkLqQT35bQaIjH1GFM/1BD53IWPGjUK9Q310C/LGRpYLXsxB6h1dwxR7MQPPPDA+M9A7rrrLjzwwAN0Gt2x8Sw7WjWkIoN50rb/HUFEYtmoTFU+ejys8Nhjj9HB3oBNmzbFu9dUMgVDR6CLlkpQWW4PPOqjjqm16mANRARaz9JZaTv19fWYNHkyVA+MKZVraCzjTHteEgnfwwvPL8Hjjz+JC847DxEXUU4BWx+qF0IuQhMQ5B5bhb5HlqA504S6KAPHePsP7kDuphdgu6kbCQuiYUePMTaeQxFPX0aOGoaPf+wiHH74Ybjqqr/immuvixeEPhcKIsJFgM68HVDiiVKOpzCFkY0YfsGZGP6F92LjAWOxqZBDigtPrglQ5kOpFA2g/TBMsCt4NT3aL95qlWw8zQZfjhf7y04WJEJi2hiYhhrw4IJzl5n9r6GMjVjoj5ykuXDPZnmS11+2JwMO1Z5sXtumljDQ1akKh1FQG+NAP96gjh0AABAASURBVNSsBbE0A0xrqUGCZweGI8AACorzqgV2viQd/SzdD+mqlie0yPcWMKrQhS/vm8b3j52AN49oRIY7ym4UUeCRunE7HlpVRmuEu40X8KMf/Tj++0X9hZvTTzsVarDynOwqUxEDEYFoYhA4sIT5gtkb+vCxGx7FRdfPwbxNLahJ1yBt8zDhBnTW1ONH9y/B0xt6AD8zmILusglh2IeqbBpvP/ssHtnejpWr1sD3tm1RK6tRT/KubSIXA3V1dfFdnwhxFRRhB6D1tgeKrvllh62/aztp0iTMmzcPN910Mxd9yxBSFhF3UIonIhChsSTfWvffEURKMlC59PX1xYuRZcuWxc71wQcfhKGzS6XTUEdorYmdpDrKMlhrYxwNFQzxNVTQuIKIgTEGmicidJRR/He148aNQ4ZHzyUcgYYDIBYeabW3d+Oqv16LM884E62NTYh0rNQLCSoex12QRWFdD9punommngQCHk/n6AxTyWqkNzj0XP4otlx2D4ovbIDoP/JRQWAgKmKgRWIdwqgPmtAvCH7mM5/mbqoXP/zxj/DMs89wo+rBY9+xgyfifLQk5BdCRJxd6Rn7YMyX3ge87ySsbvGp69xcFCMoL2oJLOl4EeiAAZ+hY/rV8qqT5T6CfQUoVmhcIQJ7ziN0/dJTjuMtlJVQbuV+6xwFay1btoK72NHQp5SnsT0HZs81XWpZ54DGxk8YF/9wd29fnkkhlF49c084j47Xwz41SUxKAF1U5oich4Tyik6xdVWn4asBVAJFTreQKzdaeh7JOqSiDHryeZjiRpzabPHtY6fivOnjMTzlg9YEkfB4i8qnehcbl7IgSEwnYTmvs7MLf7riL7j22htw+umn40Mf/AAa6uu4KnSgnUKSH0kaBI8KTZ1F0ZEQDQB1HHAFmgCgLVfETx5djA/+9Wnc9Bzvhf1hqE7VIOKxsO9CeOJBd8oLukP86J4X0MnVuEEY/wtiQiEs+bUmA3ViEyeOxfHHH4W//vVv6MvlADZcZJ0idwghFw8iAhGBPupox40dEx8zF/J9PNng5KMilSeU0qsEraNl5TyNK8Tp/nr6pSw2gHE05FP33Tc2arfdfjseevhRtG3poAEFIULceVGK8YdGKDPDqlvTmikicZ5IKdS8ShAp5YtIZfZ24wOOhOMisnN8EdlhuyI7Lttuw/2ZIhLrhsqs7Fw7u3sol3Y88uhjuOnmW7Fi5RpUVdcimcpw3P3Yufq+x9CH7/sMPajTVKh0uL6fZH4iBmN8thhRnhHxhXlCfQuR5rWFjndNTU28axSRuI+AUHcQAzUAARdEf7riT5hxwFQcfMC0mGd1vMaq5hUB6pKjToXC8WJyy21PIbVsE/UwBPejyNCSK40wKUgn0pCZq9H10/ux5arZCNsLbE4QUYOLCBjS5POOGDwxEtIDbZTwltVy8jkANdVVOP895+HMt7wVt99+N373+z+hg/OORVC9Vn0jBZ7khPFsYJfIA9hnA1AnA4Llbmz4Gaej9bMfQP6o6ehiO2FPAM94SESA5zkeGxfISwBRwq8SMJSpoQ1xEvb3zcJy45AtWBRaGmDHjGZKENE+lb74We64qKnE+vUbOI9HljP3eGj2OAdkIKJQ1cgneby0auUqqMIxu/8VCMgmlWp4Kon9G6shYQ6R4VqOK1RHFVWlxqvs0T6lnAePqwjh5I0khU1uMyaaHnx9v3H43+On4piWKq5iAzrBHByXfEI5JSktKxiQihpGx+MyZsFQsPp7wz/+yc+gxu1zn/sUDtL/FYc7NZ3Y0EcbZkhUfgIijgpOd1/MQUzEjCTuXrYZH7zqAfzvnQuxpM/Ar6qD5wv30HnAWrZtaPiYzyVpbVUj7l2wAb98+HmENklaIVyYR0SDYTiG1iTYBvGpAyeecAJGjx6FP/7xSuYpKQvhP2MEQ58MDdD48ePiHU6+wHaJYLVtGqe4zxUhiwa95XLN1DhEoMeRIY10MpXC8OHD42NJvcJ4/vnnccMNN+C5555DD3duAY204keIKLKSsGIaSuxVCuX+5bnA6+3tRQ9h3tx5uO666/HYY09wQVJANpuNdcoYD1udqEd1MAQbgzFb4zpWiqd5xliK1MBwnH06Zstx5JAA1IkkTy4m84i4vr6OY1QkjomlLFLSCQ3iep7HI9q/wU94eOuZb45x9EPLNbQhP42HgtX6gvYH56Nw/wuo9rPo0y0hx1MXXSICQ92JLJBIppFqp0P9+9NY88Ob0D1rOWzoIcHFoXFsXyzIOF/GIRDxEMuK9RmJF2XT95/GK5hPor6+AT/+8c+g//GAiAAgEM8Y8qNRnaPMd5pk2hLULpItVE0Yi+Effyeyn3gb+iYPR9jF+ch75kIQQf/j9CDBSg7x82r4EFoQBSoAaEJiW+/x9DLi6V123EikRrZyqQMEnhBza49FBBt5VaFj0NLagoCLKhEKcivKHolxdPZIuwONighXHyGMGIwaNTL+8fiBQkY4z2KBcrvC1Qtw6LA61HPGBCwzVMw93gHy8Uq9uuLOJwQ5dEH61uHsZg8/OfkAvHPfYcgY3scGBcqETsuFCDlhlY/yXBOhAjJPDYfhRNbV3WW/+BXvGx/Euee+A+e+421IctGiP6JdWU/jW0EodjpWDkLkp7C4N8J3b5uDT/7lcdywFuitHQMvkUJAR1w0ISKOy0BdASLe64J3TWFVEy57YhVuWrkFkAR88qbjh/gpc0x8Tpm3n/023rcGuPa6G2BpdA1511W/LqZi9P4PnUhVVVXQa4aa6hrWoeHhYkFEICL9WNsPtO5QUEyVlR4d6/9Jql+w0v+oQO+ARQT3338/bqSz1Z8AVUcTBAEXEhFtaYl/kZ23qfT/lUBEoLIHH5WL3rkqLFmyhHK4EXfffTf0d6CrqrI8wlUH69PJekgkfIY+PDq9MigddZya1rAMml8Ga03cnuGYWzrZgIuZBB3shAnj47tysgHNN6aEp3FAmGfYlsUDDz6MNWtW44Lz30MtAg2selWUHg6RRB4C1k0QzIIt6LlhNhq6mOd8wCZivMACak+4XoWCkJKjIU9xd97wfAd6fnIP1v/+YeRX90BIp4e86rfpJa6tH2xIgzIwWWQ/LO+a33rmG/He956POXPm4OKLf46VK1fCGi5IOUd1EcyulGv1h2yd9i3kbtlRryMu/qqPPRwtn303cm84BFtSBhEnUbZguBAHtq2PV8dD4XKWQbgA7kkL0vuNASwHinKj2eEIDe6mLopb6WBT1B2iDMzPwVi7N6U6tXtbHNKaGjuhsupEnjx5ElavWRMLRkRiTCGHXMQgVIlSpNOb0qjncU6eikcr96rULc5NOPY/oJMy3R3YP5nDt48eh/85agr2qzIIXA4UEldylobDpwxSMLCUl9ZkwFdEoAbJ4wS/9dZb8Ytf/gq689O7oin7TELpGJazVOhEsf2H0xxifeRsCtfO34gL/zQT33lyFdZ6LWhKjECSO1JDQ+BxuelRo/WIp5KSoeM1Ns+xs1gf1OBHtz+H+Z0BaSbIfhFlboU9cKyvf08pIrjggvN4L/o8jyIfhxoiqgcxpJI06zsOfxTvZMfyiFfv6rT+IKTtJLSdHYGiqx4GdKDqaPX/O25sbMSwYcPQ2tqKts2beW98G+68804sXboU6nTUKesOWEFkMI9K718RVG9UDipPvXft6uqCOtfbeXx+4403Yvny5fATCaQzmVjHrLVQB+oPORbWfGs9lEIb4yrtMmh+OS4iLFccL94ZZ7IZ6BfxGnmvqjLWMSvjaygibLPU7lzuqu+9557YwabpjIqcNyKCyocHQgiYYbgz3fy3h1GzLg/H4+eIi74MCx21MWAVNTOWU6IMHuOcLDA8Pm4opOHdsQibf3g7eu5cgOq8Q1IMdK6S9KDXkRZXqADnlxiHgB5x3NjR+MynP4lDDz0EV1xxJa659lo4zh9rDAzpoPLhwlb7zALoIhZcM4TFEHZEK1o/ejYaPn028lNHoIvOxwURTH9d7Ud/NA6UjTjyL/ohnPkqo5CL9d7WKsj0sdA+6j20T5mU+y0icQ+XL19JvRkPlZ1RwxHnvtjHK1te5nG7rSijlbBdpJcl0yHiv1GjhqMYFLFy7fqYqk70kGnfASIW+ozLJDC1Lo0wV+B9RAIhhUsdhk4O2npF2ctAmac2SAkiMhpSHxggPn2lyoj+zjCPmrwgCctzqpDHUb2FXtRE6/HuydX43skH482jG8Beg3OS7jRBSLLPAuMEVmXDZvR4KeKuVkQgIli4YiW++4OfYdXqdfHPwekXm5LcaahDsMaynkHC82FJA4QAwgkdwnEBIzQOII3nO/vw1Rvm4BvXPYNZmwFb3Qzf83jnmocP1mC7GHhkIKaRiFNfaDwEIVJcWc5eF+Diu55DJ8/E0jRuwgGjfeBxt1oyF/MSceVeU53FRz/6wdiZPfPsc7AmyX4XaajyKNKxRy6AMQYipfYUfyJ3PNXcVQXFgjYdg6Pj1ojqURnKeZqvoGktqwxVPupok+RZnWx9fT1qa2t5jDwStTX1WMGJfOcdd9Ph3h6fvOgPz6thj3RwQKNLWVbyV46LSMy3prGTR8srYSeosQxEZCDcGa72UUFxRLiEonw0XYZyfsA519ubi+8QFyxcjFtuvR038951/vMvwFJfqumcYh2gc00kEnR2Boz2gzBUAPOlH7Y6WktEdcgaah/JBmXiiGcI2g8unKoymDRhHJqaGhHFuiikaQHqkZMIjjGIJb7F4iVLcfXfrsH5F5yPVu5g1Bj7XFiC4xBxogn7KKqn3JEmA2Dj7XMQzNmEpJeBo4MSQ70SFkDgkTBfUC3BIYxDbcpzlp2xKPiCbCKJ6tVdaP/zo9hw6QPILW7nPARCYStsy+n8g0NEp+CY5xlLToRzzUJ1CnyOPeZoXHjhR9Dbm4f+7z7zn1/A1gERgdq/kDSUD0tZWWOgNMSA88PAsCCEwD/4AAz/7AWQt5yIzbU16MkHMFwlWGNh2AFLGxJxnoWEogW0nmVdxsivHQCQFva2hzxDZU4QkFcToVCkXgwfD3/4aHIsgBDYqUgXI5Q3+HR2daM7143R48bEOaJ0mP9KvOU5Uw531obZWeHuKqO42JSDNQajR43GwkWLmdaXJXyVSYEAVBKP2nZwSyNqUIBYLVG8ErC4FNmrPpVvn7yXwEYGujrmPIAqfwQPoZcErzaRT1p08mYz0b0BpzUA3zphGj598ERM8B2PQ/OIYGH4DyoLysEyNACMcJLTGBW5grfGQ3d3D/7C+7LL/3Qljj7qCHz4Q+/nbqwVZYUwxrCmxAB+hgJErsj73V5CAcYatNHZX/bUGrzv1w/hT7NWoz1VB6QSdKyOEzQil0VEwop8sYNHxIBsQVH0f+lJcHdy7fwN+PXjy+BYJvoD7jSALjYqlv0QGPIGPs00sOeffz70TyFUHwyNhnPCPgDkgBiAiFIG2+AErK7CxInjUVNTTVkV4jxS2ImnAAAQAElEQVTtr4jWcay3FdD/aHl/NC4vx0VKddTAqxOpp5NV0C/eNDboznY4j0gz8bey77jjDjqgm/HMM89iw4aN8e5WjWmhQPmw8yIlWiJbeVW65bb2RKgyFinxpe0rP7pb1J25HgGvXr0Gc+bOYb9uIdwM/dvPIh1SNluFZDLFMbJQR6lgrcVgMEwrWOKZGLRc2yyDiMRjJyKkYxlXLlTHi8hydzxlyj7xEXFQLA7UFyG/ikZwDvCsYO269fGO8IwzzsAE3s/reBqdDMQBFzxigKI46M+IshXkHl6M3jufRVWUAKchF5ckRP3TH+nXKkQFVawEmkFwbDf+0zmOJckhZLvie6gJE8g9vgRrfnYz2q+ZBWnLQ4xBnnUKxJUInOfCVBlAudhYz5TPxoYGnP+ed+HUU0/GNddcjyv/fDW2tLcj4ScQcuUZKf8irA/ON0crgfihFpMu+Q4DBPU1aHnn6RjN+9rckftitQkQ9YUwtBMBeXDGIvAMvBBQStywczEAPpoqA5N73VvmTWJ5GfJXoG1Mjx8Lazym+CoKCxydbEDdZA4WLFjM+V+DGi62mQ0RImjBHoa9got+XYpFMWXqPhTWQlCNEFFRRAQiEpfpR4gIRzbVYnSqgKCQA5xo9lDYi9LKn4q5BIb8GnaOAXShpXepgXjsRhFB5yqMCjtw0cEj8V/H7ofTG2pQo33k7s2YBPukNBgMeR2tju4sUtx5zX5mDn7600vQ09mJL3z6kzj26COQ565fZTmk2kAyVLKGM5FHe6HJ4OH1nfjS357EN26Yj7luOFz9MPKqSOwLeaXmQ/hvgMAuRiKS6M4245IHnse1i9YAXFwI242nDQVCscSUtD8hx34CJ5XeH/+Ji4UVK1fB592ZNT7HPEYb+FDjrf3LZLI8KpoQf8kk4JGviEDDAcT+iNJX/MpQ40NBcRT0GFQdbF1dHWrralHLXW0DjaTe22rexo0b4zvb66+/Hvfdd198lNzd3UWH20eHX4z1WHfH2rw6JqWn8d0NKidLp6h9Un401C8z5XI5bNmyBYsXL4b+ravePeviYdmyZVB+q6urocewyremNVRIcBeroHHNHwrlfG2zEpSPMqgMtEz5UcczceJE1NXVU8Vc3LaIQHEVR0FE4NPJ6f/c9atf/wYnn3wSDj7oAJQNLfofSy8X0YEW4bgwTCI/byM2X/c4hrVHyFAGZV3DLuixYOtjqKeeJGFCixaTxagVAYrXPY2Vv7oL+dlrkaQ7jKyHPh908NEOqauu5bkoPvDA6fjiFz7DPlne1V4WX5EkKVf9cx/F0ZYjzu+t/DKHMkiIRcgTnW6emUYHTsQYOtoR73sbNrXWYXO+F8lIUMXj7GwB0KNVbnL7HSzr/wu9KgPHY/KwqQreQeNL8qQ84i5QKNZYiJg4uWDhIuyzz2ToeDl6WdVviiou25MfJe72JAdsW0QoGF21APq/8uiEWb1uAywnA4vjCReH/Ago2MlVKYxr8DmxqEGsyey9+I0AIZ/9ULRhvIPVo5tEAE5JfgQFeB1b8KYRVfjZ66bhg/uMQKsFqCcociWaJ4SGHafBwJBHhLIj6FHJ7/9wJW644Wa86c1vxAffewFqshkEPD71rIGIDKm5NelDYCWFldxOf+eBhbjwyifwtwXdMI2tyHDb7RdzyAZ5JCIfgc7WHZPCzp7A+chKiI4oiW/dugQPrtsCCA1WFIJdxNZH6JxovIIQB8yYjteffhp++9s/YN166oTRvlA4W5HjmE4ohVQqRUc7Hi0tLeQ1gMhgZh0nqOJpJY2XQ40PhXKZOgClq45Wv2wVQzYL/UatxtXZanu6G9RvIev/OHPjjTfhkUcejR2u7g7z+Rzy+XzseAuFwgBfIhLHRTQEBP/cQzIQkQEw3NmJlNK64FAeFPTLW8qX3q+qY73tttviXevjjz+O9o52ZNIZaN+SXLip89S56Ps+nUEJNK8StFxhaJ6mjTHxXNZyjVeClut4qPwmT54MlbHyqTIXkbie4osI9En6KbS3d+BXv/oNjjziCBxz9FHQL++V8RWnBBGX4yFS4qGwpgMdVzyE9IYcbCZFZ8M5WUJ6aZ/KQtFxB+zB0ZFa0kYqjVqXQc3TG9B+6V1o++Pj8Fd1IQ0La8x2ZmypSdU1kMOAu/VkMoFz3n4WdEH5wAMP4xe//B3W9/8OsmJr/zWsBMdFaIqr1hSdqaVOh+Sj5vSjMPYr74M95SCsll50c3EeWsT2Rk/NeCCGVFhJZe+PCx1oxOsL21QNO6FlG3k65hgRdPf0YUtbGyZOmgztouoas0HR7PFOmj3OgTLALZ0K01FgKd4ZDmtqwKIFC2CMECxEZAB8gCtc4CiubAzvMnlsT0Ea5gqVP8Le9zge7wTwuTqI6FL7uHNzdLSe8XkX6aFQyGOaV8BXjxyH/zx+P8xozMDj8YfjoQ/nEMCJbF0CnlgeIwV0PsUBWYgI9Lnv/oe5Cr6EO7hqfPnLn6NjmoaQjisiWM+D8SwC3jvxMAkBtS7galwnuUS9pJUnCYfbF23EJ/78NC65bwXWFWuQzNbB0LmaoA9ihUduBqEpwpJ/oNQuXuKjk9xjXZuswoJOwTdueR5Lutk+7/m4WIWLqAHkGVERPr2utWyTxuQoHnmffNopuOxXv8WqtRtg+pt3bD8k6KJMjbUxBtqvhO9hPO9lxowZxXQUO1vNJypEJAZNV4IaeoXKPMXXtIZapvQzPM5U55NRJ1tVhZraWuiXpJJ07vpFqeEjRsTOafPmNsyaNZv3mbfh7zfcyPvle6D3y+vWbeRdZzd6+3J0uAU6CI4pjwcD3uGFNJgRqMtiIMaCHwTl1zJqYSzHkgtPYT+ZAdURBwEUxAIMKS4E+ucdhYC0i+jLFdHD+9Xunl60bWnH6jVr8exzc3D3PfdC/wvDv//9RjzMxcDKlatZ3aK2rh7pDA0adUZlqqDOVXesGrdsX6EcV5koDE1rnoKIQMMyeKTr+waWd6SGesWLUYweNRKTJ01EMulzvBws2/Do0CEOegfrMx5RZ30/AV0A/PKXv8X06TNwGo9adXw8a6gvHtQ5swYoRtZzbNcHeiJ0/3km/Be2oCpRjTz5CVV++AceB4gvCHhV5cICipxTRTYRWKDKS6G+i2Nxx/PY9PN70PPAEkiO3LC9AvsRsZZwcBhF/BA1wX4Z8u64mg455/eZPAFf4fydMGEMfvmrX+OOO+6NUfXDcd6KsO2ArdMxC+cHjEBFqHfJZAMRHPzRwzDqw+ei8ePvRueUcejrphzyQhskMBE7EAW0kyHTIUIJod8Rwd728BQC5E3BQ4QCBWxn7AfDBV/AtIhApASg7zAcT/051OrqDBprqmEoK1AWIrJX9MzsFVxA+v+VuJk6ZQqW8OjKaXKIoITCCwgHj2jBqKxFSIWDaDeURlxDa+1FoByTP/IoZC8bZRCGHjbltyATdOK8MVX49nH74p3jWlDLexadTI5Kox1gLfiUjIVRexMfO6ox27BhA41njgZzHX76s8swe/YzePe73okzz3gLPE682CFoewSwPi0XJxaUCkBj5aHIeB6wWbywxeJrty7Ah//2LG7eJOhqaoVLWDhwAlogsJQx6QTGg1PFp5LjH3wMHIoRSEFQy3uT51YX8L83P4PNvP/1aSm4fEBsB+horWGf2Y4R4afDcXS0rzvhOPz80l/h1jvuw9Nz5mHDps2I/8A/xiEaXxFhd11sqEeOGI5xY8fGcd09sjgu03B7EMueE7QcqhzLeJqnaXUACR7nZehsFVLpNDLqcAnqaNUhpFlWy6PlOt7lqmPQH//Q//Lt7rvvwXU8UtZv6N5119146umnob/1u27dOmyhA+zkEX9PTw+69AscvFfv63fEvX196O0lMN3Xp7vhAh20hrnS7pg75N7eXnSxjkJHRwfaCet5R7yI8+hptqPt6e76uuuux6233oannpqFTZQfVRIZHrNrH5R3YyxUx5RvDS3HX0HjChofCjvKNxxDBcXX0BgLEYH1PM6BkONiMJbjM2b06NjBgo9hHRGh8xAY46GjqwdPzJyFhG+xua0TP/vZxTjggOl485tO41gifrROHOHYCQQII4QmAa8oPCJ+Anh6FbLpLHT8dA7GuP/gR0QddiSi80wnpdBBapOBIUH2q5ozNrmAenn5Q1jz+weQX7qZR8gGIh7y1Pwi6xOTVclnBBgxTArLJeZPeTz1lJPxoQ++HwsXLcL3vv8TLF22iovxIvS/ZrQcD+24Ix1OZTjKin6GNEDnAhY5HlUbVB97CMZ89jzgbceiN50AugPKHOhNCOuwF+wDmYjr7X0fqpUlCHgSh4Za1B6wL4SMknt+bn31KF3z58+fj333LeP0l2tBf3RPBjrCe7L97bY9ifcyanA20EgMlZMql2rLhOoqHFCXgeNR63aJ7DWZwqlFt2YEngtR4M4wKHTidTUGPzxiPD5/+FhMrXZwYRERJ8xQtlXVynlJruQeffRRnHHGGTjjLW/B7373O8yYPg2f+vTHMI47N52g0m+k1CmU62loIgMQRARifLSZFP44dxM+8acn8YvH16AtUYuaKvIYtsEhQiREZ8Vy+8JcxGqOf+oh2RIVjpuXrsH1Cwv4/t3PoZ25AWUUWS/mj/YSlU+Bu+oTjz0Gk/aZgv/94c/x7e/+FJ/90jdw1VV/Y81KTMSGRmUBlrS0NGPq1Kmora2loSrEZdjJo3J7MVBDp7vXDJ1pNpOJd656b1lVVRXH9Ri5DJpfV1cHPVLWe1ylvX79esydOxcPPvAAHd6tuJ6O9+9//zv0T2T0TlePbGfNmgX9eUddoS9btiz+s5nlDFesWMH4CmiosGjRYsyZM5e75lnQevfee29MR39A4/rrrsNNN94IzXv22WdjI633r8qbfpFLQz0GV73ShUNl6HOXVQYtU0eqoHmVocaHgspne6C7WBGJT2O0/SlcTA8fORJ+wucuNISIDAAjSHIxs3DRCvzwJ5fhvodn4corr8YRhx/J64NT6EcjjmJZOxkVwNLJsQAWAi8ANt08G9Ftc1EbeFBsYr1sb0XLAzQd50hvEkhWZ9HQl0D6vuXo/Ql3tTe/gEB3lJZLZgFZJDcMByoyIlLKEBHKoojhw4fh4x/7MI4++ghc/be/4pxzzsFbOOfvuOMO6DgJ+8hq232TJB+5ItBSg9b3vR51XzgPvTMmoI+LWQQmPj7W+S2srcBgr3yVtwIX3OHkViTHNsdjyLX4IF4N5dXV3YvNmzdjEk9DBhXuJQmzl/AxwEbErUw6ncTIkSOgq5OBgv6Io+Qt7yfTLo9DRzTCGt0f9RfuhYGQYSc+j1uB3mKAVnTjE+Nr8cNjp+G4UUkk9G9eeYzkaBoKPObbURdE2HEW6iRTY3rXXXfhkEMPxAnc3RWLeU7ckpEylAfRIFLC17iDIOSKWY/WPY74E2va8Nnr5+NL1z2NR7uL8JrqUWUEWR4tZnMefM5ALwIUSFVy6gAAEABJREFUrFMKLz+wCRR1xmSr8JtHVuOy+19AQkLyCTixgxpUx8SNDBz/Hc57uOZho9HeE3LBIjRCx8AaMwhfZSAiXIuFsVOtrspgypR9MGzYcOjKN6K8B1WoSGhbZdDsclxDTWtdjVvuKNT5qMFL8ahYoex4y6E6MXXECmU8dbrqYMqgNIo8jdEvHun96Jw5c2Jnqb8DrGN988038579hhh0B1xyyNfHjvn666+P8/U+VR3pI488gmeeeSb+ApPujru7u6F8aps1NTXxQkP5VKeo7Sqo06yEyjzFK4PSKYPmabwcluOVaR0DzVcox0VKOtk6rBVTpk7h9UY9N1MuHiMRiXkVEYgIDPURfJ6d+zy2tPfgRz/5BfbbbzpO47VBgfLKF/qIR4T+10HisQXrRVbQfvtzKN4wB3VRCiGPqCPpR3wFA21CHZzjnDfOR53Po/e1BXRwV5u7+H4Un1sFTww86k4I9puAikf1SvXL8/x4PufyORxz9JE46aTjcdNNN2L27NnxuGsVw/5quD3QY+lkKDCFIgIu3v0ZkzHsy+cj8e5T0FufRZHXB45zgGKm7LH1cVuje0XMOQjHsmrGRARJLx5fmv5BrKmeLOTVYm1tDerqagf3ZxDmnkuYPdf09lsW1VQWTZu2PxYsXsoYoIoX8C5ClRCBIlgeeFocPbwW4zMReih5Jx7VjorLgYkrvewf2m4JhC2xyfh4RkNLhySOfEoJDHesIDgWOh55FQshvO6NOGmEjx++bho+c9AENKUEIY+a9AtHhneuhpMv5XvcbfWxv0UqSxEiMgBtW7bgz1dfDf3zgMOPOBLvOOcdOO7Y4+Je+tz9aX1NxDLSSAiuXCP0ciK7qABrQqzOh/jBY8tx0ZUzcc1zm1DI1PH+rQpOZQtBwKOu0GZYWwilV2PiQGPYD3h5HjW+ljLyJIL+ItT371+GS59ajiTXq84FKNJQBWw34KLLUU55sWCASeOHYfioRkCSGNU6Kj4GB5+QePrrOgUuZFy/DqhxZxE07dPQ6j3tpAnjkUolEPFoXtgWKJ+IdRVXRCAiWiWuo/U0oWEZymm9Q9O453nxzkIdqzqwMmi6DJqnjlZ3uhqW89WhaZ46QIVa7rbr6upoLOqgjlGdtOIqnjpClZm2Vw41rrQVT/HLNDRUugparn3T+gqaVlAami7TVloKml/GryyrjCue1tVQoVxH6ymICDRUmWmo5RGNuqXzmDB+AiZNmIiUn4x1SssM8TUEn4B4HHZ4XA129uYx+7kF0NONDh6jz57zDO+Xe2CNQcpPg0MNUM+FY2l5R+pMhIhlffcvRd/fnkYdF4wRxyc0OqZKlQ287K/S3goeT4t0YSoSIacHxNS1Bl7L2CdWoOvie9D+t5kIthTgxCAgr6CS6xd78tR5lZWIxLonItCdvOrn/rSFH/rwR3DwIYeipqYOl19xJdbyyshAUAbtnUJI+YFyBvVdeBJgDe1iQCHxOqPpbSdi5BcugDv2AHSQPg0E0tzZJp2B3s8W/QjQrmDPPoYGx1F+hpuOUDcAB/A+lp1T1gK4WD4xh/3zfN7ChZg4cRJZJxLL47K96MPsRbz0s+IQctLo3zzmuBJbyyNjVT4FnahGuMsRg0g8jEj5OLA+xZVZO1RpHRVHRIein9TLGijdElAVOUEwAE6z2ZYGju0XXIZKmwYkge5iO5pTm/ClQyfgO4dPxCHkF3QusQFCgorBIbCsyUD7p8YrotEXY6FHwzfdfCv0R9h/+ctfk57Bl7/8FdzF+7wrrrwSVVk6SOcglAeGPHlbQEICZB1gvSTuWtaBz11xL75313ysMI3IVFfBJ6/6ZQiuBQB6sIjKHUmRsmRS+oF0GUUZmHxZXsc+cvpD5eB5gmKmDj+4Yz6ueGYlPC4afC6jDI+8RGUFw32+B10MpD0fB+07Fm8++WB88sIL8Dceh955/4OwNKSGENHIsMvb8KjtsLvQHziYzGOl+vo66lkYg7UmPsLcplJFhtavhLgdyl5RLHcm6mzUESmoE9NQx1LDMihOkkf+ZSjjabnGNV/j5XqaVtCyMmi6DJqn8XIdradtKFTmKU5lmTGUJ3muzNM6CtqXMmh6e1AuL4dKrwyap21rWkOVj8pNj8qn8jRh+PDhsGKgeSKqVcRgKKJxB6H+WZ0PsHj8saewcvkyjBzWgqOOPJSIEfQO3hhLBy1c5LKO6g4VWL+Fb+Ah9+RytF/9BGrpYJ1lOwCIRdBPvEKP0i5Bkf0I4BD/z2HqKHResT+mOo1sj0XX9bOw9ue3IXhiFYiGom8Q0REmQhoAcieidNDPr1BOgP6XgZdddhnuve9+fOu/vwWV5aW//jXu4XXDPffch7vuvJukHBfnIcQI64KPEAARgaEcPOqqAyATRqPpE+9E/YfOQK61Ht0hFwOci77zkArIgyJhzz8CQTftv5s4En5LEy0AeRKKTMgjo2EY8hPo4GnNxk1tmLrvVPY/orzUOsdFe81HieO9hh1ARBXLxau4UTwynjNnHsqPtRYQFaLjdIq46wGOH1GLRvQhUmOs56F45R/HwY4qQP/IW/Poo2C0wCRg+/pQ27UFZ42qxsUn7Y/3TmxFjRS4cC1WMDhYo0UEEVfCnpfA4kVLcdZZb8db3vxG/P73f8B5734X3vX2s6G7lmw2A89YKtTg+hWEkeTE8cjH8h6Hb979LD5z7WzcuwHoq25FUTwYp3KsrFGOs2Pl6CscDnBPA5DkyrvNa8W3bl2Kq2avgLMJzqgAXrwtMDy6djCWfWa/zn7j6/HBd7+Jq9eReP+H3ouZvL/861//BuG/2LCTHrbzOOarc0yl0qw7EePHj6eeJelggxhbj23jyA4+tH4llNE0T0SgTkvbT9KRpniEnE6nuWtODUBluoyjeNuDStzKcs2vBKWzM1B+hkIZX/n1PA8KilMOy3FNl8FS9rsKKhfFVUOobYwZMyb+Uop+EczQCYCy0nJjDMqhxrWtVCrJMfd5DH4XZs2cjf/5zy/ie//7DXzra5/B5z91EYa1DqNeUHM4ltZEKCBEZNgH+Mg/tw6dVzyC+k0FGO6EIcrJ7gVtsgyVLauORHQVI6JatDyzBVsuvQPdv3oIVn8H2Ro431aiD4prXUO5VWUz0LF50xtej4984AO8z78Np592Ks5++1nxnbwuTlXmij+IABOOQINB8+lQ5EI1efJRaPrmBxC98XCsrkthM0/bbNGSQ+VekfccRDpwgSDPU4DEoVOBBOc9lxHKkaHuaP9EyCfhhRcWoo5HxY39i2YR5iviXgRmL+IlZiWKXLy70GOP/fefhhd43h5yZysidEARQu5uIAEsIk62AIe21GF8U3V8/BdRRbAbHuNAo6/g4JNfbbK0ECWPQYggvxZTanL40hEj8e3DJmBGOoUCFwEF1tuhbyMREYFHZyMiuPWWO7Fu3RrmAocccgj0f6fp02NdEtBdYMQwLhz4KCmXfooIApvCX+asxnlXPoIfP9KGVRHvK7JN0N1rMgr6VXag8h6NKM8hj4YSqSw2oRr/cccq/PGZ1RAvAw4s1DhE7FOexihPzuvrm5DJ1iEoBBjb3IRPXfhRtLe349LLfoEermyNMTvsj5bp1YOIoLm5GVN4N6ihiHLBpnZYs1TgaNzLUMopfYoIlLY6DQU1hmVnVg41T6GcLofqRDVfoZynYTmtoYLmDQXNrwQtr0yrkyuD5pfjQ0N1cOW8clz7UQbtWyWU84eGigM+IhL/rfK0adOgTlbz9be4RSSWk0gpNOWQY2ath0Je8NvfXYFly5fgwo+cj4MPmIbmhhokeN2hR8lh5KgBAKtRLQrQEUty3nc/sRwdv3oANWvz8K1Px1saTyLsFa9ynZIU8sZHmEyhtTeJxO0vYMv3b0Xu7oUw7IoIeea7PYZD7jhLegcUaAdGDRuGk086iXeuAfRLojfz7j7kKU6CDlRk+0Q0l9MMNrAwekzNE4LG970FIz9yNty+49BOmxLxDN4oA0RWnjW6O4HNwolFUIiQbm5E9oDJ0CVwqAVkRHlTOag+MYn585/H/vvvr9FYr4B+ROw9j/K8y9xo5yphlyu+REQVYESlGsOdbLGQw9IVq+EoPG3bcADAOwRHULK1CQ9HNzXQieUB5xOcZr/sUDpK5QJAHIQraJ9Kmi2k4QdJcmbo/D3kuRrMhj14/z4pfIe71zPGNSPt8lwclNQ1gQR34La/L0IjAd7BFgbxupj30D/4wU9QW1+PSy+9DP/7v9/h/evZ8cIj6Xk0J6AysZvko0jHHdLoR6TowiJXqUAggpkdnfjIrfPxOU7ipzeFdEiN8GnE9O9vPS5Y7Esa9UHsvSIJR6o+FxfId3PXZ7AOKXz1lrn43bw1cDbJBRX3KxJyWRXCI+8R+21tAsZa+uAI2XQSH/nIhzBq5BhcfPEvsWTJcohIDI61SH7gdZSX53lxOqJRSnPnNGHCWEyePBHVVVmExQKCgGNCgwOC4isoroZxxf4PzRsKWmQo67Lz0bbUeamDUweoDlXDStAyhaF5mq7MVzpKrxI0b3ugOMqDhlqu4VAol5fzNV3mXcNKKONoqHjaT5GSjI0RWIJQD0PqYZrjoUfy+0yehJpqvdIIORYOCd2tCcAEhPgaRkxHDlCaa9Zswo9+eAnxfHziEx9GbV01KUbQBWXEGKIi508Iw4Ws1g3oUCxz8jPXoOsPD6FqfR5eMs0FpgWHGXvTIxDOzQBFywUuldiR91SaVzZre9F1+ePouPRBFBZsYi8FkQioeoB2QoXD/YRhHnNhBAShTByOO+ZofP/7PyD8EFOm7Mfwx5gz9/lB3VbHG0YF2o8CaXMc9GTIOHik61P/nbGoP3gaJnzyPfDffhLasyn05kLw0A2+eNATugAROEQlfgZRf/kTji1Z5YvHwYnpk2HrGuJGhAwoOJbFGfxYt3Ez2re0Yb8pk6DzUESYu533ZcjSuV8JL4UkTdZLQd89uJYrUY9GN5XwsT9Xwk/NfpaKBaopQZRlBeFwGFgYHDmyAY2mCEpaEfBKPI4jrACG9P8AjX+fMej0qYB0pMmO9Ti2LsT/nLwvPjljKiapQaEzyHPghTwnyScDgLNE546IQJihRut3v/8j3vOeC3Dxzy/F3665BkcdfQQuOP+duJA7tK9+9Suop8PVARYqmMd62j/D0EY0OAhg9UsTXog1yOM3T63AJ343D1fP2og+U4XqbDUgeTYb8YhYVRgIKTnsZY9OHt8K7UqAVMIh56fxv3+fxf6s5q4kiQRlmeYK3jJk1yHkX4xAoRgUYzNw5plvxLHHHoPf/PYPuI/3tEThqzQdw9KrcizFAJH+Mg5IfV0dDdU+8a9FVWWzNEoBnW1AlYpiMMbE+Kh4lNZQ0GIR8kXQOjq+vu9DwzJoWp2nhgqar6HmKWi8DOW04vyzYK0dxEclPS1T0DwNdxU8Ogvtp542JRIe9O+Sp3NnMWLEcIrCUXYhrDHUP9y5t7kAABAASURBVCEAiiscN2Mt4pBlCd/Do7x//dWvfofDjziEc+Ed0CfggtDBgIgEGy8UQd0t0jbkqCs+Z3/hkWVY+/u7UdMWwSaT1G3FcBDsfU8oEZcEDpYGJKQdCcikx11thpuDwmNL0PbT29F9/XOQzgBg/yIxiJxAuP0kOsXAuCCWJ2gL0ryS+PznP4fPf/6zeNe55+A0Hh3fdtsd+Pkll+JDH/kwfvzTnxAtoiAEIoKQ7RrWS1gDl1C5CvwQMU7UXI3md5yCYV95P3KH7YNeB3g9ERI8fvPobPs8QZ5MCKm9si/nJO1asTqJ7CH7UV6G9s2pFiBum3wZ9kV5eG7e8/FfoWR5LaNplDCwtz1mr2OIk04nrK5MlDf9ZZdly5ahj5fgIrGYNbsfhD7PYWpjGkfU+DSKfXDb4PSj/pMBN69QsBEHXHzk2E5BuuFyazCiuBEXHTIK3z5uEk6tE2Q5KRwh0OUolUKb7g9ihda09k9EoL/C8/WvfQ1XXHE5rrrqKnzsoo/i6KOOjJ1GkU6FXoeTI4QIlY8Vy3TYcyqeAJRXwSRw3+oIX7x6Pr5147OYX7BIc1eWAOs4AZzHmnv/W+qb8utQw2O1NtuE/7l7ES55dBlyJgnRHShlyhEY1BkRE8sooFE+7rgj8MlPfBRPPvkkfv2b36O3JwdDGYVcGeudq4gMqbs17ZG+/rzflClT4iNO3UlqPQUdL3WogyrvJCEiEJG4bXVYSnsolB2phupMFcrxcliZV44rX2XQvErQekNB29U8DV8MdsSr5pdBaWgcfAIucDStR8IzZhzAa43RUH5UZip3xdMwBmspD4Hv+fF46fcKgmKIK668Gvfddx/Oe885PAI9jqdCIecyF82UH5WXrZReR5MbwAJGkAiB9rsWou0392LYhgheIhHPmRLm3vnpRWSdSh4JoNdLOjV1fhuym6azrdrMfv/5cXRecg9ys9fGXS/SufVZB2dYkS9RWYVpRlQfFUI6zyJ39wcdOJ0nABfirrvuxG9+9Wt885vfxIqVK+DZBLEtZe+xriGQEF9mki4/yU9Ax5Zn6E8Zj3Hc1dZ86EysGV2LfF+RzjZEFW1Kknav1DLrvEKvId0+LgTCSSORmDIGZCmWA7PjV/VIeaAoMX/ePMyYMSPO1/kpEmPH6b3pQ/u0N/ET86KKU4ZhLU3xt+mee24OhMayJMYYjcIXOCpHEwo4aXQrHWwIrQcOTb8O4eV69E86S2BQ5J1mLsoh09eOs7kC/M7Jh+B9U0diRIJKHF8eFBHxvCUib54ahQomjBgYEajx2bBhffwLQM3NLUx7OOPMt6C6uhrFIEcjlIeIqhPih1WYLvU+/mSGeAksL0b49v3P4+N/nInbFhbQWzcKkipw8VFkPTrX+Mtge+Uwk78dv6Gp43gadNIgf+fuZfjOfYuwiX0R48PQYWpNlUMMYmPZOBQRRn1oGdYYr+5ra+vxs59dhmeemQ2PDlRlrvhaV0FA/eEuVuMlvUG8CFI8/Rbs1KlTMWrUKB5hp1AoFDgmoaLuEkQ0FEpTQUSgNMugvKgjKjs+DcvpoWFl2dC4poeC0t4ZlHnYXqj1NL8y1LiC5isYYyBCuQFQR6/Odfr06Rg7dmwsp0oc5U3xFayxiEM6WjGCpJ/AgoUL8JOfXIqIC9JPfepjmDRxXDx+jsfCJB/nA4Lyozs/WAM/B7TfNBubrn4CdX1JJBNp6JHyVkzslY/ypwt1ZU7NhDoKzeNhGEwA2EQVsqkamJkr0f3Tu7HlD4/ArO1AwlpADIY+IgIRBSAIC8gX80glEzjr7LchwUWHftfgphtvwupVa2BJw8VXbDJARmNFRLGcEyyz1FkJgQKPjDOnH4mRX3kvus48GOurLKJcCENbwwYH6pciL6+l1fkSQVB78H7oJR+6z1A+S22VPo0x0Gs17dPECRMQEklEoHOuhLF3fW47cnuYPxWyTmoVJD1mzM2MaftiznPPxfGockzphOL/pop5Bw6vxYR0QHdrYVwfUlwmRkMcXExgFz905RhKxOMnxyF3MHSsRRj0MKdY6MDkZDe+cPREfPn46Ti0NosUHByZizwfMBZiPK4gGWceWKZGwFGhhQbGieCOe+7Hr357BSZRSW686Xrcd/+9+OTHPwbtv7U+naRhawYhDZCIZdoicgJHPpgA7QyuW7gRn7j8Pvz0gaVYm8jCr2GbAq7yueuLDHvqAJ01PFLGv9iTD3NIJyxH0KI3VY1fPLQQ375jAdYU2UELyiJAL/tVCACelsNQppY7eiMeKGZo+py3n4k3ven1uOnmO/DXv16L2J8SL+KRc5H3rkXeHzpm6rhpGKmRYbkI5cz8FO9rR40cjn33nYLx48ZCv9UdcbdcLORJK4JICU/rlaFMR9MaVyjHdQgMDUQZLA2fz6NkBY0rqO5rugxD05X5il9Ov1hYpqOhgtYth8qPpjUsg6ZFJO6j5gnnmuOiEdRlvcceP3YMpu8/rf94PRPjaV9FRLsZg6a1rup9SJlrqIvMkDuva2+4GX+95nqc8Lpjcf7570A2k6ajCEjdwLMJWOvBegbCHZophBzvEH2kLd0ROq+ahV4eq7b0ejBcPPVxnoqhUmDvfjh9oaBcqpQUNK55ln2jt0PIMJWtRkM3dYv6vvSndyJ39wqYPBCxLGBfAUd5UzYwCCKAJgIJ2h2fMlOZv/Pcd9Ke3I/77r0Xhx12OH5JO3PTrXfRlhRhrbC2i2UdIYJukHWuKA8eWMYMoe4rX4kRwzDqA+eg9aJz0Tl5NDo5blaPj9mm2kcram8SMKGBH3EsuAg2/SCkhZ08VCc1Y9oVeOyAkBdFd6zX29SI7PR9OfcBMUQRDDxsmnGB/lTo5AnjYQ0LhcDcvfVlF/Y+1kQEIgJ+UCGA6fvti+6uLmzYuIlZg1kmFhAYjMp6OHZ4DQrcXUaW05nCjwhxOV7qw6EOLRImBUQGBSpOeyKJXL4HLfk2vHdiI3543H5459hG1EcOLiA4gMxRaTViIJwARnTiC/ryBUTE07R+ies73/sx5s6bjwsueDdOPPEEjBk9Bscec2y8EwAfYV2PhiawnETcPhe5Q4skYG4ehg742c4I37hxLr7yl8fx6JoIXm0LxArUWdioyLYBiAFi6UWAEADgX+gxvGNXmYkkaEAcwuom/PGJ5fjSNY/jhT6BpVFN8ahSXA7iO/ZZCNpnHyIWamy0/zNm7IdPcPHS3dOD/++7P6Tcn4c1HiyNUkinGtJxRAyNMVBAxaM0tCzJXcGwYa3QL/JMnDgBdXW1iLib1uNnxSlXKcdFyAuhnK9huUzjZRCRuE1rLcqgPCiU0xqqMyyDOlPN21XQepW4Q9PlMm1TyxLsq+aJlHhTe6vfxvZ4D6r9nsT+67f+R40aiWw2QzkE1O1ooB8iEvdF6QkAEeolNddY9pFyf37BIvx/3/8J5/JGfPQjH8ERvIMFH5WPx3IrSY6dwLCehSDguOTYthUPmc0FrL3iIXTe8Sxa82kkRADVcYaq+0zs1a8jd5GyzJC+jJ+lV/NDep0it7lCXVR7EiY9VGWqUbuuiNV/vB8rfnE7sKgd1FwUKZMIIbsewuMiRP8G1tLBipiYoE/dPurII2O7oldPF130ASxashjf+/HFmPfCIsrWwCNOgUf1bBbGsh75UkfLGHzw4cBHhMAkkD16BkZ95jyk33YCNjSm0VUsIp1j8zAIrUWQ8NHHirpAKIMDCZLMi72Kpe3ShMOSXm+uCH/GPjCjWpDg1ZCh83UVRFQvOru6sW7tWhx4wPS4xFAeZYgz9rIPs5fxsx12HNJc5Y4cOTJevXA+DcIxTrsQcSXlcPzYFgy33XRJHu/wPECoiPhHHuFlO+vngSyPJ32uwsNcJw6vd/jmUZPxpYPGYb+sIAq1LR64WGz3UcMBKpt+QUFX79ddfyP+9Mc/44hDD8WneW84YkQjDVQAUJEU1KAzEb+OxsPSMSfpSJLshzUeOsnLX+avxUf++Cgum7kJnZkRsDV0sFwJWhr9uCLbK4X/6p86/bQPjjJyKIiFbWjF3xf34iNXPoLH13fC+BlCSHNTZK+34mstBdoI1o1QVZ3FB95/Pl7/+lNx/fV/x+V/+jM6O7qR4sJJDZKlES+NldbaPogIPM9DY2Mj9tlnH0zjLm4kdVL/ZlXHTe8g1RkNdbzYziMiENkKZQOhzq0SNL8yXY4rHwo+d8EaVkIZ5x8JtT1lV/uifdJ4NpuF/vnY1Kn7Qv8cZ/To0chkMjH/iqPtKB9atwwiQkfpoGUiBgnPQ19PH6766zW4+uq/4ZQTj8eFH3wfGuvr4vEpy95R5xGDtkxwoJNlaATFJe1o+8W98B9YjGZJ0SA7qBNg6avmlXJPGFHLVeQVRXUoGBV4yDy8CqsvvhVbbn0efoeDGA9565DXH2m2lJoqe399HZetEKK5qQaf+fhHceLxr8N119yAv1x1NXp7eqn/3IUaG49Vf9U4cPEnoAsBj048oOOXETVofPepaLnw7QgO2gdtxCkWivB5ypBQx2gMyOoARCzf1TfgBiFifxBZ5LIpNB01DXlfuEN3kPjfYEpz586D/ppZS3MTeR9ctjemzN7IVCVPukJVB3XwwQdh0eLFCDnoIhKjCAeg6MCxoUoGvZhRn8ahLdXgSSP9q4F+k47FMe6ufTjoqoqfyNkAoS2i0NuOljCPz0yowf87bipOG1WPRFhAQOce6k6XBkCgrcg2TYgIDY3B/PkLefd0CdrbO/Dxj30QJ594LCL2Q//kF3wclViB6EzpW6JlaKCEK3hesuLxtTye/vs8fOG6OZjdYZCor0UgQqW2MCbBNaDViq9KsFwt+5yAUV8OVbWNeGKtwwf+/DSueGEtIqnijibJEdAx2Np9YVSoH2rA84U+BDzmPeTgA/G5z32GJwZpXHzxpbj3vgcRcSEjQkyC4oJ10P+ICAAQJ+JkplbQkEUcK+VHv4E8etQIHiVPxaRJk9DU3MydXTaumc/noY6qRC/O2uZDRCBSAkMDpY5S6ZZB84bGy3mKq6DlGu4MFMdY1REDYzQsgWWeguYJ21cGdZHALqK2thbDhg3D5MmTMX36/hg3bjzq6+qoyza+m9aFhOIb1lMQEdI2AyBAHFe6lBoefOhR/PBHF1MmDp/59Cdx5OGHMh5C/4cVx92KiLDGtq/j3EqDZU+uxpaL74Y3cy0abA3H3KBoI4iwbNtqr4oc7Zkvlrs5g6QzqErUon6DoPDnJ9D58/sQPLUBqdADTJI2ABBs/xEt4WlcsRjg6CMPxuc+cxE4FTgeP8MTT86CilBEtltZbaGIwNMId71FzpXqA6Zh1EXvgDnvFHS2ZtDZ183dtdDeRtzoIAYvAsx2KW4/U9g/P7AI8wGSU8ciM3ksQjgYthvwpAlSqidSisydOxcHH3xwnOmIF0f24o+XIos90g3HWW+sYOyYMfB5hDp3wQslPngRF7oCdACcOiIeo9ZyEE66LVJ+AAAQAElEQVQeNZyKWUCR9ZKlYk5KxIAdPDp0RUrC2iSqCh78wEcfIuSDLTh6VAL/deIUfPrA8ZiQpFJHBTg1LlQtj+BHBo73pA4BdGWt4FhXRNDe3o0rrrgKN9xwPd7whlPx/ve9Bw0NdeQihFUjx52pBKBCcfKIQUTQumAb4gCSwAY6lx8+ug7v++sT+MtzG9GTbOQqLgsvysNKEZYLAKerCq5q8Sp9dAFieQye5BihmEdtTR2W9GXx9Rvm47sPLEQbJ7/KSjgho1CgY5Cn/EJEsCbgij0FR32IaND16Pect7+VO9sLsGghFz8/vRgzn3o6lpyIMCwQHHh4Af3maxiRCuuBk1nHzHDsQ4630iIiPGvQ1FjPu/VxmDJlMvSnA8eMHhX/fSh9BIpF6iIhpGWLWA8xrYhV+4FpR4jzGQoH3rCNoSAi0DwRoV6UQNMKIqU0+Fhj2OcSGOYzCxoq75bzyFKGCtofdXKgjBLcyVdXV3HHOhL7Tt0H03g9o/0YziPyhE+dZ98jCkTvVX0eDSZ5V21ISwy0hPLmIpfy1ZSC5c5VHf+cOfPjxcyzzz6D89/zTrz7XW9HdVUWjv0EwSdt1fmQF4vCc1ShSITydkKuyXuYc+i8bj7ylz6IzMpepFi3QD3Q72GEcduOiK+OV7ts2B2+oCggRqByCinhIoegQOFYMWgMkpDZq7Dxl/eg48+z4W8uQmAR8RNhXBtQi0I5CuuGrCcwMCKIKLt0JoXzzjsn/tv7hx95CL/93Z+wYcNmiEgMOozUfq1JmiHo+6C/EeCMwDOWTUQAbdiwt56C0Z97HwonHYSN5A99Iai60LHx2L7hYtSRLzgdKAIEWx8hfRMDiBMiQqoQ0OY6pI+YAUknubBwcQ3HSkXqSkhsRrFq1Zr4v33U06SAd8SOc1/z92bQ3u/N/EE4uHr/ZRjOmHEAHnnySQ4JoHlOQlgRGPgcywT0OWZUCybWWuRdHwfJahZipY1j2/+IOICZ0Afygg7S7HR5TI268I0Dx+PbR03FsfVerECOCuPEB5uEqglYz1HxwAxVTBEDYwhi8fDDj0D/7jWVSvFO8ELMmD4NQRCQAdYkHUbApRqE+IBoFBKBOA4igogjc+/ydfjEH+7D9295DqvDKiSrqpHgvY1HYy1sQ42RTkwl4ajYeDU/Ao6jQQQKJsijJuGhyzbhp/ctxBeueggzN3YD1oM1eRgeEQhlEXHgdcxEBL7nQ/gPHLMoijBy5HB8+MMfgN6JP/jgI/jJTy/DC7yvEklAxEBsRAAiWh2PdCMHbNi4Ee0dHWzDA7OhdBwjZVAHXsf72tF0spMnT8J+dFZ6h9na0oQ0HZNP5wM1GEGRu4lirMMgP5rnmK9xYVrIu+qRtRZDQfNFBBoqiJTiIqWwnCfCdD9AeWSfozCAOnF1blXZNPRvWSeMHxfzOW2/qZgwfjxaW1uQTCZYJYqBJGDIkBiLZCIF/e3gNWvXIZcvUKYJ8mER0tipnAxxRAyWLF2By37xW9x625047PDDcdGFH8GECeP65RUBEBjrAwzJGj+FxtshJw55a2CYEy7txJrfPoBN181Esg9IpdPQ+W6o8KKyUsCr66GY4w7pvFZ5gsKnClPnoRYOvMNCgWJLcHxa2kMENz6NjT+5HfknVsW2QzwDhAIKKh47RuIkBUp5G5KjnYRQ1hEXhJPicWluasGll/0Gd99zP7RNw8FWXQ/0+omQoK0y5EMM6ZI7UgGJg9MBbvwojL7wXDR85K3YMr4RhZ48Unkg0HE0gLAutPEYMOQhAvMdwZB+VMzBjWlG9UFTobQt+YQReFwAhtTdQJkihZlPPEXe90GGjthReViVuXv3qz3duzmMRS7xRJ5xwP7YsqUda9evh7FqDL1+3nVYCBR6M8/y3zC2AYl8O4IkDUA/Bn2TDlt/anAgLKHZQxc6YaKNOGtkBt85aV+cP74BjTRMhYgGMVZ1tgGKzNkKAppnScEDdQKrV63HpZf+Co8/8STOPfcsnH32mTxGrCL/IUQEapgrKiPyBIZ8+zAMQyT8CAvzFl+5ZzkuuOoZ3LpRkK+tR5IGzKL0uFIAlJVYQ4Vy/qs8FBFYK9DH1o3B35cDF171JK6Yuwp5yklowA2NMEVLefuKRrtQklpZ/rrgiThx9csTn/zkx3DYYQfhb9dch0su/QPmL1jMsbKwpJX0E5g7dz6P+y/GX/7yV47tL+O7xf+fvfMA8Kuo9v9n5t77+/22l/Tee0JCCRB676BgARUr9t7/T19/Ptt7vqdifSoIIogo0qRJ76GGJKQnpPdk++6v3fL/zt3dZIOAKCGGMrnnztyZMzNnzpw5Z+bM7qZQKArHpm0bY5TunttIisktfs/zqKiowP0axdix42TIpjJ58mTGybU8YsRI3e32p6amhiCQ4tP8u3oOQl0juP/KrVwu6xTcDS6/F2IpnLTTnpf7dmU9nxpvnI7V0WCsJZeroL6+noEDBzJ69Gi5gCcyZcoU3P9yNUHu4KFDh8ozUi06MukYXL+uPWMMVvUd+NocRDpt3nTTLfzfT3/B7675PT+VjM97ekE3j7I51Q9YtWYtP/35pbj/vGL8+LF86lMfY85hh6TtOjqNcTzqngcJLy4EysMgxRyn/XlYOuaupelnd9Hw0HoGxgFtFSrXxsQPExwur8OgkaejNi4hnpmMR7VcxbXLWuj68d00/fJ+8pvaSHyL1aYQP0NZzLLSC2JvWtfxPNYJ132Updd8yd7ZZ5/CBz5wIQsWLOR///eHLF++WidWS+BnMdaX9nUd8udBMmucNzHjU3ncIQz5yvtJzp6jU60h7oJMEqjOC9RVye4nkVfO0GJV57CpeP3qtAnYXYr68Y0hYywtbR0sXbmSQw4+SHKuY43KjDF9kPfPpN0/ydpNlfiIZAW3y6rU7mXC+Ik8+uiTGCmARAKUFoJDIURBE3/iiH6M0QV6WSdHdyJ00+CpoVRAhbL7cUJgKAmpq9zGjKoi3zh0Av952DAOrA6IJJCRL6Wl0y3Gtd6Nj9tq9jRi1LhnLXGccNttd/NLuV/GjBnLJz7xSSaMH0dZysEpLYdujJBFh0v3QqS2rOqjmWjT6em3i7fziV8/yo8f2kSHN5iqynopsthtYrUz7K3lYteWp3XTC2rAZe9zEB37uE/Hs1gMy7q/ZytXbFJRx/JiDf9y0zL++fZVrOwq44yckUQYot3UiVSX7wyQ47mbDrdjlz3kiDmH8YUvfoYpMyZw3Q038r0f/4IFi5bxzKIl/OG6mzjzzLN41zsv5MMf+iCdnXn+cO0NqcwZo0Z7ejDG4Np17RtjpB8SyYXkR3Puy1A5o9vQ0ID7HdzxMrbOyDnDO2nSJFx67NixuN87HSw3bf/+/XW10EhdfT01tbUyyL1Qo/RuqK9vwOH2699vlyEdP35CatCnTp0qYzpFRnWyvicyatSoFKfbuGfoDcYYjDHpp+OPo9XFbiy9cNutf2Ljxs1c9IH38553v5c3v+kcbr31dp56aj4rn13Dj39xGddefxNjdYL/7Gc/yUknHkcuG6TyH2tjYMzu9rtTaXeQ6NHuNKtJsM2ddP3+SXb88m6qnu2gKsmCkANNYZLxcCckh8+rMWicf65//raBSKIoSFeUcj5RRTXVYQ5z+xKav38b7XcvJWorYcVvH48gtI6Fuzoyplsu3fw6OXWnxGHDhvKZz3xSxusQfvOba7nuDzfrqqSMZz2MMbvq7pFwMq17XrVG2aUHNNL/Q+fS8KV30jp1BF2FIrZU5gVq79FUWRu40oA6qg+fpo0Bqa7rRVDT+jZaV4Ynnn6aIcOH0q9fI84eGON6Z78P9uVQ6CapF15OOy9W12ianMA4cHiHHXQgq7Wb6ezqktExWqEud1dEbGJGVQQcN3wwpY52dDzE0yKNkwxFQk1OqBYdaIKSCtrLnTTSxccmDOa7Rx/AOTLQGTfVqmPcTs543bsy+W2McXWS1PjGMqrGGFBrbvf33f/9qe4LpIQuupDTTjuRjJSCM9KelIcDYxwuosASyrC6eiJGbiD5wlQ2b0cXn795AZ+++Vnmbgup1oaiymFHZdyhLdLO0wkWu4JWbapx+sa7Cv+qRCrIcvkZtynxPSTRu+qnrRvxtwfEBvGYPlAm0QbEKRCbjmtX1VcsYawR6zRBuicUNwnkHs7o9Nqe7ccvHt3MZ656iFvXtVC28g/4ETFJqgjiYpwS7uqjNtzYrOJQ40508s1mAo4/6gj+4Quf4dCDDuLeu+/h//7v57zznRewUjJ31lln8vkvfJ4zzz5Du+o2lulO1/HOzU2oeUrcR8+oe9PWWowxMriiQn24k0SSxjFOLrLZLO7/f21sbExPvc4Aj5ULd4JOgu5XhiZPnMDUKZOYJnfutGlTmD5tqsDF3eDyJ+se1eG5OsOlhAYPHiDD20h9fS2VlRUEga/+EWj84oVSoinB0ebAGE0u3cF9JxpHIt4m2qAYY2RcN7Fy9Wredv5b+fa3v8npp5/GfQ8+yHs/8D6uuOoabpBxnT55Ap/++Ec55bhjqKmqJpZhdfJvjcW1aYzrg3QeSrrukK9c9Gg9esZNBeHCrTT95E7yf5jHoHyOTLaCvI1xwu+X45Rq43si3QC9wD4PTsTdGuiWdzD68AVWPCtrvSKeJTbB4Vnlx6LVGEMob1in1XhJVCfC3ZU6h1ishnrxeYnBqE1PbmEbg9E8Fb2Eiqp66lZ3Ubx0rjYp91NYsl18h0IAXTokGOGiJSO1JZZaRIZaUX1cEL0qP+64OTK2H6FNevPb3/6BTrfLXCHGGIeegpuJ2M2txkuQUbnR/ImiBCLlVR80hZFffjfV7zqNzoYa3Z86PV1Wf3FqLI3xhCd8PK1L8EV/lw5G3vTxZEcOJR1T2hNpMOkbQhniZ+Yv5Ig5h6Y5nuTGszZNv1Kv7nUg3mhcL6ePV5bKl0NZT11jDO6flTJ0gx4xdLB28lU8nbqqLCruwQRfJ1IjyEiajh5ezeAKCZhOo7GUWqLZy8YZgnIgvAp0z05HuJ2jG33+d85YPnfAYBlnCYCbYLeD9jwJD/gSBowvpWHk8o0xrtyA51k6u/Jc9Zvfavd3DcceeyQf/OC7GDJ0EI5OvVTfCt/ggjEGYyyBDJJHiUSLzqiNnVGW/3t0FR+94iGufaqV0M9qwVSQWEtJddxPEMdYrOdhjGGP4FbOLkj2KPprPqxOhJGnBZOp0YZEC0I861vftdwLRgnpEHohcf0L2eU7UPKVfzSfhlizDI5PaBH4MrRGSs7KBfvAVp8vXvUw37p9Pms6DZ6xZAxEfkjRlMRHSxqUZzAEXqBPg5tap0CseO9+EvOd73g7M2fOIitD+KlPfpq5cx/iV5dfxrV/+AMzD5qlO9xVuClxysWoD2OMSEkwRm2pRfc4WXCQNq4OXJExZheOK3shMCbBWuGqIVVBSdXTR5/H5atXNZ+kfb9QW0LoqeXoY492jDHqx0qm7wwKRgAAEABJREFUpfikQI0x4m5MqI0dCitXrWbmgQdy/wMP8j//8x0ee+wRvvClL7KzuZkp06bz9re9jWOOOpJcxidRfUeDMUb02rRdYwwuGGNwv5Zm5IEqeJbYBpidRZpkWDf/7A6yC5qoszUkKi9pdo0FLVt8GVcTJ4gougk3gAP2eRAVaZ8udmug7EHexCBeZXVP7WvtBPr0nEHTeGPJprtu8g+XEZk6nETlnvI1RHw14ul6wJMB8dNW/4qXmGPUtpHcZ9SOYw8VldSaSuK5a9j88zvYfv08/OYSGWmxomfIC2L17Xpx3POshzEGowxPg3HzVl9fzXvfcwFnayN58x9v55eX/YodO5s0l0Y6UANL+0pQNRANHlatk357KIgmr66GmrccT8PnLiA8fDId2oBqn0Ti+cQYbEa6xlrQxj4jRVyuydBw9GyVeyqF0BFETzAG63nyKC0lo/oTtAF1dJKAiuiLyn4aNNL9lLIXIevQQw/lySefwAmwMT1sdpEYT+yGlHBAY5bDhlZRyncSZz0t7gKxCShr95UvdjLEL/KZ6f10ep3K4QM16RLWsvp0zfz5zCVEumtTMag/X5P++BNPcvHFPyDWovn8Fz7BoYfOpBypj6QAEjReILhFYU0sd0/A3Wu369Q1n6/csYwlST2VVYMlsMmu+o4WBy/Q1F7KNhgbUopKRHLvVMj96hbvCzWutYgfswtMnBW9fg+6aO9J7esowaRdSo9ga4eyyQzkJ49s5UO/mcs1KzeQlzLIeJZAliphz5C4FduTZYzZNdfOuMYyGmFYplCQx6EHx/06RFb3kJ2dmmvlZfwATwrLLX5jjKZfLb6IDKjKS3pcE67NF0N25SneiyG9hDLXjkOz1mKM0XgCfC+LC62t7Ur75PNd7jOFQj5PuVTC8yx+4OOC45Uqp+N3373g2nagAlD7se/hh5byoxvZ8qM/Ef/uSQZsicnmaog81TKgh97w3Pnqzf97xFay7wkcgRoClWFCyY/YPqqKnePraFY6KZbJSQ+VdcK02ix0ZCLMmdOoHDsQZFSMkYzIKiZyt2atr423RUfdFxzOixeYPtKbENqExkwdQzep1m+fZOuP7qA0dyN+GdQtRAnPF1yumyN3xeZg5szJfPqzH0m9LD/96f9x5513q77BsxY0OZEMpNO/PE9w7bj2gqnjGPb5C6n8wJvJD+pPa6GMV4pxv1dbpkROa7JT/PAnjaVy2lhxKqZkEsW4LugbHp37OIfrSoc/K2G/D+LYfk/jHgS6iZ0yZbKMW8LSpcv3KEPiVjaWLm0Ta43HmWMGM9TKeMQecZKjU66JUnELp45I+P5x4/jsxOH006pxXsRQ/p1MjNwv/FlwQhMEAZ6M6/bt2/jJT36aCp1zm134rneSy8mYlyOsdubSyTg5kBy6iO7gviAVcq+S1V0e37xrOR+5ej7Xb+zCrxpC1vgUjBR5Nyr7LiQUSj6nT+nHWZN9OomJtfAdGQ6eS0eszFBSU05BHwRCcaC0Hkhf7OvgFnXapxJ+qQM3X1H9IB7eYvjI7xbw8T8+yYKtnXiiV6T3UGnSKs99GWNINJEVFTmcK7lUKvFv//5vjB49mlNOOYW3vPUtzJcnZeGCRXInX8F9989l2/admn+LMSaNrZSRMc/fPvth6KXXGJOOwf2A4aOPPsHPfv4rHp37JE/Ne4pTTz2Ft+rUOmz4MP7t3/5NLun+tLd36I6sPh2Ra8OtFbWQfhu9Hbi8FNK2wVvTQvGnD9P2g3upXNREVbaWpKoGWYjnXX9qZr95rChJjaxiiRrtYRFmjmDwF89i4JfeRHLYeFq9kEjGQioFqxNueWQttrGS1nWbtboSrLEpj7uE01ouIv8VeS0hozb3xuMVLZ5fSY1XQ/WC7XLD303npY8QiO8Zv7vvPfvp7tmkdFlp0UQHhlAH44C3nPdmLnzXu1i8ZAk/+OEPWb9hPYFOlG59ddfasyX3ZVQQaQPhNhFkKqg97WiGfv69BCccRJOUbCHswsYlPOnjzposdcccTBL4eGGS5jkPDj3BGMOaNavldu7kgAOmp7T1FL1qIvuqobSHUHfPk80EOjkeysMPPyKmk27OYu2s0GgkJ4o82duEwwfWMHtADZ35DkJdxB/ot/FPcyYIpjGjxhLJZVuWQPg6P/qyHolrTccCpxDcrjzSbjMW9CqPu+66l//7v0sYI5fFl774OWbNPIBErktrIhlgMFLhnsmoXXT35MDgNgUmKSJZoQBcu7KZT/3mSX5+/xp2eAPJ1FbiSeAySQFPJ0q0QRCanljglrGivfyYnmZ7ezDiXdbPgMnRqaNEKD7kteN1GxYxMlV8ro6DUAwuiUfWizW2olw7WS0Y8VJctzg3eAkrI50gxqod9kEQKTgXnaMP9enTha8NS5LkqaqqwmZGcfWCHbz/9/P5nwfXsrK9LOoMVnfvJr0fTMBpRBS5sclAognzdeKaPfsQrrvuBt50zpt4UPeQV111FU8+Li+KTrdf+tIntfCnSAk8y6+uuIKf//zS9NdWVq9ep5Ovm23UjOkBT7ETUCcT4rzkRl2k8uNkKFG/6p1EnhEXuzIXKwMcjcLvxgFRS6LvWG64XvyeXBJtDnalhePw0rbUfuIAo/qOJkePi7vB/UTz2nUb0j/Qccmll3HJpb9k0aJnmDp1El/4wifprzvjP91+p8b4C7nNH+XDH/kIv/vdtUybPpls4KvLBNc+6izWxtV5QyQNlAxIIDDiabyjSNcNi2j+/t0U71tGjclSkasiVFnehGj54IlGI1MUG8lX94Sqgf3nEXkUfYOn9eH+7+G2cRX0f9cc2pauY+f8VQw4azbFAdUUZUCsvCbuVFg5sD/hzgId63fiBQGh7iCjrk7ahmSoef/RZI+eTFG6SAzkbwuSCEeYwAoi+aHz0iVl31IZVNJPV2Sd9yxi28/vpfWuFbh9QWwMYrEgUreaKdEbEmqqLIEvgyfanSxJ/TF69Eg+/alPMPOAA7j8V1dy2+13pJtPY4xkCZyOi1O5Q205WiBSfScLVieYdBpHDWDQh85lwMfezrbJI9mh9dNRUH86xVYdMCltRw3hY3BjcG3SEx545FGmSs58zxL1ehR7yl442n9KtOr3H2JeCiWetZqLhFmzZtHa1sHajZuhZ0K1zDVJCbmehioMnDxqEGPjJs4dX8k3jh/Pe4bX00+SEyeeqmUJpFytpMBoAt3EhppEpyzKuiuxatfBmrXrtIv7PxY+s5j3vu+9nHbaafgSxESCKbHCOreQa0P9GqwERhDHeDKuDrAZnm7q4ss3PcmXr3+aB7cUsfUDyHqQkRDG1qNsAgm8DxKyFNQeDtj7QWxJG42VcF14GsvNj62kGJa46LBGvHw71s+RiO5Y/BFaL1UEUvgVWlylYkIxypIp7yRjipQ1hvY40egjIveDRMKJxYm0o1f4laj9FERoJEhsVmraF82+SmKMLVNbOYBnOyv55wfXcOFVD3H5oytpzhsSdx9rEuK4oDrCNcpLXGtosxQz+5BZzJGbyv16w003/Ul3VFeybcs23nH+W2loqFPZIbrDeqfu4z/AoYcdjnOt3njjH/nxT37OLy+/gj/dcRfPrl5LS0u7aDGiyWoz5WPEL9yXYtedU1IuVgGJ+BgLHDYKiXieKDbGsFPtuP8e0ckoMsiujsN337GrIxyX59KRNk+oDwfGWqz66j5FWQrFkLU6Wd1774NSnL/lhz/8GX/4w/Vs0dgOPPBg3i85/+BF7+eoIw+jsbGOt577Zor5Apde+isp2Xv41re+i/sziycdeyShZN3RR08IncEolzHGaD0aonyZpnuXsu1/bqF49ZNkthXJaPMTyxCkf+CiHFEhWuOkpBYSjN7uSdxrPwN5gUGbL1+8bq5MqH/LYZgBAba9SOk3D2tuPapOnEGo6wUjHUI2g7dsB6UrHiZoK1NhPEq6mirJfTz4C2fAQSNx1xG1RaPV0jvyv37Q3bUTVUwIxVePCE/zUpJuIgPVlTVk13XQ9atHafvp/bCsmcTT3HiI3wajNevuhw0KasZgsaJVKpDecPxxx/HhD32YNWvW8b3v/Zily5arLjh5K6u+M4Cx+ixLh2bc3MvIJ1kjnARfSKH0TOWRBzLh0xdR/+aT2Diohip9e1UVpJurjKc+1a9qlOQBSBQ3t7SxafM2DjxolvpJ8NRuLz2vlti+WgjtpdMYI4UY436dZ9rUKdx/3wNayK7UoDnBhUQvB+iO8aiB9Xzr2Jl84eChTKiyOmGWCIUap8iJBFvIepxwGGOkiLpZktVpuaDT74033cyVV17FwQcfyGc+83GGDRtG6AQgNbB0h8RT7EDtGfWsLWJGdzPSabSLusvnr+NTv36Yny+M2GEayFZmcX9JpWwiKXbVS3zZUx/SdtTUPn0MOS16q91vIQjo6CpTVe4iVy7gS6NYnczZxSURps1AsbPEkcNr+ZdjB1EZt9BWLDK88CwfPWUCI4c0EOte1yl9I8Xet6pqvyKP42VRbEwNrHpIHB/FUxyggpQIyYzmpCrbj2VNdXz15iW84+pHuGT+RnaUini+dvOaD1Xf9RgjQdHXkCFDGTJkICeddFz6k8YfvOi91NTWEMrIRTotliUPNTU12ulP5YLzz+PjH/+w4vOZMG4izU3t3HjDrfzsZ5frFHgV1/7+Ju6972GWr1zNth1N5ItljK4hfCkgK36loG8XYwzGehhteIyxPL5gKV/71n/j/rNqq3wb5PBcvRTfw1NsetpwaV/zqQMXzbpTXSlDf/8Dc7n++tu59JLf8MMf/JRrr72ODRu2MHLEMM47982i+yO844K3cNCBM+jfrx9ubLF4F0lx5uQ6f//73sU73vF2Tjj+aEaNHMWggQMw4o97+sa+ZD5R37YrpOue5Wy5+E+ElzxI/bNtBIGPCSw2TvDcLk+VtY9TL0qotRgvXRNWc+gl1mXuX2ANGemVnaZA9dkHUiN9sPnWZ8gdMxGvsYqmOx+n9riJhMNqMcKrLEFmYwv1y7bT0JWwo94n9+FTqLtgDmXltXz3FrhvOX6QQcNnbwTTpyGrBoMIsnLFVsrN26irs9z9K+VNuI3225ZiOw2JDQgzuZTvsmSq8fxPqI3QgAGNfPQjF3H0UXP4/bV/4He//wOdnR3aS2QwRj0LPKteFcuu0jOxajZROiFUhicPY//zT2Xsl95N7qDxlNWzcV0KxUVCxKoNsVreo4cZMWIEA/s1drehdrtxXj1vceNVQ2xKaCKlZsR9zTdHHHE4mzdvYdO2HVgxP52oFKv7lUjpNCj/iAF11LtdcuxR0oouywiaXRPajds9qSZVVC795FPzuPjiH7Jz504+9KEPpkIlE0rkduk8J6hNcL0noiMksA4zw71bIz70hyV85Y+LWVyul2KuJucZfE8uzBCClAYlTC9oNbCPgxjheFeqqOaW+espyKi++bgJBEXxNOmC1PC4sTnQIrGGpCJLZ4WC53EAABAASURBVOsOTp/cyMdOmERlsZ1/PusAzhpTTbmzVWNUNaEbY9lXQSwniCErFtpd/BRftaMHEQNa3kYnpi6yUvLt/cZw5zb42o1PsXBri0rRIvZSnPRDr0TGRRHz58+X23Qq48ePYaiMbSwZDKMySLYMBmfQnFyGOnG6HbgvQzJ06ECOOuowzj//zXzyUx/ioovezWGHH0xldSUbNm7k1jvu5Ne/+S0/+dkv+PHPLuXSK37D72+4mVvvvJsHH32CJxY8wzPLVrByzXrFq7j451fwH9/6DguXLKetI5/+ZO+27TtYtVbly1fx1MLFPPT4U9x25z1ce9MtXHblb/nJLy7j4h/9lJ/J9XvTLbexes1a0Zpow3gA7373BTKqH+BdF57H8ccfJZfgMIKMjzOsbtMQ6jSSSEs6sJrHRHIQalMxZPBAxo4ZxUEHzdI97dMpdx0OfYKVoQylJAvb29h5zUPUzd1KQ1xNkg1IdAq0knsHnmKJX5+aEFpPE+HJAHsyxHaPsr/Xh+nTsTvBFgtdxLNH0E8n1q6bn6b1yocpr2mh9rw5tD6xGNvUCefNoqkKNg+uoDCwlg4ZklCQ6HRn2gu0/Pxe2n5+N5XLd1Atl26YzfTpZe8lxWJ69jLaNIPbiMa6osq0xhQum8vO791Def4O3DzEklspsN2d9x24ciXuOuBElOTqPfzw2akL2Z3Cv//9H/CQru486VsHQtUcpu9dL9ev87wYba6c56OkTVT1xNEEjTXEbi1pHfUiS+wItCHo6Oxi2fIVHH30kToc9ZS6wp7kqyWS+zuRctkNfyvhbqH1wt/axkurp5l3kiNFV1tTpdPCWObKZ+8EwBnevm24jbB1RkEFYawddBJQiY/7yT8bx1KoGrfeuKBmUSPtHR1cccWvuf322+QWPkVus/cwcEB/nGJ1KJ61eBbZHtWV9MYysJHqpeVOUgnYWDB87/5VfPbXj/HH5W10VQ3GuSWDUosEvUgkehD9Vn0bGXyJPt0gK6HU3n4cuxyNieg06F9itAg0CARKl0xOCzFLjbtr0gl2gztheUWEitUp19HoFoLV2DxKZAJYsi3m/103jzlj6rjiA0cwsv8A/uPKp9jYVCD2Mq5lEp3wXBu8wqGvwjZpX46Psrb0gptrDVlUdfplShUF/KhIbVTJyIGDGTNooOY3R1nHPqM5cU2IVVjrya1alAt1C1OnTXbZxDI0CMd3CkVIrj8jBqexy3fypju3WJ4OSQiR8B1uv351HDBjEqefdiIXvvNtfPpjH+LDF71Pbue3ccIxRzNe9/wZz9De2srypUt44tFHue/uu7n99j9xxVW/5/rrbyLUaaSmpp65MsKXX/U7fnP17/jjTX/k3rvu5PG5c1m2eBGtLc0ycQljRo3gGG1C3/7W8/joB9/Ppz7+Ed777vM5++zTmDVrGoMG9SeT9Qml4OJY6l80I5k0GoynMTiwxmr6NDI9PSli/XOMmDJ5LM3agDY3t+FrTYgFLjuFJHYjh8raWioH1uPlshQCSznI4uuawY8hVpuRoG89V9kQi4s9IFpc3r4GJ0+94EgoS25iyQLiRknro9g/S/+3HEHr4g20P7iYfiWP8o3zqJk0nGz/fjTrWqj+iPEM/fyZDP7Km2l477HkGzziygyNO0IKl95D9UNrqLJZqKykLP6VC9q08XKCmCn6SIE9gvPcOV5HKjMCiSTI01AbVFHx9EZ2/ugWWq95Ek935onKI8m1Fi+mHEkkEpxdK6nF2KJSpP+s5DqktqaGd1xwvjaSb+PBBx7E/RTy9h3anGs8Yhm9ayDRnDpPoSd58tSCn4BGTuz0oGQhawPNuTLpDUZY8Ij0+qCBAxmhjZ0jInGEpCW9eHs3du33hb+19b5tuLTY9rc2tWc915iDPXP3/pdjv5UQWGvSxt3v5y1dvAR3P2u9PYdjNCE2UJ5n8PwMiVs5BpRNrPqRlEGsiTPGECt9nwTle9+7mMqqau3SPiX33wzNrUREUmlcJcmBJ0GJlS6o2bLSkQTIhl0SvJh2PK5dvpWP/PYBvn7vGpbHVQRVATkp3EDGqqxTYqg6iZFrUrS4ujhpVD1SUKPs5dDTXOzGKLqTHoiMFJ3KIuUb0ZeVorVBnU6zTdRU1XLUgaMpdeWJRW8kwPfQ5jP9aUm3SSjW9ufeFR2sWbGOE0fWsmDZGh5cJ/xco+rkiMNYHQjUx754Eo0nEvvcTz0nfXhqlDYmxpWH1s1zFqP7r8CUdWrqYvaISsbkfBLx35OcqBl6g1ij+9Q1ZDIew4cNRKKCtZ7m2sMaiyr1ourbCKy4i8D0pE2Ki4JbG33B9VNdWcGQgf2ZOnkCx8j9ds5ZZ/D2t5zLB977bj76oYv4xMc+wsc//AG+8oVP8fnPfJKhgwbQ1tzM0UcdhTOcH7zoA3ziox/mkx/7MB/50AfSeufLqL757DM59qgjmD51MiOGDqaupgbfOCLEB8110gNG7vRAit4YD0MP7QlKkwZXxYEbuNc7buElGnhDbQ39G+q1IViGMQaT1uh+JZ4aUdLUB8QzhxNK9itiI7egwfFPoo+bKwd7VARt6mLcfLkfnur9HWxl79PHyUovROrZyghQlFekVKK9IiF3wWEk1if/uyeoLkBttoJYBrdrzXbqztFpdulmkrVtlIdX0fTYQopT5Do+fhxRe5fGZ1TX4hVicuJJoA58xb5Oburqb3yM6vUFffZ9NJhEECsvwaDjhrw+idZpTKDT6+A21b3xGTZ+/3ZaH1ymjRCaH0tRE2VEnynHeIqt6DTG4mTfSmZ65XnihAl8/vOfY8zYcfzkpz/Tnf2fUn3qiUfqUgY5wRe+MepHjxpAyw2j9ejaSzAOrQ8YuvJF5j09X16WY9N8J7/WWjDPxWW/D6J6v6fxBQl0k9y/fwOjR49OffdGmA4U7X6S3uSuRJph3WRJ8Hwpj42bNvOjH/2EJx5/gne844L0x9bd/1cY9bjMwEjP7K7vjE6iCc9IWWWkwG0Q8GxLkX+6eQFfvFFuu80etnoQ1dkaPJOVSkLBYPTufnanur9f2bfrzek9oyG4hRZb8LSArDJdjAlFo1PAkNPdjBcGDCiXqYhLdGhhJaGvheJTNJ1amIr9Sgpda/nEnOFMmjqd79w5j8MPmcQHjxhA2N5MYCMC3RUawSs7sj9v3fx51q6cRKmcZiEjj4YcGWSTTo6YMlS54oo2Wb5kwuEoQ/Pt3rB40WLGjBmTfjh5SxN74eXaejHo20V1VZazTjmGf/vHL3DaKSdQVZGhMhvg/tMB3/eEagSI5uTFIcXq+xK+Zr5vzktJJzrxOrwpU6ewZMlSl9wDtKxkWBNCkVU/bSz5am1wxfCqkpStWB1K/pws+kq7eI/K+8FHJLod7Q4SXx/FPBXiU96WyRw2kdyc8ey89kEaVu0k62eJEktQgO1/fJyKaYPwRzSy9Y+P4ik/f+9COnWybTx+Fv7gOtriPMmR42k6aTTb+vm0ZMoQJMKN2JehV85LGY+iZKhOB4DGlS2ULn2IHZfdR7ixE7xAZVAKDDbW53NITJLuVqIoJAh8Tj3lpNTzt3LlKtx/Jbnq2TWyp1YrzkMvXmrwrGHu3MdobGjU5nawqnX3o8Sr8rGvSqr7EO3m+dhjj2Lx4sV0dOZBipK/EIwxQuuGG2+8Nf2JyalTpvG5z36acePG6s4hpKRdq+dJOHraMsZietKBtEiFBM54lk58Ll20jYt+9xRXPt1Eh99PJ59KKnRvUVEq42kN9VT7u0ZeTEq/UyBo/H4xJuwMCTvKRHGI0SqyICOa4e6FGzlm7FD+8/SpzKzqoJwvkA2zGktASb7iclcHp4wdwEWnjOMH9y7nq3c38at7F/O+02YwffwgCh3tuJ82NOKZmtyvnkibo7LNgFxhkxorOXh4HSRFDFaKRJMqZQpgjCEMQzZt2sSMGTPSXGN6JYBdwWUZ8+f5uxD+LOFwe+HPCtMMp7xiGSUHSepFCUVuyLDBA/j0Jz7EwTNnpFcOVpu8RHgO30Fa+UVfrt8XRegpdHgm5UH30ExPfm9kcHe3U6dNpaW1hdbWNoRMb/C0MQukF2NlZEY0EI8aSKdkzMOkfExlUGXa4ylHif3ssaLd0ebAyKUZBFb8L9ExoZGG8w+n7a5FmEdXYasqSDTWgvRERaaSmgVb6Hh8Gf3fdCgdK7cSbmpl0Flz8IMM2ncSSewIwDtwOAPffzxD/t+bqThlFi2mID44brHPQ6ix5n2PvNaFMQH1xSri+56l6ft3kty+DL9QAglByU2o23DQG0xvAms9nHerVA4ZPnw4n/zEx5g58wCuvPJqrrnmOkLlW7VhzO46uyr3JAwmTRljKGttzpv3NMcddwxOv0vE07JX68vp1Vcr7Wg+iDQDw4YOZsSIEdx//0PpWGI3M1rOSRLLbRFponpjVKd7MpctW84PfvADtmzdzEc+fFH6k6NWgharPU9CYz0JjtIGgxrBRAXK6rCgT0MZHQV5VHcYn73uUb560wIea9bqqWrEkzKJbElC20UpKBM74eTvE7R+xAXXd0IgniTG4sZYaGtiYNDBmydUct7U/gzKFGktlkm8CiLdDY0bVskZ04bw/oMH8ePzD+Ujx44WD7vwtAjril0M1MZibWsdn7xuJTcuWIM/aCi/nL+Zb92+mNa2Al5gMT6am9B1vl+AERVOaRJr7qTUSrHPUaP6M0y0amcBxmiMmmoxTdOOC8tXrMTzfAYOHKCy2KG47B4QorwY4FrW22jM6bfy9cQ6GSfiOZqBWMZQEeoCdKedUFDs6HBtuvoOlPWcxxiDsZoztW2NWhJhWd+SywY9bbkKRmnjEs8LiWhItA5Um+5fkYmE58bqwKXj9DvSfXQiIo3GYEyoNneXJY5mNwZhukcjdRG11VX002ljybIV6bcbs+tHTThbkkJSaQmmDtL1QUk35Fo5IlUPDlzPKIhdeu8/j6+hpxsFPDJy+8S6v2/q5zH4ncdS3NpKdN3T1JOjLavxWLDGpKf2OlnR8i1LCUY1UDNtGE3XPoqvu9mqs2VI/ziP/MZWKpOA9t8+TNcP76TzqZUkXQVxF8qGv0vI6rheqV2P1cHBSOeVrKEmydGwuoOWXz3E5p/cg1nSpLk06JZFMqRZkywkxskvWhfds2dVz1pL7Lx/wHHHHs2nP/1x8tIXF//wB8x7+mnlgjGGWHKsmqob94AkTOtSX7gwVx7FGt3njx83GqffXd6rGSQie4d8Y0zKQNdaooXt4lcaXDea17Sbo3QHtWDBgtSX71krWqScrJdOqKOnG9fICLRz1W+u5nfXXsucOYfyYd1lDdS9WO9ketbiSWCMpzZcrNatlFyoC0kjZeXcjS26b/zeY6t432/m8utlXZSDRmq0W/V0InL3SEZGKPFzlIVvJJBqYp8/WjPsAvVeIqTofrilYxtvnl7H/77vED56/Cg+fPwQLn7nIZw6soL29rV0VRY5cspAVm81qMMVAAAQAElEQVTdwSMbtvLY06uosXlstlMtlLXQfPJxE7lkG7R0MK7Kp6J9s9zjo7lzfhfbW7XzDXzZLS1G/v7BqQAHRi+nOK1zbUWdmuOEo8YPISMSE6tZNUpoZxBFiRa2kPX5zDOLmThhYqpEnQzFmk8XO4glUAaPxx/ewFWXzuPpx5rYtimRvPkYW8LaDslgUd9qS4oahSiK0Jfa01v38rFTLHGJRO2qeNdjjFFd0/OtWJsbazzVU1r9SkTT8iRNoPpqrwe7b+TaTdycy7xhItHkqZ4vFEsSW2IdY2JtCo3pwvc71L6Mf+LTvMOy6OkWfn/lQh68Zy1G41QvJOo7BY2iW1HCpMmTWNLzl9cS0Hg17zrxONlTBeVAvVyogeQkVF+RWrMi10Fkha8h6Unx9pdXKbCEGZuuX086oJlOgtNnEAypp+OKh6hqhsTLEmgAiY3JOm+DBlHMZohXdVF6ZBWNZ80iXrmFeMkWKBdon/csOb+GSDqpX3OCP28D8RWPEOlUXBsFGron2PeP1JrWaoIxCQg8QaLxJ7qSqKWa+rnN7Pje7bRc8yS2OY8R/aHTaSXJk7FYyaAxGjzgiVfWfUtOQvGkrq6W9777XZx88gnceedd/PKyy9mxswlPxtx5iWJtRNMfflK9jFzTnrGUVe+Rxx7lcOlzNYknQelp3n2+KkFi/qqkOyU60WKPNClhHMt3P4TJk6dwndy/Dzw8l+tvvoX1mzcTBBli3Y34vs/D8vNfrNOrMYbPfe6zHH7Y4WoBIik5z+7JCqMeJHZaFBBbg697V19CcN+aVi76zQK+cec6NuQryVb2w1pP2FIuuFpKpk+yx1ea9Xd6Gc9S8j1C7chnDLR8+uQZLFq0iU9c8jCfvuQ2lq7ZzD+ePo2Daz2y5SwN9f257tFlbO8qcfcOj2/euTZVKL7jY6nAZ08cw8/efzBfu+AALvnQkbzv8BF47W1UBNWgk58buRdbbKpp2Y+CJMYGFCKf6Q0Rs5yrOKUuSd9W8+wUjbUhRZ3s3e+QTk//lBu99iLFcy+nlJyBeurRLdxxw1Yu/8kiLv6vh/j595/k5t9vZuFTebZuDgl1D2k9g7EJnmJrPMmjpwYzkg9P7Ro1192/Ei/w/KXyF6gm6bYSa2tdf776c32Bo13ThJ+Rck+y7NB+admimLv+2MalP1zI977xsOJF3HHjDubev4GwnKiO2qA7OEPrUoleU3Uvu2PnTpraO7UO1JnyesuVxPUYDG6gOLaRkDKOxS5/fwZLjNV1USZJ2N65k/KccfQ7YgbNNzyGt2IbQcbX/CW6QkGeKyV7BhOJRdmoTP7WBdCvjobZ4+m4/nHxJUvFmP7YQgduEx574lMmRzZbRdbPkNHmK9AGpKeZ/SbSnpOsNsz1LWWCG56h5X//ROHRtfgmC6J/j3k2ZhfdiVLWWCLpZqdbD5w5i89+5jPU1tbJe/hD7n/gIQLpZbQW/CBg8+at3HLHXdz/yKPc+MdbGDxoMDMmT6AcRjhDrOZe1Y9m+1VNv4jX5GoxKEF1TQ0PPPI423XCMn7ApZddwa133suOpqb0dxEffvhh3vbWt+B+7LwiJ9eojCtIJPQ4gXBt9IJadSVSEkaKwbCuo8h/3rGQ9139OHduNSSZOqpkuCp1Z+PJmKgJ9tugTYivExpSlifNmMTGLa0ayxpWxYNYlozmn29bR2tnB8fNmEYu7/GrOxZw49IOglxArtIQZzMUqZJrq4UvHjueUyaM5n+vfZrPXnIvV967lAuPHs2bDgwohtsoW6eAfDwZMitDu3/xJMHaLF1hwFGj6xiWM5r+ZBeJTow0WnwpwVUr11GZayD99a1YKELVu+cxkgvLzh0drF/TQmPDUNWpoLMtYPG8Erdf18JlP1rFD771OD/93qP89ldPc/8dm1k8v41tmyPdWatbaWRrAzwvwMoIGqM29zJYzYUxGdHsqUMo5mOatpdZvqiFR+/fwg2/Xc7PL57Hj769gF98bxU3Xr2dpx8t0LrT114jS3XFILZuKrBu7Va1YXpAkUbvFGwk2a+rrRKPBrB48VKsUPRo48DuIPbGtQHBjOFSmDKydnfR/pYSqSlJGZ2wknKJbRUR2fMOY8SHT6Zr2w4671hEna0k1Em96IMOsuJEWiV9WbfOKgP8DR2Edyym8k0H07SlidLTG6k/YybF2hgrw4P0hZHbOCYgweAMbyIXfdrIfvQKpR/zQYKprCRnKqlc1krHzx5g568epbSxQ3Qb+UgS3L/nku3kwxiDMQZ3qk2E8Jbz3swHPvA+nnjySb73w5+yaetWGdbHuOyK31AsFGhubuHe+x4kl8thhG8lUMa4lD5exc9+LPJ/matWU+FpDoyxrNuwmcfky//nr36RMcMGaiNZw6c+8VGWLFrED3/0U8aOGcPnPvNpJk+ahNYQsRaEqqYKwRiDMSbtMFJhJG0bxwYfQ17pG5Zv5L3XzOc7j+6g1a8iq7vWJAiJTVFGpURinAil1dOXa6kX0oy/06uXBifwnk5SgZyjo/o3sGT1DtroT42fEBiP9mAIC1dv1Q7S0lbRzPKODJ1JNdW+pdTVSlXURSg34oT+OQ6aUce3b3+IK1bErCoN4qcP7eQP9y3jXYeMJ5PJ4PiXDledS5ekyf3nZSglITVEzBnbT7NbhHTq3KsbNN0i12PxkkWMHz8KzxrhJXiSMXoG1K1UDCsXt9K802CNj9Odvs2JB8i70YULHS0VrHjG54FbQ377y2f5xcUL+eF/Pc4Pv/Mov/jxI1x75TPcc+sG5j3axIrFnWxcG9G8PSbfFVEuxSRxrGYcXYpe8ElSWQ7LcWpEW3bGbF5XZqU2SfMfb+K+OzZy/W+X8MufzOXH33mci7/1BD/97nyu+Nly/nRdO4ueiGiRtyKRQs1UFshkLZlMFVYbAGs9Cp2VLFuY7+5d8p7yx4DRP3rCFJ06lopf6aexaQSO7kRvgbKyk4aRrzBQKveU/30jLQd6wTiaxeqMxpuEITtKLTQfOIB+nz2FhhMPoHPdVnI11dTU11A0ZfI6k5d8Z2QT5NxBM5WCh9GcJfiKi/cuolCfo37ORJpuegw7YiDB7HGE+QKxdE1ZPEEQq+/IGhlsfbD/BDd7vmgLtDkPdaKMHGkVOSo6IbllEa0/uJuOh1djJepG400kGA6MNl6GGA3R1RAyGMAZTKEwauRIPvfZTzNTHqJfXno59997Px+66L2MGDaYQdJN//bP/8iaNWtZtGKV1p544iqp/qv50Sj2JN8xqhf2LPnrvnrb6I3/utovDdu17SbUk5A+8thTHH30MTzxyH0ce/SRHDNnDldfcSVnnXE6I4cN47STj8fzLN11EjzVMZp+o65ScJOp+zrPRHiUVR6ztKmN//fHBXz0+mU8vgOCqloCL6NdfiA3kVXtjBaqrxb2fIwktC/sWbpvvvr278YXJnqHJbq6CtT1y1H026T0smSighbOOimQOuLOvMaVIfQzDKkyZKVsN7RmtUB06i91METu5FDKf/H6djLVtXjatZuBjdy1ton+PgysriSRuwzxMLIRz9187JuRv1gvhnKcZ0Y/j1nDG1MF0P1KVEkKU8rB1/wW5CretHk902aMUT70KgwXJ1KwxsSSI1i0cAuojvFCrKekSxslEsmFyREEWe3KAyqqLO7PgJokR3uzz6bVAQsejbjzjzu49tdr5JpdKOM7lx98+36++817+J+v3c3/fv1+GcRH+Mn/PMYvfvAol/zwMS798eP88scu1veP5ipvLj/6zsNc/M2H+O7XH+R//vMBxffw/W8/wA+//ahc1wu4Rsb9T9dvY97ckDUrLK07fExcSS6bo7LayFNh8QMPI9NAHGCMWyORxufGVMDKEi17pp1QXhDjfkSnm1X4nodbQyhMmTSR9pYWWtKfMrY4PkE3YiKexMLJDGvAHzsAU94/jGw3dSJMT8lCLBdwe1c7nfUBlRfOYfCnToOsz+b/u4XtF99OUfeQmXNmSjOUyIUJOW1q3MlVu0rZSpNCLB2SxAm+D6VtbeTvWky/sw+is0Pp+5dQefxMCrU5eXliYi1Q99PhVnVIPFJg/wlGpDhd6dSGVCWxjTGi1csEVMvNXbu6nfyP7mf7z+6j8Gyz5twIx2oTgrawsfiRCAxG7VhjJStismTCtenyjj/mKMaOHs3pp57M3XfcyZFzjuCYo47ilhuv55STTuCRhx9RTbDW1UuTe75eRV+v7hEYcILt+N3R0c7gwf357W9/S3t7h6YTfn7JpdTV1WGM0X1kIsXhMJ8PXEMRuHsR49MpN+dl85dx4W8f45Kn20lsHdWBldAkquxA0avocZTnNCbrJdzxzDIOnDKUs0aGtO/YQLnQwpvH+Rw6fhB3LttG2c8Rl1uYNCRDR+yxuamLSIsq8i1luTg9nYYrMQRxSe5hcDqzyiuSd1amlMeK1+ynwc2cny9z4KhqBldkIdEJlN0hVQBaEStXrkwX95DBQ3YXKmVMKLnq0ugjdm4r8uyKVjLakKgIYzxFrgdF6ePSvaAMiZjTF75vyEihV1bUUFVZSzZbQS5Trc1bDaViVsbKZ+u6ejaurGP1kmqWzc8wf27M049EPPlgmXkPx8x/xOgb5j2SsGxewLNLKlm7rIYtq2tpa6qglK/Gt41UZOtl3KsE1WS1YcoEHn5gNDb4S9OU6IjmTjC+77NhfRMb1+SBKoxFdd246A5SvDU65bl1tnTpUozLTV8u0QM6JXvVHtVThtPpR5g+1Xsw9mnkug81DgfOwGYjiIp5umYMofELp1NzzAG03raIlv+6lYpFO+m3uUz7vYvx5oynPLSBjDYcNSXwnAUS5b5iB0anPl9XKzrM0a/kEeo+1v36W82ZB7Nt1ToYXk88tJ6MNqo59enkTdVfdY+GS6wNSLWXIXhoFTu/fzudNy/Fb9PmQZuvko4pSfmFhyWR0TqCglzEgwYN4pe/vAz3K5NlKZPLLr88/Wn+ou7E03mSZ8EY88KNvQpKJGqvAipfhMRe9vuer0krcsCMA3Zhz5qpnWcp1Ld5AeXfXdtoyo2EoxjkuH1zOx+69gk+JTfe0kIdNVUVWJ1e3ITzKg1ufM74hZUVPLC6jSee2cF/n3cc/3feAXz9goP45NtO5Pq5z3L3pohsRQW1YZ5jpg3liXXb2SFhz8hFFss4rNieYOTKfOfh46ns2EjUtZNh0RYuPGoMy7bm2dEBvmf3Wy7FmucqE3DkhP4E6ZyKVu3Qewl2O24nEYsXLWbcuHFp9m5FaEi9t6kZ8VjyzBbdwfoEQQVGViNxmiet8ZdfsYxOJK+JVfeeZ7o3f0kgpV2Jb+qpqPA0DzF+piyjGJLJGoHtzs/5ZKXgctmAnOJMLiYrjV1RmZCtsOJ/NZ42QoieWD5sbS2xbk7Up3YVvNRgjE+s05s7yZYLAQvmbVZVCyYGHCjSkwjcM23aNFIja9zXbtDosMqLVNWfNJBybQZnjLoxzktEiQAAEABJREFUemt3f+2rt8gRr+kG12lXkWREI0M+cBLlrk52/Pct8Nt59G/RxiDXSJWthQefJdnSpnvW2TRpPpzLN/E94sCjoDVSKKoNWdeOUpHNDZbmiY2YycModRYZdvpMRp1/AuHyLXg7OyhnPfVt5AXjVR1iLBW5GgZu9yhf8TjbfngbwVObqXC7l4w2neb5h+dspisKgoBiscTsQw/ZhXjggbPIF4paUxaH43me1keyq/zVmLD7D9F/GyVOcbqa7k/I3Sv//sc/9Sn+/T/+k3/4ylf43sXf5f6HHmLIsCE4hdZ7D+vwkdJJtN1K1YVmfXPo8b/3LeeLv3mMa1aF2Fx/6uUey8q4dAV1vJqnORbxoRSjH2QoalzfuO0ZvnHvQqKcpl9b+e/fuJSfPriWMCsFXehiWl2WacP7cd8SGVLr40vZBjqpbconXHn/Qo7V/et/XzCHLx0ziO+/42DGDxrAZfcs1l1VLuUz+1FIpAiQwXG/muD+Mt6oxiwHDakDncSTdBm7pdwNxhjyWvSbtmzB/TL9nsNI9OlhxIdISmTR/O1EYRZnXJ0hA1cuftLdlpCf8/TmG4wxWA+FBGcInWx6PrifQEbzpFxcbGS8SdtNVIbqGNVVkctTmZH1sqps1K2xMchNH0umE524jZUMey5PoDYRfndlA/QCLxiSJMGTgjNqPIkzrFjSRDndsIo6Ge9eulzscCdPnkRTUws7m1ox+kcPdKcTraSEYHgD/nCtJXelgIIMeXe50vv4cW5aXwsj0OmzZMsEZ0ylFOZpl2s4s3QrNRVVFGVMI93h4xlqW0p03LGQ3MwRhOPraGvdSb7USZst0TUoS3zQMPxTplF50XGM+Nw59P/82Qz68IlUZnLk522k/bGl5K96hMqmIqG8Yo5vf6+x7w1WO3GqKBtiyV+Xn1Al3ZGdv5UtP72DHb99gmSr8/gYN0wnrSn09htLtlx67Lgx3PanP0lXf5V//dd/55/+6V/553/+N+69+16mTBzvUFRPbeidfrxKX1qer1LKU7KNFIFPuVzi4FnTqKup5PJfX82F73kvn/78F/n9jbeyacdOTjrxOLmLI4zmK2F3iKWUjGDuqm1cdPnd/M99a9gQ1VIvN15ORrhMllIUk43bUdXdFV9lqUQDd+POaMdtfUtn7UCuX1Tg89cs5ovXL+f21Tsp6r45p3HFHQXed/Q4Vm5v49E1JaozNZRNQNZYAt0nXb0u4au/eYJAhvfYsUPYuhH+9cpnmbsDgooSSHGxnwSjxRklVqdDtxsOce7PIyZUM7oyA/gqBSM3ut6aXzfDhlVr1uEHWYYOGQwphqKex6RYPk3bi2xYm8f3etqRrHTjOsvZC6anVm/Um787ThKDMaJN/cRxWW/xzwgwqtSNZ4yPtTnlZEh0Z5poPIm+cJsHQSKXdxJrLMpXJeEajLFKOvAwqP2eflB6T+AFg0QGo3YS3Rdm5OHZsqkst3EzRnyL4lj1HCSKE9EdUVdbQ79+/Vm+fIXyTApG9Y1oNMK3xHj1GbypAylSUC5gA4z+dfNO3/voETuIbKLeEolrTKFfgDeukfiBZXjbu4h9Iy9NBx22i85MnrzNk7U+xUdXk1+xmbo3z8Q7azq59x1J9RdOovYrZ1L10ePw3jQVb2gV4dpNbL3xAdb95FZ2fu828t+5HXP5I1Ru6sSX0SVK0ntLR4eIeHU+BkqBeCg9EGhuQ3mGstka6ro8Cn98mg0/uJnt81eDE6QkwY11Fwg/1po5/PBDyVRXcMVvfstHPvwxPvjBD3PDDbcRlgocefhs3KFIVXHAKxDc5rAvvJwuXqwdtxJfTtv7RV2344413xe+8wKmakf9x5tv5uabbmLr1m3U19bKrZbBlbtdvyNY8kEs5RZitNiLuD/T+cCGAqW6euLAx3M7bbdbd4i4sCvhPvYreKnERBpCLDBihFsb2UyVDGh9ugPNybVjTJZiSwsfPHo4B00cyI//tJRCtkFLJ6HkRTK0Ibq4glwVD26Hj123iHOvWMT/u38jj7TEBFKyQnip5OwTvETz6xGTxCFlGaF+XieHux++Ue9JYqTrZCjEE32SuJdg0aJFjB/f7SqOZRyUlT7GGMlQqBazrFq+nVadSNx9Jbtqpmgv8+WIcfDcZhx1vfDcslf+25PRyXflWbJgZ9pZII8I4gQ9IU4cbeD+MMXixYt7cnsilVnJnA47Kaeqpo2hoz6rOUl08E5QsRCfb8zK3gePWw/F+gqwlvzqzYQTB+OdOJ2N46upevsR2CMmUpBB6Mq3Y2s8in5MpU6zFe84CsYMINheoHzPUlp+cBtN/3otbd++jY5LHiF72xr6zW+jdktMbVxDjd8A2pS5P7ovRwgO9sHw9lEXbm3EuB+MypRjBvlV+PKCebrLdzoH8c95DnYT042fkbu9vr6Brdu2cMutt3HTH//IwEGNvPe97yGTyWhTrPVmwBi9ePWGV72Rde42LVViLWRrDScedzSf/vhH+OD738s/fP6T6V8YeWr+QtyExj1KM9F8pdPmVrgE4PjpAzn74LEk7W1k9B1bscWBQxTua+GJNCQ3HE8vq91nbGIiGdbYRuw0lUStTXxqdgMfPm4sP7nlGZ7cCplSG5JwfBPpDhOSYkRGLrVMhUe5upaSPAdhTYFsdUFnJEOS6O6K/SkkBJ5JF39Zu4wJjQGHDK/WQBJtHqwgwvSQa4yhVC6zfsNGDjhgRopjTG9p+ik9nKRytnD+RuKwEmvE1J76r+lI8+95GZY/06k7NCm+lGu7eWOMwZ1uJ04YT1tbO+3t8vwoL+WJ1mTsGdUw6ac3uj923GCScogzvsZ056eFf4dXLPqqdnYR5EOSUQOIq3NUv3k2Iz93LhWzR9MlndAp32jXaVMY+OWzqK2vorRiO50bdrDlf2+gQ+7l6LqnyDyzmaA9pLJoqZeRqaqsxspQJDmfrkoZcHc1o6HKRus+lhT+DsN95bqULi1Fko1shnKpRP20cTQeOkVbXDBaJ3G6xSINVnPuyzPw7Lr1LFq0mC9/8fNcdNG7+eQnPsxpp55INpdN15k7PLkTYlrpVfyyr2LaRXoiRedh9M9aky70WKeWKCxrkiLc4E456Tjuv+/+VIEaY1QHlSV6hQTGJ0pyNMrQfO6IkUzKSYmWIxkL1RRKivwaeCXij/YgeIgnSYTxZRBtUSPL01YqMpyN/M/ZY3jf8TP49m2LuWphJyP613L+Qf3xdEdbiMTjQiunj6phamMNpjOhKvKpLiku1VMd1WBDKSnKanN/eozmWmPO+Lo/K3HAyP4MywYQRbg1H8hdmSjRu5BXr1lLLvAZNHAAzmggvrEriIuSn53bO1n3bJEgk1VNtbOr/OUkjCr3BX3uR4/bnHpejk0bOti+uUOUxQL39NAsr4Bbd40NddTKc7S0z98yToRWFkgHp9y0FYbchMEUdddpxc9YXEwnQzj79jEk6t9YS9RepGnTThqPO4B4WzOrf34TXbc/xZr/vgazbhv9P3kKAz9wLP7wWjY+No/VDz9N1bhBDBg2lGrxpSpTSaVXoQ26h7WxDEtIpI2J+y//EhfHJYyuA3wxwW1ye2HfjvcV7E3jMr6PCTxCGdrmOkPmnIMJB1ZiVZZI+RhjtRYlNxIIt94Ucccdd3H0nMOpCALpXBCa4oREhyGreTHGYIx5BQnfN03bF+smZYaY5HCMeXmD7W2rN3ZtvnxwNMkAaAIdedYaTYqH9Xys3MFxEnPgtMlUSCE+9NBclRlCGQPQFBuLxeEFoNTsfpWcd+hICsUCGZPBuT5U8Jp5/NjTvSo4N1VR4y2Fhqjcwbum5rhMCmTkoDr+6eoHuHpBG+VcLTWmnY8dO4IvHj2EcPs2ThpTzX+cN5nG/hkKOgU75RFLNkJb0h1bicQ6LmoRsX8FR1FXVKLKK3PE2IF4Gjueh+9Z3Mw7A+LGgcL8hYuYMHYUngFrrXKe+1iWL9lG+85a/CBU4d40sp7a6wWj9P7zGESX7n47uzpZtrgdZEb00uPoNLh/yGgqg2lTpvLMkuUuqY1KpDLIpOvMaNUlaX7FZBnZWo84joiUm9ZPS/bNy4gMkxgiKY1EUKGNduHG+bpSSBjwxdPx6yrZumkzjbMn0f8LZ5EdWMum/7uH5j/MY9hJsxl34hG6d22m3FEW9ZZI8lSW6xPjkRhL4kbtBE+gpUKQupEMWnLqk12wb0a7D3oxBqfXg1ADLhfwZo/EO2iokxq32jCeeCILakw3nhWP5i1cQkdHB8fMOYxEcqAicS1JiTWmG88YSYYgzdwLL0djX9gLTb6kJp5Pk7ykivs7kvZDIjHBGMOpp53KI488mk6qr8VgjFGZexK9BHqQ4nj3nAkcPTChq6uVyPoqe208RsbQasPRUdJ4vCrCQsgY08m3zpnEZ0+Zxr3zt/Dx3zzIbTvyVFVVU5cpsaQz4D9vepqTDhzMT86ayJeOncXPH13D7Us2UO1Og2qKXja69H4KWt8UOotMb6hi9vAGUdktGUqQ0u94o0WfL4W4vzQzY8YMXOhdjC7twBhDrBP94vlNkpQSVvJhzGt2+bgh7wK3PNymxLeVLJy3gSjMYszuybfakFjrCT9mypRJbN++k+b2TjwZnziKlN/zqCE95IY1YOU2zpe78FXX5fVg7PNIZoFskKF6bRvbL7mLUnOeUReewPiLzqROnp14QBWb/zgPc/sKogfXy4BWkG9rZdP3b4CNO4mqsyiT13vwQs2zrlvahlUz8PgDMenS2HNmDSZlUySZuPPOuzju2GMJdIo1xuDWW1r4GnylrHgNjisdkvQnZbkvxowewdixY/nTn+7AdM8+bqJTJL2cKMRCHhEYPnPseOq9diKtHKMy97hyF78awZkUk57ws2QzVURt25lS1cEPLzyYqfVlPvibefzH/VvZwSDIDKSkE4nVya+yoorfLY74/X0Led+ciWzZuoGf3vYQflCPkZl5dfBCM6jxmMTjqLHDGFWZECW7KdeUY6XkrfizbMUKqqqrGTpkiBZ8rFOWU79mN7JSO7flWbcS3EYtkU5Jkj3LhfKafAxOihICv4qNa4psXN+hcbqxOyDlleMjWjV19dU0yG28aPFirFOewux9HHYk2YlqAypnjJBXJcJGjs/83YJVzwUPsn6OAYuaKFx8Fxu/dQNbfngL674pd/Gi7dQfPQnk6UnWt9B2zyJsTSWZXIZsuXvsGqZaef09bj7dqN2SMnp16rotc+I0zPi67nWmPFfu8JwRjZMYz1ruf+hBamqqOGjWDEq6rorlHkZahddosC91XI5JLxV3f8Fzbgm30OWp4NRTT8L9H7KbNm3qUazeHmQmbpLjAidMHsap04ZQbGuXEvCJtYICKek9kF8FHzITGlGML9d3Zx5aurpo2rmTsbkS37vwCNbvaOPCX69i/rYOMnUZAq+G2lA8sQkFr5GkqZkj6wqceeAYHly/g9zIARx/wHisGtvfbY7sh6MAABAASURBVEvSOz9JQhRbqr2Ew0ZWg/uvCJXXW+xio0Xv4iWLljJ+7GjQfEdS/MYYJZ0BcK25OGbVilZamkp4npHZUd7+zgj2UhAv3Po3xqdYsCxesF0NO8Nb1obE8ceBkbFVtp4Z0yfj/qCHklprkimX6AUp2lDpjO5lqbTE2gT3stEo/+/xOOrdH5XwKiuoLkleVnVSsbiV6g1lWu9YQM1kbUAP6E+drppK9ywg6wXkTp5F0URkIogxKdnd7zTZ5/XaTYbSFU4ugsRSDEuUJjRSf9Qk8vKRu81ULz8cfx0XfOvR3NrKIw/P5Zyzz0y55nm+KxL0Yin5GntekpF1jHTwahy7NVaTmdBQX8sRRx7JddffmA7DejaNe1/WKV8pk6yWzEcPH8PUBp/OohSJV40XSy248l7kV0Hs7kGIytj2HRw3sobPHFHNBw6s5ytnHyBD0cq/XLuA9nI1DblGgtjoDjpPbIu6pzQkYRv9GnL85/uOYl17nnOueJyb52/k++cexuxRtXSV4/2aA05puyUr20qh5DGpLmH2CCvDWIn/HMrdybas8Wzfsp3pU6ekpZ7nYa2HMT3zLmXq5P+ZedslHeKT7pBQnpGSSSu85l9aB/IIJDKQnq5bnJENpVQNIcrS6FNui1/d3J06eQKdrR00t+j+1oAeXHBYVl8ZVfJHNeAgjMukd6NCcKchRfv0cTQhyXADSZe49clkKshlK6h0sa5SCgt1P3vWAXQ0CnNrO113L6Xu4ElEo+px/1tPeuUqqv8e9Kvbv9tT0mpwM27lKi7U+FSdMxNbH+gOOiZ5DjM8rSkUbrn5VqZNncqwQQNJxHCrTa61nkpeXY+jvS+8GPX2xQpfS2WOIUcffQRl3Rs89viTWup7ji42liiRgYkKHNi/ig+eMIyarp2ERch7ncj+7llhv/4yxKEhKXTyvuNH8s3zRnCeTucfP3YsJ0wcwm1PLGGNyRLpitLPB9qN55D6EOgtrWOMYUAVPLy2ha/dsoy8reenD27j8rnLqavJCilF3e9ficZBsYMjxg1kcGUNYRxq8e8m2xVbDCtWPIuvHfXQoYN3FyoV6xQcy5Vl8Ni2qYj7/dhcrgLpBdXypCR4nQQJBQnWeBh5dTZtaGXj2jzG+BgL1jGkhxNundXW1NHQ2MDCZxZh9M/V7inWF8S6k7NVHv7U4ekP0f299yqufweORu03ibWBcj/Yl2hcNjI03/IE3uAGkoPH0r/o0XH/QqKuAhWHjKeLmN66rv7rCbKhRqv1scV2UHXsZGp0BSDfBr7kxMdtalXe8xjFy5avZMOGDZxyysl/ce0I/TXzaIm8ZsbyogNxi98ayznnnM0999xNV2cXxrip767mystaUNistECZt08eylmT66BrG9ZWkexG7a6wP79Fa6FY4sRJ/Xnb7An86IYnedul83jrTx/jisdXce6xBzG2NqGsU17eK5J4JRJUyY1Ju8uACpZty/Lj21axJa5nUAUElQP51qMF7l25naqM5zD3e4h0T1Bb4XPUmAY8jQvNt5viXsJ7sli4cBHjJozD6F9vGeIIMq5GihblL1/cRkerZENpqyOykSJx9XmdBLEOY6xOeZUUuwIWztumkQcCcaoPI4wxad7EiRNYtWKV0olg92Mx+gclZdmpwzDV2s3JPb8nlgr34eOMpBdrHOrTyUfiPBgynmj+vaACf+kmCo+voO7sQ2gfUk2pqZ225layg+tx11E656vm6+9xxrSrnIepg6h0f5bSloiTsjZiRsxwoEiPMYZQG6tbbrmFk046iYpcTrmvn8e+XoZqjCHSrmvsmNGMGDGSP915Vzr0WArCGVjHCE+nmUg79STxabA+HzlxIuPqShQ7M9p56eTiakh2HL5L7q+gYeJLjZ0zcwj3zl3F1fNjuoIq1gdD+M49S0FK5JzRtSSdEFXEhHITG6k+p+isSaQ42ilUV5KvyGByPm1xJRVJgawWRyIeiRnsz8GkBhKKUcKoxhwHjWgAnWKNDKabOyPi09gYiuWQTVs2c8CMblcxPXWFomFajCkTRyHLl+wgLFus9aRIEpWhtMN6PYDRWDVuCVYknlpTwdJFOygVI4yNxB92BcfXSO5091PGbe1ttHd0ioeakZ515srdZjdSjezYAXjD64i0IfS0i42NUe7f4XGCr25FAg5IyVCmntBCjclSvmMRUXUG712H0+/cwxkwYgidz27BaINguisgdLXy2n6SJCadJgOh5rRQEzDo5AOJ+uWw2pj4joHKTyQrDreXG3fffS+VVZUcfNAs3P+wk7bRW/gajyVC+2iEz+kmcRPRA88pesU+EwmBM7RnnnkmS5euYM3adVIeVsZXJTr1BJp5T0ZG0oITksMG1PK+I8biRV2UY183UAGRaDZyJ71iRO6FhrUMqAkMA7PwxNYSYYN24z4MyITsCD02bovpV9MgM1zA02nWlLPEGrdbH6ERP7wMFaVW7eN9bCnUPW2Zksq9cpeMt9nPlYlWv5Q8isKozJzhAcMrAvACnAJIlXk6hybl9Op16/CzHoMGDyCRAlFRmu9eViiJZn3n9jKrV+4gV2Flg9VWnHHFwk+j18UrjsUMEyOrgi9ebt0AG9Z2iM0x1vMwxuyCOI7Tn4Gor69n+XJ3mmV3MBYj/JwY7VUY4lmDiCmTlTUr4v19ZMuAu1d1Q3R/kcnGVvQKTIR1d9Felmh9J83XPk7FxMFUnzGL9seWUHx0Ob7vy0sCagK3fngNh0jzb0iwml+SiHxYwD96AsFBw7UuIvEhizU+Oqfg8JyuxBh27Gzmsafmcaa8iEIkkC5KNP/7glWun17YF/09Xx+SpOfLfu3lGWO0445xCqCutppjjjmKm2++GWdMjTFYd8phd0hMKHnI89ZDxnD6uBxRZztepkoIAfs704xJKJWrKRR95DGmmO+iw4vYLDfwwCjL0PoKnu2ICKyP9cQT5y/TyHY9iUsZjIv6gvjU93P/TCcYN5c6YdTFBY4YP6ibzESRBmSMwS06faXPgvkLmTB+PPY5+Wmh+GhNNauWd9DaEuEUqoQiLXo9v8ReXbcU09M9ZBHr9mBHN59g4sTxzJ+/IC0zRsxPU3u+qqaMoNgQUKKozVzC82PtWWdffiWiO8lmqNYmO3fPCrq++Ue2/dcNdOgKpqY5IWsz2iQkvC6CvBgZz8czliiMSMbU0/+0A+nSzsTo+7lz5zwWji8333wrs2bNZPigQZTLpdfdEtrf7YWbo70Czrgaa3Ag/cucww+VsoV777sf3xMbjNmjn1C71ziMGaLd26dPmsCEyjxRRxtW+Um0J+4eFffux9/UmqexdJQj/rBoI6ceNYE3jfSp39nFwNZlfPLo/tgaeGx9u4yshzuVJ+LL39TRflrJep6UQMyE/tUcPqx+F5VSCzqXJnjWpnnlcpnNW7Ywffr09NuYPefVfcbycCx0f8g5qsboX4r4en9p8wEZFs3fQlEu4+eyI9Fpx13DTJkymdbWVtra2lIUt7lxkH7o5UyTHVlHPLKBQlKSuXY5KtiPnkTzH5UTTJCjXhvUmvVd1K8v0F9XSLmkgqRHlniNh0TjyxmPuBzSqnvXlkpL3VkHYgbniOUBQmtOKLset3Y8a5k793GadJI9+cTjKYqXuALJxy7E10GiW9u8DgZqjMGznk4slljuDn1y9tln8dBDj7B9Z5PywQmLUwKJyksxRCarV8jsgdV8/MQJZIotFMKQ2BlleoPpTew/segP6gw3rdzMgwtX8M9vO4SLPzCTX350NmfNnsSldyxgTUuerGe0C9dA9x/KXzYlThmUtYsqyVV8oBT40Aq5r/osaje/7k9rGmNYvmIFvjUMlqs4lgJwZXsSkLBze561q9uoyNVIPvYsff1+6QSXybJ1Y4ktG9vEBsd1RemTaIMT4f7YS31dDQ0N9TyzaDHdytVFu9eL43eiO/+qqcNlrGSan3cO+LuERGTGAk9ykkksBZOQlyzFVbp71EYbPIoG3MbNpPLleODg70LuK9aphtjdthKhUkZz1BkVqDpuOtlDR6H7M6oTGV+rpPiQckAvayxtHR3c/8ADnHPOmXIR++CucdQGKnPR6wXEmpc+1HRRyJfeG7/0mvsHpsH9A98zOsUmjBo5gsPnHM5Vv/097hLfUekMbCK3SKXG6cs1kthAtWLeMmsYZ07tT5xvIsl6Qo0EeiRgCIP9KRgR4yXEwQAuvm0r37ptFSs2NPPgoi185Jq5XLuySLaiWmeRiFhuMOkPnMe4F1T7VftYUR5rzjIVCUePq9CXp9kRQ/S4VGCM9IK0gEqWLl3F+DFjdM8MygaERN8gQ7yoFecqTky+b8HrPG2wXkihM8ty8Yc+Qcsm3cz6PScb5zJe9uyalLNOb8RStC52VRy3tY3FnzECgkA3s1qXLtMV/h3BrQe39XRGVoqC2JTJRFor2rzFGkmiTWxsI4wN9RWJ0rgPKPkaeRwfrIbmpkQRUWApRCWqx/Sj/oxJJAFo/4GYgJHxLWkGC84d7Coo89obb2TipAmMGzc6Lc9IJnzd5xsjg8urKziZ7Qt/DfX2r0F+LeHGWihRFHLi8cdhjOGhR+amysEJk9vFkgpK94glP9RLML56wnhm1yZ0dYSgOuzHISPjb5IshewAbl/awTfvbeJHD7awcHsV2dxAjHadYc/s226bsx+P5qWT5oaSFEqMq7DMHDbgzytq3jKZjO6rS6xbty69K3Ky8FxEY5wAGJYs3IZJfIyJBc/Fen1+G2PxfA9jLYuf2YyW0S5GGGOwyncKCYXp06fJXdhEU2s7npSsMY6vKuh5Eslh5eB6krH9KYcFPNMjlD3lf49IV4wEMTKspHEvDY5yZVO27IIYfeAJpReUfA0+xhhse562Rp/q84/ENuZkYRNccG+DNIruZX3NvTGGpxc+w5bNmzntlJMlH45rDvP1Cfb1OWxwisAYg7GG8859M/c9+CAbm7bj+VKonsUYs4s1xljiUIq7McvHTphEQ9xKKXblTrx2oe1XCRN2iZ48paBAXJfgV2XJ1NRS6UNFuVNlpIrCaAivJSMLBqt7oyNHDGBstRQBf77A3cw9++xqKisrGThQGw7j9IXUvTuGsTu4v1W8ZlUHvq2WKYgwjlm7i19rqZc8HmdAQ1lWT6eSDavzrF/bvEddt2mx1qZ5tTU1VFVVsXLVSvFPivg5PE40P6bGx8waQdmEuJNTWvHv+HKbbLe8e6EvKRKV1Ky60Tkw7kubMHqB12awYUJbEFF92oH4Bwwk0slebrBdg3V8CTA4D0ZrZxe33H475513rq5ZcsLRLD9n3pX5unmcnLxuBvvcgTplEeuYOlx3crMPOZCbbrpJYiKsPgZWX04DY2SMnWCdPm0I7zp8BGFR7kPnL5GSIIUUs+cly9WTortFXunghLzXBhgJtEmqIKogIIcXicIoT1E3SCUDTolYkehiRSLNvR0ouYteIbpPevPTj7/wcrioxxkzAAAQAElEQVTOqPWC+37hKq4HR0cv3XtiuroOXK7DdPHzQ4qVoiRy+xuymqsjRjdK/RUpux/K6FPNzbn7XLJkudxYYzCqJ3bJKyhFIO+GKyOdz4SVy3fSvDPCWi/FQ7h/FTu6G3uF3270faGX9y7um+/Se48UI2Z4Opl2dXisWLotbTjexT9xsE/6gBkzWCp+OyRrrYv6gPiur+zEQZDzCMtlfXU/f4niXtkx3ei7psZ9Pxd6UF4gcj3tBufh6YXn/oyja9eXzpC9wXdW2C2itOfu+t1vduX0dujq9aZfKO7F6W3jhfC683uxeuPu3N42ur/+8rsX3w3DpXeBmjXG9KwEKOmQERw6htrjp1DW6BJVMG4uEyG6blyspDWW666/Mf2J/UljxhK7fDVqtSYd2usRnivxfxUPnMLqhb+q4nOQe9vojZ9T/Ip9WuvRO/enn3AS5fYCDzzwEJ6Eq5cWFzvjmlgfo517jaj5whFjOXkIFLtibCbA02pP6BPkWuxeZlaRoE/RK5V0hsqBZB/rXqIh9mVWk7xThwQmg58SmRAZg8P1pYdjkRe544PwESZyM+OWVnrZosI0n5ccYhvSC4lRBy9Q05HiwNFglXAk74Hq6jpIafL3KHruR4ynxay+klBK2jCy0eP48TUynJ48DhqDFrqbR+kGVY3pyhfYtHELkyaP1zcYY7DW4ssFKlQwkXbqIYuf7sCi/bnXRSJGpfbasJ8FjRvtonpBp0H6Qm9+Gid7ifYEI85I9Ur2syxdkKdYKIPUL2Ky1aJy/FRG+kyfMpnmHW20tnbqW/Oh964njlUjpnJEfxjrfso4FK8TNSN4EV67ol2yo8YiZTibpwgnzp7Y4uJeEMpfeNSfKFHHuHY8fWbEViebfSu63xV168VIYEPJRmyEKHlhFwjbESHQQ2/9WNmqwguBinE0u+Zc/w764rryPUH90g0O14Gr68br8F68rsPoBkefw3X1d9VVUaK2Y2PxbZayDhTtoytpeMuBmDqPjGZfBSRaNykFWjTGWvxMlnlPL6B5WxNvPvMsXEh5oDKX3hfg1nlfeDl97q127Msh4rVS1zHTjeVcuY3vv/9+Nm/eQq+ScMLTm3Y4TvgGZjJ87uTpDGno0P1sWQarQkVO3BT9nR63SMqyRel9kYcUReKWwp9R44TewR4FzqA6IAGnoHHhz7Bc5l8AiVMsXvRCetJ/gSpqvpfWsuh1SnIPTEePgz1o2gNj14f7K1VhFOPmypcr/NCRtTRkA2J34lA/vYhu7qzxWSVXscsbNnQYSWo53RcYY/SdYPDZub3EqhXbCAKPV0/QYN0fytgFEohXmHjHn3VrmtmyKa81k1FviWDPp7amkprqahYtXoJYvEehwxbXIWfITBhOmPXwhORhSTScPZD7fLh6BR9Kmh536nTfzjC62K0FB65+L/Sp+ufJ1NUrt2aSBQe8cMc2lUlLJOtkjLwcuB53N+lOuH3BbQRcqaPR0eTSLwSu3NHrqUn7QkhpvuhzdO4CMSLN/+tfsaqkxll9ah+JW4sp+EZeoZC41EVYYWg8YxZ2RF3P+gCxPU073ejAGEtzc1vqDXzTm89K100i46vmX/fPi8/l64Q9WtOUw5Dhw4Zy7LHHcP0NN+4SIPeThE6IelmRYIjKBY4e1shnj5L7JGwlXypijOlF+bvEvQtld+zocfBSyHFLxkECUhy4RugOL9yCcLtR9O6bdiLVCyra9fRtSfh6XDd9gT0UlqPHteMQw12tPF/C6H7Qeh6xNFRF3MVJExtkJl29QKd359zas9bSJUsZP34cVnOWsJsupxOMcd+WVctbaNkZI2fHnpX366+EdO6cB6CXsbigfBe9AmBlEbraA5Yuci7jbt49XzfTpk9h2dLlaVHK4jQFTsm7Vyw7kZs5mnLG6x6CmkrLevCeG6lY0mKEa3CGLCPkXScxiU1kDc5oRGl6d23V0Iy79+48NaK8WOD45AClHRhccG+T5qC3xcQBzmhaQqyoQMGkYJAI7gLXtzNYriyQBfVUaNSCEW7fx32rOG3TpT19yIb3Remp5Updtmg0MfTMsXqlN/Ri9H7/pdjR6PryI0g3umrafaegyjuCTrxTp1B55DgKbqJ6Js/EQnQgnF5j+ofrbmTmzFmMHTNSa1H0qewFntdVtn1djfbFBiuZKZbKHHXkEfhS2HfceWeK7QTIKd/0Qy9DQuRlZGjLvHfGCM6dPZRSqR13IEqZKddIX3yEr2p/0xNrETnALbF0gVqlkACLWCfw6tSdzhy4uw+jFRNop+2l8h2q5zKg1SM8fbhH9WOtzRi0WIzaR7mJseDUhetDuIkDtR9rIYcCF3f3oXoO1aiWdv9G+CKGRGmrtFM4hhKeKauPIqiuskFtIVeiVZyIOZH11X1CVv04WgM16xRQIpd2giExieq4jhy4tANlvcDjTrJ4vuYhZPSAKmYNcX+AIiaSEjDOHak+IcEYQ7FYZG36U8Uz1Jry9O77WJuQxBGL5m8W+ZVpHdCAU2A/CYno6Av6FH3GzaFThaK/UChorAWiMFFJ96mevRp6eSIjZ6tZ9PRmwjASlyVv6tHxuxcieRkmTRxPS2srHZ3OZezq9hKjtOaprM/sqHoqhg8gLJbQELDWU+7up1uWNJ4EQiFExS6SQh6/GKaGVlKF+3mEUqlEMd8peSjhxB/xRVOPdtKUCl0UBW51WDVo1HwSlyiX24TfopNbG3QVKReKunoopTSUNapisUBSUj9l5AI2RFFEWX0Uy0Wso1995vXtNtwpaAwF3S+XHZ1qK+jIE3fmKXZ2qV6RKF8kKYfYckxB5ZQijPgUqU6oMVHWt4iODVpicUp37DbzGrs1HjYpExfaiAqtlIodiosY8T9KNxdGFJOChveSHnWTVsiIJ+malNzEpQLegcOpPPtAil6Cr771pHhoTbl0pPVljEn/6ERHeydnnH4qYRyqOH5J/b4ekKxTen1hfxh0X3pc+pWmSfKCu48LdCdnjOEtbzmXefOeZvmKVVjPS5WH0UJKdb8kK0gsngxEzhT59LFjOXFkNVF7K6GEvyQjC55INgIJmgyNEn/Dk0hVWUzs+o8p+QmJHygPwkw1nuj046zURw5sBcVAkMmRRB5lLQhnGK0WjJEBRG7b0GbkWvNFRyzaE4p4qf7xTaB8Q5Ro4Sc5At3J+s4NpfumSJuJvIxX2fpasDliKtS2pah/JqomqzbLaiUfVKssFI7ajiNieQXUkfjhS1eoz1h9SWGqlED8KOtu2+3wo0S4FkKNIqKSsutXeNZIgYi3bgyxsWpbbbgGXwBCtRCL916xzDGjqxhemcWNOSOFk/g5orishV9Maz+7dj3ZyiqGDBlAt2xpjtQDKYjH2gxs39rF+mdjgkxGddxc9oLR99/7cfRGIqIXrMZhJReO1hyFfIlMLmbMhEpGT6jABgWclybwq5A+VL298Tg+9PLEI8hGbFzjs2ltlxovi554F8SSB00D9Q3V1DTUsHTFSuGg8kT0xPjGx2iNZSQ9VBo4YCCx7tY9G+AVU9Rdr1gLMBGe1TwX3B+kP2I40RHD6OoX0Kk6cWLI67bCmzaQ7JxRxBMHYHTqtJGVDSsSDsrC0aNJDh1OV21AtuQRRAnFKogPGUJ01FA4YhT+YRMoHDaCroEBcSTpCkTCgUOIZw0jziZ0mTaKasscMwVv1iiJWoKZpfLjxxIeNUo0jSY+YgzezBHkRVt46DAKx44gOmYM/hHjQB4wjhxNOKwaU63Gj5xAMLSOWHKaTBlEctRoSrVaczK6RpNWqvIxhw8lmVBHorUYlazGWyA/uhaOH4N/1hTsnNG01BpatW5CTU0ikq1enhMXpV/ocTjOkHefzMGIH2jM5ahAcUQFdeceTCAaffHWExgpSzcHiSY1Em3GWLZu28lddz3A2956DkEgWh2e1jT7ICSOnj6wD7r8i108lyb7F2u8RIRXO1osgXHMcXFjY6N2ZGdw3XXX0amdtzEGHNAd3GKPbVYr0zI+F/DV0yYyujakXbs/o8Uu+etGfJlvm2Tw8jI/xRZy5R1EnVsp5dtJQkPcod1r2xYSgWndSrZtA5Vtq6SYthCHRYx2415bB1bgCbdU3EFJu96iqSTy66V8DFFSQaLdZ65jO0GxCWOLFG2ZWKe9bHszFTu3UNHcongrlS1bCDpaKHUURUsBr22NaNlIkmzFdC6jorQVd2IpetJYfiXFYiycZuo6mvDzBUqdMR1Uagce079lJVFHSaa6jkwSajlmsOU8udYlVJTb8MsGT//cYuYlBCPFIw1FjWg/bPxQtdddSWudxBiMtZo+k2YuXLiYcePGpmkSRP9uLeTm35Bl9coWmnd24lyh3Yj76zvBkNEgshp+RLHczMzZg/joFybxiX+Ywse/eDDv+9g0GgY309XViadNkZD3+mCk4yiViixfslP0ZMXTcFcfxnTz3WVMmjSRZxY845IpWM1LmnCvxL2gesIQuhozkqUSPHchqSPXXEGbKqYMp/ajJ1H/iZOIjp9EOSzTpdNksSFL1QeOoeLTJ2DPmklbRSTDUdaaKBOeOpW6TxxHw8dOgrH96EjyRDr9ddRlqb7gaBo/cTrVHz+B4LOHM/Czx9PwwWPpaJB8BCXq3ncU2QsOYke2i5YaqLhgDtWfOAIG1SsvpvL8OfT7+LH0/9Sx9PvMMTR+9iiq33M426c2UPP+E6j5zAlUf/oYsp89mtpPCIQTHjmGbVOr1O8c8jKi2yoTsuceQvUnjyU+ezrtpQ6yWidh/xrVOQV7+izKUZG8nyc8eRz1XzmTyo8dT827D6dK7dV8/iTs6Ho8rf1sZHBudGdEuzn7l9+JgdBPyEgXdtQYas45jIoxAynqQKEiHO/7thL4vuQu5prf/oHjjz+WYcOGEclA98V5Iw32DSZ0c6B3wRtjpCQSZsyYJmU8jmv/cB2+/xw2WTlFdSKLHPvkGjlsYB1fOHkGA/Nb8CXce4OtsYxMOdzO0VM8Ln7rgVx+ziF867TJnDGumsbiJt555HD+610T+frbxvO188by3+dO4jtvmclnT5/EcC2Uj2jn/M23jeMbbx/Dfwm+dtJ4zhhmqOiSsQ5LOreVKebbOG9GP/73nOl86pgJ1NGV/kWXU2Zl1e5o/uu8CXzzvIl8/bxx/I/a+Pe3jWJqv4RzZwxXX1P5j7Om899nzOJnLj7zQKbX11IqdpLp2MwJQy1fO3siP75oBv91/gQumBZSl1/FwMZ6vv7W2Xz6kMEEhWY6pGjjYhsnibbvvPMQTpoxUsaC9KeCTffU/MV3Il5Fcs+N6V/FQcPqhJ+ktiRWKhIYY2RgfBn+Mlu2bGPy5EkIQxBLcezuxclArJ38ogXaMIQB9q/RUOyF4Ij6K5pxmwK3KXTXG+WwlckzsrznYxMZNa4CP0jwM2WmH1TPhRcdTH3/BGeIYPd42UvByvtgTMLCeTt1ktaqSPm2u59YStoNbcKECTQ1LUEowAAAEABJREFUNQl2Ykx3uRtDXzL8UY2EoxtkFIskkuPeMoedqE4SxiCPUyGToD0oOqiSmzyITDajjSPUTBwOQyvQIVV4hkCGNydDamszVE4dShKLkioVzRpEVxBRFt0uy3gZ8tvb2fiHx2j9zaMUn1qNd8BgMsdOpSkTkvfKKMIUy9QeOYWaQ4bS/OByWu+ZRwbpjEoodnSx7ZpH2XbVo2y/eh4tf3yauhWtdN7wBJuufpTSpmacymi9YwFNv3mcjgWr8RPV9cBoPOqCKGso+1B73ATMQcPotGW3pUjva0PhxW2tVB8yikEXHqXxJjT9/nG2/eBPtD64gqoxA8jNHEcsfWU0KKeK3AmVlxiM8LQc2eblqThtFtmjdNpWnqfxGRWKc/ra/bg898f/KypzHHHEwTKwMcYYrRvLG2E3B97gRg8vnLIyRgKv3bLLKpdDzj7rTFqaWnhk7mOp8CRSy6g80R0ONiQUfmw8Qu3e3j59KJ86ajxRW6fcnmgtxempzWBcc3uAaydRTsKfl7kuVKR7mgLnHzCCH8mAvWlyHQeMreGDs4Zy8fmzOW5shilDMpw3aQwXTB3Dh6eP4T3TxvCmySM5duwQBmthvm3qcN43dTRvmTKScycP57MHD5exPoKzJjdiSttFe4mGTJ73zBnMu6YN4jNHjmdyv2oK7UUmy1ieO3UkbztgDBdNG8V7Zk7krGnjOVltDcyG6qOCd8p19j71ce7UUZw1fRTH6X66vsHHy7dw/sFD+MmFs0XvMA4f2MBbJgzkp286kq+eNoGulh1M6FfD104eJ09XwM5CRH1Vma+cMpbTJ46gaftW8trEGClSzQYvJTjDGGu+Dhk7QK5in0QuSsT3bh6TGlwjQ7xy5ao0d8TwoZqzmFiKCOU4hCRlvGHn9k6eXdFMLltNrHsv9kEwxqiXCE/K1UhyHD1I+T8/xBgb44yTkewZzXVsCiReB7OPGEQ26xNHFWoiIJacJvIXjJ3Qn1na1BS1AQLXF3s1GGPUb5YNa/Ns2diptq1AJLgJSFOk/B7Yr4Ha2hpWyGVsjBF9cU9pd+TmwKv1qJ48jNBdJaTz2FuGLia0cZBr2ZQifI1DThCi5jzZ0Y0Ux9XTqpMgs0cRaROZ1WnMT8B5nZr9EjsnN5AdWk/ToytoXred+gNGYRsriIRX8gxxhSVu7aTtxrl0XT2XzTc/ST6CihHD1FNARtaqKJqiQ8fR+KZDaFq9g65rH6Nf3mCdrGrIVmu/9eanaLvhSTqulxG9dwm120XEnctJ/qAT/JpmXdVAeO8KwmuewiwWHZorIzYYWUTNKm5D4kHqRq5XP60Dsxjd2/oFcHfChUYfe+IE4tjS+tsnKF4zD3P3sxR/+TA7vnEH+bsWY7RRDH31o4bctQx9gqghkQi42GVLnYHmQuTjyxPX1dpC7qgp1J45ky7hufvmQOUOPxayWzPdsmeYv2Ahi5cs4W1vezMuGKMZFGIURe7zDejhgONtT7I7cgzshe6cl/burdMbv7Ra+w+WtVayZlJwVBljpTgyvP3t53PHn+5n3fqNWOWFSSlVcFm08CR8RsjK1qIPef/xEzl9Wg3FtiatCAtu8fRRFELtFnAbKRaoDRCeK3AgAdX2nSgqM8Dr5LxZo2jwLB+79AGO/O5jfPymZ7lreROrd5T50b1bOPVnT/DNW5a5mlz3zGrOuvhO/uGalWwuJUQyOmtbO/jArx7ilMse49/vWMjQrMe5h4wmV+HpxNnFwUNqmNG/jk3tHVRQ5vjxQ6kxFVz96A7O+dk8PvPrJyiXCjyyZhtn/PxRPvCzp1mwJaEm4ws75sO/m8cZP32Ys3/2CG+57CkeWrODw0YP4KsnT5FLO+JLNy/ipO/fw4W/msfj24uM6j+QvNyW3/jTKtz/yPHJoyfQv2srb585jBkD6vj1o89y25oSQYVPJs7LxlhtVMShRENMpDUwSqRMVbz7ycjY6NpK9NcKwyORQXU/POUJJUhi3IYJlSxespSpkyfglIYvQ+55MkjSOAmhSsu4sGJZE83bAzzP5fWZG1f4CkEUGtFsBWXy+TxdXV2CTvLi1XOhq7NMsZgH3bMbMjISodIxlhx1MhqORKfsrOQ5CCpkcDMui8b+OYxxHEk/9+LLiIYiaH6K+YTuP0zhayzKEm/BYK2H47cFZs44gBUr1yoFkeZGxWk6faWbHshMHUK+LpMalzS/5+ULOVbLiRryZZSM4u3LNkpOwMyoxxucITe2P03PbCZsD4kCizoWD8rUHjQO40Pngyvpemo9Xv9KmDwQZ5BrZECdoHmZgLpxw6nQxrJixkgyHoS6LvLCkFin4Vj3qw3nHijXeIHCFQ9TuTmBXBXZkkEo0FBP/4+czMBPnsyAz55Ew7sOJ8warS2PnMmISF8jcFGWeq+ahljzpz40eWpfbWn8JudR2t5F+xNryE4eQO6EKZJOzbeNyZYlI/VVmLH1dK5vpvDUOgbmGrCHTJBbdwgIMze4FlthsNIh2Qg8GWP6BDclEjccIVZdJtbi9JQcH9IZBfFkKI1vPpxyFl2cRFhrcMHTyxlYd6AwxrJt23au++NNvOVt51KnjVPiaFe+tRYHxnTXU7VXzdNru3rjv4bw3joufm49cfi5WW98pxzQrqyshTVkyABOP/1krrvuBp0uSwReFs/6KUrvyxhPiySkUQrgH884gGOH52jSDrcjaATtfnvxXOxFlsBBjGK9VIfeoJ2iMQZtRDFBjkB3Hr6EdsyY0TQ21HHNM+v56B8W8URnf3a0Fnh8YwerW8O09g75mB7Zblmws0iXfGhJENChRbRgQzNzl27jmieepaPQxqCaCkpUEpdCjp8wiEpr+Pl9y1i1s4MzZzTSUJNhXTHh8U0tPNMihR9k2Kbd/sKtzTy9o1XGOUtlXEkRy+ZiC5vb22jRDn6HFEPSGXH29P708wMueXAVv3hoFasLCbct3sj7LnmIz/3ybrYF/bh/U55r5m/gsOEN/NuJw3j3wYNZ3VHgdw+sIJerJyBHLCVKX96ko+x+7fEWv8KwzMRaGD+4QUUhGpLinieBTCZLSXO5ZctWpk2b1lPgIuNepLreBGl3ixdswRhDrGOSESUpwiv6SvB99acjR7lcZOpBHnOOG8DhRw/hsKMH7wGHHz2II48dxZTpgzF+UVTFeJ4VrUrKyJV6/9u5dFjuZbAqR6EoN6eiV+BJxG+3HhRbj6WLdshwGYx6kugikVZq9+PuZXfs2EmXNhMZyckeU+z4Lo2fGVSvu8V+RLqKce3srt0n5ZS6hZZNW2lbtZXqgybKtTtRRgU6Fq7HxEazZ3HXCJE8NI3y9BS3tJFfvFqu4JVqO6Fm5hjyuUT8k+kW73JD+jH0c+dS+y9vYvBZs7GbOmh/aAlVWk9qjmxjNdWDGkjcDyR1FKnR1tqlE9HtjIzV+Otmjaf24AlUzxpL1bhhuJN0iYgo6xNJp7jxJHo5SJnUMyRrDdbz8NRWLBf3xjufJJJXoP9pBxLMHq31UKbsQeR+uLEySzEq4DV3EuqKpO4jx1P3D6fQ/yunk33fYeRrfOHHuPbVJX2Dp2xnfP0It6/A11gCTUKbKdE6ooqGdx5JPCgQTyK8lMjdtY0xktUARVx3/Q0cfthhTBwr97TmArMn3u6vN1L2DRY8PwcS7Qq1UgklhLNnz2TggMH89pprhWykOExfmZKwJiSeVX6JKZWWr5w+g8mVXSSFDiIvozq7nwSH55GYmMSGuwuUMsZocYT4QY42+apumvcs7cbyD8eP5d6LJnLLhw7gooO00E0XRb8ar7oOI2OqqkSJR5ypJKrIkch9FZRiRmayXDR7Ep89djL/fO5hVOeqWbt5G12FTsbWVXD2lKGs7Cjxe91B3r+2gyk1AYeMrBDNhqSynjhbA6Ip8MAGvtrNUtDFVBddVFPiZ289mls/dyp/1K796k8cxZEDSozv59NBwv3LdmCq6nnHoQP57tunc5GMwwfOOJSJQ2vYqZPDTx9eL8Na5mPHHcCImkq+f9cSFnUEZMRHo3s3Y9QpfznEQgnLJY4dVS1XcUBEQTnSIBjFzm4mWI1h9eo1clXWMmjQgDS/++XKwEo5gi9XcZE1y0t41uL5lthp1m7EV/DtUYra8KvWc/77x/GRzx3MhR+ezLs/OkEwcQ+48KOTeOdHhvOBT01g4FC04fFFe0aDTHCn4dZmN/a+pCaYxH1HOhUXlUg/FO/lJxEdHhhjWbcqYuPaNsRy3EaFPoo6kcWtra1m4MABLOn5M4vGGPqGRC5605AhM3M4kdYIf4HkSvcDdXOfJTe0P/1Omk7nyk1YbSp9nUq1IClok+vrOoN+OcrajDUcNZX6aaMpFItkpwzB00YvEo7RnIf5AhuXPEtoIkHM1msfwZ+3iWxQgQm0keiMaLpnGZnKKhouPIaNjSH5WJ4tC9azJC2dtH79Vjq+elMKO39+N0abu4yO0FEU4vroO9a+aTdMx5+kGJLNZgg2tLD9dw/jyes04NSZmEo/pSnpDPG2Fqmuq8ZvyBG2ttJ65+NsvHUuJW1cPM8jFNOcCzxRB0bQ93HfVgV6cCdazzeU9W9HdUzN2+dgp/UT3xM8t9PvM3euDV9j9KzhD9dd7z459cQTKWh8ju5IejLNfOP1ZxyQePxZ3hsZjgNSCIkWnzQYkXZqb33rObj/fPi++yX4WpCpDKY4wtACirGEUtSJFvJRMiT/cvIYhsbbKMQeWl2AwUjjuQNa2bPI80NoY9CC0Ct9rDFojeDazspgXvHwCj79h8e5UUpjpxbXQf378Z+nTOdDB9ZjSk3Ycis2LuBCkBSpiNtA324RFaUoamTwP3HyBL5z+ngumDyIx9Z1cPFDG+nUwjhkWDXjZFQfWraF9S0F7lm8GR06OXlyPblyl9pBbcdUiAdVOuoFqpO1biwBxbJRlz5b2jvYtnEHm9dvZb1Owq2xpawxgCF2YH2OmzGeDx00mi/MGceXZ4/goIp2chrzomaPyx9eI65leeTZZq54uomwrkFVC6pZxFjXhwN6QtIT744SYYo0shrwnPEDqVRRrLnonjd96PFE85133cmHP/RBOjs7MK5JzZuK0idRA7HAfSxZtJWWJkOuolIGIhKuWx6JK3oFISYqZZh50FidWofJGMasWdnO6uWCFQ46WKPYwWrF658t8sy8Zlp1F2m9AlEkXmlQTkabm4o9dKaDlI1R23GkvIjOroLiV+JJUj6FuofL5XK0t3gsnL8p7chontPEc14u/1Of/AR/uO4Pquto7UZIhJ8oWRb4Ywdok2cxWnv67H5cYXcK5zIOla6KPHzdbcYdKsz5dDyzlmxLiZJENXVvZnwy04YSWage0o+B7z1e7tBD8WU0i/0yVI0eSKJNmvE9CpubaP7JLXTdMg8beFQObsSXhOYlHyGGZHOell/fR+d9S7QJGETdCTMpxiWtkwSrOYjFg9admhtBR3Mrpfau7pOiFnSgaWx/ltIAABAASURBVPDcWESmJqZ7pGrXpekJ7hSL+onKCZXOlfzIKlrl3vaqfYzo87S+7I48hYXryQ2swX/n4eywoumGuey45xmSYowxVryxuP2h6wqF3tj0pMsmIQwM7t62pPXSKr/UkFMOJnuYNjby4ARxTKB1o+666VS9uGfNPPnU06xevZp3vfMdWiOu5UQyGBHqekpobzzPwwGJ3vPk7mdZiSa4F/YVab6XJdAp1LMWJ5zu97/e/e53MveRJ1m9ZiPWGspu0RCD9fH0L4MFLyCJi7xl+jA+phNkUGymJENb0h2aDmhCDbVTjCS8AYFWvuR995C0cw/Jo0OpBNjSWFHN3Us7eN+VCzntF4/yz396DF//TpkwhDgTqF2LNUFa39WJdKr1whxW/DJa1Vu6Qr5x/eM8tWobKO/KJ1bywOaIKuNx1PhG1Us4ZEQNP3vPoXz4sKFkDJw4vD+DKsoU/Ayel2A0riQJCG2OziBL3rZT7UXaCFg+f/1TnPXLxznz8mf4oO5kF+wMWam712rg8LF1dGrs37xzLW/76ZPcKHe11BRhUoMXFih6RRY1dYgPMcu0M+/yKshq/I7OxCkst8LjrOgOwITdIGywUryGMlAQr8uliAm1MVOH1yqnTJBUKVYdRLva0Qff/vZ3uP++e7nqql8TSYHQk+/KjFF7xqXKLHm6gMHNn0UMBuN6SQvZuyFRcxqTtmUIHE2jxrj5gFuvW83//Puj/Pg7T/Pj/3pGsJAffPvpFH747Xlc/I15XPWL1XS1VeD5McYKxLcgsKxdWRL7YsI4TyzlH2usrry1pczqFW14NqN+Xd+K9tpjxOkylqz6TshkPJYvLEvxhmkPcVzGmDSpuDtx9dW/5pFHHuJr//FtuY3FcyEkKooVh+J/IBJzI/rROb4W6+prOox68GLQBKKGiH2rlQCliiyl7W10rtaGthBj5m3H5rKUc0hA9D2wH1UzR1LoyrPuyqfY/H+Pse6yO2m+bZHohsxhY2mvVOe+xQYZ6suVlO9ZQbyjQO0pMyiNqaZEnqTSw0onVJUzFP74OOWVTdS//QC8OaPpDDsx0gN2aD2Dv3oG/f/9HPr9+1kM+NjJdNVmKWi9BNpYo1OjE+uMerYmIQpKRF43n9zvwJeSMji3sjbYxtRQHVfSfuNTFDe3qwYkJqAubyne/QyF9W3UnzCRQf9yLo1fOIuJX30L2UFVxEu3UN2hZrRmY7HAeczkOBIfwfHP8TjxfKw2zZVaO12lToITp1B91nR1EGochthaEovS6P65pFN/CWMMW7bu4E9/+hPnn38B1dVVGOmUrE4FfuCRzTnZYp+ERP32wj7p8GV2Ila+zBZe09VNOjrJl9Z2Qv/+9Zx66gn87vd/oK2jk6zv4e5ikMHtxpScqkYs9xBxyLuPGMl7ZbyS4lbwQwpaYZ4kPqtdrfQjsmHC3v04m21MlijMS9Db+MI5U/meFvLhY+rp0OLOt1YSYdhZaEl/2hFbTxR5aiCBSAtH4EshZPw8FTrdtRRjLl+wkX97eB0F43HyYePpl+1iRLXPMWOGql5ETW2OwyYPZKKUWkehwOD6auaM6o+fb8H9vpxRf6Ha8gW5uESVxhWHUhAJzBhcy2Gqd8jIfkwf059sTQV/cqfBcsT/O24Cn581iFLTZnaWtzKwtkItGcpRCS8bE9oQ9x9hu/YzGlUm0UJORFLvYyJwgILTwIp6H5WoviFxBqrcxkydRgZVVhDLqMjyoI7oG8aPH4/R+N19rJUC6VvmFquV8tqxrczaNdvwPIvLA8O+Ck6+rNfdX6lY1qnAJ45ygqxA1iLuBTdGiwgUnW7ejRRdhrIu67JBI8/q9Lt0QRuBlKgxJiXfSp7mP97C1g0lGcBXUhFqPqT8fK2Jbdva2LSugLVZjPit7JSW3tfMmQeI/oBRI0cSBH5vtuJE40kgSvAko1VTRtIiuXDrxM2J52nM1mjbZ8joJB+vaaOqA4LYUHx4GfaBtcTbmgkkn3Z5M0belZqGWpKdWk+PrKF093yyDy0nd++zmDuX4i3YqVnOUFXfSLJyB8nGdjJV1dRuj2i9SXeinWWyM8arvwz+ymbi9U1kKysJtuRpvv5JOlY3UXfYdNqH1FFYuxOztgXfBnjaAIvZahusBq8lr/UMZdERrWvFc5trlUbanEf5mGhNF6a5qBwP1rXgrW3F15gqgiwZ3Qu3XvsU0foWjNzRXnUGs66ZnT+5ncI9q8lqM1w/fgxeKcf26xfRLlzbXgbJMT1BS1dto22AyzZUyCWd0x10vpwnOWwk/d98KCW/G9kY251I34nmz+D7vq4mytqkXsUJJ5zA8GFDiKSsjDEplsGk8Ruv5+dAX44+P8YbuSkHYi12d48za9Y0Zh04gyuv/p2UPFinRHQfYXoELZU7LaxIhqG/an75uIm8bVI1Ses6spmsFIhJF57WEJFhd1Da2QhjAjzVrZHyGdBYyVnj+3H1Bw7kCd3Vffdt02krlbhehrM1CrB+F0mFMzmGJJshEg2xl+iE62OlaHMZS1X/Rh5at5O7l2zgzGF1nDu1gWOGeUxtyHLfuk7O//nDnHXJU5z6o7n86CG5oUTRqTNHUWlCSlaLS3QVpTTKiSUbgudHdFQY1DTfOfsQrrnosJS+X144leNHZHlkdQv/fvsi8pkM33nzIdzxmWO5+lNnMGfiEG5duY1Fcnf5JqNNQCUmqztf0RxpFxyZWD33eUwJUnD5BoRHTzDGEkiZZcIi/bwyx0waQqVmIxKNvdi4oHlw0dFHH8X/fve7fP3r/4nQZKMSl90D3enlizpoayni60TTU7BPIkdiHCUY/Us7VEYit4Q1mkPjYQWeTuy7wcfI0KS4GkwS+wReRpuXDoqldm6/aQlrVrVjrY+n/HnyIDzy8NNSsAWMSVTNCF65xxP/2uSunf/kDnWSqM/d/TlD6TZCX/7y/+PHP/oJp55yMoHvaxRC1WOQQtdXIjqdYaqaNpJ8fQWkLiBDIncsMuJZyXa8dCPbvn8b/oOrGeJVkntqI63XPE6NFc/a83T94C74w5PUL9lM+//cSsdv5jJEa6bRZhloG8juCGn50V2Uf3o/g5a0sO2SO2m76kH6F8RPv4JQ7e78xs14962hsdnSofvVzqvvw0rAKiobqHlqK8Vv3En+ygdpkCemeMnDtPznzXT+x810fO1m2v/1j7Recg+2s0BO8+eL7vLv51H+9j2Ut2iuKjPasObwlzbR8p3b4aE1DI0rab7qAdr+7y4qOkvEWhN15Mg9vom2f78F78Z5JEGiec2SW91B+68epP0bt6X9tX39ZqJr55FrTgicniEWR9GmBekTxYDTOe7PpBq5hLtsiZYDBtLvPUcT1fsqFL70Tiz+C7XnMWT8jFhu+Y303ejRozns0EMolcu4uexBeiP6Cxywf6H8jeJeDuj+xIpbseJTTjxOysFLfxDKuEwjGZVwOsFLZCmFRihl6WCwTfjXUw/m6NENdLZtIwlsKuxO4IsyiJJrqRbQetLisWoFAqNF3mb52mUP8eVbF3Dn0h0sXJ/nl4vW8qHfL+KmpREV1QEVUi7rdsRcvWAtD63eCRmPUIo1X67mt09v5w8LN9NVzlA2DfzvQy1c9vRqrFdPZ3YAl8xfo/vZtTzVHLC2PWFlqZqrn2nhJ0+sYfXWnWRrqtlShiufWM79SzYSBdUYL4sJ63hgcSe/nLeaX85fIT22jOseWcTt8zayeWeMX1nHpc908K4r5/LzeatY9ux21d/Mx29ezGeum8+qzkrRXUdFOWBNW5nLFqzkkXXbsDohGPGM3uAYYiJ9JQIj6PPEaOceEWixT2io5OARDeBcbcamO2yM6UZW7H59p6MjzwUXXED/fo067bo2e4qR4pbCgTKL5m/XqdHDk0uvu/SVfDv6LIk8GyJcfUIYhmmH5ahMkClrHHnJgpQZIYk2eInGl/TEEKOhCazGk1AotRLbzZz3jvGc8ZYR3HXbM1z5i4Vcdck8ljyziXe893COOWksXYUWStqkgQUneOrRYPTem0+Cp9PzChmuKCrglgfs7sOtn0p5Hd71rguwXkC7PEIaoOhJhGVIZEiN1pi2WPgjG/EG1xPpdI/pHqurjzFU6gRYu61ErghdlZ7cn4aaNpOuoQqxsm5biJEnx907+q1l+hVzWM+j3ZbJa9OYFY31rQYrV7qvjUpVc5k6rYMYKMog1hZ9+jXF8uig7gLqXbqpU6dQQ2R83E/5Vrcl1GwrkCuLnnao7vKp0N1wriMm2xmTaQ+pLlvRlmiDmqRt2R1FsiYjw2cJZcCsPFG125SXT4gSQ3VbTE1riNUYY9GRBBkqowwVnR62q6x5TsipTk2mhpq8T832Mv6WNipaOhiodo3kOUwiQLykO7iNQaJkYo0kJ6FT8t45rIaGdx9DuX8liVzyst0QxWh/g9NjQtfjasEtt92B+9vN5517jjxncVq+G0dof/a8kdGXA7bvx3PTjpF94bnlL/bdt55LvxjuX1Pm2uoLf03dl4Pre1kyct8YCW8Ux7z3Xe9gy+Zt3HHHA1jrST5DSmEJt8tDizDwfLqZGzO8yuPrZx3MzMaIHflm5QfUycXnS6E6V6y7KwliURcnJFKqgRZJobqS1VGWyx/dyievW8p7f7uEL968kTvXFzEySF6UkNGd4RIt/E/dtpGbl7ZRnQ3IaMEUdcy8+OHNfOP+LYRxQFWFz7ztXXzp5g38XsbklqU7+cKtG7lnfRcNtVVUWJ+anGF9Keaf7trEfz+4Q8o7ZocW9T/etY0rnmrHswmRFJQl4LfztvH/blnHv6qNf7p1HV+6cwP/eMtSFruTYEY0ZHM8vhm+ett6LrxmMZ+6bjG/0UljZ1JFVRBSFt3IZbymuYsv376VP67oICeeibXsCnEWEl+fscAIdj+JFJC1RZpkmGaNGsQ4oSIF4xuLb43cp6GUgVM0sH6DTjJd0K9/f+WFdCt90uC47WlTslOKarVo8K0UTl9Dn2Lt/ZfIF38TKS7DnOMH8uHPT6L/IDeIhEkzavn4/5vO2EkZQrndjdN6RjxIPBFipCTzKV+c+ivqDrIzv53BI0u890OHcvzp45k4ZTjv/tBsjjhuNMecPJK3XXgoI0c38rZ3T+RN7xhKZV0Tba07xQuwnsEYI6UZ4bnm1cPLfxKCoILN60I2ru/8s+aM8SSTZSqrc1hbzcoVazFGc1Yqa7xlfGd4dLqtUE1baaibNlin9JL4JQK1pozWiJaO6liMjHTJj0nCCNxYMglx5BOLV6WsIZYsRKE45YyVsRqnxXqecEokJiLUoosrLCWlA8m18bOUvFBtl8TnRGlDOVsitCXKmQxkKjEyRBDpRKv66qOU85WnHN8QCbR3TONE9FgjGgUFo3KtenVNKtZRCFrj1oGJKaudyEYYWUNf8iibCrqWEQtEp8ptSJwxxIEvI29xHrAwjki0zstZjSsIQDwv4MZqQf25TXziYiB/nn+jAAAQAElEQVTR2iiJ7yZJ8DqLtPXPUvf+Y6gcVYejwVeZq+OJwAS1ITz309BWND/51DwWLpjPhRdegAtGbWbFC0+8dd/7Avrqe5feW326tvrCX9Nu33ou/WJ1NSMvVvxG2W4OGC3SZNdnRgL/rnedz7x581i6bCWBFryRsHqKJaNIFlNIJKiJFtUBDdX893mHMqUypiNfpGCyJF4Otxi02SUFT82nXSRE2s37FTlyDfXE7oc7ZLw8P0Mu46vFWIgGYxI8X4tM+VaKya0PUamyBKuFZ1yeMg0xmayHn6vEyq1spXT8IIOvMRhhI0Xgug2Ub5WfaENhMHjWYoIKEhugparxx1rYUmJVyquqwquqwVQ1QFU/ua3rQEpIiCl92SDA5moIszqJZGvJVNVrk5LRTjkURerNGqzaj11f4pnhueHPc3ZhiDeRNEitlOMREwZ1Z6tJlzBGo43jtO1Ip6LHHnuUgw6eRuCZlH40LvYIluVLmumQizEIPGIp8T2KX4GPhAjrd2D8JhnASmYc1I+JU2uJooTDjxzLlOkDGTy0RsalCyMlLA0r9mcEgTYRNcqrpBy2M3iEx3nvnMQnv3QsBx0+XLTHGmOIEMlIAVdIfjwrOaOM8YqcctYEPvXlY2SMh2quNpAvbiZOyprnLGEYqd7Lf4wxkquEfKHI8kU63uGhSac3aBZAU2v0OviQ6akCL8sjkZXiDhWj+iiYHqgYN5hwQIWypf4178pOH31JjlxSsp4oFjg3szGq6UBZkl71bjBKq1hvUlJSGlBQgR6s8I3ZlZviG2tJE5BGrj96gyqpVPkuV/2rrrLUdiIgBZt0x4qU0IwIwehDkT5cvTRbbYB7qQkXaf6EBBgjTCmSXgXuDKRFeai6iwQOMy2XzLq2VZQ+XgzaP6Tgq8xK/1SoJNYhYGeDpf6dR5GdPoiy2vfTNtWY609gkD7R2gq0Jjdv2cKtt94mL9D5VGlj79aTMeKT6hmjOrwRXgoH7EtBAt5A68MBI4kuS2AH6L7zvLecw/XX38D27U1kg0CLxEhszS7sdCEYKRop/GMG1/Gdtx7CcNtEe6mDWDtHTwLtFqTbnTroreniWGWhIJaqSNSGdZm7Wt6dkP1Qn7u/XcpNbF/8xFOOdto4ZCVd2fM15/IduDYcWI2177fWr0y2FqKxxFposRZlrN4dRKLV1emGBGO0IEV3InDj0NpU0Z69OnL2zBHKX3i0F6BYNkxvrMb9KlJfdKd0MlLYxWKRf/vXf+WrX/1/lMTrREjW+tJQSvQ8Ig8dCFg0r02xMGS04a+lhr8+JE4eaojLtdwlb0BbSwHPU/8yvq6xZYu38OTjq6jQJmVPo2+InKci3MKJZ47gE1+eySnnjKSmviwjWQY3IFOkU7bth995gN9fNR9nlxzfY52M4qSToTLMb3/vFBnbo5k8vYFiqZM4lkDsMXe8rJCYAkb/Fs/volxCKXqC5CGJsZKdNMPm+ca3/oMvfvGL7GxqolKKPM3v8/LGDSAe21/tdCk3ERjBG8+LcUBLlp4dCNZtFpwLuVxgW01C/TuOpOqIkWha8DUzVuC42tteIjnwPYtz4192+a8544zTGTVyBIViWXLSF7O3xhvxX+KA/UsIb5Q/lwNOUThhi6TwIsaPG437wZrLLr+CrnyeIBBLe/SAkQBHxJRMLPVpJPgJpwyr4N/eMouGTJeUf5FsZAl0iHB3Im63Sp9gncAnFr8H1AJ/a3An416I/9ZGVM/GBl807wK5vHyNsReEsvuRBbNxSYs5ImMTKdfdRS8n5WxJvhhyoFzFwytl7KW43Yz0tmmMYc2aNXz/4otZ/eyzXH/D7zUTjv3CUlkvnoubm9p4dnmHTn45YikjY14Ol12LfxlcF4lkorqygTUrClzzq8UkuhrwPJ/mphLXXb2IzuZaiCvVmOiRu5IUCsozeLaC8RMHUVuPZLCLVDH6PkheSAJq67KceNpU5hw1Rp4OFGLxPqvyKo1R8+B1MGZ8PRMm1xLqyiKt54gS5st9kgTiuCR+Zli/qsCObbL44n6CClzjsgBx6nK13H77LSxbupQf/+jHPKt5csXPhaQuIBg3SG2Wuw3GcxHe+P4zDpQ8KGtDXRKvHcgnTIcf0nDWIVQdN5aS1ounibKhZiVG8tM9N/rCiUEkT9Bll/2agw86iIMOnCUZU7nE0N2HG6PEn/X4RsaLccC+WOHeLEs0qX1hb7Xdt02X3lvtvnA7iRSWh+/lFDv2JRx5xGFMmTqFK351NZH7SUgJYihBDXXqMIozZCS8JlUzYgNvnziEfzlhJFWlLXRJsReCDEWVZqR4jU45odEqUQxGxjneBRJ1/tZgVbkvGGPSpv5qnolGd5/VC7K59IW00d6XukiM7S5XnkjQ+297YrXVC2Up6TqvzNHjarCU0IxgjNkF7vQ3fPgIZs8+jIGDBnHK8Senncaai0gnOlk0fUeCkFXLd9KqO0rfqyDWXKBTGLoXR60K4RV5HB1xaIlMkwxlhqfnlrjlumfZpDvM31+xmPUrLdlsBdhOjUkkOOOZ0mRwGWHURShPChq9SWSI4wzOlYekyIgf+a6YBU9uZu2qNinQGNdfEvtKA7oUjGTQ0fhKoaROAulpw2c9xw+Vv+wnkbu0Ws3nyBfb5CVoVouJ+tYGQX0iBW+QfANzDjuK0aPHcMCsAxk9ZiwiRbm7n0RJI/CmDqFYZ7G6o44lT1abTs+dvlX2xkO6vhyf/BjHYUrO9STmBfKeOVfxTlvAnncgDWdOFbtibdrpngEP1Y2JxPhY+JoaJ178+tdXMXjwAE45+QThg2suI/dRJvXUCTHNffW9Eo2zL+yrETgrsa/6es32E2vyzjrjFKprqrn66msxPSONndQqbZUjG6CUhFrnOnc38q4Dx/KV4ydTGW7VjZmUpucTSRGa9MRSAheztxRf2vVefLmF1gtG7fYFfe56lJ8OXLF4sCv7ZSQStePu7qYMyDIz/ali+2etOaOSzWU597zzuOGGGzn3zedSlPvYWk8Kw6ImMMbRFLBwXhMkOUFG97aVKCF4JR+D+wEXz0/UiRRcnMf3M/zx2tV87z/ns3R+JLdpjcoi0ehwlEyyIisDMqaIVmcwrdN8dLeFCTE6tWClZU2WbZuLaTuLny5SLJS1IazEegnWyqWc/oCNUaOQzXpI7FIDbSSXaebLfDmKtZdRK7H6syycv5k4NHjWGXlHgydaLWEYctxxx/Xc+V2gMT/fD50lqeGtHNaPnPt/TSOtC7pp543w/BwQe7JRQrYQEiSGnXEHnDmdxjNmptrEiwzGmO66PVH3B3ie5aabbqZYLHDuueemBtsZJVdujHHRG/A3cMD+DXXeqNKHA7Kv+pJTWG7Td1zwVjq7Orj5ltulsD2stSlIVQgHnJiGEt3EeFSEZT5x+ES+cMwkqjvWY6WZoihwpaB3Nyj5+ntefMRiolPQR4yoYlSFRxQHOjntWcXXrtv9t3aZTJbDDztUijohSHfhTvF7Qk4Ehu1bOlm1rIWMX0OchGgKlP9KP5IGdwqLqinkPRmbPP2HlBg1tjqVFafgkm6h6kOIBp1+GUlGgSBTpr29REdbRHuroC1WnNDe7CmGlcu34PmRTuitrFjanOK1Noe0NQuvJaajJaKrI6SzTZuLyFe/GY3d8SXt5GW9jKRcYi+ei04/x9ZNJdaublebgUoUYenV126ckydPZNCgwSxevFh0GIewC9xoje7Jbb2PmTyILi/CeWN4I7woBzJiozExG00HudMOYPBbZlPQVMfuuNrLfLVgEIcla24ePG3aHnr4MdauXcu7L7wQzzOSCbdOhPjG87I4YF9W7Tcq93AgoRwWUyVx4bsuYOXKZ3nwoYfxbbCrPJF6dB9hHFKWQCfG4smd/MnDJvLx42Zi8s24NQAVGJ1YHCCF5Oq8AY4DiVQCKY8yMqKHjR2IT5FQSsO4YoFTForSxyntESOGp+lY1tNK83uel57auufCygBtpa0lxNP9lfVKoBOhXrzSwZ0qi+E2GdeQCz80nc//42F89h9n8pl/nM6BcyolS3kZqaSHDMWmCMbR1y1jJu7H7ddt5PtfXyh4WvCk4Gku/voifvTtxdx58wb8wKOrE37/q2e5+JuPqky435yf4n3v60/z3f98iscfaiab6U8qmlK27KWQJDFeYLBGNLRZli3eBG72NFGJ+nFgjFPiMS6MGDGMZcuWu+QeIHTNdygHOGTGDcRW5TA6pe2B9MZHOn2OvY4VzqERiv8tchFXnzyD+rcfjtFcuJ8ylsohTrETh6qUYs1DxvdZsGAxDz88l3e843wqKnKUSmUieRtSxDdeL4sDf5WRdYujL7ycnvdWOy+Hhr1V10jdZ/ycFEJMVVWFdoIX8Mgjj/PUUwulaHzlu1NSmVJUICO5zmhFGCl8jE/GhnzyKBnao0fhlXdSjA2SezydrNCSkHcHt3DcfYvZWwS/ytoRy8SJEF/MCMsVTKuF2cPq0lH42rE7pRLr/smdcF3m1m3bWb16DTNmTHefyL7KaEVKx+Kt1IxOknGSZ8nCDpKwTnlW5RaDNkVJRni+4JXjdlgy5Go6ufCDk5l95FAqa0vkKgOGDK/h/R87iAMODSiUOvD9QHQIdJpDKhGsvj2Nx9Ky07J1Y8TOrdC8zaN5e0KzYPPahK6ORG1lqawu07IzZvvGSpp3hLTu9Gja5gvPZ/smZwA9PC9GexAQH9lLwRhP5Dq6rdrOsmxRO6VyZzqCSC5fz7MaAxgJtrtSOfDAWezY0cTKVWtxYZducAY1BiOjkRszAH94PUlJG6vAEooX1i0UXn8hXQ8GpCpSQJx1PHI/zOTWSHuhA3PcJBovOIwkl0i2YzzhW7EqISZKZEDjkmqFeNZj+Ypn+ePNt/Kud51P/379NGcxgTayziOkKvv8SXo2Yr3xPifgeTrspaU3fh6UF8xyfH/BwjcK/hoOGNw/NwmNjQ1cINfxn+64S26w5RLkjATdaC1YfC9gl3KQkgi1Uqol+F84egKfO2QwufZNNMVVhJlabFymd4ISXr8h1qLzpQxcbGR8Zo+oZ3B1jlh3Tk65OM64Mt/3Wbp0KaeffjqXX345hYJOgCo0RrxX7B5jrObDT43P2mdbpExkDFxBCg7PQfrxCr0MxVKJ6TNGMnaCU2hFKbs4lQ8nOxomRxw1mVw2q7uxsmjonXlHlwNlyej6Op1kcx6BfIMu7WsYXpBQCls55Ij+fPJLB3Hhhw4gU9kl6SqSzVbg2BD04AcZ8UGKNFGpWtzLj9F4upvMZgM2b+hgy8YurHhvra+C7jFZ2y3dhUKBa675HeecczaPP/GE6DQ470MiziTC0RLB1mTITBpCh1fGKN+6TUF3M2rv9fU4rgXafPRCRgwycUKke/eW0BnYCfR72xzCnOZYOygjjjkOufk3xqR6yBgPawI2btgo3v+et771XIYOGaR5SzDG7AJX7w14eRywL6/6G7WfhbGY7wAAEABJREFUjwOlcoERw4fJ9fI2rr/hRt1zrMP3M3heVuhG0P04pRq5RaAF0iDF8aUTJulUO4rKzq2US3nt4I1OtFIpqhJqphJen8FtSpJyRBJYamjn2In9dOaUCpbSjqIYz/FGhtgYw0MPPcS8p55k0TML5IJcmjLM8TlN6CU0xFiWLuhg+9YQX0aHfRwcPXUNWUS+wMPIE2I0xyiFQo3uID3f6ssTxMr5y49RYwWdYIaPM5zz9snUNpaYNquRU84eSzneqbvfGIPHvg7a9+hO2LB4flvatTV70mBF9/Lly3l07lyWLF7In26/PcUzplvujcplcYmUa2eMoNRffCuXsNocSAKU+7KeV2/lRKT3gI0hFp82BgU4YTwD330kpQafKI60UbdItQi5+3HyH8cWz/ryHuzkt7/7HWeeeSoTJ4zV5q+cGtluzDfee4sDmoG91dQb7fRyIE4iijK0o0YO4y3nvSn9X3s2btwiwe7F6I6NMU69EmqRuB+jz8p199kTJvPlYweTK2ynkPi4DbvTv1oXuNNad83X19sZWU+8ai/kGT2whoOG14sBchvKnehcWok2Kp7c7+70c+yxxzJh4mROO/1MZs2aRfevtgi957HWcTNh0YImbWBq8Tz33VO4jyJnOErFUL0lRKGHU3pOEzr3qTKJdVWg4SopU6K0En/xCSVEdQ0VvO3CaTT2l4KNAjVZ5IRThzPn6NH0umvZxyGWa9JSxfLF7YTlhL7cTqTxwyhk+vTpXPCOdzB6zHhOOeUUXHBlVkywugbISPhdveyYRvwhdcSlAlZ1Hd7rEaQuCH1D2YNQ8uv0Qqfc8NVHTqZBBjas8TD6dsrdGdq+TDf6COTBaG5pw/2xiaOPOooDZ83EzYOR+94Y83pk6Ss6ZjcPf3MHbiH0wt/cyF6u2EuPi/dy0y+5uWymkozvXMQJkyZN4PgTjuHKK69k2/adOBkuS7E4+qIkxnqeFL1V24ZEbp/quMhnjp3IJ48Zh1fsoEvKxKg4STxia7UpTaRgQPZYdV4fT+oK05133pQ5fGiWYZUVGngG3/iKPRxT01ONmOv7WT7z+c9y/fXXMWzoEKQ3QOeebhCuzkTbt5RYu6pZfDcycrHK9+WTQGJpac3jZMCaJDWqmmbiWCcRzXAUhpSKOrsJL9E3mnvSu2JHp/JdtAuEocqlYpkxY4YycWo/ioUIY0OKur/0pFCPOn44mWyssarvXfX2TUKkic8xG9d2snFdh6bBbS4k0D1z4jZG9fX1cu//gq/+01cIKqp2Eebq4ubYGrQ68Cot/tTBlOS9QK7OKEXgdRcScSOSTFgpBk+n1Za4k+CEiQx4+6HikXgVRXjWxxqDzXhE2vRHcSJ507c1dHZ2iN+Xc9DBszh09iGSx0T4liAIeEnhFUBya6EX9mbzvW26eG+2+9e05aT9r8F/A/elcCBxSMa9iJOYgw88iOOPP45f//o3Uq6tBJ6vnaPcn1ISbvIdplP/sfHoklLNUebjR4/jqyeOoV9pB2151A5UaHE54xpp1twuNu3g9fCSsnD/8UK9KXH42MHighicmFSJ0BPEyvT7iSefYtzYsWQzAYmUsTGOuz1I4i34rFi6nY72ErmKDNazvYX7LPbUZ0drpJMdaf9WCjGKQ6w2UWh0zTtKMogq8xM86yTDgPJ5nuDqeJ6HH3hs3drCXTdv5rGHNmNNhrVrOrj71vU88sAGymWDL4P7PE28wlkJmayf8nvZ4q3qK4MxRnH3Y62MgIyCrzFMmzqVeU/PTwvSdeHwUlCWpjxWVDV+GFF9hcYT7tGOil43j2OJpw1UplBip1cgc+YB1L1lNmG1h5FHwxoPMUePkWFlV7ASdfdX6S659DKmTJnCCccdS+yMb4qhORGP0+Qbr73KAbF9r7b3RmPPw4FQCvTQ2Qdz6KGHcqkEvKW1ZZfCM0bCvatOgpEBjsIy9VGZz8wZzZdPmMDgcDtGp9pEyshgUlOhQ++uWq/1RGIMoVyEM3WPecTo/hpunPJAifRRMUYapKDT3MaNm5giZZ0WPOdljCEODc88vZmwbNVGJIxEsG8fX3fL27eEbFjjTq5oRm1qYBOdTlBYtVRbLZ1irfu1IpWKUOX++eMMUaSNRCx3eS6XYfu2dq6+bCFPP7FByB7Fzhy//dUzPHp/k9p3G4p9PVYjOhKM+wMYOokvfWYb5WKivN2P1bwZna5crlP827Ztp7WjC5fvxrcbE5yRrRgzCMYOohiHeOZ1qr60cU+CiC1BB5VnzqTh/NmUGzxKOtVGjmHG8d0lwBgjQ5vgcrq6ClxyyeVMmDCeU085iXLosBPeCK8sB3qk9JXt5HXduo5YsRRhKDjqyEOZOfMALr/iV7S3t+NrF9/LGyfqRmpEXj18L5cuDCtF8qHDx/K1sybSzy/TIiPr7mLcr/NkQ1ejt/ZrO45TFSGPwPAGhlZ43dq2z5CdMvakTNyv7QSBz4hhw3AeBJdvjFMvu5GbdxRZt6aNbLaaOC4LnKLZXb4vUp5n0l+pmf+UM4ZodAnGOPDZtqWdBU9vwbMZkEcjjhPFvWNwaQfKkuV1Q3OA0rEUbOAF5LJ1ZHI9bj8j70euFt/W0e2WLquiMvXeV4/VWMOwTDZTzYZ1nWze2LlH145+Ywxuvhrq6ujfv3/6E+JWxrcvoqM61lpyp7WsvBmx2tUi6YvyukhbDEk5pD1XpvLth9Pw5oOIMjFOV1SIj4mvayUXJ93scGvA18a9XC7zqyuu0pXCaM44/TTd0YfyBpRfjyzsZsw+fNt92NcLduUEoS+8IOJfWdC3TZf+K6vvJXRD4AdSdE5NwIknHM/UydO57LLf0NrajjGGMApTJZNIoRo8wJJIYYaxxUZl3jFrHP9+1lRGBh1EbVKUSQ73/08mBtyJ1oFLq+Jr5nFjcmClLLRxp8rGHDe6pnt8OuV1J3rePd9Lly5hzOiR4l5PvhR1TKyPRMqkpDhixZJOWpt8eRJQXjnlvwr2/uMmxNGVghEVXcTaNKH5dbLo+RHzn1zPE3OfVd8Wo/f2rW3cesMztDTnhauMuFY0QiQDmuhezahuWe7AcrmAM1yhZCN0Gy/llaR4y7rLLcqFWOhwrZGO0XraRJg8nuQJRxNiKPsqiO+SYcQDGxQpdmVZsqBVnYcal8BNsAyn1egdqICpE8ezdPFilxSlWgcaiiPboXrKcdSbGQMx2Qijk1ikcgeIw8pQPTffylSb+njNPBEBRp4ON+9tVWVybz2YRp1i4wCMhixNARqzl6BrkjKxZCOOVCDeFwpFLv/VFQwfPoSzzjwNF5x7viKXw1rHK5ezb8Gtgb6wt3rv26ZLv5x2Xf1eeDnt2JdT+fVe96WM35huIZbsS7EkqcI8+aQTmD5tqgztVbS0tqZGOJSidD/IYaybkkTLBYxnpToMSZzn7ZMHc/F5BzGhrp2mUif5qI6E10cIi0XG12c4YOSQdMCJ6eZp+uFe+iwUS6xfv54ZB8xwOeKfwaEZY2SwEoyUSZIYFi3cSBxaXNpaqe0kSfFfmZdrW4ZGfZikioxfS7lUJl9oYtpBFbz7gwezauUqfnXJw1x96Upu+v1ips8ayrsumoZXuVGy0STZqMJ4BRytcRSQzXrUNRpqGwx1DZbaOoHiugZf+Qm1/VsZO6ExHU6+K1F/CZ5nUx6IjDR/377cPPjqMk7vmZcs2pzGxqD5cfxhjzBp0iSamprYubNJ5XsUoZmUBYmpGtUfO6JeLuMybrWoKZwRVuGeFV4jX45LGcewQoFWzXvD+46l4cSZ6MYD7cvFA3HBlWu8VnGkzVysnanveZSKBS6/3BnYYTKwpws/kewnCE3YieCN55XmgGbnle7ijfb35IAUn9xnJ5xwNAcfMovLL7uS5uYW3A/qGC0Xt3NCwSmOSHFRmtEo3y/lOXlUA9+5YDaHDQ7xCm1aMA6L13RI0Bh10p8zrIZhlTliUE5C3+BZy5o1azHGpD9RLJb1Le5WKjoJbNtcZs2qZnK5Ct3JJjI+WdV5hZaAiaAHjE7h7hTb2r6JirpmTj57FO/58EGMmZThzW85kRNOHsNhxzZy3vkHcfBhQzn8mCF86JOHMWmGT1vHFsJiDXGUkKnewkWfHscX/20mn/vnGXz2n6bzuX+ZkaY/98/T9X0A//Afx3HGW8bgDM7aZ7cTh87AefqOBX+HJ50qD2syZLNZ3UO3sW51l/juNjh/Tk9jQx01NTUsX7FSdTT3fVCMSXRqK2GrfaJpQyhZkEMA5+3oNrJ9kF9DSTe+5rCNjpGVDP7AiQRHjSXUlIbycDgOJX0E3qWdcfV9n46OTi795eWMGjWKM884nUgylDir/BrizathKPbVQORrhUZjDGFYknEs4xbIUUcexqwDZ3HJpVewfUezTi2elI9JQS8MEcZ6lHWCcaeYQrnEUQOr+dnbDubIcSGdcgNFOp1hTA+LEmRRetL7a/TX0RVLgbgNyNEThyDVKt7FMrQa53OaWbhwIRMnThArHC/6lpv0FAiGZ1e00LxTpx9rZGB94ldUMzujFoHm0M25zexkzvH9+chnZvPmC8aSrSoShQE2iKip7Ud1dQ0VNUXcT3+WSwlTZgzhok/M5uy3D6WmXyudha0YG9LYL0tNXY76xqygN3ZpBzn6Sz6cQb7vzmd58O6NVFRWoUMNxhgB+zwYY/CsLxoU626w0OWxdNFWwKb0aHqV3vOZMnkyK5Y/928ZG7URYVXBcbXqgFHYiiw2SpQHziu9Zyuvvi8ntQ56KTfon4xiVCxjJgyg9oPHkRw8KPWGoXFn8VJU99sGxghX4DIcvzs7uvjFJZcyduxYTj/tFMphpHvYkvRPSA+aQ30D9gEH7N7qw+2g+sLLabdvOy79ctrqW9e11Rf6lu2LtOs78HP4XgYrSXcL6thjjuDIIw7n8iuu5q5757Jw6Uq27WjVopAx0E41Yzx832ByvuKMtAlMrs7xi/MO5X1TMpQ6W8hjkLbB2EjLLhS4lvfFiF65Pnwp01wMRRmcSTURR4+oTTszejvDq0hGMnYjpyyFs3HrdqZOm+ayBQZjegApZwpEUZGF8zZidKJKdE9ldLpMdM8Jhlcm+GrWUiwkjJmU48v/fjTv/tABjB5fr/wYSyVWcxv4HtdfvYT/+re7079AVVlRq3k2UoZl6hoDTn/zFD73j4dyxnnjaNtZyY//ezk//NYCLv7GM4KFXPx1xT3w/a8v5Lv/+QTf/dpT3HTNBuJyLZaM+jMyUE4h77XlrjZf2pPoUiNOiiRJKIjxPMPyxU3ii75NEWssxpgUEC7alEyZNoXtLR06xeex2kS6X8Uire9hbBajrrMyOsVRldqslmVvrKoFqq5YZWgb1g3px6viZSTvTuaNeBDIve9pZ2R1TdKqE2zXnCEM+NixZKc0aiyJZtTiiQkO1wrfGsOa9RtYvXY9xhiaWtq55LIrOEBXJ6efdrL4Dp41uM1qEATptxrap0G0oKUAABAASURBVI/TfX1hb3Xet02Xfjntuvp94eW01beu7fvxRvqV54AxRorFx+hfEseE5ZA5c2Zz4EEH8K3//g7/9C/f4Stf/Tb//Z0f0dEpJWMQJgqJTnKQGE+vhMHZgK+dcxD/cNgg+rVvo6BTUcFWEmWqCdHS06JVpVft4xRIQoLVyf+wMQ00VmRkVLuHY61VWgpbMeLns2tW4/keQwcPJo4il9WNqHci8GzAzu1l1q9pJwgyKlfrUmIqesUex35NL0Y0Dh1WxcDBVSB3J2lwBkEJ9/+7yqjMPnw8x+uObcCgKo0rj8PzfCtlGIMMRr8BVUyeNpCqGp+mHUWWPdPJyiUd3bBUcQ+sWtrJmhUlNq3TySeqIeMUKiUw5W4QP9nnQbPoNjM9Y/d8n00buti62cl25jnUJJq/Mo319dTW1rFUG04k/26+xQyslewbo6wEE1iCSUPpiF07Bvf746iENCTp+9X0csrdxgnZMCYQmFKJrZku7NkzGPCeo7GSjUTz57uhGY2sB8QOnBJ/+LEnuPjHv2DF6k1cfuU1HHLIbE44/jhtLkMhJxhjekCfbzz7lANufvZph2905jiQuFcq9BinSOHgg2fp7mSkduUe6zdtY9KUGTgXIlpYKbJe3bW6c2Jp8QEyp/908lT+9bSpDCo3I6tMFPuEQrRaVKryqn1iGadyElOrS7ejxjRoHAYxTI9iuoOGmSYWLlzEmNGj8TyJc1rcW4LwUfBZ+kwzzTsSKWpf37vL9fGKPAajdmPCME+U/H/23gNAjurIG//V656ZjdJqVznnnCNCJAEGREYCIZLI2QTbZ1/47jv/v/vu7jvf+c42OUeTwTjhSLIxHMEghLKEkJAQIJQ2T+ru9/9Vz440WkkrJK2kFXSra16qV1Wv+nXVe/VmR3R0LG27A+hzp6sHiPfJJ+uwbMUK6K82saj+JPeQwYTPGXzOrhtwJqTCMRYlyrgrKd05xMroXIsgQidNB43wXDjHj9RI8WDcqgvla+EYF7WbgcXzN7Ii/7yYDW8Dndea1ZDx4sVLNIuAqxUFy/kQVjQ9vtJRvZBqH4NQP/F8W4hwaH3ocKRp7orjoIa79k/b+Wh39iRUzZ6KVFWcc4hYubvZ4ITLNGDBog8xf8Ey/OiW+zF9+nQcOXUyw8MeDnU70Gywh2SRs/yQlPsrI7TlC+X5GbQvK8XosSNRn6pD73490WdALxokfTx5A7X9kNXgZGl8kA1wycTe+I+ZQzAkUQevbiPi2k0N7PZdDqlSwGGn/QDdK8sxvlcFZQ8ALhwEAnobiEgIGYbUPv/sM+jv39IGQcBLM0xyt6WRtlixdBMc257toXJyTfvzUwx3zTGog7RIM9U7lI4ZB4bORqSITjiD9/+6AUvfz2DTeg9GitnmQMRAmgBw4HKnnuWG1IZj048WQB2rSZEPcYIiIOCOUQGGdQfzpjyUwZUOWLZ4E3dZfKbbiWNhuLjyOK+HDB0UfiGwekstRATgDU2Ru3wmbp8qFPWsDHUY4y6QVYfkrUNTzXh8PFt4rLG5UzHaXXIMKmaMg+NYuLQRbNrl2NZ+sh5Ll63ifCvFig8/xocffhQ6Xu3geZ4mERxEDRhdIebB5t7gVhFHaRXCvhBtLTrNZSikq/nm7Qei7Dg8YxIaVTIbP2o4xgzvgxuuPR9//tMrePGVP7GWN42LTyNi6V1UTgUjBsYwhOq4NFsBzhrUEz+eeziO7WHQUFuPRhuDcFUsno8EzywlDBnqC6evM2m26ZsjzRpkqJexvVx0LaGToNhhxJFzVDTDnQur8CHPoUC99OzaCZY6UkOs9aojonKUATZ90YiPlqXhxrkbDDKs8wtAsVls5VvPIQNfTaMgnYyhrjaN2poUaquZbskwzaC+Lsvwbgp11UA8VoolC2qIl0FNTT1qa5KoJW5NdRL12rc6gMPdrI4VOv5dgKV51XFb68Ja8g/xODi15EwO/K2MHbJVcPl4DOJFwGdrfHwe/jBFwEVQDlRu8FBEd1+dKsrQvl0RFi1fAXW8lo8sfL4Q0gIksDAlDuzoXrBcaKY5123Ypu15QBu7LOUJQrCMYKUdj0thH47+81w0NDZi85B26HbV0aic1j9cG+k8jvENZ6ftbo8LULUJWvnan/+C+uot6NmtI4YP7YP1n3yMNGk5RiBG9a5YBxZU7kJoTe6tRbeQjuZbS0allfepmprWIhzR2TsNWCtwml6EoYMH44brrqKjHYwL58zGBx8swG9/94fQdBhjmBKELw4BvAxTdThKg5YKUzuW4f+eMwUXjqlAsf4tbSrLM9o4kjFDg8uXjYYXVh2Wy95t+RbKG6A4SOOwvh3U7NK3SIHAAuM41IeGyRZjCPWmf7ZAdbAfUa0aM/DS1MGHy7agZnOGfTyIYTWdMrGY0XYm++F2XZXXorioEssXJnHbD97Drf+P8O/zccv/+4D593Hbf7yNR+9ZjmRdMWJOBf7yYjXrF+CWf53H9APCQtz6bwvx43+bh+ce+wheupy7lWJKuzu5yVsdbKghxc0Dux6Um/KEsvC5kr9xfCQbgGWLNmoJIhICCzB8Fyx3spofOmwIPvzoI82y3m3C0bGAecARoHxwd2TKuKCguxIIsBXQti/OUZfjLBKDgOevm/w62KMHov/lJyAxrCoMD+v6CEZ1puPaNhw14iIC1zF47S+vY+OG9fjHf/g2vv9P38W//vPf4eqrL0dRIsF3wcLQbmzrGeUOhgZCk3MwGEc8cxqw3JH5vh++EB2rKjGgTy9kuPvsXNUB1197FVatWoWnnn6WPtQH3yuChGD5kuYo5D8FSKcwolTw76eNwreP6YfuwWYEqWpk4zG6FQcInaw+cuKyJt+z7aXC8WYwuD1wRO9OoXhci4Rp/kPHn856WPPxmvDHzrWsbSIS6ieX5ydt8uIPNuTGzjZAcCCu8G8SQx0bNNbF8flawYZP4wQXmz6PcycnWLfKonYLIHQ6TiyJZDKDjZ+y/bNSbFiXCGHjZyVYv9bheXKWIWPLEGsSOEBjwP64+DyEegm4E53/3ufIZi1EJAR9hgoiEnIeNmw4Pv/sc9Q1NAKhx8nVo+Aq7tMRyf4V8LMpCP8VNLXprMpaxPdxS6YRn7f3eP46AVWXToP0LEGGkjepgLkdb3Wc6mB/89vf4/3338dll16Eo6dNRO/uHVGcYARLOyuwq+qTSXQfRA2oxT2I7CPW+sLktaDfjM3QUTo0KJbON+a6uPLKKyBczT744CNoUGOTR25KRRCaljRAZ+oCfgrtbRbfOqwbfjBrHEZVxOFvqec6PwsYYhm+wnpmF/ZipzZ4W8oUcAyje3VA/7IYx5SlWRbkL82JCFZ+tAplZWXo2b0rRLQ2j5FPBdXVKaxaUY+Ym2ClhW3urVm7P24bOOTlI7D1cGM+YnEbhqvdmKZZlJQLEokSxGIJBL7AOAFcnqnHipKIF6eZT+UgnkRRSQANFVseVItwsURt4BC9BELpLWJuCRcaaXz+qe5m7dbRWGshImG5Q/tyVHKxuWTpMjiMXISVBR8WHmy5i6Jh3RFkfS6kLNr6pRKKCEwANKbSyHYrR8e5xyAxcxT8Mo478BBnKFi4CEHBxZawJCJcaPl47PEnsWnTJtqHK9G+nf7caBCeTYPHITbwOfdsqEfVZ9gx+jhoGjCFnPWBBEGAPGi5sH1f8kqrEPaWViENze8tnZ31U3p52Fn7/qgTkfBlUNrC0E48Fkfe8epzcByD2WfPQp/ePXHvvfdh/RfclRHZ426X7yN3AgFfugCGpgv6KUXMOXxRPZw+qDNuP+8wnNE7jnRtDXfIBq7E4PIldE0sfNENX2b6dBzsy7eUQFxuWNQIAw6t0ElDu0BY7Ylhqggs8KbI/BQsWbwI/agXFmhUaGS5lEAI/AyyrPawbGE1Q8WAE6NVIxURYb06qjxomVWtfBs+S6HcxolRNiUeg8AhcHx0JNaqPAHbAtY5CPwEaGWZOrAB9QACZRURtscAEBjqF9azcMjeNnw+ls8ji1RjDMsW6M7cY22G4zTQ4w8+PeT0AwwbPAjLli7leKkH6oKZrXe4VmSpgk42XQlk/QznPrgTNMABWkyR/S5vy+fMASHgIll/nUqsgREHjVwc1PqNSE7ogm5XH4fyab1hufg1nOIcJYQUtSvCnAeLNDLZLEQEmzZvwb33PYDSkmJcdOH5DAvHQ3ttOV7HuDCOC8fh+AEYzkFnJ4sTNu2XW8ebh9ZkkKeZT/eWdr5/Pi2ksz/zuaexPzlEtHerARHZhhPmtSx8WWhwfZ9O1MMJJ3wDk6dMxn18wRYtXoJ4PAZxwIurVpoVVwKaYT5OIRgHPks8xMOIdhY/mDMRfzt9ICqTn2FzYx0a6cgzDK8FRPUdIa4lnYN7O8bQmAABnY/hQq9vuwTGdG9PoQRWVB/MNt2GRivJXcDaNWsxfNjQptrtE+1iOayF76+H0DEJ9QOWc1hKLw+5mtb/VGbSxJsOE1Q2S+EdCgeEMtHgitEFAuhYXICybgPDMvViSYd9hFY456RYfcjeqhcV3uOADZYu3ATfM9SOaGUB5PD0T3k2btgQhoxFtsfxjeHcBdwelfB6tYPDdpeqdNWZYXvcAsIHLCuOcPHAcfgBEmEUwsLUNSDD3WZw1lh0pIP1h1TS6aagP0ShWgDfX8v5bRx97kH4Pgjr4vE4Plr1cbjQHjhgAM488wzoIlwdxtYBiY45B4a62VofZQ6qBsxB5R4x370G+OLoS+Z5Hg6fehhmzz4bv/nNb/Haa6/D8GXkwhXCXV/AbS1f5630ArGwjsOdURY9aHn+/qgB+M9zJ2F0xwxStZ9B9NvGNNpZeiKjRAo7b6Vy4DL6izfg1oQbbWTr63Fkzw7oVRynXwzAYVIQS9h2r6GDjcVi6NWrJyu3b1PjY7hT37zRw8cra+HQ2BHpIN0qm8Ku2KtRzLcpXiHk67+KqcBxDdZ+XBP+OAW4KAwsHS+2XZzBqOrQHhUVFVi6ZMm2BuZUSwFTn4uyoEMcZkhPpLwsmIMD4YJFMYhwEO+AIReVQv/8igLBS9ZjY/8SlH7zOHQ5fQIcHuVYLigTngtDQMEVsD7L3avhCyEc1bvvzcNTTz2Fk046EccffyxDwx5J2h0dbQGNKNs2NGDahhj7QYqvAElLB6jD0BdOTbH+TzODBg7AFVdejvnzP8DTT/0s3AU4poQvnKOoW0HosNSBetaB9Swc62Pm4G64e9YEzB3VGV7Kg8nQKFkDoTEAGahB2ErgQGdoLIUye/CQoIM8ekB3mt009G+B/SyNb5MuKGYo2aJFizBo0EAVG0FTW9gQfiiWYMXSTxkqNjTmTlgbfeyJBlSHe4K/57jqfOprDBbOXx12Fo02cFkVFvihDogJhg4diqVLNGQMiDTJpQmPTNys5YwBOozsh6AkwXyANOlYOnBulXEwL65hEXccNNL512QzqDusDzpc/w2UTemD8M+WOa9jAaXUc1IpAAAQAElEQVQUBxnD97BAWMv3IZFIsMbgl7/4A15//U1cfPFcjB0zGh53xq5Lx8w+ROBi22gSQRvVQPR0dvFgLA13IewCbb9Xa9gnBL6s8ZjLF8xHh/btcc01V9G5CO6++wFs3FQN142xzYPPF1B9JhiecnjG6dBhWePAYxk8ix1b1Q7/efp4/NNx/dHR1KIxk0JKo5TcRZQyNJ2wGY6JTk2NnTpoBRo0RiwRAlv3xy0I4AeGCwLBkM6CSX3bkY3DXYmBEYOAgwq4uqeVDc+n9Ldah48cSRxALHhRSAj/GeZ9+DTASz6o4+LDQGjEQEo5YHMYZPSZ8dkeEJSAQFiD7dq0XXWRw6U5DDG2fqhCwL4aFRDibS3n8XeV0rJuJbKzjLYX9FXaisZngRDCAj+a4VGHrNzuzs9h1Z3mtzVytKG8yodj2JrXMulKI6B8lZ+OMQQ0XZY6U93kAHRtW3+6UXXRDBdbdUodqZZtjHQEQmdoJIElCzYinc6Spp47OqzXZ2aIQ7k4poFcTH2+sQYNjWniKG/W8/10jIFxJHyyiQEdYft3gJdNw2U9fOJAcCAv5SbUo75BMYkjkeX7yvBwqr2g7Lxx6HLtdBT3q4ShbJYeWBcClvKDQxWCzzHpgpFTHQ6jS42NjXjo4UdRXbMJl112Mbp36wqf74BhaCf/LNU2HMgxFvJSGQqhsK2t5A+EfIU88vnC8fPRFhajfFvSgIi+toDIttQxJjQ0rutgzpyzMGLkcJ7TPIBFi5ZAv43ssF4drTEO310B30f2Bw2PwOqbzBe5XCyuPaw3bp9zJI7vKnC2fIEUEauLE0jbYjqtOAADcGcJ40HNVR6wny41LJY8bSqJ8b1K0a1I6NNcGMrscIEhHHeetX6rOF5UjK5duoS6CAcI4hM4PCj+lk0ZhorrkeuWawPbEV750dBg07GDhhHqUEyWrdvahHrKg6F+mh4DcZputoNOIASlwb03rAMwOsAPIm2jtWOZzbu8C/sRKQhXQYDQfJsUGIIAdCxWn5MAoQz5PixuvS1UZoWdy09EfcZhf6VD2UOXxWevjlDHou2SJqIlbLsNnUQeAPbVMedByyi8tG8etJ70iaPPSkP+G9Z72PB5I59bQhsJpMd2EYHvZ6F/2ta+ohL6LWMRzmPtSHLhnOBz4RsBFBm4AzsiSR253AUCRMCBvbhco9RAu8CBz53r524D6sZ0Qucrp6PslJHQH89QuVRNDsWTEBvhKbzDMfGGiMDhmD5atRq33nYnevbsgYvmnoeyUo1W8Q1huyC62poG8s5V0+aymeYVUfnQ0ICuaLM8p51+zBE4++yz8ALPaX//hz+GwsdiDl/WMLv1g+/01nyWOw/xkziqWynuPG8y/ubIgejoVaO6cQt8p4h2IE5cvsqiuxqP+f1/W0OZCe3p7I7u1yU09RRkK2MR4ZgkLC9evAS9e/cKFw4Bd9+FeAhRDFYu34yN6zNwuCPYrj2kUPAh1Ex+nGFa0BZmlaBCWGj2obphf3VG1m1iQ9zQ4TJthr13RaWjrymfhaGTDR0e82QL5Zkb8C5IK5IP0R2jsUyVVh7VMhMAbIOOW1Ot2goJjof4dFpQHYF5FF5azgPlU1nyUIi2XV7xlWeWtZp34HABVVcNLJ6/iXXUIT8Lb93ZKeaggf2xmEcE+TYRrW0qqczMFo3shcYOMUZDuON1WHGAbxEDxAR1yWps6JCBc8ZwdLz2WGTGdEVGh5ZbSe4gVSg+x6MG2jB943/ewjPPPIcZM07EN3j+GrCftu3QMao4JDRgDgkpIyF31ACXvT7Dvxme9wyiAbrqqivC/7j8kUceRW1tHYT/duxEu8nKGJ2CKzFk/Sy6Jkz4zeO7zhqP0zvHka3/BElbDzWsEu5m1OHm+mE/XUK6Pgwa0mn0qirH5D5VZMhQZMEYRATGGGQyGXy6bl34W8W0PQiv0EppTiAizFgsWvAJrF8G42iZVc1uj+fU6ZSPVKYamWwDAu4+oL/zC90pCcOOAZKNHhrqM0glPZZ97ppztLKZANrXo/6gO6ZwLwJkvHqkMw3wbQO5ecikFS/gboyOhTV687E11fvkaWE5iHQqIA4HkSOPPE42q/18ZL06ZHh+bn16DpWRO1jPC8irkbgBfA+hPIwkkkWOiOcJksks6hsakaZeAx4H5GTNt1ukU1nol2vAhY1FlvI3IE1dhJBJIq3AMG6QLSF/jo/jJoPw9iib6iWnnzSPKtKwdMhiMpTJhmPMcPwhctOH6i3Lc0ioU2edUG/6TOGXY/GCL8JxgPpH/qIiXDphnoBgxKgRqK6uQW1NTeiYLdsUtqIyEx/YCW63CurV4zIyKKTE1v17h1rl2KqTDagf2xUdrjgaXc+eBLcqAYfzRAIfQYi0oxxarc7VEufJp57G/PnzGR6+BKNHjeQxTxDq04LzY8euUc0hoIEWnaxO4kJozfG0Ft1COppvTRkLaSntQihsOxh5NU5heJiOx6OVrWjfDlfT0Xbs2BH33/8Ali1fDhE6DAqnu4GAFljlZxFChwbdK8ZcaJvxMvjGgE4MH0/DPxzeFZ38GiQbksjyvCywMbg+zaHuztwYDQWnDA0cWvFS86ELfS/p47BeldDfKvbpfICAXCyEOymPiwkWsPLjtRDjoE+PrqHxEY6fGGwKiJ1iarFpQwofLqlDgpvyPA0LPfPzYdi3kc6zXQcfE6ZV4JgTu2D42HL4QSMsHW2AFJ1LDTp2jWHacVU49pSO6Dcsg6zdRF2loc5rwFAXE4+IoWsvwPdcGHEQSD0GDS/FhMOLc/+tHcPuIyYUYdzUIrRvX8LjcAeCIrgxi5ETY5gwrQT6QxqxeAITjzLo1DUgLUv5A7gM+Y+eVIo+A0rpBH0MHlmEERPYn85JLOsyBj36exg9MQGwrksPwcRp5SgtV3ksko0Byjs0YMpRpThuRm/2L4Hvp5BlP2G4WR12154gXwe9+hbBy8ShG/4R48owepKLsVPKCaXMxzBqQgJFJTEMHhEnxGjq0wyFOnRim6iXNI6ZUYnDj6tAVVcPqXQjvCCJeNxg+HiffF2oMw71yjkzcHgRaZRB56GIwEoKdPVIJBL4/JMA69bUQS9rs9S1z6wBNLZKrM4VpShrX45lK1exnjfpiQgzudsGnCvFDuLDekC/GOR4lr3Qqpc+HUN5DMP3AZ+mhwAOy/p+JDMp1JYLzJlD0P2q41A2rjc8oQw2QILzwyE+B0OZLOdawPEFTC3LHAPHsW7dZ7jn3gfC+XnF5ZehU8cq6glw2GYE2pUfB/fW51YI+0uaQh6a31989oWuylUILdHiLG6pmc+WkzlPrGXMqPVAa8CIoYE3cA2dJZ2SGpdTTp6Bk2fMwC9/+Wv8/g8v8kW1QPiC85MvrDpb3/pgFrT3EBjoCjugYeueCPC3x47C3RdNwzf6ushuWQvLc0rrejCSRTzbyFV5BtDOaL0rL2Gl8TG1XyeoTRE6T84+MqEhoqHSOhawYOFiDBg4cKvxERHw5jh9hMYIgg+XbkJDbQzC82Sacrap/IJYzHCXX4Oxkytxw9+Pw8XXDsY5Fw3DFTeOwgVXDKXhS3LXmsaxp7bHjf8wEuddPgBnXzQY3/zuNJx57ghYqUeWO8oZNKRzrxmLM88ZiTh11tiQRfuOSdIbSBiL0RMrILFa0h6KS68fQydUDt3BNTTWYeDwOC69TnmPRsduaXTpmcVFV47H0FFVSCbraXgzKGnfgAuvHIbpM7ogMBsw44xhuOz6KRh/eCc0pD7jeLI4/uR+uOjq4XCLNmHMlDLmR6J9VRbJzHqMnyb45vfGs240zp7bG1d9axxmnj8YxWX1SKU8cHOIk8/qj7lXTcKs80dD6KgTCYsLLhuFK26YSl6jccl1A6iXycxPRsfudThrTn+cNmsYMtkk4NbjzNkjQr2cM3cwzrtsMG78u/GYfmIvpOrbUe8Wc68egytvHoMBwwSNjRnodebsQTj97CFwXUEQWAi4OKFz1N8ybqwHPlymIWPwshBhwvkNgtE8iwMHDcTCxUuZ4806tUvMhbdASA0oGdITXnmC89SitS8hQQYIkKb8OtnijiADDxucJLxxPdDx6uPR6ZwpQJdiPiMLE4pgOG8EIsLeHDcshAOyLBnOcWbx2l/ewONPPIEpUyZj9jmzQGTOA8VQ0KKwShBdbUcDOvfysDupzO4Qova2rwHLF1el1F1p1vMxdOhgXH75pfjkk7W4++57sWXzZhpWJ/fi88UWiKI39RLo/wgCGgsJPCYZHNddcOvsifhfJw9HN2xBLXcoDaYEWSmFMbGwb2t+qDRphtqGcXc5pid3XVzYbT8xhYbJIKk/QLF2LUYxdLgDfwFHlZNt0fwNCLx42Aei2glggxiSjVn0G1SMcy/pi6KiGJ58cCl+8m9/xQfvfYJJh3XFwGHF3H21w+nnjEJDneChOxbj9v98G0sXbsaxM/pg+gkD4Ntq7tboEWDRd0A5qrplkObiY+iIjihvHwdUjyYId46WiwMtj57YASXl1K1TgxHj43BjOjoLcbLQnbOIgdDRuTzPCxdBvg83Lgj7ayjXNMJ1LU44rSe6c/FTX5eBDdjH8aFHBgL+M0Bjg4/uPdrj7AuHoaTMxVMPL8aP/9+fsGj+Whw+vQsdXgJeOo4OHS3HWgrPS6Jbb0Gv/ga1NWk89cgSPHTXX/HpmiQaGtL46f1v46f3rMCWjQHchMBHEhmGkI87uSuOPbkPli7YTP38FQ/cvoCONIkz6IhHjC1BuFvOprkA8XD6nAHcgaaQztRzwZAhnQzzjZTfUuo4LHeCoBYYUcXiBZ+BEVPq0IWqznIesLD1HjViODZs3ICGRjp61orwo+mW0KP5iPXpiEy/CmQ5lwuam7D2PXFItJRCJrjYyqSSqOlsUHrmWHS64igE4zshTa+pvMHRceqh8NLxCOt11+0ahwueJB559Kf44IMPMHfuhZg0cTyPBrIAO/LpI7q+Ghrgq/nVGMjXfRSWRh80Smp0M3RYFRUdcPlll2Igd3333Hsf3n77bejKWUTCFFsvC6NhYZ73Zf0Aab7gnueguwt8a0pvPHD+YTiPzqS4biMChsQsrZ8VYW9LaL07lfUxhcaxL51D1udogmA74oZGafXqj5GIx9GjW1e2FfLXvMrkYOOGBqxeWQ/HlMGhRbTWp4PiboJO1mfYe/zkXmhXEcPPn1iDF39Zi8XzfDzz0Drc/sP3sXLlOkye1hm+F8MTD72P/3mlDoveDfDYA/Pw+bo6HH5M93C3aOngkskMxM1i5NjugKnDmPG90VCfhU/ZA4YqhfsqQ73W16dQVVWBPoPidHwWw0b0RV0NDSmdi+iZJM/GwcvynNxSRrFlCLLFDLP6NMcuAi4Wcs+1AVWdinEKd7Vu8WZWeWzjQ+L5LEQXEYAIMG5KFdoxPP3sT+fh989/gSXvleOpBz7DrT+Yh1XL0xAuskZPbM9FRhy/eX4FAjqj77wTgwAAEABJREFU8VN60OBn8e4btfifVzeG8vlZB2//qRavv7w5XJw4jgvf80i7DJOP6IrP1tXi0fvfw4J3svifF7N4/IEl4CE4xkyJ02XSCfrxcPfeu28HfIOLA8+vR8xJQKgX16gjNuFiRTjfhHIXF7XD6o8245M16yGSN0sWWy/O7Q7tylFRUQH94pvOB4Ad0XSx3QbUf4WLxJDu1E/Ahm3tBZRYv/e3StaYbMBGl4uFaf3R6fLpqDhjDGxVDAgyiPH5x8SlXn2+kdtzNdS9w7G51OWChQtw6623oV27drjyyivQoUMlwigBlzIBxwHqZadSRpWHnAZ0znxpoa1O5AL40h13g9iadAtp7YbtPjUfKD5fVkhDS+U6BnE3RqfisJtFwGd1wjeOw/nnnYu333kXjz3+VLjjYCNohRBwRW7pNIPAwnHicNw4jHFhTRGbSYsv/OTOZbhj1kT8ZOZITOhQCzRuQiYlbCkKw2EiQnIBAu64Au4mDJ1aHhQLdABEAKw6BAn7qOnxOPMc8ncZpvZJrVQacVj/jnBoOH2lJYpFJJatVR6A/gBFvz69WYPwEhGICPMCyzGAwbsVi2pQvVHgMhZuecYKxGGVFHeYbsxD1x7FaKjPYNnidSguBSqqXDTWFWHJ/CzgtUPvvpVYvy6DNavquTMNaATb0+lk8PGqTaiojLNcAaGx3LIphQXzPsOoMZ0wbFQVevYux5tvvI9MOgNDI+qEAHy4Yi0++/xzOuEqjBxXCZcO5r23PgU4Ps9LQx0TePlewLzL8WSQKE5RZmrFAwx5xeMu5WnA66+uxtjJXXDksV2RytQS14TtlvoTqspx0+jZz0VdtYfF89OoqHRovF2kG0qwcrFBY20x4sW1GDupEhu/SOHPL38U/uLSqHFdiQu2ZVFWHkOiSADurEvKXZSVJZjPULYAvq/0itGBeljzUR0a6y3aVxShrJ3B2pUW6z/NokevDkgkYtRRHEsXf4bFH6xlFGAgz3arUF1di8A3sJLm3KOeDMfL8Vk4cGJAQ00xowqbAQRst9RBwDFKCKwM7+FDBmHZsmVhHhBsu5gX0mNFyeDOaGwvMFwUZI1FloutWMB2AFxnkT8zBbflswgKwCESJaIUAmscWLgMPwtMNkCN34DG4R3Q7pJp6HTpUUgM56LMocTWR0zHQZnYCyL6yTGwt882fc9Ugkwmg5//4gW8+NKrOPPMM3DmGadDz+ANG12+gy4V4RgXACtw8C/LlycP+1OaPA9N94WP9i+EfaFV2LeQpuYL23aXN7tDKGxX4oVQ2BblD74GRAS8IRQlD/q8+vbti6uuvJLGrwg//vHtWMhzTXUU6gj0rBA0BCIWhj1j/IwxDxKy3F0FjOMlgjTOHdYZt1x4NL517GAMjG9GpmYD0jQ+ni1ijxLEMg4SWdCIuVvBkobSRtOldk5Ja9Hnh6FZUhCu/vtWxDGyRxXRBYYWR8QgdwmE+VQ6zfD3Jxg5YliuGtKUMrECo8aQBmHJwk005C7EeDTSQl8Wo8FGWM5m0zScKeZp6Bn6NLaU7Q7cuEpDgxgkoLvfWIJ9fRegfJ6fQuCVwuHCQ7j79D0XruPSNxo62U9RQSd9ylmD0chd7Iol1YjHSygLhwGLWNwgnRTiracj7orjThqE1as+x9o1m0lbSNMQ10Iv42Yopw9dGKQzPp+VA4chYp9OKcbQcTadwCu/W4dNG+pw6sxx6NGzPTI02AEdn/ZRGtAvqTnFcGJZ0o6xyoS7Rf0iEVWDZKOHvv07oVefTli8cDVqqzM8B92Ayk4u+g0uhZfRccVhqU8FUFvgmB2UczQGIgaB9WEkRvrF8DMM7QcZuAxziwAOz+5jMYd8A8TjDjZvSOG5Jz8gXYszzhmCys4uZQbESYOkIEgA5KUQ2AxpluLjlY3g2ot5ByLYdjUVhg8dgg0bNqG2rmG7dl1QZiEqMUPGVfB7tSPfNAwsHE48QzUzgbIT5rcRBucA4FjiNUEmBqS4yKCrB3wfRYxM1AcpfNHZQeL0seh83fEoOnYQUqUCPrGQhxEH1pCbAZS8iFAaQe79Euj8XLFiJe64817U19fjqiuugP4/yOAlBNfR8bIzqTk8khH2ZnV0t44G9pmK5dwohD0hqE91T/Aj3ENQAzo5HNfB2bPOwBlnnopfvfAbPP7Us2hMpmjMExChcVDLwLFposBs7qbD87kLBB3tkGKD7xzeD3dcPAUXTeyI8swmNGY2o45nkEk3Dp90AnGwFeiEQUcdEpIsdKdLnwE1eI4V+G4x0gwrojGFyTxL61teBHg+YqQjCNhNCADtFfS3ig2NWK9ePXkOaVF40T0Sx2LjeovVH25C7swz15fvBlEFJEl76WLt6lqUlCQwnqHwZGYjNm2sR2l5GodPL4dJfIYVS2vQtXsJz2YTqKlpIFSjZ+/2PMstxRfr61BT3YhYzCW/GHE301F5GDyiEiuW1XIHDDoa6lJSUEcCGmrhDn7+21vQrqKYdDpi/ntrkE3n5DeOj/yXgrr3LkXWfor6xs2o6FAM4ViTPPMLuMPVMRQVuVi9opEh3g9RUZVAH/11I+rKqDI5Qr0zGR8rFtehpLQYY6eUo7EhoHxZtO/UgElHuiivrEP/oQbGMZgwuR++/+8zMO2owdqVO/I+dG6G4NJJ+Byfz3ohAAG9nuVCSB1n9ZY0PvuUdIbE0I3n57XVaTqNWgwZVYSuPUqwemVD6FiEYy8rrcLHKyz+8KuPOfZO6NKlHXyPNPnsQ8LklEv1U6hXw3DxFj6jRo5fQmevLXnwuOCr7NAB5eXtsGLFh/nqXCqkS6CYcCoSKB3aG0k6ywR3pUUexyA5nTsBoICCS1WodXkwjO4ksh6KScwy2rCpuAH26P7oetNJKJ89FukupcjwoThsV7I5ygUE81nKk+Dxhj7DX7/wO/zil7/CMUcfiQsvOBdFxUUhlr6bmtmexvYlbY/g0NWAOXRFjyTfEw0EPHvzaSxHDB+Km791I9x4Av/5o1vwzrwPYOhIRWSn5AwEPqGR7ewOZDxMqirBf5w6GnfPHoPTeniI169D0k8jQ2frWA8uz5Qc7nBYJE2XwJtGNwzJMatGTU15huFdj5atxEnhiKFdEaMztzTAJggAGjqibr01VDxw4AAYyiGyvawixEcWK5bUonozjbWrPG1TXx0BDTZpFxeV4p3XN/B8tR5nzhmK86/sg2NP6YALrxrG/DD0Zbj69Vc+QV2NxfmXj8JpZ/fD8ad1woVXD+B5aDle+v0SJOsNjEMDXArUbS7BUoanQdrz3toMx2EluQoMd7oJGOMgHiuj46il46iFx3PnhfM2I+bm8FynCJ+vZah1VS0mHdYLsy4ciONOb4dzLhoEwGXItxokAcuhuHEPZWXleOu1LfjrG2vZbsjPhA7QGMMy4HLcb722AV8wbDvrgqE464KuOOaUdrj0+pGYe81oDBxWEYZt08kAyxdvwuaNSXy4tBENDWmMHNsNVZ25d+M8ET5v44IXGfNTDODEPRjuVBvrHbzy+1Wo7FiGi68bhBNO74WTZvbAeZeNRiN18/oraykTIFxA6N/NFheV4bWXP8ayhRsAhu5jjBIws9PbdYWLAh/6P/NwAkCUcQGmiISl4cOHYNGixWFeJFenzs5lOJenBJyvQNGwvki1K4JH5QmEdRb0t8whXOTpwkwJCD90h+s5Fp6DEJxsFpLJYjPD2rVju6L4+umovOIIoH87BPA5igyKqRo3pEYCO7lFBDpXV65cjdtuvxubNm3BZZdejLFjRyOdbYpaUDZE11deA0ZXUoWwJyMu7Kf5PenbEq7SKoSd4X6ZukIamv8yffYGR2kXwt7Q2N99wnAUmQT0lMVcXc8+6zTMPPM0vPryyzyrfQJ1dfUQEW4kA4JHYxJwn+FDw3COJGAQQ+A4kFgMbEApnehJdEp3nnc07jhtPI7sIPDra+HTCXvEFXoHl97U0Pk6NhX2NTDIGzXQmTp0jBnuTrp3KMUxPXMrezgGIJ6CT4dtReVJY83aNRg5ciRo2yC0qHl9E5l1WegXjpYu2EJHZqAGHhwBaBAh3MbAAayDWNylAwrw+AMLsWpFNY45YQCdwyiew7bHC88vxsplDVi3OoOnHpmHxoYMTj+3P869eBQqK0vwiydXhA4ulrCor/OQoaMC6S7jueMnqzys+nAzNFTaSIeVTZci8EtQXxMgnclQpjjmvbkBS96vw6b17OXEkEllATqRZNLi2ccW0vE34KTTRmPO3Cno2r0cf/zVp1j0Xi1KymLQUHR9rYd4cRYmqMAvn1uMzz5JQ52l4SJFz3ZTjT5ijAzoF78ef+ADrOWZ8gmn9cP5l45Bl67t8Rx51Nen0L17N7z/7ie497bXce9PFhPewRtcWJSUBejdv4QaS4bfrG6ojlNnQt16sAwZJ6mPhhpw0RDH26/V4PknPkRVVSnOnjsQZ8wezIVJGk8+tBCrP0zBdcrQUBtwjB5chtlrN8fwx19/zPBxJtzFG84nfR46F8kEucvyuQrEltMh11JndOqG/OmItj1rgc/yoEGDsHHjJtQ1NoZP2SoBAXhzaWLD1BlQgXjPUgRBGh7nEKcb6Eehl2IkfJ3HhkceAbKcc5au03CXHaQ91NhGbBpahqJLpqLbN7+B0vG9kWXo3nDhpzQM5xIMoJEZisMMqVpwYWWpL0BEkEqluHP9NZ599hnuXo/AxXPP4zzqgMD6iLt0zxTWhp3Rpi6VqRD2l3CFPDS/t3y0byHsLZ3m/Qppar55e0tlxS8ETpWW0FtuKyTUMmbUevA1IHz5TQgBd4o+z5pGDR+Gb157FYqLinhWdBfefucdGmoHrkuHGlg624Bg6UoMijgAPbcyoRnhp8RpVSwqTRZzRnfCg+ePxfdP6I+R5Y3c4n2BhqxFkji+cWEJWYZNjQ+1TVCDR5tEg2jgJ5MY16cLuicSpOeGCCIOAjGAWAh7rPp4NTRE27NXDxqpACo/mi6dg3oetnlTgI+5I0yEdAK2KlimHkFvl/08lJd2wqolcdz5X+/hx//6Gu7+0bv47/87D3/8RQ2M340GsIoOsR63/8e7uO0H7+KO/3wfP/qXt/DK79YjbrrDkWI8++hq3HfrEsoUx8rlG3D/bX8lbfC8NIU7//tNvPPGOjqmLB6440387pdLUVpcgb+++QmefWI+81VY9ME6/OTf/4eOvgH6TeCPllrc8cP3cOsP/gf3/GghfvjPr+FXz67g2EtJx8Ezjy7HUw8vRZApRXGiAjUbSnEX5b7/toWAXxE6/9t+8B62bAQqO3TC8gVZ3PVfi3DLv79Duu/iv/7lNbz6u034Ym2cY3qHtJcjJj343CtQWtIRr/5+Lf77316iY25EkdsBv3h2ER66cx4dYgxFRXGOzeKhu+bh2Z8ug3EsEvF2+BPp/de/vE39/BW3/efruOO/X8d7b25EWWk5FyBx3HfLIrz0As+eg3LoDnzF0nrK/I4edbsAABAASURBVCaefGQ+PJ79CkdnjAf6I304OWDBdYqxbm091n/OeZSr3eGzU8dKdOjQAYuWLIdoq7WUMYBhGF8rBBZuiYNSLgIzNgsbziMB13zQK+sA2ZgD67K3sYh5ARyG2nXnuoVh+7LzDkeXG2ag9PghyPDc1ZB+wgKOEud8BIFV/OSU5XsUBBaW4NBZG45h3vvzccuttyOdTuGaa67E+PFjuQj0lTUpcF7z0zGkRtywMvpokxpQ25KHfRFQn/i+9I/6HlIa2CasiISGqbikBDNnnoVZs2bijTfexN333Ic1az5BzHHhcsdlxID2JYRtvTVnoW4saxOA76FncYBvTemHe+cehn84cQAGFTXCr90AL5tCIEVwfIcWyW6lo4bLC1xUxrKYPrA9CepUVE7MEsvjnoq2keZIMG/+EvTp25dGTdii7aIfBRDDh4trsXlTHWKuOoXC9nxeaQsCpFBMwxlkS7FqmWDhX31sWFeMhFsFNZwwdSgpbo9UXRVWLLRYtiCD6k3F1EcJ+9bBGMHmLyw2fhanPMXcvVRgyybAkQRsth0+XlqG2s2WugNWLwdqN3SDY2Kor3VQVw3EYsVIN5Zi7YpK+OnOgI3R2RUhWVeClYsdyuPhizUdEZNKONw9BV4RPv3YkKfAGIOs3YjiEhfVGx2Gml2qXtCwuQJrP3KRyTQisA0oKS2ioyvDR6S3dL7FF+viiMeK4KVLqCcP6foOKC4uBVSbNo5MYyU+WVmKui0lHEcFNn5axPPlGPPtSDNN+V1s+KQ9Nn/O5yixkEfMLUbNxuLQoS+fb9C4uRuK4p1IMY2s10h5Amz63MBNNMI4acScdvhibRm++CQBx0lAHM4ePuAgYApBeFmB4wIN3HEvXVANvaSpKZ/XxaHmhwwZjGXLljf1FIgIn58+Y7Y2JbERfZBtXww28tlh62W5I2XIBUU803bTGR51NKKmC1A8cxy6f/tklJw+Ch7PXT3iuYHPMYWa2tq/MGM5H+AIx2SwacsWPPzIT/HSSy/jjNNPw+xzzkb79hXQMVprwxTR9bXTgPnajTgaMG1OziCJCNRoZbIeBg7oj29+83oMHjwYjz32JPTPDDwvC9d1QvydqU3CSh9pzqIMHHg0mANL47j5sP54Yu5h+N4RXTGwrAGpzRt5xuXTELmgHQ17GfJOZSx6V1XgsF7tWFdgbFnyaYANkYOUxZpPNzJUPIq1vGms2JWZ3J3PL/mgAYHnUlZA6P6w00sgJoPA1tOYC2KxEiSKHMQSWcq+GU4sCWMoI0N6eu5aVBygqDhGB5Ggkc6wjXpjLl7ksU8j8QGDIsTcMvKMsd1BvChALBaHl4mjuLgYbtwDmSJm2rG9CCIAJIUEaYPhcsNygBQcN6B+DBJFlnkLE+N4uAszthTxhEuaCXg2yTzgM6wZj8WQKM7CdQ3pBWy3cEwRHU0McJJwE0nKbihDORIxyqe7RncLSkoTAMOdAWllvSRgUpQLKEqUwbhpeNgExzGIx4sAQ324HjxGJciOYzOwYDWFDmwGMSdBGVwUl1KXcQfCf0bipBcj74AypCDGUiYDEZbjPumSvc0C1KP1SgE6eTDPCtCfgazZP45F729BoBUQNimAdJSWAjB06FBs2VKN2oYkeQgs5x4Rw1uxfeacwd0Q79yB8nsAZWZVeDvCcfgeNqcbUN2rDP7MUaj87iloP3M0pGsRsror5e42QSfrcC6EnXbyISLUgRNK/+Kf/4w7770XVR2rcNNNN0AXAZlMFvp+aVdjjCYRfA01sMOT1xVXHtqKPvLyaLovMmn/QtgXWi31LeSh+ZZwD1abiCAvmxpV3w+g6fRjjsLVV1+OzdVb8B8//Aneee/9UEQRQUCjEwKNkNq0gA5P/841TjMjrBAaL9DZGi+DIe1d/P30YbjzoqNwwwkD0bt0M5KbNiOdFPiOCw3ZpRgqHtUrji4lccCj8QxNeMgOMbgQ42Dl6lWIG0GPbt3YaiFslvATW+Wv3pTCqpWfIh4rDWUE5SHaTm4LX/9A15aQAnlaJ8QJOB5j6FwDhxHqYojECQ75OcQHPNWNKYZBGUkXsc6QD7M01JY6UfupOIEaZMlSblCXccD40DNBkJLhbgfWwPPS5CmANMJKkilbbQyCOFwnxrIFTBoWdAysdVgn1AaCOBwpQSbtIvCLYEwxx096WdZTn8YI64spfymhCOBYOCzyD4gn7FvKlDKRPDhuQSLkF/bTk0mbAchVnalQboj2U2QhrxhlysILGqE4giI4JsGxcHy+6sJS4zqeLCkYICgmX8N+5BcUMc9uvJVuwHGJcWAkxhqSNWGS+xDyI8TcGD5ZU4PPP8myPs3+1BkXXCROvobjsAyLl6O0KM7d7DIIsYQ0mWy9s/DhlVCG/p2QDLLEcfRxcN2QQWO2AV/0NnDPHYeuN56EzmdPAnqUUTKAoQnESNDh89LzX99xyD9AwOdM6ULenPYQIRLRFy9ejh//1y34aMWHuOi883DqyTMQ45mrvk8uF6jqXEUkxBcR9mhbt+VgCmF/SVfIQ/P7wkf752Ff6LRm37w8mjana5pXROWvhwZEJHzx1QgY5tXY0oLwtqio7IDLLr4Qp5w6A3/68+u46+4HGEJeRwPnhMrxdYehOxRaPUtjCxrdmImD5i9st9zhWJaMl8KEdg6+P60vHr5wKv7++M4Y1W4L/OpNaGwUVLhJnDSwku7FwKcMaLqEqQlIjXUfLPkAg/v3pEMgb1o5IwZQg0ucIMg5ouVLNqK6pgYOHZLjsB9NPpt3ehvjhOO2NJpq9IX0RBziki4ZW+4yAT/Ugw0EFAG6q7V0oBYZiAlYZyCU2tJpiggCLjAcx1Auw3p1MMySBujMYItIW8s09ORjQjzW2QTrDfsChg7HwiIgD1aynIBYOkvEWJfSKrb6TAM4FNU4PgI6Dksd6Q7RkpclhuhulTt15QYuUkD5oK5D6Kgs5aZjFUMyxLGhcSUxOnhQToEDAWX3EwBzlmOHyqjtLGveiAtKS90ohywMd7mAAHSkQn2IWLAA6EJDHCgNS/7GEAcGSkOIp3IHSl/lYDs7IHdZjsvC4SAbG7JYOK+a1QYIHT5gjIFjDKhy6DVsKEPGSxaDQwHEIH+pFAlWUgIkJvYFfT6krhE1fiPWD6Rezx6HHteeiPazxiHoSefKDjHixwmiciJ3OSZG1sLZpPMsoGwZ5gMYjmfdp5/ivvsfwC9/+SscO/0YXHX5ZejTqxdlsSEojojkCEWfX2sNbJuZX2s1RIPPa0CNb+Cnod/6HTdqBG6+4VqGkAfgsccfw9PPPI+GhkbEud1xaD+ERpUJu9Kw0Mgz03RbGlQg4A7L8zNwM0k61yL83VEj8cDFU/G/TxmIiZ2qMaEyhWmdqohokSHBHC1spaR/yL/m448xYsTIJrpNCfmCjkUdHq0eFs7/FD53dNqTdpJIeUrM7vG9s775unyqRDlGTXaA5vX5cvO++XolUJjPl7VOobCftuVhd/XaV3EVT0HzhXVaVsjX5fO7KhfWK67SVNC8tiloXkHrNW0OiqOQr1c8hXwZdKCWzowpFxhLF3+CbCZGxxoD9EHzs/AeMWIEPvvsM9TW1bFfQQtJOhn2YKQh3q8SdkAFNg8rRdmFh6H7jTNQOXMsYr0ZRmYX69Opc9KoVAqsKrgt6QqdKphauFw8ppKNeO5nP8ejjz6Gvn374bvf+zYmThiDtP7Qic2GDhbRFWmgQAORky1QRpQFjQmBDswVn8bOB2zAlfrRuPbaa0BbhNtuvQe//e3LSKcDOOISXwgIL+GnAhMIXaUVA4+7AY9nlLR5dNzA4LIi3DyhDx46fyr+ccYEdCxzGOb04Viy0o5N4HC3sHrVasTcGLp160reRGhq00R3co4x+GJ9Iz76sIZ4euYp8DzKTO6KE8GhpQERnT0WRhwu5Iqxbk0t1n1cA8CBLqhsgaPV6EGHivaorKzCihUrtn/inCqMYgOkgyIXlbOmovO3TkLxqcPgdCuGpUO0QYA4z13jPArALi5hvYjAkQTfBZdRnTdw990Pcu6neaRyFY4/bjoCvh9ZL8v5J8x7gHZCdEUa2KaBFp2s7moKYVu3HXOFeJrfEaN1apR2IewL1UI6zfP7Qrd53+a0C8vNcdtC2TFxiDpQCmPo7ALroaJ9O5w7+yxceulcrF//BX7849vxxv+8DTV2AC0Ld5cZz0OGntgPaA4DwHgOimyMgUsHYOjS8qzPkpbxffSLFWNav85EIq5YuOyDpot2LcwtXLIU/QcMgMvwIQmEdfqhNKA8SXnl8k2o3uDQyBVBwlCuQOjcAZ3aCoLoOnQ0YCHQOSd0kHXVDlauqAbAZ2g5A+jQwjwAYRV4DR8+DAsX5n6YgsXw1qbAEXDWQbjYiw/vjFjHEi4dweC0DxtzwelI4NzjJtk3lm2WmAQ6X4/zE8pAAcBf352HW35yF1Z+uBqzZs4Mfwu8Ax18wLluiKPykhgchv0Fwh57f++PnpZy7gpak9+ueGj9vvDR/oWwL7Ra6lvIQ/OthatWqCVae9SmguVhjzpGyG1IA2okXMpDEyUGIgL9Z/W8kNCtWydccskcnHXWKXjv3ffw3z+6Be/Nm08cgzjDyPqrTh7PStkVlrvh3PGpRZyGLBE6vgTtkYF11Wr6MDSmegan+GTadAs8GruP167DkKFDwjoRCVOQEw/KmAhsYLB8yWZYvxQiEjp8JgBMM2Axug8JDQifna/zhw/SMeV8vhsZMvYBzhNhG8B5g9wV0OkOGjQI1dV1PMZIcg7k6jXjckKpA9QudJ1Qu5Q7dzUQVgo/QRyHeSWZJa2gyRnFXFdbMW/eAvzoR3fgtddex7HHHonLLjufIeJe0EvpCTPKQ+ewUD6A7wzrovvQ1IA+0zy05ghMaxKLaH1VNLDNkBWOSGsDGqMsz7oGDx6I666/mqHkY/HqK6/j1lvvxaJFSxEXQRHDw56eTxXMLu2rsNVIssC7kPx2+dUfr2HZomf37nSeNLIs5W4LgQs1bhu/SOKj5fVIJOJs4taZn9H9VdCAhNMkUSRYvXILPl3bABEhFEwoDlOjKB2rKlFWVoKlS5exRgg7uW2uThOFXCn3qWUDgcMFm2scOHSwCxcuwy233IuXX/4Ljph2OG644TqMHTsKWYaX9VvkaogRXW1IA21bFNO2xYuka2sa0MAaGFzzbIbOL4vx40fj5m9di4mTxuA3v/0t7r7tAcx7fxF3q3E4XN2L7MLw7WRgQmOXr57/wQLoLkUdqLCSmwx+5m8HIi4dbDU2fh6D68byDVF6yGhAn6pCocDq8vJlgRML0FAbw/JFddBLIJo0gYS7Uy0MHjyITna5ZvcYRCRcsMVdg2UrVuL2+x7Eb373e0yYMAY33XwNJk0eC4hFJpuFiC7kCmVEdEUa2K0G9sjJ6gquEFqiXoin+ZZw96VNaRfCvtAq7FtIU/OFba2ZV9qF0Jq0W4+WGrccCAzIy4RGAAAQAElEQVQU1IEahtuyXgaGhmrqYZNx883fpLOdgFde/jPuvP1+hpHfDw2hiECERlHjciFwo8IdMQogCHykSEvNWNYP8Mknn2LEiGF05Brsww5XNhvg/fc+QiYVQLizFTgQUT4BAAGgcjrIOWetawK1kbkDOQphiFd4a2MTXvglGy0Xtkf51tEA9SpZ6I9yCB2YTgnLcwXR58g5JXRm1iR5DBAgyBZh/vvLkUpmiCbIXzorxAh8nuWP4LnsF5s2oC6ZDJ9ahvMIxAYXgwhrApYsAs43foZ5cI6I5OgtWbIMD9z/MH7xi19hFOfct26+DtOmTYbjCDIe5WQ/xzEwxrCu+ZxBm7sK7Ynm95eASrsQWotPIU3Ntxbd5nSUdiE0by8sF+JpvrBtd/n9NmNUkELYnSDN2qNim9GAGqJtIHRejuHOkY5KxIHrxOnIaDQBxBhqmzRlHG7+1jU4fMr48Czrxz+5DX95/Q3ol0mMGICGTbG1zI4sim4UaAoDuAwzO2xf8dEqiHHQo3s3GkTABjSSVnuBlxA8VgKdu5aie79GJDNfoLGxEV5GaJhL2c5mhqv170mNU+g0NexcWNZ8iF7woXV5yPMsaI6y+6gB1ak+B6acQ36Q4rP2OI/0uVpYm0Im4yFV76KuNo2KzvXo0j0BXVSBzncrcwsEnBdgt6qqDigta4f5dJY6f4zjcL5lSSsA6MQtnaTiZrOcNyIwnIdafve9edDfGNYIzOChg3DzjdfjqKmHhfPY6nwjxB0XjnHDPqLMyBfR9ZXQgD7jQthfg6LV21+kI7pfXQ0UWppcXidrQKPk8bxWRDBp4jhcd9210P8/c/78D/Bf//UjhpP/gOrqWhosQZwOFTReWbW3TgwxJ4EvNm7Eqo/X4u233sWoUSMR504l4E5FhOaNkNen1rkxizPOGYub/+EIXHTNAEw9thQdutYg6a1FXf0mGuUsAl/gcyOS7wc1koYMTQbIQ+jGEV0HSgPqKOn4EMSBoBwGpXxODpKpLOrr61Cf3IDSijqMmVKE2Zf0x7f/cRrmzJ1KJ+oSj89OnyFlFRHOmRjrcvNvwoRxeO/d9/HR6rXYtHELHWUCxsTB6UhsB4ZzrSiRQJp8XnrpFdx62+3405/+jMOmTOE8vSY8e3VjMTpnS+eco8mO0exQJUSwTxow+9Q76ty2NHCQpVFHq6B/q6p/ruo4BuPGjcX1112D0087DZ9++jnuu+8h/Oz5X2PtJ59BxNAYulDn/PNf/waPPvo4Xnr1DZ6vfRT+wlTG9+E43J1us3kAzZ4xDnyGlK2k0aFKMOnw7rjgijG45tvjcflNA3D8aV3QrU8GHqq5K8ow1BggNLYMScI6JBEjxHMAQe5iqu25QvS51xqgHsO+muYhrMh9cPcKQhB4SGfrwwhE1q9F5x5JTJ1egQuvGI3r/mYKrrx5GKbPqELHLjHE4gEdHyDCZ8fnj6aLtaCvDUurV63FypVr8MeXX8MjjzyOp59+DsnGFFxGV4wxoeP99Qt/wK233oUVH36EY445Bt/+1k2YPHkiYlzwZTlhfc43ToqQXvQRaaC1NHDAnKwa3zy0lvARnbalAUOLpwZNn7MaK03VgSoMGzYEV1w+F+edN5tNAR577HHc88Bj+PCjNfgFjd+n6z7H1ZdfilNmHIt/+LubkWyow+9+9yKUpg3P1go9rRpvh20uz+QCBIHucIBOXcoxbsIAnH3BKO6AjsC1dLonn90dw8eWo6wig2S6Go0NGZ7jCp2uhWU/gWH/gKY7Cf2BfIQX6XMBEGbZghB8WIYdc3Vfx8+Ag94GllEL1YuID+E/6OKFetKfdgR3q9ZmWEpBnAxEhDrm+WZK6Ph8OtYGxIob0X+IwQlndMTlN47CjX83BRddPQrTpvdBj/A/jIhR31yAMZIBPiPZ+jwoRnhzPvD5uY7Bq6+8hk/Wfoz/84/fw2knH895dnG4I33u+RcYGVmHhx95Gg8//DDq62ow+5yzcM3Vl2PsmFGUT0cQEoMxBo5jICyGQ2Ma3V89Dei8zcOBGp3JM8yn+4txnn4+PRB8WpNHXu582pq0C2nl6e8sLcRrm3mBEYOY64D2inmERitnuGgUAfTs0Q0zZ56Oq6+6HH369MJPn3gG7747HxecPwf/55/+EVMnTcS//cv3MfvsM7By+Up8sWELHDfGntvfjuOwwpBHAsa4zBfeFvGEi0HD22PGWX1xzd8MwbV/M5ZGfBiOnlGGPkMbkSirQSpbh2SyHp7n0enGkE07NLwBhAZXnYbljkupBnr2pyPhEPS5aJ2IjkpzXxcIOFAFOlUO3TExOs6A4COwHtS5mvA3lTNc+CTpIAE/U4JkXVEYBhZ3C7r1rceEI+KYdVE/XPOd8bj+u2NxxpzBGD2hI8rbJ0ifCuZn/hYxEBHSCphaQr4ll+rTaqhL4v35C3DOOWfirlt/hKlTJuG73/k2Tjn9ZKxbvx4PPfIEqrp0xMUXX4g5c85B3769SY8LLPWkTeAYAW9wWDDMkCXa+mUp+65gf8nenF9r8imk3Zp0C2kV8tB8YVtr5pV2IZjWJB7RijTQkgbUWeUcmocOHSpw4nFHYcaM4zB+/Eg62nfw45/cgo/XrMEPfvAfWLJkKZ1wX2zatIXGT82fws6o2x0qaX+2GlLL3acazW49izDlyO6YPXcUrv+bKbjqpgmYc8lgTD2uDP2HBihrx52XeDyz406rPkuH6wKBQ9o+HId5uHTAKsOO/Ij0NbrV6Vk6Up8OieZDCNRMNptFI/WW5m5V/4tEcevRuWcG46YW45yLe+OKG8fg+u9OwiXXjsSxM3qi74BixBKWegsI+Vv1m8/vLqUcXFyt/2IjKjt1xcYtW/BP3/8+1nD+3P/AA3jxj3/A2LEjcORRh+HUE49Fx04dofNPqVqdIJqJINLAAdCAviEHgE3EItIAkDduxnHg8fxLTazDXa/nZSDcQRTqqLioFKlUgOrNtawWiOSAhT266WMR+NzzMJzp+ZaG1iJRFEO/QWU44rgqnH/ZSFz7ncnc6Y7BRdf0xQmnd8bICQm077yBPnY9UulahjdrueNthJcJuOM1HIcAyAN46UiYhHWa5kFxdpbP1xWmhbiF9W0hn5PN8sw6CASeFyCVrkNDYw31UgcvqEFxuzoMHBELdXru3KE8V52Eb/3jWFx2Qx9MP6k7ho5sz4VMAjYwfAZCcEjHYbrn4xMRiCgY1DYm0ZjxAHEQc3UxhPByuDAKrI+iIt0hA3pkoQ3W5p+VliKINLD/NWD2P4udc9DJnoedY0S1XzUNiAg0zKs7CgG4/wF69eiB1avWYPTIMfjnf/5n7mon4Ic//CH6D+iLpUsX4/XX38Cjjz6B9957nwY93WRcJUzVcAaBRRAEpKVgmRIKDanOcO5QgYAhQYPAZglpBOzney5TMLTsoHvvMoyf0h2nzR6Eq789Dn/z/cNww99OohMeh+nceQ0dnUCnHh6Ky5LI+g1oqG+g802GO99sxoWfJe0gC5C3MWQqKg+NPyXiUPnps4l1bOdN+R1WC8JFAM8WAz3D1AIxqSa22a2g5TyQQVifL2uqdZrmQPspH+VnITAQyQEgiorcZZnkIOwXtjmwdKT6XgaBwMsKx+dBv0DU2JhBOtMAJ9aAdpUp9ON56hHHdcU5F43GNd86DN/+X9PCneq5lw7BNNb3H1yOopIY6cXgh4scjhUpOuQ0+RoCYPR/heB4A5+7WYqifC11EBD4FLVlK4QyioGIIJPJ4oMFi/DTx57EH/7wIlYsW4runTvjRz/+McaOG4/vfvd7OPbY6Vi4cAH69O5JGQCxpEhAdH2tNGD5zPNwsAZumjPOC6Rp87bmZcXJQ/O2lsr5PoVpS/h721ZIX/N7S2dn/ZReHnbWvj/q8vzy6f7gsT9pikhIXp2QghrXLlWVGD18FB595ElcedXVeOnll3HBBRfi/vsfwjHTD8PV116Cnr164a2338Xtd9yNp5/5BZYsXYFkKg3HGDgOp3BIVxDwhQqCAArKKNQTnamI7nAMDTTgmBiEoV8RgXEcaBu70RDbrcAmlLcr4W63PaZOr8SsCwfgmm9PwHXfHY2rvzOKIc/hOGNOPxxxfBVGjHPQqXsN4mWbYE090l4t6uproP8lWjaTppPKELJ0NBnKRadLZwJeNvDI28JxhIAwr3xJBKBrEbGsY5aLA8sd2Y4QsNGSpjpTzedAxywipOnAMDpgoe0K5Bf+YIcbjjMgTS8bIMvdeSbtI5VKUac1yGTr4XERIe7naNdxPQYMDzDxiHKcenYvXHjlUFzznbG46e8n4PrvTMX5lw/HMSd1wtDRpejYpQRuTKCy29BRM2cty0I5DKDOHsWIucUclyUAwromlFAm8LKEgJUBn5tH5yviwkiMDj6D5cs/DL+Zfsutd+Lll/+MTp0645oredY661Tce899mHHyKXjppZfwve99D488+lP04rzp1a2bCgLhP2NUDkBEcJCuvWZrqZNC2GtCe9hxf/EspKv5PRTrS6Er3ebwpTo2IRX2baraZdISbm7W7bJr1BBpYD9pgHbOcseSzfo46aTpGDlyKB5//Ak8+OBDePyJJzFu3BgcffSR4e/STj/mCFxzzeU499yzUVKS4O7lj7jjzjvxzLM/w8JFi+F5PoT/HDE01gbGOHRqrKMxNU2GdeejUJOusH2rzRs0+i1LZ2SRpQPJoLJjAn36F2HclPY44YzuOO+ywbj8pjG46X9NZmj0MFz37cmYe9VIzDy/H445sQfxKjFgmIMuvZIobZdErLgOgdmIjLeZDi2FhoYG1DfUoa6O+boAjQ0W6aRw5xjQSVtCgExa6AjNTkDrc5BJI8TLEDfZCDTUB6ir9VFfl0Yy2UBI0olmkMyQd7AeTryWO/IGOtEt6Dkgy/B4OXefnTBjVmfMubQ/rrxxHB3pNNz490fg6m9NxNxrRmLGzB6YclQn9B/cHpWdirlLDahrn07eMhWCpgpo4VJdK2xDyT8fn7t5bbF00OFvCOtzY4h/8aIVeO5nv8Ydtz+AX7/wWy4eBLNnz8KNN16LE084FvojFJMmjcdRRx2B5577GR577LGtDnbmmWfy7FhlysE2rlEu0sCB00DkZA+criNOBRoQ5sMQqfh0OgGOP/5oXHXVVTSgs+lQr8Gx04+m4Q6Q9bJsz9JY+ujVsztOPeUkfPOGa3HOrLOh520vvvgSbrnlNjz2+DN4f/4iNDQ00skK9O8jRYSul4z28rbcUarDBQ2/7qyyWUun4lAuIQSUKSAfg7LyInTpVoqBw0swcVonHH9qb8y6qC8uunowd7/jcfP/OpxOayq++d2puPbbU3DZ9WMx5+JBOOv8vjiZzuvYGV1w+LGVmMQd45gpCQwZ5aD/UDAka9F7oIeuvRt3Cdreb0iAPoN89BsaYPTkGGUoxdRjKujoO3Ix0I0h8F6YRcc/9+rhoQO99jsTccP3JuM7//sIa0Fu4wAAEABJREFUppNw8bWDMPuSgThl5lAcPr0bRoxPoFe/dqjqWIaiYgeQLDw/g4ALjoBhZMtzVQU2gCqmLvAlLtkljjpafV6GxNLpDBYsXIqnnn4et912J/7wx5egf6Zzxhln4KabrscZp5+C3r16kGdAmXzSZEoHPe3ww8J5M2vWLFxx+eU445STwSN4ymzhBwHE7Jo/iUR3W9bAIS6baSvyW2v54uSgrcgUybH/NKBOyzEuQ4EIjajP8GBpSTF6dO+K4uIEjWMA4wjbnBAcGsmAO1/d8Tgi6M2zttNOPQU333QDzj77LHTo0B5/ee01hg3vxYMPPow333oHGzduhnoBEWGSAws6SALtLsAUsMhflvTB8GwexADGOAB3VECcuyhWEFn7Wmtg2F/72ND5BAh80zSHucPj2a/j+ojFDXdbcXTqGqPjKsag4RUYO7kKR5xQQWfcHaec3R/n0OFedPVQXHL9UO6Mh4Uh2eu/N54OegJhIneUU7bCTX8/hQ57SlN5Mr75txNx/fcUiP8343DlTSNx6TeH4aJrBmH2pYNw+uwBOPGMXjjm5M6YNK0rRoztiL4DS9GlRxHaVRQjUexSRg7RepQ9aNKGAzDMDOrCwgvzoqFmBS6KLNssdRLQ4YKXMZafFhri5uEnaQQs5+6AOg3xQzoB21hf8DxEBJs3V+Odd94Ln9utt96GlxnyLS0twZln6PO9FmeccTL69+8Jxxg6TI/gMy9wHNV3EModBAGKEjF079aVi54ynv1auJwzvOEYxUN0fQ00YNugHzEt6b1QYM23Fm5zOkq7EJq3t1a5kMfO8nvLZ2e0Cuv2lu7u+hXyaJ7fXd+D3S4iNH6xEISmV40hmOo4aDUh+o87yDBlHk15I2owc4uxEBdA3z59cPKME/DNb16D8847G/0HDMLiRUvw08eewp133Ytf/fo3WLxkKRqTKRjyVRqO48DCIAjUOQCsZt7n7ijLejXcPsua8hWRXLsxDhQcxzAF1KGg6dL+xgHpCIF4UgTQMfODd0CIERyC3sKPOEHLmmeWXHX8Cm7M0PE5SBQ5KC5xUVIa3wZlCZQosK64JE4cN/ziVjzhso8b8kZ4WX4qGKYKDtP8nSvTHqmqCSbsJ8KUOgGdaQ60HIPhWAwXRPneIgKhY6XvCqt04ROETlp15tEJBvDpXCEcjTIRgREXIg5TYfg6iyVLVuKFF17G3fc8yPDuE9y9Lgyf20UXnhfuWE895UT069cX7Er57FYwIQ3DMkgccKh0l7KJcBaRlyUwB0fAk3eE/MRISIc92vStsu8KDpTgzfnvLd/mdJqX95bu7vrtC5896bsnuGZ3Qu+f9ohqpIHW0YBOdt/3wzPYgLuZHj164uijDsdll83FlVdczLO6I0NDq79Te+edd+Gee+/Db3/3Ryxdtpxnnkk4dLaAAAQLh7gxWIZDhU7BEEJLjr251MEp7L4v/QK2h21ORce350CpyVpp7p77vmOonhR8n+5NdcddrmscCP+5jotUo4/lyz/Ciy/+Gfff91PcdeeDePXVN5BOpzF16mEM787FZZfODZ9b9+7dmxY3dmu67xJGFCINHDwNmIPHOuIcaaB1NCAiMCY3ldXRprNZZH0fGnIcMXwoTjllBq695ipcdOEFGDt2HGpqqvHyy6+GDveeBx7GL3/7B8xbsAiba2pDp+vQ8YoYiNBNNAHa0CVtRBYRKdCRgZ6rKtRQj4uXrMDvfvcSHnjwp9Tz/fj971/Cxg0bMWzEEMw+91Rce+1FmDlzBkaPGoayslJGEPwQ9EctdFEBXiLCz+iONHBoa8C0RfH1JctDW5TvYMkU8d25BkS4g2ratum8cTir9XxQzwMV/CBAwPbOnTth8qQJmHPuObju2qtw/nlzWJ4In075rbfextNPPY0777wXTz7xLP7yl7ewYsVHqKtvCJmK7MTg0xGTdBjoBXIyKC+y4s7UYvtLy01ABN7Eye84dddmw3Kuj/LKA2sC4hGYC3kpD81DQ7JhDdtZEVInYdVBDljPSlZBoekjj7lDakkvILBXE1Wi8A77cqwi3J1uBZUPqKd+Vq5cjddffwtPPvks7rnnfjz19DMs/wXJVCPGjBnFEP4sXHf95Zhz3kwcPnUSevbgbpXnugFDzH7g8dkE0Oel6yR10oYZXSyRdXRHGtitBiwnaB52i3wQEGiOvjzX/EDyaUs98zj5tCXc5m35Pvm0efv+Kuf5adqaPJReHlqTbku08vx2lbbU91BsExEaaoEaaMe4cNQZgHUEo22g62j2MqrTHTtqBM46/RRcc8WlmHvBHBz/jePRvWcPrF69Kvxm64MPPorb77gHTz71HF559TW8P/8DfLLuU6TSWVIW6K7XiAMR8lKAodNocpg8R9ZfR9I/Uyp8DurILL2z5XlwzplY9g8AOh5r/TAvEoQp6PTEAlrPpQJ0LFmfuYB4YMoxBeoSlbeQBOvQBGGfJj6W6bawuoXy9T0fljKIGKh86ryVPiD8h60XSUPH8Olnn3P8C6iHP9ORPh+ep+pO9fd/+CP1tRpdGeo9Zvp0Ll7OYaj+Upx15mmYMH4MunTuDMfkeCgfBbGGPByOh7pjLtQhzFae+hy3Fr4iGR13S3Cghrm/ZCike7DGsid8C+XVfEt9tb0QWsJt3rZtVjdvicqRBr4SGtj5IPIvjLZqXtP27dtj0MB+OOrIqbjwwjm4/rorMXfuBZgx40T0pOPdvHkTPvhgAX73u9/jkUcewX33P0hn8yxeYuj57bffCb9c9elnnyGTyQB0XBCB7sxisRizZisY48A4QrAwJghBmEK/ucvdXRBkENhsCJZ1gZOF47pIZrJ49le/waIly+i0HNDXhs4RFmCGt2XWg9JReib8chJ5OAoS0nB4Rmro8Ixx4FIu4+gXwLS78Fwb+GLDJixb/iHeeefd0Jk+97Of4/4HHsS9PMv+xS9+iXnz5mEDw75du3bBscceQ/2cz6jAlbjggnNxDM/CBw/qj4qKipwsXACobvOA6Io08DXUgPkajjkacqSBrRrQHZ2IhGXNZ/1c+DKgg/CYb9euDP379cER0w7DrJlnYu5FF9CxXISzzjoTRx99FAYOGBA61ZUfrcKbb76N3/zmN3jk4Udw1733476Hf4pnfv4r/ObFV/CnN97C2/MWYNGKlVi1Zh02b6pGbU0Dko0e+wts4MJIAo5TRKdLYF7LRuIA4YNlK/EvP7wDt931IOoaU6wTOG4M+sUixxj2FYKBY3J9YWPwPCH9bMhH+SnfRctXUo4P8CrDuy/84WU8/fyvcP8jj+Gu+x7AA/c/hJ/97JcM9b6JFR+uZCi4HvpFpCOPPApnnz0LF188F5deMhezz5kJ/XKZLkgq2pfT2QfweAbucXetqc9dM6Ir0kCkgVADh4STza+ENQ2ljj4iDbSSBkQE6lw1lAoBWAS4H1TIzTfLUg58P6BDsYjFXHTqWMVd7wBMmDAOM046AefNmR1+Q/aSSy7B7NnnYMaJ38CUyZPQo3sPxLhb3PDFF/hwxXK889ZbePmlV/Dz53+PZ595AU88/jweffhpPPzg03jkoWfw2KPP4YnHfo6nn/wVnn/ut/j1Cy/h9gcewz//648x7/1VKCvrGO6Yf/3HV/H8L1/Ar379azz/i1/g6WefxRNPPo3Hf/qzkM6D9z8Z0nz8sefxzNMv4Pmf/R4v/vFlvPXmm1i+bBk2rP+cDtqgZ/duOIxynswxzD53FsdwMeFCnH/ebJx26smYethkDB40gCHfTtAf//AZXrbUUMCwtsdFiFXtMKRtjNDJA0KLYkSgl+rUcrGi+QgiDbSWBnRO5aG1aO5POnwl9p58fqCa7o6K4hTC7vDz7YV98vl82/5M87zyaWvxytPLp61Fd0/p5PnvLN1TWoc6vojAGAPhP0ccfubyukvUOvoRKBhDPAHzdC10HoW6Yy1vi3jMgf43fv369MaoYUNw+OTx+MZ07gR5Pnn+7Fm45MLzcfmlF+KiubMxZ86ZOPOsU3DyKd/gWfBROHzaZIwbPxojRw3FkKED0bdvT+4ku2Jg3z7o06cX/GyaZ6NpJOJxdKqsCB1k167d0LtXHzrCIRgxYgTGjhsV0vnGCUfhlFO/gbNmnoxzyWfuxbNx5eUX4TKGvy+ccw7OmXkGTjzuGBw+ZSJGDh0MlbeqsgPicSccBz9QOD7NG1ZSBWBDqCPHEJceV1NhjcCE/9B0OVxciEhT6euRqJ52BQdLA83laS059hfdluRrzlPLLeEXtiluIRS27Sy/J7iF/Qv7aV7fm8L2KB9pINLAXmhAXyb6XfqfHR1wrq2wPkAsHqCkLIaqjqXo1r0SvXrTmQ7qg+EjBmHU6KEYM3YYxk0YhfHjRmDGsUfg//uHG3HFZTNR0S6G/n17Y8qEsZg0cTxhAiaMH4uxY0Zh9KgRYf+BpNOrd7eQblXHcpSVx8mP3pArhR1lKZQrn1c/qvjbK2LHmu3bo1KkgUgDO2ogcrI76iSqiTSwnzVgGXb2GabeBn6QZTkdguclkW0Cz0vBz/goLy7CnNNPwj//779Fv9494Xs8O9adrf62c9ZHJuuxD+uCdEgjR4/09YtUCjwvDRjq3c8Di8hHGog00EwDh6STLVyNNxtPVIw00OY1YK0wuOpCJNYELszWfAz65SfXKYJjEjASJ/A1DXLDGjKgP8PDPbhjDmAcQxwHGpbVbzE7jos8TRPSYxkxCFziOzkC0WekgTamgd2Jc6jbe1M4gOb53Q2+sH1P+xbiF9LZXb6wn+Z3h99a7cqrEPYX3f3BY09lLZSheX5PaUX4O2pAhE5WTEGDMF8ILPIWEYgegroM34qlo8yB9nRjcVhxISJ0whaCHIC57QG8BMYYiAiia9810PydKCzvO/W9o1AoQ/P83lHcsdf+orsjp+1r9oVvYd/tqe5YKsTV/I4Yu65R/Dw0xzLNK6JypIFIA21bA5bi6QvNJLojDUQaaOMa2D9Oto0POhIv0kCkgUgDkQYiDRwIDURO9kBoOeIRaSDSQKSBSANfSw206GQ1JFUIe6Khwn6ab6mvthdCS7jN24IgQB6URvP2/VVWXruCveS5Q7dd0c/X79DhAFTkee8qPQAiRCwiDexXDexqbufr9yvzXRDP895Vuotue1y9K/pav8fE9rKD8srbdE33hIz2LYSW+hbiab4l3OZtil8IzdsLyy062ULEKB9pINJApIFIA5EGIg3smQYiJ7tn+oqw25oGInkiDUQaiDTQhjUQOdk2/HAi0SINRBqINBBp4NDWwB452cIYtOb3ZOiKXwgt9S3Ea57fXT+N4e8KWurbmm17IvO+8D1QfPZExuYytVTeE7oRbqtq4GtHrKV52LytLSjnQMl0oPg01+mubLTWq0zN8QvL2r4rKMRrnm/ep3l7S+V96btHTrYlIaK2SAORBiINRBqINBBpYHsNRE52e31EpUgDkQYiDexcA1FtpIG90Hd/XFEAAAJfSURBVEDkZPdCaVGXSAORBiINRBqINPBlNGA0Bp4HjTt/mU55HMXPQ77uy6b5fpp+2T6Kp/iFoHVfFvLjzKdftt++4hXK2zy/r7QL+zenXVguxGsr+UL5dpdvKzJHcrQdDexuzhS2tx2pt0lSKF/z/Dasfc81p11Y3nfqu6UQIuRtbj4NK7/kR6G8mv+S3UI0xc9DWLEHH/l+mu5Bt/A3xvPj1DTaye6J9iLcSAORBiINRBqINLAHGoic7B4oK0KNNBBpINJApIFIA3uigb1ysnvCIMKNNBBpINJApIFIA19XDWznZDX2rDHkPGj5yypGcQvhy/ZTvMJ+mte6LwuKXwhftp/i5cepqdLQugMNyrcQ9hf/Qh7N8/uLZ2vSbS5zS+XW5BvROrAaaOm5Nm87sJLtHbfmMheW947iznsV0m2e33mP/VurMqhdzcOecNO+hdDW+6qs+XFqquVCmbdzsoUNUb61NRDRizQQaSDSQKSBr5sGIif7dXvi0XgjDUQaiDQQaeCAaSBysgdM1RGjvdFA1CfSQKSBSAOHsgZadLIaW9YYcx72ZKDatxAORt895Zkf587SPaG1L7iFOmue3xe6LfVtzqelckt02kpbS/LvS1tbGV9bkGNf9NhS37Ywtt3J0JL8zdt2R2tv2w8Un5bk25mdzNepfC31bd6m+Hlo3tZSOd8nn7aE27wt3yefNm9vqZwfp6bavyXcFp1sSx2jtkgDkQbaqgYiuSINRBpoKxqInGxbeRKRHJEGIg1EGog08JXTQORkv3KPNBpQpIFIA3ujgahPpIH9oYH/HwAA//8qlB2MAAAABklEQVQDAI9uhXK57lc3AAAAAElFTkSuQmCC"/>
          <p:cNvSpPr>
            <a:spLocks noChangeAspect="1" noChangeArrowheads="1"/>
          </p:cNvSpPr>
          <p:nvPr/>
        </p:nvSpPr>
        <p:spPr bwMode="auto">
          <a:xfrm>
            <a:off x="130175" y="-2133600"/>
            <a:ext cx="4505325" cy="49244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png;base64,iVBORw0KGgoAAAANSUhEUgAAAdkAAAIFCAYAAACeU4fLAAAQAElEQVR4AeydBaDVx5X/P2d+vyvPcEKIETfi7tZoI400bo00aZLqWve/7bbd7e622+3Wtm3SuLu7OxBC8ARCCAR3fX7v/cn/O/fykAgBAgTCHX7nN/ObOXPmzJkz54y893DNzc3pikJra2u6qtDW1pauKrS3t6erAoVCIV1dUCqV0i8boihKv2yI4zjdUCFJkjRJqpAkyQarA173v+w56Nv/sm2Rb3912VZPZ1Xsu6+zqj7F11tVX+brrajP9HiOaqhKoCqBqgSqEqhKoCqBNSKBqpNdFbFW61QlUJVAVQJVCVQlsAISqDrZFRBSFaUqgaoEqhKoSqAqgVWRwHKdrJnhnFsMrKVgZpgtgZVp1mzV6y3d14+nV4aH1YVrtqQvZra6yH6CjpktI2+zz/7+ROUVz1hrmGafzb/ZqpettQ6sBw2ZrboczT677nrQ9RWeK2a2xrpjZp/Jxxpr9GOEP24jl/42s49hL//TzBb3Z/mYy5aaLalnZssWfs6XmS1u08w+B3vZ4pXp63Kd7LJkq19VCVQlUJVAVQJVCVQlsDISqDrZlZFWFbcqgbUtgWp7VQlUJbBeS6DqZNfr4asyX5VAVQJVCVQlsC5LYBkna2aL71/9mbPZip9Tm9ky59tmy36znGC24rgfJ2O26nV9HzvAzD5Oeq18m9lnym11MmC2dtpZnTwvTcvss/k3W7Zs6XrV9PolAbNlx9Lss7+X07N1pshs7fNvtmybX4YwzGwZX8JKBLNV599s7dc1s2X6amYsHZZxsksXVNNVCVQlUJVAVQJVCVQl8MUkUHWyX0x+1dpVCVQlUJXAV0MC1V6sEQlUnewaEWuVaFUCVQlUJVCVQFUC+KPkJb8Ha2YrJRMzW3yfuFIVhWy2anXNltQzM1Fa8afj/rUjXvGaXwzTzBbLyWzZ9BejvGxts2Vpmy35XhZz3fgyW8Kf2fLT6wbHVS7WJQmYLV9nzJaUr0t8d/BitoQ/s2XTHTirIzZblrbZku/VQX9FaHTY3I54Rep04Jgt4dfMOrJXKDazxbZ3hSoshWS2QnWXqlFJmpl3rEuAaqhKoCqBqgSqEqhKoCqBNSKB6nHxGhFrlWhVAlUJVCVQlUBVAlB1sp+iBdWsqgSqEqhKoCqBqgRWhwRWysma2eLzbTNbqfbNbIXrmi2La7bke2UaNbMl5+JupbrKFwlmS/g1sy9Carl1zWyFZbpcQqux0GxZnsw++3s1NlslVZXAciVg9tl6aLZs2XIJraVCs7XDk9naaefjYuu4m/202Mw+jr7Mt5ktY/fMlnwvg/ixD7MleGb2sdLlf5rZMm0uH3vZ0rXneZZtt/r1lZNAtUNVCVQlUJVAVQIfl0DVyX5cItXvqgSqEqhKoCqBqgRWkwSqTnY1CbJKpiqBVZFAtU5VAlUJfLUlsFwna7bq59BmK17XbMVxlzccZrbMHayZsaaCmS1zRm+25Ht1tWm2hKbZJ9Orq52VoWP2ST7MluStDK0q7opJIE1TOiBJEjz47xWrXcVaWQmYLdFns0+mV5be6sA3+yQfZkvyVkcbnobZEppmy6Z9+doAM1vGjrMSwWzFeTZbcdyPs2C24nWX62Q/Trj6XZVAVQJVCXz5EqhyUJXA+iOBqpNdf8aqyukGLgEtnhefnmzgoqh2vyqB9UYCVSe73gxVldENWQL+Vx3MHGaGT3swM6qhKoEVlUAV78uRgDOz8sQ1q8SryoZZpb5ZJf48OmYVPDP7PNRlys1sGX7Nlv1eBnk1fpitmXbMlqVrtuR7NbK/UqTMlvBgtmx6pQhVkT9VAv4+1YMvNDNSEkEkiAURWFyGVHGSRGWn+sHY8Vx7w2387s838Kdrb2LI0BH4kKSqYykYlEEUEKT+HhcF0ff5qc8TKKf6fEEJmBlmnw5fkPQqVzf7dH7MbJVpfryimS3T74+Xr6lvs1Vv12xJ3c/jz2wJrpl9Hvoy5Wa2WDbLFOjDCda7x2xJh8yWpNe7jlQZ3iAlYFbRWd/5NJGDVCLFQPmYI46TMiSKgyDDMDnU++9/kH322YuzzjiVQw4+kJdeepk3Xn+TwIUkcVrGj2M5XLyzlqP2cRqRpEnZtZo5TP+ohqoE1jMJmElzF8HaZ/2Lt+i+OIkqhaoEqhJYWQmYLTIczscBzkIcigVhkKUDEu1IX3jldU4//TRmTJnEd6++ijHvjeSss85k4OBhNDW3CTdYBCHOsgLFouuPlF3Vua7s0FTxqxJYrRJwq5ValVhVAhuQBOxT+mpmmH0+VKqmlEolWlpamT9/IdNnzGbCpCmMGz+JD8dNYNy48bzy6pt07t6DVEfCF15wIY8/9jAXXXQRc+bOpfdmW/DyK68J7yPhT2T8R5OZPGkGM2csYOH8Aq0tRYqlopoq75NXiC8zE371qUqgKoHVJYFPOFkzWzwZP68Rs1XDNbPPI7243MwW82NWSS8uXLXECtUyq7RlVolXqNIKIJlV6JlV4hWoskZQzCrtm30yXiMNrqNE/e+cLsOa6UZTDi0t35MmOm6NyxDrbjTR0a4eUlUwE6LAzJbRTxVRLJaYNXcB4yZOYeSoMeUd53MvvcojTzzNHffcz0233MnNN97F9X+7nRuuv4Pbbr6Hu+96iIcffIKnHn+e5557nhdeeJGXXn6V11/vR11DA/MXLGRh43xPnigqMmXKVDp16sTAtwcJ75VynWefeY4nnniOhx58nLvuepBbRfdG0b9B7dx0013ldn37no/nXnqF/m8PZsR7Y/hIjn32vPllvn0DZsv2yazyneLvjwUpkklFNqmkkehIWl/lPP/tafg7YR9vaGBWkZXZJ+MvSxZmy/KyuvgwWzN0l8ef2bJtmtny0JcpMzPMlsAyhZ/yYbbiuEtXN1tSz8z4hJNlHQxmS5heB9mrsrQeS8AfqXqH0AGR7jXBQMe2aWpyHErp3jPU3WgQ6EBXx7BmpmPaFiZOmsyo0WN57fX+PPTQ49x8811cd92t3HDDbdx51z08/sSTvNl/AO+NGsWCxiay+Rq23GpLdt1tFw44YF+OPvpITj7lOM486zQuvugcLr30fK644mLBpYLLuOLbl/Ld712lnel0tuizBWeceTZBmOHII47W/ezeTJwwgSuvqOBdeeXlqnMp3/72+Vxy6blceNGZnHX2qXzjlBPK7ey/395qt2+5fc/HgsZm8f4+/QYM4NEnnhK/93HjDbeL/1u4+Za7ePChx3j1tX7C+aDcz4XiX91G3cfpFbigfB+MOcnKJDHFZnj5JUmCmfIEXq5CqD5VCaw2CZhVdMvMVhvNNUlIM2NNkq/S/spI4CveEeccHjKB7jOxRc7EkcQwffpMho8YxdPPPM/dd98rJ3oTt956O088/hz9+g2UE5xNQ0Nndtl1Z4448hC+8Y2TuPLyS/jBNd/hqsu/xaUXnsfZp53MicccyaEH7Md+e+/Bzrtsz9bbbMHmm29Mj54N1NVnyeUdQSbFFu2k/e65Z7fObNyjGy+9+DLX/u06OfQ3uee+e3hbO9h8aGyx+SbEYtJMji1IVZ8yHU+vR89ObCb6vp1ddt1R7e5Zbt/z4fm5/OLzy/x9/+orueKyS/jGqSdxxBGHstuufenWtQdzZs9jQP+3y/288867yv2+Q/GTTz3D0GHvMlm76fa2YlluTgYvMEdWi4AgCPAhiiL1xXyyClUJbLASqDrZDXboN+yOm1nZAZgZ3rmi0NbaxoSJ03hr4Ds8+PDj3HjjbXIsN/PQw48xePBgEjmzrbbemqOOOpLzzjuHK7/zLb59+QWcddY3OPbYw9lv3z3ZcYdt2WSzntTWZHE6Sk39UarqibyeFPRdydPBqs6ek9hIU2Fq10waQOLEV4qzRLU9xJx28olqO+L6m+9kmhzfHfc+xIzpMzjzjNNQbdGNMZdU0qrv6XiaSWLEUaq6vt1U7Yie2keUVan87dOBpeI3wyab9mTHHbfVLnkP9fFgvvnNk7nssgv4zlWXlPt75JFHsM0222IGw4YN57HHnuamm27lb3+7mfsffJQBAwZJflN0x9wiHCMMw3JsZuXYt1mFqgQ2NAm4lemwWWWymFXi5dU1q+CYVeLl4X68zKxSx6wSf7x8TX2bVdozs9XahJmVjYyZrVa6yyNmZovbNPtkenl11+cyMyNJY4EcipwHhtJot5diZovB93HBwkbee/8Dnn3hZW65/a4yPPvMM3zw/lga6urZf799OPus0/nOlZdx6SUXctKJJ3CgdqLbbrM13bt1lRMJRHdRW3JcqdqNkxLyXp68cijHalVZ4ieVo/M5qX8Z+MeZnHxQBjMHKFMO13CV41jh1shhX3ax2j/ua7w9cCAHHbgfV33nMjp36YQaE15GtQKB07dhouNcQBkCh7q9mBchiBfxIWeben4Sn1YjvkBYKbHKk8WQJDGhaHTt0oXttt1Gbe/PiV8/gUu+db7kcinnnHM6hxx8AD26dmX8uPH4e+Hb77iHm2++nWeefZF333ufufPmlambed48pMRpSa1FghQM3YAn5XTqeVoEfMWCmWH22bC2umu2hIfV2abZmqG7PB7NlrRpZstD/USZmS0zHp9AWCrDbMVxl6pWTrryex17mS3p0DrGWpWddVQC/h7Qs+aNdCzHYebkphzSJDkhKzuKOXPnMWTocB57/EluuPFm/BHoG/36014qsfseu+u49Bt8+9uXcNHF53LccUex22596dmzR9mZdtD29DtAXoHFvyIjXwEOZ97hhUI3gX8US59BcQfo2/wCgI7gKwuUJ7Yx/8KBnC2YHFCED7v23ZFtt+rDrrvu7D8FPr9C14RvqqcHREeVqYCixU8FFyqxeWTx0vGNdtRloFLu80048nlyuhVnvLjvcsahjqt79ujBLrvszFFfO5zzLzibK7UgOeP009lr773wv7c7aNA73HvPI9xwwx26t36SdwYPZ+asOYROO33JqkN+SYKCLW7HrJJWZvWpSmC5EjAzzCqwXMQvqdB9Se1Wm61KYLVKINA9oHcAZkZW94JOcWtbOx+MHcfzL7zEzbfcpvvUuxkyZDC1tbUcdughXHzxRVx52bc49evHsdduu7CR7j69Y0q1yyvHpIuNfuo9zQpxLGepeiuEuhJInmqhUCTSPWehUFiJmmsG1YvDy8Tv3lPJK1VGqtjvfLt27cQeu++inf9x2vFeIDlfIHkfTKdOXRg+/D3uufthHTPfxTPPvMxonRr4X2HKaPz8mPlxNI1dWqbne71m+K9SrUpgbUnAra2Gqu1UJbAmJGC2ZAXrnGP69Om6Ux3M3fc8xB06tnzl5VfLv4u6//77c8mll3L5ZZdyzNFHscMO21NfX0cSx3KkiXxqijNv1COxGeuIWbGOSsFYNnz8e9nST//6eB3/XQET/aUBffOFgoFkUgaUXi6wWkKqvTYmeekeGSK0+SWS7PwBcCmKqanNscOOW3PMMYdw2aXnccUVl3DQwfsTBE7353rUrgAAEABJREFUuG9xx533cudd9/H6GwOYMmUKTuPoIZDjNfN9oBqqElhvJbBcJ2tmmC2B5fXSbAmemS0P9RNlZrbC7Xyi8kpkmC3bjtmy3ytBahlUs2XpmC37vQzyavwwW7YdsyXfq7GZtULKH/cmfickSLUTTPxORi17Y1359iY7kfOLwfQs6qt3ixMnTuKFF17RbvV2HnzoUd0NjmWbbbbg9NNOKR9fnvj14+m78466Z60VZUh0nBz780m1ETgnJ6sW1K436i7I6FsNoHxFKbpjNd9mTJpEpIv+VKE4QZRELxGIiwQsNp3UmnAoB31hctxmMeV0x9ugkg8o7cGfDKfWjokn/AefFdQW4lfFHbs9H/tGY+WVKGJxUYe5+rACVm4fxYDaSgRiEx+bGWYe1AfhpUqneP5jEvGRKO37iPiXyHwT5RzUvmoorbqxwzwxfEjLjjMIdGyuT5EkEwY4S3R0XBLNWDVTnSTk2GnHbTn22CPKd93nnnMmu/TdialTJvHoY09y3d9u5NnnXmL8+I9UL8FM7QiUUP1EdJJynPq3+EwN5aVEsR8flKsS5YuF9eoxM3Xx02EFOrJKKGaf3p5ZJX+ViKqSWaW+2afHQlkjj9my7a1MI2YrXtdsxXHdyjCxJnHNljC9Jtup0l43JWBydpEcXyr2Yln0RE7Pg1N+IoOZKM8sIHAhvtw71ueef4Ebb7yJp55+rvx7q/vtt792Spfgf/J3//321X1qd1H72CNaUjX80aQv8e2ZORCoSBba62GA4QGQp0hlxdM0UJ1YnyWVJYBTOtVbKeGouhKi5pQnSOSYinJy7bTSki5gdukjpraN4qOFQ3h/9mu8M+0x+k+8n1fG3sFzY27h4ff+xoND/8jomW97VtSGqY0Vf9JFNZI5bzP37R8wf9CPWfDuvzBvzM9pHPsbWsb/H4UpD5HMfAHmvEa6YCBJ+yTSaI4aaVE/iqIgR6i+lCRjc0aQxhA5kkKocnAqQ+OSejDkqOU0gyKqCKnuoQWpAMnLzOFDmqaKvEwcqiK8igP0+R5USOfODeyxx26ce+7ZXKrThiOOOJL29gJPa1yvv+FGnnjyafxfv/J3vM4CAheQempmin2qErPoO1Eu5cY89SpsSBIwM8wqsK70260rjFT52NAlYOTKd6kBoT8mxMoCCWSsQxnVTBgyefI07XBe5Jabb+PpZ56lVIo44ogjdOd3oXatJ2k3tAPZXFa7n7gMnkCHIffpVYHUOxTvNDw/Lo8FNZjLEJvJ/zjtG2Na41bmFCYxtqk/w2a+SL9Jj/PshzfxyHu/5/7Bv+HOAb/i5jf/lVv7/4K7Bv0H9wz9b+4f8QceGfUXnh57I8+Nv4U3ptxOv8n3M60wZlXYVJ0Up3dcmkXTtOuIpvyG4pi/EY36A4UR/0vbkN8y/+1/ZNaAq8swc8BVTOt3OTP7f4d5b/8djcN+Suuo/yWacCNu5iNETW9TiiaR2kJcpog5jYc5Yo1FKiccEJIkGeI0IxzfsoGXURlY4ZBoYeWRvQONlc5mM+y4wzac+o2vc9XVV3LSSSeSyWR46eVXuP76mzXuzzFx0lTUqPpreN1IUd+dwy2C0ILy+HuOPO0qVCXwmRJYCwV+dqyFZqpNVCWwfAlEUUn3cdNpb2svm+lQjtYb0Dlz5+iu7nVuufUuHn/8ibJjPfprR3GZ7lb9r9T4XyvJZkPKu13vEEkws7LB9YY7TVOWH7wpXhbMTDQQhASWJ3BO6QILSjOZ1Dya9+a8wttT7+OxMX/kvmH/yW0D/h839/sX7hj0K+4b/lseGf1HXh5/N4OmP8nwec/xQctrzEknsjCYRmNmGm3ZBchfE9QYQa2RqUvJ1SVaZDhcXEclfB7fFayl375GosVIfTZPXa6GTDYg5xyZsJUwM4fazBTqgglkbByZ6H3qF7xMbvajJFNvp/2jv9A05jcsHPZvLBj4Y2a9+l2mv3oFswZdxbyRP6Rx/C9pnXYzybyXSZtHkZbmysGVBA5nFXn5Y2WsSCWYoqVBn4sfn1/5MDP8GDk578CJlkvxztZDovHcfLNNOf64Y3SffoniYzWuGZ566hluve1OXnz5JaZMnYrDyhCY48MPP1DeZPVZzh+FclPllz6qT1UCa18C7uNNmhlmFfh42ce/zSp4ZvbxouV+m9niNswq6eVWWMVCswpts0q8imQ+tZpZhaaZfWr5msg0s2XktibaWJM0vTH19L3z8zsY/53KkJoZ/vuG2+/kRz/+N/77jzdy/2NPc/Od93Lfg48ya/Zc9tt3b75z5eWcfNLxbLVVH7KZimP1PjSUQzZPWBCWDbX/0v6mTFubHsWp//3VpEisI9BY3kiP9j8l0jjGY4sFOkBmnuZoLpPaR/L2vCd5etzfuGfE/3Dn0F9w55Cfc9/QX/HEyP+j/4T7GDb7Gca1D2C2jaU9s4A434yrLRDmIcxmyXhnl6+TkwtxQYi5LM7/6op2go4AEzjtCEmV73LkrRYfPH8+/iSUuVU9MPNpFgf/lYkTKOVJo6zyHZFkEwc+TonSPHFSB0kNTuk0aIBMPUFYK/4yhNmCnNNCAptJQ/wuDc2vkpnxMPH4m2nU7nvB2z9lwYDvM3/AVcz2u9+RP6Mw4U8U5j9NsfiunOUsNJKYmQCBH4MixO2IISLEmt4J7ToJkOw1AkJVrngmVhxh5bxUMkq1uFE1jZ13toHB1lv3kaM9SnpwKYcdehDNLa08+sST3H7XfQwe/i5N+n7o8Wf42y13634WzIyoGEm31JYUxesYCqnSitarx8zK/TGrxGuLebNKe2a2Wps0szXeH7Nl2zCzleqDmS3m8fMqmn02rvu8ymuq3OyzmfpibVZrr6sS8MbNGzrnXFl5va3zac9vPpej18abMXrMJJ57aQB/vf5Wsrk85597Lt88/TT69t2RMAxkyL3hroD5ijLK5Ugvw8rvVIYZ5QdyMPh0UiqXkJruUUsy4EWBCXS0HMY0p3OZ3vYho2cP4LVx13P/0H/jlv4/5rY3/o2HBl3LS2Pv463pz/JR8wjmJ9MpZotYbZZsTY14rCOT6UwY1BOQ0T1mliDJy4mpj+qg+Tb9DwbJa/q0092uWhYrsSABSxSrP86ItYszV6ISrBKt7NuyRJ6Wr15uP8FSJ37ymIWYygKVOVObAaRWdmtKBLgkpzhUi0Yc5EnlgM07YK0Y6jJZalwrQTSRoPVt3Oy7WfjBX5gx/DdMf/OfmPnqD5j/1r/SNOK/WTj9FlqbXiWJZuKcdpSikbocYRJINnL+SUgQB9q1J4gB8RUInNoNBCD28KESp/oWiF80lqn65HXGn2CcevLJXHLRRey8444MHjyUm+96iHdHT6Bf/xE89rjunlMw6VrsFx6kmFUoUg0bjATMrDzuZval9dlr9pfWeLXhDU8CZjLqiwxlEDgKUcKwke9yz/0P0t7Ywkbde8hVGeeddQYXnHkqDfU1xDpKTnVf5w3sykkslWmViqc5Ut0dEmSwoIaCFZna/B4jZzynO9G/6oj3v7lt4M+5452f8/SEmxg09xkmxCNoCWeR0X1kvhZq6zJkgxyhZXFyp5Zq0qYd3PiEh6W/O9IrG4vuylZZBj/l0ymkwvKg6DOfjvKPUzBSVxRoARCkkqGRlSzrso6GsEQXJlHX+jrJ9Ptp+eCPzHvrp8zu/w/MHvQD5g37O1rH/x+l+c8T22RcUCQIQpQgldNP0SLDO08tRFIBywnpojKvBx6SuEhtPsM+e+/OFZdeqJ3utsyeOY98tpYbdW//1LMv6l45IpvNgRk+mFVin65CVQJrQwJubTRSbWPdl8Da4NDJwDntLALtMOfNnceLr73B9TfewoCB77Dd9ttw2aXnsMnGXdl552047+wz5BhTnDfCkQz8YgaXNpI+/XEA8/8swAS+vThsZ1ZxHMNnv1z+gaS73v5vbnn7P7ljxG/pN/F+xsx/kzk2mWKt2gk7kc13ISdD7QKIXYGSdsKRFgap+GdDDeWfGg618wxJdbwd6Xg7Rf/iVmKNEkEnAt0BZ/MJnXPzqS0MJ5j1MOnEa1kw/N+Z0e9HcrxXM//df6Jxyt8oNfWTJOdglqIX2myLGgq2CBQt91HbaUkYiY6EixSLJZ2CvAsuYrM+G7PPfnszYdJUbtRd/pPPv8TsWbPxuqAKas58VIWqBNaKBNxaaUWNmFlZuc1MX9XnqygBv7uIteOMolj3YGnZaMqEKrbK2MvBTpk+g4cfe4Lb776XebNnc9IJx5b/J5h99tiTzp3qOPH4Q7nq2+dSnw8XichkvHOqj0IkKChdIjVvYIv6FqTtWKz8NFGZgTndP7YybeG7DJz0KPe8+2vuGvxLHhj6S14Zdx2jG19ggU0lziUEmSxhkCdDnlDgUvEdqZ0olUMBLCBwGczvslRWyVQZHlgtwZMOElE2kfOgaN17nFjSqoNAPXekpjtU/58SiPEyy/KSpj5YIvnJ6bogR+jqyQhyOpJviKZQN+NF4tE3Mvft/2Bm///HnLd/zMKxf6Q471mtZiZhLtL4+XY8fclD4ylFUsI0viYck4OX3GMPRqA2zAKNYYgLAr526P789lc/5zf/+S/88l9/xDVXXsxpp3yduNDOAw8/yr0PPMz4iWrHDDNDL8DUhOdZNAF//1tJ6aP6fOUkYGaYVWBtdU6bi0qDZpV4TTVsVqFvVonXRjursw2zCt9mlXh10l6allmFvtkn46Xx1sW0d7LeDznnMCfjpQ9nhjMY/f4YbrvrXh585HFq6uo5/7zzOOubp7NVny3w9VDwd2fHHnMk2229hY6II+XoMQcypGi/ZD4tV5jGMqpRiOkI2CyDuSxJ6FgYzeLD2UN5YuwNXK+j3+sG/5QHPvg9Q2e8zIzSROI8hDX1ZDO1ZMRUTjT97jQxGVkdIRty1qZ2xW+KI8U7FRCD5ZQpRx8+YxEoWg2PN+pOLz2gtlkng+fOQ4KJR6dliWlHi7/HRRla9KSKUo2Ri7K4OCuHBVFaIksRJ3knmToyuQxdMguoKQ4hnnkXzcN/yczXfsTMV3/IgpE/Y/7seygVRoqi5G8ZUkEkusVAC7dAbQclCNo0ckWdcVQcPsIORH/v3XZj1522p4uuGFDwerXZJhvzjZNP5PwLLqDHRhvx1LMvcMMttzN8+EiSWPSsMqLlxWGshYNoKUu11+3HzDD7dFhTnJst297qbMdsCe3VSXdpWmZL2jCzpYtWa9rMlhkbt1qpV4lt0BJwzkm5BIqdFC3WjtYbs79dfyOvvPIKm2/am8svuZATjj6S7t26UDbZ2vmaGf4HorzwEjlmPZho+O8OiIVd0i4p8Q7XHAQC7Xxaojm8O7c/j429mdve/iW3D/p/2q3ewIdNb9KamYfLp9TkUjLCd0kN5h2DaIHpbcQGkUhFzhTrQ/lUwwpIwI9eB3h0LzsfS55BSkkQaY0SB1aWM16uWsyQBDiNQTYNqLUMdbmI+mAKYePTFIKacmAAABAASURBVD/4Xxb2+39Mf/1HLBj6E6IZ95MUR2hZ1YoJF5NT1Y459kfVYcCSFikH71Q/Dr7A53Wqr+Poww/h8m9dxHbbbEW//v352/XXM2z4CEqlIpkgJBDNTxD1BKpQlcAXkID7AnWrVasSWEYCZkYYmBxmzOAhQ7n11tt4e9Ag9ttvX6684gqOOuJw6vJ5Cjq+S5NYu9UYM9NGUTtJOVsnx+ohUZplLKhwLEvoZAiJaSxNY9SC13nqgxu59a1fcN+g/6T/+DuZonvAYkMTudo8OZcnjGoE+UU8JuCKYNqpLkU8VHYmBg8+TTV8YQmEi+RZlqnSiwmmRuJioiAikeu0uE66EhJLB5yO7fP5Gnomc+ncMoB48u+ZN+gqZr9+NQuH/5Jo2mPQ/gGOWHqQ0clCKLK2FCi56Cnniqb/9Au2MkQl3dsWqcmGHHHYoVwhfTz00EMYIj29+ZZbGPDWAKJSiUALODNPwdeuQlUCX1wC7ouT+HQKZobZEvh0rGru+iYBuUOSNBbbqeKEyB+xLRpnfxc76J1hXH/9rYwYPopDDjmYb19+KXvusTtODtT/MX60r8lkMtINCLTbQUYz9XdvulMrqSwV5UDO1BKnXacJzwOUaGZiyzBe/vBm7nnnv7h38B+0Y32Aj9qHEtU0E+YDLMiJfB2xBaQZQx5W6Yg0CSkbWpQmUQtLHr+5WhqWlFRTX0QCkj4VMI2qE2hoJOjUxaSuRBKUiMKicGIy2p2GOn5O4oBiVrhyhEGYo9YVyDcNpFX36POHXMOsQdcw//3/0B3ucxDNRJVJLSGlKOIxKMOPboG4/M9UJkRMCyvnjPKvgAk7lTIEWgzuussuXHrJxRx37LF8OP4j/vq3G3lzwNva2UaqI+7NyvpdPl3ByjpENXxlJGBmmC2BNdUxtzKEzZYwZGbLrWpma6UDZmumHbM1Q/fjQjNbO+18vN1V/fYGKlXlFCNJUvyfO5TNYtA7g/nrtdcxdOgQDj30IC655Hz67ryTMJFxShWnmPPq5vvrMHPKq4DJKZqMXyAn6AQmE6ks4qCdGe2jGTjlUR4Y9L/c89b/8IyOhT9sH0Qx00im3sjmtFO1yq7GyahaWiRIwEpqTztiJ7op6C3QTgqMpYPPWhqWLqumV00CXp6JxNwBKRoFfXuHaDomdnGNBiMgtZTUBSTShVgLrVTjl8rhponwIyMWbpqroUYLppq4hWDOazTpSHnq4H9i6sB/YN6HvyNe+AZOY27SAUtjiEsEqW8MzGwRBJjaMbWjXMpBSut12ae33WYbLjjvPE488UTGjP2Qv1z7N95++x3SJC3rt9fzMkiRlOWrfAmw4k2adfS7Eq94zZXDNKvQN6vEK1f7s7HNKvTMKvFnY36xErMKfbNKvDxqZhUcs0q8PNyPl7mPZ1S/qxJYngRM3s8bQSdlC3WPNVx3Wn/5y7XlY7djjvkal3/7InbdZUeKUauMZIkOQ/apNGVQZWVVlGBKB0kWZAiL1sQHcwfw5Ogbuf2dX3H/6N8ycv4zLAwmEHZ22rVm8e2bDCVyypCwJFgluSiqfFTf65YE5K0+j6Hy+Mk8+VMIM1JBNuxCAzU0tLxPzey7KI34T2YO+DEzR/ychbPup5hOIghjnAvwOprKcSNHTSo6n9FeKh2K5ZyLcYHtturDJRecxwnHH6u72mFce93fFI8gcA5/DaIlAQifaqhKYCUk8NnatxJEqqhfNQmULdwnOuVznV6Z0DFu3EfccOOtvP5GPw7T3dYVV1zOTjvuqN1tQrHULkPnj2iFrOcThDoyVGYuwSzF/6WjOdFUBs14njsG/YHb3v5vXht/PzNL40lqIlx9jiTIEMsRWypnTAwWCRRTDV9NCXjzFKhrXlFKWFIiTHPUWBfyroZ6105N27uUJl7HvEE/ZHq/H7Fw/LUkbYMJghY5ZjlbixQnFRp6f9pjcrKh6djZ/zeGScQO22/HFd++nMN0d9uvX/+ysx09+n0ygRNdh30akc/I/VTUauZak8C60JBbnUyYGWYVWJ10q7TWpgRSNVYSeOeVkmo3kGqnaGZocJk5czZ33nU/jz72JLvvtivXXPMddt99V1C1UhRhBDJEOe00Q0IXoqr4Mg+JHGOiDBOW6SzRk4QWJrW8y7PjbuP2wT/nwaH/y6imp4nqZ+k4GLJBDdm4MxRrdQxYKyObhdhELhFviss7FaMavooSkFJppCs9c6RBkSRsp+R0C2t5ihbidJrSyWrpmbRQP+dJFg77H+b0/x7zR/2n7m5flKYtFDivMsRK+Y2oSQdTfaGYVLqjna4TLTCcdq3+Zwt8y7vu0pervnMlBx54AM8//xJ33H43kydPBSmumUn/EkFKIiedojljMdWw/krAzDS0FVidvXDLI2ZWadCsEq8u3OXR+bwyswovZpX48/CXV25WoWH2yXh59b5ImdmybX0RWmumrhHFRWLdbaWySLEuoZwFNDU38/AjT3C7DM1GG/UsO9f9999bztSQpRErqVb6gb6dwPD/ktgbIVOZN0jg4lCOMsDvQIvBAsbO6y+neiO39Ptvnh5zJ9MKH2B1RbJZ0ZHxc5IVMmBOjj7wRixtU1Otql9UmyZwkASg1qiGr6AE5OrKjksxTs4sR6RkgsbfO0g5xFQ6ElmJomLLNNAgJ5xrfJe2UX9gWv9rmDb4F7TMfBhXmklQVhmjKH1JpVfaGoPTl3nRZfRymBlB4JCi6UnldI299tyjrO9bbtmH++9/iPseeISFjU0qC3SykghSUvETJyXFYpB1K5hZuV9mn4xXJ6dmn6RvVsn7Iu2YVWiYVeIvQmt5dc0q9M0q8erClTYtj9Q6WFZlaY1KIPVmwgIZM1c2IoELeP31N7nuuutldBKu/M7l+D8Ykc1mZPS8LfI1Kix93LxIV0UjJbaERBbObxba0jkMm6kjYR0H3zj0v3lzxqO0ZCZSXy8n7bKYjCmpdsBKQQxWANcmaFe6CDJmelWfDVICaVkrWPRmcbByTiDH6VLkTHN0CUO6libBxNuZO/C7zBz0HVom/xlKH+IXb850/VDKaDEZkjoTJVXU++OPX2iWSpH02Dj0sIO58srLyIQB119/A69pXqCWs6HmQuw0Pxx6UQ1VCSwtAWnF0p/V9IYuAZPRCIIc+UyO0R98yJ/+cj2jRn3A2WefxRmnf4O6+hoKpZJW75GcbOxd8lIis6XSiJJXLyPUvVhLcQoDp9/HHW//O/cN/gOjF75KmplLTScIszJ43sYJj1Q0vJNNc1CGDofbkZ9XfpZqqEpgaQmklhK7SBATBTGlIMQFeeq1K+2aaqE243FmD/4Zcwb8PYWxf6BQeIcgU5RuOsxfOSxNbJm0V0zRLZ/uFKT/eU4/7RTOOeccxn4wnj/96TqGj3hXjjejk5wcZm6Z2tWPqgSqGrFh6MAneulX6B2ZPp3oaFgnw5gZzU0t3HXfgzz86OMccMC+fOc7l7LF5pvJqSZycAmhDJdsmoxTiulu1dNJLSKioH1mKhzD/8OlLCxNpv+kx7h70G95aNhf+aD5bWhoI1sbkkmkfkVBKRC+d6aq64npi1T5HgiUsxT4vA40lVSfqgS8BFLpTKITmET6m1hKFKRytOD/klcsx1djPemqsszcl1gw4pfMGPCPLBz7J5K291E2qV5paiKV4N+kYPo26VsYhgRBgHMBaZKU58Hmm23C5ZdfpFOdo3jhhVe4++4HmD1nLma+tpGqvp9XLApmPn/RRzVaLyRgZuXxNLMvxK/7eG0zWy2EP073i3ybrR6ezJbQMbMvwtJy65rZYhmaLZtebsW1XGhW4S3W3SlU0v0HDOQv115PJpvlRz/8Lgfsuxc+eIMhDB21BQK32OiompyqHh2XBf7XLXB459oczaD/R/dz7zu/44l3b+GD9kG4OkS3BjxeFJJYIFxILVITiRJOsX9koXyelfShdGoqE6C0z7NY+dWnKoElEvAO0SUZqZ4TgIsN5xdx0plEOuN/YCpx0jEd9dZnoNOckcwd8V9MfucK5o37PWn7aDnRNtCirl3vgpaMcVkHva4FmIXK9bFANFMdTUPCrrvupHlyDd26d+OWW+7gxZdeoRTHomWUoljONiWRY/bzRwTWucfM1LclsKYYNFvShpl9oWbMbDHPX4jQciqbLWnDzJaDWSkys8/kqcOqVTCr7w1CAn7CO+eIogi/Ms9kQqZNm8bf/nY9Q4YM4cwzTuMsHYnl5WijOMXjf5ZgIhmwWAYpkHFyQUBbMp1BUx/n1rf+g0c+uIFRbQOJa1up0fGzW+6x3Ke1YJ+S+Wl5n4K2OrKqNNYzCWgR9qkce53x4Asd8r+4fJFuuWbq5vejeejPmTnguzSNvwMKU8gKNXAZudCQot+S+mqfAn5eeIeKOY4/7mtccMG5TJo4keuuvY4Px40nl5U3V70OJ+tjfVafDUwCbgPr7wbdXcPK/XdysH7C+2OwKI546ulnuOvue9hxxx246qrvlP+Auv/J4KhYxP90ry2qV678sXRAllDHaAtsAsNmPck9b/+Kx4b/HxMKwyjVthHUOdKsI1a9zzKBVENVAmtNAibnGVEM2uUb68jqGLlLxggXvsm8ob9kTv+raBt/HWHLWJQNFoJ0l48F07eHRPMn0a62WCqy8cYbceml39IVy/48+OBDPPLIo7r7bSdT/jOihpmpVvXZ0CTwhZysmZUVx8w2NLmth/1NiZISSZrosAu8o/3oo0lce+0NTJ8+nUu+dTFHHnF4uV9JEimOyWZD4SGj5I9tY+1oE0iLggRLTGMPsbUwYs4bPDj0L9w7+PeMbRxMVNNKoLp5qyEoZtBmF2dSNRPZ6vNVl8A63r8Up1OXIGmgFEMUtFDS9UM2yNApMxM3/znmDPkvZg75OW3TH5KjnY5UXWCk5USi/sWUNItiUfLzyDvaIHAkic50dPWy3777cPXVV9Ha1sZfrtNpzvtjNFcMp8VtSkJ5DmqHnAqohq+8BJyZlRXArBKvTI/NKnXMKvHK1F0erlmFnlklXh7u8srMKvXNKvHycL9ImVmFvlkl/iK01kRdP5mLkcyCtpKBCyiVSjz51HPavd7Lvvvtz+WXXUqvjXri8ZxR0Qfnyt/yqKA7JUsdpnM205GvOSBoZfLCQTw45Hc88NYfGTXnLeL6dsKaLP6nOl0ZPyZMhYpe3nFXjYoEV33WBQk46XQgtbQkxFkg1yd9pwHLdKZrrol03sNMH/JPzHj7p7TPe1ZueTZSfyLtbEua5yVL9F0kE4Tk/FWIaASaW4Gz8rzp1FDP+eedy1Ff+xoPP/Yk9z70GG2FQqUtzQP/t5pZB4OZVeb/onhNsWi2etoxWz10Vmc/zZblya1O4lVa66YEzIzAZcmEGSZNnsKf/3wds2bN4nvfu4oDD9iHWKtv72D5lGAyLy7J6tRYipORugQBc4tTeWrMTdw68BcMmvkk7XWzyTZkSNUOWuNDEcyDtgpUQ1UC65bBD2F2AAAQAElEQVQE5FspBSwGvyOFEB3PADE6AabWHF2jyQST7mHB6//IvJG/h8JwnCtpRmSwNIvzm1q5Z09PFZd5/HxKkpS9dtuFH37vagrtrfzud3/i/TFjy47ZWVB2ZosrVRNfWQm4r2zPqh1bLAEzIwyM555/mdtvv0d3Rvtx6SUX0qmTPzKLZDhsCW45teQbJVPVtUzMwmgKr066l5ve+gWvfvQAjZn50CAVyqqSlvmZOK+EjJU3WGUI9F19qhJYtyQglSZMWAxOpy6ki3TVSrggRxLXEVq9dqlGnY2jeexNzHjjBxTG/xHaR1PjiSTCK9dLNU1MsGw/zVLiOKY2n+Pi88/lxK8fr7vaR8t/OS1V+2a2bIXFX5+VvxihmliPJOBWhlczw2wJrEzdKu6alUAq8rGOwBShBbSP0GDpMWbNnsMNN97M+I/Gc+UVl3HQgfsLJ6YUFQidVwF/3xprTZ4Q4SmVINU4y/iYOUqujXfnv8y9b/+Wp967kZnxKFxtjFleq/kaXJwVOALh443OYjCqoSqBZSXgdWIJWFnPTDvDCoDBIkjLsb5SyiFRkR7hwqKscv6qvJwIdICnuYSiEVsrcVCkpMVlUXe1cZClLrOQuub+LBj6G2YM+gmt0x4kcAvR9NDxsGnelAQJiZhMNQG9E0V9c07Uyx8Je+y+Kz/84XdZsGA+f732WibrVMlM5epnoiPkVDMwFW6SaP4hBqmGz5HAWis2M8yWwMo07C3sCuObLWnEzFa43uchmtkqd+DjtM2W0Pp42er8Nls77awozyZEzVOiuDI5U0z/4K233ub6G25giz6bcdWVl9OzZzfhROUyf5+EJnPsjYLq4y2GL0kCGTKphouZ3f4hTw+/kQcH/I5xbW8T1EVknRyrjssCS8mqUSfDkFok41QUlWQpSJWuPlUJLC2BpfUjkZ6xDCBH0wGpJfgQLFIj+a8yrneO8l/SXF+6auBpdUC5HYsXEQoUhzg/F5JEC0fNIzVm1ECmltpsEZv9LNOH/j/mjPgZ0YIBONdKaiEFHSQnopO6ds2FNhLNCzSfTHe1qWgkaUpdXV6nSBex1167cfsdd/LyK69hBonaiuVcI4Fcta/GuhDMTPxVYE3yY1Zpw8y+UDNmtphfM/tCtJaubGarTNctTaiaXn8lkMhRJpqokGqFbZSKJe69735eefVVvnnGGRx3zLFyrjHFKML86npRV01x5EJKgjRKCOWkLQhpdQvoN+0xru/3H7wy40HaapsIzMnoONVY8qRLkkp5aoqqT1UCnymBBKy0GBIXkWgx1wFLl0GH42MdCdJvPXW5lE7xJOJxNzP9ne/S9NGthO1zyanMMxqToWQBccfqwGd6kJONdHycKn3IwYfwrW9dzNChQ7lRp0ztbe26q80TaNec6kQoSTyWEKvPei+BZS3mOtCdKgsrLwEzk2tNcVoxZ8KAyVOm8pe//pX29gI//OEP2HGH7fE/zWjONIkDhExH8FM5ow//05ZhKCsRxnzUOISHh/6Ox4f/H/MyHxB0KpEEqhfkVVU4wq8+VQmsigSMEHSXSfnvUue1b81qF4cWgJFAzjeKsUQ4aV7kFetdebymVlJf5jsuO8A6aqyBrpkM9U3vM3vwr5g19F9h3vNkXFEuNqP73pwWpB38+zkj0OOcIy7/qk/MJr17a35+ny5du/Cn//sLo0drrpkj1BG1d7Ka1vjQEft0FdY/CXyukzWzxdvk9a97X3WOUxmomPLv6WnyZkLHAB0P33bbHey/33586+ILqcnnNKlTNIpl0AUSsmKklqAX6Mws0FFWVmdwzczklQ8f5q6Bv2bErBdwdW2IJK6QwWL/08NCR/WohqoEVlQCKVIeqZ2VIZKTMquBUka6GxLrPr9Ysw1hlwPJ1R9OUn8w7WnX8h2/RTmkvFJTJ62TDkqDRQxwOO0KlVi7j++KS0hcRHsS06zvjOXolptNccYdTH/zJ8wf9VeS0gdkA1Cx9uJ6WwFLi6Rxoh4Y/ig6cOqTjpOd4m+ecTonnngCDz38CC+8+KrKIROGqJhU/Yy08KAa1ikJmBlmFfg8xtzyEMwqRMwq8fJwV7bMrELTzFa26jL4Zra4s2a2TNnq/DCztdLOyvAc6eg30RGxC0J8+s677uGNN97gkksu5uCDDyyT8pPUGegpg1M/nFKWKifxKQdafY9vHMa9A3/HMx9ey8JwOq62VlaiARfVkrEsgWmHQZtqJlRDVQIrKgG5GGK9QuldJvBHw21yNq3ky06niWyXreh2wM/peuhf6HzoX+ly8O9xfU6RUy1Rl9URalKklEZyPDG5uIRJZ1O/GyaRLorwijKyOvBMRLQoNYF8I6aFaTFIxUkN9TpBqkvepen9/2bKOz+hec7jmjMLEBLeRyZaXDidNBmIb8rBmb7StOxI99h9Ny6//BLeHfmejo/voqVZc80Z3tHGcs5+npcrfYkvM8NsCawpVsyWtGFma6qZL0TXzFZYFrKwX6itauUvSQKamzgdK2UyWWbMms0f/vRn/B+Z+P73vsumm/TWDiHBO9hPZc//V3JxiIXQyhxenXIPt/f/Tz6Y/xauoY1A97NWtl96WSISkcAEqoCPlaw+VQl8rgRS7eakM6kWa0mBYiyHGdRTpBPtSS2t2qkmm56Iq9uPye+9ydSxN9Pc2ky3rc5jfrAlcwoLtazrQtG6yTG347R7lNshciVKclisA7rYMRtSHGmYJ1/TRP20B2kf8GMax/xZp0Af6Qg5pzvakFjWtgOfj4VE3nTjXhtx9dXfpqGhlt/98U+MnzCRQEdJgY6lnffqH6tT/Vw/JKBhXz8YrXK5rATMmZyh8c6wEfzlbzey2x57cMm3LiKv42H/v384lfMZRkiLMAhTxrcM476h/8OT795Cc24OrlYmLMmq1tKmwDtaOVlT7J2zjAlfkVDpRkdf1b9KRvW9GiXgdS0MixRKEYWafeiyx8/occAvSftcSfcDf03X7c4hmvcW2TH/Rmb4f5BMepRM583Y5OBfEGzxA+r2+Fd6HfZH0h4n06i73EK2AHKyYRKsRi5XEymdDuVKdeRz9bjiVBrfvV73tT+hpLvanGvWzNH80uxa0potTvqSSAuRTDbD2Wefxte+diQ33nYLr/fvT6i5bLYEd3GlamK9kIBbL7jcgJlcejeakmhnkGBmmGTy3Iuv89RTz3HOmWdwnCZlpHOpJEkJAqf7rkQYsfB9LSWVMh1zmRkFa+H1qQ/xwMC/8N7813H1kepkcWmeMK4TsqeeKvagaPHj8xd/fDUSVlI/fD+14+Ljhnvp/nZMFS9XVSmPgI+r4KXkwUvCS9Kn/ZrM5HQckU5V5pHkt6DHLj8i2+NY0ob96L7fj8j3OIzmMY/QNOIP5HJTtcjLE09/nInv/Y0g043ee/+YTJ9Tac3tQrc9/o6016Fy1iWCOCYTa6xE37e5roC/JzZd3zS6Ooq1jrpwKunMh5k2+Ge0TrgFF8/Aq01c5jtVsogmqsA/hqUoJPh5fNAB+/GdK7/DGwMGcNfDDxNL7cwMv+NNtesV4uInUZuLP6qJL0UCZhq/RfBxBtzHM6rfFQmYLRGamVUy1/LbT55YBqWj2TgpkujIrL29nRtuvI1RI0fz/auvpO+O22sSJnKUDs9qmVvTZNXxXBwlKtMk9hNTdmlO2wQeGPkXHh71Z2YlHxJm8zJaGTnYWG64RGLaKaAZrS/KoNb9DrZsGGL/IfgKPeU//6j+pBKOok88kiMWSRS+PAX/jZewY8MMn+y1dw4eJB20jpOsWCyhNEqJ2YSGnb9HZqOdmP3OT5k24O+ZNfxXzHnjChpH/JRg/mgCV49pcRgWJpF5/0/Mf+lbzB3yX8x/66fMe+PbpFEL3Xb9ITXZnXGeptPiyDfKuhP8FIl0R5vTjjQbOczVid8cudYJzB/yW2YO/QVR6xD1VTLR3XIsNSp3QYJLpFfOhWW5+R/kj3QPvcXGG/O9q6+hcV4j1113E80tbZg5CsVC+SrI24ZU90ZmIvQliMHMMFsCXwILn9uk2Zrnz2xJG2aV9NKMuaU/qul1TwJhGMqxJoKUTFDD/PlN5R/3r6+v5eprLqZr13pKcZsmnYwOtrgDGmsCy5KxgCyGczGj577C3YN/wbApT5AP8+SzWRlEw8zYYENSDzoix2lx4Vo+JoaEsoP1TtYDXk5+ysgqynVQDZ8qAe9oPXgnkqCFW747uc2OZ8GkIbgpz1LT/CqlCb/CmkeS67yLdrkbU0jakPcktq5Y/XYak0baxt9CfuYt5Oa/zNR3H6Om085keuxHFBi4ZrWt8dF73XxSzVkTBISZCAsaaZ96J1PevIbWGY8RBlowa2aWCFQGIcVluhGoa6lOpjrl8lz5rYvZdJNe/PGPf2TG9JnU5Gs131PNaVeOl6lY/VjnJODWOY6qDC2WgJktnkRB4BgzZjx/+csN7Lrrbpx7zpnksgHFqJ1Uq2I0TW1xTXD+2wU+m1abxAvjbuOeIX9kXNtwQh0Pm4xfnJQIy048ZcMNHX23RSLoiH2+5JfkoPw7nT7OKK087TrKzndRjWq0rAQ6HGxscgISV7E0laYFY+jcoy81tTuR02LF0s7UbHsV3Q/6Xxp2OJeS9SIpZYg3PZLuh/4fNXv/F60Nu1CQ3ufqu9Jls9107BzTunAK3nHHVquxcMs2vI59meZfeacZR9RkHF10N13fOoiZb/2ChaP/lyAarfkXEaepJNLBfEX/EuX5gyT/k8VOpaeeehKHHXYI1/3tRoYMHUHgt7uq4pzTu/qsyxKojtCXPDqpZpKHJEGrXk02OVYzP9FMJWJOaT+h3hk8jLvuuo9TTj6ZE44/Bj95Y3//6nTc63JCTEnK94vlJNoSoKpMah/HvcP+zAtj7qApnEm+trOMWRanpXKgHUGi42cqLanihveY7gzNtNPwC5UkJNG3RoEkjQWlspz92Pi8dMMTzwr12MvFg0f2mls2Kjo7TdMCgY7hw7aAtHUSFjjdrzoao4B8n0uo2+UK2nJ7EPY6Alw34kJAXdcdtKbZnfpNTmBT3cOW3JbELRGhcyRts0nbPtSJTiT9rpHWmm9yHYYUiQFngdZk0rRSJ7Kar10ZQ+PoPzLt7f8kbRxI4IwkziNlI0U6p7c5h1dJdJ6cOOXGJQ495BAuvOB8nnziaV599Q2ccMxM2EhX0Xy3MihVzkPB+2pF1edLlIBbum0zKw+cHzwPZsbqCmZWVgCzSryqdM0q9c0q8arS+bR6ZhWaZvZpxWskL9Us8D/UIOEQBE73LgXmL2gqT5LAOWUbTzzzPM+/9Cbf+tY57LVX3/KK3t/XOsvgxKvQNG6evQR092oYhO2MnjWAB9/5IyMW9MPVGzVBHhdZuR01i6eRenzRYIMNgXouYyj36iR/cyWCuI5ssSeZtjrCgmQZFUltPuaPlJE7SZ3kHKpe9fES8I7EgySlu33QzQRZLVhS3U0W5VCj2m2o9/ruOgAAEABJREFU7X0A7dOlh/OGkO22F112+Q5NE1+n5cMHSIOYTLqAOIxJwq7ETaOZP+JP1PQ6gPo+p5NEbcyZ+DxhvjPZjY5mQRLoGqSJwHzr6zZ4FlPpVmIxpn5GmrMEeerCZoJpjzLj7f+iecozmr8FTMjCkoY5zWuB1MwFKD9RX1153m+33VZceeVlDBw4jIcfeRI/jwPnhGMsbGyhsalNaVTf8IvwWCvE1COx5oOZqe0KrJ7WKlTMKjTNKnEld+XfZpX6ZpV45SmsWg23atWqtVaHBLzyJ3JyoYx7W1srd9/zADfffAu33XYHN954KxMmT+Whx59kzAcfcsW3L2TrrbciikplRV62/VTGLcRKObCEojXy+sQHeXjEL5lVGkg2X4elYXlCUg3LSKCkGVCUISuFUFRJUojp03Vrzjnwx5y91y84fdfvc/BWJ1Mb1aBViQygkKrPciXg72Kdl2bQjXDL0+l5wP+QzXSmccYDEGdp2OoE7deaWDjyD2TjqaQuIdZuzVkMOkmQu6Dxw4coTnmFztucSlqzHW5Wf1rbxtFl119Rt9Pf02JdSMqrU1VZjx4Tr6kAy1KbzVJqeYFpw/+BhR/+Wa54hkqyJFrEpfrSx8ce0/yP6NWrJ1dfcynTp0+XzbhP8Uxuv/1u2YybZTtu55Zbb2fe/AV4ZTWzT7EXHyNb/VyjEpCJWaP0q8SXIwEzI9BS1f8RidtuuwvnXPl3XS+66Hx227Uv//M/f2D2rLlc/Z3L6d61c3klGwRhGc/jslRINXMtA/PjiTwx4lqeeu9WFrq5BNkQV2rD/IxbCn9DS35W/2Xb0ck5svOSkaZDGDJv3kQyccquvfZnr01Ope/GRxDQUF2krKDSpNLjNGqG7KZ02fFKwlwP2sc8gs2ZRFLbDdd1P5JZw3HN7xJI3gnapZEnTCR/7VK9zuZsBgsnvExc2xvrsgP5aAot4++nWBxJj+2+T32P40mSSBylgvXzSXVNUR9GdIs/YP7w/2XmsF8RlIaRcZF0zZbplJ/fzhlmVrYDdXV12tFeSlRK+Pd//zVbbdWHSy/9FhdffAE9e27ELbfcil+4+4W8qixDq/qxdiUgrV6rDVYb+5gEnDneeku7zWyGww87VBPnO5x99rnU1OY59Run0LVLV2pzWvHq7tRMrkKzzU+cRN8+JtHE01mdBTCxbTT3v30tb01+EmsoEATdSNs7kZWDVc2PtfwV/pRW+2MykGwk30RxZBKQ0mbeKHswUH4QW9m452To02JEnE2Z3z6NQcOeA/zOClpbA9pLKRaIsHLXzpMu04wf6ySOywbWpztgGaSlPnzvlvpcq8lEcnOSZxB0Jwp6MXP0DTSO/C9yyQLaajKk2R4EC0aT0ZjESS1YliSSbNtLWuzoW2OSkfO19knqbxOZWh3dS/aFifczffDFFIqNRDXdSLQfZr0NkpKcpkt6UGOd6BbOo/jRHUwf9AuSBYNwEkcs+STS0VQ9NQ2ov95xvkB9juIiYRCwce9NOebYY9h880351sXfElzCLrv0ZbPNNuPNfgPIhIEcdqoa1efLkoDGTNNBA6cEZhrJ1cSJmZXpmVXiL0LWrELDzL4ImU/UNbPVxuMniK9ExvTpM/B/a/jPf/k/7rnnDl584Rn+7oc/YJddd2TO3DkyKiXtttLFvHrSfrzSpASCVCvfYTP7cdc7v2FMcz8yDWC6C8PaScOCTJEMG8aGEgL1NQhCEhmxUlrEhSn+vx7Dj3daAH8suej4PJERSgKjqHvXXDYkbQ7ZrPs+9N19L4aMe57mYhORFSFtkttg7QWr7NJStZhEMakWVZkwQ6eGTuR0zJho4VQqFZWfCGOpsV2UdMp1vrLiNf34dYtvqwNCk/tzTvesRmCtOuJspxQ3ieMCYakzXv5NoSOrsUhaRpHm62nY7OtEvY8lt/E+RI3jcW0FokwgZ+Mw7VgNI7WF1C0okdFiKDWf41h/g/hPHCkRBb2LYS21eTnOqS8we8C/0jxNR+ssIPFHx6lwjbIsUHDSa4lGtbSwnjqFPfbag1/8/Bc8/vjDPPLIA/z8Z7/gwAMPYpZOwbwKmK19OZkZZktAbK+2x2z10DVbQsfMVit/3j4vhtVGuUpolSVQLBbxAzJv3rzFNNra2oijiCiOSNIUF2iiKO5ASDTFEp1xFoMm+k14kKeGXcvclolkawKcrF5ZZ/wM66iwAcVJIcGiAsg5ejPmWlrJFQvIlUJZjoHKUkzyi4Jm3R62yJilRE0B+/U4ha/teR7vTRnAo8N/Tb9JdzOrNJpUjliVWdvBxLXJqDoXMGXKVN58803d0X8g5+UIgoz64MRSKlhXHkOcEWlxV2ABzhqo6XMstvVxJK4LdcX5hK3TyTYcREtdZ1pnPUpx6hC67PH39Dz6T7RbGwtH34+OFyh26os6SKF9AkUrka3bh8wO10DNFtS0teP4KoTK2Dk53FwxkKNtIyq8xZyhP6N1zB+1UJkFSaDFlC3TWTOHz/GLL+fA24sOhLmyI06ZhYLcd4V8R1E1/hIkoOH5ElqtNlmWgPlZotRGG23ERx99xDXXXMMeu+9Onz59+Md//AfmzptPfX09NTouNj+lOiqojgkyLse85gW8OfpFFgbjyXaOdbAUYnEWZ4EwNsTHdOQbkoayLs2OTu1bcdLu36Fv9wMo6tg3sayE4mWTYjLcRIl2V3kyrd04cJuT2H2HPXh9yEMMn/omUY9G3pj0EG+Pfw7LG0kCXu6stWD4Y2HUqpnxm//5H2664a/8x3/8h3beJQI5Wda5kFLyi0GXx7XOoHXyE2zca2822ePfKOS3Jo0m0Db9Reo32YtgoxPJNM+mfcjvmDfsL7SMvoPmfj+nZubLlITbe9tjSeaMhoUfUAg603XHf6TLLleSNA+gtf11tMlT79fuiKjBNfCkOALN2waStJ66TI6G9g+YNeYJWlsmY2EJLAXpAYtCmiblVEOnzkyZPJ2rr76K7bbfge132JEf//gfmTBhIhtvvBHOWKRDZfTq60uQgPsS2tygm0y1A/UTJJUhihM/caBHz5488uhj5f9k/bkXXmDAgAHstc++PPTQwxyhe1qhakcba7JUJpamjaabIylCl9re7LXTocrKUCgVwIUkliOOK7TZAEIqg2Na2avzpC6iLdOulT1sWbsLJ+1zoZzoduy59fFs1mkH2lraSMv32AGx6rhilnzrxhy/14X06bUDT719OxObXidTH5CE2mkFLTQW55DoWM/M1rI0U8ysDKmUYMaMGeX2Z82cif9O06gclzO/9FcqDiqQiFcXdyVXamLee//B5EE/hbAn1mt/0kxC05RnKLRNpNf2VxB3O5lScRxN0/5A8b3fUj//dQr1mxHs9k/k6nam9f3HtACaQ6Z2T3Ld+7DwoweY//K/EszTkXLgF0xqdr1/HLEOjaOsriZCTWXpWpRswkZ9TlW/t9c6MCtn6dRLL1+VS76JdNh/HX7owbzwwov06t2b1157ndffeIPuPXpwx51306VrF9VZ8qSyPUu+qqm1JQE/cqulLbOKMTCrxF+EqFmFhlkl/iK0lq5rVqFnVomXLlsbaTOT8ytRLLVrxZoSOMeQ4SN58pnnOee883ljwEDuffBRnnzuJR587Cn8MXLLwgUysgi/g8NECU0XGViClCCo4dAtT2efXieSK+ZxtNKcKRLrzosNZFI5OUvt+SSnkuRUwBbG7L/JyRyz71mMmfEW97zzE96bPIBjdzydjZLuGoMWXBDR3hpSz8acdMBFBGGeR9++ltnx+9q1dqIUB6SlLPk0X/4BHXlcSdObNdZiUK+8QY3jcps/+9d/5aSTT+NnP/85uUyGJEnUZyuXfZmvVHqdWELiiiRKZ1PtymijlI2oT2cSTXqJxpnv0nnrI4WzNeHCMSwY/EtcbWd6HvRL6jc/CactVxrGtPfehYYDf02PrY6ncegdtM19nlKuhvymJ1B0DbSOvo8w/ZA0CNRlJ/gqPCmpOUqJ+iJoLobEmx5Pp74XQNhAqAVzqjt5UGEZjHZ/JSL0YluL9KDEU8++wKNPPsWjTzzNsy++zLnnn8Nr/frz5sB3yjriNTdOisSpdsWqt7YfMyvzYVaJV1f7ZhV6ZpX4i9A1q9Awq8RfhNbSdd3SH9X0mpVAKoNpmkzOZco/GThi5CgefuQxzvzmaRx12EFc8e1L+dqRh7P/vnvzncsv4bvXXKXyR5g6bTrZjJa4+KlS4dHMcKKX1byrSRo4su8ZbJLfkWiekaeEMxVgbAghiUL1t0RcbNaupxff2OY77LnVvjw19AEGTn6BfJdG3bE+zfSWFg7f+VJycY7G0gK2rt1WO90rmNX8Ic8O/xMtwRwslyfSbhhXwhQ7M8wWwZcoTP/H4HfbbVdO/+aZHHDAgcRysOlS+rDaWFsdhPwf7ZD8SLM4VwthM8VCM7V1m5LPb0wmCNGlI3Pe+glJOpfOO11JUNqBOIoxOdya7ocwd8iftWu9jkyuXU4Wanp2J7F2OdeFxK4FcxqT1cHrOkEjJUhCzdsMRe1oqduXjXe5jFK4qRZ7qK8RLBprMySzhJqaHAsWNnLnXfdy4YXn8X3ZioMPOpCDDtyfb1/6LY445EAuOv9cnn/uOfr1f1vzQxX9kTROtKrP2pRAVeJrRdpewSsNOQvkMLMMHz6KBx94jMsuvpCdt9+2fBxco92J/x91duu7E/lsls026c0xxxzDXXfdrV1tCedClgTD/xJ/aglpAj2DbTi+7+VsnNuRsJhiqZ+YS7C/yikXRhSaja7BTpxywEV069qVxwbeyaSWEWQ7BbiwN4VMidfG3kRNlwb26nkKfXNf49h9z2bCjFG8NuoJSjVNuEAyTTK4KCj/nqxFJe0uSkRJSU7tyzuaDYKAQCcT7e0FWpqbKYkv5wLSRdcN69zY+svS1NAlI0ls1Ga3pVuvLZkzYzBN7dPlJHPk0ibiWW/SMu09Cq6nzH+ivJBMVEtp4QTSj+6ih5tOWGjEFVponDCKvNuILjryN50upHGe1LfBVyFIVjowTjSe7WxNz92vwTodKNllyDn1z2mOW6oE6jM4c1r4IbtwH/vssxfbb7s1gcp323lHdt1pB+ryWUqliD6bbcKVl13CC8+/wuuvDyATZERDdfWuPmtPAm7tNbXhtpSk8eLOO+cYPuI9Hn3sCa1Az8H/EnmaxMi8C0feUh4zjiNNpphYx4SHHHwgm2++Gfc/8IDK/WOaacjoJ0SqFWnXmrgSSQTbdd2Hw3Y5laA95xHKa18/NVXDV1zPYVEvZExMPbM0JZFhSiWFYmsr23Tfn6/vfzWz58/hgXeuZWYwmqBG8oyKFOKFBJkuNEXzeGH4w+zRd1dO3uNE3hz+DP0n309a105cqCPf3olcoRP5QgP59jpyUR1BWkOY1ICOjxMZwbUnRN/fFKcdm9cDdZdsNkNDfT25TKa8mwnkfFNf8ClM+XH/lOxVzlqWXopf3IY3H0gAABAASURBVHlF9Pmp9JAyeHMivlPpXxoioQl0By6HmrYvoK5hc0qZbrRaPTTsQLvrREZXJ5bOJRfOVZ80mqobZ+bSLnotNbvTXLsTLeH2ZBv6gnbvUdSqUW/HZVrRSpJ1JKwSG6ZFgqmfXn6JtdEUGxttfwmZXl+jpLJcgvTPy9owc7IJabkdb0MeffRJnMR9/HFHSywJZpDKjqSyH4nsB2ms/JhNN92Eyy//Fi+//BoDBrxD4ESnTEX4iLZg0Wc1WkMS0DCtIcorQdbMpCRLYCWqLhfVbAlNM1su7poq9H8Gsb3QTHtRZkM8DB06gocffpQLLzgH/3dIE2+4zeFcIBn4CWDldBhmMKdJoB3pmd/8JrNnzOFF3bWYOWJNwDR1hBZqBZvFTHWFSwJ7bnIk++o+h9aANDAi8xPTO3E/1B3w5ciCLxDKfVTfzWKcK8k0CFL1uynLYVuew1G7nsK7H77Cc+PupVDTTNbyBHEGZLRDfFwil80yt+0Dnh7zEHe9dwsfzB1MkE2pjWo4acfzuXT/X3HpAb/kWwf+Jxce9Bsu2v/XXL7Pb/n2Pv/LOXv9E51yPSjFJfXCYZK5EmvuKTspk6FM1FfKu5fW1jYmjP+IomI/3KkcrDRkWR7SyqdUgcQq6dXxjh1ler5dU7t+YWdyd6n0q8yD57f8PxYZjkQALs1IP3MkhYksGHUr+bArPff7GV12/zVdj7yXTrv+C3Hn7bThLWip2A0yIc6KuKAL4Q7fofsh99BVY9J5t5/SsP3RLBxzHQvnDFF5llSLHjDW2yAZZiRU83PZIlo1YPktvkndVpdLetJdL9swRcWY5BjJccaJ5rH0btA7Qxk1ahT+L8OZCUe4gT+CNydxGIFsR5jJYvpOVGezzXrxnasu47lnX+XNN9/BTCOnfCwGUsHaf8yszIdZJV5dHJhV6JlV4tVF94vQ8aPyRepX636OBFwQ4FyGmlwNI98dzUO6g734ogvYeus+OtLxSv7pBDQHpf+pdrMRYRhwnu5X+vXrzzgZ2TBwZQX1NU0vQ//8sbGmp6Oeg3Y+h2033ouoLcIb2gIOpHSs18EbA5NMMkQuoCVJyRc25aQ9rmKnTXbiyWF/4605j9A1Y2RllAxbqreGd0imvGzeMWHa+8xeOJl8veHvXlNZsk61vWmo3ZSGbMMSyNVTn83TuaaObjWdCDWWqWdjKcprPGmU21XHufa66/jt//6a3/72f8um0blQPRLCGmcCXIKMvbgwD6F2oPU62lWso3Qnx4hFQlgEZe6oBC2EasJ2mmc9wcyh19NQ14dOWx7JXMm/y7YH0GmzgygQ0ZQ0kuqIM98+H1d7EL12OZP2lvmEbks22movWsfcQ8voB+jsGskHaKfnnUulifXybY6SK2kR1YL/pYCabkfSZecfkma7oamM0yK6o19ed6Xu+PGeNXsuTz35DOecfRZ1tbUUVNmfdHTgfjw2s/J1x8a9enLZ5RfwrO5o3xo4iFBOOY7TtaY/fFrYQPLcBtLPL62bJjWuydUyevQHPPjg43xLd7DewbYXimCpJo7xWcFPLlS/VCrRa+OenPD147nnnntpam5BcwfTPzqCaCVpkVRHat3DzTh6xwvpHWxDWHI6istRodWBvL7GJsYz0F5Dn+wunHrAmaRBxIMD72BqyzgdpyLzXhBOIvC4ipTj3x0QpyWytQEZ/3uvVqIY1tIoM//a6Ed5dviNPDf0Zp4VPDf0Jp4ddivPDbtT8e08Nexm5jXNkHHKdpBaO3EKUaTFksb1pZdfprm5iSeeeIJCoYCZrR0e1EooPvwuNlY6Njm4cttOeiUe/ErOi1yLFdJQGMrT248GZOUwNqZLJiGZ8zCT3/oeM976DvMGXMrk/ldSmDGCfNqbXN2OtDRsTVOnnQiaZ9DW/xfMffNsZg+6nNn9/p7Cu3+jNp0l+ZeIoxImB1WhX25ovXuZSUZauXh5RjV70GnHHxDW76LlRqKTqpK0VuWLeuWcI9BCPSrF3HLLHRx22GFss82W+B9+CwKHX4Snn7H6q2Q7ncDEunbamO9ceRlPP/UCg4cM0x2tdNnzQTWsSQm4NUl8Q6Ute0THFHGaIB+MHac71Yc579yz2VaTo+CPjjXBTMYq0XTyckp0l+LrpT72y1afKSo+D8WJVp377bsPffv2laO9T5POaZeakmgWpQLZYJyOhwMtg/3E7VO3F8f2PZeaQi2UWtVK4n06iFaFJutlKEYxm3bamm/ufTYzpk/gseHXM612PJlMFxpKvShmHXGgHmpnlepeCu2k9FXuayopoP6DcBIkP7QbbqUHeY7f9QzO3Pe7nHHgPwj+kdMP/Ee+uf+P+eYB/8hp+/09p+/3E3p06kMUt7N2QoVrMyPQrsO5gKuuvJLNNuvDD3/wA2pqakh05GdmrI1gFXYoi09NlmijRceUbdaNIj2V6ibZdNKKICBw4LSAIWrRLmo+zTZLR9w1ZIsRNv8NMjNfYdPiQsLZI5g34yGy9d3Z9NDr2PTY++nW5wCKcx9j1rSHifPzyTV+QDj5GUrhFFpqUpp0JyvyBHLoXu9Z34IhLTRSTVhLTMu7rnTb6TyCnscQawHo0laCIKbjGD4l1TgnWlwEPPzIE2zSe1OOOuoQYtmIVPM+VSxSIuoHKMXnlUWiMmRL0MAl/n8rUrq90Cr92Zgrr7iUxx97hpEjR2k4xYsq+HodoM/qsxol4PV1lcmZGWYVqBD58t9mFX7M7EthxitqIuPuJ4GZMXHSZDnFezj11BPZYYctSaTsmUxINszg5ID9HZ+/t01VJyWpyFM4qY7h/LQJg6wcSChcyhPrG6ecQrGQ8Nzzr+EwSpphkRyP7K0mWqgcp52D3Kwq9+11NAdufZqOo9rBtekYNdWcM2JnX4psVr1RBzoCxtolh5iSjNFLIx/i9XGP4eojal0tRWuhMbuQKK2RWaqVnJvISDZJYw1RISAu5BU74raEuDkmKqa0R0q7PC2uwNgZExg1cRDDPhrE8EUwasJA3v/oLd6bqHjc6xTaFpR3DaZx0qXgqndnRWpqkaBOC9OQGimG0047lf/3k59y9oUXqI9IFuXstfKST8PUUphAPkJjkKG07Ql03uc31B94LQ0HX0vdPv9BcaO9WdDeSFvsKDbsSrT52eS3/QG5Ha/GNjuOoGZb7URjoiDVFUo9xUkvMm/Iz5k3/iHmfPQs89+7gdmjr6c+k6GLFo1OYx25jXBdjiTX+wjihj2gWEc2qhU/gThaf57EYt09l6Q9JTIaweZShsw25+ge9gxSLQYD9chpwRemOeFEtEZtlHSK4WQnBrz1DlOmTuXss08VLvgpHDhH4DI4F0rvY2L/8wIGZkasAUvVhiUFOWgTuPLPJCRpxKabbazrp3N45OHnGD3mQ5zwS7IhxUKJLyuYWZlvM/uyWPhEu2a2WniS9foE7WrGF5CAnxCJjLsLHDNmzubWW+/ghBOOZ/fddtVKP9GggYYOH0yvQF9BnBJaSFHOda4mFmFASV7TzA+PaVL56QJ+5+tT551/Fv6vQo0cM4Z8GKocnCYcS4U4LRLgOHj7U9h1o5OgxTRxS6CJ7jDWr5DiFwlYhNYnzGiewOiWEViD8iOnu7x2sto5ZeRM3fwI1xJiLV3ZsttufH2vUzhpuws4afuLOHn7S/n6Dpfw9Z0v44QdL2a3TkeSyPlaCLMbP2Jm0ygWtI5nvmBB60fl35+d0jhO7ams7SNKaUGSc1+a6KJFBtfHFSasEq3Ft2+xmLTiuu7BJjv+lEzdtliphaIWLdZ1fznanxPs9A/U7PYXuh58Lz33/l+6bf1dGnY7g+4H/BedDr6LtM8llIqdIWmhs30Ik+6gNPRn2NB/xUbfTNfWETpCLqBrWtLsHri9/otuh/6FHnv/iV77/o3Wbl+jnbnS+Xgt9vyLN5XI8VnSTl7710IhxW18ML12ukxHxD0xF6kBL11DWi09Q/M3JJfJ8tGEyTz33HOce85ZZLOZcrmQy493kIlSqVN+EBC1zSFqnaXKRsErtsthZsLwjyntaC+0s8P2W3HGN0/mrvvuY+zECXLAGYLAqdw8YhVWowTcaqRVJSUJpDqmyYZZmhqbuOGGm/naUUfhj3kLOipTEeVfuF+kx95h+qSTo2zXSNz57htc//ZzzNRE9DQC0WOpKZUkEbF2uN26duKbZ36DBx54kLkLFpDLZYTpp6aiRY/3ualWpw305Dg5lN41e1AsiaKOopzoLEJbTyLfN5mSNEuaOJzu96IgopQUCZwjG8rAtObonmzN8TudxZF9j+GovmdRV9iUulIDR2x1EodteRKHb3mq0t8sx1/b/Bvss/Eh1EVFakqozmkcu8vVHNf3bI4XHKf6J+xyLifsfoHyzld8IV07baSFUvHLldlig/nlsOFHwuKYhnRbnYp0Y9qI37Lg9Ytoe+NbNI28m4Zwe3pu/yPtOvehMOc15r79D0x763wmvP5t5r7zV3JtKRvv8w8EWvDMdRvTbJvTFvaBfA/MdZK2x7TIDTVndyPp+y/UHf1num97CI0fvcpHA35LazaiW99vEFk36cL65WSdTmPyLqvFdA3t9XvRc9fvEYV98ae5gU6ylh7RgJB8mKO5pZW773uYr3/9eDbbdGNKWmjFsRyyNyZUgtbmaNNPJprHwoG3M//1vxC2fUjGIF3qB6g8dqJ6GTnukmxD377bcurJX+eO2+9k+syZZLIZVMWjVWE1SkCmfTVS24BJeefqwcw0MVq4/oab2G+/fTjkkANkmBMymQDnDDMjTbx7lbmSwjtzmmjGgx8M4L5xb/Ps9FE8M+ZtUD7aiXqaKJgg0e5WlTUpE3bZeSf2338/br/9LkQG5xyeqtDKTxxV6COD2KumD4fufB65oHfZMaUWYaKNB2P9CElIGuWxJE8QZ6iPG6hx9eU+F3QE3LN2J92jfpedeh3ExA+m0LN2c47R7mni9KlcP+g33DXsZu4Zfiv3DbmRB4feyj0jr+f5cQ/RnM8wz8U8P+Ixnhj2Nx4fcfdieEzpJ4bdxRNyHo8NuUMLGhmiIMPaCZ8cmEwmQ1wqkQlDjblG2w/82mFGrXh+rKw3qSUU8gWKwQIdy8+kVo4vCOYS1swiZjpz3/p/TH/9VOaO/GfQfWrNnJF0nTeCYOLfmN3/W8yd+hz1u32PzQ+4k+77/oVOh/yW+sP+RO1Bf6K9z9m0bXk+PQ77Dd13uRib/yELX7yGaNj3ScbfQnHmRwQ1m0hz67wHEV/r7mNiTbNdOipWlfbHwLrXoJWN6Lzrt8h0Pkpz2Qg9onS6MtdTYQpkI0z5Dzz0BNtuv60W6ntrKkeSd4wGQaBCjb+0gCAwAh1ENw5/CvfufeTHPEDL2/cRRgtIZXMSFgXvjZPKl8yFTrYi9tlzT4444vCyo21qagY1KrJUw+qTgFsZUmamMVgCK1P347hmq4fOx+l+Gd8pkVaY7URaZfq/ynPbrfez1Zapzj7PAAAQAElEQVTbctyxX9MkSggDh4kx6TumIyOv57FWrial95Pg3g/7c8eoV7BcTNgl5OGxb/HmtFGgCn7ieYhLEZkgJwObU7bJyCaceMwx1Nd044nHXwDJ00+OUhyrTf8ZooZJ1XaaGLv2PJivbfMNQh3TFYNEdzip8EL87+Jimrisy8GRqA9p2iL5ed6bKATtMhIlnI6Lc9rhHtf3m2xRtyvPf/Ak226zOyPfH04hquGgPU7UXWojO228F/tufAR7bL4vu296KPtvegxbdd+ZTOwk14Bte27FNr12Z8tuS2Cbnruy3cY7qWxHtum+E9mM7nf9QgckbmONhjQU+co4J0miNDz55FP84fe/5aH77pbVTiUTJz0oF63xV2xqC6d2TW9HSY42m+bJRLVEuhMsBlnadTduluJ07F7b/CGdpIt5HRME2QCXCQlyKWE6kcZhf6Bp9F+weD5a30DQXr4/z9dvySb7/pRNdv8ZtKZM1V3t/EE/J53/PLF0v3Z7Od9N92fhbDnsdEGZD9ax4FLwYKmcZ3mOFyQfw7kMKK/FUrpseSp1m52qBUlAVt8BKJ1SiiO8XYh0WmWaty88/ybNC1s545TjhYF0zpENs6IVkJhh0sVEp1JFoDB1ENHw++kctlFbkyEe+QjNA/5GEjXSboHoO1LhojtuZw4Ppntg395Rhx7K7rvvwY033VreIJjsTrEkO+K32KK9th8z9W0p+CLtmy2htbromNlKkXIrhV1F/hQJGLFfdcrQZLNZ7r7nfuob8pxxxknE3utp0nknubiic5jAmREFIfePf0u7qteI6wM0rwhlUFvDiFuGvMiopukEQUD5pwOFr1m2mIzI4uG8807j3VEjGDxEhkc8OAG+ZCk98FUDGbx9+xzMnt0PwTXniLNtZNROqBnq4qWQF7ewbiWSQMYqU6BZjraFAm26u26OWvTdSF1N9/JPHMeFNpzum3rXb8F+Ox1EiKOndj2b5bcj4+bR0KWTxmZjenTuyUZ1Pela202iaiYTxPTuthVb9NqFLXtvvRj6bLQNW3Tfji022p6tN96RmkytDFWy1gXjNKZeh373+9/z4Ydj+Z/f/A/FYrGsG2ZraexMitIBRJgchuH/oXQiWae4RN8+Xw7Ryjv+QPISAEmaaGGXoS50dInG0j7mf1nQ7zya+l+q+ArmvXIRM177NnHLXEozBjFr0Pm4iffK+U6gsX43Ajne3vv+nNLMIbSNv4lCppUkCFhXg1waJRxFjV3gIoK0XTrbSqn38TT0vVKLi844bx/UgdTPVwdhGEiiofSxhvfHjKX/W/0477wzCNVPLz8zEzaiimSuWt6OSM7Z+e+xYMDt5ArzCTPa4ZOlPoxpG/EU7YNuIZc0kapu5PKqnAW85VCkxwSlKCpvCPr02ZI77riLRPYskxEvzpcKofp8IQm4L1S7WlkSSDUJsuUV5v0PPEKhvcT5559JQUZwsXMUVseTSm+9irdbyCMT3uHWka/Q7OdFAGaxJlBCHKZ8yAJuGfYy06Mi5icTmhqLJqWSpJoIJZXV1eU499wzefKJZ5k+fTaBGd4gqxmPVoZUk8rUaI1tytE7nMvWtbsTNZUISJBdxGmiqriMuy6+zHxvjHzShS1r96Jv7WHslDuQHWr3Y6v8HjRkNsfIk892Zu/tD+DtkQ8wfmp/Od9aHJ1pDTrx2vsv8tJ7d/DCyDt5dshdPDnkdt6a8CSFbI4FMofPDXuARwf9mcfe/sNieGTgH3l40F94dPBfeXjon5nbPA3/096s5ZD4HZFkcOSRR1JX18CRRx5FGIYyhkl5rFeGndWD68ejQilV5I1IoIQTIAUvl1pRJcrQ8T6plDvNaCyM1qQTzeHW2vX2IA5qsLBGxXlQWuenJNk6WppHk8bTqVe1uJTSfYfT6LHNmcwddy/Th36f2pYPNN+6kmrU1ci6+1iAsww64qJF4oi77sFGO/8TxWBbypvEZAnrpmSqhYhhzJ/fyAMPPK6F+il0796p/NfiylPfhLToiVKIHVjrRNqGPEhm6kBdn0TEJdRmDtMut7stJBp6Ly2DbiBTnIE5I9FyyFg2mFmZn9NPOwn/q2H33HOPaJg4UQPLola/VkECVSmugtA+XsWU8epr/ZgwYTKXXHK+DLERhMo1h5ni8gxBRiHFAYFzvD55JHeNeJVCDrJSfivqrk2rx1QHO2FgZGqzDJ43kQdGv0msb1NNM02SRbTAiHQ/FyVtOpregsMOO5xbb7lf8zkl0JY4SRIQDuWgGelXw0VHt9ptOHq3s+jBlrS3lihljKKmnueLdTaI/9YMu210CN854Odctf+vuPKgX3DlAb/g6oP/jR51WzKnbR7F9nbmLUg45sirmN8SMHneVAo2R3fR8/n67hdw1h7f55x9v6O728s488DvcPj2Z1DX7uhcquE43d+etu+VnF7+ndi/4wzFp+3/I07a/7uctM9VfH2v79G1QXfasazl2pSTxtwb30RG80c/+iE//vE/89N//SkdTrYyzmuBoUQ7IB3Lk0phCeXcAzVqmIYmTYLytyknlX5aXPApcO3SQFcGZZNE7WQ2OYjuh/2RjQ67jm6H3knng2+hx6G30/Pou+l9xE1kowUUp7xAXVMvjWeGuMZoWfA+c97+NaXhv6dT62zCdDOCgrxJGqmddfPxC1u/6MjLE5ruW6OaTem200XkGw7ASgXiUDLSvF/MvVVSJttw5x0PsMduu7NL3520+29FKoDzLy2sJWjZEYj1bRRoHfUCbaNfpkuN5CwhmyAqJdrl69TFhdS5Fhh+Oy0jniRDjNZAlYaEl8qpp+VY3Pq0Ss499xzmzp3H008/h1hRDmoyFQ9WTldfKy8Bt/JVVq2GmZUHyqwSrxqVT9Yyq9Azq8SfxFj9OamcUpwU6DjCGTFiLK+/NlAO9gLy+ZyU0hFYSOilm0jhtWz1Li9R2sx4Y8ZYbhvyHC2ZNnL+vgrDBRkKfluplW9IQKgJFdfCk2Pf4KXJwyDjSHXkG8nYpqBJB/lcDYHl9YV2N/uzeZ9e3H//4yoLNDOsnB/rHibRHQ9qA+2QNafYvvNBHLfzxboTa9AkNjlxTzHRkVZC7BJS1q3gDYHTQmNu00yGTXyLwR+9yeAJQxgyYSDvTRjGjAUTmDhzONmaiFlzp/LqO5KBa6FHl42ZOGc0M+d/xPR5s3lv0lDemziEUeOHMnzcEMbNHIfsH0VZnskzpzFB4zJm2kg+mPYu7wvGKz1tynvMmDaOqZPe1ylFAZPhStFYCNaolExORCPhR9GZwwS5bJZNN91UR96dyk0H2s0GWjyVP9bwK5CBNum9lIbIYkrSk0hONJShN+lVEkQ4ayXRvSw121HKb0VjUENTqZl23b1G1oTOSMHrcMs80va5uoNsJtKdYbGpiYXNsyjOfJP5/X9CPH84tTt9k+xWp2JRnkhOtzj1AXKujSBfTxwsxHT6YEjPWRthxdtIcCRaeSSuiCmmGEtCeWq3v4DaTc7SiEKouZ6xrEQRqf+R7EWqBlJCl+PRR58hV5Ph5FOOVh7qYV679pxwYmRwMOWmemttTDL+TQrDHqczjcoNJfuQNDDpqBYfpizL4ESzzjReQ+6lceTDBFYASxEx4lRpUgIXCFRBxiGTyXDppZcy8t0xvNHvbcwk6TjR9URJPPh6qrqePmZW7o9ZJV5b3XBrq6GvUjuJlC6RQ/TKOWXqdJ544gkd2Z5Bzx7dNA80GZburIEFmnhJQhiEDNLu9MZ3nmZ60Eacz5Aqn8XBIxveqfisWoz2WuPGd1/S/exUnAx8TuAHzf/AlJnwheNxY9E568xTmDZtMi+//CZhJtQkTjATPSEoUloJTSr/7LX54ey3zdHEWuiGBGrTKTvQPVGAp+ox1xkQ84WgnbnF6UxueZ8ZbWOZ2zqN2S0zmNE6k52692Hy9BG8M+1NjtjtREqlJvbY6SgaF8xm+Huv0rtLH5qL85nc+j4fNb3PpGbVL0xgQfMEEvU9ChKmL3iPcbP6M2XeaO2ARzNl7iimzH+fCfNHMXbeCMYveFfOog1nwVoXi5lhZvhFWqFQKBvmtc5EucG0/PbOI8jMl51OWeh6slC5bYUM7VEPwnATuh7xS3od/gQ99riN/M5/R1uvE2gPdycu9qQwsR8LB/wjjQP+jqY3r2DBoO+y4K2raBv0Axb0/xHNje/Tdf9/JrPXPxN33YogjsgEBTJZ3SsGscZLPFgEZqybQfwh3nQ8nlorza6dzMbH022rS7RM8TNa5eLdhOPnuXNO8zSWXoVybO8yZsxozj3nDM1HBMIVnu+nM0i0oCri8FnpjKG097+ZmuJMUh2xe1osCmZClsNEM9pMszvpRH2pjfYBdxKNfUJYRZI4IDTPT4CZshY9SRrTUF/LRReexyuvvMaY8ePIyZZ4lFQL/0Vo1WglJKARWwnsKmpZAk7OMgyzNDa3cOcd93HMsYez3XZ9KEaRDGCsyZGU8covabByME2QwQtncN3bT/KhzSOuz6BtpBR8OUMghXc1IZNp4m+D5Zi9RzSpe5zi9d1PwXIbmlDeAHvHeuFF5/Daq/2ZMGGqDJ5oCylU20Ipo/qXToYINfGO2e5sdum2D1FjkVSTPRI4Hf15nHUKxHCuPaZvrz05eedrOGHn73B83zM4oe85nLDz+Ryz06UcuM9JjJz9Bq+OuYHum+cZMXkUr394Pzv37cvpe36XY3Wv9/Wdz+bkXS7mhN3O5RjVO2jbr5MrNNMQ6Yh5j9M5ZY/vcsruF1dgj4s5cbcL+foeF3DKrhfpyPgiujX0JIqL65Ro1jYz0jw5vhzBvBKulGXTnb9Ht73+Rrf9bqLbDmdQKoxm/ocP0zx5BEGuF513vpA+B15Hr4P/RHaff8C2Ooqgrjey/+S0i62N5tElbSYoQrbnIXLO99Np09NZMOpemsfcib8Dd3KtHsxXQvpfhrXd8xVszzThdDJiaahFR0jUQ8fju/0TJdsEqfFiIqkmpD/y97HfPc6dM0+72Kc5/bSTaWio0/wWnSXY2nWiky4wB671Q9reuQs3cxj5TEl5S+OyTEiTRLQSwrREj8JkWt+8heLEV3E6eShqs7CMKMVTLP0ulor07t2Db37zG9z/4IM6HZqrRY52xYEaX4b68j+qpRUJVKVWkcPnvpOlZogzTXfp9R2338vOO+/EfvvuLQer42Otus0cJuggaFLcjI5jJuiI7KZ3nuOD4mwyDVkyqt+QhOAVvQP5Y3Gk4lQ7ly5y6IMXTOLWoS/RqKMfpOxOuCbwj0gpK6BYLOD/t42TTjqFu+64n9aWVlwQqIkEP5k9rgd/JBypcifbjBN0LLdJwxYyCDGxBZjWByryaOsMmBlpbcjo6UN4bMgfeWTwb7ln6P9x75C/cs/gv3LXO9fz3ph3cZLnwLlv8MJ7zzPoo+co1E/n3RkTuHPE//HAsL/w+Du38OTQ23lM8X1D/saz4x+lUVeMTWHCCyOeM9hx3QAAEABJREFU4MnhN/LosJsrMPRmHht+q9q7lUeH38ITg29jftNsGX0tjsrGfp0Rz1plJFVr2UyOZME7zP7wT+Ry7WQ32pZ8r43JJ+NoHPJr5g/7BU3vXsHCfmcx+4Vv6/u/KTZNpHazI+m536/offSddDnwT7D1jyl2/Rot9QeR6ftduh323wS5DLP7/ZRo1O+oi6eClNGSDBY3gHaHerGuB8ORRBHktqT7Tt8nqe2Lv7IJrF2aow5RCX5h7G1JJNybbr6VQw85hO233472QqsQUkHHYySiqekpu7GAxsEP4Cb1J9upG0lqhEm7EJ3gk49pQqdhK5GLcJksda3Tmf/KTUSzh2MZzXlR9rVSvTT1JV7/TojimJ133J599t6H2267g6gUYSY+ZM+EqsfXUFR9PlcCnz4yi6qZWVmwZpV4UfaXGplVeDGrxGuDGe+gCsVW/E/z+rRv84H7HqW2poZTTjnOfxK6kFw2RxgE+Mnjj281oyQ/xxSt2G9850lGtUwgV58nV3LkdNxcdCmp+lEm8CkvSxw1QR7Tv1xdnhdnjuD5cW+jT//gF83ynuVv5wxv/Dx/++63Izv13ZG7730YypgBPni+TAlLUk1Z7a+1U960YT+O3O4KagqbkmgFS6YojKUfp4mXUYZo+AY96GttPqnaLCQxXes3Z7ct9mKXjQ5ht16HsOvGB7Br733ZY9M92a7Hgey5yTfYdqMdCazARl26sNtGJ7G9+rdj133Ztvs+9Om1u+Ld2Kn7vuzUS3ndtkekqSvW00O71C26b8VWXXetQLfd2KzLjmwp2LZ7XzbuthW5sAuJjFUUtkDiJeCl6eM1AGWHUqGfKvImzceJOfwPvfgWjUiRL1G0hh+pKx5S6WvR61rYjo2/m8bXr6bxpW8x99XLmP3mP1Ka+Tpd8o76TEIunU6+pT/JuOuZP+DHzHj5KmYN/C8WTHqDsH5juu91BT2P+J2c7l/pvsPpNM8Zyuy3vk8y+3HqMvN1nJkDS0DaihaXqdKehw5QwZf/pAF4QHOZBKcdbJA0M981kNv5amp6fkPcx+S00AY/j9LFPHsb4YKARx95hm7dNuKIIw5SWax5nAXJOVF/sUgiMNFICIGWD17D3nucGtrVltpUe8mi9lX8yUdlge61g8CBQSbMUN88kqbXfwvzx+GPk/0GIhbvSWoqrxHkcGrfc3rC177G5ptswZ13PoAPfmdcLBWIko/bCV+6ZsDMxOcSWF2tmC2haWYrRdbMVpgnt1KUN1jklIxWgamU0DnHa68PYPqMGZxz7je1S/SKnkrgi0RpmnNpCkmKpdBIibu1Ax0++yNyDTXKS/Bzx6OIHAifzwimQo+HBtTvhjMZx/2j3qT/nA+VZaTKL4PaSnQsZGaLKZ36jeNpbmrilVdeJ3BBOb9crFcQOMqY5Rfs2utgDt/2MKzYTKQynUaX8deZVwLZQgP+d157d9uULTfbnu032UOwWxm27b0D2/TenG17bclG4WZaMAT0CLuzTfdd2L3Pvuyz+QHsufn+7LH5vuy6hRzsVnuy66b7sHXnPaiNA/JRjq1778922mntIvwO2LXPAey+9YHsvNmecu4HUp/vjBb4kOYFwTojnrXNSCqDbEFKaDK0yWyty2aQ8yc0pbnktMAJ0E4uzZKY5BTkyOYD6rMLqGkbAVPvoXnoz5j5+o+YpTvYxmF/pvHdvzF78C9ZOOSX1OjOvNbp5EX1/PXFkr5pMuFhSc66kfI8edBkkp66tIkFJNRvdRpdt/gmPmimKlK55KJE+fGL4Wwmw5Chwxk77kPOPfcM5aeVNbPmaMcE9TakvLhwIeHMQRTfuYecFlemKyvKp2uergdV/4zHyzFyUJRcIwJqwzxu+hgaX72FsGkyzvn6KYEaM/NpMDMSLWwTGaBzzjmd1rY2nn76RcIwBAxlIxSq4fMlINF/PtKGjmHmMEJy2Szvvz+O/v3e4oILzyKno61YK7pUO8IOGaVyeGZGEAQ0B8b9o/vxgu6n0i553Ve1Yt5KV/SYlQmpJpSmINPCNm4b8RIftc4iEp1YgLjzx9IsCqlmgFPb551/Jv37D+T9MeNxzpUhVvuJeFyEqskSE0YBh29zMrv3OkzHemCOdSuoj6WGNgbNfIXrB/6Kv/T7J/705jWC7wqu4c9v/gvXvvEvXPfmTxg8ayCFTp0ZV/iQe4b/gr++dQV/6vcD/q//Injrh/zpze/yl4Hf5emPbqA1n2detpUHR/+Rvw4SvQEevsefBojuwL/jr2//A9e+9QNuefvnzPZ/DzbMQBpQXimtk0aftRA0IKma8avFIMHJeAfaaYaCADleORmVlp9UsoqiTgRpAzmrodZSuoZNdC6NldN4kWj8PbSOvYl05uN0Tj8gkzRph2aUXJaimikTWZdf6rMmtTh0OHO06Y4n7X48PXe+RtqxkcDLQ8Ufe/x8nDp1Bk88/jT+5yjq6mpINceXoKXSM6f6pvkY41om0NT/Jhrm61okyEjCtgT1c1KpUD2IoGiFJDIcnTMRNZNfpXnArVj7eDnYBN/a0qTMjDgplbMuvPBs3nvvfd4ZPJxcNoeZeEjScln1tXwJrGvmdPncfkmlXpWcFG7uvIU88siTnPKNk+jZo7smRUyaRIu58niGyUgAznh23BAeHjOQqHOWYlokL4ScCzVBVL7Sj5FmjWwuZHzzTO5673XaiNSaIdZAE5ylQimO2KhnD04++WQeevARFi5cqFKPa4qXfaJUE8424ZidvsMWDVvq/qUdT1Tsgqa5Xl/qk6YpWa0mjALzmz9iVvsYZpY+LMMsHxfGMDt+l1mtIymkC3DZhRSDWUxvHMuUprGMV/lHquNhYuv7zCqOZap2TK3JfB3jlagJ22kpTGZG43tMaR0tGFWB5veZIpja9B7z2qeSuCaJ2ctGhscKX6pMvtzGndQiJ/ALDiOR7kUuoANSltaxBOfaiaydQhDRqhOh5qCWYhbibBthpl1GOyFwtZSirrQHOYouT6QO+j/5tzQlZa1zT0pc7q3WDsS6W03yO7HJzv+MhTuSlH9FZmmW0/KHmeEXu/fc8xBHH3MMm23SGz9fy4WLX7FSwje/cyxQGHIbNu0dAu1+k9SpzRWXjK5eqYBpPRBh+ax0OaUmH1Ec8zQLBj+qNWObZnqAXmq3EplSRkJboQ3/w1hnn/NNnn7qBWbMnENGm4hU7IkRYVWf5UnALa/wi5SZGWZLYHXR+iJ0VqZupBVcGeKEJKnUvO/eB9lr713pu/N2eMMfWEA2U4PhlVJ4Mg2pjlgsDOg34wPuGfUcC2vbyEoOea3o00yOFi9xVQhFM/BKqror+lhq+HpWG/LKzNE8OHaAqopIkhKpDX0sfgJzlEoRu++2I7vvvpPuVO7XqjQl1mo5Sf0E9oxUwGVSImX1zm/H17c8n7q4Gx4ldhGloAQWgYwJar8M+lqbj+EIyesdYOLVZR1Od9UeTHFGcg1kfAIZjyAJcIVAO6IcQVBLJldHTZAlvwhywndBBtOONIgzOP+nc9Sv0OXJhrW6d+0AXy9H3jJkgzry5LQby+PisDwGbNBBOmdSYPOxoCwL07sDlOx4lJU64TqPl2ockSTBRVmCuBOxZUFOQ4oJgWEu0GeK0yIxJ732tTpIrYtxQkxtWk8uaaUY9sD/ycRM991lH5BdEPe6M0Vz339FcVHd1HwC7rnnMXpvvhEHH7QPsSaf0x2NmVNJBZzmaWxGKvqtwx8iHfUstWGq7yzZ8sJetIX9+U9KYgJJPhF9Ty9NDKxOPAY0hM0ko56hdeTzytNQpCZb0q52xGfJCFxILpORDYzYYvON+drRB3PXXffQ3l4UTor/oS1/t+x/UIq1FMwMswqspSY/txmzCj9m9glcP6KfyKxmSAJapiVxUh7MUJP/iSeeo6a2hmOPPQq/CjXzE0B4mJRYghW+d5ouDBmzcDo3jHie2UE7DS4DMhbm8Ty6oGxvFCeClXo0rzwdD2nO8fD7/Xhz1hgscITilaWCmeGcideIk076Ovl8jieeeIpMEALLDrspB01EnSSzwyaHcch2ZxK0pWREw5I6la40p6rzBZ9lqnsjEZOKx1R9SiRLkDAWgUTvRVwGX2SWUYkj8f9SGQt9LY3v81M5CU81NadSjaHHFaT66gBvnIo6Di3KuPk4TTNYkhd4x5BZhsMN76ND/p/f89QPinTOPGj1ZtrhOSKc+bHRaHo909iaHIpJ/gh8XNZL1u2QlT60xwuYE+TJb/NN6rc8iVKSVY/VawvEfEcvUpwWEKHL8sqrbzJz5gzOPOM0Od1E3U1BMtCLjhBZDj9Towlv0j74ITI6CUvL9MDLhpUKnlIFzNPwE0ZNgnhznejcPpvkndsoTnqNklgO4oCgqFkQijfhmJl4N9mSkhYFB+L/IMp9DzxEGASY+fkDzjmq4dMlUJXMp8jFzNBTVpwwcAwb/h5jP/yQs87UpCivIhOtAstaurh2mipPq76ppSZuHfo0HxRnEdTkCVMDPSwKZUe8qGos6S9KLipd8ShwjvlhkZuGPs8HbbPxjnbp2qkmkhMOixo/++wzePe9kQweMrw8OVgqJOJR8199Umaa5bCtTmfPjY/EtdcgFiv5KvpSH/MGWdLSzsC0M3BKdsBS4l3EogoXpVjUf1YhJCLsf2DEj5MH/10ho4IvQLdCY0N9e42SwdciB/P3ld6Qr7+ySDVfFkgRk15fp8sO11BiY2mGdz5o0Rcs07FAC+7xH03gtdde4+KLzyYbhqT+mMwMP1f9nKUcrDzvbP4oWvvfSn3rRwSBl5vXO1YheBkvDUuTcHjSuZbxNL51A+mCd3Ba8KTiFefrVHBlTvCzyp+EnX7aKbQ0tzDgrYFlW5LK9nksU899XIVlJeBHbtmcDfQr9Vq0qO8d6UyYZeasOTz11FOcccY38D+c4H/frUOXvNJ5MNUNtENslhreNuwlBjZNoHMuR7aYVH54I11EWJHmI9Jh5NeITRkeFK3sEyQpNXKi40rzuW3ICzTqvtJsCTHfhw7wO+/6+jrOPecc7WafZs6c+ZhpPSy+y+3KcSEeLSgSJQUdfXXiqL6X0KNmG4pFOXDtHj2tMu6X9tKE94YZhwm8HDvAWDPBj5NfzGsziwfT7gvvGMpQWjONfjGq63htKZlOA0hqQLs9vN5pNNdxpj+dPc0dr3et1krSZWs22fH7JMGWullJtQP1uhGRmFtc18xoaWnljjvvKZ8s9ejRnUJUItE8TuVozTw1ycfXUNKKc5k/8D7y894jzAQk0nlftPKQgrUtglbFnjcWB0crhVwnSjU9qZ05iuLLt5C2TaOQ0Q7VV/WGQSCWxGuCP9rOZkPOOP1UXnr5RT6aOEGLhUy5LBXeYsLVxGIJLNGCRVlmhlkFFmWtUGRWqWNWiVeo0jqG5B2Jd0ieLX/kWNSd5oMPPsjhRxzKVltuQaIVWybISd0DvD55JxnJEqdYeRI8NaYfL03MBgYAABAASURBVM8YBTU1mBOOSRZyUJ5evJSkfdrXDb3fSH3pykMq2hlNYu/M35r9Pre894LcbIyYhEhE9ZgZgY50Ai1VY90HbbP1VnztqMO568678f9LkO9vKUrK3Jt6IG5xoqmDWbrlNufkXc6jR9SHUtxOFLSJtCPQUSy+8wRgCeXgDafkgFuNPwxk6ov5u2BTazIyLiCQUTa1G4tHA0x9LIoNv8N0SuvBy9bHrGAwT8sCrAyi6orIUgoStQfBoi768fIyT5HxKYPxVQ6JOufl2gH6XKUnVa0OGokZicUCORcNWCLZV3RJY00FlE0HpBiR6qCyQNrt5Nicv3NfBCL9mU9aHiPpjHAzkcY3XYnx8rjLgIO0AonIWFIkp7uVRM6rJduZntv/PdlO+2M65XLqn28b8W5pRJzE0l/1QNc5N2ve7bL7ruyz957EcYFQ/c+EIUEmI5yYRPX9TaelrRTfuYNg4uuEuYwogZMztlRsIFqm1wo/Qta8oQwZEQiWqemSnO7GxbFOimqyebX5KvMH3aR78/lqV/h6i4LqOe1aQzKhE58xvXr14Pjjj+eB+x+iqakZp3Hy9iTRgsHf0/o061kwM8yWwOpiX5qzukit33ScdoVeQXzsFSRwTjvYp6mtq+WQgw4sd07iV2wkekvfyUQp2cQRuICXpr/L3XKy5B1ZTZ5EBkGaJ+UUsh6Pr6j8dKSt/LXqr1QK4Q1PVvetL4wfzvNTh2OB04RNsDBYRNg0oeNFUOLQQw+iW/du3HffAwSLHDB+9grbcFIyB66yJt2y8z4cttM5ZNrqyBDinIyj7obAWBwsUVI9WmSE9LEan452fBu+P04tizfx652eb8hj+CNdDz7tf4rSx75slUBdQa2g/nj5piJmylOE00ewFPAVDoH67BeBHbCqXfVy66DhY6+vdOhMmajHcEp1gJKLnkAeLet/JSbN6kQop3kXSLdZDIvQPjVK5exi6av/wb1iWCItt/mpqPDxbDmcZU4sfF2BCbyNiOTwXJClvb2B7ttcSv3GJxNLXqZFofluVF74Ey7McIKnn3mBVI725JNP1KI1omweNFcph1RojpL6ieoWx71A+wfPk3UeT7ovZfc6WEZdpZdnqgO8vJcmYhgRAXLv0vmafBeSD16jccRjZZkVLNAReAhm6gfloKT4j9lnr73ZeuutefChh/G2xMumbDtlV8qI1VdZAl7y5cSG/vIKYmZlMTjnGP3+B4wdO1bHIqcRaXKUCxa9pItSQH34fEnwg6aZ3D7kRebkpayBkWo1p9I1/sgGoflXVvAF2oHdN/oNRjdPxTIhqXbdld6kOBdojqRytEmZp3POOZNp06fzZr/+BM7w/8oF5ZcmvPgvyJCkaZ79+5zEAVucSLIggyPGNPFRDcoh1TsCGR9UiqYqqyvo3hW/+pZpRQazkvbEY8k+prxjNRbvNL0sTMUdoOQqPL62BtS3rb4k6pOXrycUeNGloGcx+PyvKnhJeMPeAavaz4/T8d/L0PKyXhqWKjSNvdc5pG+plnmx6UvD48feA8sJplFymgOJdDPW3aIft+Wgf6zIc6mGNP6obeSEPKRyN4EZQSbLnGKWzCZn0m3r7xBbd9QUZgFLB9PcCl3Ae6PGMHjwYC487ywyXqCY6miOao514KdS4FwIwYKxNA66h1zrZLUeaWpJ8SwrNBOs/scvPhIXi3CCE2+py9KltICFg+6jMPllshqDklYEseJyJ4XZ8cTi/5STT9IxeAtvD3qHMPQLcaedrnjuQKrGeE2qikEScHKsZobTxJg/f752sU9x2mmn0qmhAaRk3gmjUFb1FEx5ZENmFVu5cfgLzIybqFd+GvtVM2s8qCk0L8sQy6B0yueZ3D6fvw5/npnF+QTmlFthQ3s/gqAyAaIoISMnfP555/LKK68ycdJkTLgVTP82jACTYUrSWDv1Wg7f4Sy27LkbhbZIK3ZNSGNJkBGDRN9SJW8slVodj4kHxAmir+WBFjolSqUixVh3SHGLzF7sSxGbOrozMtpKFCT7Zu20Ix3RsVRI9O3/JKbvT7nSUmWlWDSjgugWtMPw6VhxJEMBfjFVUktFlcfFNlqTAs3aHRWyKQUZxKXIfOWSsaWUtDMr0q49TjupjkiNisz1AfpG8kh1leDj8rf0xbzWqSxVmc9PFJe0M4xkyHVqS6Qj1HKZcDuEZn5Q0gQ/d9CRqfky0YhVr5Btly7649mi1lpFjUuBREetqcYZ35YZygTl+fbKkBYISjFZ3SVk4pxUKKumhKf3Cj1aXJLWQForyCECiyCVViZEpXbovjVd9ryGOOyNRUUC3dMnSYZUJx0opJqgzkJmz5nNww8/zDnnnEXXLp210FUfVB4Lz+N0cJUEhrVPpe2Nv5Kb/SH5bE4OWXSdwwLPg6nW6n/8IsSD+TmclkjSRmK11704m/YBtxDPG03OoVLz0l6aAfyvCGazGc4660xefe01pk2bRocdXQZxA/9wZobZElgX5GG2hB8zWysslaKIoiZmKuV/7LEn2KXvzmy37TbE2tUFgSvLyDOiuUMgHNMqrsli7v3wDQbPG09aFxL4I1oXUDkWk2JaBXy91Q0ijRMzPi47W/HkNDHfmz2J+959jUaZRkP/EigpTgkItdIMNJlj3SdtvtmmHHfc8dx+x900t7RgFuB/+T+WkcNBJnWa5Ka8lC6ZTTll58vomtmCdrWTBCmJDKBpp2m606EcIr3FkN6r40lFKtK0jv19b0uO7taZbbrsxY5dDmbrmp2pKWRllGVwrZ3AxYSlGjbN9aVPfk/qgk0pasxKQRHkRHvkerNVfg9y1ok4jEHjBiVC9aVn7Sb0yu3Mprnt2SyzM1tkd2eT2p3IuxwWLaC2WM8WdbvRt+ehbF1/EJ3i3sStuq8qb3EdX5UQJGg5UUdRC7AgbsMKsRYS2qHVboGr7Uua6UmT+my0kLp6CjnJONMHy2xNUTJsz29LQGeSOEekvEh3+qWabSnUS2eCjVEFNVBLUrOJkjvIGYWCIn6MMqWAYtiF9k598E4rTRto7tJNi52eJEkDcRCLrhg00a/fgSi/E6F1kV/PaC4WSMOUNLOdoA/F7GZE4q21djNa8p1JXVqeJ85WYqwsRoNfhlQLjVjOJ4iyZJIuUidHu9uGHrv9iExN34r/dYFwA+QP8feR3o4kmpSRTrruuuthDtj/QHbcYVs52ES6miEjRO+4Ai1aolh9s1T9aKZp2MMwcQANGSQbLQx0FZWmqeZgCfWQNRFMRIM4xCVZzWk09bPiMUveJdTMGEbrW7dA3Cx+TJipYMmT9T+QJf78H7059JCDeeSRx+R4S0Iw4StaC4+ZYbYE1kKTn9uE2RJ+zEwypRrMzGs1+VyGfv0HUCyVOPbYY6UoKSr5hICMBJNDfWPaSF4aOxir8ZMM5S5C9fSU9HU9KLlGnqVpmyZuRk6UXMiLE0bw/Ph3KHkELQYyCTIATv2psOGc4RcP++0rp7XDDtx//yPlgkS2xd8lp0myqN+GOUi0+Ni0004cs9OF1BV6aLPQRsYbNpMk5IzLlWUGKvHqeSeenpMBKiRs3/MAzt37V1y4z6+5eK//4cr9/sjpO/+QLsE2Ms6OuUkznWVUz9rnKq7c/2cctPWJchJ16oN2FsUsu2/2NS468Mf0qd9Tu3FRtkSdSkE77zP6fo9rDvgN1xz4n4L/4ppDfs1F+/+IzcLt6NSyGV/f4UouO+A/uXCPf+eK/X6i9v+dPbqdQk67JJaM+Orp9JdERZJA2oGL2wi1M41LjlK3fei653+x0UGP0v2g++h84G24bX/EQjaDnnvR7dB76HbYQ3Q9/FG6HvYEGx15G+EOFzFPTq7Tfv9Fj8Mepsfh99Pz4MfY+JCbCXa6nAVhd7psfy4b7Xcrruc3yo4zlJFukrMpbX40PQ66jmT7cyhsfRK9DnqA7GaHkrQt0Jh1orjFOXQ69AZ6HXY3vY+6h4YD78R6Hkl7q8HGB1H7tbuoO+JZuh/5KF0PfZpehz9ErU5g2rQjrpM+Ozm9dIXlK/0oj22EaSGWizrLMRYpprNpCmrottPF1HT3vw8LqdclP0kkQVTHtLhD32HoePTRp2ior+eYY47QgiHGOQfCM70DvSIXKT8kUL3Wsc/QNvxpanRSkghP/lnz1Y+K59rzo0pr6DEMdQRMsTn12bcXyB7K0U/uT2noHep/QfYkizBYOjhfh5QDDziAep36Pff8iwSBg3I+1SAJSBp6L3o21MivFjOZDNOnz+D111/nZN0zOCcH4ienk6LLECwjGxfwbuNk7h/xKk3ZGBOu+bmwCEkLfjSnCaSrHhZlr9HI/1dUyKG6TEhrbcjDowfw9oJxaHZolRqjebBM+ykJ/ieLTzvtFJqaWnjxxdfJZPwkymh+uCW46peZZKBLsH16H88hfb5Btk07kvYCsVb56ccJL6n5hVKJ+elcoEumC0fudBaba7c0YvxzDB73EMX2uWy/yd7U5XvQrgVAolX4ll13YbPc7tS6jditxyF0s41wkcPIUe82psFtQbbUWd/i2I+n34VbDTUqC1wDH8z4kBEzhzJ0ylDGzBnOrHgGu29/HAdtfiqzZ0xm0Ie3M2Pmu2zeeQc267EjSVSSEUy+UB/Xpcr+dMKF7WTjEkluc7rt/ndke59Jo3RjXuFd0k7a6e94HBZuJDVrIFO3F5bprrGYRtzSStLariPaIjWUyHTeGstvR7F1GmnzPMjvSue+PyLsfRALmkqE3XYn3fhw2uWg8u0RQZylc7cTydUcTGn+XOK0E5nsAbisxjdOqd/sFHrs8U/QbRfmL5hO48KpaCtJVy2Mwm5H4uJtyeZ30VF0HXHrLJL2WRTbTMe6GRK/chQNP8dtFQRuWojl1auitbKQWuq2PpP6bS/QjjYvaskiUFR+jEC2Iac5+M7gYYwePZpzzzsdv6BNEsk19fiUQ6q3eo4On0inDqFd97BdolmEgfRzCZqw1vJjRTXouQtIXQ31iZZA79xJ4aNXCSXAFL2EsexTyfvGKacwcuS7jP9oouRglKfwsogb5JfbIHu9uNNpOWVm5fjxJ57k8MMPp/fGvWRAU5xzmqRJuazjZWY0R608OPQVJkQLcFmHybl1lPvYO1kfe6oefHqNg1bO/sg7E0NGq+8J1sKdg55nSuscZYTLNO977e+YAy2nw8Bx9tmn06/fW7z//lgyoSaXd0K+hphP1bdYfdaJHkaGA7c5hR02OkS7W8klKGHmqXnk1QeGaQmAjFM7PWu6snldX+Y2zuXZ9+7j5sH/zZ/f+Al3vvNfTGt6l3rL0C3uwR5yum2tzYyaPpKe+d5s1X0ziNqJaaVIY5k5y7YQB81UbF2AkwPOpI6FbdO4953fi/bPuWvgr3ls4I0sbJpLn95bkBLx5qRXuHXELfzt7f/gjuH/zFvT7yOpTTALynTX95epA0UNo/8v7IqllLhTXzLd96Zt/mDmDvghbS9ew5wBXZpKAAAQAElEQVT+32beiP8h3zSeOuE6OdPG8Y/y0cvnMPfNM5n22sU0j3mIvO5c/QKkOG8UUwd8j3lvnMq8wf+CaYw26n0kC6f2JypMoWGjPQlyO9Ek3Uo6b0SnnrvLUb9HZsor1OskKaWRYmtE2LAddTtfrLnYjVlD/4PmNy6mpf9lzB32M5LZb1BI5xNlIgLFjWNvYMprlzFjwIXMfONM4g9uoV763ZwJSFZpqEySgZJ0pll9zvU4nu7b/AOp2wSTM8pIOxwBVNDwwZljytRpPPXUM1x04TnU1tTIhsQ6Ri6UY7MOZJPTypIUJrNg8F00zJlANpeVbhpOOE60+VJCDKbO4iAJ9a4nU2inZcB9WONElSmfSjAz9SmpQJrS0KmBE044jieffEpH46KztGAqVTbI9xKJrUL3zQyzCqxC9cVVzCo0zCrx4oI1nCiWIvzxqG/mhRdfJJ/Pc/BBB1BQvs8rg+ktnUviBL8abpPy3zduAG80jhd+jjAGP7G8XnaAroFUSTpqFSh/rOGXU1vyj8jagHxqJu8Y3T6Tu0a+SaNW8+aZE+9RMdYc0gQPQkw8+T5t3KsnZ3zzJB544EFmz5mHW7S48H0O5LyDAJkSvVS/S9iTo3c8m41rtqRQKFLQyj1FO2Ct+FG5SK7CY6QWyQGWiC0kMieZgpODb25tYmHLLHp12ZpvHf6vnL3/39G1fhMmzhklA9tCqB32ltmt2azTLnywYCivjXuYSP92734MNbFRCMSVdrp6y3G3YKU8nt+CizSeLeI1pjbszAFbH8sRW5/B17Y7jX22OoZM0InZzXMkI+O43S/g/EP+hT22OYKpsycys2mOjLaUQpREYL1/JH2wjGSTkfrU6rpEi5LiLOol0033+z6dtj2LuKmV9vH95URnUwrrJEtHtn4zum52OLUbH0HNpocQd91U8g6wsAZcO9liO5SaMZtKySU4OlFTGEVpzpuk9buS0+lDGJco9j4Kcl1om9mPOJqCyzog0b+Uuk57kqnfieZpz5FMeoTO4Uxq42kw8SHmDfoFpaaROM1NpDM1XbegtseBNHQ/ivre++Dqu5JGgfqUwaQT6iAViPisIF+Bab6kUvpEEylUvbZiC5bdnx47X05St0W5qpPjNrXpP/w88YtWM2NBWyO33PkARx9zPH36bIG3L2EYks/WkWpeRUkrpmVfqneQttD+zq1aWLxBJpshVj8SLdxSQyERfAmPTngoM5CQaiGVWEqYr6XT3JG0vn2XxnOm5miiuVfWGsw8s0pr5RonBfbYfTd69erFo48/VWa+3CedJJQ/1sLLzMo8mVXiL9KkWYWGmX0RMtL7L1R9/a7sld/MmD5zFsOGjeDEE0/UpIClRWr+K3DKT3GaJANmjeHRDwfhdPfpUnDm+HiwRRkqlqIu+ljTkayDU18StajNGVlNlCCf4fVJ7/Lo2Lc0XfA9wQWBJolPd3CJ+paUf9Brr7325KGHHsWHQHge/A9yeMxAtQ1XNgSbNOzEkTtcTqfSxoRpgcTaRRfMT1BWLZjoh4kRJgi8eSuQyXRldnEBL3x4HbMLY+jTaTuO6nMuV+uY8Ox9/pmNclvR0jKf7TbdnZzrzJgZ/Rm34FWmNH/IZr12oqFmGzmMACfDVeZK/DkZjSBol/lMcfpH2kR9toGT+l7MN/v+HSfvdiUn9D2d7nU5Bo95lvfn9VM7XTlko1M4e+e/44pDfsHePY4mbdexHnGZ7Pr+8nqaSQLyQY72fDu5pmE0jb6buDSD7KYn0LDXf7LZEdfRefcf05jtpV4XtQAyGjY/Wnenf6DrftfSa5//pOvmRxK2yaGVFhI27MImB/8fDUfeS93uvyOTNNMy7wUd78+ifdYQnYnE5Lr1pdW60kWOEY1/04wB0t6ST+orxFlMkusi3e0MCz6kob2ZQGOYDSFvjWTdAmosJa870xKdqe1zIpsc+gu6HfBHeux7LenWJ9ImGjVRJH4DLaoykHoI+axgJpQwSylRHe1WTY6jLe1M5x2/Ta7rwTraRryhEICQi8Wi5kSMnysoPPr4C2yx+eYcdOAeOokpIXIiiMpDHD6ZJUqyOIO20c/Q+t6r6kNCrPmmYhBNPx58aUGMldsWF5aA83GquajlxofP0P7BcyoNNQ4OU8o/YrncH5+O06R83fbRxAmM+vBDQq38ne+syPjyDRHchthp3+dE962JdkpxFPPgAw9xxBGH06N7Vx3rlKQwThPSYy2CtKJkUwtzuXvES8x2BU2aAG2UyrDO6Y8Ykq6TaEVeqIcHx7zOK9NHi1cNtx51e1HHKlEi5CiOOfHrx+H/I4Hvfe/7XHfttTQ2Npb7WcFa9NYOsFQydu91HEdveRbZpqwKSkRpiUCGWh8r9CyLlMpBG5aEmGRt2tVaKgMbZyAfMnTqi9ww6N+59f1f03/q49rZzmfPHsew++YH05DZiD4b7yOjKEMXQ+8umzBv3hzqM510ZLy/dropqXYO3ryRytBaKgebkEtMLGS086pjQbSQZ0ffyCMjfsGDI/+NJ8bczAJrZ0LbJG4e9J/cPPjfeX3cfUydO5be2Z04Xjv5ztnuMqIxX4kgK5nKqSQaw9RF1FoLjWNvYWb/q5n37i9omfoUcbg5+e2uJLv5MbTpGN7vTFtmvk3j4P+lbci/0/L+72ic/ipJNsACw2XqcJ13Iex5ONnanjSNuEnHt4/Q2Rpom/ka1j6G7MZHUex5HHVddiFumkBxwUCcN+od5ltHz3GkXTUx5rpAVA9SXr+IbI0yNOKkd024bItOWlLiKcNofPf/aBn7U1pG/pr8R/3Ul5jWTI32o+LLV+wAPjtoQyl6CalQGulEp74XULvlqURJDaa5ouzFTyaTwZ8G3XbbrfzoR3/PvJmNnHvmNygWm0H8s6gvHic0U09CLEiIJvej/e076Bw147S4iTVXWYdDalnq4lksHHg3zBpBJpB09Cxh2UkOAd6e1tZky7bEHxu3tLVjprmmZwnuhpVyG1Z3l/TWOUdGq6xXX3udTp0a2HefvfHHx2ZO8ziVwmgV55UDyou5UlrktlGvM6ZlJp1r8pos4O20B6Gsc08q3kMXqh8RjZkCd7z3Oh+0zCHwq8qPc7tospgZdXV1/PnP/8dVV1/NwIEDMbNlsFMZNmcxlGIO3fYMdtv8CApthvyXDFCK6d8yFVbwIxHdkgsoyUCXgoiEnGpGuBLsuulRxMVW3hz/OLcM+iXPjb5JZVCT7cKmdfvRs25nMurrN/a9gisO+iM7b7KPqIXsuNFu1MlZJiYiMpmRDFl7KaTUKtptGmMtLHy9tuJC+o95iRdF/8WJjzJg3Iu0tM5ih412YeueOzNk2rM8NPy/uW3gL5nb9BHd85vK93cSxTIb6/3LUg2n7jUTV6RLe2eKuhLIbr6n7kTnM3/Etcx87fs0vXedZGrEuc3V31o5IUfLjEHMfvePzJKDnTD6Oprnv4X/wZ0krqGteQDjXr2aeMJd5UVNS3EaLTaRXBgStr5H84z3cZ32pOf2lxDUdmfBjIEErTOkn6HoV54gcMRz3ydTHEumzxEUe+xEoxYDM9sD0q570UlOP832lWFvF2+tNIqfqUNvZv6Qa5k+7LcUdaUQFrtScq0QtIF2plhBsdcHPjNk5GVzEbS0yTxufCB1218j3e6uhVxEKYyXqeecY8SIEVx11dX84Q+/kx7GZDOBbEuoOqFwJVy90bxIkhJC1+HJRzQN+Bu1rZKHC4i1Wje3LF3WseB74cJOdGqZKt5vodQ2E5ayJVobl8fOzIjiAjttvwOba0f/7LPPoa7LDrHBBmnRivfdzDBbAitec93ATLWyTLRDirR7NTNmzppdniD+p4k9h0H5/tERhEYcIMWISWWYvTK9MnkYr00cRtClFtMdgzdMHeDrrmsQoHESU9lsTvc9WSYXZnDXiOeZq11I1q8MooTE7+blKsyE62eJ8Ds11BLKECpJJlPjI4pxRBzH+FWq8zsB4fvIuTqO2fF8tq7tS1RoJ8oVqJDxauXByvVX5JUKNdHxVGKxHGwGbZbxfwRi04ZtdYR7DZfv/++csdVlfE33prtucaRIRszX3ejW3XelXmZ84ryRDJ/zNqPmvsuYeUMotLexbbcd2aSmrxy0E37CAb1O4Kxtf8jx2/9A96tnaIA1lmK4S64Tx+5yOSft9HectvM/cOLOV7FJdnuO2O5MLt/rZ1y2y79w4Janc8C2J9Gt82ZMbprIgsKCRRIW6bX2rJmGvAE1nBxnkSRto9hlX3ru9x9sftifqNvlJ+S3PYV4853U32aseRw5+QNHCw29D6T73v9J/T6/oPPev6Ku13GUWjOEWY1IUiQrp1sY+4SMbkCX7U4kqt9Wa7OIUAu0wvRn5IQK5HofTlqKiKc9ATpG9XfsgZxciQzm5IBah1MY/ww5LaQ6H/BfZLb7B2q2/TY99/w3uux4NQ3dtqJNu9uYVuo234fuOrau3+U/6HrAvxHqbj2RU80WIZaCJVKDxDIk5p0fSwUvgUTfsWZDJChJDgmu0+706PsjgnAbvGJn5VS8/qfSGT8f/PxRJTnOkDhOfZLu3erKcapTmdgCipKar+ttRTHIE5TmUxh4D7kZw8nqiDhRgYkvMVWut0691CV1Vex7uRQll5TaMCWZ/A5to55Qz5op6B1LdE56E6gfofrkXKYsv1O+fgKTJ01m3LiPcJJdQTbH215/wrZO9XMFmDEzzJbAClRZjCKxLE5/9RMG/ocUnIQljeGxxx7nwAMPoFvXLtrFlnAmcQjHzGS2lWgvSrCO97V7vX/0mxRyRvk0S85JpXQA62Ao86Z+SP9x4jSoyTB42gc8rB1tS5hgfjIo3y+g0yj14tBkSjnqqCN58skn+P3v/8j7o8bQXihhZbkYqfrtaTnnwIMmYbfsNhy927nURhsRF1LM56+CPLxcszKWZYgdGRlDEaMtnsv4WYPpVrcdJ+x0Oefs9s/stNFBDJv+CuOmf8gOW25PazqdF0bfyd39f82Dg3/N7W/9mmGzXyUTdGXzjQ7HSo6EiJ377MZR2x7HkVt9nb367E/nuI523anVBJ05RPkn7HAex219PodveQKdM1k+mDichW0L2XOrYzljrx9w8PYXMkMr+bfG3S3jMkMikBxY/4NGVhMjQzHJEWWKuOIkWmZNxNVvzca7Xc0m/vdeOx9M64cvUpj9OjVhq6SZJaeTgi67fEu70WvYbItLaNh0f1rzMsZRkYxWqbW1dTQ19aNp0h3kux1K901PhLAZMu20LRyKzpB1t5rQ2jiJtrb3iRrm056NSMJY8y8lcJ2xsMCccTfRrCP8TMOm9Nztx/Te42ekXbZn4dh7aJwyRGce9Thqyfc6gI12upIufa+m+3YXk+25N60Zo5QtEGpVGMYhYRIQSL8+fdRMdBxxUGRB0pmefS8i0+lgypPDwJnT/Fd5HOODmeEdrd/J/uY3v+GRRx4t/5U474CdC9AqSHzP8AAAEABJREFUAqEQqV5kkJMjbn73MVo/epoalwMygkSQlmkrsY4+qfhKJAYjlQOtD0sUhz1JYepgMpZWfghK+UIqP4bDh7qaGo488giefe5F2oolvM0JM6HGtVLucTYE2LB6K13xq9AgDOg/4C0COZoDD9ifkna2Ts4hlRotHnTvUMIMC13CPSNeZ0zbXILaGpDTWRptMf46nPCrUW8XijWOp8a/zTPThlL0I69Jb0laNgS+/95geJn4vwT1wx9+XzvgDE88/hQZySZwjlDy8vJjUfDy0jUeO3c+jON3vgjX0olYx3mLilcqkg3yNmkJaNuRyWSY2TaRx975C9f1/wce+OB3PPH+n7njnX/l/hG/YV4wmjc+uIs7B/+GjwpDyXZpJq2fS9zQzssTb+X2kX/PhOJLDGl8iVuH/4qbh/43tw79DbcM/hVPj76bednJPD7+/7hl+I+5bfA/c7fgjkE/4d6Rf2RSPI03p77A9UN+zp3v/ZmH3ruDB4b9D/cP/gXvTn+bMO0lU5JZqT6uq8ipGHPIgKJrEM0Nax7FnEH/xMwBF7Jg2E+YO/J/mDPwO8we/RPC0mzS+aNpfetKFgrmDPwh8/p9j7mDrqD44dN0imcwa+Q/MmvMf+KSNmpdgL17PbNHXo6bM0b+tRdkeug0aApzRv0LC4ZeRuuon9CpdSZdSlka6EQ0fQALB15ONOcpcpkMuXSUjqt/w9xXv83Cd/6F5qG/ZuGbV9D63g3UZzTeba8yd9hVNA2+iLlvX8T8AZcx+53v0zThYWqSiHwhINDO0rSbNZ1kGTHLBi8BQRqSCq857UaXnS8lt+lpRLoH8Xregd+RDjQXzIwXX3yZ1tZWfvCD73Hqqd8gl8uVUUUN5yeeIFJOYGpz3Ou6v76f2nQmFmTUlgrWoyfVYqEkGea0m+3UOpmmgfcRtHxARgcDMcvOBW8n/PXM7rvtQteuXXnxpVfIObTjj8uwHnX7C7Oqbn9hGusNgURHvxlpxIL5CxnQ/y2+fsLxmBmlUiTnkGD619GZ1CeE+9q44bw2exw5OVinY66MC9Y3HytnAHk5rTCXoakm4tHhrzFywXQsG5BKAyx0ZcX3E0PiIIpK+k44++wzGP/ReF5943UWLlwIgcOceckshtQbrWLAPpsdzV7bH0IxbldZWXqKV/xJhBo5KEOAdghFIi10yGdoz7cwrekdBurO9LWpdzG08Wnac6206L512Px3eG/hO7TTjEvyMt4NNIRZFhbHMnxWPyYs+IjZbaN0lPwio+e9wXtzXlD6OcbNf5e2oMikue8yctZrDGt8mbebnmXwglcYMbM/xWAB+Zp25rWPYcisp3lrxp2Kb9Wx+ygiLVbMtYljz7Wi9f4x7e4KZHWVUNK+MBfW0TWaSTj9ZTnO2yl98HviWfdQz1Tqsj11uvERrdMfpDjjbphxD+m0u2jXuCRyorm4Vd9P4Ga9SIO2b9kgS5KOJfpAdGYNo6QrhdiVyCK8qQMojH+AeP7LNFiIJTmK1kyh7T3SSfcTFt8nmzQQxl1oyEylZsGrFCbeROvEv5KZ8SR1zATpdKHpgzJ+8tGjpJMfgpkPKn4UmzuSMEhI5BQiLRLLoO848G6PpUJFX00zJdUcr+l1jO57vy2d6opLi7IKlXIWBX+d0tzczLBhwwRD+eY3v6k5E5dhEQp+N6vJQqLaGTnYaP5I5r9zixYTM6gLuhHpNCl1y9LtqLuuxqapHxNQ9OOaCaiZ0o8F7z1PhqLktCzX3pZ4iBNkZ49l7IfjmDJ9pkxIgM9fFvur/SWz9uV00Mwwq8Da4cA02QO1GfDs88+z+x670bv3xspLtRJzBOIlkfssCSJBYAFjW2bxyNj+JLlE5YGMAKovkRnrXTAZmVS71jCbY1JhAfeNeJHpcbMcjRGnYGEgx4J6bjhz6qdR31DH+eedzT//+P9xyCGH8MILL6GCZSaJhaoTpDLNXXTXeQnb1+6nRUsLaaYsRVQqWMlH/LgAMlo1yz6Vecvm6sjnc2TDPNmgjpyr1e4kQ5DJKM+RkTHHcoRoEsclTOW5bDfyQS1hnKFW5VmdTGR1z1ybryGv/oaxI+Py1GQaqAm7UBN0l81WO8LTiaVoQS6owa/Aa7MhuZquhLl6nJOmuHZWqW+qtS4+HYutUMe8fgeSytGG2a5kMlny2bxk3ImABulHrPFwuEytoBOEDbh8RX4SNnFo5F1n6UM9hTCimLbifz2lJtMV0+VoquNfl5ZwOrbNq242U09oDTSHjqKLiAJwQYjl64nSGhJDEFLSjjL2bebymHDjrMqdI0ky5Ew05HJN4+0ESdCZMKwnCGvx/1VbnBERiyV2WXyURo3oq/Job6p2AjyvC2npuhc9d/t7tbGZsCJhq1zzxszXA6c2B7w1kKOPPobzz79A8dH06tVT+UbgHGap0kUyDtkLQxGu0EjrG/eSnT2cGulrHIWQJhjrcvgkb07zMetCnGQRW0CoTUgy4imSSW/iF8clyTiVwyWV3MwRCEwa06VLJw7af1+eefppEu3sU58vGp9sYfXnmBlmFVj91FeMoteBFcNc77FSslLw0e9/wNy5c3VXcHi5R6Z3RvkuCPDHpd6wZ2VxmmUIHh35BtPa58loCEmI5rzKyANo0JSz3jziWIYqLSsbCdTIeQ5bMJF73nsNZBQyWm6mgiwOJ49r5ujoYhRHvDvyXd59913drTyHD2ZWllV5RSpcVSPVBGxwvThx50vo7vroDqaZJCjImEhwvtLngMdyKXSACOLUTojpH5QsITLvuNF3ILol/H2Q0243g/hVbuI7h5ZJqieLDkkRZ+3gQlUSz5rwqelIULgpERakJNpVJZ6uDKmv7qwk3EQLj0CUjNhQMFI5BZIslopJPaS5cr5eX4knNVP3DScZoVQk/U8lC7/bSry8yuWxSouSgdMCqKRFjuF0QpIKXwV6F0HySUByMznNBGeB8DKUf8BHcnbarZpkZzgSv1jxeYTECFftBGlWNAN9paDvVDh4PiyjPPBHsNqYInZUrHEl1b+E1BLlFUBG3jS2ePB5yjEtpvy4Gal4tzIoe9HjMNqIkxJtmW3puet3cTU7qiwm4/FNY+5cZWeqXP/06zeAgQPfYtSo9/BO1+eZGSKkVgNi8YoLSAIjtALtw+7DJvejPh+SCA1PN2W9C+X5Xl4cpBrmVCNo1LfPZMGQx7WQmKle+f5lQLJw+jIzn8SH/ffdmzRJGDJkKJkwpEzLF2wA4DaAPi7uYhRFvPLKK3KwRxLIqXYMtI+9zgdYeRIr4tUZo3hjynsk2saYFIuvUPDGpjWb8NRHQ8s/MS2tJ3ABgRxsuZtWfpdfm/TuzQUXXMBWW2/LRhttVM7zR2EezJZC1KTSyTFbdN6TY3a4lNpSdxmmdsyWxilXX6mXHxdfwVMxzCcXge9FJdmBU/nqwPG5Pu3Bpyul3sBVUj7fp3zswac9LEkvSfl8D59Gx+d/9cDKsrZP6VglLy2Xf7y4UtaRu+QrXZTlc3zaw6KsMp20/K7kpJVomXdHvUrmEowlqUqJx1saKrmf97a0nca4J523v4aajU6WJstRqFJKoLenB2ZWBhTq6mvZcqttuPCib7HVVlsqp/J4biIlU0I52hSnxUHhw5eIht5JvZsvB6zCr8gjcRC6lGwQE00eSHHkQ+QokGDqe4iZLe6pt69mxnHHHVv+2/Ctrf6qZXHxVyrxaZ1xn5b5VcwzM15/sx/dunVj5512KP+w0zL9TGI5WOU4x7jWhTw0qh9zaxOoCTTVFKvoq/Ik8oY1mZAga9ym3eyA+RNwTk5LMip5u7Koo6l2Jdlslj/88fe8oXvZurp6Xn7lVUKtRD14NI/j4zK4mFSOeq9Nj+aQLU8hbdNqXkdIfrp5KONUX1UJrDMSMEznFYVijobNv0HXrc8iLv9FKLlLHU+jEy153PKuy8zKXA8ZOpT2tnaeeeYZbrrpRjp37lwu94WaQeQs0g4YnDLSOSNoe/1mssUW0NE1siTK/oo8RuLyILl0C5toe+8pSlPf8csLYiAxp/eSJ9JJWZ8tNmfbbbfhhRdfVDVbUvgVTy0ric/orJmtl0LRoQaR/7Fa8b+wsYnhQ4dxzNFHlXsZyKmYVfplplg7OT+hinJAj47pxzjdx+byOipKpDAuLNf5qrxMJsCfwoWZgKk0csuw55lQWIgLnI6BUxkaGRkqwTvRvBztppv05rTTvsGAAQMY88GHOOfKOrEE0+NL4lq9O021I7c6k727HEjcVqKQCdGBHHgB6119qhL4UiWgM1snJ1oI2inqdiDtejSd+n4bXE/KP2yHiT2BnkT2oEPXp0+fjv/jCieffCI77rAdYRjotMa7FKHrsTTF5ExalaZ9MqW3bqGu8QMy2ZzmVWW++KKvBmiuyzbGOhoPwxzZpum0jHgEV5xTXkokUbq4m2aGl2OiE8FjjjmasR+OZeLUKZgpX0fIsbfRi7HXj4SZlfk3q8TL49otr3DpMjNb+nO9SnvOn3jiaXbdbVe6d+9eXnn6ibN0JzyOzj8YMWcCb00ZTVCT1b2TYakUYT3u+9J9XCatPmnfSU0uy3uN07h35Cu06R4upykS2BK10FTSBEkpRiW8oz3uuOO49957ufa66zVZxuFEpyy7MnHVs1ALG6gNe3H0LpfSM9yZYnsjgf+JTuGW0f4/e98BYEdxpP1V98wL+zYo54CyhCRQAIREzjlHA8YGGwM2tu98ts8+++xzuuS7/3x3ztkYkzE5J5MkIRBCQjnntNLm3Zdmpv+v5u3TrgQiWQmO1tR0T3d1d3V1dVV19+7qo9dHHNifHFAH0cvDC7NoS4xFj4k3wa8YDx5mUXFGnVxBB2MEK1euwi9/+WvuXH+H4449FsOHDUMxDOIRdNYjxEZoEkggj5Y59yBc8SIS6SQgDqKt0sjgQxQEEcA1HXHHX2E9HhvPQXb5dHjcywrvo1EODtQTJtYj+r8STTtqGh55/AnqYSAI6KSwXETK2B+6mFrxQzemnQbk82hz6bKVaGho4gI5Bnr57pyDQmdEEUGta8Pdi6djC1phPavLojPKhzJt6ER4lUk8uW4e7l/5CujgY2dx5xcfaywXSYSJkyZh+kvT8dkbr8dXv/r3iL1Q8k6ZQ7Yi0l0CpSqKHHpXjsPph1yDroVq+IFhu2xIET+CjziwnzigEhjydjQbFim7fdF17Kdgu5+AKPAhBhAilHWDiPDb4F//9d9w/fXX4b777sMRU46A7sgMkYt0PMu4YHDEtzzJCZY8gsLc+5H2czRDne5fiPNhfYTOSKZYh9Y598M1rQQEDPGLetRBRGKIqCSOPGIKVA+/NncuknTyiRjjaPxhBIrVh3FY5TE5RFGE5557Hscffyz0p4ijdm/S0QiUscrxsytfx8u8n/QzCdi3KC/jfZhix8FU0JkspAV30sF4efsKQPThC6UQ8gispEwEEY92qqqr4oLNmzejfDerGQ/7ouYAABAASURBVCIC59TDD6hcIvI+wLieh+Do4Vfw2DiNMC5TzI/gfXDgoyp7gAMq75Y6IF/oAm/Qlehy0Dko0jEMTIhQAhj9JzurxW3btsU9ZzKV0N+pF6Gc0yyo4ylSXicC2hkUt8xB2/Q/IVPYjCiZwv+VEPEELEW2pbfPQ8MC3rlSA6geKY9fpJ1PjAzTJ5xwAmbMnIl8vgAxrOjKmB++mKPb/aBEBCISI5SUbJx8Xy8RidsSKcXvq5F3qEQniUpewI7i2IjFK3PmwRjBuLGjuCwcdEIdwAXFI1AVBBoNfmJBsBUPrpoFL2EgzHOiWIh/GMqWkor2IQWHikQC26QVP1vwGFbkqFQE5INDSK4xCWsMNPjc4X/7W/+If/7nf8bRR0/DwkWLNTs+9lFjbK1+OlitRGWGMI2jhp6DSb2mQFpCQCK2GUJ0y4yPQswBlTUFqKApaK6D8B9iwLsIEuOok+OU73G90pzFBf/nXhFHTHDkCyGi3ElkYJnb5vJwvY9El9Gf4ldv+IjgUUfoFBjyLaRjrsBCrN+wCQcfPA7f+9738cMf/gsq0jScVDREp14hhjqgAWN2E7WsQfaFXyLZuhGpVA0kSrDAET6sD8dG3kKB/HXWQ9L3IIsfgtvwPAftqEOKjMkcfTtAeay8HTNsGLrWdMFLM1+BtQYOAUJeV0UEF8sv9ngQEYh0wB7vYDcNmt3kf3CzJUTEHZMYh2w+D/3ziSeddALH45ivs0wmc4UYGg3DxcRM5FyIhxbMwJrmrUgy3wonncCZj4VCBYMNfGifyAhAXqR4dLOyZStunfM0trtcPF5LL9+akpgQi86Lw/jx4/D1r38dn7nuOtx99z2o3badpwQeIi4O4f2MoIRvjAfHG5oK0xUnHXwZ+lWOQlAA4AuK0ATTHz3kAOWSnMIOYFac1vg9AufA0QgAOlsK+D8a2nka88HCizx4Xpa71ghhaiJ6jv00vIpRKMQGwnGdC0xsgh3lOKTit2htzeKWP96G8849F9/85jdwBI851QjoPAkYyGd1xovqUQb1aJr9G9itC3gE6rHQg6GNZ+JD/DiOTTkh5DIHqzpTfDoZm9E8735Ehe0oeglEUUDeRhAR4gNGY/LulJNPwpy589DY3BzrFWaBSAAEH6ZgPjyD4cTQwAZRGycs4DQJZr36Gnr37o2DBg+C/g8yLNgxXP1JQC+gkPgeXt2+Fq+sWYJUugIhZ1pYO4pCqCzsqPB/IKHORMpP4qVNi3Db0ufR6jkYIzuNPAgC7loD6F3siBEjMHnyJNxyy60I6NHrH/tAJ3RH50Xo4UahQc/0eJw47ipUBgMQ5AGTJO93avmjj484sPc44PPkpBDl0GgHoNeYLyHT9Uy6eYJQLaF09CtCU2ssNOuWP92OYdxxHX7EJBQKRaqPgAYj6kBmytkIvimgZeFDcAt5D8tv40ItIWgrjP5PPOQlTwAtnUMvmUS4ehbClS/x1Ao8J9DdrPKkgx8h9Wuvnj0watRIPP3Mc7AmQeCZAp16kQ68DwPrPkRGtqS0EzbNo58U5s5ZhOeefREnnHBc/GP5ET18YzqGK8KJpIFtDHN4YOkr2Gy5iFgcUEhAsFxspRY/DNP87sdgjUGxysfDi2fhhY3zodpG+BKUgvIw5GIqfQFnnnkGKiszuO+++8tZHbF4EBEYGlpdbeO6H4/jR16AdMA73aIqK4dyu/go7AUOKHcV9kLTH6Qm6TgH0oqs64GqYRcjNeh0BJrHHVaCJy+Gu9zScEq8ssbi8SefRC6XxQUXnE3jCvjUFXpCYCjPJVx9G0SU4HDdM3Cv3IWaULgXjmB4kgYNO+FqxgcG3jOhTmtQZwo54nG9V4d1aJ17P7zG9dA/eepgFCMGZYv+rEwxjHDcsUdjw4aNhM1Q3vo8co6RPkSvjpF/CAYlYlHf0oY/3vEgvvsf/4M1G2rRrWs36CANj3QiGk/drVEGeDzEAXO2n968iDvZ5fCSFsYSPEMsQKS04OhYgWsH+yVQEdB1BkiKCrEjZRHzXORK9GPPB8djY1UmrX6IO+Y/iwWta6H95xCiSONq+JHg/S0YFI/k4MorP4alS1bitTlvQDgHEe9VIuIThQoqYkTOS4hCZDBlyBmY2PMYhK0hAk5G4Pks586BY2Li/8gjnEmVsxIYOiOhsZRTC1Dpl5jASecDhVLGu3yHVHNsRhyc5OAMQQLw613W/3CgGUMe0OQ58SHcabbm22B7nY0ewz9NmcywMESCvNWdF8Ua+j9xha4tHvyChYswc8YruOqqK3jETAwVcpaIyjbbjCAQVQzCeaxfiKZZdyCTXQ8Y7sR4/BwRN16n7fX4+aF/xHH4Yih7DlEQwfoGHo/Og4VPMq+AUGUcIQJeFKnesNaHOuxV6SQmTpyAl15+FXWNbXhx5mwENL4igr0dRAQiHfDX9Cey+3Yoin9N0wdOXRFBQ0MTvv3dH+J3f7gLTbkQldVdwVMJTiZgjQ7VcHE48KyThAs25RvwyKIZCLwACaohfWJgqQoCIzjheiRoep+CLlBrELDvgLtwMA41NkBkhKKqS3nPUyRioD/oJQmL5flt+MPrT6G20Igku/JYFjom+JiYn6DCilCRTuOKKy7H/fc9gnXrN5PXHlkccbEEIKkA64H0B8gh5TI4acwlGFI9ESiGPIbj3W+MxIHh/0qIyI5gB7igSEXkIJzzsP33L98/J/LQP3dnKSFCZWWDFGyYJKTYvn3/zX7AakaRBxGBQRZhMQvX9Uj0HHctxB8I4aKykqC5tHBg4BEv6AQaY7G9rgH33PMALrnkEnTv1oUyDLAZlIKBJV6R6zBP+Zd8LbIv3wa3fj5siv15AkdZ1zbLUKr3f+RN+XXKLPJAJIM078BbVz2G4vZl3N1HiHiMLlpG/kVkif6mgvrWU6cegZVrN+CrX/8+7n3gEWgTLP7gPbuh+MOj2SjVFRVpnHXGmRgwYABy2TwCXv6JLiAuNRdZtQixMoNnkaPSf2TlbKxu2hL/RBxLd8Oi/ZRNSVNBFC7mhJA6GiQphDRMzKWQwnAAe4G0iG0L+/StBz9TgVdq1+D2hS8h5OJwXETUMjv3She2EAQ46KD+OOWU43HbbXcgm4vI4gTxHDgtjEtPWjyol9s1ORRnjP00urm+qIBFwCN7ZzpjlvA/rG+dOapjlMEyZSJ+BQ4e//0143aSQkhZL0Y+jE3AIGDreYi0AhLg/0ZwVOg69hBFGtiiPxxdx/89TOVkFMkCsar2yvKms6E/hEcjECRw6y334/DDD8PBY0YQNwSXwk4sExoKQ5m35GV27h2wK55Dt4Rjfw4B1yy0uZ1q/F/8cJRBH9Z3MC3zkJ3/OEzYBEtpFGdBbw96Ymatwbbarfifn/wcM15+BWvWrYfjaaIl4EMUzAd/LCrVVFBwSPIYc8Kk0Zh8+Dicfe7J8JOCqH1nQNsBR88+xuZiWNOyFU+smYNCtQ8jESzPjNwBwgylEaSRxKOYzQKFAD2SFeiu/9UXtUSYy8MrbyljmuMaceqvfYmQZzTgQqPu5QL4dFweWD0XD66bC0vnJPZZduokBLNRIP7RR09B9+49cM/dj5CnBh6P3tEelEKdiogLq+iAoV0m4fjRH0OUTcCjknLcIZRQWQjFLn19eN4OjkIYuiKdCh6bFQXFgkMhH6DAOJeLyMc0DN2O9zdmRwcSKKInItMThbAGuWICWTpAOR7n5NlvFPHUIMoD8Z1hxG7cW3LaxSV8cU3p+4ME0k6z6MhcAXmvGypHfw4Vvc5AIUhCnbko1nrCYSmAhtRDwkvjgfufgvWBM04/CSG5qQY2olEl4o4nMj4SEiFa/gTa5t6JdHzEnEBAdjoE5C0TO7D3dkJnSnbpxHHkrj2vHLd/7sMoMuRF6KGmmAJWvIDc1mUxn8lWOiRhTIlSrr93XFffgBaePEbGA8jfDqqFeAqMPsBPLG6d6RcRiJSgc/57TYuU2hApxe+1/rvFj1yeyqvIpVUS7meeeBLjRg3C39/wcXz2uk9QaVHudQfGnVKoxoM5BWI/tuRlbAlboEegcIJQ6ezUqXCmxUGdrhiwlwO7gyGdNgqQo6wFUQSvKcQZAybja9MuwU3TLsAXT7gY35h6CY7pMgo5Ot8RiXRc8A4FcASkUAh/5cMm2CzbA/QPTfjkWZEe6e0LnsfrTeshvNtWfhENdFcB7sD02/OE8+BwxccuxsaN6/H88zPYBneunJaI4wqp6A3rOoQQ0qx5hw04HVMPugDZ+giBzSF0FnBpLsI8HK15JHEv5MtfOaZ3XV37MyVsNfqks/RRegsiyoICSJOF0DcH71CFqZBjjMirSAKIFBGyGY4COe7Ss8UWtBTbqIgFKemKnv5QjM4cjSN6n4tThl6DS8d/CddM+gY+fsQ3MLLvaPIxggbHNvmhyR0gIkwLVF5AWeZHx0P8ip5j0ffo/0Tvaf+GLod9D5lx/wBv2GcR9L8KhcqjUfQPQuBSCLjDCyj/xYA73KgIj2vACz06m0CK4/TZtiDBqwOBhCH7CAgaK5ToY0b8iPIgBkA4v2BbypcSCPZFEI5d2G8BSTjfIGnr0Vq0SPa/CJWDr6C/mkTCACxCRFmMXB4hHQ7HsQo8vPLqHCxZuhCfuPoSaND2DHltBFDnHOSRo8ENiRvWL0XupZ8hk9sGSaThrMQGxLB/OOyVEJiIMqV8d1D5MpQz4zwYyVMWgUidqDznKBDE64jOeCS8tpEQjnLq4DNWsHuFvl0bteIouj5pTSOV3YDcvPshxXoEZKjKtWUc8ay4f/9++O43v4Z//Mrn0LN7hqdgeTqK4BhChFEBkc4R53bX9j9I3+aDROxb0eq4YMKwSGGzWL9hI2o312LqYZMpUMDIIQchxd2t1uN6oahxxXByFzatwwu19Kx8DwldGDCIzP5nhSGRqpxD7nh8enbXjj8RF42YihUbN+POl5/Hn199EWvr6/Dxaefikn6HQdqK0F9NEgq0xCN2OtS/DtiEckLIj5DKo8jtp+cDW4vNuHXWE9iSbYIQQRcKIBCxEGYwRQoc0ukkrv7EZXjmmeexYsUaWB79cC1RlUUQQazkLBeNEPyoAscPPw9jux+NiLpeaJwgEY27KoqI7WkP2MeBRMY9khExBfFH/FKnJjIOakxDjrlIJVbkoCJqbqf/5VdQgAsMAnpJXjZCTaECQ5KH44jeV+GCoX+Lqw7+Oq6f9F1cN+XbuOzIL+CCQ27AacOvxZS+5+PQ7qdiTNcTUZPuHff17l5lWkvYKgO+Vw3b4xx4vS9DatD1qBz1NXQ/5FvoO/GfaXh/jh5H/w5djvgpMhP+A3bQlxH2OB/N6eGotx4a0YxslKUBLrLBIpwpoCgOIcvg0kBUhiTLOz8CcQbCLOG8opQCdsTY68FQXmM5o7zaYh4t+TzvYY9G91E3Al4XiOcgIqQTsIzjBKkynMfNW2rx2GNP4NLLzkMmU0HFTlwYlgrRGDtNWsCKySk+AAAQAElEQVRYrrlabJ9+O5LNq5CyKbhIABo4oVMszoKdYG8E4xIwUTIGiRKIwhTprICjoS24CrRU9ke2+2jUdxuP7V2YruqFQpSBDSo4kgASO+IFxuHeIO/NbZIvjnyOuC58rhm7ZjqKa2bAkF2R4ThYZvihekTl9vhph+E/fvANDOjXC4uXLOMcWcR6TZT5b27+g5RDCfogkftmWi3Pd4yhFWDRc88+h8MOOwx6N6t/fSik4Osksih+PL6zEuC+JTOxMWyG3jseKFNI2UNAwcuLgd9cxAkDDsHYAcPw85n34RfLn8UbbZvwxtZV+MX8J/CrGffhtEOOwIRuB8HluWio7AUWezyQOWINVHdECcEbLZtw59yn0eryCHgMqUZHSG+5X0ctp3/PtU/vnjj33DNwxx33oLm5FVaVk+gc6XJqx9YB84i5JtEXZ4z7OAb6k2BDgWezAHFN5ME6B5KAcJ9JKXujfFBr8rElQEcgeaANbYcQzrRA0IYgT1nKWXQP+mFIaiKmHXQhLjnky7juyO/hU1O+isvHfwonDv0YJvQ5Df2rJqKLN5T7rZ6wURUQsJ+oow9wpwS2ivcZaBKpeCM4tsnbERSphENXTVp7wdCY2uopsH0vQWLoF9CNBr/3kf+BPlP/B90m/ifSI74C6Xce6lMj0Fz0EeYCSBRyl+sgUgBMrh3yu1CnMkiAMN8HxBFIgCgwjb0fQicIudOs8EhHzkc2ORldxn4WtnIcci6HKD4iV/oAp3JFpyBinXy+iFtvvR3HHjsNw4Zylx86cBl2EMyxGE8QwNDANaIw5w4kVj8Ljw56wSTgjOnA3Yspz+VhwbVh2xDZAgLPIfCzKFCPYcihqDrn+0ifcgOqz7gBPU/9FjKn/C386hSnohEknGMKSwDOyV6k862aFupom69D24JH4Rc3IKTOiCA7UFWXFAoFDOjbB2eddAxmvDidpy2Oc2YgYiHSgbuj0gcoYT5AtL6JVOW9nmRZTuKqFWtRX98E/eMIUeTihdS5QjxNRjB320q8smkZwrRBnNcZaT+nIy5+bh7QDRU4dtik+HdVX8qtRzqTotdMY5c08KrTeKV2BZ5aMxfHDJ2AtCTo1QpchL0QBEIlm6Kps9ahLQ08unkuHlwxHSbhv6lPQ/4aeq26+5006RCMGj2SCuzPMDpRVGrg+DqIjOASgW4CMKByHKaNuRSm0IO7qDwC9pmgStFdkQ4rkI5aezfl2HwADhpg/4Bh3PF4pN+SNhfkUMy1cDfjoU80DFO6no8LD/4Sj3v/AVdP+XucP/J6TOxzDvpVTUbG9IHhMWwxChDQCBQIeYT8ZwggkA/QUXaGjj7LKWEimUzA8yySyeRuZJdYNKqIg0MkEQJhXxIwHSCMCohcAYY7L0t6XNGHeIPgVx2Lir4fR4+x30avyf+OPkf/N2oO/y/Ygz6PXHoq2sKuCItU1mETQGWvVMddlF/sQ0C+KVXqkUHHot8KYRlrL8ZCCXUwJkAxCtHseqP36BtR2etUFDilYlKkzLJ/fvAtovNqkfAS+PO9D6Bbt2447thjEHAX7GJjjB1BWw4hUNnOLXoawZzb0cVrRkDHEX4CoEyA5djLIRQvpi9bzCHLnXoxb3inX0BYCNFaTKBgeqN2wctoeu73aFpTi6bUINS31qPAKShmPcqrRTHvxfgS5vcBxR0MURaleeUkG+cgv/ylkhtJUZV2Kgx5qY6P8n/CuNHwrMEbC5fAtz5Uv2tZR2sfvJT54JHcQbFOHkQXD/Di9JdwxJQjkEz47QuOU8g15ejOC71TZtIPDPDY8jmMQyq/BBWOgxPsgI6W912q3L/KWwQH6mMcVNmdx9gGr21egQo/gQTpb6MCyadoaLk7tz6FcPUi9M50Q3Wykook4LGeqgIOZg+QLuQbbSVbcog8izAIkeDxj2cF2YzBPYumY9b2lfB88p70EB1OhEMQ1hEYbQAO53E325ZtwRNPPMeFI1TyoPoN4YjmYBgLHDtyzJjY5xgcPfQcSMGgaELkOa+6SzDiUDrSx14JpSMpgYiBqGHlsRwkjcikEYpHGskD0lDkai/kqZxaLYbYg3H6wCvw8cnfx7VH/wsunvBVHNb/XAysmYCM6QvoD9iQLxE9H0eV4lxKW+aIwS8D/TkAyzbVmDsaKPYA50B97WJgCuVQUjCGCjbE7NnzsHjhMsx+ZTZypAWkGCJxFM8BNHBONGL7mvLp3HgEE+dxPM6Hi1gSGdLDunFFx7VQQCGKEPmDkaw+HpmBV6Pb5G+g7/E/Qvejfsxd7t/DdTmLjkJfUEcjiHJwlkbbCAI6egXjUQY5dM6ndmWcQNpBv/c8CCxl0tBpMShyrgSgcg55F5kefS7SPE1Qvmu5FwECjpHji1OOs0LFPnPWq9i4fhM+dvkl0KCG1LINxRW2K8wMyDuQx7nNc9A6+05URvXklTo5fuysGBrlGJ/tG7bLKnvkUQdT+3ecJUAQFSxaB54Le8LXISf+ABnGlcf+PVJH/zOqxp3Be/QsqnhXXLn4AdjcQqS6dUf1UX8P/4TvQE77RyRO+SYSJ3wV3lFfQL7bsNJPTpNmoYxiH4TQr4QXtCG38GlIbht4LkKHKEcZcdQJgO/7QMw/wZTDD8fsl18ln1U4ARHlBD6wwXxgKSfhqoCsMVi1eg2aWhoxadJ45gKGk6IgHJ0wJ9LFZQQza5fjle1rkU6lkShyArWQ5QfCQ2qg5BToTXevrkZTsQVN3Hkk47EAHkvTRYFhHKYtGsIsPdNifDTuTAQn2gL2SFA6THtz7BLOJti/gc++xbOoTUb44+vPYGVrHYT852pgCdcIAEOmKzguXo+4n7zmSsx65RXMm7cE+h3Q6XGqwMRygSVYn5XgaEh9HDfsTIzscTyiXADnAVHcloN1okh7B+Km9WUB0hR5AYLYDWtFhEbkC40wWUFvfwCmDrgYl03+Bq468rs4Y/QXMbrX0ejKfIFQP4QEcCSO/CLzRHMFHCQ4AAjbFujsgW9oFg2vwBoPIuwbAsQldD5Y3VHhiAjzBK0tOfzsZ7/Cq6+8hvPPOxerlq/AT3/yK9Ruq2Mt9s234kfkOSvwKdUT5pdaLqW0dyOA8CWW9Xx2JI5YgE9DmSAYBx0EX5wDqm5JjEGy15lIjf8euk77f+hy5A+Q4E5dKiYgX8xACq3wi23w6YilWMsnGDVMHIvEwA6xdwJJJ+0h58nB4xpoo9yYXiei66hPILRdWRbBsnstcwihDlVE+TOU2RVrV+OxJ5/A5ZddhCRPCJR/EtNrOP4IGiKQR+RV1LIahVm/RKZlIZCogBM6TZGDcH2COKHY0s4WFnsqkGy2rK0ZhKQ5P3AiKo+7El5FNU9GcqjHNtRnfMjEY9Fq8sjPfxiudRNsIkJq/UwUX38IUd+BKI4bhoJsRos0oUkKyA8+FPbY69BUPQg5LjKnXewDKMJDgoY0sXk+iqtejnsMDflFPhoRiAis3v0DGDNqJMKgiKXLlsPzfOZ8sB9K1Ad3ACI6OcD06TMw4dAJnBCPiq6z2LDcGkTc+TVQAT28/FXUOd5pIIDES7Mz7v7ng0+qEoFDfViApXD5NC6dKSySZkPD5TgW3/Ngkj7ymkekhBhQve+RQYSUCjZZMgQRdU6nltVfiRIeFjStw80Ln0IDdxGGSku3qSQXnUNIh6FrTTUuOP9s3P/Afdi+vQFJL4WIRrZkELQXrSHsoYiU6YkTx96AgxKjgJYsVZbmgwpMcfY+KF3FsAWWR6leWx7pthqMqj4eZ/Nu75OHfw8Xjf4CJvIIssbvBz32dTSEJRASR6ZxFEz81Y/yU0Eb0viee+5H3759cdHF5yCba8Jpp5+E0WNG46677m/v0UFEoLh4L8F1IKvsKOhsx0AFjBj4Rbwo8rmORsLvfQWqD/lX7m5/ga6H/BOiHmchL72g92oBDa4U61khYMPKE0Z77XE8bXAIOe5IErwXp6AmR6PykG/AJMfBho68cXHvDgIjFpEqdCuI//D/n27HGaedhv4D+8IxHzsFQ6kmPq24T3lofe1OJNc9i6TNoWCSxGRffIPtOvEQav/wGXvY00F0FJSzaPAotDWtxabHf4/colkoLpiL3IoViOpa0Lh6PZrWb4FUj4SMvADiVaNl0TwUVq6Ft9WhZcFy5BfNgZn5FLY/9QsUq3sCXXpzfbUAKrZ7mui3aM9GRYg13NzUo0iHwM+SXvFVe8FIuKOGrifPM9wwHYoZ1OsuLpH4/UF97SMW7x32iAg2bd6C+vp6TspEhG9aLOAkCoXfYO665Vi5dQO8pIXwiCeQfaEI3uO4KVEuncS6hlp0sSkM6tEbWRpcrmWICIqW7RmB31LAIb0GUmkEqG1pYCbgx0oFXJLx5/t+kQQEhu0IyCfAagZKQZMZHjUmCw5+dQovr38Dd85/AW0CiDEwRGASOwIzQt7/jR07GlOmHIbbbr0XhQJ9WqPKSPlfxnTsyyJgu/1Tg3Ha6GtRKV0R6JGkCOdP8RxfO7XO7z30sFknEeUnhGQzqM4PwdTeH8PVh30PH5/8LRw14BL0TAyDhEk4GmDnCgCVhou9irgyEKffih6Wv0W2iMRzKvLmuDN6XV0DWlvyOProafjYFVfg9NNOxbnczY4bezAsFf7aNethIDBsR2ORN7cnUsrDewrKbzUmJfDpMNkwgqOcBTS4QcUhSA+5ET2m/hg1x/wC0ei/Q1PVYWgCd3pRnrJQml9tpdRtR6r0vetbmKHA6F0+kYkQieWchDR+PdFt/OeRrpkKXlPC8Xpl52YcLJW8iOC22+7CwWMOwZTDJnMNhXB0WjvjRmIA4nloRtMb98AseBxJQ4Ngq2C1DB1Bj4s9yoOvZpl6paNkz6RirrHPJK/BctvXIdFvCLqcfRO6n34JevBYNUwF6DPpYHQ57UIkTrwQwfGXInfqVeh+1iWoHjYUZAiqjrkA6VMuQdXZ16Pg52CatiHBHbmXa30bud0z9JdacfBdDpET2GQK2LoYweIn1C2Bg5D/6BSEeCHGHzIWuVwRq1evA6eiU/kHL0lp+mARrQtCIXIuJnz6zJkYPWYMj4CT2HWJKoZEDvr/Rz6+9hU0Sx4psYDlwuSEx4NXpDLELe7bF+0QqN1pZBhxsQuV/ZZiE1ZwQZ0+8ghkcgm00jCFLAOVRHNTM3p7NZg6bBLmblqKfK4NGSQRcPRC0nX3GxE3aucPs97zozQpSyI2yCeur2lNCPvxCcrXIOXjgRWvYPpGHqMJeMcSocBlA/I2It8F5LCmSc+pp5yEVCqJRx97mrW1BcPFpb0gDtTf8HwhHyKM6XkMjh15CVybIWvyMJEX14EUiRtRMbBdpnb/CIs6Az/bH2GXlq0JwVF58RPFbB7SFqKfPxCnD/k0PnHMN3HOhM9iRA/yX7rQsFARI4LjLgjcuQgSsOS5wMFFpEdjlkccJ3PApuG4W3cIY/rBORURiHQAGHKc17rGJqxZvxHzFizCGLZImQAAEABJREFUCy/NxMOPPYF77nsYt995H26+5S78+Ce/RM8eXbFy+So889STrAXeyb6K119/HYMG9sOv/3Azfnfrrbjlzrtw573348GHH8VfXngJr8+bj1Vr16OusRHZPJ0C1hTp6F9EQIKo0BypJ0t3vPktBNKvueC44vVGfD0FdiaERwPmq7MRCMT2Q6L7aeg57hsYeNQPUXnoN5DrejiaqEKjYg4pxQkB4xJ8aWsB4gTlAgr8ih0cU0Bg8/x6t4+BBAn2kkVbaJEZcTkqB13MDiSmLyLdgAAEXQoqXyIWzzzzAlpa2nDOWaeDo+Q8OaKQQOIrNhuArjXDj8K611GcdTsqwwaEkiEuj4ljQxohDmSItmHIKxuFzFJgtAeeCFwfXEOGMsWI65sG3kvCpmtQbKrFigd+jzUP/gEN93wfTff/DC13/xCN999MuAOtf/4Tah+5C2se/hXWPPLfaHzoR2h7/m6ESHPMNTCO6yr0EQhPldgPmLsHSH7bJhzIUE5ExDEkolYUVrwAyW8AfXaUNkeO9RXIW+KlEkkcQkP74osvxNQFZIKejIHzRMQP1GNEBCId8H6pF+loQ0TebzPvWC+iQDvhZLAP/Tujm7ZswaTDJsX1RHbpN0YTLNm+GvNaViPM2FikAggsjyp09rRGGbAfQkAlHSohNKAigsrIoMgx3v/GS+guaXxp6oUY5/fkMYtDz9o8zqwcjs8eeynqWlpw/7KXIRVJGI4lS8cBbMvjGEREW2TqvT/KC6tyzkREIAvBCJrW1goSQY+TDQ2UJBJoShRw67ynsaBlEzzSYKl4BAZgeUQlaqjYJG4BuOLKizHntdcxi3eLRjySS1VImsMwhLEAOK8lXItjB1+MKQPPRLElgJGA4yEl7FtxiIi3D8LizsDP+BGEkkfkE0wE/XOQUWsOA9JDceqIT+NKHgmfMvIK9E+PgcCyT8CJANylQ2OQBmhwpMnxi99CHKZEmIBQYUREEAjrGI7Rs0kI29JfZVq+Yi2ee2467rrnQfzidzfjZ7/8DX7z+5txD43jC9NnYvW69bznDJCurEbPPv0wkndTkw6fjJbmRnTv3g09uveFhopMNQYfNBhNzB83fjxGjxqNPv0GoLKmC/K0Jus2bMKMWa/i3vsfxK9+8wf8lP38nPGd99yLZ559DkuWrUBjYzOCYghrDKgECKU50/s/6nV2YwnMI+0iTBvhN8h+5jl+ax6PORwAFxuYBExmKroM+xx6HPkzVPMON+x5LOrIm5xpQETw8oDJ+4idJQkZhzAULEOZF7zX4OBLlrudgEfYp6PLyBvA81I4tmsgbNdHyF23iAEgsMbDwkVL8BL5fNVVlyPlM58DNRw/JELIf0XSQooA5rnGFWiYcRuq8puAhIFV2VTHIjayOmowcJ0Jge07QsQ0M/fIE8sdjY1BRAYDasSFegE0jolsLWqwHf2nnIQeJ1yBzJRLECRz6D6qH5JdHKoGdUPPo0/EgONPJ5yBruOPQNjawnYakaBVc7wGSEQOxvchHBcg2LtBeeRDx6JOacIPEdQuQduaV+GkyBFaUuBIQglEDBzHPnnSBDQ1NWDNho0QayAk03HOiLhXHhFhHx3wfjsR6WhDRDhufLCCGBMrZ0vip8+Yif4DBqBbdTWKxYBCpJPUMR5hstk4PL5sDtrozfuwzAE0n8g4EEJ8NEsBCoMAAZVVk/7JRBrN7VzQP5v5IAoUwi/xuOebUy/DF0+6CldMOwOb6zfj9y89iJCWydLi5WgoVFlFFEyaD3hiofzZG+Mr8a7UsrC/dCqBRa4eNy/4C+rCVlgYgHMhXCjSrphjbOdQUZHAx6++Ao8++ji2bK2Fx3vliEbWcE5ZHKPpy/HDRimcPOpKjOx2FBVpK2C4i40SnDbOoQkV7X2Ag1C55vJFFJsN+leMxJmjvoCrpnwLxw+9HD39g+D4L+JRsI5N4h5c/N71pblKu0g7FjOsMfCtR+UeYdu2RjoTr+Ouux/ET3/6G/zyl7/HE48/i40balGZqcTEQ8bhgnPPxnXXfhKfvf7T+Ox11+Djl1+MC885E2eefAxOOvYIHHn4obw3PAlNbW2U3xzuvvduXHPNdfjzn/+MqqoqrF+/BmedfiqmTp6Ek4+eijNPPA4Xn3tW3M6Nn/4kbrrxM7jxumtxyQXn4fBJE1BdSdVc24jn/zIdv/4Vje9PfoM773wQM2a8is1b6hAEIfSu3xoDnTudB7QHEYkVn4hARNpzNXIQnXPHPAe4qApRajwyQz+L7lN+QgPwPe5sT8H2gLumMIuURxyEAB0nBdaiQbTwiykki2m822AkRAt3RLnqY9Fn/N/DeQPgOitgGg9jhNcTBah8NTW14J577sNZZ52GHj26EJc0sDOOCqEY5Ogc6hAMx2aCOrTM/A0ym1+CTSWJa4hZfqSc2E+xQ+iARFUvJHqPwbpGgddnPBKZwShsXodC01YUa9fwPnYecsvmIVjxBszGleRtgePwuHvVNeRRyn0gIujc7ZORkOhyP+Rxkqd1bYuehZffBhhDesqFpVgd71QqhbFjx0L1PMWGaFIq3E/v99ttZ+l5v23s03rKZiMGzS2tWLd2HaZOPRI0r2+aJMUTI1hQtx4v164G0gmoF7VPiX0XnXli6KVy4fDI0uO6H1HZB1eMOQZfPfXj6NKzO/79udvwi5mP4bVFi/HcisX4zvR78ePZD6FLVQY/OPEafGrUCZhSORh+PkJLmEcblY9Q2Rj3LjrfAyiOd3UVNLSvrFuM2xa+wLsxB+dbCA2l0Fsud6Hk6H3ssKGDcPzxJ+DWP929QwE6xeXCK+NqHHHH0MUfgNPGXIPuZhCKQQ7gzhCxUijivQRRZCrdAHlwbWOAGYuzRn4Sn5jwdRw35Ap0TwyHC0MaizxQ9AA6LuAXOtEvIhDpAFXcHp0EEYGm22gIFyxcTKN6P37+81/jj3/8E16fMxeVmRROOOF4XHPtx3H9DZ/gvep5OOP0E3AEDeNBgwZwHiuR4n2bAHCct0CdLY415F28Iw8sC07kUfsDjzxKYyD4h2/+I7p364U//el2HH7EZFTyDj+k9BejEEXOhSonbYfNIeFZVFdVYtCAfpg88VCcftqJuOTSc3Htp67Cp677OM48+1RUV1dgPo+qb/njLfjFL36Du+95AHPfWIjGhsZ4XCKyY9w6Tm1XQUQ0IghMnC4i4ClB0TgImOa9rEsOR1X/mzDwiP9FzzH/jlzXqWgKi7BcsEInCi6NgkeHx88iMjqnDm8byl0SSflTSIzgMfWXIFWHcuycO/KBRfHj2mVK58iRr3fT2ZkwYQImTTwEIXkVI/GlPYrz4fNKIoEQBi3Ivf4AwqXTkfEMhCcD4IhwwARHaiLS6SMMPfiFHEzYBh8FuFyI9NDTkOk3huUC4a7VFEg4eZ5MCJzJI3BZiATMJIjyPGJ63z4hvRk9SfA2zEZh3Vz4snP/ugY0R53YyZMnYytPK7ds3066LUqypqUfHDAfHFJLlHLjA2s8zJ07Dz179kCfbt1guKB830O8xigzThPMC1wRz/POsJWSZqzhJO0ym6Um9+nbtfcmTCg1DgZoKeLE3qPx5Unn4XNHnYeBVT1QWd+KCwdMQiJdjedz6/HnrXPwFwrluvx2eDaFM4ceiWRTFvoDUpccfSo+f+T5OLPfIajKW2QjgE97T3s2cmxOQemnPoXwOxUCXmUSD6+cjSfWzaPC5IKmYlO8MiiizkFAY3bsMUeid++euP32e2CthZaF3LmjUxCOwAUOQ2rG4rTRVyNZyECCiLnszKoH3gl5l6TjrkTIV2HDEXe9eWr1fFZQEfXGCUM/hisO/3ucOPxy9PCHghqXxo1mSo9A9d6QVk3Us6b8RDoGKmRd7MtXrsb6TZtRIA1oD3q39/Ks2bHB+/nPf8mj4Od475zAaaeejBtvvA6f+cwncMYZp2DMmGHo1rUaxpB+thmxTUcA5VTj+Jv5JARGQJ54sMaQepJHBXnImJG49hMfx9qVK/HUk09i3ry5uPii83DsMUchCIogB+HR0FlWNgQlTw1LRKOrcfzN/pTHIWPhxHWpqcGI4Qfh9NNPwnWf/jg++9nrcDbvKTN0CmZOn45f/fo3+N3v/8hdxMtobGzWJiAiVNIRXpjxMuoamuJvxzUGzooiRDqHHIdH/luXg3NtcJGDJEegy6hPodeU/0Dm4C+iNTkMLdw1e4FlGxFNskVREij6Eah/4diYypcC4i/NcTxltvFadyjyqLsaXYZdh4p+J8by7lnKBURrxmCMoY/kyHODBx54DPl8G84881QUeMpCBD4duJZ0e9qZhGhb/hwKs+9EDQ2Sk2Q7HqP9/EjMGAvnEhCTAdp4ErR9Afr26UHHcROaCk1IDBqCxEHj4IZNRHLM4UiNmQh/3OHwhk5Cs6kgK0OkrPI4hP7JTBcb2/0xMIETg3SURevi5zivLfy2AJV7RFkSz4fqBRFBVWUlhg0Zgtdfe52ECoLQMf5gPeaDRS5gjEdGhzSyczFlyuEx+aJvKkWNhMKoC5uIWNy4FjNqF8LXOxXODYsUpQP2Q0ppUFCaqevg2oo4feQUXDzpFBSaWvGnlx7Fv7xyH/7zlXtRlemCSV2Ho5JqNFkhsJURPBdiaKYvRvUZiV8sfgb/NucB/O+M+7B56yZcMvYEXHPIKfC56Yuwd4LSrlCmX8QgAJlLdzSXinAnF838+tUw1oJLCXzFQAw6BxaGC4cPLrjgLGzdug3PPT8d1jDfGHQOEisTzQlxaP/jccSAc4DWNlivgCDS3rXsrSHi5V8gVPL01IN8AGlOYUyXabhy4tdw9sjr0adiNMDdi/4QjzPaloFYA2fYHj+dOIjma5pZxlo89+J0fO5vvoKvfvNf8K8/+i1++ts/4cc/+QXmcLfap09fXHnVlbjh+utwztlnYMSIoUjzmJFVqRRdO9AIUEaVJyJsWNifIwZjIQClPDEWgCVHS2Ao7xGVz8B+ffDJq6/EZz79CVx77VU03KPidq31GLMK6wvaB8A0CMK2JG6bX0wbsTD8Fk6gIy1lAENFRRoHHTQIZ/D4+XoeX197zTUYOXIMDfqCeJy//d0tePW1edhU24Rf/v42/O7WOxHE9DtE3HE73vN53JlKELG1ENZWcxQVBKFh5FhhYKomomrMN9H9yP+BP/BM1PJYvpgNkKaDY8Mcd7gBdGrjZgEorzhRKIOQ9oRkkeOpjTfgXFQPv5J7z0o6GGDraeLJDghp3K0x1BML8MYbS3DFFRfDck59z5aaQxnXICQ/xAqC7UuRe+V2ZIobYHisxKtiOJ0rKEVsen8+pgBw1+/UEUkmYFvWIf/Mv6Pxke8h9+i30WPbPDTOeQIt930LrXd/B3V3fA/b7/ouNt/9TbQ+9wt0K/Ju2abR5io5Co7dOMamHRjtw8eAMmINEn4CZv2rKG6YpTmUI0NOc9bJcxGBiMRUTZ1yBJYvW4ZsrgBLeUNv9p4AABAASURBVI8zP0Av5fIHiFyA6wQLFy5CZWUGgwYOoIJRYWkfAkejCtI6QRuX3+Nr3sBGekvG8+BxXqUTanuN/RoVCgVM7jIAJ4+chJtnPIofLnwS8xrXAWkPm6QNszYuwmkjDkF1S8TRWB4rJ5Dj7uSoUeOwoX4TlrZsQlDtYVm2FrcueQH//fw9GNO9P84aNB6FbA4Q7PGga9OSj6oM9VSVybgP5a3n+1iR244/zH0aW4t63EiFFpeWXo6K3VBRqtFIp9M8urwATz/9FFavWcN53QVXOyL9Ag8+Mjhm1GUY1vNQOiJZcEOI3QdHXrXw+LeAqNligIzEZaNvwNVTPo+RXaYAPBZ0dFRcvKzf3IrSKMKO4yKB5aLWr0H0ptsKgvlLVuPhJ59Bnju2T33qEzSs1+Kkk47jjqJXLIshd+o6PgVtC3so7GiPtGm72o/Ge6J5bUfbVyinu3XviqOmHRaP74YbPo3Bgwbi5Vmv41c//yOaGvJ45tkX8eSzL3HeEhDjc+wRFaSDpUMCFTzyBztCBDgLR6sVuRS8Lsej96T/RPdp30VUcxxa89y58xgzWTSIp0UZvqNuRyL0i2hpC+HXHIXKQz+HotcPwqYT5Lm4oAORKY90bK2tw333P4CLLzkHNTU1CIpF6PiMYT/EKT0OQv1g8tvQNPOPSG57FYkEHRd0xilh7re38iMijym7wvXjeBrhcS35QQE1QT26oAmhSSEx7EhkuPNL9huP9IQLUTXhfHSZdBG8UUejJVENkTx1SCvnSQjYf4HjCSkf4gSV2c3Ir3gSUVQPxzmzHKPqlzJxHCZ6dO+G7t27Y+7cuRwDK5cLPyDxASRJ755jr7zyKiZNmvSmCiH5zyUDcBEta96CV9ctQyKVgg2ZG1Gt6oy9qdaezXBv05yWKSiKo5h7pPMUGtjZqxZhVu1qXlH58NM+0lHEhW7x4pq56JGpwMh+B6GtGKLAcYys7I3Du/XHAytnQhdaJgRSvkEqncLsls14ZP5MHHXQGHSpyCBgO9rXngTjwIVaarHE71Jax6WOTDLtY0bLGtz6xl9Q4E7FQEoIfEfkv+O4wTy9dxnMO8nTTz8Nt9xyJ9rachAp4YoIqI+h7ZcT3ahQTxx/E7omDoVju4jbAYO2qL0zyUedLK+YQTrbB1P7nIerp30Thw+5EEn0gZ4UhjSwRHvbR6REhyrjubyv/Olvb8Ers+diYL8BMDzmPP3k4/CZqz+Gnj26cRcUIf4pZVUarCdSqvu2HbzLwnJLhm0qLSLlHBcbMzUYCuXcd9nsW6KJSMx/bU/7CunMFYoFjs+he7ea2JG48YarUV1TiZbWLJpp7H7+6z/g8b9MJ1+jmB4RzhtlTunduRPhp2P7EUJkEbkcIumLmr43od9R/4HE8M+hmfPa4jnwTmDH1Ao/0R6E8x3lc2hLTULNhC/Dpg9BQHkCj3o5KWxPkbUfsB9BsRjxGP8OTJ06BaNHDUdIuiyNKRh0jIz4EJ80W7Si6bU/IbH6L8h4KYR0CFi4zx8dY2nwDnFax8dxg7ENLehjIKnj5XcRBiGvjZyXQd7rgTavG9I9+6JQ1Q9ht2FIDzoUyYGHINF/LPzuQ1FEJUCvOEGHCDwdgRiOr9SPMAX2qH2X0tiLQXsI2VtIOUjxlNEiXPcyoo1zYLRIolLcToFoHtMTJ07kicQbiDiP5TxmfyAe5fQBTSjlCaqcFUQEa9dvQJaX/aNHj0ZEw/km4jlJzkR4beNSbM42IC0WLowQGcOJbZ+xN1X6KzPokQm3dobgO/aj32XQXh34BjwaSZ9eN6mB7oSq0lXoUdUN09cshFRYJKmC8j5YFiLnAavzDbGjcOKoyUgVPLQUHI4fcCi2b9+G15vWI0hZCCUzooKPaDySlT5m1a+ElQQOqu6NiH3pGtVNIfZQ4FCo0N66MeWux+PCREUST6ydi0fXzUGBBEgECPlhRKBH+SICVeRFeuLTqATHHDwy/gMB0EDkYrGo6z0GnX/HNkLO4eDMOJwy9nIkc5WIWOBgIPTwfZBpElKR5KHHj33sobjg8C/ivMk3oLs/FI59q8PhDHc7Ju6EeWyeg3HOsfUSiEhMl+bNevU1/PSXv8Jjjz2O4UMG44vXfxJTJo3BwL6V+MwnLkPG9xByR6HNeZYjZztgEBGIlICfcVpjQACCoimAQUQgsntgIWkjz0AgrSHlXcRw7EBJ9kt18XZtsJ/dPSISF+l4NRHFCkzitkUEvu/DECVS+eJMNjY1YMP6ZejXuxLHcZd7OnfwC954Az/5yc+gf3WN5MHzPDZlSTfIn4BxxG82oinuNq3zOGfCLxpajilIj0P3Q7+EHod9HfqDUSF3tX7sRAkKviC0ESIIIt79Fkw3dBt/LRI9TwQoZym2YizgYp4I8Ti/7E2fBx98grvXapx6yokI4nXgoOPTMtZAJI6rrcDPAMXlzyB64z6kTQEOaeaxUUSM9/JDHitnQB2l9BSL5Ek2RJTPIh/kEfI+PqCjA/Ijv+IvCFY8huKmGYhevx0VKCBBeY6kjSc7rUgXtqNxwcvUjRGa1i/C5pm3Ycvse7Bpxr1omfcMKnhSEKVqkPUsJLsBnv6XlUWgmMuhUMiSw3mEJoGiCNMA2YO9Fwz7MOR1CMc+bdN2RKtegfDUUZ1kRznUOVJwlL0i+TByxHDyw2HlKp70sbY+kQrc3iNyj7Vs/pqWRDgh7fDXtPPOdbmA2hn66utzMGT4MPgUFteeV66vxkSopLfmmzB97QKE1T7nIoIjbsiFKCJl1D0aR2w3JDgq8ygS6FKn/KLI3gMqkoIuZzUc7FUZHtIbjbjwe9oMioybwwJ3pSGsIbC+bz0Y1lUl9+T6heiersSpXUdiSmoQxvUfyV0svT4q9tA5tgyIWNAGo5JfjUELWqj8+/hVdC5CqDUx5NOeGjmHCJIIDYZjK7erMZcMjJdAJT3mYkpw86Ln8ErdCohqaipFopfSXF4iAmt9jj/AeeeeyevWVjz77HQwF3zF4zdg4Muxo8g6MMIRfY7DtMHnIWgRBIgQeAHVDRUFd15+viuO6n8+Lj/sbzBBFbFLwlEeAEfHQ5AQKhgSX1qcAhFDQxAiIh8N0zke37/08iv49//6X8x4ZTYmHHoovvK3n8epJxyDDE8KTjz+SHzus59Ez27V7DmCpYbXNoywXdYntWS3i6Fz2rF9YXmMG9cRLabSCLnjKqKlpQV1dXWora3Fpk2b4r/FvXzFKixdvhJLly7DAl6PKCxatDhOL1q0BAuZXrR4CRYvWYYlS5djGXFXrFyNjRs3xu3oX0HTdvVKQk8NlAbtVEQgUoIoijQr/taEiGjEbyAeGyT+p+OLuJPyjIfPfPrj+O//+A6+8/XP48ZPXYkvff56nHDccZj3xiL86Ec/wXO8Y8/li9A6IkLeah+OPAGiyLB9D75Ncj5SUDVrKf9RVIV07/PQf/K/omLIJ9Hk+sVzKxQ2L+gG0MBmOW9pnkhUH3QxAt6nW6ttic5s3KaFZTqAiOCVV+Zh+fLl+NjlFzEPEMqfiMAYE5cbMQhCASSBwtbX0DLjj6guNAG8sxTRVct1A8FeD6TDCHlDaSqmeyM3/iqER9+A8MjrkJv0GRSnfJrpa1E8/Drke0xAsv8keAefg3whQ14myRcfkJAb+VZYz0fV+FPQ7fQvoMc5X0WP0z+Fnqd8HP3P/hyqjj0XLmiEmfcIBmyci6an/ojW5jyaR5+K6ITPIT/+ErTS+fF4wsA9Qjxyg70VHOfEknYLMXlEnJsKOqxtK19B0LgcIU8RYolxEWWGQN5AAginY9zYQzHr5ddiwkJuWBxTunYZ7ZVHRNhvCf6aDvYeL/8aqjrVFU4CZwSGA9af5lyzejUmT5yEiBzm0wkTMFQaIh6mb1qOlS3boXeEnNGdcPbGRywKpC8iNwMX7uhS2FlIYRERJGg487QSeRoLEUG6APQ2aXqsReRpdGE4Sg7K8VjYMDaUtJSxWJfdhhnclV991Cn48jFnYVndOsxpXoeEEd5WClRR5mhcQ8+gyHpqtLP0glOpFD1DRxF1oM0jJfvmCak0VH8luOg3FZvxp9eeQm22DuKrSu2gwZFLEXmjis+jsb3iikt5z/ckli5bAY91wfIObE1xHAHjMI1jD74Y43tMRZgNUDStaKWnW+kG44Ixn8eFY7+EvhX0eqMcnZwCgvinTlmPj8qL9imiM8MenIPPvoTMf3nWq/iv//c/eJVXEWedcTq+eON1mDblCHCVUSEHVOwhhg8bgUkTJsWOQUReo1MQEaJKnKNj0oTGIgKN1dBls9n4T4CqIVUjsHTpUixcuBBLlizBihUrsHLlSqxevRpbNm+JDWXddu5OGhvQ2sox7gYaGxtpoOuxbds2bN26BWvXro3bWbZsGRYvXryjff1WA6zGvK2tLTbuIhLTLNIRR1xDCmWjjE6hIlOBg0cfjG5duwNioCxQnk6YMB43XH8tzjnnTCxdugT/+Z8/orF9iUpSYCn32paC8iGKQs6s1lIADLW6pcBEgQ/JTEDFpH9C9eSvI5cajmKbIOmaKNdtsF1OQ9ehn0UkPTivEQoSsB10ClwPksR6nnQ9+NCDuOyyC5CmY1TgTlDAxSQdqEqLbwQmV4fm6bcg0bAYLuEDXEegLACCfRq4Xr3qAag68moUho8FBh+JmsOvhR1+PFzP0UhPugw1ky9Aovd4ZEaeitSRn6Ax8uAiCxOSbpOBo5MZLHsRzS/ejPoXbkHLC3eg5fk7UPvszWh45XkkqUPa5r8E6XsIaqZchK6nfB5VUz+FYg+2OfEcJAdNhORzvAoirzg19GmgsHf5UOKzEYHUr0F25QwYw3k10tEtaUGkp0YOkyePx9baTYTtMFpHDHYRgo56B1CKVB5A1LwFKcpu6kJYazBv3jz06tkLvXkJHkYRPOZp+Y5qZPp2KtenuYstJgyPZ4G9vl5IgF+IkOFRbjWFvpoef1UeUKjMOVQFgsq8Q5c8kFGppeeuNAU0RqnKDNqCIP77xMJMNQARjbTo2PhtNE77eGbxLPzP9Pvwi9mP48+LX0Tej2DJFPE8+DBx3zYIUQAVmCD+wwUVNLKGONolSUDnQJTOn3ss7diS9kedSSXgUF1ZiTmN6/DzBU+jJczBcmEQJX6E44sTfAVUvPrDDeeff3b8R++bmlogQgwCIFxHwvaEMuCoWMhr9MAZE6/FoPRImO0pjKs8Dp884u9xxMDTgaKF/lqLIS940kgl5KFzsNbGn4a7GoUFCxZD/4eb6dNfxnnnnoMv3nQjxo0ZySO0AgIqrhiZL1ITfwecPzECEsXcjseR1yICbVPTelKRy2VjY6mGc9GiRbHRW7FiOdatW0fDWIempibkeFynRk1EOD4LPb3wOK8KSqu1XtymtvtWoHg+dwI+j3YVSnUsNAaD7mTVSDc01NMArY+NuRp1pUfp2rp1K+/D26BOgIjE9bSuiKBzEBHOhCDj65pEAAAQAElEQVSkTEYca8jjex0nk3FewPxRI4fhuk9fg4suugDz5y/Aj/77J5g7d35Mv7ap7Xnt/Ne0QlEnyQbQHV3InWvR1aB64FXoNeWHcAPOxYawFYXEGPQ4+MtwVWNo2B2S0kb5F1ZXAOkCQPqy2QJu+dOtOPXUkzB4cP/YGSJrOFUBwDeg+JQnzj2irdzB/gL+mulI89QlMnkW08C042CfBtJkDYoNK5G794doefz/QbbNRXbmnWi8958RrZ6J/JJH0XDv95F99U4g2obIhqAXTT7kmU7B0FlMb5mN6mX3ofvyu1Gz6F5ULn8aifWvIpnoDv+Ev0XVhX+HxMnXIF/TBy7dC02rN2HjU7cCYR5hl4HIuQR0OqiaoJzYu865QzmEzqDKCxEsfw6S28AZEEK5VCg/HjSk00mMpIy99tprzBO42EkXLTqgwRzQ1JG4iO6yMVSZXMQLqagm8AhP2ap6Thd8wTkKhCPDiczMuVuXYWnjBioL4UQJIi6+SADDRabCQ6w9+ugPvRw34lBcf+x5+NRRZ+G6o8/C5487vwTHn4+bjjmfZRfic8dfiiN6jkEx6xBQenNUUiaVRIFHxSHHQHuMQZk+OOqgQzgWSxPh6LGH8Kl48r7DCy2r8WzLSmwJmpGiQnXkR0jDGnIXN6nnUBxaNQgh152zBs3ZNh7J+VDj6omBxxUTsR2EjkoKcT72UijzWLtDvoBklwo8u3kRHlvxMscEnQXGjmN0MKRNSIfGAY3w5EmTMXHCRNzyx7vB4RE3QhjlWcnBwgASQqRIr92hV3IYTj/4Kpwx9Ep8fPIXMaRyAnjlBz0+1uNliKUOMjAR2I4jRGxT6wsM5Wlr7Tb8/vd/xMMPP4LJkybgi1/4LA4+eBTAhas/9GMoS0pbFDn2yXYgpX/C+qRFyx3nDe1BRBBwPhqbmrFhw0YsW7GSu8jFWM4d6pYtW5HN5lCkQwXWtbHhtDCMLQ2qiGErAmFsjIWxBMM+CSx4V49IqT7EEF84XkCY9qh84/54WuBRboTtB5S9XC6PzaRr1arVWMSj5yVLlmINd8H19Q2I/3oaOoIa1fKXSCllLenjR6QTxSyyCxEdRIXRo0bwWP0zOOmE4/DMM8/gF7/8NdaTJ4bj4XTAkccRAWxL12aoEmFCGE5givePIY+DvZoT0Pew76J6zH+g25hvwe81kacJEatwDlnXUjELIvbsoOuHTeGuP9+HYcNH4OijjoznwrMGQh4AhrQJHNsGaTTsr2XF0wiWPIQaKvcoSkBigUXMNza6j54IEekzpKnoJQEvhaq2FqSiRpAkhJJAGAlCm4BJBLCugdCCCOSYdSjYLGABP98Cv5BHgQ5mzu+Kxi4TkB97FRJn/hO6XfZPSJx2GZq698P25Quw9v7fo/mlexHVb0bNsKEYdeaFMIUcWtYtj/nPKYUTDp9gHOO98rBxHk+DI9E1HcGjvvJg65Yhu2qWDoklAmHf6nwZCpcx/OAzkWt1GR3VNsqvIuw1EtnXnnraSd9Tze2ZdpwrsU5EwAeO/9au1QtvYBQvwLUXIePFCsWNC43oQsjz7ubljfOR5b8KIrE2QuECYyHfzCES33vyscZg9ZZNmLdiKeYuXoT5PPp7felilGEej+zmzF+MijaLo7qNwVDpgxFRD4zyemMQugA8otG/n9tKBT2sehDOHDQFQREcMUed8Dl+gR5DZxIeMuwrQYZEIccsFgaCNhqhcf1GYEqPUZRX4nK8zTyW7JGsoj7heEPAcKEGADzxYaicHL/5uccfYYuWXZYXp3AbISQ1shH+tPh5PLd5MUgyTEAkJhRfGBsARjwqlBBnnnkC0xb33vsoBAYh5zSKAu7YyQ/mOBommIgKM8KYnsfi5HFXo0J6KcNADQRLvniSIGYK4lnoWi4Ui1BnyLJuQEfj0Uefiv8qU5++/fDFL34OU6ceARHQSQnJd/ZqLKwlr4wHTw0eC0VkR9owbchnB6HhDFFX34jVa9Zisd6PEtSgNDY2IaSB9v0kLA2dYd+G7YH1FMRYiKZh+Gmh5cI8fkANl+MaUACDiEDkrYHF8aO4CiIWEAPAxGMhCXEMCFy79hSWa3++n4DSpjgtrVmsX7+R97vLoHe9y+kk1G6ri41VabwCAQhCILt5+hARrBEY0TwFwzL26zhXLsLEiYfgi1+4ibuPUXRobsHd99yPPB0vYyx5EyHgSYHvLIxJwpFuYT4o4yyl0YsAfyB6jLkJ6SHnA0hRBgyM4qEaMe91BxbTYPDUs89jMx2n8887h7hOmwF0vNo+awppin+oxwCFNTPRyl1imkZX+zXsXyKf+Ab6A0gOjm3s3YezAS7YWD8JeWWUTjosQcKH53iXRKez+piL0f3SbyN50GhEbQ0QIwhIv2EsAAy96jBIoAVJNFUMRDDqTCSO+QIy534F/rSzUaT8173yEurv+zkKL94B21ZEz8NOQq9zr4XXewTvQLPYNPtZ1HHn3HX7fCQrqhFBeQDyH7AR9lIQtutBxw/tkfo5tELnogXBqlfhAq4dMQhJC1kD6MshDn1790ZllxosXr4MTgTt2XHZgfrilB2opLXTRUZagh4RDB06FKr0ok6s1f9Vx1BLiBWsbq7FK1tXQ+ixJyOBR4VqOAt8OGFsT+eW0Z58LIVhactmPL5+Lh5bPw+PbZ6Phze/gYcIGt+39Q38efMcLKxdhXGDBuOmky/ETUedhxuOvwCHDx6LQ/oMxbVHnIaJyV6oovFpbWqE0OBaqqtQf+eEcUyvDiJOtL90LOSLdYKAx5LWb59K4gXc3frWR8JPo75QQAM9ZZ+8cBRWw9gnv9pb2auRozPgkz5JJrE9EeG3857EstYtMFz8Uh4XKSDJnFGhcXFUvBGu/sTFvNtbhNmvvY6kVwlHBbmz4nMg24lvEQZpllvWd2yp/GhaASxzUKWe8pM0gsvxX//1I+7YVuP66z+F0087CUnSFlJZaU1j2nmoH2yRteOUiMSxvkSUzohHrFls3LiJu8AlpHUpNvMetaWlmf1F0GNbz/Mg0lFP675bEJG4rsj7ibFTXbyLICKw1iCRSJBXJv5BrFoaLL0jVoO7jsZXf4hK50FEoMGQVyKltEgp1vwyhJx7xdd2Tzj+GNx00w3x3fKPfvQ/mPfGQiToeIAOXxTLYmmuynVLMWec8hpxHhyPMUNVuEyXyzQW8eBRzpctX4UXX5iOKy+/BMYziCj/pblrp4vyYxBA6OSEjWuQnXULaprXIp0AjZZQzWv/Ctrq/oGIa5T+MPkvSLRtR/jancguehStWxcjP+vm2Pik6PBFUYIOCmCCViQKFWhyfSHHXImK825C4vCzgMFHA9kUNvz5ZhT/ch8yNN7V085HzflfQOawady1bsHap+9Bw5pZiOoWI83dfNe2FeSjoECduW+4EAFCRwIep8mHOuF5CyQsHeONS1DkRslyVgoiCMQA1CFgcJxHRhgzahSvIeZC/8qZiGjWAQ0cwQFNHxkMtLS2YdOmzTjkEB6l7koumVwUh1bmv75+JTYXWiAJD5oH8j/2xhjzhBaOOHvjSdJoJH2LZIUPL+XB8wQ+QeN0Ur8BSVms2LAKv3nuHvxhzmO447XH8dMZ9+DWeX9Bl0w1rj/mPJw/aipstoiARz95/YENXxDQPQgpcGUI2tNgEKMDczDFEJlEiiU6wgh5KhkbWVRkBWcNnoiPDT4cfZFGVCjC572GI89YfZ88lr2ogU/QmK3NbsXNbzyFLZKFUPJIPUuh04Q4MCOisslk0rjs8ovw53seQX0dlYmf5Nzp2EBcIgFQPL4hnHuJs+IXSzoeEYE17MgJ7rzrPtx++1048sgpuOH6T6N3r57I5vMIeIRriOO4gCPuJPA2ocg50R8cWrFiBd54Yx7WrKHC1qN5OnVlw+p5XtyCthcn3sdLRDiuvx7ea9ciAktFrsZWxyEiPObO8vh7A/SHqBYtWgi9ww3plIgIlG9geCu+aX0WQcuyPK2pqq7EJ66+AmeecTruv/9B3HzzrWw7R+VuwZEq6i7AXAlguFM1PMoRnRvOEYgNBhGBOpKqG2699S6cc/bZ6N+nF0LKvtCzZjGxSjIDMXA2QaNUh5ZZf4K3cQYquHY4DMAa0lggrhD216N9R4iEYJOgjw0sm4HUzF8jOfNnSLx6K5LblkINT2TSjL2Yb3WZbkhOuwL+oGnYxHvKxQ/8AfXzHoNfaVFz4rlIXf5phFOmwrQ6bP/LA9j6wM+RX/g6eg4cgJqBPbkJqUelLZKjFkUaWG1fKdn7XIgAkwfoMIBXAwZF7poNd88WNrceraumc97rSYYDpwkkEOWgMzrm4INjh21rfX3nojLK+433Wj2z11p+nw2rcioDtwUQAeYvXISu3bqhR/euzFI2tzfORac/cAEqyfpiE55d9wb8RIIejkHBCu8yDCcOMKzCp73Sno9CetyhLhBPEFj2xL4Rg4Ee6aQDx3vUJLbkmjCrbT1mFdfh1ew6vJxdgwe3zsfPZt6PO199AgtbN6NPv364bto5ODjdHxVZD9U8DqpSCBOoDH10DXykAotWHoGyJ/JHYsWSsR7HadBGZRTxuPjQ6r742kkfw3nDDsNJ/cbhU0efh36V3bC9rRmR0oZ9EDgvqmQTYuGRB+nKJF6qXYZ7l85CXukkCdyvQHknInDMs4ZKj4Z26JDBOOGk4/Hr390MnWMjhthgOuB4Q1Br8puxKERwvM9zrEdrjIhyISIsB1asXIn//Z8fo6WlCX/3pc/jmKOnsTxCgQbT565HROL2yoYjrtT+Eim1oUecW7fWYvnylVi2bDm219XBkt/6E9xG6SXdOs6y3JbT7c2850hE4nkV+evj99K50q+0ax0R0Qg6PnUgHAT6n3Ks4bH4wkWLsGHjRuR49CsiMQ46BW2nzE8RoUHgnPJoOOI6OfTQ8fjqV/4Wlo7p//74x1zbC9kyYPTtOhrRNnQuLbOsgOVaGMbzXKJRWALcdtt9GD/2YN6rj6VDGkGVcqmu49onxJYUbCpE2/wHgCWPoCIhcF4SMAmICCwE+ydovwogBYa0W+RRCTdwMvLVIwE/g5TSmuiBpPgg+4ioK8ZHtphCcuwRqJhwHvLZSlSkMxhx/BnofvBkOMp2mvKef/oB+Lf/C+SJr6HLtpfQ85RLkTntRlT0GYb6hTO4U34a4vkoeNVwygsEADnF195/6PgCEfuJOE8Cn2uWD0+uArh1M1FsWgvhusIuNKkM1aTT6NO7D/Q/4BC2AK2o8QEK5kCkS0QgIjtIm79wMUaPGV36pqSJAxQMJ8pSx/rEXV27EouiLTxy8OGFRDDCKaRAshkbAWr7sJeCEQMrFka9QR6BCQxKIIA1KCQN6GBDfA/6N20r6b0lKdwVyRRquMMLMxavNa/Dv866C//76n3ol8jgpmkX4uvHXIGvHH0J4VJ85ajL8CWmv3n05fj6tEtwyoDxkNYCTEUlntq2DHcsn45ethKfq9W2CQAAEABJREFUHnoMzpw4FZuCBsxZtwT/zp3zV5/6E1qaWnHi0AnwSFlEzmAfBHIf1LD0UyNwquLlEnBn//iCWXh+3SIYzpuj8hXOqeOE+uSJ8lJgUKTBPOnEaajpnsHtd94DME/1pe4mQ93dCEcSgwUkgqGxdWxHFbA1BhoefOgR3HrrbbxzPRzXXnM1qqoqoeVCHmhf1ngQEVju3jzPg2E9xwWrICKxEVm/YVP8u6krVq6KjYyxlC8vAYjh2nZxfRG22A5gECl9M7nj0bbfDkRKdURkR52/NiEieLs+sUsQkXg85Wytq2nlhzEWHg2TMM7lCli7dj0WLlwEPUrWH6ISkbiuSEesdRV88ktB51Zlwkt4uPKKy3DGGafiAe5q773vAfIScX3Vq0EQcZ4cABoWNS6UDSeWOA4R5ULEgN3g3oeeREtbARdeeDZxuRvi3FniCevQHMPF/0q4hTUvonXu3ahCM8RkEEUBwDtZUV0BYf398FBXQEH7527dL7TCUJYTow5FqlslycvBhZZ3tKRZcayHZFgPiyySUR6pNfNQfOW3qGxaiR4H9UeqZRuyz/wOuT//HeTJ7yCx+jE6pU2w6QoIt8ctS+eg+al/R8MLf0Dy1duRrl/FVg0SUYFt0rjtMxYYgFcA4JpVcPqDE5y7yBoYaqhMwyq0blmMBGXNkTKdR7QHiSgXxJ00YSKWr1jFo/MIEMGBHDjaA4s8kRLDHBmpzN28dRta29pw8MFjuDBCElsqZwJgUjgxbVxMz65aQEMqMFSUaA8HTES52EHLLumAYwiMwKV8eDzKXVK/Av/y8u349Wv348Wlr+L5hbPx/KJX8cKiV/DSotfw8NzpPKZcxaPlKRhZ0xe2KY+WXB4Hde+PfzjhMkzrOxJPLZ+Db79wO25bPRNbEgVsd21YUrsBXZOVqOBiht0/0+6xb5991/t53PbGM1i8bTUsFbChIpGIjNjBJMCQTxFl4MqPXY71azdgxvRZVPKWpCfg8+iPq3QHtirmIoXBCcs9i6bmZvz8F7/GkqVLcd11n8a0adOgx8IKOyq1J0y7vIhInKPfugvT32VduHAhjck66K/BaL6IgE+M91YvES1/a3gr/M55Im9dT+T953du/63SIrtv+63wyzxXXujuVvmkv5eqfFq/fj3yPH4v1xOROClSiuOP+CVcxxFCzu0kKsqbbvos77M340f//T/Qe2BLh0fbF5HYqMZV4pfj2rYw4jMWLFywhEf2b+DjH78IQRSCvlqMVX5ZykLeWYSeQdC4DK0zf49UdhNMIh33X8Y7IGLKOoeLiNciTXTi1r8xG5sbt6ElMwRZfyTqk92wLdUDtX4f5L1u3O0m0FgzEK3ZLGpn34ttz/0Ua5/8Lda89DAKvNPU38Vv6DIIbRX9YYIinE+HwgCZtgaYpkZkjrgQyX6HwhY4eiogx2jfP7vpVQwiikxx+WswhS2cbxIOhRKFxkg8f4MGDoAxBqvWrIVIKa+EceC9O6g/gGjT3QZXGJlnMH/+GxgwYADSiQSiMILQoJZJ1WkSjmBd4xa81rgBHj09rVcu/yDEHgdhSWhE0HvjZCIJSwUxu3Ej7tkyl8fJ82K4n+knNi/Cw22r8Ov5f8Gm+q04qe9YXDTwcHztxCtxRs+xmDnvVXx51p24d83ryJkAqbSPREsbjuk5BEeNGIdFW9YgayLEO332t68fdg2PM+hlPKyMavHL+U9hc74B4GKR2KPvRJFz3P0HyCQT+MRVV+LJJ/5CY7sRCZUDtiEiEJG4QiSGaTopxmIule+Pf/Jz9O7dC3/3t1/ksVJvqDGwVN4KcYVOL3Xmyp9qhLdu3Qr9gwpr166l0cjFht3zPMakvL2/Mn7nWERIw+5BFcLbgcju64q8v7K360/LRN6+3c7j2zWtfBMR+L4X81d/93cRj5HVOVE+isiuVeJvzdV5cDx1CAmVlVW48YbPYNy4cfjpz36GV1+dDS1X+gAuDtYSkZi3gIXm19c14c9/fggXXXQuenSthOOu1NGBIxqx2x/mccph89vR/Ox/I7OZ97CJCIFYIoSEA+lxdAJJT81w9D3jevSYdgV6nvgl1Jz5FaRPuQaVZ/wDqs/6Crqf+1VkDj0HpvtYVJ3+FVSc9E30PP976Hbh36DHuTei2/n/iMpLv4PMed9C5pzvwI49FdZrg83WI6zuD//wi9CUGUpr2x9Zm4KTZsAz7PjAeRyENAPp9QtQ5FWaUifMQ3tQxxucaM8IRo4cgXlz58UlIhLHB+JLx3DA0SUiEK6QIo84lixdhkPHHbyDRureUtqVI4fZm5Zim8sivmvcgVAq3x9vYadRFEENZ0wmX0YEwvxdH8PjDyEk6L7p0q+jsekZVGBIUIPB0oXAGDU4qD09MKzEoT2HYmRFX5w07BCMGzICT77xMr7yws24ffMc2DCAqfB5Z1NkGxX47IRT8Mmpp2PZ+hV4afV8eKkE1LHFbsPeKxBreLLr6F2HSFQlMaNpNW6d/zwdAlfiDfng2L0CIxgBgmKIvv164rTTT8Ett96JLHftXrts6FSLCDyx8NjCk395Effcex9OO/UUXHD+uRARBOqYMXaKzEZFhO/So3kiEuM1NDbGO9+V7cfClg5bwk/sMK6KW6q1+7dIqS2RN8e7r/XOJSJvbk+klPfOtXePIVJqQ+TN8e5rlUqMOkasp1/CtE9e6e/X6p2t/t7t9u11WrQT6LxGNKxgwgplgaWO3zo1p5x8Ij5+5ZV44skn8PCjj8VzIsbGcUS5KFIOtLuQ6+rmP96GCRMPwdiRw3mtkIe1bIsyEXENadshBEXjwY+yaH7tz7BrX0CKd5sRj59Ddsau2fOB8JARSjBJ8TgGtNWjdcVc5DashVczAg1NTahdORM5vy8KkYfWlXOQ27IWQb4BbUueRPPmlXA1w1C7sQ7NSxYg4/EYvCGH/JyXkOCRu/TiThgVMFKBMHCEPDxphaOOcXTmHR1xx/6F/R8wD+eHBMPLb0NhzavUoUVSCMYKDioDZVrHjh4V/1BeU3MLtCCk7sMBGMx7oUlEOJYOeC913y2uLjqQrcIKq9dv5ALyMGRQf34BxlqWAOIEAgbSUx+04IVtS8AkIuMQJ7AfA0kISaUa/CJFQ9c9Ike5IasjIKYbpaBpXfQB8fWvFHXPGlw96Gh8/rSrcf0JF+BLx16OLx53xQ64/oSLeD97MT591LnYXGzF/856EP/73F14cs1ryKXBhZlEvWtF70KEy0cehb898XJ0S1bj57Mexi+XPYNsyiHFxRcJiSyRsE/fyhcRgYgBQkGGx+NPbXgDj3DnzZM9CKkJqXQjxsZYWM8jGDguvClHTsSocSNx170P4U+334sf//jn+F/Cw488gebmNtx+zwN47bXZ+OwNn8LkSRPYAqWI9awRiJQgzuQr1MtdxobGQY32ylVroD/UpH+209JYeF4CII0OgiiK4v7xFkHrl0FEdsIQEYi8eyi3sydjkXffv4i8if7OtOxUyA8RicenOEJegSDGwiP/2rI56N9RVtA00bkSHIo8uhQRGIKIxiZOc6ZiHg8bNhQ33nQTFi1djt/84XbU1zfjySefxX//z0/xi1/8hnm34Jbb70Z1jxqcdvYpiDi/PpJswwMMW1G9QOGJaESUpuzyJ1FccB9SyRTFrQaGMqcnR0TBARGElMTgACsIC5uB2behOOdRSHY1vPn3Iv3ir+HVvo5C7SLg+d/ArnwRLrcNydl3wS35M6LCSoRv3InES79C1LIKdtPLMDPZxtqF5CkQmRo02v4ITE8YW01NYyEoIArZJzKwZJymDgh+KBEiENImiRBY+ypcditIMPR3nIsxoXQL4hjo07M7qmu6YOmq1VCZUj3B6tgbQYR0dYL30od5L8j7AleEJLUz8Y15b2DY8OGxoVXFKCIw1gICKGi0uGET1m3birTv0/hivweubwS+gRpXUgSPC58SQIHngqKIdyawfZgcisS/djNm4HAcM2gcXp77Gh6c/RL+/PozuH/e0zvgwXnP4d4lL+Lnsx/Gf0y/G0/WLcO2KvKrJkMFAqQbizhx0CH48klX4Jg+w3DfvOfx/dn34fWm9fB47Bp67IfsKxI607E/0jp3nvEQ2Ah38X72+cZVTBvyAlz4O1Oki0e5d8QRh+Oll2agW7eu+NjHLsHFF12A1pZm/NN3/wX6X+V9/nM3oEeP7rHy1To7t9Lxpce/+qVHw3rEqbEa09hgaMFuQEQg0gGd0UQ68kXee7pzW7umRXbf3q64nb9Fdl9P5J3L3q6tzmW7ppWPoKwrX3VXu2nzZjg6mr7n74q607cazeqqKnz2xuuRrkjju9//F2zcuAEXX3wB4XwMGzYMzz3/Ao6eNhWGNdVX1DXkwLEggPCSMWQ6IRG8za+gbubdSPG4OKFlisw6B+ZD+sMidUUBwjtjn0fwhs5mYuiRMBMugt91AF0JD4bOgkkAyWIL0szxUQFwl1o16EgkRp2DYtdRgM3DS9Mx9ALkxaDYnXeXl36Jx84XwvkFtDHP0aP1UKS+pHvvcOAFEXiUlbBpG4rrX+dcB/BIpYJwfpmErleNR3M3u2jhIkobvw7EsZAslVVGB9LjQB4jXyxi85YtGD1qREyciEANreOX2i3H74DplzevQLME8MVCIi1l5v58SIIKgE8rmykAqUIIMUIlE0EVvxNAAYyVzDiPiZSfRF2uEb96/QHcvWkGnm9ZgldaVuLlhuWY2ViCWY0rMH3bYszLrcO26hBRJkVPNkCqMYuxmT74+lGX48Zhx+PlpYvwj1QwD25bgJZUhMpEgoLa3iH7OiAeMShyl2hTPrZKE/70ymNYxkXlcTek86h8KdMpIvHcP//Ci7jwwnMxePAAfPWrX8b/+68f4sSTjsPw4cMwZvRoVCST3C1F5WpvikUEIkKD3IYVK1ZA712LlDPP8+JFK1Iqf1PFThkiJRwRgeFOuAwiHfki7z1dbkdjYbsKmlYQ2X17Wr47ENl9PZF3LuvcrsjO+HibYOkI6/wlKHdBEGDtujVYvmIZWlpbwFZ2W1NYEjqHBBXsIePHcp4H4exzz8QvfvlTfP6LN6Gmugqf/OTVmDHz5dJaIn750boBDEKP0LgMjS/+AV3qFyNDoxOq5ysHoKorE8/YwSEgnWI8ZIrbENVvQHLEUaiYegVMVS/I1rVISZY7coeiK6ItGYJbPiQa6pEZfSYSR30Svl6ZNWxAaPyYz54z8Jua4V6bg8L0F1F8/FaksnmYVBWvlaic6HjsfrVgvwUxFqrK/XwdCitmcK5baWQdLAzAMRnqUxGJ6RtNI1tf34C6unpYaxBpxbjkwHmR6gOHmJgSGiljPSrBlfA9D/379iGTXQyWi1eZqB6vsrgubMOcTSthEhbkLifCUFTjVvbpS+fb0fOM2HvEnn0VhLYCRnTpjZMPPQpcGfQbgRy91WJbHgHLsq156H8O4FRgKBiWa2blprWY17YaYZEjZ58AABAASURBVBdBKiMUGgfLHXqC/FDg7QrSXD4ZsfTQQ0hdG0ZJDW6aeBY+d/hZ2NJch3+ccTceWPUa8i5Edz+NmsjQQAXxT+ty04gy4AAIhowrFgMIPffNtVuwedsWRKRLnRARnWF+tD9tuQLqt9fjkPHj8cUvfBF/vPmP+M//+E/8/Oc/xQknHMvjyRXkPuAbwS5VQb3NPKGIOOhd4YoVK7ko69iywKNCV3mysWxxBhWZJeVHRNsrgTEmbkek9L0rjn6LdJSJlNIiAq3bGUQ6ykQE5SAiMDGAgYtBR6U0tYNjvCsQEdqCiECkHZgZt7MLzSKlcqVFpJQWEWK//SMiHW0z/XbYEZ0nj2tX6dRdmVBe6+oasHz5CtRu2xbPQ6n+m9/C8XkG0J/FmDbtSNx++634wfd+gLvvvAuf+tSnMeygIWhqbEJzS5Y8lfYGlE8WcB4MJSjXvB2t29YinQx4J59HZBSPjbZjH3gR6bdJkp+BstYvNCF48Vdou+8f0fzovyF779cQ8W7W6DjIV2urkXJdkWpYibbnvoe6J76Nlke+g+xD34LbuATOryYvDA1pCEs9YDMewqo0woED0GPqKRD+yzVugxPyhPw+oPhBekRnkVc6PpWibFmEqKkWIUrBqZ6lfJW+gJrKDI+Mq7j+V0HthiiPyoUHSEwuHyCUtJPhVMqYXrJ4MYYfNAiG3yICVYIiAiXYcSLAMGvzEmwJ65FWBSmg6AgB+zyEUYF9RtxJI4ZWLvQ8Df/GtiYs2rSeC90iT5xxvQ/C9RPOxI1jz8QnRpyAI9IHIZEH9M8n5jmwQmWKjkISlWEKfsGDCywNhOWYE+DKQYHGtugnkKWh7lpI4IoRR+MLJ1+JRCqD3772BH4x9xGsDLYhWWHJBwelqmgE8NgOI9cJsJ+D04WiC4Y0oSXC6WOm4oiBI3mwB0ScZw58B4UiQuNpYTkqQ320iUeI5cJVvE81FigUsiwF+efiWMtV2auo6MJTY75y9RosXbYi/uEpY31ADLtxMCIQEajhKcuWSOlb88ogUsITKcVgECmlRTpixRcRlmJHuyVaHMpBROL+LGVXpISL9uAiqhTyxjDbGhPLvuIpeMS3xN8BLDf81qrKUwUOKu5XROKxWcM22mFX2kQkxtX8XUGkVCbyznHnuiJCEkpjjehAGrF0mBMIeKqzYsUq6DzkCwFKoYSrO17HMVPq4+xisYCKTBqbNm6Ov/W1Yd06BPk8DQdQzOU0awdwFjn3nP+oiIoBh6Pm8I+hznbhztbBc8SNyv3tqHIAJVxMi0/ai2GANi+JoLURaV7zZJpXING8HhXSBKFDaFhuXYA8HPKSgjRsRY+m5ahWvLa1SLo2WBMikCIKEiHftQap4RNRNXwyUiOPgZdIofX5PyJNA23VYEup75iAA+FF2aECgDpaQl2XbN2A4prXaWQFIWnV9azrQER2UDtq1HAsXLqYHNGsjnz9OhDAHAhEdKZBIMgXCli3bj1GjxnTuShOG2WuEfDqHm9sXIk8d0LUJDGD95e4GONDAkGmaNAla9G7WVBNq6l/AGI9jUCPgqBLaFDlDNJUdtQ2GFbTFZ8+/GT844kfwxWjj8HIdE+kqQuKVEQtPMJs8wSJVBKWSirHxRLxOxsUkWoNcWbfcfjGiVdg4tDheID3tv9v9v14oX4lRPG5cHL0XtV7l5hjB+jLGmS5kvy2EKcPnYgLJpyABHftEZWh0u06ka2KOp1KIMl75W3bavE3f/M36Nq1G4Zw/Nd/5gbukFbyLrZHXCPi23ElKuhiNJSV1tYsd0bLUbt1K3euFsYYYr31IyIQeX+gLYqIRm9qw+fYdHenhUqbgqZFhDR5SKVSqOJ9ZNeuXdG7d2/06dMH/fr1w4AB/TFo0KBOMBCDBg/eAfrrbX379o3xe/XqRb50RWVlJXmVjMep/ewAlIKIvIm+UsnOb5E344m8dd7ONd/6SzgXOic6D/p/6TY2tZAOQOdDRGLDXJ535cEbb7yBT3zikzh47HjypgZf/OIXEdEQJ5VXHKOOq9wTa8OwDcBCmFk58XwkxlyEKKiBK2irCiw4IB8D4SmXKbahWNEV3rRz4A0cAUvnwHoOCkYKMMgxL4/QtSBbXYXE1PPhegxn3YA4ERI0QoaGOoyysUEylpzYtgL5B7+L/P3fJnwLhYd/gMrVz6GSRjiIUgjJL8Ta88BjjHAmHR3O3Pq5SEQt0D/U4azZiVC9Xhg5YiS284SkvrmZNXYqPiA+dqb4ACBJ18kKHuepoujTpxd0w7MTWVwryvyNuXosqtsMxx1jKOA9BBDtp9FEnFrPeTh5/DR89sTL8NWjL8bXjr4MXz/xKnzjhCvx9ydeiskjD8ULW1bgh7MfxP+ufBo/eO1+/PPzt+P1hQswpssg/M3hF+LLR1yIM4YejsFeV9iWELmmNhRoMItBAZbpYxID8eVpl+DcSadgxopFrH8Hntz4BuAJKnj/JQmPnqwhIxyXjduJbQfCB6dpZzJaipjSawSuGn8ieiMBUIF6QvqJKMJXO7YmFdSY/PrXv8VZZ52Fl2e9iunTp6OiohKzX30Nh02eBNrWcg0YNaRkQW1tLZYsWYKmpsbY8Ih0tNuOvFMkIhB5l8A+RMq4ptQnW5NO+fwkXY5H9mEcq7GtqKhAt27doIakf//+OOigwTho8KDYqPbq1RNdunbZYSgtd64RF0EHOK6JaAdoeTKZjPG7dKlB9+7dY4M7YMBA3mkOxkAeEarxrampQTqdhv6qjfJGDZSC0iciMe2aL2KgsYKIQOTdgeKXQUTwdkHp1f9wYOmyZdiyZUvMG4/OoTEWYRAgCCNMnngI1qxZT+VZj2eefZbz/QpuvOF66Pyn0ymOJRHTVu7HMaE8AttgEyiYClQfcSXyIy9Em8nAvD1JrL0/HwcnHnVYEiE3GGisR5TnTrRoUaSDXswL/XJLEIShj9BlEBQ5oMbtsRw0U/c0FR1a6EyEeQcJQuZ7sFESiVwWybAVyaiNcRvSvNdNpAzyvEpq9VIIxYAt7c/B77ZvjoSqje+Nr6OwbTnxQoR8d34iflRXV6Mb5X4Z5YmfB9xjDgSKKGKxAiorSf2fP9R7L02+25lE7uyU6IUbV2FTth6WxmUHxo7EzlX29ldEmkQEG7dswsKVi/DSxqV4Yd0ivLBqPmZsWIxXNi/HPXP/glc2LEFNN3rWKQ9F3pNsRRtu3TYf33npTvzs5Qewrm4LTus3Dl896hJ8mcfKJ/UZg4Or++GY7sNx3ZSzcMXRZ2JrWz3+5Zlb8ac1L6PVjyA1FcgxdjS0rhjChC4+WpUDcOkU4ajsDOhwI5fNY2xlf1w++RT0sZUw5KGhALA0nq6yTDAbIoL5C5fi9bnzcOyxR+GWP92G2bNn49FHHscjjz6Oyy+7BH169YAeOUY0SCKqjEJs3LQBq1avQpEnA2rctCxufDcvEXJtF9gVVaQDx8V9gfSBISI4WEsjJaCSKxlCPd6toHHr1q0rjV9vDBwwgLvTfujZszsqM1T+1P7ZbBaNTc1obGiI74rVK6+rq0N9vUID1CB1htbWFpShubkJCo2NjWhoaIydiWZ69G1treRHMd4lV1ZmaHy70Yj3Rb/+faGGvBt3zCk9+aBDoONQINmwpAecJwURicfGiLGmS8CBvu9HRGLeqKHVPlevWRv/rqP+rz3CVoX0iAiqMxW46orL8MKL0/Hwg49Af9Pgl7/+HSZNmogtW2sxfearxFYqgYhyQwXChzynDhDP531kK3KJLqg65hpEgychl2+FxONiL4of197PL9JKovkwIRFcZV9UD5yAsBVwVcMho88Ehp9GOBXhkJMRDTsNUa9DYCuHINP7MOSbAkiPUYjGnIlwxKmIRrCcgGHHw+s6lHtU8oFvXW9C86TAhcZUHoa6p0rq4HO37Pi1nzmxS/fkR5zDtcTTLpPfiNy6ucyx4CSiczD88AljRo/B0qXLmEI8y2UHMs6IX/vvpTTuv97be3bcwei2X1mrXuym2u0YOnxELHxCCXFcFGWARMjzsHj21mUo+CF5HsE4wItK0N7kPo/avAAzahfjnnUz8NDql/Hwupfx0PqXcTe//7x6Bu7e9Apey60jnSEy9ELjHw70LTIJklrh8EZuPX674ll886U7cPPrT6OZYzxhzBR8ZsIZuHrs8agu+vjdqw/i568/hDVhLSorPFDk4NHrT7aPXayB/poOHWDo/StbPqAevVMp8E5J6HX382pwzaGn4eBUT1BLQstMu1fNKY8NRBCGsdJ/Y/5i3HbXXTj3/HNwAeGaaz+JoQcdhPHjxkJ/bWfk8CFwisvxe1SwhaCI1WvXYO36dQDb9LhLEqFyBSAiMFTkZRCRnfJESt8iAg0qdyIS44iIZsVpre9ZgSpuBUvjpHFQLACU5+qqDPr07oGBA/tj0KAB6EWjWsEdWMBTiVYawQYa0IaGOhrWerTRaBbyWRSLeYSkXTsREdJpoUZbyJCdAWBxDEb7FTBQCKDgoP8TTaGQgxraZhrhlpbm2Cjnsm3kUxEpHrt361qDAf37oV+/PujRoxtPBFLsj82wDTYJBWsAn0qOw2SZYX9GEd4RRCTGN8a8KRYRaFCHR8ut9bCe964rV61GkXPocf60by0fSIfgC5//LCbTsA4aOBBXXvUxXHThubjokovw6BNPYNYrr5JOoayE0D9SoW1p6wYO1iXgOcCkuiM19VMo9BiBXJCHlZA8iJSE/QoOAvDozdBRc2KQym6AzTWgcsJpSBx1MVLTLoZ35MXwp1wB/8hL4R31MaROuBYVB42iYdyOmiknI3P0JcgccT6qDzsHNUdcgqojLoOZdiWSx38Cmd69ENYt4vxxrM5jbxEhBJiGVFBnWiAiQOfU7VdevLnzCHCki0osIn0p7r7N+hmIojw8ymdnfCMO6mSNpr1o3NaI5pY2jlNXojC/M+b+S3Mk+6/zcs+OCSFrLFfX2rXrAQrewAH9GGkJCzs/1mBt23asaq6F8Sw91lIhpwWck9LHPn6rqFqS6nke9DiuIpVGRaoihkyyAplkOoYkL/LFGHCo0KAKvMhExDzDOzvLnUULre/M+pX4yRtP4ofT78QPX7wD/0TD+0Ma19mN62Azae5UuWj212BJ7/t9qkMB2QSfd9cfH30CDu82kHPNRcJcV2ZKe+OqMBPkif5BgzvvuhtXXn4JxowYhgJlo0tNFY6YchgOO3wiUjRcqpBFBIZ8zOVy0F/P0d/R9DwfYNt8ve0jQul7G9DKIjvjKLnan7U27ldp8Dj/PXr0oFEdhIE0Cj169ISWN9Oobtu2Pd6larqNO1f9QSyto20oiHS0r/39NSDS0ZZIR1r/tnBraxtaW1upjFpQ4NFkgidBeg+s9796HK9Hb7rrFxGuvyg2YGBaRNsBkxq/M+BdBuVBgvO8bds23q2v4K69dUcfEY8xEkkfh04YhyOnHo7+fXsjz5OaAX174dPXfAJ0TQnxAAAQAElEQVSP8hRj/oKFSCb8mM+6nnZ0K4DQOc/SkCW6H4rksZ9Da6Y/wqAFLqErFgdO8JMIt69D9qHvoPWh76GN0PLg99H80D8TfhBD2wP/hLb7/xFZxtlHmPfIv6LlsX9DyyOEhxXvu2h+mPDQd9HKuvUP/gDFBY/S2cgCYtAROHbHdUEnhIxgducyfh5oD+fQSBJB4yaAp34G9k0UFunYqk7IVGawdOlSyo+iOPq6UXtav/cfHBAcFgisKZGycOFiDBo8CL4tfXfWkYoH4i7Yug5rC02wVGoejY1xANcSwvYq2MdB+9e/y0syEJCGgN5WGUIOQISUt8OupMV1WZHV4l1pJnCo1h/ySfloMlmsRT3We00oVjkY5ms/Kc9HkbslVtu1uQP4W0hzgGRrEeeMmIrTBh8KGwGOFKtyLC0d4VfpscZi06ZNuOWW23DRBefh4FEj491K7PlzNxyGBYRhkYagyAoOxph457Zy5Qoes/IagbIRt8uYCLt9RAQi7x0M66gRCLn7qqiowAAeAw8dOpRHwn3i9vT4Vu+Dt2/fDj0OjugcKBFKp4JIqU9Na/6+AO3L0ikQkbg7pV2PodXwq3NSdhL69+/P4+ye3N1WxHxVPmoFEYnHJvLOsfZVBq27O1AcLfN9P3ZCVqxYziPvprgf50JEnOM4jgLofa3uZELyfDBPCK644mO49dbboH8KU+dDtKF2iGDYBpBgZsD9T3LAyUgfdjXq/f7cxYXEcoQD5TEwURYVLWtQ0boGmdZ1yDStRGX9ElQ2LI2honE581Yg3URoXI2K+s2oqCNoXL+euKtQWbcKVfWrGK9EN+5iqwNuRBIe1xiZsGOoOu6IX2XQb34eoI+IwEgaNrsZbv1MalbsFCI1wpRpzRw9ZhQdteWaBP0zCHUCi+Pv/fky+7Pzct8iEi8IZdjadetwMJmlTHLthsQppxQECMnmBVtWo5UpRyRDGeED2lqWlFvctzHJiumPe40/yFYpAw0JadcxKIDpGK/95ZH4GCjzFkJHwaFIhUI/jI6HcGdskGJ+hh58ijgJDtTxiDgywtz2Rg70KB5zhCbejR7ZfzQuHjMtPsoLJULI4x5rLFwUwrmA4CAiaOFu69e/+R1OPvkETJgwHpGWE6w1sHp+CQdjEKcNE83NLfHvyjXxbtP3EzBi4nYoQjF3RCT+jj86vUQk/hLZfWytLdUtocQ0aqWqqkoMGlT6gaVMJgM1VPqDPPX19bFhVWOgtOm8i0ipDVbUPG1TY37us0f7K4OIkKcR+WdjuoqcG3UG2traoHTrePQHsxQqK3lnTh6T5TGu0i7C8ZByEYG2KcLvToC3CSIduIomIpwvQYK7auWh/j5tA++nrfVgrQDasa5uGl1hWsFxYocNG4rLL78UN//xT9i6dRtIHMfkEAdjwQ94Ee+l6ZQVI4P0wefBH34G8nnAEEnYhmPfUfzFjL38OCFJBI07umJG3H8CkV+JyGYQEOClYP0ErJeMwXlphDYNF0MCzi+2A68nfI7VqwH8KsCrhGE71hh24VAUnxxjcscTARJ0wC6lOMCCHqUXHOAVm1HYtBAR75CVxIjyEKk8kJlG9IIAGDliBLZtr0NrNger80p9obj7G8zbESAilNsOeDvcv6bMtXv5G7dsQ0DBHzJwAGhDuMAoPEyEWk5G88H63HYsatgA3c35jswVICAaTyLxtoP5awh8h7oRaXTWwFCwPVKhdHSA7MxD8rRzc0p3Z2AjxDfxUZfAcrfn80jcQ0E8GiRB0XK8BvCUGdg5CPPKsHNJp699mFRa4rk1pDmfw+jUQFwy7hR05cIH59RAOEKJl7lDyDu5NnDNIJcP8Itf/BaHHXY4jpp2JCLKhDEWnudDxMAYD0YSALwYmppbaWBXo5mxx6M3gUHcEOUD5InhvChYa1nXQIOIxGmRd44dnQStay1xrUNVdQX68zpDd3zJZDLeealxbWpqig2w55E+9iki0KB9iwhESqB52mYZ9LsziJTwREpx5zJNi5TyRUQ/dwLta1dQhHJf5VjzFCLOg+aJSMwP/dZjZTV2amx1fD179kTvXr2gToU1XHOsY42Jx2OAUtz+DYZy/yIl+vRbpJQWkbgfzVMQkZhnEXksYmC9BOe/gFWr16KxsQmAx3ITxzq3Jja8HoS4jkpW/zjJqaeehl//5vdoIL61BgGdUFaCkCZHWXGMxRQQmDSqJ16IQr+pKOQd9D4PIghZDhUU9rI3H13nUYkN0BFBInZHAYVlbCE0HIay7nH3rg5ARNrKIFxMMb3EAcGwhTKICJwJ4WwRzstD242QIAssdUfEdtEpkIB4XRhA411KOyEeEElHfjgLJElnvnY9osZl8UwVOfdRVChxgePnqNC9Ww28ZApr1m2AoU62hL01CBGBSAe8XT/k9NsV7/0yEQoIF632pD+C3ZsX9tZaCogKH3O5W/X4LdZA+Ll423psK7RCFZkwJyLLFdPwZSIifEgeHduOociO1AcqoWQba7lzCFAhFbj80OMwsqI7EEQItHDHaBwXhRqmJKwY3HbrHejTty/OOP0U6P/EFOlC4zyX0R0VsuO3iNCwNmP16tXxUXGCO6EyztvFIgKRN4PWERGNYhARGEOjwv4iKu5kIon+/QdgACHJvnS3pXeJuvsTkR1t4gMcRErjUB7r7rYMPo9z9deOevTogXQ6HY9QRGL+KI/QHkQkTonIDn6I7JyOEXbz0n7VsGu/uqPVP5nXuf3O1dQhKAQhpvG+9pBDxuHmm/+IQjGAsdQflI/OuIZKWbOky2BUHXk5GioGIMcNne50fS2DdEbfK2k/BBIEL4LaQYCOJaQISA4wBCUwBnQKVGxvyutUzKQaZM8VoWNR0G+8Qx1W+0A8wrWXpH0wNgW/tQHhxgWcKQdL58uaxI4xqNzoR/9+fXlkXPopYyOas//B7G8SlDlqVFUmVFkOHz5sJ5JEhEwV+m4A1wTm08jWmQCO+VpXlbUTIDayO9X86GO/c0CoICjpiYLBmYOPwHE9R0F34Go0I9mZOkev2rdJPPzIk2hqbsLll14A1oaIQJWpQHZUEBGo4tUf4FmzhjvY+IjYj/NUJhSwmyAiEHl70LZFJHb0tO90Ok2j3wcDecKi/6NLfWMjttTWxkfC2k3s8BFf0x820PHrr0aVdrYRMplK9O7dG/r7uKlUChGVoJ5WxDyjQyLy9rx9N/wJeecqInTOcli1aiV3tI075rajPqVDAIoXqINx9lmn8w45jbvvvhs8cIjnuANXUwKfR8cB5cz1n4rUlEvQigyggqgKRFH2MgjbV9AdbWj5oT98RGOBWNKjUsTs9/M4UF53wPtp4a3qKLUKb1W2b/J0VKDmD20CiaAB+Q2vcV22wOpYOZcqf50pGTv2YKzfsCG+8lCedC7bX+n9bmTjgXNxNvMOrpnKdTDvuOK89pdj7LiTMVzMW9qasYRG1qQ8CBeiY15ERc4HZSD6R89+5EDECTNcADpfESK0ZdswvvdQXDzqKCRYFu9AfY/KUbhYHBUkgfNoqC1nz56LN96Yj09+8uPxVYHTxjgWIybG1fnmZ/y0ZbNUwDSwvItNppIQkXhhiUicjpH4EhG+d35EZAeOiOwo1KQCqPS0L2sNdPemf3Wpproarbyv3LZ9G9ooqwnu7MrGVXFFOtrZ0eAHOCEiMY9ESrHPOSsWC3QsWmM+6+/e9uzZA127donnSo0xpzAeMavEsfKxnBYptdNesNtIROL2KBJI8ORA74lXrFiBJjpSIiWZUX4DbI+geAFPGShauOrKK7B58xY8/sTTsXyBQZWwilEIw38BTMQxMFVx8CnIDJ+CPK1dLGdCZJUzRnvrURojA7BLFDiWiEZWHE8FoiQljrvveAculHUFck+VGvGhjCU+ON6IoO0Qo6TzYBDx6qQoSRS5s1MA84R4QiNUgvgLIhprKw5xfWhgivkgKC8VQ7sVZRrvNCMauLgjRd0v4BAKUOTc+L4g3LYUuabNAPNIOThUlIPKRd8+fRDxpGzL1q0Q1imX7c9Yp3B/9t/et2A5dyRVFRXo0aWaQuagQfiKGayzD4c1bVuwqW07ulJ4fH5b3o959EL1+IWovHPR90ewvzigCiBUH5NzIvrDJjzC6mUzuGLUkejpUZHE80jqGHPqUFScIIA1Bhs3bcaDDz2Ayy67ENXVlVClzXXPMiHY+FvzwHnP5fI8Il6LltY2JJJpCBeTYRuWSkpjEYGIQNMKIqVvkZ1jLUN7KKd14SpkKlI8Fu6H3r16oFjIY/v2WrTSoKsC8q0HqBJiXZFSm0zG/Wmsi12klC9SijV/dyBSwhEpxbviiZTyRUpx53KluzN0Lts1LVKqL/LW8a74nb8jKlyymFkOQVCId5mOzm91dRV6kUfKL0ccS41iPb5432gsOFsu5otIqU/DRhREhG1hp3nSfDA4yoehYVED6SdSvKMt8o52DVpaWmN8LY+4fbXGwrMGvv4hFtbRnfXVH/8EZs54DfMXLIlxQxpgpd2nXDoaIWGdCtIptieSU65Boctgntg2wiilhve/xgcrYm+ECBENYYCI96ceBclIG3goR8OfQETZLUgRurHWay8hRSKUe8Yh9Z1TRUi1aCSC2ADOFggRiqQ7YiXrPFiuO21X9Mf2tRHy0BkD8TzACIoujzDukBOjPxdBwyxgcLzPhQG8BELrITLMU+PKe2zx8+yhQHEnDvvXkn0JjjwQJHkKwV5NFTJ16+BqlyLkJ6I8+RWPQL9iSPkW3btWY+XKNfH3gfAyBwIRyqaVK1dCf3VnV3qEE6vlkQgWb98A/bu8gKpBXcD4KBxAHNDdK5cochIgSCXgsoILh0/FpG5DoHerqid0LpVkRwXNKYXukPL5Im699XacfPLJGHLQYO6UqEioHBSvDJZKSKFQKHAHuwp6H5rgvaijci3jdI5FBCJvD2V8w760nXJTehQ6iCcqyWQyPqpsamqiYQl2GItyvf/rsRo6PUpWPinP9E83Kh9DnjIpTy0VtqFyVz6JvPVcaNnuQKRUx/d96I52JY+Oc7lcPA/az871HAp02Hr06IKLLjoX99//EOobaDyNifE7cIXmNkTEo+NClzFITbgAOVMD6B+qCLLEFZZR6WDPB2WFoQWzXAg+jZglwLUBJoREEdJRM3zQ8HpFGNG8AF6YRwIFWBpHqzENiw2LrGlpaCIY5AlZjkmhAOMCCPMEOYjkIazjWEfo8CaoTH1EEBpV0fVHgTfM1/tcYT3wm9k0qhbO+Gw3AS/gKZGzEONi2PNceTcthkQikCcgncGWxRxnAWITdCxY1P6ISJwaMnRo7ITrh0gpT9P7C/a7kRURBJxc/Z3I4cOH78QHxy9lkceF0hhl8fqW1cjxyIAOG0JSrkCUA/aJKK67I07HsAOIFKcZ7/ooD9xbtBPnkzlxPY13rbgfvjlN7LXIxe+Qa2zDlO4jcPpBh0OKwqVNijnXfBNHH4Hv9/GY9wAAEABJREFU+VQeBnfccQ93Q71w9FFT4x9cUcWtilpEFHEHaP4G3rfor8io4lUlr4Wq0DUug4hA5F0ACS7X1bb0zxzq77vqMaj+MJP+xLAqdxGJm36zYo+z/8++lB8K6viICLp06RLPoxpdzVewxtJwmd3Oh/K/M3RmpuaLlHjvUVZauZNdvXoVtD9Lp6szrnCNGImgP/g0btwoTJx4CB23O+Odrs6tSKmduA7TREUhAvzRp8GNORPNqGARV1oxB8NyfuzRR3uXIITkksjnuqM+W43GII28OIgXggsEgatEayGJ+jCDushDE096sjSnhShH+1dAnsauKaxAXdgDuWx3FFrTcPkkjSYQ0FAHYtmMh1whjbZ8hlCBtkIFmrMenRQfYdgFBeK3FgO0kZa2YojmwCLrEpwfwGM/CebR60BLoQrbg65ojKpIQQWNWRKIdBR7lC3vrjEJAYLjpOlOPdwwB1F2E8mxIGNQDo4eQkQYRiOrOiLLE69y2f6Mzf7svNz3tu3bocc6vXv16syzuJgyCOG/LU31WNdUCyQ8LifylqWOcCA8QiI6Az8RUYhNLuRRY1E/d4DKabyryxYQtBVQYFzIleIgX8ItjUugfxUoYFlYCLmToqCxFaFDEjOJ7QdtObaRR7Etj3y+gHwhIB+JR2Ii4sUGmHX25lOitb0HHqE69Xg5X72lEpePOw7dbAqhdbGyQxQCVGCOtIFBIJgxYxY2bd4I/fvDmq2KVY/34jESRx8R4aeL/zjFli1bkeBdneKJsAWCKlHFK4NIKV9Eylk7YpGOPNOe1rZ0F9a3X19U8MqigTughoYGqCLXMhGBSAl2NPRRIuaAzqWCOkDqGOlPHuuuNpPJxOVvNTdxwbt4aV0Rgc6ByoT1LOrq67Fhw0aofIuU5AJxEIDKwuNRtZaddupJ0PDUU8/FzpzW1/YclbAev3rGQ4aOe+R1RXLypWipHooCF4x13CGxHa3bAdKeVGlXaP98x8hBQBUrhuuygGbuyFuHToIccSHM8R+HjD0drdX9kC82AzSoQfIg2NEnwxt/PszYS+CN+xjMkHOQTY9HLhBIRTVk1CnwDrkAZuIZkMPORW7ENDTW9EUbl1YIj/YxjXDUsQgnnw834WxEh5wBc8R5iCYcjy3pKuSGTAYmXgF36GWIJl0BO/YcRD3HsH2DiHfurSaL4uARMEeeh8QxVyIx6iQEVaNJY5pjAYMj7OtH+yyBygIa1iBs2cSj8p3pUP2hc9yjR3eoHG7cyLtbojgtYLy/HkrA/ulaB66gva9evRbduvZAKqkelTJTc0tghDFhRf0GZMNm6JGHrgHqch4ZsOwAeJSeMihdBR79DK3ug5vGnonJA8agWMiDWiHe4RVoHCd2Owg30oO+8eAzcT0X2g3jTsPnx5+FC4dNoTcboMDxFgsOo3lfdN3Bp+LqcSejf6Y36/MoKApgAoej+4zCjePPwBfZx+fGnYFLR52II3sejO5ZS+82C2MBrkvobl9p21tsUqdBZ4x2lPMhdIDS9DIFZ4ycggk1A8AM6BwaLlFHI1zgQo6YqYtlU+02PPXss7j8sotoOH1QZ8bGOJ1KxQZOlXaZ7s1barFx8xYIlaMYExtdLTNMi5Bh/BAR6DcYyrLFJNstlTOhn7CKR4j0WJPM6dG9K/TPeDo6AfrnGPVI0uM9lrYlUqorUorjBnbzEhF2UYLdoOzIFinhiciOvHJCRHa0IyLl7DgWkXiMSpsC9mAQkR397tqsSEeZyJvTih9R7guFAvTOumtNF1RXVsEQ1zFfiOBx99mZZhHZ0Z/Ol4IlTmfQPAWtZy1PPmwCW2u3YwvlQfvTMgVA4Jkk+zMEgbUGl1xyMaa/NIdGeTN55iOk/AXcvdLOAtwVCdtTifW6jEb1+HOQkwTEMmcnpSwAjRfYvtaJAe8uOAm5AUsAXIQtKRrIIz+N1Nn/jsxhl6J63LmoPv6ryJz1XRT6TkZQzMNkapA64TOoOvoz6HL0J1F57I1InfYdZE7+GxQrBwHGR+L4zyJz9LWoOupKxjeh+gyWn/lPKPY9HK61EYV0BhVHX4OqqV9G5bRPoPrY65n+W1QeegZ8Afzhx6Ni2pdQOZX9TLuK/f0Nkmf9E8zI45DjOM2wY1Fx+ndQddgnUH3ImUic8Hlkzv8u3MCDEYY5DpyN8L1PH+7gUQbxkMi3wm1eAJ9EOGmnh2ljVC9EOlPo06cP1q7dxNz2xwGy07xinwWzz3rapSNdICIlBq1evQZDhxwUY5QWTJwsvcicHCIs3b4RIReAxCwsFR0o74BcLJZBuKaovAd17YVz6DVO7MX7SCpvpdWxjOc3OKSiNy4efiTOG3Y4zhtyGM7nkepFgw/D8UPGqS2GKqVkPsKZA8fjY0On4hODpuLIXsN55xQhsJZGO8DUfmNxyUFH4tyhR+DcIVNw3fBj8I+Hn4cvTLsAA/zucLkAHnmn/e5NlqlxFXaiXalRz7a1YWymF04fcRhz1cZqSZyEiFABGio8Q4UX4Y677sGUI6dg8ODBUEy+4kdEWwTKMtLQ0Ij16zdwIxxBjZ/mx4hv8xIptSHSEZdSgLE2rqlt9enTF+r5tra2xn+OUQtERCO8SRbj3I9e78QB3dWqwquqrES3bt2Q5N25bee5clZEYlnQdkRKaRHRz7cFnXedM43Xr1+P7TwB03bfap6CsIhePbvitNOPwa233YEcT3o8GlWj3UhIN0/lkh+0uBF7rRx1NKL+k5DlQtafLWBW+6N4IdOMHRc5FPj5Do+whyKSCLjfigpt8MdfhKpDrkVxyyJs/cu/oe7B/0Tzq48h0XUcKo78CoL0ABR1Fx31Q37zQjQ99W9oevRHaF69AKb/FHgjjkUjquggJlBs2oqNj96Mlod+gPzCJ5CsGYtux34OxW594OU9GB4p57etQP2TP0frU/+CbU9+H20v3ImqlhzEdEWeNG157R7UP/wdNLz8OxSSveBPvBDZyh6QcZ9A3g5A7TN/wPZ7vomGBXfwqHk2DO+LvbC0bt5h6Hu12NHR8GkHCpuWkaa2nfqKbahwTsn7gQMHYtWqtaVyZvFhrr5LWfvy/e4kZg9T1HlRFItFbNmypV3RsiNH6PyQadtyTVhUvxFFumKG352LD4S0Tl0HCL1XDoJHuEpbkke4GisIs6OUx7sVXbTAE6tfw7deuBnfmXUbvjnrVvzmtcfhURm5MMIAer6HdT8ILUGBxzghjuo6DN0LCTbjARS0RNEhx/Zuf/0l/PMLt+N/X74Pa7dvxlG9RuPKcaegG1KkI6L3BsTGnTX3xqNGVnfvISWpSGeom/Nx6egj0c9m4Nqdi3K/YgSqFA0Ez/7lLyx3OPH4Y6G7H/27tNgl+Dxe013l2rVrUeQOOEFlrSid5Ue/dwVV8GUQEYh0gCpp7cvjHZ/ev+qvoDQ1NccGVqSEt2t7H32/Nw6IlPhoeRpQVVWF7j16QOcy4o6WIgsxlAAhTjlmujxfb9dTed5936M8FOl4rUdLS0ssUyKyU1URiyAsYMqUyejNXc3DDz0BQ/mLXBFiIpCCHfhqVKPUAKQPPR9tqX6IlXVc2t6mFPnlCDQyuqNi6p0exfbYi7FZFOhUJ4acimKhGdELP0Fm/p+RWXkfcrN+hLbFDyDqMwbe4INRANs3CRQatyC74H6E836GpsV/gqABUU0vBCbDtIVp2ILKpfciteRu5J/+f2idcy9AY+0PPgoh23BeNXJ0GvMrZsFb9Bi8hS/DrF1MI74Nki4gUdyKwqJHkJh/L/yX70Riy3qYyjHIV46El/JhozaYYiP8rWthn74PTff9D6R2DpCIAFKA/RYcIs6rRycp2LIEQdMWcEp3osYaC2LRngxCc3MzGlua4/KQsifSPp9xzr57mX3X1c496aISEaiBNaSid68esXA7sqiE2f4mX7a1NGBLvhlOOdqxAtoR9n9kKXv+DogopC4+MlPKHIVSnKZKEBYDJMAB83NNfS1mrFiAV1ctxsyVCzB/4yoqhhBBoYgxPQaiT7orHt24CC9uXo5Dew3C+C79ofe3Afkgjr4yeTO3fgWerp2Lu7a9hn+ecS+W1m3CsX1GY2iXvgjowJR6IiL72ytPPB8ubrqQy+OwvsO5yx4BahQ4ndi4pPRyPK7jlPMOdgtmzpyJSy+5CNYYiLw1fbow1nHH0tbWSiXtxTtbVdSWjkipxXd+i0jcvkgpLpInyWQKAwf2RzKZwNattWhqaoK2WVbi79zqRxhvxwERyiblQne0CmoU9X/3SaWScKrsWDle/4xFhO939+gc6fwrdiLhQ38OQR2wgFcwmtcZIsqaGllwL3nh+edgwYLFWLZ8FRJeCjrPJYltr8HdLG9nkBx0JBI8FWrjmbIBF7QLyghATKYBSgm8cxCeJBVQ5H1rrmYE/Jo+yNfNgdu4DCm/D1ymEt3CzUgtf5raQGB7TuDaNwilFYmqPkgNOQPJUWeh6/Cp7LELwsZtsGFbCZc8tF6AIFPNA95WuFWPIh80w+s9GTnfIIi2oqLfcHQ77/sILvod/Cv/FckTP44w2RMuD46sBqlBE+APPQb2kPNheg6GtK6BaVuG5vUvAuRt91O/hMqr/weps65BVc1BZKMBVQ72d6BYkX4H01qLQkP5OLg8m7QenMsgDNClJsN72QTWracDIaSdPHMs2x/0q9Ts1K/TUTBHJJYqpvb8Q1bsmLD1GzahS5ca+DQcugCVDxH7LvVeei9rWI+mIAvfkVnt9O15qt5/i5E4RLzjiYHbuiIhQGnixXmkW2A4JsdjDs43ivGwHM4ZdCj++eRP4ftHX40fHHMNrhp/CiJKcoZ3Q5P7DGcLEaavm4cZ25ZDw5jeQxFSaURFLrbQIc1MkwK9T4sqeqCr81swZ+sK+OykT49eUH6SNB6rlGgh+h5+HAIJkKOXUQwC9EUlj6+P4h46ichYhJyreKg7ehUqDMEDDzyMaVOPRv/ePQHieJ4HYz0mS3SWZFCwefNWbNtWB89PsgXWJQ9VOfMDGiuIlPJFOmItL4OIwBoT9xPxGF//T9e+/XrBWsPjxm1U1DmmLTSU+tXUuwORjj5F5G0riQhEOqAzskhHvoh0LorThvSXQeTN5TFS+0tEdupHpOO7HWVHJNJRJiI78jUhIju1o3m7AxHZMR9KJxiUlyISz2kQFJFKJVBTUx07NsyEEEfXhIhApAO0voiwFHG+pUNVBhGJ50pxjLGwno+GxmZs3rIV5RBRmSp41iDhVbArg8rKCpxxxsl4+KHHkS+EcJEHiIUTQ7BcuwGNVQggjeSk89HadSRC7oJtmOV6Myz36TgLBAHTikfUd3iE5QUuPss+fNZ01kOYz7OfHIq2wPXhI/S5fqICS0OECbDtACZXQKLvJHQ5/weoOO8n8IadjWDjy0guewIVXitIGKKEgfgEm4NKbhj4bI/jYB8RHK9VcjDUNbamG0zXvjBVvRGmKhEqUfksjF+NHnWYR48AABAASURBVMf/LRKX/AiJY7+IYtCItvn3IKOG/JX74V79NXeJa2jEuyM57AJUnPktZIefhCCwPBmLOLL99Qgsj9TBu/dksRWy9Q2ONgSP7AgOwvEJDKz40NC7T3esXVeSDbEGjrpV8/c1mH3dofZnjCFDyBF+LKd3OXzocKZAJrg4Lr8UI4cIi2s3QPmj9QDNxQEVVHh5lYMydCaOIoC8Gl0uOF0AIceuRhgcV9du3TF2wFCM7j8EY/sPw5C+/RHxeHlgqgbj+h6ENW3bsGzTWixesxJ1uRwOHTASXXnPk3AWjosoFndnoHcleQO0VVi0FrLQkEwmabC54NqVjsie55uI4cI1KLJDlw1w/PCJGNe9PxdjiMAIR7jzfKrimzlrNu94cjjuuGOATsUixO9EaxOPcDdt3ARLJcvmIfL29ItIjCNSijvXEZFYttLpNHewA7kr9qH/DV1Ax0ANvOJ+BHuHAyISN6w/xKYyWVNTQ0NL2eRci8hOc6brW2TnvLjybl4iAq2znvf12+sbUA5q4DUtIoxKc3/44RO4s0niL38p/bRxh+g5GK4hGwEhvd9ElzGoGnsS6lED5yVZnwUdyPx+d4+D4042xfFlaMSWwWUbkOk+DsVuPbk+VqGC67nQ4qHQ7yg26EF41eNFSQjlPahfhtrX70MhX0d90Ibcs7+Aa1gD8LpMDUpoinCU3WRzgByvZAoDxyFl6FDUbYRwDElThdzaeai/40swt16K/C1XIf/kT1CZa4Wke8Oybstr96Jt3QpY46NxyVPIvfYgKuncZ3jN1TrzbtTfeT3Cuz6Nttfu53H3APjDT0ZBKkgr+cH3/n58zyK/dSVc2EJSDEEfgcpDef5HDB+Bdes2QIMRgRjR5D6HMnX7tmPnIPxX5NFpc3ML+g/oH/cvEkcdL35vD1qxnMbGJn3WAEXXdZQfICmSGdNWjjuT5ZipYEi2HwI2ckhoBiweX/IK/v6J3+LLL/0RfzP99/jVa0/ADyNM7DUE3b3K+E8SHtVvFMb2GohsMYvRmV44mGWWC8mxfsCOQralu3/LO9oqWrthPfoyF2hsaSKzHFToLBdunLmHXyrMElGEeNY2ItMbZxw0AT77MBRmHa9Hr5LDZg4gIrw/a8PTTz6Ds88+k4tbdppLbQsMSq8e6a7fsB567CMidN7JOJbt7tE6IhL3IVKKy3laR3c2lZVVGEA5YzF3sHVxm4pT7lfxPoI9zwERiWUQDMrrJJ2/Ll260OClofPC7J3mTaQ0fyKiRW8L2p46SdrO+nXr6bxxl2ZM7FBp2a6Vzz3vLLz66hyejtRTMjtKI64lECz7LOrJ06gTEfY5BLnQg28BlVS8j8CVwR1mBmjZBLf6eXgVA+AdfCOyPQ/F1lQ1opHno2LcGTDZdYhWzYYvEZBIoLhtFcJn/xvevFuQ4JVGrv9kFE2G9lW4k2SrXhUauhyK5i4TYA65BF0nnA/Tsg7h+pkclwNoLK2lQfTSCGwS4B0tfKaFTrHJA9iGpvl3ovmln0Bym1HTsy9SVTXIeyk0H3cFkkddCpsYjMKmOsIi7r4jpMN6JMI2OPKIDey/R20Hx2HIK6ldCjTXkhZLKD0qC7quAYd+/fvFJ1VNrc0QygWzSkj7+G32cX87uhOmttZu4+CB3r17c/wUDoqzsTuTtKm5DhvaGuDIJGE5YsABFWKDwvXhtYMKoo5GJ9rwfsfLhkjkIiSyEVKBIOUsxwuspne7eusGrN2+Cau3b8DWxjoecfk4tN+QeHxjug/CV6ZdhBunnY/+VV2hnJnAY+SoGPEoVhARy4oP63x0bbO4YNBEHNl3NJoKBazatAFJ3j0SBfp7g3p0rOk9ChR4PcJPFIDjh07A0FQ3GkYex7ETGzoo6HS5eLTAQw8/iqHDhmD4sIMQspxoOz2Gc6wZ+odJmnhPKu3f6iS8ldJU3DKIUDoUmCEifAMiEitcVex9+/aOv7dt2x7/oJUqZ21TAcBHYS9xQPmrJwbavKYVkjQcamhTqZRmx/MiUpozzRCROE/TuwNtR+VCRKDt6b39hg0bY/RyfvwRv1wsl3379MKkSZNw3/2PlHIpv4apkHLGZQkxIQQ0QhWDUDPqKORMArpjJEr8lNZ0nHwXL8pelIXwCDdT9JCbcw/y22eh8tAz0e3kn6L6nF+g6sxvAlyjba/8CahbCto4FMWiguulmwvQsOx1uNxWdJl2Dky3ISiEekHkI8Xj7L7nfQ2VV3wbVSd8Cdbrhba5d6K4cRb8pMBJiNTACeh+6Q/hfeyPqLjyD0idchMaMlWIhDs/Gt+Kqj6o2TgPucUzkOx3DILx56DFz6B6wGFIT7wCVZd+H4kr/wtdT/kMDXsLWta9DmG7gGB/hngOaGSFJyF+diuPtbd0kMP5VLlQABFrqjKUDR8beSKmSLKfSFcZ0/53gCo6kT1PTTxw9iIi4MMUsH79ZlRVViPJrb8wR7gDUuao0YJuz8Cj4sZ19OKoxT3wC/SqFJPIB9RDwYYh6SY+PkVokApJMATH9BqO7xx5Fb5+xKX4uymXY2TXAWgLCiwBzhl6GP7p+Cvw7cMvxveO+BguH3MchqX6YnKXIcgW2vDgopdw64Incd+S5/HA0lloDfI4tdcI9EpXw0mRd5/AlQcfh68ffhm+e/Q1+PyE85Ejc29d/gJW5rbDqRsOEJcv5vO9Zx8qp1YqgxHJ7jhuwMHsyEAc4rGFTESGyi0qwojByg0bCKtxxtmnQ4MhPSICkRJwfcTpRh4Tb63dDkvlZA3bay+31kJB5VNjkVI9EdHmOoDf2raCOhbpVAr9+vVhXcMd7DYa9wCe56Esj9qWtlmGjobenBKRmEaRUvxmjI4ckRKOSCnuKCmlREr5IlLK6PQu01KOOxW9KSki+4SmXTsu06axiOxavNO38ruMp6iOa9unbNbUVMH3LCLelWsL1ph4LOXKIsJ5s+ioK3G5iMR5umtxFBwFz/NRV9+A7XUNMQ7FEOXAWqAk8jPCKScfx53sFixYuBiGOdl8C491i/CE4iuW+1mP+RapYaci33cIioUIXiRc10BkWOE9PI7jMVGOY/SQalyB4hP/htZ5f4TjaVY6mUFhw2zkHv13uAWPwU+RgGIBuXXPoVg7F8bPw9WtRZZ3pNAdW/euyEoB4ZrH0LphEXJN61Co3Yy2hU+g/qnvIJx/H9I2iQSviwqrX0B+3YsobFuNqHYFj1WXotBSh3Tgw26ah+yqFyHZIqxnECy6A/m1TyBR0wfpKEDr46TxjQdp3JthbBq57avR+sJPEC6fBeMlAJBO7MdgOAmuCNVtxrXAbXw9tgsRZ81FIYyxEFF9DMZAL17JrV21GRoihBrtFRAR9leCXTsgxbtm7f3vKGYLsHnzJvTu1TPukGsljiEUZjKLqwIBFfjq+i1knMBz0KwYSogH5lsioIK7tCJp3xY0I1mZxuG8Sx3fezAm9BqMnqkMWoMsml0b+tZ0xeQBwzGRi/nw3kMxjoJ+cJ8ByFMBPbd1CX4+90n8auVL+NXiZ/HjRU9jfvNaCI3G8H4D0BS2opFed/8uXTGp/0EY0L07FjZsxG/nPIq7Vr2MPD1aQ57tTS45zkaSd7FHDRuPvskucPo3UQ0nkJ1aGkUVeJ+7gflLV+KH//lTHDL+UHSprEREJaOKkWg7HsN6QRDyDmU9DaEulncvmiKlPsuNiQj7iJDg0VvfPr3juK6uLm5X6SrjfRT/dRx4t7VFdp4frSciSCYTqK6uhohoVhyLlNKaIdKR1u+3A2NMPOfr1q1DsUj56VRXl4Hhd8Ddj0ejftrpp+KxJ58Gb2ZIQyV4Rcm+y60bCB1DSXRHj1HnoDVpicd7GC1mQ++eIq2g2KzEdWK8JJJ1i4CX/hst99+E1j9fh+KT30Ji1WPcudbB8yOk6xfBPfpdBG88AEveVHkFmIUPokjDl1y7AL0b1iH/xH8i/+jXED3yLQSPfAfBc/8Fs/I5JF0ePi+WTVs9wud+heChb6L40LcQPfhtuIe+jPD5n6B7YSPCuY+g+PSPUNGwGH7KQ6JuBaKHfgD73M9ohJuQrp0P9+Kvkb/vm4ju/Sqih78KO/cO1BSohyUEIDhQghjL0wHeVYfN5DCpsoaxY6Lj6d+3H52q7XHGrjonztwHL7MP+nhTF8KJimhIa7duw4CB/d9UTjsFiEFdoQ0rYyNrQBkEq4FOJQ7oIECuyuLFllX411n34RvT74jvXP/hhVuZ/hNmt6zHjObV+Pbzt+Pbz/0JX36R8MIt+NILv8evFjyDWdtX4Fsv34ZfrHgezT18+JkEkhVJRGmDH7/+eFy2NLsFd6yYia++fCu+9uLN+HvW/cr0P+JbM27F02vnIIUAFdwJ0pbtVVYVeac+vKonjh08FpYGFiJ8SkCLi/U8pvnVH27Hd77/X1i6bAt69SrNtS4Dor6Jti3tv07j+36sMN+E8DYZhkpWCBrrYrLWokePHkjSKamvr+PdTD6mTcveppmPivYBB3QOFIRrPJ3OoLKyaqdedQ4VRGSn/Lf7cNwdq1Olf1Rk85YtKn4Q6VS/PRlyUUw8dByqamrw0iuv4cFH/oIZM2fv1LTAQ0TN6PU/AcWeExHExgWUceD9Oq4OAsvz4LQNUVncjFR+PdJhI2w6jWKyCs28QuLNEqpRhJAvTdw1hukQCbOZum81VO8JV3baFNDFbUMm38KdZy2qbBY1SRAvgqMTkZIAaTrwlaYeChnXimru+NI8+YqMz3vfAJloEwK/GcVECC/hk44iPJ6S5Y2F5Q67AllkspuRbN2AVGE70qkEomQXbnosQDPG14Hx8OQhqF8NadscU6UuwK6EDRw8EE1NrSjSgdcTtV3L98W32Red7NqHwKClrRVt2Tb07dsXuwYRibO2tDWiNtcMS2aaKM6CKxWVPg7EN7fkPunfHrRhTt1qzG/agIUKDRuwmDvNAo86tuab8XLLOszObsTc1o2Y17oJ85o3Ynm2FmvatmM+j4lasi1IeBRqGq8Ex0z7gbVBI16rW4PmXCtqgxYsrl2D1Y2bsYRCtoT1m0yOBt6gmAa97wAkY69wyMEhng46StOGH4KBfheABtfFvfFNeiMu+Ceffga33HYXWlu58NPduJNkGXFYDEc+MbnjaWvLYtOmzfA8KjjWFVGsHcVvmxAp4ZbeJVT9+7ldutRAd7D6+5TWWrxXxV1q6aP3nuSASGmWVD5CbiX1U3ezOu/5QiGeo7JsiJRw313/EsuUtrNx40boD1R2rifgP7ZnjMTZI8ccjF/++o/47x//Btvrm+I8R7kuJQQFcHdU2RNdR14AZwzYOMQZQkmGY7z39GI9w4UpFXCSQtGrpiFPIwwMLMddQcOo3RSkEiqrybAAP+9gwyRc2BXw8qyXB8SQngQCUwlnPZJVgAuKiEhbJEkWewiNReAJIUJIY51DGkXxSXsBCedBwu48GUzDtBYhPFUr8nQtb9Ow0sg2Q/Ykw61XAAAQAElEQVRTZBwh8Omu+6STTge5C2NLvMOBEsTAa9sGR71K7lLnRTrL6By6daNzQP7U1TdAiN+5bF+lzb7qSKQ0QaUFJNi6uR6+l+RxUQaAsihiXAKjKpyLYRkNSAuFAJY5rG6IpkDEA+pRw78DSHdFYNCNwpxI+Uj7BikaSy9l4PsCOo9IWB8p7k4reSdSyZWVZpxMlMqTPssSCRobS+9SKN4+FzwHjhCGbVX6SS4AB48Cn0onwcbh0zClPJ95FqIur/MBOjJ87eGHS80FyNkAhbCIIbYLTuo/gX0YLkgfyoOITkFII2msxSUXX4iLL70IDjm0NG+CiQrE1ccxz8WLQkcWOcdd7wYExSKMMYoAEYlBvxVEOr5FJMbTfAUBYDSPQK2DqqpK9OzZHU1Njchm2+J2iMIi7Y247EPrKWj+24GIxPVF5O3Q4jIR2S2uSEeZiMT45ZeI7DQe7MEgIu+Lpl1JUF51hl3LO3+LdPQpIp2L4rSItI9XyyJYyrIqw4h3gkUaHM9aaIn2JyIQKYF+K4gINGi6DCIqm45tWc4zsIlXUfprQ4rnKF8uMnC8xhGmH3viSfz0J79FfV0ekUnA8rQjxmt/6f/2knApgN14o47mbnY0JBuhYDMIKft4n8EhoNxzHfPt8x7acK0Y5CEiMKiEvk3YDBPmkSC9BpaaMAXjKuAHJMY46PIGIvKPBhJJtpSCowHlyMFmqCVC6gBH45kgUA+4AnVICJ/9RZT7iDt+J8zTxWqSHL9P/CxxsrAuCRcatuODL/YeMC+Ei0rAbrG/g3D+AAdH/eqTwkSwBYXNy5gCrDiSFxHKT4RkwqJr165Yv25TOXOfx2af99jeof4koB7nCb91ETAqPZQUR4EIOaObm7fDGcUoFX1Q3kUL6JoocFEEwonXIXBcYBxxPIZpw2MrHTeTml0amn4wpfkRBYlJaPU4JpZQfnTCIuKFzGTL5BIFjmkWxzUME+U6mr1nwWnrsJGBbQtw9JBD0N2vZL8ORkwMERWHLoIoAvSHjjwj+Nsv3oCTT57Gui4mh2yAKkfHBaNp/Ru0DfX1sJ4tlXN8ceJtXiICkXag8hARROw0k8mgD+9h1bg2NjbG/bxNMx8V7WcOiOgcUlZ4bNq7Vy/UUw6UJI+OoxpJES0vgea/G9B718aGhvgUQ0TiKrGsMV0MAgwfNhSTeGSsshkFORhbkktAcR2IBoGhGEcw3Ml5w85Fc1Jo+Bop+0n8VUG7iBtwbJ/AtGNvTvtjrH0zi2uKToEmRFd6kbgJfmnfjGlgmEFDwyzWiZWEBACNZwyszQ9AywC+HUqhvXMqklhrcG2CpZqrgJiG9n7RHrhGSykpRfvpvbtubWQR8grO0JkQKemPEq5A5UfTPXp0w5ZOf7BE8/YlmH3ZWee+9Einj/7FH2bGE85YH51KVcBNYRZr62sBSxLLMqIIHxDYHcmhIF4T+juzEdMR3n1QXaAGVOtpO+++5p7DNGJhC8CAZFdM7TeavrS0L00AXJDGGIgYWCt4ZfZc5HnsfeqxU/DFz38Ko0YNJw6Adk1irUVAh2rL1s1cEBGzyRC8cxCRGFekFBvGAZWn3snpr4OJCBobm+KGVFnHiY9eByQHRCSmK+JuqaqqKr4+Wr16dZyn8iEiO811XPCOL4lPSTZs2IACd8YlmSy1o8Z2GI3sV//uBvzd33wGQw/qh5bGhrhFddLiBKQUxcYKMAOOQa7HGDjqJMC2l+3tSEodqPE0OaYjwts9u9M4b1fng12mIxbuvvMNSxFm6xA5wwFpLqP4KfFw4MB+2LqFtoR5FCe+9+2jVO3THkVKA2/SP0LRf0DcdyknToKcglgfDYUstrQ1QXweXbQXqRKP5d+UauiCcTz+iIullFd6xzn77eXR+fS5JhQ8xp0J0VMa/VaDqcZS0+8WDOVHx8cI77Xuu+3jnfAcJyDMh5gwYCSGV/aCzolhnuoj0ZggbKRQKGL6Cy/ilBOOh+7KU5zGGipRVmAp3w7EBLZt34a2tjboLtYxD+8yiAhESqDVdPfSs2fPHT9JrH/QIplMokNxvsuGP0LbpxzQ+RER9il0tEL0798P3bp1gxraBNe+ocPGwvgRUbw4+Q4vF1+h6H8uoX/ZS5FFSnXV4KrM6mnZcUdPxD987W+wdu1qNLS2xNctO8ugwEVFJLr1ReXgU3idYRDw8kbb23dABaKGVrib3QHcte5EgAGc7nDbAbJT6QfiQ3cPClQkjpOgUKJbdozGsby8IdPpFCJYuvhB83qEbbxPVkWgmcwnQxDPNdO9evVGS0sTirybxY7WsM+C2Vc96WIq99XQ3IwChbdXn+7tWcoZJYUQW6EIm5u2Y1sDGdOaR0BvNEsGhZyAkEY15N0NqLoNmQ5yO+K3Yb7h5GiWGiMLIfu1XewIcT4nwhI0vaPgr0xon52BV7Lg1cZbtqr9qoHUI2VN70zhW1bZKVN3sFonESLeEXfuF3so6BR0BqW3DEUeyaYTKZw8YCx8HltRBUAXhAq/QhiSueT9G/MXIlORwqgRQ2M6Pd76qAyErK9kCh2lQiHAls21iDgoI5bZWpcRH10gIgKREuh3B1D58fYJPPZSOVB5qKmphv7eZUNDffyTxB6PG7U/NoWOeiZuT/N2ByKl/kRK8e7wNF+khCNSijWvDCKlPJFSXM7XWP4/e18BYMdxpP1V98yDZTHLYrBky8wMMVPIEDOF4+SCf+5CDjPbScwxUxzbiWNmZskkW5ItZlh+NDP9fzXz3pLY0crOnUdT01RdXV1dXdWwuxL5t3gSSWiKCHo+IhL3USQJu5aLJHkiSdi1rGdcRLrxiA08Igk9kSTcAGpcJJLgiSSh6o8WWOvR0fI4d9wY7kDzmDdvLhdNPqwxMMTtOo6VuIho1bjPlTwNIQYQC/2d61y+CM0TEaheiBgwCn0mjBqOoTymfva5l5BQUo3WEsOPQESQJ74dswuK1ckPafK2BBXQeULEXnjLc8FZqjiPiXWX1hW6tai4yncFuhW+N4nYMJEfKcMGuFDuHWUsHH/HsY5lyjR4aiDsP007DByMAMaEsGEJILggh4IroNScRtg4n4UOEfF7NlXfpxrCu9nVa5o6iiq2oSOjFyOqSb1IvpO0iHQkVq5cBT+VQlV1ppzXWaaSdJTyoOq++NiUfXH48GmYXD8MfW01XFFgmwN4zSUEuRD5wKFEuhEnk+GA6GAUeSdIm40SEyEdMbo86vxK7LHC+pxgF/R3HXXsTqw4G6Cg5Rso3mgRm9gozpZCoMigQFEjosHavv9IjO4zGDw/o+p39kQV1xqLiPfNTz/9DPbca894dxDFjlVig2WtjdkSfleuWhXvYtXwMbmJr7DNBFVEoD/IUZXJxLsf3bnoX/5Rg6oYFeOt8Q/gP0ECEVQ/sryf3XHHHaG/87ps2TI62lSsOy7Wo03sB3VDTzIKhQKWL18eV0r0MI5yYQhU7uz22nNPvPTiyyjw9IUNscwlSPFXuDx08BsGwYzYAbmSg3RoYIzQyx8h/Qowut7XsaQCjP4HvRIJbODBBBZelEK8+eAmzNKJmqAFJeRR5OK92J5GLleNpqgWLelhKAychtKkw5Ha6QSY+iGgQSJ0fTlSjmNnDbLZKurTwrhQRGCMWjRslWertSQiHR1avGgx9Ce+tPEoCtGlKMbR3c6ImgE4abv98IWdjsH39jgFP9z3dHx394/jlO0Oxr5jdsbEPiPRV2rh51klH6JN/7B1rgBexnBnRJqcCAJh4bpfVcd1l3yQ21UCuiA1EWAJ+sNaKU6I/QaOQ61kELFQJ0QFXw2kNRaz58xBREc7ZdvJDKNYoSMaSDVq6vhEhDuVIvQoTx2slimISIXUBkIHERo+34txRCR2sNZaNDY2xgZya06gmIkPPltIAtKhK3pkPGXKFMyYMQP6/4KmUikYa7GpjzUm1j3Vi1UrV0IXYBpX/VNd07iIxPoydvQopDMpvPLqazCmexuOK2afumz8PrATDoTL1NCWh5vKxgd4myAB8QLAb+VRfCMCWYNixB1qECHnfOSkDlFqOHIDt0XT9nsgt/fHUXXE91Bz7A+QOer7qD7ovzBwr08gPWAsnXMEQ7tfaZLDy7Gi4WLGgIH9sZQLNkbjMRfZFFuj2P8+mH+fxKZREJHYOCq2/l3awYMHahSOxjeOlD+OoREDNexqwKu5Le3vqjCxagD27T8OZ47bB1/Z4RhcuOeJ+PUBZ+CHu30En5l8MI4bviN2HTAGfbM1SHGHCx4zl/IFrjyLXAUF8c5WnYSlzPW4WIFNQfgx/GroOEAKzAKzYlB+FPB/+FHZaPdLYYghffph5yFjqLwBuLjU7A6oyOmpJ5/BTjvtyF0JJctxV8OmYLsYyZVlwxdx/LvmdxDbUMQ5LqSi2IjW19ejprYuNsRKy9C4alsbqv5B2ftTAjpuOoaqD7ogmzhxIgbyKHf69OnxFYBIoomKt7EeaH3FUX0olkpYunSpJqF1RSTWHRFhmgaBJbqbffbZ5xgDp37SDvShLSIyd1MCM2R7ZHiC40I6BXzw0AhQVpVZX5GHi2XKKcoMQ1BZElSOlLcggnEBRH+dLyzCBUWeIAhaClW87e4DpAYjGLI7ilM+gnDfC4CjfoDUcb9G/ZE/xqADvoX+O38SdszBiPpPQ6lqBEp2AG17Le1BihsBbY9Nll/lIdQP00MGD0ZzUxNjgAj5AbkvlzHaq293rrZgU5ErUdghwZFq0qmZb87CXXc9hMceeQ7tjW10aUBE4ScTQvFU4SMKAdD7VksM43FtQo+ok8NxRQlCmrup/jaLbdINdKwT8JFxe+FL3PF+f+9T8JM9zsR39zwDn9r+OBw2Yhfs1Hcchvv9UVXwwfNllApF5HjH28Yz/UBCkgs5OFyZ8l43iApsO4BwSjkeV2gf9L+VCgzz2K5UYCsNDgX3nrz6g1u6GNHGA650IibafId23ovv328y+qb7UrEFhuMAOrWQR/M6eqDklqxcjZWrV2GHaVMAjh8/8auGM47woz+UpEd4OqaG9ZlFh2w1IDnTAVpHy7uCiInxOHBI+ykM7D8AhXyuY6eyrjpJhXV/RQQinbBurCRXpBNPRJLMLl8R6aDVJTuOdu+DxHnr+4hIBx0RWR9anC8iG8QV6SyPK6znIyJ4tzxiI49IJw8i0g1bRDr41/a1MAiCmBcdy5133gWtra2YNWtWfLyrJx+KIyIxjtZRPA1FBPqoo9ZQoaJjK7ioy+VycVuaLyJx3Bgb26gdpk5GvljArLnzIGWdjMKIahahyMWhnpt4mQEIxx2JYiDU/TzrA0Ldx/v52YK8OcQuEhFMDKD9dBIgCSkr5kYiCK3HmU97G3qQyBIk/qGjPBc7bURviQzaab9z9aOQG7YXSpOPg9n3c0gf8WPYY/+M2qN/ioaDvoSaaScjO+oAmP4TgKqhAOo4VinwA0sbnFIgTx75MTpmemlLrMob0l4XwyTVI70brgAAEABJREFU1tqG5194EXfc+Q+8PH0GxxUIucAPeJIakVuFBHPLf8sWa8sTVuVWAIVAuePe+x7A7bffibr6anzkI8firbfewi23/B26a01wHNb5UJAd+UL5xuAo5wRUOIzFKNXwMZYOYLeGkfjwmJ3x5WlH4cLdPowf7fVx/HivE/FfTJ86bi8c2DAOk00/1EVpeLyobSsEyBG4LuBEFgTOkL5wIlmkeYGbJTgOYAdoh/C/+KGMtXcamNBBHKAGpw+y2GHoOEpZdFSRiMExZJoJYSXdDYwePQrV1dWoGDsRLQFlmuA28li3wIWOTgyRpIxVN+0lekUl+vXtFxta/elkERZsGoUPsN7nEhBJxtJwzvXt2wfbb7893n77bSxcsIDzM+T9WjbWJe2GSIKr8Z6Q2B/E+qkLeT09EZG4rkhnPUdHmfJ9TJ0yFU8/nexmHZXMWEMd5kJcQii2wCI9dApKmSEAT9iERhz/hx4rEXzKogJOfIBgxVAynNu6SeHmhYNEp8qFb9CGHEvavHqgdhjs8F0hO54MOeD/IX3075E96meoOuo7qDroi8hsfyIwcm+Efccg8vvS7aUItOwcG+FYcNDiNK1IeSxQfhxDBQZd3ni8OMZp38M/730QL7z4Io479mjU1tTgoYcewa233krfIxCRuJZBr7nC3qMsEMo6hE6UmW/MwksvvYIzzjiNx3qNWLJ0AU47/WTMn78Azz33UryLUTnGvX0XHxWxOtuAA1JARP2PODkiOtAIdbxIH5Hph+36boPDRu6MMyYdjC/v8XF8j0fN39n147hgu6Nw+qi9ceDgqdimZghqgwxSeYuwEPHeMECBdwNFrnjUYTiGjm3ogL8LNv9jqoQCRARuYuE5RkIDKQLb8x58QsMQOBoXocqLMfwCIgIBeOxTxFuzZmPnnXeCyotZ3V4Rge5i1dip0zas3w1hUxJUFJJBVVUVF2x10N2J0hRRDjaFwAc4/ykScNQ9EQO9m9Vrgfl0sqo7mzvexgisMdA/elLk4k6ku66IUJudw7Rp20F/t7alpRWqmxH13BoDj6FOe8DA9psAM2JXBLQrIH+A4P/KwzNG6HKD626ElJcJC3DcnebyAVryDq1RNQqZgXANoxCMOQCl3c6DPfDLyB75HcgJF8Ec+RNU7/Up1G57HLyhOwMN4xH6A0mzBnC0MS6C4fExKG84j3kq2Ug/mw2ONSzH/Y23ZuHll6fjE584GW1t7VjDBf5ZZ50R//d3z7/4AjxjEdGuhy5kjY53i0bMFqXWhRj1NlZUzXqJnTxg/4Nw773348gjDsPxxx2Diy76I4466ijMfP0tRYFIJysi705xtVb8e6mUcEQBl5ihP2WsQgTzwlII4VFPLXwMkWrsUDsChw2fhrO2OwTf2PXD+Pmep+Kn+52G/9n5BJw5fl8cNmwqtq0ahD5hGpIvIcoVELTkUNKQxwwhlUKdUTzX4l6UP1TAWEPYPpuFY9opA+ViZkOhnHzfBepklSkuXGHFAsywdLTbDR6DapPiztbBUjm1XypbDRX/jTffRA13sKNGjogVV6R7L0UkPvrTO3nr2VguWm9zQU8/+vTpE1fTH4qxljzGqQ8+/7skQD2zBvrTxjvssANUb/RuVU9CdMxFZJN0iNMvFkuex8VaV6S7Xqr+hjyiHtS/HwYMGBDverSCookIDbGJ5yttMSJTg+yonRDBYx7zWa6472dIektLFAuCYTdmmY7zNZOYcZx5TFK6MHQ+wqs04f1pgWevrVxstwcWudBHC+9D2/tuh/ykoxHu8UmkDr8Q/pE/gjn2F6g6/Duo3/18+BNPAIZyh1o9DKHfgABVBAv9tTul61HuKYKlLXU0pJH12bKh+SQvlDCNDdPrexM+K6WdQyEQkTj7tddex4EH7oe///12HEXf85EPn4BLLrkUhx9+GF577bUYR02z6kCS2PJf9mbLE1WKMdMm6aj+ZN/AgQ248cbrtSiGv91+G2ob6rCCK4uFi5ZAf5dNxEIIiiDCumVwHABKndkOTjXdJaEqAbjq0TyhvA2ETkG43gTP7AGfxtf3fBhjoE9M2hJRogRB85lUIWecxQC/BhNqBmOvoZNw6qSD8PkdT8B36XR/cfC5+OYeJ+Hc7Y/A0WP2wA4NYzBMGlDNXW+pLUJrWxHthRJKgSM7BqFx4CETdHXkqKQkDREhsDFVJDotR6C2xTqkvFdA+VwfsCrUqVdgfXj/bj7Zj0nQr5LFCC02QF+/CrsNnBDnO46r4xjECY6H7ko1/vwLL2GHKZMgTKjMRTTGkSOuiCDiWOnvLTKA5b2NiEAkAcVXw6mhgkhnvkgSFxEdKlTXVEP/qLw6WOVDRNjipr0i0tGmiGy0koh04PdEFuksE5FuxSIS6532RQEbeESkow0R2QBmUiQiHfhJTudXpLNMRDoL1hFTviogsmFcEeloU0TWQa0zS0Q2iCvSWd5Za+2Y47yP548LoX8KccjQQVi+YhlWrlzDXUk+lq/WcmX9qvRF9UhB0yKiKNQbg4iWYfWaRoSqswStp6B6CUlsxM7TpuDV12eCUxnsBNT5RjrhOEFFAXyGTEWufij0h3fIIjN6/9U52RU22CL5RBn0DzgE7DmM4euxGvtJ+6czSaD/IlgTUjIRU45iCOBcgEJEu1ZwaMtZ5E0DcjXDURi2A8LJR8Hb81PIHvZ9VJ/4J1Sf8FM0HPJfaNjtTFSNPRT+oJ1gqkZCpJ4y92M21ORWoYQs7+M8jqWh0KyxMT/G8yAENgwIkkcctKKI0GYY0nHsQcQ8kDeWsb7a/BjAh3giWlkgogDkC0UsW74Sc2bPw/DhI3DjTdcRMXlvu+02XmfVgL4dAe/dxWh+qJ9egZh8b1AWQ+FQ+ZV2OpOmI2rBEUccrskYDv3Q4SgGJaxavQI33/I3XHzRn3DZ5VfiNq44Hn30ccxfsIjHtSUIsQ0HRCgJBUcFcVQKMREFH7AUEP5D+VFHBAq6nOwIIECS7eJBW++XPOvEIzrXXAb9bBVGZvvigIGTcOLoPfGlHY7Gt/c5Cf+zz8fx1V2P4XHzofjw2F2x68BxGObVI5VzKBQCRPkQqXaHtP5uLx2q6o3jZGUUzIqh5FsERgiIQZ0aNvDYCNC/IqXgMb4B1H+rSLrUpkrDBSHG1g3EkJo+XUoAQ941w+ckWdXUzKOYJt6fbRdPBBHhBHGUuRDPQJ927iRaWlthrYeANDVvU8CYpL6OizUGfbmLLRYLlHMhpq35m0LnA5z/LAmISAfDevIxdeoU2oQiVqxcEf+N40IhGX/LxfTGdIDTGvpDU3oU3NraFutNhbjql6EuR3QsU6dMQRCG0IW/0fYJIp18xHRqBsIOGAsejMX6XaHTm6HahoDTQEHjG2rLRAa2DBovmQxKPH6NIDDsiqEFhAT8tiMnHpqjNHKlAIV8Hm2mD/J1YxEN3QXRdscgPPTLsEd8C+ljfo66o3+IhoO/iPROJwNjD4atGwOTHgxIPQCP854BBWQJhiAKbAUEB8OvIQLIBe0Cv+jxaKnVPNbTsWCgKS6KijBq9+moHbcvYiyMVfBgODb6v2wtWrwETzz5FP3HHbj0sivwxz9eRMd6c6wrLS3NOPywTt9z4IE8yuYxt56IWWtgjIElvbixXviYXqBZJimwxkIfnRx33fUvnHTSybj66mtw8Z8vwVe+8jXccfudOPqYw3H++WfjpJNPxA47TONE8DHn7bdx553/oKD+iD/Q+d7y9zvx2FPP4I23ZqO5Nc/B8iHiU8CpWEAqJBFqjza2hUAcdDGl+hFD0UWJ02B+Q+Rjgt8P+/B+5oTRu+FLUw7Hd3Y5Ad/b50R8Xx3wtsfi1LH7YvtB49Ev0xeZkoXJOxTbSwhbC/A5Oz2QLI+cQbpxW0xvrAcxHtuvhKzS66+jtKu4ctl16FjUwEB3oZVGdRKokmt6+oxXMWjQIK4Qq9kllVUUj01X46d//L1YNoxaR2RjPVasBEQS3Nra2vj4UH9aMKQx1LFPMD74/m+WgI7+NiNHYujQIWhubEJLSwv0P4Co3M+KKMa6JSAitBeApSFVx7xq5SqoXopIXEFEkBh1R/vjYcSIEZgx45WOsjhS/sSOw9YhM3IHtHtZzg4tcPrpVeD6HJyGMWh8Q405Z9g/G4NhpeqwCV6pGWExh1wxQBPv0dpQjfbUAERVQyCDp8HtcBpw8LeRPfx7qDr8u6g64ruoO/BLqJt6NPyR+wN9JiHyB9HF1ZCuQKIiYjtERpiC0DbQomFLPCISkxERqA/xbYb0afN5zdfO+9/Z78zHk8++gL/dcRf+9OdLcfHFf8Lf/nYbXucJBPhsv/12OPmkk3DWmafj1FNPhPqes846B9dcdwP+9Ke/0Pd8Bffddx8mTpxAuqzAV/WBQa+8pleokmhEB6Kqp7D9dtuyQxNx+eWXY6edd8Y+++yPK6+4Bg0NDdh1px2RzmQwdMhg7Mz4MUcfGQvn3HPPwSmnnIKDDzkYNTSss2bPxt280730smvxm99eiquu/Tvue+ipeDI0NTayRUBEugF6PCzukYMYH+t4ImqQKnMFrCoRCfBKFwVPCJYKx4qh46oRqEcaYzL9sVPfUThs1I44a/JB+J/dP4qf7HsavrfvybhgpyNx9th9cOCwSRhd1Qf13M5W5SIY7nrBow3wztdxAsT3vHCAEZA5dD4OoRWUYgBKxlHZiacIRNVgywMQcRFQbVPYtt8waIfLLXZrSg3UG2/MxPbbbRfnizExb5ovkjAX8NSimbvdilPUXcWmKnaFjhpJ1Rl1rrp6VVoaF0naiBv/4PO/TgIiAmMtPN/HtO2nQfWh4mTb2tritOoG1vOonqmuaKh618SdjV5h9UQXkThLf8f7nXfeRsijxDhD52MS4VdQ4NcbPB5Rto67rADCf8zaAm/X2aXxCgAeDZEfA+LTrIQlidsUtq+sC+eqRCXovzy/OR7PKrQjhdbMYLT13x658YehuNu5MPt/E1WH/RpVxxKOuBDV+3wO2akfgRu+D8K+UxCmBiFALXfrGTACr8h2udv1Qu0v4MQQQrZfgYjxd/+KsBddQMdT7+Bff/11PPzw07jmmtvx219dij9dfCXu/OddeGPmTGSqsth3v31x4okfx7nnnovzzj0LJxx/LHbbdRcuxgYjk81gh+2nYuy4sfjLX67EpElTsP8B++P6629AJpOJ8SKKWPUCDN899xuuaUS6d27D6JteaowPw8GntWUlB/1hp3322YcriUvx1JNPYM/dpuG0kz+GtOcRTx1GRNSIE0YHDUinPAweNBCTJ4zH4QcfgLNP+wS++LlP4ewzTsKxRx6MEUP6YsmCd/D448/jkktvxO9+ezmuvuZW3H3/Q3iRu6qVNOiBSpCtd74WIpbypILEq70IQVCM2wUVtAOIIazUFfQIpAKeAzQO4pEMnBHGCDxuUgMQcYsnxKmJPAxJ1WBa7QgcNnQHnDb1IHx514/hO46HT14AABAASURBVPufgR8Q/nvHD+OUMfvggMFUhKohVOlqGCpzlI+Q4443R+dbiALeD1GBqdT6e70BQrYVgU3CkedQf2Se7VoaBKsXSeyzI+//zhsaIBRSIBSDCON4HzMiOxC68GARC5JXRCDG8khmFYq5NkwcPzYp4NfSKDIgjwk3ekynv2qj+SKiRWuBGkIRgYhA4xWwluOFEJlsGtmqNO+J2gDhSzwR6WgD63lEBCIJrAelI1skwRNJwo4CRkSSPJEkZFbHKyLdeBYRbOgRkV7nqWf7ItKNR2zgEenkT0Q2gImOfohIHEePRyTJF0nCHsXdkoYLtAoQnfRUfyJwlGGpfMOHD8XAgX2h/zWiOsq29rb4J8ydzjmt0I3a2gmP9qZULHIn3BwXVuppvojEeaNHDAM9LK+sFsDyagNsHeWHG0PEFqRhPNJDuLsLchApMa8EEyX1y6ibGWgfS4ivwfQSk3LgYEFzI+Mh1ONeZyFsSfjVl+KA4UTNBQHWcBHLNTtKtDmFdC3y/cejOP5DyO98HneoP0X10T9F3bHfQt9DvoyBu34S1ROPgB26PVA3Ci49gDYlxXkEcO1O2wZ4tC0+wYv5AJx1iDgAjnbd8RQRPGYGheE6gOMkIfkN4OiVI97rgvVdBwhA3hVELOOdL2tiZWMzXn71ddz/yOO47vrbY3v+pz9dg4cefAbz5s3hKVktjjjqIJx5+sdxwWc/hXNO/wSOPORATJk8EUOHDEY2k4oJOudQAcMctdMnHHUkfci+eOP1V3HRHy/F2DET8YlTTkI67RPDwUBgtD/YMo+IQKQTzJYhuzYVNsFMIXCAVIqM6f+wscsuu3DFcSb22XsvdiwpFw4LsYjhyByDHm9FaIrdr28Dxo8fjYMO2g+nn34KPvOZs3D2OZ/gAByMMWNHxv+H5NNPP4srr7oGv/vd73HFlX/Fffc/iJdens5JsxBt7fm4XWOEOmzZngVgACGYePoAEChL/GosBuoSFMCHmLyBgNZiiq8j6CsCEQLjHGri81sedI48aTpUs9ZQU41JtYOx14jJOG3y/vjSzkfjB/udhB8RvrrzcThn8gE4bvgO2KV+JIaYWug9b6mlgKi1hJA73hwdaptQldmWsT55sSixnbx6f2M4ScgQX7Lxrl6tKlqTEXXc2/YfiVruZkO2ATpxLaqAiEB3sQMHDEA2nYqzRSSRQznU8dNVacjTDRGJcTbvIzG9Pn0aEHA1rc7asJ9KQ0Q0eF/BB8xseQlQFTmFIlhjMHnyZOpBCaoHufZ26G5Wj4FFBBW9wAYeVePm5hbSo4ElvQqqSKcujR61DV555dVKUUfo6DQMXYnjvPQGTUYoVXBxqUNn7Thjsz4RZ3He1qAkKQgNfsR5pr+H61vhzrVIp7eK9mMN8lEOLWERzUEBjc6gvXYA3JDJsOMOgdv9U4iO+Bmqj/kNGo76EeoO+jrqdz8PVbw/9QftCKkai9D2jfut/XCVH0JSgSiwJ4YgBEB7I/yyXwLQbBEEzODLvC44cSYRHA2kMBQhFcYpXRja1AQMVLyFYgnLV6zEy7TH9z/wEK6kff7t7/6Aq/56DR57/EksWrQQQ4cNwIcOP4B2/VR89nNn4YwzPoFDDz0IEyeOxYAB/UDTXe6DWytE18c5mitHnAg777wjTv3ESdh99z0wbNgIWG4CVAbsEWskX0Z65TW9QnUtoi7O0bsQoxJiSo/5Iu7ANKQsmLPx1xFR62io9QKu4CIeifTtU4Xx47bBXnvuhFM+/hF8hne8utLRH9fWX2RvbW3Bs88+i1tvvQ2XXnoJLr/iKtzxj7vw9HMvYO6CRdBLfxGBkAVR/hgHwZE/Zq3zTXq0zqJ1Ziq+AkcdQieJMrBLSEcW/U0NJlUNxaGDp+CUsXvjCzsdjW/tdSJ+sPep+M6eJ+GL2x+F40fuir36TMA49ENDuw9XjFDIldBGx5unA4t/alKPcyJA+4J3+XDRGq9oQYNS76Uxtf/whJ4xSCKIHx0HjczmUb7eb2i8K4gkXOiOQ+9j0bUyNv3Rdnw/Fd/3FooFxPN706t/gPm/QgKO2iPwPIuRvJttaGiAXj/k8wXk8/kY9H5Wu2pUTzWyHlC1bG5ujp2zoqh+adgVJm07CfPnz+c0jSCS6HGl3HFehDCwg3YAqocQx9DZ0rGYqIKy2aFl3azkkS62w8u3Q3jCplci7e0l5AIPzf4gNNdPQn747ggnH4f0Pt9BzeG/QObwXyJ7xC9Qc+h3ULXzaciO2Q8yYHtEVdsg4kJATVgo7Qh5yB1xhymMgYsEbMFJJEL5EEQsDEFgYXkCoH9jYP6iJXj2xen451334Mqr/spj27/g2muvw1NPP4PVq1ZhwsSJOJo7zXPOOBWf+9S5OIM7zAP22xOTJo5B/341CKICTxsDqL2v2H6nRhMbf8SYGEnxFTSRrcrGvy+tcaefrQAJF73cUKWD+r+u6OTQ5nQiqNBEBCKiWZsEAq6zKGSlmYCgxCPVkMcTSi/gsUlIR9OnoQ7bjByBnXfagef0x+GT55/HXe+n8NGPfhTTpk2D4s7gSvXOu+6OfxDrj3+5HDfcejsef/o5zJm3ID6CqgySMiYiEElgXWnN6wrE7JrsiMcDy8F3pOXo0AP2JRJLtRdO1jAG0GH6PDXvE6Yxlve8ewwYh2PH7IIv7HAU/nvPj+H7+56CH+/zCXxt6hE4iY53n75jMb5qAOqo3I4rRXVEBcqhwKPkEmmFnFARQdsWcqLAIH4rcS2LM/iRCNwNA1EQYnBtH4yrHwiyCccZyw00MZJXRKC/EqH3Y+PHj2cLSX7Pr/7BiFyuHTrmPcs2Ja1jVV9fF49ZLpeDtVtFbTeFtQ9wtpgENk7IWBsj1dTUYMKEicgXCvFuVne0CqobYRjG8zRGXM/HGgt1zO3tvHYgjtoRBh2v6ts224xi2mHJkqUMO1/hnAU1PWSW7TMOKZ5IOe46I84FvU5h4yzp+kqXhCD557iIjSC0W+AcdXSoYSmPHBcMrVEKeW8AcvXbom3UISjufDbCA7+BqsN/jrrDfoK6Qy9E/f5fQWba8bCj9oLrPwEuPYh00wSDiJsOGhHQZ9MaBLASwIjHtIEXGthI0PMREYgkdrVrmc55kaRMROIigcCUQYQpAviUSkUuShbQeT7HzczttKmX4g8XX4y//f1OniK+jBL7OGXKVHz4hONx3nnn4dOfOh8f//hHuTHaHfrrWQ2c3zQwcFzAlGi7Stytl2jHjfJuyDfHXmRtHtn0el+RBF/HU/VCEfv360+btUajHMauVi/J6o2v6Q2i66PZ1NSGvn37dhTbWHAGjsqmu7CAQgl5hFEkRqBAGQQ07HqsocJXHHUWoKIbzyIGsVQkHwYedECUpjF0Wqr4cV0HR21RSKd8DBs6JHa8xx97NM4/+wx87pPn4tQTP4q999wddfW1eOutWbj99jvw+4v/jF///iJcd9OteOTxp/Dmm29ycDp/wGr16jV49NHH0djYBH1i3tgm2AfOHigUSzmEdP7sBqclOAEYowdzKDGfx78sSwsVSLOJYawFjEFEGuQaYNIJOh51cDW8DxmRbcB2DcNw5Da74NPTjsB39z4ZP9zrVFy4++n4+g4fw2kj9sdefSdipN8fVUEaXAwin8tDna/+sfQ85d3Oe6QiJ6Te6UYqH4ATEPB5r2vJF9iYGrHJVQPRx68hd05Z4zo4IiZimWpk9tvvoLq2HnW1NZqpWR1AsqwHNPJ+HOXJooU6FgqGfVUQEYotmRCaVhC2rwBOujTvTurr6uK/Ox3yuDgmqoTWAyIJPZEkXA9anC2S4IgkYZzZ5SOS5ItIl9wkqnxWQGTt8gRr878iEstDJAl7UhBJ8kWkZ1G3tIhwzEwHiGwcX0TitrGRRyTBE5G1MEUkpiGShGshdMmoyK8SdiliVAimA1yUpK01GD1mBO/UUmhva4P+xLo6TT0yVog47w11S0Q6+o4uj05T0G6sWdOMiAkRpduJENIGpX0P/foNpD2YXS7gjKRCUy1BiULvKyXdgMKQsSgGeeb5iKyHiE4TpAmduARxESzpWc55MAyDCMViCP29+jZOpbZ0H7T3G4/mkfuidddzgEO/Ae/oH6HmuJ+i/1EXomHvT6Fm2+PgD98Vtt8EIDMQjtdNAgdBBE8USrCc0yB/gA/E/XHEsASPzXoAGJJLtZ/6a5A6vx3rO5YUOac0hBjuGKOYfe1CRN71Zykef/wJrFy5irUTOa1pa8Wbc2bj0SefxvU334bf/vFP+M0f/oSbbv07Xps5E+nqKjrPPWhXP4bPfvIcfJJ29vhjj8Guu+yE4cOHoaY6S1a1RReHEcdL7YGwfbID3Q1btRcEgNLmWGq+iMAoDqsqPjuHgDwG7LcwT0KHICpS0iVQ9GD3ICLwfR9WbSuAvv3q0NqS3MezkDm9/5rebwLsi0Cf9rZ21NbVarQLUNDGQuDgc9flGR8p/RUXKqLlkaqlEFVakYlQtAFChkJsJSAiGpRTlHKXlIhAROKcykcHpid41mDwoIHYYbspOPKQg3BWfM/7SZx26qk49EOHoE/ffpg9523cfc998a8f/fGiP+Hqa67DGWeciYMPPgg//vFPUCgU4XEQLWkJG2viUdTqpjVIpzI86gjZM4eQfWNPwQQC9suIB+E/6gc62GTCEIQ0qE3QgjiO8tMtwTziKj2PGjUkVYcd64fjwBFTcdIOB+Eru5+AH3G3+9N9TsZ3tj8a547eGwcP2hZDeYeTlRQyOcorHyJXoMPnkbMwXqSS6l1vIW3RqnL2fIwfOBJxs/wYMipU+JC7BcMQfN6ZOx/jJ4yHiCDSic68yssslDiB9c+ZWcpHhEQqhRsIRSSmJ8SJKLfammpYY5Hj/VulXRZ98P6fk4BQL0xsmGu5qBu1zTbQ3WupVKLjKkIXkBpX/dR5XhGPiFSicahJS4fYRn3Kc+6KdC9XJM4OTORR5sKFizRJkLjteAJDQC4AhtGwacin+sFyLnp0sLpzBHePkXEocbGa50K7LRS0uGrkvGrk+45AfvKHkKfztIf9mEe9P0bNkd9Hv0P/BwN3+jRqJp4Ab9iuQO1wOJvl9GZLsQ1UjsB2ExDGFOIUF97OpKBxYY24OwJypyAQo7mOPidkXOkJ1ImGnO8hbZHveVBnunr16vg43hJfwRHp0ksv433oofjwhz+Ca66/ARf9+S/QvDt53TbzzVncmNThwIMOxCdOORmf+9yncfaZp+Howw+F/lTvkMGD4HMzpGPRE8CHIuMXEJEYwEfEwBgDEYEhCHo8dMhSikAM6JpLQyGfal+5UYdYH064WFA8VhWRWF8Yjd+qqgx1pj2OK/040ssf08v0Y/Ii7ChjOiHq6qoZ6/6WKCRrBG3cRb3dHqBgyVbKQDwHMQLjUvCoqFWRwKdDcXDYUk9l8CMOSsDjCUeFzlAxhg7sj6kTJ+CIQw7AObx4v+ALn8OZZ56BI484nLtfE2ESAAAQAElEQVThoXjhhRegR9P6+1ZXX3Mtrrzqajz40CPxD1kde+zxVLrTsWDhYmToaK0Y+JzUHh2FEHzecwIG4FZVRBi+u1eloLJQUP4jdX7sh/5kYB3veYf7tZhSNxz7j9gep039EL660/H47W6n4w97nYlv7fIxfGrCIfjwwB2xbe0w9EnXcQ3sIVAFbg0AjkNfqcKousHo+RhOAs3TNpcuXYLx48dpEob9jCNdPjp5ddwrdboUbTAqksjF8zzU1tahWCwiz+NBkSR/g5U/KPxfKwFHyywiSKfTGDt2TNzPAvVC/zKT7mZVT9TRqm7Ghev4iAiMES6OC/Hv2qLHIxBo/TFjRsc7OD2KFpFuxrpSpbr/ePjZBgS5FuRbI7SWLHKcN8VUH+T6b4vWbU9EuMenkTrk/yF99G9RfdRv0LDf19BvlzORGfchmKG7wdVNRJQeDHWUEW1bSe9PXRGgLYqBeZX21h0mlmDdZYj7ov2x1rJnAiteDL6XohP0Yhl89rOfwyEHH4Lb77gTjz72RPyDSH+9+hrccccdyOdzeOmll9HA06TDDjkYZ516Gr5ywRdw/lmn4agPHYztJ0/EsEEDkPEtQtrQEkHb07FSwL/5KI0KhBy3YtqixDAUQcEAgWfgFLiowaIVsK3tUPzKX6Lr2nxtXW288FdbAkoDW+Ehi1uhFXZGJ0BEZ1pf17BWg/SngFi8uLwR//Xgy/jkU2/h2y8vwJXvtOC+5a2YWWhHE50UuFoT4hkIEgBjnYCuj0jX1EbjIg76wwcGAVzE3R1XpRGVxVHRA10pc0dWxwEaPXoUDjroAPz617/Gaaedjl/96lc4/LAPYcKECWjjMcqVV16Jxx55FHffdRfLfoe7774XTzz1JJavWI67770HZ59zLu65+wFOckMQiCSwUQY3guBofCKCotkIPCLiSppHUzppuWAFmJdFCv24mh6bGYT9BkzEiRP3xRf2OAHf4h3vd/c5Cd/c5Th8ZfJh+MigadilZgSm1QzD6GxfJdkB2k4lsWDBAvipFAYO6A/NV6iUVcJ23nuFdP6ajrgA0HCTQO0GjUs2m4WCOmoRiQ3GJtX/AOl/rQREkjkzaNAg9OX1U2trK0pBAP3VHHWwCqprIrJOGaieiggdQgituzYSl62cSw31NdA5r/8DUILjUJljmnbUzzAzFG7Q9mgduhdatz8PZu+vIn3wt5A9+qeoP+aHGHjwl1C785lIjT2SeNNQqhuBkA44cBnoPY64kk5N7nqBEm1QyDliXMW6xZNAm9pkYLc6cEUkti+WztXjYvXpp5/CWWefgxtuvAUrVqzECy9Ox13/uge/+e3vcc3VV2H69JdwyaWXoqmxkQuYsTjwgP3x/e9fGNu5P/zhd9AfUBo3diz696NNIGsV+xhxfoe8c414VOsbwDMsjHvVwcq7i5B/dgCuHIoIDMEC8LkPkCWNCF+eg9K9z6LtsrvQ9IPrMf8n12D1U68hRX8RekLMzlfHq7amFsYYNFeOjDuLey1meo1yD8KNjc2xIa6traaiUkJdy+kAAIM5nCivtlg8tsThprda8KvnF+N7j83Hf987E19+cA6++eJqXPXOajxMZzyrrYgm7myTASAxKijlzzERAuBIy/EoRHSwJUQkRZTgGBKXN4vCVU+CDwj04Vc8QMF4dIAWYgzLBJYK6nsWOnF1kml44okfw1//ehUOOGA/jBgxnHcQu+OYo4/C9y/8HvbYY08eJR+C4449inQM3nh9Jm644SZ84fMX4IrLL8NXv/YVPPnU03jnnbnIcZXoyJeIQETBAmJ4vAyCQ0Qnz28chnqno8Aj1JBHs8qHGgzwEcO61sAJ+26FPFt45JligcBBRBAxDDgBQgLYN62rDnmQV4XJ2YHYl473uLG74Tw62+8ccBo+v9fxSHEnrngxHQc+jlQY8J03fyH6NNRRoQ3iVSPHUXErfIWUf3P5fzQRkZgHkSQ0bF8kiYskYSVPaUDYD7ZXVVXFlgA1nGooRAQiEudVPiIS54kkYSV/XaFIgiOShD1xRJJ8kSTsWi6S5IkkYdeynnGRBEdk3WFXfJHuOF3LNC6y4XLFqYDI1scV2XCbIt3LRTrTFb4roUhnmUj3eAUn1g8mstkqzr0RPP7LQf8koOpIZSerYUAbIJLQqOiWiLCm6paDpfPRXWoQhFCaCrogFDExjn4GDeqPdxYs1ij0+BR0voDSIFA/jc2gZt8LUHfMT9D/kE+jZqeT4Y87DOg/DciM4FypZmOkR1yfdieldkdpsLoYS0oGlnPc4+z0AFgYntz5EGfZlJQBCNgXRzwSY16EiDYgTsd5miuAWIAURAQiwjhQKObxzty5dKgv4Wtf/3+48orL8cUvfJFO9Xq8+PxLPLkq4dBDDsIJJ5yAqVOn4jvf+haOOeYo7LP3ntCd/D777B3buTPOOB2OmySnvBM0FM5hbURoe4zxYMSHg2EW+WDfQB4E/Me+hyxR+6sLCQ0lZD7tt9BgRaRXol2LWFNfEQEImlbcUr4d+WXLseaVt9B4zxNo/8stWPyzSzD3F3/Bqt9eg5bLbkfun4/BvfgaDBf+smgpzwIcyC5ICZ1PhEzah7UGzc2tndm9HFOJ9HITCfn29jwNdgrWsMnuPYcOkmK1Fx1quduqS6WRzWRgeCTU6KfxCjJ4pKmA6+cuwY+fmYevPzQPFzw4F59+YC6+8txs/O71RbhnfgteW5XHSt7lFilaw1WM0MlEYpnyYEMLy4HWlWIYx6xabmonh1/vUCRiqcQA1hAxEAJE+Ar0MRpnRETT1BzGVdnUqegkYDJWzPvvv5fHLLfjAK4EP8R73XPPORvnn3ceDjrwYBhjMY7Hq/PmzcPtd/4Df/jDn/G73/8JN958Gx577Gm8+eYctDTn4NEAWGNghHzAkLSBcwLROPPAPogIOh+BSAKdeUlM4sBBQ57AKwX2M86EZmofKsBGWJaMQz+fCyKm0OURURklGfPnL8LoUdvECWZDyG+c4EdEoKcXasRMl3wWQURi0LiCSJIWEU0mZQ7QetXV1dDjQOVPC0VEg/cMRCTmT0TeMx421LCIvO/4E+nkSaR7fEN92VCZ6oblHNHdrC6+VEd0Dqqj7Rrq3FTdEUna7UpT62s91VERiYuUrs45a3TOId7RLV6yLCmzBtZovuIqgA4xgqkeAGT6cerQljiaFII4R0fpkoTOIWEcWteDkJplOTifGWXaxSWaH7NBXAeHSL2EIhDDiGXMsA2hww0ZF4iQngIEhmFLcx6vvzELjzz6JG655Xb84Y9/xm9/ezFuu+126K/ZjRk7DpY7vP322wfnnnsWzjv/TBx77NHYe++9uAm4AY8//jh23XWXeEEbcUetCw6VHfjEoTDCV3vCJhnTjDIkjHfkKYdF9oG+FNyY87ovQoonaykuvC0XFAUvAm+0gLgLBiH5F24cQp4G5ubNR/uzr6D11gfR+vtb0XjhlVjx3cux5kdXo+WSO5H719Pwn3sTgxc0ok8hRIbjkqpKQerS9DEGQl8TxZwIv13fmHNeNaSQay90LejVuOlV6l2I67GMGkzNkqSvGo1BzXbI2GruTsGVWcTBUXAMVXk8S+F5aVSnsjC8F2iqqcMsOuNneH/9jzklXPLqGnzz+Tn4zJNv4tOPvon/enoOfvjGctyxaDneWNOI5YUiisbjQDp4RkD/CxEOAwcHHAceEHPYyYAmNNgEiOeIfohrOPEUVDFVGaura6A7ML0nUqceULFSXDD84Iffx4MPPYQrrrgMJ590Ij7z6U/jJIaHHnwwGuoaMHvOO7j33ke42rwOF110Oa699mZOmCegP2CwatVqqCwMldkqGIG2qQA+zOJ3428P0a9VQcst5UCxxGUeTBx2fhxEhDvwAhobGzF8xIi4SPnQOtp/jWumjrke4YkINF9B8zcFIupBmjJT0KPizam7KfQ/wPnPl4A6SXWy/fr1ixd0FeeqjlZB0yGPMnVerqu3qqeKo/9pRaVcJNHVSh39Azq6WGziPZ9IUlbB7QjpHKAQ2wPHbAUG63w3VNazguuY48Yazjsk4PlYuaYJM9+aHf/mwzXX3YI/XXwFrrrqWtx370OYPett2p8aHLD/gTjpxBPxuc99Fid+/GP4/W9/g4dof37z21+ito4LaDpS7b/2NZVKob6+Pp6nhvYMXZ7NnXsS19V+KoA0gSI3PCXfg6OTt+LR6RYQNq9G69y5aH/qJZRuvBerf38zVulx74945Pv7m9B0y/1of+Q5pGfOR99VLejPRUed7yNdV4MsbSyFE9OmZGAicCMF+JGBa26H5c5frMScVD5RPD5g3+u4k22pZPd6aHq9hXIDbW1tyGTScUoHVSBxHMKQTijP1GKe6zdlHCgn8CQhBi4H6RS595SQ5j5EiuOW4ZFLtcujRnLIVFm4TBbtfl8sQwOmt/q4e34Bf321CRc+vhAXPDAbX3x4Lr785CL86rVVuGFeE55Z3Y4FhQg5dbzw4NNh+wxVGBXAWg/5XCuvkuE43ibuiuaoUmofreehUivgZNe7jP332xf1XChERDR0lMOGDcG2207AYYcdiLPOPBmf//zZOO2Mj+PgQw7gUdhwLFq0GPff/xAd7g24+OJLcNnlV+Puex7EjFdex+LFixCGAUQE+o8cUEYSA/6NR1i3KzDZ8aqesrn4B0J0BzGwf38uhZKJBC0gZqX/apxEqPSsJCIQEZZu2us4ofTviyotNZg9J/6mUXl3WMqljo1Pw5BKeVwdJ+D7FtYaaLnypeHmtEAxEN3FoPXXB7HlUOT1QKUeCW3ey6a1LkeLb5zoHiYjSZosi+OM/lsv6WgfYlqMrzN8dw0k/QD0d2YHDx6c3MmWitzlBfFOTJ1HyDmn87CCW2lJRGCMgT7WWujveSuepiuhSOJQ62prkU6nsHjRIi3uVRARiCSg/HmeF4/PsmVLMf21N3DPg4/g0quuwR9pB665/kbc88CDmLtgIYYNH4r9D9wHp5zyUVxwwfk455xTceSRB2Pq1AkYNmJI3NeAR+I1tTXYd999MHToMJ4O5ahmJY5IFLcZ0Clp31VW2rZ2tBJqvCdIzwxNk3cSg4JPK5QmWABGd+yNbQjeWojW+19C0zX3o/nXN2Hlz67D0p9eg6UX34LG2x5E8OhLqH5tPvoQt54+oZ72sTrjoZSJUPBDBLyIjXi/pX95To+XHcsN2xRtQ4ERS7uBlhwM+5uMMAvil4WqgozX1tahpbmJsa3zduejF9tc2bgG1bVVcQuGzs1xeOMEOx5R4XWAeUoKxzIgiov0w2Ko3ByFqblcfDFNw83jUucM9H7RGMcDZYeqiMAe1dCZZzkxClV9sSA9AM+1G9y1pBWXvrIMP352Ab5M5/uZR+bjyw/Pwo9fWIhr567GU6uasSCXRwtpdPCmDBC0XXElcNpBf4gocEIOEwBzQ02TUWGfBCF0gcAsxphpBHzh02CrAiuEVCA9W7+hIAAAEABJREFUTrIs0B21431EB5CG3nNOnDAG++23J045+WP43GfPx7nnnInDPnQwpkyZiNbWRjzzzFO4+bY78Mc/X4bLOPFu/+fdeO6lGZi3cBHyVDARgUgnQCJSDgAhf1ykRLzTiQhAFDtqx51jBUBM8HE0kDoujMavxpUKqWIBHXxVbTVSHlenxHNah+0potZTA6e/ImGsifnQ/J4gQkrrAMVT41fHxYhOfqWneV1BpLNu1/x1xUW64LL/KgM4D4iycJIBbIpS4ClHSpCtyiJVVYdQarCqFVi4IkfIYxHDlc1FlHhXlqqqRjqTAkxI2bVwfB2M6qNQvsoAcUhYYzGICHU2x2ZKsJkGZDjJ62qqob+apFDDI/GuUM10d6hCdXUCVTVZZGtSbN9nixwNjptQj0CIOMZxg+v5RKYIm/aQ5klQuraKdNJdIBP3Pcv+Z3gPru0Z0gsRIOL87ElSROJxFZFuRTpWEsshgJ9Ko7qmBtks21oPpLJZmIwPw3b0d09p+bvR65oQkY42RQSGfVY9GTJkMFQ39fdPAx5JJhDS2XK8SqW4LOErqa9xlB9jDI8O21HUvyRWzhORcgxxew0NdVi0dCn04W0UhP8CzmGdx45xiIGCY+hiTXLQfxHHxnVLB8yPoD9PIcKaYiEdYFAkzflcVL8w/VX88577cdmVV+N3dKg33PJ3PPH4Y1i9cjkmTRiLww89EOeeeRou+PT5OIP24cD99sLkSePRr1899Inb1bY5L9VSGu7ohLJSGYVxfsiFQwaGttbzfK0Cay3TBgH5KhEnEmbTiMXTxWkclKMDi+CYTzFzjhBJBI4QEZiC5HMorWpE28zZaH7gcay+9g4s+s0VWPODS9D8i7+i6fK/oeXWexA+MQNZ7lAHc8MzMHCo8ixSWY8O1SHvRyhxaxrRLhpuInyxsORBf7NEubXMMywTiQAFhHBlEPFQaMsjbM/BAMznJ35JwCmHQFV1Fmv+N/7gUzs7naWh0P6KJJ3VuIrBUdHD0CFfEO4nPcrNQTESEArLMI9hLCSHuI7SoJKYskELEHBgQuhgR1SUkMI3KCGNIjh2qM5YVNVUw2WrsYqtvJl3eGBVCTfOXoLfPfkqvn7f6/jkfW/ji4/Nx3+/tBJ/eXsx7l2+CvPaCigUI4RUUpCuZ0L4BMc46KziYyJOjpCKEoQWQeRx5QYaQAEXXSAbEBFQM1F5jNKqJJyrxJKQSce8rqAFNTVVGDduDPbYfTd89CMfxnnnnoNzzj0XRx51FKZMnQrHNp5/4QXcfOvfcfGfLsEfLroEN998J557bgbmzluM9vYijPhQCVvjw/LYJuKCIooAYyxEDJsRiEgc8hPHRYTGqkT2Haw18ClzxVixsglDhmyD+FEiGmGB8m2MofMJoce8AtGSzQafx0K6k9U7MxGBiGw2jXVWcKRDGUNKgMlx59NItAIdXh+u7lN4evoCXHXTI7jw5zfg/114Nf7f9xT+im987xp87buX47s/ux7X3vIsXnxtDQKpQ12/wQipZ5EUIEqb1NZ6me+Jj6Bk8fSzs3HvQ6/inkdn4d4OeIvxTrjv0dnogMdm4Z5H3uqAex+ahedeWIYVqyOYVDXq6vUHa4qQqIQMFzxrtd0lw1gfK1fncM/9L5KH13Dfw292wkNv4n4uOhXuffBNPPzYG+xXoicex5Mq2YXS+qOGuu2RD2vTeO2N+bjr/hdwz8Mzcc9Db6wT/vnADMx4bQE8S2erl3SbMc6qa5xY6Nu3H/R6plgMOJ5RGcJYB8MwCSPqaIKf8N4ZF+IHHHvKsNy2lokInUoUI48bNx5Lly2P42meZgRKiym9ChL2l8qJCjiONRN8hXMGdKgOgHDuGVjOOyOWffVp6yLMn78Uz7/wCv72t3/iT3++HBdx3t50y2146umn0Z7PY9K2U3Hk0UfizLPPxmc+eT5O/vjHsM+ee2Li+HHQRRr0cY7tdAdhe4gBfIQACPmMQTRtWCcJhXgi/BLAx4sEVvtAtgNqgDq7kKYhIlhrYKwAjEcatrejtGQl2l5+E03/egpNl/wdy399A+ZfeCkW/vQqrLz8DuTveByZJ96AnbsUXlMLagQ8fcjA4x0q0hYlL6LNjuCxH0IgO4n9ZPsiAmfYGPgwHjII6OUdIto7h4BhRFBbrBDBQYgf5UuIKD82xRqdr2GZpjLZNPR3qjW+NaDcg95vqsSjnBquarUlRyXVsAKGkm3j0qiVRxaWRrySv/HQdaAIaUhHCkyBj+YoMKqoHET9Yw++OKQsHQFX7aW6fmivH4altYPwilTh/lVF3DyvGb95dhW+9chCfPbh2fjUozPxvWfm4U+85/3n0hxmtObRHOYRGEBsCOuF8Ln68iSgspRA8uB4Q59y6xp916CTXkEJaKgGI6Cs0lz9jdtmOPbYeQccf+Rh+PS5Z+GznzwXH/vwcdh9t92pzLXxHzn/262342Le8V500WW44Ybb8OSTL+Bt3v+2tvDuoryCFREYKqEIO4XOR9vTfM0JuZi478GH8NuLL+Pdz4NYvHgpclw8GWs5aV0MIkmP23UCFosoJ7X6JoO2qb+2IyLQnxLd5IqbhKj8EThWXHajjrsUmBr86/6X8Y1vX4rv/PhaXP/3Z/H8ayuwYDmwqjmLlc0ZrGrJYvGqLJ6bsQaXXfcovv2j6/Cj39zM9EqkawbA6I5AF3zKQ0w70lgH+LYazS3AX6+5Gz/55fX40e/+TrhtnfDD392KDvjN37rj/OZ2/Pf3r8dX/vsv+B4XAvc8OB2R1KKmtgFBsRSPQUejXSPUfd/PYv7CNfjNH27BD392C37yqzvIy50J/Op2/PjXt8bwo1/diu/+9Dq8yROeVNqHlEJQYl2prTfOZsC1Gw1gGldccy++/YNrcOEvb8H3fnnz2vCrW3DhD67EvXc/C/E9hJz7m9qOMqBtGWPR0NCAQYMGU1cKCIISge4hDBiG63S0Ip2taFSdpS4IlWYF1DmLCGkEmD17DneST+D3f7oM//zXPdBf6VMKHvW+Ms+1nuZJPH8EBkJnauFzMdvG+9y335nP06fpuPmmf+Cii67E7393CW666W946cWX4Xkp7DBtZxx/zJH4zPnnxH+F7mPHHY29d9sR40YORw3HQH9FKeDJU8ROK+gciQH/3hPTIE0NlW7RApEl98YAlK0QDDcTksuhfekSNM14DS13Por2P92GxT+7Aot+ehnW/PIatF9yG/L/egL22TcwcN4KDG8J0T9KoYaLLS+dgeWi2RhLqQiky9RgCmCuw6Y90gWta7ySLSKc1iXuZAuVrI5QyrFqbrYC2jJNilRyNdU7QEn2DuGeVEs8tqnKZuJsdRJxhB/tolDIOR5xtnHVacRnbu+/hpYgyzbTkY8orAZ9JepsHg0ZQQ1ZSFfVoD1dg1ksfyxncPXCNvz29eX4nyffwpceeAv/9eBcfPfZRfjN683425I2PN2cx8IQyHMVDyPoCiICYZcqwGjHq3kdiY1EVG4inTUsvbnjyi7i5FPj4rh4SfkWw4YMwq67bI8jjjgAZ599Cr5wwadw2uknY++9d0dDnzrMmvUm7vrnPbj6r9fR+V6C6669GQ/c/yjeenMOGle3dOPCcLJ57JNhuzdcfz3eemsmDjvsAHz1K58D7Qeuuvpq5Mp/l1j508qOk7attTU2+CKd/GrZpoLuYpWO0qyEm1p3bbwuPIjO8AgGGdRkBuGlGavx3Z9ej5//6R94Y2EEzwyFZ2thMw5+uoRUClxAOaR8B+sZHq9Wo7auBoZO4aFn3sJ/f+cyXHvd43BRNXHSUF4hIVlwhMqrC5AAGZ6i6J/Es5m+8DP1pL9u8NL1qEBPPMN6UaYBy5osHn5qHr7/i7vw/Z/fihlvLUG6vh7GdOlrpflyGLgiTCrNDtXBrxmGMN0XUbahC9QxXsc1RwPawlq89Oo8GI6fcAFsYMpUNhY4yivF49XVmPVOI6r7TIBN17I/dWtDqg4+wUtlodKK9HRh/ex3a5gqBrLG/hqk02k62UE8cQnKTjUJVXcUwjCEhvHYdKPSmchz56MpYwzpCqy14GDiuuuuQ2NjI772ta/gqMMPxfKVK3H5FVfAGsUxMGSCNVCBVur9nDlz8fAjT+CGG2/FRTzuvYLHvv/4x114Y+YbUN3Zc8+dcdppH8cFX/w0zjvvNBx77KHYY49pGDVyBLK8hnCc0zqfQy4UNA4ejUbMEwiSR6WVxN71l3yDICIMEtC++NzJCm1Zcc5ytD/+GppvfACrL74TS7ioXPK9K7HyF9ej7eq7Ed79DBpeeQd9Fi5DQzGP+iqLdHWKekXjWW0RpQwgRkVIOUaUDwhCAAS98ziSFY4f9K/YFYpMdX9D2kfNqeF1jPoj1SFN9zZQEr3bhIjEgi5yla1HOtqasVaDDnCIsDJXRFSIYDndeqvz1B/oj5QrROy5odAlLMFDHj558CLyRaSQR9eRKcHwWDhLlagjRm22lkaiFiVbi6WuFk81+7htbjsueW0Vfvj4XPw/HrV9ieEXnlqAX762ELcuasQLTa1Y1F5A0VHPKAfEAAaC+B9XU+00fCW2DUeF5LmMY/sgXsC9QOBClkTk2RESGhHlAyOwniV/lqjC0MQgIrCUrQhlzpo6QRWsdRg0sC+mTZuKww87GGeccQo+9wU63jNPwQEH7ochwwZh1ZoVeOCh+3HFX6/A7//45/g+6N4HHsarb87CilWr8egzz2JNroDTTzsNN9PwXKS/nH7EQejTbwAefuzJmA82i8qT48rXUOG7jqUIe90FFFekM8+VkUUEWS7I1PBpnoJIJ56IaNX1goiU+WFoHCVWoA5GsaGlFGHSHiRbh1v+9RJ+8Mu/4YUZy+n0+qKKk4/igx6PelQQ9ZXiIh5fOa6+Q3h00IZpxwWa43jV19BJSRWuuOFR/Pj3t6OxGCFbk4aJHESP3LpwGEmAEAWCQ0g9E/ZVWL5OcGD9BMg8uuJYG3KMA1g/TX4H8P54OB55bA5+8qMb8eKLS5CpriM+FwTk1ZFXEYFIAimx8KnXjnoW0IAbKUKoZwmEEMWP0xFgI7w4421wWlLvVYYOItIB6PKIaL5lmYKBUOYvv74AK5pD9lfpOhgRqu3aUHKWOJqPuH3tL7o8Iko7gS7ZbKuScrA8utQfKuRakE62FIM6KT3tUXCUdUhHq6DxSs1KaNhGfPLCjUBSnvT1yWefR1s+wCdO/Aj+evlluPSSP+PDxx9LGdfioUefwOo1a/A658eDDz2Kq7hg/eNFf8YVl1+B++67B0uXLMKA/n2x//774hOnnoTPf/5TOPOMk3D44Qdgxx23w+DB/eB5KteorJshHO0RwLnr0DGflR/DeZTyU7H8BHyoWyH7FFBYMVDf+DIlnPWIR9CRDmhLXIltEJe1YJgnhID9dZrB9nJcQLTMnoeWR1/AmhvuRRPvTVf9/Aos/fXlWPWX61G45R5EDz2L7GuzMHB5IwZRHs9pEgkAABAASURBVNUeYGv5iVegaZQ8H0UxcLRXYRSy/Yhjyv7wa6iHuhkwiNh+CBBHCNr8lgZDgtZQnuRAVrexRWYIofwK+67R6ppqhNxgqX3RdG+D8tXbbUDPv1XBq3g8q42JiAYdoKmWUoCAzg2c6B0FWzjCuQ/6mxg07qi8EZXASQmc4XBUXucAkD/nPKZ9DpSnqkLdYAFfMT6Ek5o2Dl6VD73wLWRqsNxVYUZTiAeXtOPPb67G9598G1+9fw4u4F3Xl554BT/mruCK+Svx6KpmvEMH1MR+OjrKKpNBSkiHyhGSDxMFECo/Ig/C9qxyQKW0oRpEZiB5OmMqPYExFso3PwCYFyPoh8BO6WTtBgD6NNRj8uSJOPCA/fDxj30E5553Ns4883QcdMhBGDdhIlbSud53/4O44tobcPPf/o5DP3QYfvf7i/Dtb30bP/vpT/HlL30Ju++xJ+bOX4iASmuMkA9OJ/KvYy6mu3qJkC+s/Ygk+SJCmTv4vg9rPRR53KzYIgIR0ehmg9YK1aFQPJYycpKBs/W49qYH8Jcr7qERNchWcQFF3hEV4eh4HMfGuBQMUuRH2KaBYwqqHxEQ0cGCY6Y65PkeUnRsjzz1Bv54yZ3IhynuzjziBKyndRnoq/xT14wxEKWF9T8xKqtWwq6Y4hyEhsxRTwCHUNpRP6gvFq4s4Ge/uRXT31yImtoaRFEB6uzA1qCPCBcJhi1HBIFPHTYIGa+AY9zjAiFF8JDK+Fi0uBErVrbDpjyIUSLrA4FIApYyLlFOr77+NqyXQTqFuAzrecT41PCk0JBGEtvUryOiAlBfX8uFWZa72SJ1scT+09DTsUbURYWQcQVH+bFS95ftqq5puYjEdRXhrdlv46CDD8KvfvELfPc738aPf/QjfOMb38TBhx6Ku+6+F1ddeyPuu/cBLF++EmPGjMFBBx6I008/FeedezZOOunjOPjgAzFl20no16dBycWg7VeAysUhdMx3iYzYNhNxXCjwCgCULQARhgQIEIhjhuolA4AncY56EWkRx9FBI1y/IOSOUhS3lEN+zUrk33wbwX3PoYnXFgt/dR3m/egSLPzZJVh50Y0o3Hgfgmdehcyci9qVTWgIIlT5BikfMFlBmDUIfIFTetS/iDxCfNpTCxsIxBHYsH4ZEC8inxFKEiKwLgHDPJ042PKPKEnOMXD+upa8prqBik4zMukMA4fkTysy2suv6WX6MXnd1YgxnARVcVqVPo50fAQ5ToI8d46OkhCJxdVRuqUiHGcqBGLoPs6yniaorFAAuPgvg0NEqXGRCAXHqk48wGbg+VkalSwyerFeVYXFqWq8HGXxz1WCv77VjN8+vRj//cBsfOn+N/Dfj8/GD1+eh7/OXoYHljTh7dYQeW3KD0ErB5/MetZCV/q0ExARgC+20OPYr6gMAWVfoiOyxqPjbcCUieOx/1674ZSPfxhf+uwn8ZnzzsGkMeNQTeV86cUXOzh4+eWX4fsWapxK3AWgzKAarCQNlLOwKY+IQESgx3+G+lLRExHZlOrrxIlCgTVZRLxXAgcrm+2Lm255kkd5T8D4/eDRoQMRkkfbUdCUDoaCxtcFnWXWAOlULR588E1cedX9cIwb3VahE2ddFN5dnmU16pvSlhJgSyhEOdjqGixc3Y7L/noHmlsDeDYNx3ElcsfblZskLiyrgOawIy4LUE5+Ko2ly1oxc+YSJtUoKR7RN/J6XHQsX9GOV197B57xIFEYj+n6q2m76y/dWImIxPSr2f++fftCf1BOdU91R/WyApqugOvhaIWNaJ1CeVGneMyK715raqvw3PPPazKG6dOnw+fYbrPNSJxzzlm4gDvUk078MPbdZw8uWCegT58+8FiuNGKAo3Y5fgk92o0JbvjTUao8V4ADBKP9pmFIccFnuGBS50dFpyxYGrSjtGwpctNfR/t9T6Dxijuw/Lc3YNEPr8D8n12JxZffhvY7HkX1k29gyNsreH9axGBjUZ/xkOG4Z7wUUuLxVNHAsR0FgFLqNlRMQ59yZiWpWV1As4V1IwE4FWPQeBeULRZVe1aCg+HiwPHUrSfhMqdIpTyIEfzv2skWCjDsVJrLWlUUEUq8hwT0104K4IRkvllHObP/7Vd/UKlEO6KgTnNTCSq36vu6QQT4ZfBoSGxUQgIBbMEizbtcLgKprECNqYHn1yLkfdqqdD/MDOtw/yqHq9/O4WfPL6HDfRtfeGQOPvfEfHzj5UW4eNZKPLi8Fa83tWE1FaZgfTr2FEz8T/hVwBZ7xAiMMVRPBz2GCulwwyDggjCKHWgNFw1DBg/CgnnzcM5ZZyCTUaOL+K9YNTY2Q8c1k6FR56QHH3WyelyncmNyk14RgYhA9SOVSkHIU0gnoWnlbZOIrAtJLAQ+LFdVtTwmuv/+GbjhpsfhZwcA6RAQAtb9iAigAH26xjXdBbhytn4K2dqhuPOfz+PBh19BdU1dLM9kYiffLjXWEe2K0zXeA5VGFbpFibNDeIGHVMTxoC5W19Ti+ZcW4/77pyObaoBv6DDJRYy6wY/2LSBGkcDXFBFRLsViGjNemQvhYg+bRAewxJ3zzlKspKNN2zQizn0dQ1LtlVdEOEQCPf0YMGAAd7KlWGcD6q86OdUhBeWhktawOzMS1yuSV823PEXRsIrXB/pXzc4//zx4dJzCzHO5S12xYgVqa2tRx3lRCiNElE1EHYihPAdUZ4VzilU2+VX6ayFrJvuojk5BRGDEIAUDj/RLbQW0LViO3Iy30PyPx7Hi4tuw6gfXYOUPr8aKX92INTxdKf7jCfg8aRn4zkoMbSmhrwA1HmXG3WmU9hHYFPIctxzpaRtgeQzYco9H/fTLoPEtR7mTkmNUd/g2dHD6P4sxjS4dMZSd6gL4MMoxL+s70735mt4jrsZLuw2uLkswsLA6eFzNidNI15YFi0oRRDKwVFlV2q6l701ced8AdC0S5b0TIuNzuWABbnk99txjSmi0IhPAmhJSNPi+Z5FKp7kD6YvmVD0dr49HmiLcPKeAP05fia89NhdfffBtfOuBN/HTp97BZTOX46Flq/BqcwuW0fkU0VWGIQA1khpGbJchj3O4lYGiJeIO1RSQE4eIY8BDA0i5D0Ik0wGAGkpL/pgFYyR2fDvuMA2PPPg4dthxVzz25FN47IknceIpp+H+e+7FLiwTEbBhAqAnF5FeEjFPczVTjZyCxtcFIgIRBYM05VIxkoq7oXpaLiLlukmoeRUQRoKgAC9VgzlzW3DldffB+TUQywLKKKRwQokol4hyoekSHxAPJS67W9vyyDW3oZgvosAj/mJ7CSXeu8IaaB1HiSJ+2AppBKaAgHK74e9PYOGSZlQZQYZO0UZpYlLCHJp4KRMLPq4Yf5gNJ1UEypr64lhH+8xhouxBYEtMaJ6OnRhLXtmml2K/6WAhsLxDBfuToi7dcseTWN6ag6S0k0CykCC+Y5r9JUUA2irzWBcKWgY+Jg9htit5SFc7vPHWPLToX9CxzGTx2q9DpBW0nItNpTrjjVXIcRUb+SGEPK5dpzPHUW6G8lDqkVBGpCUi5CGBTkx05IkkZSKUF+XCFHzuoOt5ZCykoX4upPNTgxoxUQGVH8qPxhU0KYYUCPliQZMchyJDh9132RmPPvQE9t5nfzz99LN46ulncMIJH8Y/77iDZTtxXABWi+eRQFgHEElCpZ0A8wCwZ4DONwhAHJUTNY5ZIfNDLm5D5BFBZSkiRJEYz0GguAbEa21G+7wFaHnpNTT//QEs/ctNWPDbK7Dy51ei6afXoO2quyB3P4vq6XNQv3AF+lBv+1AuVVVpeFkfQYa0fMCPSUekGIJNsR8RTUUI7YtTO1UGHRts6OHYxbpFfGh8Q7iOhV2ByS39CgQe565HfQJl1ZO+gwFYxi8yXha5fAn6CEdBuEjSeG+AttcbdMl2RaJAUAphjUcRACJCpSKg+9PESWF4Dypw8b/upVsmRfnCkC0FjW+YKhHJCZklGnliBdcBzGUXXAWgXHcB0UlaYm5ERMdJ4ji2DrZsEEAZsCokNkpFeCaC/v5YvRhUpzgL0lm00ynMMjW4P5fBtYsC/GLGGvzXI3PxpYdn46sPzcbXeef7yzcW4pZ5q/Di8gIWtkVoI0NOFYn0wJWpMzTCXLYYGjwJLNszEP6jDUdILxtIiIIE5C9iH7u+woRAyI9jLODYjB41gvdT++PKv16LOe/M413davz+4j9j0sQJ2HHa9slEFSLz1Z2siEAY35xXjZIxBinKQJ2spkVkc0ishavSt75FrpTCdbc8jFVcyVvfABxLQ4dqxIMxgkgnmQJ38bnWFUinWrHzDgPxoUMn4MjDtsWhB0/AxPE18G1b7HhNVA0jFsnjoFVFDPxMDd6auxp3/Os5mHQtVOEiW0QUOW0SQp1SPULXRwCKmDTagKgZTo/eOWfAe25XChDqT0vSYEYMi23NKOaa4KmjDT0EdCJqGB1HEWzfeAZLVrVi+hvz4WVSYHNsyRH0ZUMaxJmap2kFzdS+UC4I4KggHnx4qRALlqzCrDnLOCYpRVoHSEKNx/Eed0ft+RAvzXgbQuMeUcci6p+O4zoqxlmOtSscOEoHUknFxRv9KG1HLDGCmtpqWOo9wKUM55rjoESUTwVcnMcWyyGrJa8AYgz0yDimJcLxKGH82FHYZ6898Jc/X4aFi5Zg5co1jF/KvN2x7aQJiEhHIKg80iWueUorJK2I+Qkuc7lAjk+JBIiE8hbaRePDqH0UQ2kRp1BEadUa5GbPR+7h6Wi//iEs+d0NWPDLq7H0l9di+W9uQNu1d8Pe8xz6vvQ2+vO6qY4KVM2xT1VzgVhDqLKgOaV0A2j/te9CPpSnEnMjNhO/lBGlBYoPYJwfZitWBZhc71vBqYTrRYQTUu4C68d89yUkzzlm4r5E+XYoV12paVooY8XL+BnkKOekXEsUktSW/nKUtzTJTnrUwThRpKHQlWacWM8nDEqIXBgLRiDrwfpPyVb+FTbOr5T7qkOsoDVU6T1KImULSKVzMFUGYU0V1lT3xxypx9NtBnctLeLS6Wvw4+cW4otPzcQFD8/E/zw0Bz9/cSGund2MZ1e1YD4VrTUiVSsAl69Cp2pdAZ4rxZPZZ1GGYMo8aNvrhohjA+y22w74yEeOw0svvQw/ncZJJ34Mhx12MLR6xAlqqMCOg67GCgxBA4NNfLSegsedoOf5UEOkVQ2Nn4bvFpQFP1ONl3ns+dAzr8DPVoHSKJNzsFyB609gpj0PxdJKGKzCcUfuiJ98+zR86+sfwZcuOAqf+/Qh+K8vHIkLv3Myvvi5YzBt0nCUmpsQ0gmWCcU0PecjKBhkee973+Ov460lORS5myx5bRxN7hpirEqNzjD+qVLeo51w9N741ldPxre/djy+843jGR6H73z9eHz3GyfgW187Fv/z1WPwybMOwPBBHtpalqv/BtkmoYgWzMBImobbohg4PP30dPLHPMPizXrL0qFcdDzb8g79p0L5AAAQAElEQVQvvToXELse7llER4awRJ3w8M7cVVi4YDHSaR8RDb+w57LemthCD5WYb119fXyVEdKRqWNZF1TK1tVwsag2KCK3fsx1kUfOe++9C84++zRU8+j4iSeew2EfOhz77bcfAl7jKC0RNrwOYsI8unNw5hCIw4yAi9/IA8fMg8dWPFCmPMErrmlFfs5CFO5/Ciuu+QcW/+FGLPnZVVj+8yuxWv9C0m33wjzyCmpmLMSAxa0Y2i6o96uQ5WIcvKYpcREZcZ44KUtbmyOQBb5smN+u79o5XUv/s+M65tqDUOem2j5NVIA2qSIWL+Uh154rl/SuREy5lS0e6AQ18fIIPC4uQH9YQBtx2lGCxiugHQ+5g3AqFC1bq88VzP9LoYOl00o7QYYLkNowj34ooY6OMk0DmOKuIcs7xkK6BktQj1eCLO5pLOLK2avwi5eXcrf7Nr54/yx87em38d0Zi3HlvBV4aHUeb+cFzZzpjitoEER8GmcDESEAgh5PPB5BvLLXEv0J8ZEjR+Loww6B7m5LNBI6pob1tVzj6mR1TDW9OaB1rfWgelOigdO66mRF1uJKizYJlFZ7roA773oUoa2FsynW6+ROeJqQ4o6/hXfLQ4fW4Utf/gg+ff7R2G5cHbKuDVFrG4KWVjrVFmSkgMMPnoJvfv3DNLajoD+dqOIhQRguECVqh/WZ4kLh7QUrcO99TyPt8QokMuyTgRpdlq71qmkMCq2YOmkwDtpzDPbbfRj23W0owwT23W0IDthzBA7cawROP3F3fPe/T8fOO26DtvaVpBUA1AfAIGI7TiycpPDW7IVoac3H7eJdPHp85qh7Yqrx8qvv0CC1d9Dq2Q+hOE1Uilt59fV50GN2p45Xxy2GuKhXP9pMhgu/hoYGFHns68iTGlwF1SsNFTSu0JUZEYmT+nMEYD3ndLx8WGsQcoc+YFBfHHLw/jy1mYy62roYVyeKiOFaMqmbZPKrSaVH8Fie4bj4EH4FwkVHaWUj2mbMRuu9z6Lpyjux8rfXYdEPLsHCH12GNVfcifzfH0HqqddQ984S1De2oC4soCYNpH2BJfDmAcUMUOT8LxkAbMOKQPnGBw/FoNrpEKr9UCXoIpO4RPWSeR7nqF5rMVp+XTnc8oEO05anSqWKyLMqqBJva2tHJpPVaAyqE3FEP9QPmgk00fgHuiLTPNbV4P86hHoc6KoR/9oJz34iHvtCDQAdI+gg8yiqpFHLeNYYuIwFuOMtZFNYlhmA16I+uGdZhKtnNeInzyzE1x55G59/ZCG+9NQifOel+fjz7BW4e1U7Zubz0ON6kJoabB4w0XgA4DjwhWF71pA2s1rpdHzfR8Q4W+SqvKJCGtIocRehP+FpjECIA35FBMYYiMgGAXxSKS/GdVQgQxpqEBVY1O0V6aTVrYBMswjxXKKsMtzFvjVrMaa/uhBSVQP9dQLW7KgSegYtbS0Y0bcW3/n8aThw90kota1GO+9jXWghvKs0sAzJf2DQtLwR/WoFnz3vKBywz1jk2loRSSbesQY0fI6+ptTaikmj6rHdxEEw3FWmwhQgpGFIgxNf7yAdVIJCGTMfPgQGpQJHtNiGfFuBdIsx5HkPXOQRbCEXIN8eoLWpDeNHNuCCTx2P4UMakOcxspAMeOwP3sl6pCNeGssbc1i6qglg/7QPbABrHVOj8zHkjwjMCNhXHXWnvYaXEsye34iF1BOTiriYCODT0gvHRgEask/W95BjX6e/tgAB9dTAcLdmeJwdAmzc0WEraByb8YgIRBJYXzXVDxFBKpVGVVUVj30Djn9IcNRjxzCKQ8WrQMXhknJcJiLxZqBYKoJdAjMZCrQfURjCATApC/2dcUYh/CgeuwXHukIERyixRMvCYgHF5avQ/sqbaPvnY1hx2d+x5JdXYcnPL+fR71+x7NKbULj9YXhPvoKB7yzD0OYCGiKL+lQGGc4vp7aQ7SkfwoWsZWPxECFEyAVNRBAuroSh40IA3CWD6RhARsjf/9XXo62KOC+cOtouQtBxEY6PZlVlMijkCxpFRPk5J4wrMNjCr9nC9DrIOY5z5KI4rSt+nQCaoD4C8Qcdj2K1c1nmbK+x09HWf1KE84qGTqUTIeIsDqkDEXTfA36Fx75+HJZ4BxxxYvmhD49IXiRIuzyy3HlV0/BX0/j4VfVoS1VjVtHhoRUF/HVOG377wmJ898FZ+NJ9b+ILD8zCd59cgGvfXIl2HTwkj9AxGPEg/Kc5LS3NyOofdWfCEMB24yD+CEIaJL1PFUn41GoirF0GRRMRDSCShJoQSeKexz6V4yKk0YUXxds4CNSAWuqSUHohd+2PPfkqDVMGnvWgjghdnnypgLp6gws+cxwmbVODfEsLaxn2yocT9pCGi2YaGjUckBSdVinfhqpUhM+dfxQmjxuMYqFAZwIEvEv1oxYcf+R2+PkPzsX+e09Fa2s7QCfrRKA0tGlSZcAJAgVh3FAWHkz5HxOogGIoVNLGWuR4JztqRA3222tb7tryAAQi4FOE5epCrI82OuXlq5vgrEBIFxt5nIsAgtCIG8P+U+7kijJzaGor4bVZS2FsCtYAvlCO2mAZPGZalq1qKuDt+Svgp7LwxAJKg/LS8Qh5UkWy5CLuDcMt/JIXj2fnae5m2XCsA9puT3DkSUHzNYy5KLMUUndLpSDOEv2W8z1rKUOgmne+La0tWgJDXVAQiTEBhoa084++gKUX3YS5dKbzfvBnLPr11Wi+6p8w/3ga9U/OxKBZiUMdYjzOoxQMF8aljIBTF0pDm+QUhnECP1DaBpExCMVRW7QU8WgajpXqcrxwYhnA8esA/J99hD03HAtXDCA8OWCy42U2x83E6Uw6BT1x04RTWUJramrLQ9LiFqfrICLQf0paja7H7bnG1wWx+rCjjkoqIkRRYPDBuxEJuLhcKGkdSEv5WWYpaB6Yj/hx0OM/j9M0Q8Q6H+iTFdiqDNpSNXjLVePBNsG176zE395eBf1jAvEwoPK4SgRNTc2orauN03rnBtKME+WPGqokKkmwiV8de0VVQxnwPiVZoG0eDa2vICK07w5pTqQVqxrxIo87rc3CDx1UBh29IV7U2oRjPrQT9tl3JPLBirg3SXnyVXodINzR6O+mmhC5fAsGNng49cQDeIzcCNe0CuP6p/Hlzx+Bz332IPTvJ2hsWkke0jSSGYioEXSAs0DEASAnMV3dgcbGMU5t9BNxjIGQ49mOXXbYhjs3Qcido8CHGC61yJ+lYy0VQzSu4YKBBnqjREEaugv2Q1hfuBONYISKwooiAv15iZdfmk298BBZy7DEkuTVEXJsI3IpzHxrEZavXAXP92I5xhhlfjMZLlqUb60QF2zZj5I1RqC/WiPkPeJJSMQFx/pA9U0hKtudCjfxMWMloSH5j6JQY9D/9q6VJxdxoudHGWBey6PPw/3zSQycPhcDF63BoHaHei5KbNaD8IQJKR9F3yBHOUdxHYH+A7/o8dDP9shJksJA57glgnWgQ2bGB29ZAgKoTNTB8t68nNkR6JhrwtdxqCyoWEXz4opJZIt+k5m0RUkmxNRxcn7GiWIhgNVdhKYoABWCRjuB2FTmtfM7MT6IbVgCasJ14VsBTa+vBm0PIp4cWGfgS4S0jZCh0+UGBH1qsrBm/Wqh/y+w/u1P8FEDhR7GIeARjSpyh95i8x51suqolcbm1UywtZ6I0MkCKS7sZs2eg+VNIVJ+HUwprLg2IjseFxUxftRgHHvEXmhpXAVE3DVEjmXreXlkDzoTR7CSRchd6q7TRmCXnQbj6A9NwY+/dQaOOHg7FJqaUOLRbspYBK6I0Bbg6PwApa2y9Rm1bIRSkhCQCJv2cJ6wB5Fj/SDEoD7VqK/NINBBZ75wHI3RNojHvuiRd4/hWW8zjkdmNXUpjOR9u+7IQQNOJmN8j6cLb765BCvX5GG5WwzpLOOC8kcXW8L5PWPGHLTk8jCW/SqXlYIS+g/oj1GjR3PH385c9ndTmSL2Jr8cc0O91R9QYpTj79a7m1XHq3pSAW1DRHXGIeCOW9MdwHwoMCOdSaHzh2WY0fO13HH2a0CaVxTWy6DEhUXI8dXh4mEGWnlr0KZDpyrAuqJDxXBzX62mQ14B3fluLo3/jfgqF1VbwwWWhEwFhLU6muim71uUipXFouDdjsVa5NeRUR7udZT8m1lkm7opMZViKY9UWo2KJtnxHkZFd04laorhJOHs4EscRf0PAbVrCjrAujrtDiqDnrCpHVM5bAi609H2K9C9pHvKiUVg6SRMineUFr6zSHHGlqIsalMe0uCji55yoMZIRJgCCoU8d2e0FkyJJHmMdrxFHplGrOu4q4jrdZRsOKKkWAVWP+vY2YlIrE8iSdiVmkiSJ6KhgUQCzwtRJK2XZy5DGFg4P0Ckjo4TMKBDCZFFRIN68D7jMbR/FcBjZZhstzZEpGsz5bhA/zkKOs8jKUQFfPac4/GF849G//4+1qxaQ3eXhcd7WsUhYRgTQbjbdKQXSkD/FUBgkDw6vklsU74GFlZSEGeQ8gxELODUcSkdQeRK8fwxhtYcAg+G/ySGDRoS8uanIuy602jyq3QEYH2FlJ/CoiVrMIt321y3wOdOTGnFQBxD2bbyyHzGa0u4aKuC7vzIHhwihO05TJ0wEMOH+2inUQu4UBGWQCKAdREjaluA5okIRDoBG3hEOvFESJUiyPCuTcQkPDjHMIrl0dOxqm4qKHmiQSghOOGRv8oSXR62oTwyR69JSrxeYDSmqaHwo8CmGeNbV42ii1AyDqrLVEHiRvC4KErR6HsRkGITqYC4fNmkNktwBPJKubgYNA3mJUDUbm9nPWYrAwz+r7+xGDiYjkK33NhFXOBVZCLCUuEoUbaaJ8Yi5FzROKgvjuMVx3vhY3qBZheS7BhTYVii0as0pR0lML/yBtSYUuQg7KxQSJX8/5RQe+nKzNK+x8c3OmYVABSjAtjMRymvDzpJKfVKexpqurO0e0xo/CzyEO6yNK74+us8TnxU0Tl5WP+jd1YpHrUohuF4AcqbphLQnUBEI6MpmgkNNhl0jWU4QRy32hvif0MEhfWVJYMQbcUI78xvpVMyKLG/js4u5paqWAoc+tZnsPcek1HKtcGJTjoH2WDDjk3TSlJ+jvSFHsexrwMbauhEi3QiBcBLwbFcOKGNtaRnQBSYyDJfEPAfYlBaJEfdhwKjG38FERcIoKOOuEMq0IgU8gGMDqDS5O4VEIgB23SwbN9oGoAhbOh1ziDgAmriuAFoqEsjjJQ/rSUQa6DriddfX0hqzOP4dNDifPVTBvMWrcb8Rc10wHoSIpROCBhDpwtMGdcXvm2EiAXER/JEDIRAevwmr7aZxDblKyIQKYNWECCVSkH7XXGqmu3IYyXUeE/QMoCVOQ6hHjOi+1OuzqP5LEphMS4UIT5j+lUAEt5tOsVcB7GI78edCHXPQWloT4WlET9cc8ExZLLLqzKpgOuSv3ZUh7wCVLW1Ef4PkpjviAAAEABJREFU5qg4Vc4qXymFXFyXVzJdZVEWlqFOO87TpIhztJyfpLfsV8d9y1JcBzXtuDEqAhaWA8Y6XscJ7ThxVflV19eB0oH7fowElGI8sJwXulK1DCugE+H9yDNU0DGAqkaGKXQblZChI2IUXR8R5uggMjPi/ZTnqSEBNBsO3R4dQwWwQCDdyjaYIH0RA2MM9Lh4g7gbKiQ/auCEn8ZV7VixfBV0QgmkXMtAjXBYaI5/aGnY0KF0ICHbDKCGWYSDWcbc1KDEXQpVGMJ/2u8N1ZPYsiqTagAYQpc0m9gm0fV/bokiLpA4BguWtaCVO0Xtj7apcjd0YkKXqkfHNTz6dxwHbMLjQkFYcBg6pAHjxw/kji7XWUvbTafxymtz0NRGOXWWxDFBFaa/MhfNbTkY3jUK57oIx5FyyWbTmDplNFzRIWU9WO4kSC6utyU/StMaC/3Jd49H2iqLTYUKH7o4dLoiqmSUQ6WtUZ9HjCH75GirRESzOqGMZKyF8F+kClEulXL4QdD7EhBJpB1xjMAxSFJrt2stHSvLkxIOHu1PEt/yX7PlSXalSOaZVOUVqXS3ErKg/Gr/Et1O8MvZ/zFBvPYsS1Kdasi+8vQVCup8Kx0RTr5K/P0Uqj4KGdI/UpEVt04uHcv1DXnEqkZM4xEHrpKvaQWneQQoFSWKzXtEBHqvu3m1umI7WBp5NbaNa1rR0pSDpeGLMciXiKXbiWBcAduOHwyfqyHtv5Yb1tNw60DAZiggHp+CTpEJvkLYwKvFdNJGdJGTxRPPzOaO08BQ99SoqOzBo3/djKV5f9inb59kAbUBklrkiOWRZlgMUVtjsP3U0XSyumPTBhMMsT7mzV+JJcvWwKbSmhmDFUGJpwLTp78NkAZ8MF2Cbt3yPEIeOmwIxo0egIg4HnkHF2lERO88LnayOt4qiwpoW5X4ukItV9CyqMPwak53ULqqm6VAx657WSVluJCgSGjfo1gGlfx1hx/k9oYEHInqWCow2u2t5BlOmkpc8TlY3fC2ZILTc0uS60pLWU8mqXbG2s6mtKQCWiMMQwQuhKORc0K8pJoWvS9BaKyNAoT/AEuzrWlLbj3yH/GAKNQDM2aEHks5oCFX8IHJwzFEbFSF2AoM3uuXPAfsj+MYVFmJudPxUUPJ0YB2UsdQIeBKviqbhZavi/uABkikXMKAZNHzUTpd8zStYK2Foay0TISVNfJugI7L0ODrTxbngwhCx2rUwEM4KhFKPEZOpUOM2WYAqVPveARrqHtgz5UPZm7Wq3UUNlTJGC11EGEYC0UjjJMjPf6F8C41hggqXCG/HcAMKUPI48qq2r54/pVFeOq5mbyGocMjLiA07AJnPJIL0Kfaw+B+1VDHGbGuAyDCNiuAuBl+k1fnHrQum588cSjqanxeJziwBvRnSOA5NLeX8NpbS0DxspKWsT3mL13dgtlzlyNdlYEraQ1H1WE5fdGO2w1FmjoVhYIgEkSx/juQ0ZgGmBZhmimJZxI2+IgIRBLoiSgi8HmV4fseKs5SxyXiKkrDdYGWKSgtEeGJRqjRdUJ1NeUZhRtcBHrZlI4oe0Ieof0FpQ+Uu4gPnl6WgIBSRzyOEccK63k8z6eOxpMyxkd8orQe5H8z2/yb9ddfPdaqCnlH42kTXAohjmiowC6q8qshAJUccV6M8b79qEmIyGvEPuqUpFmDxxVwyF1ekUeuYgJY3pn5NKY2iGhcWMMzKNHY0KSzi9rJCrz33RQRqPwdzUHaGPLXyZNyqSkRjTkarwipDA07M0UEIsJY56sGSyTJE0hnwTpiIgIRiUsooTguInGomSJJXEQ02Q1EJMYTke75ECSnIhbNra0oaYI4JnZEBrrIcc6gKuuhX986GswSxDioDip0I9YjISIQ6Q5dUUQ6y7rlMyHCMoYQ/SgYfthrOpmId+Oa76WzSPvVyNbWoKq2ugtUMV6FmrqquOyRp2biV7+/BasbS3QqaZAKaQnEWBp4hyDXGv8w1+B+VQhLASIBtPsiAhEhbvdXIKwXQnjMGuYdxo8ehKGDaxFwJ0ppQulaXtrzmgsvcsdaoPEylvxHgO+l8MbspVi6vAnqLC1lK4YUBcgSZ8epQ+LGlEeix3zEGTAMKrmM8hXRPEbW84oIRDqhK5qI5hsY6q8CoLT55RxUndSxXRf0pKE4miei9BLQtEKGR+Yahuy/hmQmDrp+TIoOnt0wYF2yoLLXcuFHgcEH778pgY1VFxFEnPcRx74nrnBcNM9aj4EhgDlCbbTorSdppbeol+kKQ/abX75UPKo+I/+5r7MGoTpMDqLhZC6EKeTCNPKhRa4UIZ8Hd0tAsZ1mJVdCdSkPS2NnJUMjoEd90fu28/Hw9ODOReVcBuwyrDFUzMooMrMH/nuZ1Iml/FqOUbGoR56IeUX5ERGOgSBNh6Y/LVoxqnhPHwPxs3jsqTdx1a1P4eqbn8Vfb3qmDM/iqhuew2XXPI1L/voUfvSLO/DTX9xEp1bkQoHHwdylKeuOH499tjQuoNOeNHE0qrmzDMvlLN7IGyWGibv8vlU+JkwcglLIkxcePxsuJpWsZ1N46835WL2yFR53AuBiUmDx6vTZPF4WytlA5e7zFCGk7Pv1z2L0mMF4rx8R6VhE6XhvDHryqz1L8hij7mv9JL2OL9siVtIebcM6MD7Ieg8loPNEmzcm0QmNU3ERA3rnMb1DtgdV0XT80UjFOifx9+23MhzrYJBOx/HY1BUdwoJBX9eCnWpy+NjIanx+Un98aduBOG9iPxw/Ko3d+ofoZ9sRtbei1J6Di41eRRYaKqyjjfdRlhoVEYmNcCX+PmKvBysu5tNYiwJ3YsovuswgXSSEvJ5I+T4yWR+6y8F7/IixEFuF+x+ZgYsu+xed6UP4y1+7wFWP4fLrniQ8hfsenYO2oBo2XYeQzk93j8q+8KP9ikolHvVmsdde0+gkC8zVEgYbeR1pKUh8Nuyw884TyZOD4SVrGJa444/gkcfVK1ox951lsOTZ9wWNLe2Y+do8ZFI1EPHpVliH2+agmMekCSMweFA18/CeP6oHmwrdmaUdoAj5hdAwxwZTE0TSBR2Dbq+IQJhTaUvjTG71V2hn9Fpr8xoud2yjlRRPYaOI7yuEhOPka4yB2oKtwWCsM73TkLATUZm0AXUvicc9SzqaZAB4P0aSiydAeIzGmRJPKBsh5OCEyCBoCzCa91HnjeuD/7fvaJy6+zDsNLIWA6pSqOJRRN+0h6kj++PI3UfjggO3xxe3H4Ad0w6lXICcs7BKX/I8yuO2V0KgiynSIyaVkOiHJb3/6jgpsCUaSH67vBzHMm/qkBy3NCImKY/HMoluia+Sq8Dm0hMRiBAgcVVHQhWIM8ofLdV+KJr1NFUueC8D8ioIkUrVobpmANLVGaSq0x2Qqckgw3S6JoVUVRZ6rAxEMMKjYAeowdBREvahPdeCbScMwqTRAxHkCxDRXBZs5FVdUwgM8aMAU8cPRL+GehSiAjlzMNRZ/VWhfMnDK68vQhgVYXm8PG/eGryzqAmG96DCu209SuVhDjy2u+P2I+FbG2uPIZ9KP05shJeuxSIS90FEumavHacMUSau0crYa6jIGm4MkFRU9O5A3jVDWYio/5HiaUa5vTja9UNWHfGUXtxnlikJBUZ74dUGOSd5VA+CZQutvo/2yPAaC2Ap1vfodI9YGMFQo7xEhI4ZHdBJ15A2WEGsDxEPRumzHtiAFmnbHaCZJPN+eslmB1fd4uwTtL+9xCwl2DuURYVf5lzirgk6n15rtrOJfzumqqqSpwpywoj4KEgVbKGEPq2LcNJED988aARG9Xd49uW5eODBGXhu+lt4a9kKLG5uwbJVKzDn9Rl45uFH8cTz02kcq3D+ftvgy5MaUBOtwXJHw1QSHrapLFQ2hlKyBECdLPhoLoOt8LKfoqAtKnRvUmKuoDaje8EWTQmpKVTaSeLMjF8RgUgnxJnlj0hnvhjKkWl1pB6dQKKC7FsFl07EWhp+GkoXucRBEV8koVFG6whEknwR6cirRERkvTxVcDYlJMewUgLIj/INWizhIiwBSxIRwUH0yzt/Rwcn7JjuVpwV5OkUHSx3m+DuPMInTjoANRmBUJFEGBJYdYOvOBZHQGANHI3nkH61GDd6CNoLTdy1enSaFhQbdTOFF1+ZixznAZDGqzOXoSnnQJtL/krkKkJA2dZyQTB54mBEpGVIWl/hR4HBJr0iApHusLGKItKB4siHJiqhxtcJiqewzsKEnn6d9o5jpKGiCkSDbhDLsZxvwH8OccqtjYot9yhxlbK2Z9CYb4O/947w9t4Fqw31akMNxfwJebQQ5zPUOBgqCMA+VCBkXOhgHfXKwKOeWBQZt9S9VCgAyztBmH5/vcqRxD0jX3G/GW6F12yFNuImOhRdJ4HEWe/vjwSA0OpwUIQO1hBcS4TRrh3f2G8EDt5mBG5+4h3c/9LrGD2qAYccuAN2334MRg2qx+A+GQzpX4fJkydhzz32wITRw/HGzNn4x6MvY2h9gAv3G429bYTmKEIJVZAoBVBpsXkzkXW2wkvjIyLQ8TNGICJY1y/sbwVONqkJIZZA/1GiXM0bOg1mdXvVyervO+Z4qiAi3creu0QXPmjs4KgTMXg9WFI8hSQ7dCGEfYysoC3fglM+diC2mzIKxSKvJmL9TfA29auU1dGnvDSm7TCMJy4RPLFcjIC7V4d02sf8+YuwcGkz6G/ocF+DFkrcgECE+lEqYpuR/bHNiIEIeTerRbRpGvxngiRsuwhx/wz7CH3K+RqtgM4TwMV4WEd5Ba9XQgdEvMaqPmRXNHz0IMioQaB6gJN3vc3pCUMnkMB6MTn+RFQTJRz49qCAVVxIrepfixYx8HnCsbW7i/+Qx2wNPrsNXUVBt0bD/04b6mQRQahVAY1djjuIKXYZPnPgODQVBVc8OBNjh4/Ah/fbkcdyLXjmmWfxzpx3ELWtgCm1oT2fw+z5K/DM9FlYs2I1jt5pCvbcdipufvktLFu4GBfuPRXT6grQ/wXGmYjTMg/h8fG/w/KWqLuuiSKS5AonkyGAconHtJy/JdrdYjTIqhj9CIwxMcS8AmAuFwghdAdbLBbQ3tYOEc3F++sR7j6kCMQQIHkqvUhSyVeQchkgX0Rb4zwcetBkfPwj+0GiNt7HtoG+kWjvsn8RsCOdbG1NNSKe/0bUf5Wbz9OB1rYcXpu5EMtXN+P1OXPLx9dsqvyGxRK2nTQKdVU+PI5BOXurBCLvsr8b4U6lr8fEqlMiSRsC4bztWdHFeSKqe9KzcKukPfEQcg442q40bdWGuAisoGSBYlBEkYsjdaAd+NrpLhz7PGFJFWiruDkI+mQx8MzjMeprZ8Pfawc06gqkB36Xqv+no6a3ep+s6MrUOWF1dVxOJYEOiAJT1EceNHBoiQcqBrPeg1cbV9CmDSRkyCO7EnewBbLWP2zGOfuNwZLVOTz50hx87OBJ6J9ZjrunvwqxDdhvlzlmpsUAABAASURBVF2x7cTJqOkzGF62AQ21DZjK47bDd90Wgwf2xz9eeQermxfjU4fuiVeXBbh9wRx8Y/cJGOe1IygYpDzuai2P29h/QwDWNYHRK4/jOJh4BAQFThYmO9qJWSmnDCcu2UKRRrSctVagRqjb2K+FseGMTa0rIhBJoCdFMTR0vB+sq6mB4aobXBTwVItoBoZj6phuaw+wprEV1rPQNkWE5Vv2FZEuPKpUFbQN0U8HGMVjSiD8GkRM66+HRYZKyBMP0LhZSUN0jBQFgHDSOFdCsbWJi7pWnPLh/fHlzxyNKtWjoATDnShtIYBKm4xu7GW71HyAbejfG99myECMGFiHIIy4OHGkKbyfpZ5GPl5/ewVem7UMzU0l+DwxcHE7/LLRNHmeuu1Q5kTQ42xs5OnKobBxEX4JG6nWUUxstgWojQlKQRyCdLCOR8e6J3RFU/3VdDcczSCEJS5+OFkMZc9krDf8aLQDgmIIQxxwHoHj1VGwNSICjpHFqnueReOzb8D5Hgq+gVuPLIU8RbxqaDEctyljILtOQHNaeNzPAvLuWJdHGRxDjr1wlMIi0tagiYtTs90khNsMwIy330L9vjsirMqwy5FWfM9Bx05EUBkn8ImHhB8tYxIaGqMSAOPUU5Zpfm+A6Q2iMU2OSdIFxOquEwD6sDOaXwF2EdYKj6QMV+AgsIR1sdUfNtpxvGagq7YgsjQqAr+4HKdN7Rv/JPEDs9/BSQfuhtdnvYl5awo4ZpedEabSuOrlJfjeQ7PxzceX4XvPLsWFT87DhY/Pxm8efwurmvM4cvdxEJPC3S+8hlP2mojli0t4YeUanL37NqgvBiiGHhyqQSROUqHM6GRFsFUedt2DZZsG7WEInSpxy2xfJ6iIQETBwBgT/9SudDDWGdMsvQdVBda4hqym0W4gktTRcgWRJK1ImjZl5ReRcruiRR0gIh35Ikm8o5ARxxVSEOQxuH8fqJ1wEftEPAfyD/aUJ7C5vOCd+Sspc0f9M6yVvNo/kYSmiCSZ5a+IdGu3nL3OQKQHruqWKKp+FDSeQMT7rCg0iEIaO8of1LtIIXDMC2kEHMLAQMi/c5oWOhJAeAKy267D8L3/OR0XnH80anj/FunvjyHF8hTx2VFs4kOWRIQ2VSA0usUwh/psNbabNJS6mee4pwBqRsRvpqoeL786D/96YAbbyJK/CI68gNIMi0UMG1yHyZOHosSFTimkY2KdDb065louAohIN8AGHpEEF5IgKZ0i2w90kVHWoaQk+Wr5+kAxtMzjokvj3YD0+aLEEwOKhouKRK6OC4pueEwE+RKEYxQ5yoTzSroAi3vtVf4UtAHfetR7C0P+0tQpzVs3CAwXzHbkUNSeegwypx+Bqj2noYk66Jk0kHdIlRyPnCPo4kWH+O1iC9zhe6DPCYfCq81gwpCRyC1dgXR7EYbjgff0kVgVdBytsZzXtgs3DppfyQijsEu5zinVbKkUb9HQbFFqPYiJJEwbI906yLnYDVNEIMSJJdStZGsmVBSVQSlB6PgjTjhTaMFhfQTThg3ALS/OxVm7jsGjb89FVbYWh4wfhcufeRs/e2ERnl0ToS1dHf8UaDVX9qlMA/KmH17L1eP3M1vwq4dfw4RhA7Hj4CH4x2sv4OTdtsEzry1EQ8rDhyZ5aM3l4QU1FAFn5dbsNtsy7Lq2GoiPnJOew0MMmk8ujjTieT70rzppXEQ06AYiAhFhHinyZWSTXq0R0SjoRDDGksYmVVsHktAhReSxhL68F2/oU42ud8i6+7MWEJviTmwRijQiAoE+2raGWxcc5U2GIkFV2qEmk0Od14YGr4A6E8DnYkF4bGy4O9QhiGg0RdmlbIMgwskfPQAH7TWWO9pGLgxJRwikiBjefU8MFyOOxnaXXSbBtxHnb4TKozvXZUvWYPoLbyKV4g6GDgVlGYasM2nicAxoaAA3SQD5xVZ4DIViqMjqYAPeS25OkzruCkkdFW4Sq3yNmDiqtK3nQeeAZoisjeu4k3Y8PYlYhaZb0bY+KFsKbJlqwu/6Xse54dBn8njMb1mFN+fNQfqE/bBy+xFYxTGNCkALF3rt2Swa6VCXNNSh4bwTMfzUo7Dm2Vew7PI7YB6bjpX/eBDGZxuGnWbwfnhFKACFLsyIaF6SEXLuiDCtSYZ8GduwtIjwrt5ek4oyXe4CjBGo4sUcqqWII50fEYEYAxHi0Tj0Tlc721t3jMbJeeAylBAipJIF5KmeR7hHTRyDh2bMwvbb9kX78ghZHtNtN2oYfvLYm3hkTRHp+lrQr8JGjKtlUVImgqCELJVPauvxWlSLnzwwE9XVNaivGYSn5r6Bo6aOx/103IeM7ovhVYIgamLvBVv7oeShwxIaHzlaB9eDAXV+laxUyof+TdpKumcoIhARZgv70pMSs9fz6vhHYUQ+HPXFEEtpMHgXryk7moZ+1RgwqB+UbkzGGfIWIXJFeJkavDFnMVasWA5rhfkCY03cPjb5kRjTsh5VHOxwnFa3GUc28RPLVwr42Ef3xc9+cA5++N1P4IffORW//NHZ+NLnTkAxyHHRkIt5tNylKFnltch75QceeIq6yqbJShAIRAv/bXDwqQuG97ATJgzGAC5WgiAgVR1P9o6BZ2uAkMfx4lFuzOBLLgCx2HHHcdxLcxx5OpMinbgIvfyI9lwoJ87dUHnd9PaUv4qTjcn0qFop012yNQbW2lhPRAQikmCXg4inUqAeR0wrJIVb9yvaoW5NrpURl3I2gFe2vAJbiTFTpmDykAnA6gK2P+1kDPzSaWg7ejc07T8Vgz53EoZ+/mQM+fJp6DN2FJZffBNKV9+O2kdfQdtdj6PfihYEfoCwMgFi6u/FJ9FNDgqsMUA8KbvwURkrZuli0HLeM4reZpucxM30yqcytCKGB01JykFiBe3aoM/Op9hhR8fG4q5FWy3O4WFbEX2sY+jg0SDn8+3Yloba0VOu4U5zl5oqPLZ0OXYbPxZ/ef5NzCh5GJjtB5sLEBkP4mWoaGnkaXRD7kpcugTPtCNNIxnaDOaaPvjhC3Oxb99haGm18GsCmHSEljXt2HdoGi5ohw4IJRTzwM9WeUPukrRhw0VBPjDsw/qbNcaiWCjECE49cxzr/Hh0AobjrTmyGYOptPSILVZ+niBo/a4gQmpl6JrfM650YITzxkPWA0YNq0LAI0vjLGACOKEBpvH3PMGqNXk8/eLb8LNVcDTMKboGbM5DJyTEz+UjwKaRynjscUgqKR6+W6jzdNR8cFBVq4SnBAqOWKxWfgViQxSKbRg2pAZTxg7ExLH1mDSuDhPG9sG+e07EpAlDUdC/aUi5Gu0b5e44V9LpKjzBk5Q33lmBdHUVxDNw/FcmvJmB68DXWMRz0YDt9K2vwoTR/VDQY2jnw4jHfqk5Feo8+0gcoTdh1xAwrKvxsO3EIex1SHoRQ2EIxN/4gx6PZipotras4eZDQsFBHaHqkFBWIknuxqiJJHgiAkv9RY9HZa1Z7bkCrJfSaIcNU44VgISG4zhSSLQjFqFJ8jj86N1HOYjYRAIFBChRn52eIlgDA44Z+YuMSfSScZ2jhUIO+YENGHzY3mh/egZW/PFGrPnpNVh+yc0IVi1Fn4OnYfSnP44FtEuL6zxkefcy7+eXoubJN9CQ8uEaUjBVFn4UwuPuHRztTnDY2o+2yCGEkBe9j7ae140Fqioq00MXjS7OUBThR2sz6IW318Y/4T9h3FIxIx3wuANsMsmOU/qJnSwNRMS7DM4NiGintWTrgRMqKO/yDK2FoyoWIajlqnSvwf3w6vx5GD24D2YvWYOduOt8YsEq3qcKsjwqy1OZQ6MdChFyhwQp8YjPhy36tOk+SlGKqieoCYvI+IIlBYPrZy/GjuNGYPa8Jdh+ZH88t6wJ+w7qiyqToQGLIBSeGksnSrf3ZVBiOypyizzaC6CrLbepfBBEOsdDjwoL3EGVMSAiHaB5KW7pjeZR0UWkotNa1AGONDUhktTVdAzMLPGoT2gMNM1kxyuS4IokYUdBjwiLAY5HKbB0dsCOkwfD0Ik5HgvDhHBUP+sykJAdhY97H52DFc0l+B6rBcUO44nyIyJd+hcxV51HyDyCoZZYH3+5/HZcec2DWNUUobq2hs2XAN5HshFw8FnHgxPLfCEYRKSJro84GKGeUJeK7L/+8EypGCBHo15b5eHAvafwWK9EGirPiG1r5QiWjn1FUwkPPf4SrHgQFLXgXYHqGxUPcKweCc20Q5FzIcMFzy48PvQoO6jwWGYFEM6X0AZQHRXeHwOGjjjA+DF9MZJ3so73zOBpDg9GIABEJAH0eJQmpJwZMVQGGKzjFRGIdEJXlIg6pYuaPBcDej1g6VxEEtyueBpX3VLQuEh3nFQqcaJaloCDQPkC2nI5eKl0nC0icaglKrskBUh7C8QIRWkQMmRlUB1ZADj01kMOOB6OENHO9P/Qbuiz6xQ26GiOQnA9Bs8j36EhO9qbEDYfoc3zMeTU4xBxM7Hiyr+h5u0FqApaUfPWHDT+5Xos++GlaP/7kxg4YAD6e1Vo+eejqF66El5VFkXj086FdK4R48K2ANUJkIcYerG3WM/jmC8iEJ4khGkPlrZI85idvNTnmFGmQs41So0xvkK5SDdMZm6512w5UuugVOY7TcXVlUMFQ2hEK/FKaFQ4ECTKX65YKdwqIUXhPI6BpXp4aOLubiSTExtqsaypGQMb6rGslMOIuj74x5wl0JVSiQaoRKUKuTuKxKJExSvSoEP3gkyHJoWQxk/Zd+ybkHLKT+O+RYuRMdWgvYKfSmFl2IJ+NLKD6iLuBkJF36ogThDR2EXWRyuNe+gcyC7W9VRzx9TelouLRL+Kq2EZPK4eRYQ9LWdsYiDCOqQV6wmbX1/7GyMnktAxZC6ko58wYQIG9ckiKuURRhxjWJJQ0yjIZFJ4c9YS3HX386iu78vxy0OEFYmxzpdjHRsQho5uKFNdi1dmLsfdD8/E1Tc/hW99/zo8+eICoC4DxxMKznWkaJyEJx6ifdp8qaBUKGHv3Sdj8KA0d2k5zg/lv8Kdg5fy8NBDL2Lpyjz8dBpEqBT+W6GFoXNQOQFTea1RW5dGyIWJ/sBIMke7ko/gET8s5jF1ygik09R77XxXlK0QjzjebW2tFEEs7E1vkXqnyCICj3Na4+sC3clm0pl1FSV5XCCZ1gI1TEAt5A4vyd7aX2lqp3MNaF8iRNQ5x8ngqEeGjLRz95rJh1hOz1t98nGQcUMRXfRPNDQVEWQNLO2Wl8mgxq/GoMYQ7X97EPkHn0Z02yNof+4NSDaDogXXq9SNspgFW/R518QqfMT91c7qarALNRFi8NUs1RXdMGg8gXJBktiiX2VlixKsENP+6ABrWiddbDw1oQOjhRovQ9w9dbwmjpVzt3agoqBXBTVInS03IwPqPUSFZthMLaK2AgZVNeDllSuwvFRHQ1LLzYrA0phkOEk9rhJNRHwJqYB5oNRKyEOYRrcnhdCW8lEHAAAQAElEQVTV4d4lqzCqzwDkV7ZiJB3X3Fwztqu1kIjKqxOD0K1abyboZB0dUGg8NHOX6tin9TVXW1uL5ubmpFjHsceQWWuTss3kXyQhFMR3f6DckjQ2+3GxkRXqU7FYwhDeye44ZTQcj4wdXUHIvnZSFth0H9x25zN49oVFSGf7Q40j1vfwVILek2OUQiZVh5Y2gyuvuR8F2x/pAcPxxrxWfPuHN+LiKx7GyiaH+oZ+PFovwkR5Oj8d186W19dE13whN8ViDsMGZLHP3lNRLBVYrDqqk0hJOjrWFJYuK+CRh1+B4QKHCFvmZRM+V/iuVMQ2IwZh+MhBPILMw+g4UYZdGxHqvwsi1FCPt5+2DYtCwtZ91fFHUYTW1jY27CAiDDf91fqKba3KV2OdYExCq62tDVVVVZ0FPWNs3zW3w1I+XIfFYU+U3k4bz6L9sVfQ8sJbiHwfxZRBxMUHWUKLFBFuOxKl/XYGProfGvbcDksuvxNYtAI26/Fch3LjnCnx+NfyJKCUEUReCXIn7/3vfxZ1bSV41kPORPBI0Lje7s3m09fFrOPYRzwZRQ8nm1BLxlJ/aND3y2NN+WAz7VVCa9O+ZtPQ3iWWS8j7KYsCV1IxFZVCHOn8aLezXgTDidqLfe1scB0xAQ1DpMeFDMmjDUP06ZfFvJZm1FLZinSCA2uyeGHNGhj+Q0CFIx2P29EUjxlTYhGFPqo5YIePq8JwrwCwY37gAXRgYMeEDteLAtSgGs+vasXAVC2iYojBNot3SgEG1mZRoC02vDP0Heth6zzsLnRBZMVDK8eghX2HoxzYvItLGCm/1TV1HMtiOSV0aOVoObDWwqOxV6MlmufYczXCZdCsCiiOQtd0qcRJLQJDA88AIhIDNvFhMzDGwNHgsWX4XoT99toOhkf5avycE0TaYY6HcY47TR9r1gT4/Z//gbeXFJGpqwV4imEkAviC+IZjq6EwDLmYgk0jQAZ/uvIBTH99IbI0vMLTjAyP0UpRNa678Rl8438uw8M0dumMD+OH5EkgG+gDxQSQHxHF0nkjUNkbGngPRRywx7bIph1KQVim4iCxlTPwbB0efGQGmnKUnc++Qx+lIxDpDlqybhC2T+ALBfIC1i1yPKpSgp22H4UoKMAxz1ltw3WQiRBSJwrYZmh/TBgzGKEuKuJSJaQQJ9b5Ibku+RvG7YLYIyoQ5ugRYI5HugnrAhFhbucrkqRFkrBSoj1RPVS9VajkJyHHwSX4uVw7amqrk+zyV4+pQQKqKqCNMy15UHnjtpWPMlqvBkLqqgoViLIp5D3QxwjSUGtVguM4hlws9TvlBJjjD8bIjx6EVbffi9onXodryHAEQ6QiwIjH8QMKHGOqLfrymkWqPfj1GVhPqMeAuIh4AATvu0fH0emAZLjhYR+6MqjjoaB5JS7mjTEaRW/3o9wKeuERDgRHGkCK5+N5rpDAR9iiKystk5zYgGLVpUJ4dDRqaOL8rfoRSFSiUoYo0bk41a4wj+FSgKGlHUH+Cw4wfoQVrR5SJoAFDY6qJo1g3vhYzWPiMFiDI3gf9bXttsHHx/VHrtiMol9FpbVwxiKwltRyKKQt2tscxHdocgXU0BCnCwF3R4KiLaLAY8w2Omthna0hBiOADkmKi6K2EFjO4yRo35jpKA+uIyAu4aSmtg553hVq0oX6ZV3nOGxJ3LKPaR5bRuQ/yUnKoiiKceJJUMbvGg/VsbOJxMlSJzwLEekAFm3Gy3qG6FzU6B/MnzplFKZMGoagnacSAlScrCCCpfzr6hrw5rwVuPDXf8XTL78Dv7oWVdXVsFwNO9KICGIdIi+P2r4Zjrzg4iv+ibseeotOuQGWTsWjfhveh2U5uWtq++KVWavx8htLYDi2JT8ArIGooEXIWI+XeRVZiAiE2gV+ARcHYTHClFEDsP3EISgWWxHnaxmNHSID42Xjvy727EvkPZ2BM5Y4JkYTIb0KaPss0bYYxC1oqODisSYuLTXRISLQH3xSWqSEHScNRIZk9eeviq4EYmq1BDyDAnfck8f2R/+aGkQceyh/xIL+wFmCtc6vCClJUiRSjiTJ+CsiEEkgzljnh3JifrFYhO42LWXNJAz7KyIa7aAhIh1xLVBZVMD3faT0B3oScp14nBeK29rajIaGOo12gNYF+xsxx7UXYXni5SgPEUEkZUIs681Xm+GwcSEJgsALHHQuO179lLioT9HOpFsKyPYbhEIqg4Uz30b+ncVofe5FSJ2FIU5N0fEuEwiNhRiPcYuQc7nN6rwFCmygNeXY1QBZx1BCQPC+epQd0bHgvDC0QeBivyuDOlaRGjNmFgpFFvuM6as1NewdML1DNqGqndKYGt2QKweNQ0emR5806VkPnBUQwXvwUMG4c4ykBo53EQENxlDuTnfkfex+Y0dip21GIJcHFcxDLkdcZGlYLRyZDUwJOa8WxcIa7DEkjw9PGoqrnpyDUYPr8dGRNZDmhTC2hFJEx8rlRMG3KNFgF43jatOiDQYjBtXjADqBffvXYorLIV9YCd8KFx0O+q+3BUJ2QHag+hfQqTbmi4AkCthTQaqq03BUYs4z6J0nejwiAjVWmzuMIsKxF9J2CLhbEzGM9yD+LpJkFdVZi+NP2AtR1AQyDe2vktKfzYko5xyPRKvr6vHO3CX4yY9vwKU87n1rQRtKfhZebRVSBA0LlMnTdGTf//FN+NttL8OzlA4b0HtKcGzhsihx5a/yGTNyIA7/0B7IF9sR8F8UqRnWVjcXDB0rUFubwSEH7gSJ2qkT0kmE/EdS5IKuiHvufY59NDDkk0gwyl8n5ruORTTCo0cNw/AhfRGW2uEZA5FOHgydEDdP2H6HkWyD/WQaygBTW+MVEQ5rBP2hp9bW1thRarsiEvMpIppcL2ipiMBaG+OjG+8OIAJtN+nnOA7V6PqwRkcybC/w3pr978jZOpGI/KkuJ+BQok7qfDZiqAsWVBk01WdRM208/KE1GD9hNErcwYLHv0K7q05a71kd6fAtM+1im2BUr41FlqdrqchAH0pEg/cliGgPBFYdrNE4Oh4RAd84XeScz2ar4jgkCXrrm0itl6g7tcSkrT8soNtzRuPJUMnXdAWs58MYGye3hmOJG+ryiaiVRSqnRwO/jcvjgkMmoVBdiz88PgfLeAwHHpWoEobc8QZWUKRyanVH/EzjGny4wccnd5uKv722GBfPXY5r3piHM7afiJPH1CKdW4U0z4GzHEyDiGNq4Gh0dSeYMdn4J3pvfX42ZvIe778O3A47UEEyxRCBaoSCNtSLYCJAgTMSRTrZ1a1cUcAAHL/kSLKz8Wwmg1UrV2PBgoXwfOJ0FhHdQURiJ8tIXL9L8UajhsZbnVHABZn0mCAbrbwOBNUzS50Kio3YZddh2GuvaShyp6FGBQLoya/uNoS6F8FHJtsHpbABN9z8PP7rfy7Bj399E/586YO45MpHcNFf7scPf3IbvveTm/DMywuQru8XtygiUL5VZ2neIKaIpraVOIzjOHlYDXxeB0g+w+a6ywrrfaRLiWOc9SSNoJDD7juNxtgxQ7hrDJnvICII2ZmAbfqZLF6ZMRevvTILPk8BAMEWECH0KfGoccCAGkwcP4JOPoDPdqkaWhRDQN0eyAXidlOHAuqNXJy91T7CvpIltLS0oL29DSIW1lq2zxIWiAjjG35VVzzPS8ayG/8CEeHiqYQi5VBXV9eNkMpYdUgz8yvXxHgiEs8FzdtaoI5W7RMEaM4ChYyBJXOG9mk19cH77HFIbTsas357LRb+8RrkH34efXiYnKFnZhUEtgunmkEwSjQfIadXSLRX+mtB7FqM2E1Ecc57/1GejCQdsewzKsyWWRPKQ+epJks8eaqqoqCYYFfRbV3FvC35mi1JrCctkZh9pNIpXmEWk350nZ1dKtR7hu6HdwcwEP7rUrRVohFbEUvHxl3slH7VGF4V4vcPv4q/z89jQWMranjkonzlqJjN1ObVgUPIO5oRPnD+tKE4f48puP+5d3Dz/GZk6wbhyaUBrnzubeyx7Vh8do/x2NZvQaa5BRF3wrlSgTsPgP4a6ciCC0rcvzjCTx+bheZSK3beph9WuwCllKXzU9Uhc734agtCY03LwFWwwar2IGmNeREnmhogBc1sas3h+ekzcP3Nf0eORkek06Cog1Qc/TWICr6mNwUUX0S4EwhjQ+VZL66m+XHkXXxElF5EmhHStohPfOQA9K3xeD+leaA+RgSHiDs17XvElXrEXWCmeiBa26rwyGMcz7+9gBtvfg633vYCnn9xBXmrQ7amls6tAFA+xhiIGBgL6LFyUMph4tgBOP7I3REWWiA8+k1JFkZUvylpgVZjPuKHOQxJg7s/FjFfZZ/ksgCOTkvYRp7HW0PoyPbYZSJC6qiBT74BcFHkWQM/lcaalhLupfGk0sCQNxah+6N0FZKWWJnFmnZsl1G+VG1+UU4neDplU5TUlG23iemWSjpbQiSPodMvYdiwvhjUv57saBmFEVNwRFFgoG9MXGlqogwkXsEQtlHO3eRAJKEX8eqipaWV41OC6rKhzLRIJCkXScL1EXZRBNVbReuqc1EUsoogV8jDo+Ouqa3p4FLxFCjqOC+3uhHCe1mRzra0b5xCpNHLL5vURWOegz748L0xYMfJtLkOzdS7Puceh5oJ22DB76/HwMdmI7N4NbKFEFkdKuqX8qgdcCLQ39QSji9PiVFkx1pH9EfN+ceh6vSj0d63HlLknDECmkPo0SzeR4/2I5CQcwYw3KVKT96oa5W8fKGAqmw6xnCOuex7nOiFj+kFmh0kRcg8U2k6Wf1fHlQIsfLriDK/83UYag2FU0REo2SQ1Oss7/2YwIO4Eld05MC3WNlewrIohXRNGs73UKQz7M9V0l59PRxZ3YhPDLP4yi5D8d39R2O7QQa/euwlXLesHZLNwPBuSHg3dufSFlzy6NvIUikvOGw8vsbd1Gkj++CI+gD79M2imvlF/alXGwDZLJptNZa2+bDSDGe85O+GbgVRcDELJxH7HyJ0KSzmRlaXO9aoA7KJ8J2Lw2dfno5WLnsffvJl3HLHPQhpnKLI0ZGpMYpRkOFuN4kB5WoQkRgq+RqqgdJQJCnTtN7NFjgBLA2alkWkr+GGQCSpLyJQ6Iob0vhaU4UwH2CHCf1x1qkH0RHkaUwsfMv7Sx7v+gIYlAig3EtMtCPFzOqaBmRr65GqqkGmph7pbAqG1kdcBMuJqY5TeVYIKQMXebDchZ/10QMxfHAtChDotYD+hKYKQiXkOOaGQhGXcBnvgnhvKTE4iLB9uKQQAnBcYAKIl0JEXdlv9wnoW8N8Lgi4zoNHC25CQ/kDXlU9Hn52AeYsXk6nK+xPeexQeZQugbzDGWYyHrfltCV2nuMowjiBOCIGEoOFcNG33ZQRqKtNI+T4UzNYny+vWQJXxPbTxiHDnSAoG7BlQECCAI0e9GHSkWa5Jc1JgOPrYh4Aw76KCEQ6IUFKviJr5xs6aCE3+AAAEABJREFUUwjoXAM0rm7mwiOCZmnbIgY6NgoiApEEEmqVr7p2h4jOqbo6W8505RBYsWol7n3kITz8+HNIpWsAEs8HJbArkBhLwGkCfcKmJqT0bpOFfCkzzQUXZMoNyvjolUd5EbKtvBQWLQdW59CYsnSOR6Jq8mgs/v1NqJ25EJm6NKpLghrqTUBdbvM478mR1qN7QsEwTfvnR0A7j1T77rsbwkEDYEZtg+zeOyFq1XliqdeAUBZsEu+XR+dSAUXomln6NMCsxZiDNV6cm+O1R1XZyUKE42nj/N74rM1HL7Sid3SORijkhBKh4qPn0AgyHNg0bFwSuZ7lvcDUWiRpAtXAmSJ5KMEZqq0nPLJ1KFFKLTx2qUsZHLbtSHyCd0+HjGlAyCXBzS+8iW8+/Doeb/fgbBZp5gnrOQ6cV1eFF0shfvDMYlzxyJu802nF1HFVOH7n4fj49iMwpNbj5C6QkxAieXg0plYoA2cgpI4YyAcxtsYbt2QEy3mUkovHQGCYDtl3RrhjKeDJx59EiTtdS6dwy/W34OWXX4bHoxl1irHBA5BOp5FKpWIDx+Qmv45tigj0eFKdq7WUA9ObTGAdiMYKx7MIqh4aeZJw9NE74YTjdkVQXImoHbDGZ7nqm7A2Q6GTIzgpAhIALO0OzOr5smrIXX2xbRmOO2Z3HLDfVLS1tRBLOI4MNvpGxAgJwqa8JOS351vgLmnShGHYYbttkG9fA2OI4XzWyRDSSPu1WLmiiPvvnwHPT8NRl4nxb78iQnkBQ4c0YPTofkAYwgjbBRBxYVqTddhl+zFMFcE1DfMoR6Z68xUR9l8FQB7IT5EOYfmK5XGeSFImIhBJABt8HBdVfqy3iiYiGsRgjIfLrrgRl152I5548hV887+/j5lvvg4DSfqpXeVAeHTS3rJmxFU7q8c0evvj2J6y4VOFarnQ8x55A6tfegPbHLQjBk0ZhcV/vB5Vby5BdSqDRgRYU+1hqaX14ura08pIHqURpS3oe1EVCHTet/ZLIUP6Pp1vZq+JWDGiHkEu4OLOIuCCikVJ5ffBV3nx2Z/4fw9KJ/rZjS3tICFiJk0NbdQ6cFi2pV+zpQmui54aXdBYFYpBXCyi4oij5Y9DljuXTOxciKkSKJdsvcBw5WnZuMcmLeMCywExXBx4DOtTggXcDf3xueX45uNL8bVH38FPpq/ETY01WJYdjJTXFzW2DkIrE9LJ0tfSMAlMKo2I92UvttTiZzPy+NqT8/DNp97Arx97A/MbS7A2TckYtmsJKYA7akZoIDljRNWBWVvxFRqMJbk88upY2e+IHTHMEzrbJUuXwKNQ9txjR+yy83b4+le/gCFDhkAdooI6SQV1sArxYqnnUG+gLyICbavIkwClZ4yl0doMAlj7ERoH0cWLTZGWQyHXglNPOQDHH7szwtIqBPoT7TCdFbl4QAdsqO3OsjASBGEbDjxgHM4560MIC81wus3spNoZ66zWkSe621MAC7kz7CjoEaEqwqdx/NCB08DDIUAcnHBOcVGAMvjpKjz6yGtYtLQZRvUQm/JsBIeGC4FBbdZgpx3GQH+WwNGYa61SUMCYUQMxangf5ueYpbJUYLTLy551SW2ZqOqaUlI9a2ttw+rVqzmfVGcAEekGWO9DJefr+T4SO4W4XoX2gH79sOuee6HA+fDOwkW8TnEYPmRY4mDYRhSq/AFQj9ySNWDrIDlmbP2XBxoocn5GWYuw2sCubMLSP/8N7vXZ6JNKYU21oPaMD2HAd89EbvdxKNEeZ6jramWUZwuBLYY8ChY0F7kCnbYNqsdvg3YboG3WbKRaChj65U9g1cAsHE/6DPHxnvUWaz2cDvCoqxE3bC6TWqtcMyIuDIqlECEXZinaZs3rbTC93YDST6tFoELmcrlkd9PDiToOVC2PmjwaVcoIRNVqWxEc2+QOig7OUek8HsUZHjsUuTvxTJpHgCxTTbSGyteGZg5UkKpFDe8N+xGvPgrhF3nGSucA0qB7hNLIIgWf9XyOfugZ2BoftdIP+VIfLIIgT3qGoe4KS8hS6Ysohe10NIIs2wYXHVtRCHFTQme6Ol9CEwEcFycGlgMSUSkHDxqCC7/5dZx39onYZkQ/7LX7TtzdqJN1EJF4bNU4GWOQ4qTWeEy0/OmZLmd31KuU6w8+6SSwXHhVcN5dSJ50C0sn6rhqF/IV8JjIl3acf9bROO3EfeGZPNramxFGDpAUECXgeGyu8je6yKAchGMu1FtShInjNK7WQFf7pdZm7LvbRHzh0x/h3W+JNEgLgq6PuBCG/8ISly2kE1HOjjID9aXEtkO2wRKo40Scj3U+Ae8Gd91xPIYPq+OCIYDSiOhgIzrpEAWkqgRLl7fhqefehPUzLKcCkpKhLlXkq3W4FkQIYe8U2EvyBHAmxiErxK/2o5xHPQCP1CeOG4F0yiKK6XkoFAJsN3kU6mtSKHH340iRYoaIxOBIM3QOAdnQPoZO2wOxhO2zEZapXBgjzZCBtslgE15diGmfVDebeFTb3p6D5/ls1+uoLZLwIbLuUBG1RZ9O1lLflKbmdYWdd9gejs50m5GD8ZUvfh4D+vYvD5MArKP1g/Z2RI1c2LAdsM+d0JVS78SFDChEBsh7goIPGN/D6hmzYGYuQH11DVZR74sThiA9fhRWLlqJEYfsj7Z0BhH10aP9SpFGO41ViZuJJtqyRWP7YSDvcvHiW2j/5uVov+IfWPqn25AqGoz6wmmYP7oW7YUihI0aDq6B8F/SPw5xLIEktTW/whlmEHFuCa/5ED/sWBzqJ4mrfaHaUY851zW7l8H0Mn2Sd0iVFTifa4eIQDvIgvjVbgtF05/3XTbtIaSxIAq27iOwiFAyFqHv4h/8GVzTF3uPrIdtng/nRZxLDiZ08GkUI0g8h4SGBsZDkbulUjqkcgekQZFGhvQEIY/SSJX9DaG/tiNcagY09o4T07OcCSQD1s3SgdnGRdhjUIApQ6uwkEfPhquxEo04tvJjjUFrEVjYxg+VFTSuRgTC/AyPgasIg/vUob1lDVpa2mLuLPkUIQ5BM0QE8V/G0YF2mpOAY7oraG4lrcatEtdQF2QeF14i3emKJGmRzlDpdAWRShkgYhHvupjn6Byt4RhzASGFHE77yF741tc/imlT+iHXvIw70AJ05AwXT84KAlqLSHeW4sM5iyLHL2RoSNMaQVMbd06uHed+bB985wsfQb9sGsVckZOcnTYEJI9elUjAeUAnzk0BPAtE5CeCRnwI6RvNNAaO+g845lX6IAmRyje0qKMBOXD/bWFIE86nczJlAFSOIapx98MvYXW+AEs7IiIw7IfeVYVaB6TJvIi70VCBZRwa6B28iQTCNOLH8asQgaJAyHqTJvCaY0CaDrUNPnWjJuVj2qTRsEI5Iw1niCUOIgLD/gjjrI0wYrkJmJ9CRPoRmOZc8gQwkUP8cGzisMtHRFgngS7ZHA8Xg/Y34PxZsXIlityZeby7NpyTIgYiST0RgbUWCT+deSJJ3HEhVl1dFeM4FQQQ163Ep4wfh7EjhuDsT3wYIwf1BeBgRMAIYE2MW2hshOMVgfXYFx3DGKIYpbc/HDJyBPghuLgnS5S1p/+9ThAhqE0hoH5F1Nu6XaYi3a8P6tK1sGOGwxyzL1YVCxyPiGPrkClEqG4OEHppjDj7EyitLmHe3/6Bvsain59FzbImrPjpjcgVI4z8zEfRPnYoVtRnkaMMQsqQQx13lSaO+h1Ht+rHUQpOOBeMwO9XnbTN4UgiyddQJ4MggLWm28+OJKW98zW9Q7YL1XInfc9HnisfLREKQcOukPUNqqigUaiKKV2LtkpcDVAm8uF5VXi5JcI/X12KM3cZiwsPnYzhAxrQUkpRGYUOtYSSWoYyV0n3KEYqsU4+SFAu6RoIpJyMHJU4KlEdQuY55Glwauur8L29R+HcfSfi9UWr8MhCtpGqgwnz5VpbNyhxliyhp3UwPDJPeqgcOOdoLB2qaJB8P4Vly5drdgeIVHoJZLPZcn5n/XLGJgUFOogKorYr0km7kv/uQo4VJQ9TQBA1Yu+dB+On3z4DX/3MMRjRr4hcbjna21fwzrMR+isLBY5rLgQ0jOgI23j3t7qtlav4PPaYOhw//PbpOOucg+BlCijQYImQT9aBtoHkUX33UzUo8k7VoA0l3t26tpVA2yqgXWE5XH4NeJRBB0enS7knNbt/Y0mSfuhC7LH7dujfUELQvBSGR+Am18QutSHgUb/+9PH06W/h2adeR9rwvpZkQlOCsRZCY2jDVgSti2ALPN4sNMLmG4HcGi4yWmCJC/LuIvYDyaPtRogQlAL0r/O5cx2IQutctDbOxoCGIsaPHULVdxCRGJJamuVgjUcnKkiZiFODfc0vh7SvhnCBIux/WFpNxFxcRcI0QyFs/BURWPZHdUNPPZYv67yPFZGYD5HOEBt6iJfJVEEXdUqvJ2oUFTBlu7HYfc8dVArkVzpQhAuEiKloaSPHsATQiDP53r2co+2Wo+WRBcaFzOVa88getRuyO43Gqn89jmjhYrxzx70YdMQuqP3UMZjHRdtynkiUbBZLrY/smUciy43R4j/digHtwj47FKkYfiqF2uZmLPrjdQhaStjmG2dj5JfPgNt7OxTE0qYhfqwDDCFObOWP+g/hUbHNqC71aJzjLCKc3+0cJgM9vcBWeExvt1GRtcedWXt7+zqbox7QwRpU+6ARjzhYsk68Xs1kkylOpip62xyPea9asBwXPTkLc1Z4ePjVVZi5krxzIZCmgzVU3u68qEZTC6mOtCTkPyLg/7P3HgByFMf+8K+6ZzZejspZSCAkcg4m4wg2GGMbg7MNzjn7vefn/3t+n3PAgHPAYGNMMDnnjBACFEA5Z50u34aZ6e9Xs7envVNA2CDJmNHUdqqurq6uruqwt0J5ZVeWAfgIM41qICWfSgiWdfbggZWbsX9LC/721HJc/OxKBFTmBt6BpQi6g2C13fYaKmEYeVjS1oM+tuo5HR1GBl4HxWlubsaqVasGcsuRspHSbxir0Srnv5RQRGKHFfDIXCeC7lZeSv2d4lL+tJJwXO0DafR29sJ3Obz1jCPxf9/5KP7jy2fhnDMOwv6Tsmiu6UW1twVVhJpEBxrTW3DAxCQuOPsw/Ofn347vfu29OPKgVnR1bkCBvIoJSk07j6HqA4P41f7kUMU7sQ994E345lffia997q342ucVzsDXv3g2vvqFd2O/KSMQ0FHHVbbzIcwrcndSLPRhzKhafOkL5+EbXzwX3/jC2wnn4BufOxv/9fmzeaT/dvzXV8/HuGEtiHRHw3qhDTi3ipjA+9Mvf/5c/NfX34VvfuksfPOLb8M3vngmvvX1d+Izn3gHqqstF5Psh+oo6+lrjEAIoOMN6Wjf/tZj8J9fvQDf/PJ78PlPnYVhLRkUi27AsWmdMrhYfyK8+Q2HU7bnsa9vw3985WzCWYSz8Y2vvwenv+Ewjkc4MF/KdXcWiggc54t/yfcAABAASURBVKHuSjo62rFm7Rqo0xUhr9uBHdEiibheVVUmRjGGEzOObf1YvXoNdKebpgNy0LntBgp1w6qpYNl6mGKI3T1fBxjRCBnR64umtxyL+mMOAFmFt74L2UOnoeodJ2D93+6G/P5O5K64Hf6f78Om7/0RdQdMw8T3vxt1bzwR2c+dh/qvvhvV08di4+//iuFrNqMKPoIEdYL0C3TeYTUwbFMXcg89j/bePF5YvQpNJx8P30tDF3/af66nUKE+rLl7XmEzenUgeiqaSTG1/be7u5e6ChjqtOrQ9rFevtxtNerloz2IUoqOI8dV9qDMcoIr8ySXPzW8twQVpZy9W0NPW8vDCwtcdRvuTBrx1JYULl3QjT+sbMNirgYTHJTaBCD9zs/FBpuDxeNhQenR0LgsHPO6qWkFTnh1yhFYEkE/we0hqqmwSd6brN4SYNa6jXhmYxfuWBPAJMci7fLolF70UWaGK2XsxseQw0gsVvRwV0R+MWRADPuj7LRwUbBhyE5W80UE6hTVwaa5m30pSlyJWwyLdFwF+D5XXkr4ZQKyB/Aj4rFrFCRhpIb8+lzddqG2BjjpmAm46H2n4Xv/9SH89H8+gh9+63z86FvvjcOffvtD+N43349PXHAyTjlqDJI2RyfdDp/39oIkRVVWXgEThPLraICKsF6AY46ahNeffCBOO2k/wlScdjLhxGl40+kHYHhrDYqBLm3KdDDkcaRhEeppT5jHEYeMx5tOnYbTTlQa+zLcD6efMAmnn7gP3nTyDEydPBwBDX+JiPD+tBc13ImeegJxXzcNp/LI+dQT9sNpJ5AG4ZTXTUc2LeS1wCqVPDDOLokIZRVg8oRhOOPUw/DGUw/C0YdNARzx43JWg9GPAVBdCMI+HDx9HM44+SC84fj9S+32t/+Wkw/GjCnjEAR5OIlYj4T4uSuvSAl38ya9uuiOZaOGU7NFhMNcgp3TcrGOJRJJ9k3b3xZ7zZr1GNY6olTgbCns/3RqA7iQKKzbzKNap36tv2T3Bxyl2HF0vLAM3avXoR05tB88BnUfeAO6b3kcTTfNQaYugyztbEsmA/+5JVj63T9Cd36N738T1nKXmpk8ChvvehhYuBhRdYQiexSwj0EYoLrg4HFVEtFWy6Z2VOcMxo4ej+71mzh+EZwR6KOfChrf7cAhNLzSEu5kVR6V7ZP1OJnL9cH28xpnvMIfg2fEK9hYfXUN+rp74hYGd1646glpqEI0+ilYOifODuz2h4MTiY+C8eL7CT+K4CXIV0aQSWSwhXdfPTzum1wjyJNHRwZDOlFaGHh0hMIMVSzLo9ZkvgvDwg5M8DoxttCFiI67j6vBPg8o8ECug0exU7ht7+MRTVdnF07edzQW9/TCUnkNMQrcCXm8r7KRroyVKhvbTa+hJkoCWBEUUNDfMDaDVcTBxZwMGz4M7e3dKFJOIIuuXwZaKCJQJ1tVVRU7hErnqeVl0PxtgO1reURHkuf1gmH7Cpq3IxARiGyFoXgiFWU0kkY8iAnBc1ZCnugBhPy7vEO+t4Co0Iu0H2FESxb7TGghNGHy+CaMGFaDdMqhL9+Nbi4Y89zZwVbTDKmMSI9jRmLgKgzolxMj0D7CJigLD3ke7ea6uYCiDvR15zkn+nj0StBFDXeDoA6WZax1B4OQakRDmoB1CUQ0Fnp3XQLS7OvllUwRuVwuhgLvniKrfAGWO3drkwgDLy4LcgU63SJBQ4U8innKgvKJCGwEIhIDICj1h/0Uw4VAEcVCIYZCoQgdHyk7SEecGJ9V+IpYWJOiEQ4GIAxDlEF3Ho5jbchbZARskqBhCUhiu6/K1NG58cWqVeuhoWe1joO1IA0FTUvMH/iISBwv8UtZOhc7Vl0Mqr46psFHFwYM4tfxU/80aMyYYYwBtmIRIcwJPQP05BFsbINnImges3frq2ZI243IisfO21lLUXxuMdIjGjDiPWei6/ml6LruIZhsEkVfoGNV5KlLqjqN+hWrsf6yyxE+vxhVzXUIVm+Cmb0S1WGS2uxDaJNSHK8kaec8UM4JeDaF1PNLsOW6W9DzzGx0XX07kkERjnN1t3Z8m8aEOQZ+pgrgAl81X3PQ/3CKx7E+XvfU0TbFid3wQdHthlbYRBWdbDc7x+iQl2osHgdUUJe2VGEVDfOGYO2RJCcdpyJS3A10E57o6sLRw0cghS1Q2yU8VgUcXHwPG5WMLVd8Z06y+Mpp++ILR0/Df3CncM6EOrS2LUJLtAqNuXUYn2vH4U1ZdG9ajTcdmMJ+1dW4adVmmKge1Ok90tVyoxH77NMhdPREWNihi6JKNQU0pTgjR4zg7q8HW7a0M49SopVT4yQiEJHYmKVSKTjmi2g55UTa2MXHGoO+3l7Wd7HDdi+h7i42sS0a+STz0MkY0PDrF2n0ewQ5Lq4UNB3wuFZZEZH++i9VV7UeQetXQj+1fywgPVSCUtG0hoNBmxyc86+ZEinpVEdHB9asXg0jBuo8yyAiENk+aI9VnxRXdbYqm413s5qnZSKiQQx6+tbNBdCI4cNjXSz9TnVcBB15j9Eid7FucydswqcN0Fxm7qE3ovKmdFdugdGHHYh0McLmq+5ElmGUNsjTVhWtQP/2P28AU51F7cYcNv7pFiRXrkPXjffDbNwCl/LR5wKat6H9YVoA8TwkHp+L3DV3oWbtRmS5wFBnDz4RyxUY3a0vm4XuuqUqBVgDYevklp+l1xjNAe1WL7JV2VLmbvg0u6GNuIlqDmZ3d3ccr9DhOB1QHNr9hiofhgNbKZgYYQ9/6F2Dl0zj2ZU9yFYncGCNhePRiUQJxMdFUiCHXJ1HQHWiCqdPmoCnZy3CL+6fiQefmo0PT2zC/73xEHz9uGn4xilT8TU64NMmNGPiuLHYd9wU/PHhBXRoFoVaH3RFpLUHX6H0uRvpyAvm0oChf2zQ/7CUx4kR0jyOqebioHwvKyIQkRgr0t0tY1VcLfoJyoheSUQGylm0C68gz91Snrurl/vIeBca/1dD+bfkV+9j129Yj82bNyPJBZ0xZpccbRlPnaq1lkfoNZSfajYDvlquZSKCdevWxX8dUV9XGztZwzyiDLxqQPtWb4S0cUHK9iEDRXskouyFdPUR7yWD9W1YfsWtyG7oRpZOE8UCElwk6hQ3nJO6oO9lIpVJIbVoLfK/vwn2ibnxrrTokX3Lj36x9AfM7H/ZzyQdbQ23R4l0Cp1eCEsHT3LgbRr2hJMFO5/niYqtTcMZC3Ch3M9tHJTHTn/jWm1XnLkbPlRHdkMzQJoDob/ko8qrR4uVjUZ0LYCgkWcSOvjbDCj27BN6AuslsHZTAc+t34zX7zcOiHJI8UjFOIHj4IL8WyPo5V3i0q4OjJ48EicdOAnTpo3Hczwmv33uGty5YCPunzUHdVTOBd1F/ODBF/Cdhxbipl6LEbYB2UI3Sk7WAYzxY/e/7Ise1RaRwPLePLkocVRmRMePmXFyzNiRWLhoURznnAVFgPKjeCkavgyPbcpOt7JMyyvT5XgckpiWaz09+jTGxMYzLnvt4zUJUAKqG/plszVr1iKXz3HjYiAi2wBR41ekVBYn+CEiUBpp6meG95NhEMZ1WRTna6iwaPFitLY0wzChOhkD4/Er8SeK3MlZHpsHcTr+KBXskU9BSDvkWR9tM+ch+8J6pJIWuSAHl8vRxggyfSHSBSCRjzCsU5DsKsLS41bz1KmapsfQUUXiYAICj4pNIUCCcaHTcjypGwB2OJEzpGOIa+AXBaJ/5kgPayLs9sewxZDGKayvBjnhomgwE47l+vbwZCLL0wuN7w5QvnZHO6jmrsdxEItUZsjWZoWtG+YDPkYnLJJU54g7KexFj4kM9JqqnTuze57rwYT6FM7fpwp9PSuRo0JDsrCBjySRClTKK2auxiL9Bl5bN2Zv6sNPmb5hOXDDok5sNAkYP4vLnnwej26O0FmsQpVNoz2RR8B7QqGSYBDsXkE4aqKxIYRHxovbAmyMgnhVKsyHqq6xsMZAn9GjR6FtSwf0xwYgOpKOgUCdoojAWsNdQnVstBwJV4IauMp0ZVyPo8FHhIsWHhmHlGnlnZlh+yIStyUixBz8ishAmYgMLhySUlqVMKR4UFJEdpmuyM5xRbaWD2pkO4lK/kRkEIaI7HU8DWKQCZEd8yiy4zJW3eZVWYhIrFO9vTmsXLUK9CfgERj1zcay0EoiMqCH4CMi/Cy9qmsai3jionYpmUzC2JJOi5A2IgQsU5yVK9dgwpiRGoWh3jnDU6x+UgKBi0IEdMSexzq684sx9+yHF3lI9jkUqxIojKxCb20G+boadDc3YnNTDTY11WJ9cw02EFYNr8Xy0bVoq89gc0MG7fW16OLVXiFTjZ5sBmtb67CRd7sbm6rRVpdBrq4aff2wgXnrWmuwsTGLLQ01WNtSh3bSjni/7oWUzW4Wg+VO2ohBYVQLvYnAehaVD01QnNTTsVelk81ywCIqrv4Zj6Eix73lhyMIlZcBsskE0kkOTux0NWdvAQfDyZRKpPF8r4erH1mAt0wdhbMOyCDsa0ePCRAmI0TWwJkklnCH++fnu/H7BXn8hRu92bka5GwP3jTCx/tedzD+PHct5rU3oi5VC0/o0GKnqn0V/djDwL5aoYIK1nXlsIJgaUzAR4dNDZRCyDGaMGFCfL+xbsMmQAux7ZPJZGPjpyWmf5w1vjNQnXCUieLrl3oKPDbWuILW0/Y1fA3+/SSgNkREUAwCrOUudv369dBvBqtuiAg0VBARquT2QcvBx1qLrO5oiFs2wMwGVQ8+DXQPnXhb2xaMHz8+zt7eR3FjO/JrNiPtJ+Mvz7HF7aHttjydNx7trO3pQ+tBUzDi8+9E7Rfej/ovfAANn38/ar70ftR+86Oo/8z70Uio/+x70PS596Ppsx9C/VcuRP1XP4z6L34ADcRv/twHMPKi96LlSx9G3Rc/iJbPfjAu0/I60mz64nvQ8uX3oPYz70LrZ89D65feg+Hnn4ECd5J5LozNbut1qaFInWwqgRR9TZwzaFABAVAoBlD7kclkdJiZ88q/5pVvotRCwvfiCdDZ2VHKGPSp3Qeq00lU88hYhTWoeI8nhBwIj0MC+FU1uLavD997Zj7eMXEKvnbwOIwIN6HQtRY9uQ708dilzzPoS1Uj51XDBT2YhtX4xL41uODo/XD77AW4ZfUm+DV1yNsIEUdAHMnvVS/76QObgwQWtRcHcaYKql/nB1U24Xlobm7BkqVLYY0g5OTGkKe6uopXBel45zGkaIdJlTZnQlwekabe5YtIrD947fm3loCIxLqU59Hn0mVLUT7lUIdpuIirBBWUiEBkMGi+6nGSO9iaGt61Usc0T0FEqHoOrIHly1egvr4ONTU1WhS3q/XiRP9HbslamM3dsKxnHMAAe/QhA4bHw50PzcKy316HFbfeh43X3YXN196NDX+5FcXnFqKGfG6+4yGsvf4utF97B3qvvBXr73oElva36+HZaLv2HrRffy9x4hN/AAAQAElEQVQ6/34/Nl9zJ/yObvZxCzZedRs2XXt3TGs9471zFqI6MFh9y/3Y8vf7sOGaO7Dujgdgt7Qj7VmeB+xeSURc+FveRadqqkoNs5+lSOmTokFHRyfHyPBklWM6pLyE9fJ/0sS//ESHUtTVlebpHV1vb59GB4OjYnNIsglBFR0UuGuUwRh7NOWg3FjuZvMw0ouadBPuXxHhPx+Yi5FVWXz7uAPwyRmTcZp+KSrqxXi3CVO9dhxTm8N5+1bjsyfNwFEjxuCSh5fizwt7EOnqOdyIoh8h0JEfWFNpO3u0q+yp8lDqcQ+PfF7YmCN3jkxFJePDYv0zASaYB0wYPxYLXlgYx9XAxZH+D11I+lxc6aox4sp2qIHqR9tuwEUp1MEaa9HLRU3I+6AyfREysd1ar2W+2iUgItCTDV14LV26DHqNoH1W3RCReCEmIhDZFtD/qB4qZOL72MELQM1XWoo6f/48jB0zOqaluqhlEJZwOjjOChByy1YhxXtIR/0UGnmW7tGXrAG+ILluC6ofegH1jy6E98Qz8J58Bv6sOcjRCXb85Qak7nsCDU/MgffUM0jNfha19z+Fnsv/DvfQ44hmPQ3/kZmwM59G9rFn0fm3W9B9413IsL598mnSmg3/qWdRvOMxtP/tDviPzUXqoedQ9/Bc2LmL4CGHgBsIFdUrLwxtpQSx+FMp2Gy6bJ62ab6zs5M6IjFQRbA7HrM7Gin3uLq6Dp0dvds0KRGouwFqODAtvg8JitB7WgdDNd49LGInj3ABYGj1i9YgkgJsAaiqqsLCbsE3H16Ha55fhaa04IIjJuCLx47F146Zgs8fMx4fOmI0DmmsxUOLNuMr983F/Vv64NXWIxn6iIyHVF5gnYWTKO6v0W0t9vTjAPIR8V485XmYv6mIjUV2WCIEHCWLCNy0ElzM6L77TEb7pg3o6u6BGBvnbf1wrAHU1VYzK+LaKWQIiEgMargU1HgpgI+mFQBKXRdfhCCI0BP/HbEPQPVBgdH+V0QgshX6s7cbiAgnmBkAvMgjsmt0lYzIjnFFtpaJiKLvEMx2dmSVyCIy0N/K/O3FRXaMK7K1TES2V30g78V4GkBkREQG+BMR5gx+RWSgfHDJtimRwbi6c9VvFS9btgzqaNXJWi7EtKaIaEBzQ71jXPOVbxGJ29O4ggjTCLlLreWxsOoSLQ1lLsJ8AqhjAZ3munVrMWnyxJimiMBjO6QMoS3QORsU8+hbvJDoPIIUQH+3OXIuxt+THxG9jeeFSNMmpRIJXsElEYd0Pqm2boRPzEPWt0hyx1tnU8inPdiwAPfIMzCd3bApD55neTplkPA8pOasgv/8GvjVKdLykUp4PGZPoXpTNzDzBdRZH34mAS/lo9omgdBSuoLd8tBOgTZUIeKmIKiuhanNxAt0h608lGO9PT1I8lrSZ/9211AZFcTugurqarRt2bJNc9RvaqggQaG0cLtvaMXdNlh7S4ZQgYCikEMqVR+d7u1ruvHdp1bhv+5fgB/MWoc/PN2By55Yh/+9ZyH++8H5+Nvy9djoUUG9aiQLjitfwKNCGJLYW3o1lA9lTXyDtd29WKBHxuJzdCJofhnXuRANDfWorqnBwoU0NuWC/lCkpNoZ3n+k02lE/4RW9/b2xsYzQaOhRra/ideCfzMJ6AJMdWHevHlxzz3PG1gwlR2ohgoiApFtwTDPWg+1tbWxTiluTKz/wxrBipUrEdGZjho5sj8Xse5bphxjho64uHITgrVtdL4GXJdCTYKwfE+/AgHYxwjgkrhixjIqhpwnfDiWM8m7bS6bJ05Ecdo+iEaPgdl/X6SqmtF92H4wdQ0wx01DZ7VPSgIfNpYXE4BWtgbGV1qlZGV75CBG250f2r7H+2Dje9QJiVkst6/sary9o4M2q1GjhHIuo6/ga15B2tuQbmysRyc7uU0BxeEgHEKDUVVJ6P2Gw977iK6eAiqYTcAmUiim69GVasSqKIX5vRFmtucxi45pmcugp2YYXFULQi8Djjx3rOwZ30gAkgCje11H1fk78uc8h43cfM7ckI8XFi5iosJRcp5y1IBJkyZhwYIFcXx7ndFrgrq6uu0V7VKeiCCXz0ONqxpVETK3SzVfQ3q1SECkNOZ6VLx8+fL471eTvFPV3arqhIbGGJRDEYHI9kFPTdTB6uJP4yKyjZjm04mPGTMm3tEpThlBHSkJ03kJCnOWI8HdnDUWXDPHTraM968S6heUqkaPRDB+GDr2aUZ6n9EImqpRc9BU9LVUwTtkMvrSBlkusi1PlIBtZYW94FGudJy8VtoZLqC4GoDbzrjq31Q3NDTsVo53o5N18cox4P1F3ENKRYWiayBHlUU8eIKWrIHHsohpBvwEH40x2CteBwsDPyJP+jN4EZAOA2R43JKICvBdgCglsGnLFa5DshghmzcwQYjIFulsXexcixZQwF72SAU/ugAoUGFnr+tARxRAFz8QU4Gh2A77Tp2K9Rs20RHyWJmlOq6VICLQUwxrDXVfqRLpJbwiAhdF0ONBreZzpap6o/HX4N9HAnqCod82nzt3HsRYOkAPIgJjzKBQROK0yNYQ/Y8IdYkLRTW0Wi+iXvUXDQqWL1+J/fefFuexShxCqHWsGzAVBQXkFi6P/95UtIBIcciyf5VXZ6Laqd6HZqLqlifR+MgC9F3/AFILV6HvytuRXrgWnb++BXVbish7QM467WlF9xzjlcDknngFiI/wLce2vgYOJj6FAMeKI4bKp7cvB11cVea90nFTaQw1/ko0WHKiRSTTGcxbsBxzXljKwRLon4EUin0UCh2Po6QonOF1grSE6DNCh+WIF5IlUwGKx+Qee4VLAjpME8GRz4hOVTiYujMt8ugqNAkkIkPeyTP7FOjuD0WIJhUPYD1wRwt4ERN72evIj/bFkjeFpO+woKsbC3uKMOwv9P4DhliGOixQ59fa2gI/lcaCxUuZDyp4FP9OrWN/RSTOq6mpRobjH+7kC1Bq8LTOUNB8NYj6921qZK21bEM5BURK9LGTR+uWQWTn+CIS0xQphTshOwhPRAahisig8kGFQxIigjJ/GmLII/LSaIlsxa8kJbI1X0Qqi7aJi8hOeULFIyI77avIzssrSG1DR3VBRDjeEYpBEevWr8fKVWvh++m4mogMhCIyqL7KsgyKJCKxXqYzaZS/Maz0tUxBRDTA8tVroTu8MWNGU7/V/kiJLhjSoRcIWLcJbvlS2AS9T6RAnYSN6/8rfXgIkSzQBvPay+cmwQvydFgFpHg9I7RxPjcSCc53nefs/eCuSQSoTYiBceyeRzj1y8DDNugpQvydmYwPr6WBowQU6HAN76ZDFIAYWZArBCgEAce+ivoUonLs8TI+SrcS1Fq+jOR3REpY4GPDpnY8+dRs/O6Pf0FHVw987pIMFVtULKq4xKpLZpClrpqIuz4KJwAlyvy9/xWyqMCg4qWfRUgpa4llgl2qKN37ozosvVy6z9vQA0gSMqQDOjrGCKZOnYJnnnkW+qhhU0coIgOK7Hk+amproA5TcXRXIqJS0dT2oayo5TqKpT+JpmltQ2Tn9RX/NfjXlYDI1vHVxVk+n8PTs5+OHaWOvzF20EJARLZJi5TywMcYA6WjDla/I6D6JSJxHY0rgM9TT82C/tCKz0VzOY/Z8cspjCxj+cWrUGzvgrE0Vkz/q75x/ygXZw0izmMwdAw1rX2Fx3za4K0jsff1NAojRJYcJjxkmhrILbjckZhR4aaAh4jQVL4YIKDBam5thYiJy3fHx25pqdQhwWNPzoZ4CcyaNQe//f1fUWSnfaYddzfldVBDMoFh1WkYrqhCOMQDz3B3COOVaEMVVe9elbbuDHeLwLWxlwnoJtEHD0+u7EQXFRQ0SmXSGtUVrqZnTN8f69ev471pD1EkBs0XEQ1iqK+vR4L3aOokNSOe4BrZDmhZGbRY62hafxItz/tZjwZQZCttxXkNXn0SEKEG8kSkWCxA72IVktQhQ8fg0QFYOrkyaF4ZRCTWQZFSqPmqP1q3sbERmlZpaV3VLUDxgIgnTytXrsQBBxwYWx1hO4hjGHhMIUTP7MUwvUWoQxooeC2y+yVAm6RjVOT5ol+dQbJRj4vB0XTxqBnjY83qdfjtb67A9Tfcis6eHDZt6YT+L1oigt3x7Dab397Xh4ceehh6fKo7micfn4nZz84FxFIgoB5TWiGQZb+HVXsQnllGWhIrOctfgZdNaQsxbEue/MSZZSxNV4IWapmGO4e4FlEtI0JQbJqOHbRLxB2UaL09AY4LoYVtOazrzg9qXq+zRAS6K22qq4F+uenZZ+fEOJon7IcatpIRA4+L06iuqop3E+okY8QdfGi9MnA7TOMXxZhKq6enNzaSIhLnvfo//j17qGOtPS8Uiujt6cNzc+aikC8ikUjC8yys9WI9UIepICIQ2RaUhjpT3cVWV1VTB6tjnS3X0XLHo0URg7nznkfC9zFhzCjqnKPq9U9YReqH4uZ2FJesRRqW5aqXxItN+ra4/VX+6UApV8KLExSi7Do4CCLKjpWGvI7pMjC6k1e4o1AAae0csJ2nktftFG83i3KXCNYIrxJCSH0tkE7CENdxYeYYRtzl6lXVkzNn4U9XXIUHHnwEX/36f2Le8wsgom0S6RV+lZ9XuAlABd/Do5UZ0ybh9acdizedfjx++P3/5BHjRCppCHCyJMDHOGg4PiXcyVYBkmBdChJEoS7HQhMmdvUV1uAgoB/02DZifc0uOzyNl6GSLFUOetcqPG6QyAf6aZRC8kw64CQDK0e8u1DaZUA8zCpagjNEMdA8x/xALALiOwnifIGwrPwSzyWYsGBhCbDjhzqNStgx5j9eIuQ57XwsLwCPr29H6XExe0UmIvJvLPlm/NCDDsLTcxagNGL8pKIzGyLCcXYwnAytzY2I0R3PKVgeTwaGalBDPdGg59Z4uZ6Gjh/GWtIFxFj09vWij3dGxpgB2qh4NL8SKoq2iYpITEOkFG6DUJEhUsIRKYUVRXFUpJQvInF6Rx8iQlmYARAZjC8iex1PGPKIbOVxSNEg3kVkaPGgtIgMwq8sFBE6upCONcDSJauwfNkaJJPZWG66SBMRxrfW1zEX2ZoWqYhTe6wBGhpqkUwlYKlP4CNCHJ3HiIjh8NTsedh3ylRY6qowxxgLFhGohaUX+UWLYNa3waPdstTZ0IQIbQhBSIp7/g3Fcn5aGNoujYPhjkBYpgDKIFIQYKtNcYCwT2WIBYHtPsJKXmRZ2SJi+xFpgbR3CIOomLjeAC4lOai4IqH2OySPrAE95cwZ2tFiEQHvjnNjhgMJL67tiwGHEBxe1NdV4/CjjoL1Uuju7MMUju+M6dPgKui+klHl9ZWkH9NWo9na1IRPf+yDOPvMN6KmOothw1pQla2C/jdyMVLFx8hsGgY04XRGqugVRS8t6jgalQNdUVsFXLDgBXkJ1EFWFAN0jiAXjDCb2C7JaBm8Uh4/9RUWV4Lm7RCEZAh6pehHyQAAEABJREFUhFyk9Fm1ApUpOl/oZI15rygaEiUmVNnKoOkhKC9LUr+cFnKSWd/DoyvWoptUhQqsztGSfxGBi0qt77ffVHR1dWLp8hWwNECKQ/RBr/5NbXV1NXR3IkJBDCrdcUJpKVB6MVJHRwcNcBTHRXadTlzhtY9/CQkYLqJyuTz0y25P8y42okPzqIearzpYhlJaoGEZRATofzQecaeq3yrVo+IwCPpLSoFIxJ2xj/UbN0L/67xDDj6wVMBP1W21X7HuUc0sF4FtzyyADSIIHbWxNCLEe6Vf/ZKkHwEKGn+52lOnpd4mGQBVXEhzn/MPkVY6eYpC/2KCbllJ/kN0XlIlmh2KBNZYjoVBormuvzoLGBMRnpqxU4wfcOD+sALsP21ffPj95yNFPYrHlGWv9Gte6QaUvrAVXp/QGHMg0yl00xDn8gVoJ1WJwc4rXkk0wNi6DIiGMKKAypmK8JKBDaujVEcLC0ehK5TJlHaq6G++nwn0P9y9AepMOYyGfICMDHjSfpz+wHAnZolmiaLQn90fMLM/poFOEJ8aaRzb46t5W4FEDI9k1dHGZYZFcYRh+dW0gF2BtmVJR0FZK2O8XKGQUEQWQhvA+BZPtfViXgf5Y35Ix+tcHobLRRE6WsogQcWdOnUSnn76OeazIo0XoFQQPzrelkapmQsua82Ak4wLX+RD65ZBh6LA1Wsul6Nx9EptvUj914r/tSQgogaSu9hCHvPmzYX+l3Z+IhGPt6UOlcDEY2/MtqGIQETicvARQktLy7Z/vsHpKcYR12D203MxcuRwVFdnaZxD5pV4YFUI29Awt3IdwjnLkdZFOK226qTmv9LAaY5KeLnaK9sNpU2zFLfxj9LW+ipntXEUaQUZza1IvoxRp/aHCyibTKBqVAvix8Wf/HCgqsDx3/gJo7EvbdN73vV2NNfzuoB3/K8cV2y64qUlrEi9YlEaYfA4JgpRX1MN6iY2by798pOIobPVhrXLChGaMx7q0hbFqMhjj1ALdxmUgiKrnB01R5wHR0mHoUMhV0SuN4c+3uvkuHKzLEsQUfqKCLli1hWrQJRT7hItcpzgOf1/GOksAqf1utGX74uhtxAiVwwR0IE78RGFDnnSyZOwlvUWAuSZF/LiXciHoTIURBD0RQi7cyjyAr7YF6DAXaBjmRVLGiF6SL83n0eOdPq4EFEe9BtxYHmRRyK9hQJ6ijkUWDfoCUgvh7C3AAlFu/2yg3B8REmLQ5vJYuaqDZQPYATgC8eVPfjEcYaHHXYolixaHv9Nq/YZVHDnKGSWld+6+nqkUqnYyWqZiEDDcvmOQsVRUiH1SESgv0MacHejRnZHdV7L/9eSQGmMXawPBep6e3s7Zulv6XIBl/AT1LutDlWomzr2IgINFUQEIlvT6H88z+dRcUPsPMt4/UVxoH8eNG/eAhx11OFxWnH0+kJiRaeZpArzRfvzS5HhYtOzhvPAQU96hDUUGLxir560heQlYEOlqc45w9aYhILhp4YUkL4662IQzs+tDs+BogGNKqdlFMdLdYCcBXp8zSaOY8gCvhDaJ8QPM2OKDDkJ43kf02aa5XpSwFGDYV6S5T4hIj6LELmAsmIqJkgs2hJ+xmMcb3SIVKLCyEt8rTG8Xw9hMyl4jbX9LSoRbUypOrYfcdwjTNtvCqZMGo+AdttSluylIr7iYF7xFvob4JBC6F09bmlra6uxfv16DjIFITYORaMEQNCQ9DExWUAYeTAcIOEQhfHRccS0w44ejh2IFhfrDiygdvkUZhfa0Ww24/Q6i/PG1+CMsbXYJ+XBhgUIHenBDVU4bmQCNcQPyU/B46AxfmxTgMNa0rB0eGOqIpw2vBontTTi9a1JnDAsjQNrgGQhh1w+wtT6DE4ansEprRm8jmXHjExin6RD2NMFL/AQ8vjbuW5MrbJ4w6RqvH3fJpzcnEBj1IdOOvIoSKFZgOOGNePkYRmc3lTFtiwOb0igijv6fJ/DIdXVOGW44MiR5KWhGieMrMPxox2OavKQBiglfryMr0raRhZelIKFATUZd63vwqZ8AOMiQgLiDEQEju065g1vakRTUw1mPzOXOZYw+HWcfJ7nEacpLtCFjUY01DINy6BGrhzXUMsd24jx2WKeq9Et7VsYczDkwXDCKWj5jkBEYn5FSuGO8Mr5IiU8ESlnDYQissu0lK8yiMgADY2IyC7TGYqv6UoQ2XVaZX40FJFKMtvERWSHPIrsuGwbQswQ2YrP5KBXx1kz8lxo9vXlMYu7y46ubngJH8Ya6A5WxMAYGdjVGmOYNnGZxkVK9Mtxpdfc3Mz73GRs2DXtqIcaQgARD7PnPo9sxsNE/dvY/jLPWjhruNgXRACKXKDLI3Pg8QSnLxGgSNsEQztCO+WFHjEUGLzMr84tZcDjHVMiTHIupoHIJx8+DBlLcgvpByEMF/WOs8HqX2bYAvQX26pZJ8Vy4YbF2SJ8V6DTydFeRLDsZ+iKKJoQjvJMsA/JIIFqvRoznNeklwgtKCK2FREnZN0ACdJLmAQSLEhy4+KIkYSPFHkQCVG0OURRL/QgMBStl0fgBbCMG57SObbn0UAn2YbhEaDjSVlk6IgJJv6FdIcdPYZFhoW60BCGXiFCjguBsKUJtqaBvWdm/DqIGDjyChhu6jqQsIJs2oNhaDhugGB3PMrv7mgHhgIVKTVXX1ePtrZ2lLvoONhbmRAkYTA6m4JP4cH4W4teJMYNIzh2MZaukBzp5KI8Rgdd+PCBo/DtkybjG4eOxrcPH4Ffnj4MbxufoGIGeNuMkfjWUZMwKe3QEfYiWRQMc5345pH74HMHTkAyKOBkOo7vHT0O3z2uFd89djIuPnosvv+6sXjbqBA1+TV4w/gUvncc844fg58fMwo/PnIsfnTcKJw1PEAu6IHhzvX9Y3xcfOoo/N+h4/Cf04nzOoaHD8d+XohNuR6MawD+v6NH4KfHTMT3TmD58fvgJydMwlcOG4kmbMK7D6nGZUdPxSVHTMd/nzwC/3fsMLazP754/AQ0JLrBa6K476/Uh0flXNnWh0fXdACGoyQRBgYRW5/jjz8O+reGASed5ooIdIzLBlTzmpqakU6nNcqVaAARieMv/kFaRFJ6DNDT24ue7h5Yz9Nk3I7IrtKKq7z2sRdJwBgT60LE04qFCxdi/vPPx2MrzLd0elpurel3qALD/DKISFxXpJSvOiIi8Kgbw4YNi0PfL9kTrSMiAM2y4+cjDz+KQw49mDF9NUdLQCfm6EwcQgPkXliG4sKVML4HIRqz+PnKv9qOH1l0UyYbwzw28bSLJgoJGjztYxc9z2o60fV0YDYPyiRBh5ZAnidfa2hb1oU5ePwXGIs8ba0LBGuKeXQUirDGQ4JHZckAyAvtEB3dJm4cUnlBrydYwXQbT/mKLPd4hZb0M+hj79ex/goUkMuk0cWdYWdfAd19ITrp9PIF5djCsP1umohcYJFhXophvpc4uRDryccG2ofevENQoLwFdPrgaJRgV6UqIlDdCJuqYbOJQdXYBESEshBs2rQJtbU10HFXCLnjxsv47IyU2Vnhy12mCqE0m7mq1N+Q1LgIhQTR6AAY7vum1NcgE4KrRW8g/8Ui1DmE/T3iAgk+LHqCXhw/shVvHzMM83if8uOH5uOa59fxyNVDfV0titzNVvP4dRjysFw9+36KzTgqdA4Z04caU0TBdxCTRoYlzyxdj9/OWoAb565CiouAsw+aiobaeiTCAFmW3/PCSlw5cwHuXbAGI6tSOPeQKWiQLThtTC0+ceBk5Lgk/d3Tq/DzR5bhobUdOHVkEz59qDrJHuTzIRqpZpt5HPWHp1bgL7OWoHdLO946shYnTmrEXfOW4fKnV+OJxWvBjTWWb9yEK2cvwQ3Pt6OdCmz7+042XpGXB+/odmncsWELOsknxCEilBsTjmPoQkyYMA4+DdH8+S9AhLkEYwwsjaSIxI4wwZ1JU1NTXK5l6oBFpEzqRUPF13oeafb29VF2+ZiWSIn+ixJ4DWGvlICIQO/aN2zYgFmzZqHII+NUMgmfjlL1Rx2mgjF2wGAa6paIDIy/SCmueEXe3auDzdAZBEEQ657iK2i5IZ2Fi5dCj6b3339/7sBC4mwVjap3xO2ihEUET8xHqisPQ/pqX+jbdApsRX6lYg68RiogmjoaNe86BbVnn4DOphR6eAqnx7k91SnUnHUKqt9+EjbXZ9HOqyxX9GCHD0fNO0+Hf9i+CIsAN7LoJe84eF9UXfBm+KcdhZ4E52Uxgn4ZLBxej5p3nwocPBkRnaVXU4/hZ5yK6nNPQVdzLcI+oINXU90jW1D3zjeg6dTjsdYXFKeOQeZ9b4b3lfcg+cE3I5gxBZ2pBPK+Rf2pxyJ72nEIEkms5wKhOG0Sas97C6o+/U7UnP9mJKfvj6KfpGd18EMGAtqUXRekY38cbZGd2ArhJgC0yYNqCwkyY8OGTWhsbGIM0BOyOLKbPsxuaifuWNnJ6s/w9fX1IqRAVGH75VDBSohRVRmkKDyeWFTkv3g0Yh3HmaETwLoIASfIaB5PJxHhuU2duHphJ37w5AZ85uZn8efZGzj4FgGdehtdcs5Lw+R99CUdjNeAPI9ahGUZrrSKxKKe4obl6/Bfc7bga0+sxKPLVmFfOosxVR78IIcusnf50k585dkufOfxJXhubTsmZpKYXiM4Y0ItJ6/Bfz8yF/83fzMuXRXgK4+8gPtWteGU1iocNaoauUKSrVjMbMvj23PX44tz2vCjp5ZB1WSfxhrcurwP//3cBly1bCNUuZ5YvxH/N28pfv/8ZvRGGVi2/8+/2lolFc5wlWd/dpiq5U62DQs2b46RJOYujrJ/DvoDI4zg2GOPwaOPPcYVZBuWL1+J7h4eHxFNnWNZD1pampGkAVVDauksy/lE28nrIMJWCTpZlJ4eLervGotovmHzbif1XyvaGyWgYy8iPNUI0d3dw5OQp7Fu/TroN9FVN9QhWmtgjMRQimu6BCICfUS2hqobWr+1pQWR2hpT0g2l1dPTh9Wr1/IYcQsef+xxHH74YUhyLisfVCAlVQK2x00Y8stWo/PxuahKp2Ja2owXgU72lde1iFuyYtJD9rgD0XDWyah91+mI9h+DvAQQAPlsEnWnH42Ws9+IDMOCWIS9RURcwNef8Tr4B0xEMQqQLgj6kglkzjgeDWechMbz34hgdBOKXHwUWO5GNaLuzBNh9D8F4K65p6cHYUst6t/xRiSPmsGxcSgYHw10zo1nnYg+LqQxbgTGfIwO8y3HofmA6Wh9/fEY8aX3InXCweii7c2cdgRSbzgWG8irt/8EDL/wHNS89Xi0HjgNdW86DnVfPh/eyQcj4tWA2mx2By9Foi7GFiRHNdPCA2UaSqcMSq+7uwutrS1xlohQhwx217PbWrI0oiIS96u+vpZOt4jSn2GAOh0Rwhh0JwQkMaLGR122G4l4W29ZT1lVKNFgxjavHhF7dKxCcesdLtUMmcDHsi29yNYGrUsAABAASURBVHMwLjpgHH571sH4GI91W5vqkOexRSL0of9tnQcenXCpF9gAET27ifp4XB2RT7BE4IUJ5NjisNoUDqitw6GtdZhYW4settXB3bLlHUlSy+s9TBtWhRmjM2itSaEtF6CaK7VJdTWYvbkDz7YV4ddk4GUM2lwC967rgvbqsEwCaR7rkARSKYd9W1I4vLkK+7AdYWY3z2uCZApRuob3U1lwvsD36iHJVrjqCFEiINauvlQ74bKRMoG6ZlFrUa5vBxGhBHjH0gdnHXjKRCfaiyTvhzf2CPH8bZTahRECwqQp+2DJilX4xW//hL/ffAcu/dUfccNNt4K2DgHHtMAjJt+zaOVdiucZgOOG2GQgfiLiqMErg6YHgPThDLENqwnBoZf3ZT2xIxeIMI+GSWRrKFLKj4nv5EOkhCdSCitRRUp5IqWwsmxoXETiiWxo2BUw5BEp0RCRISXbJkUk7pNIKazEECnliZTCyrKhcRHZKU+oeERK9ERKYUVRHBUp5YtInN7Zh4jskP8wVD0s1dYFWh/ny8JFS6F3+slkhgURaDrItyNIDCRHepqmDmgCYFqIZ1lu+kPEOtXc1MD5lEDExbLxfHh+Anfd8yAuvuxyXPv3u/Dr31+Np5+Zj/33349zPYpnBGsOvBH1MsncoLOHu0Cgrwj4PDaFE9IPIaRbgoDxYKBeOSIOdMQlwE4fIZ43AC7uV0SaBoETePVpJGZMRbG7SIeZw4hDpsNPRYiIF3EzEPH4to/0G19/HKqmTySjbdwhFpgDHseSaS+PrigHGTcGifGjUezglkDvJw+ZihyP0FMBGaXt4yd39RHgCVK5Tmy5/W4Ut+RR//pjuZtNIT1+FKpPPBTdCxah655H0UoHaYc1YuEvr8Gqz/4AHZdcj94XlqF73QawN0CCLOT7YCiI+pOOAEY2YMmvrsPSz30H6y65Cr3zl6CwZjOsYT8NIMA2NoVZO3wdjVKxtgrp5iaOBNHoZYVtlYBpsbxS6kOhrwetrQ3MAEQEu/Nht3Znc4AaTV1JZrPZ+MtPlivFSC1vPxtx96nYNSkfY6rSiHSF1V/24gG7Q8cFBUlAvxCQQBr3LO3F9+e0Y17Rx761Pj48rhbffd0EvHtGC9JBNxwEPp2NnwfrePBzhgNWQJC0CI3H1VuR0I1qB3xk/0m48i2T8es3TMT+wxpw94oOLF9fRMjJm0ABXzp0Ev50+jj8/HXTMZb3yrcs34D1PHqp9yN00DP2cqfsO0uls7CcHJt68zDsWDWVrJiM0Me+Hz+yFr8+bX9cftIkvHf6CMztbsdDizfCkhdDh+iRX61jybljHAoO/8SjUldQEqF+9IODddpaFh086vG7O3Byphf/cfJUHD2mEagYN62gFPQY2LAvN99yG6bsMwkf+uC78dYzT8N57zoLS5cuxl133Y2E54HDrlXQzKuDTCZDA8d2lUCc++Ifqkf0o7E+lcPOzi708ehY21cKilOOa/o12PskoOMjUhp4Pdpdt24dHn74EaiN8Gn8DRXFWgNjFIShAiAiMZTyTRwHHxHmEzfkfV82m8Yw3sXGOMxP+B4ee+xJzHrqKbz7XWfgzDNPxgc+8A4ceuiBuPXWO6DtaD1hfZLqfwU5V0T1/hMx/lPnovuQcegKIgg9Wo5zvsAFouM8jITTgdBf6Z8O9DQO7HuChJP0kXbKOKRbGrDm/pnomL8c2X3GIz+8mTvAAp2Zo2OytFtFhGmDmvecgo4R9XBtZJJ2IbAGETnKUwZNB+0Lm/ax9Nb7kVu5AbXTpyBXm0WRZcK2hHjCOo7ptJdAZtkm9P79fiSa6pE893Xw33oUHBE6rr4XXnsvErRxWqe2oQ59NQ6rH38SG7/ze9TMXIK08XkyGCDirjik03Z06roMqa2rZpmg7dFZWPX93yP79BKkbIK2BmDT5GDXXm0XuuAeVgefNJ3aI/Jdrh3Pf7HoaO+ET5uT6f8OSLl8d4VmdzU0tJ3GxkasWbMmzhYqUxzhB8cP3EoiyxXJtPp6BBwgZr/0l6NVsCHyKYtNSR+Xz5uP993yFC56YCEun78C4MrvrZMa0FydRoF3EhGHN0wIeqMCIt4zpFnXgGn9GptnYakkysSq9e14aukq3L5sC3743Hr85Okt2BRVIZXy6ZhDrFizBU8ub8dtyzrxvzxS/hWPfTfR6bfzUmRsNo1636JHiujmrtmZkI7YZ8vA+nwE+mIYNtLR2Uk6a0CdRJ6O+Sc8Vn6kKwkkUsR1EM4Yj3jCFvU43HGB4JW/8cX8l/zS6YPOFDoVeawDthLTEEMdjpCg85qS68RH92vF/ztlOt7QWoNa7vQjtq+TMcblh4ODNZQ3j5KXL1+BN77hNHzn//03jj36aFxy8U9w7jnn4LnnnsMW3jN7lKnekVluU4YNa4UxBjopSOZFX8WrBK2gab1X0yMuPT7WPmielr0Ge7cEdJyKxQK2tG+hg304/tMsXXiJCFQ/rPWgoeqIgoiJ05onItA8BRGBCAGAUJ+G805SryN0t5xIJrmj6cUTTzyJ8847F9dcfSWOP/ZofPrjF+K0U1+H9Rs2YuGixXTuNnYKpAB9jAgMfAR0+OkDJmPE594N7yNvwrqRdQh7ovjLPfo9EPonKOBleQSxw3Dg6ZHjCVqA1BEHgpMRfffNROHh+eA5OpIHTUfAuWp56iOpDPpWrscmOq7U+DHIvPkE5L0k1O849oDrfzju5PyD94HbsBnBvc+gsGAZqsaNhBk7HN1cqZrYBrADQtA07UoV7UrvXQ+jMG8JmnkHW3fkDLTdPwuJZ5dhuEsiN3MB1F4Pe8fJmPTfF2LCV96H5IkHo682DSUjZCDyDEwuh+LM+bwXDtB4zilo/t6nsM83P4LmYw9AkDIo0KipqWXLL+F1kNDBjmuFpR1X2wm4beqvXr0a9fV1EBGorm2D8ApnlPh6hRvZHnldYW7atDkuMlLBBmXkKChL1RpXlYU6XWbFeC/+EQHCI5IyOCpnvhdHNyTwsUPHoNYU6Rzz+M3jq7B+SweG0eFFQqfQ3o0qTqQjhjWjJdeL6p5OHFJXx/IUtnCn2VMIYcIq5Kg1l9O5furhLfj67C349cKNWMc2/KokHHEKSOGS+Rvw9cc24AvPrsDvV21Aj01jU7dgTpvDfnUJnDN5GJp459RAx3Ug73fePnkkNrG/T27oRNJlkaUizNycw0X3LsJVa7uRTfhoztZDkGffIjjKygKl1atQUobScYZy0lwW7PLLzpAqQBqcTGCcTQN0nGA6YCxHw2dcAccOS+OHJx6Ij00fhmEel9UhpzaVOyIvbJ2YpVc0LcCSJUswfvxYPPfsXPz0x5dg5YrV+J//979YvWYtxo0fj1Wr18QV1DBqpKGhkZOgHrqL0PSugE6WMogIHA2NsRa5fB5dXV0on45EzN8Veq/h7H4J6PipDpQWR7147NHHsHjxYugpl4jQ4XlQR6o45VDjCiICEYHGFURKaRHh2Eeoq6tDU1MzSm2U8DbSkdbW1aKPVwv/+c1vYfmy5fjzn6/CXXfeA/0PLlauXAVrLEgY4LzgR/ymQotEZBHS8QSZNBpPOwZjvvJeGDqIvBWEBc4JdSYClOoCbJgfL+3dOpccPDEIeEXUFRYQjmxA9X6T0LFyLVJL1sE9txxdLKvebyqKScqIO+uA/Q56+7D5qjtR4FFt0xteh5pDpyFCABMJwnwAGd2C1MhmdD67AJkl69E25wU446GOu9k8G9epwiDueUi7UuQGp1jlQQrdWH3jffBoZwo8Nu+4YyYkChByFxDdMgvrfnwVup5ZRH49pPadjNYPnQX/pEPRZQKAi2lH8Lh7lltmoufHV6OX7RZdGol9JqL+w2dD3nwktqCAghEIGRDs4tOP6w9vgBMLy/rM2lqZMtHEet7tq5PV+J4As7saVWXXtkRKImxuaYR+waFIBQE0T1kxcBRUyIEXpDGWTqmRAyW8tzFcUTnuspyE2PFDOo50+sE6D6bQh+PHNuBTE8bgt6cdiEuOrcV/nzoFE1pa8MTGHqzIh3h4fRdWF4u4cP9m/ProYfjh4ePx1cNGoZN83b18LSIqm8ddJ/eSSDAvn2yA+AmYhAff92B5NCUmIseCPHfDPUkfnqlBwm9CxtaiN0jjr/M2YHk+wEcPaMHPTpiI7x8yAt8/fTLG1CTw1yUb8VRbF0xS4HFSJHw6dK8Fdy9YjjZq/odmjMY+bJ+igERU+lg+QOgESTr3JI0A4FMsg1SM6R29BqBsQGcK9ieCg6V8Ezy+NpJAGCXRw53rpEwPvjyjCd8+YTz2aUzSboSKiYjtOy8FI0I6ReZzMrHpMIo4qUNY9t9PpFluiU8cfoJtORqOIvEcDRP4GEM+GIoIho8YDo+TUXe3IsJcknYO6iQVVH8UKuOaVtB2Hes4bZ/QSyPa09NHGgaGRlNxyvWYOegVEYhshUGFTIjsuIzFA6+IsC1trwQigspHRHbcTiUi4yI7xxXZWk70Hb4islOeMOQR2TFdka1lIjKk5uCkiOywr+Wx0PFQKNBZ5PJFPPPsnBhSqRSstdQFLw4NdURBRAb1pTJPRMsEfsJCqFIed04jR47g3PShjzGWOs0Y6TrGIxHSTzCj9FrulD2eVHk8jYqYFZkIjrZGOBddUIAzDvqPpJHg8aRwvidHtaLp0+cg+7GzURg/EoWeIvyCYTsWgRM46rLqOaMoA0nv8NUj2MAGiLRdLty1LZtIQvKCwoFT4LgztFkPtR85Halzj0HkQiRGj0ZB/6634OCrjcr48Ddswqa/3g+P9qnxxEMg7G+C9rPg+UgdvC8MBDJmBDKffxvqjj8UwvmY3n8CEjVVEPbLcc4ZOtAgCOAFFoWAtG2IPDcMxc5uhOs3INywlnbNopgwiOp8FJ+Yhbb/dwk2fOl7WPO76+DIS/bQ6ejMsLtcfxALRZODyViEj83D5v/7AzZ+6ftY88urEfJ6LH30AXCZGso2wbSOi2HF7b9O+aftspHH7YBFZzqJ1IgRdNEg/wAigaPAFYS9BZ/29naMHj2KsT3z7rg3ryA/qrAN9Q2wVPrNm9sGtaQMqbGEA4ZlExjBO4aQg07ZEk9LGez0FZaWwHAwRNK4a94qXLF0E2h/cciEkRg1vA73URkvnr8YPZLEk70F/L+nn8ODbZsxYlQzDhnVhKW9Fv8zezluXd2BWtvMlWMR83MBenmcXO0V6DIiDqGLaSY4KdbSWMzvCSCc5UkvQhKOOA4FHhOjxsdjPKL51qOL8Oj6NoxrzmDGxBYeU/fiZ3NX4PdPLUXkZxBQ4Z7jdnl5HqiicVm4sRt/J9/5ZAoHjm2BDTtJNY925+PZHLAy8GBoIIQ7y0JQBET7jV14IkAUnw1JHkmOQ0TlLBoPvVz0JAsr8cFxDfjRcTNwzsRmVAMwznFCJgBdwAgz+tuKuNM1JiJf7DuHx3KZIOz9ww8+gQMPPhjf/OZXceBBB+J//ufbGD4S11JfAAAQAElEQVR8GFatWoXRo0ZBV8kkRkKlN8t72RGcLKUUKFfyWE7sYhgpj8oXobe3FwqAwFCWCiKC1549LwGR0jiICPI8edC/h3344Yfh0TElk8nYLqhtKIEZGD8dQwXN11BBRGkJhGOsPXOcQ8OoZ3V1dYN0KGRhU1MT2tq2IMUTpO//8P9wwEEH4GM8Ln7960/Dffc+hoBXMyI00jy3pJ+gThtALEEIKD1GELdFXQPj6WMOQeMX3gPvrOPQnbAIaCOsSSDkztYI65dqvfinA+cY0QSgj4DjP8sp0Fflo+GgqXT34A4/ifoTD0TzwVNQFTr0cuGbPnp/dPusQ6drOHczXgK4dzY675kJk7TUfu1PiO7mLBrorNlFJMYNx/CTj0YNd519URFmdDNk0giEXEDoPPeqMrCjhgEjWpFobYHH+9IUDE0Gpch+pymTZB8XBKGBPfck1F70DtRMmAy0Bdiytg1RXwhfPOh40uOxXxFy5Ct/7gnwP3E2kuPGwbV1o3dTO2kWkCLf+mMaUKFbyoB9188Xg4j8usYaJFub2E9KjGPPyKBq3T290AWDfvfDDSrZfQmz+5oa3FLC91FbW4vVPC8fXAIYicAZguaEYF8qR6gqFkvIQ2zkh1bYTlqY1+PyyDfUYDZXg//Ly/UL75mDj902B5+4+wV849GlWLwJaPBr4ZsMHliZwNfv7cCH7l2Dcx9cji/ctxA3LtmCXIZHEX4atyzrw2fvW4x72y0iOj0T8wNwniHwa/C757tYZznmdSZBnwXHHbcj38YLyXIBYVUVHtwc4esPrMeHbltGWIyP37Eav5u7Du3JJniJGqzpyeOzD87F75esRl82xKaqYfjFnE58/q6FeHhdH6znI5sG5m7uwH/c8TxuW7wBzlImyMNwgqtCY5ceZV6hhNzriiikKeXCOkyrzuErx0zE5w8dhykJh0TYw2OiEBaGyArCcOsrYqnEgDE+OM9x/c234/77H8BITtA/XflnfPSij+Oee+/HO999Hq657noceuihqK2uRpELg61USrFWTuhqlqnhFZFS5i58Ok78KIrYfUe1iaA1izyZ6OnpiR2t3smJCERkF6i9hvJKSkDHqkxfF0H6/8Pec889NPAh0mkad2tonD2CT/BgOZmGgufF+dQ5E4OWG9CZUA/S6TTGjBkDGgqISFwuwjIa8HQqieOPOxZXXPFXHH/CydTLe/G1b/wXrrzqauhfPDz73Fz85eqbUOCJk2d9AEpf5xej/a/OGq5HOb8FbAC6IZDmZtRf8GZUf+YdcNPGoY1HvKmihd8XYVcfIaIlcSHQdyEwQJGnMRluCqqnToTd0M5j2aux8hu/RNvXf41lv72aS1mgfsYUFLnLdb6BpVyKDJNcQK+/7W7k1q1jD4A+TszEwaRBZ1R8Zhk2f+1XWPfli7Hhy9x93vgQbDKB9NH7gaYLFBjqTzkKzd+9CP73LkTdV85H19gmhMUAPu1PRIPXS0a7PUfnCFRx4VLzusNR918fRMPPP419Pn8evJSHtkeeRWpLDkI5JosGtcUEks082TvxQDR97Xw0/ezzmPSF98Jwx73h4afh86hbbMT5WwCboDR24eXO29f72JZaGLCuCk8G11uzZg31Ko0Md7yOsh1cuntSZvc0M7iVshx0Zbm6/36ujKGT0FBkqmiq3pMaqhHyX1yuuyiUa8c5O/xQefIaAB7vWDOSAbxGLI3qsagri9Wd1egJW2FsDbq9PCACL5FBhw8s7urF/M4+LBMfCb+aihSikM6jkyO0OG/RxeY91welD32Yn+CiYAMsXiCpkLSsDjYHHcw3XNH6uQJSDJOJanSk6vACj2Dm8YhspUnDT9cg7aW48hX0OMsddBYbcz6yxEmHFgUq6aKiYC3bKUY0PGLQzYk0n3dEG70qiPXguNMvyYjMYfCjfMYgQp5dDEJeESUYZ7suBfDeubm3Ax+Y1ISLj56KdwxrRIa78z4uqYs2BV0whOxPAPDTodyKjpU1KXheEs/PX4If/vBSrF27Gue9++345Mffj4kTxuHyK67FJZf+AX/5641YtGgpDj5wRjyayg0GKAHsHjxroLtZXQErbeziMxRXd7TGGKij7ejogP64QUT57yK519BeQQnouOhYq4Ndv3497r/v/vgOPcOTDBGhLnkES+dqoLjGaHwrGI7rtiAQIzHX47hL8jy1HKB2lfJEqG0c/wKN8vTp09HR0YUr/3I9fvXrK/Db3/+FDrYOn/rEh/CB970Lfblu/OinF+Ppp5+FCOsbUDep84wyBtWtYqSzwfXPBQNbjCA8wckesj/qv/gupM55HTbWJ9FdKPAIU42/1iQNMNTOO9DCCVNbX02VF+4s5vGng8++ewkPG557Hm03P4zUowvgr9gEs3gtsk8sQNdND6Jv8Wo0+Fl0PzwXvbMXoYZH1pIRNCzZgPbLb0f3A7ORWLoRDaGPjsfnoO/Wx+EtXIjs0pXMX4r0bU+j/Z6nYGjzqrgD3XLfLLQ/Phf5WcvR+8RidM5ZiezmAqp6A+bPQeHZJcjmHaznI2dy2PLbG7DlNzei+7lFSLR3oTBnIdb9+moEdz2BliCBrqdfQOfTC2iH8+i6/A60//omFF5YjuSWAH10+Gu17p0zkTQWjhI1se3cKpedxijLzOhWCHfJhjt76HgNqaD+pa6ufkju7k1ShQY3GPXvCAbn/vMpEVUjxApL2cQER/HYUL9pGmmK5bF8adgdBQ5R1gz2r82gihV6TRE+jyYlKtHRKi8G4iyEdSPu9HTaJYzApgTik5YtoigBJ0GgTHF4Axi2kfAd6jyLjDGlfMrDkIZvI/BKAQnOAKUJfXgcTSTuVwvkMUSadQ2Pk4UODFrGRUHsAGwCEe8QDPn30IsUSaet5SQq0uFYIMwh4QUIxSLLdpMiiEwChjtM4W48QfwM27XGIGD/Ladogjxa8sUFJZxNw3K1qixVAqsgNAAXkqRtYEnXp7ANj1VCiZDXFTsXIcc3Av91zHh86sBJGJnkSoMGyYlBgqtMy36EgUD/GXAa8H5Hf0wdbNsSp62zC7+9/Epcd9ON3B0chYs+9AEM54rVsY03nX4yPnnR+2i83oHPferDOI67CP3THraAJA2hI40yQGlT1vV1NWhtaaa8IjbhYtA+qV7qjrQMmi6DlpehTE+Nofa/yLulTt4l6ZdrAAujukVkQ1mKyAB9ZsWviEBkK8SZO/hQGmUQkUFYIrLLdER2jiuy8/LKhsv8aCgilUXbxEVkhzyK7LhsKCGRnePqOOm4aD09Ru3L5bFh42buJO/nomwtqnjKo/z6vsfxEQLIl2MoBLMNoP8RkYEyR51taWpGU0MjIjpTIwZiSnyBT4LzLUP6999zH6ZOnoyvfP6TeN97zsVnPv4hvONtZ3JGOdRWZfGB89+Jt73lTbjr7nvxy1/9Hhs3bYbyFtCx6v0hqNceSJfKFVG3RBysp2kHof6iphrDzzodLZ9/P/qOmI5uEeToAEK27wxrig9rfBguoIULZeH8UgBtVShklK91QDISRCkLzF+K6Gd/gbvzQUiVQZILbKn2kMpHCC6/FYXLb6TDXI3Cn25G8Pd7eeok7EsCSS5a/JkvIPeLayGzn4+/2dtz8V8QPfsMkjVZhDwS82oysB2b0Pub61C84X4kFqxAz2+uQe/Ff0bHJX9G7pIrUPzVNfDbc0gWCyj+8Ubgmvu4AeDc5Pz1wX/r2+FufQSFi/+Ktv/vj+j86V9RoKNOU14ohshffTOK19yNNB1ugidw0W0PI/+jv6Dj/35J3D8huvsJ1HORYmjPdPfOUYPOXezooc1gz+FT9oHNIDFpAkcDEDEw1qgZgdqIsr6t2bARo8foyQZghILF7n/I1e5vFBLLAsOGtfCokSukzk4y4UD/yrD0EoURwfCaFA2/QTxRQSGVClj24q8OluNEo3ThYgE7RPpPIuiXGaj/NLsCicmqKCxLBWHMYJwJKFIEPgJolhBPgTkA88BHDTbjcUrxGUcMgAasRrpA3JASgYFzpMNCR4gJc/KKKAVtjHxqXHlnW0IcUeEI4kccSMqVgGVMYehTRk8GQFUMDo7eNpAE3bzPFXsRk00nvnhQI/77xH1xUmsdPCo7vTgclVVI11ChdUFhxJJj4RiEBAdPV47k69HHHsdPfnoxfDrjiy76MI48/JCYDVVwra9hlpN5+LBWpFIJvOG0k7Bk8WIsXLgYRrwYt/JD8TWtu9lsNhvvRDWtk0bDnYHWVVAcDeOxV/4pR3Ww+k32np5uLYa1Ng5FyCUhTrz28YpJQKQkZ53DehWwceNG6BHxihUrkK2qgjEmHhMdF2tNf1pDieOG5QoiJToatxzDcqj6ofqiX3bSfJESnkgpBB+fTmHd+o2YOXMm3vymU2J9bG1tRnV1lnORc8NxFlJf+In9p+2Lj3/8IjRzsXjJJb/AvdxtGzEsIj0oXxp30DzGSJ2vACKCRAQEnO3ZSSMx9jPvRvbCM+HX1yOkUwwjB0s6RdqAXp/kDCth+4+QHxLkxsIhzXmZUDTPQEgjrkWZJEjL472kR771R3vi33pnIU0JF9cCaww8LorTEZAKgWzRIQk+TJMFaBsecbIsyxQcUizPckFdRUiRZpo8KG2nfGrf2JbPBYPyFbLcOIHPqzPrW5h8EaY7h2QhQjU3FYZ1tJ7HBU+CdQwEJuGhjGu7e9leiCpj4ZE2m8KuPkqryE4WG6uQHNZUqkYawpjOfRGBMQb5QpHXRTm0tLb2j/FLaQUv22NeNkovgZAKIqKQ9I4kkUhg7Zq1HAJBRIUQUVFtJdbC1ef0hioIB1hXOrFmbC1+LbYDCZTVKZYmJ0S3DaHfes5LL7KFjXjTyBT++9T98Z5J9Wh1vVx0FhBwW1zUO2SdgWW6JGCsgY6Xx9VmkuO1ccMm/PySX+Hhhx/FuWe9Dee/8+2o4co55Epex7ZcVUNNl6Eqk8Zpp5yIG2+5le2FECFxReoHEeoAaXg0iKNGjYS1Np4chhOmH2W7gRrvchsDIemU4yIlulu2bEFbW1tMUwlpuYavwSsnAZWxiMo/RJG7oY0bNuDuu+/BsmXLUFNTwwWbF4Pv+3GoY14JqguVadWFMmiZ0tdyvYet5n2+OlzNE5HYCYow7NefG2+8BYceehCamhqgj+IpaLwMnCqxbiYSPt721jfjggveg2efnYMf/ehirFq5hjppYlTVOW13aH0qV7ybDDiHQu5Eq044EtVffy+SR85AD3d3vYUcMrz+UaemTi4mtpMPR/510ashSQ7CVCdGb8I8gYn/MaQDHZhVrKvlBsxXEI0NlEIfQ0NhiBdDjCPQuAUpEh/9sgMfx3jcJuPl1ylTrC/WwDMWVliPNAf6NrQOcUFcS9zSIkVekkknNgxpFLgVchNaYZtrMfQxxsRZa3kn7fkeGupqoeOlrMYFL/3jn6pR4uafIvHSKquQtMM6GbTmmDGjsXjxIo3CUPDxoHGQr/qlqwAAEABJREFUNEPjHiNTm2vAS0vocYrmMeu190UkoAOrjjFvgb6k5QZVYHi0e5CJ8J+Hj8H/HD0Gh1Q5hFxlRi4J8OgnooWxPJ4GF0DMgIhoADUkJlZcwW233Ylf/vK3GDduDD71qU9gv/2mwtF4GJ4OyItoseIdcdhhSKYzuPfBR2Pa5Y+IbYpI3GZEB1nPiaGGU9tWKOPtKFScSlC8clpEYOmwla7+8Pw6Tj6Na7mIQB+RUqjx1+Dlk4Dqjc71vr4c1q5dS/25DcuXL+MOsjp2quooFXR8FBS/DOV0OSzni0isJ8ql0h45ciQaGxuh46mg+CIC6MtQ0zNnPoNu7p5OOukEFIpF7OwxrEd1ockJqeej8clPfAwHHXQQrrjyKlx99bWxwVaeVYe0jaG0DHebhpkRC4vcHHgjh6HmY29H1WfORvd+w7Gx2AMSp0OSeMYoz0LcfrPHmi/91fbKMLS22s0yREMKNV0uGxryxHoI9s6TlfV3jonYlpfxlYcXw99a7igpoEBblRrXCvG1126gWISSJGjG2jVrUMuFnFUUzdhDsE3zIhKzogMfR17mD3WSuoKxUmp6+LBmbNq8BQHlVB5UPaKMV0LM0+YnNwkavBwQpHgQ05+pBa/BNhJwHD5VXhfleDRkkQgtcr09yIbd+MA+KXzvxCk4c0wralRVeQ9kbBLGWKiuJsQyN42I97uOTrNQKMZGQESwZMlS/OjHP8X85+fhgx+8AG964+nwuUpU5wjWcoQ4FEB5UNAsEYFICSKEYGl85/XEw49gPXfEIsJjnQLUYImU8IwxNJgRhvE4r6G+FkExz7QbABKJ8bWO42TT9M5Ad9hB/ymJfoN13boNWL16DY28T5rkiDR2hY6IUFZmADDkESnxLyJDSrZNisiAXIaWimwtE5GhxYPSKqtKGFQ4JCEiA22KyJBS7LQMQx4RGcAfUkSZunh8NF//fKKnN4dVq9fihhtvZrgmvoP1uXNVvjW09GgKmlbYUVzpKRhj4zFwUYD6uhqMGD6MvOg4ArafluIFXDB6PJ1p7+jGbXfegze+5fVI8GjTmkCLWUdiiBMVH2qf4ACWxn0RIzjpxONw0UUfxJb2Nnzv+z/kPHgehnqquCEXmQF5ibg4BOWiuz0BYAkpY+HR6fIyFXVHHIqxn/0gEueeho3VSXRTLhG3kpY80rhxdujJjWU9n50R1t7Rq8yxD7IVHONlAOM7hiEuTTgnK/CFh92VsGM6W9su4/yj9UBbs6OeVuaz1/A4MCFPRHKpFLITxjFFDC3QQOcxIgQ6DkyvXLUa48aMYAxwzHMsjxOvwIfSLsNQ8mZoxu5Iiwh1UeKJOHbsaBS5stzS0Qkb55MDhvwsvRTM8HQKI3j0QlHFRwWlgn/u89VaWxcn+oWoVNiAXOAhV9yAIxsifO+oSfjswRMwOsUh57xy9IIONANONdTFylqKGS6yo3iHq0dm+s3ca6+7Hn+64koccsjB3L1+MjZqRRoVx1ocSXAwoY+IprYCIKh8RATFsMj6rTjiiMNx7bV/hzZvaRjVYFXignVFBHpsnMlkYx1RHAXdveBFHlV4RdGwEjSvoaEhdrILFiwEm4iNpeYrH4qr8dfgH5eAylBEqEMhent6sWzZctxyyy3Qe/GqqqoBR6jy1vGsDLcXFxGOUwl0B2mtgTrvFA3t+PHjkUwmyKwbwGECQsdoRM/BfNxy820YP2EcpkwcT93Ow9A5Kk4ZREq0RUrhoHwItdxRbwM01NfjIx/+EE466URcd93fceWf/0Kn2w7Psh1nEPI0hujl6v1RzhIB9PsNRSp7sbYareeejtYvno/g8MnopgMu8s41JE9p3oV63Gk4UlBgsMuv4pdhlyttB1GYVwZGX9JbrqfhS6q4i8hK13GM4n7WV8f3sdE2dSUe31yuCP1S7RielIKPgeF4KAUmdvNrdnN7g5oTEU6QFLJV1dCfNNPCkKtCDRVUJFRRjExlsH9THZ1yn7oFLXoNhkjAUVgK+s1En1vZzmIXarwtuHDaCPz02ANwyrA0/CiPHFeqeRNR4YYQ6E+KcEx84tJwPPPMPPz4R5egk8fMn/rUJ6F/Y6hoxTCgyhqOR6TJ7QLZ2W4bIjS+XFWefNLrYkN5730PQL+Usj0i6kx156nHxj53PoVCIUYTUepxNP5Qo14G3U0olNOVYUQjh/66w4cPh/4wxjPPPBP3o4wnMph23MBrH7ssAZGS/PQLTp2dnZg3fz5uvfUW6lAn9MtJ+h0MdZRlsP0LLA2HgjrDSvCoA4qjeqF0VC/q6tQuRBxWGQQR7UgqkcZTTz2L5StW4Ky3vglF6l3EuRFFdpf7o4janjUWIeurIz38sEPxmU9/iichCfz8kl/ikUefpA5bJDwfO3rUMfg8Ok4SQiKl95uA1s+fj+y5J6ObjreQj0A/DZ3Djo43Xn0S77V3sAQ4fNyrOiQnjoBtrYOoYCtQIhfRNiH+CVeP46ELI7UHxuOYc+FVgbrboma3tVTRkHZakyKiAUbxTmXZsmVxXBWsPxuOOREhSeXet6WWK+M89GRB85n9b/+q9PRoHZRUBK64xdBxhSjmApw8ysdPXrcPPr3vaNTzeMwVQWfC41FqqTpiog+Sn4hApATtPFX47e8up3G8A295y5vwvveeH39JpVAMOPddjKeLIRG2SSqOUHoZ41GzxAnG43DrhxqpkjMDDBX+nLefhUcffRyrVq+GpRHTMsUuh2pgVVfq6uu4ox3FOpb9CxgOVlvFL4PWVyinNRxIM6JppWlp3PVvKvWP1R9++KGYruYTJe6fhq/BrklA1y6KKUJ9YEJPP9TBPvXUU7jzrjuhi6NMJgN1jCIClX0ZdIw1ruH2QETi8dYyj2Om46dxdbDNLS3xuGlaRErjJojDVDKJtrYu3gHfj3e981ykudsNaYBBEywEVDwR42UIiOM4n5jFtxRT+qrvzEAUOuifIKXSabzjnLPwznecg0ceeQyXXPprrF+/MW5bRBQ1BpGtcfXtEeUD3o0pHecl0XDmSRj+5QuA42agzQbodQGEjtjQ20b0IDqLtlKISf7bfqgcQrpYXfRUjx+BwLegiAbJQ/VDM5YuXVKyGZDYZmm+1tey3Q2DrdVual1EIFLqvDY5fswobFq/DgEVWCwdgWoWC4TgdEIwvX9DEo30Dn3wEbFuKAYKNgKYTUw6EYmDV9GHdkiHqATaT1WqiNmBMdAFbzrsQQIRiryB7ezrxshEO75+eAO+f9QEHF6bAdRoEBfW8ljLIM3dgFLTL2REnMgBJ7RCWWj3P/AQfnLJz1HXUIfPfOZjmD59aqmIdHyuBq01MKTneR5ES9RgkCG1HRwWFJl57aJN+ODl9+Gh9V3E4AC5PvTRcDmTgGc8KF5EesN4H3/csSfgb3+7IT4OVkOmEPBImRUHXpKM72eHD2thdwJCRBqay+6xYZ1ACuokQ969alwra1rjCppGBa7e0erOaPr0A9De3sUFxW1oa2tn3zwEQRSHxliGpf4a9lmk1GZMix8iEvMhUgqZtcNXpIQjUgorEUVKeSKlsLJsaFxEBvGEF3lESjRFZBtMEfmH+FdCZZlqqHLWvHy+EP/JRNuWTtxzz4N48KHHyGsCGTpYay1V0MaOVnWnnNa4gqaNsfC8RAzWJljXkj/E9QzlH0UhhzBAa0sTVBcEpUeEMU4M0RMaRo31uOsUXP6XK3DgQftg3LiRUB4TpOFRh+NaHOMidTJkwq3uweKf346eexciCgx1mLZJtK2Q/jCMDblH3gzb8axBKpkAqL9UJ0yaNB6f5TwZP248fnnZ73D7HXeRIsi3IODmoBgEUOfuUHos2zdW2CfhvAVnLuBPGIWWi96B6gvfhQJ57SkWSJ5tewb5BGVAniTCwCOct35oYei1HSx7YQbKXg0R49hnQsS+hWJhI8A6sJ+AXzQopquQ2GccQnbWCQsYll5HnSnF1q3diNGjhscJw3GHIK4fZ+zmD7Ob24ubE2GP41jpY8QICoNKu2HDeqgiq/JqiYovliGFNCqbxMSqJO9GCpSXEBAD/o0elYd2V/jhXIA+TvZN2RHYwp1rXfcKvGdUCt9/3YE4Z0ILMio4CtJRSoYghpW0ogaUf0gjo0ZLFdDnxF/Ge7NLL/sFnnzySbz7ne/EWWe+BclUAkExhBpSkVJlx/oDL/NECvCiIowRzOvN4yt3PI/PXjULf52Xx+/vfR5dXDipJUkU89C/hwN5MVoPQMh73eOPPwzZTBrX//1GeDSOxSAkLS9ukygQkTguIhg+fBiam5uRz+dio6l8qfEUKfGm+C8GWodEY7SABjCKHA4++GC2aeN7Q/0dXTX66qy1XBG1TkSDqfF/BF6NdVQmIkK5GYpT4m/u6jeIFy1ahBtuuDH+YlAylUaKICKw/U5W9U3jGipUxjVtDA2sKBjStrDUCfCxrO84Bg119Rg7dixzSq8xBsJ/RgyNqDDT0oYAt991FwpBHm94w2mIqIOGOEIgQlwe0mqrLtuCQ/ttzyJ11yL0/u5+9F12H8yKDqJ5CI0PP2At8s+MQa+IMO24OCxAeXvDG07GBz54Pl544QV8/wc/wgu87/fJs/Knsgp4xSJcjGqtuKrWZkLvarUcvkX9sTMw6pPvAt56NNpSHjIdERr7LCJryAsr9L/0sSgaQaBAYiTbX/LqCHRcEI+V8FPiaJzHaJFzVkY0IdFaDw+DH8UR1mjv6EJvbx/GjhkzGGEPpcweandQs77noaGhEWroqTPgfBkoVwaLdCgNjBw+vIqrtzxXlgJDiSoI/n2egDLQCWb44VOZTLEPrn0Tjqz38B/HTcY3jpyE/bkYMWEBERctFNF2haP5vu/B9yx3bQFuvuVWXP6nKzFhwgR8+lOfwqTx49FXDFAsFLdbv5wZy573Ht2EK+as5O71bvxi1mZsTI1AYvgk3PbCFlz97DoaiTTXpBFAQwPyjfgR8hhwtZ/Hu979DixZshxPPDkLqQT35bQaIjH1GFM/1BD53IWPGjUK9Q310C/LGRpYLXsxB6h1dwxR7MQPPPDA+M9A7rrrLjzwwAN0Gt2x8Sw7WjWkIoN50rb/HUFEYtmoTFU+ejys8Nhjj9HB3oBNmzbFu9dUMgVDR6CLlkpQWW4PPOqjjqm16mANRARaz9JZaTv19fWYNHkyVA+MKZVraCzjTHteEgnfwwvPL8Hjjz+JC847DxEXUU4BWx+qF0IuQhMQ5B5bhb5HlqA504S6KAPHePsP7kDuphdgu6kbCQuiYUePMTaeQxFPX0aOGoaPf+wiHH74Ybjqqr/immuvixeEPhcKIsJFgM68HVDiiVKOpzCFkY0YfsGZGP6F92LjAWOxqZBDigtPrglQ5kOpFA2g/TBMsCt4NT3aL95qlWw8zQZfjhf7y04WJEJi2hiYhhrw4IJzl5n9r6GMjVjoj5ykuXDPZnmS11+2JwMO1Z5sXtumljDQ1akKh1FQG+NAP96gjh0AABAASURBVNSsBbE0A0xrqUGCZweGI8AACorzqgV2viQd/SzdD+mqlie0yPcWMKrQhS/vm8b3j52AN49oRIY7ym4UUeCRunE7HlpVRmuEu40X8KMf/Tj++0X9hZvTTzsVarDynOwqUxEDEYFoYhA4sIT5gtkb+vCxGx7FRdfPwbxNLahJ1yBt8zDhBnTW1ONH9y/B0xt6AD8zmILusglh2IeqbBpvP/ssHtnejpWr1sD3tm1RK6tRT/KubSIXA3V1dfFdnwhxFRRhB6D1tgeKrvllh62/aztp0iTMmzcPN910Mxd9yxBSFhF3UIonIhChsSTfWvffEURKMlC59PX1xYuRZcuWxc71wQcfhKGzS6XTUEdorYmdpDrKMlhrYxwNFQzxNVTQuIKIgTEGmicidJRR/He148aNQ4ZHzyUcgYYDIBYeabW3d+Oqv16LM884E62NTYh0rNQLCSoex12QRWFdD9punommngQCHk/n6AxTyWqkNzj0XP4otlx2D4ovbIDoP/JRQWAgKmKgRWIdwqgPmtAvCH7mM5/mbqoXP/zxj/DMs89wo+rBY9+xgyfifLQk5BdCRJxd6Rn7YMyX3ge87ySsbvGp69xcFCMoL2oJLOl4EeiAAZ+hY/rV8qqT5T6CfQUoVmhcIQJ7ziN0/dJTjuMtlJVQbuV+6xwFay1btoK72NHQp5SnsT0HZs81XWpZ54DGxk8YF/9wd29fnkkhlF49c084j47Xwz41SUxKAF1U5oich4Tyik6xdVWn4asBVAJFTreQKzdaeh7JOqSiDHryeZjiRpzabPHtY6fivOnjMTzlg9YEkfB4i8qnehcbl7IgSEwnYTmvs7MLf7riL7j22htw+umn40Mf/AAa6uu4KnSgnUKSH0kaBI8KTZ1F0ZEQDQB1HHAFmgCgLVfETx5djA/+9Wnc9Bzvhf1hqE7VIOKxsO9CeOJBd8oLukP86J4X0MnVuEEY/wtiQiEs+bUmA3ViEyeOxfHHH4W//vVv6MvlADZcZJ0idwghFw8iAhGBPupox40dEx8zF/J9PNng5KMilSeU0qsEraNl5TyNK8Tp/nr6pSw2gHE05FP33Tc2arfdfjseevhRtG3poAEFIULceVGK8YdGKDPDqlvTmikicZ5IKdS8ShAp5YtIZfZ24wOOhOMisnN8EdlhuyI7Lttuw/2ZIhLrhsqs7Fw7u3sol3Y88uhjuOnmW7Fi5RpUVdcimcpw3P3Yufq+x9CH7/sMPajTVKh0uL6fZH4iBmN8thhRnhHxhXlCfQuR5rWFjndNTU28axSRuI+AUHcQAzUAARdEf7riT5hxwFQcfMC0mGd1vMaq5hUB6pKjToXC8WJyy21PIbVsE/UwBPejyNCSK40wKUgn0pCZq9H10/ux5arZCNsLbE4QUYOLCBjS5POOGDwxEtIDbZTwltVy8jkANdVVOP895+HMt7wVt99+N373+z+hg/OORVC9Vn0jBZ7khPFsYJfIA9hnA1AnA4Llbmz4Gaej9bMfQP6o6ehiO2FPAM94SESA5zkeGxfISwBRwq8SMJSpoQ1xEvb3zcJy45AtWBRaGmDHjGZKENE+lb74We64qKnE+vUbOI9HljP3eGj2OAdkIKJQ1cgneby0auUqqMIxu/8VCMgmlWp4Kon9G6shYQ6R4VqOK1RHFVWlxqvs0T6lnAePqwjh5I0khU1uMyaaHnx9v3H43+On4piWKq5iAzrBHByXfEI5JSktKxiQihpGx+MyZsFQsPp7wz/+yc+gxu1zn/sUDtL/FYc7NZ3Y0EcbZkhUfgIijgpOd1/MQUzEjCTuXrYZH7zqAfzvnQuxpM/Ar6qD5wv30HnAWrZtaPiYzyVpbVUj7l2wAb98+HmENklaIVyYR0SDYTiG1iTYBvGpAyeecAJGjx6FP/7xSuYpKQvhP2MEQ58MDdD48ePiHU6+wHaJYLVtGqe4zxUhiwa95XLN1DhEoMeRIY10MpXC8OHD42NJvcJ4/vnnccMNN+C5555DD3duAY204keIKLKSsGIaSuxVCuX+5bnA6+3tRQ9h3tx5uO666/HYY09wQVJANpuNdcoYD1udqEd1MAQbgzFb4zpWiqd5xliK1MBwnH06Zstx5JAA1IkkTy4m84i4vr6OY1QkjomlLFLSCQ3iep7HI9q/wU94eOuZb45x9EPLNbQhP42HgtX6gvYH56Nw/wuo9rPo0y0hx1MXXSICQ92JLJBIppFqp0P9+9NY88Ob0D1rOWzoIcHFoXFsXyzIOF/GIRDxEMuK9RmJF2XT95/GK5hPor6+AT/+8c+g//GAiAAgEM8Y8qNRnaPMd5pk2hLULpItVE0Yi+Effyeyn3gb+iYPR9jF+ch75kIQQf/j9CDBSg7x82r4EFoQBSoAaEJiW+/x9DLi6V123EikRrZyqQMEnhBza49FBBt5VaFj0NLagoCLKhEKcivKHolxdPZIuwONighXHyGMGIwaNTL+8fiBQkY4z2KBcrvC1Qtw6LA61HPGBCwzVMw93gHy8Uq9uuLOJwQ5dEH61uHsZg8/OfkAvHPfYcgY3scGBcqETsuFCDlhlY/yXBOhAjJPDYfhRNbV3WW/+BXvGx/Euee+A+e+421IctGiP6JdWU/jW0EodjpWDkLkp7C4N8J3b5uDT/7lcdywFuitHQMvkUJAR1w0ISKOy0BdASLe64J3TWFVEy57YhVuWrkFkAR88qbjh/gpc0x8Tpm3n/023rcGuPa6G2BpdA1511W/LqZi9P4PnUhVVVXQa4aa6hrWoeHhYkFEICL9WNsPtO5QUEyVlR4d6/9Jql+w0v+oQO+ARQT3338/bqSz1Z8AVUcTBAEXEhFtaYl/kZ23qfT/lUBEoLIHH5WL3rkqLFmyhHK4EXfffTf0d6CrqrI8wlUH69PJekgkfIY+PDq9MigddZya1rAMml8Ga03cnuGYWzrZgIuZBB3shAnj47tysgHNN6aEp3FAmGfYlsUDDz6MNWtW44Lz30MtAg2selWUHg6RRB4C1k0QzIIt6LlhNhq6mOd8wCZivMACak+4XoWCkJKjIU9xd97wfAd6fnIP1v/+YeRX90BIp4e86rfpJa6tH2xIgzIwWWQ/LO+a33rmG/He956POXPm4OKLf46VK1fCGi5IOUd1EcyulGv1h2yd9i3kbtlRryMu/qqPPRwtn303cm84BFtSBhEnUbZguBAHtq2PV8dD4XKWQbgA7kkL0vuNASwHinKj2eEIDe6mLopb6WBT1B2iDMzPwVi7N6U6tXtbHNKaGjuhsupEnjx5ElavWRMLRkRiTCGHXMQgVIlSpNOb0qjncU6eikcr96rULc5NOPY/oJMy3R3YP5nDt48eh/85agr2qzIIXA4UEldylobDpwxSMLCUl9ZkwFdEoAbJ4wS/9dZb8Ytf/gq689O7oin7TELpGJazVOhEsf2H0xxifeRsCtfO34gL/zQT33lyFdZ6LWhKjECSO1JDQ+BxuelRo/WIp5KSoeM1Ns+xs1gf1OBHtz+H+Z0BaSbIfhFlboU9cKyvf08pIrjggvN4L/o8jyIfhxoiqgcxpJI06zsOfxTvZMfyiFfv6rT+IKTtJLSdHYGiqx4GdKDqaPX/O25sbMSwYcPQ2tqKts2beW98G+68804sXboU6nTUKesOWEFkMI9K718RVG9UDipPvXft6uqCOtfbeXx+4403Yvny5fATCaQzmVjHrLVQB+oPORbWfGs9lEIb4yrtMmh+OS4iLFccL94ZZ7IZ6BfxGnmvqjLWMSvjaygibLPU7lzuqu+9557YwabpjIqcNyKCyocHQgiYYbgz3fy3h1GzLg/H4+eIi74MCx21MWAVNTOWU6IMHuOcLDA8Pm4opOHdsQibf3g7eu5cgOq8Q1IMdK6S9KDXkRZXqADnlxiHgB5x3NjR+MynP4lDDz0EV1xxJa659lo4zh9rDAzpoPLhwlb7zALoIhZcM4TFEHZEK1o/ejYaPn028lNHoIvOxwURTH9d7Ud/NA6UjTjyL/ohnPkqo5CL9d7WKsj0sdA+6j20T5mU+y0icQ+XL19JvRkPlZ1RwxHnvtjHK1te5nG7rSijlbBdpJcl0yHiv1GjhqMYFLFy7fqYqk70kGnfASIW+ozLJDC1Lo0wV+B9RAIhhUsdhk4O2npF2ctAmac2SAkiMhpSHxggPn2lyoj+zjCPmrwgCctzqpDHUb2FXtRE6/HuydX43skH482jG8Beg3OS7jRBSLLPAuMEVmXDZvR4KeKuVkQgIli4YiW++4OfYdXqdfHPwekXm5LcaahDsMaynkHC82FJA4QAwgkdwnEBIzQOII3nO/vw1Rvm4BvXPYNZmwFb3Qzf83jnmocP1mC7GHhkIKaRiFNfaDwEIVJcWc5eF+Diu55DJ8/E0jRuwgGjfeBxt1oyF/MSceVeU53FRz/6wdiZPfPsc7AmyX4XaajyKNKxRy6AMQYipfYUfyJ3PNXcVQXFgjYdg6Pj1ojqURnKeZqvoGktqwxVPupok+RZnWx9fT1qa2t5jDwStTX1WMGJfOcdd9Ph3h6fvOgPz6thj3RwQKNLWVbyV46LSMy3prGTR8srYSeosQxEZCDcGa72UUFxRLiEonw0XYZyfsA519ubi+8QFyxcjFtuvR038951/vMvwFJfqumcYh2gc00kEnR2Boz2gzBUAPOlH7Y6WktEdcgaah/JBmXiiGcI2g8unKoymDRhHJqaGhHFuiikaQHqkZMIjjGIJb7F4iVLcfXfrsH5F5yPVu5g1Bj7XFiC4xBxogn7KKqn3JEmA2Dj7XMQzNmEpJeBo4MSQ70SFkDgkTBfUC3BIYxDbcpzlp2xKPiCbCKJ6tVdaP/zo9hw6QPILW7nPARCYStsy+n8g0NEp+CY5xlLToRzzUJ1CnyOPeZoXHjhR9Dbm4f+7z7zn1/A1gERgdq/kDSUD0tZWWOgNMSA88PAsCCEwD/4AAz/7AWQt5yIzbU16MkHMFwlWGNh2AFLGxJxnoWEogW0nmVdxsivHQCQFva2hzxDZU4QkFcToVCkXgwfD3/4aHIsgBDYqUgXI5Q3+HR2daM7143R48bEOaJ0mP9KvOU5Uw531obZWeHuKqO42JSDNQajR43GwkWLmdaXJXyVSYEAVBKP2nZwSyNqUIBYLVG8ErC4FNmrPpVvn7yXwEYGujrmPIAqfwQPoZcErzaRT1p08mYz0b0BpzUA3zphGj598ERM8B2PQ/OIYGH4DyoLysEyNACMcJLTGBW5grfGQ3d3D/7C+7LL/3Qljj7qCHz4Q+/nbqwVZYUwxrCmxAB+hgJErsj73V5CAcYatNHZX/bUGrzv1w/hT7NWoz1VB6QSdKyOEzQil0VEwop8sYNHxIBsQVH0f+lJcHdy7fwN+PXjy+BYJvoD7jSALjYqlv0QGPIGPs00sOeffz70TyFUHwyNhnPCPgDkgBiAiFIG2+AErK7CxInjUVNTTVkV4jxS2ImnAAAQAElEQVTtr4jWcay3FdD/aHl/NC4vx0VKddTAqxOpp5NV0C/eNDboznY4j0gz8bey77jjDjqgm/HMM89iw4aN8e5WjWmhQPmw8yIlWiJbeVW65bb2RKgyFinxpe0rP7pb1J25HgGvXr0Gc+bOYb9uIdwM/dvPIh1SNluFZDLFMbJQR6lgrcVgMEwrWOKZGLRc2yyDiMRjJyKkYxlXLlTHi8hydzxlyj7xEXFQLA7UFyG/ikZwDvCsYO269fGO8IwzzsAE3s/reBqdDMQBFzxigKI46M+IshXkHl6M3jufRVWUAKchF5ckRP3TH+nXKkQFVawEmkFwbDf+0zmOJckhZLvie6gJE8g9vgRrfnYz2q+ZBWnLQ4xBnnUKxJUInOfCVBlAudhYz5TPxoYGnP+ed+HUU0/GNddcjyv/fDW2tLcj4ScQcuUZKf8irA/ON0crgfihFpMu+Q4DBPU1aHnn6RjN+9rckftitQkQ9YUwtBMBeXDGIvAMvBBQStywczEAPpoqA5N73VvmTWJ5GfJXoG1Mjx8Lazym+CoKCxydbEDdZA4WLFjM+V+DGi62mQ0RImjBHoa9got+XYpFMWXqPhTWQlCNEFFRRAQiEpfpR4gIRzbVYnSqgKCQA5xo9lDYi9LKn4q5BIb8GnaOAXShpXepgXjsRhFB5yqMCjtw0cEj8V/H7ofTG2pQo33k7s2YBPukNBgMeR2tju4sUtx5zX5mDn7600vQ09mJL3z6kzj26COQ565fZTmk2kAyVLKGM5FHe6HJ4OH1nfjS357EN26Yj7luOFz9MPKqSOwLeaXmQ/hvgMAuRiKS6M4245IHnse1i9YAXFwI242nDQVCscSUtD8hx34CJ5XeH/+Ji4UVK1fB592ZNT7HPEYb+FDjrf3LZLI8KpoQf8kk4JGviEDDAcT+iNJX/MpQ40NBcRT0GFQdbF1dHWrralHLXW0DjaTe22rexo0b4zvb66+/Hvfdd198lNzd3UWH20eHX4z1WHfH2rw6JqWn8d0NKidLp6h9Un401C8z5XI5bNmyBYsXL4b+ravePeviYdmyZVB+q6urocewyremNVRIcBeroHHNHwrlfG2zEpSPMqgMtEz5UcczceJE1NXVU8Vc3LaIQHEVR0FE4NPJ6f/c9atf/wYnn3wSDj7oAJQNLfofSy8X0YEW4bgwTCI/byM2X/c4hrVHyFAGZV3DLuixYOtjqKeeJGFCixaTxagVAYrXPY2Vv7oL+dlrkaQ7jKyHPh908NEOqauu5bkoPvDA6fjiFz7DPlne1V4WX5EkKVf9cx/F0ZYjzu+t/DKHMkiIRcgTnW6emUYHTsQYOtoR73sbNrXWYXO+F8lIUMXj7GwB0KNVbnL7HSzr/wu9KgPHY/KwqQreQeNL8qQ84i5QKNZYiJg4uWDhIuyzz2ToeDl6WdVviiou25MfJe72JAdsW0QoGF21APq/8uiEWb1uAywnA4vjCReH/Ago2MlVKYxr8DmxqEGsyey9+I0AIZ/9ULRhvIPVo5tEAE5JfgQFeB1b8KYRVfjZ66bhg/uMQKsFqCcociWaJ4SGHafBwJBHhLIj6FHJ7/9wJW644Wa86c1vxAffewFqshkEPD71rIGIDKm5NelDYCWFldxOf+eBhbjwyifwtwXdMI2tyHDb7RdzyAZ5JCIfgc7WHZPCzp7A+chKiI4oiW/dugQPrtsCCA1WFIJdxNZH6JxovIIQB8yYjteffhp++9s/YN166oTRvlA4W5HjmE4ohVQqRUc7Hi0tLeQ1gMhgZh0nqOJpJY2XQ40PhXKZOgClq45Wv2wVQzYL/UatxtXZanu6G9RvIev/OHPjjTfhkUcejR2u7g7z+Rzy+XzseAuFwgBfIhLHRTQEBP/cQzIQkQEw3NmJlNK64FAeFPTLW8qX3q+qY73tttviXevjjz+O9o52ZNIZaN+SXLip89S56Ps+nUEJNK8StFxhaJ6mjTHxXNZyjVeClut4qPwmT54MlbHyqTIXkbie4osI9En6KbS3d+BXv/oNjjziCBxz9FHQL++V8RWnBBGX4yFS4qGwpgMdVzyE9IYcbCZFZ8M5WUJ6aZ/KQtFxB+zB0ZFa0kYqjVqXQc3TG9B+6V1o++Pj8Fd1IQ0La8x2ZmypSdU1kMOAu/VkMoFz3n4WdEH5wAMP4xe//B3W9/8OsmJr/zWsBMdFaIqr1hSdqaVOh+Sj5vSjMPYr74M95SCsll50c3EeWsT2Rk/NeCCGVFhJZe+PCx1oxOsL21QNO6FlG3k65hgRdPf0YUtbGyZOmgztouoas0HR7PFOmj3OgTLALZ0K01FgKd4ZDmtqwKIFC2CMECxEZAB8gCtc4CiubAzvMnlsT0Ea5gqVP8Le9zge7wTwuTqI6FL7uHNzdLSe8XkX6aFQyGOaV8BXjxyH/zx+P8xozMDj8YfjoQ/nEMCJbF0CnlgeIwV0PsUBWYgI9Lnv/oe5Cr6EO7hqfPnLn6NjmoaQjisiWM+D8SwC3jvxMAkBtS7galwnuUS9pJUnCYfbF23EJ/78NC65bwXWFWuQzNbB0LmaoA9ihUduBqEpwpJ/oNQuXuKjk9xjXZuswoJOwTdueR5Lutk+7/m4WIWLqAHkGVERPr2utWyTxuQoHnmffNopuOxXv8WqtRtg+pt3bD8k6KJMjbUxBtqvhO9hPO9lxowZxXQUO1vNJypEJAZNV4IaeoXKPMXXtIZapvQzPM5U55NRJ1tVhZraWuiXpJJ07vpFqeEjRsTOafPmNsyaNZv3mbfh7zfcyPvle6D3y+vWbeRdZzd6+3J0uAU6CI4pjwcD3uGFNJgRqMtiIMaCHwTl1zJqYSzHkgtPYT+ZAdURBwEUxAIMKS4E+ucdhYC0i+jLFdHD+9Xunl60bWnH6jVr8exzc3D3PfdC/wvDv//9RjzMxcDKlatZ3aK2rh7pDA0adUZlqqDOVXesGrdsX6EcV5koDE1rnoKIQMMyeKTr+waWd6SGesWLUYweNRKTJ01EMulzvBws2/Do0CEOegfrMx5RZ30/AV0A/PKXv8X06TNwGo9adXw8a6gvHtQ5swYoRtZzbNcHeiJ0/3km/Be2oCpRjTz5CVV++AceB4gvCHhV5cICipxTRTYRWKDKS6G+i2Nxx/PY9PN70PPAEkiO3LC9AvsRsZZwcBhF/BA1wX4Z8u64mg455/eZPAFf4fydMGEMfvmrX+OOO+6NUfXDcd6KsO2ArdMxC+cHjEBFqHfJZAMRHPzRwzDqw+ei8ePvRueUcejrphzyQhskMBE7EAW0kyHTIUIJod8Rwd728BQC5E3BQ4QCBWxn7AfDBV/AtIhApASg7zAcT/051OrqDBprqmEoK1AWIrJX9MzsFVxA+v+VuJk6ZQqW8OjKaXKIoITCCwgHj2jBqKxFSIWDaDeURlxDa+1FoByTP/IoZC8bZRCGHjbltyATdOK8MVX49nH74p3jWlDLexadTI5Kox1gLfiUjIVRexMfO6ox27BhA41njgZzHX76s8swe/YzePe73okzz3gLPE682CFoewSwPi0XJxaUCkBj5aHIeB6wWbywxeJrty7Ah//2LG7eJOhqaoVLWDhwAlogsJQx6QTGg1PFp5LjH3wMHIoRSEFQy3uT51YX8L83P4PNvP/1aSm4fEBsB+horWGf2Y4R4afDcXS0rzvhOPz80l/h1jvuw9Nz5mHDps2I/8A/xiEaXxFhd11sqEeOGI5xY8fGcd09sjgu03B7EMueE7QcqhzLeJqnaXUACR7nZehsFVLpNDLqcAnqaNUhpFlWy6PlOt7lqmPQH//Q//Lt7rvvwXU8UtZv6N5119146umnob/1u27dOmyhA+zkEX9PTw+69AscvFfv63fEvX196O0lMN3Xp7vhAh20hrnS7pg75N7eXnSxjkJHRwfaCet5R7yI8+hptqPt6e76uuuux6233oannpqFTZQfVRIZHrNrH5R3YyxUx5RvDS3HX0HjChofCjvKNxxDBcXX0BgLEYH1PM6BkONiMJbjM2b06NjBgo9hHRGh8xAY46GjqwdPzJyFhG+xua0TP/vZxTjggOl485tO41gifrROHOHYCQQII4QmAa8oPCJ+Anh6FbLpLHT8dA7GuP/gR0QddiSi80wnpdBBapOBIUH2q5ozNrmAenn5Q1jz+weQX7qZR8gGIh7y1Pwi6xOTVclnBBgxTArLJeZPeTz1lJPxoQ++HwsXLcL3vv8TLF22iovxIvS/ZrQcD+24Ix1OZTjKin6GNEDnAhY5HlUbVB97CMZ89jzgbceiN50AugPKHOhNCOuwF+wDmYjr7X0fqpUlCHgSh4Za1B6wL4SMknt+bn31KF3z58+fj333LeP0l2tBf3RPBjrCe7L97bY9ifcyanA20EgMlZMql2rLhOoqHFCXgeNR63aJ7DWZwqlFt2YEngtR4M4wKHTidTUGPzxiPD5/+FhMrXZwYRERJ8xQtlXVynlJruQeffRRnHHGGTjjLW/B7373O8yYPg2f+vTHMI47N52g0m+k1CmU62loIgMQRARifLSZFP44dxM+8acn8YvH16AtUYuaKvIYtsEhQiREZ8Vy+8JcxGqOf+oh2RIVjpuXrsH1Cwv4/t3PoZ25AWUUWS/mj/YSlU+Bu+oTjz0Gk/aZgv/94c/x7e/+FJ/90jdw1VV/Y81KTMSGRmUBlrS0NGPq1Kmora2loSrEZdjJo3J7MVBDp7vXDJ1pNpOJd656b1lVVRXH9Ri5DJpfV1cHPVLWe1ylvX79esydOxcPPvAAHd6tuJ6O9+9//zv0T2T0TlePbGfNmgX9eUddoS9btiz+s5nlDFesWMH4CmiosGjRYsyZM5e75lnQevfee29MR39A4/rrrsNNN94IzXv22WdjI633r8qbfpFLQz0GV73ShUNl6HOXVQYtU0eqoHmVocaHgspne6C7WBGJT2O0/SlcTA8fORJ+wucuNISIDAAjSHIxs3DRCvzwJ5fhvodn4corr8YRhx/J64NT6EcjjmJZOxkVwNLJsQAWAi8ANt08G9Ftc1EbeFBsYr1sb0XLAzQd50hvEkhWZ9HQl0D6vuXo/Ql3tTe/gEB3lJZLZgFZJDcMByoyIlLKEBHKoojhw4fh4x/7MI4++ghc/be/4pxzzsFbOOfvuOMO6DgJ+8hq232TJB+5ItBSg9b3vR51XzgPvTMmoI+LWQQmPj7W+S2srcBgr3yVtwIX3OHkViTHNsdjyLX4IF4N5dXV3YvNmzdjEk9DBhXuJQmzl/AxwEbErUw6ncTIkSOgq5OBgv6Io+Qt7yfTLo9DRzTCGt0f9RfuhYGQYSc+j1uB3mKAVnTjE+Nr8cNjp+G4UUkk9G9eeYzkaBoKPObbURdE2HEW6iRTY3rXXXfhkEMPxAnc3RWLeU7ckpEylAfRIFLC17iDIOSKWY/WPY74E2va8Nnr5+NL1z2NR7uL8JrqUWUEWR4tZnMefM5ALwIUSFVy6gAAEABJREFUrFMKLz+wCRR1xmSr8JtHVuOy+19AQkLyCTixgxpUx8SNDBz/Hc57uOZho9HeE3LBIjRCx8AaMwhfZSAiXIuFsVOtrspgypR9MGzYcOjKN6K8B1WoSGhbZdDsclxDTWtdjVvuKNT5qMFL8ahYoex4y6E6MXXECmU8dbrqYMqgNIo8jdEvHun96Jw5c2Jnqb8DrGN988038579hhh0B1xyyNfHjvn666+P8/U+VR3pI488gmeeeSb+ApPujru7u6F8aps1NTXxQkP5VKeo7Sqo06yEyjzFK4PSKYPmabwcluOVaR0DzVcox0VKOtk6rBVTpk7h9UY9N1MuHiMRiXkVEYgIDPURfJ6d+zy2tPfgRz/5BfbbbzpO47VBgfLKF/qIR4T+10HisQXrRVbQfvtzKN4wB3VRCiGPqCPpR3wFA21CHZzjnDfOR53Po/e1BXRwV5u7+H4Un1sFTww86k4I9puAikf1SvXL8/x4PufyORxz9JE46aTjcdNNN2L27NnxuGsVw/5quD3QY+lkKDCFIgIu3v0ZkzHsy+cj8e5T0FufRZHXB45zgGKm7LH1cVuje0XMOQjHsmrGRARJLx5fmv5BrKmeLOTVYm1tDerqagf3ZxDmnkuYPdf09lsW1VQWTZu2PxYsXsoYoIoX8C5ClRCBIlgeeFocPbwW4zMReih5Jx7VjorLgYkrvewf2m4JhC2xyfh4RkNLhySOfEoJDHesIDgWOh55FQshvO6NOGmEjx++bho+c9AENKUEIY+a9AtHhneuhpMv5XvcbfWxv0UqSxEiMgBtW7bgz1dfDf3zgMOPOBLvOOcdOO7Y4+Je+tz9aX1NxDLSSAiuXCP0ciK7qABrQqzOh/jBY8tx0ZUzcc1zm1DI1PH+rQpOZQtBwKOu0GZYWwilV2PiQGPYD3h5HjW+ljLyJIL+ItT371+GS59ajiTXq84FKNJQBWw34KLLUU55sWCASeOHYfioRkCSGNU6Kj4GB5+QePrrOgUuZFy/DqhxZxE07dPQ6j3tpAnjkUolEPFoXtgWKJ+IdRVXRCAiWiWuo/U0oWEZymm9Q9O453nxzkIdqzqwMmi6DJqnjlZ3uhqW89WhaZ46QIVa7rbr6upoLOqgjlGdtOIqnjpClZm2Vw41rrQVT/HLNDRUugparn3T+gqaVlAami7TVloKml/GryyrjCue1tVQoVxH6ymICDRUmWmo5RGNuqXzmDB+AiZNmIiUn4x1SssM8TUEn4B4HHZ4XA129uYx+7kF0NONDh6jz57zDO+Xe2CNQcpPg0MNUM+FY2l5R+pMhIhlffcvRd/fnkYdF4wRxyc0OqZKlQ287K/S3goeT4t0YSoSIacHxNS1Bl7L2CdWoOvie9D+t5kIthTgxCAgr6CS6xd78tR5lZWIxLonItCdvOrn/rSFH/rwR3DwIYeipqYOl19xJdbyyshAUAbtnUJI+YFyBvVdeBJgDe1iQCHxOqPpbSdi5BcugDv2AHSQPg0E0tzZJp2B3s8W/QjQrmDPPoYGx1F+hpuOUDcAB/A+lp1T1gK4WD4xh/3zfN7ChZg4cRJZJxLL47K96MPsRbz0s+IQctLo3zzmuBJbyyNjVT4FnahGuMsRg0g8jEj5OLA+xZVZO1RpHRVHRIein9TLGijdElAVOUEwAE6z2ZYGju0XXIZKmwYkge5iO5pTm/ClQyfgO4dPxCHkF3QusQFCgorBIbCsyUD7p8YrotEXY6FHwzfdfCv0R9h/+ctfk57Bl7/8FdzF+7wrrrwSVVk6SOcglAeGPHlbQEICZB1gvSTuWtaBz11xL75313ysMI3IVFfBJ6/6ZQiuBQB6sIjKHUmRsmRS+oF0GUUZmHxZXsc+cvpD5eB5gmKmDj+4Yz6ueGYlPC4afC6jDI+8RGUFw32+B10MpD0fB+07Fm8++WB88sIL8Dceh955/4OwNKSGENHIsMvb8KjtsLvQHziYzGOl+vo66lkYg7UmPsLcplJFhtavhLgdyl5RLHcm6mzUESmoE9NQx1LDMihOkkf+ZSjjabnGNV/j5XqaVtCyMmi6DJqn8XIdradtKFTmKU5lmTGUJ3muzNM6CtqXMmh6e1AuL4dKrwyap21rWkOVj8pNj8qn8jRh+PDhsGKgeSKqVcRgKKJxB6H+WZ0PsHj8saewcvkyjBzWgqOOPJSIEfQO3hhLBy1c5LKO6g4VWL+Fb+Ah9+RytF/9BGrpYJ1lOwCIRdBPvEKP0i5Bkf0I4BD/z2HqKHResT+mOo1sj0XX9bOw9ue3IXhiFYiGom8Q0REmQhoAcieidNDPr1BOgP6XgZdddhnuve9+fOu/vwWV5aW//jXu4XXDPffch7vuvJukHBfnIcQI64KPEAARgaEcPOqqAyATRqPpE+9E/YfOQK61Ht0hFwOci77zkArIgyJhzz8CQTftv5s4En5LEy0AeRKKTMgjo2EY8hPo4GnNxk1tmLrvVPY/orzUOsdFe81HieO9hh1ARBXLxau4UTwynjNnHsqPtRYQFaLjdIq46wGOH1GLRvQhUmOs56F45R/HwY4qQP/IW/Poo2C0wCRg+/pQ27UFZ42qxsUn7Y/3TmxFjRS4cC1WMDhYo0UEEVfCnpfA4kVLcdZZb8db3vxG/P73f8B5734X3vX2s6G7lmw2A89YKtTg+hWEkeTE8cjH8h6Hb979LD5z7WzcuwHoq25FUTwYp3KsrFGOs2Pl6CscDnBPA5DkyrvNa8W3bl2Kq2avgLMJzqgAXrwtMDy6djCWfWa/zn7j6/HBd7+Jq9eReP+H3ouZvL/861//BuG/2LCTHrbzOOarc0yl0qw7EePHj6eeJelggxhbj23jyA4+tH4llNE0T0SgTkvbT9KRpniEnE6nuWtODUBluoyjeNuDStzKcs2vBKWzM1B+hkIZX/n1PA8KilMOy3FNl8FS9rsKKhfFVUOobYwZMyb+Uop+EczQCYCy0nJjDMqhxrWtVCrJMfd5DH4XZs2cjf/5zy/ie//7DXzra5/B5z91EYa1DqNeUHM4ltZEKCBEZNgH+Mg/tw6dVzyC+k0FGO6EIcrJ7gVtsgyVLauORHQVI6JatDyzBVsuvQPdv3oIVn8H2Ro431aiD4prXUO5VWUz0LF50xtej4984AO8z78Np592Ks5++1nxnbwuTlXmij+IABOOQINB8+lQ5EI1efJRaPrmBxC98XCsrkthM0/bbNGSQ+VekfccRDpwgSDPU4DEoVOBBOc9lxHKkaHuaP9EyCfhhRcWoo5HxY39i2YR5iviXgRmL+IlZiWKXLy70GOP/fefhhd43h5yZysidEARQu5uIAEsIk62AIe21GF8U3V8/BdRRbAbHuNAo6/g4JNfbbK0ECWPQYggvxZTanL40hEj8e3DJmBGOoUCFwEF1tuhbyMREYFHZyMiuPWWO7Fu3RrmAocccgj0f6fp02NdEtBdYMQwLhz4KCmXfooIApvCX+asxnlXPoIfP9KGVRHvK7JN0N1rMgr6VXag8h6NKM8hj4YSqSw2oRr/cccq/PGZ1RAvAw4s1DhE7FOexihPzuvrm5DJ1iEoBBjb3IRPXfhRtLe349LLfoEermyNMTvsj5bp1YOIoLm5GVN4N6ihiHLBpnZYs1TgaNzLUMopfYoIlLY6DQU1hmVnVg41T6GcLofqRDVfoZynYTmtoYLmDQXNrwQtr0yrkyuD5pfjQ0N1cOW8clz7UQbtWyWU84eGigM+IhL/rfK0adOgTlbz9be4RSSWk0gpNOWQY2ath0Je8NvfXYFly5fgwo+cj4MPmIbmhhokeN2hR8lh5KgBAKtRLQrQEUty3nc/sRwdv3oANWvz8K1Px1saTyLsFa9ynZIU8sZHmEyhtTeJxO0vYMv3b0Xu7oUw7IoIeea7PYZD7jhLegcUaAdGDRuGk086iXeuAfRLojfz7j7kKU6CDlRk+0Q0l9MMNrAwekzNE4LG970FIz9yNty+49BOmxLxDN4oA0RWnjW6O4HNwolFUIiQbm5E9oDJ0CVwqAVkRHlTOag+MYn585/H/vvvr9FYr4B+ROw9j/K8y9xo5yphlyu+REQVYESlGsOdbLGQw9IVq+EoPG3bcADAOwRHULK1CQ9HNzXQieUB5xOcZr/sUDpK5QJAHIQraJ9Kmi2k4QdJcmbo/D3kuRrMhj14/z4pfIe71zPGNSPt8lwclNQ1gQR34La/L0IjAd7BFgbxupj30D/4wU9QW1+PSy+9DP/7v9/h/evZ8cIj6Xk0J6AysZvko0jHHdLoR6TowiJXqUAggpkdnfjIrfPxOU7ipzeFdEiN8GnE9O9vPS5Y7Esa9UHsvSIJR6o+FxfId3PXZ7AOKXz1lrn43bw1cDbJBRX3KxJyWRXCI+8R+21tAsZa+uAI2XQSH/nIhzBq5BhcfPEvsWTJcohIDI61SH7gdZSX53lxOqJRSnPnNGHCWEyePBHVVVmExQKCgGNCgwOC4isoroZxxf4PzRsKWmQo67Lz0bbUeamDUweoDlXDStAyhaF5mq7MVzpKrxI0b3ugOMqDhlqu4VAol5fzNV3mXcNKKONoqHjaT5GSjI0RWIJQD0PqYZrjoUfy+0yehJpqvdIIORYOCd2tCcAEhPgaRkxHDlCaa9Zswo9+eAnxfHziEx9GbV01KUbQBWXEGKIi508Iw4Ws1g3oUCxz8jPXoOsPD6FqfR5eMs0FpgWHGXvTIxDOzQBFywUuldiR91SaVzZre9F1+ePouPRBFBZsYi8FkQioeoB2QoXD/YRhHnNhBAShTByOO+ZofP/7PyD8EFOm7Mfwx5gz9/lB3VbHG0YF2o8CaXMc9GTIOHik61P/nbGoP3gaJnzyPfDffhLasyn05kLw0A2+eNATugAROEQlfgZRf/kTji1Z5YvHwYnpk2HrGuJGhAwoOJbFGfxYt3Ez2re0Yb8pk6DzUESYu533ZcjSuV8JL4UkTdZLQd89uJYrUY9GN5XwsT9Xwk/NfpaKBaopQZRlBeFwGFgYHDmyAY2mCEpaEfBKPI4jrACG9P8AjX+fMej0qYB0pMmO9Ti2LsT/nLwvPjljKiapQaEzyHPghTwnyScDgLNE546IQJihRut3v/8j3vOeC3Dxzy/F3665BkcdfQQuOP+duJA7tK9+9Suop8PVARYqmMd62j/D0EY0OAhg9UsTXog1yOM3T63AJ343D1fP2og+U4XqbDUgeTYb8YhYVRgIKTnsZY9OHt8K7UqAVMIh56fxv3+fxf6s5q4kiQRlmeYK3jJk1yHkX4xAoRgUYzNw5plvxLHHHoPf/PYPuI/3tEThqzQdw9KrcizFAJH+Mg5IfV0dDdU+8a9FVWWzNEoBnW1AlYpiMMbE+Kh4lNZQ0GIR8kXQOjq+vu9DwzJoWp2nhgqar6HmKWi8DOW04vyzYK0dxEclPS1T0DwNdxU8Ogvtp542JRIe9O+Sp3NnMWLEcIrCUXYhrDHUP9y5t7kAABAASURBVCEAiiscN2Mt4pBlCd/Do7x//dWvfofDjziEc+Ed0CfggtDBgIgEGy8UQd0t0jbkqCs+Z3/hkWVY+/u7UdMWwSaT1G3FcBDsfU8oEZcEDpYGJKQdCcikx11thpuDwmNL0PbT29F9/XOQzgBg/yIxiJxAuP0kOsXAuCCWJ2gL0ryS+PznP4fPf/6zeNe55+A0Hh3fdtsd+Pkll+JDH/kwfvzTnxAtoiAEIoKQ7RrWS1gDl1C5CvwQMU7UXI3md5yCYV95P3KH7YNeB3g9ERI8fvPobPs8QZ5MCKm9si/nJO1asTqJ7CH7UV6G9s2pFiBum3wZ9kV5eG7e8/FfoWR5LaNplDCwtz1mr2OIk04nrK5MlDf9ZZdly5ahj5fgIrGYNbsfhD7PYWpjGkfU+DSKfXDb4PSj/pMBN69QsBEHXHzk2E5BuuFyazCiuBEXHTIK3z5uEk6tE2Q5KRwh0OUolUKb7g9ihda09k9EoL/C8/WvfQ1XXHE5rrrqKnzsoo/i6KOOjJ1GkU6FXoeTI4QIlY8Vy3TYcyqeAJRXwSRw3+oIX7x6Pr5147OYX7BIc1eWAOs4AZzHmnv/W+qb8utQw2O1NtuE/7l7ES55dBlyJgnRHShlyhEY1BkRE8sooFE+7rgj8MlPfBRPPvkkfv2b36O3JwdDGYVcGeudq4gMqbs17ZG+/rzflClT4iNO3UlqPQUdL3WogyrvJCEiEJG4bXVYSnsolB2phupMFcrxcliZV44rX2XQvErQekNB29U8DV8MdsSr5pdBaWgcfAIucDStR8IzZhzAa43RUH5UZip3xdMwBmspD4Hv+fF46fcKgmKIK668Gvfddx/Oe885PAI9jqdCIecyF82UH5WXrZReR5MbwAJGkAiB9rsWou0392LYhgheIhHPmRLm3vnpRWSdSh4JoNdLOjV1fhuym6azrdrMfv/5cXRecg9ys9fGXS/SufVZB2dYkS9RWYVpRlQfFUI6zyJ39wcdOJ0nABfirrvuxG9+9Wt885vfxIqVK+DZBLEtZe+xriGQEF9mki4/yU9Ax5Zn6E8Zj3Hc1dZ86EysGV2LfF+RzjZEFW1Kknav1DLrvEKvId0+LgTCSSORmDIGZCmWA7PjV/VIeaAoMX/ePMyYMSPO1/kpEmPH6b3pQ/u0N/ET86KKU4ZhLU3xt+mee24OhMayJMYYjcIXOCpHEwo4aXQrHWwIrQcOTb8O4eV69E86S2BQ5J1mLsoh09eOs7kC/M7Jh+B9U0diRIJKHF8eFBHxvCUib54ahQomjBgYEajx2bBhffwLQM3NLUx7OOPMt6C6uhrFIEcjlIeIqhPih1WYLvU+/mSGeAksL0b49v3P4+N/nInbFhbQWzcKkipw8VFkPTrX+Mtge+Uwk78dv6Gp43gadNIgf+fuZfjOfYuwiX0R48PQYWpNlUMMYmPZOBQRRn1oGdYYr+5ra+vxs59dhmeemQ2PDlRlrvhaV0FA/eEuVuMlvUG8CFI8/Rbs1KlTMWrUKB5hp1AoFDgmoaLuEkQ0FEpTQUSgNMugvKgjKjs+DcvpoWFl2dC4poeC0t4ZlHnYXqj1NL8y1LiC5isYYyBCuQFQR6/Odfr06Rg7dmwsp0oc5U3xFayxiEM6WjGCpJ/AgoUL8JOfXIqIC9JPfepjmDRxXDx+jsfCJB/nA4Lyozs/WAM/B7TfNBubrn4CdX1JJBNp6JHyVkzslY/ypwt1ZU7NhDoKzeNhGEwA2EQVsqkamJkr0f3Tu7HlD4/ArO1AwlpADIY+IgIRBSAIC8gX80glEzjr7LchwUWHftfgphtvwupVa2BJw8VXbDJARmNFRLGcEyyz1FkJgQKPjDOnH4mRX3kvus48GOurLKJcCENbwwYH6pciL6+l1fkSQVB78H7oJR+6z1A+S22VPo0x0Gs17dPECRMQEklEoHOuhLF3fW47cnuYPxWyTmoVJD1mzM2MaftiznPPxfGockzphOL/pop5Bw6vxYR0QHdrYVwfUlwmRkMcXExgFz905RhKxOMnxyF3MHSsRRj0MKdY6MDkZDe+cPREfPn46Ti0NosUHByZizwfMBZiPK4gGWceWKZGwFGhhQbGieCOe+7Hr357BSZRSW686Xrcd/+9+OTHPwbtv7U+naRhawYhDZCIZdoicgJHPpgA7QyuW7gRn7j8Pvz0gaVYm8jCr2GbAq7yueuLDHvqAJ01PFLGv9iTD3NIJyxH0KI3VY1fPLQQ375jAdYU2UELyiJAL/tVCACelsNQppY7eiMeKGZo+py3n4k3ven1uOnmO/DXv16L2J8SL+KRc5H3rkXeHzpm6rhpGKmRYbkI5cz8FO9rR40cjn33nYLx48ZCv9UdcbdcLORJK4JICU/rlaFMR9MaVyjHdQgMDUQZLA2fz6NkBY0rqO5rugxD05X5il9Ov1hYpqOhgtYth8qPpjUsg6ZFJO6j5gnnmuOiEdRlvcceP3YMpu8/rf94PRPjaV9FRLsZg6a1rup9SJlrqIvMkDuva2+4GX+95nqc8Lpjcf7570A2k6ajCEjdwLMJWOvBegbCHZophBzvEH2kLd0ROq+ahV4eq7b0ejBcPPVxnoqhUmDvfjh9oaBcqpQUNK55ln2jt0PIMJWtRkM3dYv6vvSndyJ39wqYPBCxLGBfAUd5UzYwCCKAJgIJ2h2fMlOZv/Pcd9Ke3I/77r0Xhx12OH5JO3PTrXfRlhRhrbC2i2UdIYJukHWuKA8eWMYMoe4rX4kRwzDqA+eg9aJz0Tl5NDo5blaPj9mm2kcram8SMKGBH3EsuAg2/SCkhZ08VCc1Y9oVeOyAkBdFd6zX29SI7PR9OfcBMUQRDDxsmnGB/lTo5AnjYQ0LhcDcvfVlF/Y+1kQEIgJ+UCGA6fvti+6uLmzYuIlZg1kmFhAYjMp6OHZ4DQrcXUaW05nCjwhxOV7qw6EOLRImBUQGBSpOeyKJXL4HLfk2vHdiI3543H5459hG1EcOLiA4gMxRaTViIJwARnTiC/ryBUTE07R+ies73/sx5s6bjwsueDdOPPEEjBk9Bscec2y8EwAfYV2PhiawnETcPhe5Q4skYG4ehg742c4I37hxLr7yl8fx6JoIXm0LxArUWdioyLYBiAFi6UWAEADgX+gxvGNXmYkkaEAcwuom/PGJ5fjSNY/jhT6BpVFN8ahSXA7iO/ZZCNpnHyIWamy0/zNm7IdPcPHS3dOD/++7P6Tcn4c1HiyNUkinGtJxRAyNMVBAxaM0tCzJXcGwYa3QL/JMnDgBdXW1iLib1uNnxSlXKcdFyAuhnK9huUzjZRCRuE1rLcqgPCiU0xqqMyyDOlPN21XQepW4Q9PlMm1TyxLsq+aJlHhTe6vfxvZ4D6r9nsT+67f+R40aiWw2QzkE1O1ooB8iEvdF6QkAEeolNddY9pFyf37BIvx/3/8J5/JGfPQjH8ERvIMFH5WPx3IrSY6dwLCehSDguOTYthUPmc0FrL3iIXTe8Sxa82kkRADVcYaq+0zs1a8jd5GyzJC+jJ+lV/NDep0it7lCXVR7EiY9VGWqUbuuiNV/vB8rfnE7sKgd1FwUKZMIIbsewuMiRP8G1tLBipiYoE/dPurII2O7oldPF130ASxashjf+/HFmPfCIsrWwCNOgUf1bBbGsh75UkfLGHzw4cBHhMAkkD16BkZ95jyk33YCNjSm0VUsIp1j8zAIrUWQ8NHHirpAKIMDCZLMi72Kpe3ShMOSXm+uCH/GPjCjWpDg1ZCh83UVRFQvOru6sW7tWhx4wPS4xFAeZYgz9rIPs5fxsx12HNJc5Y4cOTJevXA+DcIxTrsQcSXlcPzYFgy33XRJHu/wPECoiPhHHuFlO+vngSyPJ32uwsNcJw6vd/jmUZPxpYPGYb+sIAq1LR64WGz3UcMBKpt+QUFX79ddfyP+9Mc/44hDD8WneW84YkQjDVQAUJEU1KAzEb+OxsPSMSfpSJLshzUeOsnLX+avxUf++Cgum7kJnZkRsDV0sFwJWhr9uCLbK4X/6p86/bQPjjJyKIiFbWjF3xf34iNXPoLH13fC+BlCSHNTZK+34mstBdoI1o1QVZ3FB95/Pl7/+lNx/fV/x+V/+jM6O7qR4sJJDZKlES+NldbaPogIPM9DY2Mj9tlnH0zjLm4kdVL/ZlXHTe8g1RkNdbzYziMiENkKZQOhzq0SNL8yXY4rHwo+d8EaVkIZ5x8JtT1lV/uifdJ4NpuF/vnY1Kn7Qv8cZ/To0chkMjH/iqPtKB9atwwiQkfpoGUiBgnPQ19PH6766zW4+uq/4ZQTj8eFH3wfGuvr4vEpy95R5xGDtkxwoJNlaATFJe1o+8W98B9YjGZJ0SA7qBNg6avmlXJPGFHLVeQVRXUoGBV4yDy8CqsvvhVbbn0efoeDGA9565DXH2m2lJoqe399HZetEKK5qQaf+fhHceLxr8N119yAv1x1NXp7eqn/3IUaG49Vf9U4cPEnoAsBj048oOOXETVofPepaLnw7QgO2gdtxCkWivB5ypBQx2gMyOoARCzf1TfgBiFifxBZ5LIpNB01DXlfuEN3kPjfYEpz586D/ppZS3MTeR9ctjemzN7IVCVPukJVB3XwwQdh0eLFCDnoIhKjCAeg6MCxoUoGvZhRn8ahLdXgSSP9q4F+k47FMe6ufTjoqoqfyNkAoS2i0NuOljCPz0yowf87bipOG1WPRFhAQOce6k6XBkCgrcg2TYgIDY3B/PkLefd0CdrbO/Dxj30QJ594LCL2Q//kF3wclViB6EzpW6JlaKCEK3hesuLxtTye/vs8fOG6OZjdYZCor0UgQqW2MCbBNaDViq9KsFwt+5yAUV8OVbWNeGKtwwf+/DSueGEtIqnijibJEdAx2Np9YVSoH2rA84U+BDzmPeTgA/G5z32GJwZpXHzxpbj3vgcRcSEjQkyC4oJ10P+ICAAQJ+JkplbQkEUcK+VHv4E8etQIHiVPxaRJk9DU3MydXTaumc/noY6qRC/O2uZDRCBSAkMDpY5S6ZZB84bGy3mKq6DlGu4MFMdY1REDYzQsgWWeguYJ21cGdZHALqK2thbDhg3D5MmTMX36/hg3bjzq6+qoyza+m9aFhOIb1lMQEdI2AyBAHFe6lBoefOhR/PBHF1MmDp/59Cdx5OGHMh5C/4cVx92KiLDGtq/j3EqDZU+uxpaL74Y3cy0abA3H3KBoI4iwbNtqr4oc7Zkvlrs5g6QzqErUon6DoPDnJ9D58/sQPLUBqdADTJI2ABBs/xEt4WlcsRjg6CMPxuc+cxE4FTgeP8MTT86CilBEtltZbaGIwNMId71FzpXqA6Zh1EXvgDnvFHS2ZtDZ183dtdDeRtzoIAYvAsx2KW4/U9g/P7AI8wGSU8ciM3ksQjgYthvwpAlSqidSisydOxcHH3xwnOmIF0f24o+XIos90g3HWW+sYOyYMfB5hDp3wQslPngRF7oCdACcOiIeo9ZyEE66LVJ+AAAQAElEQVQeNZyKWUCR9ZKlYk5KxIAdPDp0RUrC2iSqCh78wEcfIuSDLTh6VAL/deIUfPrA8ZiQpFJHBTg1LlQtj+BHBo73pA4BdGWt4FhXRNDe3o0rrrgKN9xwPd7whlPx/ve9Bw0NdeQihFUjx52pBKBCcfKIQUTQumAb4gCSwAY6lx8+ug7v++sT+MtzG9GTbOQqLgsvysNKEZYLAKerCq5q8Sp9dAFieQye5BihmEdtTR2W9GXx9Rvm47sPLEQbJ7/KSjgho1CgY5Cn/EJEsCbgij0FR32IaND16Pect7+VO9sLsGghFz8/vRgzn3o6lpyIMCwQHHh4Af3maxiRCuuBk1nHzHDsQ4630iIiPGvQ1FjPu/VxmDJlMvSnA8eMHhX/fSh9BIpF6iIhpGWLWA8xrYhV+4FpR4jzGQoH3rCNoSAi0DwRoV6UQNMKIqU0+Fhj2OcSGOYzCxoq75bzyFKGCtofdXKgjBLcyVdXV3HHOhL7Tt0H03g9o/0YziPyhE+dZ98jCkTvVX0eDSZ5V21ISwy0hPLmIpfy1ZSC5c5VHf+cOfPjxcyzzz6D89/zTrz7XW9HdVUWjv0EwSdt1fmQF4vCc1ShSITydkKuyXuYc+i8bj7ylz6IzMpepFi3QD3Q72GEcduOiK+OV7ts2B2+oCggRqByCinhIoegQOFYMWgMkpDZq7Dxl/eg48+z4W8uQmAR8RNhXBtQi0I5CuuGrCcwMCKIKLt0JoXzzjsn/tv7hx95CL/93Z+wYcNmiEgMOozUfq1JmiHo+6C/EeCMwDOWTUQAbdiwt56C0Z97HwonHYSN5A99Iai60LHx2L7hYtSRLzgdKAIEWx8hfRMDiBMiQqoQ0OY6pI+YAUknubBwcQ3HSkXqSkhsRrFq1Zr4v33U06SAd8SOc1/z92bQ3u/N/EE4uHr/ZRjOmHEAHnnySQ4JoHlOQlgRGPgcywT0OWZUCybWWuRdHwfJahZipY1j2/+IOICZ0Afygg7S7HR5TI268I0Dx+PbR03FsfVerECOCuPEB5uEqglYz1HxwAxVTBEDYwhi8fDDj0D/7jWVSvFO8ELMmD4NQRCQAdYkHUbApRqE+IBoFBKBOA4igogjc+/ydfjEH+7D9295DqvDKiSrqpHgvY1HYy1sQ42RTkwl4ajYeDU/Ao6jQQQKJsijJuGhyzbhp/ctxBeueggzN3YD1oM1eRgeEQhlEXHgdcxEBL7nQ/gPHLMoijBy5HB8+MMfgN6JP/jgI/jJTy/DC7yvEklAxEBsRAAiWh2PdCMHbNi4Ee0dHWzDA7OhdBwjZVAHXsf72tF0spMnT8J+dFZ6h9na0oQ0HZNP5wM1GEGRu4lirMMgP5rnmK9xYVrIu+qRtRZDQfNFBBoqiJTiIqWwnCfCdD9AeWSfozCAOnF1blXZNPRvWSeMHxfzOW2/qZgwfjxaW1uQTCZYJYqBJGDIkBiLZCIF/e3gNWvXIZcvUKYJ8mER0tipnAxxRAyWLF2By37xW9x625047PDDcdGFH8GECeP65RUBEBjrAwzJGj+FxtshJw55a2CYEy7txJrfPoBN181Esg9IpdPQ+W6o8KKyUsCr66GY4w7pvFZ5gsKnClPnoRYOvMNCgWJLcHxa2kMENz6NjT+5HfknVsW2QzwDhAIKKh47RuIkBUp5G5KjnYRQ1hEXhJPicWluasGll/0Gd99zP7RNw8FWXQ/0+omQoK0y5EMM6ZI7UgGJg9MBbvwojL7wXDR85K3YMr4RhZ48Unkg0HE0gLAutPEYMOQhAvMdwZB+VMzBjWlG9UFTobQt+YQReFwAhtTdQJkihZlPPEXe90GGjthReViVuXv3qz3duzmMRS7xRJ5xwP7YsqUda9evh7FqDL1+3nVYCBR6M8/y3zC2AYl8O4IkDUA/Bn2TDlt/anAgLKHZQxc6YaKNOGtkBt85aV+cP74BjTRMhYgGMVZ1tgGKzNkKAppnScEDdQKrV63HpZf+Co8/8STOPfcsnH32mTxGrCL/IUQEapgrKiPyBIZ8+zAMQyT8CAvzFl+5ZzkuuOoZ3LpRkK+tR5IGzKL0uFIAlJVYQ4Vy/qs8FBFYK9DH1o3B35cDF171JK6Yuwp5yklowA2NMEVLefuKRrtQklpZ/rrgiThx9csTn/zkx3DYYQfhb9dch0su/QPmL1jMsbKwpJX0E5g7dz6P+y/GX/7yV47tL+O7xf+fvfMA8Kuo9v9n5t77+/22l/Tee0JCCRB676BgARUr9t7/T19/Ptt7vqdifSoIIogo0qRJ76GGJKQnpPdk++6v3fL/zt3dZIOAKCGGMrnnztyZMzNnzpw5Z+bM7qZQKArHpm0bY5TunttIisktfs/zqKiowP0axdix42TIpjJ58mTGybU8YsRI3e32p6amhiCQ4tP8u3oOQl0juP/KrVwu6xTcDS6/F2IpnLTTnpf7dmU9nxpvnI7V0WCsJZeroL6+noEDBzJ69Gi5gCcyZcoU3P9yNUHu4KFDh8ozUi06MukYXL+uPWMMVvUd+NocRDpt3nTTLfzfT3/B7675PT+VjM97ekE3j7I51Q9YtWYtP/35pbj/vGL8+LF86lMfY85hh6TtOjqNcTzqngcJLy4EysMgxRyn/XlYOuaupelnd9Hw0HoGxgFtFSrXxsQPExwur8OgkaejNi4hnpmMR7VcxbXLWuj68d00/fJ+8pvaSHyL1aYQP0NZzLLSC2JvWtfxPNYJ132Updd8yd7ZZ5/CBz5wIQsWLOR///eHLF++WidWS+BnMdaX9nUd8udBMmucNzHjU3ncIQz5yvtJzp6jU60h7oJMEqjOC9RVye4nkVfO0GJV57CpeP3qtAnYXYr68Y0hYywtbR0sXbmSQw4+SHKuY43KjDF9kPfPpN0/ydpNlfiIZAW3y6rU7mXC+Ik8+uiTGCmARAKUFoJDIURBE3/iiH6M0QV6WSdHdyJ00+CpoVRAhbL7cUJgKAmpq9zGjKoi3zh0Av952DAOrA6IJJCRL6Wl0y3Gtd6Nj9tq9jRi1LhnLXGccNttd/NLuV/GjBnLJz7xSSaMH0dZysEpLYdujJBFh0v3QqS2rOqjmWjT6em3i7fziV8/yo8f2kSHN5iqynopsthtYrUz7K3lYteWp3XTC2rAZe9zEB37uE/Hs1gMy7q/ZytXbFJRx/JiDf9y0zL++fZVrOwq44yckUQYot3UiVSX7wyQ47mbDrdjlz3kiDmH8YUvfoYpMyZw3Q038r0f/4IFi5bxzKIl/OG6mzjzzLN41zsv5MMf+iCdnXn+cO0NqcwZo0Z7ejDG4Np17RtjpB8SyYXkR3Puy1A5o9vQ0ID7HdzxMrbOyDnDO2nSJFx67NixuN87HSw3bf/+/XW10EhdfT01tbUyyL1Qo/RuqK9vwOH2699vlyEdP35CatCnTp0qYzpFRnWyvicyatSoFKfbuGfoDcYYjDHpp+OPo9XFbiy9cNutf2Ljxs1c9IH38553v5c3v+kcbr31dp56aj4rn13Dj39xGddefxNjdYL/7Gc/yUknHkcuG6TyH2tjYMzu9rtTaXeQ6NHuNKtJsM2ddP3+SXb88m6qnu2gKsmCkANNYZLxcCckh8+rMWicf65//raBSKIoSFeUcj5RRTXVYQ5z+xKav38b7XcvJWorYcVvH48gtI6Fuzoyplsu3fw6OXWnxGHDhvKZz3xSxusQfvOba7nuDzfrqqSMZz2MMbvq7pFwMq17XrVG2aUHNNL/Q+fS8KV30jp1BF2FIrZU5gVq79FUWRu40oA6qg+fpo0Bqa7rRVDT+jZaV4Ynnn6aIcOH0q9fI84eGON6Z78P9uVQ6CapF15OOy9W12ianMA4cHiHHXQgq7Wb6ezqktExWqEud1dEbGJGVQQcN3wwpY52dDzE0yKNkwxFQk1OqBYdaIKSCtrLnTTSxccmDOa7Rx/AOTLQGTfVqmPcTs543bsy+W2McXWS1PjGMqrGGFBrbvf33f/9qe4LpIQuupDTTjuRjJSCM9KelIcDYxwuosASyrC6eiJGbiD5wlQ2b0cXn795AZ+++Vnmbgup1oaiymFHZdyhLdLO0wkWu4JWbapx+sa7Cv+qRCrIcvkZtynxPSTRu+qnrRvxtwfEBvGYPlAm0QbEKRCbjmtX1VcsYawR6zRBuicUNwnkHs7o9Nqe7ccvHt3MZ656iFvXtVC28g/4ETFJqgjiYpwS7uqjNtzYrOJQ40508s1mAo4/6gj+4Quf4dCDDuLeu+/h//7v57zznRewUjJ31lln8vkvfJ4zzz5Du+o2lulO1/HOzU2oeUrcR8+oe9PWWowxMriiQn24k0SSxjFOLrLZLO7/f21sbExPvc4Aj5ULd4JOgu5XhiZPnMDUKZOYJnfutGlTmD5tqsDF3eDyJ+se1eG5OsOlhAYPHiDD20h9fS2VlRUEga/+EWj84oVSoinB0ebAGE0u3cF9JxpHIt4m2qAYY2RcN7Fy9Wredv5b+fa3v8npp5/GfQ8+yHs/8D6uuOoabpBxnT55Ap/++Ec55bhjqKmqJpZhdfJvjcW1aYzrg3QeSrrukK9c9Gg9esZNBeHCrTT95E7yf5jHoHyOTLaCvI1xwu+X45Rq43si3QC9wD4PTsTdGuiWdzD68AVWPCtrvSKeJTbB4Vnlx6LVGEMob1in1XhJVCfC3ZU6h1ishnrxeYnBqE1PbmEbg9E8Fb2Eiqp66lZ3Ubx0rjYp91NYsl18h0IAXTokGOGiJSO1JZZaRIZaUX1cEL0qP+64OTK2H6FNevPb3/6BTrfLXCHGGIeegpuJ2M2txkuQUbnR/ImiBCLlVR80hZFffjfV7zqNzoYa3Z86PV1Wf3FqLI3xhCd8PK1L8EV/lw5G3vTxZEcOJR1T2hNpMOkbQhniZ+Yv5Ig5h6Y5nuTGszZNv1Kv7nUg3mhcL6ePV5bKl0NZT11jDO6flTJ0gx4xdLB28lU8nbqqLCruwQRfJ1IjyEiajh5ezeAKCZhOo7GUWqLZy8YZgnIgvAp0z05HuJ2jG33+d85YPnfAYBlnCYCbYLeD9jwJD/gSBowvpWHk8o0xrtyA51k6u/Jc9Zvfavd3DcceeyQf/OC7GDJ0EI5OvVTfCt/ggjEGYyyBDJJHiUSLzqiNnVGW/3t0FR+94iGufaqV0M9qwVSQWEtJddxPEMdYrOdhjGGP4FbOLkj2KPprPqxOhJGnBZOp0YZEC0I861vftdwLRgnpEHohcf0L2eU7UPKVfzSfhlizDI5PaBH4MrRGSs7KBfvAVp8vXvUw37p9Pms6DZ6xZAxEfkjRlMRHSxqUZzAEXqBPg5tap0CseO9+EvOd73g7M2fOIitD+KlPfpq5cx/iV5dfxrV/+AMzD5qlO9xVuClxysWoD2OMSEkwRm2pRfc4WXCQNq4OXJExZheOK3shMCbBWuGqIVVBSdXTR5/H5atXNZ+kfb9QW0LoqeXoY492jDHqx0qm7wwKRgAAEABJREFUpfikQI0x4m5MqI0dCitXrWbmgQdy/wMP8j//8x0ee+wRvvClL7KzuZkp06bz9re9jWOOOpJcxidRfUeDMUb02rRdYwwuGGNwv5Zm5IEqeJbYBpidRZpkWDf/7A6yC5qoszUkKi9pdo0FLVt8GVcTJ4gougk3gAP2eRAVaZ8udmug7EHexCBeZXVP7WvtBPr0nEHTeGPJprtu8g+XEZk6nETlnvI1RHw14ul6wJMB8dNW/4qXmGPUtpHcZ9SOYw8VldSaSuK5a9j88zvYfv08/OYSGWmxomfIC2L17Xpx3POshzEGowxPg3HzVl9fzXvfcwFnayN58x9v55eX/YodO5s0l0Y6UANL+0pQNRANHlatk357KIgmr66GmrccT8PnLiA8fDId2oBqn0Ti+cQYbEa6xlrQxj4jRVyuydBw9GyVeyqF0BFETzAG63nyKC0lo/oTtAF1dJKAiuiLyn4aNNL9lLIXIevQQw/lySefwAmwMT1sdpEYT+yGlHBAY5bDhlZRyncSZz0t7gKxCShr95UvdjLEL/KZ6f10ep3K4QM16RLWsvp0zfz5zCVEumtTMag/X5P++BNPcvHFPyDWovn8Fz7BoYfOpBypj6QAEjReILhFYU0sd0/A3Wu369Q1n6/csYwlST2VVYMlsMmu+o4WBy/Q1F7KNhgbUopKRHLvVMj96hbvCzWutYgfswtMnBW9fg+6aO9J7esowaRdSo9ga4eyyQzkJ49s5UO/mcs1KzeQlzLIeJZAliphz5C4FduTZYzZNdfOuMYyGmFYplCQx6EHx/06RFb3kJ2dmmvlZfwATwrLLX5jjKZfLb6IDKjKS3pcE67NF0N25SneiyG9hDLXjkOz1mKM0XgCfC+LC62t7Ur75PNd7jOFQj5PuVTC8yx+4OOC45Uqp+N3373g2nagAlD7se/hh5byoxvZ8qM/Ef/uSQZsicnmaog81TKgh97w3Pnqzf97xFay7wkcgRoClWFCyY/YPqqKnePraFY6KZbJSQ+VdcK02ix0ZCLMmdOoHDsQZFSMkYzIKiZyt2atr423RUfdFxzOixeYPtKbENqExkwdQzep1m+fZOuP7qA0dyN+GdQtRAnPF1yumyN3xeZg5szJfPqzH0m9LD/96f9x5513q77BsxY0OZEMpNO/PE9w7bj2gqnjGPb5C6n8wJvJD+pPa6GMV4pxv1dbpkROa7JT/PAnjaVy2lhxKqZkEsW4LugbHp37OIfrSoc/K2G/D+LYfk/jHgS6iZ0yZbKMW8LSpcv3KEPiVjaWLm0Ta43HmWMGM9TKeMQecZKjU66JUnELp45I+P5x4/jsxOH006pxXsRQ/p1MjNwv/FlwQhMEAZ6M6/bt2/jJT36aCp1zm134rneSy8mYlyOsdubSyTg5kBy6iO7gviAVcq+S1V0e37xrOR+5ej7Xb+zCrxpC1vgUjBR5Nyr7LiQUSj6nT+nHWZN9OomJtfAdGQ6eS0eszFBSU05BHwRCcaC0Hkhf7OvgFnXapxJ+qQM3X1H9IB7eYvjI7xbw8T8+yYKtnXiiV6T3UGnSKs99GWNINJEVFTmcK7lUKvFv//5vjB49mlNOOYW3vPUtzJcnZeGCRXInX8F9989l2/admn+LMSaNrZSRMc/fPvth6KXXGJOOwf2A4aOPPsHPfv4rHp37JE/Ne4pTTz2Ft+rUOmz4MP7t3/5NLun+tLd36I6sPh2Ra8OtFbWQfhu9Hbi8FNK2wVvTQvGnD9P2g3upXNREVbaWpKoGWYjnXX9qZr95rChJjaxiiRrtYRFmjmDwF89i4JfeRHLYeFq9kEjGQioFqxNueWQttrGS1nWbtboSrLEpj7uE01ouIv8VeS0hozb3xuMVLZ5fSY1XQ/WC7XLD303npY8QiO8Zv7vvPfvp7tmkdFlp0UQHhlAH44C3nPdmLnzXu1i8ZAk/+OEPWb9hPYFOlG59ddfasyX3ZVQQaQPhNhFkKqg97WiGfv69BCccRJOUbCHswsYlPOnjzposdcccTBL4eGGS5jkPDj3BGMOaNavldu7kgAOmp7T1FL1qIvuqobSHUHfPk80EOjkeysMPPyKmk27OYu2s0GgkJ4o82duEwwfWMHtADZ35DkJdxB/ot/FPcyYIpjGjxhLJZVuWQPg6P/qyHolrTccCpxDcrjzSbjMW9CqPu+66l//7v0sYI5fFl774OWbNPIBErktrIhlgMFLhnsmoXXT35MDgNgUmKSJZoQBcu7KZT/3mSX5+/xp2eAPJ1FbiSeAySQFPJ0q0QRCanljglrGivfyYnmZ7ezDiXdbPgMnRqaNEKD7kteN1GxYxMlV8ro6DUAwuiUfWizW2olw7WS0Y8VJctzg3eAkrI50gxqod9kEQKTgXnaMP9enTha8NS5LkqaqqwmZGcfWCHbz/9/P5nwfXsrK9LOoMVnfvJr0fTMBpRBS5sclAognzdeKaPfsQrrvuBt50zpt4UPeQV111FU8+Li+KTrdf+tIntfCnSAk8y6+uuIKf//zS9NdWVq9ep5Ovm23UjOkBT7ETUCcT4rzkRl2k8uNkKFG/6p1EnhEXuzIXKwMcjcLvxgFRS6LvWG64XvyeXBJtDnalhePw0rbUfuIAo/qOJkePi7vB/UTz2nUb0j/Qccmll3HJpb9k0aJnmDp1El/4wifprzvjP91+p8b4C7nNH+XDH/kIv/vdtUybPpls4KvLBNc+6izWxtV5QyQNlAxIIDDiabyjSNcNi2j+/t0U71tGjclSkasiVFnehGj54IlGI1MUG8lX94Sqgf3nEXkUfYOn9eH+7+G2cRX0f9cc2pauY+f8VQw4azbFAdUUZUCsvCbuVFg5sD/hzgId63fiBQGh7iCjrk7ahmSoef/RZI+eTFG6SAzkbwuSCEeYwAoi+aHz0iVl31IZVNJPV2Sd9yxi28/vpfWuFbh9QWwMYrEgUreaKdEbEmqqLIEvgyfanSxJ/TF69Eg+/alPMPOAA7j8V1dy2+13pJtPY4xkCZyOi1O5Q205WiBSfScLVieYdBpHDWDQh85lwMfezrbJI9mh9dNRUH86xVYdMCltRw3hY3BjcG3SEx545FGmSs58zxL1ehR7yl442n9KtOr3H2JeCiWetZqLhFmzZtHa1sHajZuhZ0K1zDVJCbmehioMnDxqEGPjJs4dX8k3jh/Pe4bX00+SEyeeqmUJpFytpMBoAt3EhppEpyzKuiuxatfBmrXrtIv7PxY+s5j3vu+9nHbaafgSxESCKbHCOreQa0P9GqwERhDHeDKuDrAZnm7q4ss3PcmXr3+aB7cUsfUDyHqQkRDG1qNsAgm8DxKyFNQeDtj7QWxJG42VcF14GsvNj62kGJa46LBGvHw71s+RiO5Y/BFaL1UEUvgVWlylYkIxypIp7yRjipQ1hvY40egjIveDRMKJxYm0o1f4laj9FERoJEhsVmraF82+SmKMLVNbOYBnOyv55wfXcOFVD3H5oytpzhsSdx9rEuK4oDrCNcpLXGtosxQz+5BZzJGbyv16w003/Ul3VFeybcs23nH+W2loqFPZIbrDeqfu4z/AoYcdjnOt3njjH/nxT37OLy+/gj/dcRfPrl5LS0u7aDGiyWoz5WPEL9yXYtedU1IuVgGJ+BgLHDYKiXieKDbGsFPtuP8e0ckoMsiujsN337GrIxyX59KRNk+oDwfGWqz66j5FWQrFkLU6Wd1774NSnL/lhz/8GX/4w/Vs0dgOPPBg3i85/+BF7+eoIw+jsbGOt577Zor5Apde+isp2Xv41re+i/sziycdeyShZN3RR08IncEolzHGaD0aonyZpnuXsu1/bqF49ZNkthXJaPMTyxCkf+CiHFEhWuOkpBYSjN7uSdxrPwN5gUGbL1+8bq5MqH/LYZgBAba9SOk3D2tuPapOnEGo6wUjHUI2g7dsB6UrHiZoK1NhPEq6mirJfTz4C2fAQSNx1xG1RaPV0jvyv37Q3bUTVUwIxVePCE/zUpJuIgPVlTVk13XQ9atHafvp/bCsmcTT3HiI3wajNevuhw0KasZgsaJVKpDecPxxx/HhD32YNWvW8b3v/Zily5arLjh5K6u+M4Cx+ixLh2bc3MvIJ1kjnARfSKH0TOWRBzLh0xdR/+aT2Diohip9e1UVpJurjKc+1a9qlOQBSBQ3t7SxafM2DjxolvpJ8NRuLz2vlti+WgjtpdMYI4UY436dZ9rUKdx/3wNayK7UoDnBhUQvB+iO8aiB9Xzr2Jl84eChTKiyOmGWCIUap8iJBFvIepxwGGOkiLpZktVpuaDT74033cyVV17FwQcfyGc+83GGDRtG6AQgNbB0h8RT7EDtGfWsLWJGdzPSabSLusvnr+NTv36Yny+M2GEayFZmcX9JpWwiKXbVS3zZUx/SdtTUPn0MOS16q91vIQjo6CpTVe4iVy7gS6NYnczZxSURps1AsbPEkcNr+ZdjB1EZt9BWLDK88CwfPWUCI4c0EOte1yl9I8Xet6pqvyKP42VRbEwNrHpIHB/FUxyggpQIyYzmpCrbj2VNdXz15iW84+pHuGT+RnaUini+dvOaD1Xf9RgjQdHXkCFDGTJkICeddFz6k8YfvOi91NTWEMrIRTotliUPNTU12ulP5YLzz+PjH/+w4vOZMG4izU3t3HjDrfzsZ5frFHgV1/7+Ju6972GWr1zNth1N5ItljK4hfCkgK36loG8XYwzGehhteIyxPL5gKV/71n/j/rNqq3wb5PBcvRTfw1NsetpwaV/zqQMXzbpTXSlDf/8Dc7n++tu59JLf8MMf/JRrr72ODRu2MHLEMM47982i+yO844K3cNCBM+jfrx9ubLF4F0lx5uQ6f//73sU73vF2Tjj+aEaNHMWggQMw4o97+sa+ZD5R37YrpOue5Wy5+E+ElzxI/bNtBIGPCSw2TvDcLk+VtY9TL0qotRgvXRNWc+gl1mXuX2ANGemVnaZA9dkHUiN9sPnWZ8gdMxGvsYqmOx+n9riJhMNqMcKrLEFmYwv1y7bT0JWwo94n9+FTqLtgDmXltXz3FrhvOX6QQcNnbwTTpyGrBoMIsnLFVsrN26irs9z9K+VNuI3225ZiOw2JDQgzuZTvsmSq8fxPqI3QgAGNfPQjF3H0UXP4/bV/4He//wOdnR3aS2QwRj0LPKteFcuu0jOxajZROiFUhicPY//zT2Xsl95N7qDxlNWzcV0KxUVCxKoNsVreo4cZMWIEA/s1drehdrtxXj1vceNVQ2xKaCKlZsR9zTdHHHE4mzdvYdO2HVgxP52oFKv7lUjpNCj/iAF11LtdcuxR0oouywiaXRPajds9qSZVVC795FPzuPjiH7Jz504+9KEPpkIlE0rkduk8J6hNcL0noiMksA4zw71bIz70hyV85Y+LWVyul2KuJucZfE8uzBCClAYlTC9oNbCPgxjheFeqqOaW+espyKi++bgJBEXxNOmC1PC4sTnQIrGGpCJLZ4WC53EAABAASURBVOsOTp/cyMdOmERlsZ1/PusAzhpTTbmzVWNUNaEbY9lXQSwniCErFtpd/BRftaMHEQNa3kYnpi6yUvLt/cZw5zb42o1PsXBri0rRIvZSnPRDr0TGRRHz58+X23Qq48ePYaiMbSwZDKMySLYMBmfQnFyGOnG6HbgvQzJ06ECOOuowzj//zXzyUx/ioovezWGHH0xldSUbNm7k1jvu5Ne/+S0/+dkv+PHPLuXSK37D72+4mVvvvJsHH32CJxY8wzPLVrByzXrFq7j451fwH9/6DguXLKetI5/+ZO+27TtYtVbly1fx1MLFPPT4U9x25z1ce9MtXHblb/nJLy7j4h/9lJ/J9XvTLbexes1a0Zpow3gA7373BTKqH+BdF57H8ccfJZfgMIKMjzOsbtMQ6jSSSEs6sJrHRHIQalMxZPBAxo4ZxUEHzdI97dMpdx0OfYKVoQylJAvb29h5zUPUzd1KQ1xNkg1IdAq0knsHnmKJX5+aEFpPE+HJAHsyxHaPsr/Xh+nTsTvBFgtdxLNH0E8n1q6bn6b1yocpr2mh9rw5tD6xGNvUCefNoqkKNg+uoDCwlg4ZklCQ6HRn2gu0/Pxe2n5+N5XLd1Atl26YzfTpZe8lxWJ69jLaNIPbiMa6osq0xhQum8vO791Def4O3DzEklspsN2d9x24ciXuOuBElOTqPfzw2akL2Z3Cv//9H/CQru486VsHQtUcpu9dL9ev87wYba6c56OkTVT1xNEEjTXEbi1pHfUiS+wItCHo6Oxi2fIVHH30kToc9ZS6wp7kqyWS+zuRctkNfyvhbqH1wt/axkurp5l3kiNFV1tTpdPCWObKZ+8EwBnevm24jbB1RkEFYawddBJQiY/7yT8bx1KoGrfeuKBmUSPtHR1cccWvuf322+QWPkVus/cwcEB/nGJ1KJ61eBbZHtWV9MYysJHqpeVOUgnYWDB87/5VfPbXj/HH5W10VQ3GuSWDUosEvUgkehD9Vn0bGXyJPt0gK6HU3n4cuxyNieg06F9itAg0CARKl0xOCzFLjbtr0gl2gztheUWEitUp19HoFoLV2DxKZAJYsi3m/103jzlj6rjiA0cwsv8A/uPKp9jYVCD2Mq5lEp3wXBu8wqGvwjZpX46Psrb0gptrDVlUdfplShUF/KhIbVTJyIGDGTNooOY3R1nHPqM5cU2IVVjrya1alAt1C1OnTXbZxDI0CMd3CkVIrj8jBqexy3fypju3WJ4OSQiR8B1uv351HDBjEqefdiIXvvNtfPpjH+LDF71Pbue3ccIxRzNe9/wZz9De2srypUt44tFHue/uu7n99j9xxVW/5/rrbyLUaaSmpp65MsKXX/U7fnP17/jjTX/k3rvu5PG5c1m2eBGtLc0ycQljRo3gGG1C3/7W8/joB9/Ppz7+Ed777vM5++zTmDVrGoMG9SeT9Qml4OJY6l80I5k0GoynMTiwxmr6NDI9PSli/XOMmDJ5LM3agDY3t+FrTYgFLjuFJHYjh8raWioH1uPlshQCSznI4uuawY8hVpuRoG89V9kQi4s9IFpc3r4GJ0+94EgoS25iyQLiRknro9g/S/+3HEHr4g20P7iYfiWP8o3zqJk0nGz/fjTrWqj+iPEM/fyZDP7Km2l477HkGzziygyNO0IKl95D9UNrqLJZqKykLP6VC9q08XKCmCn6SIE9gvPcOV5HKjMCiSTI01AbVFHx9EZ2/ugWWq95Ek935onKI8m1Fi+mHEkkEpxdK6nF2KJSpP+s5DqktqaGd1xwvjaSb+PBBx7E/RTy9h3anGs8Yhm9ayDRnDpPoSd58tSCn4BGTuz0oGQhawPNuTLpDUZY8Ij0+qCBAxmhjZ0jInGEpCW9eHs3du33hb+19b5tuLTY9rc2tWc915iDPXP3/pdjv5UQWGvSxt3v5y1dvAR3P2u9PYdjNCE2UJ5n8PwMiVs5BpRNrPqRlEGsiTPGECt9nwTle9+7mMqqau3SPiX33wzNrUREUmlcJcmBJ0GJlS6o2bLSkQTIhl0SvJh2PK5dvpWP/PYBvn7vGpbHVQRVATkp3EDGqqxTYqg6iZFrUrS4ujhpVD1SUKPs5dDTXOzGKLqTHoiMFJ3KIuUb0ZeVorVBnU6zTdRU1XLUgaMpdeWJRW8kwPfQ5jP9aUm3SSjW9ufeFR2sWbGOE0fWsmDZGh5cJ/xco+rkiMNYHQjUx754Eo0nEvvcTz0nfXhqlDYmxpWH1s1zFqP7r8CUdWrqYvaISsbkfBLx35OcqBl6g1ij+9Q1ZDIew4cNRKKCtZ7m2sMaiyr1ourbCKy4i8D0pE2Ki4JbG33B9VNdWcGQgf2ZOnkCx8j9ds5ZZ/D2t5zLB977bj76oYv4xMc+wsc//AG+8oVP8fnPfJKhgwbQ1tzM0UcdhTOcH7zoA3ziox/mkx/7MB/50AfSeufLqL757DM59qgjmD51MiOGDqaupgbfOCLEB8110gNG7vRAit4YD0MP7QlKkwZXxYEbuNc7buElGnhDbQ39G+q1IViGMQaT1uh+JZ4aUdLUB8QzhxNK9itiI7egwfFPoo+bKwd7VARt6mLcfLkfnur9HWxl79PHyUovROrZyghQlFekVKK9IiF3wWEk1if/uyeoLkBttoJYBrdrzXbqztFpdulmkrVtlIdX0fTYQopT5Do+fhxRe5fGZ1TX4hVicuJJoA58xb5Oburqb3yM6vUFffZ9NJhEECsvwaDjhrw+idZpTKDT6+A21b3xGTZ+/3ZaH1ymjRCaH0tRE2VEnynHeIqt6DTG4mTfSmZ65XnihAl8/vOfY8zYcfzkpz/Tnf2fUn3qiUfqUgY5wRe+MepHjxpAyw2j9ejaSzAOrQ8YuvJF5j09X16WY9N8J7/WWjDPxWW/D6J6v6fxBQl0k9y/fwOjR49OffdGmA4U7X6S3uSuRJph3WRJ8Hwpj42bNvOjH/2EJx5/gne844L0x9bd/1cY9bjMwEjP7K7vjE6iCc9IWWWkwG0Q8GxLkX+6eQFfvFFuu80etnoQ1dkaPJOVSkLBYPTufnanur9f2bfrzek9oyG4hRZb8LSArDJdjAlFo1PAkNPdjBcGDCiXqYhLdGhhJaGvheJTNJ1amIr9Sgpda/nEnOFMmjqd79w5j8MPmcQHjxhA2N5MYCMC3RUawSs7sj9v3fx51q6cRKmcZiEjj4YcGWSTTo6YMlS54oo2Wb5kwuEoQ/Pt3rB40WLGjBmTfjh5SxN74eXaejHo20V1VZazTjmGf/vHL3DaKSdQVZGhMhvg/tMB3/eEagSI5uTFIcXq+xK+Zr5vzktJJzrxOrwpU6ewZMlSl9wDtKxkWBNCkVU/bSz5am1wxfCqkpStWB1K/pws+kq7eI/K+8FHJLod7Q4SXx/FPBXiU96WyRw2kdyc8ey89kEaVu0k62eJEktQgO1/fJyKaYPwRzSy9Y+P4ik/f+9COnWybTx+Fv7gOtriPMmR42k6aTTb+vm0ZMoQJMKN2JehV85LGY+iZKhOB4DGlS2ULn2IHZfdR7ixE7xAZVAKDDbW53NITJLuVqIoJAh8Tj3lpNTzt3LlKtx/Jbnq2TWyp1YrzkMvXmrwrGHu3MdobGjU5nawqnX3o8Sr8rGvSqr7EO3m+dhjj2Lx4sV0dOZBipK/EIwxQuuGG2+8Nf2JyalTpvG5z36acePG6s4hpKRdq+dJOHraMsZietKBtEiFBM54lk58Ll20jYt+9xRXPt1Eh99PJ59KKnRvUVEq42kN9VT7u0ZeTEq/UyBo/H4xJuwMCTvKRHGI0SqyICOa4e6FGzlm7FD+8/SpzKzqoJwvkA2zGktASb7iclcHp4wdwEWnjOMH9y7nq3c38at7F/O+02YwffwgCh3tuJ82NOKZmtyvnkibo7LNgFxhkxorOXh4HSRFDFaKRJMqZQpgjCEMQzZt2sSMGTPSXGN6JYBdwWUZ8+f5uxD+LOFwe+HPCtMMp7xiGSUHSepFCUVuyLDBA/j0Jz7EwTNnpFcOVpu8RHgO30Fa+UVfrt8XRegpdHgm5UH30ExPfm9kcHe3U6dNpaW1hdbWNoRMb/C0MQukF2NlZEY0EI8aSKdkzMOkfExlUGXa4ylHif3ssaLd0ebAyKUZBFb8L9ExoZGG8w+n7a5FmEdXYasqSDTWgvRERaaSmgVb6Hh8Gf3fdCgdK7cSbmpl0Flz8IMM2ncSSewIwDtwOAPffzxD/t+bqThlFi2mID44brHPQ6ix5n2PvNaFMQH1xSri+56l6ft3kty+DL9QAglByU2o23DQG0xvAms9nHerVA4ZPnw4n/zEx5g58wCuvPJqrrnmOkLlW7VhzO46uyr3JAwmTRljKGttzpv3NMcddwxOv0vE07JX68vp1Vcr7Wg+iDQDw4YOZsSIEdx//0PpWGI3M1rOSRLLbRFponpjVKd7MpctW84PfvADtmzdzEc+fFH6k6NWgharPU9CYz0JjtIGgxrBRAXK6rCgT0MZHQV5VHcYn73uUb560wIea9bqqWrEkzKJbElC20UpKBM74eTvE7R+xAXXd0IgniTG4sZYaGtiYNDBmydUct7U/gzKFGktlkm8CiLdDY0bVskZ04bw/oMH8ePzD+Ujx44WD7vwtAjril0M1MZibWsdn7xuJTcuWIM/aCi/nL+Zb92+mNa2Al5gMT6am9B1vl+AERVOaRJr7qTUSrHPUaP6M0y0amcBxmiMmmoxTdOOC8tXrMTzfAYOHKCy2KG47B4QorwY4FrW22jM6bfy9cQ6GSfiOZqBWMZQEeoCdKedUFDs6HBtuvoOlPWcxxiDsZoztW2NWhJhWd+SywY9bbkKRmnjEs8LiWhItA5Um+5fkYmE58bqwKXj9DvSfXQiIo3GYEyoNneXJY5mNwZhukcjdRG11VX002ljybIV6bcbs+tHTThbkkJSaQmmDtL1QUk35Fo5IlUPDlzPKIhdeu8/j6+hpxsFPDJy+8S6v2/q5zH4ncdS3NpKdN3T1JOjLavxWLDGpKf2OlnR8i1LCUY1UDNtGE3XPoqvu9mqs2VI/ziP/MZWKpOA9t8+TNcP76TzqZUkXQVxF8qGv0vI6rheqV2P1cHBSOeVrKEmydGwuoOWXz3E5p/cg1nSpLk06JZFMqRZkywkxskvWhfds2dVz1pL7Lx/wHHHHs2nP/1x8tIXF//wB8x7+mnlgjGGWHKsmqob94AkTOtSX7gwVx7FGt3njx83GqffXd6rGSQie4d8Y0zKQNdaooXt4lcaXDea17Sbo3QHtWDBgtSX71krWqScrJdOqKOnG9fICLRz1W+u5nfXXsucOYfyYd1lDdS9WO9ketbiSWCMpzZcrNatlFyoC0kjZeXcjS26b/zeY6t432/m8utlXZSDRmq0W/V0InL3SEZGKPFzlIVvJJBqYp8/WjPsAvVeIqTofrilYxtvnl7H/77vED56/Cg+fPwQLn7nIZw6soL29rV0VRY5cspAVm81qMMVAAAQAElEQVTdwSMbtvLY06uosXlstlMtlLXQfPJxE7lkG7R0MK7Kp6J9s9zjo7lzfhfbW7XzDXzZLS1G/v7BqQAHRi+nOK1zbUWdmuOEo8YPISMSE6tZNUpoZxBFiRa2kPX5zDOLmThhYqpEnQzFmk8XO4glUAaPxx/ewFWXzuPpx5rYtimRvPkYW8LaDslgUd9qS4oahSiK0Jfa01v38rFTLHGJRO2qeNdjjFFd0/OtWJsbazzVU1r9SkTT8iRNoPpqrwe7b+TaTdycy7xhItHkqZ4vFEsSW2IdY2JtCo3pwvc71L6Mf+LTvMOy6OkWfn/lQh68Zy1G41QvJOo7BY2iW1HCpMmTWNLzl9cS0Hg17zrxONlTBeVAvVyogeQkVF+RWrMi10Fkha8h6Unx9pdXKbCEGZuuX086oJlOgtNnEAypp+OKh6hqhsTLEmgAiY3JOm+DBlHMZohXdVF6ZBWNZ80iXrmFeMkWKBdon/csOb+GSDqpX3OCP28D8RWPEOlUXBsFGron2PeP1JrWaoIxCQg8QaLxJ7qSqKWa+rnN7Pje7bRc8yS2OY8R/aHTaSXJk7FYyaAxGjzgiVfWfUtOQvGkrq6W9777XZx88gnceedd/PKyy9mxswlPxtx5iWJtRNMfflK9jFzTnrGUVe+Rxx7lcOlzNYknQelp3n2+KkFi/qqkOyU60WKPNClhHMt3P4TJk6dwndy/Dzw8l+tvvoX1mzcTBBli3Y34vs/D8vNfrNOrMYbPfe6zHH7Y4WoBIik5z+7JCqMeJHZaFBBbg697V19CcN+aVi76zQK+cec6NuQryVb2w1pP2FIuuFpKpk+yx1ea9Xd6Gc9S8j1C7chnDLR8+uQZLFq0iU9c8jCfvuQ2lq7ZzD+ePo2Daz2y5SwN9f257tFlbO8qcfcOj2/euTZVKL7jY6nAZ08cw8/efzBfu+AALvnQkbzv8BF47W1UBNWgk58buRdbbKpp2Y+CJMYGFCKf6Q0Rs5yrOKUuSd9W8+wUjbUhRZ3s3e+QTk//lBu99iLFcy+nlJyBeurRLdxxw1Yu/8kiLv6vh/j595/k5t9vZuFTebZuDgl1D2k9g7EJnmJrPMmjpwYzkg9P7Ro1192/Ei/w/KXyF6gm6bYSa2tdf776c32Bo13ThJ+Rck+y7NB+admimLv+2MalP1zI977xsOJF3HHjDubev4GwnKiO2qA7OEPrUoleU3Uvu2PnTpraO7UO1JnyesuVxPUYDG6gOLaRkDKOxS5/fwZLjNV1USZJ2N65k/KccfQ7YgbNNzyGt2IbQcbX/CW6QkGeKyV7BhOJRdmoTP7WBdCvjobZ4+m4/nHxJUvFmP7YQgduEx574lMmRzZbRdbPkNHmK9AGpKeZ/SbSnpOsNsz1LWWCG56h5X//ROHRtfgmC6J/j3k2ZhfdiVLWWCLpZqdbD5w5i89+5jPU1tbJe/hD7n/gIQLpZbQW/CBg8+at3HLHXdz/yKPc+MdbGDxoMDMmT6AcRjhDrOZe1Y9m+1VNv4jX5GoxKEF1TQ0PPPI423XCMn7ApZddwa133suOpqb0dxEffvhh3vbWt+B+7LwiJ9eojCtIJPQ4gXBt9IJadSVSEkaKwbCuo8h/3rGQ9139OHduNSSZOqpkuCp1Z+PJmKgJ9tugTYivExpSlifNmMTGLa0ayxpWxYNYlozmn29bR2tnB8fNmEYu7/GrOxZw49IOglxArtIQZzMUqZJrq4UvHjueUyaM5n+vfZrPXnIvV967lAuPHs2bDgwohtsoW6eAfDwZMitDu3/xJMHaLF1hwFGj6xiWM5r+ZBeJTow0WnwpwVUr11GZayD99a1YKELVu+cxkgvLzh0drF/TQmPDUNWpoLMtYPG8Erdf18JlP1rFD771OD/93qP89ldPc/8dm1k8v41tmyPdWatbaWRrAzwvwMoIGqM29zJYzYUxGdHsqUMo5mOatpdZvqiFR+/fwg2/Xc7PL57Hj769gF98bxU3Xr2dpx8t0LrT114jS3XFILZuKrBu7Va1YXpAkUbvFGwk2a+rrRKPBrB48VKsUPRo48DuIPbGtQHBjOFSmDKydnfR/pYSqSlJGZ2wknKJbRUR2fMOY8SHT6Zr2w4671hEna0k1Em96IMOsuJEWiV9WbfOKgP8DR2Edyym8k0H07SlidLTG6k/YybF2hgrw4P0hZHbOCYgweAMbyIXfdrIfvQKpR/zQYKprCRnKqlc1krHzx5g568epbSxQ3Qb+UgS3L/nku3kwxiDMQZ3qk2E8Jbz3swHPvA+nnjySb73w5+yaetWGdbHuOyK31AsFGhubuHe+x4kl8thhG8lUMa4lD5exc9+LPJ/matWU+FpDoyxrNuwmcfky//nr36RMcMGaiNZw6c+8VGWLFrED3/0U8aOGcPnPvNpJk+ahNYQsRaEqqYKwRiDMSbtMFJhJG0bxwYfQ17pG5Zv5L3XzOc7j+6g1a8iq7vWJAiJTVFGpURinAil1dOXa6kX0oy/06uXBifwnk5SgZyjo/o3sGT1DtroT42fEBiP9mAIC1dv1Q7S0lbRzPKODJ1JNdW+pdTVSlXURSg34oT+OQ6aUce3b3+IK1bErCoN4qcP7eQP9y3jXYeMJ5PJ4PiXDledS5ekyf3nZSglITVEzBnbT7NbhHTq3KsbNN0i12PxkkWMHz8KzxrhJXiSMXoG1K1UDCsXt9K802CNj9Odvs2JB8i70YULHS0VrHjG54FbQ377y2f5xcUL+eF/Pc4Pv/Mov/jxI1x75TPcc+sG5j3axIrFnWxcG9G8PSbfFVEuxSRxrGYcXYpe8ElSWQ7LcWpEW3bGbF5XZqU2SfMfb+K+OzZy/W+X8MufzOXH33mci7/1BD/97nyu+Nly/nRdO4ueiGiRtyKRQs1UFshkLZlMFVYbAGs9Cp2VLFuY7+5d8p7yx4DRP3rCFJ06lopf6aexaQSO7kRvgbKyk4aRrzBQKveU/30jLQd6wTiaxeqMxpuEITtKLTQfOIB+nz2FhhMPoHPdVnI11dTU11A0ZfI6k5d8Z2QT5NxBM5WCh9GcJfiKi/cuolCfo37ORJpuegw7YiDB7HGE+QKxdE1ZPEEQq+/IGhlsfbD/BDd7vmgLtDkPdaKMHGkVOSo6IbllEa0/uJuOh1djJepG400kGA6MNl6GGA3R1RAyGMAZTKEwauRIPvfZTzNTHqJfXno59997Px+66L2MGDaYQdJN//bP/8iaNWtZtGKV1p544iqp/qv50Sj2JN8xqhf2LPnrvnrb6I3/utovDdu17SbUk5A+8thTHH30MTzxyH0ce/SRHDNnDldfcSVnnXE6I4cN47STj8fzLN11EjzVMZp+o65ScJOp+zrPRHiUVR6ztKmN//fHBXz0+mU8vgOCqloCL6NdfiA3kVXtjBaqrxb2fIwktC/sWbpvvvr278YXJnqHJbq6CtT1y1H026T0smSighbOOimQOuLOvMaVIfQzDKkyZKVsN7RmtUB06i91METu5FDKf/H6djLVtXjatZuBjdy1ton+PgysriSRuwzxMLIRz9187JuRv1gvhnKcZ0Y/j1nDG1MF0P1KVEkKU8rB1/wW5CretHk902aMUT70KgwXJ1KwxsSSI1i0cAuojvFCrKekSxslEsmFyREEWe3KAyqqLO7PgJokR3uzz6bVAQsejbjzjzu49tdr5JpdKOM7lx98+36++817+J+v3c3/fv1+GcRH+Mn/PMYvfvAol/zwMS798eP88scu1veP5ipvLj/6zsNc/M2H+O7XH+R//vMBxffw/W8/wA+//ahc1wu4Rsb9T9dvY97ckDUrLK07fExcSS6bo7LayFNh8QMPI9NAHGCMWyORxufGVMDKEi17pp1QXhDjfkSnm1X4nodbQyhMmTSR9pYWWtKfMrY4PkE3YiKexMLJDGvAHzsAU94/jGw3dSJMT8lCLBdwe1c7nfUBlRfOYfCnToOsz+b/u4XtF99OUfeQmXNmSjOUyIUJOW1q3MlVu0rZSpNCLB2SxAm+D6VtbeTvWky/sw+is0Pp+5dQefxMCrU5eXliYi1Q99PhVnVIPFJg/wlGpDhd6dSGVCWxjTGi1csEVMvNXbu6nfyP7mf7z+6j8Gyz5twIx2oTgrawsfiRCAxG7VhjJStismTCtenyjj/mKMaOHs3pp57M3XfcyZFzjuCYo47ilhuv55STTuCRhx9RTbDW1UuTe75eRV+v7hEYcILt+N3R0c7gwf357W9/S3t7h6YTfn7JpdTV1WGM0X1kIsXhMJ8PXEMRuHsR49MpN+dl85dx4W8f45Kn20lsHdWBldAkquxA0avocZTnNCbrJdzxzDIOnDKUs0aGtO/YQLnQwpvH+Rw6fhB3LttG2c8Rl1uYNCRDR+yxuamLSIsq8i1luTg9nYYrMQRxSe5hcDqzyiuSd1amlMeK1+ynwc2cny9z4KhqBldkIdEJlN0hVQBaEStXrkwX95DBQ3YXKmVMKLnq0ugjdm4r8uyKVjLakKgIYzxFrgdF6ePSvaAMiZjTF75vyEihV1bUUFVZSzZbQS5Trc1bDaViVsbKZ+u6ejaurGP1kmqWzc8wf27M049EPPlgmXkPx8x/xOgb5j2SsGxewLNLKlm7rIYtq2tpa6qglK/Gt41UZOtl3KsE1WS1YcoEHn5gNDb4S9OU6IjmTjC+77NhfRMb1+SBKoxFdd246A5SvDU65bl1tnTpUozLTV8u0QM6JXvVHtVThtPpR5g+1Xsw9mnkug81DgfOwGYjiIp5umYMofELp1NzzAG03raIlv+6lYpFO+m3uUz7vYvx5oynPLSBjDYcNSXwnAUS5b5iB0anPl9XKzrM0a/kEeo+1v36W82ZB7Nt1ToYXk88tJ6MNqo59enkTdVfdY+GS6wNSLWXIXhoFTu/fzudNy/Fb9PmQZuvko4pSfmFhyWR0TqCglzEgwYN4pe/vAz3K5NlKZPLLr88/Wn+ou7E03mSZ8EY88KNvQpKJGqvAipfhMRe9vuer0krcsCMA3Zhz5qpnWcp1Ld5AeXfXdtoyo2EoxjkuH1zOx+69gk+JTfe0kIdNVUVWJ1e3ITzKg1ufM74hZUVPLC6jSee2cF/n3cc/3feAXz9goP45NtO5Pq5z3L3pohsRQW1YZ5jpg3liXXb2SFhz8hFFss4rNieYOTKfOfh46ns2EjUtZNh0RYuPGoMy7bm2dEBvmf3Wy7FmucqE3DkhP4E6ZyKVu3Qewl2O24nEYsXLWbcuHFp9m5FaEi9t6kZ8VjyzBbdwfoEQQVGViNxmiet8ZdfsYxOJK+JVfeeZ7o3f0kgpV2Jb+qpqPA0DzF+piyjGJLJGoHtzs/5ZKXgctmAnOJMLiYrjV1RmZCtsOJ/NZ42QoieWD5sbS2xbk7Up3YVvNRgjE+s05s7yZYLAQvmbVZVCyYGHCjSkwjcM23aNFIja9zXbtDosMqLVNWfNJBybQZnjLoxzktEiQAAEABJREFUemt3f+2rt8gRr+kG12lXkWREI0M+cBLlrk52/Pct8Nt59G/RxiDXSJWthQefJdnSpnvW2TRpPpzLN/E94sCjoDVSKKoNWdeOUpHNDZbmiY2YycModRYZdvpMRp1/AuHyLXg7OyhnPfVt5AXjVR1iLBW5GgZu9yhf8TjbfngbwVObqXC7l4w2neb5h+dspisKgoBiscTsQw/ZhXjggbPIF4paUxaH43me1keyq/zVmLD7D9F/GyVOcbqa7k/I3Sv//sc/9Sn+/T/+k3/4ylf43sXf5f6HHmLIsCE4hdZ7D+vwkdJJtN1K1YVmfXPo8b/3LeeLv3mMa1aF2Fx/6uUey8q4dAV1vJqnORbxoRSjH2QoalzfuO0ZvnHvQqKcpl9b+e/fuJSfPriWMCsFXehiWl2WacP7cd8SGVLr40vZBjqpbconXHn/Qo7V/et/XzCHLx0ziO+/42DGDxrAZfcs1l1VLuUz+1FIpAiQwXG/muD+Mt6oxiwHDakDncSTdBm7pdwNxhjyWvSbtmzB/TL9nsNI9OlhxIdISmTR/O1EYRZnXJ0hA1cuftLdlpCf8/TmG4wxWA+FBGcInWx6PrifQEbzpFxcbGS8SdtNVIbqGNVVkctTmZH1sqps1K2xMchNH0umE524jZUMey5PoDYRfndlA/QCLxiSJMGTgjNqPIkzrFjSRDndsIo6Ge9eulzscCdPnkRTUws7m1ox+kcPdKcTraSEYHgD/nCtJXelgIIMeXe50vv4cW5aXwsj0OmzZMsEZ0ylFOZpl2s4s3QrNRVVFGVMI93h4xlqW0p03LGQ3MwRhOPraGvdSb7USZst0TUoS3zQMPxTplF50XGM+Nw59P/82Qz68IlUZnLk522k/bGl5K96hMqmIqG8Yo5vf6+x7w1WO3GqKBtiyV+Xn1Al3ZGdv5UtP72DHb99gmSr8/gYN0wnrSn09htLtlx67Lgx3PanP0lXf5V//dd/55/+6V/553/+N+69+16mTBzvUFRPbeidfrxKX1qer1LKU7KNFIFPuVzi4FnTqKup5PJfX82F73kvn/78F/n9jbeyacdOTjrxOLmLI4zmK2F3iKWUjGDuqm1cdPnd/M99a9gQ1VIvN15ORrhMllIUk43bUdXdFV9lqUQDd+POaMdtfUtn7UCuX1Tg89cs5ovXL+f21Tsp6r45p3HFHQXed/Q4Vm5v49E1JaozNZRNQNZYAt0nXb0u4au/eYJAhvfYsUPYuhH+9cpnmbsDgooSSHGxnwSjxRklVqdDtxsOce7PIyZUM7oyA/gqBSM3ut6aXzfDhlVr1uEHWYYOGQwphqKex6RYPk3bi2xYm8f3etqRrHTjOsvZC6anVm/Um787ThKDMaJN/cRxWW/xzwgwqtSNZ4yPtTnlZEh0Z5poPIm+cJsHQSKXdxJrLMpXJeEajLFKOvAwqP2eflB6T+AFg0QGo3YS3Rdm5OHZsqkst3EzRnyL4lj1HCSKE9EdUVdbQ79+/Vm+fIXyTApG9Y1oNMK3xHj1GbypAylSUC5gA4z+dfNO3/voETuIbKLeEolrTKFfgDeukfiBZXjbu4h9Iy9NBx22i85MnrzNk7U+xUdXk1+xmbo3z8Q7azq59x1J9RdOovYrZ1L10ePw3jQVb2gV4dpNbL3xAdb95FZ2fu828t+5HXP5I1Ru6sSX0SVK0ntLR4eIeHU+BkqBeCg9EGhuQ3mGstka6ro8Cn98mg0/uJnt81eDE6QkwY11Fwg/1po5/PBDyVRXcMVvfstHPvwxPvjBD3PDDbcRlgocefhs3KFIVXHAKxDc5rAvvJwuXqwdtxJfTtv7RV2344413xe+8wKmakf9x5tv5uabbmLr1m3U19bKrZbBlbtdvyNY8kEs5RZitNiLuD/T+cCGAqW6euLAx3M7bbdbd4i4sCvhPvYreKnERBpCLDBihFsb2UyVDGh9ugPNybVjTJZiSwsfPHo4B00cyI//tJRCtkFLJ6HkRTK0Ibq4glwVD26Hj123iHOvWMT/u38jj7TEBFKyQnip5OwTvETz6xGTxCFlGaF+XieHux++Ue9JYqTrZCjEE32SuJdg0aJFjB/f7SqOZRyUlT7GGMlQqBazrFq+nVadSNx9Jbtqpmgv8+WIcfDcZhx1vfDcslf+25PRyXflWbJgZ9pZII8I4gQ9IU4cbeD+MMXixYt7cnsilVnJnA47Kaeqpo2hoz6rOUl08E5QsRCfb8zK3gePWw/F+gqwlvzqzYQTB+OdOJ2N46upevsR2CMmUpBB6Mq3Y2s8in5MpU6zFe84CsYMINheoHzPUlp+cBtN/3otbd++jY5LHiF72xr6zW+jdktMbVxDjd8A2pS5P7ovRwgO9sHw9lEXbm3EuB+MypRjBvlV+PKCebrLdzoH8c95DnYT042fkbu9vr6Brdu2cMutt3HTH//IwEGNvPe97yGTyWhTrPVmwBi9ePWGV72Rde42LVViLWRrDScedzSf/vhH+OD738s/fP6T6V8YeWr+QtyExj1KM9F8pdPmVrgE4PjpAzn74LEk7W1k9B1bscWBQxTua+GJNCQ3HE8vq91nbGIiGdbYRuw0lUStTXxqdgMfPm4sP7nlGZ7cCplSG5JwfBPpDhOSYkRGLrVMhUe5upaSPAdhTYFsdUFnJEOS6O6K/SkkBJ5JF39Zu4wJjQGHDK/WQBJtHqwgwvSQa4yhVC6zfsNGDjhgRopjTG9p+ik9nKRytnD+RuKwEmvE1J76r+lI8+95GZY/06k7NCm+lGu7eWOMwZ1uJ04YT1tbO+3t8vwoL+WJ1mTsGdUw6ac3uj923GCScogzvsZ056eFf4dXLPqqdnYR5EOSUQOIq3NUv3k2Iz93LhWzR9MlndAp32jXaVMY+OWzqK2vorRiO50bdrDlf2+gQ+7l6LqnyDyzmaA9pLJoqZeRqaqsxspQJDmfrkoZcHc1o6HKRus+lhT+DsN95bqULi1Fko1shnKpRP20cTQeOkVbXDBaJ3G6xSINVnPuyzPw7Lr1LFq0mC9/8fNcdNG7+eQnPsxpp55INpdN15k7PLkTYlrpVfyyr2LaRXoiRedh9M9aky70WKeWKCxrkiLc4E456Tjuv+/+VIEaY1QHlSV6hQTGJ0pyNMrQfO6IkUzKSYmWIxkL1RRKivwaeCXij/YgeIgnSYTxZRBtUSPL01YqMpyN/M/ZY3jf8TP49m2LuWphJyP613L+Qf3xdEdbiMTjQiunj6phamMNpjOhKvKpLiku1VMd1WBDKSnKanN/eozmWmPO+Lo/K3HAyP4MywYQRbg1H8hdmSjRu5BXr1lLLvAZNHAAzmggvrEriIuSn53bO1n3bJEgk1VNtbOr/OUkjCr3BX3uR4/bnHpejk0bOti+uUOUxQL39NAsr4Bbd40NddTKc7S0z98yToRWFkgHp9y0FYbchMEUdddpxc9YXEwnQzj79jEk6t9YS9RepGnTThqPO4B4WzOrf34TXbc/xZr/vgazbhv9P3kKAz9wLP7wWjY+No/VDz9N1bhBDBg2lGrxpSpTSaVXoQ26h7WxDEtIpI2J+y//EhfHJYyuA3wxwW1ye2HfjvcV7E3jMr6PCTxCGdrmOkPmnIMJB1ZiVZZI+RhjtRYlNxIIt94Ucccdd3H0nMOpCALpXBCa4oREhyGreTHGYIx5BQnfN03bF+smZYaY5HCMeXmD7W2rN3ZtvnxwNMkAaAIdedYaTYqH9Xys3MFxEnPgtMlUSCE+9NBclRlCGQPQFBuLxeEFoNTsfpWcd+hICsUCGZPBuT5U8Jp5/NjTvSo4N1VR4y2Fhqjcwbum5rhMCmTkoDr+6eoHuHpBG+VcLTWmnY8dO4IvHj2EcPs2ThpTzX+cN5nG/hkKOgU75RFLNkJb0h1bicQ6LmoRsX8FR1FXVKLKK3PE2IF4Gjueh+9Z3Mw7A+LGgcL8hYuYMHYUngFrrXKe+1iWL9lG+85a/CBU4d40sp7a6wWj9P7zGESX7n47uzpZtrgdZEb00uPoNLh/yGgqg2lTpvLMkuUuqY1KpDLIpOvMaNUlaX7FZBnZWo84joiUm9ZPS/bNy4gMkxgiKY1EUKGNduHG+bpSSBjwxdPx6yrZumkzjbMn0f8LZ5EdWMum/7uH5j/MY9hJsxl34hG6d22m3FEW9ZZI8lSW6xPjkRhL4kbtBE+gpUKQupEMWnLqk12wb0a7D3oxBqfXg1ADLhfwZo/EO2iokxq32jCeeCILakw3nhWP5i1cQkdHB8fMOYxEcqAicS1JiTWmG88YSYYgzdwLL0djX9gLTb6kJp5Pk7ykivs7kvZDIjHBGMOpp53KI488mk6qr8VgjFGZexK9BHqQ4nj3nAkcPTChq6uVyPoqe208RsbQasPRUdJ4vCrCQsgY08m3zpnEZ0+Zxr3zt/Dx3zzIbTvyVFVVU5cpsaQz4D9vepqTDhzMT86ayJeOncXPH13D7Us2UO1Og2qKXja69H4KWt8UOotMb6hi9vAGUdktGUqQ0u94o0WfL4W4vzQzY8YMXOhdjC7twBhDrBP94vlNkpQSVvJhzGt2+bgh7wK3PNymxLeVLJy3gSjMYszuybfakFjrCT9mypRJbN++k+b2TjwZnziKlN/zqCE95IY1YOU2zpe78FXX5fVg7PNIZoFskKF6bRvbL7mLUnOeUReewPiLzqROnp14QBWb/zgPc/sKogfXy4BWkG9rZdP3b4CNO4mqsyiT13vwQs2zrlvahlUz8PgDMenS2HNmDSZlUySZuPPOuzju2GMJdIo1xuDWW1r4GnylrHgNjisdkvQnZbkvxowewdixY/nTn+7AdM8+bqJTJL2cKMRCHhEYPnPseOq9diKtHKMy97hyF78awZkUk57ws2QzVURt25lS1cEPLzyYqfVlPvibefzH/VvZwSDIDKSkE4nVya+yoorfLY74/X0Led+ciWzZuoGf3vYQflCPkZl5dfBCM6jxmMTjqLHDGFWZECW7KdeUY6XkrfizbMUKqqqrGTpkiBZ8rFOWU79mN7JSO7flWbcS3EYtkU5Jkj3LhfKafAxOihICv4qNa4psXN+hcbqxOyDlleMjWjV19dU0yG28aPFirFOewux9HHYk2YlqAypnjJBXJcJGjs/83YJVzwUPsn6OAYuaKFx8Fxu/dQNbfngL674pd/Gi7dQfPQnk6UnWt9B2zyJsTSWZXIZsuXvsGqZaef09bj7dqN2SMnp16rotc+I0zPi67nWmPFfu8JwRjZMYz1ruf+hBamqqOGjWDEq6rorlHkZahddosC91XI5JLxV3f8Fzbgm30OWp4NRTT8L9H7KbNm3qUazeHmQmbpLjAidMHsap04ZQbGuXEvCJtYICKek9kF8FHzITGlGML9d3Zx5aurpo2rmTsbkS37vwCNbvaOPCX69i/rYOMnUZAq+G2lA8sQkFr5GkqZkj6wqceeAYHly/g9zIARx/wHisGtvfbY7sh6MAABAASURBVEvSOz9JQhRbqr2Ew0ZWg/uvCJXXW+xio0Xv4iWLljJ+7GjQfEdS/MYYJZ0BcK25OGbVilZamkp4npHZUd7+zgj2UhAv3Po3xqdYsCxesF0NO8Nb1obE8ceBkbFVtp4Z0yfj/qCHklprkimX6AUp2lDpjO5lqbTE2gT3stEo/+/xOOrdH5XwKiuoLkleVnVSsbiV6g1lWu9YQM1kbUAP6E+drppK9ywg6wXkTp5F0URkIogxKdnd7zTZ5/XaTYbSFU4ugsRSDEuUJjRSf9Qk8vKRu81ULz8cfx0XfOvR3NrKIw/P5Zyzz0y55nm+KxL0Yin5GntekpF1jHTwahy7NVaTmdBQX8sRRx7JddffmA7DejaNe1/WKV8pk6yWzEcPH8PUBp/OohSJV40XSy248l7kV0Hs7kGIytj2HRw3sobPHFHNBw6s5ytnHyBD0cq/XLuA9nI1DblGgtjoDjpPbIu6pzQkYRv9GnL85/uOYl17nnOueJyb52/k++cexuxRtXSV4/2aA05puyUr20qh5DGpLmH2CCvDWIn/HMrdybas8Wzfsp3pU6ekpZ7nYa2HMT3zLmXq5P+ZedslHeKT7pBQnpGSSSu85l9aB/IIJDKQnq5bnJENpVQNIcrS6FNui1/d3J06eQKdrR00t+j+1oAeXHBYVl8ZVfJHNeAgjMukd6NCcKchRfv0cTQhyXADSZe49clkKshlK6h0sa5SCgt1P3vWAXQ0CnNrO113L6Xu4ElEo+px/1tPeuUqqv8e9Kvbv9tT0mpwM27lKi7U+FSdMxNbH+gOOiZ5DjM8rSkUbrn5VqZNncqwQQNJxHCrTa61nkpeXY+jvS+8GPX2xQpfS2WOIUcffQRl3Rs89viTWup7ji42liiRgYkKHNi/ig+eMIyarp2ERch7ncj+7llhv/4yxKEhKXTyvuNH8s3zRnCeTucfP3YsJ0wcwm1PLGGNyRLpitLPB9qN55D6EOgtrWOMYUAVPLy2ha/dsoy8reenD27j8rnLqavJCilF3e9ficZBsYMjxg1kcGUNYRxq8e8m2xVbDCtWPIuvHfXQoYN3FyoV6xQcy5Vl8Ni2qYj7/dhcrgLpBdXypCR4nQQJBQnWeBh5dTZtaGXj2jzG+BgL1jGkhxNundXW1NHQ2MDCZxZh9M/V7inWF8S6k7NVHv7U4ekP0f299yqufweORu03ibWBcj/Yl2hcNjI03/IE3uAGkoPH0r/o0XH/QqKuAhWHjKeLmN66rv7rCbKhRqv1scV2UHXsZGp0BSDfBr7kxMdtalXe8xjFy5avZMOGDZxyysl/ce0I/TXzaIm8ZsbyogNxi98ayznnnM0999xNV2cXxrip767mystaUNistECZt08eylmT66BrG9ZWkexG7a6wP79Fa6FY4sRJ/Xnb7An86IYnedul83jrTx/jisdXce6xBzG2NqGsU17eK5J4JRJUyY1Ju8uACpZty/Lj21axJa5nUAUElQP51qMF7l25naqM5zD3e4h0T1Bb4XPUmAY8jQvNt5viXsJ7sli4cBHjJozD6F9vGeIIMq5GihblL1/cRkerZENpqyOykSJx9XmdBLEOY6xOeZUUuwIWztumkQcCcaoPI4wxad7EiRNYtWKV0olg92Mx+gclZdmpwzDV2s3JPb8nlgr34eOMpBdrHOrTyUfiPBgynmj+vaACf+kmCo+voO7sQ2gfUk2pqZ225layg+tx11E656vm6+9xxrSrnIepg6h0f5bSloiTsjZiRsxwoEiPMYZQG6tbbrmFk046iYpcTrmvn8e+XoZqjCHSrmvsmNGMGDGSP915Vzr0WArCGVjHCE+nmUg79STxabA+HzlxIuPqShQ7M9p56eTiakh2HL5L7q+gYeJLjZ0zcwj3zl3F1fNjuoIq1gdD+M49S0FK5JzRtSSdEFXEhHITG6k+p+isSaQ42ilUV5KvyGByPm1xJRVJgawWRyIeiRnsz8GkBhKKUcKoxhwHjWgAnWKNDKabOyPi09gYiuWQTVs2c8CMblcxPXWFomFajCkTRyHLl+wgLFus9aRIEpWhtMN6PYDRWDVuCVYknlpTwdJFOygVI4yNxB92BcfXSO5091PGbe1ttHd0ioeakZ515srdZjdSjezYAXjD64i0IfS0i42NUe7f4XGCr25FAg5IyVCmntBCjclSvmMRUXUG712H0+/cwxkwYgidz27BaINguisgdLXy2n6SJCadJgOh5rRQEzDo5AOJ+uWw2pj4joHKTyQrDreXG3fffS+VVZUcfNAs3P+wk7bRW/gajyVC+2iEz+kmcRPRA88pesU+EwmBM7RnnnkmS5euYM3adVIeVsZXJTr1BJp5T0ZG0oITksMG1PK+I8biRV2UY183UAGRaDZyJ71iRO6FhrUMqAkMA7PwxNYSYYN24z4MyITsCD02bovpV9MgM1zA02nWlLPEGrdbH6ERP7wMFaVW7eN9bCnUPW2Zksq9cpeMt9nPlYlWv5Q8isKozJzhAcMrAvACnAJIlXk6hybl9Op16/CzHoMGDyCRAlFRmu9eViiJZn3n9jKrV+4gV2Flg9VWnHHFwk+j18UrjsUMEyOrgi9ebt0AG9Z2iM0x1vMwxuyCOI7Tn4Gor69n+XJ3mmV3MBYj/JwY7VUY4lmDiCmTlTUr4v19ZMuAu1d1Q3R/kcnGVvQKTIR1d9Felmh9J83XPk7FxMFUnzGL9seWUHx0Ob7vy0sCagK3fngNh0jzb0iwml+SiHxYwD96AsFBw7UuIvEhizU+Oqfg8JyuxBh27Gzmsafmcaa8iEIkkC5KNP/7glWun17YF/09Xx+SpOfLfu3lGWO0445xCqCutppjjjmKm2++GWdMjTFYd8phd0hMKHnI89ZDxnD6uBxRZztepkoIAfs704xJKJWrKRR95DGmmO+iw4vYLDfwwCjL0PoKnu2ICKyP9cQT5y/TyHY9iUsZjIv6gvjU93P/TCcYN5c6YdTFBY4YP6ibzESRBmSMwS06faXPgvkLmTB+PPY5+Wmh+GhNNauWd9DaEuEUqoQiLXo9v8ReXbcU09M9ZBHr9mBHN59g4sTxzJ+/IC0zRsxPU3u+qqaMoNgQUKKozVzC82PtWWdffiWiO8lmqNYmO3fPCrq++Ue2/dcNdOgKpqY5IWsz2iQkvC6CvBgZz8czliiMSMbU0/+0A+nSzsTo+7lz5zwWji8333wrs2bNZPigQZTLpdfdEtrf7YWbo70Czrgaa3Ag/cucww+VsoV777sf3xMbjNmjn1C71ziMGaLd26dPmsCEyjxRRxtW+Um0J+4eFffux9/UmqexdJQj/rBoI6ceNYE3jfSp39nFwNZlfPLo/tgaeGx9u4yshzuVJ+LL39TRflrJep6UQMyE/tUcPqx+F5VSCzqXJnjWpnnlcpnNW7Ywffr09NuYPefVfcbycCx0f8g5qsboX4r4en9p8wEZFs3fQlEu4+eyI9Fpx13DTJkymdbWVtra2lIUt7lxkH7o5UyTHVlHPLKBQlKSuXY5KtiPnkTzH5UTTJCjXhvUmvVd1K8v0F9XSLmkgqRHlniNh0TjyxmPuBzSqnvXlkpL3VkHYgbniOUBQmtOKLset3Y8a5k793GadJI9+cTjKYqXuALJxy7E10GiW9u8DgZqjMGznk4slljuDn1y9tln8dBDj7B9Z5PywQmLUwKJyksxRCarV8jsgdV8/MQJZIotFMKQ2BlleoPpTew/segP6gw3rdzMgwtX8M9vO4SLPzCTX350NmfNnsSldyxgTUuerGe0C9dA9x/KXzYlThmUtYsqyVV8oBT40Aq5r/osaje/7k9rGmNYvmIFvjUMlqs4lgJwZXsSkLBze561q9uoyNVIPvYsff1+6QSXybJ1Y4ktG9vEBsd1RemTaIMT4f7YS31dDQ0N9TyzaDHdytVFu9eL43eiO/+qqcNlrGSan3cO+LuERGTGAk9ykkksBZOQlyzFVbp71EYbPIoG3MbNpPLleODg70LuK9aphtjdthKhUkZz1BkVqDpuOtlDR6H7M6oTGV+rpPiQckAvayxtHR3c/8ADnHPOmXIR++CucdQGKnPR6wXEmpc+1HRRyJfeG7/0mvsHpsH9A98zOsUmjBo5gsPnHM5Vv/097hLfUekMbCK3SKXG6cs1kthAtWLeMmsYZ07tT5xvIsl6Qo0EeiRgCIP9KRgR4yXEwQAuvm0r37ptFSs2NPPgoi185Jq5XLuySLaiWmeRiFhuMOkPnMe4F1T7VftYUR5rzjIVCUePq9CXp9kRQ/S4VGCM9IK0gEqWLl3F+DFjdM8MygaERN8gQ7yoFecqTky+b8HrPG2wXkihM8ty8Yc+Qcsm3cz6PScb5zJe9uyalLNOb8RStC52VRy3tY3FnzECgkA3s1qXLtMV/h3BrQe39XRGVoqC2JTJRFor2rzFGkmiTWxsI4wN9RWJ0rgPKPkaeRwfrIbmpkQRUWApRCWqx/Sj/oxJJAFo/4GYgJHxLWkGC84d7Coo89obb2TipAmMGzc6Lc9IJnzd5xsjg8urKziZ7Qt/DfX2r0F+LeHGWihRFHLi8cdhjOGhR+amysEJk9vFkgpK94glP9RLML56wnhm1yZ0dYSgOuzHISPjb5IshewAbl/awTfvbeJHD7awcHsV2dxAjHadYc/s226bsx+P5qWT5oaSFEqMq7DMHDbgzytq3jKZjO6rS6xbty69K3Ky8FxEY5wAGJYs3IZJfIyJBc/Fen1+G2PxfA9jLYuf2YyW0S5GGGOwyncKCYXp06fJXdhEU2s7npSsMY6vKuh5Eslh5eB6krH9KYcFPNMjlD3lf49IV4wEMTKspHEvDY5yZVO27IIYfeAJpReUfA0+xhhse562Rp/q84/ENuZkYRNccG+DNIruZX3NvTGGpxc+w5bNmzntlJMlH45rDvP1Cfb1OWxwisAYg7GG8859M/c9+CAbm7bj+VKonsUYs4s1xljiUIq7McvHTphEQ9xKKXblTrx2oe1XCRN2iZ48paBAXJfgV2XJ1NRS6UNFuVNlpIrCaAivJSMLBqt7oyNHDGBstRQBf77A3cw9++xqKisrGThQGw7j9IXUvTuGsTu4v1W8ZlUHvq2WKYgwjlm7i19rqZc8HmdAQ1lWT6eSDavzrF/bvEddt2mx1qZ5tTU1VFVVsXLVSvFPivg5PE40P6bGx8waQdmEuJNTWvHv+HKbbLe8e6EvKRKV1Ky60Tkw7kubMHqB12awYUJbEFF92oH4Bwwk0slebrBdg3V8CTA4D0ZrZxe33H475513rq5ZcsLRLD9n3pX5unmcnLxuBvvcgTplEeuYOlx3crMPOZCbbrpJYiKsPgZWX04DY2SMnWCdPm0I7zp8BGFR7kPnL5GSIIUUs+cly9WTortFXunghLzXBhgJtEmqIKogIIcXicIoT1E3SCUDTolYkehiRSLNvR0ouYteIbpPevPTj7/wcrioxxkzAAAQAElEQVTOqPWC+37hKq4HR0cv3XtiuroOXK7DdPHzQ4qVoiRy+xuymqsjRjdK/RUpux/K6FPNzbn7XLJkudxYYzCqJ3bJKyhFIO+GKyOdz4SVy3fSvDPCWi/FQ7h/FTu6G3uF3270faGX9y7um+/Se48UI2Z4Opl2dXisWLotbTjexT9xsE/6gBkzWCp+OyRrrYv6gPiur+zEQZDzCMtlfXU/f4niXtkx3ei7psZ9Pxd6UF4gcj3tBufh6YXn/oyja9eXzpC9wXdW2C2itOfu+t1vduX0dujq9aZfKO7F6W3jhfC683uxeuPu3N42ur/+8rsX3w3DpXeBmjXG9KwEKOmQERw6htrjp1DW6BJVMG4uEyG6blyspDWW666/Mf2J/UljxhK7fDVqtSYd2usRnivxfxUPnMLqhb+q4nOQe9vojZ9T/Ip9WuvRO/enn3AS5fYCDzzwEJ6Eq5cWFzvjmlgfo517jaj5whFjOXkIFLtibCbA02pP6BPkWuxeZlaRoE/RK5V0hsqBZB/rXqIh9mVWk7xThwQmg58SmRAZg8P1pYdjkRe544PwESZyM+OWVnrZosI0n5ccYhvSC4lRBy9Q05HiwNFglXAk74Hq6jpIafL3KHruR4ynxay+klBK2jCy0eP48TUynJ48DhqDFrqbR+kGVY3pyhfYtHELkyaP1zcYY7DW4ssFKlQwkXbqIYuf7sCi/bnXRSJGpfbasJ8FjRvtonpBp0H6Qm9+Gid7ifYEI85I9Ur2syxdkKdYKIPUL2Ky1aJy/FRG+kyfMpnmHW20tnbqW/Oh964njlUjpnJEfxjrfso4FK8TNSN4EV67ol2yo8YiZTibpwgnzp7Y4uJeEMpfeNSfKFHHuHY8fWbEViebfSu63xV168VIYEPJRmyEKHlhFwjbESHQQ2/9WNmqwguBinE0u+Zc/w764rryPUH90g0O14Gr68br8F68rsPoBkefw3X1d9VVUaK2Y2PxbZayDhTtoytpeMuBmDqPjGZfBSRaNykFWjTGWvxMlnlPL6B5WxNvPvMsXEh5oDKX3hfg1nlfeDl97q127Msh4rVS1zHTjeVcuY3vv/9+Nm/eQq+ScMLTm3Y4TvgGZjJ87uTpDGno0P1sWQarQkVO3BT9nR63SMqyRel9kYcUReKWwp9R44TewR4FzqA6IAGnoHHhz7Bc5l8AiVMsXvRCetJ/gSpqvpfWsuh1SnIPTEePgz1o2gNj14f7K1VhFOPmypcr/NCRtTRkA2J34lA/vYhu7qzxWSVXscsbNnQYSWo53RcYY/SdYPDZub3EqhXbCAKPV0/QYN0fytgFEohXmHjHn3VrmtmyKa81k1FviWDPp7amkprqahYtXoJYvEehwxbXIWfITBhOmPXwhORhSTScPZD7fLh6BR9Kmh536nTfzjC62K0FB65+L/Sp+ufJ1NUrt2aSBQe8cMc2lUlLJOtkjLwcuB53N+lOuH3BbQRcqaPR0eTSLwSu3NHrqUn7QkhpvuhzdO4CMSLN/+tfsaqkxll9ah+JW4sp+EZeoZC41EVYYWg8YxZ2RF3P+gCxPU073ejAGEtzc1vqDXzTm89K100i46vmX/fPi8/l64Q9WtOUw5Dhw4Zy7LHHcP0NN+4SIPeThE6IelmRYIjKBY4e1shnj5L7JGwlXypijOlF+bvEvQtld+zocfBSyHFLxkECUhy4RugOL9yCcLtR9O6bdiLVCyra9fRtSfh6XDd9gT0UlqPHteMQw12tPF/C6H7Qeh6xNFRF3MVJExtkJl29QKd359zas9bSJUsZP34cVnOWsJsupxOMcd+WVctbaNkZI2fHnpX366+EdO6cB6CXsbigfBe9AmBlEbraA5Yuci7jbt49XzfTpk9h2dLlaVHK4jQFTsm7Vyw7kZs5mnLG6x6CmkrLevCeG6lY0mKEa3CGLCPkXScxiU1kDc5oRGl6d23V0Iy79+48NaK8WOD45AClHRhccG+T5qC3xcQBzmhaQqyoQMGkYJAI7gLXtzNYriyQBfVUaNSCEW7fx32rOG3TpT19yIb3Remp5Updtmg0MfTMsXqlN/Ri9H7/pdjR6PryI0g3umrafaegyjuCTrxTp1B55DgKbqJ6Js/EQnQgnF5j+ofrbmTmzFmMHTNSa1H0qewFntdVtn1djfbFBiuZKZbKHHXkEfhS2HfceWeK7QTIKd/0Qy9DQuRlZGjLvHfGCM6dPZRSqR13IEqZKddIX3yEr2p/0xNrETnALbF0gVqlkACLWCfw6tSdzhy4uw+jFRNop+2l8h2q5zKg1SM8fbhH9WOtzRi0WIzaR7mJseDUhetDuIkDtR9rIYcCF3f3oXoO1aiWdv9G+CKGRGmrtFM4hhKeKauPIqiuskFtIVeiVZyIOZH11X1CVv04WgM16xRQIpd2giExieq4jhy4tANlvcDjTrJ4vuYhZPSAKmYNcX+AIiaSEjDOHak+IcEYQ7FYZG36U8Uz1Jry9O77WJuQxBGL5m8W+ZVpHdCAU2A/CYno6Av6FH3GzaFThaK/UChorAWiMFFJ96mevRp6eSIjZ6tZ9PRmwjASlyVv6tHxuxcieRkmTRxPS2srHZ3OZezq9hKjtOaprM/sqHoqhg8gLJbQELDWU+7up1uWNJ4EQiFExS6SQh6/GKaGVlKF+3mEUqlEMd8peSjhxB/xRVOPdtKUCl0UBW51WDVo1HwSlyiX24TfopNbG3QVKReKunoopTSUNapisUBSUj9l5AI2RFFEWX0Uy0Wso1995vXtNtwpaAwF3S+XHZ1qK+jIE3fmKXZ2qV6RKF8kKYfYckxB5ZQijPgUqU6oMVHWt4iODVpicUp37DbzGrs1HjYpExfaiAqtlIodiosY8T9KNxdGFJOChveSHnWTVsiIJ+malNzEpQLegcOpPPtAil6Cr771pHhoTbl0pPVljEn/6ERHeydnnH4qYRyqOH5J/b4ekKxTen1hfxh0X3pc+pWmSfKCu48LdCdnjOEtbzmXefOeZvmKVVjPS5WH0UJKdb8kK0gsngxEzhT59LFjOXFkNVF7K6GEvyQjC55INgIJmgyNEn/Dk0hVWUzs+o8p+QmJHygPwkw1nuj046zURw5sBcVAkMmRRB5lLQhnGK0WjJEBRG7b0GbkWvNFRyzaE4p4qf7xTaB8Q5Ro4Sc5At3J+s4NpfumSJuJvIxX2fpasDliKtS2pah/JqomqzbLaiUfVKssFI7ajiNieQXUkfjhS1eoz1h9SWGqlED8KOtu2+3wo0S4FkKNIqKSsutXeNZIgYi3bgyxsWpbbbgGXwBCtRCL916xzDGjqxhemcWNOSOFk/g5orishV9Maz+7dj3ZyiqGDBlAt2xpjtQDKYjH2gxs39rF+mdjgkxGddxc9oLR99/7cfRGIqIXrMZhJReO1hyFfIlMLmbMhEpGT6jABgWclybwq5A+VL298Tg+9PLEI8hGbFzjs2ltlxovi554F8SSB00D9Q3V1DTUsHTFSuGg8kT0xPjGx2iNZSQ9VBo4YCCx7tY9G+AVU9Rdr1gLMBGe1TwX3B+kP2I40RHD6OoX0Kk6cWLI67bCmzaQ7JxRxBMHYHTqtJGVDSsSDsrC0aNJDh1OV21AtuQRRAnFKogPGUJ01FA4YhT+YRMoHDaCroEBcSTpCkTCgUOIZw0jziZ0mTaKasscMwVv1iiJWoKZpfLjxxIeNUo0jSY+YgzezBHkRVt46DAKx44gOmYM/hHjQB4wjhxNOKwaU63Gj5xAMLSOWHKaTBlEctRoSrVaczK6RpNWqvIxhw8lmVBHorUYlazGWyA/uhaOH4N/1hTsnNG01BpatW5CTU0ikq1enhMXpV/ocTjOkHefzMGIH2jM5ahAcUQFdeceTCAaffHWExgpSzcHiSY1Em3GWLZu28lddz3A2956DkEgWh2e1jT7ICSOnj6wD7r8i108lyb7F2u8RIRXO1osgXHMcXFjY6N2ZGdw3XXX0amdtzEGHNAd3GKPbVYr0zI+F/DV0yYyujakXbs/o8Uu+etGfJlvm2Tw8jI/xRZy5R1EnVsp5dtJQkPcod1r2xYSgWndSrZtA5Vtq6SYthCHRYx2415bB1bgCbdU3EFJu96iqSTy66V8DFFSQaLdZ65jO0GxCWOLFG2ZWKe9bHszFTu3UNHcongrlS1bCDpaKHUURUsBr22NaNlIkmzFdC6jorQVd2IpetJYfiXFYiycZuo6mvDzBUqdMR1Uagce079lJVFHSaa6jkwSajlmsOU8udYlVJTb8MsGT//cYuYlBCPFIw1FjWg/bPxQtdddSWudxBiMtZo+k2YuXLiYcePGpmkSRP9uLeTm35Bl9coWmnd24lyh3Yj76zvBkNEgshp+RLHczMzZg/joFybxiX+Ywse/eDDv+9g0GgY309XViadNkZD3+mCk4yiViixfslP0ZMXTcFcfxnTz3WVMmjSRZxY845IpWM1LmnCvxL2gesIQuhozkqUSPHchqSPXXEGbKqYMp/ajJ1H/iZOIjp9EOSzTpdNksSFL1QeOoeLTJ2DPmklbRSTDUdaaKBOeOpW6TxxHw8dOgrH96EjyRDr9ddRlqb7gaBo/cTrVHz+B4LOHM/Czx9PwwWPpaJB8BCXq3ncU2QsOYke2i5YaqLhgDtWfOAIG1SsvpvL8OfT7+LH0/9Sx9PvMMTR+9iiq33M426c2UPP+E6j5zAlUf/oYsp89mtpPCIQTHjmGbVOr1O8c8jKi2yoTsuceQvUnjyU+ezrtpQ6yWidh/xrVOQV7+izKUZG8nyc8eRz1XzmTyo8dT827D6dK7dV8/iTs6Ho8rf1sZHBudGdEuzn7l9+JgdBPyEgXdtQYas45jIoxAynqQKEiHO/7thL4vuQu5prf/oHjjz+WYcOGEclA98V5Iw32DSZ0c6B3wRtjpCQSZsyYJmU8jmv/cB2+/xw2WTlFdSKLHPvkGjlsYB1fOHkGA/Nb8CXce4OtsYxMOdzO0VM8Ln7rgVx+ziF867TJnDGumsbiJt555HD+610T+frbxvO188by3+dO4jtvmclnT5/EcC2Uj2jn/M23jeMbbx/Dfwm+dtJ4zhhmqOiSsQ5LOreVKebbOG9GP/73nOl86pgJ1NGV/kWXU2Zl1e5o/uu8CXzzvIl8/bxx/I/a+Pe3jWJqv4RzZwxXX1P5j7Om899nzOJnLj7zQKbX11IqdpLp2MwJQy1fO3siP75oBv91/gQumBZSl1/FwMZ6vv7W2Xz6kMEEhWY6pGjjYhsnibbvvPMQTpoxUsaC9KeCTffU/MV3Il5Fcs+N6V/FQcPqhJ+ktiRWKhIYY2RgfBn+Mlu2bGPy5EkIQxBLcezuxclArJ38ogXaMIQB9q/RUOyF4Ij6K5pxmwK3KXTXG+WwlckzsrznYxMZNa4CP0jwM2WmH1TPhRcdTH3/BGeIYPd42UvByvtgTMLCeTt1ktaqSPm2u59YStoNbcKECTQ1LUEowAAAEABJREFUNQl2Ykx3uRtDXzL8UY2EoxtkFIskkuPeMoedqE4SxiCPUyGToD0oOqiSmzyITDajjSPUTBwOQyvQIVV4hkCGNydDamszVE4dShKLkioVzRpEVxBRFt0uy3gZ8tvb2fiHx2j9zaMUn1qNd8BgMsdOpSkTkvfKKMIUy9QeOYWaQ4bS/OByWu+ZRwbpjEoodnSx7ZpH2XbVo2y/eh4tf3yauhWtdN7wBJuufpTSpmacymi9YwFNv3mcjgWr8RPV9cBoPOqCKGso+1B73ATMQcPotGW3pUjva0PhxW2tVB8yikEXHqXxJjT9/nG2/eBPtD64gqoxA8jNHEcsfWU0KKeK3AmVlxiM8LQc2eblqThtFtmjdNpWnqfxGRWKc/ra/bg898f/KypzHHHEwTKwMcYYrRvLG2E3B97gRg8vnLIyRgKv3bLLKpdDzj7rTFqaWnhk7mOp8CRSy6g80R0ONiQUfmw8Qu3e3j59KJ86ajxRW6fcnmgtxempzWBcc3uAaydRTsKfl7kuVKR7mgLnHzCCH8mAvWlyHQeMreGDs4Zy8fmzOW5shilDMpw3aQwXTB3Dh6eP4T3TxvCmySM5duwQBmthvm3qcN43dTRvmTKScycP57MHD5exPoKzJjdiSttFe4mGTJ73zBnMu6YN4jNHjmdyv2oK7UUmy1ieO3UkbztgDBdNG8V7Zk7krGnjOVltDcyG6qOCd8p19j71ce7UUZw1fRTH6X66vsHHy7dw/sFD+MmFs0XvMA4f2MBbJgzkp286kq+eNoGulh1M6FfD104eJ09XwM5CRH1Vma+cMpbTJ46gaftW8trEGClSzQYvJTjDGGu+Dhk7QK5in0QuSsT3bh6TGlwjQ7xy5ao0d8TwoZqzmFiKCOU4hCRlvGHn9k6eXdFMLltNrHsv9kEwxqiXCE/K1UhyHD1I+T8/xBgb44yTkewZzXVsCiReB7OPGEQ26xNHFWoiIJacJvIXjJ3Qn1na1BS1AQLXF3s1GGPUb5YNa/Ns2diptq1AJLgJSFOk/B7Yr4Ha2hpWyGVsjBF9cU9pd+TmwKv1qJ48jNBdJaTz2FuGLia0cZBr2ZQifI1DThCi5jzZ0Y0Ux9XTqpMgs0cRaROZ1WnMT8B5nZr9EjsnN5AdWk/ToytoXred+gNGYRsriIRX8gxxhSVu7aTtxrl0XT2XzTc/ST6CihHD1FNARtaqKJqiQ8fR+KZDaFq9g65rH6Nf3mCdrGrIVmu/9eanaLvhSTqulxG9dwm120XEnctJ/qAT/JpmXdVAeO8KwmuewiwWHZorIzYYWUTNKm5D4kHqRq5XP60Dsxjd2/oFcHfChUYfe+IE4tjS+tsnKF4zD3P3sxR/+TA7vnEH+bsWY7RRDH31o4bctQx9gqghkQi42GVLnYHmQuTjyxPX1dpC7qgp1J45ky7hufvmQOUOPxayWzPdsmeYv2Ahi5cs4W1vezMuGKMZFGIURe7zDejhgONtT7I7cgzshe6cl/burdMbv7Ra+w+WtVayZlJwVBljpTgyvP3t53PHn+5n3fqNWOWFSSlVcFm08CR8RsjK1qIPef/xEzl9Wg3FtiatCAtu8fRRFELtFnAbKRaoDRCeK3AgAdX2nSgqM8Dr5LxZo2jwLB+79AGO/O5jfPymZ7lreROrd5T50b1bOPVnT/DNW5a5mlz3zGrOuvhO/uGalWwuJUQyOmtbO/jArx7ilMse49/vWMjQrMe5h4wmV+HpxNnFwUNqmNG/jk3tHVRQ5vjxQ6kxFVz96A7O+dk8PvPrJyiXCjyyZhtn/PxRPvCzp1mwJaEm4ws75sO/m8cZP32Ys3/2CG+57CkeWrODw0YP4KsnT5FLO+JLNy/ipO/fw4W/msfj24uM6j+QvNyW3/jTKtz/yPHJoyfQv2srb585jBkD6vj1o89y25oSQYVPJs7LxlhtVMShRENMpDUwSqRMVbz7ycjY6NpK9NcKwyORQXU/POUJJUhi3IYJlSxespSpkyfglIYvQ+55MkjSOAmhSsu4sGJZE83bAzzP5fWZG1f4CkEUGtFsBWXy+TxdXV2CTvLi1XOhq7NMsZgH3bMbMjISodIxlhx1MhqORKfsrOQ5CCpkcDMui8b+OYxxHEk/9+LLiIYiaH6K+YTuP0zhayzKEm/BYK2H47cFZs44gBUr1yoFkeZGxWk6faWbHshMHUK+LpMalzS/5+ULOVbLiRryZZSM4u3LNkpOwMyoxxucITe2P03PbCZsD4kCizoWD8rUHjQO40Pngyvpemo9Xv9KmDwQZ5BrZECdoHmZgLpxw6nQxrJixkgyHoS6LvLCkFin4Vj3qw3nHijXeIHCFQ9TuTmBXBXZkkEo0FBP/4+czMBPnsyAz55Ew7sOJ8warS2PnMmISF8jcFGWeq+ahljzpz40eWpfbWn8JudR2t5F+xNryE4eQO6EKZJOzbeNyZYlI/VVmLH1dK5vpvDUOgbmGrCHTJBbdwgIMze4FlthsNIh2Qg8GWP6BDclEjccIVZdJtbi9JQcH9IZBfFkKI1vPpxyFl2cRFhrcMHTyxlYd6AwxrJt23au++NNvOVt51KnjVPiaFe+tRYHxnTXU7VXzdNru3rjv4bw3joufm49cfi5WW98pxzQrqyshTVkyABOP/1krrvuBp0uSwReFs/6KUrvyxhPiySkUQrgH884gGOH52jSDrcjaATtfnvxXOxFlsBBjGK9VIfeoJ2iMQZtRDFBjkB3Hr6EdsyY0TQ21HHNM+v56B8W8URnf3a0Fnh8YwerW8O09g75mB7Zblmws0iXfGhJENChRbRgQzNzl27jmieepaPQxqCaCkpUEpdCjp8wiEpr+Pl9y1i1s4MzZzTSUJNhXTHh8U0tPNMihR9k2Kbd/sKtzTy9o1XGOUtlXEkRy+ZiC5vb22jRDn6HFEPSGXH29P708wMueXAVv3hoFasLCbct3sj7LnmIz/3ybrYF/bh/U55r5m/gsOEN/NuJw3j3wYNZ3VHgdw+sIJerJyBHLCVKX96ko+x+7fEWv8KwzMRaGD+4QUUhGpLinieBTCZLSXO5ZctWpk2b1lPgIuNepLreBGl3ixdswRhDrGOSESUpwiv6SvB99acjR7lcZOpBHnOOG8DhRw/hsKMH7wGHHz2II48dxZTpgzF+UVTFeJ4VrUrKyJV6/9u5dFjuZbAqR6EoN6eiV+BJxG+3HhRbj6WLdshwGYx6kugikVZq9+PuZXfs2EmXNhMZyckeU+z4Lo2fGVSvu8V+RLqKce3srt0n5ZS6hZZNW2lbtZXqgybKtTtRRgU6Fq7HxEazZ3HXCJE8NI3y9BS3tJFfvFqu4JVqO6Fm5hjyuUT8k+kW73JD+jH0c+dS+y9vYvBZs7GbOmh/aAlVWk9qjmxjNdWDGkjcDyR1FKnR1tqlE9HtjIzV+Otmjaf24AlUzxpL1bhhuJN0iYgo6xNJp7jxJHo5SJnUMyRrDdbz8NRWLBf3xjufJJJXoP9pBxLMHq31UKbsQeR+uLEySzEq4DV3EuqKpO4jx1P3D6fQ/yunk33fYeRrfOHHuPbVJX2Dp2xnfP0It6/A11gCTUKbKdE6ooqGdx5JPCgQTyK8lMjdtY0xktUARVx3/Q0cfthhTBwr97TmArMn3u6vN1L2DRY8PwcS7Qq1UgklhLNnz2TggMH89pprhWykOExfmZKwJiSeVX6JKZWWr5w+g8mVXSSFDiIvozq7nwSH55GYmMSGuwuUMsZocYT4QY42+apumvcs7cbyD8eP5d6LJnLLhw7gooO00E0XRb8ar7oOI2OqqkSJR5ypJKrIkch9FZRiRmayXDR7Ep89djL/fO5hVOeqWbt5G12FTsbWVXD2lKGs7Cjxe91B3r+2gyk1AYeMrBDNhqSynjhbA6Ip8MAGvtrNUtDFVBddVFPiZ289mls/dyp/1K796k8cxZEDSozv59NBwv3LdmCq6nnHoQP57tunc5GMwwfOOJSJQ2vYqZPDTx9eL8Na5mPHHcCImkq+f9cSFnUEZMRHo3s3Y9QpfznEQgnLJY4dVS1XcUBEQTnSIBjFzm4mWI1h9eo1clXWMmjQgDS/++XKwEo5gi9XcZE1y0t41uL5lthp1m7EV/DtUYra8KvWc/77x/GRzx3MhR+ezLs/OkEwcQ+48KOTeOdHhvOBT01g4FC04fFFe0aDTHCn4dZmN/a+pCaYxH1HOhUXlUg/FO/lJxEdHhhjWbcqYuPaNsRy3EaFPoo6kcWtra1m4MABLOn5M4vGGPqGRC5605AhM3M4kdYIf4HkSvcDdXOfJTe0P/1Omk7nyk1YbSp9nUq1IClok+vrOoN+OcrajDUcNZX6aaMpFItkpwzB00YvEo7RnIf5AhuXPEtoIkHM1msfwZ+3iWxQgQm0keiMaLpnGZnKKhouPIaNjSH5WJ4tC9azJC2dtH79Vjq+elMKO39+N0abu4yO0FEU4vroO9a+aTdMx5+kGJLNZgg2tLD9dw/jyes04NSZmEo/pSnpDPG2Fqmuq8ZvyBG2ttJ65+NsvHUuJW1cPM8jFNOcCzxRB0bQ93HfVgV6cCdazzeU9W9HdUzN2+dgp/UT3xM8t9PvM3euDV9j9KzhD9dd7z459cQTKWh8ju5IejLNfOP1ZxyQePxZ3hsZjgNSCIkWnzQYkXZqb33rObj/fPi++yX4WpCpDKY4wtACirGEUtSJFvJRMiT/cvIYhsbbKMQeWl2AwUjjuQNa2bPI80NoY9CC0Ct9rDFojeDazspgXvHwCj79h8e5UUpjpxbXQf378Z+nTOdDB9ZjSk3Ycis2LuBCkBSpiNtA324RFaUoamTwP3HyBL5z+ngumDyIx9Z1cPFDG+nUwjhkWDXjZFQfWraF9S0F7lm8GR06OXlyPblyl9pBbcdUiAdVOuoFqpO1biwBxbJRlz5b2jvYtnEHm9dvZb1Owq2xpawxgCF2YH2OmzGeDx00mi/MGceXZ4/goIp2chrzomaPyx9eI65leeTZZq54uomwrkFVC6pZxFjXhwN6QtIT744SYYo0shrwnPEDqVRRrLnonjd96PFE85133cmHP/RBOjs7MK5JzZuK0idRA7HAfSxZtJWWJkOuolIGIhKuWx6JK3oFISYqZZh50FidWofJGMasWdnO6uWCFQ46WKPYwWrF658t8sy8Zlp1F2m9AlEkXmlQTkabm4o9dKaDlI1R23GkvIjOroLiV+JJUj6FuofL5XK0t3gsnL8p7chontPEc14u/1Of/AR/uO4Pquto7UZIhJ8oWRb4Ywdok2cxWnv67H5cYXcK5zIOla6KPHzdbcYdKsz5dDyzlmxLiZJENXVvZnwy04YSWage0o+B7z1e7tBD8WU0i/0yVI0eSKJNmvE9CpubaP7JLXTdMg8beFQObsSXhOYlHyGGZHOell/fR+d9S7QJGETdCTMpxiWtkwSrOYjFg9admhtBR3Mrpfau7pOiFnSgaWx/ltIAABAASURBVPDcWESmJqZ7pGrXpekJ7hSL+onKCZXOlfzIKlrl3vaqfYzo87S+7I48hYXryQ2swX/n4eywoumGuey45xmSYowxVryxuP2h6wqF3tj0pMsmIQwM7t62pPXSKr/UkFMOJnuYNjby4ARxTKB1o+666VS9uGfNPPnU06xevZp3vfMdWiOu5UQyGBHqekpobzzPwwGJ3vPk7mdZiSa4F/YVab6XJdAp1LMWJ5zu97/e/e53MveRJ1m9ZiPWGspu0RCD9fH0L4MFLyCJi7xl+jA+phNkUGymJENb0h2aDmhCDbVTjCS8AYFWvuR995C0cw/Jo0OpBNjSWFHN3Us7eN+VCzntF4/yz396DF//TpkwhDgTqF2LNUFa39WJdKr1whxW/DJa1Vu6Qr5x/eM8tWobKO/KJ1bywOaIKuNx1PhG1Us4ZEQNP3vPoXz4sKFkDJw4vD+DKsoU/Ayel2A0riQJCG2OziBL3rZT7UXaCFg+f/1TnPXLxznz8mf4oO5kF+wMWam712rg8LF1dGrs37xzLW/76ZPcKHe11BRhUoMXFih6RRY1dYgPMcu0M+/yKshq/I7OxCkst8LjrOgOwITdIGywUryGMlAQr8uliAm1MVOH1yqnTJBUKVYdRLva0Qff/vZ3uP++e7nqql8TSYHQk+/KjFF7xqXKLHm6gMHNn0UMBuN6SQvZuyFRcxqTtmUIHE2jxrj5gFuvW83//Puj/Pg7T/Pj/3pGsJAffPvpFH747Xlc/I15XPWL1XS1VeD5McYKxLcgsKxdWRL7YsI4TyzlH2usrry1pczqFW14NqN+Xd+K9tpjxOkylqz6TshkPJYvLEvxhmkPcVzGmDSpuDtx9dW/5pFHHuJr//FtuY3FcyEkKooVh+J/IBJzI/rROb4W6+prOox68GLQBKKGiH2rlQCliiyl7W10rtaGthBj5m3H5rKUc0hA9D2wH1UzR1LoyrPuyqfY/H+Pse6yO2m+bZHohsxhY2mvVOe+xQYZ6suVlO9ZQbyjQO0pMyiNqaZEnqTSw0onVJUzFP74OOWVTdS//QC8OaPpDDsx0gN2aD2Dv3oG/f/9HPr9+1kM+NjJdNVmKWi9BNpYo1OjE+uMerYmIQpKRF43n9zvwJeSMji3sjbYxtRQHVfSfuNTFDe3qwYkJqAubyne/QyF9W3UnzCRQf9yLo1fOIuJX30L2UFVxEu3UN2hZrRmY7HAeczkOBIfwfHP8TjxfKw2zZVaO12lToITp1B91nR1EGochthaEovS6P65pFN/CWMMW7bu4E9/+hPnn38B1dVVGOmUrE4FfuCRzTnZYp+ERP32wj7p8GV2Ila+zBZe09VNOjrJl9Z2Qv/+9Zx66gn87vd/oK2jk6zv4e5ikMHtxpScqkYs9xBxyLuPGMl7ZbyS4lbwQwpaYZ4kPqtdrfQjsmHC3v04m21MlijMS9Db+MI5U/meFvLhY+rp0OLOt1YSYdhZaEl/2hFbTxR5aiCBSAtH4EshZPw8FTrdtRRjLl+wkX97eB0F43HyYePpl+1iRLXPMWOGql5ETW2OwyYPZKKUWkehwOD6auaM6o+fb8H9vpxRf6Ha8gW5uESVxhWHUhAJzBhcy2Gqd8jIfkwf059sTQV/cqfBcsT/O24Cn581iFLTZnaWtzKwtkItGcpRCS8bE9oQ9x9hu/YzGlUm0UJORFLvYyJwgILTwIp6H5WoviFxBqrcxkydRgZVVhDLqMjyoI7oG8aPH4/R+N19rJUC6VvmFquV8tqxrczaNdvwPIvLA8O+Ck6+rNfdX6lY1qnAJ45ygqxA1iLuBTdGiwgUnW7ejRRdhrIu67JBI8/q9Lt0QRuBlKgxJiXfSp7mP97C1g0lGcBXUhFqPqT8fK2Jbdva2LSugLVZjPit7JSW3tfMmQeI/oBRI0cSBH5vtuJE40kgSvAko1VTRtIiuXDrxM2J52nM1mjbZ8joJB+vaaOqA4LYUHx4GfaBtcTbmgkkn3Z5M0belZqGWpKdWk+PrKF093yyDy0nd++zmDuX4i3YqVnOUFXfSLJyB8nGdjJV1dRuj2i9SXeinWWyM8arvwz+ymbi9U1kKysJtuRpvv5JOlY3UXfYdNqH1FFYuxOztgXfBnjaAIvZahusBq8lr/UMZdERrWvFc5trlUbanEf5mGhNF6a5qBwP1rXgrW3F15gqgiwZ3Qu3XvsU0foWjNzRXnUGs66ZnT+5ncI9q8lqM1w/fgxeKcf26xfRLlzbXgbJMT1BS1dto22AyzZUyCWd0x10vpwnOWwk/d98KCW/G9kY251I34nmz+D7vq4mytqkXsUJJ5zA8GFDiKSsjDEplsGk8Ruv5+dAX44+P8YbuSkHYi12d48za9Y0Zh04gyuv/p2UPFinRHQfYXoELZU7LaxIhqG/an75uIm8bVI1Ses6spmsFIhJF57WEJFhd1Da2QhjAjzVrZHyGdBYyVnj+3H1Bw7kCd3Vffdt02krlbhehrM1CrB+F0mFMzmGJJshEg2xl+iE62OlaHMZS1X/Rh5at5O7l2zgzGF1nDu1gWOGeUxtyHLfuk7O//nDnHXJU5z6o7n86CG5oUTRqTNHUWlCSlaLS3QVpTTKiSUbgudHdFQY1DTfOfsQrrnosJS+X144leNHZHlkdQv/fvsi8pkM33nzIdzxmWO5+lNnMGfiEG5duY1Fcnf5JqNNQCUmqztf0RxpFxyZWD33eUwJUnD5BoRHTzDGEkiZZcIi/bwyx0waQqVmIxKNvdi4oHlw0dFHH8X/fve7fP3r/4nQZKMSl90D3enlizpoayni60TTU7BPIkdiHCUY/Us7VEYit4Q1mkPjYQWeTuy7wcfI0KS4GkwS+wReRpuXDoqldm6/aQlrVrVjrY+n/HnyIDzy8NNSsAWMSVTNCF65xxP/2uSunf/kDnWSqM/d/TlD6TZCX/7y/+PHP/oJp55yMoHvaxRC1WOQQtdXIjqdYaqaNpJ8fQWkLiBDIncsMuJZyXa8dCPbvn8b/oOrGeJVkntqI63XPE6NFc/a83T94C74w5PUL9lM+//cSsdv5jJEa6bRZhloG8juCGn50V2Uf3o/g5a0sO2SO2m76kH6F8RPv4JQ7e78xs14962hsdnSofvVzqvvw0rAKiobqHlqK8Vv3En+ygdpkCemeMnDtPznzXT+x810fO1m2v/1j7Recg+2s0BO8+eL7vLv51H+9j2Ut2iuKjPasObwlzbR8p3b4aE1DI0rab7qAdr+7y4qOkvEWhN15Mg9vom2f78F78Z5JEGiec2SW91B+68epP0bt6X9tX39ZqJr55FrTgicniEWR9GmBekTxYDTOe7PpBq5hLtsiZYDBtLvPUcT1fsqFL70Tiz+C7XnMWT8jFhu+Y303ejRozns0EMolcu4uexBeiP6Cxywf6H8jeJeDuj+xIpbseJTTjxOysFLfxDKuEwjGZVwOsFLZCmFRihl6WCwTfjXUw/m6NENdLZtIwlsKuxO4IsyiJJrqRbQetLisWoFAqNF3mb52mUP8eVbF3Dn0h0sXJ/nl4vW8qHfL+KmpREV1QEVUi7rdsRcvWAtD63eCRmPUIo1X67mt09v5w8LN9NVzlA2DfzvQy1c9vRqrFdPZ3YAl8xfo/vZtTzVHLC2PWFlqZqrn2nhJ0+sYfXWnWRrqtlShiufWM79SzYSBdUYL4sJ63hgcSe/nLeaX85fIT22jOseWcTt8zayeWeMX1nHpc908K4r5/LzeatY9ux21d/Mx29ezGeum8+qzkrRXUdFOWBNW5nLFqzkkXXbsDohGPGM3uAYYiJ9JQIj6PPEaOceEWixT2io5OARDeBcbcamO2yM6UZW7H59p6MjzwUXXED/fo067bo2e4qR4pbCgTKL5m/XqdHDk0uvu/SVfDv6LIk8GyJcfUIYhmmH5ahMkClrHHnJgpQZIYk2eInGl/TEEKOhCazGk1AotRLbzZz3jvGc8ZYR3HXbM1z5i4Vcdck8ljyziXe893COOWksXYUWStqkgQUneOrRYPTem0+Cp9PzChmuKCrglgfs7sOtn0p5Hd71rguwXkC7PEIaoOhJhGVIZEiN1pi2WPgjG/EG1xPpdI/pHqurjzFU6gRYu61ErghdlZ7cn4aaNpOuoQqxsm5biJEnx907+q1l+hVzWM+j3ZbJa9OYFY31rQYrV7qvjUpVc5k6rYMYKMog1hZ9+jXF8uig7gLqXbqpU6dQQ2R83E/5Vrcl1GwrkCuLnnao7vKp0N1wriMm2xmTaQ+pLlvRlmiDmqRt2R1FsiYjw2cJZcCsPFG125SXT4gSQ3VbTE1riNUYY9GRBBkqowwVnR62q6x5TsipTk2mhpq8T832Mv6WNipaOhiodo3kOUwiQLykO7iNQaJkYo0kJ6FT8t45rIaGdx9DuX8liVzyst0QxWh/g9NjQtfjasEtt92B+9vN5517jjxncVq+G0dof/a8kdGXA7bvx3PTjpF94bnlL/bdt55LvxjuX1Pm2uoLf03dl4Pre1kyct8YCW8Ux7z3Xe9gy+Zt3HHHA1jrST5DSmEJt8tDizDwfLqZGzO8yuPrZx3MzMaIHflm5QfUycXnS6E6V6y7KwliURcnJFKqgRZJobqS1VGWyx/dyievW8p7f7uEL968kTvXFzEySF6UkNGd4RIt/E/dtpGbl7ZRnQ3IaMEUdcy8+OHNfOP+LYRxQFWFz7ztXXzp5g38XsbklqU7+cKtG7lnfRcNtVVUWJ+anGF9Keaf7trEfz+4Q8o7ZocW9T/etY0rnmrHswmRFJQl4LfztvH/blnHv6qNf7p1HV+6cwP/eMtSFruTYEY0ZHM8vhm+ett6LrxmMZ+6bjG/0UljZ1JFVRBSFt3IZbymuYsv376VP67oICeeibXsCnEWEl+fscAIdj+JFJC1RZpkmGaNGsQ4oSIF4xuLb43cp6GUgVM0sH6DTjJd0K9/f+WFdCt90uC47WlTslOKarVo8K0UTl9Dn2Lt/ZfIF38TKS7DnOMH8uHPT6L/IDeIhEkzavn4/5vO2EkZQrndjdN6RjxIPBFipCTzKV+c+ivqDrIzv53BI0u890OHcvzp45k4ZTjv/tBsjjhuNMecPJK3XXgoI0c38rZ3T+RN7xhKZV0Tba07xQuwnsEYI6UZ4bnm1cPLfxKCoILN60I2ru/8s+aM8SSTZSqrc1hbzcoVazFGc1Yqa7xlfGd4dLqtUE1baaibNlin9JL4JQK1pozWiJaO6liMjHTJj0nCCNxYMglx5BOLV6WsIZYsRKE45YyVsRqnxXqecEokJiLUoosrLCWlA8m18bOUvFBtl8TnRGlDOVsitCXKmQxkKjEyRBDpRKv66qOU85WnHN8QCbR3TONE9FgjGgUFo3KtenVNKtZRCFrj1oGJKaudyEYYWUNf8iibCrqWEQtEp8ptSJwxxIEvI29xHrAwjki0zstZjSsIQDwv4MZqQf25TXziYiB/nn+jAAAQAElEQVTR2iiJ7yZJ8DqLtPXPUvf+Y6gcVYejwVeZq+OJwAS1ITz309BWND/51DwWLpjPhRdegAtGbWbFC0+8dd/7Avrqe5feW326tvrCX9Nu33ou/WJ1NSMvVvxG2W4OGC3SZNdnRgL/rnedz7x581i6bCWBFryRsHqKJaNIFlNIJKiJFtUBDdX893mHMqUypiNfpGCyJF4Otxi02SUFT82nXSRE2s37FTlyDfXE7oc7ZLw8P0Mu46vFWIgGYxI8X4tM+VaKya0PUamyBKuFZ1yeMg0xmayHn6vEyq1spXT8IIOvMRhhI0Xgug2Ub5WfaENhMHjWYoIKEhugparxx1rYUmJVyquqwquqwVQ1QFU/ua3rQEpIiCl92SDA5moIszqJZGvJVNVrk5LRTjkURerNGqzaj11f4pnhueHPc3ZhiDeRNEitlOMREwZ1Z6tJlzBGo43jtO1Ip6LHHnuUgw6eRuCZlH40LvYIluVLmumQizEIPGIp8T2KX4GPhAjrd2D8JhnASmYc1I+JU2uJooTDjxzLlOkDGTy0RsalCyMlLA0r9mcEgTYRNcqrpBy2M3iEx3nvnMQnv3QsBx0+XLTHGmOIEMlIAVdIfjwrOaOM8YqcctYEPvXlY2SMh2quNpAvbiZOyprnLGEYqd7Lf4wxkquEfKHI8kU63uGhSac3aBZAU2v0OviQ6akCL8sjkZXiDhWj+iiYHqgYN5hwQIWypf4178pOH31JjlxSsp4oFjg3szGq6UBZkl71bjBKq1hvUlJSGlBQgR6s8I3ZlZviG2tJE5BGrj96gyqpVPkuV/2rrrLUdiIgBZt0x4qU0IwIwehDkT5cvTRbbYB7qQkXaf6EBBgjTCmSXgXuDKRFeai6iwQOMy2XzLq2VZQ+XgzaP6Tgq8xK/1SoJNYhYGeDpf6dR5GdPoiy2vfTNtWY609gkD7R2gq0Jjdv2cKtt94mL9D5VGlj79aTMeKT6hmjOrwRXgoH7EtBAt5A68MBI4kuS2AH6L7zvLecw/XX38D27U1kg0CLxEhszS7sdCEYKRop/GMG1/Gdtx7CcNtEe6mDWDtHTwLtFqTbnTroreniWGWhIJaqSNSGdZm7Wt6dkP1Qn7u/XcpNbF/8xFOOdto4ZCVd2fM15/IduDYcWI2177fWr0y2FqKxxFposRZlrN4dRKLV1emGBGO0IEV3InDj0NpU0Z69OnL2zBHKX3i0F6BYNkxvrMb9KlJfdKd0MlLYxWKRf/vXf+WrX/1/lMTrREjW+tJQSvQ8Ig8dCFg0r02xMGS04a+lhr8+JE4eaojLtdwlb0BbSwHPU/8yvq6xZYu38OTjq6jQJmVPo2+InKci3MKJZ47gE1+eySnnjKSmviwjWQY3IFOkU7bth995gN9fNR9nlxzfY52M4qSToTLMb3/vFBnbo5k8vYFiqZM4lkDsMXe8rJCYAkb/Fs/volxCKXqC5CGJsZKdNMPm+ca3/oMvfvGL7GxqolKKPM3v8/LGDSAe21/tdCk3ERjBG8+LcUBLlp4dCNZtFpwLuVxgW01C/TuOpOqIkWha8DUzVuC42tteIjnwPYtz4192+a8544zTGTVyBIViWXLSF7O3xhvxX+KA/UsIb5Q/lwNOUThhi6TwIsaPG437wZrLLr+CrnyeIBBLe/SAkQBHxJRMLPVpJPgJpwyr4N/eMouGTJeUf5FsZAl0iHB3Im63Sp9gncAnFr8H1AJ/a3An416I/9ZGVM/GBl807wK5vHyNsReEsvuRBbNxSYs5ImMTKdfdRS8n5WxJvhhyoFzFwytl7KW43Yz0tmmMYc2aNXz/4otZ/eyzXH/D7zUTjv3CUlkvnoubm9p4dnmHTn45YikjY14Ol12LfxlcF4lkorqygTUrClzzq8UkuhrwPJ/mphLXXb2IzuZaiCvVmOiRu5IUCsozeLaC8RMHUVuPZLCLVDH6PkheSAJq67KceNpU5hw1Rp4OFGLxPqvyKo1R8+B1MGZ8PRMm1xLqyiKt54gS5st9kgTiuCR+Zli/qsCObbL44n6CClzjsgBx6nK13H77LSxbupQf/+jHPKt5csXPhaQuIBg3SG2Wuw3GcxHe+P4zDpQ8KGtDXRKvHcgnTIcf0nDWIVQdN5aS1ounibKhZiVG8tM9N/rCiUEkT9Bll/2agw86iIMOnCUZU7nE0N2HG6PEn/X4RsaLccC+WOHeLEs0qX1hb7Xdt02X3lvtvnA7iRSWh+/lFDv2JRx5xGFMmTqFK351NZH7SUgJYihBDXXqMIozZCS8JlUzYgNvnziEfzlhJFWlLXRJsReCDEWVZqR4jU45odEqUQxGxjneBRJ1/tZgVbkvGGPSpv5qnolGd5/VC7K59IW00d6XukiM7S5XnkjQ+297YrXVC2Up6TqvzNHjarCU0IxgjNkF7vQ3fPgIZs8+jIGDBnHK8Senncaai0gnOlk0fUeCkFXLd9KqO0rfqyDWXKBTGLoXR60K4RV5HB1xaIlMkwxlhqfnlrjlumfZpDvM31+xmPUrLdlsBdhOjUkkOOOZ0mRwGWHURShPChq9SWSI4wzOlYekyIgf+a6YBU9uZu2qNinQGNdfEvtKA7oUjGTQ0fhKoaROAulpw2c9xw+Vv+wnkbu0Ws3nyBfb5CVoVouJ+tYGQX0iBW+QfANzDjuK0aPHcMCsAxk9ZiwiRbm7n0RJI/CmDqFYZ7G6o44lT1abTs+dvlX2xkO6vhyf/BjHYUrO9STmBfKeOVfxTlvAnncgDWdOFbtibdrpngEP1Y2JxPhY+JoaJ178+tdXMXjwAE45+QThg2suI/dRJvXUCTHNffW9Eo2zL+yrETgrsa/6es32E2vyzjrjFKprqrn66msxPSONndQqbZUjG6CUhFrnOnc38q4Dx/KV4ydTGW7VjZmUpucTSRGa9MRSAheztxRf2vVefLmF1gtG7fYFfe56lJ8OXLF4sCv7ZSQStePu7qYMyDIz/ali+2etOaOSzWU597zzuOGGGzn3zedSlPvYWk8Kw6ImMMbRFLBwXhMkOUFG97aVKCF4JR+D+wEXz0/UiRRcnMf3M/zx2tV87z/ns3R+JLdpjcoi0ehwlEyyIisDMqaIVmcwrdN8dLeFCTE6tWClZU2WbZuLaTuLny5SLJS1IazEegnWyqWc/oCNUaOQzXpI7FIDbSSXaebLfDmKtZdRK7H6syycv5k4NHjWGXlHgydaLWEYctxxx/Xc+V2gMT/fD50lqeGtHNaPnPt/TSOtC7pp543w/BwQe7JRQrYQEiSGnXEHnDmdxjNmptrEiwzGmO66PVH3B3ie5aabbqZYLHDuueemBtsZJVdujHHRG/A3cMD+DXXeqNKHA7Kv+pJTWG7Td1zwVjq7Orj5ltulsD2stSlIVQgHnJiGEt3EeFSEZT5x+ES+cMwkqjvWY6WZoihwpaB3Nyj5+ntefMRiolPQR4yoYlSFRxQHOjntWcXXrtv9t3aZTJbDDztUijohSHfhTvF7Qk4Ehu1bOlm1rIWMX0OchGgKlP9KP5IGdwqLqinkPRmbPP2HlBg1tjqVFafgkm6h6kOIBp1+GUlGgSBTpr29REdbRHuroC1WnNDe7CmGlcu34PmRTuitrFjanOK1Noe0NQuvJaajJaKrI6SzTZuLyFe/GY3d8SXt5GW9jKRcYi+ei04/x9ZNJdaublebgUoUYenV126ckydPZNCgwSxevFh0GIewC9xoje7Jbb2PmTyILi/CeWN4I7woBzJiozExG00HudMOYPBbZlPQVMfuuNrLfLVgEIcla24ePG3aHnr4MdauXcu7L7wQzzOSCbdOhPjG87I4YF9W7Tcq93AgoRwWUyVx4bsuYOXKZ3nwoYfxbbCrPJF6dB9hHFKWQCfG4smd/MnDJvLx42Zi8s24NQAVGJ1YHCCF5Oq8AY4DiVQCKY8yMqKHjR2IT5FQSsO4YoFTForSxyntESOGp+lY1tNK83uel57auufCygBtpa0lxNP9lfVKoBOhXrzSwZ0qi+E2GdeQCz80nc//42F89h9n8pl/nM6BcyolS3kZqaSHDMWmCMbR1y1jJu7H7ddt5PtfXyh4WvCk4Gku/voifvTtxdx58wb8wKOrE37/q2e5+JuPqky435yf4n3v60/z3f98iscfaiab6U8qmlK27KWQJDFeYLBGNLRZli3eBG72NFGJ+nFgjFPiMS6MGDGMZcuWu+QeIHTNdygHOGTGDcRW5TA6pe2B9MZHOn2OvY4VzqERiv8tchFXnzyD+rcfjtFcuJ8ylsohTrETh6qUYs1DxvdZsGAxDz88l3e843wqKnKUSmUieRtSxDdeL4sDf5WRdYujL7ycnvdWOy+Hhr1V10jdZ/ycFEJMVVWFdoIX8Mgjj/PUUwulaHzlu1NSmVJUICO5zmhFGCl8jE/GhnzyKBnao0fhlXdSjA2SezydrNCSkHcHt3DcfYvZWwS/ytoRy8SJEF/MCMsVTKuF2cPq0lH42rE7pRLr/smdcF3m1m3bWb16DTNmTHefyL7KaEVKx+Kt1IxOknGSZ8nCDpKwTnlW5RaDNkVJRni+4JXjdlgy5Go6ufCDk5l95FAqa0vkKgOGDK/h/R87iAMODSiUOvD9QHQIdJpDKhGsvj2Nx9Ky07J1Y8TOrdC8zaN5e0KzYPPahK6ORG1lqawu07IzZvvGSpp3hLTu9Gja5gvPZ/smZwA9PC9GexAQH9lLwRhP5Dq6rdrOsmxRO6VyZzqCSC5fz7MaAxgJtrtSOfDAWezY0cTKVWtxYZducAY1BiOjkRszAH94PUlJG6vAEooX1i0UXn8hXQ8GpCpSQJx1PHI/zOTWSHuhA3PcJBovOIwkl0i2YzzhW7EqISZKZEDjkmqFeNZj+Ypn+ePNt/Kud51P/379NGcxgTayziOkKvv8SXo2Yr3xPifgeTrspaU3fh6UF8xyfH/BwjcK/hoOGNw/NwmNjQ1cINfxn+64S26w5RLkjATdaC1YfC9gl3KQkgi1Uqol+F84egKfO2QwufZNNMVVhJlabFymd4ISXr8h1qLzpQxcbGR8Zo+oZ3B1jlh3Tk65OM64Mt/3Wbp0KaeffjqXX345hYJOgCo0RrxX7B5jrObDT43P2mdbpExkDFxBCg7PQfrxCr0MxVKJ6TNGMnaCU2hFKbs4lQ8nOxomRxw1mVw2q7uxsmjonXlHlwNlyej6Op1kcx6BfIMu7WsYXpBQCls55Ij+fPJLB3Hhhw4gU9kl6SqSzVbg2BD04AcZ8UGKNFGpWtzLj9F4upvMZgM2b+hgy8YurHhvra+C7jFZ2y3dhUKBa675HeecczaPP/GE6DQ470MiziTC0RLB1mTITBpCh1fGKN+6TUF3M2rv9fU4rgXafPRCRgwycUKke/eW0BnYCfR72xzCnOZYOygjjjkOufk3xqR6yBgPawI2btgo3v+et771XIYOGaR5SzDG7AJX7w14eRywL6/6G7WfhbGY7wAAEABJREFUjwOlcoERw4fJ9fI2rr/hRt1zrMP3M3heVuhG0P04pRq5RaAF0iDF8aUTJulUO4rKzq2US3nt4I1OtFIpqhJqphJen8FtSpJyRBJYamjn2In9dOaUCpbSjqIYz/FGhtgYw0MPPcS8p55k0TML5IJcmjLM8TlN6CU0xFiWLuhg+9YQX0aHfRwcPXUNWUS+wMPIE2I0xyiFQo3uID3f6ssTxMr5y49RYwWdYIaPM5zz9snUNpaYNquRU84eSzneqbvfGIPHvg7a9+hO2LB4flvatTV70mBF9/Lly3l07lyWLF7In26/PcUzplvujcplcYmUa2eMoNRffCuXsNocSAKU+7KeV2/lRKT3gI0hFp82BgU4YTwD330kpQafKI60UbdItQi5+3HyH8cWz/ryHuzkt7/7HWeeeSoTJ4zV5q+cGtluzDfee4sDmoG91dQb7fRyIE4iijK0o0YO4y3nvSn9X3s2btwiwe7F6I6NMU69EmqRuB+jz8p199kTJvPlYweTK2ynkPi4DbvTv1oXuNNad83X19sZWU+8ai/kGT2whoOG14sBchvKnehcWok2Kp7c7+70c+yxxzJh4mROO/1MZs2aRfevtgi957HWcTNh0YImbWBq8Tz33VO4jyJnOErFUL0lRKGHU3pOEzr3qTKJdVWg4SopU6K0En/xCSVEdQ0VvO3CaTT2l4KNAjVZ5IRThzPn6NH0umvZxyGWa9JSxfLF7YTlhL7cTqTxwyhk+vTpXPCOdzB6zHhOOeUUXHBlVkywugbISPhdveyYRvwhdcSlAlZ1Hd7rEaQuCH1D2YNQ8uv0Qqfc8NVHTqZBBjas8TD6dsrdGdq+TDf6COTBaG5pw/2xiaOPOooDZ83EzYOR+94Y83pk6Ss6ZjcPf3MHbiH0wt/cyF6u2EuPi/dy0y+5uWymkozvXMQJkyZN4PgTjuHKK69k2/adOBkuS7E4+qIkxnqeFL1V24ZEbp/quMhnjp3IJ48Zh1fsoEvKxKg4STxia7UpTaRgQPZYdV4fT+oK05133pQ5fGiWYZUVGngG3/iKPRxT01ONmOv7WT7z+c9y/fXXMWzoEKQ3QOeebhCuzkTbt5RYu6pZfDcycrHK9+WTQGJpac3jZMCaJDWqmmbiWCcRzXAUhpSKOrsJL9E3mnvSu2JHp/JdtAuEocqlYpkxY4YycWo/ioUIY0OKur/0pFCPOn44mWyssarvXfX2TUKkic8xG9d2snFdh6bBbS4k0D1z4jZG9fX1cu//gq/+01cIKqp2Eebq4ubYGrQ68Cot/tTBlOS9QK7OKEXgdRcScSOSTFgpBk+n1Za4k+CEiQx4+6HikXgVRXjWxxqDzXhE2vRHcSJ507c1dHZ2iN+Xc9DBszh09iGSx0T4liAIeEnhFUBya6EX9mbzvW26eG+2+9e05aT9r8F/A/elcCBxSMa9iJOYgw88iOOPP45f//o3Uq6tBJ6vnaPcn1ISbvIdplP/sfHoklLNUebjR4/jqyeOoV9pB2151A5UaHE54xpp1twuNu3g9fCSsnD/8UK9KXH42MHighicmFSJ0BPEyvT7iSefYtzYsWQzAYmUsTGOuz1I4i34rFi6nY72ErmKDNazvYX7LPbUZ0drpJMdaf9WCjGKQ6w2UWh0zTtKMogq8xM86yTDgPJ5nuDqeJ6HH3hs3drCXTdv5rGHNmNNhrVrOrj71vU88sAGymWDL4P7PE28wlkJmayf8nvZ4q3qK4MxRnH3Y62MgIyCrzFMmzqVeU/PTwvSdeHwUlCWpjxWVDV+GFF9hcYT7tGOil43j2OJpw1UplBip1cgc+YB1L1lNmG1h5FHwxoPMUePkWFlV7ASdfdX6S659DKmTJnCCccdS+yMb4qhORGP0+Qbr73KAbF9r7b3RmPPw4FQCvTQ2Qdz6KGHcqkEvKW1ZZfCM0bCvatOgpEBjsIy9VGZz8wZzZdPmMDgcDtGp9pEyshgUlOhQ++uWq/1RGIMoVyEM3WPecTo/hpunPJAifRRMUYapKDT3MaNm5giZZ0WPOdljCEODc88vZmwbNVGJIxEsG8fX3fL27eEbFjjTq5oRm1qYBOdTlBYtVRbLZ1irfu1IpWKUOX++eMMUaSNRCx3eS6XYfu2dq6+bCFPP7FByB7Fzhy//dUzPHp/k9p3G4p9PVYjOhKM+wMYOokvfWYb5WKivN2P1bwZna5crlP827Ztp7WjC5fvxrcbE5yRrRgzCMYOohiHeOZ1qr60cU+CiC1BB5VnzqTh/NmUGzxKOtVGjmHG8d0lwBgjQ5vgcrq6ClxyyeVMmDCeU085iXLosBPeCK8sB3qk9JXt5HXduo5YsRRhKDjqyEOZOfMALr/iV7S3t+NrF9/LGyfqRmpEXj18L5cuDCtF8qHDx/K1sybSzy/TIiPr7mLcr/NkQ1ejt/ZrO45TFSGPwPAGhlZ43dq2z5CdMvakTNyv7QSBz4hhw3AeBJdvjFMvu5GbdxRZt6aNbLaaOC4LnKLZXb4vUp5n0l+pmf+UM4ZodAnGOPDZtqWdBU9vwbMZkEcjjhPFvWNwaQfKkuV1Q3OA0rEUbOAF5LJ1ZHI9bj8j70euFt/W0e2WLquiMvXeV4/VWMOwTDZTzYZ1nWze2LlH145+Ywxuvhrq6ujfv3/6E+JWxrcvoqM61lpyp7WsvBmx2tUi6YvyukhbDEk5pD1XpvLth9Pw5oOIMjFOV1SIj4mvayUXJ93scGvA18a9XC7zqyuu0pXCaM44/TTd0YfyBpRfjyzsZsw+fNt92NcLduUEoS+8IOJfWdC3TZf+K6vvJXRD4AdSdE5NwIknHM/UydO57LLf0NrajjGGMApTJZNIoRo8wJJIYYaxxUZl3jFrHP9+1lRGBh1EbVKUSQ73/08mBtyJ1oFLq+Jr5nFjcmClLLRxp8rGHDe6pnt8OuV1J3rePd9Lly5hzOiR4l5PvhR1TKyPRMqkpDhixZJOWpt8eRJQXjnlvwr2/uMmxNGVghEVXcTaNKH5dbLo+RHzn1zPE3OfVd8Wo/f2rW3cesMztDTnhauMuFY0QiQDmuhezahuWe7AcrmAM1yhZCN0Gy/llaR4y7rLLcqFWOhwrZGO0XraRJg8nuQJRxNiKPsqiO+SYcQDGxQpdmVZsqBVnYcal8BNsAyn1egdqICpE8ezdPFilxSlWgcaiiPboXrKcdSbGQMx2Qijk1ikcgeIw8pQPTffylSb+njNPBEBRp4ON+9tVWVybz2YRp1i4wCMhixNARqzl6BrkjKxZCOOVCDeFwpFLv/VFQwfPoSzzjwNF5x7viKXw1rHK5ezb8Gtgb6wt3rv26ZLv5x2Xf1eeDnt2JdT+fVe96WM35huIZbsS7EkqcI8+aQTmD5tqgztVbS0tqZGOJSidD/IYaybkkTLBYxnpToMSZzn7ZMHc/F5BzGhrp2mUif5qI6E10cIi0XG12c4YOSQdMCJ6eZp+uFe+iwUS6xfv54ZB8xwOeKfwaEZY2SwEoyUSZIYFi3cSBxaXNpaqe0kSfFfmZdrW4ZGfZikioxfS7lUJl9oYtpBFbz7gwezauUqfnXJw1x96Upu+v1ips8ayrsumoZXuVGy0STZqMJ4BRytcRSQzXrUNRpqGwx1DZbaOoHiugZf+Qm1/VsZO6ExHU6+K1F/CZ5nUx6IjDR/377cPPjqMk7vmZcs2pzGxqD5cfxhjzBp0iSamprYubNJ5XsUoZmUBYmpGtUfO6JeLuMybrWoKZwRVuGeFV4jX45LGcewQoFWzXvD+46l4cSZ6MYD7cvFA3HBlWu8VnGkzVysnanveZSKBS6/3BnYYTKwpws/kewnCE3YieCN55XmgGbnle7ijfb35IAUn9xnJ5xwNAcfMovLL7uS5uYW3A/qGC0Xt3NCwSmOSHFRmtEo3y/lOXlUA9+5YDaHDQ7xCm1aMA6L13RI0Bh10p8zrIZhlTliUE5C3+BZy5o1azHGpD9RLJb1Le5WKjoJbNtcZs2qZnK5Ct3JJjI+WdV5hZaAiaAHjE7h7hTb2r6JirpmTj57FO/58EGMmZThzW85kRNOHsNhxzZy3vkHcfBhQzn8mCF86JOHMWmGT1vHFsJiDXGUkKnewkWfHscX/20mn/vnGXz2n6bzuX+ZkaY/98/T9X0A//Afx3HGW8bgDM7aZ7cTh87AefqOBX+HJ50qD2syZLNZ3UO3sW51l/juNjh/Tk9jQx01NTUsX7FSdTT3fVCMSXRqK2GrfaJpQyhZkEMA5+3oNrJ9kF9DSTe+5rCNjpGVDP7AiQRHjSXUlIbycDgOJX0E3qWdcfV9n46OTi795eWMGjWKM884nUgylDir/BrizathKPbVQORrhUZjDGFYknEs4xbIUUcexqwDZ3HJpVewfUezTi2elI9JQS8MEcZ6lHWCcaeYQrnEUQOr+dnbDubIcSGdcgNFOp1hTA+LEmRRetL7a/TX0RVLgbgNyNEThyDVKt7FMrQa53OaWbhwIRMnThArHC/6lpv0FAiGZ1e00LxTpx9rZGB94ldUMzujFoHm0M25zexkzvH9+chnZvPmC8aSrSoShQE2iKip7Ud1dQ0VNUXcT3+WSwlTZgzhok/M5uy3D6WmXyudha0YG9LYL0tNXY76xqygN3ZpBzn6Sz6cQb7vzmd58O6NVFRWoUMNxhgB+zwYY/CsLxoU626w0OWxdNFWwKb0aHqV3vOZMnkyK5Y/928ZG7URYVXBcbXqgFHYiiw2SpQHziu9Zyuvvi8ntQ56KTfon4xiVCxjJgyg9oPHkRw8KPWGoXFn8VJU99sGxghX4DIcvzs7uvjFJZcyduxYTj/tFMphpHvYkvRPSA+aQ30D9gEH7N7qw+2g+sLLabdvOy79ctrqW9e11Rf6lu2LtOs78HP4XgYrSXcL6thjjuDIIw7n8iuu5q5757Jw6Uq27WjVopAx0E41Yzx832ByvuKMtAlMrs7xi/MO5X1TMpQ6W8hjkLbB2EjLLhS4lvfFiF65Pnwp01wMRRmcSTURR4+oTTszejvDq0hGMnYjpyyFs3HrdqZOm+ayBQZjegApZwpEUZGF8zZidKJKdE9ldLpMdM8Jhlcm+GrWUiwkjJmU48v/fjTv/tABjB5fr/wYSyVWcxv4HtdfvYT/+re7079AVVlRq3k2UoZl6hoDTn/zFD73j4dyxnnjaNtZyY//ezk//NYCLv7GM4KFXPx1xT3w/a8v5Lv/+QTf/dpT3HTNBuJyLZaM+jMyUE4h77XlrjZf2pPoUiNOiiRJKIjxPMPyxU3ii75NEWssxpgUEC7alEyZNoXtLR06xeex2kS6X8Uire9hbBajrrMyOsVRldqslmVvrKoFqq5YZWgb1g3px6viZSTvTuaNeBDIve9pZ2R1TdKqE2zXnCEM+NixZKc0aiyJZtTiiQkO1wrfGsOa9RtYvXY9xhiaWtq55LIrOEBXJ6efdrL4Dp41uM1qEATptxrap0G0oKUAABAASURBVI/TfX1hb3Xet02Xfjntuvp94eW01beu7fvxRvqV54AxRorFx+hfEseE5ZA5c2Zz4EEH8K3//g7/9C/f4Stf/Tb//Z0f0dEpJWMQJgqJTnKQGE+vhMHZgK+dcxD/cNgg+rVvo6BTUcFWEmWqCdHS06JVpVft4xRIQoLVyf+wMQ00VmRkVLuHY61VWgpbMeLns2tW4/keQwcPJo4il9WNqHci8GzAzu1l1q9pJwgyKlfrUmIqesUex35NL0Y0Dh1WxcDBVSB3J2lwBkEJ9/+7yqjMPnw8x+uObcCgKo0rj8PzfCtlGIMMRr8BVUyeNpCqGp+mHUWWPdPJyiUd3bBUcQ+sWtrJmhUlNq3TySeqIeMUKiUw5W4QP9nnQbPoNjM9Y/d8n00buti62cl25jnUJJq/Mo319dTW1rFUG04k/26+xQyslewbo6wEE1iCSUPpiF07Bvf746iENCTp+9X0csrdxgnZMCYQmFKJrZku7NkzGPCeo7GSjUTz57uhGY2sB8QOnBJ/+LEnuPjHv2DF6k1cfuU1HHLIbE44/jhtLkMhJxhjekCfbzz7lANufvZph2905jiQuFcq9BinSOHgg2fp7mSkduUe6zdtY9KUGTgXIlpYKbJe3bW6c2Jp8QEyp/908lT+9bSpDCo3I6tMFPuEQrRaVKryqn1iGadyElOrS7ejxjRoHAYxTI9iuoOGmSYWLlzEmNGj8TyJc1rcW4LwUfBZ+kwzzTsSKWpf37vL9fGKPAajdmPCME+U/H/23gNAjurIG//V656ZjdJqVznnnCNCJAEGREYCIZLI2QTbZ1/47jv/v/vu7jvf+c42OUeTwTjhSLIxHMEghLKEkJAQIJQ2T+ru9/9Vz440WkkrJK2kFXSra16qV1Wv+nXVe/VmR3R0LG27A+hzp6sHiPfJJ+uwbMUK6K82saj+JPeQwYTPGXzOrhtwJqTCMRYlyrgrKd05xMroXIsgQidNB43wXDjHj9RI8WDcqgvla+EYF7WbgcXzN7Ii/7yYDW8Dndea1ZDx4sVLNIuAqxUFy/kQVjQ9vtJRvZBqH4NQP/F8W4hwaH3ocKRp7orjoIa79k/b+Wh39iRUzZ6KVFWcc4hYubvZ4ITLNGDBog8xf8Ey/OiW+zF9+nQcOXUyw8MeDnU70Gywh2SRs/yQlPsrI7TlC+X5GbQvK8XosSNRn6pD73490WdALxokfTx5A7X9kNXgZGl8kA1wycTe+I+ZQzAkUQevbiPi2k0N7PZdDqlSwGGn/QDdK8sxvlcFZQ8ALhwEAnobiEgIGYbUPv/sM+jv39IGQcBLM0xyt6WRtlixdBMc257toXJyTfvzUwx3zTGog7RIM9U7lI4ZB4bORqSITjiD9/+6AUvfz2DTeg9GitnmQMRAmgBw4HKnnuWG1IZj048WQB2rSZEPcYIiIOCOUQGGdQfzpjyUwZUOWLZ4E3dZfKbbiWNhuLjyOK+HDB0UfiGwekstRATgDU2Ru3wmbp8qFPWsDHUY4y6QVYfkrUNTzXh8PFt4rLG5UzHaXXIMKmaMg+NYuLQRbNrl2NZ+sh5Ll63ifCvFig8/xocffhQ6Xu3geZ4mERxEDRhdIebB5t7gVhFHaRXCvhBtLTrNZSikq/nm7Qei7Dg8YxIaVTIbP2o4xgzvgxuuPR9//tMrePGVP7GWN42LTyNi6V1UTgUjBsYwhOq4NFsBzhrUEz+eeziO7WHQUFuPRhuDcFUsno8EzywlDBnqC6evM2m26ZsjzRpkqJexvVx0LaGToNhhxJFzVDTDnQur8CHPoUC99OzaCZY6UkOs9aojonKUATZ90YiPlqXhxrkbDDKs8wtAsVls5VvPIQNfTaMgnYyhrjaN2poUaquZbskwzaC+Lsvwbgp11UA8VoolC2qIl0FNTT1qa5KoJW5NdRL12rc6gMPdrI4VOv5dgKV51XFb68Ja8g/xODi15EwO/K2MHbJVcPl4DOJFwGdrfHwe/jBFwEVQDlRu8FBEd1+dKsrQvl0RFi1fAXW8lo8sfL4Q0gIksDAlDuzoXrBcaKY5123Ypu15QBu7LOUJQrCMYKUdj0thH47+81w0NDZi85B26HbV0aic1j9cG+k8jvENZ6ftbo8LULUJWvnan/+C+uot6NmtI4YP7YP1n3yMNGk5RiBG9a5YBxZU7kJoTe6tRbeQjuZbS0allfepmprWIhzR2TsNWCtwml6EoYMH44brrqKjHYwL58zGBx8swG9/94fQdBhjmBKELw4BvAxTdThKg5YKUzuW4f+eMwUXjqlAsf4tbSrLM9o4kjFDg8uXjYYXVh2Wy95t+RbKG6A4SOOwvh3U7NK3SIHAAuM41IeGyRZjCPWmf7ZAdbAfUa0aM/DS1MGHy7agZnOGfTyIYTWdMrGY0XYm++F2XZXXorioEssXJnHbD97Drf+P8O/zccv/+4D593Hbf7yNR+9ZjmRdMWJOBf7yYjXrF+CWf53H9APCQtz6bwvx43+bh+ce+wheupy7lWJKuzu5yVsdbKghxc0Dux6Um/KEsvC5kr9xfCQbgGWLNmoJIhICCzB8Fyx3spofOmwIPvzoI82y3m3C0bGAecARoHxwd2TKuKCguxIIsBXQti/OUZfjLBKDgOevm/w62KMHov/lJyAxrCoMD+v6CEZ1puPaNhw14iIC1zF47S+vY+OG9fjHf/g2vv9P38W//vPf4eqrL0dRIsF3wcLQbmzrGeUOhgZCk3MwGEc8cxqw3JH5vh++EB2rKjGgTy9kuPvsXNUB1197FVatWoWnnn6WPtQH3yuChGD5kuYo5D8FSKcwolTw76eNwreP6YfuwWYEqWpk4zG6FQcInaw+cuKyJt+z7aXC8WYwuD1wRO9OoXhci4Rp/kPHn856WPPxmvDHzrWsbSIS6ieX5ydt8uIPNuTGzjZAcCCu8G8SQx0bNNbF8flawYZP4wQXmz6PcycnWLfKonYLIHQ6TiyJZDKDjZ+y/bNSbFiXCGHjZyVYv9bheXKWIWPLEGsSOEBjwP64+DyEegm4E53/3ufIZi1EJAR9hgoiEnIeNmw4Pv/sc9Q1NAKhx8nVo+Aq7tMRyf4V8LMpCP8VNLXprMpaxPdxS6YRn7f3eP46AVWXToP0LEGGkjepgLkdb3Wc6mB/89vf4/3338dll16Eo6dNRO/uHVGcYARLOyuwq+qTSXQfRA2oxT2I7CPW+sLktaDfjM3QUTo0KJbON+a6uPLKKyBczT744CNoUGOTR25KRRCaljRAZ+oCfgrtbRbfOqwbfjBrHEZVxOFvqec6PwsYYhm+wnpmF/ZipzZ4W8oUcAyje3VA/7IYx5SlWRbkL82JCFZ+tAplZWXo2b0rRLQ2j5FPBdXVKaxaUY+Ym2ClhW3urVm7P24bOOTlI7D1cGM+YnEbhqvdmKZZlJQLEokSxGIJBL7AOAFcnqnHipKIF6eZT+UgnkRRSQANFVseVItwsURt4BC9BELpLWJuCRcaaXz+qe5m7dbRWGshImG5Q/tyVHKxuWTpMjiMXISVBR8WHmy5i6Jh3RFkfS6kLNr6pRKKCEwANKbSyHYrR8e5xyAxcxT8Mo478BBnKFi4CEHBxZawJCJcaPl47PEnsWnTJtqHK9G+nf7caBCeTYPHITbwOfdsqEfVZ9gx+jhoGjCFnPWBBEGAPGi5sH1f8kqrEPaWViENze8tnZ31U3p52Fn7/qgTkfBlUNrC0E48Fkfe8epzcByD2WfPQp/ePXHvvfdh/RfclRHZ426X7yN3AgFfugCGpgv6KUXMOXxRPZw+qDNuP+8wnNE7jnRtDXfIBq7E4PIldE0sfNENX2b6dBzsy7eUQFxuWNQIAw6t0ElDu0BY7Ylhqggs8KbI/BQsWbwI/agXFmhUaGS5lEAI/AyyrPawbGE1Q8WAE6NVIxURYb06qjxomVWtfBs+S6HcxolRNiUeg8AhcHx0JNaqPAHbAtY5CPwEaGWZOrAB9QACZRURtscAEBjqF9azcMjeNnw+ls8ji1RjDMsW6M7cY22G4zTQ4w8+PeT0AwwbPAjLli7leKkH6oKZrXe4VmSpgk42XQlk/QznPrgTNMABWkyR/S5vy+fMASHgIll/nUqsgREHjVwc1PqNSE7ogm5XH4fyab1hufg1nOIcJYQUtSvCnAeLNDLZLEQEmzZvwb33PYDSkmJcdOH5DAvHQ3ttOV7HuDCOC8fh+AEYzkFnJ4sTNu2XW8ebh9ZkkKeZT/eWdr5/Pi2ksz/zuaexPzlEtHerARHZhhPmtSx8WWhwfZ9O1MMJJ3wDk6dMxn18wRYtXoJ4PAZxwIurVpoVVwKaYT5OIRgHPks8xMOIdhY/mDMRfzt9ICqTn2FzYx0a6cgzDK8FRPUdIa4lnYN7O8bQmAABnY/hQq9vuwTGdG9PoQRWVB/MNt2GRivJXcDaNWsxfNjQptrtE+1iOayF76+H0DEJ9QOWc1hKLw+5mtb/VGbSxJsOE1Q2S+EdCgeEMtHgitEFAuhYXICybgPDMvViSYd9hFY456RYfcjeqhcV3uOADZYu3ATfM9SOaGUB5PD0T3k2btgQhoxFtsfxjeHcBdwelfB6tYPDdpeqdNWZYXvcAsIHLCuOcPHAcfgBEmEUwsLUNSDD3WZw1lh0pIP1h1TS6aagP0ShWgDfX8v5bRx97kH4Pgjr4vE4Plr1cbjQHjhgAM488wzoIlwdxtYBiY45B4a62VofZQ6qBsxB5R4x370G+OLoS+Z5Hg6fehhmzz4bv/nNb/Haa6/D8GXkwhXCXV/AbS1f5630ArGwjsOdURY9aHn+/qgB+M9zJ2F0xwxStZ9B9NvGNNpZeiKjRAo7b6Vy4DL6izfg1oQbbWTr63Fkzw7oVRynXwzAYVIQS9h2r6GDjcVi6NWrJyu3b1PjY7hT37zRw8cra+HQ2BHpIN0qm8Ku2KtRzLcpXiHk67+KqcBxDdZ+XBP+OAW4KAwsHS+2XZzBqOrQHhUVFVi6ZMm2BuZUSwFTn4uyoEMcZkhPpLwsmIMD4YJFMYhwEO+AIReVQv/8igLBS9ZjY/8SlH7zOHQ5fQIcHuVYLigTngtDQMEVsD7L3avhCyEc1bvvzcNTTz2Fk046EccffyxDwx5J2h0dbQGNKNs2NGDahhj7QYqvAElLB6jD0BdOTbH+TzODBg7AFVdejvnzP8DTT/0s3AU4poQvnKOoW0HosNSBetaB9Swc62Pm4G64e9YEzB3VGV7Kg8nQKFkDoTEAGahB2ErgQGdoLIUye/CQoIM8ekB3mt009G+B/SyNb5MuKGYo2aJFizBo0EAVG0FTW9gQfiiWYMXSTxkqNjTmTlgbfeyJBlSHe4K/57jqfOprDBbOXx12Fo02cFkVFvihDogJhg4diqVLNGQMiDTJpQmPTNys5YwBOozsh6AkwXyANOlYOnBulXEwL65hEXccNNL512QzqDusDzpc/w2UTemD8M+WOa9jAaXUc1IpAAAQAElEQVQUBxnD97BAWMv3IZFIsMbgl7/4A15//U1cfPFcjB0zGh53xq5Lx8w+ROBi22gSQRvVQPR0dvFgLA13IewCbb9Xa9gnBL6s8ZjLF8xHh/btcc01V9G5CO6++wFs3FQN142xzYPPF1B9JhiecnjG6dBhWePAYxk8ix1b1Q7/efp4/NNx/dHR1KIxk0JKo5TcRZQyNJ2wGY6JTk2NnTpoBRo0RiwRAlv3xy0I4AeGCwLBkM6CSX3bkY3DXYmBEYOAgwq4uqeVDc+n9Ldah48cSRxALHhRSAj/GeZ9+DTASz6o4+LDQGjEQEo5YHMYZPSZ8dkeEJSAQFiD7dq0XXWRw6U5DDG2fqhCwL4aFRDibS3n8XeV0rJuJbKzjLYX9FXaisZngRDCAj+a4VGHrNzuzs9h1Z3mtzVytKG8yodj2JrXMulKI6B8lZ+OMQQ0XZY6U93kAHRtW3+6UXXRDBdbdUodqZZtjHQEQmdoJIElCzYinc6Spp47OqzXZ2aIQ7k4poFcTH2+sQYNjWniKG/W8/10jIFxJHyyiQEdYft3gJdNw2U9fOJAcCAv5SbUo75BMYkjkeX7yvBwqr2g7Lxx6HLtdBT3q4ShbJYeWBcClvKDQxWCzzHpgpFTHQ6jS42NjXjo4UdRXbMJl112Mbp36wqf74BhaCf/LNU2HMgxFvJSGQqhsK2t5A+EfIU88vnC8fPRFhajfFvSgIi+toDIttQxJjQ0rutgzpyzMGLkcJ7TPIBFi5ZAv43ssF4drTEO310B30f2Bw2PwOqbzBe5XCyuPaw3bp9zJI7vKnC2fIEUEauLE0jbYjqtOAADcGcJ40HNVR6wny41LJY8bSqJ8b1K0a1I6NNcGMrscIEhHHeetX6rOF5UjK5duoS6CAcI4hM4PCj+lk0ZhorrkeuWawPbEV750dBg07GDhhHqUEyWrdvahHrKg6F+mh4DcZputoNOIASlwb03rAMwOsAPIm2jtWOZzbu8C/sRKQhXQYDQfJsUGIIAdCxWn5MAoQz5PixuvS1UZoWdy09EfcZhf6VD2UOXxWevjlDHou2SJqIlbLsNnUQeAPbVMedByyi8tG8etJ70iaPPSkP+G9Z72PB5I59bQhsJpMd2EYHvZ6F/2ta+ohL6LWMRzmPtSHLhnOBz4RsBFBm4AzsiSR253AUCRMCBvbhco9RAu8CBz53r524D6sZ0Qucrp6PslJHQH89QuVRNDsWTEBvhKbzDMfGGiMDhmD5atRq33nYnevbsgYvmnoeyUo1W8Q1huyC62poG8s5V0+aymeYVUfnQ0ICuaLM8p51+zBE4++yz8ALPaX//hz+GwsdiDl/WMLv1g+/01nyWOw/xkziqWynuPG8y/ubIgejoVaO6cQt8p4h2IE5cvsqiuxqP+f1/W0OZCe3p7I7u1yU09RRkK2MR4ZgkLC9evAS9e/cKFw4Bd9+FeAhRDFYu34yN6zNwuCPYrj2kUPAh1Ex+nGFa0BZmlaBCWGj2obphf3VG1m1iQ9zQ4TJthr13RaWjrymfhaGTDR0e82QL5Zkb8C5IK5IP0R2jsUyVVh7VMhMAbIOOW1Ot2goJjof4dFpQHYF5FF5azgPlU1nyUIi2XV7xlWeWtZp34HABVVcNLJ6/iXXUIT8Lb93ZKeaggf2xmEcE+TYRrW0qqczMFo3shcYOMUZDuON1WHGAbxEDxAR1yWps6JCBc8ZwdLz2WGTGdEVGh5ZbSe4gVSg+x6MG2jB943/ewjPPPIcZM07EN3j+GrCftu3QMao4JDRgDgkpIyF31ACXvT7Dvxme9wyiAbrqqivC/7j8kUceRW1tHYT/duxEu8nKGJ2CKzFk/Sy6Jkz4zeO7zhqP0zvHka3/BElbDzWsEu5m1OHm+mE/XUK6Pgwa0mn0qirH5D5VZMhQZMEYRATGGGQyGXy6bl34W8W0PQiv0EppTiAizFgsWvAJrF8G42iZVc1uj+fU6ZSPVKYamWwDAu4+oL/zC90pCcOOAZKNHhrqM0glPZZ97ppztLKZANrXo/6gO6ZwLwJkvHqkMw3wbQO5ecikFS/gboyOhTV687E11fvkaWE5iHQqIA4HkSOPPE42q/18ZL06ZHh+bn16DpWRO1jPC8irkbgBfA+hPIwkkkWOiOcJksks6hsakaZeAx4H5GTNt1ukU1nol2vAhY1FlvI3IE1dhJBJIq3AMG6QLSF/jo/jJoPw9iib6iWnnzSPKtKwdMhiMpTJhmPMcPwhctOH6i3Lc0ioU2edUG/6TOGXY/GCL8JxgPpH/qIiXDphnoBgxKgRqK6uQW1NTeiYLdsUtqIyEx/YCW63CurV4zIyKKTE1v17h1rl2KqTDagf2xUdrjgaXc+eBLcqAYfzRAIfQYi0oxxarc7VEufJp57G/PnzGR6+BKNHjeQxTxDq04LzY8euUc0hoIEWnaxO4kJozfG0Ft1COppvTRkLaSntQihsOxh5NU5heJiOx6OVrWjfDlfT0Xbs2BH33/8Ali1fDhE6DAqnu4GAFljlZxFChwbdK8ZcaJvxMvjGgE4MH0/DPxzeFZ38GiQbksjyvCywMbg+zaHuztwYDQWnDA0cWvFS86ELfS/p47BeldDfKvbpfICAXCyEOymPiwkWsPLjtRDjoE+PrqHxEY6fGGwKiJ1iarFpQwofLqlDgpvyPA0LPfPzYdi3kc6zXQcfE6ZV4JgTu2D42HL4QSMsHW2AFJ1LDTp2jWHacVU49pSO6Dcsg6zdRF2loc5rwFAXE4+IoWsvwPdcGHEQSD0GDS/FhMOLc/+tHcPuIyYUYdzUIrRvX8LjcAeCIrgxi5ETY5gwrQT6QxqxeAITjzLo1DUgLUv5A7gM+Y+eVIo+A0rpBH0MHlmEERPYn85JLOsyBj36exg9MQGwrksPwcRp5SgtV3ksko0Byjs0YMpRpThuRm/2L4Hvp5BlP2G4WR12154gXwe9+hbBy8ShG/4R48owepKLsVPKCaXMxzBqQgJFJTEMHhEnxGjq0wyFOnRim6iXNI6ZUYnDj6tAVVcPqXQjvCCJeNxg+HiffF2oMw71yjkzcHgRaZRB56GIwEoKdPVIJBL4/JMA69bUQS9rs9S1z6wBNLZKrM4VpShrX45lK1exnjfpiQgzudsGnCvFDuLDekC/GOR4lr3Qqpc+HUN5DMP3AZ+mhwAOy/p+JDMp1JYLzJlD0P2q41A2rjc8oQw2QILzwyE+B0OZLOdawPEFTC3LHAPHsW7dZ7jn3gfC+XnF5ZehU8cq6glw2GYE2pUfB/fW51YI+0uaQh6a31989oWuylUILdHiLG6pmc+WkzlPrGXMqPVAa8CIoYE3cA2dJZ2SGpdTTp6Bk2fMwC9/+Wv8/g8v8kW1QPiC85MvrDpb3/pgFrT3EBjoCjugYeueCPC3x47C3RdNwzf6ushuWQvLc0rrejCSRTzbyFV5BtDOaL0rL2Gl8TG1XyeoTRE6T84+MqEhoqHSOhawYOFiDBg4cKvxERHw5jh9hMYIgg+XbkJDbQzC82Sacrap/IJYzHCXX4Oxkytxw9+Pw8XXDsY5Fw3DFTeOwgVXDKXhS3LXmsaxp7bHjf8wEuddPgBnXzQY3/zuNJx57ghYqUeWO8oZNKRzrxmLM88ZiTh11tiQRfuOSdIbSBiL0RMrILFa0h6KS68fQydUDt3BNTTWYeDwOC69TnmPRsduaXTpmcVFV47H0FFVSCbraXgzKGnfgAuvHIbpM7ogMBsw44xhuOz6KRh/eCc0pD7jeLI4/uR+uOjq4XCLNmHMlDLmR6J9VRbJzHqMnyb45vfGs240zp7bG1d9axxmnj8YxWX1SKU8cHOIk8/qj7lXTcKs80dD6KgTCYsLLhuFK26YSl6jccl1A6iXycxPRsfudThrTn+cNmsYMtkk4NbjzNkjQr2cM3cwzrtsMG78u/GYfmIvpOrbUe8Wc68egytvHoMBwwSNjRnodebsQTj97CFwXUEQWAi4OKFz1N8ybqwHPlymIWPwshBhwvkNgtE8iwMHDcTCxUuZ4806tUvMhbdASA0oGdITXnmC89SitS8hQQYIkKb8OtnijiADDxucJLxxPdDx6uPR6ZwpQJdiPiMLE4pgOG8EIsLeHDcshAOyLBnOcWbx2l/ewONPPIEpUyZj9jmzQGTOA8VQ0KKwShBdbUcDOvfysDupzO4Qova2rwHLF1el1F1p1vMxdOhgXH75pfjkk7W4++57sWXzZhpWJ/fi88UWiKI39RLo/wgCGgsJPCYZHNddcOvsifhfJw9HN2xBLXcoDaYEWSmFMbGwb2t+qDRphtqGcXc5pid3XVzYbT8xhYbJIKk/QLF2LUYxdLgDfwFHlZNt0fwNCLx42Aei2glggxiSjVn0G1SMcy/pi6KiGJ58cCl+8m9/xQfvfYJJh3XFwGHF3H21w+nnjEJDneChOxbj9v98G0sXbsaxM/pg+gkD4Ntq7tboEWDRd0A5qrplkObiY+iIjihvHwdUjyYId46WiwMtj57YASXl1K1TgxHj43BjOjoLcbLQnbOIgdDRuTzPCxdBvg83Lgj7ayjXNMJ1LU44rSe6c/FTX5eBDdjH8aFHBgL+M0Bjg4/uPdrj7AuHoaTMxVMPL8aP/9+fsGj+Whw+vQsdXgJeOo4OHS3HWgrPS6Jbb0Gv/ga1NWk89cgSPHTXX/HpmiQaGtL46f1v46f3rMCWjQHchMBHEhmGkI87uSuOPbkPli7YTP38FQ/cvoCONIkz6IhHjC1BuFvOprkA8XD6nAHcgaaQztRzwZAhnQzzjZTfUuo4LHeCoBYYUcXiBZ+BEVPq0IWqznIesLD1HjViODZs3ICGRjp61orwo+mW0KP5iPXpiEy/CmQ5lwuam7D2PXFItJRCJrjYyqSSqOlsUHrmWHS64igE4zshTa+pvMHRceqh8NLxCOt11+0ahwueJB559Kf44IMPMHfuhZg0cTyPBrIAO/LpI7q+Ghrgq/nVGMjXfRSWRh80Smp0M3RYFRUdcPlll2Igd3333Hsf3n77bejKWUTCFFsvC6NhYZ73Zf0Aab7gnueguwt8a0pvPHD+YTiPzqS4biMChsQsrZ8VYW9LaL07lfUxhcaxL51D1udogmA74oZGafXqj5GIx9GjW1e2FfLXvMrkYOOGBqxeWQ/HlMGhRbTWp4PiboJO1mfYe/zkXmhXEcPPn1iDF39Zi8XzfDzz0Drc/sP3sXLlOkye1hm+F8MTD72P/3mlDoveDfDYA/Pw+bo6HH5M93C3aOngkskMxM1i5NjugKnDmPG90VCfhU/ZA4YqhfsqQ73W16dQVVWBPoPidHwWw0b0RV0NDSmdi+iZJM/GwcvynNxSRrFlCLLFDLP6NMcuAi4Wcs+1AVWdinEKd7Vu8WZWeWzjQ+L5LEQXEYAIMG5KFdoxPP3sT+fh989/gSXvleOpBz7DrT+Yh1XL0xAuskZPbM9FRhy/eX4FAjqj77wTgwAAEABJREFU8VN60OBn8e4btfifVzeG8vlZB2//qRavv7w5XJw4jgvf80i7DJOP6IrP1tXi0fvfw4J3svifF7N4/IEl4CE4xkyJ02XSCfrxcPfeu28HfIOLA8+vR8xJQKgX16gjNuFiRTjfhHIXF7XD6o8245M16yGSN0sWWy/O7Q7tylFRUQH94pvOB4Ad0XSx3QbUf4WLxJDu1E/Ahm3tBZRYv/e3StaYbMBGl4uFaf3R6fLpqDhjDGxVDAgyiPH5x8SlXn2+kdtzNdS9w7G51OWChQtw6623oV27drjyyivQoUMlwigBlzIBxwHqZadSRpWHnAZ0znxpoa1O5AL40h13g9iadAtp7YbtPjUfKD5fVkhDS+U6BnE3RqfisJtFwGd1wjeOw/nnnYu333kXjz3+VLjjYCNohRBwRW7pNIPAwnHicNw4jHFhTRGbSYsv/OTOZbhj1kT8ZOZITOhQCzRuQiYlbCkKw2EiQnIBAu64Au4mDJ1aHhQLdABEAKw6BAn7qOnxOPMc8ncZpvZJrVQacVj/jnBoOH2lJYpFJJatVR6A/gBFvz69WYPwEhGICPMCyzGAwbsVi2pQvVHgMhZuecYKxGGVFHeYbsxD1x7FaKjPYNnidSguBSqqXDTWFWHJ/CzgtUPvvpVYvy6DNavquTMNaATb0+lk8PGqTaiojLNcAaGx3LIphQXzPsOoMZ0wbFQVevYux5tvvI9MOgNDI+qEAHy4Yi0++/xzOuEqjBxXCZcO5r23PgU4Ps9LQx0TePlewLzL8WSQKE5RZmrFAwx5xeMu5WnA66+uxtjJXXDksV2RytQS14TtlvoTqspx0+jZz0VdtYfF89OoqHRovF2kG0qwcrFBY20x4sW1GDupEhu/SOHPL38U/uLSqHFdiQu2ZVFWHkOiSADurEvKXZSVJZjPULYAvq/0itGBeljzUR0a6y3aVxShrJ3B2pUW6z/NokevDkgkYtRRHEsXf4bFH6xlFGAgz3arUF1di8A3sJLm3KOeDMfL8Vk4cGJAQ00xowqbAQRst9RBwDFKCKwM7+FDBmHZsmVhHhBsu5gX0mNFyeDOaGwvMFwUZI1FloutWMB2AFxnkT8zBbflswgKwCESJaIUAmscWLgMPwtMNkCN34DG4R3Q7pJp6HTpUUgM56LMocTWR0zHQZnYCyL6yTGwt882fc9Ugkwmg5//4gW8+NKrOPPMM3DmGadDz+ANG12+gy4V4RgXACtw8C/LlycP+1OaPA9N94WP9i+EfaFV2LeQpuYL23aXN7tDKGxX4oVQ2BblD74GRAS8IRQlD/q8+vbti6uuvJLGrwg//vHtWMhzTXUU6gj0rBA0BCIWhj1j/IwxDxKy3F0FjOMlgjTOHdYZt1x4NL517GAMjG9GpmYD0jQ+ni1ijxLEMg4SWdCIuVvBkobSRtOldk5Ja9Hnh6FZUhCu/vtWxDGyRxXRBYYWR8QgdwmE+VQ6zfD3Jxg5YliuGtKUMrECo8aQBmHJwk005C7EeDTSQl8Wo8FGWM5m0zScKeZp6Bn6NLaU7Q7cuEpDgxgkoLvfWIJ9fRegfJ6fQuCVwuHCQ7j79D0XruPSNxo62U9RQSd9ylmD0chd7Iol1YjHSygLhwGLWNwgnRTiracj7orjThqE1as+x9o1m0lbSNMQ10Iv42Yopw9dGKQzPp+VA4chYp9OKcbQcTadwCu/W4dNG+pw6sxx6NGzPTI02AEdn/ZRGtAvqTnFcGJZ0o6xyoS7Rf0iEVWDZKOHvv07oVefTli8cDVqqzM8B92Ayk4u+g0uhZfRccVhqU8FUFvgmB2UczQGIgaB9WEkRvrF8DMM7QcZuAxziwAOz+5jMYd8A8TjDjZvSOG5Jz8gXYszzhmCys4uZQbESYOkIEgA5KUQ2AxpluLjlY3g2ot5ByLYdjUVhg8dgg0bNqG2rmG7dl1QZiEqMUPGVfB7tSPfNAwsHE48QzUzgbIT5rcRBucA4FjiNUEmBqS4yKCrB3wfRYxM1AcpfNHZQeL0seh83fEoOnYQUqUCPrGQhxEH1pCbAZS8iFAaQe79Euj8XLFiJe64817U19fjqiuugP4/yOAlBNfR8bIzqTk8khH2ZnV0t44G9pmK5dwohD0hqE91T/Aj3ENQAzo5HNfB2bPOwBlnnopfvfAbPP7Us2hMpmjMExChcVDLwLFposBs7qbD87kLBB3tkGKD7xzeD3dcPAUXTeyI8swmNGY2o45nkEk3Dp90AnGwFeiEQUcdEpIsdKdLnwE1eI4V+G4x0gwrojGFyTxL61teBHg+YqQjCNhNCADtFfS3ig2NWK9ePXkOaVF40T0Sx2LjeovVH25C7swz15fvBlEFJEl76WLt6lqUlCQwnqHwZGYjNm2sR2l5GodPL4dJfIYVS2vQtXsJz2YTqKlpIFSjZ+/2PMstxRfr61BT3YhYzCW/GHE301F5GDyiEiuW1XIHDDoa6lJSUEcCGmrhDn7+21vQrqKYdDpi/ntrkE3n5DeOj/yXgrr3LkXWfor6xs2o6FAM4ViTPPMLuMPVMRQVuVi9opEh3g9RUZVAH/11I+rKqDI5Qr0zGR8rFtehpLQYY6eUo7EhoHxZtO/UgElHuiivrEP/oQbGMZgwuR++/+8zMO2owdqVO/I+dG6G4NJJ+Byfz3ohAAG9nuVCSB1n9ZY0PvuUdIbE0I3n57XVaTqNWgwZVYSuPUqwemVD6FiEYy8rrcLHKyz+8KuPOfZO6NKlHXyPNPnsQ8LklEv1U6hXw3DxFj6jRo5fQmevLXnwuOCr7NAB5eXtsGLFh/nqXCqkS6CYcCoSKB3aG0k6ywR3pUUexyA5nTsBoICCS1WodXkwjO4ksh6KScwy2rCpuAH26P7oetNJKJ89FukupcjwoThsV7I5ygUE81nKk+Dxhj7DX7/wO/zil7/CMUcfiQsvOBdFxUUhlr6bmtmexvYlbY/g0NWAOXRFjyTfEw0EPHvzaSxHDB+Km791I9x4Av/5o1vwzrwPYOhIRWSn5AwEPqGR7ewOZDxMqirBf5w6GnfPHoPTeniI169D0k8jQ2frWA8uz5Qc7nBYJE2XwJtGNwzJMatGTU15huFdj5atxEnhiKFdEaMztzTAJggAGjqibr01VDxw4AAYyiGyvawixEcWK5bUonozjbWrPG1TXx0BDTZpFxeV4p3XN/B8tR5nzhmK86/sg2NP6YALrxrG/DD0Zbj69Vc+QV2NxfmXj8JpZ/fD8ad1woVXD+B5aDle+v0SJOsNjEMDXArUbS7BUoanQdrz3toMx2EluQoMd7oJGOMgHiuj46il46iFx3PnhfM2I+bm8FynCJ+vZah1VS0mHdYLsy4ciONOb4dzLhoEwGXItxokAcuhuHEPZWXleOu1LfjrG2vZbsjPhA7QGMMy4HLcb722AV8wbDvrgqE464KuOOaUdrj0+pGYe81oDBxWEYZt08kAyxdvwuaNSXy4tBENDWmMHNsNVZ25d+M8ET5v44IXGfNTDODEPRjuVBvrHbzy+1Wo7FiGi68bhBNO74WTZvbAeZeNRiN18/oraykTIFxA6N/NFheV4bWXP8ayhRsAhu5jjBIws9PbdYWLAh/6P/NwAkCUcQGmiISl4cOHYNGixWFeJFenzs5lOJenBJyvQNGwvki1K4JH5QmEdRb0t8whXOTpwkwJCD90h+s5Fp6DEJxsFpLJYjPD2rVju6L4+umovOIIoH87BPA5igyKqRo3pEYCO7lFBDpXV65cjdtuvxubNm3BZZdejLFjRyOdbYpaUDZE11deA0ZXUoWwJyMu7Kf5PenbEq7SKoSd4X6ZukIamv8yffYGR2kXwt7Q2N99wnAUmQT0lMVcXc8+6zTMPPM0vPryyzyrfQJ1dfUQEW4kA4JHYxJwn+FDw3COJGAQQ+A4kFgMbEApnehJdEp3nnc07jhtPI7sIPDra+HTCXvEFXoHl97U0Pk6NhX2NTDIGzXQmTp0jBnuTrp3KMUxPXMrezgGIJ6CT4dtReVJY83aNRg5ciRo2yC0qHl9E5l1WegXjpYu2EJHZqAGHhwBaBAh3MbAAayDWNylAwrw+AMLsWpFNY45YQCdwyiew7bHC88vxsplDVi3OoOnHpmHxoYMTj+3P869eBQqK0vwiydXhA4ulrCor/OQoaMC6S7jueMnqzys+nAzNFTaSIeVTZci8EtQXxMgnclQpjjmvbkBS96vw6b17OXEkEllATqRZNLi2ccW0vE34KTTRmPO3Cno2r0cf/zVp1j0Xi1KymLQUHR9rYd4cRYmqMAvn1uMzz5JQ52l4SJFz3ZTjT5ijAzoF78ef+ADrOWZ8gmn9cP5l45Bl67t8Rx51Nen0L17N7z/7ie497bXce9PFhPewRtcWJSUBejdv4QaS4bfrG6ojlNnQt16sAwZJ6mPhhpw0RDH26/V4PknPkRVVSnOnjsQZ8wezIVJGk8+tBCrP0zBdcrQUBtwjB5chtlrN8fwx19/zPBxJtzFG84nfR46F8kEucvyuQrEltMh11JndOqG/OmItj1rgc/yoEGDsHHjJtQ1NoZP2SoBAXhzaWLD1BlQgXjPUgRBGh7nEKcb6Eehl2IkfJ3HhkceAbKcc5au03CXHaQ91NhGbBpahqJLpqLbN7+B0vG9kWXo3nDhpzQM5xIMoJEZisMMqVpwYWWpL0BEkEqluHP9NZ599hnuXo/AxXPP4zzqgMD6iLt0zxTWhp3Rpi6VqRD2l3CFPDS/t3y0byHsLZ3m/Qppar55e0tlxS8ETpWW0FtuKyTUMmbUevA1IHz5TQgBd4o+z5pGDR+Gb157FYqLinhWdBfefucdGmoHrkuHGlg624Bg6UoMijgAPbcyoRnhp8RpVSwqTRZzRnfCg+ePxfdP6I+R5Y3c4n2BhqxFkji+cWEJWYZNjQ+1TVCDR5tEg2jgJ5MY16cLuicSpOeGCCIOAjGAWAh7rPp4NTRE27NXDxqpACo/mi6dg3oetnlTgI+5I0yEdAK2KlimHkFvl/08lJd2wqolcdz5X+/hx//6Gu7+0bv47/87D3/8RQ2M340GsIoOsR63/8e7uO0H7+KO/3wfP/qXt/DK79YjbrrDkWI8++hq3HfrEsoUx8rlG3D/bX8lbfC8NIU7//tNvPPGOjqmLB6440387pdLUVpcgb+++QmefWI+81VY9ME6/OTf/4eOvgH6TeCPllrc8cP3cOsP/gf3/GghfvjPr+FXz67g2EtJx8Ezjy7HUw8vRZApRXGiAjUbSnEX5b7/toWAXxE6/9t+8B62bAQqO3TC8gVZ3PVfi3DLv79Duu/iv/7lNbz6u034Ym2cY3qHtJcjJj343CtQWtIRr/5+Lf77316iY25EkdsBv3h2ER66cx4dYgxFRXGOzeKhu+bh2Z8ug3EsEvF2+BPp/de/vE39/BW3/efruOO/X8d7b25EWWk5FyBx3HfLIrz0As+eg3LoDnzF0nrK/I4edbsAABAASURBVCaefGQ+PJ79CkdnjAf6I304OWDBdYqxbm091n/OeZSr3eGzU8dKdOjQAYuWLIdoq7WUMYBhGF8rBBZuiYNSLgIzNgsbziMB13zQK+sA2ZgD67K3sYh5ARyG2nXnuoVh+7LzDkeXG2ag9PghyPDc1ZB+wgKOEud8BIFV/OSU5XsUBBaW4NBZG45h3vvzccuttyOdTuGaa67E+PFjuQj0lTUpcF7z0zGkRtywMvpokxpQ25KHfRFQn/i+9I/6HlIa2CasiISGqbikBDNnnoVZs2bijTfexN333Ic1az5BzHHhcsdlxID2JYRtvTVnoW4saxOA76FncYBvTemHe+cehn84cQAGFTXCr90AL5tCIEVwfIcWyW6lo4bLC1xUxrKYPrA9CepUVE7MEsvjnoq2keZIMG/+EvTp25dGTdii7aIfBRDDh4trsXlTHWKuOoXC9nxeaQsCpFBMwxlkS7FqmWDhX31sWFeMhFsFNZwwdSgpbo9UXRVWLLRYtiCD6k3F1EcJ+9bBGMHmLyw2fhanPMXcvVRgyybAkQRsth0+XlqG2s2WugNWLwdqN3SDY2Kor3VQVw3EYsVIN5Zi7YpK+OnOgI3R2RUhWVeClYsdyuPhizUdEZNKONw9BV4RPv3YkKfAGIOs3YjiEhfVGx2Gml2qXtCwuQJrP3KRyTQisA0oKS2ioyvDR6S3dL7FF+viiMeK4KVLqCcP6foOKC4uBVSbNo5MYyU+WVmKui0lHEcFNn5axPPlGPPtSDNN+V1s+KQ9Nn/O5yixkEfMLUbNxuLQoS+fb9C4uRuK4p1IMY2s10h5Amz63MBNNMI4acScdvhibRm++CQBx0lAHM4ePuAgYApBeFmB4wIN3HEvXVANvaSpKZ/XxaHmhwwZjGXLljf1FIgIn58+Y7Y2JbERfZBtXww28tlh62W5I2XIBUU803bTGR51NKKmC1A8cxy6f/tklJw+Ch7PXT3iuYHPMYWa2tq/MGM5H+AIx2SwacsWPPzIT/HSSy/jjNNPw+xzzkb79hXQMVprwxTR9bXTgPnajTgaMG1OziCJCNRoZbIeBg7oj29+83oMHjwYjz32JPTPDDwvC9d1QvydqU3CSh9pzqIMHHg0mANL47j5sP54Yu5h+N4RXTGwrAGpzRt5xuXTELmgHQ17GfJOZSx6V1XgsF7tWFdgbFnyaYANkYOUxZpPNzJUPIq1vGms2JWZ3J3PL/mgAYHnUlZA6P6w00sgJoPA1tOYC2KxEiSKHMQSWcq+GU4sCWMoI0N6eu5aVBygqDhGB5Ggkc6wjXpjLl7ksU8j8QGDIsTcMvKMsd1BvChALBaHl4mjuLgYbtwDmSJm2rG9CCIAJIUEaYPhcsNygBQcN6B+DBJFlnkLE+N4uAszthTxhEuaCXg2yTzgM6wZj8WQKM7CdQ3pBWy3cEwRHU0McJJwE0nKbihDORIxyqe7RncLSkoTAMOdAWllvSRgUpQLKEqUwbhpeNgExzGIx4sAQ324HjxGJciOYzOwYDWFDmwGMSdBGVwUl1KXcQfCf0bipBcj74AypCDGUiYDEZbjPumSvc0C1KP1SgE6eTDPCtCfgazZP45F729BoBUQNimAdJSWAjB06FBs2VKN2oYkeQgs5x4Rw1uxfeacwd0Q79yB8nsAZWZVeDvCcfgeNqcbUN2rDP7MUaj87iloP3M0pGsRsror5e42QSfrcC6EnXbyISLUgRNK/+Kf/4w7770XVR2rcNNNN0AXAZlMFvp+aVdjjCYRfA01sMOT1xVXHtqKPvLyaLovMmn/QtgXWi31LeSh+ZZwD1abiCAvmxpV3w+g6fRjjsLVV1+OzdVb8B8//Aneee/9UEQRQUCjEwKNkNq0gA5P/841TjMjrBAaL9DZGi+DIe1d/P30YbjzoqNwwwkD0bt0M5KbNiOdFPiOCw3ZpRgqHtUrji4lccCj8QxNeMgOMbgQ42Dl6lWIG0GPbt3YaiFslvATW+Wv3pTCqpWfIh4rDWUE5SHaTm4LX/9A15aQAnlaJ8QJOB5j6FwDhxHqYojECQ75OcQHPNWNKYZBGUkXsc6QD7M01JY6UfupOIEaZMlSblCXccD40DNBkJLhbgfWwPPS5CmANMJKkilbbQyCOFwnxrIFTBoWdAysdVgn1AaCOBwpQSbtIvCLYEwxx096WdZTn8YI64spfymhCOBYOCzyD4gn7FvKlDKRPDhuQSLkF/bTk0mbAchVnalQboj2U2QhrxhlysILGqE4giI4JsGxcHy+6sJS4zqeLCkYICgmX8N+5BcUMc9uvJVuwHGJcWAkxhqSNWGS+xDyI8TcGD5ZU4PPP8myPs3+1BkXXCROvobjsAyLl6O0KM7d7DIIsYQ0mWy9s/DhlVCG/p2QDLLEcfRxcN2QQWO2AV/0NnDPHYeuN56EzmdPAnqUUTKAoQnESNDh89LzX99xyD9AwOdM6ULenPYQIRLRFy9ejh//1y34aMWHuOi883DqyTMQ45mrvk8uF6jqXEUkxBcR9mhbt+VgCmF/SVfIQ/P7wkf752Ff6LRm37w8mjana5pXROWvhwZEJHzx1QgY5tXY0oLwtqio7IDLLr4Qp5w6A3/68+u46+4HGEJeRwPnhMrxdYehOxRaPUtjCxrdmImD5i9st9zhWJaMl8KEdg6+P60vHr5wKv7++M4Y1W4L/OpNaGwUVLhJnDSwku7FwKcMaLqEqQlIjXUfLPkAg/v3pEMgb1o5IwZQg0ucIMg5ouVLNqK6pgYOHZLjsB9NPpt3ehvjhOO2NJpq9IX0RBziki4ZW+4yAT/Ugw0EFAG6q7V0oBYZiAlYZyCU2tJpiggCLjAcx1Auw3p1MMySBujMYItIW8s09ORjQjzW2QTrDfsChg7HwiIgD1aynIBYOkvEWJfSKrb6TAM4FNU4PgI6Dksd6Q7RkpclhuhulTt15QYuUkD5oK5D6Kgs5aZjFUMyxLGhcSUxOnhQToEDAWX3EwBzlmOHyqjtLGveiAtKS90ohywMd7mAAHSkQn2IWLAA6EJDHCgNS/7GEAcGSkOIp3IHSl/lYDs7IHdZjsvC4SAbG7JYOK+a1QYIHT5gjIFjDKhy6DVsKEPGSxaDQwHEIH+pFAlWUgIkJvYFfT6krhE1fiPWD6Rezx6HHteeiPazxiHoSefKDjHixwmiciJ3OSZG1sLZpPMsoGwZ5gMYjmfdp5/ivvsfwC9/+SscO/0YXHX5ZejTqxdlsSEojojkCEWfX2sNbJuZX2s1RIPPa0CNb+Cnod/6HTdqBG6+4VqGkAfgsccfw9PPPI+GhkbEud1xaD+ERpUJu9Kw0Mgz03RbGlQg4A7L8zNwM0k61yL83VEj8cDFU/G/TxmIiZ2qMaEyhWmdqohokSHBHC1spaR/yL/m448xYsTIJrpNCfmCjkUdHq0eFs7/FD53dNqTdpJIeUrM7vG9s775unyqRDlGTXaA5vX5cvO++XolUJjPl7VOobCftuVhd/XaV3EVT0HzhXVaVsjX5fO7KhfWK67SVNC8tiloXkHrNW0OiqOQr1c8hXwZdKCWzowpFxhLF3+CbCZGxxoD9EHzs/AeMWIEPvvsM9TW1bFfQQtJOhn2YKQh3q8SdkAFNg8rRdmFh6H7jTNQOXMsYr0ZRmYX69Opc9KoVAqsKrgt6QqdKphauFw8ppKNeO5nP8ejjz6Gvn374bvf+zYmThiDtP7Qic2GDhbRFWmgQAORky1QRpQFjQmBDswVn8bOB2zAlfrRuPbaa0BbhNtuvQe//e3LSKcDOOISXwgIL+GnAhMIXaUVA4+7AY9nlLR5dNzA4LIi3DyhDx46fyr+ccYEdCxzGOb04Viy0o5N4HC3sHrVasTcGLp160reRGhq00R3co4x+GJ9Iz76sIZ4euYp8DzKTO6KE8GhpQERnT0WRhwu5Iqxbk0t1n1cA8CBLqhsgaPV6EGHivaorKzCihUrtn/inCqMYgOkgyIXlbOmovO3TkLxqcPgdCuGpUO0QYA4z13jPArALi5hvYjAkQTfBZdRnTdw990Pcu6neaRyFY4/bjoCvh9ZL8v5J8x7gHZCdEUa2KaBFp2s7moKYVu3HXOFeJrfEaN1apR2IewL1UI6zfP7Qrd53+a0C8vNcdtC2TFxiDpQCmPo7ALroaJ9O5w7+yxceulcrF//BX7849vxxv+8DTV2AC0Ld5cZz0OGntgPaA4DwHgOimyMgUsHYOjS8qzPkpbxffSLFWNav85EIq5YuOyDpot2LcwtXLIU/QcMgMvwIQmEdfqhNKA8SXnl8k2o3uDQyBVBwlCuQOjcAZ3aCoLoOnQ0YCHQOSd0kHXVDlauqAbAZ2g5A+jQwjwAYRV4DR8+DAsX5n6YgsXw1qbAEXDWQbjYiw/vjFjHEi4dweC0DxtzwelI4NzjJtk3lm2WmAQ6X4/zE8pAAcBf352HW35yF1Z+uBqzZs4Mfwu8Ax18wLluiKPykhgchv0Fwh57f++PnpZy7gpak9+ueGj9vvDR/oWwL7Ra6lvIQ/OthatWqCVae9SmguVhjzpGyG1IA2okXMpDEyUGIgL9Z/W8kNCtWydccskcnHXWKXjv3ffw3z+6Be/Nm08cgzjDyPqrTh7PStkVlrvh3PGpRZyGLBE6vgTtkYF11Wr6MDSmegan+GTadAs8GruP167DkKFDwjoRCVOQEw/KmAhsYLB8yWZYvxQiEjp8JgBMM2Axug8JDQifna/zhw/SMeV8vhsZMvYBzhNhG8B5g9wV0OkOGjQI1dV1PMZIcg7k6jXjckKpA9QudJ1Qu5Q7dzUQVgo/QRyHeSWZJa2gyRnFXFdbMW/eAvzoR3fgtddex7HHHonLLjufIeJe0EvpCTPKQ+ewUD6A7wzrovvQ1IA+0zy05ghMaxKLaH1VNLDNkBWOSGsDGqMsz7oGDx6I666/mqHkY/HqK6/j1lvvxaJFSxEXQRHDw56eTxXMLu2rsNVIssC7kPx2+dUfr2HZomf37nSeNLIs5W4LgQs1bhu/SOKj5fVIJOJs4taZn9H9VdCAhNMkUSRYvXILPl3bABEhFEwoDlOjKB2rKlFWVoKlS5exRgg7uW2uThOFXCn3qWUDgcMFm2scOHSwCxcuwy233IuXX/4Ljph2OG644TqMHTsKWYaX9VvkaogRXW1IA21bFNO2xYuka2sa0MAaGFzzbIbOL4vx40fj5m9di4mTxuA3v/0t7r7tAcx7fxF3q3E4XN2L7MLw7WRgQmOXr57/wQLoLkUdqLCSmwx+5m8HIi4dbDU2fh6D68byDVF6yGhAn6pCocDq8vJlgRML0FAbw/JFddBLIJo0gYS7Uy0MHjyITna5ZvcYRCRcsMVdg2UrVuL2+x7Eb373e0yYMAY33XwNJk0eC4hFJpuFiC7kCmVEdEUa2K0G9sjJ6gquEFqiXoin+ZZw96VNaRfCvtAq7FtIU/OFba2ZV9qF0Jq0W4+WGrccCAzIy4RGAAAQAElEQVQU1IEahtuyXgaGhmrqYZNx883fpLOdgFde/jPuvP1+hpHfDw2hiECERlHjciFwo8IdMQogCHykSEvNWNYP8Mknn2LEiGF05Brsww5XNhvg/fc+QiYVQLizFTgQUT4BAAGgcjrIOWetawK1kbkDOQphiFd4a2MTXvglGy0Xtkf51tEA9SpZ6I9yCB2YTgnLcwXR58g5JXRm1iR5DBAgyBZh/vvLkUpmiCbIXzorxAh8nuWP4LnsF5s2oC6ZDJ9ahvMIxAYXgwhrApYsAs43foZ5cI6I5OgtWbIMD9z/MH7xi19hFOfct26+DtOmTYbjCDIe5WQ/xzEwxrCu+ZxBm7sK7Ynm95eASrsQWotPIU3Ntxbd5nSUdiE0by8sF+JpvrBtd/n9NmNUkELYnSDN2qNim9GAGqJtIHRejuHOkY5KxIHrxOnIaDQBxBhqmzRlHG7+1jU4fMr48Czrxz+5DX95/Q3ol0mMGICGTbG1zI4sim4UaAoDuAwzO2xf8dEqiHHQo3s3GkTABjSSVnuBlxA8VgKdu5aie79GJDNfoLGxEV5GaJhL2c5mhqv170mNU+g0NexcWNZ8iF7woXV5yPMsaI6y+6gB1ak+B6acQ36Q4rP2OI/0uVpYm0Im4yFV76KuNo2KzvXo0j0BXVSBzncrcwsEnBdgt6qqDigta4f5dJY6f4zjcL5lSSsA6MQtnaTiZrOcNyIwnIdafve9edDfGNYIzOChg3DzjdfjqKmHhfPY6nwjxB0XjnHDPqLMyBfR9ZXQgD7jQthfg6LV21+kI7pfXQ0UWppcXidrQKPk8bxWRDBp4jhcd9210P8/c/78D/Bf//UjhpP/gOrqWhosQZwOFTReWbW3TgwxJ4EvNm7Eqo/X4u233sWoUSMR504l4E5FhOaNkNen1rkxizPOGYub/+EIXHTNAEw9thQdutYg6a1FXf0mGuUsAl/gcyOS7wc1koYMTQbIQ+jGEV0HSgPqKOn4EMSBoBwGpXxODpKpLOrr61Cf3IDSijqMmVKE2Zf0x7f/cRrmzJ1KJ+oSj89OnyFlFRHOmRjrcvNvwoRxeO/d9/HR6rXYtHELHWUCxsTB6UhsB4ZzrSiRQJp8XnrpFdx62+3405/+jMOmTOE8vSY8e3VjMTpnS+eco8mO0exQJUSwTxow+9Q76ty2NHCQpVFHq6B/q6p/ruo4BuPGjcX1112D0087DZ9++jnuu+8h/Oz5X2PtJ59BxNAYulDn/PNf/waPPvo4Xnr1DZ6vfRT+wlTG9+E43J1us3kAzZ4xDnyGlK2k0aFKMOnw7rjgijG45tvjcflNA3D8aV3QrU8GHqq5K8ow1BggNLYMScI6JBEjxHMAQe5iqu25QvS51xqgHsO+muYhrMh9cPcKQhB4SGfrwwhE1q9F5x5JTJ1egQuvGI3r/mYKrrx5GKbPqELHLjHE4gEdHyDCZ8fnj6aLtaCvDUurV63FypVr8MeXX8MjjzyOp59+DsnGFFxGV4wxoeP99Qt/wK233oUVH36EY445Bt/+1k2YPHkiYlzwZTlhfc43ToqQXvQRaaC1NHDAnKwa3zy0lvARnbalAUOLpwZNn7MaK03VgSoMGzYEV1w+F+edN5tNAR577HHc88Bj+PCjNfgFjd+n6z7H1ZdfilNmHIt/+LubkWyow+9+9yKUpg3P1go9rRpvh20uz+QCBIHucIBOXcoxbsIAnH3BKO6AjsC1dLonn90dw8eWo6wig2S6Go0NGZ7jCp2uhWU/gWH/gKY7Cf2BfIQX6XMBEGbZghB8WIYdc3Vfx8+Ag94GllEL1YuID+E/6OKFetKfdgR3q9ZmWEpBnAxEhDrm+WZK6Ph8OtYGxIob0X+IwQlndMTlN47CjX83BRddPQrTpvdBj/A/jIhR31yAMZIBPiPZ+jwoRnhzPvD5uY7Bq6+8hk/Wfoz/84/fw2knH895dnG4I33u+RcYGVmHhx95Gg8//DDq62ow+5yzcM3Vl2PsmFGUT0cQEoMxBo5jICyGQ2Ma3V89Dei8zcOBGp3JM8yn+4txnn4+PRB8WpNHXu582pq0C2nl6e8sLcRrm3mBEYOY64D2inmERitnuGgUAfTs0Q0zZ56Oq6+6HH369MJPn3gG7747HxecPwf/55/+EVMnTcS//cv3MfvsM7By+Up8sWELHDfGntvfjuOwwpBHAsa4zBfeFvGEi0HD22PGWX1xzd8MwbV/M5ZGfBiOnlGGPkMbkSirQSpbh2SyHp7n0enGkE07NLwBhAZXnYbljkupBnr2pyPhEPS5aJ2IjkpzXxcIOFAFOlUO3TExOs6A4COwHtS5mvA3lTNc+CTpIAE/U4JkXVEYBhZ3C7r1rceEI+KYdVE/XPOd8bj+u2NxxpzBGD2hI8rbJ0ifCuZn/hYxEBHSCphaQr4ll+rTaqhL4v35C3DOOWfirlt/hKlTJuG73/k2Tjn9ZKxbvx4PPfIEqrp0xMUXX4g5c85B3769SY8LLPWkTeAYAW9wWDDMkCXa+mUp+65gf8nenF9r8imk3Zp0C2kV8tB8YVtr5pV2IZjWJB7RijTQkgbUWeUcmocOHSpw4nFHYcaM4zB+/Eg62nfw45/cgo/XrMEPfvAfWLJkKZ1wX2zatIXGT82fws6o2x0qaX+2GlLL3acazW49izDlyO6YPXcUrv+bKbjqpgmYc8lgTD2uDP2HBihrx52XeDyz406rPkuH6wKBQ9o+HId5uHTAKsOO/Ij0NbrV6Vk6Up8OieZDCNRMNptFI/WW5m5V/4tEcevRuWcG46YW45yLe+OKG8fg+u9OwiXXjsSxM3qi74BixBKWegsI+Vv1m8/vLqUcXFyt/2IjKjt1xcYtW/BP3/8+1nD+3P/AA3jxj3/A2LEjcORRh+HUE49Fx04dofNPqVqdIJqJINLAAdCAviEHgE3EItIAkDduxnHg8fxLTazDXa/nZSDcQRTqqLioFKlUgOrNtawWiOSAhT266WMR+NzzMJzp+ZaG1iJRFEO/QWU44rgqnH/ZSFz7ncnc6Y7BRdf0xQmnd8bICQm077yBPnY9UulahjdrueNthJcJuOM1HIcAyAN46UiYhHWa5kFxdpbP1xWmhbiF9W0hn5PN8sw6CASeFyCVrkNDYw31UgcvqEFxuzoMHBELdXru3KE8V52Eb/3jWFx2Qx9MP6k7ho5sz4VMAjYwfAZCcEjHYbrn4xMRiCgY1DYm0ZjxAHEQc3UxhPByuDAKrI+iIt0hA3pkoQ3W5p+VliKINLD/NWD2P4udc9DJnoedY0S1XzUNiAg0zKs7CgG4/wF69eiB1avWYPTIMfjnf/5n7mon4Ic//CH6D+iLpUsX4/XX38Cjjz6B9957nwY93WRcJUzVcAaBRRAEpKVgmRIKDanOcO5QgYAhQYPAZglpBOzney5TMLTsoHvvMoyf0h2nzR6Eq789Dn/z/cNww99OohMeh+nceQ0dnUCnHh6Ky5LI+g1oqG+g802GO99sxoWfJe0gC5C3MWQqKg+NPyXiUPnps4l1bOdN+R1WC8JFAM8WAz3D1AIxqSa22a2g5TyQQVifL2uqdZrmQPspH+VnITAQyQEgiorcZZnkIOwXtjmwdKT6XgaBwMsKx+dBv0DU2JhBOtMAJ9aAdpUp9ON56hHHdcU5F43GNd86DN/+X9PCneq5lw7BNNb3H1yOopIY6cXgh4scjhUpOuQ0+RoCYPR/heB4A5+7WYqifC11EBD4FLVlK4QyioGIIJPJ4oMFi/DTx57EH/7wIlYsW4runTvjRz/+McaOG4/vfvd7OPbY6Vi4cAH69O5JGQCxpEhAdH2tNGD5zPNwsAZumjPOC6Rp87bmZcXJQ/O2lsr5PoVpS/h721ZIX/N7S2dn/ZReHnbWvj/q8vzy6f7gsT9pikhIXp2QghrXLlWVGD18FB595ElcedXVeOnll3HBBRfi/vsfwjHTD8PV116Cnr164a2338Xtd9yNp5/5BZYsXYFkKg3HGDgOp3BIVxDwhQqCAArKKNQTnamI7nAMDTTgmBiEoV8RgXEcaBu70RDbrcAmlLcr4W63PaZOr8SsCwfgmm9PwHXfHY2rvzOKIc/hOGNOPxxxfBVGjHPQqXsN4mWbYE090l4t6uproP8lWjaTppPKELJ0NBnKRadLZwJeNvDI28JxhIAwr3xJBKBrEbGsY5aLA8sd2Y4QsNGSpjpTzedAxywipOnAMDpgoe0K5Bf+YIcbjjMgTS8bIMvdeSbtI5VKUac1yGTr4XERIe7naNdxPQYMDzDxiHKcenYvXHjlUFzznbG46e8n4PrvTMX5lw/HMSd1wtDRpejYpQRuTKCy29BRM2cty0I5DKDOHsWIucUclyUAwromlFAm8LKEgJUBn5tH5yviwkiMDj6D5cs/DL+Zfsutd+Lll/+MTp0645oredY661Tce899mHHyKXjppZfwve99D488+lP04rzp1a2bCgLhP2NUDkBEcJCuvWZrqZNC2GtCe9hxf/EspKv5PRTrS6Er3ebwpTo2IRX2baraZdISbm7W7bJr1BBpYD9pgHbOcseSzfo46aTpGDlyKB5//Ak8+OBDePyJJzFu3BgcffSR4e/STj/mCFxzzeU499yzUVKS4O7lj7jjzjvxzLM/w8JFi+F5PoT/HDE01gbGOHRqrKMxNU2GdeejUJOusH2rzRs0+i1LZ2SRpQPJoLJjAn36F2HclPY44YzuOO+ywbj8pjG46X9NZmj0MFz37cmYe9VIzDy/H445sQfxKjFgmIMuvZIobZdErLgOgdmIjLeZDi2FhoYG1DfUoa6O+boAjQ0W6aRw5xjQSVtCgExa6AjNTkDrc5BJI8TLEDfZCDTUB6ir9VFfl0Yy2UBI0olmkMyQd7AeTryWO/IGOtEt6Dkgy/B4OXefnTBjVmfMubQ/rrxxHB3pNNz490fg6m9NxNxrRmLGzB6YclQn9B/cHpWdirlLDahrn07eMhWCpgpo4VJdK2xDyT8fn7t5bbF00OFvCOtzY4h/8aIVeO5nv8Ydtz+AX7/wWy4eBLNnz8KNN16LE084FvojFJMmjcdRRx2B5577GR577LGtDnbmmWfy7FhlysE2rlEu0sCB00DkZA+criNOBRoQ5sMQqfh0OgGOP/5oXHXVVTSgs+lQr8Gx04+m4Q6Q9bJsz9JY+ujVsztOPeUkfPOGa3HOrLOh520vvvgSbrnlNjz2+DN4f/4iNDQ00skK9O8jRYSul4z28rbcUarDBQ2/7qyyWUun4lAuIQSUKSAfg7LyInTpVoqBw0swcVonHH9qb8y6qC8uunowd7/jcfP/OpxOayq++d2puPbbU3DZ9WMx5+JBOOv8vjiZzuvYGV1w+LGVmMQd45gpCQwZ5aD/UDAka9F7oIeuvRt3Cdreb0iAPoN89BsaYPTkGGUoxdRjKujoO3Ix0I0h8F6YRcc/9+rhoQO99jsTccP3JuM7//sIa0Fu4wAAEABJREFUppNw8bWDMPuSgThl5lAcPr0bRoxPoFe/dqjqWIaiYgeQLDw/g4ALjoBhZMtzVQU2gCqmLvAlLtkljjpafV6GxNLpDBYsXIqnnn4et912J/7wx5egf6Zzxhln4KabrscZp5+C3r16kGdAmXzSZEoHPe3ww8J5M2vWLFxx+eU445STwSN4ymzhBwHE7Jo/iUR3W9bAIS6baSvyW2v54uSgrcgUybH/NKBOyzEuQ4EIjajP8GBpSTF6dO+K4uIEjWMA4wjbnBAcGsmAO1/d8Tgi6M2zttNOPQU333QDzj77LHTo0B5/ee01hg3vxYMPPow333oHGzduhnoBEWGSAws6SALtLsAUsMhflvTB8GwexADGOAB3VECcuyhWEFn7Wmtg2F/72ND5BAh80zSHucPj2a/j+ojFDXdbcXTqGqPjKsag4RUYO7kKR5xQQWfcHaec3R/n0OFedPVQXHL9UO6Mh4Uh2eu/N54OegJhIneUU7bCTX8/hQ57SlN5Mr75txNx/fcUiP8343DlTSNx6TeH4aJrBmH2pYNw+uwBOPGMXjjm5M6YNK0rRoztiL4DS9GlRxHaVRQjUexSRg7RepQ9aNKGAzDMDOrCwgvzoqFmBS6KLNssdRLQ4YKXMZafFhri5uEnaQQs5+6AOg3xQzoB21hf8DxEBJs3V+Odd94Ln9utt96GlxnyLS0twZln6PO9FmeccTL69+8Jxxg6TI/gMy9wHNV3EModBAGKEjF079aVi54ynv1auJwzvOEYxUN0fQ00YNugHzEt6b1QYM23Fm5zOkq7EJq3t1a5kMfO8nvLZ2e0Cuv2lu7u+hXyaJ7fXd+D3S4iNH6xEISmV40hmOo4aDUh+o87yDBlHk15I2owc4uxEBdA3z59cPKME/DNb16D8847G/0HDMLiRUvw08eewp133Ytf/fo3WLxkKRqTKRjyVRqO48DCIAjUOQCsZt7n7ijLejXcPsua8hWRXLsxDhQcxzAF1KGg6dL+xgHpCIF4UgTQMfODd0CIERyC3sKPOEHLmmeWXHX8Cm7M0PE5SBQ5KC5xUVIa3wZlCZQosK64JE4cN/ziVjzhso8b8kZ4WX4qGKYKDtP8nSvTHqmqCSbsJ8KUOgGdaQ60HIPhWAwXRPneIgKhY6XvCqt04ROETlp15tEJBvDpXCEcjTIRgREXIg5TYfg6iyVLVuKFF17G3fc8yPDuE9y9Lgyf20UXnhfuWE895UT069cX7Er57FYwIQ3DMkgccKh0l7KJcBaRlyUwB0fAk3eE/MRISIc92vStsu8KDpTgzfnvLd/mdJqX95bu7vrtC5896bsnuGZ3Qu+f9ohqpIHW0YBOdt/3wzPYgLuZHj164uijDsdll83FlVdczLO6I0NDq79Te+edd+Gee+/Db3/3Ryxdtpxnnkk4dLaAAAQLh7gxWIZDhU7BEEJLjr251MEp7L4v/QK2h21ORce350CpyVpp7p77vmOonhR8n+5NdcddrmscCP+5jotUo4/lyz/Ciy/+Gfff91PcdeeDePXVN5BOpzF16mEM787FZZfODZ9b9+7dmxY3dmu67xJGFCINHDwNmIPHOuIcaaB1NCAiMCY3ldXRprNZZH0fGnIcMXwoTjllBq695ipcdOEFGDt2HGpqqvHyy6+GDveeBx7GL3/7B8xbsAiba2pDp+vQ8YoYiNBNNAHa0CVtRBYRKdCRgZ6rKtRQj4uXrMDvfvcSHnjwp9Tz/fj971/Cxg0bMWzEEMw+91Rce+1FmDlzBkaPGoayslJGEPwQ9EctdFEBXiLCz+iONHBoa8C0RfH1JctDW5TvYMkU8d25BkS4g2ratum8cTir9XxQzwMV/CBAwPbOnTth8qQJmHPuObju2qtw/nlzWJ4In075rbfextNPPY0777wXTz7xLP7yl7ewYsVHqKtvCJmK7MTg0xGTdBjoBXIyKC+y4s7UYvtLy01ABN7Eye84dddmw3Kuj/LKA2sC4hGYC3kpD81DQ7JhDdtZEVInYdVBDljPSlZBoekjj7lDakkvILBXE1Wi8A77cqwi3J1uBZUPqKd+Vq5cjddffwtPPvks7rnnfjz19DMs/wXJVCPGjBnFEP4sXHf95Zhz3kwcPnUSevbgbpXnugFDzH7g8dkE0Oel6yR10oYZXSyRdXRHGtitBiwnaB52i3wQEGiOvjzX/EDyaUs98zj5tCXc5m35Pvm0efv+Kuf5adqaPJReHlqTbku08vx2lbbU91BsExEaaoEaaMe4cNQZgHUEo22g62j2MqrTHTtqBM46/RRcc8WlmHvBHBz/jePRvWcPrF69Kvxm64MPPorb77gHTz71HF559TW8P/8DfLLuU6TSWVIW6K7XiAMR8lKAodNocpg8R9ZfR9I/Uyp8DurILL2z5XlwzplY9g8AOh5r/TAvEoQp6PTEAlrPpQJ0LFmfuYB4YMoxBeoSlbeQBOvQBGGfJj6W6bawuoXy9T0fljKIGKh86ryVPiD8h60XSUPH8Olnn3P8C6iHP9ORPh+ep+pO9fd/+CP1tRpdGeo9Zvp0Ll7OYaj+Upx15mmYMH4MunTuDMfkeCgfBbGGPByOh7pjLtQhzFae+hy3Fr4iGR13S3Cghrm/ZCike7DGsid8C+XVfEt9tb0QWsJt3rZtVjdvicqRBr4SGtj5IPIvjLZqXtP27dtj0MB+OOrIqbjwwjm4/rorMXfuBZgx40T0pOPdvHkTPvhgAX73u9/jkUcewX33P0hn8yxeYuj57bffCb9c9elnnyGTyQB0XBCB7sxisRizZisY48A4QrAwJghBmEK/ucvdXRBkENhsCJZ1gZOF47pIZrJ49le/waIly+i0HNDXhs4RFmCGt2XWg9JReib8chJ5OAoS0nB4Rmro8Ixx4FIu4+gXwLS78Fwb+GLDJixb/iHeeefd0Jk+97Of4/4HHsS9PMv+xS9+iXnz5mEDw75du3bBscceQ/2cz6jAlbjggnNxDM/CBw/qj4qKipwsXACobvOA6Io08DXUgPkajjkacqSBrRrQHZ2IhGXNZ/1c+DKgg/CYb9euDP379cER0w7DrJlnYu5FF9CxXISzzjoTRx99FAYOGBA61ZUfrcKbb76N3/zmN3jk4Udw1733476Hf4pnfv4r/ObFV/CnN97C2/MWYNGKlVi1Zh02b6pGbU0Dko0e+wts4MJIAo5TRKdLYF7LRuIA4YNlK/EvP7wDt931IOoaU6wTOG4M+sUixxj2FYKBY3J9YWPwPCH9bMhH+SnfRctXUo4P8CrDuy/84WU8/fyvcP8jj+Gu+x7AA/c/hJ/97JcM9b6JFR+uZCi4HvpFpCOPPApnnz0LF188F5deMhezz5kJ/XKZLkgq2pfT2QfweAbucXetqc9dM6Ir0kCkgVADh4STza+ENQ2ljj4iDbSSBkQE6lw1lAoBWAS4H1TIzTfLUg58P6BDsYjFXHTqWMVd7wBMmDAOM046AefNmR1+Q/aSSy7B7NnnYMaJ38CUyZPQo3sPxLhb3PDFF/hwxXK889ZbePmlV/Dz53+PZ595AU88/jweffhpPPzg03jkoWfw2KPP4YnHfo6nn/wVnn/ut/j1Cy/h9gcewz//648x7/1VKCvrGO6Yf/3HV/H8L1/Ar379azz/i1/g6WefxRNPPo3Hf/qzkM6D9z8Z0nz8sefxzNMv4Pmf/R4v/vFlvPXmm1i+bBk2rP+cDtqgZ/duOIxynswxzD53FsdwMeFCnH/ebJx26smYethkDB40gCHfTtAf//AZXrbUUMCwtsdFiFXtMKRtjNDJA0KLYkSgl+rUcrGi+QgiDbSWBnRO5aG1aO5POnwl9p58fqCa7o6K4hTC7vDz7YV98vl82/5M87zyaWvxytPLp61Fd0/p5PnvLN1TWoc6vojAGAPhP0ccfubyukvUOvoRKBhDPAHzdC10HoW6Yy1vi3jMgf43fv369MaoYUNw+OTx+MZ07gR5Pnn+7Fm45MLzcfmlF+KiubMxZ86ZOPOsU3DyKd/gWfBROHzaZIwbPxojRw3FkKED0bdvT+4ku2Jg3z7o06cX/GyaZ6NpJOJxdKqsCB1k167d0LtXHzrCIRgxYgTGjhsV0vnGCUfhlFO/gbNmnoxzyWfuxbNx5eUX4TKGvy+ccw7OmXkGTjzuGBw+ZSJGDh0MlbeqsgPicSccBz9QOD7NG1ZSBWBDqCPHEJceV1NhjcCE/9B0OVxciEhT6euRqJ52BQdLA83laS059hfdluRrzlPLLeEXtiluIRS27Sy/J7iF/Qv7aV7fm8L2KB9pINLAXmhAXyb6XfqfHR1wrq2wPkAsHqCkLIaqjqXo1r0SvXrTmQ7qg+EjBmHU6KEYM3YYxk0YhfHjRmDGsUfg//uHG3HFZTNR0S6G/n17Y8qEsZg0cTxhAiaMH4uxY0Zh9KgRYf+BpNOrd7eQblXHcpSVx8mP3pArhR1lKZQrn1c/qvjbK2LHmu3bo1KkgUgDO2ogcrI76iSqiTSwnzVgGXb2GabeBn6QZTkdguclkW0Cz0vBz/goLy7CnNNPwj//779Fv9494Xs8O9adrf62c9ZHJuuxD+uCdEgjR4/09YtUCjwvDRjq3c8Di8hHGog00EwDh6STLVyNNxtPVIw00OY1YK0wuOpCJNYELszWfAz65SfXKYJjEjASJ/A1DXLDGjKgP8PDPbhjDmAcQxwHGpbVbzE7jos8TRPSYxkxCFziOzkC0WekgTamgd2Jc6jbe1M4gOb53Q2+sH1P+xbiF9LZXb6wn+Z3h99a7cqrEPYX3f3BY09lLZSheX5PaUX4O2pAhE5WTEGDMF8ILPIWEYgegroM34qlo8yB9nRjcVhxISJ0whaCHIC57QG8BMYYiAiia9810PydKCzvO/W9o1AoQ/P83lHcsdf+orsjp+1r9oVvYd/tqe5YKsTV/I4Yu65R/Dw0xzLNK6JypIFIA21bA5bi6QvNJLojDUQaaOMa2D9Oto0POhIv0kCkgUgDkQYiDRwIDURO9kBoOeIRaSDSQKSBSANfSw206GQ1JFUIe6Khwn6ab6mvthdCS7jN24IgQB6URvP2/VVWXruCveS5Q7dd0c/X79DhAFTkee8qPQAiRCwiDexXDexqbufr9yvzXRDP895Vuotue1y9K/pav8fE9rKD8srbdE33hIz2LYSW+hbiab4l3OZtil8IzdsLyy062ULEKB9pINJApIFIA5EGIg3smQYiJ7tn+oqw25oGInkiDUQaiDTQhjUQOdk2/HAi0SINRBqINBBp4NDWwB452cIYtOb3ZOiKXwgt9S3Ea57fXT+N4e8KWurbmm17IvO+8D1QfPZExuYytVTeE7oRbqtq4GtHrKV52LytLSjnQMl0oPg01+mubLTWq0zN8QvL2r4rKMRrnm/ep3l7S+V96btHTrYlIaK2SAORBiINRBqINBBpYHsNRE52e31EpUgDkQYiDexcA1FtpIG90Hd/XFEAAAJfSURBVEDkZPdCaVGXSAORBiINRBqINPBlNGA0Bp4HjTt/mU55HMXPQ77uy6b5fpp+2T6Kp/iFoHVfFvLjzKdftt++4hXK2zy/r7QL+zenXVguxGsr+UL5dpdvKzJHcrQdDexuzhS2tx2pt0lSKF/z/Dasfc81p11Y3nfqu6UQIuRtbj4NK7/kR6G8mv+S3UI0xc9DWLEHH/l+mu5Bt/A3xvPj1DTaye6J9iLcSAORBiINRBqINLAHGoic7B4oK0KNNBBpINJApIFIA3uigb1ysnvCIMKNNBBpINJApIFIA19XDWznZDX2rDHkPGj5yypGcQvhy/ZTvMJ+mte6LwuKXwhftp/i5cepqdLQugMNyrcQ9hf/Qh7N8/uLZ2vSbS5zS+XW5BvROrAaaOm5Nm87sJLtHbfmMheW947iznsV0m2e33mP/VurMqhdzcOecNO+hdDW+6qs+XFqquVCmbdzsoUNUb61NRDRizQQaSDSQKSBr5sGIif7dXvi0XgjDUQaiDQQaeCAaSBysgdM1RGjvdFA1CfSQKSBSAOHsgZadLIaW9YYcx72ZKDatxAORt895Zkf587SPaG1L7iFOmue3xe6LfVtzqelckt02kpbS/LvS1tbGV9bkGNf9NhS37Ywtt3J0JL8zdt2R2tv2w8Un5bk25mdzNepfC31bd6m+Hlo3tZSOd8nn7aE27wt3yefNm9vqZwfp6bavyXcFp1sSx2jtkgDkQbaqgYiuSINRBpoKxqInGxbeRKRHJEGIg1EGog08JXTQORkv3KPNBpQpIFIA3ujgahPpIH9oYH/HwAA//8qlB2MAAAABklEQVQDAI9uhXK57lc3AAAAAElFTkSuQmCC"/>
          <p:cNvSpPr>
            <a:spLocks noChangeAspect="1" noChangeArrowheads="1"/>
          </p:cNvSpPr>
          <p:nvPr/>
        </p:nvSpPr>
        <p:spPr bwMode="auto">
          <a:xfrm>
            <a:off x="282575" y="-1981200"/>
            <a:ext cx="4505325" cy="49244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data:image/png;base64,iVBORw0KGgoAAAANSUhEUgAAAdkAAAIFCAYAAACeU4fLAAAQAElEQVR4AeydBaDVx5X/P2d+vyvPcEKIETfi7tZoI400bo00aZLqWve/7bbd7e622+3Wtm3SuLu7OxBC8ARCCAR3fX7v/cn/O/fykAgBAgTCHX7nN/ObOXPmzJkz54y893DNzc3pikJra2u6qtDW1pauKrS3t6erAoVCIV1dUCqV0i8boihKv2yI4zjdUCFJkjRJqpAkyQarA173v+w56Nv/sm2Rb3912VZPZ1Xsu6+zqj7F11tVX+brrajP9HiOaqhKoCqBqgSqEqhKoCqBNSKBqpNdFbFW61QlUJVAVQJVCVQlsAISqDrZFRBSFaUqgaoEqhKoSqAqgVWRwHKdrJnhnFsMrKVgZpgtgZVp1mzV6y3d14+nV4aH1YVrtqQvZra6yH6CjpktI2+zz/7+ROUVz1hrmGafzb/ZqpettQ6sBw2ZrboczT677nrQ9RWeK2a2xrpjZp/Jxxpr9GOEP24jl/42s49hL//TzBb3Z/mYy5aaLalnZssWfs6XmS1u08w+B3vZ4pXp63Kd7LJkq19VCVQlUJVAVQJVCVQlsDISqDrZlZFWFbcqgbUtgWp7VQlUJbBeS6DqZNfr4asyX5VAVQJVCVQlsC5LYBkna2aL71/9mbPZip9Tm9ky59tmy36znGC24rgfJ2O26nV9HzvAzD5Oeq18m9lnym11MmC2dtpZnTwvTcvss/k3W7Zs6XrV9PolAbNlx9Lss7+X07N1pshs7fNvtmybX4YwzGwZX8JKBLNV599s7dc1s2X6amYsHZZxsksXVNNVCVQlUJVAVQJVCVQl8MUkUHWyX0x+1dpVCVQlUJXAV0MC1V6sEQlUnewaEWuVaFUCVQlUJVCVQFUC+KPkJb8Ha2YrJRMzW3yfuFIVhWy2anXNltQzM1Fa8afj/rUjXvGaXwzTzBbLyWzZ9BejvGxts2Vpmy35XhZz3fgyW8Kf2fLT6wbHVS7WJQmYLV9nzJaUr0t8d/BitoQ/s2XTHTirIzZblrbZku/VQX9FaHTY3I54Rep04Jgt4dfMOrJXKDazxbZ3hSoshWS2QnWXqlFJmpl3rEuAaqhKoCqBqgSqEqhKoCqBNSKB6nHxGhFrlWhVAlUJVCVQlUBVAlB1sp+iBdWsqgSqEqhKoCqBqgRWhwRWysma2eLzbTNbqfbNbIXrmi2La7bke2UaNbMl5+JupbrKFwlmS/g1sy9Carl1zWyFZbpcQqux0GxZnsw++3s1NlslVZXAciVg9tl6aLZs2XIJraVCs7XDk9naaefjYuu4m/202Mw+jr7Mt5ktY/fMlnwvg/ixD7MleGb2sdLlf5rZMm0uH3vZ0rXneZZtt/r1lZNAtUNVCVQlUJVAVQIfl0DVyX5cItXvqgSqEqhKoCqBqgRWkwSqTnY1CbJKpiqBVZFAtU5VAlUJfLUlsFwna7bq59BmK17XbMVxlzccZrbMHayZsaaCmS1zRm+25Ht1tWm2hKbZJ9Orq52VoWP2ST7MluStDK0q7opJIE1TOiBJEjz47xWrXcVaWQmYLdFns0+mV5be6sA3+yQfZkvyVkcbnobZEppmy6Z9+doAM1vGjrMSwWzFeTZbcdyPs2C24nWX62Q/Trj6XZVAVQJVCXz5EqhyUJXA+iOBqpNdf8aqyukGLgEtnhefnmzgoqh2vyqB9UYCVSe73gxVldENWQL+Vx3MHGaGT3swM6qhKoEVlUAV78uRgDOz8sQ1q8SryoZZpb5ZJf48OmYVPDP7PNRlys1sGX7Nlv1eBnk1fpitmXbMlqVrtuR7NbK/UqTMlvBgtmx6pQhVkT9VAv4+1YMvNDNSEkEkiAURWFyGVHGSRGWn+sHY8Vx7w2387s838Kdrb2LI0BH4kKSqYykYlEEUEKT+HhcF0ff5qc8TKKf6fEEJmBlmnw5fkPQqVzf7dH7MbJVpfryimS3T74+Xr6lvs1Vv12xJ3c/jz2wJrpl9Hvoy5Wa2WDbLFOjDCda7x2xJh8yWpNe7jlQZ3iAlYFbRWd/5NJGDVCLFQPmYI46TMiSKgyDDMDnU++9/kH322YuzzjiVQw4+kJdeepk3Xn+TwIUkcVrGj2M5XLyzlqP2cRqRpEnZtZo5TP+ohqoE1jMJmElzF8HaZ/2Lt+i+OIkqhaoEqhJYWQmYLTIczscBzkIcigVhkKUDEu1IX3jldU4//TRmTJnEd6++ijHvjeSss85k4OBhNDW3CTdYBCHOsgLFouuPlF3Vua7s0FTxqxJYrRJwq5ValVhVAhuQBOxT+mpmmH0+VKqmlEolWlpamT9/IdNnzGbCpCmMGz+JD8dNYNy48bzy6pt07t6DVEfCF15wIY8/9jAXXXQRc+bOpfdmW/DyK68J7yPhT2T8R5OZPGkGM2csYOH8Aq0tRYqlopoq75NXiC8zE371qUqgKoHVJYFPOFkzWzwZP68Rs1XDNbPPI7243MwW82NWSS8uXLXECtUyq7RlVolXqNIKIJlV6JlV4hWoskZQzCrtm30yXiMNrqNE/e+cLsOa6UZTDi0t35MmOm6NyxDrbjTR0a4eUlUwE6LAzJbRTxVRLJaYNXcB4yZOYeSoMeUd53MvvcojTzzNHffcz0233MnNN97F9X+7nRuuv4Pbbr6Hu+96iIcffIKnHn+e5557nhdeeJGXXn6V11/vR11DA/MXLGRh43xPnigqMmXKVDp16sTAtwcJ75VynWefeY4nnniOhx58nLvuepBbRfdG0b9B7dx0013ldn37no/nXnqF/m8PZsR7Y/hIjn32vPllvn0DZsv2yazyneLvjwUpkklFNqmkkehIWl/lPP/tafg7YR9vaGBWkZXZJ+MvSxZmy/KyuvgwWzN0l8ef2bJtmtny0JcpMzPMlsAyhZ/yYbbiuEtXN1tSz8z4hJNlHQxmS5heB9mrsrQeS8AfqXqH0AGR7jXBQMe2aWpyHErp3jPU3WgQ6EBXx7BmpmPaFiZOmsyo0WN57fX+PPTQ49x8811cd92t3HDDbdx51z08/sSTvNl/AO+NGsWCxiay+Rq23GpLdt1tFw44YF+OPvpITj7lOM486zQuvugcLr30fK644mLBpYLLuOLbl/Ld712lnel0tuizBWeceTZBmOHII47W/ezeTJwwgSuvqOBdeeXlqnMp3/72+Vxy6blceNGZnHX2qXzjlBPK7ey/395qt2+5fc/HgsZm8f4+/QYM4NEnnhK/93HjDbeL/1u4+Za7ePChx3j1tX7C+aDcz4XiX91G3cfpFbigfB+MOcnKJDHFZnj5JUmCmfIEXq5CqD5VCaw2CZhVdMvMVhvNNUlIM2NNkq/S/spI4CveEeccHjKB7jOxRc7EkcQwffpMho8YxdPPPM/dd98rJ3oTt956O088/hz9+g2UE5xNQ0Nndtl1Z4448hC+8Y2TuPLyS/jBNd/hqsu/xaUXnsfZp53MicccyaEH7Md+e+/Bzrtsz9bbbMHmm29Mj54N1NVnyeUdQSbFFu2k/e65Z7fObNyjGy+9+DLX/u06OfQ3uee+e3hbO9h8aGyx+SbEYtJMji1IVZ8yHU+vR89ObCb6vp1ddt1R7e5Zbt/z4fm5/OLzy/x9/+orueKyS/jGqSdxxBGHstuufenWtQdzZs9jQP+3y/288867yv2+Q/GTTz3D0GHvMlm76fa2YlluTgYvMEdWi4AgCPAhiiL1xXyyClUJbLASqDrZDXboN+yOm1nZAZgZ3rmi0NbaxoSJ03hr4Ds8+PDj3HjjbXIsN/PQw48xePBgEjmzrbbemqOOOpLzzjuHK7/zLb59+QWcddY3OPbYw9lv3z3ZcYdt2WSzntTWZHE6Sk39UarqibyeFPRdydPBqs6ek9hIU2Fq10waQOLEV4qzRLU9xJx28olqO+L6m+9kmhzfHfc+xIzpMzjzjNNQbdGNMZdU0qrv6XiaSWLEUaq6vt1U7Yie2keUVan87dOBpeI3wyab9mTHHbfVLnkP9fFgvvnNk7nssgv4zlWXlPt75JFHsM0222IGw4YN57HHnuamm27lb3+7mfsffJQBAwZJflN0x9wiHCMMw3JsZuXYt1mFqgQ2NAm4lemwWWWymFXi5dU1q+CYVeLl4X68zKxSx6wSf7x8TX2bVdozs9XahJmVjYyZrVa6yyNmZovbNPtkenl11+cyMyNJY4EcipwHhtJot5diZovB93HBwkbee/8Dnn3hZW65/a4yPPvMM3zw/lga6urZf799OPus0/nOlZdx6SUXctKJJ3CgdqLbbrM13bt1lRMJRHdRW3JcqdqNkxLyXp68cijHalVZ4ieVo/M5qX8Z+MeZnHxQBjMHKFMO13CV41jh1shhX3ax2j/ua7w9cCAHHbgfV33nMjp36YQaE15GtQKB07dhouNcQBkCh7q9mBchiBfxIWeben4Sn1YjvkBYKbHKk8WQJDGhaHTt0oXttt1Gbe/PiV8/gUu+db7kcinnnHM6hxx8AD26dmX8uPH4e+Hb77iHm2++nWeefZF333ufufPmlambed48pMRpSa1FghQM3YAn5XTqeVoEfMWCmWH22bC2umu2hIfV2abZmqG7PB7NlrRpZstD/USZmS0zHp9AWCrDbMVxl6pWTrryex17mS3p0DrGWpWddVQC/h7Qs+aNdCzHYebkphzSJDkhKzuKOXPnMWTocB57/EluuPFm/BHoG/36014qsfseu+u49Bt8+9uXcNHF53LccUex22596dmzR9mZdtD29DtAXoHFvyIjXwEOZ97hhUI3gX8US59BcQfo2/wCgI7gKwuUJ7Yx/8KBnC2YHFCED7v23ZFtt+rDrrvu7D8FPr9C14RvqqcHREeVqYCixU8FFyqxeWTx0vGNdtRloFLu80048nlyuhVnvLjvcsahjqt79ujBLrvszFFfO5zzLzibK7UgOeP009lr773wv7c7aNA73HvPI9xwwx26t36SdwYPZ+asOYROO33JqkN+SYKCLW7HrJJWZvWpSmC5EjAzzCqwXMQvqdB9Se1Wm61KYLVKINA9oHcAZkZW94JOcWtbOx+MHcfzL7zEzbfcpvvUuxkyZDC1tbUcdughXHzxRVx52bc49evHsdduu7CR7j69Y0q1yyvHpIuNfuo9zQpxLGepeiuEuhJInmqhUCTSPWehUFiJmmsG1YvDy8Tv3lPJK1VGqtjvfLt27cQeu++inf9x2vFeIDlfIHkfTKdOXRg+/D3uufthHTPfxTPPvMxonRr4X2HKaPz8mPlxNI1dWqbne71m+K9SrUpgbUnAra2Gqu1UJbAmJGC2ZAXrnGP69Om6Ux3M3fc8xB06tnzl5VfLv4u6//77c8mll3L5ZZdyzNFHscMO21NfX0cSx3KkiXxqijNv1COxGeuIWbGOSsFYNnz8e9nST//6eB3/XQET/aUBffOFgoFkUgaUXi6wWkKqvTYmeekeGSK0+SWS7PwBcCmKqanNscOOW3PMMYdw2aXnccUVl3DQwfsTBE7353rUrgAAEABJREFUuG9xx533cudd9/H6GwOYMmUKTuPoIZDjNfN9oBqqElhvJbBcJ2tmmC2B5fXSbAmemS0P9RNlZrbC7Xyi8kpkmC3bjtmy3ytBahlUs2XpmC37vQzyavwwW7YdsyXfq7GZtULKH/cmfickSLUTTPxORi17Y1359iY7kfOLwfQs6qt3ixMnTuKFF17RbvV2HnzoUd0NjmWbbbbg9NNOKR9fnvj14+m78466Z60VZUh0nBz780m1ETgnJ6sW1K436i7I6FsNoHxFKbpjNd9mTJpEpIv+VKE4QZRELxGIiwQsNp3UmnAoB31hctxmMeV0x9ugkg8o7cGfDKfWjokn/AefFdQW4lfFHbs9H/tGY+WVKGJxUYe5+rACVm4fxYDaSgRiEx+bGWYe1AfhpUqneP5jEvGRKO37iPiXyHwT5RzUvmoorbqxwzwxfEjLjjMIdGyuT5EkEwY4S3R0XBLNWDVTnSTk2GnHbTn22CPKd93nnnMmu/TdialTJvHoY09y3d9u5NnnXmL8+I9UL8FM7QiUUP1EdJJynPq3+EwN5aVEsR8flKsS5YuF9eoxM3Xx02EFOrJKKGaf3p5ZJX+ViKqSWaW+2afHQlkjj9my7a1MI2YrXtdsxXHdyjCxJnHNljC9Jtup0l43JWBydpEcXyr2Yln0RE7Pg1N+IoOZKM8sIHAhvtw71ueef4Ebb7yJp55+rvx7q/vtt792Spfgf/J3//321X1qd1H72CNaUjX80aQv8e2ZORCoSBba62GA4QGQp0hlxdM0UJ1YnyWVJYBTOtVbKeGouhKi5pQnSOSYinJy7bTSki5gdukjpraN4qOFQ3h/9mu8M+0x+k+8n1fG3sFzY27h4ff+xoND/8jomW97VtSGqY0Vf9JFNZI5bzP37R8wf9CPWfDuvzBvzM9pHPsbWsb/H4UpD5HMfAHmvEa6YCBJ+yTSaI4aaVE/iqIgR6i+lCRjc0aQxhA5kkKocnAqQ+OSejDkqOU0gyKqCKnuoQWpAMnLzOFDmqaKvEwcqiK8igP0+R5USOfODeyxx26ce+7ZXKrThiOOOJL29gJPa1yvv+FGnnjyafxfv/J3vM4CAheQempmin2qErPoO1Eu5cY89SpsSBIwM8wqsK70260rjFT52NAlYOTKd6kBoT8mxMoCCWSsQxnVTBgyefI07XBe5Jabb+PpZ56lVIo44ogjdOd3oXatJ2k3tAPZXFa7n7gMnkCHIffpVYHUOxTvNDw/Lo8FNZjLEJvJ/zjtG2Na41bmFCYxtqk/w2a+SL9Jj/PshzfxyHu/5/7Bv+HOAb/i5jf/lVv7/4K7Bv0H9wz9b+4f8QceGfUXnh57I8+Nv4U3ptxOv8n3M60wZlXYVJ0Up3dcmkXTtOuIpvyG4pi/EY36A4UR/0vbkN8y/+1/ZNaAq8swc8BVTOt3OTP7f4d5b/8djcN+Suuo/yWacCNu5iNETW9TiiaR2kJcpog5jYc5Yo1FKiccEJIkGeI0IxzfsoGXURlY4ZBoYeWRvQONlc5mM+y4wzac+o2vc9XVV3LSSSeSyWR46eVXuP76mzXuzzFx0lTUqPpreN1IUd+dwy2C0ILy+HuOPO0qVCXwmRJYCwV+dqyFZqpNVCWwfAlEUUn3cdNpb2svm+lQjtYb0Dlz5+iu7nVuufUuHn/8ibJjPfprR3GZ7lb9r9T4XyvJZkPKu13vEEkws7LB9YY7TVOWH7wpXhbMTDQQhASWJ3BO6QILSjOZ1Dya9+a8wttT7+OxMX/kvmH/yW0D/h839/sX7hj0K+4b/lseGf1HXh5/N4OmP8nwec/xQctrzEknsjCYRmNmGm3ZBchfE9QYQa2RqUvJ1SVaZDhcXEclfB7fFayl375GosVIfTZPXa6GTDYg5xyZsJUwM4fazBTqgglkbByZ6H3qF7xMbvajJFNvp/2jv9A05jcsHPZvLBj4Y2a9+l2mv3oFswZdxbyRP6Rx/C9pnXYzybyXSZtHkZbmysGVBA5nFXn5Y2WsSCWYoqVBn4sfn1/5MDP8GDk578CJlkvxztZDovHcfLNNOf64Y3SffoniYzWuGZ566hluve1OXnz5JaZMnYrDyhCY48MPP1DeZPVZzh+FclPllz6qT1UCa18C7uNNmhlmFfh42ce/zSp4ZvbxouV+m9niNswq6eVWWMVCswpts0q8imQ+tZpZhaaZfWr5msg0s2XktibaWJM0vTH19L3z8zsY/53KkJoZ/vuG2+/kRz/+N/77jzdy/2NPc/Od93Lfg48ya/Zc9tt3b75z5eWcfNLxbLVVH7KZimP1PjSUQzZPWBCWDbX/0v6mTFubHsWp//3VpEisI9BY3kiP9j8l0jjGY4sFOkBmnuZoLpPaR/L2vCd5etzfuGfE/3Dn0F9w55Cfc9/QX/HEyP+j/4T7GDb7Gca1D2C2jaU9s4A434yrLRDmIcxmyXhnl6+TkwtxQYi5LM7/6op2go4AEzjtCEmV73LkrRYfPH8+/iSUuVU9MPNpFgf/lYkTKOVJo6zyHZFkEwc+TonSPHFSB0kNTuk0aIBMPUFYK/4yhNmCnNNCAptJQ/wuDc2vkpnxMPH4m2nU7nvB2z9lwYDvM3/AVcz2u9+RP6Mw4U8U5j9NsfiunOUsNJKYmQCBH4MixO2IISLEmt4J7ToJkOw1AkJVrngmVhxh5bxUMkq1uFE1jZ13toHB1lv3kaM9SnpwKYcdehDNLa08+sST3H7XfQwe/i5N+n7o8Wf42y13634WzIyoGEm31JYUxesYCqnSitarx8zK/TGrxGuLebNKe2a2Wps0szXeH7Nl2zCzleqDmS3m8fMqmn02rvu8ymuq3OyzmfpibVZrr6sS8MbNGzrnXFl5va3zac9vPpej18abMXrMJJ57aQB/vf5Wsrk85597Lt88/TT69t2RMAxkyL3hroD5ijLK5Ugvw8rvVIYZ5QdyMPh0UiqXkJruUUsy4EWBCXS0HMY0p3OZ3vYho2cP4LVx13P/0H/jlv4/5rY3/o2HBl3LS2Pv463pz/JR8wjmJ9MpZotYbZZsTY14rCOT6UwY1BOQ0T1mliDJy4mpj+qg+Tb9DwbJa/q0092uWhYrsSABSxSrP86ItYszV6ISrBKt7NuyRJ6Wr15uP8FSJ37ymIWYygKVOVObAaRWdmtKBLgkpzhUi0Yc5EnlgM07YK0Y6jJZalwrQTSRoPVt3Oy7WfjBX5gx/DdMf/OfmPnqD5j/1r/SNOK/WTj9FlqbXiWJZuKcdpSikbocYRJINnL+SUgQB9q1J4gB8RUInNoNBCD28KESp/oWiF80lqn65HXGn2CcevLJXHLRRey8444MHjyUm+96iHdHT6Bf/xE89rjunlMw6VrsFx6kmFUoUg0bjATMrDzuZval9dlr9pfWeLXhDU8CZjLqiwxlEDgKUcKwke9yz/0P0t7Ywkbde8hVGeeddQYXnHkqDfU1xDpKTnVf5w3sykkslWmViqc5Ut0dEmSwoIaCFZna/B4jZzynO9G/6oj3v7lt4M+5452f8/SEmxg09xkmxCNoCWeR0X1kvhZq6zJkgxyhZXFyp5Zq0qYd3PiEh6W/O9IrG4vuylZZBj/l0ymkwvKg6DOfjvKPUzBSVxRoARCkkqGRlSzrso6GsEQXJlHX+jrJ9Ptp+eCPzHvrp8zu/w/MHvQD5g37O1rH/x+l+c8T22RcUCQIQpQgldNP0SLDO08tRFIBywnpojKvBx6SuEhtPsM+e+/OFZdeqJ3utsyeOY98tpYbdW//1LMv6l45IpvNgRk+mFVin65CVQJrQwJubTRSbWPdl8Da4NDJwDntLALtMOfNnceLr73B9TfewoCB77Dd9ttw2aXnsMnGXdl552047+wz5BhTnDfCkQz8YgaXNpI+/XEA8/8swAS+vThsZ1ZxHMNnv1z+gaS73v5vbnn7P7ljxG/pN/F+xsx/kzk2mWKt2gk7kc13ISdD7QKIXYGSdsKRFgap+GdDDeWfGg618wxJdbwd6Xg7Rf/iVmKNEkEnAt0BZ/MJnXPzqS0MJ5j1MOnEa1kw/N+Z0e9HcrxXM//df6Jxyt8oNfWTJOdglqIX2myLGgq2CBQt91HbaUkYiY6EixSLJZ2CvAsuYrM+G7PPfnszYdJUbtRd/pPPv8TsWbPxuqAKas58VIWqBNaKBNxaaUWNmFlZuc1MX9XnqygBv7uIteOMolj3YGnZaMqEKrbK2MvBTpk+g4cfe4Lb776XebNnc9IJx5b/J5h99tiTzp3qOPH4Q7nq2+dSnw8XichkvHOqj0IkKChdIjVvYIv6FqTtWKz8NFGZgTndP7YybeG7DJz0KPe8+2vuGvxLHhj6S14Zdx2jG19ggU0lziUEmSxhkCdDnlDgUvEdqZ0olUMBLCBwGczvslRWyVQZHlgtwZMOElE2kfOgaN17nFjSqoNAPXekpjtU/58SiPEyy/KSpj5YIvnJ6bogR+jqyQhyOpJviKZQN+NF4tE3Mvft/2Bm///HnLd/zMKxf6Q471mtZiZhLtL4+XY8fclD4ylFUsI0viYck4OX3GMPRqA2zAKNYYgLAr526P789lc/5zf/+S/88l9/xDVXXsxpp3yduNDOAw8/yr0PPMz4iWrHDDNDL8DUhOdZNAF//1tJ6aP6fOUkYGaYVWBtdU6bi0qDZpV4TTVsVqFvVonXRjursw2zCt9mlXh10l6allmFvtkn46Xx1sW0d7LeDznnMCfjpQ9nhjMY/f4YbrvrXh585HFq6uo5/7zzOOubp7NVny3w9VDwd2fHHnMk2229hY6II+XoMQcypGi/ZD4tV5jGMqpRiOkI2CyDuSxJ6FgYzeLD2UN5YuwNXK+j3+sG/5QHPvg9Q2e8zIzSROI8hDX1ZDO1ZMRUTjT97jQxGVkdIRty1qZ2xW+KI8U7FRCD5ZQpRx8+YxEoWg2PN+pOLz2gtlkng+fOQ4KJR6dliWlHi7/HRRla9KSKUo2Ri7K4OCuHBVFaIksRJ3knmToyuQxdMguoKQ4hnnkXzcN/yczXfsTMV3/IgpE/Y/7seygVRoqi5G8ZUkEkusVAC7dAbQclCNo0ckWdcVQcPsIORH/v3XZj1522p4uuGFDwerXZJhvzjZNP5PwLLqDHRhvx1LMvcMMttzN8+EiSWPSsMqLlxWGshYNoKUu11+3HzDD7dFhTnJst297qbMdsCe3VSXdpWmZL2jCzpYtWa9rMlhkbt1qpV4lt0BJwzkm5BIqdFC3WjtYbs79dfyOvvPIKm2/am8svuZATjj6S7t26UDbZ2vmaGf4HorzwEjlmPZho+O8OiIVd0i4p8Q7XHAQC7Xxaojm8O7c/j429mdve/iW3D/p/2q3ewIdNb9KamYfLp9TkUjLCd0kN5h2DaIHpbcQGkUhFzhTrQ/lUwwpIwI9eB3h0LzsfS55BSkkQaY0SB1aWM16uWsyQBDiNQTYNqLUMdbmI+mAKYePTFIKacmAAABAASURBVD/4Xxb2+39Mf/1HLBj6E6IZ95MUR2hZ1YoJF5NT1Y459kfVYcCSFikH71Q/Dr7A53Wqr+Poww/h8m9dxHbbbEW//v352/XXM2z4CEqlIpkgJBDNTxD1BKpQlcAXkID7AnWrVasSWEYCZkYYmBxmzOAhQ7n11tt4e9Ag9ttvX6684gqOOuJw6vJ5Cjq+S5NYu9UYM9NGUTtJOVsnx+ohUZplLKhwLEvoZAiJaSxNY9SC13nqgxu59a1fcN+g/6T/+DuZonvAYkMTudo8OZcnjGoE+UU8JuCKYNqpLkU8VHYmBg8+TTV8YQmEi+RZlqnSiwmmRuJioiAikeu0uE66EhJLB5yO7fP5Gnomc+ncMoB48u+ZN+gqZr9+NQuH/5Jo2mPQ/gGOWHqQ0clCKLK2FCi56Cnniqb/9Au2MkQl3dsWqcmGHHHYoVwhfTz00EMYIj29+ZZbGPDWAKJSiUALODNPwdeuQlUCX1wC7ouT+HQKZobZEvh0rGru+iYBuUOSNBbbqeKEyB+xLRpnfxc76J1hXH/9rYwYPopDDjmYb19+KXvusTtODtT/MX60r8lkMtINCLTbQUYz9XdvulMrqSwV5UDO1BKnXacJzwOUaGZiyzBe/vBm7nnnv7h38B+0Y32Aj9qHEtU0E+YDLMiJfB2xBaQZQx5W6Yg0CSkbWpQmUQtLHr+5WhqWlFRTX0QCkj4VMI2qE2hoJOjUxaSuRBKUiMKicGIy2p2GOn5O4oBiVrhyhEGYo9YVyDcNpFX36POHXMOsQdcw//3/0B3ucxDNRJVJLSGlKOIxKMOPboG4/M9UJkRMCyvnjPKvgAk7lTIEWgzuussuXHrJxRx37LF8OP4j/vq3G3lzwNva2UaqI+7NyvpdPl3ByjpENXxlJGBmmC2BNdUxtzKEzZYwZGbLrWpma6UDZmumHbM1Q/fjQjNbO+18vN1V/fYGKlXlFCNJUvyfO5TNYtA7g/nrtdcxdOgQDj30IC655Hz67ryTMJFxShWnmPPq5vvrMHPKq4DJKZqMXyAn6AQmE6ks4qCdGe2jGTjlUR4Y9L/c89b/8IyOhT9sH0Qx00im3sjmtFO1yq7GyahaWiRIwEpqTztiJ7op6C3QTgqMpYPPWhqWLqumV00CXp6JxNwBKRoFfXuHaDomdnGNBiMgtZTUBSTShVgLrVTjl8rhponwIyMWbpqroUYLppq4hWDOazTpSHnq4H9i6sB/YN6HvyNe+AZOY27SAUtjiEsEqW8MzGwRBJjaMbWjXMpBSut12ae33WYbLjjvPE488UTGjP2Qv1z7N95++x3SJC3rt9fzMkiRlOWrfAmw4k2adfS7Eq94zZXDNKvQN6vEK1f7s7HNKvTMKvFnY36xErMKfbNKvDxqZhUcs0q8PNyPl7mPZ1S/qxJYngRM3s8bQSdlC3WPNVx3Wn/5y7XlY7djjvkal3/7InbdZUeKUauMZIkOQ/apNGVQZWVVlGBKB0kWZAiL1sQHcwfw5Ogbuf2dX3H/6N8ycv4zLAwmEHZ22rVm8e2bDCVyypCwJFgluSiqfFTf65YE5K0+j6Hy+Mk8+VMIM1JBNuxCAzU0tLxPzey7KI34T2YO+DEzR/ychbPup5hOIghjnAvwOprKcSNHTSo6n9FeKh2K5ZyLcYHtturDJRecxwnHH6u72mFce93fFI8gcA5/DaIlAQifaqhKYCUk8NnatxJEqqhfNQmULdwnOuVznV6Z0DFu3EfccOOtvP5GPw7T3dYVV1zOTjvuqN1tQrHULkPnj2iFrOcThDoyVGYuwSzF/6WjOdFUBs14njsG/YHb3v5vXht/PzNL40lqIlx9jiTIEMsRWypnTAwWCRRTDV9NCXjzFKhrXlFKWFIiTHPUWBfyroZ6105N27uUJl7HvEE/ZHq/H7Fw/LUkbYMJghY5ZjlbixQnFRp6f9pjcrKh6djZ/zeGScQO22/HFd++nMN0d9uvX/+ysx09+n0ygRNdh30akc/I/VTUauZak8C60JBbnUyYGWYVWJ10q7TWpgRSNVYSeOeVkmo3kGqnaGZocJk5czZ33nU/jz72JLvvtivXXPMddt99V1C1UhRhBDJEOe00Q0IXoqr4Mg+JHGOiDBOW6SzRk4QWJrW8y7PjbuP2wT/nwaH/y6imp4nqZ+k4GLJBDdm4MxRrdQxYKyObhdhELhFviss7FaMavooSkFJppCs9c6RBkSRsp+R0C2t5ihbidJrSyWrpmbRQP+dJFg77H+b0/x7zR/2n7m5flKYtFDivMsRK+Y2oSQdTfaGYVLqjna4TLTCcdq3+Zwt8y7vu0pervnMlBx54AM8//xJ33H43kydPBSmumUn/EkFKIiedojljMdWw/krAzDS0FVidvXDLI2ZWadCsEq8u3OXR+bwyswovZpX48/CXV25WoWH2yXh59b5ImdmybX0RWmumrhHFRWLdbaWySLEuoZwFNDU38/AjT3C7DM1GG/UsO9f9999bztSQpRErqVb6gb6dwPD/ktgbIVOZN0jg4lCOMsDvQIvBAsbO6y+neiO39Ptvnh5zJ9MKH2B1RbJZ0ZHxc5IVMmBOjj7wRixtU1Otql9UmyZwkASg1qiGr6AE5OrKjksxTs4sR6RkgsbfO0g5xFQ6ElmJomLLNNAgJ5xrfJe2UX9gWv9rmDb4F7TMfBhXmklQVhmjKH1JpVfaGoPTl3nRZfRymBlB4JCi6UnldI299tyjrO9bbtmH++9/iPseeISFjU0qC3SykghSUvETJyXFYpB1K5hZuV9mn4xXJ6dmn6RvVsn7Iu2YVWiYVeIvQmt5dc0q9M0q8erClTYtj9Q6WFZlaY1KIPVmwgIZM1c2IoELeP31N7nuuutldBKu/M7l+D8Ykc1mZPS8LfI1Kix93LxIV0UjJbaERBbObxba0jkMm6kjYR0H3zj0v3lzxqO0ZCZSXy8n7bKYjCmpdsBKQQxWANcmaFe6CDJmelWfDVICaVkrWPRmcbByTiDH6VLkTHN0CUO6libBxNuZO/C7zBz0HVom/xlKH+IXb850/VDKaDEZkjoTJVXU++OPX2iWSpH02Dj0sIO58srLyIQB119/A69pXqCWs6HmQuw0Pxx6UQ1VCSwtAWnF0p/V9IYuAZPRCIIc+UyO0R98yJ/+cj2jRn3A2WefxRmnf4O6+hoKpZJW75GcbOxd8lIis6XSiJJXLyPUvVhLcQoDp9/HHW//O/cN/gOjF75KmplLTScIszJ43sYJj1Q0vJNNc1CGDofbkZ9XfpZqqEpgaQmklhK7SBATBTGlIMQFeeq1K+2aaqE243FmD/4Zcwb8PYWxf6BQeIcgU5RuOsxfOSxNbJm0V0zRLZ/uFKT/eU4/7RTOOeccxn4wnj/96TqGj3hXjjejk5wcZm6Z2tWPqgSqGrFh6MAneulX6B2ZPp3oaFgnw5gZzU0t3HXfgzz86OMccMC+fOc7l7LF5pvJqSZycAmhDJdsmoxTiulu1dNJLSKioH1mKhzD/8OlLCxNpv+kx7h70G95aNhf+aD5bWhoI1sbkkmkfkVBKRC+d6aq64npi1T5HgiUsxT4vA40lVSfqgS8BFLpTKITmET6m1hKFKRytOD/klcsx1djPemqsszcl1gw4pfMGPCPLBz7J5K291E2qV5paiKV4N+kYPo26VsYhgRBgHMBaZKU58Hmm23C5ZdfpFOdo3jhhVe4++4HmD1nLma+tpGqvp9XLApmPn/RRzVaLyRgZuXxNLMvxK/7eG0zWy2EP073i3ybrR6ezJbQMbMvwtJy65rZYhmaLZtebsW1XGhW4S3W3SlU0v0HDOQv115PJpvlRz/8Lgfsuxc+eIMhDB21BQK32OiompyqHh2XBf7XLXB459oczaD/R/dz7zu/44l3b+GD9kG4OkS3BjxeFJJYIFxILVITiRJOsX9koXyelfShdGoqE6C0z7NY+dWnKoElEvAO0SUZqZ4TgIsN5xdx0plEOuN/YCpx0jEd9dZnoNOckcwd8V9MfucK5o37PWn7aDnRNtCirl3vgpaMcVkHva4FmIXK9bFANFMdTUPCrrvupHlyDd26d+OWW+7gxZdeoRTHomWUoljONiWRY/bzRwTWucfM1LclsKYYNFvShpl9oWbMbDHPX4jQciqbLWnDzJaDWSkys8/kqcOqVTCr7w1CAn7CO+eIogi/Ms9kQqZNm8bf/nY9Q4YM4cwzTuMsHYnl5WijOMXjf5ZgIhmwWAYpkHFyQUBbMp1BUx/n1rf+g0c+uIFRbQOJa1up0fGzW+6x3Ke1YJ+S+Wl5n4K2OrKqNNYzCWgR9qkce53x4Asd8r+4fJFuuWbq5vejeejPmTnguzSNvwMKU8gKNXAZudCQot+S+mqfAn5eeIeKOY4/7mtccMG5TJo4keuuvY4Px40nl5U3V70OJ+tjfVafDUwCbgPr7wbdXcPK/XdysH7C+2OwKI546ulnuOvue9hxxx246qrvlP+Auv/J4KhYxP90ry2qV678sXRAllDHaAtsAsNmPck9b/+Kx4b/HxMKwyjVthHUOdKsI1a9zzKBVENVAmtNAibnGVEM2uUb68jqGLlLxggXvsm8ob9kTv+raBt/HWHLWJQNFoJ0l48F07eHRPMn0a62WCqy8cYbceml39IVy/48+OBDPPLIo7r7bSdT/jOihpmpVvXZ0CTwhZysmZUVx8w2NLmth/1NiZISSZrosAu8o/3oo0lce+0NTJ8+nUu+dTFHHnF4uV9JEimOyWZD4SGj5I9tY+1oE0iLggRLTGMPsbUwYs4bPDj0L9w7+PeMbRxMVNNKoLp5qyEoZtBmF2dSNRPZ6vNVl8A63r8Up1OXIGmgFEMUtFDS9UM2yNApMxM3/znmDPkvZg75OW3TH5KjnY5UXWCk5USi/sWUNItiUfLzyDvaIHAkic50dPWy3777cPXVV9Ha1sZfrtNpzvtjNFcMp8VtSkJ5DmqHnAqohq+8BJyZlRXArBKvTI/NKnXMKvHK1F0erlmFnlklXh7u8srMKvXNKvHycL9ImVmFvlkl/iK01kRdP5mLkcyCtpKBCyiVSjz51HPavd7Lvvvtz+WXXUqvjXri8ZxR0Qfnyt/yqKA7JUsdpnM205GvOSBoZfLCQTw45Hc88NYfGTXnLeL6dsKaLP6nOl0ZPyZMhYpe3nFXjYoEV33WBQk46XQgtbQkxFkg1yd9pwHLdKZrrol03sNMH/JPzHj7p7TPe1ZueTZSfyLtbEua5yVL9F0kE4Tk/FWIaASaW4Gz8rzp1FDP+eedy1Ff+xoPP/Yk9z70GG2FQqUtzQP/t5pZB4OZVeb/onhNsWi2etoxWz10Vmc/zZblya1O4lVa66YEzIzAZcmEGSZNnsKf/3wds2bN4nvfu4oDD9iHWKtv72D5lGAyLy7J6tRYipORugQBc4tTeWrMTdw68BcMmvkk7XWzyTZkSNUOWuNDEcyDtgpUQ1UC65bBD2F2AAAQAElEQVQE5FspBSwGvyOFEB3PADE6AabWHF2jyQST7mHB6//IvJG/h8JwnCtpRmSwNIvzm1q5Z09PFZd5/HxKkpS9dtuFH37vagrtrfzud3/i/TFjy47ZWVB2ZosrVRNfWQm4r2zPqh1bLAEzIwyM555/mdtvv0d3Rvtx6SUX0qmTPzKLZDhsCW45teQbJVPVtUzMwmgKr066l5ve+gWvfvQAjZn50CAVyqqSlvmZOK+EjJU3WGUI9F19qhJYtyQglSZMWAxOpy6ki3TVSrggRxLXEVq9dqlGnY2jeexNzHjjBxTG/xHaR1PjiSTCK9dLNU1MsGw/zVLiOKY2n+Pi88/lxK8fr7vaR8t/OS1V+2a2bIXFX5+VvxihmliPJOBWhlczw2wJrEzdKu6alUAq8rGOwBShBbSP0GDpMWbNnsMNN97M+I/Gc+UVl3HQgfsLJ6YUFQidVwF/3xprTZ4Q4SmVINU4y/iYOUqujXfnv8y9b/+Wp967kZnxKFxtjFleq/kaXJwVOALh443OYjCqoSqBZSXgdWIJWFnPTDvDCoDBIkjLsb5SyiFRkR7hwqKscv6qvJwIdICnuYSiEVsrcVCkpMVlUXe1cZClLrOQuub+LBj6G2YM+gmt0x4kcAvR9NDxsGnelAQJiZhMNQG9E0V9c07Uyx8Je+y+Kz/84XdZsGA+f732WibrVMlM5epnoiPkVDMwFW6SaP4hBqmGz5HAWis2M8yWwMo07C3sCuObLWnEzFa43uchmtkqd+DjtM2W0Pp42er8Nls77awozyZEzVOiuDI5U0z/4K233ub6G25giz6bcdWVl9OzZzfhROUyf5+EJnPsjYLq4y2GL0kCGTKphouZ3f4hTw+/kQcH/I5xbW8T1EVknRyrjssCS8mqUSfDkFok41QUlWQpSJWuPlUJLC2BpfUjkZ6xDCBH0wGpJfgQLFIj+a8yrneO8l/SXF+6auBpdUC5HYsXEQoUhzg/F5JEC0fNIzVm1ECmltpsEZv9LNOH/j/mjPgZ0YIBONdKaiEFHSQnopO6ds2FNhLNCzSfTHe1qWgkaUpdXV6nSBex1167cfsdd/LyK69hBonaiuVcI4Fcta/GuhDMTPxVYE3yY1Zpw8y+UDNmtphfM/tCtJaubGarTNctTaiaXn8lkMhRJpqokGqFbZSKJe69735eefVVvnnGGRx3zLFyrjHFKML86npRV01x5EJKgjRKCOWkLQhpdQvoN+0xru/3H7wy40HaapsIzMnoONVY8qRLkkp5aoqqT1UCnymBBKy0GBIXkWgx1wFLl0GH42MdCdJvPXW5lE7xJOJxNzP9ne/S9NGthO1zyanMMxqToWQBccfqwGd6kJONdHycKn3IwYfwrW9dzNChQ7lRp0ztbe26q80TaNec6kQoSTyWEKvPei+BZS3mOtCdKgsrLwEzk2tNcVoxZ8KAyVOm8pe//pX29gI//OEP2HGH7fE/zWjONIkDhExH8FM5ow//05ZhKCsRxnzUOISHh/6Ox4f/H/MyHxB0KpEEqhfkVVU4wq8+VQmsigSMEHSXSfnvUue1b81qF4cWgJFAzjeKsUQ4aV7kFetdebymVlJf5jsuO8A6aqyBrpkM9U3vM3vwr5g19F9h3vNkXFEuNqP73pwWpB38+zkj0OOcIy7/qk/MJr17a35+ny5du/Cn//sLo0drrpkj1BG1d7Ka1vjQEft0FdY/CXyukzWzxdvk9a97X3WOUxmomPLv6WnyZkLHAB0P33bbHey/33586+ILqcnnNKlTNIpl0AUSsmKklqAX6Mws0FFWVmdwzczklQ8f5q6Bv2bErBdwdW2IJK6QwWL/08NCR/WohqoEVlQCKVIeqZ2VIZKTMquBUka6GxLrPr9Ysw1hlwPJ1R9OUn8w7WnX8h2/RTmkvFJTJ62TDkqDRQxwOO0KlVi7j++KS0hcRHsS06zvjOXolptNccYdTH/zJ8wf9VeS0gdkA1Cx9uJ6WwFLi6Rxoh4Y/ig6cOqTjpOd4m+ecTonnngCDz38CC+8+KrKIROGqJhU/Yy08KAa1ikJmBlmFfg8xtzyEMwqRMwq8fJwV7bMrELTzFa26jL4Zra4s2a2TNnq/DCztdLOyvAc6eg30RGxC0J8+s677uGNN97gkksu5uCDDyyT8pPUGegpg1M/nFKWKifxKQdafY9vHMa9A3/HMx9ey8JwOq62VlaiARfVkrEsgWmHQZtqJlRDVQIrKgG5GGK9QuldJvBHw21yNq3ky06niWyXreh2wM/peuhf6HzoX+ly8O9xfU6RUy1Rl9URalKklEZyPDG5uIRJZ1O/GyaRLorwijKyOvBMRLQoNYF8I6aFaTFIxUkN9TpBqkvepen9/2bKOz+hec7jmjMLEBLeRyZaXDidNBmIb8rBmb7StOxI99h9Ny6//BLeHfmejo/voqVZc80Z3tHGcs5+npcrfYkvM8NsCawpVsyWtGFma6qZL0TXzFZYFrKwX6itauUvSQKamzgdK2UyWWbMms0f/vRn/B+Z+P73vsumm/TWDiHBO9hPZc//V3JxiIXQyhxenXIPt/f/Tz6Y/xauoY1A97NWtl96WSISkcAEqoCPlaw+VQl8rgRS7eakM6kWa0mBYiyHGdRTpBPtSS2t2qkmm56Iq9uPye+9ydSxN9Pc2ky3rc5jfrAlcwoLtazrQtG6yTG347R7lNshciVKclisA7rYMRtSHGmYJ1/TRP20B2kf8GMax/xZp0Af6Qg5pzvakFjWtgOfj4VE3nTjXhtx9dXfpqGhlt/98U+MnzCRQEdJgY6lnffqH6tT/Vw/JKBhXz8YrXK5rATMmZyh8c6wEfzlbzey2x57cMm3LiKv42H/v384lfMZRkiLMAhTxrcM476h/8OT795Cc24OrlYmLMmq1tKmwDtaOVlT7J2zjAlfkVDpRkdf1b9KRvW9GiXgdS0MixRKEYWafeiyx8/occAvSftcSfcDf03X7c4hmvcW2TH/Rmb4f5BMepRM583Y5OBfEGzxA+r2+Fd6HfZH0h4n06i73EK2AHKyYRKsRi5XEymdDuVKdeRz9bjiVBrfvV73tT+hpLvanGvWzNH80uxa0potTvqSSAuRTDbD2Wefxte+diQ33nYLr/fvT6i5bLYEd3GlamK9kIBbL7jcgJlcejeakmhnkGBmmGTy3Iuv89RTz3HOmWdwnCZlpHOpJEkJAqf7rkQYsfB9LSWVMh1zmRkFa+H1qQ/xwMC/8N7813H1kepkcWmeMK4TsqeeKvagaPHj8xd/fDUSVlI/fD+14+Ljhnvp/nZMFS9XVSmPgI+r4KXkwUvCS9Kn/ZrM5HQckU5V5pHkt6DHLj8i2+NY0ob96L7fj8j3OIzmMY/QNOIP5HJTtcjLE09/nInv/Y0g043ee/+YTJ9Tac3tQrc9/o6016Fy1iWCOCYTa6xE37e5roC/JzZd3zS6Ooq1jrpwKunMh5k2+Ge0TrgFF8/Aq01c5jtVsogmqsA/hqUoJPh5fNAB+/GdK7/DGwMGcNfDDxNL7cwMv+NNtesV4uInUZuLP6qJL0UCZhq/RfBxBtzHM6rfFQmYLRGamVUy1/LbT55YBqWj2TgpkujIrL29nRtuvI1RI0fz/auvpO+O22sSJnKUDs9qmVvTZNXxXBwlKtMk9hNTdmlO2wQeGPkXHh71Z2YlHxJm8zJaGTnYWG64RGLaKaAZrS/KoNb9DrZsGGL/IfgKPeU//6j+pBKOok88kiMWSRS+PAX/jZewY8MMn+y1dw4eJB20jpOsWCyhNEqJ2YSGnb9HZqOdmP3OT5k24O+ZNfxXzHnjChpH/JRg/mgCV49pcRgWJpF5/0/Mf+lbzB3yX8x/66fMe+PbpFEL3Xb9ITXZnXGeptPiyDfKuhP8FIl0R5vTjjQbOczVid8cudYJzB/yW2YO/QVR6xD1VTLR3XIsNSp3QYJLpFfOhWW5+R/kj3QPvcXGG/O9q6+hcV4j1113E80tbZg5CsVC+SrI24ZU90ZmIvQliMHMMFsCXwILn9uk2Zrnz2xJG2aV9NKMuaU/qul1TwJhGMqxJoKUTFDD/PlN5R/3r6+v5eprLqZr13pKcZsmnYwOtrgDGmsCy5KxgCyGczGj577C3YN/wbApT5AP8+SzWRlEw8zYYENSDzoix2lx4Vo+JoaEsoP1TtYDXk5+ysgqynVQDZ8qAe9oPXgnkqCFW747uc2OZ8GkIbgpz1LT/CqlCb/CmkeS67yLdrkbU0jakPcktq5Y/XYak0baxt9CfuYt5Oa/zNR3H6Om085keuxHFBi4ZrWt8dF73XxSzVkTBISZCAsaaZ96J1PevIbWGY8RBlowa2aWCFQGIcVluhGoa6lOpjrl8lz5rYvZdJNe/PGPf2TG9JnU5Gs131PNaVeOl6lY/VjnJODWOY6qDC2WgJktnkRB4BgzZjx/+csN7Lrrbpx7zpnksgHFqJ1Uq2I0TW1xTXD+2wU+m1abxAvjbuOeIX9kXNtwQh0Pm4xfnJQIy048ZcMNHX23RSLoiH2+5JfkoPw7nT7OKK087TrKzndRjWq0rAQ6HGxscgISV7E0laYFY+jcoy81tTuR02LF0s7UbHsV3Q/6Xxp2OJeS9SIpZYg3PZLuh/4fNXv/F60Nu1CQ3ufqu9Jls9107BzTunAK3nHHVquxcMs2vI59meZfeacZR9RkHF10N13fOoiZb/2ChaP/lyAarfkXEaepJNLBfEX/EuX5gyT/k8VOpaeeehKHHXYI1/3tRoYMHUHgt7uq4pzTu/qsyxKojtCXPDqpZpKHJEGrXk02OVYzP9FMJWJOaT+h3hk8jLvuuo9TTj6ZE44/Bj95Y3//6nTc63JCTEnK94vlJNoSoKpMah/HvcP+zAtj7qApnEm+trOMWRanpXKgHUGi42cqLanihveY7gzNtNPwC5UkJNG3RoEkjQWlspz92Pi8dMMTzwr12MvFg0f2mls2Kjo7TdMCgY7hw7aAtHUSFjjdrzoao4B8n0uo2+UK2nJ7EPY6Alw34kJAXdcdtKbZnfpNTmBT3cOW3JbELRGhcyRts0nbPtSJTiT9rpHWmm9yHYYUiQFngdZk0rRSJ7Kar10ZQ+PoPzLt7f8kbRxI4IwkziNlI0U6p7c5h1dJdJ6cOOXGJQ495BAuvOB8nnziaV599Q2ccMxM2EhX0Xy3MihVzkPB+2pF1edLlIBbum0zKw+cHzwPZsbqCmZWVgCzSryqdM0q9c0q8arS+bR6ZhWaZvZpxWskL9Us8D/UIOEQBE73LgXmL2gqT5LAOWUbTzzzPM+/9Cbf+tY57LVX3/KK3t/XOsvgxKvQNG6evQR092oYhO2MnjWAB9/5IyMW9MPVGzVBHhdZuR01i6eRenzRYIMNgXouYyj36iR/cyWCuI5ssSeZtjrCgmQZFUltPuaPlJE7SZ3kHKpe9fES8I7EgySlu33QzQRZLVhS3U0W5VCj2m2o9/ruOgAAEABJREFU7X0A7dOlh/OGkO22F112+Q5NE1+n5cMHSIOYTLqAOIxJwq7ETaOZP+JP1PQ6gPo+p5NEbcyZ+DxhvjPZjY5mQRLoGqSJwHzr6zZ4FlPpVmIxpn5GmrMEeerCZoJpjzLj7f+iecozmr8FTMjCkoY5zWuB1MwFKD9RX1153m+33VZceeVlDBw4jIcfeRI/jwPnhGMsbGyhsalNaVTf8IvwWCvE1COx5oOZqe0KrJ7WKlTMKjTNKnEld+XfZpX6ZpV45SmsWg23atWqtVaHBLzyJ3JyoYx7W1srd9/zADfffAu33XYHN954KxMmT+Whx59kzAcfcsW3L2TrrbciikplRV62/VTGLcRKObCEojXy+sQHeXjEL5lVGkg2X4elYXlCUg3LSKCkGVCUISuFUFRJUojp03Vrzjnwx5y91y84fdfvc/BWJ1Mb1aBViQygkKrPciXg72Kdl2bQjXDL0+l5wP+QzXSmccYDEGdp2OoE7deaWDjyD2TjqaQuIdZuzVkMOkmQu6Dxw4coTnmFztucSlqzHW5Wf1rbxtFl119Rt9Pf02JdSMqrU1VZjx4Tr6kAy1KbzVJqeYFpw/+BhR/+Wa54hkqyJFrEpfrSx8ce0/yP6NWrJ1dfcynTp0+XzbhP8Uxuv/1u2YybZTtu55Zbb2fe/AV4ZTWzT7EXHyNb/VyjEpCJWaP0q8SXIwEzI9BS1f8RidtuuwvnXPl3XS+66Hx227Uv//M/f2D2rLlc/Z3L6d61c3klGwRhGc/jslRINXMtA/PjiTwx4lqeeu9WFrq5BNkQV2rD/IxbCn9DS35W/2Xb0ck5svOSkaZDGDJv3kQyccquvfZnr01Ope/GRxDQUF2krKDSpNLjNGqG7KZ02fFKwlwP2sc8gs2ZRFLbDdd1P5JZw3HN7xJI3gnapZEnTCR/7VK9zuZsBgsnvExc2xvrsgP5aAot4++nWBxJj+2+T32P40mSSBylgvXzSXVNUR9GdIs/YP7w/2XmsF8RlIaRcZF0zZbplJ/fzhlmVrYDdXV12tFeSlRK+Pd//zVbbdWHSy/9FhdffAE9e27ELbfcil+4+4W8qixDq/qxdiUgrV6rDVYb+5gEnDneeku7zWyGww87VBPnO5x99rnU1OY59Run0LVLV2pzWvHq7tRMrkKzzU+cRN8+JtHE01mdBTCxbTT3v30tb01+EmsoEATdSNs7kZWDVc2PtfwV/pRW+2MykGwk30RxZBKQ0mbeKHswUH4QW9m452To02JEnE2Z3z6NQcOeA/zOClpbA9pLKRaIsHLXzpMu04wf6ySOywbWpztgGaSlPnzvlvpcq8lEcnOSZxB0Jwp6MXP0DTSO/C9yyQLaajKk2R4EC0aT0ZjESS1YliSSbNtLWuzoW2OSkfO19knqbxOZWh3dS/aFifczffDFFIqNRDXdSLQfZr0NkpKcpkt6UGOd6BbOo/jRHUwf9AuSBYNwEkcs+STS0VQ9NQ2ov95xvkB9juIiYRCwce9NOebYY9h880351sXfElzCLrv0ZbPNNuPNfgPIhIEcdqoa1efLkoDGTNNBA6cEZhrJ1cSJmZXpmVXiL0LWrELDzL4ImU/UNbPVxuMniK9ExvTpM/B/a/jPf/k/7rnnDl584Rn+7oc/YJddd2TO3DkyKiXtttLFvHrSfrzSpASCVCvfYTP7cdc7v2FMcz8yDWC6C8PaScOCTJEMG8aGEgL1NQhCEhmxUlrEhSn+vx7Dj3daAH8suej4PJERSgKjqHvXXDYkbQ7ZrPs+9N19L4aMe57mYhORFSFtkttg7QWr7NJStZhEMakWVZkwQ6eGTuR0zJho4VQqFZWfCGOpsV2UdMp1vrLiNf34dYtvqwNCk/tzTvesRmCtOuJspxQ3ieMCYakzXv5NoSOrsUhaRpHm62nY7OtEvY8lt/E+RI3jcW0FokwgZ+Mw7VgNI7WF1C0okdFiKDWf41h/g/hPHCkRBb2LYS21eTnOqS8we8C/0jxNR+ssIPFHx6lwjbIsUHDSa4lGtbSwnjqFPfbag1/8/Bc8/vjDPPLIA/z8Z7/gwAMPYpZOwbwKmK19OZkZZktAbK+2x2z10DVbQsfMVit/3j4vhtVGuUpolSVQLBbxAzJv3rzFNNra2oijiCiOSNIUF2iiKO5ASDTFEp1xFoMm+k14kKeGXcvclolkawKcrF5ZZ/wM66iwAcVJIcGiAsg5ejPmWlrJFQvIlUJZjoHKUkzyi4Jm3R62yJilRE0B+/U4ha/teR7vTRnAo8N/Tb9JdzOrNJpUjliVWdvBxLXJqDoXMGXKVN58803d0X8g5+UIgoz64MRSKlhXHkOcEWlxV2ABzhqo6XMstvVxJK4LdcX5hK3TyTYcREtdZ1pnPUpx6hC67PH39Dz6T7RbGwtH34+OFyh26os6SKF9AkUrka3bh8wO10DNFtS0teP4KoTK2Dk53FwxkKNtIyq8xZyhP6N1zB+1UJkFSaDFlC3TWTOHz/GLL+fA24sOhLmyI06ZhYLcd4V8R1E1/hIkoOH5ElqtNlmWgPlZotRGG23ERx99xDXXXMMeu+9Onz59+Md//AfmzptPfX09NTouNj+lOiqojgkyLse85gW8OfpFFgbjyXaOdbAUYnEWZ4EwNsTHdOQbkoayLs2OTu1bcdLu36Fv9wMo6tg3sayE4mWTYjLcRIl2V3kyrd04cJuT2H2HPXh9yEMMn/omUY9G3pj0EG+Pfw7LG0kCXu6stWD4Y2HUqpnxm//5H2664a/8x3/8h3beJQI5Wda5kFLyi0GXx7XOoHXyE2zca2822ePfKOS3Jo0m0Db9Reo32YtgoxPJNM+mfcjvmDfsL7SMvoPmfj+nZubLlITbe9tjSeaMhoUfUAg603XHf6TLLleSNA+gtf11tMlT79fuiKjBNfCkOALN2waStJ66TI6G9g+YNeYJWlsmY2EJLAXpAYtCmiblVEOnzkyZPJ2rr76K7bbfge132JEf//gfmTBhIhtvvBHOWKRDZfTq60uQgPsS2tygm0y1A/UTJJUhihM/caBHz5488uhj5f9k/bkXXmDAgAHstc++PPTQwxyhe1qhakcba7JUJpamjaabIylCl9re7LXTocrKUCgVwIUkliOOK7TZAEIqg2Na2avzpC6iLdOulT1sWbsLJ+1zoZzoduy59fFs1mkH2lraSMv32AGx6rhilnzrxhy/14X06bUDT719OxObXidTH5CE2mkFLTQW55DoWM/M1rI0U8ysDKmUYMaMGeX2Z82cif9O06gclzO/9FcqDiqQiFcXdyVXamLee//B5EE/hbAn1mt/0kxC05RnKLRNpNf2VxB3O5lScRxN0/5A8b3fUj//dQr1mxHs9k/k6nam9f3HtACaQ6Z2T3Ld+7DwoweY//K/EszTkXLgF0xqdr1/HLEOjaOsriZCTWXpWpRswkZ9TlW/t9c6MCtn6dRLL1+VS76JdNh/HX7owbzwwov06t2b1157ndffeIPuPXpwx51306VrF9VZ8qSyPUu+qqm1JQE/cqulLbOKMTCrxF+EqFmFhlkl/iK0lq5rVqFnVomXLlsbaTOT8ytRLLVrxZoSOMeQ4SN58pnnOee883ljwEDuffBRnnzuJR587Cn8MXLLwgUysgi/g8NECU0XGViClCCo4dAtT2efXieSK+ZxtNKcKRLrzosNZFI5OUvt+SSnkuRUwBbG7L/JyRyz71mMmfEW97zzE96bPIBjdzydjZLuGoMWXBDR3hpSz8acdMBFBGGeR9++ltnx+9q1dqIUB6SlLPk0X/4BHXlcSdObNdZiUK+8QY3jcps/+9d/5aSTT+NnP/85uUyGJEnUZyuXfZmvVHqdWELiiiRKZ1PtymijlI2oT2cSTXqJxpnv0nnrI4WzNeHCMSwY/EtcbWd6HvRL6jc/CactVxrGtPfehYYDf02PrY6ncegdtM19nlKuhvymJ1B0DbSOvo8w/ZA0CNRlJ/gqPCmpOUqJ+iJoLobEmx5Pp74XQNhAqAVzqjt5UGEZjHZ/JSL0YluL9KDEU8++wKNPPsWjTzzNsy++zLnnn8Nr/frz5sB3yjriNTdOisSpdsWqt7YfMyvzYVaJV1f7ZhV6ZpX4i9A1q9Awq8RfhNbSdd3SH9X0mpVAKoNpmkzOZco/GThi5CgefuQxzvzmaRx12EFc8e1L+dqRh7P/vnvzncsv4bvXXKXyR5g6bTrZjJa4+KlS4dHMcKKX1byrSRo4su8ZbJLfkWiekaeEMxVgbAghiUL1t0RcbNaupxff2OY77LnVvjw19AEGTn6BfJdG3bE+zfSWFg7f+VJycY7G0gK2rt1WO90rmNX8Ic8O/xMtwRwslyfSbhhXwhQ7M8wWwZcoTP/H4HfbbVdO/+aZHHDAgcRysOlS+rDaWFsdhPwf7ZD8SLM4VwthM8VCM7V1m5LPb0wmCNGlI3Pe+glJOpfOO11JUNqBOIoxOdya7ocwd8iftWu9jkyuXU4Wanp2J7F2OdeFxK4FcxqT1cHrOkEjJUhCzdsMRe1oqduXjXe5jFK4qRZ7qK8RLBprMySzhJqaHAsWNnLnXfdy4YXn8X3ZioMPOpCDDtyfb1/6LY445EAuOv9cnn/uOfr1f1vzQxX9kTROtKrP2pRAVeJrRdpewSsNOQvkMLMMHz6KBx94jMsuvpCdt9+2fBxco92J/x91duu7E/lsls026c0xxxzDXXfdrV1tCedClgTD/xJ/aglpAj2DbTi+7+VsnNuRsJhiqZ+YS7C/yikXRhSaja7BTpxywEV069qVxwbeyaSWEWQ7BbiwN4VMidfG3kRNlwb26nkKfXNf49h9z2bCjFG8NuoJSjVNuEAyTTK4KCj/nqxFJe0uSkRJSU7tyzuaDYKAQCcT7e0FWpqbKYkv5wLSRdcN69zY+svS1NAlI0ls1Ga3pVuvLZkzYzBN7dPlJHPk0ibiWW/SMu09Cq6nzH+ivJBMVEtp4QTSj+6ih5tOWGjEFVponDCKvNuILjryN50upHGe1LfBVyFIVjowTjSe7WxNz92vwTodKNllyDn1z2mOW6oE6jM4c1r4IbtwH/vssxfbb7s1gcp323lHdt1pB+ryWUqliD6bbcKVl13CC8+/wuuvDyATZERDdfWuPmtPAm7tNbXhtpSk8eLOO+cYPuI9Hn3sCa1Az8H/EnmaxMi8C0feUh4zjiNNpphYx4SHHHwgm2++Gfc/8IDK/WOaacjoJ0SqFWnXmrgSSQTbdd2Hw3Y5laA95xHKa18/NVXDV1zPYVEvZExMPbM0JZFhSiWFYmsr23Tfn6/vfzWz58/hgXeuZWYwmqBG8oyKFOKFBJkuNEXzeGH4w+zRd1dO3uNE3hz+DP0n309a105cqCPf3olcoRP5QgP59jpyUR1BWkOY1ICOjxMZwbUnRN/fFKcdm9cDdZdsNkNDfT25TKa8mwnkfFNf8ClM+XH/lOxVzlqWXopf3IY3H0gAABAASURBVHlF9Pmp9JAyeHMivlPpXxoioQl0By6HmrYvoK5hc0qZbrRaPTTsQLvrREZXJ5bOJRfOVZ80mqobZ+bSLnotNbvTXLsTLeH2ZBv6gnbvUdSqUW/HZVrRSpJ1JKwSG6ZFgqmfXn6JtdEUGxttfwmZXl+jpLJcgvTPy9owc7IJabkdb0MeffRJnMR9/HFHSywJZpDKjqSyH4nsB2ms/JhNN92Eyy//Fi+//BoDBrxD4ESnTEX4iLZg0Wc1WkMS0DCtIcorQdbMpCRLYCWqLhfVbAlNM1su7poq9H8Gsb3QTHtRZkM8DB06gocffpQLLzgH/3dIE2+4zeFcIBn4CWDldBhmMKdJoB3pmd/8JrNnzOFF3bWYOWJNwDR1hBZqBZvFTHWFSwJ7bnIk++o+h9aANDAi8xPTO3E/1B3w5ciCLxDKfVTfzWKcK8k0CFL1uynLYVuew1G7nsK7H77Cc+PupVDTTNbyBHEGZLRDfFwil80yt+0Dnh7zEHe9dwsfzB1MkE2pjWo4acfzuXT/X3HpAb/kWwf+Jxce9Bsu2v/XXL7Pb/n2Pv/LOXv9E51yPSjFJfXCYZK5EmvuKTspk6FM1FfKu5fW1jYmjP+IomI/3KkcrDRkWR7SyqdUgcQq6dXxjh1ler5dU7t+YWdyd6n0q8yD57f8PxYZjkQALs1IP3MkhYksGHUr+bArPff7GV12/zVdj7yXTrv+C3Hn7bThLWip2A0yIc6KuKAL4Q7fofsh99BVY9J5t5/SsP3RLBxzHQvnDFF5llSLHjDW2yAZZiRU83PZIlo1YPktvkndVpdLetJdL9swRcWY5BjJccaJ5rH0btA7Qxk1ahT+L8OZCUe4gT+CNydxGIFsR5jJYvpOVGezzXrxnasu47lnX+XNN9/BTCOnfCwGUsHaf8yszIdZJV5dHJhV6JlV4tVF94vQ8aPyRepX636OBFwQ4FyGmlwNI98dzUO6g734ogvYeus+OtLxSv7pBDQHpf+pdrMRYRhwnu5X+vXrzzgZ2TBwZQX1NU0vQ//8sbGmp6Oeg3Y+h2033ouoLcIb2gIOpHSs18EbA5NMMkQuoCVJyRc25aQ9rmKnTXbiyWF/4605j9A1Y2RllAxbqreGd0imvGzeMWHa+8xeOJl8veHvXlNZsk61vWmo3ZSGbMMSyNVTn83TuaaObjWdCDWWqWdjKcprPGmU21XHufa66/jt//6a3/72f8um0blQPRLCGmcCXIKMvbgwD6F2oPU62lWso3Qnx4hFQlgEZe6oBC2EasJ2mmc9wcyh19NQ14dOWx7JXMm/y7YH0GmzgygQ0ZQ0kuqIM98+H1d7EL12OZP2lvmEbks22movWsfcQ8voB+jsGskHaKfnnUulifXybY6SK2kR1YL/pYCabkfSZecfkma7oamM0yK6o19ed6Xu+PGeNXsuTz35DOecfRZ1tbUUVNmfdHTgfjw2s/J1x8a9enLZ5RfwrO5o3xo4iFBOOY7TtaY/fFrYQPLcBtLPL62bJjWuydUyevQHPPjg43xLd7DewbYXimCpJo7xWcFPLlS/VCrRa+OenPD147nnnntpam5BcwfTPzqCaCVpkVRHat3DzTh6xwvpHWxDWHI6istRodWBvL7GJsYz0F5Dn+wunHrAmaRBxIMD72BqyzgdpyLzXhBOIvC4ipTj3x0QpyWytQEZ/3uvVqIY1tIoM//a6Ed5dviNPDf0Zp4VPDf0Jp4ddivPDbtT8e08Nexm5jXNkHHKdpBaO3EKUaTFksb1pZdfprm5iSeeeIJCoYCZrR0e1EooPvwuNlY6Njm4cttOeiUe/ErOi1yLFdJQGMrT248GZOUwNqZLJiGZ8zCT3/oeM976DvMGXMrk/ldSmDGCfNqbXN2OtDRsTVOnnQiaZ9DW/xfMffNsZg+6nNn9/p7Cu3+jNp0l+ZeIoxImB1WhX25ovXuZSUZauXh5RjV70GnHHxDW76LlRqKTqpK0VuWLeuWcI9BCPSrF3HLLHRx22GFss82W+B9+CwKHX4Snn7H6q2Q7ncDEunbamO9ceRlPP/UCg4cM0x2tdNnzQTWsSQm4NUl8Q6Ute0THFHGaIB+MHac71Yc579yz2VaTo+CPjjXBTMYq0XTyckp0l+LrpT72y1afKSo+D8WJVp377bsPffv2laO9T5POaZeakmgWpQLZYJyOhwMtg/3E7VO3F8f2PZeaQi2UWtVK4n06iFaFJutlKEYxm3bamm/ufTYzpk/gseHXM612PJlMFxpKvShmHXGgHmpnlepeCu2k9FXuayopoP6DcBIkP7QbbqUHeY7f9QzO3Pe7nHHgPwj+kdMP/Ee+uf+P+eYB/8hp+/09p+/3E3p06kMUt7N2QoVrMyPQrsO5gKuuvJLNNuvDD3/wA2pqakh05GdmrI1gFXYoi09NlmijRceUbdaNIj2V6ibZdNKKICBw4LSAIWrRLmo+zTZLR9w1ZIsRNv8NMjNfYdPiQsLZI5g34yGy9d3Z9NDr2PTY++nW5wCKcx9j1rSHifPzyTV+QDj5GUrhFFpqUpp0JyvyBHLoXu9Z34IhLTRSTVhLTMu7rnTb6TyCnscQawHo0laCIKbjGD4l1TgnWlwEPPzIE2zSe1OOOuoQYtmIVPM+VSxSIuoHKMXnlUWiMmRL0MAl/n8rUrq90Cr92Zgrr7iUxx97hpEjR2k4xYsq+HodoM/qsxol4PV1lcmZGWYVqBD58t9mFX7M7EthxitqIuPuJ4GZMXHSZDnFezj11BPZYYctSaTsmUxINszg5ID9HZ+/t01VJyWpyFM4qY7h/LQJg6wcSChcyhPrG6ecQrGQ8Nzzr+EwSpphkRyP7K0mWqgcp52D3Kwq9+11NAdufZqOo9rBtekYNdWcM2JnX4psVr1RBzoCxtolh5iSjNFLIx/i9XGP4eojal0tRWuhMbuQKK2RWaqVnJvISDZJYw1RISAu5BU74raEuDkmKqa0R0q7PC2uwNgZExg1cRDDPhrE8EUwasJA3v/oLd6bqHjc6xTaFpR3DaZx0qXgqndnRWpqkaBOC9OQGimG0047lf/3k59y9oUXqI9IFuXstfKST8PUUphAPkJjkKG07Ql03uc31B94LQ0HX0vdPv9BcaO9WdDeSFvsKDbsSrT52eS3/QG5Ha/GNjuOoGZb7URjoiDVFUo9xUkvMm/Iz5k3/iHmfPQs89+7gdmjr6c+k6GLFo1OYx25jXBdjiTX+wjihj2gWEc2qhU/gThaf57EYt09l6Q9JTIaweZShsw25+ge9gxSLQYD9chpwRemOeFEtEZtlHSK4WQnBrz1DlOmTuXss08VLvgpHDhH4DI4F0rvY2L/8wIGZkasAUvVhiUFOWgTuPLPJCRpxKabbazrp3N45OHnGD3mQ5zwS7IhxUKJLyuYWZlvM/uyWPhEu2a2WniS9foE7WrGF5CAnxCJjLsLHDNmzubWW+/ghBOOZ/fddtVKP9GggYYOH0yvQF9BnBJaSFHOda4mFmFASV7TzA+PaVL56QJ+5+tT551/Fv6vQo0cM4Z8GKocnCYcS4U4LRLgOHj7U9h1o5OgxTRxS6CJ7jDWr5DiFwlYhNYnzGiewOiWEViD8iOnu7x2sto5ZeRM3fwI1xJiLV3ZsttufH2vUzhpuws4afuLOHn7S/n6Dpfw9Z0v44QdL2a3TkeSyPlaCLMbP2Jm0ygWtI5nvmBB60fl35+d0jhO7ams7SNKaUGSc1+a6KJFBtfHFSasEq3Ft2+xmLTiuu7BJjv+lEzdtliphaIWLdZ1fznanxPs9A/U7PYXuh58Lz33/l+6bf1dGnY7g+4H/BedDr6LtM8llIqdIWmhs30Ik+6gNPRn2NB/xUbfTNfWETpCLqBrWtLsHri9/otuh/6FHnv/iV77/o3Wbl+jnbnS+Xgt9vyLN5XI8VnSTl7710IhxW18ML12ukxHxD0xF6kBL11DWi09Q/M3JJfJ8tGEyTz33HOce85ZZLOZcrmQy493kIlSqVN+EBC1zSFqnaXKRsErtsthZsLwjyntaC+0s8P2W3HGN0/mrvvuY+zECXLAGYLAqdw8YhVWowTcaqRVJSUJpDqmyYZZmhqbuOGGm/naUUfhj3kLOipTEeVfuF+kx95h+qSTo2zXSNz57htc//ZzzNRE9DQC0WOpKZUkEbF2uN26duKbZ36DBx54kLkLFpDLZYTpp6aiRY/3ualWpw305Dg5lN41e1AsiaKOopzoLEJbTyLfN5mSNEuaOJzu96IgopQUCZwjG8rAtObonmzN8TudxZF9j+GovmdRV9iUulIDR2x1EodteRKHb3mq0t8sx1/b/Bvss/Eh1EVFakqozmkcu8vVHNf3bI4XHKf6J+xyLifsfoHyzld8IV07baSFUvHLldlig/nlsOFHwuKYhnRbnYp0Y9qI37Lg9Ytoe+NbNI28m4Zwe3pu/yPtOvehMOc15r79D0x763wmvP5t5r7zV3JtKRvv8w8EWvDMdRvTbJvTFvaBfA/MdZK2x7TIDTVndyPp+y/UHf1num97CI0fvcpHA35LazaiW99vEFk36cL65WSdTmPyLqvFdA3t9XvRc9fvEYV98ae5gU6ylh7RgJB8mKO5pZW773uYr3/9eDbbdGNKWmjFsRyyNyZUgtbmaNNPJprHwoG3M//1vxC2fUjGIF3qB6g8dqJ6GTnukmxD377bcurJX+eO2+9k+syZZLIZVMWjVWE1SkCmfTVS24BJeefqwcw0MVq4/oab2G+/fTjkkANkmBMymQDnDDMjTbx7lbmSwjtzmmjGgx8M4L5xb/Ps9FE8M+ZtUD7aiXqaKJgg0e5WlTUpE3bZeSf2338/br/9LkQG5xyeqtDKTxxV6COD2KumD4fufB65oHfZMaUWYaKNB2P9CElIGuWxJE8QZ6iPG6hx9eU+F3QE3LN2J92jfpedeh3ExA+m0LN2c47R7mni9KlcP+g33DXsZu4Zfiv3DbmRB4feyj0jr+f5cQ/RnM8wz8U8P+Ixnhj2Nx4fcfdieEzpJ4bdxRNyHo8NuUMLGhmiIMPaCZ8cmEwmQ1wqkQlDjblG2w/82mFGrXh+rKw3qSUU8gWKwQIdy8+kVo4vCOYS1swiZjpz3/p/TH/9VOaO/GfQfWrNnJF0nTeCYOLfmN3/W8yd+hz1u32PzQ+4k+77/oVOh/yW+sP+RO1Bf6K9z9m0bXk+PQ77Dd13uRib/yELX7yGaNj3ScbfQnHmRwQ1m0hz67wHEV/r7mNiTbNdOipWlfbHwLrXoJWN6Lzrt8h0Pkpz2Qg9onS6MtdTYQpkI0z5Dzz0BNtuv60W6ntrKkeSd4wGQaBCjb+0gCAwAh1ENw5/CvfufeTHPEDL2/cRRgtIZXMSFgXvjZPKl8yFTrYi9tlzT4444vCyo21qagY1KrJUw+qTgFsZUmamMVgCK1P347hmq4fOx+l+Gd8pkVaY7URaZfq/ynPbrfez1Zapzj7PAAAQAElEQVTbctyxX9MkSggDh4kx6TumIyOv57FWrial95Pg3g/7c8eoV7BcTNgl5OGxb/HmtFGgCn7ieYhLEZkgJwObU7bJyCaceMwx1Nd044nHXwDJ00+OUhyrTf8ZooZJ1XaaGLv2PJivbfMNQh3TFYNEdzip8EL87+Jimrisy8GRqA9p2iL5ed6bKATtMhIlnI6Lc9rhHtf3m2xRtyvPf/Ak226zOyPfH04hquGgPU7UXWojO228F/tufAR7bL4vu296KPtvegxbdd+ZTOwk14Bte27FNr12Z8tuS2Cbnruy3cY7qWxHtum+E9mM7nf9QgckbmONhjQU+co4J0miNDz55FP84fe/5aH77pbVTiUTJz0oF63xV2xqC6d2TW9HSY42m+bJRLVEuhMsBlnadTduluJ07F7b/CGdpIt5HRME2QCXCQlyKWE6kcZhf6Bp9F+weD5a30DQXr4/z9dvySb7/pRNdv8ZtKZM1V3t/EE/J53/PLF0v3Z7Od9N92fhbDnsdEGZD9ax4FLwYKmcZ3mOFyQfw7kMKK/FUrpseSp1m52qBUlAVt8BKJ1SiiO8XYh0WmWaty88/ybNC1s545TjhYF0zpENs6IVkJhh0sVEp1JFoDB1ENHw++kctlFbkyEe+QjNA/5GEjXSboHoO1LhojtuZw4Ppntg395Rhx7K7rvvwY033VreIJjsTrEkO+K32KK9th8z9W0p+CLtmy2htbromNlKkXIrhV1F/hQJGLFfdcrQZLNZ7r7nfuob8pxxxknE3utp0nknubiic5jAmREFIfePf0u7qteI6wM0rwhlUFvDiFuGvMiopukEQUD5pwOFr1m2mIzI4uG8807j3VEjGDxEhkc8OAG+ZCk98FUDGbx9+xzMnt0PwTXniLNtZNROqBnq4qWQF7ewbiWSQMYqU6BZjraFAm26u26OWvTdSF1N9/JPHMeFNpzum3rXb8F+Ox1EiKOndj2b5bcj4+bR0KWTxmZjenTuyUZ1Pela202iaiYTxPTuthVb9NqFLXtvvRj6bLQNW3Tfji022p6tN96RmkytDFWy1gXjNKZeh373+9/z4Ydj+Z/f/A/FYrGsG2ZraexMitIBRJgchuH/oXQiWae4RN8+Xw7Ryjv+QPISAEmaaGGXoS50dInG0j7mf1nQ7zya+l+q+ArmvXIRM177NnHLXEozBjFr0Pm4iffK+U6gsX43Ajne3vv+nNLMIbSNv4lCppUkCFhXg1waJRxFjV3gIoK0XTrbSqn38TT0vVKLi844bx/UgdTPVwdhGEiiofSxhvfHjKX/W/0477wzCNVPLz8zEzaiimSuWt6OSM7Z+e+xYMDt5ArzCTPa4ZOlPoxpG/EU7YNuIZc0kapu5PKqnAW85VCkxwSlKCpvCPr02ZI77riLRPYskxEvzpcKofp8IQm4L1S7WlkSSDUJsuUV5v0PPEKhvcT5559JQUZwsXMUVseTSm+9irdbyCMT3uHWka/Q7OdFAGaxJlBCHKZ8yAJuGfYy06Mi5icTmhqLJqWSpJoIJZXV1eU499wzefKJZ5k+fTaBGd4gqxmPVoZUk8rUaI1tytE7nMvWtbsTNZUISJBdxGmiqriMuy6+zHxvjHzShS1r96Jv7WHslDuQHWr3Y6v8HjRkNsfIk892Zu/tD+DtkQ8wfmp/Od9aHJ1pDTrx2vsv8tJ7d/DCyDt5dshdPDnkdt6a8CSFbI4FMofPDXuARwf9mcfe/sNieGTgH3l40F94dPBfeXjon5nbPA3/096s5ZD4HZFkcOSRR1JX18CRRx5FGIYyhkl5rFeGndWD68ejQilV5I1IoIQTIAUvl1pRJcrQ8T6plDvNaCyM1qQTzeHW2vX2IA5qsLBGxXlQWuenJNk6WppHk8bTqVe1uJTSfYfT6LHNmcwddy/Th36f2pYPNN+6kmrU1ci6+1iAsww64qJF4oi77sFGO/8TxWBbypvEZAnrpmSqhYhhzJ/fyAMPPK6F+il0796p/NfiylPfhLToiVKIHVjrRNqGPEhm6kBdn0TEJdRmDtMut7stJBp6Ly2DbiBTnIE5I9FyyFg2mFmZn9NPOwn/q2H33HOPaJg4UQPLola/VkECVSmugtA+XsWU8epr/ZgwYTKXXHK+DLERhMo1h5ni8gxBRiHFAYFzvD55JHeNeJVCDrJSfivqrk2rx1QHO2FgZGqzDJ43kQdGv0msb1NNM02SRbTAiHQ/FyVtOpregsMOO5xbb7lf8zkl0JY4SRIQDuWgGelXw0VHt9ptOHq3s+jBlrS3lihljKKmnueLdTaI/9YMu210CN854Odctf+vuPKgX3DlAb/g6oP/jR51WzKnbR7F9nbmLUg45sirmN8SMHneVAo2R3fR8/n67hdw1h7f55x9v6O728s488DvcPj2Z1DX7uhcquE43d+etu+VnF7+ndi/4wzFp+3/I07a/7uctM9VfH2v79G1QXfasazl2pSTxtwb30RG80c/+iE//vE/89N//SkdTrYyzmuBoUQ7IB3Lk0phCeXcAzVqmIYmTYLytyknlX5aXPApcO3SQFcGZZNE7WQ2OYjuh/2RjQ67jm6H3knng2+hx6G30/Pou+l9xE1kowUUp7xAXVMvjWeGuMZoWfA+c97+NaXhv6dT62zCdDOCgrxJGqmddfPxC1u/6MjLE5ruW6OaTem200XkGw7ASgXiUDLSvF/MvVVSJttw5x0PsMduu7NL3520+29FKoDzLy2sJWjZEYj1bRRoHfUCbaNfpkuN5CwhmyAqJdrl69TFhdS5Fhh+Oy0jniRDjNZAlYaEl8qpp+VY3Pq0Ss499xzmzp3H008/h1hRDmoyFQ9WTldfKy8Bt/JVVq2GmZUHyqwSrxqVT9Yyq9Azq8SfxFj9OamcUpwU6DjCGTFiLK+/NlAO9gLy+ZyU0hFYSOilm0jhtWz1Li9R2sx4Y8ZYbhvyHC2ZNnL+vgrDBRkKfluplW9IQKgJFdfCk2Pf4KXJwyDjSHXkG8nYpqBJB/lcDYHl9YV2N/uzeZ9e3H//4yoLNDOsnB/rHibRHQ9qA+2QNafYvvNBHLfzxboTa9AkNjlxTzHRkVZC7BJS1q3gDYHTQmNu00yGTXyLwR+9yeAJQxgyYSDvTRjGjAUTmDhzONmaiFlzp/LqO5KBa6FHl42ZOGc0M+d/xPR5s3lv0lDemziEUeOHMnzcEMbNHIfsH0VZnskzpzFB4zJm2kg+mPYu7wvGKz1tynvMmDaOqZPe1ylFAZPhStFYCNaolExORCPhR9GZwwS5bJZNN91UR96dyk0H2s0GWjyVP9bwK5CBNum9lIbIYkrSk0hONJShN+lVEkQ4ayXRvSw121HKb0VjUENTqZl23b1G1oTOSMHrcMs80va5uoNsJtKdYbGpiYXNsyjOfJP5/X9CPH84tTt9k+xWp2JRnkhOtzj1AXKujSBfTxwsxHT6YEjPWRthxdtIcCRaeSSuiCmmGEtCeWq3v4DaTc7SiEKouZ6xrEQRqf+R7EWqBlJCl+PRR58hV5Ph5FOOVh7qYV679pxwYmRwMOWmemttTDL+TQrDHqczjcoNJfuQNDDpqBYfpizL4ESzzjReQ+6lceTDBFYASxEx4lRpUgIXCFRBxiGTyXDppZcy8t0xvNHvbcwk6TjR9URJPPh6qrqePmZW7o9ZJV5b3XBrq6GvUjuJlC6RQ/TKOWXqdJ544gkd2Z5Bzx7dNA80GZburIEFmnhJQhiEDNLu9MZ3nmZ60Eacz5Aqn8XBIxveqfisWoz2WuPGd1/S/exUnAx8TuAHzf/AlJnwheNxY9E568xTmDZtMi+//CZhJtQkTjATPSEoUloJTSr/7LX54ey3zdHEWuiGBGrTKTvQPVGAp+ox1xkQ84WgnbnF6UxueZ8ZbWOZ2zqN2S0zmNE6k52692Hy9BG8M+1NjtjtREqlJvbY6SgaF8xm+Huv0rtLH5qL85nc+j4fNb3PpGbVL0xgQfMEEvU9ChKmL3iPcbP6M2XeaO2ARzNl7iimzH+fCfNHMXbeCMYveFfOog1nwVoXi5lhZvhFWqFQKBvmtc5EucG0/PbOI8jMl51OWeh6slC5bYUM7VEPwnATuh7xS3od/gQ99riN/M5/R1uvE2gPdycu9qQwsR8LB/wjjQP+jqY3r2DBoO+y4K2raBv0Axb0/xHNje/Tdf9/JrPXPxN33YogjsgEBTJZ3SsGscZLPFgEZqybQfwh3nQ8nlorza6dzMbH022rS7RM8TNa5eLdhOPnuXNO8zSWXoVybO8yZsxozj3nDM1HBMIVnu+nM0i0oCri8FnpjKG097+ZmuJMUh2xe1osCmZClsNEM9pMszvpRH2pjfYBdxKNfUJYRZI4IDTPT4CZshY9SRrTUF/LRReexyuvvMaY8ePIyZZ4lFQL/0Vo1WglJKARWwnsKmpZAk7OMgyzNDa3cOcd93HMsYez3XZ9KEaRDGCsyZGU8covabByME2QwQtncN3bT/KhzSOuz6BtpBR8OUMghXc1IZNp4m+D5Zi9RzSpe5zi9d1PwXIbmlDeAHvHeuFF5/Daq/2ZMGGqDJ5oCylU20Ipo/qXToYINfGO2e5sdum2D1FjkVSTPRI4Hf15nHUKxHCuPaZvrz05eedrOGHn73B83zM4oe85nLDz+Ryz06UcuM9JjJz9Bq+OuYHum+cZMXkUr394Pzv37cvpe36XY3Wv9/Wdz+bkXS7mhN3O5RjVO2jbr5MrNNMQ6Yh5j9M5ZY/vcsruF1dgj4s5cbcL+foeF3DKrhfpyPgiujX0JIqL65Ro1jYz0jw5vhzBvBKulGXTnb9Ht73+Rrf9bqLbDmdQKoxm/ocP0zx5BEGuF513vpA+B15Hr4P/RHaff8C2Ooqgrjey/+S0i62N5tElbSYoQrbnIXLO99Np09NZMOpemsfcib8Dd3KtHsxXQvpfhrXd8xVszzThdDJiaahFR0jUQ8fju/0TJdsEqfFiIqkmpD/y97HfPc6dM0+72Kc5/bSTaWio0/wWnSXY2nWiky4wB671Q9reuQs3cxj5TEl5S+OyTEiTRLQSwrREj8JkWt+8heLEV3E6eShqs7CMKMVTLP0ulor07t2Db37zG9z/4IM6HZqrRY52xYEaX4b68j+qpRUJVKVWkcPnvpOlZogzTXfp9R2338vOO+/EfvvuLQer42Otus0cJuggaFLcjI5jJuiI7KZ3nuOD4mwyDVkyqt+QhOAVvQP5Y3Gk4lQ7ly5y6IMXTOLWoS/RqKMfpOxOuCbwj0gpK6BYLOD/t42TTjqFu+64n9aWVlwQqIkEP5k9rgd/JBypcifbjBN0LLdJwxYyCDGxBZjWByryaOsMmBlpbcjo6UN4bMgfeWTwb7ln6P9x75C/cs/gv3LXO9fz3ph3cZLnwLlv8MJ7zzPoo+co1E/n3RkTuHPE//HAsL/w+Du38OTQ23lM8X1D/saz4x+lUVeMTWHCCyOeM9hx3QAAEABJREFU4MnhN/LosJsrMPRmHht+q9q7lUeH38ITg29jftNsGX0tjsrGfp0Rz1plJFVr2UyOZME7zP7wT+Ry7WQ32pZ8r43JJ+NoHPJr5g/7BU3vXsHCfmcx+4Vv6/u/KTZNpHazI+m536/offSddDnwT7D1jyl2/Rot9QeR6ftduh323wS5DLP7/ZRo1O+oi6eClNGSDBY3gHaHerGuB8ORRBHktqT7Tt8nqe2Lv7IJrF2aow5RCX5h7G1JJNybbr6VQw85hO233472QqsQUkHHYySiqekpu7GAxsEP4Cb1J9upG0lqhEm7EJ3gk49pQqdhK5GLcJksda3Tmf/KTUSzh2MZzXlR9rVSvTT1JV7/TojimJ133J599t6H2267g6gUYSY+ZM+EqsfXUFR9PlcCnz4yi6qZWVmwZpV4UfaXGplVeDGrxGuDGe+gCsVW/E/z+rRv84H7HqW2poZTTjnOfxK6kFw2RxgE+Mnjj281oyQ/xxSt2G9850lGtUwgV58nV3LkdNxcdCmp+lEm8CkvSxw1QR7Tv1xdnhdnjuD5cW+jT//gF83ynuVv5wxv/Dx/++63Izv13ZG7730YypgBPni+TAlLUk1Z7a+1U960YT+O3O4KagqbkmgFS6YojKUfp4mXUYZo+AY96GttPqnaLCQxXes3Z7ct9mKXjQ5ht16HsOvGB7Br733ZY9M92a7Hgey5yTfYdqMdCazARl26sNtGJ7G9+rdj133Ztvs+9Om1u+Ld2Kn7vuzUS3ndtkekqSvW00O71C26b8VWXXetQLfd2KzLjmwp2LZ7XzbuthW5sAuJjFUUtkDiJeCl6eM1AGWHUqGfKvImzceJOfwPvfgWjUiRL1G0hh+pKx5S6WvR61rYjo2/m8bXr6bxpW8x99XLmP3mP1Ka+Tpd8o76TEIunU6+pT/JuOuZP+DHzHj5KmYN/C8WTHqDsH5juu91BT2P+J2c7l/pvsPpNM8Zyuy3vk8y+3HqMvN1nJkDS0DaihaXqdKehw5QwZf/pAF4QHOZBKcdbJA0M981kNv5amp6fkPcx+S00AY/j9LFPHsb4YKARx95hm7dNuKIIw5SWax5nAXJOVF/sUgiMNFICIGWD17D3nucGtrVltpUe8mi9lX8yUdlge61g8CBQSbMUN88kqbXfwvzx+GPk/0GIhbvSWoqrxHkcGrfc3rC177G5ptswZ13PoAPfmdcLBWIko/bCV+6ZsDMxOcSWF2tmC2haWYrRdbMVpgnt1KUN1jklIxWgamU0DnHa68PYPqMGZxz7je1S/SKnkrgi0RpmnNpCkmKpdBIibu1Ax0++yNyDTXKS/Bzx6OIHAifzwimQo+HBtTvhjMZx/2j3qT/nA+VZaTKL4PaSnQsZGaLKZ36jeNpbmrilVdeJ3BBOb9crFcQOMqY5Rfs2utgDt/2MKzYTKQynUaX8deZVwLZQgP+d157d9uULTfbnu032UOwWxm27b0D2/TenG17bclG4WZaMAT0CLuzTfdd2L3Pvuyz+QHsufn+7LH5vuy6hRzsVnuy66b7sHXnPaiNA/JRjq1778922mntIvwO2LXPAey+9YHsvNmecu4HUp/vjBb4kOYFwTojnrXNSCqDbEFKaDK0yWyty2aQ8yc0pbnktMAJ0E4uzZKY5BTkyOYD6rMLqGkbAVPvoXnoz5j5+o+YpTvYxmF/pvHdvzF78C9ZOOSX1OjOvNbp5EX1/PXFkr5pMuFhSc66kfI8edBkkp66tIkFJNRvdRpdt/gmPmimKlK55KJE+fGL4Wwmw5Chwxk77kPOPfcM5aeVNbPmaMcE9TakvLhwIeHMQRTfuYecFlemKyvKp2uergdV/4zHyzFyUJRcIwJqwzxu+hgaX72FsGkyzvn6KYEaM/NpMDMSLWwTGaBzzjmd1rY2nn76RcIwBAxlIxSq4fMlINF/PtKGjmHmMEJy2Szvvz+O/v3e4oILzyKno61YK7pUO8IOGaVyeGZGEAQ0B8b9o/vxgu6n0i553Ve1Yt5KV/SYlQmpJpSmINPCNm4b8RIftc4iEp1YgLjzx9IsCqlmgFPb551/Jv37D+T9MeNxzpUhVvuJeFyEqskSE0YBh29zMrv3OkzHemCOdSuoj6WGNgbNfIXrB/6Kv/T7J/705jWC7wqu4c9v/gvXvvEvXPfmTxg8ayCFTp0ZV/iQe4b/gr++dQV/6vcD/q//Injrh/zpze/yl4Hf5emPbqA1n2detpUHR/+Rvw4SvQEevsefBojuwL/jr2//A9e+9QNuefvnzPZ/DzbMQBpQXimtk0aftRA0IKma8avFIMHJeAfaaYaCADleORmVlp9UsoqiTgRpAzmrodZSuoZNdC6NldN4kWj8PbSOvYl05uN0Tj8gkzRph2aUXJaimikTWZdf6rMmtTh0OHO06Y4n7X48PXe+RtqxkcDLQ8Ufe/x8nDp1Bk88/jT+5yjq6mpINceXoKXSM6f6pvkY41om0NT/Jhrm61okyEjCtgT1c1KpUD2IoGiFJDIcnTMRNZNfpXnArVj7eDnYBN/a0qTMjDgplbMuvPBs3nvvfd4ZPJxcNoeZeEjScln1tXwJrGvmdPncfkmlXpWcFG7uvIU88siTnPKNk+jZo7smRUyaRIu58niGyUgAznh23BAeHjOQqHOWYlokL4ScCzVBVL7Sj5FmjWwuZHzzTO5673XaiNSaIdZAE5ylQimO2KhnD04++WQeevARFi5cqFKPa4qXfaJUE8424ZidvsMWDVvq/qUdT1Tsgqa5Xl/qk6YpWa0mjALzmz9iVvsYZpY+LMMsHxfGMDt+l1mtIymkC3DZhRSDWUxvHMuUprGMV/lHquNhYuv7zCqOZap2TK3JfB3jlagJ22kpTGZG43tMaR0tGFWB5veZIpja9B7z2qeSuCaJ2ctGhscKX6pMvtzGndQiJ/ALDiOR7kUuoANSltaxBOfaiaydQhDRqhOh5qCWYhbibBthpl1GOyFwtZSirrQHOYouT6QO+j/5tzQlZa1zT0pc7q3WDsS6W03yO7HJzv+MhTuSlH9FZmmW0/KHmeEXu/fc8xBHH3MMm23SGz9fy4WLX7FSwje/cyxQGHIbNu0dAu1+k9SpzRWXjK5eqYBpPRBh+ax0OaUmH1Ec8zQLBj+qNWObZnqAXmq3EplSRkJboQ3/w1hnn/NNnn7qBWbMnENGm4hU7IkRYVWf5UnALa/wi5SZGWZLYHXR+iJ0VqZupBVcGeKEJKnUvO/eB9lr713pu/N2eMMfWEA2U4PhlVJ4Mg2pjlgsDOg34wPuGfUcC2vbyEoOea3o00yOFi9xVQhFM/BKqror+lhq+HpWG/LKzNE8OHaAqopIkhKpDX0sfgJzlEoRu++2I7vvvpPuVO7XqjQl1mo5Sf0E9oxUwGVSImX1zm/H17c8n7q4Gx4ldhGloAQWgYwJar8M+lqbj+EIyesdYOLVZR1Od9UeTHFGcg1kfAIZjyAJcIVAO6IcQVBLJldHTZAlvwhywndBBtOONIgzOP+nc9Sv0OXJhrW6d+0AXy9H3jJkgzry5LQby+PisDwGbNBBOmdSYPOxoCwL07sDlOx4lJU64TqPl2ockSTBRVmCuBOxZUFOQ4oJgWEu0GeK0yIxJ732tTpIrYtxQkxtWk8uaaUY9sD/ycRM991lH5BdEPe6M0Vz339FcVHd1HwC7rnnMXpvvhEHH7QPsSaf0x2NmVNJBZzmaWxGKvqtwx8iHfUstWGq7yzZ8sJetIX9+U9KYgJJPhF9Ty9NDKxOPAY0hM0ko56hdeTzytNQpCZb0q52xGfJCFxILpORDYzYYvON+drRB3PXXffQ3l4UTor/oS1/t+x/UIq1FMwMswqspSY/txmzCj9m9glcP6KfyKxmSAJapiVxUh7MUJP/iSeeo6a2hmOPPQq/CjXzE0B4mJRYghW+d5ouDBmzcDo3jHie2UE7DS4DMhbm8Ty6oGxvFCeClXo0rzwdD2nO8fD7/Xhz1hgscITilaWCmeGcideIk076Ovl8jieeeIpMEALLDrspB01EnSSzwyaHcch2ZxK0pWREw5I6la40p6rzBZ9lqnsjEZOKx1R9SiRLkDAWgUTvRVwGX2SWUYkj8f9SGQt9LY3v81M5CU81NadSjaHHFaT66gBvnIo6Di3KuPk4TTNYkhd4x5BZhsMN76ND/p/f89QPinTOPGj1ZtrhOSKc+bHRaHo909iaHIpJ/gh8XNZL1u2QlT60xwuYE+TJb/NN6rc8iVKSVY/VawvEfEcvUpwWEKHL8sqrbzJz5gzOPOM0Od1E3U1BMtCLjhBZDj9Towlv0j74ITI6CUvL9MDLhpUKnlIFzNPwE0ZNgnhznejcPpvkndsoTnqNklgO4oCgqFkQijfhmJl4N9mSkhYFB+L/IMp9DzxEGASY+fkDzjmq4dMlUJXMp8jFzNBTVpwwcAwb/h5jP/yQs87UpCivIhOtAstaurh2mipPq76ppSZuHfo0HxRnEdTkCVMDPSwKZUe8qGos6S9KLipd8ShwjvlhkZuGPs8HbbPxjnbp2qkmkhMOixo/++wzePe9kQweMrw8OVgqJOJR8199Umaa5bCtTmfPjY/EtdcgFiv5KvpSH/MGWdLSzsC0M3BKdsBS4l3EogoXpVjUf1YhJCLsf2DEj5MH/10ho4IvQLdCY0N9e42SwdciB/P3ld6Qr7+ySDVfFkgRk15fp8sO11BiY2mGdz5o0Rcs07FAC+7xH03gtdde4+KLzyYbhqT+mMwMP1f9nKUcrDzvbP4oWvvfSn3rRwSBl5vXO1YheBkvDUuTcHjSuZbxNL51A+mCd3Ba8KTiFefrVHBlTvCzyp+EnX7aKbQ0tzDgrYFlW5LK9nksU899XIVlJeBHbtmcDfQr9Vq0qO8d6UyYZeasOTz11FOcccY38D+c4H/frUOXvNJ5MNUNtENslhreNuwlBjZNoHMuR7aYVH54I11EWJHmI9Jh5NeITRkeFK3sEyQpNXKi40rzuW3ICzTqvtJsCTHfhw7wO+/6+jrOPecc7WafZs6c+ZhpPSy+y+3KcSEeLSgSJQUdfXXiqL6X0KNmG4pFOXDtHj2tMu6X9tKE94YZhwm8HDvAWDPBj5NfzGsziwfT7gvvGMpQWjONfjGq63htKZlOA0hqQLs9vN5pNNdxpj+dPc0dr3et1krSZWs22fH7JMGWullJtQP1uhGRmFtc18xoaWnljjvvKZ8s9ejRnUJUItE8TuVozTw1ycfXUNKKc5k/8D7y894jzAQk0nlftPKQgrUtglbFnjcWB0crhVwnSjU9qZ05iuLLt5C2TaOQ0Q7VV/WGQSCWxGuCP9rOZkPOOP1UXnr5RT6aOEGLhUy5LBXeYsLVxGIJLNGCRVlmhlkFFmWtUGRWqWNWiVeo0jqG5B2Jd0ieLX/kWNSd5oMPPsjhRxzKVltuQaIVWybISd0DvD55JxnJEqdYeRI8NaYfL03MBgYAABAASURBVM8YBTU1mBOOSRZyUJ5evJSkfdrXDb3fSH3pykMq2hlNYu/M35r9Pre894LcbIyYhEhE9ZgZgY50Ai1VY90HbbP1VnztqMO568678f9LkO9vKUrK3Jt6IG5xoqmDWbrlNufkXc6jR9SHUtxOFLSJtCPQUSy+8wRgCeXgDafkgFuNPwxk6ov5u2BTazIyLiCQUTa1G4tHA0x9LIoNv8N0SuvBy9bHrGAwT8sCrAyi6orIUgoStQfBoi768fIyT5HxKYPxVQ6JOufl2gH6XKUnVa0OGokZicUCORcNWCLZV3RJY00FlE0HpBiR6qCyQNrt5Nicv3NfBCL9mU9aHiPpjHAzkcY3XYnx8rjLgIO0AonIWFIkp7uVRM6rJduZntv/PdlO+2M65XLqn28b8W5pRJzE0l/1QNc5N2ve7bL7ruyz957EcYFQ/c+EIUEmI5yYRPX9TaelrRTfuYNg4uuEuYwogZMztlRsIFqm1wo/Qta8oQwZEQiWqemSnO7GxbFOimqyebX5KvMH3aR78/lqV/h6i4LqOe1aQzKhE58xvXr14Pjjj+eB+x+iqakZp3Hy9iTRgsHf0/o061kwM8yWwOpiX5qzukit33ScdoVeQXzsFSRwTjvYp6mtq+WQgw4sd07iV2wkekvfyUQp2cQRuICXpr/L3XKy5B1ZTZ5EBkGaJ+UUsh6Pr6j8dKSt/LXqr1QK4Q1PVvetL4wfzvNTh2OB04RNsDBYRNg0oeNFUOLQQw+iW/du3HffAwSLHDB+9grbcFIyB66yJt2y8z4cttM5ZNrqyBDinIyj7obAWBwsUVI9WmSE9LEan452fBu+P04tizfx652eb8hj+CNdDz7tf4rSx75slUBdQa2g/nj5piJmylOE00ewFPAVDoH67BeBHbCqXfVy66DhY6+vdOhMmajHcEp1gJKLnkAeLet/JSbN6kQop3kXSLdZDIvQPjVK5exi6av/wb1iWCItt/mpqPDxbDmcZU4sfF2BCbyNiOTwXJClvb2B7ttcSv3GJxNLXqZFofluVF74Ey7McIKnn3mBVI725JNP1KI1omweNFcph1RojpL6ieoWx71A+wfPk3UeT7ovZfc6WEZdpZdnqgO8vJcmYhgRAXLv0vmafBeSD16jccRjZZkVLNAReAhm6gfloKT4j9lnr73ZeuutefChh/G2xMumbDtlV8qI1VdZAl7y5cSG/vIKYmZlMTjnGP3+B4wdO1bHIqcRaXKUCxa9pItSQH34fEnwg6aZ3D7kRebkpayBkWo1p9I1/sgGoflXVvAF2oHdN/oNRjdPxTIhqXbdld6kOBdojqRytEmZp3POOZNp06fzZr/+BM7w/8oF5ZcmvPgvyJCkaZ79+5zEAVucSLIggyPGNPFRDcoh1TsCGR9UiqYqqyvo3hW/+pZpRQazkvbEY8k+prxjNRbvNL0sTMUdoOQqPL62BtS3rb4k6pOXrycUeNGloGcx+PyvKnhJeMPeAavaz4/T8d/L0PKyXhqWKjSNvdc5pG+plnmx6UvD48feA8sJplFymgOJdDPW3aIft+Wgf6zIc6mGNP6obeSEPKRyN4EZQSbLnGKWzCZn0m3r7xBbd9QUZgFLB9PcCl3Ae6PGMHjwYC487ywyXqCY6miOao514KdS4FwIwYKxNA66h1zrZLUeaWpJ8SwrNBOs/scvPhIXi3CCE2+py9KltICFg+6jMPllshqDklYEseJyJ4XZ8cTi/5STT9IxeAtvD3qHMPQLcaedrnjuQKrGeE2qikEScHKsZobTxJg/f752sU9x2mmn0qmhAaRk3gmjUFb1FEx5ZENmFVu5cfgLzIybqFd+GvtVM2s8qCk0L8sQy6B0yueZ3D6fvw5/npnF+QTmlFthQ3s/gqAyAaIoISMnfP555/LKK68ycdJkTLgVTP82jACTYUrSWDv1Wg7f4Sy27LkbhbZIK3ZNSGNJkBGDRN9SJW8slVodj4kHxAmir+WBFjolSqUixVh3SHGLzF7sSxGbOrozMtpKFCT7Zu20Ix3RsVRI9O3/JKbvT7nSUmWlWDSjgugWtMPw6VhxJEMBfjFVUktFlcfFNlqTAs3aHRWyKQUZxKXIfOWSsaWUtDMr0q49TjupjkiNisz1AfpG8kh1leDj8rf0xbzWqSxVmc9PFJe0M4xkyHVqS6Qj1HKZcDuEZn5Q0gQ/d9CRqfky0YhVr5Btly7649mi1lpFjUuBREetqcYZ35YZygTl+fbKkBYISjFZ3SVk4pxUKKumhKf3Cj1aXJLWQForyCECiyCVViZEpXbovjVd9ryGOOyNRUUC3dMnSYZUJx0opJqgzkJmz5nNww8/zDnnnEXXLp210FUfVB4Lz+N0cJUEhrVPpe2Nv5Kb/SH5bE4OWXSdwwLPg6nW6n/8IsSD+TmclkjSRmK11704m/YBtxDPG03OoVLz0l6aAfyvCGazGc4660xefe01pk2bRocdXQZxA/9wZobZElgX5GG2hB8zWysslaKIoiZmKuV/7LEn2KXvzmy37TbE2tUFgSvLyDOiuUMgHNMqrsli7v3wDQbPG09aFxL4I1oXUDkWk2JaBXy91Q0ijRMzPi47W/HkNDHfmz2J+959jUaZRkP/EigpTgkItdIMNJlj3SdtvtmmHHfc8dx+x900t7RgFuB/+T+WkcNBJnWa5Ka8lC6ZTTll58vomtmCdrWTBCmJDKBpp2m606EcIr3FkN6r40lFKtK0jv19b0uO7taZbbrsxY5dDmbrmp2pKWRllGVwrZ3AxYSlGjbN9aVPfk/qgk0pasxKQRHkRHvkerNVfg9y1ok4jEHjBiVC9aVn7Sb0yu3Mprnt2SyzM1tkd2eT2p3IuxwWLaC2WM8WdbvRt+ehbF1/EJ3i3sStuq8qb3EdX5UQJGg5UUdRC7AgbsMKsRYS2qHVboGr7Uua6UmT+my0kLp6CjnJONMHy2xNUTJsz29LQGeSOEekvEh3+qWabSnUS2eCjVEFNVBLUrOJkjvIGYWCIn6MMqWAYtiF9k598E4rTRto7tJNi52eJEkDcRCLrhg00a/fgSi/E6F1kV/PaC4WSMOUNLOdoA/F7GZE4q21djNa8p1JXVqeJ85WYqwsRoNfhlQLjVjOJ4iyZJIuUidHu9uGHrv9iExN34r/dYFwA+QP8feR3o4kmpSRTrruuuthDtj/QHbcYVs52ES6miEjRO+4Ai1aolh9s1T9aKZp2MMwcQANGSQbLQx0FZWmqeZgCfWQNRFMRIM4xCVZzWk09bPiMUveJdTMGEbrW7dA3Cx+TJipYMmT9T+QJf78H7059JCDeeSRx+R4S0Iw4StaC4+ZYbYE1kKTn9uE2RJ+zEwypRrMzGs1+VyGfv0HUCyVOPbYY6UoKSr5hICMBJNDfWPaSF4aOxir8ZMM5S5C9fSU9HU9KLlGnqVpmyZuRk6UXMiLE0bw/Ph3KHkELQYyCTIATv2psOGc4RcP++0rp7XDDtx//yPlgkS2xd8lp0myqN+GOUi0+Ni0004cs9OF1BV6aLPQRsYbNpMk5IzLlWUGKvHqeSeenpMBKiRs3/MAzt37V1y4z6+5eK//4cr9/sjpO/+QLsE2Ms6OuUkznWVUz9rnKq7c/2cctPWJchJ16oN2FsUsu2/2NS468Mf0qd9Tu3FRtkSdSkE77zP6fo9rDvgN1xz4n4L/4ppDfs1F+/+IzcLt6NSyGV/f4UouO+A/uXCPf+eK/X6i9v+dPbqdQk67JJaM+Orp9JdERZJA2oGL2wi1M41LjlK3fei653+x0UGP0v2g++h84G24bX/EQjaDnnvR7dB76HbYQ3Q9/FG6HvYEGx15G+EOFzFPTq7Tfv9Fj8Mepsfh99Pz4MfY+JCbCXa6nAVhd7psfy4b7Xcrruc3yo4zlJFukrMpbX40PQ66jmT7cyhsfRK9DnqA7GaHkrQt0Jh1orjFOXQ69AZ6HXY3vY+6h4YD78R6Hkl7q8HGB1H7tbuoO+JZuh/5KF0PfZpehz9ErU5g2rQjrpM+Ozm9dIXlK/0oj22EaSGWizrLMRYpprNpCmrottPF1HT3vw8LqdclP0kkQVTHtLhD32HoePTRp2ior+eYY47QgiHGOQfCM70DvSIXKT8kUL3Wsc/QNvxpanRSkghP/lnz1Y+K59rzo0pr6DEMdQRMsTn12bcXyB7K0U/uT2noHep/QfYkizBYOjhfh5QDDziAep36Pff8iwSBg3I+1SAJSBp6L3o21MivFjOZDNOnz+D111/nZN0zOCcH4ienk6LLECwjGxfwbuNk7h/xKk3ZGBOu+bmwCEkLfjSnCaSrHhZlr9HI/1dUyKG6TEhrbcjDowfw9oJxaHZolRqjebBM+ykJ/ieLTzvtFJqaWnjxxdfJZPwkymh+uCW46peZZKBLsH16H88hfb5Btk07kvYCsVb56ccJL6n5hVKJ+elcoEumC0fudBaba7c0YvxzDB73EMX2uWy/yd7U5XvQrgVAolX4ll13YbPc7tS6jditxyF0s41wkcPIUe82psFtQbbUWd/i2I+n34VbDTUqC1wDH8z4kBEzhzJ0ylDGzBnOrHgGu29/HAdtfiqzZ0xm0Ie3M2Pmu2zeeQc267EjSVSSEUy+UB/Xpcr+dMKF7WTjEkluc7rt/ndke59Jo3RjXuFd0k7a6e94HBZuJDVrIFO3F5bprrGYRtzSStLariPaIjWUyHTeGstvR7F1GmnzPMjvSue+PyLsfRALmkqE3XYn3fhw2uWg8u0RQZylc7cTydUcTGn+XOK0E5nsAbisxjdOqd/sFHrs8U/QbRfmL5hO48KpaCtJVy2Mwm5H4uJtyeZ30VF0HXHrLJL2WRTbTMe6GRK/chQNP8dtFQRuWojl1auitbKQWuq2PpP6bS/QjjYvaskiUFR+jEC2Iac5+M7gYYwePZpzzzsdv6BNEsk19fiUQ6q3eo4On0inDqFd97BdolmEgfRzCZqw1vJjRTXouQtIXQ31iZZA79xJ4aNXCSXAFL2EsexTyfvGKacwcuS7jP9oouRglKfwsogb5JfbIHu9uNNpOWVm5fjxJ57k8MMPp/fGvWRAU5xzmqRJuazjZWY0R608OPQVJkQLcFmHybl1lPvYO1kfe6oefHqNg1bO/sg7E0NGq+8J1sKdg55nSuscZYTLNO977e+YAy2nw8Bx9tmn06/fW7z//lgyoSaXd0K+hphP1bdYfdaJHkaGA7c5hR02OkS7W8klKGHmqXnk1QeGaQmAjFM7PWu6snldX+Y2zuXZ9+7j5sH/zZ/f+Al3vvNfTGt6l3rL0C3uwR5yum2tzYyaPpKe+d5s1X0ziNqJaaVIY5k5y7YQB81UbF2AkwPOpI6FbdO4953fi/bPuWvgr3ls4I0sbJpLn95bkBLx5qRXuHXELfzt7f/gjuH/zFvT7yOpTTALynTX95epA0UNo/8v7IqllLhTXzLd96Zt/mDmDvghbS9ew5wBXZpKAAAQAElEQVT+32beiP8h3zSeOuE6OdPG8Y/y0cvnMPfNM5n22sU0j3mIvO5c/QKkOG8UUwd8j3lvnMq8wf+CaYw26n0kC6f2JypMoWGjPQlyO9Ek3Uo6b0SnnrvLUb9HZsor1OskKaWRYmtE2LAddTtfrLnYjVlD/4PmNy6mpf9lzB32M5LZb1BI5xNlIgLFjWNvYMprlzFjwIXMfONM4g9uoV763ZwJSFZpqEySgZJ0pll9zvU4nu7b/AOp2wSTM8pIOxwBVNDwwZljytRpPPXUM1x04TnU1tTIhsQ6Ri6UY7MOZJPTypIUJrNg8F00zJlANpeVbhpOOE60+VJCDKbO4iAJ9a4nU2inZcB9WONElSmfSjAz9SmpQJrS0KmBE044jieffEpH46KztGAqVTbI9xKJrUL3zQyzCqxC9cVVzCo0zCrx4oI1nCiWIvzxqG/mhRdfJJ/Pc/BBB1BQvs8rg+ktnUviBL8abpPy3zduAG80jhd+jjAGP7G8XnaAroFUSTpqFSh/rOGXU1vyj8jagHxqJu8Y3T6Tu0a+SaNW8+aZE+9RMdYc0gQPQkw8+T5t3KsnZ3zzJB544EFmz5mHW7S48H0O5LyDAJkSvVS/S9iTo3c8m41rtqRQKFLQyj1FO2Ct+FG5SK7CY6QWyQGWiC0kMieZgpODb25tYmHLLHp12ZpvHf6vnL3/39G1fhMmzhklA9tCqB32ltmt2azTLnywYCivjXuYSP92734MNbFRCMSVdrp6y3G3YKU8nt+CizSeLeI1pjbszAFbH8sRW5/B17Y7jX22OoZM0InZzXMkI+O43S/g/EP+hT22OYKpsycys2mOjLaUQpREYL1/JH2wjGSTkfrU6rpEi5LiLOol0033+z6dtj2LuKmV9vH95URnUwrrJEtHtn4zum52OLUbH0HNpocQd91U8g6wsAZcO9liO5SaMZtKySU4OlFTGEVpzpuk9buS0+lDGJco9j4Kcl1om9mPOJqCyzog0b+Uuk57kqnfieZpz5FMeoTO4Uxq42kw8SHmDfoFpaaROM1NpDM1XbegtseBNHQ/ivre++Dqu5JGgfqUwaQT6iAViPisIF+Bab6kUvpEEylUvbZiC5bdnx47X05St0W5qpPjNrXpP/w88YtWM2NBWyO33PkARx9zPH36bIG3L2EYks/WkWpeRUkrpmVfqneQttD+zq1aWLxBJpshVj8SLdxSQyERfAmPTngoM5CQaiGVWEqYr6XT3JG0vn2XxnOm5miiuVfWGsw8s0pr5RonBfbYfTd69erFo48/VWa+3CedJJQ/1sLLzMo8mVXiL9KkWYWGmX0RMtL7L1R9/a7sld/MmD5zFsOGjeDEE0/UpIClRWr+K3DKT3GaJANmjeHRDwfhdPfpUnDm+HiwRRkqlqIu+ljTkayDU18StajNGVlNlCCf4fVJ7/Lo2Lc0XfA9wQWBJolPd3CJ+paUf9Brr7325KGHHsWHQHge/A9yeMxAtQ1XNgSbNOzEkTtcTqfSxoRpgcTaRRfMT1BWLZjoh4kRJgi8eSuQyXRldnEBL3x4HbMLY+jTaTuO6nMuV+uY8Ox9/pmNclvR0jKf7TbdnZzrzJgZ/Rm34FWmNH/IZr12oqFmGzmMACfDVeZK/DkZjSBol/lMcfpH2kR9toGT+l7MN/v+HSfvdiUn9D2d7nU5Bo95lvfn9VM7XTlko1M4e+e/44pDfsHePY4mbdexHnGZ7Pr+8nqaSQLyQY72fDu5pmE0jb6buDSD7KYn0LDXf7LZEdfRefcf05jtpV4XtQAyGjY/Wnenf6DrftfSa5//pOvmRxK2yaGVFhI27MImB/8fDUfeS93uvyOTNNMy7wUd78+ifdYQnYnE5Lr1pdW60kWOEY1/04wB0t6ST+orxFlMkusi3e0MCz6kob2ZQGOYDSFvjWTdAmosJa870xKdqe1zIpsc+gu6HfBHeux7LenWJ9ImGjVRJH4DLaoykHoI+axgJpQwSylRHe1WTY6jLe1M5x2/Ta7rwTraRryhEICQi8Wi5kSMnysoPPr4C2yx+eYcdOAeOokpIXIiiMpDHD6ZJUqyOIO20c/Q+t6r6kNCrPmmYhBNPx58aUGMldsWF5aA83GquajlxofP0P7BcyoNNQ4OU8o/YrncH5+O06R83fbRxAmM+vBDQq38ne+syPjyDRHchthp3+dE962JdkpxFPPgAw9xxBGH06N7Vx3rlKQwThPSYy2CtKJkUwtzuXvES8x2BU2aAG2UyrDO6Y8Ykq6TaEVeqIcHx7zOK9NHi1cNtx51e1HHKlEi5CiOOfHrx+H/I4Hvfe/7XHfttTQ2Npb7WcFa9NYOsFQydu91HEdveRbZpqwKSkRpiUCGWh8r9CyLlMpBG5aEmGRt2tVaKgMbZyAfMnTqi9ww6N+59f1f03/q49rZzmfPHsew++YH05DZiD4b7yOjKEMXQ+8umzBv3hzqM510ZLy/dropqXYO3ryRytBaKgebkEtMLGS086pjQbSQZ0ffyCMjfsGDI/+NJ8bczAJrZ0LbJG4e9J/cPPjfeX3cfUydO5be2Z04Xjv5ztnuMqIxX4kgK5nKqSQaw9RF1FoLjWNvYWb/q5n37i9omfoUcbg5+e2uJLv5MbTpGN7vTFtmvk3j4P+lbci/0/L+72ic/ipJNsACw2XqcJ13Iex5ONnanjSNuEnHt4/Q2Rpom/ka1j6G7MZHUex5HHVddiFumkBxwUCcN+od5ltHz3GkXTUx5rpAVA9SXr+IbI0yNOKkd024bItOWlLiKcNofPf/aBn7U1pG/pr8R/3Ul5jWTI32o+LLV+wAPjtoQyl6CalQGulEp74XULvlqURJDaa5ouzFTyaTwZ8G3XbbrfzoR3/PvJmNnHvmNygWm0H8s6gvHic0U09CLEiIJvej/e076Bw147S4iTVXWYdDalnq4lksHHg3zBpBJpB09Cxh2UkOAd6e1tZky7bEHxu3tLVjprmmZwnuhpVyG1Z3l/TWOUdGq6xXX3udTp0a2HefvfHHx2ZO8ziVwmgV55UDyou5UlrktlGvM6ZlJp1r8pos4O20B6Gsc08q3kMXqh8RjZkCd7z3Oh+0zCHwq8qPc7tospgZdXV1/PnP/8dVV1/NwIEDMbNlsFMZNmcxlGIO3fYMdtv8CApthvyXDFCK6d8yFVbwIxHdkgsoyUCXgoiEnGpGuBLsuulRxMVW3hz/OLcM+iXPjb5JZVCT7cKmdfvRs25nMurrN/a9gisO+iM7b7KPqIXsuNFu1MlZJiYiMpmRDFl7KaTUKtptGmMtLHy9tuJC+o95iRdF/8WJjzJg3Iu0tM5ih412YeueOzNk2rM8NPy/uW3gL5nb9BHd85vK93cSxTIb6/3LUg2n7jUTV6RLe2eKuhLIbr6n7kTnM3/Etcx87fs0vXedZGrEuc3V31o5IUfLjEHMfvePzJKDnTD6Oprnv4X/wZ0krqGteQDjXr2aeMJd5UVNS3EaLTaRXBgStr5H84z3cZ32pOf2lxDUdmfBjIEErTOkn6HoV54gcMRz3ydTHEumzxEUe+xEoxYDM9sD0q570UlOP832lWFvF2+tNIqfqUNvZv6Qa5k+7LcUdaUQFrtScq0QtIF2plhBsdcHPjNk5GVzEbS0yTxufCB1218j3e6uhVxEKYyXqeecY8SIEVx11dX84Q+/kx7GZDOBbEuoOqFwJVy90bxIkhJC1+HJRzQN+Bu1rZKHC4i1Wje3LF3WseB74cJOdGqZKt5vodQ2E5ayJVobl8fOzIjiAjttvwOba0f/7LPPoa7LDrHBBmnRivfdzDBbAitec93ATLWyTLRDirR7NTNmzppdniD+p4k9h0H5/tERhEYcIMWISWWYvTK9MnkYr00cRtClFtMdgzdMHeDrrmsQoHESU9lsTvc9WSYXZnDXiOeZq11I1q8MooTE7+blKsyE62eJ8Ds11BLKECpJJlPjI4pxRBzH+FWq8zsB4fvIuTqO2fF8tq7tS1RoJ8oVqJDxauXByvVX5JUKNdHxVGKxHGwGbZbxfwRi04ZtdYR7DZfv/++csdVlfE33prtucaRIRszX3ejW3XelXmZ84ryRDJ/zNqPmvsuYeUMotLexbbcd2aSmrxy0E37CAb1O4Kxtf8jx2/9A96tnaIA1lmK4S64Tx+5yOSft9HectvM/cOLOV7FJdnuO2O5MLt/rZ1y2y79w4Janc8C2J9Gt82ZMbprIgsKCRRIW6bX2rJmGvAE1nBxnkSRto9hlX3ru9x9sftifqNvlJ+S3PYV4853U32aseRw5+QNHCw29D6T73v9J/T6/oPPev6Ku13GUWjOEWY1IUiQrp1sY+4SMbkCX7U4kqt9Wa7OIUAu0wvRn5IQK5HofTlqKiKc9ATpG9XfsgZxciQzm5IBah1MY/ww5LaQ6H/BfZLb7B2q2/TY99/w3uux4NQ3dtqJNu9uYVuo234fuOrau3+U/6HrAvxHqbj2RU80WIZaCJVKDxDIk5p0fSwUvgUTfsWZDJChJDgmu0+706PsjgnAbvGJn5VS8/qfSGT8f/PxRJTnOkDhOfZLu3erKcapTmdgCipKar+ttRTHIE5TmUxh4D7kZw8nqiDhRgYkvMVWut0691CV1Vex7uRQll5TaMCWZ/A5to55Qz5op6B1LdE56E6gfofrkXKYsv1O+fgKTJ01m3LiPcJJdQTbH215/wrZO9XMFmDEzzJbAClRZjCKxLE5/9RMG/ocUnIQljeGxxx7nwAMPoFvXLtrFlnAmcQjHzGS2lWgvSrCO97V7vX/0mxRyRvk0S85JpXQA62Ao86Z+SP9x4jSoyTB42gc8rB1tS5hgfjIo3y+g0yj14tBkSjnqqCN58skn+P3v/8j7o8bQXihhZbkYqfrtaTnnwIMmYbfsNhy927nURhsRF1LM56+CPLxcszKWZYgdGRlDEaMtnsv4WYPpVrcdJ+x0Oefs9s/stNFBDJv+CuOmf8gOW25PazqdF0bfyd39f82Dg3/N7W/9mmGzXyUTdGXzjQ7HSo6EiJ377MZR2x7HkVt9nb367E/nuI523anVBJ05RPkn7HAex219PodveQKdM1k+mDichW0L2XOrYzljrx9w8PYXMkMr+bfG3S3jMkMikBxY/4NGVhMjQzHJEWWKuOIkWmZNxNVvzca7Xc0m/vdeOx9M64cvUpj9OjVhq6SZJaeTgi67fEu70WvYbItLaNh0f1rzMsZRkYxWqbW1dTQ19aNp0h3kux1K901PhLAZMu20LRyKzpB1t5rQ2jiJtrb3iRrm056NSMJY8y8lcJ2xsMCccTfRrCP8TMOm9Nztx/Te42ekXbZn4dh7aJwyRGce9Thqyfc6gI12upIufa+m+3YXk+25N60Zo5QtEGpVGMYhYRIQSL8+fdRMdBxxUGRB0pmefS8i0+lgypPDwJnT/Fd5HOODmeEdrd/J/uY3v+GRRx4t/5U474CdC9AqSHzP8AAAEABJREFUAqEQqV5kkJMjbn73MVo/epoalwMygkSQlmkrsY4+qfhKJAYjlQOtD0sUhz1JYepgMpZWfghK+UIqP4bDh7qaGo488giefe5F2oolvM0JM6HGtVLucTYE2LB6K13xq9AgDOg/4C0COZoDD9ifkna2Ts4hlRotHnTvUMIMC13CPSNeZ0zbXILaGpDTWRptMf46nPCrUW8XijWOp8a/zTPThlL0I69Jb0laNgS+/95geJn4vwT1wx9+XzvgDE88/hQZySZwjlDy8vJjUfDy0jUeO3c+jON3vgjX0olYx3mLilcqkg3yNmkJaNuRyWSY2TaRx975C9f1/wce+OB3PPH+n7njnX/l/hG/YV4wmjc+uIs7B/+GjwpDyXZpJq2fS9zQzssTb+X2kX/PhOJLDGl8iVuH/4qbh/43tw79DbcM/hVPj76bednJPD7+/7hl+I+5bfA/c7fgjkE/4d6Rf2RSPI03p77A9UN+zp3v/ZmH3ruDB4b9D/cP/gXvTn+bMO0lU5JZqT6uq8ipGHPIgKJrEM0Nax7FnEH/xMwBF7Jg2E+YO/J/mDPwO8we/RPC0mzS+aNpfetKFgrmDPwh8/p9j7mDrqD44dN0imcwa+Q/MmvMf+KSNmpdgL17PbNHXo6bM0b+tRdkeug0aApzRv0LC4ZeRuuon9CpdSZdSlka6EQ0fQALB15ONOcpcpkMuXSUjqt/w9xXv83Cd/6F5qG/ZuGbV9D63g3UZzTeba8yd9hVNA2+iLlvX8T8AZcx+53v0zThYWqSiHwhINDO0rSbNZ1kGTHLBi8BQRqSCq857UaXnS8lt+lpRLoH8Xregd+RDjQXzIwXX3yZ1tZWfvCD73Hqqd8gl8uVUUUN5yeeIFJOYGpz3Ou6v76f2nQmFmTUlgrWoyfVYqEkGea0m+3UOpmmgfcRtHxARgcDMcvOBW8n/PXM7rvtQteuXXnxpVfIObTjj8uwHnX7C7Oqbn9hGusNgURHvxlpxIL5CxnQ/y2+fsLxmBmlUiTnkGD619GZ1CeE+9q44bw2exw5OVinY66MC9Y3HytnAHk5rTCXoakm4tHhrzFywXQsG5BKAyx0ZcX3E0PiIIpK+k44++wzGP/ReF5943UWLlwIgcOceckshtQbrWLAPpsdzV7bH0IxbldZWXqKV/xJhBo5KEOAdghFIi10yGdoz7cwrekdBurO9LWpdzG08Wnac6206L512Px3eG/hO7TTjEvyMt4NNIRZFhbHMnxWPyYs+IjZbaN0lPwio+e9wXtzXlD6OcbNf5e2oMikue8yctZrDGt8mbebnmXwglcYMbM/xWAB+Zp25rWPYcisp3lrxp2Kb9Wx+ygiLVbMtYljz7Wi9f4x7e4KZHWVUNK+MBfW0TWaSTj9ZTnO2yl98HviWfdQz1Tqsj11uvERrdMfpDjjbphxD+m0u2jXuCRyorm4Vd9P4Ga9SIO2b9kgS5KOJfpAdGYNo6QrhdiVyCK8qQMojH+AeP7LNFiIJTmK1kyh7T3SSfcTFt8nmzQQxl1oyEylZsGrFCbeROvEv5KZ8SR1zATpdKHpgzJ+8tGjpJMfgpkPKn4UmzuSMEhI5BQiLRLLoO848G6PpUJFX00zJdUcr+l1jO57vy2d6opLi7IKlXIWBX+d0tzczLBhwwRD+eY3v6k5E5dhEQp+N6vJQqLaGTnYaP5I5r9zixYTM6gLuhHpNCl1y9LtqLuuxqapHxNQ9OOaCaiZ0o8F7z1PhqLktCzX3pZ4iBNkZ49l7IfjmDJ9pkxIgM9fFvur/SWz9uV00Mwwq8Da4cA02QO1GfDs88+z+x670bv3xspLtRJzBOIlkfssCSJBYAFjW2bxyNj+JLlE5YGMAKovkRnrXTAZmVS71jCbY1JhAfeNeJHpcbMcjRGnYGEgx4J6bjhz6qdR31DH+eedzT//+P9xyCGH8MILL6GCZSaJhaoTpDLNXXTXeQnb1+6nRUsLaaYsRVQqWMlH/LgAMlo1yz6Vecvm6sjnc2TDPNmgjpyr1e4kQ5DJKM+RkTHHcoRoEsclTOW5bDfyQS1hnKFW5VmdTGR1z1ybryGv/oaxI+Py1GQaqAm7UBN0l81WO8LTiaVoQS6owa/Aa7MhuZquhLl6nJOmuHZWqW+qtS4+HYutUMe8fgeSytGG2a5kMlny2bxk3ImABulHrPFwuEytoBOEDbh8RX4SNnFo5F1n6UM9hTCimLbifz2lJtMV0+VoquNfl5ZwOrbNq242U09oDTSHjqKLiAJwQYjl64nSGhJDEFLSjjL2bebymHDjrMqdI0ky5Ew05HJN4+0ESdCZMKwnCGvx/1VbnBERiyV2WXyURo3oq/Job6p2AjyvC2npuhc9d/t7tbGZsCJhq1zzxszXA6c2B7w1kKOPPobzz79A8dH06tVT+UbgHGap0kUyDtkLQxGu0EjrG/eSnT2cGulrHIWQJhjrcvgkb07zMetCnGQRW0CoTUgy4imSSW/iF8clyTiVwyWV3MwRCEwa06VLJw7af1+eefppEu3sU58vGp9sYfXnmBlmFVj91FeMoteBFcNc77FSslLw0e9/wNy5c3VXcHi5R6Z3RvkuCPDHpd6wZ2VxmmUIHh35BtPa58loCEmI5rzKyANo0JSz3jziWIYqLSsbCdTIeQ5bMJF73nsNZBQyWm6mgiwOJ49r5ujoYhRHvDvyXd59913drTyHD2ZWllV5RSpcVSPVBGxwvThx50vo7vroDqaZJCjImEhwvtLngMdyKXSACOLUTojpH5QsITLvuNF3ILol/H2Q0243g/hVbuI7h5ZJqieLDkkRZ+3gQlUSz5rwqelIULgpERakJNpVJZ6uDKmv7qwk3EQLj0CUjNhQMFI5BZIslopJPaS5cr5eX4knNVP3DScZoVQk/U8lC7/bSry8yuWxSouSgdMCqKRFjuF0QpIKXwV6F0HySUByMznNBGeB8DKUf8BHcnbarZpkZzgSv1jxeYTECFftBGlWNAN9paDvVDh4PiyjPPBHsNqYInZUrHEl1b+E1BLlFUBG3jS2ePB5yjEtpvy4Gal4tzIoe9HjMNqIkxJtmW3puet3cTU7qiwm4/FNY+5cZWeqXP/06zeAgQPfYtSo9/BO1+eZGSKkVgNi8YoLSAIjtALtw+7DJvejPh+SCA1PN2W9C+X5Xl4cpBrmVCNo1LfPZMGQx7WQmKle+f5lQLJw+jIzn8SH/ffdmzRJGDJkKJkwpEzLF2wA4DaAPi7uYhRFvPLKK3KwRxLIqXYMtI+9zgdYeRIr4tUZo3hjynsk2saYFIuvUPDGpjWb8NRHQ8s/MS2tJ3ABgRxsuZtWfpdfm/TuzQUXXMBWW2/LRhttVM7zR2EezJZC1KTSyTFbdN6TY3a4lNpSdxmmdsyWxilXX6mXHxdfwVMxzCcXge9FJdmBU/nqwPG5Pu3Bpyul3sBVUj7fp3zswac9LEkvSfl8D59Gx+d/9cDKsrZP6VglLy2Xf7y4UtaRu+QrXZTlc3zaw6KsMp20/K7kpJVomXdHvUrmEowlqUqJx1saKrmf97a0nca4J523v4aajU6WJstRqFJKoLenB2ZWBhTq6mvZcqttuPCib7HVVlsqp/J4biIlU0I52hSnxUHhw5eIht5JvZsvB6zCr8gjcRC6lGwQE00eSHHkQ+QokGDqe4iZLe6pt69mxnHHHVv+2/Ctrf6qZXHxVyrxaZ1xn5b5VcwzM15/sx/dunVj5512KP+w0zL9TGI5WOU4x7jWhTw0qh9zaxOoCTTVFKvoq/Ik8oY1mZAga9ym3eyA+RNwTk5LMip5u7Koo6l2Jdlslj/88fe8oXvZurp6Xn7lVUKtRD14NI/j4zK4mFSOeq9Nj+aQLU8hbdNqXkdIfrp5KONUX1UJrDMSMEznFYVijobNv0HXrc8iLv9FKLlLHU+jEy153PKuy8zKXA8ZOpT2tnaeeeYZbrrpRjp37lwu94WaQeQs0g4YnDLSOSNoe/1mssUW0NE1siTK/oo8RuLyILl0C5toe+8pSlPf8csLYiAxp/eSJ9JJWZ8tNmfbbbfhhRdfVDVbUvgVTy0ric/orJmtl0LRoQaR/7Fa8b+wsYnhQ4dxzNFHlXsZyKmYVfplplg7OT+hinJAj47pxzjdx+byOipKpDAuLNf5qrxMJsCfwoWZgKk0csuw55lQWIgLnI6BUxkaGRkqwTvRvBztppv05rTTvsGAAQMY88GHOOfKOrEE0+NL4lq9O021I7c6k727HEjcVqKQCdGBHHgB6119qhL4UiWgM1snJ1oI2inqdiDtejSd+n4bXE/KP2yHiT2BnkT2oEPXp0+fjv/jCieffCI77rAdYRjotMa7FKHrsTTF5ExalaZ9MqW3bqGu8QMy2ZzmVWW++KKvBmiuyzbGOhoPwxzZpum0jHgEV5xTXkokUbq4m2aGl2OiE8FjjjmasR+OZeLUKZgpX0fIsbfRi7HXj4SZlfk3q8TL49otr3DpMjNb+nO9SnvOn3jiaXbdbVe6d+9eXnn6ibN0JzyOzj8YMWcCb00ZTVCT1b2TYakUYT3u+9J9XCatPmnfSU0uy3uN07h35Cu06R4upykS2BK10FTSBEkpRiW8oz3uuOO49957ufa66zVZxuFEpyy7MnHVs1ALG6gNe3H0LpfSM9yZYnsjgf+JTuGW0f4/e98BYEdxpP1V98wL+zYo54CyhCRQAIREzjlHA8YGGwM2tu98ts8+++xzuuS7/3x3ztkYkzE5J5MkIRBCQjnntNLm3Zdmpv+v5u3TrgQiWQmO1tR0T3d1d3V1dVV19+7qo9dHHNifHFAH0cvDC7NoS4xFj4k3wa8YDx5mUXFGnVxBB2MEK1euwi9/+WvuXH+H4449FsOHDUMxDOIRdNYjxEZoEkggj5Y59yBc8SIS6SQgDqKt0sjgQxQEEcA1HXHHX2E9HhvPQXb5dHjcywrvo1EODtQTJtYj+r8STTtqGh55/AnqYSAI6KSwXETK2B+6mFrxQzemnQbk82hz6bKVaGho4gI5Bnr57pyDQmdEEUGta8Pdi6djC1phPavLojPKhzJt6ER4lUk8uW4e7l/5CujgY2dx5xcfaywXSYSJkyZh+kvT8dkbr8dXv/r3iL1Q8k6ZQ7Yi0l0CpSqKHHpXjsPph1yDroVq+IFhu2xIET+CjziwnzigEhjydjQbFim7fdF17Kdgu5+AKPAhBhAilHWDiPDb4F//9d9w/fXX4b777sMRU46A7sgMkYt0PMu4YHDEtzzJCZY8gsLc+5H2czRDne5fiPNhfYTOSKZYh9Y598M1rQQEDPGLetRBRGKIqCSOPGIKVA+/NncuknTyiRjjaPxhBIrVh3FY5TE5RFGE5557Hscffyz0p4ijdm/S0QiUscrxsytfx8u8n/QzCdi3KC/jfZhix8FU0JkspAV30sF4efsKQPThC6UQ8gispEwEEY92qqqr4oLNmzejfDerGQ/7ouYAABAASURBVCIC59TDD6hcIvI+wLieh+Do4Vfw2DiNMC5TzI/gfXDgoyp7gAMq75Y6IF/oAm/Qlehy0Dko0jEMTIhQAhj9JzurxW3btsU9ZzKV0N+pF6Gc0yyo4ylSXicC2hkUt8xB2/Q/IVPYjCiZwv+VEPEELEW2pbfPQ8MC3rlSA6geKY9fpJ1PjAzTJ5xwAmbMnIl8vgAxrOjKmB++mKPb/aBEBCISI5SUbJx8Xy8RidsSKcXvq5F3qEQniUpewI7i2IjFK3PmwRjBuLGjuCwcdEIdwAXFI1AVBBoNfmJBsBUPrpoFL2EgzHOiWIh/GMqWkor2IQWHikQC26QVP1vwGFbkqFQE5INDSK4xCWsMNPjc4X/7W/+If/7nf8bRR0/DwkWLNTs+9lFjbK1+OlitRGWGMI2jhp6DSb2mQFpCQCK2GUJ0y4yPQswBlTUFqKApaK6D8B9iwLsIEuOok+OU73G90pzFBf/nXhFHTHDkCyGi3ElkYJnb5vJwvY9El9Gf4ldv+IjgUUfoFBjyLaRjrsBCrN+wCQcfPA7f+9738cMf/gsq0jScVDREp14hhjqgAWN2E7WsQfaFXyLZuhGpVA0kSrDAET6sD8dG3kKB/HXWQ9L3IIsfgtvwPAftqEOKjMkcfTtAeay8HTNsGLrWdMFLM1+BtQYOAUJeV0UEF8sv9ngQEYh0wB7vYDcNmt3kf3CzJUTEHZMYh2w+D/3ziSeddALH45ivs0wmc4UYGg3DxcRM5FyIhxbMwJrmrUgy3wonncCZj4VCBYMNfGifyAhAXqR4dLOyZStunfM0trtcPF5LL9+akpgQi86Lw/jx4/D1r38dn7nuOtx99z2o3badpwQeIi4O4f2MoIRvjAfHG5oK0xUnHXwZ+lWOQlAA4AuK0ATTHz3kAOWSnMIOYFac1vg9AufA0QgAOlsK+D8a2nka88HCizx4Xpa71ghhaiJ6jv00vIpRKMQGwnGdC0xsgh3lOKTit2htzeKWP96G8849F9/85jdwBI851QjoPAkYyGd1xovqUQb1aJr9G9itC3gE6rHQg6GNZ+JD/DiOTTkh5DIHqzpTfDoZm9E8735Ehe0oeglEUUDeRhAR4gNGY/LulJNPwpy589DY3BzrFWaBSAAEH6ZgPjyD4cTQwAZRGycs4DQJZr36Gnr37o2DBg+C/g8yLNgxXP1JQC+gkPgeXt2+Fq+sWYJUugIhZ1pYO4pCqCzsqPB/IKHORMpP4qVNi3Db0ufR6jkYIzuNPAgC7loD6F3siBEjMHnyJNxyy60I6NHrH/tAJ3RH50Xo4UahQc/0eJw47ipUBgMQ5AGTJO93avmjj484sPc44PPkpBDl0GgHoNeYLyHT9Uy6eYJQLaF09CtCU2ssNOuWP92OYdxxHX7EJBQKRaqPgAYj6kBmytkIvimgZeFDcAt5D8tv40ItIWgrjP5PPOQlTwAtnUMvmUS4ehbClS/x1Ao8J9DdrPKkgx8h9Wuvnj0watRIPP3Mc7AmQeCZAp16kQ68DwPrPkRGtqS0EzbNo58U5s5ZhOeefREnnHBc/GP5ET18YzqGK8KJpIFtDHN4YOkr2Gy5iFgcUEhAsFxspRY/DNP87sdgjUGxysfDi2fhhY3zodpG+BKUgvIw5GIqfQFnnnkGKiszuO+++8tZHbF4EBEYGlpdbeO6H4/jR16AdMA73aIqK4dyu/go7AUOKHcV9kLTH6Qm6TgH0oqs64GqYRcjNeh0BJrHHVaCJy+Gu9zScEq8ssbi8SefRC6XxQUXnE3jCvjUFXpCYCjPJVx9G0SU4HDdM3Cv3IWaULgXjmB4kgYNO+FqxgcG3jOhTmtQZwo54nG9V4d1aJ17P7zG9dA/eepgFCMGZYv+rEwxjHDcsUdjw4aNhM1Q3vo8co6RPkSvjpF/CAYlYlHf0oY/3vEgvvsf/4M1G2rRrWs36CANj3QiGk/drVEGeDzEAXO2n968iDvZ5fCSFsYSPEMsQKS04OhYgWsH+yVQEdB1BkiKCrEjZRHzXORK9GPPB8djY1UmrX6IO+Y/iwWta6H95xCiSONq+JHg/S0YFI/k4MorP4alS1bitTlvQDgHEe9VIuIThQoqYkTOS4hCZDBlyBmY2PMYhK0hAk5G4Pks586BY2Li/8gjnEmVsxIYOiOhsZRTC1Dpl5jASecDhVLGu3yHVHNsRhyc5OAMQQLw613W/3CgGUMe0OQ58SHcabbm22B7nY0ewz9NmcywMESCvNWdF8Ua+j9xha4tHvyChYswc8YruOqqK3jETAwVcpaIyjbbjCAQVQzCeaxfiKZZdyCTXQ8Y7sR4/BwRN16n7fX4+aF/xHH4Yih7DlEQwfoGHo/Og4VPMq+AUGUcIQJeFKnesNaHOuxV6SQmTpyAl15+FXWNbXhx5mwENL4igr0dRAQiHfDX9Cey+3Yoin9N0wdOXRFBQ0MTvv3dH+J3f7gLTbkQldVdwVMJTiZgjQ7VcHE48KyThAs25RvwyKIZCLwACaohfWJgqQoCIzjheiRoep+CLlBrELDvgLtwMA41NkBkhKKqS3nPUyRioD/oJQmL5flt+MPrT6G20Igku/JYFjom+JiYn6DCilCRTuOKKy7H/fc9gnXrN5PXHlkccbEEIKkA64H0B8gh5TI4acwlGFI9ESiGPIbj3W+MxIHh/0qIyI5gB7igSEXkIJzzsP33L98/J/LQP3dnKSFCZWWDFGyYJKTYvn3/zX7AakaRBxGBQRZhMQvX9Uj0HHctxB8I4aKykqC5tHBg4BEv6AQaY7G9rgH33PMALrnkEnTv1oUyDLAZlIKBJV6R6zBP+Zd8LbIv3wa3fj5siv15AkdZ1zbLUKr3f+RN+XXKLPJAJIM078BbVz2G4vZl3N1HiHiMLlpG/kVkif6mgvrWU6cegZVrN+CrX/8+7n3gEWgTLP7gPbuh+MOj2SjVFRVpnHXGmRgwYABy2TwCXv6JLiAuNRdZtQixMoNnkaPSf2TlbKxu2hL/RBxLd8Oi/ZRNSVNBFC7mhJA6GiQphDRMzKWQwnAAe4G0iG0L+/StBz9TgVdq1+D2hS8h5OJwXETUMjv3She2EAQ46KD+OOWU43HbbXcgm4vI4gTxHDgtjEtPWjyol9s1ORRnjP00urm+qIBFwCN7ZzpjlvA/rG+dOapjlMEyZSJ+BQ4e//0143aSQkhZL0Y+jE3AIGDreYi0AhLg/0ZwVOg69hBFGtiiPxxdx/89TOVkFMkCsar2yvKms6E/hEcjECRw6y334/DDD8PBY0YQNwSXwk4sExoKQ5m35GV27h2wK55Dt4Rjfw4B1yy0uZ1q/F/8cJRBH9Z3MC3zkJ3/OEzYBEtpFGdBbw96Ymatwbbarfifn/wcM15+BWvWrYfjaaIl4EMUzAd/LCrVVFBwSPIYc8Kk0Zh8+Dicfe7J8JOCqH1nQNsBR88+xuZiWNOyFU+smYNCtQ8jESzPjNwBwgylEaSRxKOYzQKFAD2SFeiu/9UXtUSYy8MrbyljmuMaceqvfYmQZzTgQqPu5QL4dFweWD0XD66bC0vnJPZZduokBLNRIP7RR09B9+49cM/dj5CnBh6P3tEelEKdiogLq+iAoV0m4fjRH0OUTcCjknLcIZRQWQjFLn19eN4OjkIYuiKdCh6bFQXFgkMhH6DAOJeLyMc0DN2O9zdmRwcSKKInItMThbAGuWICWTpAOR7n5NlvFPHUIMoD8Z1hxG7cW3LaxSV8cU3p+4ME0k6z6MhcAXmvGypHfw4Vvc5AIUhCnbko1nrCYSmAhtRDwkvjgfufgvWBM04/CSG5qQY2olEl4o4nMj4SEiFa/gTa5t6JdHzEnEBAdjoE5C0TO7D3dkJnSnbpxHHkrj2vHLd/7sMoMuRF6KGmmAJWvIDc1mUxn8lWOiRhTIlSrr93XFffgBaePEbGA8jfDqqFeAqMPsBPLG6d6RcRiJSgc/57TYuU2hApxe+1/rvFj1yeyqvIpVUS7meeeBLjRg3C39/wcXz2uk9QaVHudQfGnVKoxoM5BWI/tuRlbAlboEegcIJQ6ezUqXCmxUGdrhiwlwO7gyGdNgqQo6wFUQSvKcQZAybja9MuwU3TLsAXT7gY35h6CY7pMgo5Ot8RiXRc8A4FcASkUAh/5cMm2CzbA/QPTfjkWZEe6e0LnsfrTeshvNtWfhENdFcB7sD02/OE8+BwxccuxsaN6/H88zPYBneunJaI4wqp6A3rOoQQ0qx5hw04HVMPugDZ+giBzSF0FnBpLsI8HK15JHEv5MtfOaZ3XV37MyVsNfqks/RRegsiyoICSJOF0DcH71CFqZBjjMirSAKIFBGyGY4COe7Ss8UWtBTbqIgFKemKnv5QjM4cjSN6n4tThl6DS8d/CddM+gY+fsQ3MLLvaPIxggbHNvmhyR0gIkwLVF5AWeZHx0P8ip5j0ffo/0Tvaf+GLod9D5lx/wBv2GcR9L8KhcqjUfQPQuBSCLjDCyj/xYA73KgIj2vACz06m0CK4/TZtiDBqwOBhCH7CAgaK5ToY0b8iPIgBkA4v2BbypcSCPZFEI5d2G8BSTjfIGnr0Vq0SPa/CJWDr6C/mkTCACxCRFmMXB4hHQ7HsQo8vPLqHCxZuhCfuPoSaND2DHltBFDnHOSRo8ENiRvWL0XupZ8hk9sGSaThrMQGxLB/OOyVEJiIMqV8d1D5MpQz4zwYyVMWgUidqDznKBDE64jOeCS8tpEQjnLq4DNWsHuFvl0bteIouj5pTSOV3YDcvPshxXoEZKjKtWUc8ay4f/9++O43v4Z//Mrn0LN7hqdgeTqK4BhChFEBkc4R53bX9j9I3+aDROxb0eq4YMKwSGGzWL9hI2o312LqYZMpUMDIIQchxd2t1uN6oahxxXByFzatwwu19Kx8DwldGDCIzP5nhSGRqpxD7nh8enbXjj8RF42YihUbN+POl5/Hn199EWvr6/Dxaefikn6HQdqK0F9NEgq0xCN2OtS/DtiEckLIj5DKo8jtp+cDW4vNuHXWE9iSbYIQQRcKIBCxEGYwRQoc0ukkrv7EZXjmmeexYsUaWB79cC1RlUUQQazkLBeNEPyoAscPPw9jux+NiLpeaJwgEY27KoqI7WkP2MeBRMY9khExBfFH/FKnJjIOakxDjrlIJVbkoCJqbqf/5VdQgAsMAnpJXjZCTaECQ5KH44jeV+GCoX+Lqw7+Oq6f9F1cN+XbuOzIL+CCQ27AacOvxZS+5+PQ7qdiTNcTUZPuHff17l5lWkvYKgO+Vw3b4xx4vS9DatD1qBz1NXQ/5FvoO/GfaXh/jh5H/w5djvgpMhP+A3bQlxH2OB/N6eGotx4a0YxslKUBLrLBIpwpoCgOIcvg0kBUhiTLOz8CcQbCLOG8opQCdsTY68FQXmM5o7zaYh4t+TzvYY9G91E3Al4XiOcgIqQTsIzjBKkynMfNW2rx2GNP4NLLzkMmU0HFTlwYlgrRGDtNWsCKySk+AAAQAElEQVRYrrlabJ9+O5LNq5CyKbhIABo4oVMszoKdYG8E4xIwUTIGiRKIwhTprICjoS24CrRU9ke2+2jUdxuP7V2YruqFQpSBDSo4kgASO+IFxuHeIO/NbZIvjnyOuC58rhm7ZjqKa2bAkF2R4ThYZvihekTl9vhph+E/fvANDOjXC4uXLOMcWcR6TZT5b27+g5RDCfogkftmWi3Pd4yhFWDRc88+h8MOOwx6N6t/fSik4Osksih+PL6zEuC+JTOxMWyG3jseKFNI2UNAwcuLgd9cxAkDDsHYAcPw85n34RfLn8UbbZvwxtZV+MX8J/CrGffhtEOOwIRuB8HluWio7AUWezyQOWINVHdECcEbLZtw59yn0eryCHgMqUZHSG+5X0ctp3/PtU/vnjj33DNwxx33oLm5FVaVk+gc6XJqx9YB84i5JtEXZ4z7OAb6k2BDgWezAHFN5ME6B5KAcJ9JKXujfFBr8rElQEcgeaANbYcQzrRA0IYgT1nKWXQP+mFIaiKmHXQhLjnky7juyO/hU1O+isvHfwonDv0YJvQ5Df2rJqKLN5T7rZ6wURUQsJ+oow9wpwS2ivcZaBKpeCM4tsnbERSphENXTVp7wdCY2uopsH0vQWLoF9CNBr/3kf+BPlP/B90m/ifSI74C6Xce6lMj0Fz0EeYCSBRyl+sgUgBMrh3yu1CnMkiAMN8HxBFIgCgwjb0fQicIudOs8EhHzkc2ORldxn4WtnIcci6HKD4iV/oAp3JFpyBinXy+iFtvvR3HHjsNw4Zylx86cBl2EMyxGE8QwNDANaIw5w4kVj8Ljw56wSTgjOnA3Yspz+VhwbVh2xDZAgLPIfCzKFCPYcihqDrn+0ifcgOqz7gBPU/9FjKn/C386hSnohEknGMKSwDOyV6k862aFupom69D24JH4Rc3IKTOiCA7UFWXFAoFDOjbB2eddAxmvDidpy2Oc2YgYiHSgbuj0gcoYT5AtL6JVOW9nmRZTuKqFWtRX98E/eMIUeTihdS5QjxNRjB320q8smkZwrRBnNcZaT+nIy5+bh7QDRU4dtik+HdVX8qtRzqTotdMY5c08KrTeKV2BZ5aMxfHDJ2AtCTo1QpchL0QBEIlm6Kps9ahLQ08unkuHlwxHSbhv6lPQ/4aeq26+5006RCMGj2SCuzPMDpRVGrg+DqIjOASgW4CMKByHKaNuRSm0IO7qDwC9pmgStFdkQ4rkI5aezfl2HwADhpg/4Bh3PF4pN+SNhfkUMy1cDfjoU80DFO6no8LD/4Sj3v/AVdP+XucP/J6TOxzDvpVTUbG9IHhMWwxChDQCBQIeYT8ZwggkA/QUXaGjj7LKWEimUzA8yySyeRuZJdYNKqIg0MkEQJhXxIwHSCMCohcAYY7L0t6XNGHeIPgVx2Lir4fR4+x30avyf+OPkf/N2oO/y/Ygz6PXHoq2sKuCItU1mETQGWvVMddlF/sQ0C+KVXqkUHHot8KYRlrL8ZCCXUwJkAxCtHseqP36BtR2etUFDilYlKkzLJ/fvAtovNqkfAS+PO9D6Bbt2447thjEHAX7GJjjB1BWw4hUNnOLXoawZzb0cVrRkDHEX4CoEyA5djLIRQvpi9bzCHLnXoxb3inX0BYCNFaTKBgeqN2wctoeu73aFpTi6bUINS31qPAKShmPcqrRTHvxfgS5vcBxR0MURaleeUkG+cgv/ylkhtJUZV2Kgx5qY6P8n/CuNHwrMEbC5fAtz5Uv2tZR2sfvJT54JHcQbFOHkQXD/Di9JdwxJQjkEz47QuOU8g15ejOC71TZtIPDPDY8jmMQyq/BBWOgxPsgI6W912q3L/KWwQH6mMcVNmdx9gGr21egQo/gQTpb6MCyadoaLk7tz6FcPUi9M50Q3Wykook4LGeqgIOZg+QLuQbbSVbcog8izAIkeDxj2cF2YzBPYumY9b2lfB88p70EB1OhEMQ1hEYbQAO53E325ZtwRNPPMeFI1TyoPoN4YjmYBgLHDtyzJjY5xgcPfQcSMGgaELkOa+6SzDiUDrSx14JpSMpgYiBqGHlsRwkjcikEYpHGskD0lDkai/kqZxaLYbYg3H6wCvw8cnfx7VH/wsunvBVHNb/XAysmYCM6QvoD9iQLxE9H0eV4lxKW+aIwS8D/TkAyzbVmDsaKPYA50B97WJgCuVQUjCGCjbE7NnzsHjhMsx+ZTZypAWkGCJxFM8BNHBONGL7mvLp3HgEE+dxPM6Hi1gSGdLDunFFx7VQQCGKEPmDkaw+HpmBV6Pb5G+g7/E/Qvejfsxd7t/DdTmLjkJfUEcjiHJwlkbbCAI6egXjUQY5dM6ndmWcQNpBv/c8CCxl0tBpMShyrgSgcg55F5kefS7SPE1Qvmu5FwECjpHji1OOs0LFPnPWq9i4fhM+dvkl0KCG1LINxRW2K8wMyDuQx7nNc9A6+05URvXklTo5fuysGBrlGJ/tG7bLKnvkUQdT+3ecJUAQFSxaB54Le8LXISf+ABnGlcf+PVJH/zOqxp3Be/QsqnhXXLn4AdjcQqS6dUf1UX8P/4TvQE77RyRO+SYSJ3wV3lFfQL7bsNJPTpNmoYxiH4TQr4QXtCG38GlIbht4LkKHKEcZcdQJgO/7QMw/wZTDD8fsl18ln1U4ARHlBD6wwXxgKSfhqoCsMVi1eg2aWhoxadJ45gKGk6IgHJ0wJ9LFZQQza5fjle1rkU6lkShyArWQ5QfCQ2qg5BToTXevrkZTsQVN3Hkk47EAHkvTRYFhHKYtGsIsPdNifDTuTAQn2gL2SFA6THtz7BLOJti/gc++xbOoTUb44+vPYGVrHYT852pgCdcIAEOmKzguXo+4n7zmSsx65RXMm7cE+h3Q6XGqwMRygSVYn5XgaEh9HDfsTIzscTyiXADnAVHcloN1okh7B+Km9WUB0hR5AYLYDWtFhEbkC40wWUFvfwCmDrgYl03+Bq468rs4Y/QXMbrX0ejKfIFQP4QEcCSO/CLzRHMFHCQ4AAjbFujsgW9oFg2vwBoPIuwbAsQldD5Y3VHhiAjzBK0tOfzsZ7/Cq6+8hvPPOxerlq/AT3/yK9Ruq2Mt9s234kfkOSvwKdUT5pdaLqW0dyOA8CWW9Xx2JI5YgE9DmSAYBx0EX5wDqm5JjEGy15lIjf8euk77f+hy5A+Q4E5dKiYgX8xACq3wi23w6YilWMsnGDVMHIvEwA6xdwJJJ+0h58nB4xpoo9yYXiei66hPILRdWRbBsnstcwihDlVE+TOU2RVrV+OxJ5/A5ZddhCRPCJR/EtNrOP4IGiKQR+RV1LIahVm/RKZlIZCogBM6TZGDcH2COKHY0s4WFnsqkGy2rK0ZhKQ5P3AiKo+7El5FNU9GcqjHNtRnfMjEY9Fq8sjPfxiudRNsIkJq/UwUX38IUd+BKI4bhoJsRos0oUkKyA8+FPbY69BUPQg5LjKnXewDKMJDgoY0sXk+iqtejnsMDflFPhoRiAis3v0DGDNqJMKgiKXLlsPzfOZ8sB9K1Ad3ACI6OcD06TMw4dAJnBCPiq6z2LDcGkTc+TVQAT28/FXUOd5pIIDES7Mz7v7ng0+qEoFDfViApXD5NC6dKSySZkPD5TgW3/Ngkj7ymkekhBhQve+RQYSUCjZZMgQRdU6nltVfiRIeFjStw80Ln0IDdxGGSku3qSQXnUNIh6FrTTUuOP9s3P/Afdi+vQFJL4WIRrZkELQXrSHsoYiU6YkTx96AgxKjgJYsVZbmgwpMcfY+KF3FsAWWR6leWx7pthqMqj4eZ/Nu75OHfw8Xjf4CJvIIssbvBz32dTSEJRASR6ZxFEz81Y/yU0Eb0viee+5H3759cdHF5yCba8Jpp5+E0WNG46677m/v0UFEoLh4L8F1IKvsKOhsx0AFjBj4Rbwo8rmORsLvfQWqD/lX7m5/ga6H/BOiHmchL72g92oBDa4U61khYMPKE0Z77XE8bXAIOe5IErwXp6AmR6PykG/AJMfBho68cXHvDgIjFpEqdCuI//D/n27HGaedhv4D+8IxHzsFQ6kmPq24T3lofe1OJNc9i6TNoWCSxGRffIPtOvEQav/wGXvY00F0FJSzaPAotDWtxabHf4/colkoLpiL3IoViOpa0Lh6PZrWb4FUj4SMvADiVaNl0TwUVq6Ft9WhZcFy5BfNgZn5FLY/9QsUq3sCXXpzfbUAKrZ7mui3aM9GRYg13NzUo0iHwM+SXvFVe8FIuKOGrifPM9wwHYoZ1OsuLpH4/UF97SMW7x32iAg2bd6C+vp6TspEhG9aLOAkCoXfYO665Vi5dQO8pIXwiCeQfaEI3uO4KVEuncS6hlp0sSkM6tEbWRpcrmWICIqW7RmB31LAIb0GUmkEqG1pYCbgx0oFXJLx5/t+kQQEhu0IyCfAagZKQZMZHjUmCw5+dQovr38Dd85/AW0CiDEwRGASOwIzQt7/jR07GlOmHIbbbr0XhQJ9WqPKSPlfxnTsyyJgu/1Tg3Ha6GtRKV0R6JGkCOdP8RxfO7XO7z30sFknEeUnhGQzqM4PwdTeH8PVh30PH5/8LRw14BL0TAyDhEk4GmDnCgCVhou9irgyEKffih6Wv0W2iMRzKvLmuDN6XV0DWlvyOProafjYFVfg9NNOxbnczY4bezAsFf7aNethIDBsR2ORN7cnUsrDewrKbzUmJfDpMNkwgqOcBTS4QcUhSA+5ET2m/hg1x/wC0ei/Q1PVYWgCd3pRnrJQml9tpdRtR6r0vetbmKHA6F0+kYkQieWchDR+PdFt/OeRrpkKXlPC8Xpl52YcLJW8iOC22+7CwWMOwZTDJnMNhXB0WjvjRmIA4nloRtMb98AseBxJQ4Ngq2C1DB1Bj4s9yoOvZpl6paNkz6RirrHPJK/BctvXIdFvCLqcfRO6n34JevBYNUwF6DPpYHQ57UIkTrwQwfGXInfqVeh+1iWoHjYUZAiqjrkA6VMuQdXZ16Pg52CatiHBHbmXa30bud0z9JdacfBdDpET2GQK2LoYweIn1C2Bg5D/6BSEeCHGHzIWuVwRq1evA6eiU/kHL0lp+mARrQtCIXIuJnz6zJkYPWYMj4CT2HWJKoZEDvr/Rz6+9hU0Sx4psYDlwuSEx4NXpDLELe7bF+0QqN1pZBhxsQuV/ZZiE1ZwQZ0+8ghkcgm00jCFLAOVRHNTM3p7NZg6bBLmblqKfK4NGSQRcPRC0nX3GxE3aucPs97zozQpSyI2yCeur2lNCPvxCcrXIOXjgRWvYPpGHqMJeMcSocBlA/I2It8F5LCmSc+pp5yEVCqJRx97mrW1BcPFpb0gDtTf8HwhHyKM6XkMjh15CVybIWvyMJEX14EUiRtRMbBdpnb/CIs6Az/bH2GXlq0JwVF58RPFbB7SFqKfPxCnD/k0PnHMN3HOhM9iRA/yX7rQsFARI4LjLgjcuQgSsOS5wMFFpEdjlkccJ3PApuG4W3cIY/rBORURiHQAGHKc17rGJqxZvxHzFizCGLZImQAAEABJREFUCy/NxMOPPYF77nsYt995H26+5S78+Ce/RM8eXbFy+So889STrAXeyb6K119/HYMG9sOv/3Azfnfrrbjlzrtw573348GHH8VfXngJr8+bj1Vr16OusRHZPJ0C1hTp6F9EQIKo0BypJ0t3vPktBNKvueC44vVGfD0FdiaERwPmq7MRCMT2Q6L7aeg57hsYeNQPUXnoN5DrejiaqEKjYg4pxQkB4xJ8aWsB4gTlAgr8ih0cU0Bg8/x6t4+BBAn2kkVbaJEZcTkqB13MDiSmLyLdgAAEXQoqXyIWzzzzAlpa2nDOWaeDo+Q8OaKQQOIrNhuArjXDj8K611GcdTsqwwaEkiEuj4ljQxohDmSItmHIKxuFzFJgtAeeCFwfXEOGMsWI65sG3kvCpmtQbKrFigd+jzUP/gEN93wfTff/DC13/xCN999MuAOtf/4Tah+5C2se/hXWPPLfaHzoR2h7/m6ESHPMNTCO6yr0EQhPldgPmLsHSH7bJhzIUE5ExDEkolYUVrwAyW8AfXaUNkeO9RXIW+KlEkkcQkP74osvxNQFZIKejIHzRMQP1GNEBCId8H6pF+loQ0TebzPvWC+iQDvhZLAP/Tujm7ZswaTDJsX1RHbpN0YTLNm+GvNaViPM2FikAggsjyp09rRGGbAfQkAlHSohNKAigsrIoMgx3v/GS+guaXxp6oUY5/fkMYtDz9o8zqwcjs8eeynqWlpw/7KXIRVJGI4lS8cBbMvjGEREW2TqvT/KC6tyzkREIAvBCJrW1goSQY+TDQ2UJBJoShRw67ynsaBlEzzSYKl4BAZgeUQlaqjYJG4BuOLKizHntdcxi3eLRjySS1VImsMwhLEAOK8lXItjB1+MKQPPRLElgJGA4yEl7FtxiIi3D8LizsDP+BGEkkfkE0wE/XOQUWsOA9JDceqIT+NKHgmfMvIK9E+PgcCyT8CJANylQ2OQBmhwpMnxi99CHKZEmIBQYUREEAjrGI7Rs0kI29JfZVq+Yi2ee2467rrnQfzidzfjZ7/8DX7z+5txD43jC9NnYvW69bznDJCurEbPPv0wkndTkw6fjJbmRnTv3g09uveFhopMNQYfNBhNzB83fjxGjxqNPv0GoLKmC/K0Jus2bMKMWa/i3vsfxK9+8wf8lP38nPGd99yLZ559DkuWrUBjYzOCYghrDKgECKU50/s/6nV2YwnMI+0iTBvhN8h+5jl+ax6PORwAFxuYBExmKroM+xx6HPkzVPMON+x5LOrIm5xpQETw8oDJ+4idJQkZhzAULEOZF7zX4OBLlrudgEfYp6PLyBvA81I4tmsgbNdHyF23iAEgsMbDwkVL8BL5fNVVlyPlM58DNRw/JELIf0XSQooA5rnGFWiYcRuq8puAhIFV2VTHIjayOmowcJ0Jge07QsQ0M/fIE8sdjY1BRAYDasSFegE0jolsLWqwHf2nnIQeJ1yBzJRLECRz6D6qH5JdHKoGdUPPo0/EgONPJ5yBruOPQNjawnYakaBVc7wGSEQOxvchHBcg2LtBeeRDx6JOacIPEdQuQduaV+GkyBFaUuBIQglEDBzHPnnSBDQ1NWDNho0QayAk03HOiLhXHhFhHx3wfjsR6WhDRDhufLCCGBMrZ0vip8+Yif4DBqBbdTWKxYBCpJPUMR5hstk4PL5sDtrozfuwzAE0n8g4EEJ8NEsBCoMAAZVVk/7JRBrN7VzQP5v5IAoUwi/xuOebUy/DF0+6CldMOwOb6zfj9y89iJCWydLi5WgoVFlFFEyaD3hiofzZG+Mr8a7UsrC/dCqBRa4eNy/4C+rCVlgYgHMhXCjSrphjbOdQUZHAx6++Ao8++ji2bK2Fx3vliEbWcE5ZHKPpy/HDRimcPOpKjOx2FBVpK2C4i40SnDbOoQkV7X2Ag1C55vJFFJsN+leMxJmjvoCrpnwLxw+9HD39g+D4L+JRsI5N4h5c/N71pblKu0g7FjOsMfCtR+UeYdu2RjoTr+Ouux/ET3/6G/zyl7/HE48/i40balGZqcTEQ8bhgnPPxnXXfhKfvf7T+Ox11+Djl1+MC885E2eefAxOOvYIHHn4obw3PAlNbW2U3xzuvvduXHPNdfjzn/+MqqoqrF+/BmedfiqmTp6Ek4+eijNPPA4Xn3tW3M6Nn/4kbrrxM7jxumtxyQXn4fBJE1BdSdVc24jn/zIdv/4Vje9PfoM773wQM2a8is1b6hAEIfSu3xoDnTudB7QHEYkVn4hARNpzNXIQnXPHPAe4qApRajwyQz+L7lN+QgPwPe5sT8H2gLumMIuURxyEAB0nBdaiQbTwiykki2m822AkRAt3RLnqY9Fn/N/DeQPgOitgGg9jhNcTBah8NTW14J577sNZZ52GHj26EJc0sDOOCqEY5Ogc6hAMx2aCOrTM/A0ym1+CTSWJa4hZfqSc2E+xQ+iARFUvJHqPwbpGgddnPBKZwShsXodC01YUa9fwPnYecsvmIVjxBszGleRtgePwuHvVNeRRyn0gIujc7ZORkOhyP+Rxkqd1bYuehZffBhhDesqFpVgd71QqhbFjx0L1PMWGaFIq3E/v99ttZ+l5v23s03rKZiMGzS2tWLd2HaZOPRI0r2+aJMUTI1hQtx4v164G0gmoF7VPiX0XnXli6KVy4fDI0uO6H1HZB1eMOQZfPfXj6NKzO/79udvwi5mP4bVFi/HcisX4zvR78ePZD6FLVQY/OPEafGrUCZhSORh+PkJLmEcblY9Q2Rj3LjrfAyiOd3UVNLSvrFuM2xa+wLsxB+dbCA2l0Fsud6Hk6H3ssKGDcPzxJ+DWP929QwE6xeXCK+NqHHHH0MUfgNPGXIPuZhCKQQ7gzhCxUijivQRRZCrdAHlwbWOAGYuzRn4Sn5jwdRw35Ap0TwyHC0MaizxQ9AA6LuAXOtEvIhDpAFXcHp0EEYGm22gIFyxcTKN6P37+81/jj3/8E16fMxeVmRROOOF4XHPtx3H9DZ/gvep5OOP0E3AEDeNBgwZwHiuR4n2bAHCct0CdLY415F28Iw8sC07kUfsDjzxKYyD4h2/+I7p364U//el2HH7EZFTyDj+k9BejEEXOhSonbYfNIeFZVFdVYtCAfpg88VCcftqJuOTSc3Htp67Cp677OM48+1RUV1dgPo+qb/njLfjFL36Du+95AHPfWIjGhsZ4XCKyY9w6Tm1XQUQ0IghMnC4i4ClB0TgImOa9rEsOR1X/mzDwiP9FzzH/jlzXqWgKi7BcsEInCi6NgkeHx88iMjqnDm8byl0SSflTSIzgMfWXIFWHcuycO/KBRfHj2mVK58iRr3fT2ZkwYQImTTwEIXkVI/GlPYrz4fNKIoEQBi3Ivf4AwqXTkfEMhCcD4IhwwARHaiLS6SMMPfiFHEzYBh8FuFyI9NDTkOk3huUC4a7VFEg4eZ5MCJzJI3BZiATMJIjyPGJ63z4hvRk9SfA2zEZh3Vz4snP/ugY0R53YyZMnYytPK7ds3066LUqypqUfHDAfHFJLlHLjA2s8zJ07Dz179kCfbt1guKB830O8xigzThPMC1wRz/POsJWSZqzhJO0ym6Um9+nbtfcmTCg1DgZoKeLE3qPx5Unn4XNHnYeBVT1QWd+KCwdMQiJdjedz6/HnrXPwFwrluvx2eDaFM4ceiWRTFvoDUpccfSo+f+T5OLPfIajKW2QjgE97T3s2cmxOQemnPoXwOxUCXmUSD6+cjSfWzaPC5IKmYlO8MiiizkFAY3bsMUeid++euP32e2CthZaF3LmjUxCOwAUOQ2rG4rTRVyNZyECCiLnszKoH3gl5l6TjrkTIV2HDEXe9eWr1fFZQEfXGCUM/hisO/3ucOPxy9PCHghqXxo1mSo9A9d6QVk3Us6b8RDoGKmRd7MtXrsb6TZtRIA1oD3q39/Ks2bHB+/nPf8mj4Od475zAaaeejBtvvA6f+cwncMYZp2DMmGHo1rUaxpB+thmxTUcA5VTj+Jv5JARGQJ54sMaQepJHBXnImJG49hMfx9qVK/HUk09i3ry5uPii83DsMUchCIogB+HR0FlWNgQlTw1LRKOrcfzN/pTHIWPhxHWpqcGI4Qfh9NNPwnWf/jg++9nrcDbvKTN0CmZOn45f/fo3+N3v/8hdxMtobGzWJiAiVNIRXpjxMuoamuJvxzUGzooiRDqHHIdH/luXg3NtcJGDJEegy6hPodeU/0Dm4C+iNTkMLdw1e4FlGxFNskVREij6Eah/4diYypcC4i/NcTxltvFadyjyqLsaXYZdh4p+J8by7lnKBURrxmCMoY/kyHODBx54DPl8G84881QUeMpCBD4duJZ0e9qZhGhb/hwKs+9EDQ2Sk2Q7HqP9/EjMGAvnEhCTAdp4ErR9Afr26UHHcROaCk1IDBqCxEHj4IZNRHLM4UiNmQh/3OHwhk5Cs6kgK0OkrPI4hP7JTBcb2/0xMIETg3SURevi5zivLfy2AJV7RFkSz4fqBRFBVWUlhg0Zgtdfe52ECoLQMf5gPeaDRS5gjEdGhzSyczFlyuEx+aJvKkWNhMKoC5uIWNy4FjNqF8LXOxXODYsUpQP2Q0ppUFCaqevg2oo4feQUXDzpFBSaWvGnlx7Fv7xyH/7zlXtRlemCSV2Ho5JqNFkhsJURPBdiaKYvRvUZiV8sfgb/NucB/O+M+7B56yZcMvYEXHPIKfC56Yuwd4LSrlCmX8QgAJlLdzSXinAnF838+tUw1oJLCXzFQAw6BxaGC4cPLrjgLGzdug3PPT8d1jDfGHQOEisTzQlxaP/jccSAc4DWNlivgCDS3rXsrSHi5V8gVPL01IN8AGlOYUyXabhy4tdw9sjr0adiNMDdi/4QjzPaloFYA2fYHj+dOIjma5pZxlo89+J0fO5vvoKvfvNf8K8/+i1++ts/4cc/+QXmcLfap09fXHnVlbjh+utwztlnYMSIoUjzmJFVqRRdO9AIUEaVJyJsWNifIwZjIQClPDEWgCVHS2Ao7xGVz8B+ffDJq6/EZz79CVx77VU03KPidq31GLMK6wvaB8A0CMK2JG6bX0wbsTD8Fk6gIy1lAENFRRoHHTQIZ/D4+XoeX197zTUYOXIMDfqCeJy//d0tePW1edhU24Rf/v42/O7WOxHE9DtE3HE73vN53JlKELG1ENZWcxQVBKFh5FhhYKomomrMN9H9yP+BP/BM1PJYvpgNkKaDY8Mcd7gBdGrjZgEorzhRKIOQ9oRkkeOpjTfgXFQPv5J7z0o6GGDraeLJDghp3K0x1BML8MYbS3DFFRfDck59z5aaQxnXICQ/xAqC7UuRe+V2ZIobYHisxKtiOJ0rKEVsen8+pgBw1+/UEUkmYFvWIf/Mv6Pxke8h9+i30WPbPDTOeQIt930LrXd/B3V3fA/b7/ouNt/9TbQ+9wt0K/Ju2abR5io5Co7dOMamHRjtw8eAMmINEn4CZv2rKG6YpTmUI0NOc9bJcxGBiMRUTZ1yBJYvW4ZsrgBLeUNv9p4AABAASURBVI8zP0Av5fIHiFyA6wQLFy5CZWUGgwYOoIJRYWkfAkejCtI6QRuX3+Nr3sBGekvG8+BxXqUTanuN/RoVCgVM7jIAJ4+chJtnPIofLnwS8xrXAWkPm6QNszYuwmkjDkF1S8TRWB4rJ5Dj7uSoUeOwoX4TlrZsQlDtYVm2FrcueQH//fw9GNO9P84aNB6FbA4Q7PGga9OSj6oM9VSVybgP5a3n+1iR244/zH0aW4t63EiFFpeWXo6K3VBRqtFIp9M8urwATz/9FFavWcN53QVXOyL9Ag8+Mjhm1GUY1vNQOiJZcEOI3QdHXrXw+LeAqNligIzEZaNvwNVTPo+RXaYAPBZ0dFRcvKzf3IrSKMKO4yKB5aLWr0H0ptsKgvlLVuPhJ59Bnju2T33qEzSs1+Kkk47jjqJXLIshd+o6PgVtC3so7GiPtGm72o/Ge6J5bUfbVyinu3XviqOmHRaP74YbPo3Bgwbi5Vmv41c//yOaGvJ45tkX8eSzL3HeEhDjc+wRFaSDpUMCFTzyBztCBDgLR6sVuRS8Lsej96T/RPdp30VUcxxa89y58xgzWTSIp0UZvqNuRyL0i2hpC+HXHIXKQz+HotcPwqYT5Lm4oAORKY90bK2tw333P4CLLzkHNTU1CIpF6PiMYT/EKT0OQv1g8tvQNPOPSG57FYkEHRd0xilh7re38iMijym7wvXjeBrhcS35QQE1QT26oAmhSSEx7EhkuPNL9huP9IQLUTXhfHSZdBG8UUejJVENkTx1SCvnSQjYf4HjCSkf4gSV2c3Ir3gSUVQPxzmzHKPqlzJxHCZ6dO+G7t27Y+7cuRwDK5cLPyDxASRJ755jr7zyKiZNmvSmCiH5zyUDcBEta96CV9ctQyKVgg2ZG1Gt6oy9qdaezXBv05yWKSiKo5h7pPMUGtjZqxZhVu1qXlH58NM+0lHEhW7x4pq56JGpwMh+B6GtGKLAcYys7I3Du/XHAytnQhdaJgRSvkEqncLsls14ZP5MHHXQGHSpyCBgO9rXngTjwIVaarHE71Jax6WOTDLtY0bLGtz6xl9Q4E7FQEoIfEfkv+O4wTy9dxnMO8nTTz8Nt9xyJ9rachAp4YoIqI+h7ZcT3ahQTxx/E7omDoVju4jbAYO2qL0zyUedLK+YQTrbB1P7nIerp30Thw+5EEn0gZ4UhjSwRHvbR6REhyrjubyv/Olvb8Ers+diYL8BMDzmPP3k4/CZqz+Gnj26cRcUIf4pZVUarCdSqvu2HbzLwnJLhm0qLSLlHBcbMzUYCuXcd9nsW6KJSMx/bU/7CunMFYoFjs+he7ea2JG48YarUV1TiZbWLJpp7H7+6z/g8b9MJ1+jmB4RzhtlTunduRPhp2P7EUJkEbkcIumLmr43od9R/4HE8M+hmfPa4jnwTmDH1Ao/0R6E8x3lc2hLTULNhC/Dpg9BQHkCj3o5KWxPkbUfsB9BsRjxGP8OTJ06BaNHDUdIuiyNKRh0jIz4EJ80W7Si6bU/IbH6L8h4KYR0CFi4zx8dY2nwDnFax8dxg7ENLehjIKnj5XcRBiGvjZyXQd7rgTavG9I9+6JQ1Q9ht2FIDzoUyYGHINF/LPzuQ1FEJUCvOEGHCDwdgRiOr9SPMAX2qH2X0tiLQXsI2VtIOUjxlNEiXPcyoo1zYLRIolLcToFoHtMTJ07kicQbiDiP5TxmfyAe5fQBTSjlCaqcFUQEa9dvQJaX/aNHj0ZEw/km4jlJzkR4beNSbM42IC0WLowQGcOJbZ+xN1X6KzPokQm3dobgO/aj32XQXh34BjwaSZ9eN6mB7oSq0lXoUdUN09cshFRYJKmC8j5YFiLnAavzDbGjcOKoyUgVPLQUHI4fcCi2b9+G15vWI0hZCCUzooKPaDySlT5m1a+ElQQOqu6NiH3pGtVNIfZQ4FCo0N66MeWux+PCREUST6ydi0fXzUGBBEgECPlhRKBH+SICVeRFeuLTqATHHDwy/gMB0EDkYrGo6z0GnX/HNkLO4eDMOJwy9nIkc5WIWOBgIPTwfZBpElKR5KHHj33sobjg8C/ivMk3oLs/FI59q8PhDHc7Ju6EeWyeg3HOsfUSiEhMl+bNevU1/PSXv8Jjjz2O4UMG44vXfxJTJo3BwL6V+MwnLkPG9xByR6HNeZYjZztgEBGIlICfcVpjQACCoimAQUQgsntgIWkjz0AgrSHlXcRw7EBJ9kt18XZtsJ/dPSISF+l4NRHFCkzitkUEvu/DECVS+eJMNjY1YMP6ZejXuxLHcZd7OnfwC954Az/5yc+gf3WN5MHzPDZlSTfIn4BxxG82oinuNq3zOGfCLxpajilIj0P3Q7+EHod9HfqDUSF3tX7sRAkKviC0ESIIIt79Fkw3dBt/LRI9TwQoZym2YizgYp4I8Ti/7E2fBx98grvXapx6yokI4nXgoOPTMtZAJI6rrcDPAMXlzyB64z6kTQEOaeaxUUSM9/JDHitnQB2l9BSL5Ek2RJTPIh/kEfI+PqCjA/Ijv+IvCFY8huKmGYhevx0VKCBBeY6kjSc7rUgXtqNxwcvUjRGa1i/C5pm3Ycvse7Bpxr1omfcMKnhSEKVqkPUsJLsBnv6XlUWgmMuhUMiSw3mEJoGiCNMA2YO9Fwz7MOR1CMc+bdN2RKtegfDUUZ1kRznUOVJwlL0i+TByxHDyw2HlKp70sbY+kQrc3iNyj7Vs/pqWRDgh7fDXtPPOdbmA2hn66utzMGT4MPgUFteeV66vxkSopLfmmzB97QKE1T7nIoIjbsiFKCJl1D0aR2w3JDgq8ygS6FKn/KLI3gMqkoIuZzUc7FUZHtIbjbjwe9oMioybwwJ3pSGsIbC+bz0Y1lUl9+T6heiersSpXUdiSmoQxvUfyV0svT4q9tA5tgyIWNAGo5JfjUELWqj8+/hVdC5CqDUx5NOeGjmHCJIIDYZjK7erMZcMjJdAJT3mYkpw86Ln8ErdCohqaipFopfSXF4iAmt9jj/AeeeeyevWVjz77HQwF3zF4zdg4Muxo8g6MMIRfY7DtMHnIWgRBIgQeAHVDRUFd15+viuO6n8+Lj/sbzBBFbFLwlEeAEfHQ5AQKhgSX1qcAhFDQxAiIh8N0zke37/08iv49//6X8x4ZTYmHHoovvK3n8epJxyDDE8KTjz+SHzus59Ez27V7DmCpYbXNoywXdYntWS3i6Fz2rF9YXmMG9cRLabSCLnjKqKlpQV1dXWora3Fpk2b4r/FvXzFKixdvhJLly7DAl6PKCxatDhOL1q0BAuZXrR4CRYvWYYlS5djGXFXrFyNjRs3xu3oX0HTdvVKQk8NlAbtVEQgUoIoijQr/taEiGjEbyAeGyT+p+OLuJPyjIfPfPrj+O//+A6+8/XP48ZPXYkvff56nHDccZj3xiL86Ec/wXO8Y8/li9A6IkLeah+OPAGiyLB9D75Ncj5SUDVrKf9RVIV07/PQf/K/omLIJ9Hk+sVzKxQ2L+gG0MBmOW9pnkhUH3QxAt6nW6ttic5s3KaFZTqAiOCVV+Zh+fLl+NjlFzEPEMqfiMAYE5cbMQhCASSBwtbX0DLjj6guNAG8sxTRVct1A8FeD6TDCHlDaSqmeyM3/iqER9+A8MjrkJv0GRSnfJrpa1E8/Drke0xAsv8keAefg3whQ14myRcfkJAb+VZYz0fV+FPQ7fQvoMc5X0WP0z+Fnqd8HP3P/hyqjj0XLmiEmfcIBmyci6an/ojW5jyaR5+K6ITPIT/+ErTS+fF4wsA9Qjxyg70VHOfEknYLMXlEnJsKOqxtK19B0LgcIU8RYolxEWWGQN5AAginY9zYQzHr5ddiwkJuWBxTunYZ7ZVHRNhvCf6aDvYeL/8aqjrVFU4CZwSGA9af5lyzejUmT5yEiBzm0wkTMFQaIh6mb1qOlS3boXeEnNGdcPbGRywKpC8iNwMX7uhS2FlIYRERJGg487QSeRoLEUG6APQ2aXqsReRpdGE4Sg7K8VjYMDaUtJSxWJfdhhnclV991Cn48jFnYVndOsxpXoeEEd5WClRR5mhcQ8+gyHpqtLP0glOpFD1DRxF1oM0jJfvmCak0VH8luOg3FZvxp9eeQm22DuKrSu2gwZFLEXmjis+jsb3iikt5z/ckli5bAY91wfIObE1xHAHjMI1jD74Y43tMRZgNUDStaKWnW+kG44Ixn8eFY7+EvhX0eqMcnZwCgvinTlmPj8qL9imiM8MenIPPvoTMf3nWq/iv//c/eJVXEWedcTq+eON1mDblCHCVUSEHVOwhhg8bgUkTJsWOQUReo1MQEaJKnKNj0oTGIgKN1dBls9n4T4CqIVUjsHTpUixcuBBLlizBihUrsHLlSqxevRpbNm+JDWXddu5OGhvQ2sox7gYaGxtpoOuxbds2bN26BWvXro3bWbZsGRYvXryjff1WA6zGvK2tLTbuIhLTLNIRR1xDCmWjjE6hIlOBg0cfjG5duwNioCxQnk6YMB43XH8tzjnnTCxdugT/+Z8/orF9iUpSYCn32paC8iGKQs6s1lIADLW6pcBEgQ/JTEDFpH9C9eSvI5cajmKbIOmaKNdtsF1OQ9ehn0UkPTivEQoSsB10ClwPksR6nnQ9+NCDuOyyC5CmY1TgTlDAxSQdqEqLbwQmV4fm6bcg0bAYLuEDXEegLACCfRq4Xr3qAag68moUho8FBh+JmsOvhR1+PFzP0UhPugw1ky9Aovd4ZEaeitSRn6Ax8uAiCxOSbpOBo5MZLHsRzS/ejPoXbkHLC3eg5fk7UPvszWh45XkkqUPa5r8E6XsIaqZchK6nfB5VUz+FYg+2OfEcJAdNhORzvAoirzg19GmgsHf5UOKzEYHUr0F25QwYw3k10tEtaUGkp0YOkyePx9baTYTtMFpHDHYRgo56B1CKVB5A1LwFKcpu6kJYazBv3jz06tkLvXkJHkYRPOZp+Y5qZPp2KtenuYstJgyPZ4G9vl5IgF+IkOFRbjWFvpoef1UeUKjMOVQFgsq8Q5c8kFGppeeuNAU0RqnKDNqCIP77xMJMNQARjbTo2PhtNE77eGbxLPzP9Pvwi9mP48+LX0Tej2DJFPE8+DBx3zYIUQAVmCD+wwUVNLKGONolSUDnQJTOn3ss7diS9kedSSXgUF1ZiTmN6/DzBU+jJczBcmEQJX6E44sTfAVUvPrDDeeff3b8R++bmlogQgwCIFxHwvaEMuCoWMhr9MAZE6/FoPRImO0pjKs8Dp884u9xxMDTgaKF/lqLIS940kgl5KFzsNbGn4a7GoUFCxZD/4eb6dNfxnnnnoMv3nQjxo0ZySO0AgIqrhiZL1ITfwecPzECEsXcjseR1yICbVPTelKRy2VjY6mGc9GiRbHRW7FiOdatW0fDWIempibkeFynRk1EOD4LPb3wOK8KSqu1XtymtvtWoHg+dwI+j3YVSnUsNAaD7mTVSDc01NMArY+NuRp1pUfp2rp1K+/D26BOgIjE9bSuiKBzEBHOhCDj65pEAAAQAElEQVSkTEYca8jjex0nk3FewPxRI4fhuk9fg4suugDz5y/Aj/77J5g7d35Mv7ap7Xnt/Ne0QlEnyQbQHV3InWvR1aB64FXoNeWHcAPOxYawFYXEGPQ4+MtwVWNo2B2S0kb5F1ZXAOkCQPqy2QJu+dOtOPXUkzB4cP/YGSJrOFUBwDeg+JQnzj2irdzB/gL+mulI89QlMnkW08C042CfBtJkDYoNK5G794doefz/QbbNRXbmnWi8958RrZ6J/JJH0XDv95F99U4g2obIhqAXTT7kmU7B0FlMb5mN6mX3ofvyu1Gz6F5ULn8aifWvIpnoDv+Ev0XVhX+HxMnXIF/TBy7dC02rN2HjU7cCYR5hl4HIuQR0OqiaoJzYu865QzmEzqDKCxEsfw6S28AZEEK5VCg/HjSk00mMpIy99tprzBO42EkXLTqgwRzQ1JG4iO6yMVSZXMQLqagm8AhP2ap6Thd8wTkKhCPDiczMuVuXYWnjBioL4UQJIi6+SADDRabCQ6w9+ugPvRw34lBcf+x5+NRRZ+G6o8/C5487vwTHn4+bjjmfZRfic8dfiiN6jkEx6xBQenNUUiaVRIFHxSHHQHuMQZk+OOqgQzgWSxPh6LGH8Kl48r7DCy2r8WzLSmwJmpGiQnXkR0jDGnIXN6nnUBxaNQgh152zBs3ZNh7J+VDj6omBxxUTsR2EjkoKcT72UijzWLtDvoBklwo8u3kRHlvxMscEnQXGjmN0MKRNSIfGAY3w5EmTMXHCRNzyx7vB4RE3QhjlWcnBwgASQqRIr92hV3IYTj/4Kpwx9Ep8fPIXMaRyAnjlBz0+1uNliKUOMjAR2I4jRGxT6wsM5Wlr7Tb8/vd/xMMPP4LJkybgi1/4LA4+eBTAhas/9GMoS0pbFDn2yXYgpX/C+qRFyx3nDe1BRBBwPhqbmrFhw0YsW7GSu8jFWM4d6pYtW5HN5lCkQwXWtbHhtDCMLQ2qiGErAmFsjIWxBMM+CSx4V49IqT7EEF84XkCY9qh84/54WuBRboTtB5S9XC6PzaRr1arVWMSj5yVLlmINd8H19Q2I/3oaOoIa1fKXSCllLenjR6QTxSyyCxEdRIXRo0bwWP0zOOmE4/DMM8/gF7/8NdaTJ4bj4XTAkccRAWxL12aoEmFCGE5givePIY+DvZoT0Pew76J6zH+g25hvwe81kacJEatwDlnXUjELIvbsoOuHTeGuP9+HYcNH4OijjoznwrMGQh4AhrQJHNsGaTTsr2XF0wiWPIQaKvcoSkBigUXMNza6j54IEekzpKnoJQEvhaq2FqSiRpAkhJJAGAlCm4BJBLCugdCCCOSYdSjYLGABP98Cv5BHgQ5mzu+Kxi4TkB97FRJn/hO6XfZPSJx2GZq698P25Quw9v7fo/mlexHVb0bNsKEYdeaFMIUcWtYtj/nPKYUTDp9gHOO98rBxHk+DI9E1HcGjvvJg65Yhu2qWDoklAmHf6nwZCpcx/OAzkWt1GR3VNsqvIuw1EtnXnnraSd9Tze2ZdpwrsU5EwAeO/9au1QtvYBQvwLUXIePFCsWNC43oQsjz7ubljfOR5b8KIrE2QuECYyHfzCES33vyscZg9ZZNmLdiKeYuXoT5PPp7felilGEej+zmzF+MijaLo7qNwVDpgxFRD4zyemMQugA8otG/n9tKBT2sehDOHDQFQREcMUed8Dl+gR5DZxIeMuwrQYZEIccsFgaCNhqhcf1GYEqPUZRX4nK8zTyW7JGsoj7heEPAcKEGADzxYaicHL/5uccfYYuWXZYXp3AbISQ1shH+tPh5PLd5MUgyTEAkJhRfGBsARjwqlBBnnnkC0xb33vsoBAYh5zSKAu7YyQ/mOBommIgKM8KYnsfi5HFXo0J6KcNADQRLvniSIGYK4lnoWi4Ui1BnyLJuQEfj0Uefiv8qU5++/fDFL34OU6ceARHQSQnJd/ZqLKwlr4wHTw0eC0VkR9owbchnB6HhDFFX34jVa9Zisd6PEtSgNDY2IaSB9v0kLA2dYd+G7YH1FMRYiKZh+Gmh5cI8fkANl+MaUACDiEDkrYHF8aO4CiIWEAPAxGMhCXEMCFy79hSWa3++n4DSpjgtrVmsX7+R97vLoHe9y+kk1G6ri41VabwCAQhCILt5+hARrBEY0TwFwzL26zhXLsLEiYfgi1+4ibuPUXRobsHd99yPPB0vYyx5EyHgSYHvLIxJwpFuYT4o4yyl0YsAfyB6jLkJ6SHnA0hRBgyM4qEaMe91BxbTYPDUs89jMx2n8887h7hOmwF0vNo+awppin+oxwCFNTPRyl1imkZX+zXsXyKf+Ab6A0gOjm3s3YezAS7YWD8JeWWUTjosQcKH53iXRKez+piL0f3SbyN50GhEbQ0QIwhIv2EsAAy96jBIoAVJNFUMRDDqTCSO+QIy534F/rSzUaT8173yEurv+zkKL94B21ZEz8NOQq9zr4XXewTvQLPYNPtZ1HHn3HX7fCQrqhFBeQDyH7AR9lIQtutBxw/tkfo5tELnogXBqlfhAq4dMQhJC1kD6MshDn1790ZllxosXr4MTgTt2XHZgfrilB2opLXTRUZagh4RDB06FKr0ok6s1f9Vx1BLiBWsbq7FK1tXQ+ixJyOBR4VqOAt8OGFsT+eW0Z58LIVhactmPL5+Lh5bPw+PbZ6Phze/gYcIGt+39Q38efMcLKxdhXGDBuOmky/ETUedhxuOvwCHDx6LQ/oMxbVHnIaJyV6oovFpbWqE0OBaqqtQf+eEcUyvDiJOtL90LOSLdYKAx5LWb59K4gXc3frWR8JPo75QQAM9ZZ+8cBRWw9gnv9pb2auRozPgkz5JJrE9EeG3857EstYtMFz8Uh4XKSDJnFGhcXFUvBGu/sTFvNtbhNmvvY6kVwlHBbmz4nMg24lvEQZpllvWd2yp/GhaASxzUKWe8pM0gsvxX//1I+7YVuP66z+F0087CUnSFlJZaU1j2nmoH2yRteOUiMSxvkSUzohHrFls3LiJu8AlpHUpNvMetaWlmf1F0GNbz/Mg0lFP675bEJG4rsj7ibFTXbyLICKw1iCRSJBXJv5BrFoaLL0jVoO7jsZXf4hK50FEoMGQVyKltEgp1vwyhJx7xdd2Tzj+GNx00w3x3fKPfvQ/mPfGQiToeIAOXxTLYmmuynVLMWec8hpxHhyPMUNVuEyXyzQW8eBRzpctX4UXX5iOKy+/BMYziCj/pblrp4vyYxBA6OSEjWuQnXULaprXIp0AjZZQzWv/Ctrq/oGIa5T+MPkvSLRtR/jancguehStWxcjP+vm2Pik6PBFUYIOCmCCViQKFWhyfSHHXImK825C4vCzgMFHA9kUNvz5ZhT/ch8yNN7V085HzflfQOawady1bsHap+9Bw5pZiOoWI83dfNe2FeSjoECduW+4EAFCRwIep8mHOuF5CyQsHeONS1DkRslyVgoiCMQA1CFgcJxHRhgzahSvIeZC/8qZiGjWAQ0cwQFNHxkMtLS2YdOmzTjkEB6l7koumVwUh1bmv75+JTYXWiAJD5oH8j/2xhjzhBaOOHvjSdJoJH2LZIUPL+XB8wQ+QeN0Ur8BSVms2LAKv3nuHvxhzmO447XH8dMZ9+DWeX9Bl0w1rj/mPJw/aipstoiARz95/YENXxDQPQgpcGUI2tNgEKMDczDFEJlEiiU6wgh5KhkbWVRkBWcNnoiPDT4cfZFGVCjC572GI89YfZ88lr2ogU/QmK3NbsXNbzyFLZKFUPJIPUuh04Q4MCOisslk0rjs8ovw53seQX0dlYmf5Nzp2EBcIgFQPL4hnHuJs+IXSzoeEYE17MgJ7rzrPtx++1048sgpuOH6T6N3r57I5vMIeIRriOO4gCPuJPA2ocg50R8cWrFiBd54Yx7WrKHC1qN5OnVlw+p5XtyCthcn3sdLRDiuvx7ea9ciAktFrsZWxyEiPObO8vh7A/SHqBYtWgi9ww3plIgIlG9geCu+aX0WQcuyPK2pqq7EJ66+AmeecTruv/9B3HzzrWw7R+VuwZEq6i7AXAlguFM1PMoRnRvOEYgNBhGBOpKqG2699S6cc/bZ6N+nF0LKvtCzZjGxSjIDMXA2QaNUh5ZZf4K3cQYquHY4DMAa0lggrhD216N9R4iEYJOgjw0sm4HUzF8jOfNnSLx6K5LblkINT2TSjL2Yb3WZbkhOuwL+oGnYxHvKxQ/8AfXzHoNfaVFz4rlIXf5phFOmwrQ6bP/LA9j6wM+RX/g6eg4cgJqBPbkJqUelLZKjFkUaWG1fKdn7XIgAkwfoMIBXAwZF7poNd88WNrceraumc97rSYYDpwkkEOWgMzrm4INjh21rfX3nojLK+433Wj2z11p+nw2rcioDtwUQAeYvXISu3bqhR/euzFI2tzfORac/cAEqyfpiE55d9wb8RIIejkHBCu8yDCcOMKzCp73Sno9CetyhLhBPEFj2xL4Rg4Ee6aQDx3vUJLbkmjCrbT1mFdfh1ew6vJxdgwe3zsfPZt6PO199AgtbN6NPv364bto5ODjdHxVZD9U8DqpSCBOoDH10DXykAotWHoGyJ/JHYsWSsR7HadBGZRTxuPjQ6r742kkfw3nDDsNJ/cbhU0efh36V3bC9rRmR0oZ9EDgvqmQTYuGRB+nKJF6qXYZ7l85CXukkCdyvQHknInDMs4ZKj4Z26JDBOOGk4/Hr390MnWMjhthgOuB4Q1Br8puxKERwvM9zrEdrjIhyISIsB1asXIn//Z8fo6WlCX/3pc/jmKOnsTxCgQbT565HROL2yoYjrtT+Eim1oUecW7fWYvnylVi2bDm219XBkt/6E9xG6SXdOs6y3JbT7c2850hE4nkV+evj99K50q+0ax0R0Qg6PnUgHAT6n3Ks4bH4wkWLsGHjRuR49CsiMQ46BW2nzE8RoUHgnPJoOOI6OfTQ8fjqV/4Wlo7p//74x1zbC9kyYPTtOhrRNnQuLbOsgOVaGMbzXKJRWALcdtt9GD/2YN6rj6VDGkGVcqmu49onxJYUbCpE2/wHgCWPoCIhcF4SMAmICCwE+ydovwogBYa0W+RRCTdwMvLVIwE/g5TSmuiBpPgg+4ioK8ZHtphCcuwRqJhwHvLZSlSkMxhx/BnofvBkOMp2mvKef/oB+Lf/C+SJr6HLtpfQ85RLkTntRlT0GYb6hTO4U34a4vkoeNVwygsEADnF195/6PgCEfuJOE8Cn2uWD0+uArh1M1FsWgvhusIuNKkM1aTT6NO7D/Q/4BC2AK2o8QEK5kCkS0QgIjtIm79wMUaPGV36pqSJAxQMJ8pSx/rEXV27EouiLTxy8OGFRDDCKaRAshkbAWr7sJeCEQMrFka9QR6BCQxKIIA1KCQN6GBDfA/6N20r6b0lKdwVyRRquMMLMxavNa/Dv866C//76n3ol8jgpmkX4uvHXIGvHH0J4VJ85ajL8CWmv3n05fj6tEtwyoDxkNYCTEUlntq2DHcsn45ethKfq9W2CQAAEABJREFUHnoMzpw4FZuCBsxZtwT/zp3zV5/6E1qaWnHi0AnwSFlEzmAfBHIf1LD0UyNwquLlEnBn//iCWXh+3SIYzpuj8hXOqeOE+uSJ8lJgUKTBPOnEaajpnsHtd94DME/1pe4mQ93dCEcSgwUkgqGxdWxHFbA1BhoefOgR3HrrbbxzPRzXXnM1qqoqoeVCHmhf1ngQEVju3jzPg2E9xwWrICKxEVm/YVP8u6krVq6KjYyxlC8vAYjh2nZxfRG22A5gECl9M7nj0bbfDkRKdURkR52/NiEieLs+sUsQkXg85Wytq2nlhzEWHg2TMM7lCli7dj0WLlwEPUrWH6ISkbiuSEesdRV88ktB51Zlwkt4uPKKy3DGGafiAe5q773vAfIScX3Vq0EQcZ4cABoWNS6UDSeWOA4R5ULEgN3g3oeeREtbARdeeDZxuRvi3FniCevQHMPF/0q4hTUvonXu3ahCM8RkEEUBwDtZUV0BYf398FBXQEH7527dL7TCUJYTow5FqlslycvBhZZ3tKRZcayHZFgPiyySUR6pNfNQfOW3qGxaiR4H9UeqZRuyz/wOuT//HeTJ7yCx+jE6pU2w6QoIt8ctS+eg+al/R8MLf0Dy1duRrl/FVg0SUYFt0rjtMxYYgFcA4JpVcPqDE5y7yBoYaqhMwyq0blmMBGXNkTKdR7QHiSgXxJ00YSKWr1jFo/MIEMGBHDjaA4s8kRLDHBmpzN28dRta29pw8MFjuDBCElsqZwJgUjgxbVxMz65aQEMqMFSUaA8HTES52EHLLumAYwiMwKV8eDzKXVK/Av/y8u349Wv348Wlr+L5hbPx/KJX8cKiV/DSotfw8NzpPKZcxaPlKRhZ0xe2KY+WXB4Hde+PfzjhMkzrOxJPLZ+Db79wO25bPRNbEgVsd21YUrsBXZOVqOBiht0/0+6xb5991/t53PbGM1i8bTUsFbChIpGIjNjBJMCQTxFl4MqPXY71azdgxvRZVPKWpCfg8+iPq3QHtirmIoXBCcs9i6bmZvz8F7/GkqVLcd11n8a0adOgx8IKOyq1J0y7vIhInKPfugvT32VduHAhjck66K/BaL6IgE+M91YvES1/a3gr/M55Im9dT+T953du/63SIrtv+63wyzxXXujuVvmkv5eqfFq/fj3yPH4v1xOROClSiuOP+CVcxxFCzu0kKsqbbvos77M340f//T/Qe2BLh0fbF5HYqMZV4pfj2rYw4jMWLFywhEf2b+DjH78IQRSCvlqMVX5ZykLeWYSeQdC4DK0zf49UdhNMIh33X8Y7IGLKOoeLiNciTXTi1r8xG5sbt6ElMwRZfyTqk92wLdUDtX4f5L1u3O0m0FgzEK3ZLGpn34ttz/0Ua5/8Lda89DAKvNPU38Vv6DIIbRX9YYIinE+HwgCZtgaYpkZkjrgQyX6HwhY4eiogx2jfP7vpVQwiikxx+WswhS2cbxIOhRKFxkg8f4MGDoAxBqvWrIVIKa+EceC9O6g/gGjT3QZXGJlnMH/+GxgwYADSiQSiMILQoJZJ1WkSjmBd4xa81rgBHj09rVcu/yDEHgdhSWhE0HvjZCIJSwUxu3Ej7tkyl8fJ82K4n+knNi/Cw22r8Ov5f8Gm+q04qe9YXDTwcHztxCtxRs+xmDnvVXx51p24d83ryJkAqbSPREsbjuk5BEeNGIdFW9YgayLEO332t68fdg2PM+hlPKyMavHL+U9hc74B4GKR2KPvRJFz3P0HyCQT+MRVV+LJJ/5CY7sRCZUDtiEiEJG4QiSGaTopxmIule+Pf/Jz9O7dC3/3t1/ksVJvqDGwVN4KcYVOL3Xmyp9qhLdu3Qr9gwpr166l0cjFht3zPMakvL2/Mn7nWERIw+5BFcLbgcju64q8v7K360/LRN6+3c7j2zWtfBMR+L4X81d/93cRj5HVOVE+isiuVeJvzdV5cDx1CAmVlVW48YbPYNy4cfjpz36GV1+dDS1X+gAuDtYSkZi3gIXm19c14c9/fggXXXQuenSthOOu1NGBIxqx2x/mccph89vR/Ox/I7OZ97CJCIFYIoSEA+lxdAJJT81w9D3jevSYdgV6nvgl1Jz5FaRPuQaVZ/wDqs/6Crqf+1VkDj0HpvtYVJ3+FVSc9E30PP976Hbh36DHuTei2/n/iMpLv4PMed9C5pzvwI49FdZrg83WI6zuD//wi9CUGUpr2x9Zm4KTZsAz7PjAeRyENAPp9QtQ5FWaUifMQ3tQxxucaM8IRo4cgXlz58UlIhLHB+JLx3DA0SUiEK6QIo84lixdhkPHHbyDRureUtqVI4fZm5Zim8sivmvcgVAq3x9vYadRFEENZ0wmX0YEwvxdH8PjDyEk6L7p0q+jsekZVGBIUIPB0oXAGDU4qD09MKzEoT2HYmRFX5w07BCMGzICT77xMr7yws24ffMc2DCAqfB5Z1NkGxX47IRT8Mmpp2PZ+hV4afV8eKkE1LHFbsPeKxBreLLr6F2HSFQlMaNpNW6d/zwdAlfiDfng2L0CIxgBgmKIvv164rTTT8Ett96JLHftXrts6FSLCDyx8NjCk395Effcex9OO/UUXHD+uRARBOqYMXaKzEZFhO/So3kiEuM1NDbGO9+V7cfClg5bwk/sMK6KW6q1+7dIqS2RN8e7r/XOJSJvbk+klPfOtXePIVJqQ+TN8e5rlUqMOkasp1/CtE9e6e/X6p2t/t7t9u11WrQT6LxGNKxgwgplgaWO3zo1p5x8Ij5+5ZV44skn8PCjj8VzIsbGcUS5KFIOtLuQ6+rmP96GCRMPwdiRw3mtkIe1bIsyEXENadshBEXjwY+yaH7tz7BrX0CKd5sRj59Ddsau2fOB8JARSjBJ8TgGtNWjdcVc5DashVczAg1NTahdORM5vy8KkYfWlXOQ27IWQb4BbUueRPPmlXA1w1C7sQ7NSxYg4/EYvCGH/JyXkOCRu/TiThgVMFKBMHCEPDxphaOOcXTmHR1xx/6F/R8wD+eHBMPLb0NhzavUoUVSCMYKDioDZVrHjh4V/1BeU3MLtCCk7sMBGMx7oUlEOJYOeC913y2uLjqQrcIKq9dv5ALyMGRQf34BxlqWAOIEAgbSUx+04IVtS8AkIuMQJ7AfA0kISaUa/CJFQ9c9Ike5IasjIKYbpaBpXfQB8fWvFHXPGlw96Gh8/rSrcf0JF+BLx16OLx53xQ64/oSLeD97MT591LnYXGzF/856EP/73F14cs1ryKXBhZlEvWtF70KEy0cehb898XJ0S1bj57Mexi+XPYNsyiHFxRcJiSyRsE/fyhcRgYgBQkGGx+NPbXgDj3DnzZM9CKkJqXQjxsZYWM8jGDguvClHTsSocSNx170P4U+334sf//jn+F/Cw488gebmNtx+zwN47bXZ+OwNn8LkSRPYAqWI9awRiJQgzuQr1MtdxobGQY32ylVroD/UpH+209JYeF4CII0OgiiK4v7xFkHrl0FEdsIQEYi8eyi3sydjkXffv4i8if7OtOxUyA8RicenOEJegSDGwiP/2rI56N9RVtA00bkSHIo8uhQRGIKIxiZOc6ZiHg8bNhQ33nQTFi1djt/84XbU1zfjySefxX//z0/xi1/8hnm34Jbb70Z1jxqcdvYpiDi/PpJswwMMW1G9QOGJaESUpuzyJ1FccB9SyRTFrQaGMqcnR0TBARGElMTgACsIC5uB2behOOdRSHY1vPn3Iv3ir+HVvo5C7SLg+d/ArnwRLrcNydl3wS35M6LCSoRv3InES79C1LIKdtPLMDPZxtqF5CkQmRo02v4ITE8YW01NYyEoIArZJzKwZJymDgh+KBEiENImiRBY+ypcditIMPR3nIsxoXQL4hjo07M7qmu6YOmq1VCZUj3B6tgbQYR0dYL30od5L8j7AleEJLUz8Y15b2DY8OGxoVXFKCIw1gICKGi0uGET1m3birTv0/hivweubwS+gRpXUgSPC58SQIHngqKIdyawfZgcisS/djNm4HAcM2gcXp77Gh6c/RL+/PozuH/e0zvgwXnP4d4lL+Lnsx/Gf0y/G0/WLcO2KvKrJkMFAqQbizhx0CH48klX4Jg+w3DfvOfx/dn34fWm9fB47Bp67IfsKxI607E/0jp3nvEQ2Ah38X72+cZVTBvyAlz4O1Oki0e5d8QRh+Oll2agW7eu+NjHLsHFF12A1pZm/NN3/wX6X+V9/nM3oEeP7rHy1To7t9Lxpce/+qVHw3rEqbEa09hgaMFuQEQg0gGd0UQ68kXee7pzW7umRXbf3q64nb9Fdl9P5J3L3q6tzmW7ppWPoKwrX3VXu2nzZjg6mr7n74q607cazeqqKnz2xuuRrkjju9//F2zcuAEXX3wB4XwMGzYMzz3/Ao6eNhWGNdVX1DXkwLEggPCSMWQ6IRG8za+gbubdSPG4OKFlisw6B+ZD+sMidUUBwjtjn0fwhs5mYuiRMBMugt91AF0JD4bOgkkAyWIL0szxUQFwl1o16EgkRp2DYtdRgM3DS9Mx9ALkxaDYnXeXl36Jx84XwvkFtDHP0aP1UKS+pHvvcOAFEXiUlbBpG4rrX+dcB/BIpYJwfpmErleNR3M3u2jhIkobvw7EsZAslVVGB9LjQB4jXyxi85YtGD1qREyciEANreOX2i3H74DplzevQLME8MVCIi1l5v58SIIKgE8rmykAqUIIMUIlE0EVvxNAAYyVzDiPiZSfRF2uEb96/QHcvWkGnm9ZgldaVuLlhuWY2ViCWY0rMH3bYszLrcO26hBRJkVPNkCqMYuxmT74+lGX48Zhx+PlpYvwj1QwD25bgJZUhMpEgoLa3iH7OiAeMShyl2hTPrZKE/70ymNYxkXlcTek86h8KdMpIvHcP//Ci7jwwnMxePAAfPWrX8b/+68f4sSTjsPw4cMwZvRoVCST3C1F5WpvikUEIkKD3IYVK1ZA712LlDPP8+JFK1Iqf1PFThkiJRwRgeFOuAwiHfki7z1dbkdjYbsKmlYQ2X17Wr47ENl9PZF3LuvcrsjO+HibYOkI6/wlKHdBEGDtujVYvmIZWlpbwFZ2W1NYEjqHBBXsIePHcp4H4exzz8QvfvlTfP6LN6Gmugqf/OTVmDHz5dJaIn750boBDEKP0LgMjS/+AV3qFyNDoxOq5ysHoKorE8/YwSEgnWI8ZIrbENVvQHLEUaiYegVMVS/I1rVISZY7coeiK6ItGYJbPiQa6pEZfSYSR30Svl6ZNWxAaPyYz54z8Jua4V6bg8L0F1F8/FaksnmYVBWvlaic6HjsfrVgvwUxFqrK/XwdCitmcK5baWQdLAzAMRnqUxGJ6RtNI1tf34C6unpYaxBpxbjkwHmR6gOHmJgSGiljPSrBlfA9D/379iGTXQyWi1eZqB6vsrgubMOcTSthEhbkLifCUFTjVvbpS+fb0fOM2HvEnn0VhLYCRnTpjZMPPQpcGfQbgRy91WJbHgHLsq156H8O4FRgKBiWa2blprWY17YaYZEjZ58AABAASURBVBdBKiMUGgfLHXqC/FDg7QrSXD4ZsfTQQ0hdG0ZJDW6aeBY+d/hZ2NJch3+ccTceWPUa8i5Edz+NmsjQQAXxT+ty04gy4AAIhowrFgMIPffNtVuwedsWRKRLnRARnWF+tD9tuQLqt9fjkPHj8cUvfBF/vPmP+M//+E/8/Oc/xQknHMvjyRXkPuAbwS5VQb3NPKGIOOhd4YoVK7ko69iywKNCV3mysWxxBhWZJeVHRNsrgTEmbkek9L0rjn6LdJSJlNIiAq3bGUQ6ykQE5SAiMDGAgYtBR6U0tYNjvCsQEdqCiECkHZgZt7MLzSKlcqVFpJQWEWK//SMiHW0z/XbYEZ0nj2tX6dRdmVBe6+oasHz5CtRu2xbPQ6n+m9/C8XkG0J/FmDbtSNx++634wfd+gLvvvAuf+tSnMeygIWhqbEJzS5Y8lfYGlE8WcB4MJSjXvB2t29YinQx4J59HZBSPjbZjH3gR6bdJkp+BstYvNCF48Vdou+8f0fzovyF779cQ8W7W6DjIV2urkXJdkWpYibbnvoe6J76Nlke+g+xD34LbuATOryYvDA1pCEs9YDMewqo0woED0GPqKRD+yzVugxPyhPw+oPhBekRnkVc6PpWibFmEqKkWIUrBqZ6lfJW+gJrKDI+Mq7j+V0HthiiPyoUHSEwuHyCUtJPhVMqYXrJ4MYYfNAiG3yICVYIiAiXYcSLAMGvzEmwJ65FWBSmg6AgB+zyEUYF9RtxJI4ZWLvQ8Df/GtiYs2rSeC90iT5xxvQ/C9RPOxI1jz8QnRpyAI9IHIZEH9M8n5jmwQmWKjkISlWEKfsGDCywNhOWYE+DKQYHGtugnkKWh7lpI4IoRR+MLJ1+JRCqD3772BH4x9xGsDLYhWWHJBwelqmgE8NgOI9cJsJ+D04WiC4Y0oSXC6WOm4oiBI3mwB0ScZw58B4UiQuNpYTkqQ320iUeI5cJVvE81FigUsiwF+efiWMtV2auo6MJTY75y9RosXbYi/uEpY31ADLtxMCIQEajhKcuWSOlb88ogUsITKcVgECmlRTpixRcRlmJHuyVaHMpBROL+LGVXpISL9uAiqhTyxjDbGhPLvuIpeMS3xN8BLDf81qrKUwUOKu5XROKxWcM22mFX2kQkxtX8XUGkVCbyznHnuiJCEkpjjehAGrF0mBMIeKqzYsUq6DzkCwFKoYSrO17HMVPq4+xisYCKTBqbNm6Ov/W1Yd06BPk8DQdQzOU0awdwFjn3nP+oiIoBh6Pm8I+hznbhztbBc8SNyv3tqHIAJVxMi0/ai2GANi+JoLURaV7zZJpXING8HhXSBKFDaFhuXYA8HPKSgjRsRY+m5ahWvLa1SLo2WBMikCIKEiHftQap4RNRNXwyUiOPgZdIofX5PyJNA23VYEup75iAA+FF2aECgDpaQl2XbN2A4prXaWQFIWnV9azrQER2UDtq1HAsXLqYHNGsjnz9OhDAHAhEdKZBIMgXCli3bj1GjxnTuShOG2WuEfDqHm9sXIk8d0LUJDGD95e4GONDAkGmaNAla9G7WVBNq6l/AGI9jUCPgqBLaFDlDNJUdtQ2GFbTFZ8+/GT844kfwxWjj8HIdE+kqQuKVEQtPMJs8wSJVBKWSirHxRLxOxsUkWoNcWbfcfjGiVdg4tDheID3tv9v9v14oX4lRPG5cHL0XtV7l5hjB+jLGmS5kvy2EKcPnYgLJpyABHftEZWh0u06ka2KOp1KIMl75W3bavE3f/M36Nq1G4Zw/Nd/5gbukFbyLrZHXCPi23ElKuhiNJSV1tYsd0bLUbt1K3euFsYYYr31IyIQeX+gLYqIRm9qw+fYdHenhUqbgqZFhDR5SKVSqOJ9ZNeuXdG7d2/06dMH/fr1w4AB/TFo0KBOMBCDBg/eAfrrbX379o3xe/XqRb50RWVlJXmVjMep/ewAlIKIvIm+UsnOb5E344m8dd7ONd/6SzgXOic6D/p/6TY2tZAOQOdDRGLDXJ535cEbb7yBT3zikzh47HjypgZf/OIXEdEQJ5VXHKOOq9wTa8OwDcBCmFk58XwkxlyEKKiBK2irCiw4IB8D4SmXKbahWNEV3rRz4A0cAUvnwHoOCkYKMMgxL4/QtSBbXYXE1PPhegxn3YA4ERI0QoaGOoyysUEylpzYtgL5B7+L/P3fJnwLhYd/gMrVz6GSRjiIUgjJL8Ta88BjjHAmHR3O3Pq5SEQt0D/U4azZiVC9Xhg5YiS284SkvrmZNXYqPiA+dqb4ACBJ18kKHuepoujTpxd0w7MTWVwryvyNuXosqtsMxx1jKOA9BBDtp9FEnFrPeTh5/DR89sTL8NWjL8bXjr4MXz/xKnzjhCvx9ydeiskjD8ULW1bgh7MfxP+ufBo/eO1+/PPzt+P1hQswpssg/M3hF+LLR1yIM4YejsFeV9iWELmmNhRoMItBAZbpYxID8eVpl+DcSadgxopFrH8Hntz4BuAJKnj/JQmPnqwhIxyXjduJbQfCB6dpZzJaipjSawSuGn8ieiMBUIF6QvqJKMJXO7YmFdSY/PrXv8VZZ52Fl2e9iunTp6OiohKzX30Nh02eBNrWcg0YNaRkQW1tLZYsWYKmpsbY8Ih0tNuOvFMkIhB5l8A+RMq4ptQnW5NO+fwkXY5H9mEcq7GtqKhAt27doIakf//+OOigwTho8KDYqPbq1RNdunbZYSgtd64RF0EHOK6JaAdoeTKZjPG7dKlB9+7dY4M7YMBA3mkOxkAeEarxrampQTqdhv6qjfJGDZSC0iciMe2aL2KgsYKIQOTdgeKXQUTwdkHp1f9wYOmyZdiyZUvMG4/OoTEWYRAgCCNMnngI1qxZT+VZj2eefZbz/QpuvOF66Pyn0ymOJRHTVu7HMaE8AttgEyiYClQfcSXyIy9Em8nAvD1JrL0/HwcnHnVYEiE3GGisR5TnTrRoUaSDXswL/XJLEIShj9BlEBQ5oMbtsRw0U/c0FR1a6EyEeQcJQuZ7sFESiVwWybAVyaiNcRvSvNdNpAzyvEpq9VIIxYAt7c/B77ZvjoSqje+Nr6OwbTnxQoR8d34iflRXV6Mb5X4Z5YmfB9xjDgSKKGKxAiorSf2fP9R7L02+25lE7uyU6IUbV2FTth6WxmUHxo7EzlX29ldEmkQEG7dswsKVi/DSxqV4Yd0ivLBqPmZsWIxXNi/HPXP/glc2LEFNN3rWKQ9F3pNsRRtu3TYf33npTvzs5Qewrm4LTus3Dl896hJ8mcfKJ/UZg4Or++GY7sNx3ZSzcMXRZ2JrWz3+5Zlb8ac1L6PVjyA1FcgxdjS0rhjChC4+WpUDcOkU4ajsDOhwI5fNY2xlf1w++RT0sZUw5KGhALA0nq6yTDAbIoL5C5fi9bnzcOyxR+GWP92G2bNn49FHHscjjz6Oyy+7BH169YAeOUY0SCKqjEJs3LQBq1avQpEnA2rctCxufDcvEXJtF9gVVaQDx8V9gfSBISI4WEsjJaCSKxlCPd6toHHr1q0rjV9vDBwwgLvTfujZszsqM1T+1P7ZbBaNTc1obGiI74rVK6+rq0N9vUID1CB1htbWFpShubkJCo2NjWhoaIydiWZ69G1treRHMd4lV1ZmaHy70Yj3Rb/+faGGvBt3zCk9+aBDoONQINmwpAecJwURicfGiLGmS8CBvu9HRGLeqKHVPlevWRv/rqP+rz3CVoX0iAiqMxW46orL8MKL0/Hwg49Af9Pgl7/+HSZNmogtW2sxfearxFYqgYhyQwXChzynDhDP531kK3KJLqg65hpEgychl2+FxONiL4of197PL9JKovkwIRFcZV9UD5yAsBVwVcMho88Ehp9GOBXhkJMRDTsNUa9DYCuHINP7MOSbAkiPUYjGnIlwxKmIRrCcgGHHw+s6lHtU8oFvXW9C86TAhcZUHoa6p0rq4HO37Pi1nzmxS/fkR5zDtcTTLpPfiNy6ucyx4CSiczD88AljRo/B0qXLmEI8y2UHMs6IX/vvpTTuv97be3bcwei2X1mrXuym2u0YOnxELHxCCXFcFGWARMjzsHj21mUo+CF5HsE4wItK0N7kPo/avAAzahfjnnUz8NDql/Hwupfx0PqXcTe//7x6Bu7e9Apey60jnSEy9ELjHw70LTIJklrh8EZuPX674ll886U7cPPrT6OZYzxhzBR8ZsIZuHrs8agu+vjdqw/i568/hDVhLSorPFDk4NHrT7aPXayB/poOHWDo/StbPqAevVMp8E5J6HX382pwzaGn4eBUT1BLQstMu1fNKY8NRBCGsdJ/Y/5i3HbXXTj3/HNwAeGaaz+JoQcdhPHjxkJ/bWfk8CFwisvxe1SwhaCI1WvXYO36dQDb9LhLEqFyBSAiMFTkZRCRnfJESt8iAg0qdyIS44iIZsVpre9ZgSpuBUvjpHFQLACU5+qqDPr07oGBA/tj0KAB6EWjWsEdWMBTiVYawQYa0IaGOhrWerTRaBbyWRSLeYSkXTsREdJpoUZbyJCdAWBxDEb7FTBQCKDgoP8TTaGQgxraZhrhlpbm2Cjnsm3kUxEpHrt361qDAf37oV+/PujRoxtPBFLsj82wDTYJBWsAn0qOw2SZYX9GEd4RRCTGN8a8KRYRaFCHR8ut9bCe964rV61GkXPocf60by0fSIfgC5//LCbTsA4aOBBXXvUxXHThubjokovw6BNPYNYrr5JOoayE0D9SoW1p6wYO1iXgOcCkuiM19VMo9BiBXJCHlZA8iJSE/QoOAvDozdBRc2KQym6AzTWgcsJpSBx1MVLTLoZ35MXwp1wB/8hL4R31MaROuBYVB42iYdyOmiknI3P0JcgccT6qDzsHNUdcgqojLoOZdiWSx38Cmd69ENYt4vxxrM5jbxEhBJiGVFBnWiAiQOfU7VdevLnzCHCki0osIn0p7r7N+hmIojw8ymdnfCMO6mSNpr1o3NaI5pY2jlNXojC/M+b+S3Mk+6/zcs+OCSFrLFfX2rXrAQrewAH9GGkJCzs/1mBt23asaq6F8Sw91lIhpwWck9LHPn6rqFqS6nke9DiuIpVGRaoihkyyAplkOoYkL/LFGHCo0KAKvMhExDzDOzvLnUULre/M+pX4yRtP4ofT78QPX7wD/0TD+0Ma19mN62Azae5UuWj212BJ7/t9qkMB2QSfd9cfH30CDu82kHPNRcJcV2ZKe+OqMBPkif5BgzvvuhtXXn4JxowYhgJlo0tNFY6YchgOO3wiUjRcqpBFBIZ8zOVy0F/P0d/R9DwfYNt8ve0jQul7G9DKIjvjKLnan7U27ldp8Dj/PXr0oFEdhIE0Cj169ISWN9Oobtu2Pd6larqNO1f9QSyto20oiHS0r/39NSDS0ZZIR1r/tnBraxtaW1upjFpQ4NFkgidBeg+s9796HK9Hb7rrFxGuvyg2YGBaRNsBkxq/M+BdBuVBgvO8bds23q2v4K69dUcfEY8xEkkfh04YhyOnHo7+fXsjz5OaAX174dPXfAJ0TQnxAAAQAElEQVSP8hRj/oKFSCb8mM+6nnZ0K4DQOc/SkCW6H4rksZ9Da6Y/wqAFLqErFgdO8JMIt69D9qHvoPWh76GN0PLg99H80D8TfhBD2wP/hLb7/xFZxtlHmPfIv6LlsX9DyyOEhxXvu2h+mPDQd9HKuvUP/gDFBY/S2cgCYtAROHbHdUEnhIxgducyfh5oD+fQSBJB4yaAp34G9k0UFunYqk7IVGawdOlSyo+iOPq6UXtav/cfHBAcFgisKZGycOFiDBo8CL4tfXfWkYoH4i7Yug5rC02wVGoejY1xANcSwvYq2MdB+9e/y0syEJCGgN5WGUIOQISUt8OupMV1WZHV4l1pJnCo1h/ySfloMlmsRT3We00oVjkY5ms/Kc9HkbslVtu1uQP4W0hzgGRrEeeMmIrTBh8KGwGOFKtyLC0d4VfpscZi06ZNuOWW23DRBefh4FEj491K7PlzNxyGBYRhkYagyAoOxph457Zy5Qoes/IagbIRt8uYCLt9RAQi7x0M66gRCLn7qqiowAAeAw8dOpRHwn3i9vT4Vu+Dt2/fDj0OjugcKBFKp4JIqU9Na/6+AO3L0ikQkbg7pV2PodXwq3NSdhL69+/P4+ye3N1WxHxVPmoFEYnHJvLOsfZVBq27O1AcLfN9P3ZCVqxYziPvprgf50JEnOM4jgLofa3uZELyfDBPCK644mO49dbboH8KU+dDtKF2iGDYBpBgZsD9T3LAyUgfdjXq/f7cxYXEcoQD5TEwURYVLWtQ0boGmdZ1yDStRGX9ElQ2LI2honE581Yg3URoXI2K+s2oqCNoXL+euKtQWbcKVfWrGK9EN+5iqwNuRBIe1xiZsGOoOu6IX2XQb34eoI+IwEgaNrsZbv1MalbsFCI1wpRpzRw9ZhQdteWaBP0zCHUCi+Pv/fky+7Pzct8iEi8IZdjadetwMJmlTHLthsQppxQECMnmBVtWo5UpRyRDGeED2lqWlFvctzHJiumPe40/yFYpAw0JadcxKIDpGK/95ZH4GCjzFkJHwaFIhUI/jI6HcGdskGJ+hh58ijgJDtTxiDgywtz2Rg70KB5zhCbejR7ZfzQuHjMtPsoLJULI4x5rLFwUwrmA4CAiaOFu69e/+R1OPvkETJgwHpGWE6w1sHp+CQdjEKcNE83NLfHvyjXxbtP3EzBi4nYoQjF3RCT+jj86vUQk/hLZfWytLdUtocQ0aqWqqkoMGlT6gaVMJgM1VPqDPPX19bFhVWOgtOm8i0ipDVbUPG1TY37us0f7K4OIkKcR+WdjuoqcG3UG2traoHTrePQHsxQqK3lnTh6T5TGu0i7C8ZByEYG2KcLvToC3CSIduIomIpwvQYK7auWh/j5tA++nrfVgrQDasa5uGl1hWsFxYocNG4rLL78UN//xT9i6dRtIHMfkEAdjwQ94Ee+l6ZQVI4P0wefBH34G8nnAEEnYhmPfUfzFjL38OCFJBI07umJG3H8CkV+JyGYQEOClYP0ErJeMwXlphDYNF0MCzi+2A68nfI7VqwH8KsCrhGE71hh24VAUnxxjcscTARJ0wC6lOMCCHqUXHOAVm1HYtBAR75CVxIjyEKk8kJlG9IIAGDliBLZtr0NrNger80p9obj7G8zbESAilNsOeDvcv6bMtXv5G7dsQ0DBHzJwAGhDuMAoPEyEWk5G88H63HYsatgA3c35jswVICAaTyLxtoP5awh8h7oRaXTWwFCwPVKhdHSA7MxD8rRzc0p3Z2AjxDfxUZfAcrfn80jcQ0E8GiRB0XK8BvCUGdg5CPPKsHNJp699mFRa4rk1pDmfw+jUQFwy7hR05cIH59RAOEKJl7lDyDu5NnDNIJcP8Itf/BaHHXY4jpp2JCLKhDEWnudDxMAYD0YSALwYmppbaWBXo5mxx6M3gUHcEOUD5InhvChYa1nXQIOIxGmRd44dnQStay1xrUNVdQX68zpDd3zJZDLeealxbWpqig2w55E+9iki0KB9iwhESqB52mYZ9LsziJTwREpx5zJNi5TyRUQ/dwLta1dQhHJf5VjzFCLOg+aJSMwP/dZjZTV2amx1fD179kTvXr2gToU1XHOsY42Jx2OAUtz+DYZy/yIl+vRbpJQWkbgfzVMQkZhnEXksYmC9BOe/gFWr16KxsQmAx3ITxzq3Jja8HoS4jkpW/zjJqaeehl//5vdoIL61BgGdUFaCkCZHWXGMxRQQmDSqJ16IQr+pKOQd9D4PIghZDhUU9rI3H13nUYkN0BFBInZHAYVlbCE0HIay7nH3rg5ARNrKIFxMMb3EAcGwhTKICJwJ4WwRzstD242QIAssdUfEdtEpkIB4XRhA411KOyEeEElHfjgLJElnvnY9osZl8UwVOfdRVChxgePnqNC9Ww28ZApr1m2AoU62hL01CBGBSAe8XT/k9NsV7/0yEQoIF632pD+C3ZsX9tZaCogKH3O5W/X4LdZA+Ll423psK7RCFZkwJyLLFdPwZSIifEgeHduOociO1AcqoWQba7lzCFAhFbj80OMwsqI7EEQItHDHaBwXhRqmJKwY3HbrHejTty/OOP0U6P/EFOlC4zyX0R0VsuO3iNCwNmP16tXxUXGCO6EyztvFIgKRN4PWERGNYhARGEOjwv4iKu5kIon+/QdgACHJvnS3pXeJuvsTkR1t4gMcRErjUB7r7rYMPo9z9deOevTogXQ6HY9QRGL+KI/QHkQkTonIDn6I7JyOEXbz0n7VsGu/uqPVP5nXuf3O1dQhKAQhpvG+9pBDxuHmm/+IQjGAsdQflI/OuIZKWbOky2BUHXk5GioGIMcNne50fS2DdEbfK2k/BBIEL4LaQYCOJaQISA4wBCUwBnQKVGxvyutUzKQaZM8VoWNR0G+8Qx1W+0A8wrWXpH0wNgW/tQHhxgWcKQdL58uaxI4xqNzoR/9+fXlkXPopYyOas//B7G8SlDlqVFUmVFkOHz5sJ5JEhEwV+m4A1wTm08jWmQCO+VpXlbUTIDayO9X86GO/c0CoICjpiYLBmYOPwHE9R0F34Go0I9mZOkev2rdJPPzIk2hqbsLll14A1oaIQJWpQHZUEBGo4tUf4FmzhjvY+IjYj/NUJhSwmyAiEHl70LZFJHb0tO90Ok2j3wcDecKi/6NLfWMjttTWxkfC2k3s8BFf0x820PHrr0aVdrYRMplK9O7dG/r7uKlUChGVoJ5WxDyjQyLy9rx9N/wJeecqInTOcli1aiV3tI075rajPqVDAIoXqINx9lmn8w45jbvvvhs8cIjnuANXUwKfR8cB5cz1n4rUlEvQigyggqgKRFH2MgjbV9AdbWj5oT98RGOBWNKjUsTs9/M4UF53wPtp4a3qKLUKb1W2b/J0VKDmD20CiaAB+Q2vcV22wOpYOZcqf50pGTv2YKzfsCG+8lCedC7bX+n9bmTjgXNxNvMOrpnKdTDvuOK89pdj7LiTMVzMW9qasYRG1qQ8CBeiY15ERc4HZSD6R89+5EDECTNcADpfESK0ZdswvvdQXDzqKCRYFu9AfY/KUbhYHBUkgfNoqC1nz56LN96Yj09+8uPxVYHTxjgWIybG1fnmZ/y0ZbNUwDSwvItNppIQkXhhiUicjpH4EhG+d35EZAeOiOwo1KQCqPS0L2sNdPemf3Wpproarbyv3LZ9G9ooqwnu7MrGVXFFOtrZ0eAHOCEiMY9ESrHPOSsWC3QsWmM+6+/e9uzZA127donnSo0xpzAeMavEsfKxnBYptdNesNtIROL2KBJI8ORA74lXrFiBJjpSIiWZUX4DbI+geAFPGShauOrKK7B58xY8/sTTsXyBQZWwilEIw38BTMQxMFVx8CnIDJ+CPK1dLGdCZJUzRnvrURojA7BLFDiWiEZWHE8FoiQljrvveAculHUFck+VGvGhjCU+ON6IoO0Qo6TzYBDx6qQoSRS5s1MA84R4QiNUgvgLIhprKw5xfWhgivkgKC8VQ7sVZRrvNCMauLgjRd0v4BAKUOTc+L4g3LYUuabNAPNIOThUlIPKRd8+fRDxpGzL1q0Q1imX7c9Yp3B/9t/et2A5dyRVFRXo0aWaQuagQfiKGayzD4c1bVuwqW07ulJ4fH5b3o959EL1+IWovHPR90ewvzigCiBUH5NzIvrDJjzC6mUzuGLUkejpUZHE80jqGHPqUFScIIA1Bhs3bcaDDz2Ayy67ENXVlVClzXXPMiHY+FvzwHnP5fI8Il6LltY2JJJpCBeTYRuWSkpjEYGIQNMKIqVvkZ1jLUN7KKd14SpkKlI8Fu6H3r16oFjIY/v2WrTSoKsC8q0HqBJiXZFSm0zG/Wmsi12klC9SijV/dyBSwhEpxbviiZTyRUpx53KluzN0Lts1LVKqL/LW8a74nb8jKlyymFkOQVCId5mOzm91dRV6kUfKL0ccS41iPb5432gsOFsu5otIqU/DRhREhG1hp3nSfDA4yoehYVED6SdSvKMt8o52DVpaWmN8LY+4fbXGwrMGvv4hFtbRnfXVH/8EZs54DfMXLIlxQxpgpd2nXDoaIWGdCtIptieSU65Boctgntg2wiilhve/xgcrYm+ECBENYYCI96ceBclIG3goR8OfQETZLUgRurHWay8hRSKUe8Yh9Z1TRUi1aCSC2ADOFggRiqQ7YiXrPFiuO21X9Mf2tRHy0BkD8TzACIoujzDukBOjPxdBwyxgcLzPhQG8BELrITLMU+PKe2zx8+yhQHEnDvvXkn0JjjwQJHkKwV5NFTJ16+BqlyLkJ6I8+RWPQL9iSPkW3btWY+XKNfH3gfAyBwIRyqaVK1dCf3VnV3qEE6vlkQgWb98A/bu8gKpBXcD4KBxAHNDdK5cochIgSCXgsoILh0/FpG5DoHerqid0LpVkRwXNKYXukPL5Im699XacfPLJGHLQYO6UqEioHBSvDJZKSKFQKHAHuwp6H5rgvaijci3jdI5FBCJvD2V8w760nXJTehQ6iCcqyWQyPqpsamqiYQl2GItyvf/rsRo6PUpWPinP9E83Kh9DnjIpTy0VtqFyVz6JvPVcaNnuQKRUx/d96I52JY+Oc7lcPA/az871HAp02Hr06IKLLjoX99//EOobaDyNifE7cIXmNkTEo+NClzFITbgAOVMD6B+qCLLEFZZR6WDPB2WFoQWzXAg+jZglwLUBJoREEdJRM3zQ8HpFGNG8AF6YRwIFWBpHqzENiw2LrGlpaCIY5AlZjkmhAOMCCPMEOYjkIazjWEfo8CaoTH1EEBpV0fVHgTfM1/tcYT3wm9k0qhbO+Gw3AS/gKZGzEONi2PNceTcthkQikCcgncGWxRxnAWITdCxY1P6ISJwaMnRo7ITrh0gpT9P7C/a7kRURBJxc/Z3I4cOH78QHxy9lkceF0hhl8fqW1cjxyIAOG0JSrkCUA/aJKK67I07HsAOIFKcZ7/ooD9xbtBPnkzlxPY13rbgfvjlN7LXIxe+Qa2zDlO4jcPpBh0OKwqVNijnXfBNHH4Hv9/GY9wAAEABJREFU+VQeBnfccQ93Q71w9FFT4x9cUcWtilpEFHEHaP4G3rfor8io4lUlr4Wq0DUug4hA5F0ACS7X1bb0zxzq77vqMaj+MJP+xLAqdxGJm36zYo+z/8++lB8K6viICLp06RLPoxpdzVewxtJwmd3Oh/K/M3RmpuaLlHjvUVZauZNdvXoVtD9Lp6szrnCNGImgP/g0btwoTJx4CB23O+Odrs6tSKmduA7TREUhAvzRp8GNORPNqGARV1oxB8NyfuzRR3uXIITkksjnuqM+W43GII28OIgXggsEgatEayGJ+jCDushDE096sjSnhShH+1dAnsauKaxAXdgDuWx3FFrTcPkkjSYQ0FAHYtmMh1whjbZ8hlCBtkIFmrMenRQfYdgFBeK3FgO0kZa2YojmwCLrEpwfwGM/CebR60BLoQrbg65ojKpIQQWNWRKIdBR7lC3vrjEJAYLjpOlOPdwwB1F2E8mxIGNQDo4eQkQYRiOrOiLLE69y2f6Mzf7svNz3tu3bocc6vXv16syzuJgyCOG/LU31WNdUCyQ8LifylqWOcCA8QiI6Az8RUYhNLuRRY1E/d4DKabyryxYQtBVQYFzIleIgX8ItjUugfxUoYFlYCLmToqCxFaFDEjOJ7QdtObaRR7Etj3y+gHwhIB+JR2Ii4sUGmHX25lOitb0HHqE69Xg5X72lEpePOw7dbAqhdbGyQxQCVGCOtIFBIJgxYxY2bd4I/fvDmq2KVY/34jESRx8R4aeL/zjFli1bkeBdneKJsAWCKlHFK4NIKV9Eylk7YpGOPNOe1rZ0F9a3X19U8MqigTughoYGqCLXMhGBSAl2NPRRIuaAzqWCOkDqGOlPHuuuNpPJxOVvNTdxwbt4aV0Rgc6ByoT1LOrq67Fhw0aofIuU5AJxEIDKwuNRtZaddupJ0PDUU8/FzpzW1/YclbAev3rGQ4aOe+R1RXLypWipHooCF4x13CGxHa3bAdKeVGlXaP98x8hBQBUrhuuygGbuyFuHToIccSHM8R+HjD0drdX9kC82AzSoQfIg2NEnwxt/PszYS+CN+xjMkHOQTY9HLhBIRTVk1CnwDrkAZuIZkMPORW7ENDTW9EUbl1YIj/YxjXDUsQgnnw834WxEh5wBc8R5iCYcjy3pKuSGTAYmXgF36GWIJl0BO/YcRD3HsH2DiHfurSaL4uARMEeeh8QxVyIx6iQEVaNJY5pjAYMj7OtH+yyBygIa1iBs2cSj8p3pUP2hc9yjR3eoHG7cyLtbojgtYLy/HkrA/ulaB66gva9evRbduvZAKqkelTJTc0tghDFhRf0GZMNm6JGHrgHqch4ZsOwAeJSeMihdBR79DK3ug5vGnonJA8agWMiDWiHe4RVoHCd2Owg30oO+8eAzcT0X2g3jTsPnx5+FC4dNoTcboMDxFgsOo3lfdN3Bp+LqcSejf6Y36/MoKApgAoej+4zCjePPwBfZx+fGnYFLR52II3sejO5ZS+82C2MBrkvobl9p21tsUqdBZ4x2lPMhdIDS9DIFZ4ycggk1A8AM6BwaLlFHI1zgQo6YqYtlU+02PPXss7j8sotoOH1QZ8bGOJ1KxQZOlXaZ7s1barFx8xYIlaMYExtdLTNMi5Bh/BAR6DcYyrLFJNstlTOhn7CKR4j0WJPM6dG9K/TPeDo6AfrnGPVI0uM9lrYlUqorUorjBnbzEhF2UYLdoOzIFinhiciOvHJCRHa0IyLl7DgWkXiMSpsC9mAQkR397tqsSEeZyJvTih9R7guFAvTOumtNF1RXVsEQ1zFfiOBx99mZZhHZ0Z/Ol4IlTmfQPAWtZy1PPmwCW2u3YwvlQfvTMgVA4Jkk+zMEgbUGl1xyMaa/NIdGeTN55iOk/AXcvdLOAtwVCdtTifW6jEb1+HOQkwTEMmcnpSwAjRfYvtaJAe8uOAm5AUsAXIQtKRrIIz+N1Nn/jsxhl6J63LmoPv6ryJz1XRT6TkZQzMNkapA64TOoOvoz6HL0J1F57I1InfYdZE7+GxQrBwHGR+L4zyJz9LWoOupKxjeh+gyWn/lPKPY9HK61EYV0BhVHX4OqqV9G5bRPoPrY65n+W1QeegZ8Afzhx6Ni2pdQOZX9TLuK/f0Nkmf9E8zI45DjOM2wY1Fx+ndQddgnUH3ImUic8Hlkzv8u3MCDEYY5DpyN8L1PH+7gUQbxkMi3wm1eAJ9EOGmnh2ljVC9EOlPo06cP1q7dxNz2xwGy07xinwWzz3rapSNdICIlBq1evQZDhxwUY5QWTJwsvcicHCIs3b4RIReAxCwsFR0o74BcLJZBuKaovAd17YVz6DVO7MX7SCpvpdWxjOc3OKSiNy4efiTOG3Y4zhtyGM7nkepFgw/D8UPGqS2GKqVkPsKZA8fjY0On4hODpuLIXsN55xQhsJZGO8DUfmNxyUFH4tyhR+DcIVNw3fBj8I+Hn4cvTLsAA/zucLkAHnmn/e5NlqlxFXaiXalRz7a1YWymF04fcRhz1cZqSZyEiFABGio8Q4UX4Y677sGUI6dg8ODBUEy+4kdEWwTKMtLQ0Ij16zdwIxxBjZ/mx4hv8xIptSHSEZdSgLE2rqlt9enTF+r5tra2xn+OUQtERCO8SRbj3I9e78QB3dWqwquqrES3bt2Q5N25bee5clZEYlnQdkRKaRHRz7cFnXedM43Xr1+P7TwB03bfap6CsIhePbvitNOPwa233YEcT3o8GlWj3UhIN0/lkh+0uBF7rRx1NKL+k5DlQtafLWBW+6N4IdOMHRc5FPj5Do+whyKSCLjfigpt8MdfhKpDrkVxyyJs/cu/oe7B/0Tzq48h0XUcKo78CoL0ABR1Fx31Q37zQjQ99W9oevRHaF69AKb/FHgjjkUjquggJlBs2oqNj96Mlod+gPzCJ5CsGYtux34OxW594OU9GB4p57etQP2TP0frU/+CbU9+H20v3ImqlhzEdEWeNG157R7UP/wdNLz8OxSSveBPvBDZyh6QcZ9A3g5A7TN/wPZ7vomGBXfwqHk2DO+LvbC0bt5h6Hu12NHR8GkHCpuWkaa2nfqKbahwTsn7gQMHYtWqtaVyZvFhrr5LWfvy/e4kZg9T1HlRFItFbNmypV3RsiNH6PyQadtyTVhUvxFFumKG352LD4S0Tl0HCL1XDoJHuEpbkke4GisIs6OUx7sVXbTAE6tfw7deuBnfmXUbvjnrVvzmtcfhURm5MMIAer6HdT8ILUGBxzghjuo6DN0LCTbjARS0RNEhx/Zuf/0l/PMLt+N/X74Pa7dvxlG9RuPKcaegG1KkI6L3BsTGnTX3xqNGVnfvISWpSGeom/Nx6egj0c9m4Nqdi3K/YgSqFA0Ez/7lLyx3OPH4Y6G7H/27tNgl+Dxe013l2rVrUeQOOEFlrSid5Ue/dwVV8GUQEYh0gCpp7cvjHZ/ev+qvoDQ1NccGVqSEt2t7H32/Nw6IlPhoeRpQVVWF7j16QOcy4o6WIgsxlAAhTjlmujxfb9dTed5936M8FOl4rUdLS0ssUyKyU1URiyAsYMqUyejNXc3DDz0BQ/mLXBFiIpCCHfhqVKPUAKQPPR9tqX6IlXVc2t6mFPnlCDQyuqNi6p0exfbYi7FZFOhUJ4acimKhGdELP0Fm/p+RWXkfcrN+hLbFDyDqMwbe4INRANs3CRQatyC74H6E836GpsV/gqABUU0vBCbDtIVp2ILKpfciteRu5J/+f2idcy9AY+0PPgoh23BeNXJ0GvMrZsFb9Bi8hS/DrF1MI74Nki4gUdyKwqJHkJh/L/yX70Riy3qYyjHIV46El/JhozaYYiP8rWthn74PTff9D6R2DpCIAFKA/RYcIs6rRycp2LIEQdMWcEp3osYaC2LRngxCc3MzGlua4/KQsifSPp9xzr57mX3X1c496aISEaiBNaSid68esXA7sqiE2f4mX7a1NGBLvhlOOdqxAtoR9n9kKXv+DogopC4+MlPKHIVSnKZKEBYDJMAB83NNfS1mrFiAV1ctxsyVCzB/4yoqhhBBoYgxPQaiT7orHt24CC9uXo5Dew3C+C79ofe3Afkgjr4yeTO3fgWerp2Lu7a9hn+ecS+W1m3CsX1GY2iXvgjowJR6IiL72ytPPB8ubrqQy+OwvsO5yx4BahQ4ndi4pPRyPK7jlPMOdgtmzpyJSy+5CNYYiLw1fbow1nHH0tbWSiXtxTtbVdSWjkipxXd+i0jcvkgpLpInyWQKAwf2RzKZwNattWhqaoK2WVbi79zqRxhvxwERyiblQne0CmoU9X/3SaWScKrsWDle/4xFhO939+gc6fwrdiLhQ38OQR2wgFcwmtcZIsqaGllwL3nh+edgwYLFWLZ8FRJeCjrPJYltr8HdLG9nkBx0JBI8FWrjmbIBF7QLyghATKYBSgm8cxCeJBVQ5H1rrmYE/Jo+yNfNgdu4DCm/D1ymEt3CzUgtf5raQGB7TuDaNwilFYmqPkgNOQPJUWeh6/Cp7LELwsZtsGFbCZc8tF6AIFPNA95WuFWPIh80w+s9GTnfIIi2oqLfcHQ77/sILvod/Cv/FckTP44w2RMuD46sBqlBE+APPQb2kPNheg6GtK6BaVuG5vUvAuRt91O/hMqr/weps65BVc1BZKMBVQ72d6BYkX4H01qLQkP5OLg8m7QenMsgDNClJsN72QTWracDIaSdPHMs2x/0q9Ts1K/TUTBHJJYqpvb8Q1bsmLD1GzahS5ca+DQcugCVDxH7LvVeei9rWI+mIAvfkVnt9O15qt5/i5E4RLzjiYHbuiIhQGnixXmkW2A4JsdjDs43ivGwHM4ZdCj++eRP4ftHX40fHHMNrhp/CiJKcoZ3Q5P7DGcLEaavm4cZ25ZDw5jeQxFSaURFLrbQIc1MkwK9T4sqeqCr81swZ+sK+OykT49eUH6SNB6rlGgh+h5+HAIJkKOXUQwC9EUlj6+P4h46ichYhJyreKg7ehUqDMEDDzyMaVOPRv/ePQHieJ4HYz0mS3SWZFCwefNWbNtWB89PsgXWJQ9VOfMDGiuIlPJFOmItL4OIwBoT9xPxGF//T9e+/XrBWsPjxm1U1DmmLTSU+tXUuwORjj5F5G0riQhEOqAzskhHvoh0LorThvSXQeTN5TFS+0tEdupHpOO7HWVHJNJRJiI78jUhIju1o3m7AxHZMR9KJxiUlyISz2kQFJFKJVBTUx07NsyEEEfXhIhApAO0voiwFHG+pUNVBhGJ50pxjLGwno+GxmZs3rIV5RBRmSp41iDhVbArg8rKCpxxxsl4+KHHkS+EcJEHiIUTQ7BcuwGNVQggjeSk89HadSRC7oJtmOV6Myz36TgLBAHTikfUd3iE5QUuPss+fNZ01kOYz7OfHIq2wPXhI/S5fqICS0OECbDtACZXQKLvJHQ5/weoOO8n8IadjWDjy0guewIVXitIGKKEgfgEm4NKbhj4bI/jYB8RHK9VcjDUNbamG0zXvjBVvRGmKhEqUfksjF+NHnWYR48AABAASURBVMf/LRKX/AiJY7+IYtCItvn3IKOG/JX74V79NXeJa2jEuyM57AJUnPktZIefhCCwPBmLOLL99Qgsj9TBu/dksRWy9Q2ONgSP7AgOwvEJDKz40NC7T3esXVeSDbEGjrpV8/c1mH3dofZnjCFDyBF+LKd3OXzocKZAJrg4Lr8UI4cIi2s3QPmj9QDNxQEVVHh5lYMydCaOIoC8Gl0uOF0AIceuRhgcV9du3TF2wFCM7j8EY/sPw5C+/RHxeHlgqgbj+h6ENW3bsGzTWixesxJ1uRwOHTASXXnPk3AWjosoFndnoHcleQO0VVi0FrLQkEwmabC54NqVjsie55uI4cI1KLJDlw1w/PCJGNe9PxdjiMAIR7jzfKrimzlrNu94cjjuuGOATsUixO9EaxOPcDdt3ARLJcvmIfL29ItIjCNSijvXEZFYttLpNHewA7kr9qH/DV1Ax0ANvOJ+BHuHAyISN6w/xKYyWVNTQ0NL2eRci8hOc6brW2TnvLjybl4iAq2znvf12+sbUA5q4DUtIoxKc3/44RO4s0niL38p/bRxh+g5GK4hGwEhvd9ElzGoGnsS6lED5yVZnwUdyPx+d4+D4042xfFlaMSWwWUbkOk+DsVuPbk+VqGC67nQ4qHQ7yg26EF41eNFSQjlPahfhtrX70MhX0d90Ibcs7+Aa1gD8LpMDUpoinCU3WRzgByvZAoDxyFl6FDUbYRwDElThdzaeai/40swt16K/C1XIf/kT1CZa4Wke8Oybstr96Jt3QpY46NxyVPIvfYgKuncZ3jN1TrzbtTfeT3Cuz6Nttfu53H3APjDT0ZBKkgr+cH3/n58zyK/dSVc2EJSDEEfgcpDef5HDB+Bdes2QIMRgRjR5D6HMnX7tmPnIPxX5NFpc3ML+g/oH/cvEkcdL35vD1qxnMbGJn3WAEXXdZQfICmSGdNWjjuT5ZipYEi2HwI2ckhoBiweX/IK/v6J3+LLL/0RfzP99/jVa0/ADyNM7DUE3b3K+E8SHtVvFMb2GohsMYvRmV44mGWWC8mxfsCOQralu3/LO9oqWrthPfoyF2hsaSKzHFToLBdunLmHXyrMElGEeNY2ItMbZxw0AT77MBRmHa9Hr5LDZg4gIrw/a8PTTz6Ds88+k4tbdppLbQsMSq8e6a7fsB567CMidN7JOJbt7tE6IhL3IVKKy3laR3c2lZVVGEA5YzF3sHVxm4pT7lfxPoI9zwERiWUQDMrrJJ2/Ll260OClofPC7J3mTaQ0fyKiRW8L2p46SdrO+nXr6bxxl2ZM7FBp2a6Vzz3vLLz66hyejtRTMjtKI64lECz7LOrJ06gTEfY5BLnQg28BlVS8j8CVwR1mBmjZBLf6eXgVA+AdfCOyPQ/F1lQ1opHno2LcGTDZdYhWzYYvEZBIoLhtFcJn/xvevFuQ4JVGrv9kFE2G9lW4k2SrXhUauhyK5i4TYA65BF0nnA/Tsg7h+pkclwNoLK2lQfTSCGwS4B0tfKaFTrHJA9iGpvl3ovmln0Bym1HTsy9SVTXIeyk0H3cFkkddCpsYjMKmOsIi7r4jpMN6JMI2OPKIDey/R20Hx2HIK6ldCjTXkhZLKD0qC7quAYd+/fvFJ1VNrc0QygWzSkj7+G32cX87uhOmttZu4+CB3r17c/wUDoqzsTuTtKm5DhvaGuDIJGE5YsABFWKDwvXhtYMKoo5GJ9rwfsfLhkjkIiSyEVKBIOUsxwuspne7eusGrN2+Cau3b8DWxjoecfk4tN+QeHxjug/CV6ZdhBunnY/+VV2hnJnAY+SoGPEoVhARy4oP63x0bbO4YNBEHNl3NJoKBazatAFJ3j0SBfp7g3p0rOk9ChR4PcJPFIDjh07A0FQ3GkYex7ETGzoo6HS5eLTAQw8/iqHDhmD4sIMQspxoOz2Gc6wZ+odJmnhPKu3f6iS8ldJU3DKIUDoUmCEifAMiEitcVex9+/aOv7dt2x7/oJUqZ21TAcBHYS9xQPmrJwbavKYVkjQcamhTqZRmx/MiUpozzRCROE/TuwNtR+VCRKDt6b39hg0bY/RyfvwRv1wsl3379MKkSZNw3/2PlHIpv4apkHLGZQkxIQQ0QhWDUDPqKORMArpjJEr8lNZ0nHwXL8pelIXwCDdT9JCbcw/y22eh8tAz0e3kn6L6nF+g6sxvAlyjba/8CahbCto4FMWiguulmwvQsOx1uNxWdJl2Dky3ISiEekHkI8Xj7L7nfQ2VV3wbVSd8Cdbrhba5d6K4cRb8pMBJiNTACeh+6Q/hfeyPqLjyD0idchMaMlWIhDs/Gt+Kqj6o2TgPucUzkOx3DILx56DFz6B6wGFIT7wCVZd+H4kr/wtdT/kMDXsLWta9DmG7gGB/hngOaGSFJyF+diuPtbd0kMP5VLlQABFrqjKUDR8beSKmSLKfSFcZ0/53gCo6kT1PTTxw9iIi4MMUsH79ZlRVViPJrb8wR7gDUuao0YJuz8Cj4sZ19OKoxT3wC/SqFJPIB9RDwYYh6SY+PkVokApJMATH9BqO7xx5Fb5+xKX4uymXY2TXAWgLCiwBzhl6GP7p+Cvw7cMvxveO+BguH3MchqX6YnKXIcgW2vDgopdw64Incd+S5/HA0lloDfI4tdcI9EpXw0mRd5/AlQcfh68ffhm+e/Q1+PyE85Ejc29d/gJW5rbDqRsOEJcv5vO9Zx8qp1YqgxHJ7jhuwMHsyEAc4rGFTESGyi0qwojByg0bCKtxxtmnQ4MhPSICkRJwfcTpRh4Tb63dDkvlZA3bay+31kJB5VNjkVI9EdHmOoDf2raCOhbpVAr9+vVhXcMd7DYa9wCe56Esj9qWtlmGjobenBKRmEaRUvxmjI4ckRKOSCnuKCmlREr5IlLK6PQu01KOOxW9KSki+4SmXTsu06axiOxavNO38ruMp6iOa9unbNbUVMH3LCLelWsL1ph4LOXKIsJ5s+ioK3G5iMR5umtxFBwFz/NRV9+A7XUNMQ7FEOXAWqAk8jPCKScfx53sFixYuBiGOdl8C491i/CE4iuW+1mP+RapYaci33cIioUIXiRc10BkWOE9PI7jMVGOY/SQalyB4hP/htZ5f4TjaVY6mUFhw2zkHv13uAWPwU+RgGIBuXXPoVg7F8bPw9WtRZZ3pNAdW/euyEoB4ZrH0LphEXJN61Co3Yy2hU+g/qnvIJx/H9I2iQSviwqrX0B+3YsobFuNqHYFj1WXotBSh3Tgw26ah+yqFyHZIqxnECy6A/m1TyBR0wfpKEDr46TxjQdp3JthbBq57avR+sJPEC6fBeMlAJBO7MdgOAmuCNVtxrXAbXw9tgsRZ81FIYyxEFF9DMZAL17JrV21GRoihBrtFRAR9leCXTsgxbtm7f3vKGYLsHnzJvTu1TPukGsljiEUZjKLqwIBFfjq+i1knMBz0KwYSogH5lsioIK7tCJp3xY0I1mZxuG8Sx3fezAm9BqMnqkMWoMsml0b+tZ0xeQBwzGRi/nw3kMxjoJ+cJ8ByFMBPbd1CX4+90n8auVL+NXiZ/HjRU9jfvNaCI3G8H4D0BS2opFed/8uXTGp/0EY0L07FjZsxG/nPIq7Vr2MPD1aQ57tTS45zkaSd7FHDRuPvskucPo3UQ0nkJ1aGkUVeJ+7gflLV+KH//lTHDL+UHSprEREJaOKkWg7HsN6QRDyDmU9DaEulncvmiKlPsuNiQj7iJDg0VvfPr3juK6uLm5X6SrjfRT/dRx4t7VFdp4frSciSCYTqK6uhohoVhyLlNKaIdKR1u+3A2NMPOfr1q1DsUj56VRXl4Hhd8Ddj0ejftrpp+KxJ58Gb2ZIQyV4Rcm+y60bCB1DSXRHj1HnoDVpicd7GC1mQ++eIq2g2KzEdWK8JJJ1i4CX/hst99+E1j9fh+KT30Ji1WPcudbB8yOk6xfBPfpdBG88AEveVHkFmIUPokjDl1y7AL0b1iH/xH8i/+jXED3yLQSPfAfBc/8Fs/I5JF0ePi+WTVs9wud+heChb6L40LcQPfhtuIe+jPD5n6B7YSPCuY+g+PSPUNGwGH7KQ6JuBaKHfgD73M9ohJuQrp0P9+Kvkb/vm4ju/Sqih78KO/cO1BSohyUEIDhQghjL0wHeVYfN5DCpsoaxY6Lj6d+3H52q7XHGrjonztwHL7MP+nhTF8KJimhIa7duw4CB/d9UTjsFiEFdoQ0rYyNrQBkEq4FOJQ7oIECuyuLFllX411n34RvT74jvXP/hhVuZ/hNmt6zHjObV+Pbzt+Pbz/0JX36R8MIt+NILv8evFjyDWdtX4Fsv34ZfrHgezT18+JkEkhVJRGmDH7/+eFy2NLsFd6yYia++fCu+9uLN+HvW/cr0P+JbM27F02vnIIUAFdwJ0pbtVVYVeac+vKonjh08FpYGFiJ8SkCLi/U8pvnVH27Hd77/X1i6bAt69SrNtS4Dor6Jti3tv07j+36sMN+E8DYZhkpWCBrrYrLWokePHkjSKamvr+PdTD6mTcveppmPivYBB3QOFIRrPJ3OoLKyaqdedQ4VRGSn/Lf7cNwdq1Olf1Rk85YtKn4Q6VS/PRlyUUw8dByqamrw0iuv4cFH/oIZM2fv1LTAQ0TN6PU/AcWeExHExgWUceD9Oq4OAsvz4LQNUVncjFR+PdJhI2w6jWKyCs28QuLNEqpRhJAvTdw1hukQCbOZum81VO8JV3baFNDFbUMm38KdZy2qbBY1SRAvgqMTkZIAaTrwlaYeChnXimru+NI8+YqMz3vfAJloEwK/GcVECC/hk44iPJ6S5Y2F5Q67AllkspuRbN2AVGE70qkEomQXbnosQDPG14Hx8OQhqF8NadscU6UuwK6EDRw8EE1NrSjSgdcTtV3L98W32Red7NqHwKClrRVt2Tb07dsXuwYRibO2tDWiNtcMS2aaKM6CKxWVPg7EN7fkPunfHrRhTt1qzG/agIUKDRuwmDvNAo86tuab8XLLOszObsTc1o2Y17oJ85o3Ynm2FmvatmM+j4lasi1IeBRqGq8Ex0z7gbVBI16rW4PmXCtqgxYsrl2D1Y2bsYRCtoT1m0yOBt6gmAa97wAkY69wyMEhng46StOGH4KBfheABtfFvfFNeiMu+Ceffga33HYXWlu58NPduJNkGXFYDEc+MbnjaWvLYtOmzfA8KjjWFVGsHcVvmxAp4ZbeJVT9+7ldutRAd7D6+5TWWrxXxV1q6aP3nuSASGmWVD5CbiX1U3ezOu/5QiGeo7JsiJRw313/EsuUtrNx40boD1R2rifgP7ZnjMTZI8ccjF/++o/47x//Btvrm+I8R7kuJQQFcHdU2RNdR14AZwzYOMQZQkmGY7z39GI9w4UpFXCSQtGrpiFPIwwMLMddQcOo3RSkEiqrybAAP+9gwyRc2BXw8qyXB8SQngQCUwlnPZJVgAuKiEhbJEkWewiNReAJIUJIY51DGkXxSXsBCedBwu48GUzDtBYhPFUr8nQtb9Ow0sg2Q/Ykw61XAAAQAElEQVRTZBwh8Omu+6STTge5C2NLvMOBEsTAa9sGR71K7lLnRTrL6By6daNzQP7U1TdAiN+5bF+lzb7qSKQ0QaUFJNi6uR6+l+RxUQaAsihiXAKjKpyLYRkNSAuFAJY5rG6IpkDEA+pRw78DSHdFYNCNwpxI+Uj7BikaSy9l4PsCOo9IWB8p7k4reSdSyZWVZpxMlMqTPssSCRobS+9SKN4+FzwHjhCGbVX6SS4AB48Cn0onwcbh0zClPJ95FqIur/MBOjJ87eGHS80FyNkAhbCIIbYLTuo/gX0YLkgfyoOITkFII2msxSUXX4iLL70IDjm0NG+CiQrE1ccxz8WLQkcWOcdd7wYExSKMMYoAEYlBvxVEOr5FJMbTfAUBYDSPQK2DqqpK9OzZHU1Njchm2+J2iMIi7Y247EPrKWj+24GIxPVF5O3Q4jIR2S2uSEeZiMT45ZeI7DQe7MEgIu+Lpl1JUF51hl3LO3+LdPQpIp2L4rSItI9XyyJYyrIqw4h3gkUaHM9aaIn2JyIQKYF+K4gINGi6DCIqm45tWc4zsIlXUfprQ4rnKF8uMnC8xhGmH3viSfz0J79FfV0ekUnA8rQjxmt/6f/2knApgN14o47mbnY0JBuhYDMIKft4n8EhoNxzHfPt8x7acK0Y5CEiMKiEvk3YDBPmkSC9BpaaMAXjKuAHJMY46PIGIvKPBhJJtpSCowHlyMFmqCVC6gBH45kgUA+4AnVICJ/9RZT7iDt+J8zTxWqSHL9P/CxxsrAuCRcatuODL/YeMC+Ei0rAbrG/g3D+AAdH/eqTwkSwBYXNy5gCrDiSFxHKT4RkwqJr165Yv25TOXOfx2af99jeof4koB7nCb91ETAqPZQUR4EIOaObm7fDGcUoFX1Q3kUL6JoocFEEwonXIXBcYBxxPIZpw2MrHTeTml0amn4wpfkRBYlJaPU4JpZQfnTCIuKFzGTL5BIFjmkWxzUME+U6mr1nwWnrsJGBbQtw9JBD0N2vZL8ORkwMERWHLoIoAvSHjjwj+Nsv3oCTT57Gui4mh2yAKkfHBaNp/Ru0DfX1sJ4tlXN8ceJtXiICkXag8hARROw0k8mgD+9h1bg2NjbG/bxNMx8V7WcOiOgcUlZ4bNq7Vy/UUw6UJI+OoxpJES0vgea/G9B718aGhvgUQ0TiKrGsMV0MAgwfNhSTeGSsshkFORhbkktAcR2IBoGhGEcw3Ml5w85Fc1Jo+Bop+0n8VUG7iBtwbJ/AtGNvTvtjrH0zi2uKToEmRFd6kbgJfmnfjGlgmEFDwyzWiZWEBACNZwyszQ9AywC+HUqhvXMqklhrcG2CpZqrgJiG9n7RHrhGSykpRfvpvbtubWQR8grO0JkQKemPEq5A5UfTPXp0w5ZOf7BE8/YlmH3ZWee+9Einj/7FH2bGE85YH51KVcBNYRZr62sBSxLLMqIIHxDYHcmhIF4T+juzEdMR3n1QXaAGVOtpO+++5p7DNGJhC8CAZFdM7TeavrS0L00AXJDGGIgYWCt4ZfZc5HnsfeqxU/DFz38Ko0YNJw6Adk1irUVAh2rL1s1cEBGzyRC8cxCRGFekFBvGAZWn3snpr4OJCBobm+KGVFnHiY9eByQHRCSmK+JuqaqqKr4+Wr16dZyn8iEiO811XPCOL4lPSTZs2IACd8YlmSy1o8Z2GI3sV//uBvzd33wGQw/qh5bGhrhFddLiBKQUxcYKMAOOQa7HGDjqJMC2l+3tSEodqPE0OaYjwts9u9M4b1fng12mIxbuvvMNSxFm6xA5wwFpLqP4KfFw4MB+2LqFtoR5FCe+9+2jVO3THkVKA2/SP0LRf0DcdyknToKcglgfDYUstrQ1QXweXbQXqRKP5d+UauiCcTz+iIullFd6xzn77eXR+fS5JhQ8xp0J0VMa/VaDqcZS0+8WDOVHx8cI77Xuu+3jnfAcJyDMh5gwYCSGV/aCzolhnuoj0ZggbKRQKGL6Cy/ilBOOh+7KU5zGGipRVmAp3w7EBLZt34a2tjboLtYxD+8yiAhESqDVdPfSs2fPHT9JrH/QIplMokNxvsuGP0LbpxzQ+RER9il0tEL0798P3bp1gxraBNe+ocPGwvgRUbw4+Q4vF1+h6H8uoX/ZS5FFSnXV4KrM6mnZcUdPxD987W+wdu1qNLS2xNctO8ugwEVFJLr1ReXgU3idYRDw8kbb23dABaKGVrib3QHcte5EgAGc7nDbAbJT6QfiQ3cPClQkjpOgUKJbdozGsby8IdPpFCJYuvhB83qEbbxPVkWgmcwnQxDPNdO9evVGS0sTirybxY7WsM+C2Vc96WIq99XQ3IwChbdXn+7tWcoZJYUQW6EIm5u2Y1sDGdOaR0BvNEsGhZyAkEY15N0NqLoNmQ5yO+K3Yb7h5GiWGiMLIfu1XewIcT4nwhI0vaPgr0xon52BV7Lg1cZbtqr9qoHUI2VN70zhW1bZKVN3sFonESLeEXfuF3so6BR0BqW3DEUeyaYTKZw8YCx8HltRBUAXhAq/QhiSueT9G/MXIlORwqgRQ2M6Pd76qAyErK9kCh2lQiHAls21iDgoI5bZWpcRH10gIgKREuh3B1D58fYJPPZSOVB5qKmphv7eZUNDffyTxB6PG7U/NoWOeiZuT/N2ByKl/kRK8e7wNF+khCNSijWvDCKlPJFSXM7XWP4/e18BYMdxpP1V98yDZTHLYrBky8wMMVPIEDOF4+SCf+5CDjPbScwxUxzbiWNmZskkW5ItZlh+NDP9fzXz3pLY0crOnUdT01RdXV1dXdWwuxL5t3gSSWiKCHo+IhL3USQJu5aLJHkiSdi1rGdcRLrxiA08Igk9kSTcAGpcJJLgiSSh6o8WWOvR0fI4d9wY7kDzmDdvLhdNPqwxMMTtOo6VuIho1bjPlTwNIQYQC/2d61y+CM0TEaheiBgwCn0mjBqOoTymfva5l5BQUo3WEsOPQESQJ74dswuK1ckPafK2BBXQeULEXnjLc8FZqjiPiXWX1hW6tai4yncFuhW+N4nYMJEfKcMGuFDuHWUsHH/HsY5lyjR4aiDsP007DByMAMaEsGEJILggh4IroNScRtg4n4UOEfF7NlXfpxrCu9nVa5o6iiq2oSOjFyOqSb1IvpO0iHQkVq5cBT+VQlV1ppzXWaaSdJTyoOq++NiUfXH48GmYXD8MfW01XFFgmwN4zSUEuRD5wKFEuhEnk+GA6GAUeSdIm40SEyEdMbo86vxK7LHC+pxgF/R3HXXsTqw4G6Cg5Rso3mgRm9gozpZCoMigQFEjosHavv9IjO4zGDw/o+p39kQV1xqLiPfNTz/9DPbca894dxDFjlVig2WtjdkSfleuWhXvYtXwMbmJr7DNBFVEoD/IUZXJxLsf3bnoX/5Rg6oYFeOt8Q/gP0ECEVQ/sryf3XHHHaG/87ps2TI62lSsOy7Wo03sB3VDTzIKhQKWL18eV0r0MI5yYQhU7uz22nNPvPTiyyjw9IUNscwlSPFXuDx08BsGwYzYAbmSg3RoYIzQyx8h/Qowut7XsaQCjP4HvRIJbODBBBZelEK8+eAmzNKJmqAFJeRR5OK92J5GLleNpqgWLelhKAychtKkw5Ha6QSY+iGgQSJ0fTlSjmNnDbLZKurTwrhQRGCMWjRslWertSQiHR1avGgx9Ce+tPEoCtGlKMbR3c6ImgE4abv98IWdjsH39jgFP9z3dHx394/jlO0Oxr5jdsbEPiPRV2rh51klH6JN/7B1rgBexnBnRJqcCAJh4bpfVcd1l3yQ21UCuiA1EWAJ+sNaKU6I/QaOQ61kELFQJ0QFXw2kNRaz58xBREc7ZdvJDKNYoSMaSDVq6vhEhDuVIvQoTx2slimISIXUBkIHERo+34txRCR2sNZaNDY2xgZya06gmIkPPltIAtKhK3pkPGXKFMyYMQP6/4KmUikYa7GpjzUm1j3Vi1UrV0IXYBpX/VNd07iIxPoydvQopDMpvPLqazCmexuOK2afumz8PrATDoTL1NCWh5vKxgd4myAB8QLAb+VRfCMCWYNixB1qECHnfOSkDlFqOHIDt0XT9nsgt/fHUXXE91Bz7A+QOer7qD7ovzBwr08gPWAsnXMEQ7tfaZLDy7Gi4WLGgIH9sZQLNkbjMRfZFFuj2P8+mH+fxKZREJHYOCq2/l3awYMHahSOxjeOlD+OoREDNexqwKu5Le3vqjCxagD27T8OZ47bB1/Z4RhcuOeJ+PUBZ+CHu30En5l8MI4bviN2HTAGfbM1SHGHCx4zl/IFrjyLXAUF8c5WnYSlzPW4WIFNQfgx/GroOEAKzAKzYlB+FPB/+FHZaPdLYYghffph5yFjqLwBuLjU7A6oyOmpJ5/BTjvtyF0JJctxV8OmYLsYyZVlwxdx/LvmdxDbUMQ5LqSi2IjW19ejprYuNsRKy9C4alsbqv5B2ftTAjpuOoaqD7ogmzhxIgbyKHf69OnxFYBIoomKt7EeaH3FUX0olkpYunSpJqF1RSTWHRFhmgaBJbqbffbZ5xgDp37SDvShLSIyd1MCM2R7ZHiC40I6BXzw0AhQVpVZX5GHi2XKKcoMQ1BZElSOlLcggnEBRH+dLyzCBUWeIAhaClW87e4DpAYjGLI7ilM+gnDfC4CjfoDUcb9G/ZE/xqADvoX+O38SdszBiPpPQ6lqBEp2AG17Le1BihsBbY9Nll/lIdQP00MGD0ZzUxNjgAj5AbkvlzHaq293rrZgU5ErUdghwZFq0qmZb87CXXc9hMceeQ7tjW10aUBE4ScTQvFU4SMKAdD7VksM43FtQo+ok8NxRQlCmrup/jaLbdINdKwT8JFxe+FL3PF+f+9T8JM9zsR39zwDn9r+OBw2Yhfs1Hcchvv9UVXwwfNllApF5HjH28Yz/UBCkgs5OFyZ8l43iApsO4BwSjkeV2gf9L+VCgzz2K5UYCsNDgX3nrz6g1u6GNHGA650IibafId23ovv328y+qb7UrEFhuMAOrWQR/M6eqDklqxcjZWrV2GHaVMAjh8/8auGM47woz+UpEd4OqaG9ZlFh2w1IDnTAVpHy7uCiInxOHBI+ykM7D8AhXyuY6eyrjpJhXV/RQQinbBurCRXpBNPRJLMLl8R6aDVJTuOdu+DxHnr+4hIBx0RWR9anC8iG8QV6SyPK6znIyJ4tzxiI49IJw8i0g1bRDr41/a1MAiCmBcdy5133gWtra2YNWtWfLyrJx+KIyIxjtZRPA1FBPqoo9ZQoaJjK7ioy+VycVuaLyJx3Bgb26gdpk5GvljArLnzIGWdjMKIahahyMWhnpt4mQEIxx2JYiDU/TzrA0Ldx/v52YK8OcQuEhFMDKD9dBIgCSkr5kYiCK3HmU97G3qQyBIk/qGjPBc7bURviQzaab9z9aOQG7YXSpOPg9n3c0gf8WPYY/+M2qN/ioaDvoSaaScjO+oAmP4TgKqhAOo4VinwA0sbnFIgTx75MTpmemlLrMob0l4XwyTVI70brgAAEABJREFU1tqG5194EXfc+Q+8PH0GxxUIucAPeJIakVuFBHPLf8sWa8sTVuVWAIVAuePe+x7A7bffibr6anzkI8firbfewi23/B26a01wHNb5UJAd+UL5xuAo5wRUOIzFKNXwMZYOYLeGkfjwmJ3x5WlH4cLdPowf7fVx/HivE/FfTJ86bi8c2DAOk00/1EVpeLyobSsEyBG4LuBEFgTOkL5wIlmkeYGbJTgOYAdoh/C/+KGMtXcamNBBHKAGpw+y2GHoOEpZdFSRiMExZJoJYSXdDYwePQrV1dWoGDsRLQFlmuA28li3wIWOTgyRpIxVN+0lekUl+vXtFxta/elkERZsGoUPsN7nEhBJxtJwzvXt2wfbb7893n77bSxcsIDzM+T9WjbWJe2GSIKr8Z6Q2B/E+qkLeT09EZG4rkhnPUdHmfJ9TJ0yFU8/nexmHZXMWEMd5kJcQii2wCI9dApKmSEAT9iERhz/hx4rEXzKogJOfIBgxVAynNu6SeHmhYNEp8qFb9CGHEvavHqgdhjs8F0hO54MOeD/IX3075E96meoOuo7qDroi8hsfyIwcm+Efccg8vvS7aUItOwcG+FYcNDiNK1IeSxQfhxDBQZd3ni8OMZp38M/730QL7z4Io479mjU1tTgoYcewa233krfIxCRuJZBr7nC3qMsEMo6hE6UmW/MwksvvYIzzjiNx3qNWLJ0AU47/WTMn78Azz33UryLUTnGvX0XHxWxOtuAA1JARP2PODkiOtAIdbxIH5Hph+36boPDRu6MMyYdjC/v8XF8j0fN39n147hgu6Nw+qi9ceDgqdimZghqgwxSeYuwEPHeMECBdwNFrnjUYTiGjm3ogL8LNv9jqoQCRARuYuE5RkIDKQLb8x58QsMQOBoXocqLMfwCIgIBeOxTxFuzZmPnnXeCyotZ3V4Rge5i1dip0zas3w1hUxJUFJJBVVUVF2x10N2J0hRRDjaFwAc4/ykScNQ9EQO9m9Vrgfl0sqo7mzvexgisMdA/elLk4k6ku66IUJudw7Rp20F/t7alpRWqmxH13BoDj6FOe8DA9psAM2JXBLQrIH+A4P/KwzNG6HKD626ElJcJC3DcnebyAVryDq1RNQqZgXANoxCMOQCl3c6DPfDLyB75HcgJF8Ec+RNU7/Up1G57HLyhOwMN4xH6A0mzBnC0MS6C4fExKG84j3kq2Ug/mw2ONSzH/Y23ZuHll6fjE584GW1t7VjDBf5ZZ50R//d3z7/4AjxjEdGuhy5kjY53i0bMFqXWhRj1NlZUzXqJnTxg/4Nw773348gjDsPxxx2Diy76I4466ijMfP0tRYFIJysi705xtVb8e6mUcEQBl5ihP2WsQgTzwlII4VFPLXwMkWrsUDsChw2fhrO2OwTf2PXD+Pmep+Kn+52G/9n5BJw5fl8cNmwqtq0ahD5hGpIvIcoVELTkUNKQxwwhlUKdUTzX4l6UP1TAWEPYPpuFY9opA+ViZkOhnHzfBepklSkuXGHFAsywdLTbDR6DapPiztbBUjm1XypbDRX/jTffRA13sKNGjogVV6R7L0UkPvrTO3nr2VguWm9zQU8/+vTpE1fTH4qxljzGqQ8+/7skQD2zBvrTxjvssANUb/RuVU9CdMxFZJN0iNMvFkuex8VaV6S7Xqr+hjyiHtS/HwYMGBDverSCookIDbGJ5yttMSJTg+yonRDBYx7zWa6472dIektLFAuCYTdmmY7zNZOYcZx5TFK6MHQ+wqs04f1pgWevrVxstwcWudBHC+9D2/tuh/ykoxHu8UmkDr8Q/pE/gjn2F6g6/Duo3/18+BNPAIZyh1o9DKHfgABVBAv9tTul61HuKYKlLXU0pJH12bKh+SQvlDCNDdPrexM+K6WdQyEQkTj7tddex4EH7oe///12HEXf85EPn4BLLrkUhx9+GF577bUYR02z6kCS2PJf9mbLE1WKMdMm6aj+ZN/AgQ248cbrtSiGv91+G2ob6rCCK4uFi5ZAf5dNxEIIiiDCumVwHABKndkOTjXdJaEqAbjq0TyhvA2ETkG43gTP7AGfxtf3fBhjoE9M2hJRogRB85lUIWecxQC/BhNqBmOvoZNw6qSD8PkdT8B36XR/cfC5+OYeJ+Hc7Y/A0WP2wA4NYzBMGlDNXW+pLUJrWxHthRJKgSM7BqFx4CETdHXkqKQkDREhsDFVJDotR6C2xTqkvFdA+VwfsCrUqVdgfXj/bj7Zj0nQr5LFCC02QF+/CrsNnBDnO46r4xjECY6H7ko1/vwLL2GHKZMgTKjMRTTGkSOuiCDiWOnvLTKA5b2NiEAkAcVXw6mhgkhnvkgSFxEdKlTXVEP/qLw6WOVDRNjipr0i0tGmiGy0koh04PdEFuksE5FuxSIS6532RQEbeESkow0R2QBmUiQiHfhJTudXpLNMRDoL1hFTviogsmFcEeloU0TWQa0zS0Q2iCvSWd5Za+2Y47yP548LoX8KccjQQVi+YhlWrlzDXUk+lq/WcmX9qvRF9UhB0yKiKNQbg4iWYfWaRoSqswStp6B6CUlsxM7TpuDV12eCUxnsBNT5RjrhOEFFAXyGTEWufij0h3fIIjN6/9U52RU22CL5RBn0DzgE7DmM4euxGvtJ+6czSaD/IlgTUjIRU45iCOBcgEJEu1ZwaMtZ5E0DcjXDURi2A8LJR8Hb81PIHvZ9VJ/4J1Sf8FM0HPJfaNjtTFSNPRT+oJ1gqkZCpJ4y92M21ORWoYQs7+M8jqWh0KyxMT/G8yAENgwIkkcctKKI0GYY0nHsQcQ8kDeWsb7a/BjAh3giWlkgogDkC0UsW74Sc2bPw/DhI3DjTdcRMXlvu+02XmfVgL4dAe/dxWh+qJ9egZh8b1AWQ+FQ+ZV2OpOmI2rBEUccrskYDv3Q4SgGJaxavQI33/I3XHzRn3DZ5VfiNq44Hn30ccxfsIjHtSUIsQ0HRCgJBUcFcVQKMREFH7AUEP5D+VFHBAq6nOwIIECS7eJBW++XPOvEIzrXXAb9bBVGZvvigIGTcOLoPfGlHY7Gt/c5Cf+zz8fx1V2P4XHzofjw2F2x68BxGObVI5VzKBQCRPkQqXaHtP5uLx2q6o3jZGUUzIqh5FsERgiIQZ0aNvDYCNC/IqXgMb4B1H+rSLrUpkrDBSHG1g3EkJo+XUoAQ941w+ckWdXUzKOYJt6fbRdPBBHhBHGUuRDPQJ927iRaWlthrYeANDVvU8CYpL6OizUGfbmLLRYLlHMhpq35m0LnA5z/LAmISAfDevIxdeoU2oQiVqxcEf+N40IhGX/LxfTGdIDTGvpDU3oU3NraFutNhbjql6EuR3QsU6dMQRCG0IW/0fYJIp18xHRqBsIOGAsejMX6XaHTm6HahoDTQEHjG2rLRAa2DBovmQxKPH6NIDDsiqEFhAT8tiMnHpqjNHKlAIV8Hm2mD/J1YxEN3QXRdscgPPTLsEd8C+ljfo66o3+IhoO/iPROJwNjD4atGwOTHgxIPQCP854BBWQJhiAKbAUEB8OvIQLIBe0Cv+jxaKnVPNbTsWCgKS6KijBq9+moHbcvYiyMVfBgODb6v2wtWrwETzz5FP3HHbj0sivwxz9eRMd6c6wrLS3NOPywTt9z4IE8yuYxt56IWWtgjIElvbixXviYXqBZJimwxkIfnRx33fUvnHTSybj66mtw8Z8vwVe+8jXccfudOPqYw3H++WfjpJNPxA47TONE8DHn7bdx553/oKD+iD/Q+d7y9zvx2FPP4I23ZqO5Nc/B8iHiU8CpWEAqJBFqjza2hUAcdDGl+hFD0UWJ02B+Q+Rjgt8P+/B+5oTRu+FLUw7Hd3Y5Ad/b50R8Xx3wtsfi1LH7YvtB49Ev0xeZkoXJOxTbSwhbC/A5Oz2QLI+cQbpxW0xvrAcxHtuvhKzS66+jtKu4ctl16FjUwEB3oZVGdRKokmt6+oxXMWjQIK4Qq9kllVUUj01X46d//L1YNoxaR2RjPVasBEQS3Nra2vj4UH9aMKQx1LFPMD74/m+WgI7+NiNHYujQIWhubEJLSwv0P4Co3M+KKMa6JSAitBeApSFVx7xq5SqoXopIXEFEkBh1R/vjYcSIEZgx45WOsjhS/sSOw9YhM3IHtHtZzg4tcPrpVeD6HJyGMWh8Q405Z9g/G4NhpeqwCV6pGWExh1wxQBPv0dpQjfbUAERVQyCDp8HtcBpw8LeRPfx7qDr8u6g64ruoO/BLqJt6NPyR+wN9JiHyB9HF1ZCuQKIiYjtERpiC0DbQomFLPCISkxERqA/xbYb0afN5zdfO+9/Z78zHk8++gL/dcRf+9OdLcfHFf8Lf/nYbXucJBPhsv/12OPmkk3DWmafj1FNPhPqes846B9dcdwP+9Ke/0Pd8Bffddx8mTpxAuqzAV/WBQa+8pleokmhEB6Kqp7D9dtuyQxNx+eWXY6edd8Y+++yPK6+4Bg0NDdh1px2RzmQwdMhg7Mz4MUcfGQvn3HPPwSmnnIKDDzkYNTSss2bPxt280730smvxm99eiquu/Tvue+ipeDI0NTayRUBEugF6PCzukYMYH+t4ImqQKnMFrCoRCfBKFwVPCJYKx4qh46oRqEcaYzL9sVPfUThs1I44a/JB+J/dP4qf7HsavrfvybhgpyNx9th9cOCwSRhd1Qf13M5W5SIY7nrBow3wztdxAsT3vHCAEZA5dD4OoRWUYgBKxlHZiacIRNVgywMQcRFQbVPYtt8waIfLLXZrSg3UG2/MxPbbbRfnizExb5ovkjAX8NSimbvdilPUXcWmKnaFjhpJ1Rl1rrp6VVoaF0naiBv/4PO/TgIiAmMtPN/HtO2nQfWh4mTb2tritOoG1vOonqmuaKh618SdjV5h9UQXkThLf8f7nXfeRsijxDhD52MS4VdQ4NcbPB5Rto67rADCf8zaAm/X2aXxCgAeDZEfA+LTrIQlidsUtq+sC+eqRCXovzy/OR7PKrQjhdbMYLT13x658YehuNu5MPt/E1WH/RpVxxKOuBDV+3wO2akfgRu+D8K+UxCmBiFALXfrGTACr8h2udv1Qu0v4MQQQrZfgYjxd/+KsBddQMdT7+Bff/11PPzw07jmmtvx219dij9dfCXu/OddeGPmTGSqsth3v31x4okfx7nnnovzzj0LJxx/LHbbdRcuxgYjk81gh+2nYuy4sfjLX67EpElTsP8B++P6629AJpOJ8SKKWPUCDN899xuuaUS6d27D6JteaowPw8GntWUlB/1hp3322YcriUvx1JNPYM/dpuG0kz+GtOcRTx1GRNSIE0YHDUinPAweNBCTJ4zH4QcfgLNP+wS++LlP4ewzTsKxRx6MEUP6YsmCd/D448/jkktvxO9+ezmuvuZW3H3/Q3iRu6qVNOiBSpCtd74WIpbypILEq70IQVCM2wUVtAOIIazUFfQIpAKeAzQO4pEMnBHGCDxuUgMQcYsnxKmJPAxJ1WBa7QgcNnQHnDb1IHx514/hO46HT14AABAASURBVPufgR8Q/nvHD+OUMfvggMFUhKohVOlqGCpzlI+Q4443R+dbiALeD1GBqdT6e70BQrYVgU3CkedQf2Se7VoaBKsXSeyzI+//zhsaIBRSIBSDCON4HzMiOxC68GARC5JXRCDG8khmFYq5NkwcPzYp4NfSKDIgjwk3ekynv2qj+SKiRWuBGkIRgYhA4xWwluOFEJlsGtmqNO+J2gDhSzwR6WgD63lEBCIJrAelI1skwRNJwo4CRkSSPJEkZFbHKyLdeBYRbOgRkV7nqWf7ItKNR2zgEenkT0Q2gImOfohIHEePRyTJF0nCHsXdkoYLtAoQnfRUfyJwlGGpfMOHD8XAgX2h/zWiOsq29rb4J8ydzjmt0I3a2gmP9qZULHIn3BwXVuppvojEeaNHDAM9LK+sFsDyagNsHeWHG0PEFqRhPNJDuLsLchApMa8EEyX1y6ibGWgfS4ivwfQSk3LgYEFzI+Mh1ONeZyFsSfjVl+KA4UTNBQHWcBHLNTtKtDmFdC3y/cejOP5DyO98HneoP0X10T9F3bHfQt9DvoyBu34S1ROPgB26PVA3Ci49gDYlxXkEcO1O2wZ4tC0+wYv5AJx1iDgAjnbd8RQRPGYGheE6gOMkIfkN4OiVI97rgvVdBwhA3hVELOOdL2tiZWMzXn71ddz/yOO47vrbY3v+pz9dg4cefAbz5s3hKVktjjjqIJx5+sdxwWc/hXNO/wSOPORATJk8EUOHDEY2k4oJOudQAcMctdMnHHUkfci+eOP1V3HRHy/F2DET8YlTTkI67RPDwUBgtD/YMo+IQKQTzJYhuzYVNsFMIXCAVIqM6f+wscsuu3DFcSb22XsvdiwpFw4LsYjhyByDHm9FaIrdr28Dxo8fjYMO2g+nn34KPvOZs3D2OZ/gAByMMWNHxv+H5NNPP4srr7oGv/vd73HFlX/Fffc/iJdens5JsxBt7fm4XWOEOmzZngVgACGYePoAEChL/GosBuoSFMCHmLyBgNZiiq8j6CsCEQLjHGri81sedI48aTpUs9ZQU41JtYOx14jJOG3y/vjSzkfjB/udhB8RvrrzcThn8gE4bvgO2KV+JIaYWug9b6mlgKi1hJA73hwdaptQldmWsT55sSixnbx6f2M4ScgQX7Lxrl6tKlqTEXXc2/YfiVruZkO2ATpxLaqAiEB3sQMHDEA2nYqzRSSRQznU8dNVacjTDRGJcTbvIzG9Pn0aEHA1rc7asJ9KQ0Q0eF/BB8xseQlQFTmFIlhjMHnyZOpBCaoHufZ26G5Wj4FFBBW9wAYeVePm5hbSo4ElvQqqSKcujR61DV555dVKUUfo6DQMXYnjvPQGTUYoVXBxqUNn7Thjsz4RZ3He1qAkKQgNfsR5pr+H61vhzrVIp7eK9mMN8lEOLWERzUEBjc6gvXYA3JDJsOMOgdv9U4iO+Bmqj/kNGo76EeoO+jrqdz8PVbw/9QftCKkai9D2jfut/XCVH0JSgSiwJ4YgBEB7I/yyXwLQbBEEzODLvC44cSYRHA2kMBQhFcYpXRja1AQMVLyFYgnLV6zEy7TH9z/wEK6kff7t7/6Aq/56DR57/EksWrQQQ4cNwIcOP4B2/VR89nNn4YwzPoFDDz0IEyeOxYAB/UDTXe6DWytE18c5mitHnAg777wjTv3ESdh99z0wbNgIWG4CVAbsEWskX0Z65TW9QnUtoi7O0bsQoxJiSo/5Iu7ANKQsmLPx1xFR62io9QKu4CIeifTtU4Xx47bBXnvuhFM+/hF8hne8utLRH9fWX2RvbW3Bs88+i1tvvQ2XXnoJLr/iKtzxj7vw9HMvYO6CRdBLfxGBkAVR/hgHwZE/Zq3zTXq0zqJ1Ziq+AkcdQieJMrBLSEcW/U0NJlUNxaGDp+CUsXvjCzsdjW/tdSJ+sPep+M6eJ+GL2x+F40fuir36TMA49ENDuw9XjFDIldBGx5unA4t/alKPcyJA+4J3+XDRGq9oQYNS76Uxtf/whJ4xSCKIHx0HjczmUb7eb2i8K4gkXOiOQ+9j0bUyNv3Rdnw/Fd/3FooFxPN706t/gPm/QgKO2iPwPIuRvJttaGiAXj/k8wXk8/kY9H5Wu2pUTzWyHlC1bG5ujp2zoqh+adgVJm07CfPnz+c0jSCS6HGl3HFehDCwg3YAqocQx9DZ0rGYqIKy2aFl3azkkS62w8u3Q3jCplci7e0l5AIPzf4gNNdPQn747ggnH4f0Pt9BzeG/QObwXyJ7xC9Qc+h3ULXzaciO2Q8yYHtEVdsg4kJATVgo7Qh5yB1xhymMgYsEbMFJJEL5EEQsDEFgYXkCoH9jYP6iJXj2xen451334Mqr/spj27/g2muvw1NPP4PVq1ZhwsSJOJo7zXPOOBWf+9S5OIM7zAP22xOTJo5B/341CKICTxsDqL2v2H6nRhMbf8SYGEnxFTSRrcrGvy+tcaefrQAJF73cUKWD+r+u6OTQ5nQiqNBEBCKiWZsEAq6zKGSlmYCgxCPVkMcTSi/gsUlIR9OnoQ7bjByBnXfagef0x+GT55/HXe+n8NGPfhTTpk2D4s7gSvXOu+6OfxDrj3+5HDfcejsef/o5zJm3ID6CqgySMiYiEElgXWnN6wrE7JrsiMcDy8F3pOXo0AP2JRJLtRdO1jAG0GH6PDXvE6Yxlve8ewwYh2PH7IIv7HAU/nvPj+H7+56CH+/zCXxt6hE4iY53n75jMb5qAOqo3I4rRXVEBcqhwKPkEmmFnFARQdsWcqLAIH4rcS2LM/iRCNwNA1EQYnBtH4yrHwiyCccZyw00MZJXRKC/EqH3Y+PHj2cLSX7Pr/7BiFyuHTrmPcs2Ja1jVV9fF49ZLpeDtVtFbTeFtQ9wtpgENk7IWBsj1dTUYMKEicgXCvFuVne0CqobYRjG8zRGXM/HGgt1zO3tvHYgjtoRBh2v6ts224xi2mHJkqUMO1/hnAU1PWSW7TMOKZ5IOe46I84FvU5h4yzp+kqXhCD557iIjSC0W+AcdXSoYSmPHBcMrVEKeW8AcvXbom3UISjufDbCA7+BqsN/jrrDfoK6Qy9E/f5fQWba8bCj9oLrPwEuPYh00wSDiJsOGhHQZ9MaBLASwIjHtIEXGthI0PMREYgkdrVrmc55kaRMROIigcCUQYQpAviUSkUuShbQeT7HzczttKmX4g8XX4y//f1OniK+jBL7OGXKVHz4hONx3nnn4dOfOh8f//hHuTHaHfrrWQ2c3zQwcFzAlGi7Stytl2jHjfJuyDfHXmRtHtn0el+RBF/HU/VCEfv360+btUajHMauVi/J6o2v6Q2i66PZ1NSGvn37dhTbWHAGjsqmu7CAQgl5hFEkRqBAGQQ07HqsocJXHHUWoKIbzyIGsVQkHwYedECUpjF0Wqr4cV0HR21RSKd8DBs6JHa8xx97NM4/+wx87pPn4tQTP4q999wddfW1eOutWbj99jvw+4v/jF///iJcd9OteOTxp/Dmm29ycDp/wGr16jV49NHH0djYBH1i3tgm2AfOHigUSzmEdP7sBqclOAEYowdzKDGfx78sSwsVSLOJYawFjEFEGuQaYNIJOh51cDW8DxmRbcB2DcNw5Da74NPTjsB39z4ZP9zrVFy4++n4+g4fw2kj9sdefSdipN8fVUEaXAwin8tDna/+sfQ85d3Oe6QiJ6Te6UYqH4ATEPB5r2vJF9iYGrHJVQPRx68hd05Z4zo4IiZimWpk9tvvoLq2HnW1NZqpWR1AsqwHNPJ+HOXJooU6FgqGfVUQEYotmRCaVhC2rwBOujTvTurr6uK/Ox3yuDgmqoTWAyIJPZEkXA9anC2S4IgkYZzZ5SOS5ItIl9wkqnxWQGTt8gRr878iEstDJAl7UhBJ8kWkZ1G3tIhwzEwHiGwcX0TitrGRRyTBE5G1MEUkpiGShGshdMmoyK8SdiliVAimA1yUpK01GD1mBO/UUmhva4P+xLo6TT0yVog47w11S0Q6+o4uj05T0G6sWdOMiAkRpduJENIGpX0P/foNpD2YXS7gjKRCUy1BiULvKyXdgMKQsSgGeeb5iKyHiE4TpAmduARxESzpWc55MAyDCMViCP29+jZOpbZ0H7T3G4/mkfuidddzgEO/Ae/oH6HmuJ+i/1EXomHvT6Fm2+PgD98Vtt8EIDMQjtdNAgdBBE8USrCc0yB/gA/E/XHEsASPzXoAGJJLtZ/6a5A6vx3rO5YUOac0hBjuGKOYfe1CRN71Zykef/wJrFy5irUTOa1pa8Wbc2bj0SefxvU334bf/vFP+M0f/oSbbv07Xps5E+nqKjrPPWhXP4bPfvIcfJJ29vhjj8Guu+yE4cOHoaY6S1a1RReHEcdL7YGwfbID3Q1btRcEgNLmWGq+iMAoDqsqPjuHgDwG7LcwT0KHICpS0iVQ9GD3ICLwfR9WbSuAvv3q0NqS3MezkDm9/5rebwLsi0Cf9rZ21NbVarQLUNDGQuDgc9flGR8p/RUXKqLlkaqlEFVakYlQtAFChkJsJSAiGpRTlHKXlIhAROKcykcHpid41mDwoIHYYbspOPKQg3BWfM/7SZx26qk49EOHoE/ffpg9523cfc998a8f/fGiP+Hqa67DGWeciYMPPgg//vFPUCgU4XEQLWkJG2viUdTqpjVIpzI86gjZM4eQfWNPwQQC9suIB+E/6gc62GTCEIQ0qE3QgjiO8tMtwTziKj2PGjUkVYcd64fjwBFTcdIOB+Eru5+AH3G3+9N9TsZ3tj8a547eGwcP2hZDeYeTlRQyOcorHyJXoMPnkbMwXqSS6l1vIW3RqnL2fIwfOBJxs/wYMipU+JC7BcMQfN6ZOx/jJ4yHiCDSic68yssslDiB9c+ZWcpHhEQqhRsIRSSmJ8SJKLfammpYY5Hj/VulXRZ98P6fk4BQL0xsmGu5qBu1zTbQ3WupVKLjKkIXkBpX/dR5XhGPiFSicahJS4fYRn3Kc+6KdC9XJM4OTORR5sKFizRJkLjteAJDQC4AhtGwacin+sFyLnp0sLpzBHePkXEocbGa50K7LRS0uGrkvGrk+45AfvKHkKfztIf9mEe9P0bNkd9Hv0P/BwN3+jRqJp4Ab9iuQO1wOJvl9GZLsQ1UjsB2ExDGFOIUF97OpKBxYY24OwJypyAQo7mOPidkXOkJ1ImGnO8hbZHveVBnunr16vg43hJfwRHp0ksv433oofjwhz+Ca66/ARf9+S/QvDt53TbzzVncmNThwIMOxCdOORmf+9yncfaZp+Howw+F/lTvkMGD4HMzpGPRE8CHIuMXEJEYwEfEwBgDEYEhCHo8dMhSikAM6JpLQyGfal+5UYdYH064WFA8VhWRWF8Yjd+qqgx1pj2OK/040ssf08v0Y/Ii7ChjOiHq6qoZ6/6WKCRrBG3cRb3dHqBgyVbKQDwHMQLjUvCoqFWRwKdDcXDYUk9l8CMOSsDjCUeFzlAxhg7sj6kTJ+CIQw7AObx4v+ALn8OZZ56BI484nLtfE2ESAAAQAElEQVThoXjhhRegR9P6+1ZXX3Mtrrzqajz40CPxD1kde+zxVLrTsWDhYmToaK0Y+JzUHh2FEHzecwIG4FZVRBi+u1eloLJQUP4jdX7sh/5kYB3veYf7tZhSNxz7j9gep039EL660/H47W6n4w97nYlv7fIxfGrCIfjwwB2xbe0w9EnXcQ3sIVAFbg0AjkNfqcKousHo+RhOAs3TNpcuXYLx48dpEob9jCNdPjp5ddwrdboUbTAqksjF8zzU1tahWCwiz+NBkSR/g5U/KPxfKwFHyywiSKfTGDt2TNzPAvVC/zKT7mZVT9TRqm7Ghev4iAiMES6OC/Hv2qLHIxBo/TFjRsc7OD2KFpFuxrpSpbr/ePjZBgS5FuRbI7SWLHKcN8VUH+T6b4vWbU9EuMenkTrk/yF99G9RfdRv0LDf19BvlzORGfchmKG7wdVNRJQeDHWUEW1bSe9PXRGgLYqBeZX21h0mlmDdZYj7ov2x1rJnAiteDL6XohP0Yhl89rOfwyEHH4Lb77gTjz72RPyDSH+9+hrccccdyOdzeOmll9HA06TDDjkYZ516Gr5ywRdw/lmn4agPHYztJ0/EsEEDkPEtQtrQEkHb07FSwL/5KI0KhBy3YtqixDAUQcEAgWfgFLiowaIVsK3tUPzKX6Lr2nxtXW288FdbAkoDW+Ehi1uhFXZGJ0BEZ1pf17BWg/SngFi8uLwR//Xgy/jkU2/h2y8vwJXvtOC+5a2YWWhHE50UuFoT4hkIEgBjnYCuj0jX1EbjIg76wwcGAVzE3R1XpRGVxVHRA10pc0dWxwEaPXoUDjroAPz617/Gaaedjl/96lc4/LAPYcKECWjjMcqVV16Jxx55FHffdRfLfoe7774XTzz1JJavWI67770HZ59zLu65+wFOckMQiCSwUQY3guBofCKCotkIPCLiSppHUzppuWAFmJdFCv24mh6bGYT9BkzEiRP3xRf2OAHf4h3vd/c5Cd/c5Th8ZfJh+MigadilZgSm1QzD6GxfJdkB2k4lsWDBAvipFAYO6A/NV6iUVcJ23nuFdP6ajrgA0HCTQO0GjUs2m4WCOmoRiQ3GJtX/AOl/rQREkjkzaNAg9OX1U2trK0pBAP3VHHWwCqprIrJOGaieiggdQgituzYSl62cSw31NdA5r/8DUILjUJljmnbUzzAzFG7Q9mgduhdatz8PZu+vIn3wt5A9+qeoP+aHGHjwl1C785lIjT2SeNNQqhuBkA44cBnoPY64kk5N7nqBEm1QyDliXMW6xZNAm9pkYLc6cEUkti+WztXjYvXpp5/CWWefgxtuvAUrVqzECy9Ox13/uge/+e3vcc3VV2H69JdwyaWXoqmxkQuYsTjwgP3x/e9fGNu5P/zhd9AfUBo3diz696NNIGsV+xhxfoe8c414VOsbwDMsjHvVwcq7i5B/dgCuHIoIDMEC8LkPkCWNCF+eg9K9z6LtsrvQ9IPrMf8n12D1U68hRX8RekLMzlfHq7amFsYYNFeOjDuLey1meo1yD8KNjc2xIa6traaiUkJdy+kAAIM5nCivtlg8tsThprda8KvnF+N7j83Hf987E19+cA6++eJqXPXOajxMZzyrrYgm7myTASAxKijlzzERAuBIy/EoRHSwJUQkRZTgGBKXN4vCVU+CDwj04Vc8QMF4dIAWYgzLBJYK6nsWOnF1kml44okfw1//ehUOOGA/jBgxnHcQu+OYo4/C9y/8HvbYY08eJR+C4449inQM3nh9Jm644SZ84fMX4IrLL8NXv/YVPPnU03jnnbnIcZXoyJeIQETBAmJ4vAyCQ0Qnz28chnqno8Aj1JBHs8qHGgzwEcO61sAJ+26FPFt45JligcBBRBAxDDgBQgLYN62rDnmQV4XJ2YHYl473uLG74Tw62+8ccBo+v9fxSHEnrngxHQc+jlQY8J03fyH6NNRRoQ3iVSPHUXErfIWUf3P5fzQRkZgHkSQ0bF8kiYskYSVPaUDYD7ZXVVXFlgA1nGooRAQiEudVPiIS54kkYSV/XaFIgiOShD1xRJJ8kSTsWi6S5IkkYdeynnGRBEdk3WFXfJHuOF3LNC6y4XLFqYDI1scV2XCbIt3LRTrTFb4roUhnmUj3eAUn1g8mstkqzr0RPP7LQf8koOpIZSerYUAbIJLQqOiWiLCm6paDpfPRXWoQhFCaCrogFDExjn4GDeqPdxYs1ij0+BR0voDSIFA/jc2gZt8LUHfMT9D/kE+jZqeT4Y87DOg/DciM4FypZmOkR1yfdieldkdpsLoYS0oGlnPc4+z0AFgYntz5EGfZlJQBCNgXRzwSY16EiDYgTsd5miuAWIAURAQiwjhQKObxzty5dKgv4Wtf/3+48orL8cUvfJFO9Xq8+PxLPLkq4dBDDsIJJ5yAqVOn4jvf+haOOeYo7LP3ntCd/D777B3buTPOOB2OmySnvBM0FM5hbURoe4zxYMSHg2EW+WDfQB4E/Me+hyxR+6sLCQ0lZD7tt9BgRaRXol2LWFNfEQEImlbcUr4d+WXLseaVt9B4zxNo/8stWPyzSzD3F3/Bqt9eg5bLbkfun4/BvfgaDBf+smgpzwIcyC5ICZ1PhEzah7UGzc2tndm9HFOJ9HITCfn29jwNdgrWsMnuPYcOkmK1Fx1quduqS6WRzWRgeCTU6KfxCjJ4pKmA6+cuwY+fmYevPzQPFzw4F59+YC6+8txs/O71RbhnfgteW5XHSt7lFilaw1WM0MlEYpnyYEMLy4HWlWIYx6xabmonh1/vUCRiqcQA1hAxEAJE+Ar0MRpnRETT1BzGVdnUqegkYDJWzPvvv5fHLLfjAK4EP8R73XPPORvnn3ceDjrwYBhjMY7Hq/PmzcPtd/4Df/jDn/G73/8JN958Gx577Gm8+eYctDTn4NEAWGNghHzAkLSBcwLROPPAPogIOh+BSAKdeUlM4sBBQ57AKwX2M86EZmofKsBGWJaMQz+fCyKm0OURURklGfPnL8LoUdvECWZDyG+c4EdEoKcXasRMl3wWQURi0LiCSJIWEU0mZQ7QetXV1dDjQOVPC0VEg/cMRCTmT0TeMx421LCIvO/4E+nkSaR7fEN92VCZ6oblHNHdrC6+VEd0Dqqj7Rrq3FTdEUna7UpT62s91VERiYuUrs45a3TOId7RLV6yLCmzBtZovuIqgA4xgqkeAGT6cerQljiaFII4R0fpkoTOIWEcWteDkJplOTifGWXaxSWaH7NBXAeHSL2EIhDDiGXMsA2hww0ZF4iQngIEhmFLcx6vvzELjzz6JG655Xb84Y9/xm9/ezFuu+126K/ZjRk7DpY7vP322wfnnnsWzjv/TBx77NHYe++9uAm4AY8//jh23XWXeEEbcUetCw6VHfjEoTDCV3vCJhnTjDIkjHfkKYdF9oG+FNyY87ovQoonaykuvC0XFAUvAm+0gLgLBiH5F24cQp4G5ubNR/uzr6D11gfR+vtb0XjhlVjx3cux5kdXo+WSO5H719Pwn3sTgxc0ok8hRIbjkqpKQerS9DEGQl8TxZwIv13fmHNeNaSQay90LejVuOlV6l2I67GMGkzNkqSvGo1BzXbI2GruTsGVWcTBUXAMVXk8S+F5aVSnsjC8F2iqqcMsOuNneH/9jzklXPLqGnzz+Tn4zJNv4tOPvon/enoOfvjGctyxaDneWNOI5YUiisbjQDp4RkD/CxEOAwcHHAceEHPYyYAmNNgEiOeIfohrOPEUVDFVGaura6A7ML0nUqceULFSXDD84Iffx4MPPYQrrrgMJ590Ij7z6U/jJIaHHnwwGuoaMHvOO7j33ke42rwOF110Oa699mZOmCegP2CwatVqqCwMldkqGIG2qQA+zOJ3428P0a9VQcst5UCxxGUeTBx2fhxEhDvwAhobGzF8xIi4SPnQOtp/jWumjrke4YkINF9B8zcFIupBmjJT0KPizam7KfQ/wPnPl4A6SXWy/fr1ixd0FeeqjlZB0yGPMnVerqu3qqeKo/9pRaVcJNHVSh39Azq6WGziPZ9IUlbB7QjpHKAQ2wPHbAUG63w3VNazguuY48Yazjsk4PlYuaYJM9+aHf/mwzXX3YI/XXwFrrrqWtx370OYPett2p8aHLD/gTjpxBPxuc99Fid+/GP4/W9/g4dof37z21+ito4LaDpS7b/2NZVKob6+Pp6nhvYMXZ7NnXsS19V+KoA0gSI3PCXfg6OTt+LR6RYQNq9G69y5aH/qJZRuvBerf38zVulx74945Pv7m9B0y/1of+Q5pGfOR99VLejPRUed7yNdV4MsbSyFE9OmZGAicCMF+JGBa26H5c5frMScVD5RPD5g3+u4k22pZPd6aHq9hXIDbW1tyGTScUoHVSBxHMKQTijP1GKe6zdlHCgn8CQhBi4H6RS595SQ5j5EiuOW4ZFLtcujRnLIVFm4TBbtfl8sQwOmt/q4e34Bf321CRc+vhAXPDAbX3x4Lr785CL86rVVuGFeE55Z3Y4FhQg5dbzw4NNh+wxVGBXAWg/5XCuvkuE43ibuiuaoUmofreehUivgZNe7jP332xf1XChERDR0lMOGDcG2207AYYcdiLPOPBmf//zZOO2Mj+PgQw7gUdhwLFq0GPff/xAd7g24+OJLcNnlV+Puex7EjFdex+LFixCGAUQE+o8cUEYSA/6NR1i3KzDZ8aqesrn4B0J0BzGwf38uhZKJBC0gZqX/apxEqPSsJCIQEZZu2us4ofTviyotNZg9J/6mUXl3WMqljo1Pw5BKeVwdJ+D7FtYaaLnypeHmtEAxEN3FoPXXB7HlUOT1QKUeCW3ey6a1LkeLb5zoHiYjSZosi+OM/lsv6WgfYlqMrzN8dw0k/QD0d2YHDx6c3MmWitzlBfFOTJ1HyDmn87CCW2lJRGCMgT7WWujveSuepiuhSOJQ62prkU6nsHjRIi3uVRARiCSg/HmeF4/PsmVLMf21N3DPg4/g0quuwR9pB665/kbc88CDmLtgIYYNH4r9D9wHp5zyUVxwwfk455xTceSRB2Pq1AkYNmJI3NeAR+I1tTXYd999MHToMJ4O5ahmJY5IFLcZ0Clp31VW2rZ2tBJqvCdIzwxNk3cSg4JPK5QmWABGd+yNbQjeWojW+19C0zX3o/nXN2Hlz67D0p9eg6UX34LG2x5E8OhLqH5tPvoQt54+oZ72sTrjoZSJUPBDBLyIjXi/pX95To+XHcsN2xRtQ4ERS7uBlhwM+5uMMAvil4WqgozX1tahpbmJsa3zduejF9tc2bgG1bVVcQuGzs1xeOMEOx5R4XWAeUoKxzIgiov0w2Ko3ByFqblcfDFNw83jUucM9H7RGMcDZYeqiMAe1dCZZzkxClV9sSA9AM+1G9y1pBWXvrIMP352Ab5M5/uZR+bjyw/Pwo9fWIhr567GU6uasSCXRwtpdPCmDBC0XXElcNpBf4gocEIOEwBzQ02TUWGfBCF0gcAsxphpBHzh02CrAiuEVCA9W7+hIAAAEABJREFUTrIs0B21431EB5CG3nNOnDAG++23J045+WP43GfPx7nnnInDPnQwpkyZiNbWRjzzzFO4+bY78Mc/X4bLOPFu/+fdeO6lGZi3cBHyVDARgUgnQCJSDgAhf1ykRLzTiQhAFDtqx51jBUBM8HE0kDoujMavxpUKqWIBHXxVbTVSHlenxHNah+0potZTA6e/ImGsifnQ/J4gQkrrAMVT41fHxYhOfqWneV1BpLNu1/x1xUW64LL/KgM4D4iycJIBbIpS4ClHSpCtyiJVVYdQarCqFVi4IkfIYxHDlc1FlHhXlqqqRjqTAkxI2bVwfB2M6qNQvsoAcUhYYzGICHU2x2ZKsJkGZDjJ62qqob+apFDDI/GuUM10d6hCdXUCVTVZZGtSbN9nixwNjptQj0CIOMZxg+v5RKYIm/aQ5klQuraKdNJdIBP3Pcv+Z3gPru0Z0gsRIOL87ElSROJxFZFuRTpWEsshgJ9Ko7qmBtks21oPpLJZmIwPw3b0d09p+bvR65oQkY42RQSGfVY9GTJkMFQ39fdPAx5JJhDS2XK8SqW4LOErqa9xlB9jDI8O21HUvyRWzhORcgxxew0NdVi0dCn04W0UhP8CzmGdx45xiIGCY+hiTXLQfxHHxnVLB8yPoD9PIcKaYiEdYFAkzflcVL8w/VX88577cdmVV+N3dKg33PJ3PPH4Y1i9cjkmTRiLww89EOeeeRou+PT5OIP24cD99sLkSePRr1899Inb1bY5L9VSGu7ohLJSGYVxfsiFQwaGttbzfK0Cay3TBgH5KhEnEmbTiMXTxWkclKMDi+CYTzFzjhBJBI4QEZiC5HMorWpE28zZaH7gcay+9g4s+s0VWPODS9D8i7+i6fK/oeXWexA+MQNZ7lAHc8MzMHCo8ixSWY8O1SHvRyhxaxrRLhpuInyxsORBf7NEubXMMywTiQAFhHBlEPFQaMsjbM/BAMznJ35JwCmHQFV1Fmv+N/7gUzs7naWh0P6KJJ3VuIrBUdHD0CFfEO4nPcrNQTESEArLMI9hLCSHuI7SoJKYskELEHBgQuhgR1SUkMI3KCGNIjh2qM5YVNVUw2WrsYqtvJl3eGBVCTfOXoLfPfkqvn7f6/jkfW/ji4/Nx3+/tBJ/eXsx7l2+CvPaCigUI4RUUpCuZ0L4BMc46KziYyJOjpCKEoQWQeRx5QYaQAEXXSAbEBFQM1F5jNKqJJyrxJKQSce8rqAFNTVVGDduDPbYfTd89CMfxnnnnoNzzj0XRx51FKZMnQrHNp5/4QXcfOvfcfGfLsEfLroEN998J557bgbmzluM9vYijPhQCVvjw/LYJuKCIooAYyxEDJsRiEgc8hPHRYTGqkT2Haw18ClzxVixsglDhmyD+FEiGmGB8m2MofMJoce8AtGSzQafx0K6k9U7MxGBiGw2jXVWcKRDGUNKgMlx59NItAIdXh+u7lN4evoCXHXTI7jw5zfg/114Nf7f9xT+im987xp87buX47s/ux7X3vIsXnxtDQKpQ12/wQipZ5EUIEqb1NZ6me+Jj6Bk8fSzs3HvQ6/inkdn4d4OeIvxTrjv0dnogMdm4Z5H3uqAex+ahedeWIYVqyOYVDXq6vUHa4qQqIQMFzxrtd0lw1gfK1fncM/9L5KH13Dfw292wkNv4n4uOhXuffBNPPzYG+xXoicex5Mq2YXS+qOGuu2RD2vTeO2N+bjr/hdwz8Mzcc9Db6wT/vnADMx4bQE8S2erl3SbMc6qa5xY6Nu3H/R6plgMOJ5RGcJYB8MwCSPqaIKf8N4ZF+IHHHvKsNy2lokInUoUI48bNx5Lly2P42meZgRKiym9ChL2l8qJCjiONRN8hXMGdKgOgHDuGVjOOyOWffVp6yLMn78Uz7/wCv72t3/iT3++HBdx3t50y2146umn0Z7PY9K2U3Hk0UfizLPPxmc+eT5O/vjHsM+ee2Li+HHQRRr0cY7tdAdhe4gBfIQACPmMQTRtWCcJhXgi/BLAx4sEVvtAtgNqgDq7kKYhIlhrYKwAjEcatrejtGQl2l5+E03/egpNl/wdy399A+ZfeCkW/vQqrLz8DuTveByZJ96AnbsUXlMLagQ8fcjA4x0q0hYlL6LNjuCxH0IgO4n9ZPsiAmfYGPgwHjII6OUdIto7h4BhRFBbrBDBQYgf5UuIKD82xRqdr2GZpjLZNPR3qjW+NaDcg95vqsSjnBquarUlRyXVsAKGkm3j0qiVRxaWRrySv/HQdaAIaUhHCkyBj+YoMKqoHET9Yw++OKQsHQFX7aW6fmivH4altYPwilTh/lVF3DyvGb95dhW+9chCfPbh2fjUozPxvWfm4U+85/3n0hxmtObRHOYRGEBsCOuF8Ln68iSgspRA8uB4Q59y6xp916CTXkEJaKgGI6Cs0lz9jdtmOPbYeQccf+Rh+PS5Z+GznzwXH/vwcdh9t92pzLXxHzn/262342Le8V500WW44Ybb8OSTL+Bt3v+2tvDuoryCFREYKqEIO4XOR9vTfM0JuZi478GH8NuLL+Pdz4NYvHgpclw8GWs5aV0MIkmP23UCFosoJ7X6JoO2qb+2IyLQnxLd5IqbhKj8EThWXHajjrsUmBr86/6X8Y1vX4rv/PhaXP/3Z/H8ayuwYDmwqjmLlc0ZrGrJYvGqLJ6bsQaXXfcovv2j6/Cj39zM9EqkawbA6I5AF3zKQ0w70lgH+LYazS3AX6+5Gz/55fX40e/+TrhtnfDD392KDvjN37rj/OZ2/Pf3r8dX/vsv+B4XAvc8OB2R1KKmtgFBsRSPQUejXSPUfd/PYv7CNfjNH27BD392C37yqzvIy50J/Op2/PjXt8bwo1/diu/+9Dq8yROeVNqHlEJQYl2prTfOZsC1Gw1gGldccy++/YNrcOEvb8H3fnnz2vCrW3DhD67EvXc/C/E9hJz7m9qOMqBtGWPR0NCAQYMGU1cKCIISge4hDBiG63S0Ip2taFSdpS4IlWYF1DmLCGkEmD17DneST+D3f7oM//zXPdBf6VMKHvW+Ms+1nuZJPH8EBkJnauFzMdvG+9y335nP06fpuPmmf+Cii67E7393CW666W946cWX4Xkp7DBtZxx/zJH4zPnnxH+F7mPHHY29d9sR40YORw3HQH9FKeDJU8ROK+gciQH/3hPTIE0NlW7RApEl98YAlK0QDDcTksuhfekSNM14DS13Por2P92GxT+7Aot+ehnW/PIatF9yG/L/egL22TcwcN4KDG8J0T9KoYaLLS+dgeWi2RhLqQiky9RgCmCuw6Y90gWta7ySLSKc1iXuZAuVrI5QyrFqbrYC2jJNilRyNdU7QEn2DuGeVEs8tqnKZuJsdRJxhB/tolDIOR5xtnHVacRnbu+/hpYgyzbTkY8orAZ9JepsHg0ZQQ1ZSFfVoD1dg1ksfyxncPXCNvz29eX4nyffwpceeAv/9eBcfPfZRfjN683425I2PN2cx8IQyHMVDyPoCiICYZcqwGjHq3kdiY1EVG4inTUsvbnjyi7i5FPj4rh4SfkWw4YMwq67bI8jjjgAZ599Cr5wwadw2uknY++9d0dDnzrMmvUm7vrnPbj6r9fR+V6C6669GQ/c/yjeenMOGle3dOPCcLJ57JNhuzdcfz3eemsmDjvsAHz1K58D7Qeuuvpq5Mp/l1j508qOk7attTU2+CKd/GrZpoLuYpWO0qyEm1p3bbwuPIjO8AgGGdRkBuGlGavx3Z9ej5//6R94Y2EEzwyFZ2thMw5+uoRUClxAOaR8B+sZHq9Wo7auBoZO4aFn3sJ/f+cyXHvd43BRNXHSUF4hIVlwhMqrC5AAGZ6i6J/Es5m+8DP1pL9u8NL1qEBPPMN6UaYBy5osHn5qHr7/i7vw/Z/fihlvLUG6vh7GdOlrpflyGLgiTCrNDtXBrxmGMN0XUbahC9QxXsc1RwPawlq89Oo8GI6fcAFsYMpUNhY4yivF49XVmPVOI6r7TIBN17I/dWtDqg4+wUtlodKK9HRh/ex3a5gqBrLG/hqk02k62UE8cQnKTjUJVXcUwjCEhvHYdKPSmchz56MpYwzpCqy14GDiuuuuQ2NjI772ta/gqMMPxfKVK3H5FVfAGsUxMGSCNVCBVur9nDlz8fAjT+CGG2/FRTzuvYLHvv/4x114Y+YbUN3Zc8+dcdppH8cFX/w0zjvvNBx77KHYY49pGDVyBLK8hnCc0zqfQy4UNA4ejUbMEwiSR6WVxN71l3yDICIMEtC++NzJCm1Zcc5ytD/+GppvfACrL74TS7ioXPK9K7HyF9ej7eq7Ed79DBpeeQd9Fi5DQzGP+iqLdHWKekXjWW0RpQwgRkVIOUaUDwhCAAS98ziSFY4f9K/YFYpMdX9D2kfNqeF1jPoj1SFN9zZQEr3bhIjEgi5yla1HOtqasVaDDnCIsDJXRFSIYDndeqvz1B/oj5QrROy5odAlLMFDHj558CLyRaSQR9eRKcHwWDhLlagjRm22lkaiFiVbi6WuFk81+7htbjsueW0Vfvj4XPw/HrV9ieEXnlqAX762ELcuasQLTa1Y1F5A0VHPKAfEAAaC+B9XU+00fCW2DUeF5LmMY/sgXsC9QOBClkTk2RESGhHlAyOwniV/lqjC0MQgIrCUrQhlzpo6QRWsdRg0sC+mTZuKww87GGeccQo+9wU63jNPwQEH7ochwwZh1ZoVeOCh+3HFX6/A7//45/g+6N4HHsarb87CilWr8egzz2JNroDTTzsNN9PwXKS/nH7EQejTbwAefuzJmA82i8qT48rXUOG7jqUIe90FFFekM8+VkUUEWS7I1PBpnoJIJ56IaNX1goiU+WFoHCVWoA5GsaGlFGHSHiRbh1v+9RJ+8Mu/4YUZy+n0+qKKk4/igx6PelQQ9ZXiIh5fOa6+Q3h00IZpxwWa43jV19BJSRWuuOFR/Pj3t6OxGCFbk4aJHESP3LpwGEmAEAWCQ0g9E/ZVWL5OcGD9BMg8uuJYG3KMA1g/TX4H8P54OB55bA5+8qMb8eKLS5CpriM+FwTk1ZFXEYFIAimx8KnXjnoW0IAbKUKoZwmEEMWP0xFgI7w4421wWlLvVYYOItIB6PKIaL5lmYKBUOYvv74AK5pD9lfpOhgRqu3aUHKWOJqPuH3tL7o8Iko7gS7ZbKuScrA8utQfKuRakE62FIM6KT3tUXCUdUhHq6DxSs1KaNhGfPLCjUBSnvT1yWefR1s+wCdO/Aj+evlluPSSP+PDxx9LGdfioUefwOo1a/A658eDDz2Kq7hg/eNFf8YVl1+B++67B0uXLMKA/n2x//774hOnnoTPf/5TOPOMk3D44Qdgxx23w+DB/eB5KteorJshHO0RwLnr0DGflR/DeZTyU7H8BHyoWyH7FFBYMVDf+DIlnPWIR9CRDmhLXIltEJe1YJgnhID9dZrB9nJcQLTMnoeWR1/AmhvuRRPvTVf9/Aos/fXlWPWX61G45R5EDz2L7GuzMHB5IwZRHs9pEgkAABAASURBVNUeYGv5iVegaZQ8H0UxcLRXYRSy/Yhjyv7wa6iHuhkwiNh+CBBHCNr8lgZDgtZQnuRAVrexRWYIofwK+67R6ppqhNxgqX3RdG+D8tXbbUDPv1XBq3g8q42JiAYdoKmWUoCAzg2c6B0FWzjCuQ/6mxg07qi8EZXASQmc4XBUXucAkD/nPKZ9DpSnqkLdYAFfMT6Ek5o2Dl6VD73wLWRqsNxVYUZTiAeXtOPPb67G9598G1+9fw4u4F3Xl554BT/mruCK+Svx6KpmvEMH1MR+OjrKKpNBSkiHyhGSDxMFECo/Ig/C9qxyQKW0oRpEZiB5OmMqPYExFso3PwCYFyPoh8BO6WTtBgD6NNRj8uSJOPCA/fDxj30E5553Ns4883QcdMhBGDdhIlbSud53/4O44tobcPPf/o5DP3QYfvf7i/Dtb30bP/vpT/HlL30Ju++xJ+bOX4iASmuMkA9OJ/KvYy6mu3qJkC+s/Ygk+SJCmTv4vg9rPRR53KzYIgIR0ehmg9YK1aFQPJYycpKBs/W49qYH8Jcr7qERNchWcQFF3hEV4eh4HMfGuBQMUuRH2KaBYwqqHxEQ0cGCY6Y65PkeUnRsjzz1Bv54yZ3IhynuzjziBKyndRnoq/xT14wxEKWF9T8xKqtWwq6Y4hyEhsxRTwCHUNpRP6gvFq4s4Ge/uRXT31yImtoaRFEB6uzA1qCPCBcJhi1HBIFPHTYIGa+AY9zjAiFF8JDK+Fi0uBErVrbDpjyIUSLrA4FIApYyLlFOr77+NqyXQTqFuAzrecT41PCk0JBGEtvUryOiAlBfX8uFWZa72SJ1scT+09DTsUbURYWQcQVH+bFS95ftqq5puYjEdRXhrdlv46CDD8KvfvELfPc738aPf/QjfOMb38TBhx6Ku+6+F1ddeyPuu/cBLF++EmPGjMFBBx6I008/FeedezZOOunjOPjgAzFl20no16dBycWg7VeAysUhdMx3iYzYNhNxXCjwCgCULQARhgQIEIhjhuolA4AncY56EWkRx9FBI1y/IOSOUhS3lEN+zUrk33wbwX3PoYnXFgt/dR3m/egSLPzZJVh50Y0o3Hgfgmdehcyci9qVTWgIIlT5BikfMFlBmDUIfIFTetS/iDxCfNpTCxsIxBHYsH4ZEC8inxFKEiKwLgHDPJ042PKPKEnOMXD+upa8prqBik4zMukMA4fkTysy2suv6WX6MXnd1YgxnARVcVqVPo50fAQ5ToI8d46OkhCJxdVRuqUiHGcqBGLoPs6yniaorFAAuPgvg0NEqXGRCAXHqk48wGbg+VkalSwyerFeVYXFqWq8HGXxz1WCv77VjN8+vRj//cBsfOn+N/Dfj8/GD1+eh7/OXoYHljTh7dYQeW3KD0ErB5/MetZCV/q0ExARgC+20OPYr6gMAWVfoiOyxqPjbcCUieOx/1674ZSPfxhf+uwn8ZnzzsGkMeNQTeV86cUXOzh4+eWX4fsWapxK3AWgzKAarCQNlLOwKY+IQESgx3+G+lLRExHZlOrrxIlCgTVZRLxXAgcrm+2Lm255kkd5T8D4/eDRoQMRkkfbUdCUDoaCxtcFnWXWAOlULR588E1cedX9cIwb3VahE2ddFN5dnmU16pvSlhJgSyhEOdjqGixc3Y7L/noHmlsDeDYNx3ElcsfblZskLiyrgOawIy4LUE5+Ko2ly1oxc+YSJtUoKR7RN/J6XHQsX9GOV197B57xIFEYj+n6q2m76y/dWImIxPSr2f++fftCf1BOdU91R/WyApqugOvhaIWNaJ1CeVGneMyK715raqvw3PPPazKG6dOnw+fYbrPNSJxzzlm4gDvUk078MPbdZw8uWCegT58+8FiuNGKAo3Y5fgk92o0JbvjTUao8V4ADBKP9pmFIccFnuGBS50dFpyxYGrSjtGwpctNfR/t9T6Dxijuw/Lc3YNEPr8D8n12JxZffhvY7HkX1k29gyNsreH9axGBjUZ/xkOG4Z7wUUuLxVNHAsR0FgFLqNlRMQ59yZiWpWV1As4V1IwE4FWPQeBeULRZVe1aCg+HiwPHUrSfhMqdIpTyIEfzv2skWCjDsVJrLWlUUEUq8hwT0104K4IRkvllHObP/7Vd/UKlEO6KgTnNTCSq36vu6QQT4ZfBoSGxUQgIBbMEizbtcLgKprECNqYHn1yLkfdqqdD/MDOtw/yqHq9/O4WfPL6HDfRtfeGQOPvfEfHzj5UW4eNZKPLi8Fa83tWE1FaZgfTr2FEz8T/hVwBZ7xAiMMVRPBz2GCulwwyDggjCKHWgNFw1DBg/CgnnzcM5ZZyCTUaOL+K9YNTY2Q8c1k6FR56QHH3WyelyncmNyk14RgYhA9SOVSkHIU0gnoWnlbZOIrAtJLAQ+LFdVtTwmuv/+GbjhpsfhZwcA6RAQAtb9iAigAH26xjXdBbhytn4K2dqhuPOfz+PBh19BdU1dLM9kYiffLjXWEe2K0zXeA5VGFbpFibNDeIGHVMTxoC5W19Ti+ZcW4/77pyObaoBv6DDJRYy6wY/2LSBGkcDXFBFRLsViGjNemQvhYg+bRAewxJ3zzlKspKNN2zQizn0dQ1LtlVdEOEQCPf0YMGAAd7KlWGcD6q86OdUhBeWhktawOzMS1yuSV823PEXRsIrXB/pXzc4//zx4dJzCzHO5S12xYgVqa2tRx3lRCiNElE1EHYihPAdUZ4VzilU2+VX6ayFrJvuojk5BRGDEIAUDj/RLbQW0LViO3Iy30PyPx7Hi4tuw6gfXYOUPr8aKX92INTxdKf7jCfg8aRn4zkoMbSmhrwA1HmXG3WmU9hHYFPIctxzpaRtgeQzYco9H/fTLoPEtR7mTkmNUd/g2dHD6P4sxjS4dMZSd6gL4MMoxL+s70735mt4jrsZLuw2uLkswsLA6eFzNidNI15YFi0oRRDKwVFlV2q6l701ced8AdC0S5b0TIuNzuWABbnk99txjSmi0IhPAmhJSNPi+Z5FKp7kD6YvmVD0dr49HmiLcPKeAP05fia89NhdfffBtfOuBN/HTp97BZTOX46Flq/BqcwuW0fkU0VWGIQA1khpGbJchj3O4lYGiJeIO1RSQE4eIY8BDA0i5D0Ik0wGAGkpL/pgFYyR2fDvuMA2PPPg4dthxVzz25FN47IknceIpp+H+e+7FLiwTEbBhAqAnF5FeEjFPczVTjZyCxtcFIgIRBYM05VIxkoq7oXpaLiLlukmoeRUQRoKgAC9VgzlzW3DldffB+TUQywLKKKRwQokol4hyoekSHxAPJS67W9vyyDW3oZgvosAj/mJ7CSXeu8IaaB1HiSJ+2AppBKaAgHK74e9PYOGSZlQZQYZO0UZpYlLCHJp4KRMLPq4Yf5gNJ1UEypr64lhH+8xhouxBYEtMaJ6OnRhLXtmml2K/6WAhsLxDBfuToi7dcseTWN6ag6S0k0CykCC+Y5r9JUUA2irzWBcKWgY+Jg9htit5SFc7vPHWPLToX9CxzGTx2q9DpBW0nItNpTrjjVXIcRUb+SGEPK5dpzPHUW6G8lDqkVBGpCUi5CGBTkx05IkkZSKUF+XCFHzuoOt5ZCykoX4upPNTgxoxUQGVH8qPxhU0KYYUCPliQZMchyJDh9132RmPPvQE9t5nfzz99LN46ulncMIJH8Y/77iDZTtxXABWi+eRQFgHEElCpZ0A8wCwZ4DONwhAHJUTNY5ZIfNDLm5D5BFBZSkiRJEYz0GguAbEa21G+7wFaHnpNTT//QEs/ctNWPDbK7Dy51ei6afXoO2quyB3P4vq6XNQv3AF+lBv+1AuVVVpeFkfQYa0fMCPSUekGIJNsR8RTUUI7YtTO1UGHRts6OHYxbpFfGh8Q7iOhV2ByS39CgQe565HfQJl1ZO+gwFYxi8yXha5fAn6CEdBuEjSeG+AttcbdMl2RaJAUAphjUcRACJCpSKg+9PESWF4Dypw8b/upVsmRfnCkC0FjW+YKhHJCZklGnliBdcBzGUXXAWgXHcB0UlaYm5ERMdJ4ji2DrZsEEAZsCokNkpFeCaC/v5YvRhUpzgL0lm00ynMMjW4P5fBtYsC/GLGGvzXI3PxpYdn46sPzcbXeef7yzcW4pZ5q/Di8gIWtkVoI0NOFYn0wJWpMzTCXLYYGjwJLNszEP6jDUdILxtIiIIE5C9iH7u+woRAyI9jLODYjB41gvdT++PKv16LOe/M413davz+4j9j0sQJ2HHa9slEFSLz1Z2siEAY35xXjZIxBinKQJ2spkVkc0ishavSt75FrpTCdbc8jFVcyVvfABxLQ4dqxIMxgkgnmQJ38bnWFUinWrHzDgPxoUMn4MjDtsWhB0/AxPE18G1b7HhNVA0jFsnjoFVFDPxMDd6auxp3/Os5mHQtVOEiW0QUOW0SQp1SPULXRwCKmDTagKgZTo/eOWfAe25XChDqT0vSYEYMi23NKOaa4KmjDT0EdCJqGB1HEWzfeAZLVrVi+hvz4WVSYHNsyRH0ZUMaxJmap2kFzdS+UC4I4KggHnx4qRALlqzCrDnLOCYpRVoHSEKNx/Eed0ft+RAvzXgbQuMeUcci6p+O4zoqxlmOtSscOEoHUknFxRv9KG1HLDGCmtpqWOo9wKUM55rjoESUTwVcnMcWyyGrJa8AYgz0yDimJcLxKGH82FHYZ6898Jc/X4aFi5Zg5co1jF/KvN2x7aQJiEhHIKg80iWueUorJK2I+Qkuc7lAjk+JBIiE8hbaRePDqH0UQ2kRp1BEadUa5GbPR+7h6Wi//iEs+d0NWPDLq7H0l9di+W9uQNu1d8Pe8xz6vvQ2+vO6qY4KVM2xT1VzgVhDqLKgOaV0A2j/te9CPpSnEnMjNhO/lBGlBYoPYJwfZitWBZhc71vBqYTrRYQTUu4C68d89yUkzzlm4r5E+XYoV12paVooY8XL+BnkKOekXEsUktSW/nKUtzTJTnrUwThRpKHQlWacWM8nDEqIXBgLRiDrwfpPyVb+FTbOr5T7qkOsoDVU6T1KImULSKVzMFUGYU0V1lT3xxypx9NtBnctLeLS6Wvw4+cW4otPzcQFD8/E/zw0Bz9/cSGund2MZ1e1YD4VrTUiVSsAl69Cp2pdAZ4rxZPZZ1GGYMo8aNvrhohjA+y22w74yEeOw0svvQw/ncZJJ34Mhx12MLR6xAlqqMCOg67GCgxBA4NNfLSegsedoOf5UEOkVQ2Nn4bvFpQFP1ONl3ns+dAzr8DPVoHSKJNzsFyB609gpj0PxdJKGKzCcUfuiJ98+zR86+sfwZcuOAqf+/Qh+K8vHIkLv3Myvvi5YzBt0nCUmpsQ0gmWCcU0PecjKBhkee973+Ov460lORS5myx5bRxN7hpirEqNzjD+qVLeo51w9N741ldPxre/djy+843jGR6H73z9eHz3GyfgW187Fv/z1WPwybMOwPBBHtpalqv/BtkmoYgWzMBImobbohg4PP30dPLHPMPizXrL0qFcdDzb8g79p0L5AAAQAElEQVQvvToXELse7llER4awRJ3w8M7cVVi4YDHSaR8RDb+w57LemthCD5WYb119fXyVEdKRqWNZF1TK1tVwsag2KCK3fsx1kUfOe++9C84++zRU8+j4iSeew2EfOhz77bcfAl7jKC0RNrwOYsI8unNw5hCIw4yAi9/IA8fMg8dWPFCmPMErrmlFfs5CFO5/Ciuu+QcW/+FGLPnZVVj+8yuxWv9C0m33wjzyCmpmLMSAxa0Y2i6o96uQ5WIcvKYpcREZcZ44KUtbmyOQBb5smN+u79o5XUv/s+M65tqDUOem2j5NVIA2qSIWL+Uh154rl/SuREy5lS0e6AQ18fIIPC4uQH9YQBtx2lGCxiugHQ+5g3AqFC1bq88VzP9LoYOl00o7QYYLkNowj34ooY6OMk0DmOKuIcs7xkK6BktQj1eCLO5pLOLK2avwi5eXcrf7Nr54/yx87em38d0Zi3HlvBV4aHUeb+cFzZzpjitoEER8GmcDESEAgh5PPB5BvLLXEv0J8ZEjR+Loww6B7m5LNBI6pob1tVzj6mR1TDW9OaB1rfWgelOigdO66mRF1uJKizYJlFZ7roA773oUoa2FsynW6+ROeJqQ4o6/hXfLQ4fW4Utf/gg+ff7R2G5cHbKuDVFrG4KWVjrVFmSkgMMPnoJvfv3DNLajoD+dqOIhQRguECVqh/WZ4kLh7QUrcO99TyPt8QokMuyTgRpdlq71qmkMCq2YOmkwDtpzDPbbfRj23W0owwT23W0IDthzBA7cawROP3F3fPe/T8fOO26DtvaVpBUA1AfAIGI7TiycpPDW7IVoac3H7eJdPHp85qh7Yqrx8qvv0CC1d9Dq2Q+hOE1Uilt59fV50GN2p45Xxy2GuKhXP9pMhgu/hoYGFHns68iTGlwF1SsNFTSu0JUZEYmT+nMEYD3ndLx8WGsQcoc+YFBfHHLw/jy1mYy62roYVyeKiOFaMqmbZPKrSaVH8Fie4bj4EH4FwkVHaWUj2mbMRuu9z6Lpyjux8rfXYdEPLsHCH12GNVfcifzfH0HqqddQ984S1De2oC4soCYNpH2BJfDmAcUMUOT8LxkAbMOKQPnGBw/FoNrpEKr9UCXoIpO4RPWSeR7nqF5rMVp+XTnc8oEO05anSqWKyLMqqBJva2tHJpPVaAyqE3FEP9QPmgk00fgHuiLTPNbV4P86hHoc6KoR/9oJz34iHvtCDQAdI+gg8yiqpFHLeNYYuIwFuOMtZFNYlhmA16I+uGdZhKtnNeInzyzE1x55G59/ZCG+9NQifOel+fjz7BW4e1U7Zubz0ON6kJoabB4w0XgA4DjwhWF71pA2s1rpdHzfR8Q4W+SqvKJCGtIocRehP+FpjECIA35FBMYYiMgGAXxSKS/GdVQgQxpqEBVY1O0V6aTVrYBMswjxXKKsMtzFvjVrMaa/uhBSVQP9dQLW7KgSegYtbS0Y0bcW3/n8aThw90kota1GO+9jXWghvKs0sAzJf2DQtLwR/WoFnz3vKBywz1jk2loRSSbesQY0fI6+ptTaikmj6rHdxEEw3FWmwhQgpGFIgxNf7yAdVIJCGTMfPgQGpQJHtNiGfFuBdIsx5HkPXOQRbCEXIN8eoLWpDeNHNuCCTx2P4UMakOcxspAMeOwP3sl6pCNeGssbc1i6qglg/7QPbABrHVOj8zHkjwjMCNhXHXWnvYaXEsye34iF1BOTiriYCODT0gvHRgEask/W95BjX6e/tgAB9dTAcLdmeJwdAmzc0WEraByb8YgIRBJYXzXVDxFBKpVGVVUVj30Djn9IcNRjxzCKQ8WrQMXhknJcJiLxZqBYKoJdAjMZCrQfURjCATApC/2dcUYh/CgeuwXHukIERyixRMvCYgHF5avQ/sqbaPvnY1hx2d+x5JdXYcnPL+fR71+x7NKbULj9YXhPvoKB7yzD0OYCGiKL+lQGGc4vp7aQ7SkfwoWsZWPxECFEyAVNRBAuroSh40IA3CWD6RhARsjf/9XXo62KOC+cOtouQtBxEY6PZlVlMijkCxpFRPk5J4wrMNjCr9nC9DrIOY5z5KI4rSt+nQCaoD4C8Qcdj2K1c1nmbK+x09HWf1KE84qGTqUTIeIsDqkDEXTfA36Fx75+HJZ4BxxxYvmhD49IXiRIuzyy3HlV0/BX0/j4VfVoS1VjVtHhoRUF/HVOG377wmJ898FZ+NJ9b+ILD8zCd59cgGvfXIl2HTwkj9AxGPEg/Kc5LS3NyOofdWfCEMB24yD+CEIaJL1PFUn41GoirF0GRRMRDSCShJoQSeKexz6V4yKk0YUXxds4CNSAWuqSUHohd+2PPfkqDVMGnvWgjghdnnypgLp6gws+cxwmbVODfEsLaxn2yocT9pCGi2YaGjUckBSdVinfhqpUhM+dfxQmjxuMYqFAZwIEvEv1oxYcf+R2+PkPzsX+e09Fa2s7QCfrRKA0tGlSZcAJAgVh3FAWHkz5HxOogGIoVNLGWuR4JztqRA3222tb7tryAAQi4FOE5epCrI82OuXlq5vgrEBIFxt5nIsAgtCIG8P+U+7kijJzaGor4bVZS2FsCtYAvlCO2mAZPGZalq1qKuDt+Svgp7LwxAJKg/LS8Qh5UkWy5CLuDcMt/JIXj2fnae5m2XCsA9puT3DkSUHzNYy5KLMUUndLpSDOEv2W8z1rKUOgmne+La0tWgJDXVAQiTEBhoa084++gKUX3YS5dKbzfvBnLPr11Wi+6p8w/3ga9U/OxKBZiUMdYjzOoxQMF8aljIBTF0pDm+QUhnECP1DaBpExCMVRW7QU8WgajpXqcrxwYhnA8esA/J99hD03HAtXDCA8OWCy42U2x83E6Uw6BT1x04RTWUJramrLQ9LiFqfrICLQf0paja7H7bnG1wWx+rCjjkoqIkRRYPDBuxEJuLhcKGkdSEv5WWYpaB6Yj/hx0OM/j9M0Q8Q6H+iTFdiqDNpSNXjLVePBNsG176zE395eBf1jAvEwoPK4SgRNTc2orauN03rnBtKME+WPGqokKkmwiV8de0VVQxnwPiVZoG0eDa2vICK07w5pTqQVqxrxIo87rc3CDx1UBh29IV7U2oRjPrQT9tl3JPLBirg3SXnyVXodINzR6O+mmhC5fAsGNng49cQDeIzcCNe0CuP6p/Hlzx+Bz332IPTvJ2hsWkke0jSSGYioEXSAs0DEASAnMV3dgcbGMU5t9BNxjIGQ49mOXXbYhjs3Qcido8CHGC61yJ+lYy0VQzSu4YKBBnqjREEaugv2Q1hfuBONYISKwooiAv15iZdfmk298BBZy7DEkuTVEXJsI3IpzHxrEZavXAXP92I5xhhlfjMZLlqUb60QF2zZj5I1RqC/WiPkPeJJSMQFx/pA9U0hKtudCjfxMWMloSH5j6JQY9D/9q6VJxdxoudHGWBey6PPw/3zSQycPhcDF63BoHaHei5KbNaD8IQJKR9F3yBHOUdxHYH+A7/o8dDP9shJksJA57glgnWgQ2bGB29ZAgKoTNTB8t68nNkR6JhrwtdxqCyoWEXz4opJZIt+k5m0RUkmxNRxcn7GiWIhgNVdhKYoABWCRjuB2FTmtfM7MT6IbVgCasJ14VsBTa+vBm0PIp4cWGfgS4S0jZCh0+UGBH1qsrBm/Wqh/y+w/u1P8FEDhR7GIeARjSpyh95i8x51suqolcbm1UywtZ6I0MkCKS7sZs2eg+VNIVJ+HUwprLg2IjseFxUxftRgHHvEXmhpXAVE3DVEjmXreXlkDzoTR7CSRchd6q7TRmCXnQbj6A9NwY+/dQaOOHg7FJqaUOLRbspYBK6I0Bbg6PwApa2y9Rm1bIRSkhCQCJv2cJ6wB5Fj/SDEoD7VqK/NINBBZ75wHI3RNojHvuiRd4/hWW8zjkdmNXUpjOR9u+7IQQNOJmN8j6cLb765BCvX5GG5WwzpLOOC8kcXW8L5PWPGHLTk8jCW/SqXlYIS+g/oj1GjR3PH385c9ndTmSL2Jr8cc0O91R9QYpTj79a7m1XHq3pSAW1DRHXGIeCOW9MdwHwoMCOdSaHzh2WY0fO13HH2a0CaVxTWy6DEhUXI8dXh4mEGWnlr0KZDpyrAuqJDxXBzX62mQ14B3fluLo3/jfgqF1VbwwWWhEwFhLU6muim71uUipXFouDdjsVa5NeRUR7udZT8m1lkm7opMZViKY9UWo2KJtnxHkZFd04laorhJOHs4EscRf0PAbVrCjrAujrtDiqDnrCpHVM5bAi609H2K9C9pHvKiUVg6SRMineUFr6zSHHGlqIsalMe0uCji55yoMZIRJgCCoU8d2e0FkyJJHmMdrxFHplGrOu4q4jrdZRsOKKkWAVWP+vY2YlIrE8iSdiVmkiSJ6KhgUQCzwtRJK2XZy5DGFg4P0Ckjo4TMKBDCZFFRIN68D7jMbR/FcBjZZhstzZEpGsz5bhA/zkKOs8jKUQFfPac4/GF849G//4+1qxaQ3eXhcd7WsUhYRgTQbjbdKQXSkD/FUBgkDw6vklsU74GFlZSEGeQ8gxELODUcSkdQeRK8fwxhtYcAg+G/ySGDRoS8uanIuy602jyq3QEYH2FlJ/CoiVrMIt321y3wOdOTGnFQBxD2bbyyHzGa0u4aKuC7vzIHhwihO05TJ0wEMOH+2inUQu4UBGWQCKAdREjaluA5okIRDoBG3hEOvFESJUiyPCuTcQkPDjHMIrl0dOxqm4qKHmiQSghOOGRv8oSXR62oTwyR69JSrxeYDSmqaHwo8CmGeNbV42ii1AyDqrLVEHiRvC4KErR6HsRkGITqYC4fNmkNktwBPJKubgYNA3mJUDUbm9nPWYrAwz+r7+xGDiYjkK33NhFXOBVZCLCUuEoUbaaJ8Yi5FzROKgvjuMVx3vhY3qBZheS7BhTYVii0as0pR0lML/yBtSYUuQg7KxQSJX8/5RQe+nKzNK+x8c3OmYVABSjAtjMRymvDzpJKfVKexpqurO0e0xo/CzyEO6yNK74+us8TnxU0Tl5WP+jd1YpHrUohuF4AcqbphLQnUBEI6MpmgkNNhl0jWU4QRy32hvif0MEhfWVJYMQbcUI78xvpVMyKLG/js4u5paqWAoc+tZnsPcek1HKtcGJTjoH2WDDjk3TSlJ+jvSFHsexrwMbauhEi3QiBcBLwbFcOKGNtaRnQBSYyDJfEPAfYlBaJEfdhwKjG38FERcIoKOOuEMq0IgU8gGMDqDS5O4VEIgB23SwbN9oGoAhbOh1ziDgAmriuAFoqEsjjJQ/rSUQa6DriddfX0hqzOP4dNDifPVTBvMWrcb8Rc10wHoSIpROCBhDpwtMGdcXvm2EiAXER/JEDIRAevwmr7aZxDblKyIQKYNWECCVSkH7XXGqmu3IYyXUeE/QMoCVOQ6hHjOi+1OuzqP5LEphMS4UIT5j+lUAEt5tOsVcB7GI78edCHXPQWloT4WlET9cc8ExZLLLqzKpgOuSv3ZUh7wCVLW1Ef4PkpjviAAAEABJREFU5qg4Vc4qXymFXFyXVzJdZVEWlqFOO87TpIhztJyfpLfsV8d9y1JcBzXtuDEqAhaWA8Y6XscJ7ThxVflV19eB0oH7fowElGI8sJwXulK1DCugE+H9yDNU0DGAqkaGKXQblZChI2IUXR8R5uggMjPi/ZTnqSEBNBsO3R4dQwWwQCDdyjaYIH0RA2MM9Lh4g7gbKiQ/auCEn8ZV7VixfBV0QgmkXMtAjXBYaI5/aGnY0KF0ICHbDKCGWYSDWcbc1KDEXQpVGMJ/2u8N1ZPYsiqTagAYQpc0m9gm0fV/bokiLpA4BguWtaCVO0Xtj7apcjd0YkKXqkfHNTz6dxwHbMLjQkFYcBg6pAHjxw/kji7XWUvbTafxymtz0NRGOXWWxDFBFaa/MhfNbTkY3jUK57oIx5FyyWbTmDplNFzRIWU9WO4kSC6utyU/StMaC/3Jd49H2iqLTYUKH7o4dLoiqmSUQ6WtUZ9HjCH75GirRESzOqGMZKyF8F+kClEulXL4QdD7EhBJpB1xjMAxSFJrt2stHSvLkxIOHu1PEt/yX7PlSXalSOaZVOUVqXS3ErKg/Gr/Et1O8MvZ/zFBvPYsS1Kdasi+8vQVCup8Kx0RTr5K/P0Uqj4KGdI/UpEVt04uHcv1DXnEqkZM4xEHrpKvaQWneQQoFSWKzXtEBHqvu3m1umI7WBp5NbaNa1rR0pSDpeGLMciXiKXbiWBcAduOHwyfqyHtv5Yb1tNw60DAZiggHp+CTpEJvkLYwKvFdNJGdJGTxRPPzOaO08BQ99SoqOzBo3/djKV5f9inb59kAbUBklrkiOWRZlgMUVtjsP3U0XSyumPTBhMMsT7mzV+JJcvWwKbSmhmDFUGJpwLTp78NkAZ8MF2Cbt3yPEIeOmwIxo0egIg4HnkHF2lERO88LnayOt4qiwpoW5X4ukItV9CyqMPwak53ULqqm6VAx657WSVluJCgSGjfo1gGlfx1hx/k9oYEHInqWCow2u2t5BlOmkpc8TlY3fC2ZILTc0uS60pLWU8mqXbG2s6mtKQCWiMMQwQuhKORc0K8pJoWvS9BaKyNAoT/AEuzrWlLbj3yH/GAKNQDM2aEHks5oCFX8IHJwzFEbFSF2AoM3uuXPAfsj+MYVFmJudPxUUPJ0YB2UsdQIeBKviqbhZavi/uABkikXMKAZNHzUTpd8zStYK2Foay0TISVNfJugI7L0ODrTxbngwhCx2rUwEM4KhFKPEZOpUOM2WYAqVPveARrqHtgz5UPZm7Wq3UUNlTJGC11EGEYC0UjjJMjPf6F8C41hggqXCG/HcAMKUPI48qq2r54/pVFeOq5mbyGocMjLiA07AJnPJIL0Kfaw+B+1VDHGbGuAyDCNiuAuBl+k1fnHrQum588cSjqanxeJziwBvRnSOA5NLeX8NpbS0DxspKWsT3mL13dgtlzlyNdlYEraQ1H1WE5fdGO2w1FmjoVhYIgEkSx/juQ0ZgGmBZhmimJZxI2+IgIRBLoiSgi8HmV4fseKs5SxyXiKkrDdYGWKSgtEeGJRqjRdUJ1NeUZhRtcBHrZlI4oe0Ieof0FpQ+Uu4gPnl6WgIBSRzyOEccK63k8z6eOxpMyxkd8orQe5H8z2/yb9ddfPdaqCnlH42kTXAohjmiowC6q8qshAJUccV6M8b79qEmIyGvEPuqUpFmDxxVwyF1ekUeuYgJY3pn5NKY2iGhcWMMzKNHY0KSzi9rJCrz33RQRqPwdzUHaGPLXyZNyqSkRjTkarwipDA07M0UEIsJY56sGSyTJE0hnwTpiIgIRiUsooTguInGomSJJXEQ02Q1EJMYTke75ECSnIhbNra0oaYI4JnZEBrrIcc6gKuuhX986GswSxDioDip0I9YjISIQ6Q5dUUQ6y7rlMyHCMoYQ/SgYfthrOpmId+Oa76WzSPvVyNbWoKq2ugtUMV6FmrqquOyRp2biV7+/BasbS3QqaZAKaQnEWBp4hyDXGv8w1+B+VQhLASIBtPsiAhEhbvdXIKwXQnjMGuYdxo8ehKGDaxFwJ0ppQulaXtrzmgsvcsdaoPEylvxHgO+l8MbspVi6vAnqLC1lK4YUBcgSZ8epQ+LGlEeix3zEGTAMKrmM8hXRPEbW84oIRDqhK5qI5hsY6q8CoLT55RxUndSxXRf0pKE4miei9BLQtEKGR+Yahuy/hmQmDrp+TIoOnt0wYF2yoLLXcuFHgcEH778pgY1VFxFEnPcRx74nrnBcNM9aj4EhgDlCbbTorSdppbeol+kKQ/abX75UPKo+I/+5r7MGoTpMDqLhZC6EKeTCNPKhRa4UIZ8Hd0tAsZ1mJVdCdSkPS2NnJUMjoEd90fu28/Hw9ODOReVcBuwyrDFUzMooMrMH/nuZ1Iml/FqOUbGoR56IeUX5ERGOgSBNh6Y/LVoxqnhPHwPxs3jsqTdx1a1P4eqbn8Vfb3qmDM/iqhuew2XXPI1L/voUfvSLO/DTX9xEp1bkQoHHwdylKeuOH499tjQuoNOeNHE0qrmzDMvlLN7IGyWGibv8vlU+JkwcglLIkxcePxsuJpWsZ1N46835WL2yFR53AuBiUmDx6vTZPF4WytlA5e7zFCGk7Pv1z2L0mMF4rx8R6VhE6XhvDHryqz1L8hij7mv9JL2OL9siVtIebcM6MD7Ieg8loPNEmzcm0QmNU3ERA3rnMb1DtgdV0XT80UjFOifx9+23MhzrYJBOx/HY1BUdwoJBX9eCnWpy+NjIanx+Un98aduBOG9iPxw/Ko3d+ofoZ9sRtbei1J6Di41eRRYaKqyjjfdRlhoVEYmNcCX+PmKvBysu5tNYiwJ3YsovuswgXSSEvJ5I+T4yWR+6y8F7/IixEFuF+x+ZgYsu+xed6UP4y1+7wFWP4fLrniQ8hfsenYO2oBo2XYeQzk93j8q+8KP9ikolHvVmsdde0+gkC8zVEgYbeR1pKUh8Nuyw884TyZOD4SVrGJa444/gkcfVK1ox951lsOTZ9wWNLe2Y+do8ZFI1EPHpVliH2+agmMekCSMweFA18/CeP6oHmwrdmaUdoAj5hdAwxwZTE0TSBR2Dbq+IQJhTaUvjTG71V2hn9Fpr8xoud2yjlRRPYaOI7yuEhOPka4yB2oKtwWCsM73TkLATUZm0AXUvicc9SzqaZAB4P0aSiydAeIzGmRJPKBsh5OCEyCBoCzCa91HnjeuD/7fvaJy6+zDsNLIWA6pSqOJRRN+0h6kj++PI3UfjggO3xxe3H4Ad0w6lXICcs7BKX/I8yuO2V0KgiynSIyaVkOiHJb3/6jgpsCUaSH67vBzHMm/qkBy3NCImKY/HMoluia+Sq8Dm0hMRiBAgcVVHQhWIM8ofLdV+KJr1NFUueC8D8ioIkUrVobpmANLVGaSq0x2Qqckgw3S6JoVUVRZ6rAxEMMKjYAeowdBREvahPdeCbScMwqTRAxHkCxDRXBZs5FVdUwgM8aMAU8cPRL+GehSiAjlzMNRZ/VWhfMnDK68vQhgVYXm8PG/eGryzqAmG96DCu209SuVhDjy2u+P2I+FbG2uPIZ9KP05shJeuxSIS90FEumavHacMUSau0crYa6jIGm4MkFRU9O5A3jVDWYio/5HiaUa5vTja9UNWHfGUXtxnlikJBUZ74dUGOSd5VA+CZQutvo/2yPAaC2Ap1vfodI9YGMFQo7xEhI4ZHdBJ15A2WEGsDxEPRumzHtiAFmnbHaCZJPN+eslmB1fd4uwTtL+9xCwl2DuURYVf5lzirgk6n15rtrOJfzumqqqSpwpywoj4KEgVbKGEPq2LcNJED988aARG9Xd49uW5eODBGXhu+lt4a9kKLG5uwbJVKzDn9Rl45uFH8cTz02kcq3D+ftvgy5MaUBOtwXJHw1QSHrapLFQ2hlKyBECdLPhoLoOt8LKfoqAtKnRvUmKuoDaje8EWTQmpKVTaSeLMjF8RgUgnxJnlj0hnvhjKkWl1pB6dQKKC7FsFl07EWhp+GkoXucRBEV8koVFG6whEknwR6cirRERkvTxVcDYlJMewUgLIj/INWizhIiwBSxIRwUH0yzt/Rwcn7JjuVpwV5OkUHSx3m+DuPMInTjoANRmBUJFEGBJYdYOvOBZHQGANHI3nkH61GDd6CNoLTdy1enSaFhQbdTOFF1+ZixznAZDGqzOXoSnnQJtL/krkKkJA2dZyQTB54mBEpGVIWl/hR4HBJr0iApHusLGKItKB4siHJiqhxtcJiqewzsKEnn6d9o5jpKGiCkSDbhDLsZxvwH8OccqtjYot9yhxlbK2Z9CYb4O/947w9t4Fqw31akMNxfwJebQQ5zPUOBgqCMA+VCBkXOhgHfXKwKOeWBQZt9S9VCgAyztBmH5/vcqRxD0jX3G/GW6F12yFNuImOhRdJ4HEWe/vjwSA0OpwUIQO1hBcS4TRrh3f2G8EDt5mBG5+4h3c/9LrGD2qAYccuAN2334MRg2qx+A+GQzpX4fJkydhzz32wITRw/HGzNn4x6MvY2h9gAv3G429bYTmKEIJVZAoBVBpsXkzkXW2wkvjIyLQ8TNGICJY1y/sbwVONqkJIZZA/1GiXM0bOg1mdXvVyervO+Z4qiAi3creu0QXPmjs4KgTMXg9WFI8hSQ7dCGEfYysoC3fglM+diC2mzIKxSKvJmL9TfA29auU1dGnvDSm7TCMJy4RPLFcjIC7V4d02sf8+YuwcGkz6G/ocF+DFkrcgECE+lEqYpuR/bHNiIEIeTerRbRpGvxngiRsuwhx/wz7CH3K+RqtgM4TwMV4WEd5Ba9XQgdEvMaqPmRXNHz0IMioQaB6gJN3vc3pCUMnkMB6MTn+RFQTJRz49qCAVVxIrepfixYx8HnCsbW7i/+Qx2wNPrsNXUVBt0bD/04b6mQRQahVAY1djjuIKXYZPnPgODQVBVc8OBNjh4/Ah/fbkcdyLXjmmWfxzpx3ELWtgCm1oT2fw+z5K/DM9FlYs2I1jt5pCvbcdipufvktLFu4GBfuPRXT6grQ/wXGmYjTMg/h8fG/w/KWqLuuiSKS5AonkyGAconHtJy/JdrdYjTIqhj9CIwxMcS8AmAuFwghdAdbLBbQ3tYOEc3F++sR7j6kCMQQIHkqvUhSyVeQchkgX0Rb4zwcetBkfPwj+0GiNt7HtoG+kWjvsn8RsCOdbG1NNSKe/0bUf5Wbz9OB1rYcXpu5EMtXN+P1OXPLx9dsqvyGxRK2nTQKdVU+PI5BOXurBCLvsr8b4U6lr8fEqlMiSRsC4bztWdHFeSKqe9KzcKukPfEQcg442q40bdWGuAisoGSBYlBEkYsjdaAd+NrpLhz7PGFJFWiruDkI+mQx8MzjMeprZ8Pfawc06gqkB36Xqv+no6a3ep+s6MrUOWF1dVxOJYEOiAJT1EceNHBoiQcqBrPeg1cbV9CmDSRkyCO7EnewBbLWP2zGOfuNwZLVOTz50hx87OBJ6J9ZjrunvwqxDdhvlzlmpsUAABAASURBVF2x7cTJqOkzGF62AQ21DZjK47bDd90Wgwf2xz9eeQermxfjU4fuiVeXBbh9wRx8Y/cJGOe1IygYpDzuai2P29h/QwDWNYHRK4/jOJh4BAQFThYmO9qJWSmnDCcu2UKRRrSctVagRqjb2K+FseGMTa0rIhBJoCdFMTR0vB+sq6mB4aobXBTwVItoBoZj6phuaw+wprEV1rPQNkWE5Vv2FZEuPKpUFbQN0U8HGMVjSiD8GkRM66+HRYZKyBMP0LhZSUN0jBQFgHDSOFdCsbWJi7pWnPLh/fHlzxyNKtWjoATDnShtIYBKm4xu7GW71HyAbejfG99myECMGFiHIIy4OHGkKbyfpZ5GPl5/ewVem7UMzU0l+DwxcHE7/LLRNHmeuu1Q5kTQ42xs5OnKobBxEX4JG6nWUUxstgWojQlKQRyCdLCOR8e6J3RFU/3VdDcczSCEJS5+OFkMZc9krDf8aLQDgmIIQxxwHoHj1VGwNSICjpHFqnueReOzb8D5Hgq+gVuPLIU8RbxqaDEctyljILtOQHNaeNzPAvLuWJdHGRxDjr1wlMIi0tagiYtTs90khNsMwIy330L9vjsirMqwy5FWfM9Bx05EUBkn8ImHhB8tYxIaGqMSAOPUU5Zpfm+A6Q2iMU2OSdIFxOquEwD6sDOaXwF2EdYKj6QMV+AgsIR1sdUfNtpxvGagq7YgsjQqAr+4HKdN7Rv/JPEDs9/BSQfuhtdnvYl5awo4ZpedEabSuOrlJfjeQ7PxzceX4XvPLsWFT87DhY/Pxm8efwurmvM4cvdxEJPC3S+8hlP2mojli0t4YeUanL37NqgvBiiGHhyqQSROUqHM6GRFsFUedt2DZZsG7WEInSpxy2xfJ6iIQETBwBgT/9SudDDWGdMsvQdVBda4hqym0W4gktTRcgWRJK1ImjZl5ReRcruiRR0gIh35Ikm8o5ARxxVSEOQxuH8fqJ1wEftEPAfyD/aUJ7C5vOCd+Sspc0f9M6yVvNo/kYSmiCSZ5a+IdGu3nL3OQKQHruqWKKp+FDSeQMT7rCg0iEIaO8of1LtIIXDMC2kEHMLAQMi/c5oWOhJAeAKy267D8L3/OR0XnH80anj/FunvjyHF8hTx2VFs4kOWRIQ2VSA0usUwh/psNbabNJS6mee4pwBqRsRvpqoeL786D/96YAbbyJK/CI68gNIMi0UMG1yHyZOHosSFTimkY2KdDb065louAohIN8AGHpEEF5IgKZ0i2w90kVHWoaQk+Wr5+kAxtMzjokvj3YD0+aLEEwOKhouKRK6OC4pueEwE+RKEYxQ5yoTzSroAi3vtVf4UtAHfetR7C0P+0tQpzVs3CAwXzHbkUNSeegwypx+Bqj2noYk66Jk0kHdIlRyPnCPo4kWH+O1iC9zhe6DPCYfCq81gwpCRyC1dgXR7EYbjgff0kVgVdBytsZzXtgs3DppfyQijsEu5zinVbKkUb9HQbFFqPYiJJEwbI906yLnYDVNEIMSJJdStZGsmVBSVQSlB6PgjTjhTaMFhfQTThg3ALS/OxVm7jsGjb89FVbYWh4wfhcufeRs/e2ERnl0ToS1dHf8UaDVX9qlMA/KmH17L1eP3M1vwq4dfw4RhA7Hj4CH4x2sv4OTdtsEzry1EQ8rDhyZ5aM3l4QU1FAFn5dbsNtsy7Lq2GoiPnJOew0MMmk8ujjTieT70rzppXEQ06AYiAhFhHinyZWSTXq0R0SjoRDDGksYmVVsHktAhReSxhL68F2/oU42ud8i6+7MWEJviTmwRijQiAoE+2raGWxcc5U2GIkFV2qEmk0Od14YGr4A6E8DnYkF4bGy4O9QhiGg0RdmlbIMgwskfPQAH7TWWO9pGLgxJRwikiBjefU8MFyOOxnaXXSbBtxHnb4TKozvXZUvWYPoLbyKV4g6GDgVlGYasM2nicAxoaAA3SQD5xVZ4DIViqMjqYAPeS25OkzruCkkdFW4Sq3yNmDiqtK3nQeeAZoisjeu4k3Y8PYlYhaZb0bY+KFsKbJlqwu/6Xse54dBn8njMb1mFN+fNQfqE/bBy+xFYxTGNCkALF3rt2Swa6VCXNNSh4bwTMfzUo7Dm2Vew7PI7YB6bjpX/eBDGZxuGnWbwfnhFKACFLsyIaF6SEXLuiDCtSYZ8GduwtIjwrt5ek4oyXe4CjBGo4sUcqqWII50fEYEYAxHi0Tj0Tlc721t3jMbJeeAylBAipJIF5KmeR7hHTRyDh2bMwvbb9kX78ghZHtNtN2oYfvLYm3hkTRHp+lrQr8JGjKtlUVImgqCELJVPauvxWlSLnzwwE9XVNaivGYSn5r6Bo6aOx/103IeM7ovhVYIgamLvBVv7oeShwxIaHzlaB9eDAXV+laxUyof+TdpKumcoIhARZgv70pMSs9fz6vhHYUQ+HPXFEEtpMHgXryk7moZ+1RgwqB+UbkzGGfIWIXJFeJkavDFnMVasWA5rhfkCY03cPjb5kRjTsh5VHOxwnFa3GUc28RPLVwr42Ef3xc9+cA5++N1P4IffORW//NHZ+NLnTkAxyHHRkIt5tNylKFnltch75QceeIq6yqbJShAIRAv/bXDwqQuG97ATJgzGAC5WgiAgVR1P9o6BZ2uAkMfx4lFuzOBLLgCx2HHHcdxLcxx5OpMinbgIvfyI9lwoJ87dUHnd9PaUv4qTjcn0qFop012yNQbW2lhPRAQikmCXg4inUqAeR0wrJIVb9yvaoW5NrpURl3I2gFe2vAJbiTFTpmDykAnA6gK2P+1kDPzSaWg7ejc07T8Vgz53EoZ+/mQM+fJp6DN2FJZffBNKV9+O2kdfQdtdj6PfihYEfoCwMgFi6u/FJ9FNDgqsMUA8KbvwURkrZuli0HLeM4reZpucxM30yqcytCKGB01JykFiBe3aoM/Op9hhR8fG4q5FWy3O4WFbEX2sY+jg0SDn8+3Yloba0VOu4U5zl5oqPLZ0OXYbPxZ/ef5NzCh5GJjtB5sLEBkP4mWoaGnkaXRD7kpcugTPtCNNIxnaDOaaPvjhC3Oxb99haGm18GsCmHSEljXt2HdoGi5ohw4IJRTzwM9WeUPukrRhw0VBPjDsw/qbNcaiWCjECE49cxzr/Hh0AobjrTmyGYOptPSILVZ+niBo/a4gQmpl6JrfM650YITzxkPWA0YNq0LAI0vjLGACOKEBpvH3PMGqNXk8/eLb8LNVcDTMKboGbM5DJyTEz+UjwKaRynjscUgqKR6+W6jzdNR8cFBVq4SnBAqOWKxWfgViQxSKbRg2pAZTxg7ExLH1mDSuDhPG9sG+e07EpAlDUdC/aUi5Gu0b5e44V9LpKjzBk5Q33lmBdHUVxDNw/FcmvJmB68DXWMRz0YDt9K2vwoTR/VDQY2jnw4jHfqk5Feo8+0gcoTdh1xAwrKvxsO3EIex1SHoRQ2EIxN/4gx6PZipotras4eZDQsFBHaHqkFBWIknuxqiJJHgiAkv9RY9HZa1Z7bkCrJfSaIcNU44VgISG4zhSSLQjFqFJ8jj86N1HOYjYRAIFBChRn52eIlgDA44Z+YuMSfSScZ2jhUIO+YENGHzY3mh/egZW/PFGrPnpNVh+yc0IVi1Fn4OnYfSnP44FtEuL6zxkefcy7+eXoubJN9CQ8uEaUjBVFn4UwuPuHRztTnDY2o+2yCGEkBe9j7ae140Fqioq00MXjS7OUBThR2sz6IW318Y/4T9h3FIxIx3wuANsMsmOU/qJnSwNRMS7DM4NiGintWTrgRMqKO/yDK2FoyoWIajlqnSvwf3w6vx5GD24D2YvWYOduOt8YsEq3qcKsjwqy1OZQ6MdChFyhwQp8YjPhy36tOk+SlGKqieoCYvI+IIlBYPrZy/GjuNGYPa8Jdh+ZH88t6wJ+w7qiyqToQGLIBSeGksnSrf3ZVBiOypyizzaC6CrLbepfBBEOsdDjwoL3EGVMSAiHaB5KW7pjeZR0UWkotNa1AGONDUhktTVdAzMLPGoT2gMNM1kxyuS4IokYUdBjwiLAY5HKbB0dsCOkwfD0Ik5HgvDhHBUP+sykJAdhY97H52DFc0l+B6rBcUO44nyIyJd+hcxV51HyDyCoZZYH3+5/HZcec2DWNUUobq2hs2XAN5HshFw8FnHgxPLfCEYRKSJro84GKGeUJeK7L/+8EypGCBHo15b5eHAvafwWK9EGirPiG1r5QiWjn1FUwkPPf4SrHgQFLXgXYHqGxUPcKweCc20Q5FzIcMFzy48PvQoO6jwWGYFEM6X0AZQHRXeHwOGjjjA+DF9MZJ3so73zOBpDg9GIABEJAH0eJQmpJwZMVQGGKzjFRGIdEJXlIg6pYuaPBcDej1g6VxEEtyueBpX3VLQuEh3nFQqcaJaloCDQPkC2nI5eKl0nC0icaglKrskBUh7C8QIRWkQMmRlUB1ZADj01kMOOB6OENHO9P/Qbuiz6xQ26GiOQnA9Bs8j36EhO9qbEDYfoc3zMeTU4xBxM7Hiyr+h5u0FqApaUfPWHDT+5Xos++GlaP/7kxg4YAD6e1Vo+eejqF66El5VFkXj086FdK4R48K2ANUJkIcYerG3WM/jmC8iEJ4khGkPlrZI85idvNTnmFGmQs41So0xvkK5SDdMZm6512w5UuugVOY7TcXVlUMFQ2hEK/FKaFQ4ECTKX65YKdwqIUXhPI6BpXp4aOLubiSTExtqsaypGQMb6rGslMOIuj74x5wl0JVSiQaoRKUKuTuKxKJExSvSoEP3gkyHJoWQxk/Zd+ybkHLKT+O+RYuRMdWgvYKfSmFl2IJ+NLKD6iLuBkJF36ogThDR2EXWRyuNe+gcyC7W9VRzx9TelouLRL+Kq2EZPK4eRYQ9LWdsYiDCOqQV6wmbX1/7GyMnktAxZC6ko58wYQIG9ckiKuURRhxjWJJQ0yjIZFJ4c9YS3HX386iu78vxy0OEFYmxzpdjHRsQho5uKFNdi1dmLsfdD8/E1Tc/hW99/zo8+eICoC4DxxMKznWkaJyEJx6ifdp8qaBUKGHv3Sdj8KA0d2k5zg/lv8Kdg5fy8NBDL2Lpyjz8dBpEqBT+W6GFoXNQOQFTea1RW5dGyIWJ/sBIMke7ko/gET8s5jF1ygik09R77XxXlK0QjzjebW2tFEEs7E1vkXqnyCICj3Na4+sC3clm0pl1FSV5XCCZ1gI1TEAt5A4vyd7aX2lqp3MNaF8iRNQ5x8ngqEeGjLRz95rJh1hOz1t98nGQcUMRXfRPNDQVEWQNLO2Wl8mgxq/GoMYQ7X97EPkHn0Z02yNof+4NSDaDogXXq9SNspgFW/R518QqfMT91c7qarALNRFi8NUs1RXdMGg8gXJBktiiX2VlixKsENP+6ABrWiddbDw1oQOjhRovQ9w9dbwmjpVzt3agoqBXBTVInS03IwPqPUSFZthMLaK2AgZVNeDllSuwvFRHQ1LLzYrA0phkOEk9rhJNRHwJqYB5oNRKyEOYRrcnhdCW8lEHAAAQAElEQVTV4d4lqzCqzwDkV7ZiJB3X3Fwztqu1kIjKqxOD0K1abyboZB0dUGg8NHOX6tin9TVXW1uL5ubmpFjHsceQWWuTss3kXyQhFMR3f6DckjQ2+3GxkRXqU7FYwhDeye44ZTQcj4wdXUHIvnZSFth0H9x25zN49oVFSGf7Q40j1vfwVILek2OUQiZVh5Y2gyuvuR8F2x/pAcPxxrxWfPuHN+LiKx7GyiaH+oZ+PFovwkR5Oj8d186W19dE13whN8ViDsMGZLHP3lNRLBVYrDqqk0hJOjrWFJYuK+CRh1+B4QKHCFvmZRM+V/iuVMQ2IwZh+MhBPILMw+g4UYZdGxHqvwsi1FCPt5+2DYtCwtZ91fFHUYTW1jY27CAiDDf91fqKba3KV2OdYExCq62tDVVVVZ0FPWNs3zW3w1I+XIfFYU+U3k4bz6L9sVfQ8sJbiHwfxZRBxMUHWUKLFBFuOxKl/XYGProfGvbcDksuvxNYtAI26/Fch3LjnCnx+NfyJKCUEUReCXIn7/3vfxZ1bSV41kPORPBI0Lje7s3m09fFrOPYRzwZRQ8nm1BLxlJ/aND3y2NN+WAz7VVCa9O+ZtPQ3iWWS8j7KYsCV1IxFZVCHOn8aLezXgTDidqLfe1scB0xAQ1DpMeFDMmjDUP06ZfFvJZm1FLZinSCA2uyeGHNGhj+Q0CFIx2P29EUjxlTYhGFPqo5YIePq8JwrwCwY37gAXRgYMeEDteLAtSgGs+vasXAVC2iYojBNot3SgEG1mZRoC02vDP0Heth6zzsLnRBZMVDK8eghX2HoxzYvItLGCm/1TV1HMtiOSV0aOVoObDWwqOxV6MlmufYczXCZdCsCiiOQtd0qcRJLQJDA88AIhIDNvFhMzDGwNHgsWX4XoT99toOhkf5avycE0TaYY6HcY47TR9r1gT4/Z//gbeXFJGpqwV4imEkAviC+IZjq6EwDLmYgk0jQAZ/uvIBTH99IbI0vMLTjAyP0UpRNa678Rl8438uw8M0dumMD+OH5EkgG+gDxQSQHxHF0nkjUNkbGngPRRywx7bIph1KQVim4iCxlTPwbB0efGQGmnKUnc++Qx+lIxDpDlqybhC2T+ALBfIC1i1yPKpSgp22H4UoKMAxz1ltw3WQiRBSJwrYZmh/TBgzGKEuKuJSJaQQJ9b5Ibku+RvG7YLYIyoQ5ugRYI5HugnrAhFhbucrkqRFkrBSoj1RPVS9VajkJyHHwSX4uVw7amqrk+zyV4+pQQKqKqCNMy15UHnjtpWPMlqvBkLqqgoViLIp5D3QxwjSUGtVguM4hlws9TvlBJjjD8bIjx6EVbffi9onXodryHAEQ6QiwIjH8QMKHGOqLfrymkWqPfj1GVhPqMeAuIh4AATvu0fH0emAZLjhYR+6MqjjoaB5JS7mjTEaRW/3o9wKeuERDgRHGkCK5+N5rpDAR9iiKystk5zYgGLVpUJ4dDRqaOL8rfoRSFSiUoYo0bk41a4wj+FSgKGlHUH+Cw4wfoQVrR5SJoAFDY6qJo1g3vhYzWPiMFiDI3gf9bXttsHHx/VHrtiMol9FpbVwxiKwltRyKKQt2tscxHdocgXU0BCnCwF3R4KiLaLAY8w2Omthna0hBiOADkmKi6K2EFjO4yRo35jpKA+uIyAu4aSmtg553hVq0oX6ZV3nOGxJ3LKPaR5bRuQ/yUnKoiiKceJJUMbvGg/VsbOJxMlSJzwLEekAFm3Gy3qG6FzU6B/MnzplFKZMGoagnacSAlScrCCCpfzr6hrw5rwVuPDXf8XTL78Dv7oWVdXVsFwNO9KICGIdIi+P2r4Zjrzg4iv+ibseeotOuQGWTsWjfhveh2U5uWtq++KVWavx8htLYDi2JT8ArIGooEXIWI+XeRVZiAiE2gV+ARcHYTHClFEDsP3EISgWWxHnaxmNHSID42Xjvy727EvkPZ2BM5Y4JkYTIb0KaPss0bYYxC1oqODisSYuLTXRISLQH3xSWqSEHScNRIZk9eeviq4EYmq1BDyDAnfck8f2R/+aGkQceyh/xIL+wFmCtc6vCClJUiRSjiTJ+CsiEEkgzljnh3JifrFYhO42LWXNJAz7KyIa7aAhIh1xLVBZVMD3faT0B3oScp14nBeK29rajIaGOo12gNYF+xsxx7UXYXni5SgPEUEkZUIs681Xm+GwcSEJgsALHHQuO179lLioT9HOpFsKyPYbhEIqg4Uz30b+ncVofe5FSJ2FIU5N0fEuEwiNhRiPcYuQc7nN6rwFCmygNeXY1QBZx1BCQPC+epQd0bHgvDC0QeBivyuDOlaRGjNmFgpFFvuM6as1NewdML1DNqGqndKYGt2QKweNQ0emR5806VkPnBUQwXvwUMG4c4ykBo53EQENxlDuTnfkfex+Y0dip21GIJcHFcxDLkdcZGlYLRyZDUwJOa8WxcIa7DEkjw9PGoqrnpyDUYPr8dGRNZDmhTC2hFJEx8rlRMG3KNFgF43jatOiDQYjBtXjADqBffvXYorLIV9YCd8KFx0O+q+3BUJ2QHag+hfQqTbmi4AkCthTQaqq03BUYs4z6J0nejwiAjVWmzuMIsKxF9J2CLhbEzGM9yD+LpJkFdVZi+NP2AtR1AQyDe2vktKfzYko5xyPRKvr6vHO3CX4yY9vwKU87n1rQRtKfhZebRVSBA0LlMnTdGTf//FN+NttL8OzlA4b0HtKcGzhsihx5a/yGTNyIA7/0B7IF9sR8F8UqRnWVjcXDB0rUFubwSEH7gSJ2qkT0kmE/EdS5IKuiHvufY59NDDkk0gwyl8n5ruORTTCo0cNw/AhfRGW2uEZA5FOHgydEDdP2H6HkWyD/WQaygBTW+MVEQ5rBP2hp9bW1thRarsiEvMpIppcL2ipiMBaG+OjG+8OIAJtN+nnOA7V6PqwRkcybC/w3pr978jZOpGI/KkuJ+BQok7qfDZiqAsWVBk01WdRM208/KE1GD9hNErcwYLHv0K7q05a71kd6fAtM+1im2BUr41FlqdrqchAH0pEg/cliGgPBFYdrNE4Oh4RAd84XeScz2ar4jgkCXrrm0itl6g7tcSkrT8soNtzRuPJUMnXdAWs58MYGye3hmOJG+ryiaiVRSqnRwO/jcvjgkMmoVBdiz88PgfLeAwHHpWoEobc8QZWUKRyanVH/EzjGny4wccnd5uKv722GBfPXY5r3piHM7afiJPH1CKdW4U0z4GzHEyDiGNq4Gh0dSeYMdn4J3pvfX42ZvIe778O3A47UEEyxRCBaoSCNtSLYCJAgTMSRTrZ1a1cUcAAHL/kSLKz8Wwmg1UrV2PBgoXwfOJ0FhHdQURiJ8tIXL9L8UajhsZbnVHABZn0mCAbrbwOBNUzS50Kio3YZddh2GuvaShyp6FGBQLoya/uNoS6F8FHJtsHpbABN9z8PP7rfy7Bj399E/586YO45MpHcNFf7scPf3IbvveTm/DMywuQru8XtygiUL5VZ2neIKaIpraVOIzjOHlYDXxeB0g+w+a6ywrrfaRLiWOc9SSNoJDD7juNxtgxQ7hrDJnvICII2ZmAbfqZLF6ZMRevvTILPk8BAMEWECH0KfGoccCAGkwcP4JOPoDPdqkaWhRDQN0eyAXidlOHAuqNXJy91T7CvpIltLS0oL29DSIW1lq2zxIWiAjjG35VVzzPS8ayG/8CEeHiqYQi5VBXV9eNkMpYdUgz8yvXxHgiEs8FzdtaoI5W7RMEaM4ChYyBJXOG9mk19cH77HFIbTsas357LRb+8RrkH34efXiYnKFnZhUEtgunmkEwSjQfIadXSLRX+mtB7FqM2E1Ecc57/1GejCQdsewzKsyWWRPKQ+epJks8eaqqoqCYYFfRbV3FvC35mi1JrCctkZh9pNIpXmEWk350nZ1dKtR7hu6HdwcwEP7rUrRVohFbEUvHxl3slH7VGF4V4vcPv4q/z89jQWMranjkonzlqJjN1ObVgUPIO5oRPnD+tKE4f48puP+5d3Dz/GZk6wbhyaUBrnzubeyx7Vh8do/x2NZvQaa5BRF3wrlSgTsPgP4a6ciCC0rcvzjCTx+bheZSK3beph9WuwCllKXzU9Uhc734agtCY03LwFWwwar2IGmNeREnmhogBc1sas3h+ekzcP3Nf0eORkek06Cog1Qc/TWICr6mNwUUX0S4EwhjQ+VZL66m+XHkXXxElF5EmhHStohPfOQA9K3xeD+leaA+RgSHiDs17XvElXrEXWCmeiBa26rwyGMcz7+9gBtvfg633vYCnn9xBXmrQ7amls6tAFA+xhiIGBgL6LFyUMph4tgBOP7I3REWWiA8+k1JFkZUvylpgVZjPuKHOQxJg7s/FjFfZZ/ksgCOTkvYRp7HW0PoyPbYZSJC6qiBT74BcFHkWQM/lcaalhLupfGk0sCQNxah+6N0FZKWWJnFmnZsl1G+VG1+UU4neDplU5TUlG23iemWSjpbQiSPodMvYdiwvhjUv57saBmFEVNwRFFgoG9MXGlqogwkXsEQtlHO3eRAJKEX8eqipaWV41OC6rKhzLRIJCkXScL1EXZRBNVbReuqc1EUsoogV8jDo+Ouqa3p4FLxFCjqOC+3uhHCe1mRzra0b5xCpNHLL5vURWOegz748L0xYMfJtLkOzdS7Puceh5oJ22DB76/HwMdmI7N4NbKFEFkdKuqX8qgdcCLQ39QSji9PiVFkx1pH9EfN+ceh6vSj0d63HlLknDECmkPo0SzeR4/2I5CQcwYw3KVKT96oa5W8fKGAqmw6xnCOuex7nOiFj+kFmh0kRcg8U2k6Wf1fHlQIsfLriDK/83UYag2FU0REo2SQ1Oss7/2YwIO4Eld05MC3WNlewrIohXRNGs73UKQz7M9V0l59PRxZ3YhPDLP4yi5D8d39R2O7QQa/euwlXLesHZLNwPBuSHg3dufSFlzy6NvIUikvOGw8vsbd1Gkj++CI+gD79M2imvlF/alXGwDZLJptNZa2+bDSDGe85O+GbgVRcDELJxH7HyJ0KSzmRlaXO9aoA7KJ8J2Lw2dfno5WLnsffvJl3HLHPQhpnKLI0ZGpMYpRkOFuN4kB5WoQkRgq+RqqgdJQJCnTtN7NFjgBLA2alkWkr+GGQCSpLyJQ6Iob0vhaU4UwH2CHCf1x1qkH0RHkaUwsfMv7Sx7v+gIYlAig3EtMtCPFzOqaBmRr65GqqkGmph7pbAqG1kdcBMuJqY5TeVYIKQMXebDchZ/10QMxfHAtChDotYD+hKYKQiXkOOaGQhGXcBnvgnhvKTE4iLB9uKQQAnBcYAKIl0JEXdlv9wnoW8N8Lgi4zoNHC25CQ/kDXlU9Hn52AeYsXk6nK+xPeexQeZQugbzDGWYyHrfltCV2nuMowjiBOCIGEoOFcNG33ZQRqKtNI+T4UzNYny+vWQJXxPbTxiHDnSAoG7BlQECCAI0e9GHSkWa5Jc1JgOPrYh4Aw76KCEQ6IUFKviJr5xs6aCE3+AAAEABJREFUUwjoXAM0rm7mwiOCZmnbIgY6NgoiApEEEmqVr7p2h4jOqbo6W8505RBYsWol7n3kITz8+HNIpWsAEs8HJbArkBhLwGkCfcKmJqT0bpOFfCkzzQUXZMoNyvjolUd5EbKtvBQWLQdW59CYsnSOR6Jq8mgs/v1NqJ25EJm6NKpLghrqTUBdbvM478mR1qN7QsEwTfvnR0A7j1T77rsbwkEDYEZtg+zeOyFq1XliqdeAUBZsEu+XR+dSAUXomln6NMCsxZiDNV6cm+O1R1XZyUKE42nj/N74rM1HL7Sid3SORijkhBKh4qPn0AgyHNg0bFwSuZ7lvcDUWiRpAtXAmSJ5KMEZqq0nPLJ1KFFKLTx2qUsZHLbtSHyCd0+HjGlAyCXBzS+8iW8+/Doeb/fgbBZp5gnrOQ6cV1eFF0shfvDMYlzxyJu802nF1HFVOH7n4fj49iMwpNbj5C6QkxAieXg0plYoA2cgpI4YyAcxtsYbt2QEy3mUkovHQGCYDtl3RrhjKeDJx59EiTtdS6dwy/W34OWXX4bHoxl1irHBA5BOp5FKpWIDx+Qmv45tigj0eFKdq7WUA9ObTGAdiMYKx7MIqh4aeZJw9NE74YTjdkVQXImoHbDGZ7nqm7A2Q6GTIzgpAhIALO0OzOr5smrIXX2xbRmOO2Z3HLDfVLS1tRBLOI4MNvpGxAgJwqa8JOS351vgLmnShGHYYbttkG9fA2OI4XzWyRDSSPu1WLmiiPvvnwHPT8NRl4nxb78iQnkBQ4c0YPTofkAYwgjbBRBxYVqTddhl+zFMFcE1DfMoR6Z68xUR9l8FQB7IT5EOYfmK5XGeSFImIhBJABt8HBdVfqy3iiYiGsRgjIfLrrgRl152I5548hV887+/j5lvvg4DSfqpXeVAeHTS3rJmxFU7q8c0evvj2J6y4VOFarnQ8x55A6tfegPbHLQjBk0ZhcV/vB5Vby5BdSqDRgRYU+1hqaX14ura08pIHqURpS3oe1EVCHTet/ZLIUP6Pp1vZq+JWDGiHkEu4OLOIuCCikVJ5ffBV3nx2Z/4fw9KJ/rZjS3tICFiJk0NbdQ6cFi2pV+zpQmui54aXdBYFYpBXCyi4oij5Y9DljuXTOxciKkSKJdsvcBw5WnZuMcmLeMCywExXBx4DOtTggXcDf3xueX45uNL8bVH38FPpq/ETY01WJYdjJTXFzW2DkIrE9LJ0tfSMAlMKo2I92UvttTiZzPy+NqT8/DNp97Arx97A/MbS7A2TckYtmsJKYA7akZoIDljRNWBWVvxFRqMJbk88upY2e+IHTHMEzrbJUuXwKNQ9txjR+yy83b4+le/gCFDhkAdooI6SQV1sArxYqnnUG+gLyICbavIkwClZ4yl0doMAlj7ERoH0cWLTZGWQyHXglNPOQDHH7szwtIqBPoT7TCdFbl4QAdsqO3OsjASBGEbDjxgHM4560MIC81wus3spNoZ66zWkSe621MAC7kz7CjoEaEqwqdx/NCB08DDIUAcnHBOcVGAMvjpKjz6yGtYtLQZRvUQm/JsBIeGC4FBbdZgpx3GQH+WwNGYa61SUMCYUQMxangf5ueYpbJUYLTLy551SW2ZqOqaUlI9a2ttw+rVqzmfVGcAEekGWO9DJefr+T4SO4W4XoX2gH79sOuee6HA+fDOwkW8TnEYPmRY4mDYRhSq/AFQj9ySNWDrIDlmbP2XBxoocn5GWYuw2sCubMLSP/8N7vXZ6JNKYU21oPaMD2HAd89EbvdxKNEeZ6jramWUZwuBLYY8ChY0F7kCnbYNqsdvg3YboG3WbKRaChj65U9g1cAsHE/6DPHxnvUWaz2cDvCoqxE3bC6TWqtcMyIuDIqlECEXZinaZs3rbTC93YDST6tFoELmcrlkd9PDiToOVC2PmjwaVcoIRNVqWxEc2+QOig7OUek8HsUZHjsUuTvxTJpHgCxTTbSGyteGZg5UkKpFDe8N+xGvPgrhF3nGSucA0qB7hNLIIgWf9XyOfugZ2BoftdIP+VIfLIIgT3qGoe4KS8hS6Ysohe10NIIs2wYXHVtRCHFTQme6Ol9CEwEcFycGlgMSUSkHDxqCC7/5dZx39onYZkQ/7LX7TtzdqJN1EJF4bNU4GWOQ4qTWeEy0/OmZLmd31KuU6w8+6SSwXHhVcN5dSJ50C0sn6rhqF/IV8JjIl3acf9bROO3EfeGZPNramxFGDpAUECXgeGyu8je6yKAchGMu1FtShInjNK7WQFf7pdZm7LvbRHzh0x/h3W+JNEgLgq6PuBCG/8ISly2kE1HOjjID9aXEtkO2wRKo40Scj3U+Ae8Gd91xPIYPq+OCIYDSiOhgIzrpEAWkqgRLl7fhqefehPUzLKcCkpKhLlXkq3W4FkQIYe8U2EvyBHAmxiErxK/2o5xHPQCP1CeOG4F0yiKK6XkoFAJsN3kU6mtSKHH340iRYoaIxOBIM3QOAdnQPoZO2wOxhO2zEZapXBgjzZCBtslgE15diGmfVDebeFTb3p6D5/ls1+uoLZLwIbLuUBG1RZ9O1lLflKbmdYWdd9gejs50m5GD8ZUvfh4D+vYvD5MArKP1g/Z2RI1c2LAdsM+d0JVS78SFDChEBsh7goIPGN/D6hmzYGYuQH11DVZR74sThiA9fhRWLlqJEYfsj7Z0BhH10aP9SpFGO41ViZuJJtqyRWP7YSDvcvHiW2j/5uVov+IfWPqn25AqGoz6wmmYP7oW7YUihI0aDq6B8F/SPw5xLIEktTW/whlmEHFuCa/5ED/sWBzqJ4mrfaHaUY851zW7l8H0Mn2Sd0iVFTifa4eIQDvIgvjVbgtF05/3XTbtIaSxIAq27iOwiFAyFqHv4h/8GVzTF3uPrIdtng/nRZxLDiZ08GkUI0g8h4SGBsZDkbulUjqkcgekQZFGhvQEIY/SSJX9DaG/tiNcagY09o4T07OcCSQD1s3SgdnGRdhjUIApQ6uwkEfPhquxEo04tvJjjUFrEVjYxg+VFTSuRgTC/AyPgasIg/vUob1lDVpa2mLuLPkUIQ5BM0QE8V/G0YF2mpOAY7oraG4lrcatEtdQF2QeF14i3emKJGmRzlDpdAWRShkgYhHvupjn6Byt4RhzASGFHE77yF741tc/imlT+iHXvIw70AJ05AwXT84KAlqLSHeW4sM5iyLHL2RoSNMaQVMbd06uHed+bB985wsfQb9sGsVckZOcnTYEJI9elUjAeUAnzk0BPAtE5CeCRnwI6RvNNAaO+g845lX6IAmRyje0qKMBOXD/bWFIE86nczJlAFSOIapx98MvYXW+AEs7IiIw7IfeVYVaB6TJvIi70VCBZRwa6B28iQTCNOLH8asQgaJAyHqTJvCaY0CaDrUNPnWjJuVj2qTRsEI5Iw1niCUOIgLD/gjjrI0wYrkJmJ9CRPoRmOZc8gQwkUP8cGzisMtHRFgngS7ZHA8Xg/Y34PxZsXIlityZeby7NpyTIgYiST0RgbUWCT+deSJJ3HEhVl1dFeM4FQQQ163Ep4wfh7EjhuDsT3wYIwf1BeBgRMAIYE2MW2hshOMVgfXYFx3DGKIYpbc/HDJyBPghuLgnS5S1p/+9ThAhqE0hoH5F1Nu6XaYi3a8P6tK1sGOGwxyzL1YVCxyPiGPrkClEqG4OEHppjDj7EyitLmHe3/6Bvsain59FzbImrPjpjcgVI4z8zEfRPnYoVtRnkaMMQsqQQx13lSaO+h1Ht+rHUQpOOBeMwO9XnbTN4UgiyddQJ4MggLWm28+OJKW98zW9Q7YL1XInfc9HnisfLREKQcOukPUNqqigUaiKKV2LtkpcDVAm8uF5VXi5JcI/X12KM3cZiwsPnYzhAxrQUkpRGYUOtYSSWoYyV0n3KEYqsU4+SFAu6RoIpJyMHJU4KlEdQuY55Glwauur8L29R+HcfSfi9UWr8MhCtpGqgwnz5VpbNyhxliyhp3UwPDJPeqgcOOdoLB2qaJB8P4Vly5drdgeIVHoJZLPZcn5n/XLGJgUFOogKorYr0km7kv/uQo4VJQ9TQBA1Yu+dB+On3z4DX/3MMRjRr4hcbjna21fwzrMR+isLBY5rLgQ0jOgI23j3t7qtlav4PPaYOhw//PbpOOucg+BlCijQYImQT9aBtoHkUX33UzUo8k7VoA0l3t26tpVA2yqgXWE5XH4NeJRBB0enS7knNbt/Y0mSfuhC7LH7dujfUELQvBSGR+Am18QutSHgUb/+9PH06W/h2adeR9rwvpZkQlOCsRZCY2jDVgSti2ALPN4sNMLmG4HcGi4yWmCJC/LuIvYDyaPtRogQlAL0r/O5cx2IQutctDbOxoCGIsaPHULVdxCRGJJamuVgjUcnKkiZiFODfc0vh7SvhnCBIux/WFpNxFxcRcI0QyFs/BURWPZHdUNPPZYv67yPFZGYD5HOEBt6iJfJVEEXdUqvJ2oUFTBlu7HYfc8dVArkVzpQhAuEiKloaSPHsATQiDP53r2co+2Wo+WRBcaFzOVa88getRuyO43Gqn89jmjhYrxzx70YdMQuqP3UMZjHRdtynkiUbBZLrY/smUciy43R4j/digHtwj47FKkYfiqF2uZmLPrjdQhaStjmG2dj5JfPgNt7OxTE0qYhfqwDDCFObOWP+g/hUbHNqC71aJzjLCKc3+0cJgM9vcBWeExvt1GRtcedWXt7+zqbox7QwRpU+6ARjzhYsk68Xs1kkylOpip62xyPea9asBwXPTkLc1Z4ePjVVZi5krxzIZCmgzVU3u68qEZTC6mOtCTkPyLg/7P3HgByFMf+8K+6ZzZejspZSCAkcg4m4wg2GGMbg7MNzjn7vefn/3t+n3PAgHPAYGNMMDnnjBACFEA5Z50u34aZ6e9Xs7envVNA2CDJmNHUdqqurq6uruqwt0J5ZVeWAfgIM41qICWfSgiWdfbggZWbsX9LC/721HJc/OxKBFTmBt6BpQi6g2C13fYaKmEYeVjS1oM+tuo5HR1GBl4HxWlubsaqVasGcsuRspHSbxir0Srnv5RQRGKHFfDIXCeC7lZeSv2d4lL+tJJwXO0DafR29sJ3Obz1jCPxf9/5KP7jy2fhnDMOwv6Tsmiu6UW1twVVhJpEBxrTW3DAxCQuOPsw/Ofn347vfu29OPKgVnR1bkCBvIoJSk07j6HqA4P41f7kUMU7sQ994E345lffia997q342ucVzsDXv3g2vvqFd2O/KSMQ0FHHVbbzIcwrcndSLPRhzKhafOkL5+EbXzwX3/jC2wnn4BufOxv/9fmzeaT/dvzXV8/HuGEtiHRHw3qhDTi3ipjA+9Mvf/5c/NfX34VvfuksfPOLb8M3vngmvvX1d+Izn3gHqqstF5Psh+oo6+lrjEAIoOMN6Wjf/tZj8J9fvQDf/PJ78PlPnYVhLRkUi27AsWmdMrhYfyK8+Q2HU7bnsa9vw3985WzCWYSz8Y2vvwenv+Ewjkc4MF/KdXcWiggc54t/yfcAABAASURBVKHuSjo62rFm7Rqo0xUhr9uBHdEiibheVVUmRjGGEzOObf1YvXoNdKebpgNy0LntBgp1w6qpYNl6mGKI3T1fBxjRCBnR64umtxyL+mMOAFmFt74L2UOnoeodJ2D93+6G/P5O5K64Hf6f78Om7/0RdQdMw8T3vxt1bzwR2c+dh/qvvhvV08di4+//iuFrNqMKPoIEdYL0C3TeYTUwbFMXcg89j/bePF5YvQpNJx8P30tDF3/af66nUKE+rLl7XmEzenUgeiqaSTG1/be7u5e6ChjqtOrQ9rFevtxtNerloz2IUoqOI8dV9qDMcoIr8ySXPzW8twQVpZy9W0NPW8vDCwtcdRvuTBrx1JYULl3QjT+sbMNirgYTHJTaBCD9zs/FBpuDxeNhQenR0LgsHPO6qWkFTnh1yhFYEkE/we0hqqmwSd6brN4SYNa6jXhmYxfuWBPAJMci7fLolF70UWaGK2XsxseQw0gsVvRwV0R+MWRADPuj7LRwUbBhyE5W80UE6hTVwaa5m30pSlyJWwyLdFwF+D5XXkr4ZQKyB/Aj4rFrFCRhpIb8+lzddqG2BjjpmAm46H2n4Xv/9SH89H8+gh9+63z86FvvjcOffvtD+N43349PXHAyTjlqDJI2RyfdDp/39oIkRVVWXgEThPLraICKsF6AY46ahNeffCBOO2k/wlScdjLhxGl40+kHYHhrDYqBLm3KdDDkcaRhEeppT5jHEYeMx5tOnYbTTlQa+zLcD6efMAmnn7gP3nTyDEydPBwBDX+JiPD+tBc13ImeegJxXzcNp/LI+dQT9sNpJ5AG4ZTXTUc2LeS1wCqVPDDOLokIZRVg8oRhOOPUw/DGUw/C0YdNARzx43JWg9GPAVBdCMI+HDx9HM44+SC84fj9S+32t/+Wkw/GjCnjEAR5OIlYj4T4uSuvSAl38ya9uuiOZaOGU7NFhMNcgp3TcrGOJRJJ9k3b3xZ7zZr1GNY6olTgbCns/3RqA7iQKKzbzKNap36tv2T3Bxyl2HF0vLAM3avXoR05tB88BnUfeAO6b3kcTTfNQaYugyztbEsmA/+5JVj63T9Cd36N738T1nKXmpk8ChvvehhYuBhRdYQiexSwj0EYoLrg4HFVEtFWy6Z2VOcMxo4ej+71mzh+EZwR6KOfChrf7cAhNLzSEu5kVR6V7ZP1OJnL9cH28xpnvMIfg2fEK9hYfXUN+rp74hYGd1646glpqEI0+ilYOifODuz2h4MTiY+C8eL7CT+K4CXIV0aQSWSwhXdfPTzum1wjyJNHRwZDOlFaGHh0hMIMVSzLo9ZkvgvDwg5M8DoxttCFiI67j6vBPg8o8ECug0exU7ht7+MRTVdnF07edzQW9/TCUnkNMQrcCXm8r7KRroyVKhvbTa+hJkoCWBEUUNDfMDaDVcTBxZwMGz4M7e3dKFJOIIuuXwZaKCJQJ1tVVRU7hErnqeVl0PxtgO1reURHkuf1gmH7Cpq3IxARiGyFoXgiFWU0kkY8iAnBc1ZCnugBhPy7vEO+t4Co0Iu0H2FESxb7TGghNGHy+CaMGFaDdMqhL9+Nbi4Y89zZwVbTDKmMSI9jRmLgKgzolxMj0D7CJigLD3ke7ea6uYCiDvR15zkn+nj0StBFDXeDoA6WZax1B4OQakRDmoB1CUQ0Fnp3XQLS7OvllUwRuVwuhgLvniKrfAGWO3drkwgDLy4LcgU63SJBQ4U8innKgvKJCGwEIhIDICj1h/0Uw4VAEcVCIYZCoQgdHyk7SEecGJ9V+IpYWJOiEQ4GIAxDlEF3Ho5jbchbZARskqBhCUhiu6/K1NG58cWqVeuhoWe1joO1IA0FTUvMH/iISBwv8UtZOhc7Vl0Mqr46psFHFwYM4tfxU/80aMyYYYwBtmIRIcwJPQP05BFsbINnImges3frq2ZI243IisfO21lLUXxuMdIjGjDiPWei6/ml6LruIZhsEkVfoGNV5KlLqjqN+hWrsf6yyxE+vxhVzXUIVm+Cmb0S1WGS2uxDaJNSHK8kaec8UM4JeDaF1PNLsOW6W9DzzGx0XX07kkERjnN1t3Z8m8aEOQZ+pgrgAl81X3PQ/3CKx7E+XvfU0TbFid3wQdHthlbYRBWdbDc7x+iQl2osHgdUUJe2VGEVDfOGYO2RJCcdpyJS3A10E57o6sLRw0cghS1Q2yU8VgUcXHwPG5WMLVd8Z06y+Mpp++ILR0/Df3CncM6EOrS2LUJLtAqNuXUYn2vH4U1ZdG9ajTcdmMJ+1dW4adVmmKge1Ok90tVyoxH77NMhdPREWNihi6JKNQU0pTgjR4zg7q8HW7a0M49SopVT4yQiEJHYmKVSKTjmi2g55UTa2MXHGoO+3l7Wd7HDdi+h7i42sS0a+STz0MkY0PDrF2n0ewQ5Lq4UNB3wuFZZEZH++i9VV7UeQetXQj+1fywgPVSCUtG0hoNBmxyc86+ZEinpVEdHB9asXg0jBuo8yyAiENk+aI9VnxRXdbYqm413s5qnZSKiQQx6+tbNBdCI4cNjXSz9TnVcBB15j9Eid7FucydswqcN0Fxm7qE3ovKmdFdugdGHHYh0McLmq+5ElmGUNsjTVhWtQP/2P28AU51F7cYcNv7pFiRXrkPXjffDbNwCl/LR5wKat6H9YVoA8TwkHp+L3DV3oWbtRmS5wFBnDz4RyxUY3a0vm4XuuqUqBVgDYevklp+l1xjNAe1WL7JV2VLmbvg0u6GNuIlqDmZ3d3ccr9DhOB1QHNr9hiofhgNbKZgYYQ9/6F2Dl0zj2ZU9yFYncGCNhePRiUQJxMdFUiCHXJ1HQHWiCqdPmoCnZy3CL+6fiQefmo0PT2zC/73xEHz9uGn4xilT8TU64NMmNGPiuLHYd9wU/PHhBXRoFoVaH3RFpLUHX6H0uRvpyAvm0oChf2zQ/7CUx4kR0jyOqebioHwvKyIQkRgr0t0tY1VcLfoJyoheSUQGylm0C68gz91Snrurl/vIeBca/1dD+bfkV+9j129Yj82bNyPJBZ0xZpccbRlPnaq1lkfoNZSfajYDvlquZSKCdevWxX8dUV9XGztZwzyiDLxqQPtWb4S0cUHK9iEDRXskouyFdPUR7yWD9W1YfsWtyG7oRpZOE8UCElwk6hQ3nJO6oO9lIpVJIbVoLfK/vwn2ibnxrrTokX3Lj36x9AfM7H/ZzyQdbQ23R4l0Cp1eCEsHT3LgbRr2hJMFO5/niYqtTcMZC3Ch3M9tHJTHTn/jWm1XnLkbPlRHdkMzQJoDob/ko8qrR4uVjUZ0LYCgkWcSOvjbDCj27BN6AuslsHZTAc+t34zX7zcOiHJI8UjFOIHj4IL8WyPo5V3i0q4OjJ48EicdOAnTpo3Hczwmv33uGty5YCPunzUHdVTOBd1F/ODBF/Cdhxbipl6LEbYB2UI3Sk7WAYzxY/e/7Ise1RaRwPLePLkocVRmRMePmXFyzNiRWLhoURznnAVFgPKjeCkavgyPbcpOt7JMyyvT5XgckpiWaz09+jTGxMYzLnvt4zUJUAKqG/plszVr1iKXz3HjYiAi2wBR41ekVBYn+CEiUBpp6meG95NhEMZ1WRTna6iwaPFitLY0wzChOhkD4/Er8SeK3MlZHpsHcTr+KBXskU9BSDvkWR9tM+ch+8J6pJIWuSAHl8vRxggyfSHSBSCRjzCsU5DsKsLS41bz1KmapsfQUUXiYAICj4pNIUCCcaHTcjypGwB2OJEzpGOIa+AXBaJ/5kgPayLs9sewxZDGKayvBjnhomgwE47l+vbwZCLL0wuN7w5QvnZHO6jmrsdxEItUZsjWZoWtG+YDPkYnLJJU54g7KexFj4kM9JqqnTuze57rwYT6FM7fpwp9PSuRo0JDsrCBjySRClTKK2auxiL9Bl5bN2Zv6sNPmb5hOXDDok5sNAkYP4vLnnwej26O0FmsQpVNoz2RR8B7QqGSYBDsXkE4aqKxIYRHxovbAmyMgnhVKsyHqq6xsMZAn9GjR6FtSwf0xwYgOpKOgUCdoojAWsNdQnVstBwJV4IauMp0ZVyPo8FHhIsWHhmHlGnlnZlh+yIStyUixBz8ishAmYgMLhySUlqVMKR4UFJEdpmuyM5xRbaWD2pkO4lK/kRkEIaI7HU8DWKQCZEd8yiy4zJW3eZVWYhIrFO9vTmsXLUK9CfgERj1zcay0EoiMqCH4CMi/Cy9qmsai3jionYpmUzC2JJOi5A2IgQsU5yVK9dgwpiRGoWh3jnDU6x+UgKBi0IEdMSexzq684sx9+yHF3lI9jkUqxIojKxCb20G+boadDc3YnNTDTY11WJ9cw02EFYNr8Xy0bVoq89gc0MG7fW16OLVXiFTjZ5sBmtb67CRd7sbm6rRVpdBrq4aff2wgXnrWmuwsTGLLQ01WNtSh3bSjni/7oWUzW4Wg+VO2ohBYVQLvYnAehaVD01QnNTTsVelk81ywCIqrv4Zj6Eix73lhyMIlZcBsskE0kkOTux0NWdvAQfDyZRKpPF8r4erH1mAt0wdhbMOyCDsa0ePCRAmI0TWwJkklnCH++fnu/H7BXn8hRu92bka5GwP3jTCx/tedzD+PHct5rU3oi5VC0/o0GKnqn0V/djDwL5aoYIK1nXlsIJgaUzAR4dNDZRCyDGaMGFCfL+xbsMmQAux7ZPJZGPjpyWmf5w1vjNQnXCUieLrl3oKPDbWuILW0/Y1fA3+/SSgNkREUAwCrOUudv369dBvBqtuiAg0VBARquT2QcvBx1qLrO5oiFs2wMwGVQ8+DXQPnXhb2xaMHz8+zt7eR3FjO/JrNiPtJ+Mvz7HF7aHttjydNx7trO3pQ+tBUzDi8+9E7Rfej/ovfAANn38/ar70ftR+86Oo/8z70Uio/+x70PS596Ppsx9C/VcuRP1XP4z6L34ADcRv/twHMPKi96LlSx9G3Rc/iJbPfjAu0/I60mz64nvQ8uX3oPYz70LrZ89D65feg+Hnn4ECd5J5LozNbut1qaFInWwqgRR9TZwzaFABAVAoBlD7kclkdJiZ88q/5pVvotRCwvfiCdDZ2VHKGPSp3Qeq00lU88hYhTWoeI8nhBwIj0MC+FU1uLavD997Zj7eMXEKvnbwOIwIN6HQtRY9uQ708dilzzPoS1Uj51XDBT2YhtX4xL41uODo/XD77AW4ZfUm+DV1yNsIEUdAHMnvVS/76QObgwQWtRcHcaYKql/nB1U24Xlobm7BkqVLYY0g5OTGkKe6uopXBel45zGkaIdJlTZnQlwekabe5YtIrD947fm3loCIxLqU59Hn0mVLUT7lUIdpuIirBBWUiEBkMGi+6nGSO9iaGt61Usc0T0FEqHoOrIHly1egvr4ONTU1WhS3q/XiRP9HbslamM3dsKxnHMAAe/QhA4bHw50PzcKy316HFbfeh43X3YXN196NDX+5FcXnFqKGfG6+4yGsvf4utF97B3qvvBXr73oElva36+HZaLv2HrRffy9x4hN/AAAQAElEQVQ6/34/Nl9zJ/yObvZxCzZedRs2XXt3TGs9471zFqI6MFh9y/3Y8vf7sOGaO7Dujgdgt7Qj7VmeB+xeSURc+FveRadqqkoNs5+lSOmTokFHRyfHyPBklWM6pLyE9fJ/0sS//ESHUtTVlebpHV1vb59GB4OjYnNIsglBFR0UuGuUwRh7NOWg3FjuZvMw0ouadBPuXxHhPx+Yi5FVWXz7uAPwyRmTcZp+KSrqxXi3CVO9dhxTm8N5+1bjsyfNwFEjxuCSh5fizwt7EOnqOdyIoh8h0JEfWFNpO3u0q+yp8lDqcQ+PfF7YmCN3jkxFJePDYv0zASaYB0wYPxYLXlgYx9XAxZH+D11I+lxc6aox4sp2qIHqR9tuwEUp1MEaa9HLRU3I+6AyfREysd1ar2W+2iUgItCTDV14LV26DHqNoH1W3RCReCEmIhDZFtD/qB4qZOL72MELQM1XWoo6f/48jB0zOqaluqhlEJZwOjjOChByy1YhxXtIR/0UGnmW7tGXrAG+ILluC6ofegH1jy6E98Qz8J58Bv6sOcjRCXb85Qak7nsCDU/MgffUM0jNfha19z+Fnsv/DvfQ44hmPQ3/kZmwM59G9rFn0fm3W9B9413IsL598mnSmg3/qWdRvOMxtP/tDviPzUXqoedQ9/Bc2LmL4CGHgBsIFdUrLwxtpQSx+FMp2Gy6bJ62ab6zs5M6IjFQRbA7HrM7Gin3uLq6Dp0dvds0KRGouwFqODAtvg8JitB7WgdDNd49LGInj3ABYGj1i9YgkgJsAaiqqsLCbsE3H16Ha55fhaa04IIjJuCLx47F146Zgs8fMx4fOmI0DmmsxUOLNuMr983F/Vv64NXWIxn6iIyHVF5gnYWTKO6v0W0t9vTjAPIR8V485XmYv6mIjUV2WCIEHCWLCNy0ElzM6L77TEb7pg3o6u6BGBvnbf1wrAHU1VYzK+LaKWQIiEgMargU1HgpgI+mFQBKXRdfhCCI0BP/HbEPQPVBgdH+V0QgshX6s7cbiAgnmBkAvMgjsmt0lYzIjnFFtpaJiKLvEMx2dmSVyCIy0N/K/O3FRXaMK7K1TES2V30g78V4GkBkREQG+BMR5gx+RWSgfHDJtimRwbi6c9VvFS9btgzqaNXJWi7EtKaIaEBzQ71jXPOVbxGJ29O4ggjTCLlLreWxsOoSLQ1lLsJ8AqhjAZ3munVrMWnyxJimiMBjO6QMoS3QORsU8+hbvJDoPIIUQH+3OXIuxt+THxG9jeeFSNMmpRIJXsElEYd0Pqm2boRPzEPWt0hyx1tnU8inPdiwAPfIMzCd3bApD55neTplkPA8pOasgv/8GvjVKdLykUp4PGZPoXpTNzDzBdRZH34mAS/lo9omgdBSuoLd8tBOgTZUIeKmIKiuhanNxAt0h608lGO9PT1I8lrSZ/9211AZFcTugurqarRt2bJNc9RvaqggQaG0cLtvaMXdNlh7S4ZQgYCikEMqVR+d7u1ruvHdp1bhv+5fgB/MWoc/PN2By55Yh/+9ZyH++8H5+Nvy9djoUUG9aiQLjitfwKNCGJLYW3o1lA9lTXyDtd29WKBHxuJzdCJofhnXuRANDfWorqnBwoU0NuWC/lCkpNoZ3n+k02lE/4RW9/b2xsYzQaOhRra/ideCfzMJ6AJMdWHevHlxzz3PG1gwlR2ohgoiApFtwTDPWg+1tbWxTiluTKz/wxrBipUrEdGZjho5sj8Xse5bphxjho64uHITgrVtdL4GXJdCTYKwfE+/AgHYxwjgkrhixjIqhpwnfDiWM8m7bS6bJ05Ecdo+iEaPgdl/X6SqmtF92H4wdQ0wx01DZ7VPSgIfNpYXE4BWtgbGV1qlZGV75CBG250f2r7H+2Dje9QJiVkst6/sary9o4M2q1GjhHIuo6/ga15B2tuQbmysRyc7uU0BxeEgHEKDUVVJ6P2Gw977iK6eAiqYTcAmUiim69GVasSqKIX5vRFmtucxi45pmcugp2YYXFULQi8Djjx3rOwZ30gAkgCje11H1fk78uc8h43cfM7ckI8XFi5iosJRcp5y1IBJkyZhwYIFcXx7ndFrgrq6uu0V7VKeiCCXz0ONqxpVETK3SzVfQ3q1SECkNOZ6VLx8+fL471eTvFPV3arqhIbGGJRDEYHI9kFPTdTB6uJP4yKyjZjm04mPGTMm3tEpThlBHSkJ03kJCnOWI8HdnDUWXDPHTraM968S6heUqkaPRDB+GDr2aUZ6n9EImqpRc9BU9LVUwTtkMvrSBlkusi1PlIBtZYW94FGudJy8VtoZLqC4GoDbzrjq31Q3NDTsVo53o5N18cox4P1F3ENKRYWiayBHlUU8eIKWrIHHsohpBvwEH40x2CteBwsDPyJP+jN4EZAOA2R43JKICvBdgCglsGnLFa5DshghmzcwQYjIFulsXexcixZQwF72SAU/ugAoUGFnr+tARxRAFz8QU4Gh2A77Tp2K9Rs20RHyWJmlOq6VICLQUwxrDXVfqRLpJbwiAhdF0ONBreZzpap6o/HX4N9HAnqCod82nzt3HsRYOkAPIgJjzKBQROK0yNYQ/Y8IdYkLRTW0Wi+iXvUXDQqWL1+J/fefFuexShxCqHWsGzAVBQXkFi6P/95UtIBIcciyf5VXZ6Laqd6HZqLqlifR+MgC9F3/AFILV6HvytuRXrgWnb++BXVbish7QM467WlF9xzjlcDknngFiI/wLce2vgYOJj6FAMeKI4bKp7cvB11cVea90nFTaQw1/ko0WHKiRSTTGcxbsBxzXljKwRLon4EUin0UCh2Po6QonOF1grSE6DNCh+WIF5IlUwGKx+Qee4VLAjpME8GRz4hOVTiYujMt8ugqNAkkIkPeyTP7FOjuD0WIJhUPYD1wRwt4ERN72evIj/bFkjeFpO+woKsbC3uKMOwv9P4DhliGOixQ59fa2gI/lcaCxUuZDyp4FP9OrWN/RSTOq6mpRobjH+7kC1Bq8LTOUNB8NYj6921qZK21bEM5BURK9LGTR+uWQWTn+CIS0xQphTshOwhPRAahisig8kGFQxIigjJ/GmLII/LSaIlsxa8kJbI1X0Qqi7aJi8hOeULFIyI77avIzssrSG1DR3VBRDjeEYpBEevWr8fKVWvh++m4mogMhCIyqL7KsgyKJCKxXqYzaZS/Maz0tUxBRDTA8tVroTu8MWNGU7/V/kiJLhjSoRcIWLcJbvlS2AS9T6RAnYSN6/8rfXgIkSzQBvPay+cmwQvydFgFpHg9I7RxPjcSCc53nefs/eCuSQSoTYiBceyeRzj1y8DDNugpQvydmYwPr6WBowQU6HAN76ZDFIAYWZArBCgEAce+ivoUonLs8TI+SrcS1Fq+jOR3REpY4GPDpnY8+dRs/O6Pf0FHVw987pIMFVtULKq4xKpLZpClrpqIuz4KJwAlyvy9/xWyqMCg4qWfRUgpa4llgl2qKN37ozosvVy6z9vQA0gSMqQDOjrGCKZOnYJnnnkW+qhhU0coIgOK7Hk+amproA5TcXRXIqJS0dT2oayo5TqKpT+JpmltQ2Tn9RX/NfjXlYDI1vHVxVk+n8PTs5+OHaWOvzF20EJARLZJi5TywMcYA6WjDla/I6D6JSJxHY0rgM9TT82C/tCKz0VzOY/Z8cspjCxj+cWrUGzvgrE0Vkz/q75x/ygXZw0izmMwdAw1rX2Fx3za4K0jsff1NAojRJYcJjxkmhrILbjckZhR4aaAh4jQVL4YIKDBam5thYiJy3fHx25pqdQhwWNPzoZ4CcyaNQe//f1fUWSnfaYddzfldVBDMoFh1WkYrqhCOMQDz3B3COOVaEMVVe9elbbuDHeLwLWxlwnoJtEHD0+u7EQXFRQ0SmXSGtUVrqZnTN8f69ev471pD1EkBs0XEQ1iqK+vR4L3aOokNSOe4BrZDmhZGbRY62hafxItz/tZjwZQZCttxXkNXn0SEKEG8kSkWCxA72IVktQhQ8fg0QFYOrkyaF4ZRCTWQZFSqPmqP1q3sbERmlZpaV3VLUDxgIgnTytXrsQBBxwYWx1hO4hjGHhMIUTP7MUwvUWoQxooeC2y+yVAm6RjVOT5ol+dQbJRj4vB0XTxqBnjY83qdfjtb67A9Tfcis6eHDZt6YT+L1oigt3x7Dab397Xh4ceehh6fKo7micfn4nZz84FxFIgoB5TWiGQZb+HVXsQnllGWhIrOctfgZdNaQsxbEue/MSZZSxNV4IWapmGO4e4FlEtI0JQbJqOHbRLxB2UaL09AY4LoYVtOazrzg9qXq+zRAS6K22qq4F+uenZZ+fEOJon7IcatpIRA4+L06iuqop3E+okY8QdfGi9MnA7TOMXxZhKq6enNzaSIhLnvfo//j17qGOtPS8Uiujt6cNzc+aikC8ikUjC8yys9WI9UIepICIQ2RaUhjpT3cVWV1VTB6tjnS3X0XLHo0URg7nznkfC9zFhzCjqnKPq9U9YReqH4uZ2FJesRRqW5aqXxItN+ra4/VX+6UApV8KLExSi7Do4CCLKjpWGvI7pMjC6k1e4o1AAae0csJ2nktftFG83i3KXCNYIrxJCSH0tkE7CENdxYeYYRtzl6lXVkzNn4U9XXIUHHnwEX/36f2Le8wsgom0S6RV+lZ9XuAlABd/Do5UZ0ybh9acdizedfjx++P3/5BHjRCppCHCyJMDHOGg4PiXcyVYBkmBdChJEoS7HQhMmdvUV1uAgoB/02DZifc0uOzyNl6GSLFUOetcqPG6QyAf6aZRC8kw64CQDK0e8u1DaZUA8zCpagjNEMdA8x/xALALiOwnifIGwrPwSzyWYsGBhCbDjhzqNStgx5j9eIuQ57XwsLwCPr29H6XExe0UmIvJvLPlm/NCDDsLTcxagNGL8pKIzGyLCcXYwnAytzY2I0R3PKVgeTwaGalBDPdGg59Z4uZ6Gjh/GWtIFxFj09vWij3dGxpgB2qh4NL8SKoq2iYpITEOkFG6DUJEhUsIRKYUVRXFUpJQvInF6Rx8iQlmYARAZjC8iex1PGPKIbOVxSNEg3kVkaPGgtIgMwq8sFBE6upCONcDSJauwfNkaJJPZWG66SBMRxrfW1zEX2ZoWqYhTe6wBGhpqkUwlYKlP4CNCHJ3HiIjh8NTsedh3ylRY6qowxxgLFhGohaUX+UWLYNa3waPdstTZ0IQIbQhBSIp7/g3Fcn5aGNoujYPhjkBYpgDKIFIQYKtNcYCwT2WIBYHtPsJKXmRZ2SJi+xFpgbR3CIOomLjeAC4lOai4IqH2OySPrAE95cwZ2tFiEQHvjnNjhgMJL67tiwGHEBxe1NdV4/CjjoL1Uuju7MMUju+M6dPgKui+klHl9ZWkH9NWo9na1IRPf+yDOPvMN6KmOothw1pQla2C/jdyMVLFx8hsGgY04XRGqugVRS8t6jgalQNdUVsFXLDgBXkJ1EFWFAN0jiAXjDCb2C7JaBm8Uh4/9RUWV4Lm7RCEZAh6pehHyQAAEABJREFUhFyk9Fm1ApUpOl/oZI15rygaEiUmVNnKoOkhKC9LUr+cFnKSWd/DoyvWoptUhQqsztGSfxGBi0qt77ffVHR1dWLp8hWwNECKQ/RBr/5NbXV1NXR3IkJBDCrdcUJpKVB6MVJHRwcNcBTHRXadTlzhtY9/CQkYLqJyuTz0y25P8y42okPzqIearzpYhlJaoGEZRATofzQecaeq3yrVo+IwCPpLSoFIxJ2xj/UbN0L/67xDDj6wVMBP1W21X7HuUc0sF4FtzyyADSIIHbWxNCLEe6Vf/ZKkHwEKGn+52lOnpd4mGQBVXEhzn/MPkVY6eYpC/2KCbllJ/kN0XlIlmh2KBNZYjoVBormuvzoLGBMRnpqxU4wfcOD+sALsP21ffPj95yNFPYrHlGWv9Gte6QaUvrAVXp/QGHMg0yl00xDn8gVoJ1WJwc4rXkk0wNi6DIiGMKKAypmK8JKBDaujVEcLC0ehK5TJlHaq6G++nwn0P9y9AepMOYyGfICMDHjSfpz+wHAnZolmiaLQn90fMLM/poFOEJ8aaRzb46t5W4FEDI9k1dHGZYZFcYRh+dW0gF2BtmVJR0FZK2O8XKGQUEQWQhvA+BZPtfViXgf5Y35Ix+tcHobLRRE6WsogQcWdOnUSnn76OeazIo0XoFQQPzrelkapmQsua82Ak4wLX+RD65ZBh6LA1Wsul6Nx9EptvUj914r/tSQgogaSu9hCHvPmzYX+l3Z+IhGPt6UOlcDEY2/MtqGIQETicvARQktLy7Z/vsHpKcYR12D203MxcuRwVFdnaZxD5pV4YFUI29Awt3IdwjnLkdZFOK226qTmv9LAaY5KeLnaK9sNpU2zFLfxj9LW+ipntXEUaQUZza1IvoxRp/aHCyibTKBqVAvix8Wf/HCgqsDx3/gJo7EvbdN73vV2NNfzuoB3/K8cV2y64qUlrEi9YlEaYfA4JgpRX1MN6iY2by798pOIobPVhrXLChGaMx7q0hbFqMhjj1ALdxmUgiKrnB01R5wHR0mHoUMhV0SuN4c+3uvkuHKzLEsQUfqKCLli1hWrQJRT7hItcpzgOf1/GOksAqf1utGX74uhtxAiVwwR0IE78RGFDnnSyZOwlvUWAuSZF/LiXciHoTIURBD0RQi7cyjyAr7YF6DAXaBjmRVLGiF6SL83n0eOdPq4EFEe9BtxYHmRRyK9hQJ6ijkUWDfoCUgvh7C3AAlFu/2yg3B8REmLQ5vJYuaqDZQPYATgC8eVPfjEcYaHHXYolixaHv9Nq/YZVHDnKGSWld+6+nqkUqnYyWqZiEDDcvmOQsVRUiH1SESgv0MacHejRnZHdV7L/9eSQGmMXawPBep6e3s7Zulv6XIBl/AT1LutDlWomzr2IgINFUQEIlvT6H88z+dRcUPsPMt4/UVxoH8eNG/eAhx11OFxWnH0+kJiRaeZpArzRfvzS5HhYtOzhvPAQU96hDUUGLxir560heQlYEOlqc45w9aYhILhp4YUkL4662IQzs+tDs+BogGNKqdlFMdLdYCcBXp8zSaOY8gCvhDaJ8QPM2OKDDkJ43kf02aa5XpSwFGDYV6S5T4hIj6LELmAsmIqJkgs2hJ+xmMcb3SIVKLCyEt8rTG8Xw9hMyl4jbX9LSoRbUypOrYfcdwjTNtvCqZMGo+AdttSluylIr7iYF7xFvob4JBC6F09bmlra6uxfv16DjIFITYORaMEQNCQ9DExWUAYeTAcIOEQhfHRccS0w44ejh2IFhfrDiygdvkUZhfa0Ww24/Q6i/PG1+CMsbXYJ+XBhgUIHenBDVU4bmQCNcQPyU/B46AxfmxTgMNa0rB0eGOqIpw2vBontTTi9a1JnDAsjQNrgGQhh1w+wtT6DE4ansEprRm8jmXHjExin6RD2NMFL/AQ8vjbuW5MrbJ4w6RqvH3fJpzcnEBj1IdOOvIoSKFZgOOGNePkYRmc3lTFtiwOb0igijv6fJ/DIdXVOGW44MiR5KWhGieMrMPxox2OavKQBiglfryMr0raRhZelIKFATUZd63vwqZ8AOMiQgLiDEQEju065g1vakRTUw1mPzOXOZYw+HWcfJ7nEacpLtCFjUY01DINy6BGrhzXUMsd24jx2WKeq9Et7VsYczDkwXDCKWj5jkBEYn5FSuGO8Mr5IiU8ESlnDYQissu0lK8yiMgADY2IyC7TGYqv6UoQ2XVaZX40FJFKMtvERWSHPIrsuGwbQswQ2YrP5KBXx1kz8lxo9vXlMYu7y46ubngJH8Ya6A5WxMAYGdjVGmOYNnGZxkVK9Mtxpdfc3Mz73GRs2DXtqIcaQgARD7PnPo9sxsNE/dvY/jLPWjhruNgXRACKXKDLI3Pg8QSnLxGgSNsEQztCO+WFHjEUGLzMr84tZcDjHVMiTHIupoHIJx8+DBlLcgvpByEMF/WOs8HqX2bYAvQX26pZJ8Vy4YbF2SJ8V6DTydFeRLDsZ+iKKJoQjvJMsA/JIIFqvRoznNeklwgtKCK2FREnZN0ACdJLmAQSLEhy4+KIkYSPFHkQCVG0OURRL/QgMBStl0fgBbCMG57SObbn0UAn2YbhEaDjSVlk6IgJJv6FdIcdPYZFhoW60BCGXiFCjguBsKUJtqaBvWdm/DqIGDjyChhu6jqQsIJs2oNhaDhugGB3PMrv7mgHhgIVKTVXX1ePtrZ2lLvoONhbmRAkYTA6m4JP4cH4W4teJMYNIzh2MZaukBzp5KI8Rgdd+PCBo/DtkybjG4eOxrcPH4Ffnj4MbxufoGIGeNuMkfjWUZMwKe3QEfYiWRQMc5345pH74HMHTkAyKOBkOo7vHT0O3z2uFd89djIuPnosvv+6sXjbqBA1+TV4w/gUvncc844fg58fMwo/PnIsfnTcKJw1PEAu6IHhzvX9Y3xcfOoo/N+h4/Cf04nzOoaHD8d+XohNuR6MawD+v6NH4KfHTMT3TmD58fvgJydMwlcOG4kmbMK7D6nGZUdPxSVHTMd/nzwC/3fsMLazP754/AQ0JLrBa6K476/Uh0flXNnWh0fXdACGoyQRBgYRW5/jjz8O+reGASed5ooIdIzLBlTzmpqakU6nNcqVaAARieMv/kFaRFJ6DNDT24ue7h5Yz9Nk3I7IrtKKq7z2sRdJwBgT60LE04qFCxdi/vPPx2MrzLd0elpurel3qALD/DKISFxXpJSvOiIi8Kgbw4YNi0PfL9kTrSMiAM2y4+cjDz+KQw49mDF9NUdLQCfm6EwcQgPkXliG4sKVML4HIRqz+PnKv9qOH1l0UyYbwzw28bSLJgoJGjztYxc9z2o60fV0YDYPyiRBh5ZAnidfa2hb1oU5ePwXGIs8ba0LBGuKeXQUirDGQ4JHZckAyAvtEB3dJm4cUnlBrydYwXQbT/mKLPd4hZb0M+hj79ex/goUkMuk0cWdYWdfAd19ITrp9PIF5djCsP1umohcYJFhXophvpc4uRDryccG2ofevENQoLwFdPrgaJRgV6UqIlDdCJuqYbOJQdXYBESEshBs2rQJtbU10HFXCLnjxsv47IyU2Vnhy12mCqE0m7mq1N+Q1LgIhQTR6AAY7vum1NcgE4KrRW8g/8Ui1DmE/T3iAgk+LHqCXhw/shVvHzMM83if8uOH5uOa59fxyNVDfV0titzNVvP4dRjysFw9+36KzTgqdA4Z04caU0TBdxCTRoYlzyxdj9/OWoAb565CiouAsw+aiobaeiTCAFmW3/PCSlw5cwHuXbAGI6tSOPeQKWiQLThtTC0+ceBk5Lgk/d3Tq/DzR5bhobUdOHVkEz59qDrJHuTzIRqpZpt5HPWHp1bgL7OWoHdLO946shYnTmrEXfOW4fKnV+OJxWvBjTWWb9yEK2cvwQ3Pt6OdCmz7+042XpGXB+/odmncsWELOsknxCEilBsTjmPoQkyYMA4+DdH8+S9AhLkEYwwsjaSIxI4wwZ1JU1NTXK5l6oBFpEzqRUPF13oeafb29VF2+ZiWSIn+ixJ4DWGvlICIQO/aN2zYgFmzZqHII+NUMgmfjlL1Rx2mgjF2wGAa6paIDIy/SCmueEXe3auDzdAZBEEQ657iK2i5IZ2Fi5dCj6b3339/7sBC4mwVjap3xO2ihEUET8xHqisPQ/pqX+jbdApsRX6lYg68RiogmjoaNe86BbVnn4DOphR6eAqnx7k91SnUnHUKqt9+EjbXZ9HOqyxX9GCHD0fNO0+Hf9i+CIsAN7LoJe84eF9UXfBm+KcdhZ4E52Uxgn4ZLBxej5p3nwocPBkRnaVXU4/hZ5yK6nNPQVdzLcI+oINXU90jW1D3zjeg6dTjsdYXFKeOQeZ9b4b3lfcg+cE3I5gxBZ2pBPK+Rf2pxyJ72nEIEkms5wKhOG0Sas97C6o+/U7UnP9mJKfvj6KfpGd18EMGAtqUXRekY38cbZGd2ArhJgC0yYNqCwkyY8OGTWhsbGIM0BOyOLKbPsxuaifuWNnJ6s/w9fX1IqRAVGH75VDBSohRVRmkKDyeWFTkv3g0Yh3HmaETwLoIASfIaB5PJxHhuU2duHphJ37w5AZ85uZn8efZGzj4FgGdehtdcs5Lw+R99CUdjNeAPI9ahGUZrrSKxKKe4obl6/Bfc7bga0+sxKPLVmFfOosxVR78IIcusnf50k585dkufOfxJXhubTsmZpKYXiM4Y0ItJ6/Bfz8yF/83fzMuXRXgK4+8gPtWteGU1iocNaoauUKSrVjMbMvj23PX44tz2vCjp5ZB1WSfxhrcurwP//3cBly1bCNUuZ5YvxH/N28pfv/8ZvRGGVi2/8+/2lolFc5wlWd/dpiq5U62DQs2b46RJOYujrJ/DvoDI4zg2GOPwaOPPcYVZBuWL1+J7h4eHxFNnWNZD1pampGkAVVDauksy/lE28nrIMJWCTpZlJ4eLervGotovmHzbif1XyvaGyWgYy8iPNUI0d3dw5OQp7Fu/TroN9FVN9QhWmtgjMRQimu6BCICfUS2hqobWr+1pQWR2hpT0g2l1dPTh9Wr1/IYcQsef+xxHH74YUhyLisfVCAlVQK2x00Y8stWo/PxuahKp2Ja2owXgU72lde1iFuyYtJD9rgD0XDWyah91+mI9h+DvAQQAPlsEnWnH42Ws9+IDMOCWIS9RURcwNef8Tr4B0xEMQqQLgj6kglkzjgeDWechMbz34hgdBOKXHwUWO5GNaLuzBNh9D8F4K65p6cHYUst6t/xRiSPmsGxcSgYHw10zo1nnYg+LqQxbgTGfIwO8y3HofmA6Wh9/fEY8aX3InXCweii7c2cdgRSbzgWG8irt/8EDL/wHNS89Xi0HjgNdW86DnVfPh/eyQcj4tWA2mx2By9Foi7GFiRHNdPCA2UaSqcMSq+7uwutrS1xlohQhwx217PbWrI0oiIS96u+vpZOt4jSn2GAOh0Rwhh0JwQkMaLGR122G4l4W29ZT1lVKNFgxjavHhF7dKxCcesdLtUMmcDHsi29yNYGrUsAABAASURBVHMwLjpgHH571sH4GI91W5vqkOexRSL0of9tnQcenXCpF9gAET27ifp4XB2RT7BE4IUJ5NjisNoUDqitw6GtdZhYW4settXB3bLlHUlSy+s9TBtWhRmjM2itSaEtF6CaK7VJdTWYvbkDz7YV4ddk4GUM2lwC967rgvbqsEwCaR7rkARSKYd9W1I4vLkK+7AdYWY3z2uCZApRuob3U1lwvsD36iHJVrjqCFEiINauvlQ74bKRMoG6ZlFrUa5vBxGhBHjH0gdnHXjKRCfaiyTvhzf2CPH8bZTahRECwqQp+2DJilX4xW//hL/ffAcu/dUfccNNt4K2DgHHtMAjJt+zaOVdiucZgOOG2GQgfiLiqMErg6YHgPThDLENqwnBoZf3ZT2xIxeIMI+GSWRrKFLKj4nv5EOkhCdSCitRRUp5IqWwsmxoXETiiWxo2BUw5BEp0RCRISXbJkUk7pNIKazEECnliZTCyrKhcRHZKU+oeERK9ERKYUVRHBUp5YtInN7Zh4jskP8wVD0s1dYFWh/ny8JFS6F3+slkhgURaDrItyNIDCRHepqmDmgCYFqIZ1lu+kPEOtXc1MD5lEDExbLxfHh+Anfd8yAuvuxyXPv3u/Dr31+Np5+Zj/33349zPYpnBGsOvBH1MsncoLOHu0Cgrwj4PDaFE9IPIaRbgoDxYKBeOSIOdMQlwE4fIZ43AC7uV0SaBoETePVpJGZMRbG7SIeZw4hDpsNPRYiIF3EzEPH4to/0G19/HKqmTySjbdwhFpgDHseSaS+PrigHGTcGifGjUezglkDvJw+ZihyP0FMBGaXt4yd39RHgCVK5Tmy5/W4Ut+RR//pjuZtNIT1+FKpPPBTdCxah655H0UoHaYc1YuEvr8Gqz/4AHZdcj94XlqF73QawN0CCLOT7YCiI+pOOAEY2YMmvrsPSz30H6y65Cr3zl6CwZjOsYT8NIMA2NoVZO3wdjVKxtgrp5iaOBNHoZYVtlYBpsbxS6kOhrwetrQ3MAEQEu/Nht3Znc4AaTV1JZrPZ+MtPlivFSC1vPxtx96nYNSkfY6rSiHSF1V/24gG7Q8cFBUlAvxCQQBr3LO3F9+e0Y17Rx761Pj48rhbffd0EvHtGC9JBNxwEPp2NnwfrePBzhgNWQJC0CI3H1VuR0I1qB3xk/0m48i2T8es3TMT+wxpw94oOLF9fRMjJm0ABXzp0Ev50+jj8/HXTMZb3yrcs34D1PHqp9yN00DP2cqfsO0uls7CcHJt68zDsWDWVrJiM0Me+Hz+yFr8+bX9cftIkvHf6CMztbsdDizfCkhdDh+iRX61jybljHAoO/8SjUldQEqF+9IODddpaFh086vG7O3Byphf/cfJUHD2mEagYN62gFPQY2LAvN99yG6bsMwkf+uC78dYzT8N57zoLS5cuxl133Y2E54HDrlXQzKuDTCZDA8d2lUCc++Ifqkf0o7E+lcPOzi708ehY21cKilOOa/o12PskoOMjUhp4Pdpdt24dHn74EaiN8Gn8DRXFWgNjFIShAiAiMZTyTRwHHxHmEzfkfV82m8Yw3sXGOMxP+B4ee+xJzHrqKbz7XWfgzDNPxgc+8A4ceuiBuPXWO6DtaD1hfZLqfwU5V0T1/hMx/lPnovuQcegKIgg9Wo5zvsAFouM8jITTgdBf6Z8O9DQO7HuChJP0kXbKOKRbGrDm/pnomL8c2X3GIz+8mTvAAp2Zo2OytFtFhGmDmvecgo4R9XBtZJJ2IbAGETnKUwZNB+0Lm/ax9Nb7kVu5AbXTpyBXm0WRZcK2hHjCOo7ptJdAZtkm9P79fiSa6pE893Xw33oUHBE6rr4XXnsvErRxWqe2oQ59NQ6rH38SG7/ze9TMXIK08XkyGCDirjik03Z06roMqa2rZpmg7dFZWPX93yP79BKkbIK2BmDT5GDXXm0XuuAeVgefNJ3aI/Jdrh3Pf7HoaO+ET5uT6f8OSLl8d4VmdzU0tJ3GxkasWbMmzhYqUxzhB8cP3EoiyxXJtPp6BBwgZr/0l6NVsCHyKYtNSR+Xz5uP993yFC56YCEun78C4MrvrZMa0FydRoF3EhGHN0wIeqMCIt4zpFnXgGn9GptnYakkysSq9e14aukq3L5sC3743Hr85Okt2BRVIZXy6ZhDrFizBU8ub8dtyzrxvzxS/hWPfTfR6bfzUmRsNo1636JHiujmrtmZkI7YZ8vA+nwE+mIYNtLR2Uk6a0CdRJ6O+Sc8Vn6kKwkkUsR1EM4Yj3jCFvU43HGB4JW/8cX8l/zS6YPOFDoVeawDthLTEEMdjpCg85qS68RH92vF/ztlOt7QWoNa7vQjtq+TMcblh4ODNZQ3j5KXL1+BN77hNHzn//03jj36aFxy8U9w7jnn4LnnnsMW3jN7lKnekVluU4YNa4UxBjopSOZFX8WrBK2gab1X0yMuPT7WPmielr0Ge7cEdJyKxQK2tG+hg304/tMsXXiJCFQ/rPWgoeqIgoiJ05onItA8BRGBCAGAUJ+G805SryN0t5xIJrmj6cUTTzyJ8847F9dcfSWOP/ZofPrjF+K0U1+H9Rs2YuGixXTuNnYKpAB9jAgMfAR0+OkDJmPE594N7yNvwrqRdQh7ovjLPfo9EPonKOBleQSxw3Dg6ZHjCVqA1BEHgpMRfffNROHh+eA5OpIHTUfAuWp56iOpDPpWrscmOq7U+DHIvPkE5L0k1O849oDrfzju5PyD94HbsBnBvc+gsGAZqsaNhBk7HN1cqZrYBrADQtA07UoV7UrvXQ+jMG8JmnkHW3fkDLTdPwuJZ5dhuEsiN3MB1F4Pe8fJmPTfF2LCV96H5IkHo682DSUjZCDyDEwuh+LM+bwXDtB4zilo/t6nsM83P4LmYw9AkDIo0KipqWXLL+F1kNDBjmuFpR1X2wm4beqvXr0a9fV1EBGorm2D8ApnlPh6hRvZHnldYW7atDkuMlLBBmXkKChL1RpXlYU6XWbFeC/+EQHCI5IyOCpnvhdHNyTwsUPHoNYU6Rzz+M3jq7B+SweG0eFFQqfQ3o0qTqQjhjWjJdeL6p5OHFJXx/IUtnCn2VMIYcIq5Kg1l9O5furhLfj67C349cKNWMc2/KokHHEKSOGS+Rvw9cc24AvPrsDvV21Aj01jU7dgTpvDfnUJnDN5GJp459RAx3Ug73fePnkkNrG/T27oRNJlkaUizNycw0X3LsJVa7uRTfhoztZDkGffIjjKygKl1atQUobScYZy0lwW7PLLzpAqQBqcTGCcTQN0nGA6YCxHw2dcAccOS+OHJx6Ij00fhmEel9UhpzaVOyIvbJ2YpVc0LcCSJUswfvxYPPfsXPz0x5dg5YrV+J//979YvWYtxo0fj1Wr18QV1DBqpKGhkZOgHrqL0PSugE6WMogIHA2NsRa5fB5dXV0on45EzN8Veq/h7H4J6PipDpQWR7147NHHsHjxYugpl4jQ4XlQR6o45VDjCiICEYHGFURKaRHh2Eeoq6tDU1MzSm2U8DbSkdbW1aKPVwv/+c1vYfmy5fjzn6/CXXfeA/0PLlauXAVrLEgY4LzgR/ymQotEZBHS8QSZNBpPOwZjvvJeGDqIvBWEBc4JdSYClOoCbJgfL+3dOpccPDEIeEXUFRYQjmxA9X6T0LFyLVJL1sE9txxdLKvebyqKScqIO+uA/Q56+7D5qjtR4FFt0xteh5pDpyFCABMJwnwAGd2C1MhmdD67AJkl69E25wU446GOu9k8G9epwiDueUi7UuQGp1jlQQrdWH3jffBoZwo8Nu+4YyYkChByFxDdMgvrfnwVup5ZRH49pPadjNYPnQX/pEPRZQKAi2lH8Lh7lltmoufHV6OX7RZdGol9JqL+w2dD3nwktqCAghEIGRDs4tOP6w9vgBMLy/rM2lqZMtHEet7tq5PV+J4As7saVWXXtkRKImxuaYR+waFIBQE0T1kxcBRUyIEXpDGWTqmRAyW8tzFcUTnuspyE2PFDOo50+sE6D6bQh+PHNuBTE8bgt6cdiEuOrcV/nzoFE1pa8MTGHqzIh3h4fRdWF4u4cP9m/ProYfjh4ePx1cNGoZN83b18LSIqm8ddJ/eSSDAvn2yA+AmYhAff92B5NCUmIseCPHfDPUkfnqlBwm9CxtaiN0jjr/M2YHk+wEcPaMHPTpiI7x8yAt8/fTLG1CTw1yUb8VRbF0xS4HFSJHw6dK8Fdy9YjjZq/odmjMY+bJ+igERU+lg+QOgESTr3JI0A4FMsg1SM6R29BqBsQGcK9ieCg6V8Ezy+NpJAGCXRw53rpEwPvjyjCd8+YTz2aUzSboSKiYjtOy8FI0I6ReZzMrHpMIo4qUNY9t9PpFluiU8cfoJtORqOIvEcDRP4GEM+GIoIho8YDo+TUXe3IsJcknYO6iQVVH8UKuOaVtB2Hes4bZ/QSyPa09NHGgaGRlNxyvWYOegVEYhshUGFTIjsuIzFA6+IsC1trwQigspHRHbcTiUi4yI7xxXZWk70Hb4islOeMOQR2TFdka1lIjKk5uCkiOywr+Wx0PFQKNBZ5PJFPPPsnBhSqRSstdQFLw4NdURBRAb1pTJPRMsEfsJCqFIed04jR47g3PShjzGWOs0Y6TrGIxHSTzCj9FrulD2eVHk8jYqYFZkIjrZGOBddUIAzDvqPpJHg8aRwvidHtaLp0+cg+7GzURg/EoWeIvyCYTsWgRM46rLqOaMoA0nv8NUj2MAGiLRdLty1LZtIQvKCwoFT4LgztFkPtR85Halzj0HkQiRGj0ZB/6634OCrjcr48Ddswqa/3g+P9qnxxEMg7G+C9rPg+UgdvC8MBDJmBDKffxvqjj8UwvmY3n8CEjVVEPbLcc4ZOtAgCOAFFoWAtG2IPDcMxc5uhOs3INywlnbNopgwiOp8FJ+Yhbb/dwk2fOl7WPO76+DIS/bQ6ejMsLtcfxALRZODyViEj83D5v/7AzZ+6ftY88urEfJ6LH30AXCZGso2wbSOi2HF7b9O+aftspHH7YBFZzqJ1IgRdNEg/wAigaPAFYS9BZ/29naMHj2KsT3z7rg3ryA/qrAN9Q2wVPrNm9sGtaQMqbGEA4ZlExjBO4aQg07ZEk9LGez0FZaWwHAwRNK4a94qXLF0E2h/cciEkRg1vA73URkvnr8YPZLEk70F/L+nn8ODbZsxYlQzDhnVhKW9Fv8zezluXd2BWtvMlWMR83MBenmcXO0V6DIiDqGLaSY4KdbSWMzvCSCc5UkvQhKOOA4FHhOjxsdjPKL51qOL8Oj6NoxrzmDGxBYeU/fiZ3NX4PdPLUXkZxBQ4Z7jdnl5HqiicVm4sRt/J9/5ZAoHjm2BDTtJNY925+PZHLAy8GBoIIQ7y0JQBET7jV14IkAUnw1JHkmOQ0TlLBoPvVz0JAsr8cFxDfjRcTNwzsRmVAMwznFCJgBdwAgz+tuKuNM1JiJf7DuHx3KZIOz9ww8+gQMPPhjf/OZXceBBB+J//ufbGD4S11JfAAAQAElEQVR8GFatWoXRo0ZBV8kkRkKlN8t72RGcLKUUKFfyWE7sYhgpj8oXobe3FwqAwFCWCiKC1549LwGR0jiICPI8edC/h3344Yfh0TElk8nYLqhtKIEZGD8dQwXN11BBRGkJhGOsPXOcQ8OoZ3V1dYN0KGRhU1MT2tq2IMUTpO//8P9wwEEH4GM8Ln7960/Dffc+hoBXMyI00jy3pJ+gThtALEEIKD1GELdFXQPj6WMOQeMX3gPvrOPQnbAIaCOsSSDkztYI65dqvfinA+cY0QSgj4DjP8sp0Fflo+GgqXT34A4/ifoTD0TzwVNQFTr0cuGbPnp/dPusQ6drOHczXgK4dzY675kJk7TUfu1PiO7mLBrorNlFJMYNx/CTj0YNd519URFmdDNk0giEXEDoPPeqMrCjhgEjWpFobYHH+9IUDE0Gpch+pymTZB8XBKGBPfck1F70DtRMmAy0Bdiytg1RXwhfPOh40uOxXxFy5Ct/7gnwP3E2kuPGwbV1o3dTO2kWkCLf+mMaUKFbyoB9188Xg4j8usYaJFub2E9KjGPPyKBq3T290AWDfvfDDSrZfQmz+5oa3FLC91FbW4vVPC8fXAIYicAZguaEYF8qR6gqFkvIQ2zkh1bYTlqY1+PyyDfUYDZXg//Ly/UL75mDj902B5+4+wV849GlWLwJaPBr4ZsMHliZwNfv7cCH7l2Dcx9cji/ctxA3LtmCXIZHEX4atyzrw2fvW4x72y0iOj0T8wNwniHwa/C757tYZznmdSZBnwXHHbcj38YLyXIBYVUVHtwc4esPrMeHbltGWIyP37Eav5u7Du3JJniJGqzpyeOzD87F75esRl82xKaqYfjFnE58/q6FeHhdH6znI5sG5m7uwH/c8TxuW7wBzlImyMNwgqtCY5ceZV6hhNzriiikKeXCOkyrzuErx0zE5w8dhykJh0TYw2OiEBaGyArCcOsrYqnEgDE+OM9x/c234/77H8BITtA/XflnfPSij+Oee+/HO999Hq657noceuihqK2uRpELg61USrFWTuhqlqnhFZFS5i58Ok78KIrYfUe1iaA1izyZ6OnpiR2t3smJCERkF6i9hvJKSkDHqkxfF0H6/8Pec889NPAh0mkad2tonD2CT/BgOZmGgufF+dQ5E4OWG9CZUA/S6TTGjBkDGgqISFwuwjIa8HQqieOPOxZXXPFXHH/CydTLe/G1b/wXrrzqauhfPDz73Fz85eqbUOCJk2d9AEpf5xej/a/OGq5HOb8FbAC6IZDmZtRf8GZUf+YdcNPGoY1HvKmihd8XYVcfIaIlcSHQdyEwQJGnMRluCqqnToTd0M5j2aux8hu/RNvXf41lv72aS1mgfsYUFLnLdb6BpVyKDJNcQK+/7W7k1q1jD4A+TszEwaRBZ1R8Zhk2f+1XWPfli7Hhy9x93vgQbDKB9NH7gaYLFBjqTzkKzd+9CP73LkTdV85H19gmhMUAPu1PRIPXS0a7PUfnCFRx4VLzusNR918fRMPPP419Pn8evJSHtkeeRWpLDkI5JosGtcUEks082TvxQDR97Xw0/ezzmPSF98Jwx73h4afh86hbbMT5WwCboDR24eXO29f72JZaGLCuCk8G11uzZg31Ko0Md7yOsh1cuntSZvc0M7iVshx0Zbm6/36ujKGT0FBkqmiq3pMaqhHyX1yuuyiUa8c5O/xQefIaAB7vWDOSAbxGLI3qsagri9Wd1egJW2FsDbq9PCACL5FBhw8s7urF/M4+LBMfCb+aihSikM6jkyO0OG/RxeY91welD32Yn+CiYAMsXiCpkLSsDjYHHcw3XNH6uQJSDJOJanSk6vACj2Dm8YhspUnDT9cg7aW48hX0OMsddBYbcz6yxEmHFgUq6aKiYC3bKUY0PGLQzYk0n3dEG70qiPXguNMvyYjMYfCjfMYgQp5dDEJeESUYZ7suBfDeubm3Ax+Y1ISLj56KdwxrRIa78z4uqYs2BV0whOxPAPDTodyKjpU1KXheEs/PX4If/vBSrF27Gue9++345Mffj4kTxuHyK67FJZf+AX/5641YtGgpDj5wRjyayg0GKAHsHjxroLtZXQErbeziMxRXd7TGGKij7ejogP64QUT57yK519BeQQnouOhYq4Ndv3497r/v/vgOPcOTDBGhLnkES+dqoLjGaHwrGI7rtiAQIzHX47hL8jy1HKB2lfJEqG0c/wKN8vTp09HR0YUr/3I9fvXrK/Db3/+FDrYOn/rEh/CB970Lfblu/OinF+Ppp5+FCOsbUDep84wyBtWtYqSzwfXPBQNbjCA8wckesj/qv/gupM55HTbWJ9FdKPAIU42/1iQNMNTOO9DCCVNbX02VF+4s5vGng8++ewkPG557Hm03P4zUowvgr9gEs3gtsk8sQNdND6Jv8Wo0+Fl0PzwXvbMXoYZH1pIRNCzZgPbLb0f3A7ORWLoRDaGPjsfnoO/Wx+EtXIjs0pXMX4r0bU+j/Z6nYGjzqrgD3XLfLLQ/Phf5WcvR+8RidM5ZiezmAqp6A+bPQeHZJcjmHaznI2dy2PLbG7DlNzei+7lFSLR3oTBnIdb9+moEdz2BliCBrqdfQOfTC2iH8+i6/A60//omFF5YjuSWAH10+Gu17p0zkTQWjhI1se3cKpedxijLzOhWCHfJhjt76HgNqaD+pa6ufkju7k1ShQY3GPXvCAbn/vMpEVUjxApL2cQER/HYUL9pGmmK5bF8adgdBQ5R1gz2r82gihV6TRE+jyYlKtHRKi8G4iyEdSPu9HTaJYzApgTik5YtoigBJ0GgTHF4Axi2kfAd6jyLjDGlfMrDkIZvI/BKAQnOAKUJfXgcTSTuVwvkMUSadQ2Pk4UODFrGRUHsAGwCEe8QDPn30IsUSaet5SQq0uFYIMwh4QUIxSLLdpMiiEwChjtM4W48QfwM27XGIGD/Ladogjxa8sUFJZxNw3K1qixVAqsgNAAXkqRtYEnXp7ANj1VCiZDXFTsXIcc3Av91zHh86sBJGJnkSoMGyYlBgqtMy36EgUD/GXAa8H5Hf0wdbNsSp62zC7+9/Epcd9ON3B0chYs+9AEM54rVsY03nX4yPnnR+2i83oHPferDOI67CP3THraAJA2hI40yQGlT1vV1NWhtaaa8IjbhYtA+qV7qjrQMmi6DlpehTE+Nofa/yLulTt4l6ZdrAAujukVkQ1mKyAB9ZsWviEBkK8SZO/hQGmUQkUFYIrLLdER2jiuy8/LKhsv8aCgilUXbxEVkhzyK7LhsKCGRnePqOOm4aD09Ru3L5bFh42buJO/nomwtqnjKo/z6vsfxEQLIl2MoBLMNoP8RkYEyR51taWpGU0MjIjpTIwZiSnyBT4LzLUP6999zH6ZOnoyvfP6TeN97zsVnPv4hvONtZ3JGOdRWZfGB89+Jt73lTbjr7nvxy1/9Hhs3bYbyFtCx6v0hqNceSJfKFVG3RBysp2kHof6iphrDzzodLZ9/P/qOmI5uEeToAEK27wxrig9rfBguoIULZeH8UgBtVShklK91QDISRCkLzF+K6Gd/gbvzQUiVQZILbKn2kMpHCC6/FYXLb6TDXI3Cn25G8Pd7eeok7EsCSS5a/JkvIPeLayGzn4+/2dtz8V8QPfsMkjVZhDwS82oysB2b0Pub61C84X4kFqxAz2+uQe/Ff0bHJX9G7pIrUPzVNfDbc0gWCyj+8Ubgmvu4AeDc5Pz1wX/r2+FufQSFi/+Ktv/vj+j86V9RoKNOU14ohshffTOK19yNNB1ugidw0W0PI/+jv6Dj/35J3D8huvsJ1HORYmjPdPfOUYPOXezooc1gz+FT9oHNIDFpAkcDEDEw1qgZgdqIsr6t2bARo8foyQZghILF7n/I1e5vFBLLAsOGtfCokSukzk4y4UD/yrD0EoURwfCaFA2/QTxRQSGVClj24q8OluNEo3ThYgE7RPpPIuiXGaj/NLsCicmqKCxLBWHMYJwJKFIEPgJolhBPgTkA88BHDTbjcUrxGUcMgAasRrpA3JASgYFzpMNCR4gJc/KKKAVtjHxqXHlnW0IcUeEI4kccSMqVgGVMYehTRk8GQFUMDo7eNpAE3bzPFXsRk00nvnhQI/77xH1xUmsdPCo7vTgclVVI11ChdUFhxJJj4RiEBAdPV47k69HHHsdPfnoxfDrjiy76MI48/JCYDVVwra9hlpN5+LBWpFIJvOG0k7Bk8WIsXLgYRrwYt/JD8TWtu9lsNhvvRDWtk0bDnYHWVVAcDeOxV/4pR3Ww+k32np5uLYa1Ng5FyCUhTrz28YpJQKQkZ53DehWwceNG6BHxihUrkK2qgjEmHhMdF2tNf1pDieOG5QoiJToatxzDcqj6ofqiX3bSfJESnkgpBB+fTmHd+o2YOXMm3vymU2J9bG1tRnV1lnORc8NxFlJf+In9p+2Lj3/8IjRzsXjJJb/AvdxtGzEsIj0oXxp30DzGSJ2vACKCRAQEnO3ZSSMx9jPvRvbCM+HX1yOkUwwjB0s6RdqAXp/kDCth+4+QHxLkxsIhzXmZUDTPQEgjrkWZJEjL472kR771R3vi33pnIU0JF9cCaww8LorTEZAKgWzRIQk+TJMFaBsecbIsyxQcUizPckFdRUiRZpo8KG2nfGrf2JbPBYPyFbLcOIHPqzPrW5h8EaY7h2QhQjU3FYZ1tJ7HBU+CdQwEJuGhjGu7e9leiCpj4ZE2m8KuPkqryE4WG6uQHNZUqkYawpjOfRGBMQb5QpHXRTm0tLb2j/FLaQUv22NeNkovgZAKIqKQ9I4kkUhg7Zq1HAJBRIUQUVFtJdbC1ef0hioIB1hXOrFmbC1+LbYDCZTVKZYmJ0S3DaHfes5LL7KFjXjTyBT++9T98Z5J9Wh1vVx0FhBwW1zUO2SdgWW6JGCsgY6Xx9VmkuO1ccMm/PySX+Hhhx/FuWe9Dee/8+2o4co55Epex7ZcVUNNl6Eqk8Zpp5yIG2+5le2FECFxReoHEeoAaXg0iKNGjYS1Np4chhOmH2W7gRrvchsDIemU4yIlulu2bEFbW1tMUwlpuYavwSsnAZWxiMo/RJG7oY0bNuDuu+/BsmXLUFNTwwWbF4Pv+3GoY14JqguVadWFMmiZ0tdyvYet5n2+OlzNE5HYCYow7NefG2+8BYceehCamhqgj+IpaLwMnCqxbiYSPt721jfjggveg2efnYMf/ehirFq5hjppYlTVOW13aH0qV7ybDDiHQu5Eq044EtVffy+SR85AD3d3vYUcMrz+UaemTi4mtpMPR/510ashSQ7CVCdGb8I8gYn/MaQDHZhVrKvlBsxXEI0NlEIfQ0NhiBdDjCPQuAUpEh/9sgMfx3jcJuPl1ylTrC/WwDMWVliPNAf6NrQOcUFcS9zSIkVekkknNgxpFLgVchNaYZtrMfQxxsRZa3kn7fkeGupqoeOlrMYFL/3jn6pR4uafIvHSKquQtMM6GbTmmDGjsXjxIo3CUPDxoHGQr/qlqwAAEABJREFUNEPjHiNTm2vAS0vocYrmMeu190UkoAOrjjFvgb6k5QZVYHi0e5CJ8J+Hj8H/HD0Gh1Q5hFxlRi4J8OgnooWxPJ4GF0DMgIhoADUkJlZcwW233Ylf/vK3GDduDD71qU9gv/2mwtF4GJ4OyItoseIdcdhhSKYzuPfBR2Pa5Y+IbYpI3GZEB1nPiaGGU9tWKOPtKFScSlC8clpEYOmwla7+8Pw6Tj6Na7mIQB+RUqjx1+Dlk4Dqjc71vr4c1q5dS/25DcuXL+MOsjp2quooFXR8FBS/DOV0OSzni0isJ8ql0h45ciQaGxuh46mg+CIC6MtQ0zNnPoNu7p5OOukEFIpF7OwxrEd1ockJqeej8clPfAwHHXQQrrjyKlx99bWxwVaeVYe0jaG0DHebhpkRC4vcHHgjh6HmY29H1WfORvd+w7Gx2AMSp0OSeMYoz0LcfrPHmi/91fbKMLS22s0yREMKNV0uGxryxHoI9s6TlfV3jonYlpfxlYcXw99a7igpoEBblRrXCvG1126gWISSJGjG2jVrUMuFnFUUzdhDsE3zIhKzogMfR17mD3WSuoKxUmp6+LBmbNq8BQHlVB5UPaKMV0LM0+YnNwkavBwQpHgQ05+pBa/BNhJwHD5VXhfleDRkkQgtcr09yIbd+MA+KXzvxCk4c0wralRVeQ9kbBLGWKiuJsQyN42I97uOTrNQKMZGQESwZMlS/OjHP8X85+fhgx+8AG964+nwuUpU5wjWcoQ4FEB5UNAsEYFICSKEYGl85/XEw49gPXfEIsJjnQLUYImU8IwxNJgRhvE4r6G+FkExz7QbABKJ8bWO42TT9M5Ad9hB/ymJfoN13boNWL16DY28T5rkiDR2hY6IUFZmADDkESnxLyJDSrZNisiAXIaWimwtE5GhxYPSKqtKGFQ4JCEiA22KyJBS7LQMQx4RGcAfUkSZunh8NF//fKKnN4dVq9fihhtvZrgmvoP1uXNVvjW09GgKmlbYUVzpKRhj4zFwUYD6uhqMGD6MvOg4ArafluIFXDB6PJ1p7+jGbXfegze+5fVI8GjTmkCLWUdiiBMVH2qf4ACWxn0RIzjpxONw0UUfxJb2Nnzv+z/kPHgehnqquCEXmQF5ibg4BOWiuz0BYAkpY+HR6fIyFXVHHIqxn/0gEueeho3VSXRTLhG3kpY80rhxdujJjWU9n50R1t7Rq8yxD7IVHONlAOM7hiEuTTgnK/CFh92VsGM6W9su4/yj9UBbs6OeVuaz1/A4MCFPRHKpFLITxjFFDC3QQOcxIgQ6DkyvXLUa48aMYAxwzHMsjxOvwIfSLsNQ8mZoxu5Iiwh1UeKJOHbsaBS5stzS0Qkb55MDhvwsvRTM8HQKI3j0QlHFRwWlgn/u89VaWxcn+oWoVNiAXOAhV9yAIxsifO+oSfjswRMwOsUh57xy9IIONANONdTFylqKGS6yo3iHq0dm+s3ca6+7Hn+64koccsjB3L1+MjZqRRoVx1ocSXAwoY+IprYCIKh8RATFsMj6rTjiiMNx7bV/hzZvaRjVYFXignVFBHpsnMlkYx1RHAXdveBFHlV4RdGwEjSvoaEhdrILFiwEm4iNpeYrH4qr8dfgH5eAylBEqEMhent6sWzZctxyyy3Qe/GqqqoBR6jy1vGsDLcXFxGOUwl0B2mtgTrvFA3t+PHjkUwmyKwbwGECQsdoRM/BfNxy820YP2EcpkwcT93Ow9A5Kk4ZREq0RUrhoHwItdxRbwM01NfjIx/+EE466URcd93fceWf/0Kn2w7Psh1nEPI0hujl6v1RzhIB9PsNRSp7sbYareeejtYvno/g8MnopgMu8s41JE9p3oV63Gk4UlBgsMuv4pdhlyttB1GYVwZGX9JbrqfhS6q4i8hK13GM4n7WV8f3sdE2dSUe31yuCP1S7RielIKPgeF4KAUmdvNrdnN7g5oTEU6QFLJV1dCfNNPCkKtCDRVUJFRRjExlsH9THZ1yn7oFLXoNhkjAUVgK+s1En1vZzmIXarwtuHDaCPz02ANwyrA0/CiPHFeqeRNR4YYQ6E+KcEx84tJwPPPMPPz4R5egk8fMn/rUJ6F/Y6hoxTCgyhqOR6TJ7QLZ2W4bIjS+XFWefNLrYkN5730PQL+Usj0i6kx156nHxj53PoVCIUYTUepxNP5Qo14G3U0olNOVYUQjh/66w4cPh/4wxjPPPBP3o4wnMph23MBrH7ssAZGS/PQLTp2dnZg3fz5uvfUW6lAn9MtJ+h0MdZRlsP0LLA2HgjrDSvCoA4qjeqF0VC/q6tQuRBxWGQQR7UgqkcZTTz2L5StW4Ky3vglF6l3EuRFFdpf7o4janjUWIeurIz38sEPxmU9/iichCfz8kl/ikUefpA5bJDwfO3rUMfg8Ok4SQiKl95uA1s+fj+y5J6ObjreQj0A/DZ3Djo43Xn0S77V3sAQ4fNyrOiQnjoBtrYOoYCtQIhfRNiH+CVeP46ELI7UHxuOYc+FVgbrboma3tVTRkHZakyKiAUbxTmXZsmVxXBWsPxuOOREhSeXet6WWK+M89GRB85n9b/+q9PRoHZRUBK64xdBxhSjmApw8ysdPXrcPPr3vaNTzeMwVQWfC41FqqTpiog+Sn4hApATtPFX47e8up3G8A295y5vwvveeH39JpVAMOPddjKeLIRG2SSqOUHoZ41GzxAnG43DrhxqpkjMDDBX+nLefhUcffRyrVq+GpRHTMsUuh2pgVVfq6uu4ox3FOpb9CxgOVlvFL4PWVyinNRxIM6JppWlp3PVvKvWP1R9++KGYruYTJe6fhq/BrklA1y6KKUJ9YEJPP9TBPvXUU7jzrjuhi6NMJgN1jCIClX0ZdIw1ruH2QETi8dYyj2Om46dxdbDNLS3xuGlaRErjJojDVDKJtrYu3gHfj3e981ykudsNaYBBEywEVDwR42UIiOM4n5jFtxRT+qrvzEAUOuifIKXSabzjnLPwznecg0ceeQyXXPprrF+/MW5bRBQ1BpGtcfXtEeUD3o0pHecl0XDmSRj+5QuA42agzQbodQGEjtjQ20b0IDqLtlKISf7bfqgcQrpYXfRUjx+BwLegiAbJQ/VDM5YuXVKyGZDYZmm+1tey3Q2DrdVual1EIFLqvDY5fswobFq/DgEVWCwdgWoWC4TgdEIwvX9DEo30Dn3wEbFuKAYKNgKYTUw6EYmDV9GHdkiHqATaT1WqiNmBMdAFbzrsQQIRiryB7ezrxshEO75+eAO+f9QEHF6bAdRoEBfW8ljLIM3dgFLTL2REnMgBJ7RCWWj3P/AQfnLJz1HXUIfPfOZjmD59aqmIdHyuBq01MKTneR5ES9RgkCG1HRwWFJl57aJN+ODl9+Gh9V3E4AC5PvTRcDmTgGc8KF5EesN4H3/csSfgb3+7IT4OVkOmEPBImRUHXpKM72eHD2thdwJCRBqay+6xYZ1ACuokQ969alwra1rjCppGBa7e0erOaPr0A9De3sUFxW1oa2tn3zwEQRSHxliGpf4a9lmk1GZMix8iEvMhUgqZtcNXpIQjUgorEUVKeSKlsLJsaFxEBvGEF3lESjRFZBtMEfmH+FdCZZlqqHLWvHy+EP/JRNuWTtxzz4N48KHHyGsCGTpYay1V0MaOVnWnnNa4gqaNsfC8RAzWJljXkj/E9QzlH0UhhzBAa0sTVBcEpUeEMU4M0RMaRo31uOsUXP6XK3DgQftg3LiRUB4TpOFRh+NaHOMidTJkwq3uweKf346eexciCgx1mLZJtK2Q/jCMDblH3gzb8axBKpkAqL9UJ0yaNB6f5TwZP248fnnZ73D7HXeRIsi3IODmoBgEUOfuUHos2zdW2CfhvAVnLuBPGIWWi96B6gvfhQJ57SkWSJ5tewb5BGVAniTCwCOct35oYei1HSx7YQbKXg0R49hnQsS+hWJhI8A6sJ+AXzQopquQ2GccQnbWCQsYll5HnSnF1q3diNGjhscJw3GHIK4fZ+zmD7Ob24ubE2GP41jpY8QICoNKu2HDeqgiq/JqiYovliGFNCqbxMSqJO9GCpSXEBAD/o0elYd2V/jhXIA+TvZN2RHYwp1rXfcKvGdUCt9/3YE4Z0ILMio4CtJRSoYghpW0ogaUf0gjo0ZLFdDnxF/Ge7NLL/sFnnzySbz7ne/EWWe+BclUAkExhBpSkVJlx/oDL/NECvCiIowRzOvN4yt3PI/PXjULf52Xx+/vfR5dXDipJUkU89C/hwN5MVoPQMh73eOPPwzZTBrX//1GeDSOxSAkLS9ukygQkTguIhg+fBiam5uRz+dio6l8qfEUKfGm+C8GWodEY7SABjCKHA4++GC2aeN7Q/0dXTX66qy1XBG1TkSDqfF/BF6NdVQmIkK5GYpT4m/u6jeIFy1ahBtuuDH+YlAylUaKICKw/U5W9U3jGipUxjVtDA2sKBjStrDUCfCxrO84Bg119Rg7dixzSq8xBsJ/RgyNqDDT0oYAt991FwpBHm94w2mIqIOGOEIgQlwe0mqrLtuCQ/ttzyJ11yL0/u5+9F12H8yKDqJ5CI0PP2At8s+MQa+IMO24OCxAeXvDG07GBz54Pl544QV8/wc/wgu87/fJs/Knsgp4xSJcjGqtuKrWZkLvarUcvkX9sTMw6pPvAt56NNpSHjIdERr7LCJryAsr9L/0sSgaQaBAYiTbX/LqCHRcEI+V8FPiaJzHaJFzVkY0IdFaDw+DH8UR1mjv6EJvbx/GjhkzGGEPpcweandQs77noaGhEWroqTPgfBkoVwaLdCgNjBw+vIqrtzxXlgJDiSoI/n2egDLQCWb44VOZTLEPrn0Tjqz38B/HTcY3jpyE/bkYMWEBERctFNF2haP5vu/B9yx3bQFuvuVWXP6nKzFhwgR8+lOfwqTx49FXDFAsFLdbv5wZy573Ht2EK+as5O71bvxi1mZsTI1AYvgk3PbCFlz97DoaiTTXpBFAQwPyjfgR8hhwtZ/Hu979DixZshxPPDkLqQT35bQaIjH1GFM/1BD53IWPGjUK9Q310C/LGRpYLXsxB6h1dwxR7MQPPPDA+M9A7rrrLjzwwAN0Gt2x8Sw7WjWkIoN50rb/HUFEYtmoTFU+ejys8Nhjj9HB3oBNmzbFu9dUMgVDR6CLlkpQWW4PPOqjjqm16mANRARaz9JZaTv19fWYNHkyVA+MKZVraCzjTHteEgnfwwvPL8Hjjz+JC847DxEXUU4BWx+qF0IuQhMQ5B5bhb5HlqA504S6KAPHePsP7kDuphdgu6kbCQuiYUePMTaeQxFPX0aOGoaPf+wiHH74Ybjqqr/immuvixeEPhcKIsJFgM68HVDiiVKOpzCFkY0YfsGZGP6F92LjAWOxqZBDigtPrglQ5kOpFA2g/TBMsCt4NT3aL95qlWw8zQZfjhf7y04WJEJi2hiYhhrw4IJzl5n9r6GMjVjoj5ykuXDPZnmS11+2JwMO1Z5sXtumljDQ1akKh1FQG+NAP96gjh0AABAASURBVNSsBbE0A0xrqUGCZweGI8AACorzqgV2viQd/SzdD+mqlie0yPcWMKrQhS/vm8b3j52AN49oRIY7ym4UUeCRunE7HlpVRmuEu40X8KMf/Tj++0X9hZvTTzsVarDynOwqUxEDEYFoYhA4sIT5gtkb+vCxGx7FRdfPwbxNLahJ1yBt8zDhBnTW1ONH9y/B0xt6AD8zmILusglh2IeqbBpvP/ssHtnejpWr1sD3tm1RK6tRT/KubSIXA3V1dfFdnwhxFRRhB6D1tgeKrvllh62/aztp0iTMmzcPN910Mxd9yxBSFhF3UIonIhChsSTfWvffEURKMlC59PX1xYuRZcuWxc71wQcfhKGzS6XTUEdorYmdpDrKMlhrYxwNFQzxNVTQuIKIgTEGmicidJRR/He148aNQ4ZHzyUcgYYDIBYeabW3d+Oqv16LM884E62NTYh0rNQLCSoex12QRWFdD9punommngQCHk/n6AxTyWqkNzj0XP4otlx2D4ovbIDoP/JRQWAgKmKgRWIdwqgPmtAvCH7mM5/mbqoXP/zxj/DMs89wo+rBY9+xgyfifLQk5BdCRJxd6Rn7YMyX3ge87ySsbvGp69xcFCMoL2oJLOl4EeiAAZ+hY/rV8qqT5T6CfQUoVmhcIQJ7ziN0/dJTjuMtlJVQbuV+6xwFay1btoK72NHQp5SnsT0HZs81XWpZ54DGxk8YF/9wd29fnkkhlF49c084j47Xwz41SUxKAF1U5oich4Tyik6xdVWn4asBVAJFTreQKzdaeh7JOqSiDHryeZjiRpzabPHtY6fivOnjMTzlg9YEkfB4i8qnehcbl7IgSEwnYTmvs7MLf7riL7j22htw+umn40Mf/AAa6uu4KnSgnUKSH0kaBI8KTZ1F0ZEQDQB1HHAFmgCgLVfETx5djA/+9Wnc9Bzvhf1hqE7VIOKxsO9CeOJBd8oLukP86J4X0MnVuEEY/wtiQiEs+bUmA3ViEyeOxfHHH4W//vVv6MvlADZcZJ0idwghFw8iAhGBPupox40dEx8zF/J9PNng5KMilSeU0qsEraNl5TyNK8Tp/nr6pSw2gHE05FP33Tc2arfdfjseevhRtG3poAEFIULceVGK8YdGKDPDqlvTmikicZ5IKdS8ShAp5YtIZfZ24wOOhOMisnN8EdlhuyI7Lttuw/2ZIhLrhsqs7Fw7u3sol3Y88uhjuOnmW7Fi5RpUVdcimcpw3P3Yufq+x9CH7/sMPajTVKh0uL6fZH4iBmN8thhRnhHxhXlCfQuR5rWFjndNTU28axSRuI+AUHcQAzUAARdEf7riT5hxwFQcfMC0mGd1vMaq5hUB6pKjToXC8WJyy21PIbVsE/UwBPejyNCSK40wKUgn0pCZq9H10/ux5arZCNsLbE4QUYOLCBjS5POOGDwxEtIDbZTwltVy8jkANdVVOP895+HMt7wVt99+N373+z+hg/OORVC9Vn0jBZ7khPFsYJfIA9hnA1AnA4Llbmz4Gaej9bMfQP6o6ehiO2FPAM94SESA5zkeGxfISwBRwq8SMJSpoQ1xEvb3zcJy45AtWBRaGmDHjGZKENE+lb74We64qKnE+vUbOI9HljP3eGj2OAdkIKJQ1cgneby0auUqqMIxu/8VCMgmlWp4Kon9G6shYQ6R4VqOK1RHFVWlxqvs0T6lnAePqwjh5I0khU1uMyaaHnx9v3H43+On4piWKq5iAzrBHByXfEI5JSktKxiQihpGx+MyZsFQsPp7wz/+yc+gxu1zn/sUDtL/FYc7NZ3Y0EcbZkhUfgIijgpOd1/MQUzEjCTuXrYZH7zqAfzvnQuxpM/Ar6qD5wv30HnAWrZtaPiYzyVpbVUj7l2wAb98+HmENklaIVyYR0SDYTiG1iTYBvGpAyeecAJGjx6FP/7xSuYpKQvhP2MEQ58MDdD48ePiHU6+wHaJYLVtGqe4zxUhiwa95XLN1DhEoMeRIY10MpXC8OHD42NJvcJ4/vnnccMNN+C5555DD3duAY204keIKLKSsGIaSuxVCuX+5bnA6+3tRQ9h3tx5uO666/HYY09wQVJANpuNdcoYD1udqEd1MAQbgzFb4zpWiqd5xliK1MBwnH06Zstx5JAA1IkkTy4m84i4vr6OY1QkjomlLFLSCQ3iep7HI9q/wU94eOuZb45x9EPLNbQhP42HgtX6gvYH56Nw/wuo9rPo0y0hx1MXXSICQ92JLJBIppFqp0P9+9NY88Ob0D1rOWzoIcHFoXFsXyzIOF/GIRDxEMuK9RmJF2XT95/GK5hPor6+AT/+8c+g//GAiAAgEM8Y8qNRnaPMd5pk2hLULpItVE0Yi+Effyeyn3gb+iYPR9jF+ch75kIQQf/j9CDBSg7x82r4EFoQBSoAaEJiW+/x9DLi6V123EikRrZyqQMEnhBza49FBBt5VaFj0NLagoCLKhEKcivKHolxdPZIuwONighXHyGMGIwaNTL+8fiBQkY4z2KBcrvC1Qtw6LA61HPGBCwzVMw93gHy8Uq9uuLOJwQ5dEH61uHsZg8/OfkAvHPfYcgY3scGBcqETsuFCDlhlY/yXBOhAjJPDYfhRNbV3WW/+BXvGx/Euee+A+e+421IctGiP6JdWU/jW0EodjpWDkLkp7C4N8J3b5uDT/7lcdywFuitHQMvkUJAR1w0ISKOy0BdASLe64J3TWFVEy57YhVuWrkFkAR88qbjh/gpc0x8Tpm3n/023rcGuPa6G2BpdA1511W/LqZi9P4PnUhVVVXQa4aa6hrWoeHhYkFEICL9WNsPtO5QUEyVlR4d6/9Jql+w0v+oQO+ARQT3338/bqSz1Z8AVUcTBAEXEhFtaYl/kZ23qfT/lUBEoLIHH5WL3rkqLFmyhHK4EXfffTf0d6CrqrI8wlUH69PJekgkfIY+PDq9MigddZya1rAMml8Ga03cnuGYWzrZgIuZBB3shAnj47tysgHNN6aEp3FAmGfYlsUDDz6MNWtW44Lz30MtAg2selWUHg6RRB4C1k0QzIIt6LlhNhq6mOd8wCZivMACak+4XoWCkJKjIU9xd97wfAd6fnIP1v/+YeRX90BIp4e86rfpJa6tH2xIgzIwWWQ/LO+a33rmG/He956POXPm4OKLf46VK1fCGi5IOUd1EcyulGv1h2yd9i3kbtlRryMu/qqPPRwtn303cm84BFtSBhEnUbZguBAHtq2PV8dD4XKWQbgA7kkL0vuNASwHinKj2eEIDe6mLopb6WBT1B2iDMzPwVi7N6U6tXtbHNKaGjuhsupEnjx5ElavWRMLRkRiTCGHXMQgVIlSpNOb0qjncU6eikcr96rULc5NOPY/oJMy3R3YP5nDt48eh/85agr2qzIIXA4UEldylobDpwxSMLCUl9ZkwFdEoAbJ4wS/9dZb8Ytf/gq689O7oin7TELpGJazVOhEsf2H0xxifeRsCtfO34gL/zQT33lyFdZ6LWhKjECSO1JDQ+BxuelRo/WIp5KSoeM1Ns+xs1gf1OBHtz+H+Z0BaSbIfhFlboU9cKyvf08pIrjggvN4L/o8jyIfhxoiqgcxpJI06zsOfxTvZMfyiFfv6rT+IKTtJLSdHYGiqx4GdKDqaPX/O25sbMSwYcPQ2tqKts2beW98G+68804sXboU6nTUKesOWEFkMI9K718RVG9UDipPvXft6uqCOtfbeXx+4403Yvny5fATCaQzmVjHrLVQB+oPORbWfGs9lEIb4yrtMmh+OS4iLFccL94ZZ7IZ6BfxGnmvqjLWMSvjaygibLPU7lzuqu+9557YwabpjIqcNyKCyocHQgiYYbgz3fy3h1GzLg/H4+eIi74MCx21MWAVNTOWU6IMHuOcLDA8Pm4opOHdsQibf3g7eu5cgOq8Q1IMdK6S9KDXkRZXqADnlxiHgB5x3NjR+MynP4lDDz0EV1xxJa659lo4zh9rDAzpoPLhwlb7zALoIhZcM4TFEHZEK1o/ejYaPn028lNHoIvOxwURTH9d7Ud/NA6UjTjyL/ohnPkqo5CL9d7WKsj0sdA+6j20T5mU+y0icQ+XL19JvRkPlZ1RwxHnvtjHK1te5nG7rSijlbBdpJcl0yHiv1GjhqMYFLFy7fqYqk70kGnfASIW+ozLJDC1Lo0wV+B9RAIhhUsdhk4O2npF2ctAmac2SAkiMhpSHxggPn2lyoj+zjCPmrwgCctzqpDHUb2FXtRE6/HuydX43skH482jG8Beg3OS7jRBSLLPAuMEVmXDZvR4KeKuVkQgIli4YiW++4OfYdXqdfHPwekXm5LcaahDsMaynkHC82FJA4QAwgkdwnEBIzQOII3nO/vw1Rvm4BvXPYNZmwFb3Qzf83jnmocP1mC7GHhkIKaRiFNfaDwEIVJcWc5eF+Diu55DJ8/E0jRuwgGjfeBxt1oyF/MSceVeU53FRz/6wdiZPfPsc7AmyX4XaajyKNKxRy6AMQYipfYUfyJ3PNXcVQXFgjYdg6Pj1ojqURnKeZqvoGktqwxVPupok+RZnWx9fT1qa2t5jDwStTX1WMGJfOcdd9Ph3h6fvOgPz6thj3RwQKNLWVbyV46LSMy3prGTR8srYSeosQxEZCDcGa72UUFxRLiEonw0XYZyfsA519ubi+8QFyxcjFtuvR038951/vMvwFJfqumcYh2gc00kEnR2Boz2gzBUAPOlH7Y6WktEdcgaah/JBmXiiGcI2g8unKoymDRhHJqaGhHFuiikaQHqkZMIjjGIJb7F4iVLcfXfrsH5F5yPVu5g1Bj7XFiC4xBxogn7KKqn3JEmA2Dj7XMQzNmEpJeBo4MSQ70SFkDgkTBfUC3BIYxDbcpzlp2xKPiCbCKJ6tVdaP/zo9hw6QPILW7nPARCYStsy+n8g0NEp+CY5xlLToRzzUJ1CnyOPeZoXHjhR9Dbm4f+7z7zn1/A1gERgdq/kDSUD0tZWWOgNMSA88PAsCCEwD/4AAz/7AWQt5yIzbU16MkHMFwlWGNh2AFLGxJxnoWEogW0nmVdxsivHQCQFva2hzxDZU4QkFcToVCkXgwfD3/4aHIsgBDYqUgXI5Q3+HR2daM7143R48bEOaJ0mP9KvOU5Uw531obZWeHuKqO42JSDNQajR43GwkWLmdaXJXyVSYEAVBKP2nZwSyNqUIBYLVG8ErC4FNmrPpVvn7yXwEYGujrmPIAqfwQPoZcErzaRT1p08mYz0b0BpzUA3zphGj598ERM8B2PQ/OIYGH4DyoLysEyNACMcJLTGBW5grfGQ3d3D/7C+7LL/3Qljj7qCHz4Q+/nbqwVZYUwxrCmxAB+hgJErsj73V5CAcYatNHZX/bUGrzv1w/hT7NWoz1VB6QSdKyOEzQil0VEwop8sYNHxIBsQVH0f+lJcHdy7fwN+PXjy+BYJvoD7jSALjYqlv0QGPIGPs00sOeffz70TyFUHwyNhnPCPgDkgBiAiFIG2+AErK7CxInjUVNTTVkV4jxS2ImnAAAQAElEQVTtr4jWcay3FdD/aHl/NC4vx0VKddTAqxOpp5NV0C/eNDboznY4j0gz8bey77jjDjqgm/HMM89iw4aN8e5WjWmhQPmw8yIlWiJbeVW65bb2RKgyFinxpe0rP7pb1J25HgGvXr0Gc+bOYb9uIdwM/dvPIh1SNluFZDLFMbJQR6lgrcVgMEwrWOKZGLRc2yyDiMRjJyKkYxlXLlTHi8hydzxlyj7xEXFQLA7UFyG/ikZwDvCsYO269fGO8IwzzsAE3s/reBqdDMQBFzxigKI46M+IshXkHl6M3jufRVWUAKchF5ckRP3TH+nXKkQFVawEmkFwbDf+0zmOJckhZLvie6gJE8g9vgRrfnYz2q+ZBWnLQ4xBnnUKxJUInOfCVBlAudhYz5TPxoYGnP+ed+HUU0/GNddcjyv/fDW2tLcj4ScQcuUZKf8irA/ON0crgfihFpMu+Q4DBPU1aHnn6RjN+9rckftitQkQ9YUwtBMBeXDGIvAMvBBQStywczEAPpoqA5N73VvmTWJ5GfJXoG1Mjx8Lazym+CoKCxydbEDdZA4WLFjM+V+DGi62mQ0RImjBHoa9got+XYpFMWXqPhTWQlCNEFFRRAQiEpfpR4gIRzbVYnSqgKCQA5xo9lDYi9LKn4q5BIb8GnaOAXShpXepgXjsRhFB5yqMCjtw0cEj8V/H7ofTG2pQo33k7s2YBPukNBgMeR2tju4sUtx5zX5mDn7600vQ09mJL3z6kzj26COQ565fZTmk2kAyVLKGM5FHe6HJ4OH1nfjS357EN26Yj7luOFz9MPKqSOwLeaXmQ/hvgMAuRiKS6M4245IHnse1i9YAXFwI242nDQVCscSUtD8hx34CJ5XeH/+Ji4UVK1fB592ZNT7HPEYb+FDjrf3LZLI8KpoQf8kk4JGviEDDAcT+iNJX/MpQ40NBcRT0GFQdbF1dHWrralHLXW0DjaTe22rexo0b4zvb66+/Hvfdd198lNzd3UWH20eHX4z1WHfH2rw6JqWn8d0NKidLp6h9Un401C8z5XI5bNmyBYsXL4b+ravePeviYdmyZVB+q6urocewyremNVRIcBeroHHNHwrlfG2zEpSPMqgMtEz5UcczceJE1NXVU8Vc3LaIQHEVR0FE4NPJ6f/c9atf/wYnn3wSDj7oAJQNLfofSy8X0YEW4bgwTCI/byM2X/c4hrVHyFAGZV3DLuixYOtjqKeeJGFCixaTxagVAYrXPY2Vv7oL+dlrkaQ7jKyHPh908NEOqauu5bkoPvDA6fjiFz7DPlne1V4WX5EkKVf9cx/F0ZYjzu+t/DKHMkiIRcgTnW6emUYHTsQYOtoR73sbNrXWYXO+F8lIUMXj7GwB0KNVbnL7HSzr/wu9KgPHY/KwqQreQeNL8qQ84i5QKNZYiJg4uWDhIuyzz2ToeDl6WdVviiou25MfJe72JAdsW0QoGF21APq/8uiEWb1uAywnA4vjCReH/Ago2MlVKYxr8DmxqEGsyey9+I0AIZ/9ULRhvIPVo5tEAE5JfgQFeB1b8KYRVfjZ66bhg/uMQKsFqCcociWaJ4SGHafBwJBHhLIj6FHJ7/9wJW644Wa86c1vxAffewFqshkEPD71rIGIDKm5NelDYCWFldxOf+eBhbjwyifwtwXdMI2tyHDb7RdzyAZ5JCIfgc7WHZPCzp7A+chKiI4oiW/dugQPrtsCCA1WFIJdxNZH6JxovIIQB8yYjteffhp++9s/YN166oTRvlA4W5HjmE4ohVQqRUc7Hi0tLeQ1gMhgZh0nqOJpJY2XQ40PhXKZOgClq45Wv2wVQzYL/UatxtXZanu6G9RvIev/OHPjjTfhkUcejR2u7g7z+Rzy+XzseAuFwgBfIhLHRTQEBP/cQzIQkQEw3NmJlNK64FAeFPTLW8qX3q+qY73tttviXevjjz+O9o52ZNIZaN+SXLip89S56Ps+nUEJNK8StFxhaJ6mjTHxXNZyjVeClut4qPwmT54MlbHyqTIXkbie4osI9En6KbS3d+BXv/oNjjziCBxz9FHQL++V8RWnBBGX4yFS4qGwpgMdVzyE9IYcbCZFZ8M5WUJ6aZ/KQtFxB+zB0ZFa0kYqjVqXQc3TG9B+6V1o++Pj8Fd1IQ0La8x2ZmypSdU1kMOAu/VkMoFz3n4WdEH5wAMP4xe//B3W9/8OsmJr/zWsBMdFaIqr1hSdqaVOh+Sj5vSjMPYr74M95SCsll50c3EeWsT2Rk/NeCCGVFhJZe+PCx1oxOsL21QNO6FlG3k65hgRdPf0YUtbGyZOmgztouoas0HR7PFOmj3OgTLALZ0K01FgKd4ZDmtqwKIFC2CMECxEZAB8gCtc4CiubAzvMnlsT0Ea5gqVP8Le9zge7wTwuTqI6FL7uHNzdLSe8XkX6aFQyGOaV8BXjxyH/zx+P8xozMDj8YfjoQ/nEMCJbF0CnlgeIwV0PsUBWYgI9Lnv/oe5Cr6EO7hqfPnLn6NjmoaQjisiWM+D8SwC3jvxMAkBtS7galwnuUS9pJUnCYfbF23EJ/78NC65bwXWFWuQzNbB0LmaoA9ihUduBqEpwpJ/oNQuXuKjk9xjXZuswoJOwTdueR5Lutk+7/m4WIWLqAHkGVERPr2utWyTxuQoHnmffNopuOxXv8WqtRtg+pt3bD8k6KJMjbUxBtqvhO9hPO9lxowZxXQUO1vNJypEJAZNV4IaeoXKPMXXtIZapvQzPM5U55NRJ1tVhZraWuiXpJJ07vpFqeEjRsTOafPmNsyaNZv3mbfh7zfcyPvle6D3y+vWbeRdZzd6+3J0uAU6CI4pjwcD3uGFNJgRqMtiIMaCHwTl1zJqYSzHkgtPYT+ZAdURBwEUxAIMKS4E+ucdhYC0i+jLFdHD+9Xunl60bWnH6jVr8exzc3D3PfdC/wvDv//9RjzMxcDKlatZ3aK2rh7pDA0adUZlqqDOVXesGrdsX6EcV5koDE1rnoKIQMMyeKTr+waWd6SGesWLUYweNRKTJ01EMulzvBws2/Do0CEOegfrMx5RZ30/AV0A/PKXv8X06TNwGo9adXw8a6gvHtQ5swYoRtZzbNcHeiJ0/3km/Be2oCpRjTz5CVV++AceB4gvCHhV5cICipxTRTYRWKDKS6G+i2Nxx/PY9PN70PPAEkiO3LC9AvsRsZZwcBhF/BA1wX4Z8u64mg455/eZPAFf4fydMGEMfvmrX+OOO+6NUfXDcd6KsO2ArdMxC+cHjEBFqHfJZAMRHPzRwzDqw+ei8ePvRueUcejrphzyQhskMBE7EAW0kyHTIUIJod8Rwd728BQC5E3BQ4QCBWxn7AfDBV/AtIhApASg7zAcT/051OrqDBprqmEoK1AWIrJX9MzsFVxA+v+VuJk6ZQqW8OjKaXKIoITCCwgHj2jBqKxFSIWDaDeURlxDa+1FoByTP/IoZC8bZRCGHjbltyATdOK8MVX49nH74p3jWlDLexadTI5Kox1gLfiUjIVRexMfO6ox27BhA41njgZzHX76s8swe/YzePe73okzz3gLPE682CFoewSwPi0XJxaUCkBj5aHIeB6wWbywxeJrty7Ah//2LG7eJOhqaoVLWDhwAlogsJQx6QTGg1PFp5LjH3wMHIoRSEFQy3uT51YX8L83P4PNvP/1aSm4fEBsB+horWGf2Y4R4afDcXS0rzvhOPz80l/h1jvuw9Nz5mHDps2I/8A/xiEaXxFhd11sqEeOGI5xY8fGcd09sjgu03B7EMueE7QcqhzLeJqnaXUACR7nZehsFVLpNDLqcAnqaNUhpFlWy6PlOt7lqmPQH//Q//Lt7rvvwXU8UtZv6N5119146umnob/1u27dOmyhA+zkEX9PTw+69AscvFfv63fEvX196O0lMN3Xp7vhAh20hrnS7pg75N7eXnSxjkJHRwfaCet5R7yI8+hptqPt6e76uuuux6233oannpqFTZQfVRIZHrNrH5R3YyxUx5RvDS3HX0HjChofCjvKNxxDBcXX0BgLEYH1PM6BkONiMJbjM2b06NjBgo9hHRGh8xAY46GjqwdPzJyFhG+xua0TP/vZxTjggOl485tO41gifrROHOHYCQQII4QmAa8oPCJ+Anh6FbLpLHT8dA7GuP/gR0QddiSi80wnpdBBapOBIUH2q5ozNrmAenn5Q1jz+weQX7qZR8gGIh7y1Pwi6xOTVclnBBgxTArLJeZPeTz1lJPxoQ++HwsXLcL3vv8TLF22iovxIvS/ZrQcD+24Ix1OZTjKin6GNEDnAhY5HlUbVB97CMZ89jzgbceiN50AugPKHOhNCOuwF+wDmYjr7X0fqpUlCHgSh4Za1B6wL4SMknt+bn31KF3z58+fj333LeP0l2tBf3RPBjrCe7L97bY9ifcyanA20EgMlZMql2rLhOoqHFCXgeNR63aJ7DWZwqlFt2YEngtR4M4wKHTidTUGPzxiPD5/+FhMrXZwYRERJ8xQtlXVynlJruQeffRRnHHGGTjjLW/B7373O8yYPg2f+vTHMI47N52g0m+k1CmU62loIgMQRARifLSZFP44dxM+8acn8YvH16AtUYuaKvIYtsEhQiREZ8Vy+8JcxGqOf+oh2RIVjpuXrsH1Cwv4/t3PoZ25AWUUWS/mj/YSlU+Bu+oTjz0Gk/aZgv/94c/x7e/+FJ/90jdw1VV/Y81KTMSGRmUBlrS0NGPq1Kmora2loSrEZdjJo3J7MVBDp7vXDJ1pNpOJd656b1lVVRXH9Ri5DJpfV1cHPVLWe1ylvX79esydOxcPPvAAHd6tuJ6O9+9//zv0T2T0TlePbGfNmgX9eUddoS9btiz+s5nlDFesWMH4CmiosGjRYsyZM5e75lnQevfee29MR39A4/rrrsNNN94IzXv22WdjI633r8qbfpFLQz0GV73ShUNl6HOXVQYtU0eqoHmVocaHgspne6C7WBGJT2O0/SlcTA8fORJ+wucuNISIDAAjSHIxs3DRCvzwJ5fhvodn4corr8YRhx/J64NT6EcjjmJZOxkVwNLJsQAWAi8ANt08G9Ftc1EbeFBsYr1sb0XLAzQd50hvEkhWZ9HQl0D6vuXo/Ql3tTe/gEB3lJZLZgFZJDcMByoyIlLKEBHKoojhw4fh4x/7MI4++ghc/be/4pxzzsFbOOfvuOMO6DgJ+8hq232TJB+5ItBSg9b3vR51XzgPvTMmoI+LWQQmPj7W+S2srcBgr3yVtwIX3OHkViTHNsdjyLX4IF4N5dXV3YvNmzdjEk9DBhXuJQmzl/AxwEbErUw6ncTIkSOgq5OBgv6Io+Qt7yfTLo9DRzTCGt0f9RfuhYGQYSc+j1uB3mKAVnTjE+Nr8cNjp+G4UUkk9G9eeYzkaBoKPObbURdE2HEW6iRTY3rXXXfhkEMPxAnc3RWLeU7ckpEylAfRIFLC17iDIOSKWY/WPY74E2va8Nnr5+NL1z2NR7uL8JrqUWUEWR4tZnMefM5ALwIUSFVy6gAAEABJREFUrFMKLz+wCRR1xmSr8JtHVuOy+19AQkLyCTixgxpUx8SNDBz/Hc57uOZho9HeE3LBIjRCx8AaMwhfZSAiXIuFsVOtrspgypR9MGzYcOjKN6K8B1WoSGhbZdDsclxDTWtdjVvuKNT5qMFL8ahYoex4y6E6MXXECmU8dbrqYMqgNIo8jdEvHun96Jw5c2Jnqb8DrGN988038579hhh0B1xyyNfHjvn666+P8/U+VR3pI488gmeeeSb+ApPujru7u6F8aps1NTXxQkP5VKeo7Sqo06yEyjzFK4PSKYPmabwcluOVaR0DzVcox0VKOtk6rBVTpk7h9UY9N1MuHiMRiXkVEYgIDPURfJ6d+zy2tPfgRz/5BfbbbzpO47VBgfLKF/qIR4T+10HisQXrRVbQfvtzKN4wB3VRCiGPqCPpR3wFA21CHZzjnDfOR53Po/e1BXRwV5u7+H4Un1sFTww86k4I9puAikf1SvXL8/x4PufyORxz9JE46aTjcdNNN2L27NnxuGsVw/5quD3QY+lkKDCFIgIu3v0ZkzHsy+cj8e5T0FufRZHXB45zgGKm7LH1cVuje0XMOQjHsmrGRARJLx5fmv5BrKmeLOTVYm1tDerqagf3ZxDmnkuYPdf09lsW1VQWTZu2PxYsXsoYoIoX8C5ClRCBIlgeeFocPbwW4zMReih5Jx7VjorLgYkrvewf2m4JhC2xyfh4RkNLhySOfEoJDHesIDgWOh55FQshvO6NOGmEjx++bho+c9AENKUEIY+a9AtHhneuhpMv5XvcbfWxv0UqSxEiMgBtW7bgz1dfDf3zgMOPOBLvOOcdOO7Y4+Je+tz9aX1NxDLSSAiuXCP0ciK7qABrQqzOh/jBY8tx0ZUzcc1zm1DI1PH+rQpOZQtBwKOu0GZYWwilV2PiQGPYD3h5HjW+ljLyJIL+ItT371+GS59ajiTXq84FKNJQBWw34KLLUU55sWCASeOHYfioRkCSGNU6Kj4GB5+QePrrOgUuZFy/DqhxZxE07dPQ6j3tpAnjkUolEPFoXtgWKJ+IdRVXRCAiWiWuo/U0oWEZymm9Q9O453nxzkIdqzqwMmi6DJqnjlZ3uhqW89WhaZ46QIVa7rbr6upoLOqgjlGdtOIqnjpClZm2Vw41rrQVT/HLNDRUugparn3T+gqaVlAami7TVloKml/GryyrjCue1tVQoVxH6ymICDRUmWmo5RGNuqXzmDB+AiZNmIiUn4x1SssM8TUEn4B4HHZ4XA129uYx+7kF0NONDh6jz57zDO+Xe2CNQcpPg0MNUM+FY2l5R+pMhIhlffcvRd/fnkYdF4wRxyc0OqZKlQ287K/S3goeT4t0YSoSIacHxNS1Bl7L2CdWoOvie9D+t5kIthTgxCAgr6CS6xd78tR5lZWIxLonItCdvOrn/rSFH/rwR3DwIYeipqYOl19xJdbyyshAUAbtnUJI+YFyBvVdeBJgDe1iQCHxOqPpbSdi5BcugDv2AHSQPg0E0tzZJp2B3s8W/QjQrmDPPoYGx1F+hpuOUDcAB/A+lp1T1gK4WD4xh/3zfN7ChZg4cRJZJxLL47K96MPsRbz0s+IQctLo3zzmuBJbyyNjVT4FnahGuMsRg0g8jEj5OLA+xZVZO1RpHRVHRIein9TLGijdElAVOUEwAE6z2ZYGju0XXIZKmwYkge5iO5pTm/ClQyfgO4dPxCHkF3QusQFCgorBIbCsyUD7p8YrotEXY6FHwzfdfCv0R9h/+ctfk57Bl7/8FdzF+7wrrrwSVVk6SOcglAeGPHlbQEICZB1gvSTuWtaBz11xL75313ysMI3IVFfBJ6/6ZQiuBQB6sIjKHUmRsmRS+oF0GUUZmHxZXsc+cvpD5eB5gmKmDj+4Yz6ueGYlPC4afC6jDI+8RGUFw32+B10MpD0fB+07Fm8++WB88sIL8Dceh955/4OwNKSGENHIsMvb8KjtsLvQHziYzGOl+vo66lkYg7UmPsLcplJFhtavhLgdyl5RLHcm6mzUESmoE9NQx1LDMihOkkf+ZSjjabnGNV/j5XqaVtCyMmi6DJqn8XIdradtKFTmKU5lmTGUJ3muzNM6CtqXMmh6e1AuL4dKrwyap21rWkOVj8pNj8qn8jRh+PDhsGKgeSKqVcRgKKJxB6H+WZ0PsHj8saewcvkyjBzWgqOOPJSIEfQO3hhLBy1c5LKO6g4VWL+Fb+Ah9+RytF/9BGrpYJ1lOwCIRdBPvEKP0i5Bkf0I4BD/z2HqKHResT+mOo1sj0XX9bOw9ue3IXhiFYiGom8Q0REmQhoAcieidNDPr1BOgP6XgZdddhnuve9+fOu/vwWV5aW//jXu4XXDPffch7vuvJukHBfnIcQI64KPEAARgaEcPOqqAyATRqPpE+9E/YfOQK61Ht0hFwOci77zkArIgyJhzz8CQTftv5s4En5LEy0AeRKKTMgjo2EY8hPo4GnNxk1tmLrvVPY/orzUOsdFe81HieO9hh1ARBXLxau4UTwynjNnHsqPtRYQFaLjdIq46wGOH1GLRvQhUmOs56F45R/HwY4qQP/IW/Poo2C0wCRg+/pQ27UFZ42qxsUn7Y/3TmxFjRS4cC1WMDhYo0UEEVfCnpfA4kVLcdZZb8db3vxG/P73f8B5734X3vX2s6G7lmw2A89YKtTg+hWEkeTE8cjH8h6Hb979LD5z7WzcuwHoq25FUTwYp3KsrFGOs2Pl6CscDnBPA5DkyrvNa8W3bl2Kq2avgLMJzqgAXrwtMDy6djCWfWa/zn7j6/HBd7+Jq9eReP+H3ouZvL/861//BuG/2LCTHrbzOOarc0yl0qw7EePHj6eeJelggxhbj23jyA4+tH4llNE0T0SgTkvbT9KRpniEnE6nuWtODUBluoyjeNuDStzKcs2vBKWzM1B+hkIZX/n1PA8KilMOy3FNl8FS9rsKKhfFVUOobYwZMyb+Uop+EczQCYCy0nJjDMqhxrWtVCrJMfd5DH4XZs2cjf/5zy/ie//7DXzra5/B5z91EYa1DqNeUHM4ltZEKCBEZNgH+Mg/tw6dVzyC+k0FGO6EIcrJ7gVtsgyVLauORHQVI6JatDyzBVsuvQPdv3oIVn8H2Ro431aiD4prXUO5VWUz0LF50xtej4984AO8z78Np592Ks5++1nxnbwuTlXmij+IABOOQINB8+lQ5EI1efJRaPrmBxC98XCsrkthM0/bbNGSQ+VekfccRDpwgSDPU4DEoVOBBOc9lxHKkaHuaP9EyCfhhRcWoo5HxY39i2YR5iviXgRmL+IlZiWKXLy70GOP/fefhhd43h5yZysidEARQu5uIAEsIk62AIe21GF8U3V8/BdRRbAbHuNAo6/g4JNfbbK0ECWPQYggvxZTanL40hEj8e3DJmBGOoUCFwEF1tuhbyMREYFHZyMiuPWWO7Fu3RrmAocccgj0f6fp02NdEtBdYMQwLhz4KCmXfooIApvCX+asxnlXPoIfP9KGVRHvK7JN0N1rMgr6VXag8h6NKM8hj4YSqSw2oRr/cccq/PGZ1RAvAw4s1DhE7FOexihPzuvrm5DJ1iEoBBjb3IRPXfhRtLe349LLfoEermyNMTvsj5bp1YOIoLm5GVN4N6ihiHLBpnZYs1TgaNzLUMopfYoIlLY6DQU1hmVnVg41T6GcLofqRDVfoZynYTmtoYLmDQXNrwQtr0yrkyuD5pfjQ0N1cOW8clz7UQbtWyWU84eGigM+IhL/rfK0adOgTlbz9be4RSSWk0gpNOWQY2ath0Je8NvfXYFly5fgwo+cj4MPmIbmhhokeN2hR8lh5KgBAKtRLQrQEUty3nc/sRwdv3oANWvz8K1Px1saTyLsFa9ynZIU8sZHmEyhtTeJxO0vYMv3b0Xu7oUw7IoIeea7PYZD7jhLegcUaAdGDRuGk086iXeuAfRLojfz7j7kKU6CDlRk+0Q0l9MMNrAwekzNE4LG970FIz9yNty+49BOmxLxDN4oA0RWnjW6O4HNwolFUIiQbm5E9oDJ0CVwqAVkRHlTOag+MYn585/H/vvvr9FYr4B+ROw9j/K8y9xo5yphlyu+REQVYESlGsOdbLGQw9IVq+EoPG3bcADAOwRHULK1CQ9HNzXQieUB5xOcZr/sUDpK5QJAHIQraJ9Kmi2k4QdJcmbo/D3kuRrMhj14/z4pfIe71zPGNSPt8lwclNQ1gQR34La/L0IjAd7BFgbxupj30D/4wU9QW1+PSy+9DP/7v9/h/evZ8cIj6Xk0J6AysZvko0jHHdLoR6TowiJXqUAggpkdnfjIrfPxOU7ipzeFdEiN8GnE9O9vPS5Y7Esa9UHsvSIJR6o+FxfId3PXZ7AOKXz1lrn43bw1cDbJBRX3KxJyWRXCI+8R+21tAsZa+uAI2XQSH/nIhzBq5BhcfPEvsWTJcohIDI61SH7gdZSX53lxOqJRSnPnNGHCWEyePBHVVVmExQKCgGNCgwOC4isoroZxxf4PzRsKWmQo67Lz0bbUeamDUweoDlXDStAyhaF5mq7MVzpKrxI0b3ugOMqDhlqu4VAol5fzNV3mXcNKKONoqHjaT5GSjI0RWIJQD0PqYZrjoUfy+0yehJpqvdIIORYOCd2tCcAEhPgaRkxHDlCaa9Zswo9+eAnxfHziEx9GbV01KUbQBWXEGKIi508Iw4Ws1g3oUCxz8jPXoOsPD6FqfR5eMs0FpgWHGXvTIxDOzQBFywUuldiR91SaVzZre9F1+ePouPRBFBZsYi8FkQioeoB2QoXD/YRhHnNhBAShTByOO+ZofP/7PyD8EFOm7Mfwx5gz9/lB3VbHG0YF2o8CaXMc9GTIOHik61P/nbGoP3gaJnzyPfDffhLasyn05kLw0A2+eNATugAROEQlfgZRf/kTji1Z5YvHwYnpk2HrGuJGhAwoOJbFGfxYt3Ez2re0Yb8pk6DzUESYu533ZcjSuV8JL4UkTdZLQd89uJYrUY9GN5XwsT9Xwk/NfpaKBaopQZRlBeFwGFgYHDmyAY2mCEpaEfBKPI4jrACG9P8AjX+fMej0qYB0pMmO9Ti2LsT/nLwvPjljKiapQaEzyHPghTwnyScDgLNE546IQJihRut3v/8j3vOeC3Dxzy/F3665BkcdfQQuOP+duJA7tK9+9Suop8PVARYqmMd62j/D0EY0OAhg9UsTXog1yOM3T63AJ343D1fP2og+U4XqbDUgeTYb8YhYVRgIKTnsZY9OHt8K7UqAVMIh56fxv3+fxf6s5q4kiQRlmeYK3jJk1yHkX4xAoRgUYzNw5plvxLHHHoPf/PYPuI/3tEThqzQdw9KrcizFAJH+Mg5IfV0dDdU+8a9FVWWzNEoBnW1AlYpiMMbE+Kh4lNZQ0GIR8kXQOjq+vu9DwzJoWp2nhgqar6HmKWi8DOW04vyzYK0dxEclPS1T0DwNdxU8Ogvtp542JRIe9O+Sp3NnMWLEcIrCUXYhrDHUP9y5t7kAABAASURBVCEAiiscN2Mt4pBlCd/Do7x//dWvfofDjziEc+Ed0CfggtDBgIgEGy8UQd0t0jbkqCs+Z3/hkWVY+/u7UdMWwSaT1G3FcBDsfU8oEZcEDpYGJKQdCcikx11thpuDwmNL0PbT29F9/XOQzgBg/yIxiJxAuP0kOsXAuCCWJ2gL0ryS+PznP4fPf/6zeNe55+A0Hh3fdtsd+Pkll+JDH/kwfvzTnxAtoiAEIoKQ7RrWS1gDl1C5CvwQMU7UXI3md5yCYV95P3KH7YNeB3g9ERI8fvPobPs8QZ5MCKm9si/nJO1asTqJ7CH7UV6G9s2pFiBum3wZ9kV5eG7e8/FfoWR5LaNplDCwtz1mr2OIk04nrK5MlDf9ZZdly5ahj5fgIrGYNbsfhD7PYWpjGkfU+DSKfXDb4PSj/pMBN69QsBEHXHzk2E5BuuFyazCiuBEXHTIK3z5uEk6tE2Q5KRwh0OUolUKb7g9ihda09k9EoL/C8/WvfQ1XXHE5rrrqKnzsoo/i6KOOjJ1GkU6FXoeTI4QIlY8Vy3TYcyqeAJRXwSRw3+oIX7x6Pr5147OYX7BIc1eWAOs4AZzHmnv/W+qb8utQw2O1NtuE/7l7ES55dBlyJgnRHShlyhEY1BkRE8sooFE+7rgj8MlPfBRPPvkkfv2b36O3JwdDGYVcGeudq4gMqbs17ZG+/rzflClT4iNO3UlqPQUdL3WogyrvJCEiEJG4bXVYSnsolB2phupMFcrxcliZV44rX2XQvErQekNB29U8DV8MdsSr5pdBaWgcfAIucDStR8IzZhzAa43RUH5UZip3xdMwBmspD4Hv+fF46fcKgmKIK668Gvfddx/Oe885PAI9jqdCIecyF82UH5WXrZReR5MbwAJGkAiB9rsWou0392LYhgheIhHPmRLm3vnpRWSdSh4JoNdLOjV1fhuym6azrdrMfv/5cXRecg9ys9fGXS/SufVZB2dYkS9RWYVpRlQfFUI6zyJ39wcdOJ0nABfirrvuxG9+9Wt885vfxIqVK+DZBLEtZe+xriGQEF9mki4/yU9Ax5Zn6E8Zj3Hc1dZ86EysGV2LfF+RzjZEFW1Kknav1DLrvEKvId0+LgTCSSORmDIGZCmWA7PjV/VIeaAoMX/ePMyYMSPO1/kpEmPH6b3pQ/u0N/ET86KKU4ZhLU3xt+mee24OhMayJMYYjcIXOCpHEwo4aXQrHWwIrQcOTb8O4eV69E86S2BQ5J1mLsoh09eOs7kC/M7Jh+B9U0diRIJKHF8eFBHxvCUib54ahQomjBgYEajx2bBhffwLQM3NLUx7OOPMt6C6uhrFIEcjlIeIqhPih1WYLvU+/mSGeAksL0b49v3P4+N/nInbFhbQWzcKkipw8VFkPTrX+Mtge+Uwk78dv6Gp43gadNIgf+fuZfjOfYuwiX0R48PQYWpNlUMMYmPZOBQRRn1oGdYYr+5ra+vxs59dhmeemQ2PDlRlrvhaV0FA/eEuVuMlvUG8CFI8/Rbs1KlTMWrUKB5hp1AoFDgmoaLuEkQ0FEpTQUSgNMugvKgjKjs+DcvpoWFl2dC4poeC0t4ZlHnYXqj1NL8y1LiC5isYYyBCuQFQR6/Odfr06Rg7dmwsp0oc5U3xFayxiEM6WjGCpJ/AgoUL8JOfXIqIC9JPfepjmDRxXDx+jsfCJB/nA4Lyozs/WAM/B7TfNBubrn4CdX1JJBNp6JHyVkzslY/ypwt1ZU7NhDoKzeNhGEwA2EQVsqkamJkr0f3Tu7HlD4/ArO1AwlpADIY+IgIRBSAIC8gX80glEzjr7LchwUWHftfgphtvwupVa2BJw8VXbDJARmNFRLGcEyyz1FkJgQKPjDOnH4mRX3kvus48GOurLKJcCENbwwYH6pciL6+l1fkSQVB78H7oJR+6z1A+S22VPo0x0Gs17dPECRMQEklEoHOuhLF3fW47cnuYPxWyTmoVJD1mzM2MaftiznPPxfGockzphOL/pop5Bw6vxYR0QHdrYVwfUlwmRkMcXExgFz905RhKxOMnxyF3MHSsRRj0MKdY6MDkZDe+cPREfPn46Ti0NosUHByZizwfMBZiPK4gGWceWKZGwFGhhQbGieCOe+7Hr357BSZRSW686Xrcd/+9+OTHPwbtv7U+naRhawYhDZCIZdoicgJHPpgA7QyuW7gRn7j8Pvz0gaVYm8jCr2GbAq7yueuLDHvqAJ01PFLGv9iTD3NIJyxH0KI3VY1fPLQQ375jAdYU2UELyiJAL/tVCACelsNQppY7eiMeKGZo+py3n4k3ven1uOnmO/DXv16L2J8SL+KRc5H3rkXeHzpm6rhpGKmRYbkI5cz8FO9rR40cjn33nYLx48ZCv9UdcbdcLORJK4JICU/rlaFMR9MaVyjHdQgMDUQZLA2fz6NkBY0rqO5rugxD05X5il9Ov1hYpqOhgtYth8qPpjUsg6ZFJO6j5gnnmuOiEdRlvcceP3YMpu8/rf94PRPjaV9FRLsZg6a1rup9SJlrqIvMkDuva2+4GX+95nqc8Lpjcf7570A2k6ajCEjdwLMJWOvBegbCHZophBzvEH2kLd0ROq+ahV4eq7b0ejBcPPVxnoqhUmDvfjh9oaBcqpQUNK55ln2jt0PIMJWtRkM3dYv6vvSndyJ39wqYPBCxLGBfAUd5UzYwCCKAJgIJ2h2fMlOZv/Pcd9Ke3I/77r0Xhx12OH5JO3PTrXfRlhRhrbC2i2UdIYJukHWuKA8eWMYMoe4rX4kRwzDqA+eg9aJz0Tl5NDo5blaPj9mm2kcram8SMKGBH3EsuAg2/SCkhZ08VCc1Y9oVeOyAkBdFd6zX29SI7PR9OfcBMUQRDDxsmnGB/lTo5AnjYQ0LhcDcvfVlF/Y+1kQEIgJ+UCGA6fvti+6uLmzYuIlZg1kmFhAYjMp6OHZ4DQrcXUaW05nCjwhxOV7qw6EOLRImBUQGBSpOeyKJXL4HLfk2vHdiI3543H5459hG1EcOLiA4gMxRaTViIJwARnTiC/ryBUTE07R+ies73/sx5s6bjwsueDdOPPEEjBk9Bscec2y8EwAfYV2PhiawnETcPhe5Q4skYG4ehg742c4I37hxLr7yl8fx6JoIXm0LxArUWdioyLYBiAFi6UWAEADgX+gxvGNXmYkkaEAcwuom/PGJ5fjSNY/jhT6BpVFN8ahSXA7iO/ZZCNpnHyIWamy0/zNm7IdPcPHS3dOD/++7P6Tcn4c1HiyNUkinGtJxRAyNMVBAxaM0tCzJXcGwYa3QL/JMnDgBdXW1iLib1uNnxSlXKcdFyAuhnK9huUzjZRCRuE1rLcqgPCiU0xqqMyyDOlPN21XQepW4Q9PlMm1TyxLsq+aJlHhTe6vfxvZ4D6r9nsT+67f+R40aiWw2QzkE1O1ooB8iEvdF6QkAEeolNddY9pFyf37BIvx/3/8J5/JGfPQjH8ERvIMFH5WPx3IrSY6dwLCehSDguOTYthUPmc0FrL3iIXTe8Sxa82kkRADVcYaq+0zs1a8jd5GyzJC+jJ+lV/NDep0it7lCXVR7EiY9VGWqUbuuiNV/vB8rfnE7sKgd1FwUKZMIIbsewuMiRP8G1tLBipiYoE/dPurII2O7oldPF130ASxashjf+/HFmPfCIsrWwCNOgUf1bBbGsh75UkfLGHzw4cBHhMAkkD16BkZ95jyk33YCNjSm0VUsIp1j8zAIrUWQ8NHHirpAKIMDCZLMi72Kpe3ShMOSXm+uCH/GPjCjWpDg1ZCh83UVRFQvOru6sW7tWhx4wPS4xFAeZYgz9rIPs5fxsx12HNJc5Y4cOTJevXA+DcIxTrsQcSXlcPzYFgy33XRJHu/wPECoiPhHHuFlO+vngSyPJ32uwsNcJw6vd/jmUZPxpYPGYb+sIAq1LR64WGz3UcMBKpt+QUFX79ddfyP+9Mc/44hDD8WneW84YkQjDVQAUJEU1KAzEb+OxsPSMSfpSJLshzUeOsnLX+avxUf++Cgum7kJnZkRsDV0sFwJWhr9uCLbK4X/6p86/bQPjjJyKIiFbWjF3xf34iNXPoLH13fC+BlCSHNTZK+34mstBdoI1o1QVZ3FB95/Pl7/+lNx/fV/x+V/+jM6O7qR4sJJDZKlES+NldbaPogIPM9DY2Mj9tlnH0zjLm4kdVL/ZlXHTe8g1RkNdbzYziMiENkKZQOhzq0SNL8yXY4rHwo+d8EaVkIZ5x8JtT1lV/uifdJ4NpuF/vnY1Kn7Qv8cZ/To0chkMjH/iqPtKB9atwwiQkfpoGUiBgnPQ19PH6766zW4+uq/4ZQTj8eFH3wfGuvr4vEpy95R5xGDtkxwoJNlaATFJe1o+8W98B9YjGZJ0SA7qBNg6avmlXJPGFHLVeQVRXUoGBV4yDy8CqsvvhVbbn0efoeDGA9565DXH2m2lJoqe399HZetEKK5qQaf+fhHceLxr8N119yAv1x1NXp7eqn/3IUaG49Vf9U4cPEnoAsBj048oOOXETVofPepaLnw7QgO2gdtxCkWivB5ypBQx2gMyOoARCzf1TfgBiFifxBZ5LIpNB01DXlfuEN3kPjfYEpz586D/ppZS3MTeR9ctjemzN7IVCVPukJVB3XwwQdh0eLFCDnoIhKjCAeg6MCxoUoGvZhRn8ahLdXgSSP9q4F+k47FMe6ufTjoqoqfyNkAoS2i0NuOljCPz0yowf87bipOG1WPRFhAQOce6k6XBkCgrcg2TYgIDY3B/PkLefd0CdrbO/Dxj30QJ594LCL2Q//kF3wclViB6EzpW6JlaKCEK3hesuLxtTye/vs8fOG6OZjdYZCor0UgQqW2MCbBNaDViq9KsFwt+5yAUV8OVbWNeGKtwwf+/DSueGEtIqnijibJEdAx2Np9YVSoH2rA84U+BDzmPeTgA/G5z32GJwZpXHzxpbj3vgcRcSEjQkyC4oJ10P+ICAAQJ+JkplbQkEUcK+VHv4E8etQIHiVPxaRJk9DU3MydXTaumc/noY6qRC/O2uZDRCBSAkMDpY5S6ZZB84bGy3mKq6DlGu4MFMdY1REDYzQsgWWeguYJ21cGdZHALqK2thbDhg3D5MmTMX36/hg3bjzq6+qoyza+m9aFhOIb1lMQEdI2AyBAHFe6lBoefOhR/PBHF1MmDp/59Cdx5OGHMh5C/4cVx92KiLDGtq/j3EqDZU+uxpaL74Y3cy0abA3H3KBoI4iwbNtqr4oc7Zkvlrs5g6QzqErUon6DoPDnJ9D58/sQPLUBqdADTJI2ABBs/xEt4WlcsRjg6CMPxuc+cxE4FTgeP8MTT86CilBEtltZbaGIwNMId71FzpXqA6Zh1EXvgDnvFHS2ZtDZ183dtdDeRtzoIAYvAsx2KW4/U9g/P7AI8wGSU8ciM3ksQjgYthvwpAlSqidSisydOxcHH3xwnOmIF0f24o+XIos90g3HWW+sYOyYMfB5hDp3wQslPngRF7oCdACcOiIeo9ZyEE66LVJ+AAAQAElEQVQeNZyKWUCR9ZKlYk5KxIAdPDp0RUrC2iSqCh78wEcfIuSDLTh6VAL/deIUfPrA8ZiQpFJHBTg1LlQtj+BHBo73pA4BdGWt4FhXRNDe3o0rrrgKN9xwPd7whlPx/ve9Bw0NdeQihFUjx52pBKBCcfKIQUTQumAb4gCSwAY6lx8+ug7v++sT+MtzG9GTbOQqLgsvysNKEZYLAKerCq5q8Sp9dAFieQye5BihmEdtTR2W9GXx9Rvm47sPLEQbJ7/KSjgho1CgY5Cn/EJEsCbgij0FR32IaND16Pect7+VO9sLsGghFz8/vRgzn3o6lpyIMCwQHHh4Af3maxiRCuuBk1nHzHDsQ4630iIiPGvQ1FjPu/VxmDJlMvSnA8eMHhX/fSh9BIpF6iIhpGWLWA8xrYhV+4FpR4jzGQoH3rCNoSAi0DwRoV6UQNMKIqU0+Fhj2OcSGOYzCxoq75bzyFKGCtofdXKgjBLcyVdXV3HHOhL7Tt0H03g9o/0YziPyhE+dZ98jCkTvVX0eDSZ5V21ISwy0hPLmIpfy1ZSC5c5VHf+cOfPjxcyzzz6D89/zTrz7XW9HdVUWjv0EwSdt1fmQF4vCc1ShSITydkKuyXuYc+i8bj7ylz6IzMpepFi3QD3Q72GEcduOiK+OV7ts2B2+oCggRqByCinhIoegQOFYMWgMkpDZq7Dxl/eg48+z4W8uQmAR8RNhXBtQi0I5CuuGrCcwMCKIKLt0JoXzzjsn/tv7hx95CL/93Z+wYcNmiEgMOozUfq1JmiHo+6C/EeCMwDOWTUQAbdiwt56C0Z97HwonHYSN5A99Iai60LHx2L7hYtSRLzgdKAIEWx8hfRMDiBMiQqoQ0OY6pI+YAUknubBwcQ3HSkXqSkhsRrFq1Zr4v33U06SAd8SOc1/z92bQ3u/N/EE4uHr/ZRjOmHEAHnnySQ4JoHlOQlgRGPgcywT0OWZUCybWWuRdHwfJahZipY1j2/+IOICZ0Afygg7S7HR5TI268I0Dx+PbR03FsfVerECOCuPEB5uEqglYz1HxwAxVTBEDYwhi8fDDj0D/7jWVSvFO8ELMmD4NQRCQAdYkHUbApRqE+IBoFBKBOA4igogjc+/ydfjEH+7D9295DqvDKiSrqpHgvY1HYy1sQ42RTkwl4ajYeDU/Ao6jQQQKJsijJuGhyzbhp/ctxBeueggzN3YD1oM1eRgeEQhlEXHgdcxEBL7nQ/gPHLMoijBy5HB8+MMfgN6JP/jgI/jJTy/DC7yvEklAxEBsRAAiWh2PdCMHbNi4Ee0dHWzDA7OhdBwjZVAHXsf72tF0spMnT8J+dFZ6h9na0oQ0HZNP5wM1GEGRu4lirMMgP5rnmK9xYVrIu+qRtRZDQfNFBBoqiJTiIqWwnCfCdD9AeWSfozCAOnF1blXZNPRvWSeMHxfzOW2/qZgwfjxaW1uQTCZYJYqBJGDIkBiLZCIF/e3gNWvXIZcvUKYJ8mER0tipnAxxRAyWLF2By37xW9x625047PDDcdGFH8GECeP65RUBEBjrAwzJGj+FxtshJw55a2CYEy7txJrfPoBN181Esg9IpdPQ+W6o8KKyUsCr66GY4w7pvFZ5gsKnClPnoRYOvMNCgWJLcHxa2kMENz6NjT+5HfknVsW2QzwDhAIKKh47RuIkBUp5G5KjnYRQ1hEXhJPicWluasGll/0Gd99zP7RNw8FWXQ/0+omQoK0y5EMM6ZI7UgGJg9MBbvwojL7wXDR85K3YMr4RhZ48Unkg0HE0gLAutPEYMOQhAvMdwZB+VMzBjWlG9UFTobQt+YQReFwAhtTdQJkihZlPPEXe90GGjthReViVuXv3qz3duzmMRS7xRJ5xwP7YsqUda9evh7FqDL1+3nVYCBR6M8/y3zC2AYl8O4IkDUA/Bn2TDlt/anAgLKHZQxc6YaKNOGtkBt85aV+cP74BjTRMhYgGMVZ1tgGKzNkKAppnScEDdQKrV63HpZf+Co8/8STOPfcsnH32mTxGrCL/IUQEapgrKiPyBIZ8+zAMQyT8CAvzFl+5ZzkuuOoZ3LpRkK+tR5IGzKL0uFIAlJVYQ4Vy/qs8FBFYK9DH1o3B35cDF171JK6Yuwp5yklowA2NMEVLefuKRrtQklpZ/rrgiThx9csTn/zkx3DYYQfhb9dch0su/QPmL1jMsbKwpJX0E5g7dz6P+y/GX/7yV47tL+O7xf+fvfMA8Kuo9v9n5t77+/22l/Tee0JCCRB676BgARUr9t7/T19/Ptt7vqdifSoIIogo0qRJ76GGJKQnpPdk++6v3fL/zt3dZIOAKCGGMrnnztyZMzNnzpw5Z+bM7qZQKArHpm0bY5TunttIisktfs/zqKiowP0axdix42TIpjJ58mTGybU8YsRI3e32p6amhiCQ4tP8u3oOQl0juP/KrVwu6xTcDS6/F2IpnLTTnpf7dmU9nxpvnI7V0WCsJZeroL6+noEDBzJ69Gi5gCcyZcoU3P9yNUHu4KFDh8ozUi06MukYXL+uPWMMVvUd+NocRDpt3nTTLfzfT3/B7675PT+VjM97ekE3j7I51Q9YtWYtP/35pbj/vGL8+LF86lMfY85hh6TtOjqNcTzqngcJLy4EysMgxRyn/XlYOuaupelnd9Hw0HoGxgFtFSrXxsQPExwur8OgkaejNi4hnpmMR7VcxbXLWuj68d00/fJ+8pvaSHyL1aYQP0NZzLLSC2JvWtfxPNYJ132Updd8yd7ZZ5/CBz5wIQsWLOR///eHLF++WidWS+BnMdaX9nUd8udBMmucNzHjU3ncIQz5yvtJzp6jU60h7oJMEqjOC9RVye4nkVfO0GJV57CpeP3qtAnYXYr68Y0hYywtbR0sXbmSQw4+SHKuY43KjDF9kPfPpN0/ydpNlfiIZAW3y6rU7mXC+Ik8+uiTGCmARAKUFoJDIURBE3/iiH6M0QV6WSdHdyJ00+CpoVRAhbL7cUJgKAmpq9zGjKoi3zh0Av952DAOrA6IJJCRL6Wl0y3Gtd6Nj9tq9jRi1LhnLXGccNttd/NLuV/GjBnLJz7xSSaMH0dZysEpLYdujJBFh0v3QqS2rOqjmWjT6em3i7fziV8/yo8f2kSHN5iqynopsthtYrUz7K3lYteWp3XTC2rAZe9zEB37uE/Hs1gMy7q/ZytXbFJRx/JiDf9y0zL++fZVrOwq44yckUQYot3UiVSX7wyQ47mbDrdjlz3kiDmH8YUvfoYpMyZw3Q038r0f/4IFi5bxzKIl/OG6mzjzzLN41zsv5MMf+iCdnXn+cO0NqcwZo0Z7ejDG4Np17RtjpB8SyYXkR3Puy1A5o9vQ0ID7HdzxMrbOyDnDO2nSJFx67NixuN87HSw3bf/+/XW10EhdfT01tbUyyL1Qo/RuqK9vwOH2699vlyEdP35CatCnTp0qYzpFRnWyvicyatSoFKfbuGfoDcYYjDHpp+OPo9XFbiy9cNutf2Ljxs1c9IH38553v5c3v+kcbr31dp56aj4rn13Dj39xGddefxNjdYL/7Gc/yUknHkcuG6TyH2tjYMzu9rtTaXeQ6NHuNKtJsM2ddP3+SXb88m6qnu2gKsmCkANNYZLxcCckh8+rMWicf65//raBSKIoSFeUcj5RRTXVYQ5z+xKav38b7XcvJWorYcVvH48gtI6Fuzoyplsu3fw6OXWnxGHDhvKZz3xSxusQfvOba7nuDzfrqqSMZz2MMbvq7pFwMq17XrVG2aUHNNL/Q+fS8KV30jp1BF2FIrZU5gVq79FUWRu40oA6qg+fpo0Bqa7rRVDT+jZaV4Ynnn6aIcOH0q9fI84eGON6Z78P9uVQ6CapF15OOy9W12ianMA4cHiHHXQgq7Wb6ezqktExWqEud1dEbGJGVQQcN3wwpY52dDzE0yKNkwxFQk1OqBYdaIKSCtrLnTTSxccmDOa7Rx/AOTLQGTfVqmPcTs543bsy+W2McXWS1PjGMqrGGFBrbvf33f/9qe4LpIQuupDTTjuRjJSCM9KelIcDYxwuosASyrC6eiJGbiD5wlQ2b0cXn795AZ+++Vnmbgup1oaiymFHZdyhLdLO0wkWu4JWbapx+sa7Cv+qRCrIcvkZtynxPSTRu+qnrRvxtwfEBvGYPlAm0QbEKRCbjmtX1VcsYawR6zRBuicUNwnkHs7o9Nqe7ccvHt3MZ656iFvXtVC28g/4ETFJqgjiYpwS7uqjNtzYrOJQ40508s1mAo4/6gj+4Quf4dCDDuLeu+/h//7v57zznRewUjJ31lln8vkvfJ4zzz5Du+o2lulO1/HOzU2oeUrcR8+oe9PWWowxMriiQn24k0SSxjFOLrLZLO7/f21sbExPvc4Aj5ULd4JOgu5XhiZPnMDUKZOYJnfutGlTmD5tqsDF3eDyJ+se1eG5OsOlhAYPHiDD20h9fS2VlRUEga/+EWj84oVSoinB0ebAGE0u3cF9JxpHIt4m2qAYY2RcN7Fy9Wredv5b+fa3v8npp5/GfQ8+yHs/8D6uuOoabpBxnT55Ap/++Ec55bhjqKmqJpZhdfJvjcW1aYzrg3QeSrrukK9c9Gg9esZNBeHCrTT95E7yf5jHoHyOTLaCvI1xwu+X45Rq43si3QC9wD4PTsTdGuiWdzD68AVWPCtrvSKeJTbB4Vnlx6LVGEMob1in1XhJVCfC3ZU6h1ishnrxeYnBqE1PbmEbg9E8Fb2Eiqp66lZ3Ubx0rjYp91NYsl18h0IAXTokGOGiJSO1JZZaRIZaUX1cEL0qP+64OTK2H6FNevPb3/6BTrfLXCHGGIeegpuJ2M2txkuQUbnR/ImiBCLlVR80hZFffjfV7zqNzoYa3Z86PV1Wf3FqLI3xhCd8PK1L8EV/lw5G3vTxZEcOJR1T2hNpMOkbQhniZ+Yv5Ig5h6Y5nuTGszZNv1Kv7nUg3mhcL6ePV5bKl0NZT11jDO6flTJ0gx4xdLB28lU8nbqqLCruwQRfJ1IjyEiajh5ezeAKCZhOo7GUWqLZy8YZgnIgvAp0z05HuJ2jG33+d85YPnfAYBlnCYCbYLeD9jwJD/gSBowvpWHk8o0xrtyA51k6u/Jc9Zvfavd3DcceeyQf/OC7GDJ0EI5OvVTfCt/ggjEGYyyBDJJHiUSLzqiNnVGW/3t0FR+94iGufaqV0M9qwVSQWEtJddxPEMdYrOdhjGGP4FbOLkj2KPprPqxOhJGnBZOp0YZEC0I861vftdwLRgnpEHohcf0L2eU7UPKVfzSfhlizDI5PaBH4MrRGSs7KBfvAVp8vXvUw37p9Pms6DZ6xZAxEfkjRlMRHSxqUZzAEXqBPg5tap0CseO9+EvOd73g7M2fOIitD+KlPfpq5cx/iV5dfxrV/+AMzD5qlO9xVuClxysWoD2OMSEkwRm2pRfc4WXCQNq4OXJExZheOK3shMCbBWuGqIVVBSdXTR5/H5atXNZ+kfb9QW0LoqeXoY492jDHqx0qm7wwKRgAAEABJREFUpfikQI0x4m5MqI0dCitXrWbmgQdy/wMP8j//8x0ee+wRvvClL7KzuZkp06bz9re9jWOOOpJcxidRfUeDMUb02rRdYwwuGGNwv5Zm5IEqeJbYBpidRZpkWDf/7A6yC5qoszUkKi9pdo0FLVt8GVcTJ4gougk3gAP2eRAVaZ8udmug7EHexCBeZXVP7WvtBPr0nEHTeGPJprtu8g+XEZk6nETlnvI1RHw14ul6wJMB8dNW/4qXmGPUtpHcZ9SOYw8VldSaSuK5a9j88zvYfv08/OYSGWmxomfIC2L17Xpx3POshzEGowxPg3HzVl9fzXvfcwFnayN58x9v55eX/YodO5s0l0Y6UANL+0pQNRANHlatk357KIgmr66GmrccT8PnLiA8fDId2oBqn0Ti+cQYbEa6xlrQxj4jRVyuydBw9GyVeyqF0BFETzAG63nyKC0lo/oTtAF1dJKAiuiLyn4aNNL9lLIXIevQQw/lySefwAmwMT1sdpEYT+yGlHBAY5bDhlZRyncSZz0t7gKxCShr95UvdjLEL/KZ6f10ep3K4QM16RLWsvp0zfz5zCVEumtTMag/X5P++BNPcvHFPyDWovn8Fz7BoYfOpBypj6QAEjReILhFYU0sd0/A3Wu369Q1n6/csYwlST2VVYMlsMmu+o4WBy/Q1F7KNhgbUopKRHLvVMj96hbvCzWutYgfswtMnBW9fg+6aO9J7esowaRdSo9ga4eyyQzkJ49s5UO/mcs1KzeQlzLIeJZAliphz5C4FduTZYzZNdfOuMYyGmFYplCQx6EHx/06RFb3kJ2dmmvlZfwATwrLLX5jjKZfLb6IDKjKS3pcE67NF0N25SneiyG9hDLXjkOz1mKM0XgCfC+LC62t7Ur75PNd7jOFQj5PuVTC8yx+4OOC45Uqp+N3373g2nagAlD7se/hh5byoxvZ8qM/Ef/uSQZsicnmaog81TKgh97w3Pnqzf97xFay7wkcgRoClWFCyY/YPqqKnePraFY6KZbJSQ+VdcK02ix0ZCLMmdOoHDsQZFSMkYzIKiZyt2atr423RUfdFxzOixeYPtKbENqExkwdQzep1m+fZOuP7qA0dyN+GdQtRAnPF1yumyN3xeZg5szJfPqzH0m9LD/96f9x5513q77BsxY0OZEMpNO/PE9w7bj2gqnjGPb5C6n8wJvJD+pPa6GMV4pxv1dbpkROa7JT/PAnjaVy2lhxKqZkEsW4LugbHp37OIfrSoc/K2G/D+LYfk/jHgS6iZ0yZbKMW8LSpcv3KEPiVjaWLm0Ta43HmWMGM9TKeMQecZKjU66JUnELp45I+P5x4/jsxOH006pxXsRQ/p1MjNwv/FlwQhMEAZ6M6/bt2/jJT36aCp1zm134rneSy8mYlyOsdubSyTg5kBy6iO7gviAVcq+S1V0e37xrOR+5ej7Xb+zCrxpC1vgUjBR5Nyr7LiQUSj6nT+nHWZN9OomJtfAdGQ6eS0eszFBSU05BHwRCcaC0Hkhf7OvgFnXapxJ+qQM3X1H9IB7eYvjI7xbw8T8+yYKtnXiiV6T3UGnSKs99GWNINJEVFTmcK7lUKvFv//5vjB49mlNOOYW3vPUtzJcnZeGCRXInX8F9989l2/admn+LMSaNrZSRMc/fPvth6KXXGJOOwf2A4aOPPsHPfv4rHp37JE/Ne4pTTz2Ft+rUOmz4MP7t3/5NLun+tLd36I6sPh2Ra8OtFbWQfhu9Hbi8FNK2wVvTQvGnD9P2g3upXNREVbaWpKoGWYjnXX9qZr95rChJjaxiiRrtYRFmjmDwF89i4JfeRHLYeFq9kEjGQioFqxNueWQttrGS1nWbtboSrLEpj7uE01ouIv8VeS0hozb3xuMVLZ5fSY1XQ/WC7XLD303npY8QiO8Zv7vvPfvp7tmkdFlp0UQHhlAH44C3nPdmLnzXu1i8ZAk/+OEPWb9hPYFOlG59ddfasyX3ZVQQaQPhNhFkKqg97WiGfv69BCccRJOUbCHswsYlPOnjzposdcccTBL4eGGS5jkPDj3BGMOaNavldu7kgAOmp7T1FL1qIvuqobSHUHfPk80EOjkeysMPPyKmk27OYu2s0GgkJ4o82duEwwfWMHtADZ35DkJdxB/ot/FPcyYIpjGjxhLJZVuWQPg6P/qyHolrTccCpxDcrjzSbjMW9CqPu+66l//7v0sYI5fFl774OWbNPIBErktrIhlgMFLhnsmoXXT35MDgNgUmKSJZoQBcu7KZT/3mSX5+/xp2eAPJ1FbiSeAySQFPJ0q0QRCanljglrGivfyYnmZ7ezDiXdbPgMnRqaNEKD7kteN1GxYxMlV8ro6DUAwuiUfWizW2olw7WS0Y8VJctzg3eAkrI50gxqod9kEQKTgXnaMP9enTha8NS5LkqaqqwmZGcfWCHbz/9/P5nwfXsrK9LOoMVnfvJr0fTMBpRBS5sclAognzdeKaPfsQrrvuBt50zpt4UPeQV111FU8+Li+KTrdf+tIntfCnSAk8y6+uuIKf//zS9NdWVq9ep5Ovm23UjOkBT7ETUCcT4rzkRl2k8uNkKFG/6p1EnhEXuzIXKwMcjcLvxgFRS6LvWG64XvyeXBJtDnalhePw0rbUfuIAo/qOJkePi7vB/UTz2nUb0j/Qccmll3HJpb9k0aJnmDp1El/4wifprzvjP91+p8b4C7nNH+XDH/kIv/vdtUybPpls4KvLBNc+6izWxtV5QyQNlAxIIDDiabyjSNcNi2j+/t0U71tGjclSkasiVFnehGj54IlGI1MUG8lX94Sqgf3nEXkUfYOn9eH+7+G2cRX0f9cc2pauY+f8VQw4azbFAdUUZUCsvCbuVFg5sD/hzgId63fiBQGh7iCjrk7ahmSoef/RZI+eTFG6SAzkbwuSCEeYwAoi+aHz0iVl31IZVNJPV2Sd9yxi28/vpfWuFbh9QWwMYrEgUreaKdEbEmqqLIEvgyfanSxJ/TF69Eg+/alPMPOAA7j8V1dy2+13pJtPY4xkCZyOi1O5Q205WiBSfScLVieYdBpHDWDQh85lwMfezrbJI9mh9dNRUH86xVYdMCltRw3hY3BjcG3SEx545FGmSs58zxL1ehR7yl442n9KtOr3H2JeCiWetZqLhFmzZtHa1sHajZuhZ0K1zDVJCbmehioMnDxqEGPjJs4dX8k3jh/Pe4bX00+SEyeeqmUJpFytpMBoAt3EhppEpyzKuiuxatfBmrXrtIv7PxY+s5j3vu+9nHbaafgSxESCKbHCOreQa0P9GqwERhDHeDKuDrAZnm7q4ss3PcmXr3+aB7cUsfUDyHqQkRDG1qNsAgm8DxKyFNQeDtj7QWxJG42VcF14GsvNj62kGJa46LBGvHw71s+RiO5Y/BFaL1UEUvgVWlylYkIxypIp7yRjipQ1hvY40egjIveDRMKJxYm0o1f4laj9FERoJEhsVmraF82+SmKMLVNbOYBnOyv55wfXcOFVD3H5oytpzhsSdx9rEuK4oDrCNcpLXGtosxQz+5BZzJGbyv16w003/Ul3VFeybcs23nH+W2loqFPZIbrDeqfu4z/AoYcdjnOt3njjH/nxT37OLy+/gj/dcRfPrl5LS0u7aDGiyWoz5WPEL9yXYtedU1IuVgGJ+BgLHDYKiXieKDbGsFPtuP8e0ckoMsiujsN337GrIxyX59KRNk+oDwfGWqz66j5FWQrFkLU6Wd1774NSnL/lhz/8GX/4w/Vs0dgOPPBg3i85/+BF7+eoIw+jsbGOt577Zor5Apde+isp2Xv41re+i/sziycdeyShZN3RR08IncEolzHGaD0aonyZpnuXsu1/bqF49ZNkthXJaPMTyxCkf+CiHFEhWuOkpBYSjN7uSdxrPwN5gUGbL1+8bq5MqH/LYZgBAba9SOk3D2tuPapOnEGo6wUjHUI2g7dsB6UrHiZoK1NhPEq6mirJfTz4C2fAQSNx1xG1RaPV0jvyv37Q3bUTVUwIxVePCE/zUpJuIgPVlTVk13XQ9atHafvp/bCsmcTT3HiI3wajNevuhw0KasZgsaJVKpDecPxxx/HhD32YNWvW8b3v/Zily5arLjh5K6u+M4Cx+ixLh2bc3MvIJ1kjnARfSKH0TOWRBzLh0xdR/+aT2Diohip9e1UVpJurjKc+1a9qlOQBSBQ3t7SxafM2DjxolvpJ8NRuLz2vlti+WgjtpdMYI4UY436dZ9rUKdx/3wNayK7UoDnBhUQvB+iO8aiB9Xzr2Jl84eChTKiyOmGWCIUap8iJBFvIepxwGGOkiLpZktVpuaDT74033cyVV17FwQcfyGc+83GGDRtG6AQgNbB0h8RT7EDtGfWsLWJGdzPSabSLusvnr+NTv36Yny+M2GEayFZmcX9JpWwiKXbVS3zZUx/SdtTUPn0MOS16q91vIQjo6CpTVe4iVy7gS6NYnczZxSURps1AsbPEkcNr+ZdjB1EZt9BWLDK88CwfPWUCI4c0EOte1yl9I8Xet6pqvyKP42VRbEwNrHpIHB/FUxyggpQIyYzmpCrbj2VNdXz15iW84+pHuGT+RnaUini+dvOaD1Xf9RgjQdHXkCFDGTJkICeddFz6k8YfvOi91NTWEMrIRTotliUPNTU12ulP5YLzz+PjH/+w4vOZMG4izU3t3HjDrfzsZ5frFHgV1/7+Ju6972GWr1zNth1N5ItljK4hfCkgK36loG8XYwzGehhteIyxPL5gKV/71n/j/rNqq3wb5PBcvRTfw1NsetpwaV/zqQMXzbpTXSlDf/8Dc7n++tu59JLf8MMf/JRrr72ODRu2MHLEMM47982i+yO844K3cNCBM+jfrx9ubLF4F0lx5uQ6f//73sU73vF2Tjj+aEaNHMWggQMw4o97+sa+ZD5R37YrpOue5Wy5+E+ElzxI/bNtBIGPCSw2TvDcLk+VtY9TL0qotRgvXRNWc+gl1mXuX2ANGemVnaZA9dkHUiN9sPnWZ8gdMxGvsYqmOx+n9riJhMNqMcKrLEFmYwv1y7bT0JWwo94n9+FTqLtgDmXltXz3FrhvOX6QQcNnbwTTpyGrBoMIsnLFVsrN26irs9z9K+VNuI3225ZiOw2JDQgzuZTvsmSq8fxPqI3QgAGNfPQjF3H0UXP4/bV/4He//wOdnR3aS2QwRj0LPKteFcuu0jOxajZROiFUhicPY//zT2Xsl95N7qDxlNWzcV0KxUVCxKoNsVreo4cZMWIEA/s1drehdrtxXj1vceNVQ2xKaCKlZsR9zTdHHHE4mzdvYdO2HVgxP52oFKv7lUjpNCj/iAF11LtdcuxR0oouywiaXRPajds9qSZVVC795FPzuPjiH7Jz504+9KEPpkIlE0rkduk8J6hNcL0noiMksA4zw71bIz70hyV85Y+LWVyul2KuJucZfE8uzBCClAYlTC9oNbCPgxjheFeqqOaW+espyKi++bgJBEXxNOmC1PC4sTnQIrGGpCJLZ4WC53EAABAASURBVOsOTp/cyMdOmERlsZ1/PusAzhpTTbmzVWNUNaEbY9lXQSwniCErFtpd/BRftaMHEQNa3kYnpi6yUvLt/cZw5zb42o1PsXBri0rRIvZSnPRDr0TGRRHz58+X23Qq48ePYaiMbSwZDKMySLYMBmfQnFyGOnG6HbgvQzJ06ECOOuowzj//zXzyUx/ioovezWGHH0xldSUbNm7k1jvu5Ne/+S0/+dkv+PHPLuXSK37D72+4mVvvvJsHH32CJxY8wzPLVrByzXrFq7j451fwH9/6DguXLKetI5/+ZO+27TtYtVbly1fx1MLFPPT4U9x25z1ce9MtXHblb/nJLy7j4h/9lJ/J9XvTLbexes1a0Zpow3gA7373BTKqH+BdF57H8ccfJZfgMIKMjzOsbtMQ6jSSSEs6sJrHRHIQalMxZPBAxo4ZxUEHzdI97dMpdx0OfYKVoQylJAvb29h5zUPUzd1KQ1xNkg1IdAq0knsHnmKJX5+aEFpPE+HJAHsyxHaPsr/Xh+nTsTvBFgtdxLNH0E8n1q6bn6b1yocpr2mh9rw5tD6xGNvUCefNoqkKNg+uoDCwlg4ZklCQ6HRn2gu0/Pxe2n5+N5XLd1Atl26YzfTpZe8lxWJ69jLaNIPbiMa6osq0xhQum8vO791Def4O3DzEklspsN2d9x24ciXuOuBElOTqPfzw2akL2Z3Cv//9H/CQru486VsHQtUcpu9dL9ev87wYba6c56OkTVT1xNEEjTXEbi1pHfUiS+wItCHo6Oxi2fIVHH30kToc9ZS6wp7kqyWS+zuRctkNfyvhbqH1wt/axkurp5l3kiNFV1tTpdPCWObKZ+8EwBnevm24jbB1RkEFYawddBJQiY/7yT8bx1KoGrfeuKBmUSPtHR1cccWvuf322+QWPkVus/cwcEB/nGJ1KJ61eBbZHtWV9MYysJHqpeVOUgnYWDB87/5VfPbXj/HH5W10VQ3GuSWDUosEvUgkehD9Vn0bGXyJPt0gK6HU3n4cuxyNieg06F9itAg0CARKl0xOCzFLjbtr0gl2gztheUWEitUp19HoFoLV2DxKZAJYsi3m/103jzlj6rjiA0cwsv8A/uPKp9jYVCD2Mq5lEp3wXBu8wqGvwjZpX46Psrb0gptrDVlUdfplShUF/KhIbVTJyIGDGTNooOY3R1nHPqM5cU2IVVjrya1alAt1C1OnTXbZxDI0CMd3CkVIrj8jBqexy3fypju3WJ4OSQiR8B1uv351HDBjEqefdiIXvvNtfPpjH+LDF71Pbue3ccIxRzNe9/wZz9De2srypUt44tFHue/uu7n99j9xxVW/5/rrbyLUaaSmpp65MsKXX/U7fnP17/jjTX/k3rvu5PG5c1m2eBGtLc0ycQljRo3gGG1C3/7W8/joB9/Ppz7+Ed777vM5++zTmDVrGoMG9SeT9Qml4OJY6l80I5k0GoynMTiwxmr6NDI9PSli/XOMmDJ5LM3agDY3t+FrTYgFLjuFJHYjh8raWioH1uPlshQCSznI4uuawY8hVpuRoG89V9kQi4s9IFpc3r4GJ0+94EgoS25iyQLiRknro9g/S/+3HEHr4g20P7iYfiWP8o3zqJk0nGz/fjTrWqj+iPEM/fyZDP7Km2l477HkGzziygyNO0IKl95D9UNrqLJZqKykLP6VC9q08XKCmCn6SIE9gvPcOV5HKjMCiSTI01AbVFHx9EZ2/ugWWq95Ek935onKI8m1Fi+mHEkkEpxdK6nF2KJSpP+s5DqktqaGd1xwvjaSb+PBBx7E/RTy9h3anGs8Yhm9ayDRnDpPoSd58tSCn4BGTuz0oGQhawPNuTLpDUZY8Ij0+qCBAxmhjZ0jInGEpCW9eHs3du33hb+19b5tuLTY9rc2tWc915iDPXP3/pdjv5UQWGvSxt3v5y1dvAR3P2u9PYdjNCE2UJ5n8PwMiVs5BpRNrPqRlEGsiTPGECt9nwTle9+7mMqqau3SPiX33wzNrUREUmlcJcmBJ0GJlS6o2bLSkQTIhl0SvJh2PK5dvpWP/PYBvn7vGpbHVQRVATkp3EDGqqxTYqg6iZFrUrS4ujhpVD1SUKPs5dDTXOzGKLqTHoiMFJ3KIuUb0ZeVorVBnU6zTdRU1XLUgaMpdeWJRW8kwPfQ5jP9aUm3SSjW9ufeFR2sWbGOE0fWsmDZGh5cJ/xco+rkiMNYHQjUx754Eo0nEvvcTz0nfXhqlDYmxpWH1s1zFqP7r8CUdWrqYvaISsbkfBLx35OcqBl6g1ij+9Q1ZDIew4cNRKKCtZ7m2sMaiyr1ourbCKy4i8D0pE2Ki4JbG33B9VNdWcGQgf2ZOnkCx8j9ds5ZZ/D2t5zLB977bj76oYv4xMc+wsc//AG+8oVP8fnPfJKhgwbQ1tzM0UcdhTOcH7zoA3ziox/mkx/7MB/50AfSeufLqL757DM59qgjmD51MiOGDqaupgbfOCLEB8110gNG7vRAit4YD0MP7QlKkwZXxYEbuNc7buElGnhDbQ39G+q1IViGMQaT1uh+JZ4aUdLUB8QzhxNK9itiI7egwfFPoo+bKwd7VARt6mLcfLkfnur9HWxl79PHyUovROrZyghQlFekVKK9IiF3wWEk1if/uyeoLkBttoJYBrdrzXbqztFpdulmkrVtlIdX0fTYQopT5Do+fhxRe5fGZ1TX4hVicuJJoA58xb5Oburqb3yM6vUFffZ9NJhEECsvwaDjhrw+idZpTKDT6+A21b3xGTZ+/3ZaH1ymjRCaH0tRE2VEnynHeIqt6DTG4mTfSmZ65XnihAl8/vOfY8zYcfzkpz/Tnf2fUn3qiUfqUgY5wRe+MepHjxpAyw2j9ejaSzAOrQ8YuvJF5j09X16WY9N8J7/WWjDPxWW/D6J6v6fxBQl0k9y/fwOjR49OffdGmA4U7X6S3uSuRJph3WRJ8Hwpj42bNvOjH/2EJx5/gne844L0x9bd/1cY9bjMwEjP7K7vjE6iCc9IWWWkwG0Q8GxLkX+6eQFfvFFuu80etnoQ1dkaPJOVSkLBYPTufnanur9f2bfrzek9oyG4hRZb8LSArDJdjAlFo1PAkNPdjBcGDCiXqYhLdGhhJaGvheJTNJ1amIr9Sgpda/nEnOFMmjqd79w5j8MPmcQHjxhA2N5MYCMC3RUawSs7sj9v3fx51q6cRKmcZiEjj4YcGWSTTo6YMlS54oo2Wb5kwuEoQ/Pt3rB40WLGjBmTfjh5SxN74eXaejHo20V1VZazTjmGf/vHL3DaKSdQVZGhMhvg/tMB3/eEagSI5uTFIcXq+xK+Zr5vzktJJzrxOrwpU6ewZMlSl9wDtKxkWBNCkVU/bSz5am1wxfCqkpStWB1K/pws+kq7eI/K+8FHJLod7Q4SXx/FPBXiU96WyRw2kdyc8ey89kEaVu0k62eJEktQgO1/fJyKaYPwRzSy9Y+P4ik/f+9COnWybTx+Fv7gOtriPMmR42k6aTTb+vm0ZMoQJMKN2JehV85LGY+iZKhOB4DGlS2ULn2IHZfdR7ixE7xAZVAKDDbW53NITJLuVqIoJAh8Tj3lpNTzt3LlKtx/Jbnq2TWyp1YrzkMvXmrwrGHu3MdobGjU5nawqnX3o8Sr8rGvSqr7EO3m+dhjj2Lx4sV0dOZBipK/EIwxQuuGG2+8Nf2JyalTpvG5z36acePG6s4hpKRdq+dJOHraMsZietKBtEiFBM54lk58Ll20jYt+9xRXPt1Eh99PJ59KKnRvUVEq42kN9VT7u0ZeTEq/UyBo/H4xJuwMCTvKRHGI0SqyICOa4e6FGzlm7FD+8/SpzKzqoJwvkA2zGktASb7iclcHp4wdwEWnjOMH9y7nq3c38at7F/O+02YwffwgCh3tuJ82NOKZmtyvnkibo7LNgFxhkxorOXh4HSRFDFaKRJMqZQpgjCEMQzZt2sSMGTPSXGN6JYBdwWUZ8+f5uxD+LOFwe+HPCtMMp7xiGSUHSepFCUVuyLDBA/j0Jz7EwTNnpFcOVpu8RHgO30Fa+UVfrt8XRegpdHgm5UH30ExPfm9kcHe3U6dNpaW1hdbWNoRMb/C0MQukF2NlZEY0EI8aSKdkzMOkfExlUGXa4ylHif3ssaLd0ebAyKUZBFb8L9ExoZGG8w+n7a5FmEdXYasqSDTWgvRERaaSmgVb6Hh8Gf3fdCgdK7cSbmpl0Flz8IMM2ncSSewIwDtwOAPffzxD/t+bqThlFi2mID44brHPQ6ix5n2PvNaFMQH1xSri+56l6ft3kty+DL9QAglByU2o23DQG0xvAms9nHerVA4ZPnw4n/zEx5g58wCuvPJqrrnmOkLlW7VhzO46uyr3JAwmTRljKGttzpv3NMcddwxOv0vE07JX68vp1Vcr7Wg+iDQDw4YOZsSIEdx//0PpWGI3M1rOSRLLbRFponpjVKd7MpctW84PfvADtmzdzEc+fFH6k6NWgharPU9CYz0JjtIGgxrBRAXK6rCgT0MZHQV5VHcYn73uUb560wIea9bqqWrEkzKJbElC20UpKBM74eTvE7R+xAXXd0IgniTG4sZYaGtiYNDBmydUct7U/gzKFGktlkm8CiLdDY0bVskZ04bw/oMH8ePzD+Ujx44WD7vwtAjril0M1MZibWsdn7xuJTcuWIM/aCi/nL+Zb92+mNa2Al5gMT6am9B1vl+AERVOaRJr7qTUSrHPUaP6M0y0amcBxmiMmmoxTdOOC8tXrMTzfAYOHKCy2KG47B4QorwY4FrW22jM6bfy9cQ6GSfiOZqBWMZQEeoCdKedUFDs6HBtuvoOlPWcxxiDsZoztW2NWhJhWd+SywY9bbkKRmnjEs8LiWhItA5Um+5fkYmE58bqwKXj9DvSfXQiIo3GYEyoNneXJY5mNwZhukcjdRG11VX002ljybIV6bcbs+tHTThbkkJSaQmmDtL1QUk35Fo5IlUPDlzPKIhdeu8/j6+hpxsFPDJy+8S6v2/q5zH4ncdS3NpKdN3T1JOjLavxWLDGpKf2OlnR8i1LCUY1UDNtGE3XPoqvu9mqs2VI/ziP/MZWKpOA9t8+TNcP76TzqZUkXQVxF8qGv0vI6rheqV2P1cHBSOeVrKEmydGwuoOWXz3E5p/cg1nSpLk06JZFMqRZkywkxskvWhfds2dVz1pL7Lx/wHHHHs2nP/1x8tIXF//wB8x7+mnlgjGGWHKsmqob94AkTOtSX7gwVx7FGt3njx83GqffXd6rGSQie4d8Y0zKQNdaooXt4lcaXDea17Sbo3QHtWDBgtSX71krWqScrJdOqKOnG9fICLRz1W+u5nfXXsucOYfyYd1lDdS9WO9ketbiSWCMpzZcrNatlFyoC0kjZeXcjS26b/zeY6t432/m8utlXZSDRmq0W/V0InL3SEZGKPFzlIVvJJBqYp8/WjPsAvVeIqTofrilYxtvnl7H/77vED56/Cg+fPwQLn7nIZw6soL29rV0VRY5cspAVm81qMMVAAAQAElEQVTdwSMbtvLY06uosXlstlMtlLXQfPJxE7lkG7R0MK7Kp6J9s9zjo7lzfhfbW7XzDXzZLS1G/v7BqQAHRi+nOK1zbUWdmuOEo8YPISMSE6tZNUpoZxBFiRa2kPX5zDOLmThhYqpEnQzFmk8XO4glUAaPxx/ewFWXzuPpx5rYtimRvPkYW8LaDslgUd9qS4oahSiK0Jfa01v38rFTLHGJRO2qeNdjjFFd0/OtWJsbazzVU1r9SkTT8iRNoPpqrwe7b+TaTdycy7xhItHkqZ4vFEsSW2IdY2JtCo3pwvc71L6Mf+LTvMOy6OkWfn/lQh68Zy1G41QvJOo7BY2iW1HCpMmTWNLzl9cS0Hg17zrxONlTBeVAvVyogeQkVF+RWrMi10Fkha8h6Unx9pdXKbCEGZuuX086oJlOgtNnEAypp+OKh6hqhsTLEmgAiY3JOm+DBlHMZohXdVF6ZBWNZ80iXrmFeMkWKBdon/csOb+GSDqpX3OCP28D8RWPEOlUXBsFGron2PeP1JrWaoIxCQg8QaLxJ7qSqKWa+rnN7Pje7bRc8yS2OY8R/aHTaSXJk7FYyaAxGjzgiVfWfUtOQvGkrq6W9777XZx88gnceedd/PKyy9mxswlPxtx5iWJtRNMfflK9jFzTnrGUVe+Rxx7lcOlzNYknQelp3n2+KkFi/qqkOyU60WKPNClhHMt3P4TJk6dwndy/Dzw8l+tvvoX1mzcTBBli3Y34vs/D8vNfrNOrMYbPfe6zHH7Y4WoBIik5z+7JCqMeJHZaFBBbg697V19CcN+aVi76zQK+cec6NuQryVb2w1pP2FIuuFpKpk+yx1ea9Xd6Gc9S8j1C7chnDLR8+uQZLFq0iU9c8jCfvuQ2lq7ZzD+ePo2Daz2y5SwN9f257tFlbO8qcfcOj2/euTZVKL7jY6nAZ08cw8/efzBfu+AALvnQkbzv8BF47W1UBNWgk58buRdbbKpp2Y+CJMYGFCKf6Q0Rs5yrOKUuSd9W8+wUjbUhRZ3s3e+QTk//lBu99iLFcy+nlJyBeurRLdxxw1Yu/8kiLv6vh/j595/k5t9vZuFTebZuDgl1D2k9g7EJnmJrPMmjpwYzkg9P7Ro1192/Ei/w/KXyF6gm6bYSa2tdf776c32Bo13ThJ+Rck+y7NB+admimLv+2MalP1zI977xsOJF3HHjDubev4GwnKiO2qA7OEPrUoleU3Uvu2PnTpraO7UO1JnyesuVxPUYDG6gOLaRkDKOxS5/fwZLjNV1USZJ2N65k/KccfQ7YgbNNzyGt2IbQcbX/CW6QkGeKyV7BhOJRdmoTP7WBdCvjobZ4+m4/nHxJUvFmP7YQgduEx574lMmRzZbRdbPkNHmK9AGpKeZ/SbSnpOsNsz1LWWCG56h5X//ROHRtfgmC6J/j3k2ZhfdiVLWWCLpZqdbD5w5i89+5jPU1tbJe/hD7n/gIQLpZbQW/CBg8+at3HLHXdz/yKPc+MdbGDxoMDMmT6AcRjhDrOZe1Y9m+1VNv4jX5GoxKEF1TQ0PPPI423XCMn7ApZddwa133suOpqb0dxEffvhh3vbWt+B+7LwiJ9eojCtIJPQ4gXBt9IJadSVSEkaKwbCuo8h/3rGQ9139OHduNSSZOqpkuCp1Z+PJmKgJ9tugTYivExpSlifNmMTGLa0ayxpWxYNYlozmn29bR2tnB8fNmEYu7/GrOxZw49IOglxArtIQZzMUqZJrq4UvHjueUyaM5n+vfZrPXnIvV967lAuPHs2bDgwohtsoW6eAfDwZMitDu3/xJMHaLF1hwFGj6xiWM5r+ZBeJTow0WnwpwVUr11GZayD99a1YKELVu+cxkgvLzh0drF/TQmPDUNWpoLMtYPG8Erdf18JlP1rFD771OD/93qP89ldPc/8dm1k8v41tmyPdWatbaWRrAzwvwMoIGqM29zJYzYUxGdHsqUMo5mOatpdZvqiFR+/fwg2/Xc7PL57Hj769gF98bxU3Xr2dpx8t0LrT114jS3XFILZuKrBu7Va1YXpAkUbvFGwk2a+rrRKPBrB48VKsUPRo48DuIPbGtQHBjOFSmDKydnfR/pYSqSlJGZ2wknKJbRUR2fMOY8SHT6Zr2w4671hEna0k1Em96IMOsuJEWiV9WbfOKgP8DR2Edyym8k0H07SlidLTG6k/YybF2hgrw4P0hZHbOCYgweAMbyIXfdrIfvQKpR/zQYKprCRnKqlc1krHzx5g568epbSxQ3Qb+UgS3L/nku3kwxiDMQZ3qk2E8Jbz3swHPvA+nnjySb73w5+yaetWGdbHuOyK31AsFGhubuHe+x4kl8thhG8lUMa4lD5exc9+LPJ/matWU+FpDoyxrNuwmcfky//nr36RMcMGaiNZw6c+8VGWLFrED3/0U8aOGcPnPvNpJk+ahNYQsRaEqqYKwRiDMSbtMFJhJG0bxwYfQ17pG5Zv5L3XzOc7j+6g1a8iq7vWJAiJTVFGpURinAil1dOXa6kX0oy/06uXBifwnk5SgZyjo/o3sGT1DtroT42fEBiP9mAIC1dv1Q7S0lbRzPKODJ1JNdW+pdTVSlXURSg34oT+OQ6aUce3b3+IK1bErCoN4qcP7eQP9y3jXYeMJ5PJ4PiXDledS5ekyf3nZSglITVEzBnbT7NbhHTq3KsbNN0i12PxkkWMHz8KzxrhJXiSMXoG1K1UDCsXt9K802CNj9Odvs2JB8i70YULHS0VrHjG54FbQ377y2f5xcUL+eF/Pc4Pv/Mov/jxI1x75TPcc+sG5j3axIrFnWxcG9G8PSbfFVEuxSRxrGYcXYpe8ElSWQ7LcWpEW3bGbF5XZqU2SfMfb+K+OzZy/W+X8MufzOXH33mci7/1BD/97nyu+Nly/nRdO4ueiGiRtyKRQs1UFshkLZlMFVYbAGs9Cp2VLFuY7+5d8p7yx4DRP3rCFJ06lopf6aexaQSO7kRvgbKyk4aRrzBQKveU/30jLQd6wTiaxeqMxpuEITtKLTQfOIB+nz2FhhMPoHPdVnI11dTU11A0ZfI6k5d8Z2QT5NxBM5WCh9GcJfiKi/cuolCfo37ORJpuegw7YiDB7HGE+QKxdE1ZPEEQq+/IGhlsfbD/BDd7vmgLtDkPdaKMHGkVOSo6IbllEa0/uJuOh1djJepG400kGA6MNl6GGA3R1RAyGMAZTKEwauRIPvfZTzNTHqJfXno59997Px+66L2MGDaYQdJN//bP/8iaNWtZtGKV1p544iqp/qv50Sj2JN8xqhf2LPnrvnrb6I3/utovDdu17SbUk5A+8thTHH30MTzxyH0ce/SRHDNnDldfcSVnnXE6I4cN47STj8fzLN11EjzVMZp+o65ScJOp+zrPRHiUVR6ztKmN//fHBXz0+mU8vgOCqloCL6NdfiA3kVXtjBaqrxb2fIwktC/sWbpvvvr278YXJnqHJbq6CtT1y1H026T0smSighbOOimQOuLOvMaVIfQzDKkyZKVsN7RmtUB06i91METu5FDKf/H6djLVtXjatZuBjdy1ton+PgysriSRuwzxMLIRz9187JuRv1gvhnKcZ0Y/j1nDG1MF0P1KVEkKU8rB1/wW5CretHk902aMUT70KgwXJ1KwxsSSI1i0cAuojvFCrKekSxslEsmFyREEWe3KAyqqLO7PgJokR3uzz6bVAQsejbjzjzu49tdr5JpdKOM7lx98+36++817+J+v3c3/fv1+GcRH+Mn/PMYvfvAol/zwMS798eP88scu1veP5ipvLj/6zsNc/M2H+O7XH+R//vMBxffw/W8/wA+//ahc1wu4Rsb9T9dvY97ckDUrLK07fExcSS6bo7LayFNh8QMPI9NAHGCMWyORxufGVMDKEi17pp1QXhDjfkSnm1X4nodbQyhMmTSR9pYWWtKfMrY4PkE3YiKexMLJDGvAHzsAU94/jGw3dSJMT8lCLBdwe1c7nfUBlRfOYfCnToOsz+b/u4XtF99OUfeQmXNmSjOUyIUJOW1q3MlVu0rZSpNCLB2SxAm+D6VtbeTvWky/sw+is0Pp+5dQefxMCrU5eXliYi1Q99PhVnVIPFJg/wlGpDhd6dSGVCWxjTGi1csEVMvNXbu6nfyP7mf7z+6j8Gyz5twIx2oTgrawsfiRCAxG7VhjJStismTCtenyjj/mKMaOHs3pp57M3XfcyZFzjuCYo47ilhuv55STTuCRhx9RTbDW1UuTe75eRV+v7hEYcILt+N3R0c7gwf357W9/S3t7h6YTfn7JpdTV1WGM0X1kIsXhMJ8PXEMRuHsR49MpN+dl85dx4W8f45Kn20lsHdWBldAkquxA0avocZTnNCbrJdzxzDIOnDKUs0aGtO/YQLnQwpvH+Rw6fhB3LttG2c8Rl1uYNCRDR+yxuamLSIsq8i1luTg9nYYrMQRxSe5hcDqzyiuSd1amlMeK1+ynwc2cny9z4KhqBldkIdEJlN0hVQBaEStXrkwX95DBQ3YXKmVMKLnq0ugjdm4r8uyKVjLakKgIYzxFrgdF6ePSvaAMiZjTF75vyEihV1bUUFVZSzZbQS5Trc1bDaViVsbKZ+u6ejaurGP1kmqWzc8wf27M049EPPlgmXkPx8x/xOgb5j2SsGxewLNLKlm7rIYtq2tpa6qglK/Gt41UZOtl3KsE1WS1YcoEHn5gNDb4S9OU6IjmTjC+77NhfRMb1+SBKoxFdd246A5SvDU65bl1tnTpUozLTV8u0QM6JXvVHtVThtPpR5g+1Xsw9mnkug81DgfOwGYjiIp5umYMofELp1NzzAG03raIlv+6lYpFO+m3uUz7vYvx5oynPLSBjDYcNSXwnAUS5b5iB0anPl9XKzrM0a/kEeo+1v36W82ZB7Nt1ToYXk88tJ6MNqo59enkTdVfdY+GS6wNSLWXIXhoFTu/fzudNy/Fb9PmQZuvko4pSfmFhyWR0TqCglzEgwYN4pe/vAz3K5NlKZPLLr88/Wn+ou7E03mSZ8EY88KNvQpKJGqvAipfhMRe9vuer0krcsCMA3Zhz5qpnWcp1Ld5AeXfXdtoyo2EoxjkuH1zOx+69gk+JTfe0kIdNVUVWJ1e3ITzKg1ufM74hZUVPLC6jSee2cF/n3cc/3feAXz9goP45NtO5Pq5z3L3pohsRQW1YZ5jpg3liXXb2SFhz8hFFss4rNieYOTKfOfh46ns2EjUtZNh0RYuPGoMy7bm2dEBvmf3Wy7FmucqE3DkhP4E6ZyKVu3Qewl2O24nEYsXLWbcuHFp9m5FaEi9t6kZ8VjyzBbdwfoEQQVGViNxmiet8ZdfsYxOJK+JVfeeZ7o3f0kgpV2Jb+qpqPA0DzF+piyjGJLJGoHtzs/5ZKXgctmAnOJMLiYrjV1RmZCtsOJ/NZ42QoieWD5sbS2xbk7Up3YVvNRgjE+s05s7yZYLAQvmbVZVCyYGHCjSkwjcM23aNFIja9zXbtDosMqLVNWfNJBybQZnjLoxzktEiQAAEABJREFUemt3f+2rt8gRr+kG12lXkWREI0M+cBLlrk52/Pct8Nt59G/RxiDXSJWthQefJdnSpnvW2TRpPpzLN/E94sCjoDVSKKoNWdeOUpHNDZbmiY2YycModRYZdvpMRp1/AuHyLXg7OyhnPfVt5AXjVR1iLBW5GgZu9yhf8TjbfngbwVObqXC7l4w2neb5h+dspisKgoBiscTsQw/ZhXjggbPIF4paUxaH43me1keyq/zVmLD7D9F/GyVOcbqa7k/I3Sv//sc/9Sn+/T/+k3/4ylf43sXf5f6HHmLIsCE4hdZ7D+vwkdJJtN1K1YVmfXPo8b/3LeeLv3mMa1aF2Fx/6uUey8q4dAV1vJqnORbxoRSjH2QoalzfuO0ZvnHvQqKcpl9b+e/fuJSfPriWMCsFXehiWl2WacP7cd8SGVLr40vZBjqpbconXHn/Qo7V/et/XzCHLx0ziO+/42DGDxrAZfcs1l1VLuUz+1FIpAiQwXG/muD+Mt6oxiwHDakDncSTdBm7pdwNxhjyWvSbtmzB/TL9nsNI9OlhxIdISmTR/O1EYRZnXJ0hA1cuftLdlpCf8/TmG4wxWA+FBGcInWx6PrifQEbzpFxcbGS8SdtNVIbqGNVVkctTmZH1sqps1K2xMchNH0umE524jZUMey5PoDYRfndlA/QCLxiSJMGTgjNqPIkzrFjSRDndsIo6Ge9eulzscCdPnkRTUws7m1ox+kcPdKcTraSEYHgD/nCtJXelgIIMeXe50vv4cW5aXwsj0OmzZMsEZ0ylFOZpl2s4s3QrNRVVFGVMI93h4xlqW0p03LGQ3MwRhOPraGvdSb7USZst0TUoS3zQMPxTplF50XGM+Nw59P/82Qz68IlUZnLk522k/bGl5K96hMqmIqG8Yo5vf6+x7w1WO3GqKBtiyV+Xn1Al3ZGdv5UtP72DHb99gmSr8/gYN0wnrSn09htLtlx67Lgx3PanP0lXf5V//dd/55/+6V/553/+N+69+16mTBzvUFRPbeidfrxKX1qer1LKU7KNFIFPuVzi4FnTqKup5PJfX82F73kvn/78F/n9jbeyacdOTjrxOLmLI4zmK2F3iKWUjGDuqm1cdPnd/M99a9gQ1VIvN15ORrhMllIUk43bUdXdFV9lqUQDd+POaMdtfUtn7UCuX1Tg89cs5ovXL+f21Tsp6r45p3HFHQXed/Q4Vm5v49E1JaozNZRNQNZYAt0nXb0u4au/eYJAhvfYsUPYuhH+9cpnmbsDgooSSHGxnwSjxRklVqdDtxsOce7PIyZUM7oyA/gqBSM3ut6aXzfDhlVr1uEHWYYOGQwphqKex6RYPk3bi2xYm8f3etqRrHTjOsvZC6anVm/Um787ThKDMaJN/cRxWW/xzwgwqtSNZ4yPtTnlZEh0Z5poPIm+cJsHQSKXdxJrLMpXJeEajLFKOvAwqP2eflB6T+AFg0QGo3YS3Rdm5OHZsqkst3EzRnyL4lj1HCSKE9EdUVdbQ79+/Vm+fIXyTApG9Y1oNMK3xHj1GbypAylSUC5gA4z+dfNO3/voETuIbKLeEolrTKFfgDeukfiBZXjbu4h9Iy9NBx22i85MnrzNk7U+xUdXk1+xmbo3z8Q7azq59x1J9RdOovYrZ1L10ePw3jQVb2gV4dpNbL3xAdb95FZ2fu828t+5HXP5I1Ru6sSX0SVK0ntLR4eIeHU+BkqBeCg9EGhuQ3mGstka6ro8Cn98mg0/uJnt81eDE6QkwY11Fwg/1po5/PBDyVRXcMVvfstHPvwxPvjBD3PDDbcRlgocefhs3KFIVXHAKxDc5rAvvJwuXqwdtxJfTtv7RV2344413xe+8wKmakf9x5tv5uabbmLr1m3U19bKrZbBlbtdvyNY8kEs5RZitNiLuD/T+cCGAqW6euLAx3M7bbdbd4i4sCvhPvYreKnERBpCLDBihFsb2UyVDGh9ugPNybVjTJZiSwsfPHo4B00cyI//tJRCtkFLJ6HkRTK0Ibq4glwVD26Hj123iHOvWMT/u38jj7TEBFKyQnip5OwTvETz6xGTxCFlGaF+XieHux++Ue9JYqTrZCjEE32SuJdg0aJFjB/f7SqOZRyUlT7GGMlQqBazrFq+nVadSNx9Jbtqpmgv8+WIcfDcZhx1vfDcslf+25PRyXflWbJgZ9pZII8I4gQ9IU4cbeD+MMXixYt7cnsilVnJnA47Kaeqpo2hoz6rOUl08E5QsRCfb8zK3gePWw/F+gqwlvzqzYQTB+OdOJ2N46upevsR2CMmUpBB6Mq3Y2s8in5MpU6zFe84CsYMINheoHzPUlp+cBtN/3otbd++jY5LHiF72xr6zW+jdktMbVxDjd8A2pS5P7ovRwgO9sHw9lEXbm3EuB+MypRjBvlV+PKCebrLdzoH8c95DnYT042fkbu9vr6Brdu2cMutt3HTH//IwEGNvPe97yGTyWhTrPVmwBi9ePWGV72Rde42LVViLWRrDScedzSf/vhH+OD738s/fP6T6V8YeWr+QtyExj1KM9F8pdPmVrgE4PjpAzn74LEk7W1k9B1bscWBQxTua+GJNCQ3HE8vq91nbGIiGdbYRuw0lUStTXxqdgMfPm4sP7nlGZ7cCplSG5JwfBPpDhOSYkRGLrVMhUe5upaSPAdhTYFsdUFnJEOS6O6K/SkkBJ5JF39Zu4wJjQGHDK/WQBJtHqwgwvSQa4yhVC6zfsNGDjhgRopjTG9p+ik9nKRytnD+RuKwEmvE1J76r+lI8+95GZY/06k7NCm+lGu7eWOMwZ1uJ04YT1tbO+3t8vwoL+WJ1mTsGdUw6ac3uj923GCScogzvsZ056eFf4dXLPqqdnYR5EOSUQOIq3NUv3k2Iz93LhWzR9MlndAp32jXaVMY+OWzqK2vorRiO50bdrDlf2+gQ+7l6LqnyDyzmaA9pLJoqZeRqaqsxspQJDmfrkoZcHc1o6HKRus+lhT+DsN95bqULi1Fko1shnKpRP20cTQeOkVbXDBaJ3G6xSINVnPuyzPw7Lr1LFq0mC9/8fNcdNG7+eQnPsxpp55INpdN15k7PLkTYlrpVfyyr2LaRXoiRedh9M9aky70WKeWKCxrkiLc4E456Tjuv+/+VIEaY1QHlSV6hQTGJ0pyNMrQfO6IkUzKSYmWIxkL1RRKivwaeCXij/YgeIgnSYTxZRBtUSPL01YqMpyN/M/ZY3jf8TP49m2LuWphJyP613L+Qf3xdEdbiMTjQiunj6phamMNpjOhKvKpLiku1VMd1WBDKSnKanN/eozmWmPO+Lo/K3HAyP4MywYQRbg1H8hdmSjRu5BXr1lLLvAZNHAAzmggvrEriIuSn53bO1n3bJEgk1VNtbOr/OUkjCr3BX3uR4/bnHpejk0bOti+uUOUxQL39NAsr4Bbd40NddTKc7S0z98yToRWFkgHp9y0FYbchMEUdddpxc9YXEwnQzj79jEk6t9YS9RepGnTThqPO4B4WzOrf34TXbc/xZr/vgazbhv9P3kKAz9wLP7wWjY+No/VDz9N1bhBDBg2lGrxpSpTSaVXoQ26h7WxDEtIpI2J+y//EhfHJYyuA3wxwW1ye2HfjvcV7E3jMr6PCTxCGdrmOkPmnIMJB1ZiVZZI+RhjtRYlNxIIt94Ucccdd3H0nMOpCALpXBCa4oREhyGreTHGYIx5BQnfN03bF+smZYaY5HCMeXmD7W2rN3ZtvnxwNMkAaAIdedYaTYqH9Xys3MFxEnPgtMlUSCE+9NBclRlCGQPQFBuLxeEFoNTsfpWcd+hICsUCGZPBuT5U8Jp5/NjTvSo4N1VR4y2Fhqjcwbum5rhMCmTkoDr+6eoHuHpBG+VcLTWmnY8dO4IvHj2EcPs2ThpTzX+cN5nG/hkKOgU75RFLNkJb0h1bicQ6LmoRsX8FR1FXVKLKK3PE2IF4Gjueh+9Z3Mw7A+LGgcL8hYuYMHYUngFrrXKe+1iWL9lG+85a/CBU4d40sp7a6wWj9P7zGESX7n47uzpZtrgdZEb00uPoNLh/yGgqg2lTpvLMkuUuqY1KpDLIpOvMaNUlaX7FZBnZWo84joiUm9ZPS/bNy4gMkxgiKY1EUKGNduHG+bpSSBjwxdPx6yrZumkzjbMn0f8LZ5EdWMum/7uH5j/MY9hJsxl34hG6d22m3FEW9ZZI8lSW6xPjkRhL4kbtBE+gpUKQupEMWnLqk12wb0a7D3oxBqfXg1ADLhfwZo/EO2iokxq32jCeeCILakw3nhWP5i1cQkdHB8fMOYxEcqAicS1JiTWmG88YSYYgzdwLL0djX9gLTb6kJp5Pk7ykivs7kvZDIjHBGMOpp53KI488mk6qr8VgjFGZexK9BHqQ4nj3nAkcPTChq6uVyPoqe208RsbQasPRUdJ4vCrCQsgY08m3zpnEZ0+Zxr3zt/Dx3zzIbTvyVFVVU5cpsaQz4D9vepqTDhzMT86ayJeOncXPH13D7Us2UO1Og2qKXja69H4KWt8UOotMb6hi9vAGUdktGUqQ0u94o0WfL4W4vzQzY8YMXOhdjC7twBhDrBP94vlNkpQSVvJhzGt2+bgh7wK3PNymxLeVLJy3gSjMYszuybfakFjrCT9mypRJbN++k+b2TjwZnziKlN/zqCE95IY1YOU2zpe78FXX5fVg7PNIZoFskKF6bRvbL7mLUnOeUReewPiLzqROnp14QBWb/zgPc/sKogfXy4BWkG9rZdP3b4CNO4mqsyiT13vwQs2zrlvahlUz8PgDMenS2HNmDSZlUySZuPPOuzju2GMJdIo1xuDWW1r4GnylrHgNjisdkvQnZbkvxowewdixY/nTn+7AdM8+bqJTJL2cKMRCHhEYPnPseOq9diKtHKMy97hyF78awZkUk57ws2QzVURt25lS1cEPLzyYqfVlPvibefzH/VvZwSDIDKSkE4nVya+yoorfLY74/X0Led+ciWzZuoGf3vYQflCPkZl5dfBCM6jxmMTjqLHDGFWZECW7KdeUY6XkrfizbMUKqqqrGTpkiBZ8rFOWU79mN7JSO7flWbcS3EYtkU5Jkj3LhfKafAxOihICv4qNa4psXN+hcbqxOyDlleMjWjV19dU0yG28aPFirFOewux9HHYk2YlqAypnjJBXJcJGjs/83YJVzwUPsn6OAYuaKFx8Fxu/dQNbfngL674pd/Gi7dQfPQnk6UnWt9B2zyJsTSWZXIZsuXvsGqZaef09bj7dqN2SMnp16rotc+I0zPi67nWmPFfu8JwRjZMYz1ruf+hBamqqOGjWDEq6rorlHkZahddosC91XI5JLxV3f8Fzbgm30OWp4NRTT8L9H7KbNm3qUazeHmQmbpLjAidMHsap04ZQbGuXEvCJtYICKek9kF8FHzITGlGML9d3Zx5aurpo2rmTsbkS37vwCNbvaOPCX69i/rYOMnUZAq+G2lA8sQkFr5GkqZkj6wqceeAYHly/g9zIARx/wHisGtvfbY7sh6MAABAASURBVEvSOz9JQhRbqr2Ew0ZWg/uvCJXXW+xio0Xv4iWLljJ+7GjQfEdS/MYYJZ0BcK25OGbVilZamkp4npHZUd7+zgj2UhAv3Po3xqdYsCxesF0NO8Nb1obE8ceBkbFVtp4Z0yfj/qCHklprkimX6AUp2lDpjO5lqbTE2gT3stEo/+/xOOrdH5XwKiuoLkleVnVSsbiV6g1lWu9YQM1kbUAP6E+drppK9ywg6wXkTp5F0URkIogxKdnd7zTZ5/XaTYbSFU4ugsRSDEuUJjRSf9Qk8vKRu81ULz8cfx0XfOvR3NrKIw/P5Zyzz0y55nm+KxL0Yin5GntekpF1jHTwahy7NVaTmdBQX8sRRx7JddffmA7DejaNe1/WKV8pk6yWzEcPH8PUBp/OohSJV40XSy248l7kV0Hs7kGIytj2HRw3sobPHFHNBw6s5ytnHyBD0cq/XLuA9nI1DblGgtjoDjpPbIu6pzQkYRv9GnL85/uOYl17nnOueJyb52/k++cexuxRtXSV4/2aA05puyUr20qh5DGpLmH2CCvDWIn/HMrdybas8Wzfsp3pU6ekpZ7nYa2HMT3zLmXq5P+ZedslHeKT7pBQnpGSSSu85l9aB/IIJDKQnq5bnJENpVQNIcrS6FNui1/d3J06eQKdrR00t+j+1oAeXHBYVl8ZVfJHNeAgjMukd6NCcKchRfv0cTQhyXADSZe49clkKshlK6h0sa5SCgt1P3vWAXQ0CnNrO113L6Xu4ElEo+px/1tPeuUqqv8e9Kvbv9tT0mpwM27lKi7U+FSdMxNbH+gOOiZ5DjM8rSkUbrn5VqZNncqwQQNJxHCrTa61nkpeXY+jvS+8GPX2xQpfS2WOIUcffQRl3Rs89viTWup7ji42liiRgYkKHNi/ig+eMIyarp2ERch7ncj+7llhv/4yxKEhKXTyvuNH8s3zRnCeTucfP3YsJ0wcwm1PLGGNyRLpitLPB9qN55D6EOgtrWOMYUAVPLy2ha/dsoy8reenD27j8rnLqavJCilF3e9ficZBsYMjxg1kcGUNYRxq8e8m2xVbDCtWPIuvHfXQoYN3FyoV6xQcy5Vl8Ni2qYj7/dhcrgLpBdXypCR4nQQJBQnWeBh5dTZtaGXj2jzG+BgL1jGkhxNundXW1NHQ2MDCZxZh9M/V7inWF8S6k7NVHv7U4ekP0f299yqufweORu03ibWBcj/Yl2hcNjI03/IE3uAGkoPH0r/o0XH/QqKuAhWHjKeLmN66rv7rCbKhRqv1scV2UHXsZGp0BSDfBr7kxMdtalXe8xjFy5avZMOGDZxyysl/ce0I/TXzaIm8ZsbyogNxi98ayznnnM0999xNV2cXxrip767mystaUNistECZt08eylmT66BrG9ZWkexG7a6wP79Fa6FY4sRJ/Xnb7An86IYnedul83jrTx/jisdXce6xBzG2NqGsU17eK5J4JRJUyY1Ju8uACpZty/Lj21axJa5nUAUElQP51qMF7l25naqM5zD3e4h0T1Bb4XPUmAY8jQvNt5viXsJ7sli4cBHjJozD6F9vGeIIMq5GihblL1/cRkerZENpqyOykSJx9XmdBLEOY6xOeZUUuwIWztumkQcCcaoPI4wxad7EiRNYtWKV0olg92Mx+gclZdmpwzDV2s3JPb8nlgr34eOMpBdrHOrTyUfiPBgynmj+vaACf+kmCo+voO7sQ2gfUk2pqZ225layg+tx11E656vm6+9xxrSrnIepg6h0f5bSloiTsjZiRsxwoEiPMYZQG6tbbrmFk046iYpcTrmvn8e+XoZqjCHSrmvsmNGMGDGSP915Vzr0WArCGVjHCE+nmUg79STxabA+HzlxIuPqShQ7M9p56eTiakh2HL5L7q+gYeJLjZ0zcwj3zl3F1fNjuoIq1gdD+M49S0FK5JzRtSSdEFXEhHITG6k+p+isSaQ42ilUV5KvyGByPm1xJRVJgawWRyIeiRnsz8GkBhKKUcKoxhwHjWgAnWKNDKabOyPi09gYiuWQTVs2c8CMblcxPXWFomFajCkTRyHLl+wgLFus9aRIEpWhtMN6PYDRWDVuCVYknlpTwdJFOygVI4yNxB92BcfXSO5091PGbe1ttHd0ioeakZ515srdZjdSjezYAXjD64i0IfS0i42NUe7f4XGCr25FAg5IyVCmntBCjclSvmMRUXUG712H0+/cwxkwYgidz27BaINguisgdLXy2n6SJCadJgOh5rRQEzDo5AOJ+uWw2pj4joHKTyQrDreXG3fffS+VVZUcfNAs3P+wk7bRW/gajyVC+2iEz+kmcRPRA88pesU+EwmBM7RnnnkmS5euYM3adVIeVsZXJTr1BJp5T0ZG0oITksMG1PK+I8biRV2UY183UAGRaDZyJ71iRO6FhrUMqAkMA7PwxNYSYYN24z4MyITsCD02bovpV9MgM1zA02nWlLPEGrdbH6ERP7wMFaVW7eN9bCnUPW2Zksq9cpeMt9nPlYlWv5Q8isKozJzhAcMrAvACnAJIlXk6hybl9Op16/CzHoMGDyCRAlFRmu9eViiJZn3n9jKrV+4gV2Flg9VWnHHFwk+j18UrjsUMEyOrgi9ebt0AG9Z2iM0x1vMwxuyCOI7Tn4Gor69n+XJ3mmV3MBYj/JwY7VUY4lmDiCmTlTUr4v19ZMuAu1d1Q3R/kcnGVvQKTIR1d9Felmh9J83XPk7FxMFUnzGL9seWUHx0Ob7vy0sCagK3fngNh0jzb0iwml+SiHxYwD96AsFBw7UuIvEhizU+Oqfg8JyuxBh27Gzmsafmcaa8iEIkkC5KNP/7glWun17YF/09Xx+SpOfLfu3lGWO0445xCqCutppjjjmKm2++GWdMjTFYd8phd0hMKHnI89ZDxnD6uBxRZztepkoIAfs704xJKJWrKRR95DGmmO+iw4vYLDfwwCjL0PoKnu2ICKyP9cQT5y/TyHY9iUsZjIv6gvjU93P/TCcYN5c6YdTFBY4YP6ibzESRBmSMwS06faXPgvkLmTB+PPY5+Wmh+GhNNauWd9DaEuEUqoQiLXo9v8ReXbcU09M9ZBHr9mBHN59g4sTxzJ+/IC0zRsxPU3u+qqaMoNgQUKKozVzC82PtWWdffiWiO8lmqNYmO3fPCrq++Ue2/dcNdOgKpqY5IWsz2iQkvC6CvBgZz8czliiMSMbU0/+0A+nSzsTo+7lz5zwWji8333wrs2bNZPigQZTLpdfdEtrf7YWbo70Czrgaa3Ag/cucww+VsoV777sf3xMbjNmjn1C71ziMGaLd26dPmsCEyjxRRxtW+Um0J+4eFffux9/UmqexdJQj/rBoI6ceNYE3jfSp39nFwNZlfPLo/tgaeGx9u4yshzuVJ+LL39TRflrJep6UQMyE/tUcPqx+F5VSCzqXJnjWpnnlcpnNW7Ywffr09NuYPefVfcbycCx0f8g5qsboX4r4en9p8wEZFs3fQlEu4+eyI9Fpx13DTJkymdbWVtra2lIUt7lxkH7o5UyTHVlHPLKBQlKSuXY5KtiPnkTzH5UTTJCjXhvUmvVd1K8v0F9XSLmkgqRHlniNh0TjyxmPuBzSqnvXlkpL3VkHYgbniOUBQmtOKLset3Y8a5k793GadJI9+cTjKYqXuALJxy7E10GiW9u8DgZqjMGznk4slljuDn1y9tln8dBDj7B9Z5PywQmLUwKJyksxRCarV8jsgdV8/MQJZIotFMKQ2BlleoPpTew/segP6gw3rdzMgwtX8M9vO4SLPzCTX350NmfNnsSldyxgTUuerGe0C9dA9x/KXzYlThmUtYsqyVV8oBT40Aq5r/osaje/7k9rGmNYvmIFvjUMlqs4lgJwZXsSkLBze561q9uoyNVIPvYsff1+6QSXybJ1Y4ktG9vEBsd1RemTaIMT4f7YS31dDQ0N9TyzaDHdytVFu9eL43eiO/+qqcNlrGSan3cO+LuERGTGAk9ykkksBZOQlyzFVbp71EYbPIoG3MbNpPLleODg70LuK9aphtjdthKhUkZz1BkVqDpuOtlDR6H7M6oTGV+rpPiQckAvayxtHR3c/8ADnHPOmXIR++CucdQGKnPR6wXEmpc+1HRRyJfeG7/0mvsHpsH9A98zOsUmjBo5gsPnHM5Vv/097hLfUekMbCK3SKXG6cs1kthAtWLeMmsYZ07tT5xvIsl6Qo0EeiRgCIP9KRgR4yXEwQAuvm0r37ptFSs2NPPgoi185Jq5XLuySLaiWmeRiFhuMOkPnMe4F1T7VftYUR5rzjIVCUePq9CXp9kRQ/S4VGCM9IK0gEqWLl3F+DFjdM8MygaERN8gQ7yoFecqTky+b8HrPG2wXkihM8ty8Yc+Qcsm3cz6PScb5zJe9uyalLNOb8RStC52VRy3tY3FnzECgkA3s1qXLtMV/h3BrQe39XRGVoqC2JTJRFor2rzFGkmiTWxsI4wN9RWJ0rgPKPkaeRwfrIbmpkQRUWApRCWqx/Sj/oxJJAFo/4GYgJHxLWkGC84d7Coo89obb2TipAmMGzc6Lc9IJnzd5xsjg8urKziZ7Qt/DfX2r0F+LeHGWihRFHLi8cdhjOGhR+amysEJk9vFkgpK94glP9RLML56wnhm1yZ0dYSgOuzHISPjb5IshewAbl/awTfvbeJHD7awcHsV2dxAjHadYc/s226bsx+P5qWT5oaSFEqMq7DMHDbgzytq3jKZjO6rS6xbty69K3Ky8FxEY5wAGJYs3IZJfIyJBc/Fen1+G2PxfA9jLYuf2YyW0S5GGGOwyncKCYXp06fJXdhEU2s7npSsMY6vKuh5Eslh5eB6krH9KYcFPNMjlD3lf49IV4wEMTKspHEvDY5yZVO27IIYfeAJpReUfA0+xhhse562Rp/q84/ENuZkYRNccG+DNIruZX3NvTGGpxc+w5bNmzntlJMlH45rDvP1Cfb1OWxwisAYg7GG8859M/c9+CAbm7bj+VKonsUYs4s1xljiUIq7McvHTphEQ9xKKXblTrx2oe1XCRN2iZ48paBAXJfgV2XJ1NRS6UNFuVNlpIrCaAivJSMLBqt7oyNHDGBstRQBf77A3cw9++xqKisrGThQGw7j9IXUvTuGsTu4v1W8ZlUHvq2WKYgwjlm7i19rqZc8HmdAQ1lWT6eSDavzrF/bvEddt2mx1qZ5tTU1VFVVsXLVSvFPivg5PE40P6bGx8waQdmEuJNTWvHv+HKbbLe8e6EvKRKV1Ky60Tkw7kubMHqB12awYUJbEFF92oH4Bwwk0slebrBdg3V8CTA4D0ZrZxe33H475513rq5ZcsLRLD9n3pX5unmcnLxuBvvcgTplEeuYOlx3crMPOZCbbrpJYiKsPgZWX04DY2SMnWCdPm0I7zp8BGFR7kPnL5GSIIUUs+cly9WTortFXunghLzXBhgJtEmqIKogIIcXicIoT1E3SCUDTolYkehiRSLNvR0ouYteIbpPevPTj7/wcrioxxkzAAAQAElEQVTOqPWC+37hKq4HR0cv3XtiuroOXK7DdPHzQ4qVoiRy+xuymqsjRjdK/RUpux/K6FPNzbn7XLJkudxYYzCqJ3bJKyhFIO+GKyOdz4SVy3fSvDPCWi/FQ7h/FTu6G3uF3270faGX9y7um+/Se48UI2Z4Opl2dXisWLotbTjexT9xsE/6gBkzWCp+OyRrrYv6gPiur+zEQZDzCMtlfXU/f4niXtkx3ei7psZ9Pxd6UF4gcj3tBufh6YXn/oyja9eXzpC9wXdW2C2itOfu+t1vduX0dujq9aZfKO7F6W3jhfC683uxeuPu3N42ur/+8rsX3w3DpXeBmjXG9KwEKOmQERw6htrjp1DW6BJVMG4uEyG6blyspDWW666/Mf2J/UljxhK7fDVqtSYd2usRnivxfxUPnMLqhb+q4nOQe9vojZ9T/Ip9WuvRO/enn3AS5fYCDzzwEJ6Eq5cWFzvjmlgfo517jaj5whFjOXkIFLtibCbA02pP6BPkWuxeZlaRoE/RK5V0hsqBZB/rXqIh9mVWk7xThwQmg58SmRAZg8P1pYdjkRe544PwESZyM+OWVnrZosI0n5ccYhvSC4lRBy9Q05HiwNFglXAk74Hq6jpIafL3KHruR4ynxay+klBK2jCy0eP48TUynJ48DhqDFrqbR+kGVY3pyhfYtHELkyaP1zcYY7DW4ssFKlQwkXbqIYuf7sCi/bnXRSJGpfbasJ8FjRvtonpBp0H6Qm9+Gid7ifYEI85I9Ur2syxdkKdYKIPUL2Ky1aJy/FRG+kyfMpnmHW20tnbqW/Oh964njlUjpnJEfxjrfso4FK8TNSN4EV67ol2yo8YiZTibpwgnzp7Y4uJeEMpfeNSfKFHHuHY8fWbEViebfSu63xV168VIYEPJRmyEKHlhFwjbESHQQ2/9WNmqwguBinE0u+Zc/w764rryPUH90g0O14Gr68br8F68rsPoBkefw3X1d9VVUaK2Y2PxbZayDhTtoytpeMuBmDqPjGZfBSRaNykFWjTGWvxMlnlPL6B5WxNvPvMsXEh5oDKX3hfg1nlfeDl97q127Msh4rVS1zHTjeVcuY3vv/9+Nm/eQq+ScMLTm3Y4TvgGZjJ87uTpDGno0P1sWQarQkVO3BT9nR63SMqyRel9kYcUReKWwp9R44TewR4FzqA6IAGnoHHhz7Bc5l8AiVMsXvRCetJ/gSpqvpfWsuh1SnIPTEePgz1o2gNj14f7K1VhFOPmypcr/NCRtTRkA2J34lA/vYhu7qzxWSVXscsbNnQYSWo53RcYY/SdYPDZub3EqhXbCAKPV0/QYN0fytgFEohXmHjHn3VrmtmyKa81k1FviWDPp7amkprqahYtXoJYvEehwxbXIWfITBhOmPXwhORhSTScPZD7fLh6BR9Kmh536nTfzjC62K0FB65+L/Sp+ufJ1NUrt2aSBQe8cMc2lUlLJOtkjLwcuB53N+lOuH3BbQRcqaPR0eTSLwSu3NHrqUn7QkhpvuhzdO4CMSLN/+tfsaqkxll9ah+JW4sp+EZeoZC41EVYYWg8YxZ2RF3P+gCxPU073ejAGEtzc1vqDXzTm89K100i46vmX/fPi8/l64Q9WtOUw5Dhw4Zy7LHHcP0NN+4SIPeThE6IelmRYIjKBY4e1shnj5L7JGwlXypijOlF+bvEvQtld+zocfBSyHFLxkECUhy4RugOL9yCcLtR9O6bdiLVCyra9fRtSfh6XDd9gT0UlqPHteMQw12tPF/C6H7Qeh6xNFRF3MVJExtkJl29QKd359zas9bSJUsZP34cVnOWsJsupxOMcd+WVctbaNkZI2fHnpX366+EdO6cB6CXsbigfBe9AmBlEbraA5Yuci7jbt49XzfTpk9h2dLlaVHK4jQFTsm7Vyw7kZs5mnLG6x6CmkrLevCeG6lY0mKEa3CGLCPkXScxiU1kDc5oRGl6d23V0Iy79+48NaK8WOD45AClHRhccG+T5qC3xcQBzmhaQqyoQMGkYJAI7gLXtzNYriyQBfVUaNSCEW7fx32rOG3TpT19yIb3Remp5Updtmg0MfTMsXqlN/Ri9H7/pdjR6PryI0g3umrafaegyjuCTrxTp1B55DgKbqJ6Js/EQnQgnF5j+ofrbmTmzFmMHTNSa1H0qewFntdVtn1djfbFBiuZKZbKHHXkEfhS2HfceWeK7QTIKd/0Qy9DQuRlZGjLvHfGCM6dPZRSqR13IEqZKddIX3yEr2p/0xNrETnALbF0gVqlkACLWCfw6tSdzhy4uw+jFRNop+2l8h2q5zKg1SM8fbhH9WOtzRi0WIzaR7mJseDUhetDuIkDtR9rIYcCF3f3oXoO1aiWdv9G+CKGRGmrtFM4hhKeKauPIqiuskFtIVeiVZyIOZH11X1CVv04WgM16xRQIpd2giExieq4jhy4tANlvcDjTrJ4vuYhZPSAKmYNcX+AIiaSEjDOHak+IcEYQ7FYZG36U8Uz1Jry9O77WJuQxBGL5m8W+ZVpHdCAU2A/CYno6Av6FH3GzaFThaK/UChorAWiMFFJ96mevRp6eSIjZ6tZ9PRmwjASlyVv6tHxuxcieRkmTRxPS2srHZ3OZezq9hKjtOaprM/sqHoqhg8gLJbQELDWU+7up1uWNJ4EQiFExS6SQh6/GKaGVlKF+3mEUqlEMd8peSjhxB/xRVOPdtKUCl0UBW51WDVo1HwSlyiX24TfopNbG3QVKReKunoopTSUNapisUBSUj9l5AI2RFFEWX0Uy0Wso1995vXtNtwpaAwF3S+XHZ1qK+jIE3fmKXZ2qV6RKF8kKYfYckxB5ZQijPgUqU6oMVHWt4iODVpicUp37DbzGrs1HjYpExfaiAqtlIodiosY8T9KNxdGFJOChveSHnWTVsiIJ+malNzEpQLegcOpPPtAil6Cr771pHhoTbl0pPVljEn/6ERHeydnnH4qYRyqOH5J/b4ekKxTen1hfxh0X3pc+pWmSfKCu48LdCdnjOEtbzmXefOeZvmKVVjPS5WH0UJKdb8kK0gsngxEzhT59LFjOXFkNVF7K6GEvyQjC55INgIJmgyNEn/Dk0hVWUzs+o8p+QmJHygPwkw1nuj046zURw5sBcVAkMmRRB5lLQhnGK0WjJEBRG7b0GbkWvNFRyzaE4p4qf7xTaB8Q5Ro4Sc5At3J+s4NpfumSJuJvIxX2fpasDliKtS2pah/JqomqzbLaiUfVKssFI7ajiNieQXUkfjhS1eoz1h9SWGqlED8KOtu2+3wo0S4FkKNIqKSsutXeNZIgYi3bgyxsWpbbbgGXwBCtRCL916xzDGjqxhemcWNOSOFk/g5orishV9Maz+7dj3ZyiqGDBlAt2xpjtQDKYjH2gxs39rF+mdjgkxGddxc9oLR99/7cfRGIqIXrMZhJReO1hyFfIlMLmbMhEpGT6jABgWclybwq5A+VL298Tg+9PLEI8hGbFzjs2ltlxovi554F8SSB00D9Q3V1DTUsHTFSuGg8kT0xPjGx2iNZSQ9VBo4YCCx7tY9G+AVU9Rdr1gLMBGe1TwX3B+kP2I40RHD6OoX0Kk6cWLI67bCmzaQ7JxRxBMHYHTqtJGVDSsSDsrC0aNJDh1OV21AtuQRRAnFKogPGUJ01FA4YhT+YRMoHDaCroEBcSTpCkTCgUOIZw0jziZ0mTaKasscMwVv1iiJWoKZpfLjxxIeNUo0jSY+YgzezBHkRVt46DAKx44gOmYM/hHjQB4wjhxNOKwaU63Gj5xAMLSOWHKaTBlEctRoSrVaczK6RpNWqvIxhw8lmVBHorUYlazGWyA/uhaOH4N/1hTsnNG01BpatW5CTU0ikq1enhMXpV/ocTjOkHefzMGIH2jM5ahAcUQFdeceTCAaffHWExgpSzcHiSY1Em3GWLZu28lddz3A2956DkEgWh2e1jT7ICSOnj6wD7r8i108lyb7F2u8RIRXO1osgXHMcXFjY6N2ZGdw3XXX0amdtzEGHNAd3GKPbVYr0zI+F/DV0yYyujakXbs/o8Uu+etGfJlvm2Tw8jI/xRZy5R1EnVsp5dtJQkPcod1r2xYSgWndSrZtA5Vtq6SYthCHRYx2415bB1bgCbdU3EFJu96iqSTy66V8DFFSQaLdZ65jO0GxCWOLFG2ZWKe9bHszFTu3UNHcongrlS1bCDpaKHUURUsBr22NaNlIkmzFdC6jorQVd2IpetJYfiXFYiycZuo6mvDzBUqdMR1Uagce079lJVFHSaa6jkwSajlmsOU8udYlVJTb8MsGT//cYuYlBCPFIw1FjWg/bPxQtdddSWudxBiMtZo+k2YuXLiYcePGpmkSRP9uLeTm35Bl9coWmnd24lyh3Yj76zvBkNEgshp+RLHczMzZg/joFybxiX+Ywse/eDDv+9g0GgY309XViadNkZD3+mCk4yiViixfslP0ZMXTcFcfxnTz3WVMmjSRZxY845IpWM1LmnCvxL2gesIQuhozkqUSPHchqSPXXEGbKqYMp/ajJ1H/iZOIjp9EOSzTpdNksSFL1QeOoeLTJ2DPmklbRSTDUdaaKBOeOpW6TxxHw8dOgrH96EjyRDr9ddRlqb7gaBo/cTrVHz+B4LOHM/Czx9PwwWPpaJB8BCXq3ncU2QsOYke2i5YaqLhgDtWfOAIG1SsvpvL8OfT7+LH0/9Sx9PvMMTR+9iiq33M426c2UPP+E6j5zAlUf/oYsp89mtpPCIQTHjmGbVOr1O8c8jKi2yoTsuceQvUnjyU+ezrtpQ6yWidh/xrVOQV7+izKUZG8nyc8eRz1XzmTyo8dT827D6dK7dV8/iTs6Ho8rf1sZHBudGdEuzn7l9+JgdBPyEgXdtQYas45jIoxAynqQKEiHO/7thL4vuQu5prf/oHjjz+WYcOGEclA98V5Iw32DSZ0c6B3wRtjpCQSZsyYJmU8jmv/cB2+/xw2WTlFdSKLHPvkGjlsYB1fOHkGA/Nb8CXce4OtsYxMOdzO0VM8Ln7rgVx+ziF867TJnDGumsbiJt555HD+610T+frbxvO188by3+dO4jtvmclnT5/EcC2Uj2jn/M23jeMbbx/Dfwm+dtJ4zhhmqOiSsQ5LOreVKebbOG9GP/73nOl86pgJ1NGV/kWXU2Zl1e5o/uu8CXzzvIl8/bxx/I/a+Pe3jWJqv4RzZwxXX1P5j7Om899nzOJnLj7zQKbX11IqdpLp2MwJQy1fO3siP75oBv91/gQumBZSl1/FwMZ6vv7W2Xz6kMEEhWY6pGjjYhsnibbvvPMQTpoxUsaC9KeCTffU/MV3Il5Fcs+N6V/FQcPqhJ+ktiRWKhIYY2RgfBn+Mlu2bGPy5EkIQxBLcezuxclArJ38ogXaMIQB9q/RUOyF4Ij6K5pxmwK3KXTXG+WwlckzsrznYxMZNa4CP0jwM2WmH1TPhRcdTH3/BGeIYPd42UvByvtgTMLCeTt1ktaqSPm2u59YStoNbcKECTQ1LUEowAAAEABJREFUNQl2Ykx3uRtDXzL8UY2EoxtkFIskkuPeMoedqE4SxiCPUyGToD0oOqiSmzyITDajjSPUTBwOQyvQIVV4hkCGNydDamszVE4dShKLkioVzRpEVxBRFt0uy3gZ8tvb2fiHx2j9zaMUn1qNd8BgMsdOpSkTkvfKKMIUy9QeOYWaQ4bS/OByWu+ZRwbpjEoodnSx7ZpH2XbVo2y/eh4tf3yauhWtdN7wBJuufpTSpmacymi9YwFNv3mcjgWr8RPV9cBoPOqCKGso+1B73ATMQcPotGW3pUjva0PhxW2tVB8yikEXHqXxJjT9/nG2/eBPtD64gqoxA8jNHEcsfWU0KKeK3AmVlxiM8LQc2eblqThtFtmjdNpWnqfxGRWKc/ra/bg898f/KypzHHHEwTKwMcYYrRvLG2E3B97gRg8vnLIyRgKv3bLLKpdDzj7rTFqaWnhk7mOp8CRSy6g80R0ONiQUfmw8Qu3e3j59KJ86ajxRW6fcnmgtxempzWBcc3uAaydRTsKfl7kuVKR7mgLnHzCCH8mAvWlyHQeMreGDs4Zy8fmzOW5shilDMpw3aQwXTB3Dh6eP4T3TxvCmySM5duwQBmthvm3qcN43dTRvmTKScycP57MHD5exPoKzJjdiSttFe4mGTJ73zBnMu6YN4jNHjmdyv2oK7UUmy1ieO3UkbztgDBdNG8V7Zk7krGnjOVltDcyG6qOCd8p19j71ce7UUZw1fRTH6X66vsHHy7dw/sFD+MmFs0XvMA4f2MBbJgzkp286kq+eNoGulh1M6FfD104eJ09XwM5CRH1Vma+cMpbTJ46gaftW8trEGClSzQYvJTjDGGu+Dhk7QK5in0QuSsT3bh6TGlwjQ7xy5ao0d8TwoZqzmFiKCOU4hCRlvGHn9k6eXdFMLltNrHsv9kEwxqiXCE/K1UhyHD1I+T8/xBgb44yTkewZzXVsCiReB7OPGEQ26xNHFWoiIJacJvIXjJ3Qn1na1BS1AQLXF3s1GGPUb5YNa/Ns2diptq1AJLgJSFOk/B7Yr4Ha2hpWyGVsjBF9cU9pd+TmwKv1qJ48jNBdJaTz2FuGLia0cZBr2ZQifI1DThCi5jzZ0Y0Ux9XTqpMgs0cRaROZ1WnMT8B5nZr9EjsnN5AdWk/ToytoXred+gNGYRsriIRX8gxxhSVu7aTtxrl0XT2XzTc/ST6CihHD1FNARtaqKJqiQ8fR+KZDaFq9g65rH6Nf3mCdrGrIVmu/9eanaLvhSTqulxG9dwm120XEnctJ/qAT/JpmXdVAeO8KwmuewiwWHZorIzYYWUTNKm5D4kHqRq5XP60Dsxjd2/oFcHfChUYfe+IE4tjS+tsnKF4zD3P3sxR/+TA7vnEH+bsWY7RRDH31o4bctQx9gqghkQi42GVLnYHmQuTjyxPX1dpC7qgp1J45ky7hufvmQOUOPxayWzPdsmeYv2Ahi5cs4W1vezMuGKMZFGIURe7zDejhgONtT7I7cgzshe6cl/burdMbv7Ra+w+WtVayZlJwVBljpTgyvP3t53PHn+5n3fqNWOWFSSlVcFm08CR8RsjK1qIPef/xEzl9Wg3FtiatCAtu8fRRFELtFnAbKRaoDRCeK3AgAdX2nSgqM8Dr5LxZo2jwLB+79AGO/O5jfPymZ7lreROrd5T50b1bOPVnT/DNW5a5mlz3zGrOuvhO/uGalWwuJUQyOmtbO/jArx7ilMse49/vWMjQrMe5h4wmV+HpxNnFwUNqmNG/jk3tHVRQ5vjxQ6kxFVz96A7O+dk8PvPrJyiXCjyyZhtn/PxRPvCzp1mwJaEm4ws75sO/m8cZP32Ys3/2CG+57CkeWrODw0YP4KsnT5FLO+JLNy/ipO/fw4W/msfj24uM6j+QvNyW3/jTKtz/yPHJoyfQv2srb585jBkD6vj1o89y25oSQYVPJs7LxlhtVMShRENMpDUwSqRMVbz7ycjY6NpK9NcKwyORQXU/POUJJUhi3IYJlSxespSpkyfglIYvQ+55MkjSOAmhSsu4sGJZE83bAzzP5fWZG1f4CkEUGtFsBWXy+TxdXV2CTvLi1XOhq7NMsZgH3bMbMjISodIxlhx1MhqORKfsrOQ5CCpkcDMui8b+OYxxHEk/9+LLiIYiaH6K+YTuP0zhayzKEm/BYK2H47cFZs44gBUr1yoFkeZGxWk6faWbHshMHUK+LpMalzS/5+ULOVbLiRryZZSM4u3LNkpOwMyoxxucITe2P03PbCZsD4kCizoWD8rUHjQO40Pngyvpemo9Xv9KmDwQZ5BrZECdoHmZgLpxw6nQxrJixkgyHoS6LvLCkFin4Vj3qw3nHijXeIHCFQ9TuTmBXBXZkkEo0FBP/4+czMBPnsyAz55Ew7sOJ8warS2PnMmISF8jcFGWeq+ahljzpz40eWpfbWn8JudR2t5F+xNryE4eQO6EKZJOzbeNyZYlI/VVmLH1dK5vpvDUOgbmGrCHTJBbdwgIMze4FlthsNIh2Qg8GWP6BDclEjccIVZdJtbi9JQcH9IZBfFkKI1vPpxyFl2cRFhrcMHTyxlYd6AwxrJt23au++NNvOVt51KnjVPiaFe+tRYHxnTXU7VXzdNru3rjv4bw3joufm49cfi5WW98pxzQrqyshTVkyABOP/1krrvuBp0uSwReFs/6KUrvyxhPiySkUQrgH884gGOH52jSDrcjaATtfnvxXOxFlsBBjGK9VIfeoJ2iMQZtRDFBjkB3Hr6EdsyY0TQ21HHNM+v56B8W8URnf3a0Fnh8YwerW8O09g75mB7Zblmws0iXfGhJENChRbRgQzNzl27jmieepaPQxqCaCkpUEpdCjp8wiEpr+Pl9y1i1s4MzZzTSUJNhXTHh8U0tPNMihR9k2Kbd/sKtzTy9o1XGOUtlXEkRy+ZiC5vb22jRDn6HFEPSGXH29P708wMueXAVv3hoFasLCbct3sj7LnmIz/3ybrYF/bh/U55r5m/gsOEN/NuJw3j3wYNZ3VHgdw+sIJerJyBHLCVKX96ko+x+7fEWv8KwzMRaGD+4QUUhGpLinieBTCZLSXO5ZctWpk2b1lPgIuNepLreBGl3ixdswRhDrGOSESUpwiv6SvB99acjR7lcZOpBHnOOG8DhRw/hsKMH7wGHHz2II48dxZTpgzF+UVTFeJ4VrUrKyJV6/9u5dFjuZbAqR6EoN6eiV+BJxG+3HhRbj6WLdshwGYx6kugikVZq9+PuZXfs2EmXNhMZyckeU+z4Lo2fGVSvu8V+RLqKce3srt0n5ZS6hZZNW2lbtZXqgybKtTtRRgU6Fq7HxEazZ3HXCJE8NI3y9BS3tJFfvFqu4JVqO6Fm5hjyuUT8k+kW73JD+jH0c+dS+y9vYvBZs7GbOmh/aAlVWk9qjmxjNdWDGkjcDyR1FKnR1tqlE9HtjIzV+Otmjaf24AlUzxpL1bhhuJN0iYgo6xNJp7jxJHo5SJnUMyRrDdbz8NRWLBf3xjufJJJXoP9pBxLMHq31UKbsQeR+uLEySzEq4DV3EuqKpO4jx1P3D6fQ/yunk33fYeRrfOHHuPbVJX2Dp2xnfP0It6/A11gCTUKbKdE6ooqGdx5JPCgQTyK8lMjdtY0xktUARVx3/Q0cfthhTBwr97TmArMn3u6vN1L2DRY8PwcS7Qq1UgklhLNnz2TggMH89pprhWykOExfmZKwJiSeVX6JKZWWr5w+g8mVXSSFDiIvozq7nwSH55GYmMSGuwuUMsZocYT4QY42+apumvcs7cbyD8eP5d6LJnLLhw7gooO00E0XRb8ar7oOI2OqqkSJR5ypJKrIkch9FZRiRmayXDR7Ep89djL/fO5hVOeqWbt5G12FTsbWVXD2lKGs7Cjxe91B3r+2gyk1AYeMrBDNhqSynjhbA6Ip8MAGvtrNUtDFVBddVFPiZ289mls/dyp/1K796k8cxZEDSozv59NBwv3LdmCq6nnHoQP57tunc5GMwwfOOJSJQ2vYqZPDTx9eL8Na5mPHHcCImkq+f9cSFnUEZMRHo3s3Y9QpfznEQgnLJY4dVS1XcUBEQTnSIBjFzm4mWI1h9eo1clXWMmjQgDS/++XKwEo5gi9XcZE1y0t41uL5lthp1m7EV/DtUYra8KvWc/77x/GRzx3MhR+ezLs/OkEwcQ+48KOTeOdHhvOBT01g4FC04fFFe0aDTHCn4dZmN/a+pCaYxH1HOhUXlUg/FO/lJxEdHhhjWbcqYuPaNsRy3EaFPoo6kcWtra1m4MABLOn5M4vGGPqGRC5605AhM3M4kdYIf4HkSvcDdXOfJTe0P/1Omk7nyk1YbSp9nUq1IClok+vrOoN+OcrajDUcNZX6aaMpFItkpwzB00YvEo7RnIf5AhuXPEtoIkHM1msfwZ+3iWxQgQm0keiMaLpnGZnKKhouPIaNjSH5WJ4tC9azJC2dtH79Vjq+elMKO39+N0abu4yO0FEU4vroO9a+aTdMx5+kGJLNZgg2tLD9dw/jyes04NSZmEo/pSnpDPG2Fqmuq8ZvyBG2ttJ65+NsvHUuJW1cPM8jFNOcCzxRB0bQ93HfVgV6cCdazzeU9W9HdUzN2+dgp/UT3xM8t9PvM3euDV9j9KzhD9dd7z459cQTKWh8ju5IejLNfOP1ZxyQePxZ3hsZjgNSCIkWnzQYkXZqb33rObj/fPi++yX4WpCpDKY4wtACirGEUtSJFvJRMiT/cvIYhsbbKMQeWl2AwUjjuQNa2bPI80NoY9CC0Ct9rDFojeDazspgXvHwCj79h8e5UUpjpxbXQf378Z+nTOdDB9ZjSk3Ycis2LuBCkBSpiNtA324RFaUoamTwP3HyBL5z+ngumDyIx9Z1cPFDG+nUwjhkWDXjZFQfWraF9S0F7lm8GR06OXlyPblyl9pBbcdUiAdVOuoFqpO1biwBxbJRlz5b2jvYtnEHm9dvZb1Owq2xpawxgCF2YH2OmzGeDx00mi/MGceXZ4/goIp2chrzomaPyx9eI65leeTZZq54uomwrkFVC6pZxFjXhwN6QtIT744SYYo0shrwnPEDqVRRrLnonjd96PFE85133cmHP/RBOjs7MK5JzZuK0idRA7HAfSxZtJWWJkOuolIGIhKuWx6JK3oFISYqZZh50FidWofJGMasWdnO6uWCFQ46WKPYwWrF658t8sy8Zlp1F2m9AlEkXmlQTkabm4o9dKaDlI1R23GkvIjOroLiV+JJUj6FuofL5XK0t3gsnL8p7chontPEc14u/1Of/AR/uO4Pquto7UZIhJ8oWRb4Ywdok2cxWnv67H5cYXcK5zIOla6KPHzdbcYdKsz5dDyzlmxLiZJENXVvZnwy04YSWage0o+B7z1e7tBD8WU0i/0yVI0eSKJNmvE9CpubaP7JLXTdMg8beFQObsSXhOYlHyGGZHOell/fR+d9S7QJGETdCTMpxiWtkwSrOYjFg9admhtBR3Mrpfau7pOiFnSgaWx/ltIAABAASURBVPDcWESmJqZ7pGrXpekJ7hSL+onKCZXOlfzIKlrl3vaqfYzo87S+7I48hYXryQ2swX/n4eywoumGuey45xmSYowxVryxuP2h6wqF3tj0pMsmIQwM7t62pPXSKr/UkFMOJnuYNjby4ARxTKB1o+666VS9uGfNPPnU06xevZp3vfMdWiOu5UQyGBHqekpobzzPwwGJ3vPk7mdZiSa4F/YVab6XJdAp1LMWJ5zu97/e/e53MveRJ1m9ZiPWGspu0RCD9fH0L4MFLyCJi7xl+jA+phNkUGymJENb0h2aDmhCDbVTjCS8AYFWvuR995C0cw/Jo0OpBNjSWFHN3Us7eN+VCzntF4/yz396DF//TpkwhDgTqF2LNUFa39WJdKr1whxW/DJa1Vu6Qr5x/eM8tWobKO/KJ1bywOaIKuNx1PhG1Us4ZEQNP3vPoXz4sKFkDJw4vD+DKsoU/Ayel2A0riQJCG2OziBL3rZT7UXaCFg+f/1TnPXLxznz8mf4oO5kF+wMWam712rg8LF1dGrs37xzLW/76ZPcKHe11BRhUoMXFih6RRY1dYgPMcu0M+/yKshq/I7OxCkst8LjrOgOwITdIGywUryGMlAQr8uliAm1MVOH1yqnTJBUKVYdRLva0Qff/vZ3uP++e7nqql8TSYHQk+/KjFF7xqXKLHm6gMHNn0UMBuN6SQvZuyFRcxqTtmUIHE2jxrj5gFuvW83//Puj/Pg7T/Pj/3pGsJAffPvpFH747Xlc/I15XPWL1XS1VeD5McYKxLcgsKxdWRL7YsI4TyzlH2usrry1pczqFW14NqN+Xd+K9tpjxOkylqz6TshkPJYvLEvxhmkPcVzGmDSpuDtx9dW/5pFHHuJr//FtuY3FcyEkKooVh+J/IBJzI/rROb4W6+prOox68GLQBKKGiH2rlQCliiyl7W10rtaGthBj5m3H5rKUc0hA9D2wH1UzR1LoyrPuyqfY/H+Pse6yO2m+bZHohsxhY2mvVOe+xQYZ6suVlO9ZQbyjQO0pMyiNqaZEnqTSw0onVJUzFP74OOWVTdS//QC8OaPpDDsx0gN2aD2Dv3oG/f/9HPr9+1kM+NjJdNVmKWi9BNpYo1OjE+uMerYmIQpKRF43n9zvwJeSMji3sjbYxtRQHVfSfuNTFDe3qwYkJqAubyne/QyF9W3UnzCRQf9yLo1fOIuJX30L2UFVxEu3UN2hZrRmY7HAeczkOBIfwfHP8TjxfKw2zZVaO12lToITp1B91nR1EGochthaEovS6P65pFN/CWMMW7bu4E9/+hPnn38B1dVVGOmUrE4FfuCRzTnZYp+ERP32wj7p8GV2Ila+zBZe09VNOjrJl9Z2Qv/+9Zx66gn87vd/oK2jk6zv4e5ikMHtxpScqkYs9xBxyLuPGMl7ZbyS4lbwQwpaYZ4kPqtdrfQjsmHC3v04m21MlijMS9Db+MI5U/meFvLhY+rp0OLOt1YSYdhZaEl/2hFbTxR5aiCBSAtH4EshZPw8FTrdtRRjLl+wkX97eB0F43HyYePpl+1iRLXPMWOGql5ETW2OwyYPZKKUWkehwOD6auaM6o+fb8H9vpxRf6Ha8gW5uESVxhWHUhAJzBhcy2Gqd8jIfkwf059sTQV/cqfBcsT/O24Cn581iFLTZnaWtzKwtkItGcpRCS8bE9oQ9x9hu/YzGlUm0UJORFLvYyJwgILTwIp6H5WoviFxBqrcxkydRgZVVhDLqMjyoI7oG8aPH4/R+N19rJUC6VvmFquV8tqxrczaNdvwPIvLA8O+Ck6+rNfdX6lY1qnAJ45ygqxA1iLuBTdGiwgUnW7ejRRdhrIu67JBI8/q9Lt0QRuBlKgxJiXfSp7mP97C1g0lGcBXUhFqPqT8fK2Jbdva2LSugLVZjPit7JSW3tfMmQeI/oBRI0cSBH5vtuJE40kgSvAko1VTRtIiuXDrxM2J52nM1mjbZ8joJB+vaaOqA4LYUHx4GfaBtcTbmgkkn3Z5M0belZqGWpKdWk+PrKF093yyDy0nd++zmDuX4i3YqVnOUFXfSLJyB8nGdjJV1dRuj2i9SXeinWWyM8arvwz+ymbi9U1kKysJtuRpvv5JOlY3UXfYdNqH1FFYuxOztgXfBnjaAIvZahusBq8lr/UMZdERrWvFc5trlUbanEf5mGhNF6a5qBwP1rXgrW3F15gqgiwZ3Qu3XvsU0foWjNzRXnUGs66ZnT+5ncI9q8lqM1w/fgxeKcf26xfRLlzbXgbJMT1BS1dto22AyzZUyCWd0x10vpwnOWwk/d98KCW/G9kY251I34nmz+D7vq4mytqkXsUJJ5zA8GFDiKSsjDEplsGk8Ruv5+dAX44+P8YbuSkHYi12d48za9Y0Zh04gyuv/p2UPFinRHQfYXoELZU7LaxIhqG/an75uIm8bVI1Ses6spmsFIhJF57WEJFhd1Da2QhjAjzVrZHyGdBYyVnj+3H1Bw7kCd3Vffdt02krlbhehrM1CrB+F0mFMzmGJJshEg2xl+iE62OlaHMZS1X/Rh5at5O7l2zgzGF1nDu1gWOGeUxtyHLfuk7O//nDnHXJU5z6o7n86CG5oUTRqTNHUWlCSlaLS3QVpTTKiSUbgudHdFQY1DTfOfsQrrnosJS+X144leNHZHlkdQv/fvsi8pkM33nzIdzxmWO5+lNnMGfiEG5duY1Fcnf5JqNNQCUmqztf0RxpFxyZWD33eUwJUnD5BoRHTzDGEkiZZcIi/bwyx0waQqVmIxKNvdi4oHlw0dFHH8X/fve7fP3r/4nQZKMSl90D3enlizpoayni60TTU7BPIkdiHCUY/Us7VEYit4Q1mkPjYQWeTuy7wcfI0KS4GkwS+wReRpuXDoqldm6/aQlrVrVjrY+n/HnyIDzy8NNSsAWMSVTNCF65xxP/2uSunf/kDnWSqM/d/TlD6TZCX/7y/+PHP/oJp55yMoHvaxRC1WOQQtdXIjqdYaqaNpJ8fQWkLiBDIncsMuJZyXa8dCPbvn8b/oOrGeJVkntqI63XPE6NFc/a83T94C74w5PUL9lM+//cSsdv5jJEa6bRZhloG8juCGn50V2Uf3o/g5a0sO2SO2m76kH6F8RPv4JQ7e78xs14962hsdnSofvVzqvvw0rAKiobqHlqK8Vv3En+ygdpkCemeMnDtPznzXT+x810fO1m2v/1j7Recg+2s0BO8+eL7vLv51H+9j2Ut2iuKjPasObwlzbR8p3b4aE1DI0rab7qAdr+7y4qOkvEWhN15Mg9vom2f78F78Z5JEGiec2SW91B+68epP0bt6X9tX39ZqJr55FrTgicniEWR9GmBekTxYDTOe7PpBq5hLtsiZYDBtLvPUcT1fsqFL70Tiz+C7XnMWT8jFhu+Y303ejRozns0EMolcu4uexBeiP6Cxywf6H8jeJeDuj+xIpbseJTTjxOysFLfxDKuEwjGZVwOsFLZCmFRihl6WCwTfjXUw/m6NENdLZtIwlsKuxO4IsyiJJrqRbQetLisWoFAqNF3mb52mUP8eVbF3Dn0h0sXJ/nl4vW8qHfL+KmpREV1QEVUi7rdsRcvWAtD63eCRmPUIo1X67mt09v5w8LN9NVzlA2DfzvQy1c9vRqrFdPZ3YAl8xfo/vZtTzVHLC2PWFlqZqrn2nhJ0+sYfXWnWRrqtlShiufWM79SzYSBdUYL4sJ63hgcSe/nLeaX85fIT22jOseWcTt8zayeWeMX1nHpc908K4r5/LzeatY9ux21d/Mx29ezGeum8+qzkrRXUdFOWBNW5nLFqzkkXXbsDohGPGM3uAYYiJ9JQIj6PPEaOceEWixT2io5OARDeBcbcamO2yM6UZW7H59p6MjzwUXXED/fo067bo2e4qR4pbCgTKL5m/XqdHDk0uvu/SVfDv6LIk8GyJcfUIYhmmH5ahMkClrHHnJgpQZIYk2eInGl/TEEKOhCazGk1AotRLbzZz3jvGc8ZYR3HXbM1z5i4Vcdck8ljyziXe893COOWksXYUWStqkgQUneOrRYPTem0+Cp9PzChmuKCrglgfs7sOtn0p5Hd71rguwXkC7PEIaoOhJhGVIZEiN1pi2WPgjG/EG1xPpdI/pHqurjzFU6gRYu61ErghdlZ7cn4aaNpOuoQqxsm5biJEnx907+q1l+hVzWM+j3ZbJa9OYFY31rQYrV7qvjUpVc5k6rYMYKMog1hZ9+jXF8uig7gLqXbqpU6dQQ2R83E/5Vrcl1GwrkCuLnnao7vKp0N1wriMm2xmTaQ+pLlvRlmiDmqRt2R1FsiYjw2cJZcCsPFG125SXT4gSQ3VbTE1riNUYY9GRBBkqowwVnR62q6x5TsipTk2mhpq8T832Mv6WNipaOhiodo3kOUwiQLykO7iNQaJkYo0kJ6FT8t45rIaGdx9DuX8liVzyst0QxWh/g9NjQtfjasEtt92B+9vN5517jjxncVq+G0dof/a8kdGXA7bvx3PTjpF94bnlL/bdt55LvxjuX1Pm2uoLf03dl4Pre1kyct8YCW8Ux7z3Xe9gy+Zt3HHHA1jrST5DSmEJt8tDizDwfLqZGzO8yuPrZx3MzMaIHflm5QfUycXnS6E6V6y7KwliURcnJFKqgRZJobqS1VGWyx/dyievW8p7f7uEL968kTvXFzEySF6UkNGd4RIt/E/dtpGbl7ZRnQ3IaMEUdcy8+OHNfOP+LYRxQFWFz7ztXXzp5g38XsbklqU7+cKtG7lnfRcNtVVUWJ+anGF9Keaf7trEfz+4Q8o7ZocW9T/etY0rnmrHswmRFJQl4LfztvH/blnHv6qNf7p1HV+6cwP/eMtSFruTYEY0ZHM8vhm+ett6LrxmMZ+6bjG/0UljZ1JFVRBSFt3IZbymuYsv376VP67oICeeibXsCnEWEl+fscAIdj+JFJC1RZpkmGaNGsQ4oSIF4xuLb43cp6GUgVM0sH6DTjJd0K9/f+WFdCt90uC47WlTslOKarVo8K0UTl9Dn2Lt/ZfIF38TKS7DnOMH8uHPT6L/IDeIhEkzavn4/5vO2EkZQrndjdN6RjxIPBFipCTzKV+c+ivqDrIzv53BI0u890OHcvzp45k4ZTjv/tBsjjhuNMecPJK3XXgoI0c38rZ3T+RN7xhKZV0Tba07xQuwnsEYI6UZ4bnm1cPLfxKCoILN60I2ru/8s+aM8SSTZSqrc1hbzcoVazFGc1Yqa7xlfGd4dLqtUE1baaibNlin9JL4JQK1pozWiJaO6liMjHTJj0nCCNxYMglx5BOLV6WsIZYsRKE45YyVsRqnxXqecEokJiLUoosrLCWlA8m18bOUvFBtl8TnRGlDOVsitCXKmQxkKjEyRBDpRKv66qOU85WnHN8QCbR3TONE9FgjGgUFo3KtenVNKtZRCFrj1oGJKaudyEYYWUNf8iibCrqWEQtEp8ptSJwxxIEvI29xHrAwjki0zstZjSsIQDwv4MZqQf25TXziYiB/nn+jAAAQAElEQVTR2iiJ7yZJ8DqLtPXPUvf+Y6gcVYejwVeZq+OJwAS1ITz309BWND/51DwWLpjPhRdegAtGbWbFC0+8dd/7Avrqe5feW326tvrCX9Nu33ou/WJ1NSMvVvxG2W4OGC3SZNdnRgL/rnedz7x581i6bCWBFryRsHqKJaNIFlNIJKiJFtUBDdX893mHMqUypiNfpGCyJF4Otxi02SUFT82nXSRE2s37FTlyDfXE7oc7ZLw8P0Mu46vFWIgGYxI8X4tM+VaKya0PUamyBKuFZ1yeMg0xmayHn6vEyq1spXT8IIOvMRhhI0Xgug2Ub5WfaENhMHjWYoIKEhugparxx1rYUmJVyquqwquqwVQ1QFU/ua3rQEpIiCl92SDA5moIszqJZGvJVNVrk5LRTjkURerNGqzaj11f4pnhueHPc3ZhiDeRNEitlOMREwZ1Z6tJlzBGo43jtO1Ip6LHHnuUgw6eRuCZlH40LvYIluVLmumQizEIPGIp8T2KX4GPhAjrd2D8JhnASmYc1I+JU2uJooTDjxzLlOkDGTy0RsalCyMlLA0r9mcEgTYRNcqrpBy2M3iEx3nvnMQnv3QsBx0+XLTHGmOIEMlIAVdIfjwrOaOM8YqcctYEPvXlY2SMh2quNpAvbiZOyprnLGEYqd7Lf4wxkquEfKHI8kU63uGhSac3aBZAU2v0OviQ6akCL8sjkZXiDhWj+iiYHqgYN5hwQIWypf4178pOH31JjlxSsp4oFjg3szGq6UBZkl71bjBKq1hvUlJSGlBQgR6s8I3ZlZviG2tJE5BGrj96gyqpVPkuV/2rrrLUdiIgBZt0x4qU0IwIwehDkT5cvTRbbYB7qQkXaf6EBBgjTCmSXgXuDKRFeai6iwQOMy2XzLq2VZQ+XgzaP6Tgq8xK/1SoJNYhYGeDpf6dR5GdPoiy2vfTNtWY609gkD7R2gq0Jjdv2cKtt94mL9D5VGlj79aTMeKT6hmjOrwRXgoH7EtBAt5A68MBI4kuS2AH6L7zvLecw/XX38D27U1kg0CLxEhszS7sdCEYKRop/GMG1/Gdtx7CcNtEe6mDWDtHTwLtFqTbnTroreniWGWhIJaqSNSGdZm7Wt6dkP1Qn7u/XcpNbF/8xFOOdto4ZCVd2fM15/IduDYcWI2177fWr0y2FqKxxFposRZlrN4dRKLV1emGBGO0IEV3InDj0NpU0Z69OnL2zBHKX3i0F6BYNkxvrMb9KlJfdKd0MlLYxWKRf/vXf+WrX/1/lMTrREjW+tJQSvQ8Ig8dCFg0r02xMGS04a+lhr8+JE4eaojLtdwlb0BbSwHPU/8yvq6xZYu38OTjq6jQJmVPo2+InKci3MKJZ47gE1+eySnnjKSmviwjWQY3IFOkU7bth995gN9fNR9nlxzfY52M4qSToTLMb3/vFBnbo5k8vYFiqZM4lkDsMXe8rJCYAkb/Fs/volxCKXqC5CGJsZKdNMPm+ca3/oMvfvGL7GxqolKKPM3v8/LGDSAe21/tdCk3ERjBG8+LcUBLlp4dCNZtFpwLuVxgW01C/TuOpOqIkWha8DUzVuC42tteIjnwPYtz4192+a8544zTGTVyBIViWXLSF7O3xhvxX+KA/UsIb5Q/lwNOUThhi6TwIsaPG437wZrLLr+CrnyeIBBLe/SAkQBHxJRMLPVpJPgJpwyr4N/eMouGTJeUf5FsZAl0iHB3Im63Sp9gncAnFr8H1AJ/a3An416I/9ZGVM/GBl807wK5vHyNsReEsvuRBbNxSYs5ImMTKdfdRS8n5WxJvhhyoFzFwytl7KW43Yz0tmmMYc2aNXz/4otZ/eyzXH/D7zUTjv3CUlkvnoubm9p4dnmHTn45YikjY14Ol12LfxlcF4lkorqygTUrClzzq8UkuhrwPJ/mphLXXb2IzuZaiCvVmOiRu5IUCsozeLaC8RMHUVuPZLCLVDH6PkheSAJq67KceNpU5hw1Rp4OFGLxPqvyKo1R8+B1MGZ8PRMm1xLqyiKt54gS5st9kgTiuCR+Zli/qsCObbL44n6CClzjsgBx6nK13H77LSxbupQf/+jHPKt5csXPhaQuIBg3SG2Wuw3GcxHe+P4zDpQ8KGtDXRKvHcgnTIcf0nDWIVQdN5aS1ounibKhZiVG8tM9N/rCiUEkT9Bll/2agw86iIMOnCUZU7nE0N2HG6PEn/X4RsaLccC+WOHeLEs0qX1hb7Xdt02X3lvtvnA7iRSWh+/lFDv2JRx5xGFMmTqFK351NZH7SUgJYihBDXXqMIozZCS8JlUzYgNvnziEfzlhJFWlLXRJsReCDEWVZqR4jU45odEqUQxGxjneBRJ1/tZgVbkvGGPSpv5qnolGd5/VC7K59IW00d6XukiM7S5XnkjQ+297YrXVC2Up6TqvzNHjarCU0IxgjNkF7vQ3fPgIZs8+jIGDBnHK8Senncaai0gnOlk0fUeCkFXLd9KqO0rfqyDWXKBTGLoXR60K4RV5HB1xaIlMkwxlhqfnlrjlumfZpDvM31+xmPUrLdlsBdhOjUkkOOOZ0mRwGWHURShPChq9SWSI4wzOlYekyIgf+a6YBU9uZu2qNinQGNdfEvtKA7oUjGTQ0fhKoaROAulpw2c9xw+Vv+wnkbu0Ws3nyBfb5CVoVouJ+tYGQX0iBW+QfANzDjuK0aPHcMCsAxk9ZiwiRbm7n0RJI/CmDqFYZ7G6o44lT1abTs+dvlX2xkO6vhyf/BjHYUrO9STmBfKeOVfxTlvAnncgDWdOFbtibdrpngEP1Y2JxPhY+JoaJ178+tdXMXjwAE45+QThg2suI/dRJvXUCTHNffW9Eo2zL+yrETgrsa/6es32E2vyzjrjFKprqrn66msxPSONndQqbZUjG6CUhFrnOnc38q4Dx/KV4ydTGW7VjZmUpucTSRGa9MRSAheztxRf2vVefLmF1gtG7fYFfe56lJ8OXLF4sCv7ZSQStePu7qYMyDIz/ali+2etOaOSzWU597zzuOGGGzn3zedSlPvYWk8Kw6ImMMbRFLBwXhMkOUFG97aVKCF4JR+D+wEXz0/UiRRcnMf3M/zx2tV87z/ns3R+JLdpjcoi0ehwlEyyIisDMqaIVmcwrdN8dLeFCTE6tWClZU2WbZuLaTuLny5SLJS1IazEegnWyqWc/oCNUaOQzXpI7FIDbSSXaebLfDmKtZdRK7H6syycv5k4NHjWGXlHgydaLWEYctxxx/Xc+V2gMT/fD50lqeGtHNaPnPt/TSOtC7pp543w/BwQe7JRQrYQEiSGnXEHnDmdxjNmptrEiwzGmO66PVH3B3ie5aabbqZYLHDuueemBtsZJVdujHHRG/A3cMD+DXXeqNKHA7Kv+pJTWG7Td1zwVjq7Orj5ltulsD2stSlIVQgHnJiGEt3EeFSEZT5x+ES+cMwkqjvWY6WZoihwpaB3Nyj5+ntefMRiolPQR4yoYlSFRxQHOjntWcXXrtv9t3aZTJbDDztUijohSHfhTvF7Qk4Ehu1bOlm1rIWMX0OchGgKlP9KP5IGdwqLqinkPRmbPP2HlBg1tjqVFafgkm6h6kOIBp1+GUlGgSBTpr29REdbRHuroC1WnNDe7CmGlcu34PmRTuitrFjanOK1Noe0NQuvJaajJaKrI6SzTZuLyFe/GY3d8SXt5GW9jKRcYi+ei04/x9ZNJdaublebgUoUYenV126ckydPZNCgwSxevFh0GIewC9xoje7Jbb2PmTyILi/CeWN4I7woBzJiozExG00HudMOYPBbZlPQVMfuuNrLfLVgEIcla24ePG3aHnr4MdauXcu7L7wQzzOSCbdOhPjG87I4YF9W7Tcq93AgoRwWUyVx4bsuYOXKZ3nwoYfxbbCrPJF6dB9hHFKWQCfG4smd/MnDJvLx42Zi8s24NQAVGJ1YHCCF5Oq8AY4DiVQCKY8yMqKHjR2IT5FQSsO4YoFTForSxyntESOGp+lY1tNK83uel57auufCygBtpa0lxNP9lfVKoBOhXrzSwZ0qi+E2GdeQCz80nc//42F89h9n8pl/nM6BcyolS3kZqaSHDMWmCMbR1y1jJu7H7ddt5PtfXyh4WvCk4Gku/voifvTtxdx58wb8wKOrE37/q2e5+JuPqky435yf4n3v60/z3f98iscfaiab6U8qmlK27KWQJDFeYLBGNLRZli3eBG72NFGJ+nFgjFPiMS6MGDGMZcuWu+QeIHTNdygHOGTGDcRW5TA6pe2B9MZHOn2OvY4VzqERiv8tchFXnzyD+rcfjtFcuJ8ylsohTrETh6qUYs1DxvdZsGAxDz88l3e843wqKnKUSmUieRtSxDdeL4sDf5WRdYujL7ycnvdWOy+Hhr1V10jdZ/ycFEJMVVWFdoIX8Mgjj/PUUwulaHzlu1NSmVJUICO5zmhFGCl8jE/GhnzyKBnao0fhlXdSjA2SezydrNCSkHcHt3DcfYvZWwS/ytoRy8SJEF/MCMsVTKuF2cPq0lH42rE7pRLr/smdcF3m1m3bWb16DTNmTHefyL7KaEVKx+Kt1IxOknGSZ8nCDpKwTnlW5RaDNkVJRni+4JXjdlgy5Go6ufCDk5l95FAqa0vkKgOGDK/h/R87iAMODSiUOvD9QHQIdJpDKhGsvj2Nx9Ky07J1Y8TOrdC8zaN5e0KzYPPahK6ORG1lqawu07IzZvvGSpp3hLTu9Gja5gvPZ/smZwA9PC9GexAQH9lLwRhP5Dq6rdrOsmxRO6VyZzqCSC5fz7MaAxgJtrtSOfDAWezY0cTKVWtxYZducAY1BiOjkRszAH94PUlJG6vAEooX1i0UXn8hXQ8GpCpSQJx1PHI/zOTWSHuhA3PcJBovOIwkl0i2YzzhW7EqISZKZEDjkmqFeNZj+Ypn+ePNt/Kud51P/379NGcxgTayziOkKvv8SXo2Yr3xPifgeTrspaU3fh6UF8xyfH/BwjcK/hoOGNw/NwmNjQ1cINfxn+64S26w5RLkjATdaC1YfC9gl3KQkgi1Uqol+F84egKfO2QwufZNNMVVhJlabFymd4ISXr8h1qLzpQxcbGR8Zo+oZ3B1jlh3Tk65OM64Mt/3Wbp0KaeffjqXX345hYJOgCo0RrxX7B5jrObDT43P2mdbpExkDFxBCg7PQfrxCr0MxVKJ6TNGMnaCU2hFKbs4lQ8nOxomRxw1mVw2q7uxsmjonXlHlwNlyej6Op1kcx6BfIMu7WsYXpBQCls55Ij+fPJLB3Hhhw4gU9kl6SqSzVbg2BD04AcZ8UGKNFGpWtzLj9F4upvMZgM2b+hgy8YurHhvra+C7jFZ2y3dhUKBa675HeecczaPP/GE6DQ470MiziTC0RLB1mTITBpCh1fGKN+6TUF3M2rv9fU4rgXafPRCRgwycUKke/eW0BnYCfR72xzCnOZYOygjjjkOufk3xqR6yBgPawI2btgo3v+et771XIYOGaR5SzDG7AJX7w14eRywL6/6G7WfhbGY7wAAEABJREFUjwOlcoERw4fJ9fI2rr/hRt1zrMP3M3heVuhG0P04pRq5RaAF0iDF8aUTJulUO4rKzq2US3nt4I1OtFIpqhJqphJen8FtSpJyRBJYamjn2In9dOaUCpbSjqIYz/FGhtgYw0MPPcS8p55k0TML5IJcmjLM8TlN6CU0xFiWLuhg+9YQX0aHfRwcPXUNWUS+wMPIE2I0xyiFQo3uID3f6ssTxMr5y49RYwWdYIaPM5zz9snUNpaYNquRU84eSzneqbvfGIPHvg7a9+hO2LB4flvatTV70mBF9/Lly3l07lyWLF7In26/PcUzplvujcplcYmUa2eMoNRffCuXsNocSAKU+7KeV2/lRKT3gI0hFp82BgU4YTwD330kpQafKI60UbdItQi5+3HyH8cWz/ryHuzkt7/7HWeeeSoTJ4zV5q+cGtluzDfee4sDmoG91dQb7fRyIE4iijK0o0YO4y3nvSn9X3s2btwiwe7F6I6NMU69EmqRuB+jz8p199kTJvPlYweTK2ynkPi4DbvTv1oXuNNad83X19sZWU+8ai/kGT2whoOG14sBchvKnehcWok2Kp7c7+70c+yxxzJh4mROO/1MZs2aRfevtgi957HWcTNh0YImbWBq8Tz33VO4jyJnOErFUL0lRKGHU3pOEzr3qTKJdVWg4SopU6K0En/xCSVEdQ0VvO3CaTT2l4KNAjVZ5IRThzPn6NH0umvZxyGWa9JSxfLF7YTlhL7cTqTxwyhk+vTpXPCOdzB6zHhOOeUUXHBlVkywugbISPhdveyYRvwhdcSlAlZ1Hd7rEaQuCH1D2YNQ8uv0Qqfc8NVHTqZBBjas8TD6dsrdGdq+TDf6COTBaG5pw/2xiaOPOooDZ83EzYOR+94Y83pk6Ss6ZjcPf3MHbiH0wt/cyF6u2EuPi/dy0y+5uWymkozvXMQJkyZN4PgTjuHKK69k2/adOBkuS7E4+qIkxnqeFL1V24ZEbp/quMhnjp3IJ48Zh1fsoEvKxKg4STxia7UpTaRgQPZYdV4fT+oK05133pQ5fGiWYZUVGngG3/iKPRxT01ONmOv7WT7z+c9y/fXXMWzoEKQ3QOeebhCuzkTbt5RYu6pZfDcycrHK9+WTQGJpac3jZMCaJDWqmmbiWCcRzXAUhpSKOrsJL9E3mnvSu2JHp/JdtAuEocqlYpkxY4YycWo/ioUIY0OKur/0pFCPOn44mWyssarvXfX2TUKkic8xG9d2snFdh6bBbS4k0D1z4jZG9fX1cu//gq/+01cIKqp2Eebq4ubYGrQ68Cot/tTBlOS9QK7OKEXgdRcScSOSTFgpBk+n1Za4k+CEiQx4+6HikXgVRXjWxxqDzXhE2vRHcSJ507c1dHZ2iN+Xc9DBszh09iGSx0T4liAIeEnhFUBya6EX9mbzvW26eG+2+9e05aT9r8F/A/elcCBxSMa9iJOYgw88iOOPP45f//o3Uq6tBJ6vnaPcn1ISbvIdplP/sfHoklLNUebjR4/jqyeOoV9pB2151A5UaHE54xpp1twuNu3g9fCSsnD/8UK9KXH42MHighicmFSJ0BPEyvT7iSefYtzYsWQzAYmUsTGOuz1I4i34rFi6nY72ErmKDNazvYX7LPbUZ0drpJMdaf9WCjGKQ6w2UWh0zTtKMogq8xM86yTDgPJ5nuDqeJ6HH3hs3drCXTdv5rGHNmNNhrVrOrj71vU88sAGymWDL4P7PE28wlkJmayf8nvZ4q3qK4MxRnH3Y62MgIyCrzFMmzqVeU/PTwvSdeHwUlCWpjxWVDV+GFF9hcYT7tGOil43j2OJpw1UplBip1cgc+YB1L1lNmG1h5FHwxoPMUePkWFlV7ASdfdX6S659DKmTJnCCccdS+yMb4qhORGP0+Qbr73KAbF9r7b3RmPPw4FQCvTQ2Qdz6KGHcqkEvKW1ZZfCM0bCvatOgpEBjsIy9VGZz8wZzZdPmMDgcDtGp9pEyshgUlOhQ++uWq/1RGIMoVyEM3WPecTo/hpunPJAifRRMUYapKDT3MaNm5giZZ0WPOdljCEODc88vZmwbNVGJIxEsG8fX3fL27eEbFjjTq5oRm1qYBOdTlBYtVRbLZ1irfu1IpWKUOX++eMMUaSNRCx3eS6XYfu2dq6+bCFPP7FByB7Fzhy//dUzPHp/k9p3G4p9PVYjOhKM+wMYOokvfWYb5WKivN2P1bwZna5crlP827Ztp7WjC5fvxrcbE5yRrRgzCMYOohiHeOZ1qr60cU+CiC1BB5VnzqTh/NmUGzxKOtVGjmHG8d0lwBgjQ5vgcrq6ClxyyeVMmDCeU085iXLosBPeCK8sB3qk9JXt5HXduo5YsRRhKDjqyEOZOfMALr/iV7S3t+NrF9/LGyfqRmpEXj18L5cuDCtF8qHDx/K1sybSzy/TIiPr7mLcr/NkQ1ejt/ZrO45TFSGPwPAGhlZ43dq2z5CdMvakTNyv7QSBz4hhw3AeBJdvjFMvu5GbdxRZt6aNbLaaOC4LnKLZXb4vUp5n0l+pmf+UM4ZodAnGOPDZtqWdBU9vwbMZkEcjjhPFvWNwaQfKkuV1Q3OA0rEUbOAF5LJ1ZHI9bj8j70euFt/W0e2WLquiMvXeV4/VWMOwTDZTzYZ1nWze2LlH145+Ywxuvhrq6ujfv3/6E+JWxrcvoqM61lpyp7WsvBmx2tUi6YvyukhbDEk5pD1XpvLth9Pw5oOIMjFOV1SIj4mvayUXJ93scGvA18a9XC7zqyuu0pXCaM44/TTd0YfyBpRfjyzsZsw+fNt92NcLduUEoS+8IOJfWdC3TZf+K6vvJXRD4AdSdE5NwIknHM/UydO57LLf0NrajjGGMApTJZNIoRo8wJJIYYaxxUZl3jFrHP9+1lRGBh1EbVKUSQ73/08mBtyJ1oFLq+Jr5nFjcmClLLRxp8rGHDe6pnt8OuV1J3rePd9Lly5hzOiR4l5PvhR1TKyPRMqkpDhixZJOWpt8eRJQXjnlvwr2/uMmxNGVghEVXcTaNKH5dbLo+RHzn1zPE3OfVd8Wo/f2rW3cesMztDTnhauMuFY0QiQDmuhezahuWe7AcrmAM1yhZCN0Gy/llaR4y7rLLcqFWOhwrZGO0XraRJg8nuQJRxNiKPsqiO+SYcQDGxQpdmVZsqBVnYcal8BNsAyn1egdqICpE8ezdPFilxSlWgcaiiPboXrKcdSbGQMx2Qijk1ikcgeIw8pQPTffylSb+njNPBEBRp4ON+9tVWVybz2YRp1i4wCMhixNARqzl6BrkjKxZCOOVCDeFwpFLv/VFQwfPoSzzjwNF5x7viKXw1rHK5ezb8Gtgb6wt3rv26ZLv5x2Xf1eeDnt2JdT+fVe96WM35huIZbsS7EkqcI8+aQTmD5tqgztVbS0tqZGOJSidD/IYaybkkTLBYxnpToMSZzn7ZMHc/F5BzGhrp2mUif5qI6E10cIi0XG12c4YOSQdMCJ6eZp+uFe+iwUS6xfv54ZB8xwOeKfwaEZY2SwEoyUSZIYFi3cSBxaXNpaqe0kSfFfmZdrW4ZGfZikioxfS7lUJl9oYtpBFbz7gwezauUqfnXJw1x96Upu+v1ips8ayrsumoZXuVGy0STZqMJ4BRytcRSQzXrUNRpqGwx1DZbaOoHiugZf+Qm1/VsZO6ExHU6+K1F/CZ5nUx6IjDR/377cPPjqMk7vmZcs2pzGxqD5cfxhjzBp0iSamprYubNJ5XsUoZmUBYmpGtUfO6JeLuMybrWoKZwRVuGeFV4jX45LGcewQoFWzXvD+46l4cSZ6MYD7cvFA3HBlWu8VnGkzVysnanveZSKBS6/3BnYYTKwpws/kewnCE3YieCN55XmgGbnle7ijfb35IAUn9xnJ5xwNAcfMovLL7uS5uYW3A/qGC0Xt3NCwSmOSHFRmtEo3y/lOXlUA9+5YDaHDQ7xCm1aMA6L13RI0Bh10p8zrIZhlTliUE5C3+BZy5o1azHGpD9RLJb1Le5WKjoJbNtcZs2qZnK5Ct3JJjI+WdV5hZaAiaAHjE7h7hTb2r6JirpmTj57FO/58EGMmZThzW85kRNOHsNhxzZy3vkHcfBhQzn8mCF86JOHMWmGT1vHFsJiDXGUkKnewkWfHscX/20mn/vnGXz2n6bzuX+ZkaY/98/T9X0A//Afx3HGW8bgDM7aZ7cTh87AefqOBX+HJ50qD2syZLNZ3UO3sW51l/juNjh/Tk9jQx01NTUsX7FSdTT3fVCMSXRqK2GrfaJpQyhZkEMA5+3oNrJ9kF9DSTe+5rCNjpGVDP7AiQRHjSXUlIbycDgOJX0E3qWdcfV9n46OTi795eWMGjWKM884nUgylDir/BrizathKPbVQORrhUZjDGFYknEs4xbIUUcexqwDZ3HJpVewfUezTi2elI9JQS8MEcZ6lHWCcaeYQrnEUQOr+dnbDubIcSGdcgNFOp1hTA+LEmRRetL7a/TX0RVLgbgNyNEThyDVKt7FMrQa53OaWbhwIRMnThArHC/6lpv0FAiGZ1e00LxTpx9rZGB94ldUMzujFoHm0M25zexkzvH9+chnZvPmC8aSrSoShQE2iKip7Ud1dQ0VNUXcT3+WSwlTZgzhok/M5uy3D6WmXyudha0YG9LYL0tNXY76xqygN3ZpBzn6Sz6cQb7vzmd58O6NVFRWoUMNxhgB+zwYY/CsLxoU626w0OWxdNFWwKb0aHqV3vOZMnkyK5Y/928ZG7URYVXBcbXqgFHYiiw2SpQHziu9Zyuvvi8ntQ56KTfon4xiVCxjJgyg9oPHkRw8KPWGoXFn8VJU99sGxghX4DIcvzs7uvjFJZcyduxYTj/tFMphpHvYkvRPSA+aQ30D9gEH7N7qw+2g+sLLabdvOy79ctrqW9e11Rf6lu2LtOs78HP4XgYrSXcL6thjjuDIIw7n8iuu5q5757Jw6Uq27WjVopAx0E41Yzx832ByvuKMtAlMrs7xi/MO5X1TMpQ6W8hjkLbB2EjLLhS4lvfFiF65Pnwp01wMRRmcSTURR4+oTTszejvDq0hGMnYjpyyFs3HrdqZOm+ayBQZjegApZwpEUZGF8zZidKJKdE9ldLpMdM8Jhlcm+GrWUiwkjJmU48v/fjTv/tABjB5fr/wYSyVWcxv4HtdfvYT/+re7079AVVlRq3k2UoZl6hoDTn/zFD73j4dyxnnjaNtZyY//ezk//NYCLv7GM4KFXPx1xT3w/a8v5Lv/+QTf/dpT3HTNBuJyLZaM+jMyUE4h77XlrjZf2pPoUiNOiiRJKIjxPMPyxU3ii75NEWssxpgUEC7alEyZNoXtLR06xeex2kS6X8Uire9hbBajrrMyOsVRldqslmVvrKoFqq5YZWgb1g3px6viZSTvTuaNeBDIve9pZ2R1TdKqE2zXnCEM+NixZKc0aiyJZtTiiQkO1wrfGsOa9RtYvXY9xhiaWtq55LIrOEBXJ6efdrL4Dp41uM1qEATptxrap0G0oKUAABAASURBVI/TfX1hb3Xet02Xfjntuvp94eW01beu7fvxRvqV54AxRorFx+hfEseE5ZA5c2Zz4EEH8K3//g7/9C/f4Stf/Tb//Z0f0dEpJWMQJgqJTnKQGE+vhMHZgK+dcxD/cNgg+rVvo6BTUcFWEmWqCdHS06JVpVft4xRIQoLVyf+wMQ00VmRkVLuHY61VWgpbMeLns2tW4/keQwcPJo4il9WNqHci8GzAzu1l1q9pJwgyKlfrUmIqesUex35NL0Y0Dh1WxcDBVSB3J2lwBkEJ9/+7yqjMPnw8x+uObcCgKo0rj8PzfCtlGIMMRr8BVUyeNpCqGp+mHUWWPdPJyiUd3bBUcQ+sWtrJmhUlNq3TySeqIeMUKiUw5W4QP9nnQbPoNjM9Y/d8n00buti62cl25jnUJJq/Mo319dTW1rFUG04k/26+xQyslewbo6wEE1iCSUPpiF07Bvf746iENCTp+9X0csrdxgnZMCYQmFKJrZku7NkzGPCeo7GSjUTz57uhGY2sB8QOnBJ/+LEnuPjHv2DF6k1cfuU1HHLIbE44/jhtLkMhJxhjekCfbzz7lANufvZph2905jiQuFcq9BinSOHgg2fp7mSkduUe6zdtY9KUGTgXIlpYKbJe3bW6c2Jp8QEyp/908lT+9bSpDCo3I6tMFPuEQrRaVKryqn1iGadyElOrS7ejxjRoHAYxTI9iuoOGmSYWLlzEmNGj8TyJc1rcW4LwUfBZ+kwzzTsSKWpf37vL9fGKPAajdmPCME+U/H/23gNAjurIG//V656ZjdJqVznnnCNCJAEGREYCIZLI2QTbZ1/47jv/v/vu7jvf+c42OUeTwTjhSLIxHMEghLKEkJAQIJQ2T+ru9/9Vz440WkkrJK2kFXSra16qV1Wv+nXVe/VmR3R0LG27A+hzp6sHiPfJJ+uwbMUK6K82saj+JPeQwYTPGXzOrhtwJqTCMRYlyrgrKd05xMroXIsgQidNB43wXDjHj9RI8WDcqgvla+EYF7WbgcXzN7Ii/7yYDW8Dndea1ZDx4sVLNIuAqxUFy/kQVjQ9vtJRvZBqH4NQP/F8W4hwaH3ocKRp7orjoIa79k/b+Wh39iRUzZ6KVFWcc4hYubvZ4ITLNGDBog8xf8Ey/OiW+zF9+nQcOXUyw8MeDnU70Gywh2SRs/yQlPsrI7TlC+X5GbQvK8XosSNRn6pD73490WdALxokfTx5A7X9kNXgZGl8kA1wycTe+I+ZQzAkUQevbiPi2k0N7PZdDqlSwGGn/QDdK8sxvlcFZQ8ALhwEAnobiEgIGYbUPv/sM+jv39IGQcBLM0xyt6WRtlixdBMc257toXJyTfvzUwx3zTGog7RIM9U7lI4ZB4bORqSITjiD9/+6AUvfz2DTeg9GitnmQMRAmgBw4HKnnuWG1IZj048WQB2rSZEPcYIiIOCOUQGGdQfzpjyUwZUOWLZ4E3dZfKbbiWNhuLjyOK+HDB0UfiGwekstRATgDU2Ru3wmbp8qFPWsDHUY4y6QVYfkrUNTzXh8PFt4rLG5UzHaXXIMKmaMg+NYuLQRbNrl2NZ+sh5Ll63ifCvFig8/xocffhQ6Xu3geZ4mERxEDRhdIebB5t7gVhFHaRXCvhBtLTrNZSikq/nm7Qei7Dg8YxIaVTIbP2o4xgzvgxuuPR9//tMrePGVP7GWN42LTyNi6V1UTgUjBsYwhOq4NFsBzhrUEz+eeziO7WHQUFuPRhuDcFUsno8EzywlDBnqC6evM2m26ZsjzRpkqJexvVx0LaGToNhhxJFzVDTDnQur8CHPoUC99OzaCZY6UkOs9aojonKUATZ90YiPlqXhxrkbDDKs8wtAsVls5VvPIQNfTaMgnYyhrjaN2poUaquZbskwzaC+Lsvwbgp11UA8VoolC2qIl0FNTT1qa5KoJW5NdRL12rc6gMPdrI4VOv5dgKV51XFb68Ja8g/xODi15EwO/K2MHbJVcPl4DOJFwGdrfHwe/jBFwEVQDlRu8FBEd1+dKsrQvl0RFi1fAXW8lo8sfL4Q0gIksDAlDuzoXrBcaKY5123Ypu15QBu7LOUJQrCMYKUdj0thH47+81w0NDZi85B26HbV0aic1j9cG+k8jvENZ6ftbo8LULUJWvnan/+C+uot6NmtI4YP7YP1n3yMNGk5RiBG9a5YBxZU7kJoTe6tRbeQjuZbS0allfepmprWIhzR2TsNWCtwml6EoYMH44brrqKjHYwL58zGBx8swG9/94fQdBhjmBKELw4BvAxTdThKg5YKUzuW4f+eMwUXjqlAsf4tbSrLM9o4kjFDg8uXjYYXVh2Wy95t+RbKG6A4SOOwvh3U7NK3SIHAAuM41IeGyRZjCPWmf7ZAdbAfUa0aM/DS1MGHy7agZnOGfTyIYTWdMrGY0XYm++F2XZXXorioEssXJnHbD97Drf+P8O/zccv/+4D593Hbf7yNR+9ZjmRdMWJOBf7yYjXrF+CWf53H9APCQtz6bwvx43+bh+ce+wheupy7lWJKuzu5yVsdbKghxc0Dux6Um/KEsvC5kr9xfCQbgGWLNmoJIhICCzB8Fyx3spofOmwIPvzoI82y3m3C0bGAecARoHxwd2TKuKCguxIIsBXQti/OUZfjLBKDgOevm/w62KMHov/lJyAxrCoMD+v6CEZ1puPaNhw14iIC1zF47S+vY+OG9fjHf/g2vv9P38W//vPf4eqrL0dRIsF3wcLQbmzrGeUOhgZCk3MwGEc8cxqw3JH5vh++EB2rKjGgTy9kuPvsXNUB1197FVatWoWnnn6WPtQH3yuChGD5kuYo5D8FSKcwolTw76eNwreP6YfuwWYEqWpk4zG6FQcInaw+cuKyJt+z7aXC8WYwuD1wRO9OoXhci4Rp/kPHn856WPPxmvDHzrWsbSIS6ieX5ydt8uIPNuTGzjZAcCCu8G8SQx0bNNbF8flawYZP4wQXmz6PcycnWLfKonYLIHQ6TiyJZDKDjZ+y/bNSbFiXCGHjZyVYv9bheXKWIWPLEGsSOEBjwP64+DyEegm4E53/3ufIZi1EJAR9hgoiEnIeNmw4Pv/sc9Q1NAKhx8nVo+Aq7tMRyf4V8LMpCP8VNLXprMpaxPdxS6YRn7f3eP46AVWXToP0LEGGkjepgLkdb3Wc6mB/89vf4/3338dll16Eo6dNRO/uHVGcYARLOyuwq+qTSXQfRA2oxT2I7CPW+sLktaDfjM3QUTo0KJbON+a6uPLKKyBczT744CNoUGOTR25KRRCaljRAZ+oCfgrtbRbfOqwbfjBrHEZVxOFvqec6PwsYYhm+wnpmF/ZipzZ4W8oUcAyje3VA/7IYx5SlWRbkL82JCFZ+tAplZWXo2b0rRLQ2j5FPBdXVKaxaUY+Ym2ClhW3urVm7P24bOOTlI7D1cGM+YnEbhqvdmKZZlJQLEokSxGIJBL7AOAFcnqnHipKIF6eZT+UgnkRRSQANFVseVItwsURt4BC9BELpLWJuCRcaaXz+qe5m7dbRWGshImG5Q/tyVHKxuWTpMjiMXISVBR8WHmy5i6Jh3RFkfS6kLNr6pRKKCEwANKbSyHYrR8e5xyAxcxT8Mo478BBnKFi4CEHBxZawJCJcaPl47PEnsWnTJtqHK9G+nf7caBCeTYPHITbwOfdsqEfVZ9gx+jhoGjCFnPWBBEGAPGi5sH1f8kqrEPaWViENze8tnZ31U3p52Fn7/qgTkfBlUNrC0E48Fkfe8epzcByD2WfPQp/ePXHvvfdh/RfclRHZ426X7yN3AgFfugCGpgv6KUXMOXxRPZw+qDNuP+8wnNE7jnRtDXfIBq7E4PIldE0sfNENX2b6dBzsy7eUQFxuWNQIAw6t0ElDu0BY7Ylhqggs8KbI/BQsWbwI/agXFmhUaGS5lEAI/AyyrPawbGE1Q8WAE6NVIxURYb06qjxomVWtfBs+S6HcxolRNiUeg8AhcHx0JNaqPAHbAtY5CPwEaGWZOrAB9QACZRURtscAEBjqF9azcMjeNnw+ls8ji1RjDMsW6M7cY22G4zTQ4w8+PeT0AwwbPAjLli7leKkH6oKZrXe4VmSpgk42XQlk/QznPrgTNMABWkyR/S5vy+fMASHgIll/nUqsgREHjVwc1PqNSE7ogm5XH4fyab1hufg1nOIcJYQUtSvCnAeLNDLZLEQEmzZvwb33PYDSkmJcdOH5DAvHQ3ttOV7HuDCOC8fh+AEYzkFnJ4sTNu2XW8ebh9ZkkKeZT/eWdr5/Pi2ksz/zuaexPzlEtHerARHZhhPmtSx8WWhwfZ9O1MMJJ3wDk6dMxn18wRYtXoJ4PAZxwIurVpoVVwKaYT5OIRgHPks8xMOIdhY/mDMRfzt9ICqTn2FzYx0a6cgzDK8FRPUdIa4lnYN7O8bQmAABnY/hQq9vuwTGdG9PoQRWVB/MNt2GRivJXcDaNWsxfNjQptrtE+1iOayF76+H0DEJ9QOWc1hKLw+5mtb/VGbSxJsOE1Q2S+EdCgeEMtHgitEFAuhYXICybgPDMvViSYd9hFY456RYfcjeqhcV3uOADZYu3ATfM9SOaGUB5PD0T3k2btgQhoxFtsfxjeHcBdwelfB6tYPDdpeqdNWZYXvcAsIHLCuOcPHAcfgBEmEUwsLUNSDD3WZw1lh0pIP1h1TS6aagP0ShWgDfX8v5bRx97kH4Pgjr4vE4Plr1cbjQHjhgAM488wzoIlwdxtYBiY45B4a62VofZQ6qBsxB5R4x370G+OLoS+Z5Hg6fehhmzz4bv/nNb/Haa6/D8GXkwhXCXV/AbS1f5630ArGwjsOdURY9aHn+/qgB+M9zJ2F0xwxStZ9B9NvGNNpZeiKjRAo7b6Vy4DL6izfg1oQbbWTr63Fkzw7oVRynXwzAYVIQS9h2r6GDjcVi6NWrJyu3b1PjY7hT37zRw8cra+HQ2BHpIN0qm8Ku2KtRzLcpXiHk67+KqcBxDdZ+XBP+OAW4KAwsHS+2XZzBqOrQHhUVFVi6ZMm2BuZUSwFTn4uyoEMcZkhPpLwsmIMD4YJFMYhwEO+AIReVQv/8igLBS9ZjY/8SlH7zOHQ5fQIcHuVYLigTngtDQMEVsD7L3avhCyEc1bvvzcNTTz2Fk046EccffyxDwx5J2h0dbQGNKNs2NGDahhj7QYqvAElLB6jD0BdOTbH+TzODBg7AFVdejvnzP8DTT/0s3AU4poQvnKOoW0HosNSBetaB9Swc62Pm4G64e9YEzB3VGV7Kg8nQKFkDoTEAGahB2ErgQGdoLIUye/CQoIM8ekB3mt009G+B/SyNb5MuKGYo2aJFizBo0EAVG0FTW9gQfiiWYMXSTxkqNjTmTlgbfeyJBlSHe4K/57jqfOprDBbOXx12Fo02cFkVFvihDogJhg4diqVLNGQMiDTJpQmPTNys5YwBOozsh6AkwXyANOlYOnBulXEwL65hEXccNNL512QzqDusDzpc/w2UTemD8M+WOa9jAaXUc1IpAAAQAElEQVQUBxnD97BAWMv3IZFIsMbgl7/4A15//U1cfPFcjB0zGh53xq5Lx8w+ROBi22gSQRvVQPR0dvFgLA13IewCbb9Xa9gnBL6s8ZjLF8xHh/btcc01V9G5CO6++wFs3FQN142xzYPPF1B9JhiecnjG6dBhWePAYxk8ix1b1Q7/efp4/NNx/dHR1KIxk0JKo5TcRZQyNJ2wGY6JTk2NnTpoBRo0RiwRAlv3xy0I4AeGCwLBkM6CSX3bkY3DXYmBEYOAgwq4uqeVDc+n9Ldah48cSRxALHhRSAj/GeZ9+DTASz6o4+LDQGjEQEo5YHMYZPSZ8dkeEJSAQFiD7dq0XXWRw6U5DDG2fqhCwL4aFRDibS3n8XeV0rJuJbKzjLYX9FXaisZngRDCAj+a4VGHrNzuzs9h1Z3mtzVytKG8yodj2JrXMulKI6B8lZ+OMQQ0XZY6U93kAHRtW3+6UXXRDBdbdUodqZZtjHQEQmdoJIElCzYinc6Spp47OqzXZ2aIQ7k4poFcTH2+sQYNjWniKG/W8/10jIFxJHyyiQEdYft3gJdNw2U9fOJAcCAv5SbUo75BMYkjkeX7yvBwqr2g7Lxx6HLtdBT3q4ShbJYeWBcClvKDQxWCzzHpgpFTHQ6jS42NjXjo4UdRXbMJl112Mbp36wqf74BhaCf/LNU2HMgxFvJSGQqhsK2t5A+EfIU88vnC8fPRFhajfFvSgIi+toDIttQxJjQ0rutgzpyzMGLkcJ7TPIBFi5ZAv43ssF4drTEO310B30f2Bw2PwOqbzBe5XCyuPaw3bp9zJI7vKnC2fIEUEauLE0jbYjqtOAADcGcJ40HNVR6wny41LJY8bSqJ8b1K0a1I6NNcGMrscIEhHHeetX6rOF5UjK5duoS6CAcI4hM4PCj+lk0ZhorrkeuWawPbEV750dBg07GDhhHqUEyWrdvahHrKg6F+mh4DcZputoNOIASlwb03rAMwOsAPIm2jtWOZzbu8C/sRKQhXQYDQfJsUGIIAdCxWn5MAoQz5PixuvS1UZoWdy09EfcZhf6VD2UOXxWevjlDHou2SJqIlbLsNnUQeAPbVMedByyi8tG8etJ70iaPPSkP+G9Z72PB5I59bQhsJpMd2EYHvZ6F/2ta+ohL6LWMRzmPtSHLhnOBz4RsBFBm4AzsiSR253AUCRMCBvbhco9RAu8CBz53r524D6sZ0Qucrp6PslJHQH89QuVRNDsWTEBvhKbzDMfGGiMDhmD5atRq33nYnevbsgYvmnoeyUo1W8Q1huyC62poG8s5V0+aymeYVUfnQ0ICuaLM8p51+zBE4++yz8ALPaX//hz+GwsdiDl/WMLv1g+/01nyWOw/xkziqWynuPG8y/ubIgejoVaO6cQt8p4h2IE5cvsqiuxqP+f1/W0OZCe3p7I7u1yU09RRkK2MR4ZgkLC9evAS9e/cKFw4Bd9+FeAhRDFYu34yN6zNwuCPYrj2kUPAh1Ex+nGFa0BZmlaBCWGj2obphf3VG1m1iQ9zQ4TJthr13RaWjrymfhaGTDR0e82QL5Zkb8C5IK5IP0R2jsUyVVh7VMhMAbIOOW1Ot2goJjof4dFpQHYF5FF5azgPlU1nyUIi2XV7xlWeWtZp34HABVVcNLJ6/iXXUIT8Lb93ZKeaggf2xmEcE+TYRrW0qqczMFo3shcYOMUZDuON1WHGAbxEDxAR1yWps6JCBc8ZwdLz2WGTGdEVGh5ZbSe4gVSg+x6MG2jB943/ewjPPPIcZM07EN3j+GrCftu3QMao4JDRgDgkpIyF31ACXvT7Dvxme9wyiAbrqqivC/7j8kUceRW1tHYT/duxEu8nKGJ2CKzFk/Sy6Jkz4zeO7zhqP0zvHka3/BElbDzWsEu5m1OHm+mE/XUK6Pgwa0mn0qirH5D5VZMhQZMEYRATGGGQyGXy6bl34W8W0PQiv0EppTiAizFgsWvAJrF8G42iZVc1uj+fU6ZSPVKYamWwDAu4+oL/zC90pCcOOAZKNHhrqM0glPZZ97ppztLKZANrXo/6gO6ZwLwJkvHqkMw3wbQO5ecikFS/gboyOhTV687E11fvkaWE5iHQqIA4HkSOPPE42q/18ZL06ZHh+bn16DpWRO1jPC8irkbgBfA+hPIwkkkWOiOcJksks6hsakaZeAx4H5GTNt1ukU1nol2vAhY1FlvI3IE1dhJBJIq3AMG6QLSF/jo/jJoPw9iib6iWnnzSPKtKwdMhiMpTJhmPMcPwhctOH6i3Lc0ioU2edUG/6TOGXY/GCL8JxgPpH/qIiXDphnoBgxKgRqK6uQW1NTeiYLdsUtqIyEx/YCW63CurV4zIyKKTE1v17h1rl2KqTDagf2xUdrjgaXc+eBLcqAYfzRAIfQYi0oxxarc7VEufJp57G/PnzGR6+BKNHjeQxTxDq04LzY8euUc0hoIEWnaxO4kJozfG0Ft1COppvTRkLaSntQihsOxh5NU5heJiOx6OVrWjfDlfT0Xbs2BH33/8Ali1fDhE6DAqnu4GAFljlZxFChwbdK8ZcaJvxMvjGgE4MH0/DPxzeFZ38GiQbksjyvCywMbg+zaHuztwYDQWnDA0cWvFS86ELfS/p47BeldDfKvbpfICAXCyEOymPiwkWsPLjtRDjoE+PrqHxEY6fGGwKiJ1iarFpQwofLqlDgpvyPA0LPfPzYdi3kc6zXQcfE6ZV4JgTu2D42HL4QSMsHW2AFJ1LDTp2jWHacVU49pSO6Dcsg6zdRF2loc5rwFAXE4+IoWsvwPdcGHEQSD0GDS/FhMOLc/+tHcPuIyYUYdzUIrRvX8LjcAeCIrgxi5ETY5gwrQT6QxqxeAITjzLo1DUgLUv5A7gM+Y+eVIo+A0rpBH0MHlmEERPYn85JLOsyBj36exg9MQGwrksPwcRp5SgtV3ksko0Byjs0YMpRpThuRm/2L4Hvp5BlP2G4WR12154gXwe9+hbBy8ShG/4R48owepKLsVPKCaXMxzBqQgJFJTEMHhEnxGjq0wyFOnRim6iXNI6ZUYnDj6tAVVcPqXQjvCCJeNxg+HiffF2oMw71yjkzcHgRaZRB56GIwEoKdPVIJBL4/JMA69bUQS9rs9S1z6wBNLZKrM4VpShrX45lK1exnjfpiQgzudsGnCvFDuLDekC/GOR4lr3Qqpc+HUN5DMP3AZ+mhwAOy/p+JDMp1JYLzJlD0P2q41A2rjc8oQw2QILzwyE+B0OZLOdawPEFTC3LHAPHsW7dZ7jn3gfC+XnF5ZehU8cq6glw2GYE2pUfB/fW51YI+0uaQh6a31989oWuylUILdHiLG6pmc+WkzlPrGXMqPVAa8CIoYE3cA2dJZ2SGpdTTp6Bk2fMwC9/+Wv8/g8v8kW1QPiC85MvrDpb3/pgFrT3EBjoCjugYeueCPC3x47C3RdNwzf6ushuWQvLc0rrejCSRTzbyFV5BtDOaL0rL2Gl8TG1XyeoTRE6T84+MqEhoqHSOhawYOFiDBg4cKvxERHw5jh9hMYIgg+XbkJDbQzC82Sacrap/IJYzHCXX4Oxkytxw9+Pw8XXDsY5Fw3DFTeOwgVXDKXhS3LXmsaxp7bHjf8wEuddPgBnXzQY3/zuNJx57ghYqUeWO8oZNKRzrxmLM88ZiTh11tiQRfuOSdIbSBiL0RMrILFa0h6KS68fQydUDt3BNTTWYeDwOC69TnmPRsduaXTpmcVFV47H0FFVSCbraXgzKGnfgAuvHIbpM7ogMBsw44xhuOz6KRh/eCc0pD7jeLI4/uR+uOjq4XCLNmHMlDLmR6J9VRbJzHqMnyb45vfGs240zp7bG1d9axxmnj8YxWX1SKU8cHOIk8/qj7lXTcKs80dD6KgTCYsLLhuFK26YSl6jccl1A6iXycxPRsfudThrTn+cNmsYMtkk4NbjzNkjQr2cM3cwzrtsMG78u/GYfmIvpOrbUe8Wc68egytvHoMBwwSNjRnodebsQTj97CFwXUEQWAi4OKFz1N8ybqwHPlymIWPwshBhwvkNgtE8iwMHDcTCxUuZ4806tUvMhbdASA0oGdITXnmC89SitS8hQQYIkKb8OtnijiADDxucJLxxPdDx6uPR6ZwpQJdiPiMLE4pgOG8EIsLeHDcshAOyLBnOcWbx2l/ewONPPIEpUyZj9jmzQGTOA8VQ0KKwShBdbUcDOvfysDupzO4Qova2rwHLF1el1F1p1vMxdOhgXH75pfjkk7W4++57sWXzZhpWJ/fi88UWiKI39RLo/wgCGgsJPCYZHNddcOvsifhfJw9HN2xBLXcoDaYEWSmFMbGwb2t+qDRphtqGcXc5pid3XVzYbT8xhYbJIKk/QLF2LUYxdLgDfwFHlZNt0fwNCLx42Aei2glggxiSjVn0G1SMcy/pi6KiGJ58cCl+8m9/xQfvfYJJh3XFwGHF3H21w+nnjEJDneChOxbj9v98G0sXbsaxM/pg+gkD4Ntq7tboEWDRd0A5qrplkObiY+iIjihvHwdUjyYId46WiwMtj57YASXl1K1TgxHj43BjOjoLcbLQnbOIgdDRuTzPCxdBvg83Lgj7ayjXNMJ1LU44rSe6c/FTX5eBDdjH8aFHBgL+M0Bjg4/uPdrj7AuHoaTMxVMPL8aP/9+fsGj+Whw+vQsdXgJeOo4OHS3HWgrPS6Jbb0Gv/ga1NWk89cgSPHTXX/HpmiQaGtL46f1v46f3rMCWjQHchMBHEhmGkI87uSuOPbkPli7YTP38FQ/cvoCONIkz6IhHjC1BuFvOprkA8XD6nAHcgaaQztRzwZAhnQzzjZTfUuo4LHeCoBYYUcXiBZ+BEVPq0IWqznIesLD1HjViODZs3ICGRjp61orwo+mW0KP5iPXpiEy/CmQ5lwuam7D2PXFItJRCJrjYyqSSqOlsUHrmWHS64igE4zshTa+pvMHRceqh8NLxCOt11+0ahwueJB559Kf44IMPMHfuhZg0cTyPBrIAO/LpI7q+Ghrgq/nVGMjXfRSWRh80Smp0M3RYFRUdcPlll2Igd3333Hsf3n77bejKWUTCFFsvC6NhYZ73Zf0Aab7gnueguwt8a0pvPHD+YTiPzqS4biMChsQsrZ8VYW9LaL07lfUxhcaxL51D1udogmA74oZGafXqj5GIx9GjW1e2FfLXvMrkYOOGBqxeWQ/HlMGhRbTWp4PiboJO1mfYe/zkXmhXEcPPn1iDF39Zi8XzfDzz0Drc/sP3sXLlOkye1hm+F8MTD72P/3mlDoveDfDYA/Pw+bo6HH5M93C3aOngkskMxM1i5NjugKnDmPG90VCfhU/ZA4YqhfsqQ73W16dQVVWBPoPidHwWw0b0RV0NDSmdi+iZJM/GwcvynNxSRrFlCLLFDLP6NMcuAi4Wcs+1AVWdinEKd7Vu8WZWeWzjQ+L5LEQXEYAIMG5KFdoxPP3sT+fh989/gSXvleOpBz7DrT+Yh1XL0xAuskZPbM9FRhy/eX4FAjqj77wTgwAAEABJREFU8VN60OBn8e4btfifVzeG8vlZB2//qRavv7w5XJw4jgvf80i7DJOP6IrP1tXi0fvfw4J3svifF7N4/IEl4CE4xkyJ02XSCfrxcPfeu28HfIOLA8+vR8xJQKgX16gjNuFiRTjfhHIXF7XD6o8245M16yGSN0sWWy/O7Q7tylFRUQH94pvOB4Ad0XSx3QbUf4WLxJDu1E/Ahm3tBZRYv/e3StaYbMBGl4uFaf3R6fLpqDhjDGxVDAgyiPH5x8SlXn2+kdtzNdS9w7G51OWChQtw6623oV27drjyyivQoUMlwigBlzIBxwHqZadSRpWHnAZ0znxpoa1O5AL40h13g9iadAtp7YbtPjUfKD5fVkhDS+U6BnE3RqfisJtFwGd1wjeOw/nnnYu333kXjz3+VLjjYCNohRBwRW7pNIPAwnHicNw4jHFhTRGbSYsv/OTOZbhj1kT8ZOZITOhQCzRuQiYlbCkKw2EiQnIBAu64Au4mDJ1aHhQLdABEAKw6BAn7qOnxOPMc8ncZpvZJrVQacVj/jnBoOH2lJYpFJJatVR6A/gBFvz69WYPwEhGICPMCyzGAwbsVi2pQvVHgMhZuecYKxGGVFHeYbsxD1x7FaKjPYNnidSguBSqqXDTWFWHJ/CzgtUPvvpVYvy6DNavquTMNaATb0+lk8PGqTaiojLNcAaGx3LIphQXzPsOoMZ0wbFQVevYux5tvvI9MOgNDI+qEAHy4Yi0++/xzOuEqjBxXCZcO5r23PgU4Ps9LQx0TePlewLzL8WSQKE5RZmrFAwx5xeMu5WnA66+uxtjJXXDksV2RytQS14TtlvoTqspx0+jZz0VdtYfF89OoqHRovF2kG0qwcrFBY20x4sW1GDupEhu/SOHPL38U/uLSqHFdiQu2ZVFWHkOiSADurEvKXZSVJZjPULYAvq/0itGBeljzUR0a6y3aVxShrJ3B2pUW6z/NokevDkgkYtRRHEsXf4bFH6xlFGAgz3arUF1di8A3sJLm3KOeDMfL8Vk4cGJAQ00xowqbAQRst9RBwDFKCKwM7+FDBmHZsmVhHhBsu5gX0mNFyeDOaGwvMFwUZI1FloutWMB2AFxnkT8zBbflswgKwCESJaIUAmscWLgMPwtMNkCN34DG4R3Q7pJp6HTpUUgM56LMocTWR0zHQZnYCyL6yTGwt882fc9Ugkwmg5//4gW8+NKrOPPMM3DmGadDz+ANG12+gy4V4RgXACtw8C/LlycP+1OaPA9N94WP9i+EfaFV2LeQpuYL23aXN7tDKGxX4oVQ2BblD74GRAS8IRQlD/q8+vbti6uuvJLGrwg//vHtWMhzTXUU6gj0rBA0BCIWhj1j/IwxDxKy3F0FjOMlgjTOHdYZt1x4NL517GAMjG9GpmYD0jQ+ni1ijxLEMg4SWdCIuVvBkobSRtOldk5Ja9Hnh6FZUhCu/vtWxDGyRxXRBYYWR8QgdwmE+VQ6zfD3Jxg5YliuGtKUMrECo8aQBmHJwk005C7EeDTSQl8Wo8FGWM5m0zScKeZp6Bn6NLaU7Q7cuEpDgxgkoLvfWIJ9fRegfJ6fQuCVwuHCQ7j79D0XruPSNxo62U9RQSd9ylmD0chd7Iol1YjHSygLhwGLWNwgnRTiracj7orjThqE1as+x9o1m0lbSNMQ10Iv42Yopw9dGKQzPp+VA4chYp9OKcbQcTadwCu/W4dNG+pw6sxx6NGzPTI02AEdn/ZRGtAvqTnFcGJZ0o6xyoS7Rf0iEVWDZKOHvv07oVefTli8cDVqqzM8B92Ayk4u+g0uhZfRccVhqU8FUFvgmB2UczQGIgaB9WEkRvrF8DMM7QcZuAxziwAOz+5jMYd8A8TjDjZvSOG5Jz8gXYszzhmCys4uZQbESYOkIEgA5KUQ2AxpluLjlY3g2ot5ByLYdjUVhg8dgg0bNqG2rmG7dl1QZiEqMUPGVfB7tSPfNAwsHE48QzUzgbIT5rcRBucA4FjiNUEmBqS4yKCrB3wfRYxM1AcpfNHZQeL0seh83fEoOnYQUqUCPrGQhxEH1pCbAZS8iFAaQe79Euj8XLFiJe64817U19fjqiuugP4/yOAlBNfR8bIzqTk8khH2ZnV0t44G9pmK5dwohD0hqE91T/Aj3ENQAzo5HNfB2bPOwBlnnopfvfAbPP7Us2hMpmjMExChcVDLwLFposBs7qbD87kLBB3tkGKD7xzeD3dcPAUXTeyI8swmNGY2o45nkEk3Dp90AnGwFeiEQUcdEpIsdKdLnwE1eI4V+G4x0gwrojGFyTxL61teBHg+YqQjCNhNCADtFfS3ig2NWK9ePXkOaVF40T0Sx2LjeovVH25C7swz15fvBlEFJEl76WLt6lqUlCQwnqHwZGYjNm2sR2l5GodPL4dJfIYVS2vQtXsJz2YTqKlpIFSjZ+/2PMstxRfr61BT3YhYzCW/GHE301F5GDyiEiuW1XIHDDoa6lJSUEcCGmrhDn7+21vQrqKYdDpi/ntrkE3n5DeOj/yXgrr3LkXWfor6xs2o6FAM4ViTPPMLuMPVMRQVuVi9opEh3g9RUZVAH/11I+rKqDI5Qr0zGR8rFtehpLQYY6eUo7EhoHxZtO/UgElHuiivrEP/oQbGMZgwuR++/+8zMO2owdqVO/I+dG6G4NJJ+Byfz3ohAAG9nuVCSB1n9ZY0PvuUdIbE0I3n57XVaTqNWgwZVYSuPUqwemVD6FiEYy8rrcLHKyz+8KuPOfZO6NKlHXyPNPnsQ8LklEv1U6hXw3DxFj6jRo5fQmevLXnwuOCr7NAB5eXtsGLFh/nqXCqkS6CYcCoSKB3aG0k6ywR3pUUexyA5nTsBoICCS1WodXkwjO4ksh6KScwy2rCpuAH26P7oetNJKJ89FukupcjwoThsV7I5ygUE81nKk+Dxhj7DX7/wO/zil7/CMUcfiQsvOBdFxUUhlr6bmtmexvYlbY/g0NWAOXRFjyTfEw0EPHvzaSxHDB+Km791I9x4Av/5o1vwzrwPYOhIRWSn5AwEPqGR7ewOZDxMqirBf5w6GnfPHoPTeniI169D0k8jQ2frWA8uz5Qc7nBYJE2XwJtGNwzJMatGTU15huFdj5atxEnhiKFdEaMztzTAJggAGjqibr01VDxw4AAYyiGyvawixEcWK5bUonozjbWrPG1TXx0BDTZpFxeV4p3XN/B8tR5nzhmK86/sg2NP6YALrxrG/DD0Zbj69Vc+QV2NxfmXj8JpZ/fD8ad1woVXD+B5aDle+v0SJOsNjEMDXArUbS7BUoanQdrz3toMx2EluQoMd7oJGOMgHiuj46il46iFx3PnhfM2I+bm8FynCJ+vZah1VS0mHdYLsy4ciONOb4dzLhoEwGXItxokAcuhuHEPZWXleOu1LfjrG2vZbsjPhA7QGMMy4HLcb722AV8wbDvrgqE464KuOOaUdrj0+pGYe81oDBxWEYZt08kAyxdvwuaNSXy4tBENDWmMHNsNVZ25d+M8ET5v44IXGfNTDODEPRjuVBvrHbzy+1Wo7FiGi68bhBNO74WTZvbAeZeNRiN18/oraykTIFxA6N/NFheV4bWXP8ayhRsAhu5jjBIws9PbdYWLAh/6P/NwAkCUcQGmiISl4cOHYNGixWFeJFenzs5lOJenBJyvQNGwvki1K4JH5QmEdRb0t8whXOTpwkwJCD90h+s5Fp6DEJxsFpLJYjPD2rVju6L4+umovOIIoH87BPA5igyKqRo3pEYCO7lFBDpXV65cjdtuvxubNm3BZZdejLFjRyOdbYpaUDZE11deA0ZXUoWwJyMu7Kf5PenbEq7SKoSd4X6ZukIamv8yffYGR2kXwt7Q2N99wnAUmQT0lMVcXc8+6zTMPPM0vPryyzyrfQJ1dfUQEW4kA4JHYxJwn+FDw3COJGAQQ+A4kFgMbEApnehJdEp3nnc07jhtPI7sIPDra+HTCXvEFXoHl97U0Pk6NhX2NTDIGzXQmTp0jBnuTrp3KMUxPXMrezgGIJ6CT4dtReVJY83aNRg5ciRo2yC0qHl9E5l1WegXjpYu2EJHZqAGHhwBaBAh3MbAAayDWNylAwrw+AMLsWpFNY45YQCdwyiew7bHC88vxsplDVi3OoOnHpmHxoYMTj+3P869eBQqK0vwiydXhA4ulrCor/OQoaMC6S7jueMnqzys+nAzNFTaSIeVTZci8EtQXxMgnclQpjjmvbkBS96vw6b17OXEkEllATqRZNLi2ccW0vE34KTTRmPO3Cno2r0cf/zVp1j0Xi1KymLQUHR9rYd4cRYmqMAvn1uMzz5JQ52l4SJFz3ZTjT5ijAzoF78ef+ADrOWZ8gmn9cP5l45Bl67t8Rx51Nen0L17N7z/7ie497bXce9PFhPewRtcWJSUBejdv4QaS4bfrG6ojlNnQt16sAwZJ6mPhhpw0RDH26/V4PknPkRVVSnOnjsQZ8wezIVJGk8+tBCrP0zBdcrQUBtwjB5chtlrN8fwx19/zPBxJtzFG84nfR46F8kEucvyuQrEltMh11JndOqG/OmItj1rgc/yoEGDsHHjJtQ1NoZP2SoBAXhzaWLD1BlQgXjPUgRBGh7nEKcb6Eehl2IkfJ3HhkceAbKcc5au03CXHaQ91NhGbBpahqJLpqLbN7+B0vG9kWXo3nDhpzQM5xIMoJEZisMMqVpwYWWpL0BEkEqluHP9NZ599hnuXo/AxXPP4zzqgMD6iLt0zxTWhp3Rpi6VqRD2l3CFPDS/t3y0byHsLZ3m/Qppar55e0tlxS8ETpWW0FtuKyTUMmbUevA1IHz5TQgBd4o+z5pGDR+Gb157FYqLinhWdBfefucdGmoHrkuHGlg624Bg6UoMijgAPbcyoRnhp8RpVSwqTRZzRnfCg+ePxfdP6I+R5Y3c4n2BhqxFkji+cWEJWYZNjQ+1TVCDR5tEg2jgJ5MY16cLuicSpOeGCCIOAjGAWAh7rPp4NTRE27NXDxqpACo/mi6dg3oetnlTgI+5I0yEdAK2KlimHkFvl/08lJd2wqolcdz5X+/hx//6Gu7+0bv47/87D3/8RQ2M340GsIoOsR63/8e7uO0H7+KO/3wfP/qXt/DK79YjbrrDkWI8++hq3HfrEsoUx8rlG3D/bX8lbfC8NIU7//tNvPPGOjqmLB6440387pdLUVpcgb+++QmefWI+81VY9ME6/OTf/4eOvgH6TeCPllrc8cP3cOsP/gf3/GghfvjPr+FXz67g2EtJx8Ezjy7HUw8vRZApRXGiAjUbSnEX5b7/toWAXxE6/9t+8B62bAQqO3TC8gVZ3PVfi3DLv79Duu/iv/7lNbz6u034Ym2cY3qHtJcjJj343CtQWtIRr/5+Lf77316iY25EkdsBv3h2ER66cx4dYgxFRXGOzeKhu+bh2Z8ug3EsEvF2+BPp/de/vE39/BW3/efruOO/X8d7b25EWWk5FyBx3HfLIrz0As+eg3LoDnzF0nrK/I4edbsAABAASURBVCaefGQ+PJ79CkdnjAf6I304OWDBdYqxbm091n/OeZSr3eGzU8dKdOjQAYuWLIdoq7WUMYBhGF8rBBZuiYNSLgIzNgsbziMB13zQK+sA2ZgD67K3sYh5ARyG2nXnuoVh+7LzDkeXG2ag9PghyPDc1ZB+wgKOEud8BIFV/OSU5XsUBBaW4NBZG45h3vvzccuttyOdTuGaa67E+PFjuQj0lTUpcF7z0zGkRtywMvpokxpQ25KHfRFQn/i+9I/6HlIa2CasiISGqbikBDNnnoVZs2bijTfexN333Ic1az5BzHHhcsdlxID2JYRtvTVnoW4saxOA76FncYBvTemHe+cehn84cQAGFTXCr90AL5tCIEVwfIcWyW6lo4bLC1xUxrKYPrA9CepUVE7MEsvjnoq2keZIMG/+EvTp25dGTdii7aIfBRDDh4trsXlTHWKuOoXC9nxeaQsCpFBMwxlkS7FqmWDhX31sWFeMhFsFNZwwdSgpbo9UXRVWLLRYtiCD6k3F1EcJ+9bBGMHmLyw2fhanPMXcvVRgyybAkQRsth0+XlqG2s2WugNWLwdqN3SDY2Kor3VQVw3EYsVIN5Zi7YpK+OnOgI3R2RUhWVeClYsdyuPhizUdEZNKONw9BV4RPv3YkKfAGIOs3YjiEhfVGx2Gml2qXtCwuQJrP3KRyTQisA0oKS2ioyvDR6S3dL7FF+viiMeK4KVLqCcP6foOKC4uBVSbNo5MYyU+WVmKui0lHEcFNn5axPPlGPPtSDNN+V1s+KQ9Nn/O5yixkEfMLUbNxuLQoS+fb9C4uRuK4p1IMY2s10h5Amz63MBNNMI4acScdvhibRm++CQBx0lAHM4ePuAgYApBeFmB4wIN3HEvXVANvaSpKZ/XxaHmhwwZjGXLljf1FIgIn58+Y7Y2JbERfZBtXww28tlh62W5I2XIBUU803bTGR51NKKmC1A8cxy6f/tklJw+Ch7PXT3iuYHPMYWa2tq/MGM5H+AIx2SwacsWPPzIT/HSSy/jjNNPw+xzzkb79hXQMVprwxTR9bXTgPnajTgaMG1OziCJCNRoZbIeBg7oj29+83oMHjwYjz32JPTPDDwvC9d1QvydqU3CSh9pzqIMHHg0mANL47j5sP54Yu5h+N4RXTGwrAGpzRt5xuXTELmgHQ17GfJOZSx6V1XgsF7tWFdgbFnyaYANkYOUxZpPNzJUPIq1vGms2JWZ3J3PL/mgAYHnUlZA6P6w00sgJoPA1tOYC2KxEiSKHMQSWcq+GU4sCWMoI0N6eu5aVBygqDhGB5Ggkc6wjXpjLl7ksU8j8QGDIsTcMvKMsd1BvChALBaHl4mjuLgYbtwDmSJm2rG9CCIAJIUEaYPhcsNygBQcN6B+DBJFlnkLE+N4uAszthTxhEuaCXg2yTzgM6wZj8WQKM7CdQ3pBWy3cEwRHU0McJJwE0nKbihDORIxyqe7RncLSkoTAMOdAWllvSRgUpQLKEqUwbhpeNgExzGIx4sAQ324HjxGJciOYzOwYDWFDmwGMSdBGVwUl1KXcQfCf0bipBcj74AypCDGUiYDEZbjPumSvc0C1KP1SgE6eTDPCtCfgazZP45F729BoBUQNimAdJSWAjB06FBs2VKN2oYkeQgs5x4Rw1uxfeacwd0Q79yB8nsAZWZVeDvCcfgeNqcbUN2rDP7MUaj87iloP3M0pGsRsror5e42QSfrcC6EnXbyISLUgRNK/+Kf/4w7770XVR2rcNNNN0AXAZlMFvp+aVdjjCYRfA01sMOT1xVXHtqKPvLyaLovMmn/QtgXWi31LeSh+ZZwD1abiCAvmxpV3w+g6fRjjsLVV1+OzdVb8B8//Aneee/9UEQRQUCjEwKNkNq0gA5P/841TjMjrBAaL9DZGi+DIe1d/P30YbjzoqNwwwkD0bt0M5KbNiOdFPiOCw3ZpRgqHtUrji4lccCj8QxNeMgOMbgQ42Dl6lWIG0GPbt3YaiFslvATW+Wv3pTCqpWfIh4rDWUE5SHaTm4LX/9A15aQAnlaJ8QJOB5j6FwDhxHqYojECQ75OcQHPNWNKYZBGUkXsc6QD7M01JY6UfupOIEaZMlSblCXccD40DNBkJLhbgfWwPPS5CmANMJKkilbbQyCOFwnxrIFTBoWdAysdVgn1AaCOBwpQSbtIvCLYEwxx096WdZTn8YI64spfymhCOBYOCzyD4gn7FvKlDKRPDhuQSLkF/bTk0mbAchVnalQboj2U2QhrxhlysILGqE4giI4JsGxcHy+6sJS4zqeLCkYICgmX8N+5BcUMc9uvJVuwHGJcWAkxhqSNWGS+xDyI8TcGD5ZU4PPP8myPs3+1BkXXCROvobjsAyLl6O0KM7d7DIIsYQ0mWy9s/DhlVCG/p2QDLLEcfRxcN2QQWO2AV/0NnDPHYeuN56EzmdPAnqUUTKAoQnESNDh89LzX99xyD9AwOdM6ULenPYQIRLRFy9ejh//1y34aMWHuOi883DqyTMQ45mrvk8uF6jqXEUkxBcR9mhbt+VgCmF/SVfIQ/P7wkf752Ff6LRm37w8mjana5pXROWvhwZEJHzx1QgY5tXY0oLwtqio7IDLLr4Qp5w6A3/68+u46+4HGEJeRwPnhMrxdYehOxRaPUtjCxrdmImD5i9st9zhWJaMl8KEdg6+P60vHr5wKv7++M4Y1W4L/OpNaGwUVLhJnDSwku7FwKcMaLqEqQlIjXUfLPkAg/v3pEMgb1o5IwZQg0ucIMg5ouVLNqK6pgYOHZLjsB9NPpt3ehvjhOO2NJpq9IX0RBziki4ZW+4yAT/Ugw0EFAG6q7V0oBYZiAlYZyCU2tJpiggCLjAcx1Auw3p1MMySBujMYItIW8s09ORjQjzW2QTrDfsChg7HwiIgD1aynIBYOkvEWJfSKrb6TAM4FNU4PgI6Dksd6Q7RkpclhuhulTt15QYuUkD5oK5D6Kgs5aZjFUMyxLGhcSUxOnhQToEDAWX3EwBzlmOHyqjtLGveiAtKS90ohywMd7mAAHSkQn2IWLAA6EJDHCgNS/7GEAcGSkOIp3IHSl/lYDs7IHdZjsvC4SAbG7JYOK+a1QYIHT5gjIFjDKhy6DVsKEPGSxaDQwHEIH+pFAlWUgIkJvYFfT6krhE1fiPWD6Rezx6HHteeiPazxiHoSefKDjHixwmiciJ3OSZG1sLZpPMsoGwZ5gMYjmfdp5/ivvsfwC9/+SscO/0YXHX5ZejTqxdlsSEojojkCEWfX2sNbJuZX2s1RIPPa0CNb+Cnod/6HTdqBG6+4VqGkAfgsccfw9PPPI+GhkbEud1xaD+ERpUJu9Kw0Mgz03RbGlQg4A7L8zNwM0k61yL83VEj8cDFU/G/TxmIiZ2qMaEyhWmdqohokSHBHC1spaR/yL/m448xYsTIJrpNCfmCjkUdHq0eFs7/FD53dNqTdpJIeUrM7vG9s775unyqRDlGTXaA5vX5cvO++XolUJjPl7VOobCftuVhd/XaV3EVT0HzhXVaVsjX5fO7KhfWK67SVNC8tiloXkHrNW0OiqOQr1c8hXwZdKCWzowpFxhLF3+CbCZGxxoD9EHzs/AeMWIEPvvsM9TW1bFfQQtJOhn2YKQh3q8SdkAFNg8rRdmFh6H7jTNQOXMsYr0ZRmYX69Opc9KoVAqsKrgt6QqdKphauFw8ppKNeO5nP8ejjz6Gvn374bvf+zYmThiDtP7Qic2GDhbRFWmgQAORky1QRpQFjQmBDswVn8bOB2zAlfrRuPbaa0BbhNtuvQe//e3LSKcDOOISXwgIL+GnAhMIXaUVA4+7AY9nlLR5dNzA4LIi3DyhDx46fyr+ccYEdCxzGOb04Viy0o5N4HC3sHrVasTcGLp160reRGhq00R3co4x+GJ9Iz76sIZ4euYp8DzKTO6KE8GhpQERnT0WRhwu5Iqxbk0t1n1cA8CBLqhsgaPV6EGHivaorKzCihUrtn/inCqMYgOkgyIXlbOmovO3TkLxqcPgdCuGpUO0QYA4z13jPArALi5hvYjAkQTfBZdRnTdw990Pcu6neaRyFY4/bjoCvh9ZL8v5J8x7gHZCdEUa2KaBFp2s7moKYVu3HXOFeJrfEaN1apR2IewL1UI6zfP7Qrd53+a0C8vNcdtC2TFxiDpQCmPo7ALroaJ9O5w7+yxceulcrF//BX7849vxxv+8DTV2AC0Ld5cZz0OGntgPaA4DwHgOimyMgUsHYOjS8qzPkpbxffSLFWNav85EIq5YuOyDpot2LcwtXLIU/QcMgMvwIQmEdfqhNKA8SXnl8k2o3uDQyBVBwlCuQOjcAZ3aCoLoOnQ0YCHQOSd0kHXVDlauqAbAZ2g5A+jQwjwAYRV4DR8+DAsX5n6YgsXw1qbAEXDWQbjYiw/vjFjHEi4dweC0DxtzwelI4NzjJtk3lm2WmAQ6X4/zE8pAAcBf352HW35yF1Z+uBqzZs4Mfwu8Ax18wLluiKPykhgchv0Fwh57f++PnpZy7gpak9+ueGj9vvDR/oWwL7Ra6lvIQ/OthatWqCVae9SmguVhjzpGyG1IA2okXMpDEyUGIgL9Z/W8kNCtWydccskcnHXWKXjv3ffw3z+6Be/Nm08cgzjDyPqrTh7PStkVlrvh3PGpRZyGLBE6vgTtkYF11Wr6MDSmegan+GTadAs8GruP167DkKFDwjoRCVOQEw/KmAhsYLB8yWZYvxQiEjp8JgBMM2Axug8JDQifna/zhw/SMeV8vhsZMvYBzhNhG8B5g9wV0OkOGjQI1dV1PMZIcg7k6jXjckKpA9QudJ1Qu5Q7dzUQVgo/QRyHeSWZJa2gyRnFXFdbMW/eAvzoR3fgtddex7HHHonLLjufIeJe0EvpCTPKQ+ewUD6A7wzrovvQ1IA+0zy05ghMaxKLaH1VNLDNkBWOSGsDGqMsz7oGDx6I666/mqHkY/HqK6/j1lvvxaJFSxEXQRHDw56eTxXMLu2rsNVIssC7kPx2+dUfr2HZomf37nSeNLIs5W4LgQs1bhu/SOKj5fVIJOJs4taZn9H9VdCAhNMkUSRYvXILPl3bABEhFEwoDlOjKB2rKlFWVoKlS5exRgg7uW2uThOFXCn3qWUDgcMFm2scOHSwCxcuwy233IuXX/4Ljph2OG644TqMHTsKWYaX9VvkaogRXW1IA21bFNO2xYuka2sa0MAaGFzzbIbOL4vx40fj5m9di4mTxuA3v/0t7r7tAcx7fxF3q3E4XN2L7MLw7WRgQmOXr57/wQLoLkUdqLCSmwx+5m8HIi4dbDU2fh6D68byDVF6yGhAn6pCocDq8vJlgRML0FAbw/JFddBLIJo0gYS7Uy0MHjyITna5ZvcYRCRcsMVdg2UrVuL2+x7Eb373e0yYMAY33XwNJk0eC4hFJpuFiC7kCmVEdEUa2K0G9sjJ6gquEFqiXoin+ZZw96VNaRfCvtAq7FtIU/OFba2ZV9qF0Jq0W4+WGrccCAzIy4RGAAAQAElEQVQU1IEahtuyXgaGhmrqYZNx883fpLOdgFde/jPuvP1+hpHfDw2hiECERlHjciFwo8IdMQogCHykSEvNWNYP8Mknn2LEiGF05Brsww5XNhvg/fc+QiYVQLizFTgQUT4BAAGgcjrIOWetawK1kbkDOQphiFd4a2MTXvglGy0Xtkf51tEA9SpZ6I9yCB2YTgnLcwXR58g5JXRm1iR5DBAgyBZh/vvLkUpmiCbIXzorxAh8nuWP4LnsF5s2oC6ZDJ9ahvMIxAYXgwhrApYsAs43foZ5cI6I5OgtWbIMD9z/MH7xi19hFOfct26+DtOmTYbjCDIe5WQ/xzEwxrCu+ZxBm7sK7Ynm95eASrsQWotPIU3Ntxbd5nSUdiE0by8sF+JpvrBtd/n9NmNUkELYnSDN2qNim9GAGqJtIHRejuHOkY5KxIHrxOnIaDQBxBhqmzRlHG7+1jU4fMr48Czrxz+5DX95/Q3ol0mMGICGTbG1zI4sim4UaAoDuAwzO2xf8dEqiHHQo3s3GkTABjSSVnuBlxA8VgKdu5aie79GJDNfoLGxEV5GaJhL2c5mhqv170mNU+g0NexcWNZ8iF7woXV5yPMsaI6y+6gB1ak+B6acQ36Q4rP2OI/0uVpYm0Im4yFV76KuNo2KzvXo0j0BXVSBzncrcwsEnBdgt6qqDigta4f5dJY6f4zjcL5lSSsA6MQtnaTiZrOcNyIwnIdafve9edDfGNYIzOChg3DzjdfjqKmHhfPY6nwjxB0XjnHDPqLMyBfR9ZXQgD7jQthfg6LV21+kI7pfXQ0UWppcXidrQKPk8bxWRDBp4jhcd9210P8/c/78D/Bf//UjhpP/gOrqWhosQZwOFTReWbW3TgwxJ4EvNm7Eqo/X4u233sWoUSMR504l4E5FhOaNkNen1rkxizPOGYub/+EIXHTNAEw9thQdutYg6a1FXf0mGuUsAl/gcyOS7wc1koYMTQbIQ+jGEV0HSgPqKOn4EMSBoBwGpXxODpKpLOrr61Cf3IDSijqMmVKE2Zf0x7f/cRrmzJ1KJ+oSj89OnyFlFRHOmRjrcvNvwoRxeO/d9/HR6rXYtHELHWUCxsTB6UhsB4ZzrSiRQJp8XnrpFdx62+3405/+jMOmTOE8vSY8e3VjMTpnS+eco8mO0exQJUSwTxow+9Q76ty2NHCQpVFHq6B/q6p/ruo4BuPGjcX1112D0087DZ9++jnuu+8h/Oz5X2PtJ59BxNAYulDn/PNf/waPPvo4Xnr1DZ6vfRT+wlTG9+E43J1us3kAzZ4xDnyGlK2k0aFKMOnw7rjgijG45tvjcflNA3D8aV3QrU8GHqq5K8ow1BggNLYMScI6JBEjxHMAQe5iqu25QvS51xqgHsO+muYhrMh9cPcKQhB4SGfrwwhE1q9F5x5JTJ1egQuvGI3r/mYKrrx5GKbPqELHLjHE4gEdHyDCZ8fnj6aLtaCvDUurV63FypVr8MeXX8MjjzyOp59+DsnGFFxGV4wxoeP99Qt/wK233oUVH36EY445Bt/+1k2YPHkiYlzwZTlhfc43ToqQXvQRaaC1NHDAnKwa3zy0lvARnbalAUOLpwZNn7MaK03VgSoMGzYEV1w+F+edN5tNAR577HHc88Bj+PCjNfgFjd+n6z7H1ZdfilNmHIt/+LubkWyow+9+9yKUpg3P1go9rRpvh20uz+QCBIHucIBOXcoxbsIAnH3BKO6AjsC1dLonn90dw8eWo6wig2S6Go0NGZ7jCp2uhWU/gWH/gKY7Cf2BfIQX6XMBEGbZghB8WIYdc3Vfx8+Ag94GllEL1YuID+E/6OKFetKfdgR3q9ZmWEpBnAxEhDrm+WZK6Ph8OtYGxIob0X+IwQlndMTlN47CjX83BRddPQrTpvdBj/A/jIhR31yAMZIBPiPZ+jwoRnhzPvD5uY7Bq6+8hk/Wfoz/84/fw2knH895dnG4I33u+RcYGVmHhx95Gg8//DDq62ow+5yzcM3Vl2PsmFGUT0cQEoMxBo5jICyGQ2Ma3V89Dei8zcOBGp3JM8yn+4txnn4+PRB8WpNHXu582pq0C2nl6e8sLcRrm3mBEYOY64D2inmERitnuGgUAfTs0Q0zZ56Oq6+6HH369MJPn3gG7747HxecPwf/55/+EVMnTcS//cv3MfvsM7By+Up8sWELHDfGntvfjuOwwpBHAsa4zBfeFvGEi0HD22PGWX1xzd8MwbV/M5ZGfBiOnlGGPkMbkSirQSpbh2SyHp7n0enGkE07NLwBhAZXnYbljkupBnr2pyPhEPS5aJ2IjkpzXxcIOFAFOlUO3TExOs6A4COwHtS5mvA3lTNc+CTpIAE/U4JkXVEYBhZ3C7r1rceEI+KYdVE/XPOd8bj+u2NxxpzBGD2hI8rbJ0ifCuZn/hYxEBHSCphaQr4ll+rTaqhL4v35C3DOOWfirlt/hKlTJuG73/k2Tjn9ZKxbvx4PPfIEqrp0xMUXX4g5c85B3769SY8LLPWkTeAYAW9wWDDMkCXa+mUp+65gf8nenF9r8imk3Zp0C2kV8tB8YVtr5pV2IZjWJB7RijTQkgbUWeUcmocOHSpw4nFHYcaM4zB+/Eg62nfw45/cgo/XrMEPfvAfWLJkKZ1wX2zatIXGT82fws6o2x0qaX+2GlLL3acazW49izDlyO6YPXcUrv+bKbjqpgmYc8lgTD2uDP2HBihrx52XeDyz406rPkuH6wKBQ9o+HId5uHTAKsOO/Ij0NbrV6Vk6Up8OieZDCNRMNptFI/WW5m5V/4tEcevRuWcG46YW45yLe+OKG8fg+u9OwiXXjsSxM3qi74BixBKWegsI+Vv1m8/vLqUcXFyt/2IjKjt1xcYtW/BP3/8+1nD+3P/AA3jxj3/A2LEjcORRh+HUE49Fx04dofNPqVqdIJqJINLAAdCAviEHgE3EItIAkDduxnHg8fxLTazDXa/nZSDcQRTqqLioFKlUgOrNtawWiOSAhT266WMR+NzzMJzp+ZaG1iJRFEO/QWU44rgqnH/ZSFz7ncnc6Y7BRdf0xQmnd8bICQm077yBPnY9UulahjdrueNthJcJuOM1HIcAyAN46UiYhHWa5kFxdpbP1xWmhbiF9W0hn5PN8sw6CASeFyCVrkNDYw31UgcvqEFxuzoMHBELdXru3KE8V52Eb/3jWFx2Qx9MP6k7ho5sz4VMAjYwfAZCcEjHYbrn4xMRiCgY1DYm0ZjxAHEQc3UxhPByuDAKrI+iIt0hA3pkoQ3W5p+VliKINLD/NWD2P4udc9DJnoedY0S1XzUNiAg0zKs7CgG4/wF69eiB1avWYPTIMfjnf/5n7mon4Ic//CH6D+iLpUsX4/XX38Cjjz6B9957nwY93WRcJUzVcAaBRRAEpKVgmRIKDanOcO5QgYAhQYPAZglpBOzney5TMLTsoHvvMoyf0h2nzR6Eq789Dn/z/cNww99OohMeh+nceQ0dnUCnHh6Ky5LI+g1oqG+g802GO99sxoWfJe0gC5C3MWQqKg+NPyXiUPnps4l1bOdN+R1WC8JFAM8WAz3D1AIxqSa22a2g5TyQQVifL2uqdZrmQPspH+VnITAQyQEgiorcZZnkIOwXtjmwdKT6XgaBwMsKx+dBv0DU2JhBOtMAJ9aAdpUp9ON56hHHdcU5F43GNd86DN/+X9PCneq5lw7BNNb3H1yOopIY6cXgh4scjhUpOuQ0+RoCYPR/heB4A5+7WYqifC11EBD4FLVlK4QyioGIIJPJ4oMFi/DTx57EH/7wIlYsW4runTvjRz/+McaOG4/vfvd7OPbY6Vi4cAH69O5JGQCxpEhAdH2tNGD5zPNwsAZumjPOC6Rp87bmZcXJQ/O2lsr5PoVpS/h721ZIX/N7S2dn/ZReHnbWvj/q8vzy6f7gsT9pikhIXp2QghrXLlWVGD18FB595ElcedXVeOnll3HBBRfi/vsfwjHTD8PV116Cnr164a2338Xtd9yNp5/5BZYsXYFkKg3HGDgOp3BIVxDwhQqCAArKKNQTnamI7nAMDTTgmBiEoV8RgXEcaBu70RDbrcAmlLcr4W63PaZOr8SsCwfgmm9PwHXfHY2rvzOKIc/hOGNOPxxxfBVGjHPQqXsN4mWbYE090l4t6uproP8lWjaTppPKELJ0NBnKRadLZwJeNvDI28JxhIAwr3xJBKBrEbGsY5aLA8sd2Y4QsNGSpjpTzedAxywipOnAMDpgoe0K5Bf+YIcbjjMgTS8bIMvdeSbtI5VKUac1yGTr4XERIe7naNdxPQYMDzDxiHKcenYvXHjlUFzznbG46e8n4PrvTMX5lw/HMSd1wtDRpejYpQRuTKCy29BRM2cty0I5DKDOHsWIucUclyUAwromlFAm8LKEgJUBn5tH5yviwkiMDj6D5cs/DL+Zfsutd+Lll/+MTp0645oredY661Tce899mHHyKXjppZfwve99D488+lP04rzp1a2bCgLhP2NUDkBEcJCuvWZrqZNC2GtCe9hxf/EspKv5PRTrS6Er3ebwpTo2IRX2baraZdISbm7W7bJr1BBpYD9pgHbOcseSzfo46aTpGDlyKB5//Ak8+OBDePyJJzFu3BgcffSR4e/STj/mCFxzzeU499yzUVKS4O7lj7jjzjvxzLM/w8JFi+F5PoT/HDE01gbGOHRqrKMxNU2GdeejUJOusH2rzRs0+i1LZ2SRpQPJoLJjAn36F2HclPY44YzuOO+ywbj8pjG46X9NZmj0MFz37cmYe9VIzDy/H445sQfxKjFgmIMuvZIobZdErLgOgdmIjLeZDi2FhoYG1DfUoa6O+boAjQ0W6aRw5xjQSVtCgExa6AjNTkDrc5BJI8TLEDfZCDTUB6ir9VFfl0Yy2UBI0olmkMyQd7AeTryWO/IGOtEt6Dkgy/B4OXefnTBjVmfMubQ/rrxxHB3pNNz490fg6m9NxNxrRmLGzB6YclQn9B/cHpWdirlLDahrn07eMhWCpgpo4VJdK2xDyT8fn7t5bbF00OFvCOtzY4h/8aIVeO5nv8Ydtz+AX7/wWy4eBLNnz8KNN16LE084FvojFJMmjcdRRx2B5577GR577LGtDnbmmWfy7FhlysE2rlEu0sCB00DkZA+criNOBRoQ5sMQqfh0OgGOP/5oXHXVVTSgs+lQr8Gx04+m4Q6Q9bJsz9JY+ujVsztOPeUkfPOGa3HOrLOh520vvvgSbrnlNjz2+DN4f/4iNDQ00skK9O8jRYSul4z28rbcUarDBQ2/7qyyWUun4lAuIQSUKSAfg7LyInTpVoqBw0swcVonHH9qb8y6qC8uunowd7/jcfP/OpxOayq++d2puPbbU3DZ9WMx5+JBOOv8vjiZzuvYGV1w+LGVmMQd45gpCQwZ5aD/UDAka9F7oIeuvRt3Cdreb0iAPoN89BsaYPTkGGUoxdRjKujoO3Ix0I0h8F6YRcc/9+rhoQO99jsTccP3JuM7//sIa0Fu4wAAEABJREFUppNw8bWDMPuSgThl5lAcPr0bRoxPoFe/dqjqWIaiYgeQLDw/g4ALjoBhZMtzVQU2gCqmLvAlLtkljjpafV6GxNLpDBYsXIqnnn4et912J/7wx5egf6Zzxhln4KabrscZp5+C3r16kGdAmXzSZEoHPe3ww8J5M2vWLFxx+eU445STwSN4ymzhBwHE7Jo/iUR3W9bAIS6baSvyW2v54uSgrcgUybH/NKBOyzEuQ4EIjajP8GBpSTF6dO+K4uIEjWMA4wjbnBAcGsmAO1/d8Tgi6M2zttNOPQU333QDzj77LHTo0B5/ee01hg3vxYMPPow333oHGzduhnoBEWGSAws6SALtLsAUsMhflvTB8GwexADGOAB3VECcuyhWEFn7Wmtg2F/72ND5BAh80zSHucPj2a/j+ojFDXdbcXTqGqPjKsag4RUYO7kKR5xQQWfcHaec3R/n0OFedPVQXHL9UO6Mh4Uh2eu/N54OegJhIneUU7bCTX8/hQ57SlN5Mr75txNx/fcUiP8343DlTSNx6TeH4aJrBmH2pYNw+uwBOPGMXjjm5M6YNK0rRoztiL4DS9GlRxHaVRQjUexSRg7RepQ9aNKGAzDMDOrCwgvzoqFmBS6KLNssdRLQ4YKXMZafFhri5uEnaQQs5+6AOg3xQzoB21hf8DxEBJs3V+Odd94Ln9utt96GlxnyLS0twZln6PO9FmeccTL69+8Jxxg6TI/gMy9wHNV3EModBAGKEjF079aVi54ynv1auJwzvOEYxUN0fQ00YNugHzEt6b1QYM23Fm5zOkq7EJq3t1a5kMfO8nvLZ2e0Cuv2lu7u+hXyaJ7fXd+D3S4iNH6xEISmV40hmOo4aDUh+o87yDBlHk15I2owc4uxEBdA3z59cPKME/DNb16D8847G/0HDMLiRUvw08eewp133Ytf/fo3WLxkKRqTKRjyVRqO48DCIAjUOQCsZt7n7ijLejXcPsua8hWRXLsxDhQcxzAF1KGg6dL+xgHpCIF4UgTQMfODd0CIERyC3sKPOEHLmmeWXHX8Cm7M0PE5SBQ5KC5xUVIa3wZlCZQosK64JE4cN/ziVjzhso8b8kZ4WX4qGKYKDtP8nSvTHqmqCSbsJ8KUOgGdaQ60HIPhWAwXRPneIgKhY6XvCqt04ROETlp15tEJBvDpXCEcjTIRgREXIg5TYfg6iyVLVuKFF17G3fc8yPDuE9y9Lgyf20UXnhfuWE895UT069cX7Er57FYwIQ3DMkgccKh0l7KJcBaRlyUwB0fAk3eE/MRISIc92vStsu8KDpTgzfnvLd/mdJqX95bu7vrtC5896bsnuGZ3Qu+f9ohqpIHW0YBOdt/3wzPYgLuZHj164uijDsdll83FlVdczLO6I0NDq79Te+edd+Gee+/Db3/3Ryxdtpxnnkk4dLaAAAQLh7gxWIZDhU7BEEJLjr251MEp7L4v/QK2h21ORce350CpyVpp7p77vmOonhR8n+5NdcddrmscCP+5jotUo4/lyz/Ciy/+Gfff91PcdeeDePXVN5BOpzF16mEM787FZZfODZ9b9+7dmxY3dmu67xJGFCINHDwNmIPHOuIcaaB1NCAiMCY3ldXRprNZZH0fGnIcMXwoTjllBq695ipcdOEFGDt2HGpqqvHyy6+GDveeBx7GL3/7B8xbsAiba2pDp+vQ8YoYiNBNNAHa0CVtRBYRKdCRgZ6rKtRQj4uXrMDvfvcSHnjwp9Tz/fj971/Cxg0bMWzEEMw+91Rce+1FmDlzBkaPGoayslJGEPwQ9EctdFEBXiLCz+iONHBoa8C0RfH1JctDW5TvYMkU8d25BkS4g2ratum8cTir9XxQzwMV/CBAwPbOnTth8qQJmHPuObju2qtw/nlzWJ4In075rbfextNPPY0777wXTz7xLP7yl7ewYsVHqKtvCJmK7MTg0xGTdBjoBXIyKC+y4s7UYvtLy01ABN7Eye84dddmw3Kuj/LKA2sC4hGYC3kpD81DQ7JhDdtZEVInYdVBDljPSlZBoekjj7lDakkvILBXE1Wi8A77cqwi3J1uBZUPqKd+Vq5cjddffwtPPvks7rnnfjz19DMs/wXJVCPGjBnFEP4sXHf95Zhz3kwcPnUSevbgbpXnugFDzH7g8dkE0Oel6yR10oYZXSyRdXRHGtitBiwnaB52i3wQEGiOvjzX/EDyaUs98zj5tCXc5m35Pvm0efv+Kuf5adqaPJReHlqTbku08vx2lbbU91BsExEaaoEaaMe4cNQZgHUEo22g62j2MqrTHTtqBM46/RRcc8WlmHvBHBz/jePRvWcPrF69Kvxm64MPPorb77gHTz71HF559TW8P/8DfLLuU6TSWVIW6K7XiAMR8lKAodNocpg8R9ZfR9I/Uyp8DurILL2z5XlwzplY9g8AOh5r/TAvEoQp6PTEAlrPpQJ0LFmfuYB4YMoxBeoSlbeQBOvQBGGfJj6W6bawuoXy9T0fljKIGKh86ryVPiD8h60XSUPH8Olnn3P8C6iHP9ORPh+ep+pO9fd/+CP1tRpdGeo9Zvp0Ll7OYaj+Upx15mmYMH4MunTuDMfkeCgfBbGGPByOh7pjLtQhzFae+hy3Fr4iGR13S3Cghrm/ZCike7DGsid8C+XVfEt9tb0QWsJt3rZtVjdvicqRBr4SGtj5IPIvjLZqXtP27dtj0MB+OOrIqbjwwjm4/rorMXfuBZgx40T0pOPdvHkTPvhgAX73u9/jkUcewX33P0hn8yxeYuj57bffCb9c9elnnyGTyQB0XBCB7sxisRizZisY48A4QrAwJghBmEK/ucvdXRBkENhsCJZ1gZOF47pIZrJ49le/waIly+i0HNDXhs4RFmCGt2XWg9JReib8chJ5OAoS0nB4Rmro8Ixx4FIu4+gXwLS78Fwb+GLDJixb/iHeeefd0Jk+97Of4/4HHsS9PMv+xS9+iXnz5mEDw75du3bBscceQ/2cz6jAlbjggnNxDM/CBw/qj4qKipwsXACobvOA6Io08DXUgPkajjkacqSBrRrQHZ2IhGXNZ/1c+DKgg/CYb9euDP379cER0w7DrJlnYu5FF9CxXISzzjoTRx99FAYOGBA61ZUfrcKbb76N3/zmN3jk4Udw1733476Hf4pnfv4r/ObFV/CnN97C2/MWYNGKlVi1Zh02b6pGbU0Dko0e+wts4MJIAo5TRKdLYF7LRuIA4YNlK/EvP7wDt931IOoaU6wTOG4M+sUixxj2FYKBY3J9YWPwPCH9bMhH+SnfRctXUo4P8CrDuy/84WU8/fyvcP8jj+Gu+x7AA/c/hJ/97JcM9b6JFR+uZCi4HvpFpCOPPApnnz0LF188F5deMhezz5kJ/XKZLkgq2pfT2QfweAbucXetqc9dM6Ir0kCkgVADh4STza+ENQ2ljj4iDbSSBkQE6lw1lAoBWAS4H1TIzTfLUg58P6BDsYjFXHTqWMVd7wBMmDAOM046AefNmR1+Q/aSSy7B7NnnYMaJ38CUyZPQo3sPxLhb3PDFF/hwxXK889ZbePmlV/Dz53+PZ595AU88/jweffhpPPzg03jkoWfw2KPP4YnHfo6nn/wVnn/ut/j1Cy/h9gcewz//648x7/1VKCvrGO6Yf/3HV/H8L1/Ar379azz/i1/g6WefxRNPPo3Hf/qzkM6D9z8Z0nz8sefxzNMv4Pmf/R4v/vFlvPXmm1i+bBk2rP+cDtqgZ/duOIxynswxzD53FsdwMeFCnH/ebJx26smYethkDB40gCHfTtAf//AZXrbUUMCwtsdFiFXtMKRtjNDJA0KLYkSgl+rUcrGi+QgiDbSWBnRO5aG1aO5POnwl9p58fqCa7o6K4hTC7vDz7YV98vl82/5M87zyaWvxytPLp61Fd0/p5PnvLN1TWoc6vojAGAPhP0ccfubyukvUOvoRKBhDPAHzdC10HoW6Yy1vi3jMgf43fv369MaoYUNw+OTx+MZ07gR5Pnn+7Fm45MLzcfmlF+KiubMxZ86ZOPOsU3DyKd/gWfBROHzaZIwbPxojRw3FkKED0bdvT+4ku2Jg3z7o06cX/GyaZ6NpJOJxdKqsCB1k167d0LtXHzrCIRgxYgTGjhsV0vnGCUfhlFO/gbNmnoxzyWfuxbNx5eUX4TKGvy+ccw7OmXkGTjzuGBw+ZSJGDh0MlbeqsgPicSccBz9QOD7NG1ZSBWBDqCPHEJceV1NhjcCE/9B0OVxciEhT6euRqJ52BQdLA83laS059hfdluRrzlPLLeEXtiluIRS27Sy/J7iF/Qv7aV7fm8L2KB9pINLAXmhAXyb6XfqfHR1wrq2wPkAsHqCkLIaqjqXo1r0SvXrTmQ7qg+EjBmHU6KEYM3YYxk0YhfHjRmDGsUfg//uHG3HFZTNR0S6G/n17Y8qEsZg0cTxhAiaMH4uxY0Zh9KgRYf+BpNOrd7eQblXHcpSVx8mP3pArhR1lKZQrn1c/qvjbK2LHmu3bo1KkgUgDO2ogcrI76iSqiTSwnzVgGXb2GabeBn6QZTkdguclkW0Cz0vBz/goLy7CnNNPwj//779Fv9494Xs8O9adrf62c9ZHJuuxD+uCdEgjR4/09YtUCjwvDRjq3c8Di8hHGog00EwDh6STLVyNNxtPVIw00OY1YK0wuOpCJNYELszWfAz65SfXKYJjEjASJ/A1DXLDGjKgP8PDPbhjDmAcQxwHGpbVbzE7jos8TRPSYxkxCFziOzkC0WekgTamgd2Jc6jbe1M4gOb53Q2+sH1P+xbiF9LZXb6wn+Z3h99a7cqrEPYX3f3BY09lLZSheX5PaUX4O2pAhE5WTEGDMF8ILPIWEYgegroM34qlo8yB9nRjcVhxISJ0whaCHIC57QG8BMYYiAiia9810PydKCzvO/W9o1AoQ/P83lHcsdf+orsjp+1r9oVvYd/tqe5YKsTV/I4Yu65R/Dw0xzLNK6JypIFIA21bA5bi6QvNJLojDUQaaOMa2D9Oto0POhIv0kCkgUgDkQYiDRwIDURO9kBoOeIRaSDSQKSBSANfSw206GQ1JFUIe6Khwn6ab6mvthdCS7jN24IgQB6URvP2/VVWXruCveS5Q7dd0c/X79DhAFTkee8qPQAiRCwiDexXDexqbufr9yvzXRDP895Vuotue1y9K/pav8fE9rKD8srbdE33hIz2LYSW+hbiab4l3OZtil8IzdsLyy062ULEKB9pINJApIFIA5EGIg3smQYiJ7tn+oqw25oGInkiDUQaiDTQhjUQOdk2/HAi0SINRBqINBBp4NDWwB452cIYtOb3ZOiKXwgt9S3Ea57fXT+N4e8KWurbmm17IvO+8D1QfPZExuYytVTeE7oRbqtq4GtHrKV52LytLSjnQMl0oPg01+mubLTWq0zN8QvL2r4rKMRrnm/ep3l7S+V96btHTrYlIaK2SAORBiINRBqINBBpYHsNRE52e31EpUgDkQYiDexcA1FtpIG90Hd/XFEAAAJfSURBVEDkZPdCaVGXSAORBiINRBqINPBlNGA0Bp4HjTt/mU55HMXPQ77uy6b5fpp+2T6Kp/iFoHVfFvLjzKdftt++4hXK2zy/r7QL+zenXVguxGsr+UL5dpdvKzJHcrQdDexuzhS2tx2pt0lSKF/z/Dasfc81p11Y3nfqu6UQIuRtbj4NK7/kR6G8mv+S3UI0xc9DWLEHH/l+mu5Bt/A3xvPj1DTaye6J9iLcSAORBiINRBqINLAHGoic7B4oK0KNNBBpINJApIFIA3uigb1ysnvCIMKNNBBpINJApIFIA19XDWznZDX2rDHkPGj5yypGcQvhy/ZTvMJ+mte6LwuKXwhftp/i5cepqdLQugMNyrcQ9hf/Qh7N8/uLZ2vSbS5zS+XW5BvROrAaaOm5Nm87sJLtHbfmMheW947iznsV0m2e33mP/VurMqhdzcOecNO+hdDW+6qs+XFqquVCmbdzsoUNUb61NRDRizQQaSDSQKSBr5sGIif7dXvi0XgjDUQaiDQQaeCAaSBysgdM1RGjvdFA1CfSQKSBSAOHsgZadLIaW9YYcx72ZKDatxAORt895Zkf587SPaG1L7iFOmue3xe6LfVtzqelckt02kpbS/LvS1tbGV9bkGNf9NhS37Ywtt3J0JL8zdt2R2tv2w8Un5bk25mdzNepfC31bd6m+Hlo3tZSOd8nn7aE27wt3yefNm9vqZwfp6bavyXcFp1sSx2jtkgDkQbaqgYiuSINRBpoKxqInGxbeRKRHJEGIg1EGog08JXTQORkv3KPNBpQpIFIA3ujgahPpIH9oYH/HwAA//8qlB2MAAAABklEQVQDAI9uhXK57lc3AAAAAElFTkSuQmCC"/>
          <p:cNvSpPr>
            <a:spLocks noChangeAspect="1" noChangeArrowheads="1"/>
          </p:cNvSpPr>
          <p:nvPr/>
        </p:nvSpPr>
        <p:spPr bwMode="auto">
          <a:xfrm>
            <a:off x="434975" y="-1828800"/>
            <a:ext cx="4505325" cy="49244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3"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28381" y="2348881"/>
            <a:ext cx="2704059"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976C4FEB-63DD-9698-9F13-B390E1EE9A8F}"/>
              </a:ext>
            </a:extLst>
          </p:cNvPr>
          <p:cNvSpPr txBox="1"/>
          <p:nvPr/>
        </p:nvSpPr>
        <p:spPr>
          <a:xfrm>
            <a:off x="5502262" y="5221289"/>
            <a:ext cx="3641738"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a:t>
            </a:r>
            <a:r>
              <a:rPr lang="en-US" sz="1700" b="1" dirty="0">
                <a:solidFill>
                  <a:srgbClr val="FF0000"/>
                </a:solidFill>
                <a:latin typeface="Times New Roman" panose="02020603050405020304" pitchFamily="18" charset="0"/>
                <a:cs typeface="Times New Roman" panose="02020603050405020304" pitchFamily="18" charset="0"/>
              </a:rPr>
              <a:t>5:</a:t>
            </a:r>
            <a:r>
              <a:rPr lang="en-US" sz="1700" b="1" i="0" u="none" strike="noStrike" dirty="0">
                <a:solidFill>
                  <a:srgbClr val="FF0000"/>
                </a:solidFill>
                <a:effectLst/>
                <a:latin typeface="Times New Roman" panose="02020603050405020304" pitchFamily="18" charset="0"/>
                <a:cs typeface="Times New Roman" panose="02020603050405020304" pitchFamily="18" charset="0"/>
              </a:rPr>
              <a:t> CRM System</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Farinasmarketing,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604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4118" y="456034"/>
            <a:ext cx="6589199" cy="1280890"/>
          </a:xfrm>
        </p:spPr>
        <p:txBody>
          <a:bodyPr>
            <a:normAutofit/>
          </a:bodyPr>
          <a:lstStyle/>
          <a:p>
            <a:r>
              <a:rPr lang="en-GB" dirty="0">
                <a:solidFill>
                  <a:schemeClr val="tx1"/>
                </a:solidFill>
                <a:latin typeface="Times New Roman" pitchFamily="18" charset="0"/>
                <a:cs typeface="Times New Roman" pitchFamily="18" charset="0"/>
              </a:rPr>
              <a:t>Analysation and comparison of Systems</a:t>
            </a:r>
          </a:p>
        </p:txBody>
      </p:sp>
      <p:sp>
        <p:nvSpPr>
          <p:cNvPr id="3" name="Content Placeholder 2"/>
          <p:cNvSpPr>
            <a:spLocks noGrp="1"/>
          </p:cNvSpPr>
          <p:nvPr>
            <p:ph idx="1"/>
          </p:nvPr>
        </p:nvSpPr>
        <p:spPr>
          <a:xfrm>
            <a:off x="700683" y="1700808"/>
            <a:ext cx="4762872" cy="4525963"/>
          </a:xfrm>
        </p:spPr>
        <p:txBody>
          <a:bodyPr>
            <a:noAutofit/>
          </a:bodyPr>
          <a:lstStyle/>
          <a:p>
            <a:pPr marL="0" algn="just">
              <a:lnSpc>
                <a:spcPct val="150000"/>
              </a:lnSpc>
              <a:spcBef>
                <a:spcPts val="1200"/>
              </a:spcBef>
            </a:pPr>
            <a:r>
              <a:rPr lang="en-GB" sz="1200" b="1" dirty="0">
                <a:latin typeface="Times New Roman"/>
                <a:ea typeface="Times New Roman"/>
              </a:rPr>
              <a:t>Enterprise Resource Planning System or ERP System</a:t>
            </a:r>
            <a:endParaRPr lang="en-US" sz="1200" dirty="0">
              <a:latin typeface="Times New Roman"/>
              <a:ea typeface="Times New Roman"/>
            </a:endParaRPr>
          </a:p>
          <a:p>
            <a:pPr lvl="0" algn="just">
              <a:lnSpc>
                <a:spcPct val="150000"/>
              </a:lnSpc>
              <a:spcBef>
                <a:spcPts val="1200"/>
              </a:spcBef>
              <a:buFont typeface="Arial"/>
              <a:buChar char="●"/>
            </a:pPr>
            <a:r>
              <a:rPr lang="en-GB" sz="1200" b="1" dirty="0">
                <a:solidFill>
                  <a:schemeClr val="tx1"/>
                </a:solidFill>
                <a:latin typeface="Times New Roman"/>
                <a:ea typeface="Times New Roman"/>
              </a:rPr>
              <a:t>Role in business operations: </a:t>
            </a:r>
            <a:r>
              <a:rPr lang="en-GB" sz="1200" dirty="0">
                <a:solidFill>
                  <a:schemeClr val="tx1"/>
                </a:solidFill>
                <a:latin typeface="Times New Roman"/>
                <a:ea typeface="Times New Roman"/>
              </a:rPr>
              <a:t>ERP systems contain all type quantitative data of the business organization (</a:t>
            </a:r>
            <a:r>
              <a:rPr lang="en-GB" sz="1200" dirty="0" err="1">
                <a:solidFill>
                  <a:schemeClr val="tx1"/>
                </a:solidFill>
                <a:latin typeface="Times New Roman"/>
                <a:ea typeface="Times New Roman"/>
              </a:rPr>
              <a:t>Netsuite</a:t>
            </a:r>
            <a:r>
              <a:rPr lang="en-GB" sz="1200" dirty="0">
                <a:solidFill>
                  <a:schemeClr val="tx1"/>
                </a:solidFill>
                <a:latin typeface="Times New Roman"/>
                <a:ea typeface="Times New Roman"/>
              </a:rPr>
              <a:t>, 2025). Tesco’s use of SAP as a part of ERP could be understood with the cloud-based picking software for picking items from supermarket shelves (</a:t>
            </a:r>
            <a:r>
              <a:rPr lang="en-IN" sz="1200" dirty="0">
                <a:solidFill>
                  <a:schemeClr val="tx1"/>
                </a:solidFill>
                <a:latin typeface="Times New Roman"/>
                <a:ea typeface="Times New Roman"/>
              </a:rPr>
              <a:t>Retail Tech Innovation Hub, 2024</a:t>
            </a:r>
            <a:r>
              <a:rPr lang="en-GB" sz="1200" dirty="0">
                <a:solidFill>
                  <a:schemeClr val="tx1"/>
                </a:solidFill>
                <a:latin typeface="Times New Roman"/>
                <a:ea typeface="Times New Roman"/>
              </a:rPr>
              <a:t>).</a:t>
            </a:r>
            <a:endParaRPr lang="en-US" sz="1200" dirty="0">
              <a:solidFill>
                <a:schemeClr val="tx1"/>
              </a:solidFill>
              <a:latin typeface="Times New Roman"/>
              <a:ea typeface="Times New Roman"/>
            </a:endParaRPr>
          </a:p>
          <a:p>
            <a:pPr lvl="0" algn="just">
              <a:lnSpc>
                <a:spcPct val="150000"/>
              </a:lnSpc>
              <a:spcBef>
                <a:spcPts val="1200"/>
              </a:spcBef>
              <a:buFont typeface="Arial"/>
              <a:buChar char="●"/>
            </a:pPr>
            <a:r>
              <a:rPr lang="en-GB" sz="1200" b="1" dirty="0">
                <a:solidFill>
                  <a:schemeClr val="tx1"/>
                </a:solidFill>
                <a:latin typeface="Times New Roman"/>
                <a:ea typeface="Times New Roman"/>
              </a:rPr>
              <a:t>Importance for efficiency:</a:t>
            </a:r>
            <a:r>
              <a:rPr lang="en-GB" sz="1200" dirty="0">
                <a:solidFill>
                  <a:schemeClr val="tx1"/>
                </a:solidFill>
                <a:latin typeface="Times New Roman"/>
                <a:ea typeface="Times New Roman"/>
              </a:rPr>
              <a:t> It is useful for Tesco in picking items from the supermarket shelves and receiving online orders while planning the resources on handheld devices (</a:t>
            </a:r>
            <a:r>
              <a:rPr lang="en-IN" sz="1200" dirty="0">
                <a:solidFill>
                  <a:schemeClr val="tx1"/>
                </a:solidFill>
                <a:latin typeface="Times New Roman"/>
                <a:ea typeface="Times New Roman"/>
              </a:rPr>
              <a:t>Retail Tech Innovation Hub, 2024</a:t>
            </a:r>
            <a:r>
              <a:rPr lang="en-GB" sz="1200" dirty="0">
                <a:solidFill>
                  <a:schemeClr val="tx1"/>
                </a:solidFill>
                <a:latin typeface="Times New Roman"/>
                <a:ea typeface="Times New Roman"/>
              </a:rPr>
              <a:t>).</a:t>
            </a:r>
            <a:endParaRPr lang="en-US" sz="1200" dirty="0">
              <a:solidFill>
                <a:schemeClr val="tx1"/>
              </a:solidFill>
              <a:latin typeface="Times New Roman"/>
              <a:ea typeface="Times New Roman"/>
            </a:endParaRPr>
          </a:p>
          <a:p>
            <a:pPr lvl="0" algn="just">
              <a:lnSpc>
                <a:spcPct val="150000"/>
              </a:lnSpc>
              <a:spcBef>
                <a:spcPts val="1200"/>
              </a:spcBef>
              <a:buFont typeface="Arial"/>
              <a:buChar char="●"/>
            </a:pPr>
            <a:r>
              <a:rPr lang="en-GB" sz="1200" b="1" dirty="0">
                <a:solidFill>
                  <a:schemeClr val="tx1"/>
                </a:solidFill>
                <a:latin typeface="Times New Roman"/>
                <a:ea typeface="Times New Roman"/>
              </a:rPr>
              <a:t>Decision making and competitiveness:</a:t>
            </a:r>
            <a:r>
              <a:rPr lang="en-GB" sz="1200" dirty="0">
                <a:solidFill>
                  <a:schemeClr val="tx1"/>
                </a:solidFill>
                <a:latin typeface="Times New Roman"/>
                <a:ea typeface="Times New Roman"/>
              </a:rPr>
              <a:t> ERP system automatically prepares relevance reports according to the data used to record which helps in decision making. Hence, after receiving orders, it also assists Tesco in making decisions regarding resourcing and planning their ordered items and selling to the customers while maintaining competition.</a:t>
            </a:r>
            <a:endParaRPr lang="en-US" sz="1200" u="none" strike="noStrike" dirty="0">
              <a:solidFill>
                <a:schemeClr val="tx1"/>
              </a:solidFill>
              <a:latin typeface="Times New Roman"/>
              <a:ea typeface="Times New Roman"/>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2132856"/>
            <a:ext cx="3034680" cy="3034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BDgAAAQ4CAYAAADsEGyPAAAQAElEQVR4AeydCZwUxdn/n1l2BQ9QgVeDrGGNUQFjfFGiMYCYeAaBRGNeDyQg8UJfRY2Kuhg0WYxXIqjBI4KgojExGkUxHklQwXgQ+fsaBTySXQTRBFBAWXGX7f/8erdme3p6Znpm+qju/vnZ2q6urnrqqW8N6/Zvn6qqEv5HAiRAAiRAAiQQawITZj3aveHF+X3VVYacOTQrDT79XOlIVQeccbs1ddl13KICaUPHM1wdU/WXxhvpOhvkcsPIpMuM5WJPc41nBWmyMVuc0j1GvVjTzcbJ4pDq/vqvbyKp8cZ6Yjk4EiABEiABEiiNQOxrU+CI/RRzgCRAAiRAAnEjgJf3jEDhIEykBQUlSpiiwz31j2y86vg/rFLX6ve+eCErrWq9tbojVX3QcpY1pdntl0qlhuRJPTrKe2zXTXqk60r6HmWZhLKclJJ9xJ6Wy+GCVCWniVNaJg1iTWvkfnFIjU/X/Q1pyvyRq2a/O3qjKapYxRSriKIEkw6hBMIIEvhCDMrxmwUkQAIkQAIxJ8DhRZ0ABY6ozyD9JwESIAESiAUB84VaRVakRQsVRWEXKxARAbEiI1A4CBNpkUEJEqbQUAmgtC1TuChmo3lLStzWLWbL8+dWMcUqoijBpEMogTCClCWOIPJECSR5xBGIIub8ee44DZIACZCAZgToDgloToACh+YTRPdIgARIgASiTcB88bUIF1gKAvHCLlwgusIqWqgoirRo4JlYEW2SIXqvBJI84ghEETNaRAkhaomNJTLE/ByEOAR2TQIkEAwB9kICJBAuAQoc4fJn7yRAAiRAAjEgYL68QsTIjbzYYBcusBQE4gWEi/TQsfyj4iiLtB1+6UBACSFqiY0lMiRHAMHymA4BhEtidJg8+hAQAXZDAiRAAr4SoMDhK14aJwESIAESiAsBvISa+14UEjFWtd4K8QIJAkY6FVzeUex5XNhxHB0ErAIIlsd0CCCZJTHWCJAOAQTLX8zPXocJXuJOgOMjARIgARKohAAFjkrosS0JkAAJkECsCJgvkpZIDOsyksy+FyWKGLECxMH4S8BBAMHyFwggmc1SsfylQ/wwP6/+eqSfdXpEAiRAAiRAAgUIUOAoAIePSIAESIAEYkwgV8jYYBcxUp2nhxSMxIgxJQ5NJwIQQLD8pSP6IyN8qM1PbzZORsSHuWRKJ7/pCwmQAAmQAAkERIACR0Cg2Q0JkAAJkEA4BMyXPZuYgZNIzA09O6IxOoQMihjhTFGQvcazL7X56Rq5HxEfmf0+GO0Rz/nmqEiABEiABPISoMCRFw0fkAAJkAAJRI2Ak5iR2eTTImZEbVzB+cueYkOA0R6xmUoOhARIgARIwD0BChzuWbEmCZAACZCARgSsYkbHXhmdJ5b4JWZoNH66QgJlESgS7cElLmVRZSMSIAESIAFNCFDg0GQi6AYJkAAJxIGAn2MwN1TsOMEEgoY1MiPd737bdRMuMUmD4BcJlEzAEu2Rs8TlZuNk899eyUbZgARIgARIgASCJ0CBI3jm7JEESCC5BDhylwScojPMDUDzRGakUqkezVtSLq2zGgmQQFECSvRYI/ebm5leZiyXjj09GOVRlB4rkAAJkAAJhESAAkdI4NktCZCAEwGWJZWAKWgUiM6AgJFUNhw3CWhBQAkey6SBUR5azAidIAESIAEScCBAgcMBCotIQFsCdIwE4kIg+1ST9r0zCkRnxGXYHAcJxIqAEj3yRHnEaqwcDAmQAAmQQCQIUOCIxDTRSbcEWI8ESEA/AvbojC67jttQ/d4XL1R3ChrcO0O/aaNHJFA6ASV4dER5yOWGIXONZ82lLdzLo3SebEECJEACJFAyAQocJSOLdAM6TwIkQAK+EzAFjSFnDq064Izb02LGInMz0E4xYwiXm/g+BeyABPQhYDm1JWsvj7TgYf6s0MdTekICJEACJBADAhQ4siaRNyRAAiRAAmURSAsaMvj0cyFozL3i4VWI0Kj6oOWstJgxpCx7bEQCJBBPAirKY43cP/vd0RvNCI97jHpsXBrPAXNUJEACJEACQRIoTeAI0jP2RQIkQAIkoC0B8y+vaUGjI0ojs+QEgkY6ccmJtjNHx0hAMwKI8FBLWtRJLTfzaFrNZonukAAJJJVABMdNgSOCk0aXSYAESCBoAqagMSTvshMKGkFPCPsjgTgSsER3cDlLHCeYYyKB+BHgiPQjQIFDvzmhRyRAAiSgB4G0oMFlJ3pMBb0ggUQSsAge5nKWycZs4XKWRH4UOOjIEqDjJBA4AQocgSNnhyRAAiSgJwEzSoPLTvScHHpFAiQgUiWnicNyFvNnF/mQQCQJ0GkSIAGvCVDg8Joo7ZEACZBARAiYLwVDuOwkItNFN0mABKwE7NEd2L+D0R1WQvHIcxQkQAIkUCIBChwlAmN1EiABEogyAVPU6IjS4GknUZ5J+k4CJJBFAIKHiu643DAEy1luNk42f+ZlVYzXDUdDAiRAAiSQTYACRzYP3pEACZBA7AiYv+CnRY3MEa6rWm/tOMKVm4PGbrY5IBIgAZMAlrOskfsze3dQ7DCx8BsJkAAJxJ0ABY64zzDHRwIkkEgCTqJGKpUakk4UNRL5ieCgScCJQELKKHYkZKI5TBIgARLAdk2kQAIkQAIkEAsCVlHjnvpHNlavar01LWhQ1IjF7HIQoRBgp/EjQLEjfnPKEZEACZCAhQAjOCwwmCUBEiCBqBHIJ2pEbRz0N5oE6DUJRJqAVeyYazwrXMYS6emk8yRAAiQAAhQ4QIGJBEiABCJEoOHF+X2lY08Na6RGhIaQFFc5ThIggagQWC6Hyxpp37ODYkdUZo1+kgAJkEAOAQocOUhYQAIkQAL6EbCKGlcd/4dVavmJfp6W4hHrkgAJkICGBKxix2XGckR2mD+DNXSVLpEACZAACWQToMCRzYN3JEACJKANgQZLpAZFDW2mhY6QAAkkiUBK9pE1cv+U+SNXCcSOe4x6ih1J+gBwrCRAAlEjQIEjajNGf0mABDIEYpkZcuZQtfyEokYsZ5iDIgESiCoBiB3LpIFiR1QnkH6TAAkkgQAFjiTMMseYVAIcd0QIWDcKrX7vixe4/CQiE0c3SYAEkkvALnZwg9LkfhY4chIgAa0IUODQajroTLAE2BsJhExgyJlDqw444/a5VzzMPTVCngp2TwIkQAJlE4DYsaZjg9LJxuy6v/7rm2XbYkMSIAESIIGKCFDgqAhfzBtzeCRAAp4TwNptiBpddh23AdEaVR+0nJVKpXp43hENkgAJkAAJBE+gSk5rfLrub9yvI3j07JEESIAEQIACByiUmdiMBEiABNwQsC5Bwb4aFDXcUGMdEiABEogwAUR1qP06eOxshCeSrpMACUSNgJ8CR9RY0F8SIAES8JYAl6B4y5PWSIAESCCKBKzHznIJSxRnkD6TAAm4I6BFLQocWkwDnSABEogLASxB6TgFhUtQ4jKpHAcJkAAJeEWAS1i8Ikk7JBBBAnQ5CAIUOIKgzD5IgATiT2Dw6ed22XXcIixB6TgFhftqxH/WOUISIAESKI+AdQnLZGO23GycXJ4htiKBGBHgUEjAAwIUODyASBMkQAIJJdCxBCUtbGzoEDWGJJQEh00CJEACJFAugSo5TdbI/ebGpGmxg6ewlAsy/u04QhIggeIEKHAUZ8QaJEACJJAhYN0wlKegZLAwQwIkQAIkUCmBlOwjabHDegqL+f+cSu0mpz1HSgIkQALpH6OEQAIkQAIkUJxAR7TGPfWPbGS0RnFcrEECJEACJFABAYgdy6Rh9rujN4pnUR0V+MOmJEACJBARAozgiMhE0U0SIIGQCHTsraGiNULygt2SAAmQAAn4TUBX+9aojpuNkxnVoetE0S8SIAEdCFDg0GEW6AMJkIBWBMxfHtuFDe6todXM0BkSIIEwCbDvkAkgqmON3G9Gddxj1JundoXsErsnARIgAd0IUODQbUboDwmQQGgE8Mti1QFn3D73iodXdSxD4Ukooc0GOyaByBGgwyQQHIFl0jBl/shVXL4SHHL2RAIkEA0CFDiiMU/0kgRIwE8CQ84c2qXjiNeqD1rOSqVSFDb85E3bCSXAYZMACXhOwLZ8xXP7NEgCJEACESNAgSNiE0Z3SYAEPCTQvgxlEfbXSIsaPOLVQ7Q0VQYBNiEBEiCBcgl0LF+Ry4zlcrNxcrlm2I4ESIAEok6AAkfUZ5D+kwAJlEQA+2tgGUqXXcdxf42SyIVfmR6QAAmQAAkUIWAVOu4x6vH/vCIt+JgESIAEYkWAAkesppODIQESyEtgyJlDIWzgmNeYLkPJO3Q+IAESIAESSBgBCB3LpGH2O6NfxT4d2GMqYQQ4XBIggYQSoMCR0InnsEkgMQQyy1C+eAHCRmLGzYGSAAmQAAmQAISOKjlNbUhKoYMfCRIggbgToMAR9xnm+EjALYG41VPCxqrWW7m/Rtwml+MhARIgARIomYBF6Kj767++WXJ7NiABEiCBCBCgwBGBSaKLehCgFxEh0C5scH+NiEwX3SQBEiABEgiYQFroaHy67m9YukKhI2D27I4ESMB3AhQ4fEecmA44UBIIjYC5iVq2sNEjNGfYMQmQAAmQAAlEgYASOuYaz1LoiMKE0UcSIAE3BChwuKHkSR0aIQES8JqAEjbmXvHwqur2pSgUNryGTHskQAIkQALxJrBcDjcjOnjEbLznmaMjgYQQ0EfgSAhwDpMESKByAhQ2KmdICyRAAiRAAiSQRQAbkq6R+4VCRxYW3pAACfhEwCezFDh8AkuzJEAC3hOgsOE9U1okARIgARIggSwCNqHD/H9vVgXekAAJBEGAfZRHgAJHedzYigRIIEAC+OWq6oAzbudSlAChsysSIAESIIFkE+gQOma/M/pVuceox/+Lkw2Eo9eMAN0hAUcCFDgcsbCQBEhABwL4ZUoJG1UftJyVSqW4x4YOE0MfSIAESIAEkkMAQscyaaDQEbUpp78kkEwCFDiSOe8cNQloTYDChtbTQ+dIgARIgASSSMAqdNxsnBx5BBwACZBALAlQ4IjltHJQJBBNAg0vzu/LiI1ozh29JgESIAESiBeBvKOB0MHNSPPi4QMSIIFwCVDgCJc/eycBEkgTUBEbU4976C0uRUkD4RcJkAAJkIDuBOgfhQ5+BkiABDQkQIFDw0mhSySQFAIQNmTw6edi81AKG0mZdY6TBEggGQQ4ysQQsAgddX/91zcTM24OlARIQEsCFDi0nBY6RQIJINAhbFSvar2Vm4cmYL45RBIggWwCvCOBuBFICx2NT9f9TSYbsyl0xG1yOR4SiA4BChzRmSt6SgLxIDDkzKFddh23iMJGPKaToyABvwjQLgmQQEQJVMlpSujA3loRHQXdJgESiCgBChwRnTi6TQKRI6CEjfe+eCGVSg2JnP90mAT0IkBvSIAESEBvAmmhY8r8kasQ0UGhQ++ponckECcCFDjiNJscCwloSAC/1JgRGxQ2fJmd7XboQo4kTwAAEABJREFUJtNuGGumn1z9Qzlv0miJ+vXEscMF46oMGFuTAAmQAAloQcAidJh7b2nhFJ0gARKIKwEKHHGdWY6LBEImgF9icOTrVcf/YRUjNvybjNcXNsilp37HTNeeOUJ+ddlx4uqqcb37rh8vGFffvr38A0fLJEACJEACwRJICx2z3x29Ue4x6vE7QrCdszcSIIGkEKDAkZSZ5jhJIEACEDbUySgBdutpV1EwhkiNupiKABjXXTMmRGEa6CMJkAAJyDdqCcE1gWXSMPud0a9S6HBNjBVJgARKIECBowRYrEoCJJAh4JwZfPq5XXYdt6Hqg5azUqlUD+dKLPWCwOAh/c1IDaut6+/7i1x07SNy2Z0LInvFGNSYjhgyUGV5JQESIAEtCUwfI2JcI/LKOe1XCh0upykl+4gSOm42TnbZitVIgARIoCgBChxFEbECCZRDIGFt2oUNnowS0LRjf4qn77kgp7eZ0xfILTMek19O/b3cdfujkbzWX3KvNK5elxkbxpq5YYYESIAENCFw4VCRjVO2yKR9sx0aMzz7nndFCEDoWCP3y1zjWR4tW4QVH5MACbgiQIHDFSZW8pwADcaDgDoZZVXrrSmejBLYnP5hznnSfbuuZn+bNm8xr/ZvzVtSZlHUrnD6408348JEAiRAAtoRgLCx+vKt8qsRkvk5rJ2TUXRouRyujpbl/hxRnED6TAL6EKDAoc9cZHnCGxLQmQB++cA+G9U8GSXwacIpKdalG+++/+/AffC7w5132M7vLmifBEiABEoiYBU2duvepaS2rFwCAbURKZetlACNVUmABKwEoipwWMfAPAmQQJAEBp9+LjcQDRJ4Z1/YdwOnpKgS7Lexbu0mdRubKyM4YjOVHAgJRJ4A9tRYMlnMiA03wkZTU+SHrMcAsGzlMmM5l63oMR30ggQ0IODaBQocrlGxIgkknED2chRuIBrwxwF7UTww4/RMr88ufsvcbyNToFEGvuKElyNHDpZtuxole2aN4Kif+kOZdsPYnHTi2OHCY2RLRssGJEACLglA2PjTxBZz89ADd8xthOWBFy0QOWhm9rN+/bLveVcBgZTso5atNLw4v28FltiUBBJAgENUBChwKBK8kgAJOBLgchRHLIEX/vJX4wVHp6Jj/GJ9+qTZyGqZRh13sHnCy4LfnCtDj/xGRT5eeup3xCndd/14eeP5abL3oLqK7LMxCZAACdgJQNz48/gtcvTuNfZH5v2MN0V6NHSVmxaZt/zmN4EqOW3K/JGreKys36Bjbp/DSwwBChyJmWoOlATKIMDlKGVA874JohVOH3VwxvBRP5ouqy0njWQeaJLZpafDnzt98A0brc6o/6EPlmmSBEggyQSGpnVT/HyxM4CwkbpC5IJ59ie8D4QAj5X1FTONk0BcCFDgiMtMchwk4CUBLkfxkmZFthChcNtVJ2dsXH/fX2TJ4uWZe50yWJqCTVDPH3toxq2Lxn9bsFQlU1BiZsQZv5ZDTrguK6FMmTl40J4qyysJkAAJ+ELgqfdbzKUoFDZ8wVua0ZTsI+Hsz1Gan6xNAiQQGgEKHKGhZ8ckoB8BLkfRa06wf8UTv/nfzFGES1e8L/WX3KuXkx3eQNhY9fp0wSaoaikNHuHElwW/OVfWv3e7IBIFZcWSdZPRxQv/YQo6EHVUeubxJYJlOrDj9FdWlDORAAmQgFcEnnqjRl5d5ZW1uNoJeFxpoUPtz4HfXQLund2RAAloTIACh8aTQ9dIIFACXI4SKG43nf3qlolZ+24cN2aGm2aB18GGohA2CokNeIZ9MyCEFHPQuslosbp8TgIkQAKRIEAn/SFQJafNfmf0q9ifw58OaJUESCBqBChwRG3G6C8JeEwAO5N32XXcoupVrbemUimejuIx33LNYVmHdd+NEyfdpeW+Gzi69tozR2SG2bh6nZx66RzBMhIcY3vX/Jcz0RaoBCEEy26Qz5esERz56rCcBEigkwA2xcQdrkhRzOvkM3ypJGEOkGADVyR7HvdMHhFIyT6yTBrkMmN53V//9U2PrNIMCZBARAlQ4IjoxNFtEqiUAEI6qw444/arjv/DqrSwMaRSe2zvHQEcf/qg5UhYiARYluFdD95Z+vmFozLG4Odegy+WB+99TuDvLTMek4ln3i77HVovWF6jKhbbGJQRHIoUrySQIZCTuXCoiHFNe3rlnM4r8yJggAQ+uCKVkv9Vp2abw71YwaR93fW/+vKtooSPYjb53CWBtNBhLlu5x6jH7zguW7EaCZBAzAhQ4IjZhHI4JOCKwJAzh8694uFVVR+0nOWqPisFSuCReZMy+24gIuInF80JtP9SOvtq3a6Z6g1X/z6Tt2Zw4ot1eU2xjUEZwWGlx7w7AsmqBXGjkpfwZNHSc7S7de9iCjEUOXyYn2XSgGUrjObwgS1NkkAECFDgiMAk0UUS8IpAZjnKe1+8kOJyFK+wempn2g1jZdA+u5s2sZHmsWfcKps//dy81/Fbr513cOUWRA4sXXl28Vty28OLC7ZhBEdBPOU9ZKtYEaC4EZ/p/OPYrfEZjE4jUdEck43ZjObQaWLoCwn4T4ACh/+M2QMJ6EFg8OnnTj3uobfSwgaXo+gxIzleYD+LS0/9TqZ84lUPyNtLGzP3OmZeXvpexq27ZkwQLK/JFNgyj/1uoXz3hBuKngQTRgSHzVXekoC2BOx/8X/q/Ra5aIEwecgATMv9APx9Q/G5gHit7COSQ+V59YGA2oT0ZuNkH6zTJAmQgIYEKHBoOCl0iQQ8JTDkzKHcRNRTor4YgzDw9D0XZGxjPwvsZZEpCDeTt/c5j76SeXbEkIHSuORGefKhS+TEscMFm4lut0O3zPPmLalMvlCGERyF6PBZ0gkMreskgBfxp96okZsWCZOHDMC0k3JpuUWris/Fi+v463dpVCusnZJ9ZI3cL3ONZxHJWqE1NicBEtCcAH/Caj5BdI8EKiGATUSr25ejMGqjEpBF21ZewbrvBqzV9exuCgUQCwoliAqoj/Txhs9wCTRBhLno2key+oRP910/Xt5cMFU2vHObOQ5Ep2RVKnDDCI4CcPiIBCwEjt69xnLHbFQILN/IeQtlrpbL4VPmj1zFI2VDoc9OSSAwAhQ4AkPNjkggQALtURsbtNlENMChR7Urte+G8h8igZuk6mNvi7D26sBpKYeccJ3AB+WP9Ypx/O2hyYL9Razl+fKM4MhHhuUkQAJxINC/R0schhHdMSzjkbLRnTx6TgLFCVDgKM6INUjAdwJedYCNtCxRGz28sks7/hLYtqtRUQcQFk6fNLsiG5U2XrJ4ubm/xr4jrhZEdMAn6zpz2Mf+IrfdeTayBRMjOAri4UMSIAEfCeCEmqsP25LVQ79+WbcV3zCCo2KElRtIyT48UrZyjLRAAjoSoMCh46zQJzsB3rshMOTMoXOveHgVozbcwNK3DkQBiARuU93gi01hAaeU6DAqbIqKiA5sJtpzz7MF44DYoXw7fdTB5v4c6t7pyggOJyosIwES8JMANm9dMlkEJ9R0366rn13Rtk4ElvFIWZ2mg76QgBcEKHB4QTF0G3QgyQQYtRG/2YdI4DbpImzkmwWMA2IHNk1VdX7y48NV1vHKCA5HLCwkARLwgYASNl45R+TAHX3owMEkl6g4QAmzSEVz8EjZMGeBfZOAZwSSIXB4houGSEAzAoNPP5dRG5rNSYLcweanLWvulp9c/cOio264+veZOvb9RjIPOjKM4OgAwQsJaEgAggCWcSBNHyPyp4ktmYR7lKMOkobuZ1yCf/A9SGFDdc4lKoqEZlceKavZhNAdEiiPgClwlNeUrUiABMIigKiNLruOW1S9qvXWVCrFvTbCmoiE93vwoD1NAteeOUL69u1l5vN9Q6QJlt/ke24tZwSHlQbzJBA+AYgWWL5hXCMCQQDLOJAm7SuCk1xUwj3KUQdp45QtpvgBMSH8UbR7AF8gxMA/+N1emv39g01bswt4lxwCKWk/UpbRHMmZ84SONM7DpsAR59nl2OJJoGOvjbSwMSSeA+SookLg5aXvZVzFMbeFRI4Txw4Xta69cfW6TDunDCM4nKiwjASCJaCEAIgaEC3KWb6Bf/MQESAmQCCBUBLsKLJ7U8IGhJjsJ+13M94UOWimyO9Xdmkv8Ok7l6j4BNZLsx3RHHV//dc3vTRLW5EhQEcjTIACR4Qnj64njwBPSEnenOs84l/N+WvGPSw7eeP5aXLepNGy3Q7dMuXIoOy+68cja6bbn3jZvOb7xgiOfGRYTgL+E1DCBkSJfEJAOV5AIIFQEpbQAXEl33ieer/FFDYumCfy6qpyRldaGy5RKY1XaLVTHSetTDbCPaYsNACFOuYzEtCXAAUOfeeGnpFAJ4EhZw7FkhSekNKJhLnwCTzz+BK5/r6/ZBzBX2t/ddlxsuGd22T9e7fLO0tuNK8oU5UQvXHbDfPVreOVERyOWFhIAr4TKBbhAAew1AyCwEULRHBFmUooQxTE3zeoktyrVeiAmJJbw5+So/dryTEM/xGxccxtNYEIGzkOsCAaBKrkNLnMWF5SNEc0RkYvSSCWBChwxHJaOahYERh8+rld3t3yBJekxGpWYzOY+kvulYuufSRnPBA76vr2yixLQQWIG4d97xey+dPPcZs3MYIjLxo+IAHfCGDDzUIRDhAvIAb0aOgqEARuWpTrCsoQBTH4OpHUFe3LPSB4OO1pAaHjz+O3SFAihz1qAuPBOIKI2BDbf1yiImJDov+tiua42ThZf2fpIQkkmwAFjmTPP0evMYGGF+f3RdQGNxLVeJLomknglhmPSd3gi81oDvx11yy0fFu64n059dI5sle6DjYbtTxyzDKCwxELC0nAFwIQGFZfvtXcLNTeASIxIGpACIB4UUwMgC2rDdSH4NH3F10EQof1GfIQQrEUBstHcO9nsosKixrz92avm79meU/sYouDFRbpSmCN3C9zjWfxO5quLtIvEkg6AQocSf8EcPx6Ehh8+rlTj3voLUZt6Dk99CqXwPq1awXRHD33PDsrogPCxkGH/VQevPe53EZ5ShjBkQcMi0nAYwIQJP44dqvs1j17U00IlYhwQCQGRAq33RaqC6EDYgmWhdjtYW+O0kQOuwVv7ylAeMszdtaWy+FT5o9cJYzmiN3UckDxIECBIx7zyFHEhMCEWY92NzcS5fGvMZnR5AyjeUvKcbDrP/7MsbxQISM4CtHhMxJwQcBlFSdxAwIElqEgYqOYGbsQAMGkUBsIIIgGgXgCEcVa12+Rw+6rte+g835HiAQ9nsT2h2iOycZs/O6WWAYcOAloSIACh4aTQpcSSmDImUPnXvHwKm4kmtD5j9Gwn3r+/wTLUrDnxuKF/yh5ZIzgKBkZG5RIgNVFsOeGPXIDy0ggQLjlY39Rh4Dhpi3Ek8PndM2pCpGjmEiS08hlgd1Xl818qaaT2OLLAJNktEpOm/3O6Fe5AWmSJp1j1Z0ABQ7dZ4j+JYKAGbXx3r9RNFwAABAASURBVBcvpFKpHokYMAcZawJvL20ULEvBnhvFNhR1AsEIDicqgZaxs5gTwHKQo3evyRolIjewjCSrsMSbUsQJiCFYsmLv4rYx9pLg73USQ4IfPXssmYDagPQeo77ktmxAAiTgOQEKHJ4jpUESKIHAEB7/WgItVk0IAf0jOBIyERxmLAlAhECkhHVwEDdKidywtrXmIVpY74vlUd8ucuB0FQgwxdqW+ryUqIlS6pbqB+pTQAGFGKZl0iCXGcu5AWkM55ZDihQBChyRmi46GysCg3n8a6zmk4PpJFBhjhEcFQJkcxIoQODno1qynn6waauUK27YhQCIJ1nGXdxA5MDSGGtVCDDl2LLasOd1EhXs3Oy+8j7CBFKyDzcgjfD80fVYEKDAEYtp5CCiRACbUfH41yjNmPe+0mJhAozgKMyHT0mgXAIQDexLU75/b/YJKqXYtosGECtKaa/qYmnM3zeou/brmOHtV34ngUgS4AakkZw2Oh0PAhQ44jGPHEVUCAxp30g0lUoNiYrLIfjJLhNOgBEcCf8AcPi+EbDvb4HIiXJFCScnIaA4lbspmzgvu9akfUUqsZdtTaR3j+w9R+zPrfd24cb6zIu83/a98JE2PCCADUjfHb2RG5B6wJImSKAEAhQ4SoDFqiRQLgFEbXi3kWi5XrAdCUSDACM4ojFP9DJaBCAWYH8Lq9eInLDeV5qvRCxBW+wFYvXBiygO7OexccoWsY99aJ21p+y830tI/LafPRrehU2g8em6vwmPkw17Gth/gghQ4EjQZCdmqLoNtD1q48mqD1rO0s01+kMCOhJgBIeOs0Kfok7ALhYgeqPSMdlf1CGiVGLzyvnZURY//PLWss1B2Fh9+VbBfh7dt8s9knZRY9mm2ZAESieAaI53Rr/KDUhLR8cWJFAqAQocpRKLQX0OIUACaXGjy7tbnuCSlACZs6vIE2AER+SnkAPQkIBdLJj3XOVO2pdaIAqjEqtoj01PlY3duneRUkUTq7CB9sqW/VoogsNe1+t7Ozev7dOepgS4AammE0O34kaAAkfujLKEBDwhwCUpnmCkkQQSYARHAiedQ/aVAEQC68s+RASICV53in4qtXnjC9mbnroVItD3ksliRmxYx5rPn0IRHH4LEPbIl3w+sjymBLAB6T1GfUxHx2GRQOgEyhA4QveZDpCA1gSw3wZOSeGSFK2nic5pTIARHBpPDl2LJAG7SPD7ldkigleD8kI0sQsPR++Xfayt3VcIG3+a2CKvnCM5+2yg7qbNW+SiBSIQdXCvkp2JKseVAgQoMPlKYJk0yGXG8gmzHu3uaz80TgKeEIiWEQoc0Zoveqs7gSE8JUX3KYqyf3379hI/0nY7dNMKCyM4tJoOOhMDAv36ZQ+iqSn7vtw7uxAAsaFcW6qdXST5Vq829SjniuUoEDbsR9+qithnpEdDV7lpkSrpvC4KcQ8OvyNEOkfJnNYEUrLP7HdGv8pTVrSeJXfOsZZWBChwaDUddCbSBAaffm71e1+8kEqlekR6HHReSwIQId54fpo0LrnR8/T6wgatxswIDq2mg87EgID9hdqrl3u7Xbs4US46a7SF0wahyu6YISqXfYWwcdBMkUKnxBSK4Mi25v2dXRjyvgdajAyBtMhhnrJys3FyZHwuw1E2IYEgCVDgCJI2+4olAYQXYklK9arWW2M5QA5KCwI777i9FPpFvxIn6/r2Eggoldjwsi0jOLykSVskkEvAKyHCbtmLCA7YfOOT7KiNfHb7VGWfsoJjZpWwUWyMhUQeu3ADn5hIwEcCItiXY7IxG79T+toPjZNAAghQ4EjAJHOIPhJoX5LyZCqVyvN3JB/7pulEEVi9ep3cNf9leXbxW56n6+/7i2z+9POyeGLJzJEjB8uJY4d7lqyOjDruYEe71jrWvuGLTmKN1U/mSSAsAr17ZB+/6pcfxUQFt/2WG+FwzG014taHQhEc5fbvdnwUUNySUvUScq2S07BkpeHF+X0TMmIOkwR8IUCBwxesNJoIAmlxg0fAJmKmtRnkxDNvl++ecIPnqf6Se8sa47QbxprLZRb85ly57/rxniVElCiH8tm1RrNY68CXVa9Pl8FD+isTvJIACfhAAFEV+fa+8KE7z00WiuDwvDObQc8FFJt93kaYQEr2mTJ/5CruyxHhOaTroROgwBH6FNCBKBLgEbBRnDX67CWBvQfVyaWnfsdLk57ZgvjxwIzTPbNHQyQQdQJrNxY+iaSc8d02JruVdd+M7Cfh3zl5UCiCw6k+y0ggSALmvhz3GPVB9sm+SCAuBChwxGUmOY5ACGBtJPbb4BGwgeBmJxoTOPrQr2e8w7KZi659RC67c4F4dcWymXJsqZcsRIFAhMk4yQwJkECGAKIvMjciJWdxesmBO2Y3+/69XbILNL8rFMHh9xISv+1rjp7uuSWwTBpkrvEsfvd024T1SIAERChw8FNAAm4JDOERsG5RsV78CXyptvPt5ldz/iq3zHhMfjn193LX7Y96csWyGdicec3vTNturwsWLsnA79e3dybPDAmUTyD6Lb1cEgFx5OrDtmRBwaklbve+yGqY5yYIAaBQBIeXvJyG6Ld9pz5ZFlECy+Vw7MvBJSsRnT+6HQoBChyhYGenkSPAI2AjN2VxdBgbaFo31PQq7+V+Fc1bUib6Sq+mkfS3Uu2km/AraALsT3sCTU3ZLhZ6uc+umXv381EtWSc6IWrqgnm59Sop+Vav7FNUvBRPlF+FIjhUHV5JQAsCKdnHXLJys3GyFv7QCRLQnAAFDs0niO6FTwBLUngEbPjzkHQPcDIINtC0bqjpVf5vD00WnIaSdMZ+jZ92SSBsAvaX+aP3K29PDixNsW8seuML3i5NQYQI9tFRzP6+QeW8vVYi8lTqSRARKpX6yPYaEuBRshpOCl3SkQAFDh1nhT5pQQDHdEHc4BGwWkxH4p3YecftfWXw8YbPfLVfwDgfkQAJ+EzAHgFhj5Bw2/3VtqUpT73fIjctctvaXT278LBolbt2pdZa1Ji/hd8CBJeo5GfPJ0UIVPEo2SKE+JgEuAcHPwMk4EhgyJlDpx730FsUNxzpsDBQAu2drV69Tg454To59dI5nqcRZ/xaNn/6eXtH/E4CJBBLAtZICERIIFKilIFOHyNZS1M2bd4ix9xWU4oJV3Xt0SX25TWujLioZBdSrE0oQFhpMK8dgVT7UbLCJSvaTQ0d0oMAIzj0mAd6oREBHgGr0WS4cSVBdZYsXi4P3vuc5+mZxzs35kwQTg6VBBJFwB4Jgb003AKAGDJp3+zaUxd2zS7w4A792JfAeB0hotwsFMGh6vh19TtCxC+/aVczAliywqNkNZsUuqMDAQocOswCfdCCwIRZj3bHkpS4HQGrBVw6QQIkQAIkECqBec9ldw8hAYJCdqnz3R/Hbs164MfSFHQwZji+dyacztJ5522uUASHtz3lWmOESC4TlpRJYJk0yGRjNn6HLdMCm5FA7AhQ4IjdlHJAJRIwq+N/DHOvePhJLkkxcfAbCZAACZBAzAhgHw4IE9Zh2QUF6zOVx9KU3bp3biSKpSlXzvd+aQrEFnuUiF2UUT55cS0UwcEICy8I00ZgBDr25cDvsoH1yY5IQGMCFDg0nhw9XEuAF0POHJoWN1alUqkhCRgth0gCJEACJJBQAnZhAoIChIV8OPAMdazPsTQFYom1zIv8bWOyrUCM8aMf1UuhCA6/IywooKhZ4NUzAinZZ/Y7o1+t++u/vumZTRoigYgSoMBR6cSxfbQJpMWNLu9ueSItbvSI9kDofRII3Hbn2fLkQ5d4ns6bNLoifNMuHu25TxjnKwt/Juvfu13eWXKja/tHHPDVisbCxiQQZwIQDCAcWMf45/FbrLdZefvSFGxU6seeGIgSOXDHrK7FLsZkP638rlAER+XWC1vwW0Ap3DufxpZAWuRofLrubxQ5YjvDHJhLAr4LHC79YDUSCJ7A4NPPrX7vixcobgSPnj2WTqBv315y+qiD5YghAz1Pv7rsONluh26lO9XRYtA+u3vuE8YJuzjtoS49dty7Sajb4Zb033M3leWVBEiggwBOPsEyk45b82SUJZPVXef1wqEi1qUpeDJxHr57m9CPPUoEe29AjPG2p2xrQ+uy73lHAnEhAJGDJ6zEZTajOY6wvabAEfYMsP9QCJgnpaxqvTWUztkpCZRB4OMNn4n1paQME3mbNK5eF8tjYpe/90HeMfMBCSSZAJaZWMeP6Ik/TWzJFGFpyq9GZG7NzEULRLwWHZz6QZTIBT4IKeYgLN8KRXD4vYTEb/uWYTKbVAI8YUXnmadvPhOgwOEzYJrXjwBPStFvTuhRcQKbP/1cave/QOoGX+x52v+wKcUdKFDj1EvneO4Txrl0xfuZXg854TpXfdw1/+VMG2ZIgAScCWCZCaIkrE9xqooSOez7YUB0QBtr/UrziNx45ZxsKx9s2ip+RIlk99J+VyiCw+8lJH7bbx8hvyeeQMcJK9HjQI9JoDICFDgq48fWESKA3aUhbqS4mWiEZo2uWglA5Fi9ep14nYyWZms3JefXf/yZ5z5hjOvWbsr4sqbxP676yDRghgRIoCABREnY9+OAyLH68q2CiA5rY69FB4gb9ggR9Pf9e7t4HiUCu06pUASHU32WkYA2BEpxpEpOk8uM5fgduJRmrEsCUSZAgSPKs0ffXRNoeHF+X56U4hoXKyaMQPOWVMJGzOGSAAmAAPbjsIsc9n03EOnh1dIULElBlIiTuHHQTO+XwGCM+VKhCI58bbwq5xIVr0g622GpjUCq/YQV/C5se8JbEoglAQocsZxWDiqLwJAzh0497qG3UqkUT0rJAsMbEgiXwN6D6gQnw1R6iku4o2DvJBBtAk4ihxoR9v2Z95y6q+yKk1KwJAVRIlZL6CNocQP9F4rg8FuACHmJCobPlDQCaZFjyvyRq3jCStImPpnjpcCRzHlPzqh5Ukpy5poj1Y4ATn7J5xSevfTQZebJMDjFBff56rKcBEjAXwIQORCpYe8FpxhBlEDUBZaVIALDXqfQPepD2Ng4ZYvYT0pBO+ztcficroEtS0GfKuWP4BChAKEo8Ro3AjxhJW4zyvE4EaDA4USFZfEgAHGDJ6XEYy45CpPAO0tulJY1d5eU0KaSI2DNjsv4huiMxg5/p90wNsfCXTMmmMdT4gH+gosrEwmQQHgEsCcHIimc/j0i6gLLSiB2rL58q0DwgHAB0cOaUIa0ZLKIcY0I6kPYgFBiHxkElcHXiafihtUXe757l9YsF/r1E7HXUfdDa7OqCu7VM/t1zPDsum7u/I4QceMD6ySYAE9YSfDkJ2PoFDiSMc+JGyWPgU3clMd+wIhwqOvbq+Rxos3A/etKbldpg3GnDMuYuPTU78h2O3TL3GNJyhFDBmbuT5x0l7mBaKaAGRKIMIEou469Nno0dBWID/nGgT06IHhAuIDoYU0oQ7JvUmq1hagNCCkQVKzlXuShZ2JzAAAQAElEQVStvtjzdpEFftrrqHu7/7hXz+xX2CnVd0aIlEqM9T0nwBNWPEdKg/oQoMChz1zQEw8IYJdonJRS9UHLWR6YowkS0IbAxxs+k8bV60r2B3+Nfev1xpLbVdpg/ebPMybgN06AQcHgIf0FS1KQR7r+vr/IM48vQZYpGQQ4yggQgPgAEQJCB36GeOEyNjOFTa+jNrzwzUsbTU1eWqMtEvCRAE5YmWs8i9+dfeyFpkkgcAIUOAJHzg79IoDdoede8fCTKR4D6xdi2g2RAASCvQZfLDV9Tisp9dzzbEHboF3/5dTfy6mXzpG75r8sU2bMN7tHFMcDM0438/i2dMX7Mu3q3yPLlCHADAnoQQDRHBA6ENFx0QIRCBSlih2I1kDb1BUi2OcDNr0c3e9XdvHSnCe2Cm1eqjrgEhVFgtfQCSyXw2e/M/pV/A4dui90gAQ8IkCBwyOQNBMygc6TUoaE7Am7JwES6CDw4L3PycQzbxdcUfTLX40XLJlBHi9Kx42ZUVB86dW7O6qa6ZwLRgiWtvzk6h8WvB64925mfX4jARLwjsBNi9oFCogdiMJwkyBqIFoDbb3zJNsSBBg3vqg6EFuQ1H2xayl1lS03Ig6XqGTPI+9CJoATVh4b+WeesBLyPLB7zwhQ4PAMJQ2FRmDImUO7vLvliRSPgQ1tCtixPgR09eTEscPNE1OUfxOveqDovhs777Cdqi7YxwNLW649c4S5xCXfddA+u2fa9Nx5+0yeGRIgAW8I4AXeTfKmt+JW3Pii6kBsQVL3xa6l1FW2invMGiSgIYG0yIETVihyaDg3dKlkAhQ4SkbGBloRwEkp733xAsUNrWZFZ2foWwgEsEHqbVednOkZy1ZUVEemkBkSIAESSAgBLlFJyERHcJgQOeRmo/N/2BEcA10mAQoc/AxElwDEDR4D6/H80RwJeE/gkXmTRJ1ggA1Hf3LRHFedfPzp5ky9EWf8Wg454bqi6dnFb2XarP/4s0yeGRIgARLQhQCXqOgyE/TDkQCOkaXI4YiGhdEgQIEjGvNEL+0EwhI37H7wngRIoCCBaTeMFeuykWPPuDWz78Ztd55t7qex96A6Rxvr1m7KlL+19F+yZPFyM725ZJnjFc8b13e2yTRmhgRIgARIgARIwD0BihzuWbGmdgQocGg3JdF2KBDvKW4EgpmdkEClBI4cOdjcO0PZuejaR+TtpY3mLZ6dPupgcz+Nlx66TLbtapjlbr41b0mZ1exXs5DfSIAESEBzAlyiovkE0b12AhQ52jnwe+QIUOAIdsrYW4UEqg444/ZqLkupkCKbk4D/BLDvxoMzTs90hKUjt8x4LHN/2PABmTyWr6Rqts3cM0MCJEACcSbAJSpxnt2YjQ0ixz1GfcxGxeHEnIBmAkfMaXN4FRGAuFH1QctZFRlhYxIggUAITJn6w6x9N34w/pasfufe/4JgPw4UXn/fXzLLVnDPRAIkQAIkQAIkoAmBZdIgk43ZmnhDN2JHwPsBUeDwnikt+kCA4oYPUGlSGwJqqQUcQjQDlm8MHtJfdE49dyx8BOvCF5ZhOGY6edJdOQIGlqrsNfhiqelzmtRfcq9Zj99IgARIIAkEuEQlCbMcszFWyWkUOUKaU3ZbMgEKHCUjY4OgCVDcCJo4+wuDAJZwqH4X/OZc+dtDk7VO2D9D+dtz51yxA8fA1qUFDCRs/qnq8koCJOCewIVDRf40sSUrXTxsa5YB3Nvr8D6bmW489tsp+9fvJZNz5xk+Y/6zJps3JBAmAU1FjjCRsG89CWT/hNXTR3qVYAJddh23iMtSEvwBSNDQJ037fexGu3r1OkGK3cA4IBIIgABecH81QuTo3Wuy0m7du2T1jnt7Hd5nM9ONB+bMOokH7pg7z/AZ80+Rw0qK+TIIeNuEIoe3PGnNFwIUOHzBSqNeEIC4kUqlhnhhizZIQHcC77/1L0G0A/ajQDSHU1Jj2LR5izg9D7JM7Z8Bn9Z//BkuTCRAAh4S+FavNg+t0VRUCRy9X0tUXY+I33SzZAIUOUpGxgbBEqDAESxv9uaCwIRZj3anuOECFKvEigD24UC0A/aj+O4JN4g9/cCySee6jz/NeW6v7/f97/76eoY/lqjg1JRiae9BdYJUrJ563qt390wfzJAACZAACYRAgF2SgBMBiBxzjWfxO7vTY5aRQJgEKHCESZ995xDAD8q5Vzz8JCM3ctCwgAS0ItDTssnofdePl8YlNxZNby6YKkhu6qLOoH1212rMdIYEgiQwdWHXnO4uWiBy0Mz2ZM2rMl7b2QTJoZK+7HOIe/ukXzm/xl7EexLQg8ByOXx29ehH8Lu7Hg7RCxJoJ0CBo50Dv2tAAD8gKW5oMBF0gQRcEKjryegKF5hYhQTKJnDTIpEPNmVvKNqvn8irq9oTnqu8xteMv/Sxfd6sHOxzeLRtOcrfN7S3KftDxIYk4DcBiBzvjH51wqxH+UuB36xp3zUBChyuUbGinwTwg5Hihp+EaTtOBHrtvEPow3ntXx9mfFi64n1Xe4KoBm73EEE91YZXEogngcKjuvGF7A1FJ+0r8o3awm34NJoEMK/YWNTq/cR51jvmSUBTAinZZzZFDk0nJ5luUeBI5rxrNWqKG1pNB53RlMDmTz8X9cLffbuu8srCn0nLmrtDS5ee+p0MqfobHyu6J8jpk2Zn6r+89L2i9bGHCOplGjGTTAIJHzX+wv/U+9mbTP58VPZ9whHFZvi3jckeyow3Gb2RTYR3WhOgyKH19CTNOQocSZtxzcbbIW6s4p4bmk0M3dGSwNSbF2T84v4UGRSJznDw8Sdg34MBf+XHX/vjP/LkjPDCoSIH7tg5XojZFzB6oxMIc9Eg0CFyNLw4v280HKaXcSVAgSOuMxuBceEH4NwrHoa40SMC7tJFEgidwC0zHpNTL50j1iNaQ3dKbwfoHQlEngD2bMBf860D+ePY7L05rM+Yjx6Bi4dlz6fTBrPRGxU9TiSBtMgx5bGRf8bv+IkcPwetBQEKHFpMQwKdGHLm0KnHPfRWKpWiuJHA6eeQyyfw4L3PyV6DL5aaPqd5kMq3cf19fyl/EGxJAiRQEgH7X/N3695F8Ff/koywspYEpo8RwXwq57CxLJYmqXteSSByBDpEjrq//uubkfOdDseCAAWOWExjtAbR2GzscVT/r0+juBGteUuktxw0CZAACWhCwH6E6NWHbdHEM7pRLgEsNcLGsdb23783e2NZ6zPmSSAyBNIiR/2m+67D7/yR8ZmOxoYABY7YTGU0BoIfdOtS8sq1d5576HeOHfx8NLyml/kIsJwESIAESCAYAvirPv66r3rDZsP46z9ekuOeMGaMsZwr2uia7BvGYkNZLEnS1V/6RQJuCfzmkIbnT9/7j4f2axr8PH73d9uO9UjACwIUOLygSBuuCOAHHMSNVI30RgOIHK0HbbsI+ZgmDosESIAESIAEPCPgdGws9uN45RyROCfjmvbxlXNFG10TNoy1fjjsG8panzFPAlEhoMSNDn9rIXJwT44OGrwEQoACRyCY2Ql+sK1rkyeUuNFOROS1R2YOZSSHosErCZAACZAACeQngCiOv2/Ift69S2t2Ae8iSQAbyTJ6I5JTR6ctBGzihnpSW9/zqpfwLqAKeCUBPwlQ4PCTbqW2Y9J+wqxHu393/5HPpLrJAKchMZLDiQrLSIAESIAESCCXwMR5IvalKrm1WBIlAliaYt9INkr+01cSAIE84gYeIZkiB94JcMNEAn4SiLTA4ScY2vaGAH6QnXvS6JfziRuqF0ZyKBK8kkA0CHy4qvPPyA/OOF2efOiSgumuGRMyAzt40J4F6ypbqKcaPTJvkqs2p486WDWRptVrM3lmSCAuBPBX/r6/6CLYdBR/9cfLcbH09/Q/V9RxuqLMjwQRRtlVeacryoJImzZvMYUh6xX5UhM+R2iDa6UJfDCPx9xWU6kptieBUAkUETeUb7Wzhlw9H+8GqoBXEiiVgJv6FDjcUGKdsgjgB5gbcUMZZySHIsErCehP4OGHFmecxGaHRwwZKMWSauC2PuqpNoP22b2offSv6i9d8b68vbRR3fJKArEjgOUq+Ks/Xo6LpcHXiaCO0xVlfiSIMMquyjtdURZE6tHQVdCP9Yp8qSl1hQja4FppAh/MY+w+nBxQogi4FDc6mKSGQ+TouOHFewK0mCZAgSMNgV/+EDhv3Oj7i0Vu2HtmJIedCO9JQE8C69eulRFn/Fq8+kuml6OEuHHcmBlemqQtEiABEiABEiABG4HSxA3VODXcWH7AQnUX7JW9JYEABY4kzHIIY1zaasw3UjKynK4ZyVEONbYhgWAJNG9JyTOPL5Gee54tNX1O0yoddNhPZfXqdcECYW8kQAIkQAIkEHUCJfhfnrihOqDIoUjw6j0BChzeM028xdc2G/PKFTcUPEZyKBK8kgAJkAAJkAAJkAAJ6ECAPrQTqEzcaLchApFj0EzhfyTgMQEKHB4DTbo5iBvSVU7xggMjObygSBskQAIkQAIkQAIkEAgBdpIAAt6IGwpU1URjOUUORYNXbwhQ4PCGI62kCXgpbqTNmV+M5DAx8BsJkAAJkAAJkEDkCXAAJBBtAt6KG4oFRQ5FgldvCFDg8IZj4q28+1lLg1eRG3aYjOSwE+E9CZAACZAACcSQAIdEAiSgLQF/xA01XIgcB05Sd7ySQCUEKHBUQo9tTQIQNzZ2q643b3z6xkgOn8DSLAmQAAmQQGQI0FESIAESCIOAv+JGZkTTjeUUOTI0mCmbAAWOstGxIQg0NbeO81vcQD9IjOQABSYSIAESIIE8BFhMAiRAAiTgMYGAxA3lNUUORYLXsglQ4CgbHRtC3Fi3TZc5QZJ47ZGZQ79z7ODng+yTfZEACZBAPAhwFCRAAiRAAiTgnkDA4oZybLqxYtDh6oZXEiiVAAWOUomxvkkgDHHD7Dj9jZEcaQj8IgES8J4ALZIACZAACZAACZgEQhI3zL7FqHqWIkc7Cn4vnQAFjtKZJb7FyuaWYUFHbtihM5LDToT3JOA/AfZAAiRAAiRAAiQQfwKhihsKL0UORYLXEglQ4CgRWNKrQ9xYu021FktEGMmR9E+jduOnQyRAAiRAAiRAAiQQaQJaiBuKIEUORYLXEghQ4CgBVtKrNjYbe+gibqi5YCSHIhGFK30kARIgARIgARIgARLQlYBW4oaCZFTN4XIVBYNXNwQocLihxDoCcWNdSl7REUVsIjl0hEufSIAESIAESIAESIAEYk9AS3GjnXqtpEWOhhfn922/5XcSKEyAAkdhPnyaJjBh1qPd17XJE6ka6Z2+De2rUMeM5ChEh89IgARIgARIgARIgARIwJmAxuKGcri2vudVL+GdRBXwSgL5CFDgyEcmeuW+efyzk0fMT3WTAb514JFhRnJ4BJJmSIAESIAESIAESIAEEkEgAuKGmofaWUOunq9ueCWBfAQSJHDkQ8DyQgRe22zM+3fX6uGF6uj0CIRFGQAAEABJREFUjJEcOs0GfSEBEiABEiABEiABEtCVQITEjQ6EqeHG8kEzO254IQFHAp0Ch+NjFiaZwLuftTRIVzklagwYyRG1GaO/JEACJEACJEACJEACQRKInrih6FRNNJYfOEnd8VoBgZg2pcAR04mtdFhNza3jNnarrq/UTljtX3tk5tDvHDv4+bD6Z78kQAIkQAIkQAIkQAIkoCOB6IobGZrTgzhZJdMbM5EiQIEjUtMVjLMrm1uGrdumy5xgevOvF0Zy+MeWlkmABEiABEiABEiABKJHwENxI9zBG1XPUuQIdwp07Z0Ch64zE5Jfjc3GHv9JVT8cUveed8tIDs+R0iAJkAAJkAAJkAAJkEBRAvpViI24odAaVXMaXpzfV93ySgIgQIEDFJhMAjh6aV2bPJGqkd5mQUy+MZIjJhPJYZAACZAACZAACcSHAEcSKIHYiRvt9Grre171Et5h2m/5nQREKHDwU5AhcO5Jo1+OwnGwGYdLyDCSowRYrOorge126OarfRonARIgARKIBwGOggS8IhBTcUPhqZ015Or56oZXEqDAwc+ASWBpqzE/ruKGOcD0N0ZypCHwK3ACR44cLLfdeba8s+RGaVlzt2x45zZZ/97t5j3K8ZyiR+DTktPhiWOHy5MPXZKV+vbtlVOPBSTgJYELh4r8aWKL6zR9jAjafKPWSy8iaytQx8HcPlcoC9QJdkYCZRCIubjRQSQ13Fg+aGbHDS8JJ0CBI+EfAAwfx8EaKRmJfNwTIzniPsP6jG/wkP6miLHgN+fK6aMOljrLy3L37bqa9yjH89cXNgiEDn28T54nhw0bIEcMGZiV+tT9V/JAcMSBEjh6vxY5evca12nSviK/GiHyyjkiG6dsEQge+R3mk2IEIBZZRQvc52szZrjkzNPQuny1WU4CehBIhrihWFdNNJYfOEnd8ZpcAhQ4kjv35sibIn4crDmIEr8xkqNEYKxeMoGfXP1D+dtDk00Rw01jiB8QOhDR4aY+65AACXhAQAMTvXvUlO0FhFIIHqsv3yqMJCgP48XDtmaLFmnBKZ+lpqZ8T1hOAnoSSJa4kZmD6RQ5MiwSm6HAkdipF1kZk+Ngy5lCRnKUQ41t3BA4b9JoufbM9J9Y81RuXL1ONm3e4vgUER0UORzRsDAEAuzSfwJrN7ZU3Mlu3bvIbWMqNpNIA927tCZy3Bx0/AkkVNxQEzudx8cqFMm8UuBI5rxLY3O8joMtZxoRyfGdYwc/X05btiEBJwJYlvKry47LeQRRY8QZv5YedeNlr8EXS889z5ZDTrhOlq54P6cuRA4uV8nBomMBfSIBXwh8sGmrpK6QnHTQTJEZb4rjfwfu2L43h+NDFuYlgCgY68PlG91H1OQTqq32mCeBMAgkXNxoR25UzcG7TvsNvyeNAAWOpM14erw4L3pdSl6J23Gw6aGV/EWRo2RkbFCAwMxpp+Q8xS/Bh33vF/LM40ukeUsq83zJ4uVy3JgZAvEjU9iRmXbx6I5clC/R8X3brkZ0nKWnsSewpq2L4xhfXSVywTyRixY4PpZ+/ZzLWepMwGlZT/8e+SNqblokWaJTj4augjLhfySgEQGKG5nJqO3XNPh5vPNkSphJDAEKHImZ6vaBTpj1aPfv7j/yGYob7TzwnSIHKDBVSgBRF4P22T3HzNSbF8jq1etyyiVdgvJzrvptOpf9BTtuT/DYe1CdIHIEyW2b7N6c75RdXJ1rFC5FO/iE5JVfOG3GjT3Us/aPPMryeWwVnvLVYTkJBEWgT9XWgl0tanR+XOjl3NoCL/YqWcsrySt7uJZrB22tqVw79nbKpr08rHvlD67l+IB21pTPBjZM5Sa0+ejEs5ziRs681tb3nDoP7z45T1gQawIUOGI9vbmDO2/c6Pvjfhxs7qiLl1DkKM4o6BpR6+/40YMdXZ4162nHclW46JlXM3tyINoDy1bumv+yeux4hWCAvTrWv3e7vLlgqrmhKTY1bVxyo3lyy3mTRku+F3q87KOdNU27YazZD9pgg1Q8U3ZxfSdt98Sxw806hb557RfGgf7gF8a76vXp5lgXPno5irMS+sY44OuGd27L4oIxoOzJhy4Rp3EwgiMLJW9CJpAvgkO5hUgOlXd7xQsxTgsxrmk/gQWnsCDhfslkEbwM57OFZzixxZpQhvq4YpNT2FIJ9dy+WMMv1EUb1V5dYRfP0E++hOdoqxLaqLqwjbEpe/AVZaouylVddcWJNmCiEtqrZ2iv2qorytRzXNG/eoYrmKMcCXVhD/2qhDoYA54XSqot/FJt1RU20A/GBhu4ogyn7WATWpQxxZ8AxY18c5waPmvI1fPzPWV5PAlQ4IjnvDqO6rXNxrykHAfrCKBIYcREjiKj4eOgCZx4+H/ndAmxYvOnn+eUWwsQPbDfofVS17E3x0GH/VQmnnl73qgPvKC/8fw0wV4d9vXjsIsTWbAPyOsLGwRiBsqsqcd23QTtrKnnjtubddEGG6TimbUNbN53/XhRgoP1mcr74dc2PbsKhAv4lW+86B9+Qdy59NTvFDy55oghAwXjgFiCdiphDlSeVxIIm0CxCA68wDr5mG//CLxA42UYL+9O7bB/B16G8ZLs9Bxl+JlgTVgOg/poh01OUUcl1MOLNV7mVZnTFS/t8At10cZeB3bxDKJBvjEjagVtVUIb2FG2MTbcq4RjXVVdVVboap8L1VZd7W3Rv3qG6347tf+arVjZ/UEdjBHP7bZwj3ErscLeFs+RYANzC5awgyvK8IwpGQQobhSb59RwY/mgmcVq8Xl8CLT/5I3PeDiSPASamlvHSVfJ3SAgT/3oF5c3Aooc5XFLeiu8hDv9Qvn3tz9whQZLVZCKVcaLPF7QrX2pqA+IKdb2ECVeeugyUyCwljvljzjgq4K6aOP0XJVdff4Ix8gQ3/zat04QrVHILywNgqCjfFRXxQVXVaauEEsgyKh7XOt6dseFiQRCJ1AoggMvvH8cu9XRx3nP5RbjhRcv0NYn+Dfx1Pstgs1MreV4SS4mSqj6sIn6uIcd2ETemvBCjv6tZSoP0QXiiLpXV9hBUve4QjTASzvGjvtiKZ/tYu38eI5TWiDQKFb5+sBz+/hwj3Fbf96DNfZgwYazuNo3nYUd9AGGqIuEe6b4EqC44XZuqyby+Fi3rKJfjwJH9Oew6AhWOh0HW7RVcitQ5Eju3Jc78j51/+XYdP2GzxzLyynE3hP2F/lnF78liP5A1AcSokCsm5biF+NH5k0q2h0EBNSFvVMvnSM48eX6+/6S0w51hhz2taxyP/1CxAV8y+rQdjPzqpOySvCLPcaAk2rABFensYz/3kFZ7RrXb8q65w0JhEUAwgCEBogDKuEeL8p44cULv903CBb2pSuIYlAvvKo+XoixOeYxt9VI3190Ebwo49+Meo6+IRCo+0JX2MJpL7ADm3jhttdH/3hRt5bjHgKJtezvG8T0BXaQYMvqF+rmE3bwzJrstq3PsCkobCOBmfUZ8ijDM5W+f6/zhq+o6ybhZybmC+ODTfDG1T422BpjWwX481HZG55CrABrjAFzjSs2ncU8oL01HT6nqzm/qG8tZz5eBChulDyf03l8bMnMItmAAkeeaYtLcWOzscd/UtUPx2U8QY2DIkdQpOPRz84771DSQLCnRKHktCeE/YQWCBk/GH9L1lIWRIEce8atWb5gw1J7tEJWhY6bi659RL57wg3y4L3PmSe+1F9yr0Dw6HicufTfc7dMHhm//UIf2JPkkBOuk31HXG2KL9aNWZGHgAFf8dIw8aoHzDGgnUoYC3ipe1y/WrcrLpnECI4MCmY0IAChAeKASrjHi7KTa3gph2Bhf2aPkEA9vBBb6+FFeerCrtYigUAAESKr0HbjZAsv3E4v2/YXdyehYvB1IvBFdQNbdr8wfrfiC8QACAkQFJCQh03YxxXpqTdyj4TFMh88U8nqE9qWk8AK44NN2MPVPjbYxXIbXFX6Vq82lTWvv1/pLLY4Re5gKY7ZiN9iS4DiRplTa1TN4ckqZbKLULNyBY4IDTHZrq5rkydSNdI72RTKGz1FjvK4sVUngfWbc/ffwJIKbHhZKG1snJO13wWiJCBUdFoW+d1fXxen/T3eXtoo9uUq9mgFqx3kIQ7cMuMxZLPSghdWZN3bb/z2C/2NOOPX5p4kSxYvF4ztmceXmAIMniHhHgIGxBlEa0CgQbk9vdv4UVZRL5soxQiOLDy8iQABCHp4cXcSNxC9YR/ClfNzX+hRBy/cuFpTsRdkJ3EA7Z1etn/45a14ZCYIJxAqzJuOb06iCB7BL4wReZUm7LFFZfNeES2ByAW0h6CAhHzeBj4+gP9O85PvJJxCrjQ1OT/F+JyfsDSuBChuVDSz5skqFVlIbuPIjJwCR2SmqnRHsakoT0wpnZu1BUUOKw3mSyXQc7tupTbJ1B+4b2ekxPCj9suUWzMQGJyStQ7yBw/aExfPk99+QaiBgFGq44iOAReISYhewR4hxRgwgqNUyqwfNgFEAeR7cT96v+zlDfAVogUEBqeE59bk1N76PF8eL9t4qbc+twoa9mgO1Mv34o5nL67L/jUVSz7gP57lSxPn5XsSrXL72McMcfbfScwqR0Bxts5S3QhQ3PBiRvzadNQL32jDCwLZ/+fwwiJtaEGgiZuKejYPFDk8QxlbQ02r1zqODaeTOD4osfCIfetyWuDEEBwN65Ts0R54KcBLf46RjoJyoxf89svtJq0YBsYHIeOVhT8TRMeAy4LfnGuemoK9S8AA9ZhIQHcCWF6BvS2sCWV2vwuJEPblDWiLJSvYw8Mp4bk19e7hHO1hrZMvv2lrdb5HYl+GgYqFXsaxZAR1rAlCjfU+rnl7xA2WKWFPFgg8KkHcwLxaGWBJDIQmaxnz8SAQeXFDq2momsj9OLSaEE+docDhKU49jDU2G3us26bLHD28iYcXFDniMY9+jWLVOx86mj5w784oDFVh8cJ/mPtIYOmFSlgiop77dd15x+3zmg4zesELvxClser16QIhwy7uYND2vyijjIkEdCXgdIrKjS90yXEX+3PgRTfnQbqgUkHPfjxq2mRFX/n8rMhozBtDpMASJOswMedWgcpJ3HBaEmO1wby+BAp5RnGjEJ0ynxlVz+KdqczWbKYxAQocGk9OOa5NmPVo93UpeaWctmxTmABFjsJ8kvwUe2FgOYWdAV62EVlgLUddLLtY9Myr5l4SyFufu81j401sDOo2YQPSfLbLjeBwshe0X4jasB+diw1FwQWbku6410TB3hxO8+PkP8tIIGwCTuJCvqUoTks+8vmPvS7wwuwmOQkq+ey6KcfLupt6rJNNAPOOTVKLibSI2kC9mIsb2XASdEdxw7/J7tc0+Hm8O/nXAy2HQYACRxjUfezzvHGj7+emov4BpsjhH9uoW773kSWOQxh13MGO5c1bUmY5BJBi+0M4CRALX1gm2BjUbTI7y/Ot3AiOsP3q27eXGbVhHRaiYfY/bEKFVP0AABAASURBVIrJBpuSQlDC83VrN+HCRALaE3CK4IDTeInF1ZrybbqJjTat9ZDHBqB4YXab0KacZN1zw96+1CUnpS5psfcX9XssQcGpM4jIwTIlJVJBzFAJS5kgbLy6Kuqjpf9OBChuOFHxtKx21pCr53tqkcZCJ0CBI/Qp8M6Bdz9raTBSMtI7i7TkRIAihxMVls2a9bQ4/ZWtYdIogYiRj9DES0YJfnnN9xzlEDNwtabDhg2w3ubk8fKPlPPAocBJqHCollMUtl/Hn5C7696VN813PF0mx3kWkICmBJwiOOCqfU8GlOFnB16CkbemRausd+35YntXeLGMxMmGVWxx2lC0X792/5y+2/cSwc/YsqNBnDrQuAzziiUoSjBCVM0F80QgUIGBShoPga5VSIDiRoUAXTfHpqMHTnJdnRW1J0CBQ/spcufgyuaWYRu7Vde7q81alRKgyFEpwfi1R6TAtPv+nDOwur69ZOHjV4iT2HDepNFy7ZkjctrYC+Y/8nKOeHL6qIMFJ4XY6+J+70F1svDRy6VxyY1y251nC+5Rni+VG8ERtl/Wk2byjQ3lGH+xKBnUYyIBHQjki+DACy3+im/38eJhncewqmeI1lB5dXWqp57hZRp7O2ycskWmj1GlpV+dlsxYxRa8nNvHgCgUJ2EEPkHAsXox+19drbee550iRjzvxKVBiBvWqrhffflWWTJZBJuNImGukMAKyYmj1Qbz0SFAcSPwuZrOTUcDZ+5bhxQ4fEMbnOHGZmOP/6SqHw6uR/YEAhQ5QIHJSmDmNb8Tp70esBcHxIYnH7rEFBwgOryTFh+wKaa1fb48xJOJVz2Q8/jpey4QiCR4gUeUCK64f+mhywTCChpACDn60K8jmzeVG8Hht195He54sH7DZx25zsvMaadkxCQwwQak4GF/UepswRwJuCIQWKV8ERxwAH/Fx9Wa8Bd+vNxayyCGYDmDtQz18IKMuupFGFe8IOPlGXXx72TSviIox32+hPqwY32Oe7S1liFvF1vsY0Cft6VFFWufsIU+0F4lCCOIYFD3lV6dTm/BJp4QDtC/SpX2U257jNfeFnN44I4i8BMJvJHACgkiFfy3srTb4L3+BChuhDRHRtWchhfn9w2pd3brIQEKHB7CDMvUujZ5gvtuhEOfIkc43HXtFftqHDdmhqPIAZ+PGDJQIDggKQEC5UjYO+L6+/6CrGN68N7nBBt4Wh/ixQAiyZsLpppHo+KKe5SrerCLfTrUvdO13AgO2PLTr2LCyyN/fBUuZCUlJq1/73aTiX0D0qzKvPGQAE15RSBfBAfsO72Uo/zo/VpwyUoQA6zLQ/AQL8jqRdi4RgQvxHhBxjOVsAkpBBJ1n+8KO4j4QEQBhBPc2+tCZLHbQhQHyq118dIOX+ATkpOt79+be5KM1YZXeQgH6B+pUNSLV/3ls4PxOokc+eqrcvj/5/FbiopUqj6vehGguBHqfNTW95w6L1QP2LknBChweIIxPCOvbTbmpbpJ4cX44bmXiJ4pciRiml0PEqeVHDbymhwxopABiBA/GH+LzJy+oFA1mXjm7XLZnYXrWA1AEDl+zPXWIl/yfvlVTHhZsni5gJ3ToKwiD05UyVfPqa0vZTRKAh4QgFjgtNkoXmqd/mo/+DoRp/r5XIG4AQEi33NVDpt4+ca/M4gTEE7UM3VFHYgs6t56Rbld5LA+t+bRDzbUxNit5ZXmYQ/jrdSOX+3hnz3axW1fmBdExbitz3p6EKC4ocM8YD+OQTN18IQ+lE+AAkf57EJv2dTcOk66yimhO0IHhCIHPwRWAkZLsylGHHLCdabQgY3xrM9VHi/dp146R757wg3mxpgQR1QUh9PyC7T75dTfC+yirZNdlOHZiDN+bfqAqBK0U2nj5s9z9vN47V8fqsdZ13+v35B1j5vl732AS06q1C8nv559szGnH3sB2IEZxm1/Bg77jrjaPFFlwQsrsh6v+/jTrHt7tAjsrWn8T1Yd3pBAEATWbsyNxrD267TZKJ7n20QUJ2zgRd4ezYE2SPisQ2yAiOBG3ECbp96oEUQYQMTAvTXBHvpDv9Zyex4iB/p0soG6EDbgV99fdBG87KPMnuynsqDvfHXtbXGP8cJX+IC2KENCHv3/fmXhqBF7RA3aoL1Kb7d0VdmiV+tYIFZZo2LAAaxwYgoS8taEMcBnaycQnqz3zOtNgOKGTvNTNZH7ceg0H6X7QoGjdGZatGhsNvZYt02XOVo4QydMAhQ5TAz8liagRAVEGCC6oeeeZwtetCFMQHhAvm7wxYKXcyzxSDfJfNVfcq/U9DlNcM0UimRlYRdta/e/wLQLm7ANuyjDs2ceX5LVRt28vbRR4A/6UClfX/BN1VHXfHZh32u/IJrAbrEE//sOPEvAQLHYca+JAg4YL9pjmY4aA657pfmjXCXME8pVAiMITuo5ryTgBwGIAHhhtSaUFeoLL/DW+iqPl/V87fAM0Ryoa30xRr5HQ1eB2AC7+do7laM+fLXbhD3059TGXpbPBvyCsAG/7G2s93iO/lVC39bnbvLwFeNAW6sde/+op56rK/y39oE26hmuYG59rvJoh+fWhLGo51hioqJiIJrgGdqo58hbE3ybutC9mKLs8KoHAYobesxDlhdG1bN418oq401kCFDgiMxUdTo6Ydaj3del5JXOEuZ0IUCRI6yZ0L9fvGhDAIBAgLwXL8/Y5BO2YBO2kUdZ2DTgA3wJ0i+ISmCg+oQPYXNg/ySgIwHrizHyXvgIOyqVa0+1V9dy7US9HaI3sMSk1HEUiyYp1R7rB0OA4kYwnMvppV/T4OfxzlVOW7YJlwAFjnD5l9X7eeNG389NRctCF0gjLUWOQEbOTkiABEiABEiABCohAIHH2h6RHMVORsGJL38cu9XaTMrdvyPLCG98JUBxw1e8XhivnTXk6vleGKKNYAlQ4AiWd8W9vftZS4ORkpEVG6KBLAJe31Dk8Joo7ZEACZAACZBAMghgTw3rSLGJrDplBqfWIEH0wD4dOMkGJ75ACFFt0B7LVtQ9r/oRoLih35w4e4RNRw+c5PyMpboSoMCh68w4+LWyuWXYxm7V9Q6P/C6i/TIIUOQoAxqbkAAJkAAJkEDCCUCcwD4k2PzUjuLAHUWQIHpA1LAuZ0F9tEN7ezve60OA4oY+c+HSk+ncdNQlKU2qUeDwZCL8N9LYbOzxn1T1w/73xB68JECRw0uatEUCJEACJBA0AeztgJdma+ILtP+zgKUq2PwUG5GCPaIykHCiijWhDM9RD/XRzn/v2EO5BChulEsu5HZG1ZyGF+f3DdkLdu+SQDACh0tnWC0/gXVt8gT33cjPR+cnFDl0nh36RgIkQAIkUIgAXpjtqVB9PvOeAPhDVELCiSrWhDI8975XWvSaAMUNr4kGaq+2vufUeYH2GPXOQvSfAkeI8N12jX03Ut1kgNv6rKcfAYoc+s0JPSIBEiABEiABEiCBIAhQ3AiCst99eLsfh9/eJtk+BQ7NZ38l993QfIbcu0eRwz0r1iQBEiABEiABEiCBOBCguFHWLOraiPtx6DozFr8ocFhg6JadMOvR7tx3Q7dZqcwfihyV8WNrEiABEiABEiABEogKAf/EjagQiKGfRtWcGI4qVkOqitVoYjaY/z159O3cdyNmk5oeDkWONAR+kQAJkAAJkAAJkIBfBDSwS3FDg0nwx4VaY/mgmf6YplUvCFDg8IKiDzawNEW6yik+mKZJDQhQ5NBgEugCCZAACZAACSSUAIftLwGKG/7yDd961URjxaDDw/eDHjgRoMDhRCXkskYeCRvyDATTPUWOYDizFxIgARIgARIokQCrk0DZBChulI0uWg2NqjkNL87vGy2nk+EtBQ4N5/njGrmZS1M0nBgfXKLI4QNUmiQBEiABEvCZAM2TAAk4EaC44UQltmW19T2nzovt6CI8MAocmk0ejoQ1UjJSM7fojo8EKHL4CDdk00eOHCxPPnRJTtq2qxGyZ+6779u3V47/500a7d4Aa5JAEglwzCRAAokjQHEjcVOeHnBquLH8wEnpDL80IkCBQ6PJwNKUjd2q6zVyia4ERIAiR0CgA+7m69/YQ44YMjAn9ezdO2BPyu9u+1265/g/Ytg+5RtkSxIQEUIgARIggTgRoLgRp9kseSzT8Q5Xcis28I0ABQ7f0JZmGEfCrmuTJ0prxdpxIkCRI06zybGQQEUE2JgESIAESCAiBChuRGSifHSzX9Pg5300T9MlEqDAUSIwv6qbR8J2kwF+2afdaBCgyBGNeUqKl/oupUnKDHCcJEACJEACOhOguKHz7ATqG4+ODRR34c4ocBTmE8jTlc0tw3gkbCCoI9EJRY5ITJPeTnrkXfOWlEeWaIYESIAESIAE4kWA4ka85rPy0fDo2MoZemOBAoc3HMu2guOF/pOqfrhsA2wYSwIUOfydVlonARIgARIgARIggXIJUNwol1zM2xlVc7DtQMxHqf3wKHCEPEXHHjTydh4JG/IkaNp9iCKHpkToVj4Cew+qk8FD+psJp57kq1eofLsdupntYadcG3b7sAPfkJC3P8c9+sWpLLfdeTZuCybUhX9IsIn7gg1cPoRvsMklOS6BsRoJkAAJJJgAxY0ET37xodfOGnL1/OLVWMNPAhQ4/KRbxHZTc+s4HglbBJKWj4NziiJHcKyj1hNeyiEKrH/vdnlzwVT520OTzdS45EZ5J50gGrgRAGDnyYcukQ3v3Ga2hx3YQBlEhFK4oD/0+8rCn0nLmrsFduAbEvLwFT5DTIDdI0cOllWvT5dfXXacnD7qYEF7lNvTiWOHC2xafYRN3MNPZc/eDvfoD/2qBDYoR0L/sAvfMO7R/3MYiplIgARIgARIwJEAxQ1HLCzMIsCjY7NwhHBDgSME6OiysdnYY902XeYgH7vEAXlKgCKHpzhjYQwv/G88P80UBbpv1zVnTHV9e5miwesLG6SQSAFhAHaOGDIwxwbKXnroMrlw4jE5z5wKIBYosWLQPrs7VRH4CiEDYgKEiQdnnG6WOVZOFyrx5b7rx0s+m/AT9qbdMDbdIverrmd3sw/0jQQ2EFJ+cvUPZcFvzs1rN9cSS0iABEiABJJMgOJGkme/5LFfjHe9kluxgScEKHB4grE0I6i9rk2ewJWJBNwQoMjhhlIy6iBCAi/8eFlXI960eYssXfG+mVQZrniZh0gBoQD31oSyp++5wHz5t5YjD3tI6AOCBMoKJYgoEAtQX9VrXL1OLrr2ERlxxq/l1EvnyF3zX1aPzCuECdRHP6iLtPnTz81n+AYRYuGjlwvq4V4l1Ht28VuCqyrD9dJTvyP5RA6x/Vc/9Ydy7ZkjbKW8JQESIAESIAFnAhQ3nLmwNC+B2n5NB96d9ykf+EpAR4HD1wHrYPzdz1oaUt1kgA6+0IfoEKDIEZ258stTRFxgOYfVPl729zu0Xg467Kdmqht8cdbLP0SER+ZNsjYx83fNmJAjbsAW2vfc82zY9S/rAAAQAElEQVTpO/AsU5iAAGE2KPBtRv0Ps55CfNj/sClyy4zH5JnHl8iD9z4nE8+8XS67c0FWPdwc9aPpslfaZyTcq/SHOecJBBp1Dz8glKDed0+4Qb4+5CemgKKe4wqRA5EkyBdKqFfoOZ+RAAmQAAmQgCJAcUOR4LU0AliqMmhmaW0SW9vTgVPg8BRncWMrm1uGbexWXV+8JmuQQC4Bihy5TJJUMnPaKVnDhZDwg/G3yOrV6zLlyB97xq2Ze2SwvAPLWpBHQsSFU2SE1RaOiIUwceKku9CkYDp40J5Zz3/319fFGo2hHv72zr+obOa651d2zeRVBiKF3b+pNy8whRJVB/5BQIEoo8pwnXbxaFyKJrCDYLLviKvlkBOuMyNNFv3lH0XbsQIJkAAJkEByCFDcSM5c+zNSr46O9ce7uFqlwBHgzOLYoP+kqh8OsEt2FUMCFDliOKkuhoToDQgV1qr5hIS3lzYKlqxY647/3kGZ26MP/XomrzI33/u8oyjRtHqtquL6+uGqDY51P97wmWO5vfCi8d+2F8msWU/nlKHgV3P+iksmgREEnEyBQwZsEGECAQeslixebkaaQBxyqM4iEiABEiCBBBKguBGhSdfZVaNqDt4BdXYxbr5R4AhwRs8bN/r+VI30DrBLdhVTAhQ5YjqxBYY1/Kj9HJ9C+HBK9srWKIsRw/axP5a/LXk7p8xtwctL38uqOva4wWI/chX3o447OKsebpb+owmXTMLeG/boDSxPGbh/51G41vH233O3TFuVcRJw1DNc6298zFHMwTMmEiABEiABEoibuMEZDZVA7awhV10XqgcJ65wCR0ATjqUpRkpGBtQdu0kAAYocCZhkyxCP2LfOcteexV4SOEHEKSGSob1W+3fsxQHxAHe9enfHJSutafxP1n0pN1feND+rOvp+eN6lgqUmiKaAIHHOFf8jt111clY9bDyKCAprYe1eX7Lemnn47jRGlNn3JEGDL9XuiEveVE5USl5jfEACJEACJBB1Aln+U9zIwsEbTwhwqYonGF0aocDhElQl1RCWxKUplRBk23wEKHLkI8NyJwI777i9WbzrbrlRD07LRxB1YTYo8g1LPLCfBSItVFVEYeBklTcXTBUIETi1BEKFeo69M35y0Rx1m7n22K5bJl9upmfHOMttz3YkQAIkQAJWAsnJU9xIzlwHPlIuVQkMOQWOAFD/78mjb+fSlABAJ7QLihwJnfj0sBEBcdG1j5inibi5qj0mvtj4Sbp18S9s5Fm8VnsN7GeB01ysIkf7k87veAZhA0fH4iQUp41IO2t35tDOzfhUnVlzF3Y2Zo4ESIAE/CZA+7EgQHEjFtOo8yC4VCWg2aHA4TNoLE2RrpJ99IHPfdJ88ghQ5Ij/nDeu35QzyIUvLDOPYsVpIm6SMvDxp5tVNnN1WhqSeegig1NaFj56uXn0LE4ouf6+v5jHzELMwCklOK2kdv8LBMIGjo7NZ9Jpqcy6jz8taZyIKMlnn+UkQALBE2CPJKA7AYobus9QXPzjUpUgZpICh4+UuTTFR7g0nUOAIkcOklgVQMywD+iwYQPsRVn3ffv2EqSswvTN39/+IP09+2vQ1/plF3TcuVky8pOrfyj3XT9e6tL9odmUGfOl/pJ7zWNdIWZAcMBeG24iNhBlAoEEdlSCXadxqOe4Yq8PXJlIIIIE6DIJkECIBChuhAg/iV1zqYrvs06Bw0fEXJriI1yadiRAkcMRi3aF2+/S3RQe8NJeKKlNQSX93/xHXhYs1UhnM1+njzpYsIFnpsCSwQs/Iioal9wot915tuBePXYSS37y48PV46xrvtNbrJXqT81uC7HjnXS/ryz8mTz50CVm//Bh2g1j5bxJo83NRzFuqw1rHkfWWu+Rv2vGBFwcE+xirw/0CfuOlVgYYQJ0nQRIgAT8IUBxwx+utFqQAJeqFMRT+UMKHJUzdLTApSmOWFgYAAGKHAFArrALvIxDeCiWNrxzW0aYQPTDxKseyOn56XsuMEUDCBgQRHDFS/5LD12WiaiAEGI9OtVJLMHJJxAKYEN1gmUn2BxU3ee7YgmJ/RmiLmATm42ifySc+oJTT7D5KMYO8QP+2tvOmvW02KM4YAeCCU5mgTiChDxswC5soM/zxx4q1jGgPPaJAyQBEiABEiiZAMWNkpGxgWcEuFTFM5QOhihwOECptIhLUyolyPaVEqDIUSlBfdpbl4hgI09sLGr1DieTQDSAaAJBBFfco1zVw8ae2KND3RstzTL15gXqNnOFULDq9ekCIQHREIjEyDwskDl50l05gkSB6plHEC0gxNijUCDmHHvGrTkRKxBMlDgCgQR52FAGEeECX9BeleHKRAIkQAIkQAJWAhQ3rDSYD4UAl6r4hp0Chw9ouTTFB6g0WTIBihwlI4tEg4ln3i6X3ZkrTuRzHoLI8WOuz3qM01EgeOCZiGQ9gzACIQHREBAMcDJJVgWHm7debxSnZSUOVXOK0N/Mabn7MGPPjm+ecK0sXfF+ThunAvh61I+mC/b7cHrOMhIgARIgARIAAYoboMCkAQEuVfFpEihweAy2sdnYg6emeAyV5somQJGjbHSWhuVlt+1qyKp3/11eY0srp1NFfjn194KTSRCZgRd7S3UzizI8wwkmEEQgaJgPLN/gH55BwLAvB0E1tN/v0HrBchHYQ5lK1hNdEH3x+sIGQdQInkM0qRt8sey410TBFQknqMBf+IP+7PYgqDgtK4HIcdjIawRtnHxEfyjHiS04ocVJ3LD6ivro+7N/555Ig2dMJEACJEAC8SZAcSPe8xu90XGpih9zRoHDY6rr2uQJj03SHAlURMB3kaMi7+LbGKIClpTU9DlNKkk4VcSJEl7mv3vCDYIXewgII874tSl6II8yPMMJJk5tUQb/cEUkx15pQQLtlA2IE2iPvrHco+eeZ2eNAcII2kKUwB4giPbAPcQGPFPtcEWCUAF/4Q/6O3HSXajuKqF/tIGPEEuUUIIr7lGOE1tQz8kg/LHyx1jgk1NdlpEACZAACcSXwHPHnPH86Xv/8dD4jpAjiyQBI3VlJP3W2GkKHB5OzruftTSkuknhcxs97I+mokFABy8pcugwC/74gBd7CAgQDyAiII+yUntDO2XDbfuB+9cJlpiovrbpsVPRDT4ROaLqqyuEETd9QpjAGJWfuFc2eCUBEiABEiCBfAQgbhy661KKG/kAsTxEAqnhxvIDJ4XoQOy6psDh0ZRiacrGbtX1HplLkhmONSACFDkCAp2gbrB8Bks+1JB3695F/jDnPMGyFVVmvSLiY+iR35CZV51kLZYpM+Zn3fOGBEiABEiABLwiQHHDK5K04yOB6Q0vzu/ro/1EmabA4dF0f1wjN3tkymaGtyTgHQGKHN6xpCURRFDYT2PBqSZ/e2iyrH/vdsFJLDiRBQl5nNCCk0/UkhZJ/4f9NbCUJ53lFwmQAAmQAAl4SoDihqc4acxHAvU9p87z0XyiTEdf4NBgupqaW8cZKRmpgSt0gQSKEqDIURQRK5RAAPtjYD8MbEpqbYalKxAysIEoEvIoU3VQH+3QXpXxSgIkQAIkQAJeEaC44RVJ2gmGQGq4sWLQ4cH0FfFeirhPgaMIoGKPJ8x6tPvaVJcbi9XjcxLQiQBFDp1mI/q+YF8MbEqKzUkhWpx66RxBZAZON1HpsjsXmGXYyBT1UB/toj96joAESIAESEA3AjgthXtu6DYr9KcoAaNqDt4ti9YrUiHpjylwVPgJuOKkEZNTNdK7QjNsTgKBE6DIETjy2HeIjUIhWmDJyV23Pyo43UQlHG2LaA1sEIp6sYfBAZIACZAACYRCAOIGT0sJBX1UOtXZz9pZQ666TmcHo+AbBY4KZqmx2diDG4tWAJBNQydAkSP0KYitA+oY2tgOkAMjARIgARLQjgDFDS+mhDbCJVA1Ee+Y4foQ7d4pcFQwf9xYtAJ4bKoNAYoc2kwFHSEBEiABEiABEiiTQGDiRpn+sRkJuCXQr+nAu93WZb1cAhQ4cpm4KmnixqKuOLFSNAhQ5IjGPNFLEiABEiABEtCdQBj+UdwIgzr79I8ANxythC0FjjLoYfMXbixaBjg20ZoARQ6tp4fOkQAJkAAJxIMAR+ExAYobHgOlOT0IcMPRsueBAkcZ6LixaBnQ2CQSBChyRGKa6CQJkAAJxJgAh0YC7glQ3HDPijUjR4AbjpY5ZRQ4SgTXyI1FSyTG6lEjQJEjajNGf0mABBJFgIMlARIwCVDcMDHwW6wJVE1seHF+31gP0YfBUeAoESo3Fi0RGKtHkgBFjkhOG50mARIQEUIgARKIPwGKG/GfY46wnUB9z6nz2nP87pYABQ63pNL1mrixaJoCv5JCgCJHUmaa40wYAQ6XBEiABCJNgOJGpKePzpdMgBuOloqMAkcJxLixaAmwWDUWBChyxGIaOYiSCLAyCZAACZCArgQobug6M/TLVwLccLQkvBQ4XOJ697OWhlSN9HZZndVIIDYEKHLEZiq9GQitkAAJkAAJkEAIBChuhACdXepCgBuOljATFDhcwGrkxqIuKLFKnAlQ5HA/u6xJAiRAAiRAAiTgLQGKG97ypLUoEqiaiHfSKHoetM8UOFwQ58aiLiCxSuwJeCRyxJ4TB0gCJEACJEACJOAdAYob3rGkpWgT6Nd04N3RHkEw3lPgKMJ5ZXPLMCMlI4tU42MS8IiA3mYocug9P/SOBEiABEiABOJEgOJGnGaTY6mcADccdcOQAkcBShNmPdr9P23VdxSowkdBE2B/oROgyBH6FNABEvCVgGEYG9NpsUptu9XcgdRaW/2/jmnPbYa12tJVD/+gFulH047rgbT1o7k7yi9SqQlffayHSg2jHq9Vqe6oxkOckvSRUzJpgEyRNrnbTP3lz2LICjP5SoPGSYAEwiJAcSMs8uxXawLccLTo9FDgKIDoipNGTE51kwEFqmj3iA6RQBAEKHIEQZl9kID3BCBUIGUJFR3iBISI1g/npCBGpNNQldpe+83ZSLLkrl87psV3LhJbmvKtUauRZv/4e5uQ1EiQVwnPVWr89h4vOSU5P/VAJv0oNU2uS00w07jUEXJtqr+Z0sKJEk+USCIQRpQgQiFE+B8JRI0AxY2ozRj9DZBA7awhP5sQYH+R6yppAofrCWrkxqKuWbFiMglQ5EjmvHPU+hOwRl6YQkZawEA0BcQLCBVIWUJFhzgB4UH/0eX3EP4rkcQURZQg0iGEIHIEAkiW+IGIEAgg+c3yCQmQQMAEKG4EDJzdRZHA9IYX5/eNouNB+GwTOILoMhp9rDekIRqe0ksSCI8ARY7w2LPnZBNwEjHMZSIfmhEYQxF9kREy0gIGIiWSTUxECSBZ4gciQiCA/CKVwnKZLPGDwkfSPzIcfwgEKG6EAJ1dRpJAfc+f1nvjePysUOBwmFNEb0hXOcXhEYtIgARsBChy2IDwlgQ8JgAxI7OsZM9thmEpCQQMJKuIYS4T8bjvQSK8LgAAEABJREFUJJkzRSAsibFGflD4SNJHgGMNmQDFjZAngN07E9C2tGqi+c6qrX/hOUaBw4H9xzVys0Mxi0iABPIQoMiRBwyLSaBEAmkxw9zgUy0tUWKGVchAJEKJZlm9AgJFhQ8uc6mALpuSQDsBihvtHKL4nT6HR6Bf04F3h9e7vj1T4LDNzcrmlmFGSkbainlLAiRQhABFjiKA+JgEbASUmKGiM7BPxtaP5u6YTkPNPTIW37mIYoYNmka3GeGjY5lLZo8P6+amGvlLV0hAVwIxFzd0xU6/YkEgNdxYMejwWAzFw0FQ4LDB/E9b9R22It6SAAm4JECRwyUoVkscAbuYgf0y0kKGKWao6AzzhTlxZOIzYIhR2ORULEtcMvt6MMojPhPNkXhK4DeHNDx/+t5/PNRTozRGAkkiYKSuTNJw3YyVAoeFUlNz67hUNxlgKWKWBEigRAIUOUoExuqxJJAWNBaryAwnMYP7ZcRy2nMGZYpW2NfDEuUhOMKWgkcOKxbkIRDjYkZuxHhyObQACaSGG8sPnBRgh9p3RYHDMkVrU11utNwySwIkUCYBihxlgmOzyBJICxoblaDhtG9GZAdGxz0lgCgPsQgeWREenvaUHGMcaTQJUNyI5rzRa20JXKytZyE4RoGjA/q7n7U0pGqkd8ctLyRAAhUSoMhRIUA2155ARtTYc5thWG6ilpqYL7Hae08HdSCQFeHxi1Sq7qjGQwR7eHh3RK0Ow6QPJJBFgOJGFg7ekIAXBGoZxdGJkQJHmsWEWY9239Cl+qx0ll8kQAIeEqDI4SFMmtKCQFrUaF96YhU1Ft+5SAvn6EQZBPRqktnD49pUf2xaKlzOotcE0ZuKCVDcqBghDZBAPgLT8U6b72GSyilwpGf7ipNGTGb0RhoEv0jABwIUOXyASpOBEoCogWNbO045GWpGaiRF1AiUNDuzEjAjgSzLWczoDu7dYUXEfMQIUNyI2ITR3cgRmDXkqusi57QPDide4GhsNvbY2K263ge2NEkCJNBBgCJHBwheIkEgLWjk7KeBY1vN5QS2EfCWBIIiYEZ3dGxWSrEjKOrsxysCFDe8Ikk7JFCIQNXEhhfn9y1UIwnPEi9wrDekIQkTzTGSQNgEKHKEPQOh9B+pTtPCxmJEanA/jUhNWyKdpdiRyGmP7KApbkR26uh4BAnU9/xp4v9wn2iBA9Eb0lVOieBnly6TQCQJUOSwTxvvwyagRA118gkiNcL2if2TQCkElNgxYa/HvpGJ7CjFAOuSgI8EKG74CJemScCRQNVEY8Wgwx0fJaQw0QLHxzVyc0LmmcMkAW0IlCRyaOM1HYkTgbSo0b4EpX2j0KEQNcz9DuI0SI4lcQTwGVZih/wilcpsUJo4EhywLgQobugyE/QjcQSM1JWJG7NlwIkVOFY2twwzUjLSwoJZEogcgag6TJEjqjMXXb9tosaO3Cg0unNJz10S6NigtGHU47UyQKaIIStctmQ1EqiYAMWNihHSAAlUQCA1PMlRHIkVOP7TVn1HBZ8aNo0GAXqpMQGKHBpPToxcSwsb5r4a4645vpaiRowmlkNxTcDcHPdHqWlybao/l7C4xsaKFRCguFEBPDYlAa8IJDiKI5ECR1Nz67hUNxng1ecnunboOQmES4AiR7j849q7EjWs+2ogfD+u4+W4SMAtAbWEZcJXH+shfeQURnW4Jcd6bglQ3HBLivVIwG8CyY3iqPIbrY7217Z1mezKL1YiARLwnQBFDt8RJ6KDtKjBfTUSMdMcpBcETMEPS1gY1eEFTtroIEBxowMELySgC4GERnFUJHDoMnel+MHojVJosS4JBEOAIkcwnOPYC4QNHO3KJShxnF2OKQgCWVEd3KsjCOSx7IPiRiynlYOKPAHvoziigCRRAseEWY92X5vqcmMUJoY+kkDSCFDkSNqMVzbetLBh7q2x9aO5O/IUlMpYsjUJgIAZ1dGxVweXr4AIk1sCFDfckmK9BBDQb4gJjOJIlMBxxUkjJqdqpLd+nzx6RAIkAAIUOUCBqRCBtt1q7mi1HO9aqC6fkQAJlEmAy1fKBJe8ZhQ3kjfnlY2YrYMnkLwojsQIHIje2NCl+qzgP1TskQRIoBQCFDlKoZWMuoZhmPtrXPXwD3gSSjKmnKPUhIBavmIeNdsmd2viFt3QhADFDR8mgiZJwA8CCYviSIzAwegNP/610CYJ+EOAIoc/XKNmFcKGdX8N87jLqA2C/pJADAiY//auS00wT1/hPh0xmNHKhxCWuFG557RAAkkkkKwojsQIHIzeSOI/Zo45ygQockR59irzPS1scH+NyhCyNQn4QoD7dPiC1UujgdiiuBEIZnZCAt4SSFAURyIEDvPkFO694e0/ElojgQAIUOQIALJGXViEjaHYOFQj1+gKCZCAncD5qQcm7PXYN6K1Ial9ELwvlQDFjVKJsT4J6EIgOVEciRA4eHKKLv+w6AcJlE6AIkfpzKLWIi1sbMRSlK0fzaWwEbXJo7/xIlDiaMyIDgodJVKLbnWKG9GdO3pOAiaBhERxxF7gYPSG+XHmNxKINAGKHJGevrzOW4QN86jXvBX5gAQ0IUA3nAlQ6HDmEqdSihtxmk2OJbkEkhHFEXuBg9Ebyf0nzJHHiwBFjvjMJ4WN+MylbSS8TTgBCh3x/ABQ3IjnvHJUCSVgVM2J+8ir4jxARm/EeXY5tiQSoMgR7VmnsBHt+aP3JOCWAIUOt6T0r0dxQ/85oockUCKBWmPFoMNLbBOp6rEWONa2dZkcqdmgsyRAAkUJUOQoiki7Cq6FDe08p0MkQAKVEMgSOgbIlEpssW3wBChuBM+cPZJAIARiHsURW4HDjN7oJgMC+ZDEqJO2TSJI/17d4ts1Rrg4lJAIJFXkCAl3Rd227VZzx7hrjq/lqSgVYWRjEog0AVPo+FFq2oSvPtZD2uTuSA8mIc5T3EjIREdomGs/6SLvrt7GTH67jb6Q0B+ufvcXgv1YR3HEVuBg9Ebp/1TWLmuUwcPOMdMxx07y7XrosAtl6Ytvl+4gW5CAhYCDyGF5ymzYBAzDWNy65zbD2l77zdnmy03YDrF/EiCB0AmYPwuuS02oO6rxEOkvfw7dITrgSIDihiMWFoZE4IYHesu+Y/eSPt8fKAPG7GMm3C/6v+088whChuqn5rD9zL5Uf7iiDH2iDup61nGYhmIcxRFLgYPRG+X9a2n650flNSyx1aebtsiVV98tiBIpsSmrV0Qgfo0pcug3p0rY2PrR3KGy+M5F+nlIj0iABMIm0PjtPV6ScakjpI+cIoasCNsf9t9JgOJGJwvmwidw3k27yRV39JG33++W5Qzuv33+noLnWQ9KvIFYceyldaZo4tSP1Rz6RB2ILGjjpcBi7SfAfGyjOGIpcDB6o/J/GgNrd5Vv7t3P87Tbrjuazn3w0QaZ8bM7zbw23+hIJAlQ5NBj2tLCxsbW2ur/hbAxYcKxr+vhFb0gARLQmsD5qQfk2lR/4f4cWkwTxQ0tpoFOdBBAtMTtj/bquBM56qBNcvb31plXVYjn9z+zk7ot6QpxBGLF0690z2q39+6fm32gL5XQt7US2nghsFhthpKPaRRH7ASOlc0tw1Lce6PifyM/ueJkmfm7yVnJi/s508+SHbp3Nf178uU3ZcbNvzXz/EYClRCgyFEJvcrb2vfZMMPQKzdLCyRAAkkhwP05Qp9pihuhTwEdsBGYs2DnTMnc+vfliesb5ZYLPzCv15y1JvNs2j3/lcm7yWBPDURgQBxR9SFqwOaaP74lb977jtkH+lIJfeMZ/EBd1Q42YAs2VVnErrGM4oidwPGftuo7Qvpgxarbto8/9mU8vQfUyU2XnZSxPXf289yPI0ODmUoIUOSohF55bQ3us1EeOLYiARLIIWAKo2p/DkO4bCWHkH8FFDf8Y0vL5RPAkhC0RvTEKUd+gmwmXXLyWlFCg6qXeVgkM/y8rwgiMFBt266GQLSAqAGbvXfaimIz2UULPIMfqIs2aIuKsAWbyEcyxTCKI0CBw/8pZ/SGd4yrdu5UTb2z2m7pwGMPljHHHNR+k/4+afJt3I8jzYFflROgyFE5QzcW0sJGZjkK99lwQ4x1SIAE3BIw9+fAspU+corbNqxXPgGKG+WzY0v/CFjFha/0+cKxo7o+LZlya/1MoUMG0RZKEIFA8trstwWihb0q7H3lxAHS4+ividNeG2jzzweXZYkssG23E5F7H6M4wiEQK4GD0RuVfYisooZfERzKw59cO16wzwfusenoRWddgywTCVRMgCJHxQgLGrAvRylYmQ9JgARIoFwC56ceaBj1eC2PlS0XYPF2FDeKM2KN8AnM/VPPHCcgQLzw+g6ZckRXZG7yZLCnB6It8BjixnO3/FO+2tdZPHn61e7SvCVlppUfbYMmOQl9wgZs4SFsow/kXSddKhqpK3VxxQs/YiNwMHqj8o+DVdSwih2VW3a28Ks7rsjsx/HWqo/kl5fNca7IUhIokQBFjhKBuahuRm3w2FcXpFiFBEjAKwJTvjVqtVyXmiCI5uCyFa+wmnYobpgY+E1DAhAJED0B15AgNGBDUORVGnfN7qb4gHssYcG1UIIg8vM5X8pUueOS1QKBIlPQkcGpKvuO3UvGTdu9o0Tk7BtrBdEZeJYp7MjAxqPXNnXciaAP9JUpiEwmNdxYMejwyLhbxNHYCBzraqovLTJWPi6BwENznzE3AMUmoH6lB/7wBxk28KsZr+b96RWpP+vXvvdb6ngevGsBl9BkZik6GYoc3s1VJmqDx756B5WWSIAE3BM4P/XAhL0e+wajOdwjK1ST4kYhOpF6FitncRoKxIUr7uiTES/UALGZJ5aL4DmuiJZQzy4/9d8qm/d69d27ZmziZJShX9+cUxfCxAET9ha1hEVVgMCC/vDMSeRAFAhsoj7qoi/kI5cM+UHkfM7jcCwEjsZmYw8jJSPzjJHFZRDACSfYANTvhH6s7uHe7z5LtX/drY/LMcdO4mao1omKSJ4iR2UTZXAT0coAsjUJkIBnBLgJqTcokyVueMOMVvwloIQNRE1YxQWIBjjZRPUO8QDPcVVleO4kVqjn6gqBBHlsDDr1tI+QzUkQJpRt1EP/SMijMp5NmrEbsjkJNlU91VdOJe0LqiY2vDi/r/ZuunAwFgLHekMaXIyVVYoQeHfNuiI1kv34N9MfSTaAiI6eIkfpE5cWNriJaOnY2IIESCAAAplNSAfIlAC6i1UXOeJGrEbHwUSNADbvRESGk7CxbN4KueXCDwQnm/z15vcEy1CUgIBxYt8LnGSC57gvlCCgqOdXjv/QcWkKnv/lte0FfUDUwOaj6B/JupkoIjlQ156wVGXcMeszxdY+M4URyNT3/Gl9BNws6mLkBQ5TaerKnbaLzrSLCh9u3pip9d2D95VZMy8ILP1m2rjA+ip1XDt072pyeentzjV2ZgG/RYYARQ73U5UWNxZf/cgJA2XJXb9234o1SYAESCBgAmWqDHkAABAASURBVD9KTTM3IfVxb46AR+RrdxQ3fMVL4yUQUMLGt8/fM2s5CEQMJWxg2YcyiQiNJ65vlI1P/UNaFr5hpjfvfcfx9BPVxnqd98xOmdtD9t2cyTtlEKWBCIxX3tou8xjiBfbZgH8QPzIPbJkTD/8kU/K3f3S2zxRGIlM1ccKsR7tHwtUCTkZe4Dhp/2MmFhgfH5VA4Evb9cjUPmHckTLoW3sHlnB0bJD9ldLXl3fs/MGYAcRM5AhQ5Cg+Za211f+79aO5Q82N/YpXZw0SIIFkEwh99ObPqmtT/YXRHAXnguJGQTx86AEBRCwgGqPmsP0ECXmUWU1j/wps1mkXNhCNgSgNiBhWYcPatpJ845oaszmiMyCWmDcO38aP+DhTiqgS7PUBf7HpKfyCf4joyFSyZWAbfaAY0SC4RjHNGvKzCVH02+pzpAUOKEwbulSfZR0Q850E2jaJjDz6cjngv89xlbDXRGdr5kggfgQocjjPKaI2WvfcZhijNpz5sJQEyiPAVoER+FFqWt1RjYcIozlykD93zBnPn773Hw/NecACEvCAwNpPupgnjEAQwP4YyiTyKINAgIgNXAeM2UesSzwgbGCZCaIxIA6otl5f3/93V9Pk7rtsMa/5vl1y8lpzKYx6jmgO+ItNTyF22AUbVc96VX2oPq3PIpS/OEK+OroaaYFj6inHHp+qkd6OI2OhvP7G2/LBRxvKIrG2cVVZ7diIBHQnQJEje4ZwQgqiNoQnpGSD4Z3/BNgDCXhIAHtz8KSVbKAQNw7ddSnFjWwsvPOQADbmhAigTEK0QFL3eIaIDVxVGZ4rYeOUIzuXdajnXl8hVLi1iSgN+AYfrW1gA4JNMZGjrk+L2Qz1zUw0v9VG/cjYSAsca1Ndbozm5yZ4r3fbdUf55t79CqaBtbtmHOtdV5vJM0MCcSNAkUPEMIyNiNpoe+03Z8dtfuMyHo6DBEigNALqpBXpI6ckPZqD4kZpnx3WLp0Alpxgvwq0xNIMLDNBNAYS8ijDM5Vwj1NP8DwIYcPar8rnuyISBZEmGBN8g4/Y7wPjwN4bqt20e/5LZeN9NVJXRnmAkRU4Vja3DGP0hvuP3tgfDpOZv5tcMF048Rj3BvPUXPri2+aymBk3/zZPDRaTgB4EkixypMWNxeOuOb424lEbenyQ6AUJkIB+BM5PPZDkaA6KG/p9JOPo0SPPd+7dd/vFq8S6zAR5nFiixg2RAKeRYBmIKgvq6mbZyPKVXQWRJgdM2FsgdijfMA5EdaiIDiy9Uc+cro2W/T6cnkenLDU8ylEckRU41tVUXxqdD0lyPMVRqlgWM3f284I9QJIzco40igTiLXLkzkha2NioNhI1/9KZW4UlJEACJBAfAtelJpjRHPEZUdGRUNwoiogVPCKwcOkOGUsHDcw9neS4QztPZ0RFnEaCa9DJumzEKl5Y/Vj50TbmLZaWjLtmdzOvvuVro56rK+opAUSJKupZJK+G/CCSfqedjqTA0dhs7GGkZGTaf36RAAmQQHkEOlolReRIixuLr37khIHcSLRj4nkhARKINYGMiHt+6oGGUY/XJmHJCsWNWH+ktRvcV/p8kfHJeqyqKvxwXbXKirVupjCgzGGDPs309PSrziegQqDBEhpUxH4hOAUGG6MifeXEAZnjbBGJgjpOyWr7Owd85lQlYmVVExtenN83Yk6b7kZS4FhvSIPpPb9pQeDfq1sES1IOHXahvPR2U8anwcPOkfqzfi1YtpIpZCYyBJLkaNxFDrWR6JRvjVqdpHnlWEmABEgABMyffThOtk3uxn0cE8WNOM6qvmPCZptz/9Qz4yD2pkAEQ6YgnfnFfbukv7d/fflLnWJIe0nl39HfeTftJkiFrFkjSeY9s5NjVRwDi2U26iEiMSB0ICGqA+UQQGZM+gBZx2S1feLh/m+e6uiEx4X1PX9a77HJQMxFTuDA0bDSVU4JhA47KUpg7bJGmTDhp4IlKZ9uyj1+6cmX35QfnzNdnrn/L0VtRawC3Y0ZgTiKHIbBjURj9jHlcEiABCohENMlKxQ3KvlQsG0pBLARJ6IbcKKIevFHewgCiHSA2ICEOhAH8Az7V5z23Y+R9SQpYQP9YZNTJAgu+YxDvIAPeA6fMAbk7Qmbi9o3FVV1ELnx2uy3BbZUmfUKm7CNMggh2LsD+einqlHmu3fEBhI5geOKk0ZMjhhjLdz9v1f/ZUZZINIiX3r4sSUl+zr+gjuyjqL97sH7CtI39+4nO3TvmrE3+fqHKHJkaDCjK4G4iBwQNpDMJSmL71ykK2/6RQIkQAKBEzg/9UDdUY2HiCErAu/bhw4pbvgAlSZzCOAFHss1sBEnxAxVAcIBXuhxD8EDYgOStc4dl6yW3jttRZWKEoSNGx7oLUrYQH9uDdb/6D+ZqmfdkH/VBYQJbCoKoUM1wLGxKMsnbqCe1aZ1c1U8i3iqnTXkZxOiNobICRwbulSfFTXIjv4GXIhICkRZFEqoo9x6+613VTbv9cG7FmTEjd123VFmzbxApt1xrplwYsvCBTfJuAmHZtrPmPsMNx7N0GBGVwIxETnewCkpZli2rqDpFwmQAAmERKDx23u8FIdTVihuhPQBSlC3ODZVCRsqQgHDh7CBF38cp4rIBtyj3JpQtmzeiqzTVazPS8krYeOKO/pIKcKG6gPRGfAH9xBfEGWCfL70pV6tgvoQb7A/R756KIct2EQe9cM4KQZ9+5gu9tG2L6a1FTicRtvU3DouVSO9nZ6xLJdA28cf5xa6LPlw88aiNREVoir9fOppMuhbe6tb81rVXWTS+SeZER0owOkqS59/GVkmEtCaQJRFDp6SovVHi86RAAloQsDchBRLVgbIFE1cKskNihsl4WLlEgkgWgIv7gPG7CNWYQMv8NectUYgbEA0gFlENuB+zR/fEggaKqEMz1Cn3ARho8fRXxO7sHH299YJUil2EUmi6iPKpNiyFvi/8al/5F2WAluwAVvIg411Hw+UxSTVBnVkrFe8IiVwrG3rkvjlKb+8bI4c8N/nuEpn1M/NfE4G1u5qRlggyiJf+ube/TL13WReb1yVqWYXNzIP0plJPz1T0H86K1U774wLEwloTyBqIgeWpLTuuc0wnpKi/UeLDpIACehE4EepaVFbskJxQ6cPULR8gXCBl3JEZSBBQECUhhoFnqNMLQNR5Xh5h7DxzweXSb4IBSxDgaChkmpbzhU+YB8Pu7CBvTAgoNxy4QdyyNdyj6Yt1BeWn2AMqs64absX3aBU1XW6wkfYUM+wNEWJPqrM42t45ozUleF1XnrPkRE4Vja3DEt1kwGlDzFeLeb96ZWyBjToa/3MCAsIEfnSzjvvUJLtL+/YuRMxlqvka7xL3xq57/Gp8tr/m2n6kK8ey0lANwJRETnS4kb7EbDcb0O3jxD9IQESiAABLFlpGP344VHYl4PiRgQ+UJq6iH00IFzgpRxRGUgQEBClocQOPEeZdRkIIiWUsAERw8/hQXxRwoZa9oH+lLBReC8M1CycIM5gPKoWoi/QH/pVZcWuqIs24KTqwiZsq/v4XVPDoxTFERmBY11N9aXx+7CUPyJs4ImIi0JJRU2gl9qvdh7VhHun9NkuuaegONVTZcd9/xsqK9fd+ric8z/XmRuJ/nt1S6acGRKIOgHdRQ4eARv1Txj9JwES0IGAuWeR5kfJUtzQ4ZMSTR8gbnz7/D3z7l+hxA6rsKFEBURLBCVsQHyxCxvY8LNSYcM6axgP9g9RZegP/WIpDJblgBWiWtZ+0sWsgjzK8Ax1UBdtzIfpb4gKgc10Nt5fhvwgKgOMhMDR2GzsYaRkZFSgBuEnoiewkWeh9JMrTi7Jle3/3bWk+kee8p3M/hpo+NLbTYLTUo45dpKcOvJqQVTH2mWNeMREApEmoKvIgf022l77zdmRhkvnSYAESEAnAtiXo4+copNL8IXiBij4m+Js3XrKhxIuWha+IRAPsPzEOnb13EtRwWrfmlfREHbRAD7AN/iApSXWNl7ksZQES13Qj7IHcQcRHTgpBlEtfb4/UGoO20+QRxmeoY6qj01I4WO8IzfUaHGtmtjw4vz8R9CgiiYpEgLHekMaNOFFN2wEcGqK9aQU9fitVR+ZUR1HnXy9YN+Qtk3qCa8kEE0COokchmFs5H4b0fwc0WsSIIEIEFBHyWriqibihiY06EapBBCBoCIO8EIP0QD7ZMAOxIMFN/wTWTPhpd363Cz04RsiIrDMwy5soH+IBvABvvnQdcYkGKAfCB1YYmIXejIVbRn4iAgQbELqt4+2rkO/re/50/rQnXDhgPYCx4RZj3Y3quQoF2NhlZAI4KSUJS/MNDcxhdiBZTNWV7BvyOgTLhcuXbFSYT6KBHQQOSBubP1q12OF+21E8SMUSZ/x/2FEUtrTyuaWYYVSU3PruEJpZbp9U7rOyvTVnhqbjT1UQv+RBEenI00A+3KUtvmoP8OluOEP1yRZ/XBddWa4hw36NJNXGbyk46Ud9++XGM2NNqUmLP1ARIQSXdAe/UPYCEM0gNCBJSY4MQU+QLzAshOIHkjII+HZmj++JfARESDwO3mpalQUxqy9wDH1lGOP59Gw+n+UqrqLuYEoxA4sm8GGopP/d2Tm9BQcEXvVhb/SfyD0kASKEAhT5EiLG4vHXXN8LcWNIpPExyURQMjpyrTI0JQWG979rKUh/TmbuWpzy8INn32+cuNnnxvTTzp6Y8+2Lf+0p53atj5fKO3c1jqnUEJbPMfVnnpa+kP/8AMJPiHBv42bt9wDf+H3yrT/SI1pYaSkwbNycAQi2BNEjjA3H6W4EcEPTURdVsLG7iXux1fOcD/5rH1vC7SFsAFBAaIBhBaUhZngA8SLS05eKxA9kJBHwjO/9yIJc+wu+641lh84yWXd0KppL3DwaNjQPhsFO0Y0xtIX35ZCS09OPH2E3PPA1IzIgT06/NyTA0thsNEp9v9AGnn05XLosAvNdMB/n2Ne/ey/IDA+jBWBMESO9EsnxI3vzv7x97jgK1afpmAGgyiIlWkRAIJA+rM0E+IAhAKIBufvf+SqndJiBcSGXWRr/abNWyb2MLYOT4nsHox37nuBT0jwTwxjLPyF3/AfqWdaGMGYMDa7CNKoufjhngJrBklgyrdGrZ6w12PfkP7y5yD7pbgRJO1499X/y52HCPx8zpcEERTWEd/wQO/M5qN1fYI9KGD8iI8FgoLVH+Z1J2Acp7uHWgsc+GWER8M6f4Q+aflcIDAUSm+/9a5zYw9Kr7n9FvnxOdPlyot/XdAaIjtGWU5bWbq0c51fwYYlPgQHLIWBiIL9P5AQNfLppi2CBHO4znvmJWSZSKBiAkGKHOqkFIobFU9bIgzg/51Nza3jIGbgJR8v+4iC2CktYkAQgIABcQBCQYSAlOQqxmYXQXp2iB9gAoEHfMCpkcJHSWyTWNn82TsudYS0yd1BjJ/iRhCUk9NH7522CvbewIixSebw874iEDWwDwZw7EdBAAAQAElEQVROBrEed3r5qf9GNSYSKEAgNRyRnwUqhP5Ia4Gjta31x6ET0tQBvLxDYCiUcHSrcv/DzRtV1pPr2qXtf0R+8uU3ubeGJ0RpJIoEghA5eFJKFD8ZwfmMl/MmU8xoaTBf3D/73MCLPKIaIGbgJR8v+8F5pH9PYAKBB3zACbwgAoEfRI+VzS3DJsx6tLv+I6GHgRPACSsDZIqf/VLc8JNucm3PmPSBqE00sfcFRA3sg4GTQUAFz7DfBJZh4D7JCcKPU8Jmrfbol6Ry0n2zUa0Fjg1dqs9K6gfH63H/+811npr8xlH7ZOxddNY1eUUOLGW59/cvZOr2rqvN5L3M7L7zNhlz2PsDe4CoNGvmBZlnzJCA1wT8EjkMw+BJKV5OVgxs4aUbL994CcfLOF7K8XKOl3S8rJsv7jEYZxhDgAgEfuC4U9vW5xHxAr6I9GhKC0iNjPIIY1r07PNHqWnSR07xwzmKG35QpU0QwEaar81+W7DnBe7t6crxH5p7TtjL43y/9pMuZiTLsZfWCU506XH018xjYSH8OCUcF9un4+hY1EU7RMLATpw5OY+tSuvNRrUVOJrSv1CkaqS3M1SWggBOLEHCC73T1X6aCdp4lc477STZoXtX0xyWg5xw0qXy4F0LzGUzf3/iZUGacfNvBeWINkHFgbW7mhuRIu91ev/jL1yZbP3gc1OMgfBiT64MsBIJOBDwWuSAuBH0SSkOw2JRyAQgaOD/hUrQwEs3Xr7xEo6XcbyUh+xirLs3+RrGWAhIPdu2/JOCR6ynu7TBnZ96wOsTVihulDYFrF06AYgc2MwTp4FgY08k5FsWviGXnLy2dIMRbQFhAgIFxApEsjz9SndBVAuW77gdEuqiHdrDDuxB7HDbPgb1ao0Vgw7XdRzaChzra7qcoCs0HfyCuIATS5CwmafTdZ+h/TKufubxrshV3UUevnOS7LbrjmYf2N8CS2KwZOaM+rmCNHf285n9L+Dv9BvGmXXD/IZ9Oo45dpI4pWfu/0uYrrFvvQkU9c4rkQPixtWPnDCQJ6UURR67CkrQSH8GZuJlGoIGXq4haPTdtnp47AYcsQFR8IjYhPnsrpcnrFDc8HmyaD6LAJahYGNPJOSzHsb4BvuN1By2n0CYgEDhNFQs1cF+JU5p790/Fzx3agd7EDsgdGB5i1Od2JUZqSt1HZOWAgc2LjFSMlJXaDr49eUddyrJje19ONe694A6mT37ZzLmmIMK+oLIjYd+e72gfsGKLh5iM1GntLZxVd7WhZ5ZG721lhsrWXmUlmdtEKhE5Ei/1G5EGnfN8bXYtR/2mOJPYGVzyzBrhAYEDWwCar5MW4afLrPcMasDAXOOHCI8MKc6+Ecf/CeAn9WVHiNLccP/eWIPJICoDbXfiKIBsQJCBiJZls1bIYhk2fjUP+SJ6xsdE6Jf8Bz1EPmCdhA9lD1cIXRgecv9z5T2noa20Uv6bjaqpcBx0v7HTIzeJCfT41361shPrh0vf3pihmCpjIroAI3vHryvXHfpCXLf41MF9VBWScKyF0SIOKXJ1z+UMV1oQ1VEkmDpjjVlGvqZoe3EEKhA5HgD4oa5W39iaCVvoI3Nxh5Nza3jsLcDojR2atv6PCI0ehhbGaER8Y+DEjwwpxs/+9zAHGOuEZkT8aHR/QIEIHKYx8gasqJANcdHFDccsbAw5gQ+XFcd6AghNiBqQ3UKUeKas9YIxAqIGYhkwfId9dzNFZEvaAfRY80f3xJs0ArBRLU9+0Z/9hxU9nW51ve8SssVF1oKHNxc1PuPrddLVOweQsDAUhlrZMnPbzxXjjzlO/aqjvduCt9ds85NNcE+G/kqwr+Zv5ssKv3s6hPzVWU5CZRNoFSRwzCMxWlx47sUN8pGrnXDxg5RAxuD9mzb8k9EaeAUD/OFWGvP6VxFBDqiO7DUCHPflBa2GtOfhYpssrGWBPCzu1SRg+KGllNJp3wksPaTLoJlIiMu+Uqml5UfbpPJ+5WZZ4mmQMQGRIlLPNxzBMfw3nLhB6ZgokQORHIkZKnKxX7NWyV2tRM4Vja3DOPmojlTWnGBH0tUnJzaeecdzGJESmCfDvPGh2+IDrFurIqIDB+6oUkSKJuAW5GD4kbZiLVuiL/aN6VfaPFiq0QNRmloPWW+Ooe5h7CFzwI+E/hsYDmur53SeKAEShE5KG4EOjXsLGQCEDZueKC3fOXEAYJlInj5D9KlxjU1me7GHPlJJu9HZtj+n/phVmebtTpuNqqdwLHWqD679FlkC10ITLvjXJk18wLBnht++nT86MFi3VjVuqGqn/3SNgmUQqCYyEFxoxSa0aiLF1csTcBf7fFC24NLT6IxcQF6ic8EPhvn73/kKiV2QBAL0AV25ROBjMjRX/6crwuKG/nIsDyOBJSwgQ04gxY2FM+6Pi0qK1g64ldkBcZqXQqT6TTuGUN+EM4Q8/eqlcBh/g++q5yS310+KZeA30tUrH4N+tbenuy5YbXJPAlElUA+kQPixtaP5g7FL8RRHRv9bifQ2GzskZ5P8+QTvLhi+Un7E34ngcIElNgBQQzCWFNza/jHjRV2mU+LEDB/po9LHSEOIgfFjSLw+Dg2BPCyjxNF7MIG9qpACmugEFmwCSg2HcXeHO+urmyJDMQSjHXfsXsJxmod15d6tVpvg88H1mPVRPMdPrD+ineklcAx9ZRjjy/uMmuUQyCoJSrl+MY2JBB3AnaRo223mjsgbsR93HEeH/5njpdR/AUeyw42bd4ykXtqxHnGAxhbx54d2HwWJ+s0poWzAHplFz4RmND62HHSJncr8xQ3FAle40zA+rIPMUGNFXtf4KQS7FXx5S99oYoDuX6lT25/iLQYN213GTBmH4E4gb1B4DtED4gWED6wtAYO4ooyJDxHPQgkEHAglkDYePv9bqia2DRryM8m6DR4rQSOtW1dJusEh76QAAmQgFcElMgBcaPttd9wKZ5XYAO2s7K5ZRj+0o6/uCNaA3+BD9gFdhdzAhDKdpGt9RDOIKA1MaojkjNuRnJcl5oAkYPiRiSnMOlOlzR+vPhDKLC/7CthA6eVlHpSSUkOFKj8zzWdURo4PQWnqFirQ5zA3iDwHaIHRAsIH32+P1BqDttPcEUZEp6jHgQSq4ADe7AL+8gnLxnH6TRmbQSOxvRfKlLdZIBOcOLkS5BLVOLEjWMhAS8JXHvLuasobnhJNBhb1miNndq2Ps8lKMFwZy8iENAgpKmoDm5MGsFPRVrkOHTXv78ZQc/pckECfAgCStjAiz+EApQhQdj4683vSZjCBvxAskZwnPbdjwWnqMytf1+wVAZ+qpNPULfUhPawg+gU2O3bOynLUuykUsPxLm8vDeteG4Gjta31x2FBSEK/XKKShFnmGHUmkDLk8QO2S43R2Uf6lk0A/7PGUoGbTjr6Tbxk4mUzuwbvSCAYAiqqAxuTIoJoZXPLsGB6Zi9eEEj1X3qOiPGcF7YiY4OOxpqAG2Fj6Nc3a8HAGsGhHDrlyE8Ey2UgwGx86h8CgQKCDIQPRGFAtIB4YU8ox3PUbVn4hingwE5Y0SlqPDpc+zUdcIkOfsAHLQQO/HVsQ5fqs+AQEwmQAAnEjQDEjUHVqVFxG1dcx4OXR7xE9mzb8k8sFcDLZVzHynFFkIBhjN2pbevzWL6Cz2oER5BIl1P9XzvMKnIkEgIHHXkC2IcCS1HGTdtd8kVs6CJsKNjWCA5VZr9CoIDfED4uOXltRvyAAGJNEDPwHHXtNnhfpc3vuVoIHNhcNFUjvfnB8I8Al6j4x5aWSaAQAYobhejo9Qwvi3hpxMsjl6HoNTf0JpcAIorwWcXylab47dORO+AYlFDkiMEkJngI2HgT+1BYhQ3sO4FoBogAur70/+W17TOztnxl10zej8y8Z3bKmP1wXXUmn5BMrbFi0OE6jFULgWN9TZcTdIARZx/itkTlptv+JOf8z3WZ9MwTr2em769LV2TKUWfu/S9knq3c8EnWs59OfTDzjBkS8JrALltan7tl7mM8+tprsB7bw8shXhLxstjD2DrcY/M0RwI+EOg0iQgjLKHCZxhLqhAV2/mUOd0IUOTQbUboj1sC1hd2CBtYzoF9J3QVNpzGBYEGJ6DgZBSn5+WWwR4iW7D5aLk2YtHOSF2pwzhCFzgam409jJSM1AEGfYgOgbdWfSQvvd2USR98tCHjPPLWZ6irHn66aUumjaqjnvFKAl4SMD6XZT99YMEocyd9Lw3TlicE8BLYlP6rN14K8XKIl0RPDNOIHgQS6AU+w1hShRN+KHTo/QH48eKpo7hcRe85oneFCYwf8bFgOUfhWno8revTkuUIRAicjAJBAke+Zj0s4Qaixnk37WYeMwt71sgWmPlSryRuOJoarsNm2KELHNxcFP8E/E9xWKKy98Cv+grq0MEH+GqfxpNDAOLGr3/72MEUN/Scc7z8qY1D8VKop5f+ekXr8SYAoQOfcYh4EPPiPdrojQ7/b5i2/uoxFDmiN3f0OHoE8u3BAUECR77iKFikHkd/zRQrEOEB4cOeUA5RBPVQH6IGjpeFnehR8c/j+p5Xhb4yI3SBg5uL+vcBs1qOwxKVQd/aW5a8MFP+9MQMx/T0A5cKktNzlCM5PVNlsG9lxjwJlEMA4saTrz9+JH6BLac92/hHAC97iNjAy18RYcM/J2iZBAIigM84opOU0BFQt+zGJYEp3xq1ul3kkFUum7AaCZBAGQSsp6jgFJR8x8I2b0mZG6ciwgPChz2hHGIG6jm5oZbtOD1LWNnFYY83VIFjZXPLMG4uGvZHIFr9V3UX2aVvjWPqPaBOkJyeoxzJ6ZkqixYJeqsjAYgbvarkWPziqqN/3vkULUv4fw2EDbzs4aUvWt7TWxKojAA+8/js499AU3PruMqssbWXBPD/imnrr/pm2iZFjjQEfpGA3wQm/c9awbGw2BgVR8DmEzvc+oH2sLPmj28J9iNx2y7m9WrD3mw0VIFjrVF9dswnWJvhxWGJijYw6QgJOBAwWmQtxI26bVP/EofnLAqeQGOzsYc6FQUvecF7wB5JQB8C+DeghI6V6T8w6eNZsj2hyJHs+efo/SfgtEQFG6Pi5BeIHS0L3xAkiB6I8EAkBkQLe0I5nl9z1hpBXbRBe9jpvdNW/wcSpR4M+UGY7oYqcBhVclSYg09S33FYopKk+Yr7WOM2PlPcMOQgiht6zCw2uDIMY2bPti3/7MFTUfSYFHqhDQEIHTu1bX0e4l9jWgTUxrEEOwKRQ1Jt4xOMgEPXnMD9z+wkZ93QN+Plyg+3yeR1z1iXqBTyFaLHLRd+YEZiQLSwJ0Ro4PklJ68V1C1ki8+qRoXJIDSBY2X6rwdcnhLm1LNvjQnQtYgR+C+j9XiKG3pMWlNz67jz9j/yb5s2b5moh0f0ggT0JADxr2daBIQYCFFQTy+T41Vqn6V/ToscRyRnxBxpFAgs+r/tzI03x03b3dyfIgo+231sXFOTKZo0Y7dMLaVigAAAEABJREFU3usMTlU5+8bajFnrsbqZwuRkasNcphKawMHlKcF+wt0sUbHWaf3g82AdLKm34Cq3bRL5pIUsgiMevZ56fbF1/Je3rXkhep7Hy+OVadEcf5FGCD7+Qh2v0XE0JOAfAYiBEAWb0uKgf73QshsCpsghcoHwPxIImQCEDZwa8u3z94yssKEQWo+JxUahOAUFx7uq55VeIWzAHk5VsW5AmsxjYi00Q1ymEprAweUplg+A11kHe26WqBzSr3+m5bw/vSIH/Pc5iU+Dh50jH3y0weSy2647mld+IwFFoMfnrdP6bVs9V93zGjwB/OV54+Yt9+zUtvX5HlyOEvwEsMdYEIAoCHEQG5GuTIuFsRhURAeR6v/3GSJtt0XUfbodcQJWYQNigBoO9p/AnhTqPspXiBA43hVHvULsgJCDcZcyJizZwZGxsAFhA/ZKaZ+MuuEtUwlF4MD/PMNcnpKMD1Xpozzx9BGlN0pQi0njjkzQaDnUYgRShjz+1e1rphSrx+f+EWhK/8UZf3kWwxjrXy+0TALJIQChA2IhRMMJsx7tnpyR6zXSVP+l54gYz+nlFb2JM4F3V28jeNFHxIZd2Jhb/75g/wmnzTqjwKSQ3xA7MF6MG2IFBA+VwEMlVYY6SONcLNnZafvEbzxaG9YyFSeBw/fPKpen+I44pwPr8pOch5aCpx+4VL65dz9LCbMDa3eV6y49QY485TuEQQImAeNzWTaoOhXqBkqmIwn9tjL9F2YuR0no5HPYwRBIi4Y3nXT0m01pETGYDtmLnUCq/2uHUeSwU+G91wSUsDFgzD6CF31lHxEbStg45chPVHEkr9ZNRpfNWyEYW76BQPBQCTxUUmX52qEcJ6yAGfJIn3zWBZeoJH/8DGmZSigCB5en+PMZKmTVzRIVtO89oE5m/m6yvPb/ZsY2WQWcJS8UH+d9j0+luIEPB5NJACem/Pq3jx1s3vBboATwF2VsiIi/MPfgcpRA2bOz5BFANAeWrSCaA0vBkkcg/BFPW3/1mLQXq9KJXyTgKQEIG+fdtJvEWdhQwKwRHIiqQDQKjniFGAGxY9uuhqpqXu33KNy2qyH2ctxj2Q5EE9jDCSuoy2QlEM4ylcAFjpXpv7xxeYp14pkPmsDOO+8QdJfsLyYEIG70MuSg2T/+3qaYDCkyw2hK/yUZf1HGhoiRcZqOkkAcCBjGWCwFw7/BOAwnSmPA8bFN/ZYcmvZ5VTrxiwQqJqA2xISwYd03Ai/6eOHHy39ZERsVe+afAWsEh7UXjBPj3fjUPwQChUqvzX5b/nrze1lpwQ3/lH8+uCyrHto9cX2jfLXvF1azzGcTqA1jmUrgAgeXp2TPelB3bpeoBOVPmP18/PGnYXbPviNMgMfBBj95jc3GHlyOEjx39kgCVgIqmgP/FvFv0vqMeX8JmEeQp9rG+9sLrftNIGz7Stjo8/2BYhc2rjlrjeBFHy/8YfvpR/+Na2oyZt0sG4FgMfTrm8Weeu9UfE+Nv/1ju0xfH66rzuQTnQlhmUrgAgeXp4TzEXe7RCUc74LtlREcwfKOS288Djb4mWxqbh3Xs23LP3twOUrw8NkjCTgQwL/Fndu2PId/mw6PWeQTgQQcH+sTOZoFAYgbXzlxQJawgeUVSti45OS1qJaIdMCEvQU8/BgsTlaxikd+9BFNm8EvUwlU4FjJ5SnR/FzGzGtGcMRsQgMYDo+DDQCypQus98dfirH+31LMLAmQgAYEGM0RxiSIpPr/fYZI223C/0igRALLV3YVbJKJZkrYwPKKpAgbdX1aMHQzgQPEHuw/gn1IzMIKv0HYwGkr46btnmWp/5e3ZN0n+KY26GUqgQocXJ4S3kebS1Q62TOCo5MFc8UJ7LKl9TkeB1uck1c1IIRjvX8PRm14hZR2SMAXAvg3qk00hy8j1M9oqv/Sc0SM5/TzjB5FhcCV4z+UpAgbak6sm4yiDCIHIi2wD0mPo78mECcgUiz6v+2KRndAFEG9827aTfYdu5fUHLafQNjAaSuwbU1ulsNY68c6H/AylaogYXJ5SpC0s/viEpVOHozg6GTBXGEC2FR0zv/7E3axL1yRTz0hoE5IwV+IPTFIIyRAAiYBv77h3yoirRBxhcgrv/qh3U4CPFmlkwVzpRFA9EZpLeJR27rJqJ0BxA6IExApvn3+noI9SiBaQPiwJpQhQRRBPQgkb7/fLQcQNmvNKWRBmkCwy1QCEzjwVzmenpKeX36FToARHKFPQWQcwKai2MU+Mg5H1NHGZmOPDZ99vpInpER0AqPvNkdQIQFEcyDyqqm5dVyFpti8CAHz/0ncdLQIJT52IoCXeafyuJdZIzhwEgpOiykmRICVNRVjpI6Lrf/Rf4pVTerz2iCXqQQmcHB5SrifZy5R6eTPCI5OFszlJ8BNRfOz8fIJXoiwkSj+EuylXdrykgBtkUBxAvg3jGgORGIVr80alRDgpqOV0EtuW3v0QlJIWCM4MGacFoNTY3AsLI6DPft76wQCBfggoU6+hOdIqI92y+atMI+O5XGx+YhZygNcphKYwMHlKZYJDiHLJSohQGeX0SWwRe7vt2313OgOQH/PJ8x6tPvGzVvuwQuR/t4W8ZCPSYAEMgQQiYUlK43Nxh6ZQmY8J9C+6ajB/Tg8Jxtfg4hIiO/o8o/MGsFhr4WjYG+58AOBQIGNV5EgfORLeI6E+miHI2XtNnmfj0Bwy1QCEThW8vSUfDPta/nA3rtk7D/58pty6LALY5/O+Z/rpFh66e0mk8sO3btKVXczy28kkCFgfC7Lbn3gsbMzBcxUTMBuoDH94nPTSUe/KYYx1v6M9yRAAtEn0Hfb6uHYgHRl+ve/6I9G3xGk+r92WNq7VenELxIoSgCRB0UrxbDCX17bPjMqvzf+XL22OtMXMzkEAlumEojA8UWbHJ0zRBb4TuDIU74jeIlXHX26aYvEPUG8KJYUjx/88GCV5ZUETALYVLRXlRw7+8ff22QWBPMtUb3ghQcvPghnT9TAOVgSSBCBTZu3CP6N79S29fl3P2tpSNDQAx9qU78lhwbeKTuMJIGkRnBYJ+t7l/UTnIJiLfMqj5NYfj7nSxlzH66j2JGBoTIBLVMJRODY0KX6LDUuXoMl8PCdk2S3XXcMtlPNewOPyf87Uiadf5LmntK9dgLBfcemonXbpv4VXI/J6gkvOnjhwYtPskbO0ZJAcgnsIlvruWTFv/k3/5+VajvCvx5oOS4EkhrBUdenJTOFOPkEp6DgiFcIEpkHZWbWftJFcGQsTlzBSSxWEelLvVrLtBrnZlWjghid7wIH/lrH01OCmErnPnoPqJPHn/qFvPb/ZsY2zZp5QWbwEC6KjRU8Tjx9RKZN5DMcgCcEenzeOu3L29a84IkxGskigOMj8YKDF52sB7whARJIBIEexlYuWfFxpts3HW27zccuaDoGBJq3pP+8EINxeDEECB0QJHD0K8SOYy+tM4UKiB6I8Hh39TYC8QJ94Yp7lN/wQG+zHtpA1MCxsjgy1ontTttvRXOmbAK1QZym4rvAweUp2bPKu+AJsEcSKEYA+258dfuaKcXq8XnpBCBy4/jIHukXnNJbswUJkEBcCKRfrXZHBFcTj5L1ZUpT/ZeeI8JNR32BGxOjSY3gsG4yes1Za8TOAWLH0690FwgVED0Q4TFgzD4C8QICCK64R/kVd/Qx66GNXdTA0bOwrz4ufu/3ofqJ3DWAZSq+CxxcnqL9xy7yDrZ9/HHkx8ABhEdA7bsRngfx7RkvMnihwYtNfEfJkZEACZRCACcnYblaKW1Y1x2BaeuvHuOuJmslkYD9hTwpDKzHxJ723Y8Fp6BAiIAgUSkDiCU4MhbHzeLo2b69uSylOFP/l6n4KnCsbG4ZFv3lKcWniTXCJVC1887hOsDeI02gt7H1YnMNc6RHoZfzE2Y92h0vMHiR0cszekMCJKADASxXw7I1/KzQwZ+4+DDlW6NWp8dyQTrxiwRyCOBlPKcwAQXWCA413EtOXisQJHAcLMQJCB5nf2+dQKyA8IEEXkjIq4TnqDe3/n1Z88e3TLEER8biuFllm9eiBGr9XqZSucBRYAxcnlIADh+RAAmETiBlyOP9tq2eG7ojMXKgsdnY42cnj5iPF5gYDYtDIQES8JhAD2PrcBwXjZ8ZHptOtLlU/7/P4FKVRH8E8g6eERzOaCBOQPC45cIPBGIFhA8kRHogIa8SnqPeKUd+Ir13SvAeG84o3ZcaVV9zX7n0mr4KHBuk+vjSXWILEiABEvCfAJam3DL3sVP87yk5PeBFBUfA4sUlOaPmSEmABMolgOVr+JmxsrllWLk22C6XQMdSlVW5T1iSZAKIRkji+BvX1GSGffeT/kZ9/+0f25l94duH66pxYXImcLFzsTelvgkcjem/4qW6yQBv3KQVEshPgHtw5GfDJ/kJ4EjY2T/+3qb8NfikFAL4mY8XFbywlNKOdUmABJJNAD8zsFdPEzcf9eyDYC5VSbWN98wgDcWCgEYRHKHxxCahODEFp6J46QTsnXfTbuYGpMrul3pxPw7FwuFaixP2HMo9KfJN4EjJ1kM98ZBGSKAIAe7BUQQQH+cQ4JGwOUgqKliZ/usrxY2KELIxCSSeAPbsaaLI4dnngEfHeoYyBEP+dJnUCI66Pi1ZQHFiCk5F6XH01wRix/3P7JT13M3N2k+6CNqhPezAHk5hcdOWddoJ1Pe86oT2nPfffRM41td08c1p7zFEx+IO3buazr616iOZcfNv5cG7FiT6Cga/mf6IyQTfvtqnFy5MJJCXAI+EzYumrAd4IcFfX/FX2LIMsBEJkAAJdBCAyIENijtueamQwI8XXzU5bSJ+S1XSg+JX6QSSGsHhtMko6IHHC6/vIOOm7S41h+0nECqQ9h27lyl8ICLjhgd6C64QMpDwDHX6fH+g2Q7tYUc6/kuqiNQx/BIvbfuU2MB1dd8EDiMlI117wYquCXxvyP6ZunNnPy/X3fq4JPmKsb/0dpPJBOLP7v99gJnnNxLIR6BXlRyb7xnLSyMAcQMvJKW1Ym0SIAESyE8AGxRT5MjPx80TVcdchsmlKgpH4q9Jffn+55ptMnOPE1NwIooqsIoTyCO9/X43QZQHIjKwpGXun3qa9yjDM9Rxao/TVW6/eJV6xGtRAlUTi1Yps4IvAsfKZm4WVeZ8FG029rwxMrB216L1klYB4saM6ybKLn1rkjZ0jrcEAr2+2DqeR8KWAKxAVbyAUNwoAIiPSIAEyiYAkcMwjJllGyjcMFFPuVQlUdNdcLDWF/OCFWP20BrB0f/LWwQnoiybt0IgSFjFjnzDzscNghHaX3PWGmlZ+IbgdJV8NljuTMBYMehw5yeVlfoicPB42MompVBrvMDf9/hU+dMTM+TpBy41r0nPY/zPv3CTDPrW3oXQ8VnCCfBIWO8+ABs3b7kHLyDeWaQlEiABfQjo4cmmzVsm4meNHt5E24tU/6XnpEfAPy2nIST5C+JAXCsAABAASURBVC/kSRy/NYJDjf+rfb8wBQmIHRAnkBDdMbf+fYFggQQBRCXc4xnqQBxB/Y1P/cMUSy45ea0yy2upBHw6LtYXgWMDj4ctdXpLrg+ho/eAOjNiIel5jL9kgGyQKAI4EvaJVx4/O1GD9mmw5guHYYz1yTzNkoD+BOhhcATSP2vMnznB9RjfnrhUJb5z63Jk+SIRXDaPbDVrBEehQQz9+mY55chPBIIFEiIyVMI9nqEOxJFCdvisFALGcaXUdlvXc4FjwqxHu/N4WLf4WY8ESCAIAr2NrRebx+YF0VmM+1i1uWWhpF84YjxEDs0DAjRBAp4SSP/MgciB3y89tZswY1yqkrAJdxhuUiM4vvylLzI0rr7bv2X+az/pItPu+a9MX8y4IZAa7sfPds8FjqmnHHu8m+GwDgmQAAkEQQCnpvTbtnpuEH3FtQ/8zwfiRg9j6/C4jjHAcbErEiCBUgmkRY6fnTxiPn4WldqU9TsJ8FSVThZJzCU1guO4Qzdmphsbh+I0lEX/t12mrNIMhA0cGfuVEwcINiGFPezNwUgPkCieZg296qDitUqr4bnAsc7oclRpLrA2CZAACfhHgKemVMa2sdnYAy8WwYkblfnL1iRAAvEkgJ9B+FlEkaP8+eWpKuWzi0PLpEZwQGjAHhpqDnEayrfP39M8FhZHwEKcgEihnru5QiC54YHe5nGy6shYJSCB8x2XrHZjhnVAwJAf4OJl8lzgMKqEAoeXM0RbJEACZRPo8XnrtNidmlI2jdIb4kWi2mi9Gy8WpbdmCxIgARLwlgB+FlHkqIwpl6pUxi/KrfECvvLDbQQv50h4sXdKeHFHOa7WZN2s8y+vbS/WZ6XkFy7dIYOxEjvzntkpY6dYBntoYINQRFaouuCBiI5x03aXPt8faAoe+47dyxQtEOUB8QPjwhX3eIZUc9h+AoEER8hCLBHLf7C/4IZ/CvbqsBQzW5BA1aiCj8t46KnAgb/0pWqkdxl+sAkJkAAJeEJAGcHGol/dvmaKuue1NAIQN/AigReK0lqyNgmQAAn4RwA/k/CzCT+j/Osl3pa5VCXe81todHihx8s5El7sz76xVnC1Jry44x5Xa7K+zGMphvVZKXk/7BQas3oG0QGnpuA0FAgRqlxdIXhgXPAPCawwLlxxj2dIqr71etRBmwQCCuyjH+sz5osSqIWGULRWCRU8FTha21p/XELfrEoCJBA8gcT0+F9GK/cDqmC28QKBF4kKTLApCZAACfhCAD+b8DOKIkd5eLlUpTxuUW31pV6teV3HS33ehxF68OVdOzcSLeY2TkOBEIGjXiFKYPkKBAqIHkjF2mMJCuqjHdqv+eNb8sT1jYzaKAauwPN+TYNHF3hc8iNPBY5NXav3L9kDNiABrQjQmVgQ2CL3f3nbmhdiMZYQBoETC/ACEULX7JIESIAEXBHAzyiIHK4qs1IOAS5VyUES2wLsQbEm/RK+bN4KqTThhR5JFzvwA2MrN2oC7bB8BQIFRA8kCB+wiQT7KuEezzY+9Q9T0EA7tO+909bYfnaCG5i3x8V6JnBARTdSMjI4EOwpFALslAQ0J4ClKbc+8NjZmruprXsQN8QwxmrrIB0jARIggQ4CEDnMn1kd97yURmDa+p9NK60Fa0eVAF7CIXRUmvBCj6SLHfiBsXk9L7CJBPsq4d7rfmhPEUh5ekqfZwLHVaeM+G/lYpKvHDsJkEC4BHobWy82w2/DdSOSvb/7WUsDxY1ITh2dJoHkEkgLsoZhzEwugPJHPuVbo3DUwwXlW2BLEiABEvCGgLFi0OHeWBLxTOD4ok2OduEUq5AACZCAbwR22dL6XL9tq+f61kGMDTc1t47bRbbWx3iIHBoJkEBMCWzavGWiKdDGdHx+DivV/+8z0vZXpRO/SIAESMAPAu5sGvIDdxWL1/JM4Ngg1dzQrzhv1iABEvCRQGuq+jQfzcfWNMSNndta58R2gBwYCZBA7AlAoMXPstgP1I8BptrG+2GWNkmABNwQYJ12AqmB7dfKv3sicDQ2G3ukusmAyt2hBRIgARIoj0CPz1un1W2b+ld5rZPbamVzyzCKG8mdf46cBOJEAD/L8DMtTmMKYiztG44azwXRF/sggZIJsEFCCKSGN7w4v68Xg/VE4EjJ1kO9cIY2SIAESKAcAthY9JrfLriunLZJboMXgZ3atj6fZAYcOwmQQLwI4GcafrbFa1T+j6ap398ZAek/Zl96oFESiAuB+p5XneDFWDwRONbXdPHEGS8GRBskQALJI8CNRUuf88ZmY48d27bOK70lW5AACZCA3gTwsw0/4/T2Ui/v2iMg227TyytPvKEREiCByBBo28cLVz0RONpa5ZteOEMbJEACJFAqAeNzWcaNRUujhhDAndu2PJcS2b20lqxNAiRAAvoTwM82/IzDzzr9vQ3bw87+f7z4qsnpO244mobALxIggTAIVI3yoteKBY6VzS3DUjXS2wtnaIMESIAESiXQu2orl6aUCG38fx8zDy8AJTZjdRIgARKIDAH8jMPPuoodTpCB2T/+3qb0cG9MJ36RAAmQQBgEao0Vgw6vtOOKBY4v2uToSp1gexIgARIoh0DKkMcZvVEaOcMwZvYwtg4vrRVrkwAJkIAzAZ1L8bNu4+Yt9+jso26+pfr/fYYINxzVbV7oDwkkhoBR9bVKx1qxwLGBx8NWOgdsTwIkUCaBnVvk/DKbJrJZU3PruE2bt0xM5OA5aBIIhwB7DZuAYYx997OWhrDdiFT/KePnkfKXzpIACcSIgHFcpYOpWODg8bCVTgHbkwAJlEVgi9zfvilaWa0T12hlM4+DTdykR2LAdJIE/Cewi2ytb0oLvP73FI8eUvss/bNIGzccjcd0chQkEDECqYqjjCsSOFamf2GOGDG6SwIkEBMCC/7f45fGZCi+DwMb7eFUAd87YgfeE6BFEiABTwjs3NY6h7+3ukc5bf3PprmvzZokQAIk4B2BSvfhqEjg4P4b3k0kLZEACbgn0OPz1mlTvjVqtfsWya6Jjfaw4V4cKXBMJEACJOCWAITeCbMe7e62fpLrtf8/llEcSf4McOwkEBqBCvfhqEjg2NS1ev/QBs6OSYAEEknAaJG11/x2AU9OcTf7wk1FXYJiNRIggdgTgNA7/eRjfh37gXo0wI5jYz2yRjMkQAIk4JZAZftwVCRwtLXKN926yXokQAIk4AWB3sbWizuOsvPAXLxNIBybm4rGe445OhIggRIJcNNR18A6/l97gesGrEgCJEACnhBI7VmJmbIFjsZmY49UjfSupHO2JQES0JyAZu4heqPfttVzNXNLS3fwMxrh2Fo6R6dIgARIIEQC2HR0JfeRczUDP17809npiqvSiV8kQAIkEBSBWuwfV25nZQscKdl6aLmdsh0JxIUAxxEsAURvBNtjNHvDGvNqo/VuhGNHcwT0mgRIgAT8JQABuDH9xzp/e4m+9Y4ojhujPxKOgARIIEoE6nv9tH+5/pYtcKwzuhxVbqdslxgCHCgJeEaA0RvuUc6aMPq6HsbWio/Zct8ja5IACZBAtAhAAIYQHC2vw/GWURzhcGevJJBoAob8oNzxly1wGIYMKrdTtlMEeCUBEnBLgNEb7kg1NbeO474b7lixFgmQQLIJQAh+97OWhmRTKD56RnEUZ8QaJEACXhNIDSzXYlkCB8KfU91kQLmdum7HiiRAAiSQJsDojTQEF1+NzcYeO7e1znFRlVVIgARIgATSBLgfRxqCiy9GcbiAFNMqi/5vOznvpt1k37F7SY+jvyY1h+1nJuSPvbRObnigt6z9pEtkRg9f4bc13f/MTpHxP/aOZgaYKjsSuSyB46pTRvx3pm9mSIAESMBnAozeKA4YwjPDrYtzYg0SIAESsBPAfhz4GWov530nAUZxdLJISu7d1dsIRIBvn7+n3P5oL3n7/W7SvCWVGT7yT7/SXa64o4/0+f7AyAgdy1d2FfhtTX/7x3aZcemeSZJ/xopBh5cz3rIEji/a5OhyOmMbEiABEiiVAKM33BG74qQRkxFu7a42a5EACZAACSgC6Ve23bF3kbrn1ZkAozicucSxFFEbB0zY2xQC3I4PQsfw874SdjSHW3dZLwoEjKqvleNmWQLHpq7V+5fTGduQAAmQQKkEGL1RnNjK5pZhCLMuXpM1SIAESIAEnAhg7yL8LHV6xrJ2AoziaOcQ7e/FvYe4MeKSr2RFa1hbbdvVkL13/9xalMkjygMiR6aAGRKoiIBxXDnNyxI42lrlm+V0xjYkQAIkUAoBRm8Up/X/2TsTOCmK8+8/s7scIreIB9eiiIonvkSJxJPggYDRSAgoghI1JF4kGmNAgQgarxiNCR4BQRSDGomCiBK8Maj8XQ9ExYPl0ojcoIB7zDu/3q3Znp7ume6Z7pk+fny2pqurnnrqqW/PzlLPPFU16Y25HRBenV2SEiRAAiRAApkI4LOUS1UyERKJHfJ/d4vI2kTiTwgJYH+Ky27vYOrc+OXZG+WjRz+Rbc8vkw9nfipf/Xu5oMyIAU4O7NlhLOc9CTgnEDvQeRsRxw6Oyp3xrrFG0i6XztiGBEiABJwQcCF6w0l3gZS98ujTbomJdAqk8TSaBEiABHxEAJ+lfxl6xt98ZJJfTbnDr4bRrvwIPPRcG22vDaMWODL+OuZL6dbh+2RVu9Y1gjLUJQvrMzMWtOVSlXoWvORFoCO+yHOqwbGDIyY1JzrthPIkQAJ+JeBfuxi9kf3ZrNpZPULi8eHZJSlBAiRAAiRgi0DiM1X7bLUlHE2h+r04ojn4kI/6pun7po0QS1LGX/R1WrkqQB1k1D2u2gakb7dANmPCRqZYEqMS7jM2MKlE1Im+Pe5NxBwX6XU6bswGrhEYu9eNhzhV5tjBsTFeeprTTihPAoElQMOLRqBVTfX9Res8AB1X7ox3bVNbPT0AptJEEiABEggUgda11TfhMzZQRhfQ2Lq9OGqnFLBLdlUAApjQwzFh7GrEGZsE0RrGcnWPuhOO2qFuBc4O7NGxbkNZskyfwZGsOJ0Fx8weev7BglNaVMI9yrHEJZujAsfT4uhanOCib497lKM+mw69XchDHn3DBr1O3EMfZJgKTCAuP3Xao2MHRzwuPZ12Qvk6Anff80/51c9uTUv/9+ybdQIBfKXJJOAVgZv/Of9Wr3SHQW9ZvPqhMIyDYyABEiABvxHAUpW28e8n+s0uP9kzedMfJ/vJHtqSP4H/fmh+VOoPD/8uq/IZf1ij7clR9fIHyT06rh26IaUdnAdwPIyY3Ek7ncXMmYIGKMextAcMOVTgdEGZPik9OLUF+33o61Qe5ajHhqdmOpSc/go59Im+YYO+DvfQRyeHnkqh8rEeTnty5ODAxkuxpnKo004iLJ8c+oaPKuXRW5+XpYs/TkuTJj6RlGPGvwTgiNI7qO78Pb889+xp7ZZZdd8QedZDoBWv2lk9omW85qRAD4LGkwAJkICfCXCpSsanM+74getVOiN5AAAQAElEQVREGMWREVLAKl+uaG5q8bE9sjs4EMWBZKqgvhDOBjge6m+TF0R7ICULdBlseKq71bJmetD+tGO3p53ugv5wIky2pS/YMwQRG3BkaJ1YvGAJDxwsFtUs9oRAzPH/dx05OCYM63+0u3ZHR9tzcyssB7tu3UapeGOFZT0r/EHgqWeWpjin5s5h5I1XT6ZtTMZ5pTvoerHZEsKngz4O2k8CJEACfieAz1p85vrdzqLZF5N/Fa1vdlwwAq33rMm7LyxLgbNBrwgOCZzKghNZkJCHo0LJwNmANoisUGVGPVgO89I9nwvaP3tbpXaFHuhWbTq13y3/22i+XEbJoC/k0W7G2DWCZLZ5KuResLG3CHQxWRFwXh7/pGdfJ60cOTi+r5XTnSinbAOB2Yveargxyb34zBsmpSzyE4HNmxvWF/rJrrDZEovLvPI9YivDNi63xsNTU9wiST0kQAIkkJkAlqrgMzezVHRrYwdXLBKJvxJdAuEaeeVXjUwHlC0yw7SRofC0H2yXmy/7SuBAgBMDCQ4J/aksyI/sv9nQUmT1142TZf9dlrqMBnt//OjI1AgT6IFuOCjgqIDzwyiTVKjLwD60G9ZviyDhhBjYqxPRslZ7i2iVbrxQRzqBeMnh6YXWJY4cHNublB1lrYo1VgQQnbF+2f+sqrVyRgNoGHz9su27Xb62LyzG7VVVfVtYxuL2OFbvrDqBp6a4TZX6SIAESCADAS5VyQAnURWL35R45Q8JZCQAJwn25IADAQ4HJLMGPzws1VkBGb1D4YuvGgvKVHrhrRaCfTHMlo3AQQFHhZLNdIUjA/YZZU7uyS83jUyKc197sJN+HTk4aqultxPllK0jYCc647sduwR7PNS14KsfCXy7frsfzQqVTTgatvMejV4L1aBcHEyr2ppHXVRHVSRAAiRAAjYIYKkK9qGzIRo5kbooDlkbuYH7d8A5W1a+X5VpWzPngalgDoXYGwNLULD0BI6KWx5pn1GLmcMBm3/u95Megg1Mr7hrf4EuL23OaCArPSJQMtCJYtsOjsqd8a6xRtLOiXLK1hF4/cVldZn6134Dekn3nuX1dw0X7PHQcOcst35dlbaPB6JFkGpzmIujDTZDRXsk6HRmRZ009KC9SrnqqdPm3asaK652esFeKXbkrGTAQTFBn7i3ko1qebt4zTVRHXu2cX/2bdUkhEtnk2M9CZAACZCAuwTw2Tv14kE82csa6x3WVX6roT1OCWz5ttRpk4zycGic9btyaXn64XLo+QcLNvccMbmTwFHx2nvNM7Y958Rtgn03zISwXwdOQIGu/RIOD/SBvsxkWRY4Ah2d7Idk28ERk5oTA4fCBwYjKsM4MT5vRD8Z+JMfpFn3+sK3Bc6BtAqLAsjO/sd8OefYa2TAsZfKZYNvSaZTjhopYy/7m2AibdE8WYxJN2RP7TVa+v94YlIHdEI3+kgKZ8hgrL/62a3S+5CLkjpgE/RcMGCiQA9sNlMBG04+eLTo08JZL5qJCk4v0cshrx8n8ijTp7vv+aemC/0jjzo1VlwxTmN/cEBATiVNge4FUTfHdrhIVDrpgJGCNjoR7Xli3Bg/OIAHEvrEPcpRD7v07aKYR/RGlz3KZkRx7NnGDAdze6kZm02O9SRAAiRAAt4Q2P7d7tH4LPZGu4+05mDKqMU3TsuhGZv4jIBZdARMfGt56r4XKLNKmSInUAenAxwaWFqCDTv1eqwcF3oZ7K8x//YvLJ0celn0gb4Q1aEvZz6YBMbudeMhdi237eCoqo0fZFcp5RoIGKMyOnTYS3oe311OObNfg1B9Dr/oi+aaT+rrRZIXTOIvHDpR7hz/hBgdKBCCroXzlgom0saJO+pVwuQaE27IYsKuytUVutEHJuLGybuSweQcDpLRl96nnTKiyvXXFRWVmq2w2UzPiuWfCfrXp+Ub1utVJPOff/F1muyazd8n65HX60F+/YcbNWfPT/teox3Xi7Jkg0QG4xx77UzNCZO4Tf5ATqVkoUUGzEu2rUvWYpyDzrteGzfGn6zQZVAOvrALTh5dVeSyrWqq74/coG0OuG38+4k2RSlGAiRAAiTgEYGyePVDHqkOtNppo87eLlI7JdCDoPFitv8FsBg39kSZWYIjAZET+qUiSg7OjZOuOEDgdFBluGLvC2wE+tW/l8u255cJnBcoz5SwYegXsz8SbCLavVP2/fEQ1YFlK5l0si4ABOLyU7tW2nZwbJWyc+0qpVwdAUz8F7+cujzl3PP6aJXtOzSSXn3SHVFz/v22Vp/pBRPn835yq2BynElO1WHibubkQCQEJtdKLtMVff3mspu1iAS9HMYIpwUcJPpy5Js1b4pLSoKey865Pi3SoW2zdNmUhnneLK9YKWAGR0YmVVNun5s2xkzymerAy7i5LBxceO646tvCrjEX3aU5YfTlUcr/870F/M+RyQNfzY1FTaiwiARIwKcEQm1Wy3jNSdpncqhHmdvgJm/64+TcWrKVXwjAcWDmMHjxnT2zmoi9NGYsaKvJqaUijy5srd3jZeJD+wjKkVfppXs+F2w6io1AsQmpKrdzhTw2EcVmpR89+onASZLJ4TH54b3tqKWMrwnEetg1z7aDQ0qF7wy7VOvlEI2Bb//rb7XLmQN7ale8nGOyTGXp4o/TJv+Q1SdMnI16hww/Sea99YC8te4huf+J68U4gZ488QmBY0TpwXKS2TNTT/ZCG7SFjiUfPyRXXDVIiWtXOCcenTJHy6uXuyZPT3O0YI8R2PLyJ1MEes6/LvV0YUzmJ4z5s1KhXTeZnFDSdlcTrc6NF/QJZnAuTL59uEx54JcCZkbdkKl49U2tGE4oyP524mBTWThwUKdP7Q4t19rCoQRe2k3iBbJgO+etO+Tvj18nuM7/z/gUJ1ebVnsKok8S4tH72S2zxh0/sCH8JXoETEeMTe1acWNRUzYsJIFgEqDVQSeAz2R8Ngd9HG7bX/c3PJ76H0u3O6E+zwmM7L85rQ84JhCdkVahK7jq7v0Fkcy6Ijm/35bkrXJ+qAJEbsChou6dXhERotpg2QqcJHqHh9FRgzEoeV6DSiB2kl3LbTk4KrnBqF2eKXLGaIzuPctFTYAh2HfgqYKJL/L69NJzC/W3KXksKdFPnFEJh8Jv/zRSMCHHfc/ju8uDMy5HNpkwcdfrnZRweCQr6zNog7a4LWkhMvx35wh0416lqVNfUFkt2sDoJMEYJ9//66Qt0HPVlT9P0wNHDpwsSWUmmU1Nd5uUphfZWbOHVnBEwLnQb9ip8v/OOk7AzDg+yH321UZctATZIb/oLyNGnKzd6186HrSvoE6fVP37769WWe3a46hybWmSdlP/gvcC7BmScE7BkQKnh+JfLxKZS7tY9X2RGayDgf7h5/2vw+Z2DppQlASCTYDWk4DPCeAzGZ/NPjezOObF4jcVp2P26haBi87cLEbnAHRjmQecHBu2pG44iqUfWJJiXHoCHXA6oO1n6xqnOT9QbpZmL2qI+jCrx6ah6G+/n/QQ5M1k4PAwOmrszhXM9LHMPwTsbjRqy8FRItUd/TO0YFiCaAlM4vXWjhh2gv5WMPnvc/LhKWW4mZthmYpZ3Zirz0KzlITJMybNV1w1SDCxR8SC2vcDjgVENOgbYKKPNvoy5K+68VItegE6oO+uh8agWEuPLlyiXfUvxjGqOmysqvLqqt+fxGyJSvWX2dfVQZfRY4wyY0LkBhwRxvJDDtzfWCTfb7LnWElrqCvYtPlb3Z1oe5PAOYX3RUpF4kZztCScLolsJH+wuSiPhk1/9HAsc2PRdC5RL+H4SYAEik9gb6m5EJ/RxbfEXxbEDq5YlLBobSLxJ6AEsPTj/mvNA2rh5IBjAQ4GJJyCghNL1qxPjbiGM0Gvo/WeNWk04BDBsbCqAk4QbECKPlSZ8QqHBjYNVdEYyEOH0ekCuZum75vS/ISjdqTc8yaYBMba3GjUloPj+1o5PZgYime1PloCVuCX/aiTUh0cKD93UC9cUhIiNLCJaEph4gb7XaAukU3+NGveNCUqJFmRyPRLTJoRhYGJPSIWVITHy699lKhN/TnyB11TC+rv0AYTcOiAPn2EwdsvfFIv1XDp2fOAhhtdDu3AQFcki3X7k5gtUSnb3/6+HJ3aNNarTsu3adM8rQwFjdumfihblaHcSTJznNw5/gnttBuc2IL9T7CMxczh4aSfMMhyc1Hzp8iNRc25ZCllNQmQAAl4TgBRHF2ayrWedxTIDmrnBtJsGp0kgKUj2NMiWWDIwMGApL5gVFeI4f/62CgUOnCPBKcJlqQgr084FrbRyUckj4uF00Nfb8xDp1EPdOz3kx6aDuV0geNDbxP0XH+B+cEFqGMKEIF4SXpkgIn5JSZlaUXbYmXms980SRYoAsZIC/yiYd8JHKOqT3dNWaCapFyfm1uRco+b9z5YgUtKwjKJlAIbN8boAjTp3qMbLo7S2k//lybftmN5WpkqaNuuncpqVyybyTTBd7IHh5t7V5hFcNS27KDZbPfl9PMHmC4/QntEz2BpDzZ/xVGxeD8gqgZ1UUxlJWVTozjuTGPWvhmMx4dnksmtjq1IgARIgATcILD9u92jtc9qN5SFSAc3Gw3Hw8TyEmwC2t3GKSVqxJB9Z9oKgSNClakrHAxwfqh7/RVzJNyjfSbHCmRm/GGNGJ0cKIcOvdMFZUjoEzrNbEI9U9AIxM+xY7EtB0c8Lj3tKKNMHQFEXxgjLVCDJSvGZCYH2aeeXIxL1tQyh9NHNm92J0wLDgqjgVh2YyxT93u2b6Gyyav+WNVkYX3G7h4cEM8WwQEZu8ksqiOTnWZ6Efly559HWjo59G3wnsARu4jq0JdHIR/fJR+V7xFb6Zux+sSQsnj1Qz4xhWaQAAmQAAlYEGCkXToYbjaaziSoJXAK4JSSmy/7ynRfDjUu5ZiALPa/UOX6K3QhsgOy+nLk4YRAH2h/2g+2C+5RrlKHdtUqK4gGwckrcL7g1BSjrBJEOerhcIGzRpXjuu9e1Wl9HLDf96hKS/q+VaVZmarj1WsCsQPt9GDLwRFrKofaUUaZOgJme1PU1dh/xbf8FW+kR2wYNWwzOX3EKOPVPZbHGHXXbjeWNNx/uz69MlNkhN09ONCD1xEc6MNpwrKgx1+8R9vDBCfUZGuPqA4sW8kmV8x6t/tuV1Jzq9s6g65v9c6qE3AUYdDHQftJgARIIPQE4vHh+MwO/TgdDzA2x3ETNvAtgWuHbhA4H77693KBY0GfUIY6oxPBbDBwckAWx7oqHchve36ZoA+0gQMD91UvfyAqmemGLpyaAlnoUPpwxT3KUW/mcEEZ6pV+XCGL/o0JfaNen1BmlON9wQh0tNNTVgcHP7jtYEyVefmRpakFOd69+MwbKS07dElfKWTmNEhpZHJz4AH7pJWuWP5ZWlm2gubl6Tsdb1pbadls89bUjTfhXUWkg1UDN/fgsOrDrNwsgsNMzqQsrQjjwx4mOCFl3lsPCDZqkh7XmQAAEABJREFUxakpOG0mTThRMGPWa4nX6PxMnPXsU9EZrb2RlsSFu9DbQ0UpEiABEig6AX5mpz+CUYtvnJZeypKgE4DzAY4FfUKZ03HBwaB0IO+0vVEeOpQ+XHFvlOF9eAjEP+nZN9tosjo44hIz3zUym+aI1iPqAtEX+uG3P3xfOf+60wUnmuCKCa4+jzKzaIjXX1ymVyOYLEOXvhB9YUmMvkyfn3nbHMHSB0QGqP0uTj4hPSDn/betVwlA/9jL/ibQhfEp/af0PFhlk9eKii+SeX0G7b7bsUtfJIf1arAjn1NUUpS6cGO2B0euahVztMfzw0atcHg8Mm+8zP/PeDE6OqyWLKF96NJumTVt1NnpYT2hG6j9Aa3aWT2C0Rv2eVGSBEiABIpNAJ/Zq3dWpe8iX2zDith/3d/22ilFNIFdkwAJhJWAjY1Gszo4NsZLTwsrHy/GZYy6QB9XjegnV135c8GJJrhigqvPo2zgOceJQFiX4LyAY0BXJMMHp/8Nvesvz+pFknlsXPnXu58RLH3AhpbPPzpPq+t54nFpe0MsnLdU4MjQBHQvWHJy4/jZgnrouvqCmwVlEDl10PG4pKS7ZyxMuVc3T5qUn/OTH6hq02vFslVp5bP/MV+wZ0VahYsFZhEcZktpsMmqYmHsHs/tggETtVNT8ByM9bhvd2i5nH7ikcgmk5mjK1kZsky7WPV9IRtS3sNpXVvN6I28KVIBCZAACRSWAKM4THjH5F8mpSwiARIggTwJ1KZ/w27QmNXBEWssLQ1tinYbhI7nznkzxUxMWPsOPDWlzOzGzFkAOaNjYPCQ/mLczwHOB0Rp6CfbiNj47W+mQ4WWYAdO9sANNgIdO34wsinpkhH3CibmqhDRB5ePujXFoTDoZycL2kOm5/Hdpd+AXsgm0/pl/5Oxl/0t6SyBDtgGG5NCiUyvPocIohkSWe2nXXn6kipEM0AXHAQYD04buXP8E5q8ly92IziwyeqFQydqkS1wvCDBLjC8bPAtAvtxjw1EEf0CFrhXCXLGzWR7HFWuqkN9jVfJhs57NIrWepwsT3TVzuoRMZFOWcRYTQIkQAIk4DMCiOLAZ7jPzCqqObGDKxYlDFibSPwhARIggZwJpDeM9UgvSy3J6uCorZbeqU14Z0UAE3FMevX1fU4+POkQ0Jcb83AWGJefQGbxy8uSERO4h3PhwRmXp0VgIEqj9yEXyTnHXiMnHzxaELGhtwUODSyRgA4kOBeMzglEjGBijvbQM+DYS1OcG7BvzNiRov930x2/NnW49P/xRM0O6IBt+jZwtky46zf6IjnqiO5pY4IAHCNwEGA8KnLD6OCBnJvJLIID7Mz6hRMDkS1wvCAhCgbPEg4cvU2QAQvFFlewBnO93CVX2zr9SN8kkPlWNdX3B9JwD41m9IaHcKmaBEiABDwmUBqPX+RxFwFUXzs3gEbTZBIIEoEI2pr9JJWMDo7KnfGusUbSLoLkchryU8+kby563oh+tnUN6XtsmiycFIvmvphSjqUNdz00Js2xACFMmNEGeZV+O3FwSrSEKp98/6+1Ez7UvbqiPfSoe1yxV8S0aX9Mc9bA4XL/nFvEOKFHG+jBVZ+g58l/X6ftJ6Ivhx44YfRlxjwcI/c/cb306Jm+2apRNp97qwiOcSZRL8Z+1FKWe6delxbdAlkwAVtcca8SxoYNSOEcUWVhvpaVlE0N8/icjm0VozecIqM8CZAACfiKAKM40h/Hqi7v3J5eyhISKCQB9hVCAh0nvTG3Q6ZxZXRwlEh1+rqBTNoiXre8InWjTnzj72TCiiUkzZo3TaP4/vur08qgF44FbFCKftIEEgVwOsAhMOQX/RN35j/YDwQykDWTgG5siPrwY+PTnBJKHtENf3/8OoEjBQ4MVa6/Qg/qoQcOGn2dyvcbdqp2yghkRfcPTBBt8viL9wjG3bbNnrpaEZzGohwLqOjUprFWhrxKxjbJ8mbpvHsctr+qTrn+v7OOE7CCLbBJVSIPm8EQLFAOhw0cSGbyqFcJbbHpLMaG8avyMF/ju+Sj8j1iqb8sYR6wjbHxmz8bkChCAiRAAj4nwEi81AdU97c+/kpqKe98RYDGkEAACYzd68ZDMpldkqny+1o5PVM961IJ4CjQt9Y9JCrhPlUi8x0mxy9/MiXZXumBE8KsJeSxQSn6wYkcmExPeeCX2iR8yccPCZwOcAiYtdWXQQayaKPXAZ3QjQ1RMWHXtzHLw5GC00FwHKpeD+6hB/XZ9GCSD1l9+xeXThE4CzBe9Aseig2ur3wxPcX5AgcKylCnEtqgrTGhPyWjrnBkGOXUPVjBFv1zQh42g6GSU1e9PHjqx4V7tIVtamyqXZiv7Upqbg3z+JyObfXOqhPwzZ/TdpQnARIgARLwFwHso7RqZ/UIf1lVbGtic4ptQT79sy0JkIAPCWQ5SSWjg2NbrMzbtQA+5BVUkzCpx2Qak3NcszkSzMaJNmirdECnmVy2MkzW9Xpwn62NsV7fHnYZ64N4D576ceE+iOPI1+aJs559Kl8dYWrP3ffD9DQ5FhIggagTiFhEXtbHPWrxjdOyClGABEiABBwRyHySSkYHRzwuPR31RWESIAESyERgt8yaNurs7ZlEolS3mtEbUXrcHCsJkEAECCAiD5/tdUPla93f/NopJEECJEAC7hEoGZhJV0YHR6ypHJqpMetIgARIwAmBdrHq+5zIh12W0Rthf8IcHwmQQEYCIa3kZ7vhwcbkX4YS3pIACZBAPgQ6Zmps6eCo3Bnn8pRM5FhHAiTgiEC8SjZ03qPRa44ahVgYn7H4pi/EQ+TQSIAE8iTA5sEkgM/21TurTgim9e5bHTu4YlFC69pE4g8JkAAJuEIg00kqlg4OnqDiCnsqIQESqCfQqqb6/vosLwkCXZrKtYkLf0iABHInwJYk4FsCreO1l/jWuKIYVju3KN2yUxIggVASyHSSiqWDgyeohPK9wEGRQNEINC6R54vWuc86vnjq0y22f7d7tM/MojmhI8ABkQAJFI1APD68ktHQDfgDskzlrN+Vi1W64q79G8aTJWelA+VO9GTphtUkEF0CGU5SsXRw8ASV6L5fOHIS8IIAl6c0UP3Dz/tf13DHXNEIsGMSIAES8JBAdW31KA/VB0p1/TIV39v8wlstxCrd9/Re8vr7zbKOYdbC1pY6oPvFd/bMqoMCJFAsAnj/whGnkn8dcrUHWzGydHDEGktLq0YsJwESIAEnBGJxmedEPuyye0vNhUEYI20kARIgARLInQA+6xGxl7uGsLWMvxL0Ec1e1DrrEB5NODiyClGABHxK4L/LmqU46GYsaOtTS2M9rAyzdHDUVktvq0YsJwESIAEnBNpW1TzpRD4gsjmZuWpn9YiYSKecGrMRCZAACZBAYAjgs378sLPODYzBnhsam+N5Fx52sEeTuGSb7G3YUqpNDj00g6pJwFMCX3zV2FP97imPHWily9TBAW9zrJG0s2rEchIgARLITqBBYmbFc/9puIt2rjQevyjaBMI9+u01ZdoA/XLVjMnxxe0x5GiGJ83cHpvS54mxVBpoAvzMb3h8kzdNCPSXHTt3xwQp0zKVh55r0zBg5kgggAQqv2oUFKstj4o1dXDcOGwQnRtBebS0M7gEImJ5fJd8NO74gesiMtyMw1y9s+oEHB+YUYiVgSQw5Kp/SMveY6RDnyt8dYVdGzfvsM30szXrpfd5f/JkDOCDtH+/38shZ0+Q0y78i8C+8ffMl9mL3hUndtoekE7Qy7Gp567GB4YY3+gJj8mUpxbLmxWf6yxhNkoE8JmPz/4ojdlqrHX/F4gHepkKojhueaS91RDl5YrmlnWsIIGgEcD73c82V1ps5Gzq4IhJzYl+HgxtiwYBjjIcBFpJ9VPhGEn+o+Cxgfkz9KMGTM6fe/NDP5omsOvxl96zbdvMOUtl+dqvbcvnIrhj+2758uutsmTFKs2+u2YtlEvGzpCuZ96gOT0mP7LIE2dHIcYGHhgfGGJ8jy54S6677UnpN/pegWMHDh28XyDHFB0CnZqWDY3OaLONNL48m4Sf6xHB8dp7zQVLUYx2frausavLU6AP0SIq4d7YZy730AOduDptjzZoqxLuneqAPPihLfTginuUGxPqscklrsY64z30QA4JeWN9LvewC/qQsunUyyLvtD/oRz9IyDttbyUPXdCJZCWjL1+xpmnyFu/35I0PM11WH3OAmVmmDo6q2vhBZsIs8xUBGkMCgSDQuESeD4ShHhuJpX8Sjw/3uBuqLwKBTVu/LUKv9rv839qttoXXb7Iva1upA8ElCafHrffO05wdiH5A1IWD5hlFiz02OD7gcIIzBxEsiOzIaDArQ0Ng+3e7R096Y26H0Awon4HE5F/5NC902+6ddqV1iUnfC2+3SCuf82rLlDJ8+23WPkXIcKNOsGh5+uFy6PkHyylXHphMuEc5JvxmE2hMZFGvT5BFF5BHHnXQA7244h59QsYqoR4nakAWbdBWJdyjHLrRh5UOlGOCrfTs95MeyfFBB+4PG36Q3P5Yu6TzCLLoB6fXWG3uijGjb9gAPZBHQt6oDzboE9qinT6hf8hgLNB7wJBDU/hDJ8YBGZVwD1sxBvSNhDzaQ4+SM7uiHn1CL2xGWyTkYRd0wE6ztihDO8ipBDtQjoTnhnrogk4kyEEn6lWCDShXSZWrK97vjU4+QlSCXCabVLuCXC2OijV1cITjiNiCYM27k5m3zZFf/exWW2nsZX+TO38/XRbOelHWr6vKu+8gKsC4jbxm/2N+zkMBS6M+9JGzQjZMIRCvkg2d92j0WkphRG/Gc6O50D75tq145J8XDxfRD8cMvkWwhMUL/cXUiQgWRHZgKQuXrxTzSRSu7+E9z/xx4Xrzb0/1x8Wu9a+FqZaN7L9ZzJwUZielTJ+fuv/GiDM2Sfl+9v6/jkkmJqMjJnfSokAwqUy1pO4O5ZjwY+KNiXVdad3r/zaWaXuEQEYl1GAyetIVBwjaoRxlKuEefWKSrcrU1Q2boAt6MPHGBBvH5KLMLCFy4A/37yewFSwyyaI9JvDHXNzddFyo1+sDA5Tpkxmv1f9rLOAKG8x4QWf/aw/QZKAL3KzGhfYjbrbeU171gzFDL/TpE54NdGCMGKu+TuXRDnIqYf8MxRvPFfVKFlfIQSeeB+6RtnxbmvK+QVmmBB2Z6gtbZzwqtq53UwdHrLGkuiDrZPnqAYHnX31fli7+2FZaOG+pzJ75ioy9dqYMOPZSzSmy4aNKD6zyr8p1q1amsXr/7ZU5G/zyKx+l6UMfOStkwxQCsVp5IaUgwjeta6tvivDwQz10v0dwBB0+lrBgPws3ozn8wgRLWbB8Bcty/GIT7fCGAP8G6LnWztXf+T1/6jHpUXqYfGMiqWzHBNo4mRzSd4uqznrFhNrYHo3gXEFC3pguuz17UNCL7+wpmCCb6dbru2n6vsnICVXulk2Y5IOX0ovracdulxlj18hL93wuN1/2VeyrIB4AABAASURBVIoTCbYiQQ5jR+q87/e4TSY4FjCB10+2VcQM5JOCiQx0gQGeUeI24w94wYGBNpkEwR6REHBOZJLDuM2cE3BumPUD28EGY1F6MUaM1UyPklFX2I3nhn5VWcq1/gb1sAG3rfeswSWgKdbDzHBTB0dttfQ2E2aZ+wRaNmtY5+RUOxwj/X88UYvocNqW8iRQCAJ7xWro4EiAXr2z6oSYiLUbPyHDHxIgAWsCWLoy4PK/SxidHBg1luWEMVIFY2OqI4C/AZUWG+LVSUTpteSTII3WylGhPzHl7sdTz2fABPVHR35na5iYuGJiqhfGJPejRz+RD2d+qiXkMflVMpj0oo2apKpy4xUykIU+OBSQfnn2RqOY9g2+ftmNWzbBPkym9R3eMPJ/8uxtlTKs3xYBo2uHbpBX/vqFgJleDjar8V+bkFF10Gl0LED2i9kfaazQxozX2b/volRYXs14Qbe+AXhCDpEQsBk8wRWOGtzrZZE3Rvts2FIqcJBAD+qR8Gzh7IHtYIOxGPv95R0dxY6TBrZBH+zJZJda9tOudY0oOYwF9ugTxgRdKkG2W4dUh5NevrD52IFm/aU5OLBOPNZIUn9LzVqyzDcEENHxf8++6Rt7aAgJKAITZz3LDUYTMLjBXAICf0ggTwJY1gEnh9enreRpZs7NEanCSI6c8QWiYZemcm0gDPXYyFGLb5zmcReuqsckHBNGo1L9khR886+vx/IU/X2m/Gk/2K5FMWBCi36QMMnVTyKRx3IZo57VXzc2FqXdY2IKfXAoIP11zJeCvoyC6zbUHXOOcgubBHagHgn5bDb998NmEE1JF525OeUeN5hkG5lhuQXqjAnOAX0ZeM34wxqBDlUO2+6/NvUAP0z84bhRMlZXIy+wQx9GeZTNv/0LAU9whRPmvmuyr76a+NA+Alv0+mAr3meqDGPBmNCHKoNDxOhIU3XqCmcEni0cRrBH2QWnkpJR1y++anjvKLmrfrZBVWtX6OvUfrdAl0qQ1Sr98dLRzIw0B8eEYf2PNhNkmTcEtn23K01xs+ZN5f4nrk9JUx74pVxx1SDp0GGvNHkU/PY306V2O3JMJOAPArG4zJs26my+KxOPY9t3uwckLvwJKQHuwVG4Bwsnx9Cr/lG4DgvcEyI5uCdHgaEXsDv+LaiDXfd/g2AdF2s2kcckFd+oI6IAeZG68eHVKuoDdcaEySwmj5hI4xt8JKMM7n94WHpEiN4pARljwmQXuo3lJ/fcYSxKuffKJkyYoTulMwc3ZqyxhMhMJxwGegcBujFGU6BMn6x4me2lMvbCb7QIFH37Y3ukPyOjo2bGgrb6JtryHNiaUpi4wZgwtkQ2+WNsm6zQZfA+QltdkZi9d/T1Vnk4Vazq/FIe/6RnX6MtaQ6OuMRMj1sxNuS9OwTMlqi0abWn9Dy+e0r6f2cdJ8N/d478a9Ed0qvPIWmdf7djlyya+2JaOQtIoFgE2lbVPFmsvv3U76qd1SMQmuwnm2iLuwT8vgdH/xMOdnfARdaG5SphPoFkxISZsr2m4ZvUIuNm9y4SwN8C/E1wUWWwVKVYG5uTcuvzm3NO3GZqIb5RV6H+SgCTarMJq6q3e1XOE0QdYM+JWx5pb7epZ3JObTJOrDFhxniMBmLZhjEKxsypYBYRAl1wfJgl1OnTa+8119/azh+wX/qSjM77pJdlUwgbwUAvh3Gi3Czp5ZBHW8ghX4gEh1Qh+nG7jzQHR1Vt/CC3O6E+ZwSq2jSybFDSQuSSq88xrX///dWm5aoQER44IaTijRWiEu5VfaGvXtmDjVfV+NCHF+OCXtUHrsXk6MX43NAZl9JX3dATdB1t4jVpnuWgj4n2505g/31aya2/O69g6Z0nrpfjepouUc19EPUte3TcR1Y+d5PtBFuQFk65XK67fICcedxh9ZqcX+6esVC8XqriZGyQVWN7cPIIGTOsn+BZOx+ZCKJUHnn6lVyask0ACGT6mxAA890zMVa7zD1l3mvCkgc4Low94Rt1JH258Vt3fV22PCavOOGi5emHy6HnHyw4oWPE5E6CPSdynZxn6zNbfT42wdGDqAh9H9hLAg4b6IXDBA4PbIxpjIK5/oL1+mZa/uWKdAcF9sIAJ7Nk1AkHAZwpmjIHL/rlHA6apYmaOWiwR4mZ7SjD2IxK7CxLMrbJ9R68cm1bsHbxksONfaU5OLbFyroahXjvHYFtJktUGm3OfKRUhy7mj2jT5m9NDVVHoZ5y1Ejt9JXLBt8iKuE0lpMPHq0dP2ucpGPijjp9umDARNM+VCH60svjXtWpK8p+9bNbxak9qr3VFXrPOfYawcarany9D7lIcLwunB5W7ZyUgwlsh17VB67gCDawwYm+sMrGd8lH5XvEVoZ1fHbHhT2NJB4fbleecuEn0LlVaxl9bp+CpW6dvP3Gb682zcVugi1IcLiMvaCvzL77FwKnwPlnHOv4wcMJ8PhL7zlu56SB3XEpOTW2IX2PlolX9pePn54gcHY0b9HESbeaLBw4WoYvegLhyCf+JlRys1GJHVyxKPFAs29YkBDyy8/I/ul7R8A24yTQuI8BZLIlTLrh2MCkFhNeo85cvknPpY3eTrdswl4SeicHxgaHDcYKJw4cOHpHBOzGRpZwjujtcSu/5dtSU1Xo17QiUWgWwZEozvqTSWfWxj4QCIb9tWlhqmkODh4RW9h3k9kSlUwRHLDO6hjTtm32RHUywWGBSTc2IcWJK/hASVbqMljeguNnf3bqlVpkh6qCIyVetVNQr9KKisoUGSWrrjNmvZYi37Nnw4qnfO1RfRivq9Zt0JwYGOe6dRuN1YLjdc/7ya0Z7U5rZFJw5++na44hsDSpFrCBDXCArF+X2Ull1j5MZa2kmpuLJh7o+GFnnZu48CfkBNq2Sv3sDflwXR0enAJTJgzVIlqcKp7z77edNim4PJwdr077jeNoDjhwnO/FUfDhscMcCcSk5sQcm4asWe3cIA3oIpPNMY3/t0aUB6I9nIxrw5ZSQQQDHBv6dnAKYKL/1b+Xy7bnlwk2tNTXZ8sbbcsmr6930ybsB4F9IcxO6ND3CXaQ+WL2R+JkI0twwsagdpPV88nEK9cIjkw61dgxbru2Q85snw+ly+2rHfvd7tO5vvSjYtMcHLW7xZtYVufWRrZFtgiOB/8yx5RNx26p39T95rKbtUm3URgblSIZy+HEuGHiQ8ni9h0ayY/6/SB5rzJPzliosilXRDdgkq8KsVdIu0PL1a3ka09SkSGDPuHEQDE2aEVCXp8wtj9e/UDOG7HCaQEnkF4n+sEYjSzhAMFYayO8vWbjEnlezyqqeYYiR+PJ+30PjiA8BUS1YFmHE1uxF4ejZSpOlLsoCyfOvHt/JU4jOea/9omLVlCVXwi0aNZESuPxi/xiT1HtiMm/itq/w84xUcdkOlMzqyiPTG3MTtXAkaFwCmCij34ztfeizk2b4CxBdIpabgGGmKjDeYNxIn306CeCzVVxIkmm8ZpFUpzfb0vKKR/YVDVTyoWXWb929BgjIDq0q05rhiVNmew11lk5aNIUu1BgtN8FlR6oSD8qNs3BEWsqh3rQM1VaEDBbogJRRADoE5ZY4ChYTLQxgYaMMZ1yZr9kEZZKYOKfLEhkMBmf99YDMuetO7Q0/z/j005lWb/sfymRDueNaNCZUKH9LH55mamj4MVn3tDq1cuoESerrLhlT1KhIYOxYTwvfzJFkHAKjdHxgOiOR6fMMbTMfjv7H/PFyHzI8JPkxaVT5O+PX6exxCk3cHgobWB/1+Tp6jZy1wmz5r8buUEbBszlKQYgvPU9gWIbeOXwEx1HOvznnc+Kbbat/uHkuGSgsy/t/7t0hS3dFAoWge3f7ZaW8ZqTuExFZPLGP34crKcngsl0JputNiPN1EZN/JUMHABeLc9QfWS7GvcVydWmz9Y1lgOGHCoqOgXRCnDcYNIO5w3GiWR30v7Dw9NPKfnvsvSjaPXjgw1wsujLnObdiuAwi74wbq5qtA22YwzG8kLcByOCQzoaWaQ4OCa9MbeDUYD33hIwW6KCiTj2dNAn7Csx+tL70ibayjpMuBFxoe6POukE+e3EwdJvQC/NidG9Z7ncO/U60csguuLnl56qmiSvGyoblkT2PL67tD9832QdMoiGMDux5fUXG/aLwmQfJ79AHskte6DLmNTYMB5VB7vHjR+sbpPXp55cnMzbycDJ9PebH08RBdPf/mmkYMNXVYGxjr52oLrVroj4QHvtJkIv2H+j7gi4CA3aZKhcnmICJdhFtN5jAtjLYkhfZ/txfPbVRo+tck/98HN6OVK27Kv/OZKncLAIcJmKyLjjB65LPLWG/3Qmbvz+c9oPtovVt9pwAtidqKtxOpm4Gk9rUTqsrlZ2Wsmrcthkd2KbzaY5r7YUvS7stYENVA8bfpAgqgPpirv2FyRsPIqEzUfF4p8ZfziIrNpgLMdc3F32+0kPrT8rOXSXiZdbERx4f+B9gv5UAhOMW93rrxu2lMqImztpG86CFTZk1dd7nQeTNeubCOzwuq989GtfKuoUpDg4Lux5RsOGCTohZv1NANELY8aOTDESjowhv+gvk+//tRZh8Mi88SkTciXcvUc3lU1eNxk2Ph0++IRkncrMMax9RnQJHDOq/pxfn6Sy2tVNezSFupcuHdqZjg1OBzhadKICG504HZ5/dF7KBzN0nTvI/D+pg4f0R3VKeuk58+U8KUIhu4nFpCJkQ8ppONFbnpITplA04h4c7j3GHoft70jZ2s/Sd9l3pKCAwojiwMkzdrvcsX235yfF2LWFcu4T4DIVxbR2rsoF4dqudY2ccNQOU1NP7mlebipcX9h6z5r6XMMF0Q76CS8m6ZjcYiLfIJU9p3csZJdukHDTJrMlGbALk3qMEwnjQsLGo0jYfBROED0DZR3433dNuk+s/7UHCOTBCpNxXHEP5wb6Q3v0ZXaKCeqQlBzyxuRWBAf04nQYOA6QVwnjhpMHDhhlP5wZ+r1ZYP+jC1urJp5cjc8eTJBgB3iq5EnneSid+qMJKd+OpDg48tDLpjkSsFqiYkcdJu9XXDVIEJmhjybI1BZLXbBXBpaMYOmF1X4aeh2YuKMvfRmWbOgdBU89s1RfLef3651yb3WTiz1WuszKexxVnla85t130sqsCsxChLHeHgyN6b0P0sOJ3387egeJ7BWrecGKZ6TK44bTUyI1+GgNFp8J0Rqxd6P9f92dOTisTg/zzsL8NMMh70TD5h3p4dhO2lPWvwSwTMX4raN/rfXSspLAbTZjtUzFbBPSbOQwYTd+o482mPA2OvkIwUQfJ41gcovyQiQ3bcIyFGwc6tRuTKrBAI4dY1sznUoerBCtgSvao1y1B+drh25Qt46ubkVwoFMsyTFz0sDJA+eOsn/E5E4CRxDaIGF5D06kQd6rhGePfoz6YQd4qgQHklHGT/cpDo64xBjBUeCnY7ZEBSbAoYA9JIwJyzG0JRITB8vjL97NwgIQAAAQAElEQVQjw393jmn0guj+YSI+9rK/CY5vxVIXHGuK0z7uHP+EdsKITtQ0C+fJwHOOS6tDdAMKa7eLLH65YXkKIkr0y0Ugo0/52qPXlS3fpk3zNBH9ZGTz5sze9uXvVaa1BzswNEtG4fd0y32MdWG9j0n8i1zGFqY2q3dWpYc9hWmAHAsJeESgTfPMa6k96rZgatsaTjvL1vHGDYk/sNmEWB9YAuN50pZIrLbhP5ASjH+YYBu/gcfkGZPDXEZg9o2+0qMm6Jh0YlNOVe711U2bcGwu7M/FZjh2EMlgbIvNSJ04TiCLvT+Mery+V8/P2A/eQ3iexveRUU7dg9/Tf1olub7HlB4717EXfmNHzF8y8ZLD9QalODiqauMH6SuZLw4BODWwUabaDFR/xVITLDvB8hMs+8hkISIssCkpJuI4ZQR7Z+jl4URB0pdZ5U8ddHxaldrPAvtx6HWP0m0uqm/kpj16vZnyZv+Z1C/BaWPiANHr049LX243n+1EHLt6RCQwop33aPRaYIz1yNBOTcuGeqSaakkg1AQYsRDqx8vBGQi0idf0NRRF7jZ2cMUiPw0aE0k79ow4Y1OKmFVUh9k3/+X7VaW0xTf6OALWrG9MgHHiCE4YMdt/Qr8EZN+9qgXyeuVm/aNe3w73SPoyt2zCsgtEUyACAOPDpB7H3iLh5BQknKKChDo4imCLShiP1SaicHKgHdpATrVRV5ShDnohq8rV1Qkv1UZdoRvt1b26YokH6tQ9rsbnjTIkODnembZC4HwxtkE9EuxXzx/7d6BMn8BUf9+p/W79bTIPW419WL03YJcZV7RHgk1mtiQ780EmxcGxLVbW1Qc2RcqEfJaoZAIFZ8Jl51yftikpoj9w4gdOU4ET5a6HxmRSk6zDpp2IHkkWJDLYzwLRGPr9OOCcwd4XieqUH7ftSVGu3Zi/mIUvt23WNCmcLYIDv8hJ4frMkOEnaRu4YhPXbOlXV6fvy1GvJpSXWFzmhXJgDge17bvdAxw2oXiACXAPDvcentOIhbYOIyLcszQ3TWZ/kzJpircOd0RLprFHoS4ejzccNxeFAVuOMf6KZVWBK+BIqHr5A1HpWoslDZgwKxlcMSk0M9UoB1mzSAI4FNC3fsKP/Lbnl2lHoEI3vr3HPXSopO8Xk05jPfpHW2NCO6VDXVGml8vXJuzXgGUXSiciA9AHxoEEe5HQDxLqwEY/abeKgFA60Q5tMG5MylUCuy9mfySog14lr7+ib7RT48fVihfKUa8S2qG9Xh/yGBfqlByusAF1Zgk6oBttYLOyH1c4gdDW6j0IfXjPoA+VcI9yY0I/6EPJ4Yp+jXLqXs8VskhojwSblJx/rrUH621JcXDEGktLfSXz3hOwWqKSb893//EBbUPNpJ5EBo4NRH/AAZEt+iMhnvYzYlh61P2dNz+W4kQ597w+ae1Q4IU90JstmTkw2pWnnSZkqaZtu3ZpdcOvOF8QQWMn9RuWfkpNmsIQFbTYXf1eiIaT01CwPCUm0imnxmwUSAL6ZW+BHICPjH5n5f8cWdO+bStH8sUWXrXO2frvdmWlxTaZ/XtIAH8r8DfDwy4Cojq+PCCGem4mJqKYXCIh73mHNjqAHbAHCXkbTTSRlytSl4mv21CmlTt9MTsa1kwH7FMJdsLZYCbn1zLYrOzHNWj2F5drrIe+/xQHR+1uOVBfGaW8n8Za1aZR3ua8vvDtFB3YFwOOjZRChzd9B54qxiUtKypS96g4/XzzL669sEeZb+bEUHVme2h06GI/UOlHp6Ys6dLUvvdK5hUY2DgV+5JowhF7aVQS+zRiQ04b7ve1cnpaIQtIgARsEdBHBNppsG/H4Dg4Nm7eIcvXfm1nWEkZnLySvGEmlAT4NyPxWGPyr8Qrf0JGwLgE4qbp+2onneCUELOhYuNKLGnBchZV373TLrGKwFAyvJKAkUCKgyPWVA41CtTf8+IRgW3f7UrTnO++DevXVUm2kC7VqZ1TVJSs1Wajqh7LX8wiQ7yyR/ULJwb6UPfq+n/PvinGPTSwzMbMRtXGeDXbe+Tvf5kvZv2hLU6nwUaup/YaLXf+frqlHGTDmGZWPPefMI7LyZiaxuRHTuQpSwIkUEfgzYrPZcmKVXU3Nl979gzO3uj3zHzV5qjqxJwcKVvXgq9BJLC31FwYRLvdtHnyxj9+7KY+6vIHgfEXfS1wUChrMDfBKRz7/aSHHDb8IC3hlBTk1Wkx+iUtaIuNNVV7XgtOIEAdxk7SG5t0cPCoKj2WwuXNlqjkG8HRrmV6BMjSxR/L7H/MTw4MUQY4WQWbjyYLbWRGWGwgiqbnDuqFS1ry0h50BifGhDF/TnEmYHyTJj6B6pRktswmRcBw0/P47gLHjb4Ye49gfxM4M+DoQMJeJOCJE1YgC5tmz3xF1q1aidtIpHiVbBh3/MB1kRisxSArd8a74ug/i2oWh5SAkz044NSevehd8Tp9tmZ9oGjD3hETZjqyuXmLJtK7636O2hRLGON7cK4zB0fPw7sUy1z2W0ACWKYS9f+D1//fYW0BsbOrAhDAEotX/vqFYJNMOCv0XSJKAwmnpOAK54eqhyzaoC2Wbahy/11pkZ8I6D9Hkw6OG4cNSt9swE9WR8iWfCM4EGmBSAUjsjvHPyHHdrhITj54tCDKwKlzA/raHVouZrqtNhdFGy/tQb9YNgMHzs9OvVJwagwSxgdHBPpXCXbnsifGTXf8Wtofvq9So12hG86MAcdeKkjqpBqtsv4FG5D2TDhI6m9Df4nVyguhH2SWAcak5sQsIqwOIQEne3BgicIlY2eI1+mYwbdoTpQg4EbkxoDL/y5ffr3VkbmXDAzGrxucGxeMmSY7tpvvbm816JNPONSqiuUhIzCex8Umnmj888QLf8JEIDEWODmwSSY2v8QmmjjRBM4LnByiTyhDHWQgizZom1DBHxKwRUDvy0g6OEqkuqOt1hQKBIHf/mGomJ0AAuMRXYArJvyTbx+OrKNkFgVhtbmoUuyVPSdf0EtwEkyz5k215ShwdCCpftUVDoo/3/8HdevoCgfNtGl/FOxjYrchnBvYhNSufBjk9orVRN7BwSP/wvBODs8YnnpmqW8Hg0k/olhOu/Av0m/0vY6dGxjYmQN74uLrNOWpxXLixX92vPcGolP6n2weFenrAdO4nAjwbwewxebgNUopamNFNAb207h26AbBCR76hDLUQSZqXDhedwh0WX1Mcs1q0sERl1iy0J1uqMUOgTZtmqeJ9ehpfxPMtMb1BYgc+Msjf7CMtsAE/OHHxovZxqH6Y1Tr1aVczNY8W20uqhq6ZU+nNo2TG53CgXNir2MEup/893VpS0nQNxwf5193ujzz5C1itveGkT90mm1CirZ/f/w6gUMIjiHoNib0NWT4STL/P+O1U1aM9WG/j0n8i7CPMdv4eORfNkKsDxMBRKPAQWE39T7vT3LI2RNk/36/F0SYIIrF6Z4bit/5Zxzr+fIUOGGcpCUrv5I3Kz4XODVGT3hMG+d1tz3pOHIDY0R0SovSamSZIkCAfzsSDzlWuyzxqv9hngRIgATsE4iXJE+GSDo4qmrjB9nXQEm3CODY1rfWPST6hDI39Pc8vrs8Mm+8NuG+/4nrBQmT7zlv3aFNwBGZgPTyJ1NS+s+2jGPR4uUp5mGPCjgAUgpNbtywB0tklL2vfDFdc26gK5SD27y3HtDGqcYK2auu/LlgnJAzJrTRs4fOTGMBGzBV/eDoXX1fv/3TSIEtxn6icN95j0avRWGcVmPE/htYS21Vz/LwEnCyB0fYKMBBYTfBIYJlKE6XahiZIbph0lUDjcWu38MJ4ySdNvQ2LRoFTo1HF7yVk2MDg8D4rhwejOU3sJcpfwL424G/Ic40hUt61OsT3grXiDgaEiCBYhFIOji2xcryDxso1ijYb0YCmHDDuYCEfEZhQ6XaQBMnkiDhZBDs5aEXG3P1WfrbrHnYAFuQkM/awIEAnBPQi+S2br0Zqh8cvet1X/p+/ZqP75KP/Gpboezi/huFIu2/fpzsweE/64Nn0V2//7nsZRL9GLyRmFsc9vGZj9qD0oCpjPrfkGmjzt4uEn8lYI+N5pIACfiGQO3BypSkgyPWWFqqQl5JQBGY+ddHBRtojr70PkHCySCqDlcsyfDSkYA+mPxPoJVUP+V/K721sE28pq+3PVA7CZDAdZcPkCF9jw4tCCy9KdT4QgsxoAMrjccvCqjpLpodX+6iMqoiARKIFIFYDzXcpIOjdrccqAp5JQE7BLDp5pixI+2IUibkBBqVxD4N+RCzDo9rqLMiogAJ5EXg1t+dJ2Mv6JuXDgeNCy4K58aUCUML3i879AeBFvEa7oUnJZ/442nQChIggSATSDo4pFT2DvJAaLs3BMr2b5qmGEezXnHVILl36nWWe1ukNWJBqAlEfYPR1TurToiJdAr1Q+bgLAn4dQ+Otm32tLQ5/4rCaejRcR9ZOOVyGX1un8J1WuCexgzrJ3RuFBi6z7rD35DKnfFoLxfnRqM+e1fSHBIIEoFYMlgj6eCINZJ2QRoCbS0MgSsu+nly005sponNNbFJ6fDfnUPnRmEeQSB6ebhiwReBMNQjI3kKlUdgA6LWdA8OC9uxgWTv7l3E64RogEJsxGkxTFeKwQpLUpY8+Xs5rmfy/y2u6PaLkv33aaU5byZe2d8vJtGOIhKISU2kd5edvPGPHxcRP7smARIICYGkgyMk4+EwXCaA00ewiaZK2FzT5S6oLuAE4lWyYdzxA9cFfBh5mc/9N5zji2qLw/fbV154+GrPE6IBgrwRJ5ajfLnwT6FdkgLHBpw3Hz89IbTOm6j+jucz7s5NS4/Lp33Q20b9/xJBf360nwSKTKCj6l9zcEQ+JE7R4JUESMA5gRr5xnmjcLXwYP+NcAHiaEiABAQRKWced5g8OHmEwLER5v1E+LhzI7Dtu90DcmsZplZxnqQSpsfJsZBAAQlMemNuB3SnOTiQYSIBEiCBXAjEYlKRS7v82vin9cVTn26BtdP+sYiWFJpA21bh2OvCKTdM2BGFgP0j7Fwhb7ePm6bMlY2bd9gV940cxojoDOwbAmcGlgohGgV7iCAiZfbdvwj1KTC+eRABNQR/S/A3JaDmu2Q2T1JxCSTVkEDkCIzd68ZDMGjNwVEi1cmQDhQykQAJBJxAAc1vGa9eWcDufNfVhGH9j/adUTSooASc7MFRUMM87qxzq9baEhLsH4FohGzXX4/oZ9uiHdt3yz0zX7Ut74XgO09cL9uW3OUowYmB6AzsGwJnBpYKYXPUsO4hIvznOgH+TXEdKRWSAAlEjIDm4OAGeRF76hyuEIF7BBqVxD51T1vwNH1fK6cHz2paTAKFJwAnCKIb7PZ816yF8tma9XbFKUcCoSAQ+b8pMflXKB4kB0ECJFA0ApqDo2i9s2O/EqBdJGCbQFxKi/s1q21LvRFsH6vt7I1maiWB8BGYeOVPHA1q7B3POJKnMAkEnQD/OOSVmgAAEABJREFUpgT9CdJ+EiCBohGIlxyOvjUHR1Vt/CDcMNklQDkSIAFF4I+zntmg8lG8coPRKD711DFHdQ+OVAr27ob0PVqwP4U9aZHn3vxQ3qz43K445Ugg8ASi/jdl1OsT3gr8Q+QASIAEikpAc3C4bgEVkgAJRIJAvEo2TBt19vZIDNZkkDiBCpvCmVSxKEIEoroHR66PeMzoMxw1vWryE47kKUwCQSaAvyn42xLkMeRje/3/Kdbmo4NtSYAEikDAF13WHgwzNAfHtlhZV9wwkQAJkIATAiVlssSJfNhkuUFz2J4ox1MIAkP6Hi29u3ex3dXytV/LlKcW25anIAkEnQD/tsQZthX0NzHtTyPAgsIR0BwcscbSsnBdsicSIIGwEIh/L9vCMpZcxsENmnOhxjYkIHLTmIGOMNw9Y2Egj411NEgKk0A9Af5t4VGx9W+FKF04VhJwgUCsB5RoDo7a3XIgbphIgARIwAmBvWI1LziRD5ts56alx4VtTByPcwLcg8M5MxybeuZxh9lu+OXXW4t+bKxtYylIAnkS4N+Wkk/yRBjC5hwSCZCAXQKag8OuMOVIgARIQE8gJvEv9PdRy6/bWa15iqM2bo43lQD34EjlYfdu8jWD7Ipqcjw2VsPAlwgQiPzflljtMsePmQ1IgARIQGJa0Eadg6NU9iYREiABEnBKoFbKIr0RWIt4zQFOmVGeBEigjkC3Tu3l/DOOrbux+cpjY22ColigCXjxtyXQQGg8CZAACTggoDk4Yo2knYM2FCUBEiABjUD5HrGVWiaCL9jlPibSKYJD55BJwDUCk64aKM1bNLGtj8fG2kZFQWcEfCWNvy0XT326ha+MKqAxsYMrFhWwO3ZFAiQQHgIdMZSSKH+AAgATCZBAbgTiu+Sj3FqGoxV3uQ/Hc3RjFE724Fi9dYtMfmSRdipIoa4bN+9wY5ie6NirTXO5ZOCJjnTfcNdcR/IUdoMAdRSawIRh/Y8udJ8+6y/SEaI+exY0hwQCQwC+jZIbhw1i9EZgHhkNJQH/EChpIpE+xo273PvnvVhsS5zswYHNMm+9d55cd9uTUqjrWZfcW2xEGfu/cviJsv8+rTLK6CuXrFglsxe9qy8qfp4WkIDLBPg3Jh7p/2O4/HaiOhKIDIEDDi1pqS1RicyIOVASIAHXCET9iNiq2vhBrsGkIhLwkMDytV/LZ2vWe9hDdtWZJBDFcdWIfplE0urG3/Nv8XNkSprBLCABhwT4Nya+3CEyipMACZCAjN3rxkNKGGbNdwIJkEAuBFrGqyO7/wZ4tY/VdsaViQRcIBB5FaPP7eMoigORMPfMfDXy3AggvAT4Nya8z5YjIwES8JYAIzi85UvtJEACISUQj8dPDunQfDgsf5vUttWe/jYwINZNvPInjix9cO6rvo5McTQYCpOAgQD/xpR8YkDCWxIgARKwRYAODluYKEQCJGAk0Kgk9qmxjPdFIsBui0rAyR4cRTXU550P6Xu09O7exbaVO7bvljunLrItT0ESIAESIAESIIHwEyiJS+yA8A+TIyQBEnCbQEziX7it0yt9buut3BnvimP83NZLfSQQdQI3jRnoCMGjC96SNyu4F6EjaBQOBAH8jcFpAIEw1gsjY7XLvFBLnSRAAuEnwAiO8D9jjpAEshFgvUMC3LvIITCKk4BNAsf1PFDOPO4wm9J1Yn+e/lJdhq8kEDICPCo2ZA+UwyEBEvCeQLzkcDo4vMfMHgJPgAMwI1ArZWvNyqNQxsi3KDxl+2M8puu+9oWLJNmmeTNbPbdv28qWHIRaNmuKi+tp8jWDpHmLJrb1vrb8M1uyTsYGhXaZQZaJBLwgEOW/NZM3/vFjL5hSJwmQQPgJlPAYqvA/ZM9HyA4iSaB8j1ikT1GJ5EPnoE0JIOrg/DOONa0rdiEcBdddPkBwFKsdW64cfqKtfTB6dNxHnC4nsdM/ZLp1ai9PPXCVZgfsR5lVQv0No+0ta7E7Nuh0wszKNpaTAAnkTmDc8QPX5d6aLUmABKJMgBEcBXj67IIEwkYgXiUbwjYmJ+OhY9gJrWjITpkwVLYtuct36cuFf5KxF/S1/RDgCHnh4auzjmPJk78XOHZsK3Yo2LvrfgI7YH8mrqjHEbN21NsdG3Q6YWanb8qQQC4E+LcmF2psQwIkEG0CtQeXbIuVdS0yBHZPAiQQNAI18k3QTHbT3vax2s5u6qMuEiABEiABEjAS4N8aiexSWON7gfckEDICng6HERye4qVyEggngX1i1evDOTJ7o9omJXRw2ENFKRIgARIggRwJ8G9NnEck5fjeYbOgE6D9+RCggyMfemxLAhEl8E3jsu0RHbo27BbxmgO0DF9IgARIgARIwCMC/FvjEViqDT4BjoAEMhAoiTWWlhnqWUUCJEACaQTi38u2tEIWkAAJkAAJkAAJkIBrBOLLXVMVMUUcLglEl0CsR8ne31e3iC4AjpwESCAXAi3j1ZE+QSUm0ikXbmxDAiRAAiRAAnYJ8G+NXVKO5diABEggxARKvo6XtQ/x+Dg0EiABDwg0Kol96oHaQKi8eOrTdAoH4knRSBIgARIIPoHi/M3xC7eST/xiCe0gARIIDgHuwRGcZ0VLSYAESIAESIAESIAEik2A/ZMACZAACfiWAB0cvn00NIwESMCPBG4cNqidH+2iTSRAAiTgFwK0gwRIgARIgASKRYAOjmKRZ78kQAIkQAIkQAJRJMAxk4BtAnSq20ZFQRIgARJIEIgdSAdHAgN/SIAESIAESIAE/EKAdpAACZBAgkCsdlnilT8kQAIk4IBA/HM6OBzgoigJkEAdgZjEv6jL8ZUESKDgBNghCZAACZAACZAACZCACQFEcJTK3iY1LCIBEiABEiCBQBKg0SRAAiRAAiRAAiRAAtEkwAiOaD53jpoESCBHAiVS3THHpn5pRjtIgARIgAQCQoB/cwLyoGgmCZCAbwjQweGbR0FDSIAE/EGAVpAACZAACZAACZAACZAACQSRAB0cQXxqtJkEikkg0XetlK1NXPhDAiRAAiRAAiRAAiRAAiRAAr4hQAeHbx4FDQkLAY6DBEiABEiABEiABEggPwKrOr/DDc3zQ8jWJBBJAnRwRPKxF3XQ7JwESIAESIAESIAESIAESIAESIAEXCdQEmsk7VzXSoV5EGBTEiABEiABEiABEiABEog2gUcq5n0fbQIcPQmQQA4EOgYvgiOHUbIJCZCAuwT+OOuZDe5qpDYSIAESIAESIAESIAESIAESMBBweEsHh0NgFCcBEiABEiABEiABEiABEvCWwBcf1W7ztgdqJ4FwEOAoUgnQwZHKg3ckQAI2CEwbdfZ2G2IUIQESIAESIAESIIGcCPD/GjlhY6N0AiyJGIGSY14QYSIDvgf4HnDyHojY5ySHSwIkQAIkQAIkUAQC/7fvUmHymgH18z0WrvcAIziK8GHNLkkg6AQunvp0i6CPgfaTAAmQAAmQAAn4l4Bv/q/hX0S0jARIwEAg1lQ2wMHxmaGctyRAAiRAAiRAAiRAAiRAAiSQlQAFSIAESMBPBODg8JM9tIUESCAABA44tKRlAMykiSRAAiRAAiRQbALsP0cC/L9GjuDYjAQiToAOjoi/ATh8EiABEiABEiABEigeAfZMAuYELug5oLF5DUtJgARIwIJAjXxDB4cFGxaTAAmQAAmQAAmQQNEJ0AASIAESIAESIAHbBOjgsI2KgiRAAorAP3Yf3knleSUBEiCBYhJg3yRAAiRAAiRAAiSgCNDBoUjwSgIkQAIkQALhI8ARkQAJBJhArZStDbD5OZvOE1RyRseGJBB5AnRwRP4tQAAkQAIkEGUCHDsJkAAJ+JdAiVR39K913lk2bdTZ26M6du+oUjMJRINAiayXVdEYKkdJAiRAAvkTiNy3afkjowYSIAESIIEcCfBvTo7g2IwESCCSBEqayOeM4Ijko+egSYAE3CJAPSRAAiRAAiRAAiRAAiRAAv4gQAeHP54DrSCBsBLguEiABEiABEiABEiABEiABEigIARKpL2sKUhP7IQESMCEQDCLKj8o7xpMy2k1CZAACZAACZBAEAjEJXZAEOykjSRAAv4iwAgOfz0PWmMkwHsS8BmBP856ZoPPTKI5JEACJEACISXAvzkhfbAcFgmQgCcE4t/LNjo4PEFbOKXsiQRIgARIgARIgARIgARIgARIgARIQCTsDg4+YxIgAS8ItJbIho3i6DovkFInCZAACZAACRgJRPlvTlVt/CAjD96TAAmQQBYCQgdHNkKsJwESSCewt3RLL2QJCZAACZAACZCAWwTiwn3y3GJJPSRAAopAuK8t49Ur6eAI9zPm6EiABDwgwP902oe6cfMOmb3oXZny1GIZPeExGXLVP+S0C/+ipd7n/Um74h7lqIcc5NHOfi+UDBqBz9as194LeA9YJbwnIBe0sdFeEiABdwhsi5VxQ3N3UFKLEwKUDTyBEvlGPgv8KDgAEiCBwhJYL50K2yF7CxKBJSu/kvH3zBdMXLueeYNcMnaGXHfbk/LogrfkuTc/lCUrVmlp+dqvtSvuUY56yEEe7eD4gB5OcoP09O3ZOvaOZ7T3At4DVgnviV+NnWVPIaVIIIQEtsdKvwjhsGwPKdZYWtoWpmDBCLAjEvA7AUZw+P0J0T4SIAHfEYj6fzqtHggiL+DUOG3obXLXrIWCiauVrJ1yOD6g55jBt2jf9kO/nXaU8T+BzZt32DJy9dYttuQoRAIkED4CtbvlwACOiiaTAAkUmQAdHEV+AOyeBAJJoL10CaTdLhndUmpXu6QqFGrerPhci9ZA5EW+Tg0rIPg2H/oR1YH+rORYHgwC277bFQxDaSUJFJFAOP/WFBEouyYBEogEATo4IvGYOUgSIAE3CayPl9DBkQC6vaZM21ej3+h7847WSKiz9YOoDvSHpSu2GlCIBEiABIJEQGdr5P/WlMreOhzMkgAJkIAtAnRw2MJEIRIgAQOBSJ+i0qgk9qmBR+RusQnoTy+6Q9tXoxiDx9IVRHPAjmL0zz5JgASKQ4C9RodAfJe0i85oOVISIAE3COD/6HRwuEGSOkggggQunvp0iwgOWxtyTOJfaJmIvsCpcNYl92obhBYTAaI5YAc3IS3mU2DfPiNAc0JEoHGJPB+i4TgaSpT/j+EIFIVJgATSCJTIFon0f9SF/0iABHIicMChJdzdPCdywW/0qwn/LNiSlGy0sOfHBWOmCZwu2WRZ7x8CLZs1LZIx7JYEgkOgVsrWBsdady29cdggRm+4i5TaSCAyBBjBEZlHzYGSgLsE/rH78MgeFTth1vx33aUZHG2TH1mkHe/pJ4vh5IDTxU82BdaWAhnOTUYLBJrdBJpA+R6xlYEeQB7Gl0h1xzyasykJkECECdDBEeGHz6GTAAnkRmDaqLO3x0XW5NY6uK2wFORvMxbmNYD992klZx53mJx/xrFaQh4J5fkoxikrhThGNh8b2ZYESIAE7BKI4t8YuxIyY9QAABAASURBVGwoRwIkQAKZCNDBkYkO60iABCwJVH5Q3tWykhWhJDBzzlLZsX13prGZ1vXu3kUenDxCVj53k3z89ASZffcvZMqEoVpCHgnl7zxxvVx3+QDJ1dkx5k//FJzsYmoEC0mABEggQAS2x0ojvYQ8LrEDAvS4aCoJkIBPCGCfvJLyIyojG/7mk+dAM0ggmARaS6T/8xGLxV52/uCC2wKOgwfnvupoAM1bNNEcGy88fLUM6Xu07NWmecb23Tq1l7EX9JW3n5qkOToyCptUwvnyyNOvmNSwiARIgASCRaCl1K4OlsXuWltVGz/IXY3URgIkEBUCjOCIypPmOEnAbQJ7i/tHxbpto4f61sdLIvWfz/kvO4vegHNjzm2XaI4Np4+hRWm15uhYOOVyp01lzr/fdtyGDUiABEjAbwSi9jfGyH9brIxRokYovCcBEshKAJszl/yiybLIrSPPSoYCJOBTAr4ya71EdpNRPIdGJbFPcY1KWv7hl46GesnAE+W4ngc6amMURvtbf3eesTjj/ZIVq3iiSkZC/qjkKSr+eA60wr8EovY3xvgkYo2FJ7UZofCeBEggK4FHKuZ9XzLu+IHrskpSgASCQYBWFpJAe+lSyO781hfW+PnNJi/t+fhzZw6O4ef0csWc0ef2kR4d93Gk67PKrx3JR0UYy4w2bt4h2CxWJdwXY/xBPUXFTwzdeG54/vr3Asbnhl6jDmM/xnrepxOI2t8YI4Ha3ZKfh9yokPckQAKRIADfBpeoROJRq0HySgKuEoj0EpUJs+a/6ypNnyvbnJgY2zURy1Own4Zd+Wxyp594ZDaRlPrKTdtT7o03mNDhxBWr9GbF58Ymrt+jD6v+UQ4b8+kUE0roGX/PfDntwr/IIWdPkA59rpCuZ94gxwy+JZlwv3+/30vv8/4kQ676h0x5arHmAMmnb7TFRBn9W6UtVbsgljXBEWKlw1gOplkVOhRAH04Yjp7wmMYQ/B12ZVsc44RdVinTewd1kx9ZpL0n8Nzx/NX7AXm8R/BeUe+FXMeBfvBegh6zflr2HqO958AL47A9+AgJIsw6QsNNG2q8Sg5NK2QBCZAACWQgEGsqG1CtHByf4SbyiQBIgAQcEZj0xtwOjhqESHjaqLO3x0Uis8QPE027j8/t5QdXDj9RcBKLnf5xAsuPj7H2vWFyiAndJWNniFXqN/pewcTLTn+5yEA3+rDqH+WwEbY61Y+JJfQf8bNJ2vjumrVQsGzny6+3WqrC5qzL134tz735oVx325Oa8wMOD0yEc53g/vSiO7T+MRazlMkevaGwzay9WRmYYuz69rnkFUNMzNGPE4aPLnhLYwhnARxLbk/e4WzBOGGXVTrx4j+nOakwJjgb8L669d552nsCbM344Nmo9wLGgT7tvg+WrPxKc5ShH7yXoMeqH7znwAvjgFMFDhEze6JYhr8t5XvEVkZx7Bhz5c44998ACCYSIAFnBGrkGzRQDg7ksyYKkAAJkICewD92Hx7pfTiidIyfE6cFJkj690m++b3aNBecxIJjZF947HeCpM/r73ECC+St+nzk7fetqlLKMfHCpDCl0IUbOC2g246qd1b+z46YJoMJKCb3mFhCv9WkUhO28YLJJybCcJTA0YGIDBvNNBFwW7JilZYv9MvTi9/LuUu3GYIBJu9wFuG552yYruHzr2Z//+LZL3y7YYsgOCjwvoCzQafKdhYOHrwPMo0B7NDPaUNv0xxltpXXC+IzAw4ROIXw/qkvjuwlSn9bzB5yiVR3NCtnGQmQQOEJBKnHkiaiheDWOTjWS3H+JxIkYrSVBEggjUDlB+WR/palwx5ly9OghLSgTcLJ4GRobn9zjb6x7KV31/0ESZ/X3+MEFshapR8daP8te+fURVZqci7/8/SXbLft94ODbMli4tln5B0Cx4atBg6EMFmGo6PfkEmCfuw03bgh8xIhOzpylYG9ubTF+xWTeC8YwlmEqAs4oJw4iszGYXdpz6bvdmmb7SJqAw4KM11OysAVYwAnYzs4JM665F5xox84hRCBYve9ZrQlLPe74vJ6WMaSyzjiEjsgl3ZsQwJFIMAufUigzsHRPjph1j58BjSJBIJLoLVE+j8hq3fVvBnch+fM8rZt9nTUYOqMlx3JF0p4SN+jBctY7PSHaAB8M21H1o4MdNn9Fv3M4w4TOHGy6cWEExNPfAOeTTafejVJt7OMIN66WT5dFbwtxoRIC0zivewczpOfXnSH5njwsh+l+1cT/plTNIVqb3YFJ73zAc6NAZf/XfD+MJPPpQzP4ZzfPWjboZZLH35vE/UTVKpq4/a8u35/kLRPRAiBBApHIP69bENvdQ4O5JhIgARIwCmBvcV6swOnugIoH5P4FwE0OyeTjzyys6N2+CYW3x5jUu+oYQGEhw8+wVYvmGg9/tJ7tmTtCN33rH1/2LmDsp9Cg4kmJpx2+nZLBssI4BDIpC+25btM1b6qw/IbjKlQRuH3YuhV//DcyfG3GQtdd24oRiMmzNTsx+82nBteONfwu6f6Uf1G6Rqlvy1mz3VbrMx+qJ2ZgiCV0VYSIAHXCLSMV2t7F9U5OL4RbjLqGloqIoEIEVgvkd6DI0onqdhdLqF/9yNaAaHriDLQlxc7/8uzjrNtwpx/v21bNpvgzCdeyyai1eNYXESaaDcWL5hc4ltui2pPi+EQgHPFqpN4QCI48L7E8hurcXhVDicHoiu80g+9cBDg6kWCQ2Pc3XMFY0Deiz6gE7rRB/JRS1H622L2bGONpaUq55UESIAEnBKoc3A4bUV5EiABEgCB9tIFl6imKJ2kguUSdk8y0b8fELqOKANsHogJJSbm+vpi5Pdq01zOP+NYW11jMpppMm9LSUIIY8eELZHN+jNiWPYIE0wwnUxicXQvxnzr786TByeP0BLyKLO7ZEdv+IjEt/hW+0m0KyvVixY0j3Ha6RBLK8b86Z92RJMy0I2lQ9ddPkDjB46KIeqSgjYycP4hesSGqC9FsNwGY/DaOPThxu+f13a6qT8usgZ/W2zqDKVY7W45MJQD46BIgAQ8JaCW99U5OLZIZMKsPaVK5SQQPQKRXqKCxx2Lxfy52QSMczmNGnFyzhrhKICjAxs5YukKJvzFdHaMPNuegwMDnv70W7jklZ56Zqmt9pgo/+yUozLKghsmmBmFdJVwYnzw+DiZMmGojD63jwzpe7SWkEfZx09P0CbsiBzRNcuYhbPmkadfMZXJ1Rlmqsxh4dl9MrNT6n41dpY4cRAphrPv/oWMvaCvxg8cFcMvF/5J4OzA81N9ZLsiegSOlmxybtbDPjhpMB5cnTxzp3bAIar6Qd5peyX/Zwcb86o2Ddfg5aL0N8Xq6cSr5FCrOpaTAAmQQDYCmoOj/IhKbb1KNmHWkwAJkICRQPlLK3sby6J0vzlW6v5RGz4FiAldPhMVDAuTSnwrC2dH1zNvEER24JvsQn9Le1zPA8XuWPLdbBSTWIwZ48+WLhl4oiDCJJOck708MMGEEyObTjzbhbPH2Y5sgX0vv/IRLqbpXw9dozlNEOVgluxGjWBCbtberGzhlMs1J46pQbpCONfgcNMVZcyiLzsM4ex4ddpvbG9ii07H3vEMLp4nODIwDjhi4KTBeHBd8uTv5Z0nrnf03DMZi+cFR8/K526SFx6+Wnse6Ad5lKEOMpl0GOvwu7Nx8w5jcWjv18dLVod2cDYGtnpnVfYQNht6KEICJBA9Amr/Is3BEb3hc8QkQAJuEYj6UbHqw9Qtnn7X8/fJw8TpBCXTmDDRxDfZOAlk/36/F0R3FMrhYTciBU6ZfDYbnTlnaSYEKXXDz8m+uej7b9v/TuK3o/qm6M90gyN2MfHFJDSTnJ066ILTxCq1btTUjhpp2axpMlrCSpcqh9PKjtK7piywI6bJgAX0azc2XhC9Mu/eX9n+HcHkfcnKr2xozl0EkRpwXlmNAzbjucMBks/vNpwocPDA0WPmUEMZ6iADWScjyuf3z0k/fpBtXCLP+8GOYtkQl1ikT2crFnf2SwJhIFArZWsxDs3B8Ysmy9bghokESIAEHBNoLZH+z0jUNoPDZGjObZfYnsA5eT/BkYAJn97hMXrCY4Jv3L34Brf/yb1sf9s+Y5a9DUKN44XdD8591Vhseo+JKPiaVuoKV63boLuzziJKwo4+owZMQhENgQgX6DBLqJt8zSBjU9/fI1II+8LYMRRjBAs7snoZML9h9EB9Ucb8jBnerXLDGBBBAYdTRiMSlXCA3PX7nydyzn/gGHn2wcsFY8/WGjKP3HWxo8+QTNFC2foLWv3DFQu+CJrNbtpbVRs/yE191EUCJBA9ApqD44uParUzY6M3fI6YBEggbwJxOSVvHQFWgM3g4iKRchLjm/KnHrjKtnMg18cLhwf2msByFv3eHbnqM7bDpG9IX3t7cWBSjMmxUUfmexF884xxZJND/W9G2vtV2lK1C+KeJjxjLCvA/hxmCXWYqHpqhAfKneynctMY+04Ko6kXnH2S7Qk8lkBZbdhq1Ov0HhFXTtrAyQFHm5M2kIVjBBEayNtJeO84cQK9V6l9KWdHdaBl8Ldk3PED1wV6EHkav71Jmb2NdPLsh81JgATCR6B8j9hKjEpzcOA/6LhhIgESIAHHBNpH+yQV8GrZrMk8XKOUenfdTxZPvya/tfsOgMFJgOgOODsOOXuCYBkLoiMcqDAVtbMkRDV0MjlWbeb8+22VzXhFyD6cChmF6ivtLu/ARqBuMKrvNhSXlyo+sTUORK3YfR5mCuE8w34qZnXGMry3579sfxmTsb3VPRwVcCRY1VuVnzso+zIpfVtEb8Axoi+zk8dmumhrRzYq7+VvpPRhOzzCLFNbLZHe1yvMz5ZjIwEvCcSaSjK8VXNw1Hf2Wf2VFxIgARJwQqDbxVOfbuGkQdhkV++qedOLMfldJ76xxdp9tZyhUPZisoNlLH1G3iFTnlqcV7eYAGIjTjtKEE3ixGGAiA/sMWJH94hh9vfVw74UdnRCZtzdc3HxXXIyBreMx14XeO/Y0XdKz4PtiGWU6XHY/hnr9ZXLP/xSf+tK/uSTcjuIwqmzwu7JNcZB4fPj8P32NRZb3m/e8Z1lXVgq1BGHYRmP03Hg/xLxXdLOaTvKkwAJkIDUyDeKgt7Bocp4JQESIAFHBF484MjDHDVwR9g3WmISj/SaaXzTjSULcHTgW+NCPRhMVq+77UntJBacVJJrvyPPtrdMBfqdnGBiN+ID32Lj22zot5N+2Ku7HTFNBk4ZbNyKyb1W4JOXbd95v8zGONSKCvu/pkce2dnY3PH9j4/pZrvNf5eusC1rV7Bnz9y3R8LeHXb7yYeVk/fyxg3b7ZoUWLm4lL4aWONdMHzCsP5Hu6CGKkiABCJOoMHBsV5WRZwFh08CISNQuOFUrim3f1RD4cwqWE+d92j0Wjxi+3CYwYWjY/bdv9COnbzu8gGCZRdmcm6XIUpiwOV/l1wn8bDbrq0zn7C32ShyXXDvAAAQAElEQVQiPeBcsDNWLGXAt9l2ZCHT/wRn0QVY2nPa0Ns0RxAiXvJxBqH/oKb337d/+mbbVnvmPUwnz3TZV//Luz+jgoNa5x5Y16ZNc6M6y/tjutqPwjAq2bdjK2OR5X3lpnA7OPA3pLx+/bglhJBXxHmCSsifMIdHAt4RKGkinyvtDQ6O9tHaJE8B4DXCBDh09wjsLfa/qnSvV19pisVi3h2F4KuRZjcGyz7GXtBXljz5+6Szw8k3wtl7SJdANMe5l94tuU7e7S4RQT9YepJuQWqJk0gPJ/uAoBcnDhnIqwRHECJejhl8i/Q+70+CE2rg8MjVMaT0BuW6afO3tk0tb5u7c0DfCaJz9PdWeezDAaeYVX0u5U4cLEb9bdvk7+Ax6jS7d8ORZKY3iGX8GyKyMV56WhCfHW0mARIoPoH497JNWdHg4FAlvJJAPQFeSMA2gfXSybZsSAU3x0oXhXRoeQ1LOTuwhGXbkrsEy1jGDOsnXjg8MEm8YMw0yWWi6OTUiz9PfykrE7uRHljSA0ZZFRoE7h472FDi7BanwiDCBA4PRHfs3+/3WoTH+HvmCxw4uTB0ZkHhpVetS+4/lrXzc373oIBJvgnvyayd1Qt8usU/EQrt29qPrIi3blY/Al7yIbA+XmI/xCifjnzcNtZYWvrYPJpGAiTgYwIt49XaCSowscHB8Y1wk1EQsZ8oSQIkoAi0l0gvUQGGqK+dBgM7CdEHE6/sL3B4rHzuJnlw8gjtJBa733Rn6wMT93tmvppNLK3eyakXWPKRKVJk9qJ3BZEeaZ2YFNg9GtbYFBzhKDKW53qPiTgiPO6atVD6jb5XjvjZJC3CA2PJVaff2q3eusW2SeDhRrLdYUIwtiX8m2gmhskfCwJlJWVTLaoiU1yzQwZEZrAcKAmQgGcEGhwcrndBhSRAAlEiMOmNuR2iNF7jWLF2Os59OIxYMt4jhB4nNuAkli8X/kmL7sCJJvk6Ox6c+2pOURxOlorMfuUDy7E99Yy9Iz+x7wccFZaKslTAUQReWcRyqsbkHhEe6lheLGXJSZFFo2KcomJhim+K/bTHxKamu21zaVdWaluWguYE8LcDf0PMa6NRWrkz3jUaI+UoSSDMBIo3Nv0pVA0Oji1if3vx4tnOnkmABHxKYNzSASf61LSCmcU11PmhxmRfOTsQ2QEHQC4aMTl//KX3HDfFUhEsGbHT0GoJCiI7EOFhR4fdfT8y6QIvsMrXKZSpD0SjYCnLIWdP0JavZJK1W1eMU1TwvrBrX9Tl2u5qYhvBhuoa27IUNCfAvx0iMamJ/P8hhP/CT4AjLAiBpIOj/IjK5LqVgvTMTkiABMJFoLXkfiZhSEhwHw73HiQiO7BJ6a2/O09ymby//MpHORnzm5Gn2GqHSb/Z8o2Zc+xFb2BM2PfDVmdZhMDqg8fHaUt9sojmVY0xY/kK9unISxEbkwAJpBDg3w6Rqtr4QSlQeBNJAhw0CeRKICbxZLBG0sHxiybL1uSqkO1IgARIQOJib2YYYlTch8P9hzv63D7y6rTfyP772N/0EFa8V7kWF8cJUSR2I0fMlqJgeYydTnE0LPb9sCNrRwbLfRDNgX1NvD6iF/t0BNHJAaeSHZbFknHr5JZi2c9+cycwcdazT+XeOhwttzcpOyocI/F0FFROAiRgQeDhigXpDo5xxw9cZyHPYhIgARLIToAbjQrWUGMtdXZYlHBCAEtHZkwY7qSJtslnrieB2F06gqUoWJKiDENEh91lEFcO9yYaG46OsfVH9L7w2O8Ezg4su3F7cg8nh9v7ciiOXl39uu8Hng02jIVzzauxO9XLPTicEstdflus9JVpo872zxE6uQ8lr5bubDCalwlsTAIkEGACel9GMoKjfjw8SaUeBC8kQALOCZS/tLK381bhavGNlD4crhH5YzSY/NmNrFAWb96R26kUPzvlKNvLYvRLUqbOeFl1nfGKjUHhiMgo5EJl7677CZwds+/+hahNXLHkxy2HB/blyNWJ5MLwHKvo3Kq17TY4zhjHGhci4dlgw1jbxhVAkHtwFAByfRe74vJ6fdb7i097WL2z6gSfmkazSIAEAkAg1khS1iWnOjjWy6oAjIEmRpDAES1ERnQQ+UsnkaU/FFlwWFXyijzKIRNBNL4acuWa8sgfF9u4RJ731UNxwRhEJgy56h+SKY2e8Jjooxlc6DZNRc/Du6SVZSrIdfNDOB/O7nNUJtXJOixJ2V5TJktWfiU4ZjVZkSEz8uxjM9R6VwUnEZb8KIeHivDo3d0ZV72F4+6eq7+1nS9GNEWbNs1t2+enE01sG03BvAkUQ0EY/2Y45RiXWOT38HLKjPIkQAINBEqayOcNdyKpDo72wn049HSYLyoBOCzguFjXp0be7yMy/QiRqw4T+X+tRE7v1Ch5RR7lkImfUef8gDOkqMZHtfO9pVtUh67G3XmPRq/FQ3RcLCbuOCoUyzEyJRwpOuDyv3vq5GjfNvHLr0DbuOZzfOVvR9nz1WFJyvyXl8oMm9EbcCbA0WDDfM9FVITHCw9fLXB2ILLEaadPL3Z+Wg36KMYpKoccuD+6tpU2bf3WllzEhDhclwngbwX+ZrisNnDqNsZLTwuc0TSYBEjANwRa7K5O+c9IqoPjG+ESFd88qugaAucEojTgsIDjYv8WpY5gwOEBZwicHXCQwFHiSAGF8yHwo3wah6Vty2ZN5oVlLLEt9pd54JSNO6cu8mzoH3/+pSPdbZo3cySvF8a+H1jKoS+zyt81ZYHYneiPGnGylZqilsPZgU1KsTQDe0LYNQYOnjcrUr44sdXUbgSHm46QfTvad5C9//5qW+NIFQrPHffgKMyzjMVi9ta1FcacovUSLxE6OIpGnx2TQPgIpDo4tkhy99HwDZUj8jsBOCLg2IBzAlEaenu/3F4jd38oMvKDhnTk4oY86p5fU6VvouXhIIGjBE4TrYAvXhPoNumNuR287sTv+tfsqn7M7zbatW+vdi3simpymOh7sVQFez28tty+Dx6TdCw10YzK8eXcQb1stVy+9mvBRD+bMGwa0vfobGJFrUd0yQ2jBzqywfZyDp1Wu8tFwBXPXtc052y/Hxxku+1LFZ/Ylg2jIPfgKMxT3Rwr9c4jXJgh5N1L5c541/guaZe3oiIpeO+DFbJo7ovyxOz5OSfoKJL57JYEQkGgUUnsU/1AUhwc5UdUrtRXMk8ChSKASAs4IoyODTgu4MjosLhUrl4jMmNdQ/pge0MedWd82EhiC0Rzgvzf1lTL4TSB8wROlNQa3rlNYNzSAd4cD+G2oR7qmzBr/rsIPfawi4KpRiQDJuZ2O8SE9FdjZ9kVty1337Nv2nIiKIUn9Mh/tRScEU6Pp1X9m11/PaKfWXGyzC8ZbLLqxJZclnO0bbOn7S7+8459x1YmpXgv232eiEbKJTIlU/+sIwEjgYmznn3KWBa1+5jUBPb/DJePulUuG3yLjL12ptw5/omcE3RcOHSiPDplTkqC4yRq7weOlwRyIRCTeEqQRoqD4xdNliWmkLmoZRsSyJ0AHA+ItNBrgGMDzgo4LuDI0Ndly8MJ0uu/dY4ORH4oeThP4EShk0MR8eh6EENNceRfmEKPnToLsNkmNiTduHmHK28ybHJ6673zHOlyst9CJsXDB7u3uf8vzzouU1e26sB0ylOLZfIji0wT6iBjS5mFECJfnDi1LNRkLHayn8pTzyzNqMtJ5Sk9D7Yt/ufpL9mWNRPEs+h93p/kkLMnWCbUj79nvllzloWdQCw2E38rwj7MbOOrqo3bD63KpqyA9Tdc8zdZuvhj13pcUVEpf737mZQEx8lP+16jRYi41hEVkUAICTxcscDawaE/PzaEY+eQfEgAzg04HpRpiLxAxAYcG6os1yscHYj8gLNEr4NODj0ND/LrpZMHWgOnsvChx94hsrtUQ28BNiQ965J7JZ9vwTFRx+QPm5zqddvJDz/H3vKSbLrglHBjso8NPOE4yNZftvqhV/1DrrvtSbn13nmmCXV9Rt6R12av4I5InGy2qPq2rexHY6g2PQ6zv+En3ktwFqi2+VydnGCDfnN9/8JePAssX0I0iFVC/V2zFub1vPLhYdWWe3BYkXGvPEx/I/KhslXKzs2nfbHaLpznnuM10xjWrduoRYggWiSTHOtIIMoEjD6MlAiOejDuxILWK+OFBKwIGJ0b2EMDkRdOIzas9KtyOEuwd8f273arIu1UFkZyJHG4m2kvfS+e+rSzjRvctcBcW4FLwxR6nOtSDUze+o2+V0678C+CCZ+dvTkwucakEo6NI342STD5c/rosDkoliM4bWcmD6fE2X2OMqtyVOZkYp1J8bKv/pepWqvDZPrEi/+cs3MJy4E0RTZf/l93+84KpfLHxzhbQgRnwegJj2ljwntEpe01ZaLPK/1WV+wxgpNsrOqN5SMmzHTsfEDEEew16sp0n8+GuJn05lrHPThyJWe/XZj+Rtgfdaok/q8Qr5JDU0t5Z0YA0SJYwmJWxzISiDKBWCP5yDj+dAfHelllFOI9CbhNAHtu6CM3EGWBPTTc7kfpQzRHn4omol+ysuDIGlXNq4i4CeHFA448zE19QdSlhR7HYjODaLuZzROv/IlZsa0yLFnBhO+YwbfI/v1+rzk8sIQFE1Yk5OEEQSh/1zNvEDhF4NhwEkWgN2TM1Wfpb/POjxiR38knmFBjYp23IQkFh++3b+I1+w/YgSMcRXACZG9RJ4HJOaJD6u6yv2JPi1ycSXAcgUv2HhokHl3wlvbewHtEpQ59rhB9Hu+hJSu/amhkknNykg2cRQMu/7vmWDFRlVIEzuDtNOIIDjnwSFHGm3ATSPxt0P5GhHuUWUc3YVj/o7MK+VSge8/ygluGJSwbtlUVvF92SAJ+JlDSRNKOckt3cLQX7sPh56cYAttwool+zw04NxBl4WRoiL6InyECR4nddogMOeP9UlGRHDh+dsFhtv9Q2O2GcgkClbvKL0tcIv8TphBkRHFgIpbvQ8XEe8mKVYLwf0xYkZBHGSaT+eofM6yf9O66X75qUtpDn9PJuF6Bkwm1vp1Z3qkuOIoOPuMabb+OTBE0iJqBs8np5DyfPUqcjsWMh7EM76EZMzKfvOn0vQydcBaBDzgZ+wRX7Inyg3PH5RRx5LZDzmgf7/1HIEx/G/Kh+32tnJ5P+2K2/cvtI6RDh71cM6FZ86bSq88hyWSl+/lH57nWJxWRQBgIxL+XbcZxpDs4vhEuUTFS4r0NAvZFbi5viJzAshSnzg30NKo1XkXgKIGzo+4u+yucHIjkUJKnd2okTtqrdrxmJfCjrBIREOiyR9mMuITHafz3CT+XHh338e2TgwNm4pX9PbEv18k4IhwwoXbLKOhy6myBUwlRGYigQYQDomUQNYOEPKJqMIGHs8mJnRgb9ihx0kYvi7FAh77Mjfymzd9mVTP5mkHidG8V8AGnlr3HJDcNRR5cwReOkKwdGwSuu3yA6w45Qxc5tV4M2gAAEABJREFU3XIPjpyw2WqEvwn422BLOORCQd1/A4+lbcdy+deiO+S3EwdrTgk4KFDuNKFdvwG95PEX75F7p16XTPfPuUXTa9T336UrjEW8J4FIE2gZr047BTbdwbFFUnYhjTQxNwdPXRoBRFwgcgI32FDUy2Up6MMswcmBPTlUHZeqKBKuXrtNemNuB1c1BlRZy2ZNQvN1C8Lon33wcvFiUprv48WkHw6YfPVYtc91Mp5PhIOVLX+fPCznZ4BJOKJlEDWDhDwcIFZ9ZSrHsiW8JzLJZKuDjmwyXtRjWc2c2y7JWTU4IuWsINEQG8+OvaBvIue/H+7B4d0zCdMJW/lQqtwZ7xqG/TcGD+mvOSVeXDpFlnz8kOOEdjfd8Wtp17KR6P/h/pyf/EBfpOWXv1epXflCAiRQR6BRSezTulzDa5qDo/yIyjQvSIO4dzlqjgYBRFyokV60TOXsX+EgWdenRovcUK0eOlwEy17UvZ0r9uRQ+3HA4eK0vZ0+oi4zbumAE6POAONfs6v6MVzDkjChXTz9GoFDwS9jQuTGY3f/QmCblzY5dVYgQiCfCAersWByPv0vlzmOQLDSl0v5rb87T+D0yaWtvg10YFmRvqxQeeyL8uDkEYXqLqUfODemTBiaUsabaBDYEit5MBojzTzKmNTw/wiZEUnPngekSXy3Y5dsWksnRxoYFgSSgBtGxySeFpyR5uD4RZNl3IPDDdrUkUYAzglViOgNRFKoeztX5diAQ0Ivj81Kpx8hgj05nCw3+UNlaVKNftlMspCZ/AgcJKflpyAcrTvv0ei1eIiWqeCpwJHwwsNXC8LrcV/MBBtmF8C5gTE6dVbg9BWwQlu3E/YFeXXab4qyZAjOjdHn9nFtSFhWhAm/awodKIKDBU4OOKMcNMtZFP2gPzo3ckYY6Ib4W4C/CYEehEvGb4yX8v8IWVhiGQyWsBjFrr52huDYWKZbHXG44Zq/yROz5wfJQWR89Lw3IfBwxYLsDo5xxw9cZ9KWRSSQN4HBnRv23nAavbH0hyJ6xwaiL5DUhqHKuPcT/+e2G41hjOJw4hxR/fGakcDIjLURqvxGSh8O43DHXtBX3nniekEERaHHhz7RN2woVN9wVjiJXPntKG+XHyCSY+HscVKoCAiMfeGUy8VN54Z6dpjww3ECB4AqK9QVTg44izA+L/vEexb9oD8v+3FDN/fgcINiuo6w/i1IH2n2ktrvZVh2KUp0PCj95KwVFZWCY2OZPnbEYeG8pXLn+Cek/48nyqK5L/LNFRICZr6LtAiO+rFyo9F6ELy4QwDOA+WggGPCSfQGHBaI0oAlaIv9MzosLhWklq82kSMXiyAiBPVITqIxnljdEMWhNi6FDiZ3CJS/tLK3O5qCraVxiTwf7BFYW49JNiIo4GzAt/BeTlChG32gL/SJvq0tc79m4+Ydgj0r7GjGZLkQ9rUorRZEQIAJ2NixzakM9lxB1AGidrCsw2l7u/JwnHzweJ3DBs/abjujXNs2exqLst7jWWF8GKfbG+nCsQHHkBvv2c6tWmcdCwTwzHDNNe3brKXtpm2aN7MtaxQsb9vCWGR570TWUkmRK8pKyqYW2QRfdL96Z9UJvjAkAEb0PLxL7laypSWBsdfOpJPDkk5wKmKN5CMza80dHOtllZkwy0ggVwJ654HeqWBH39DWVUkxLCtB5EWyIJGBs6TXf0VwIkviVov0gFME+Wxp6pYGiR91bMgz5w6ByjXl3n6F7Y6ZnmtBSPK2WOkrnndUxA4wQcS38J8suEMwScRkO99JFoYDHdAFndCNPtAX6gqd7pn5qu0ucz11xXYHBkEwAZuVz90kiISAg8Ug4ugW3BEZgon5x09PcGW/DTsGIEoGDhs8a/SNJUhwEMDpAJuyOT4gl0/kDKIrljz5++R7OFt/VmOCHeAHxxMcG245hm4aMzDrBrPglO/mrViOBe5W40M52OD54JnhPpcELvj9hi6r9qiDDGStZIJQjr8B5XvEVgbBVq9t9MvxsF6P0w39Rx7Z2Q011GFCYPLEJ0xKWRQkAiVN5HMze80dHO3Dc6yh2aBZVngCh7RscFJU1DrrHztJqxZG54YqxxUnsqhIjne2oSR7gnMEUSGQVFEiyDO5RGBv4TIVqftXE4s9VJcL9ysiCjBJxGQbE2NMuOGcwKQbEz5MmpAwAdcnlGESAxnIYnKLttABXdAJ3cWit72mTB6ca8/BgQkm7C2GrZhsIhIC0QjgB47gCa5gjGTGHewxWYU82oE7HA3FmlTiWaNvLEGCgwBOB9j05cI/ybYld1kmyMHZky97PD+879AfmOgZ6vkhD6aKH97r4Ac7wM8NW/RjARNwyMQA9bBf385pHu8jcM/UD9jg+TjVbZRXnK36Qj+QMbYL2n0A/wZ4hnirlJ3rmfKQKW5Xzm/fvHqk3LDVK7KF0xv/XkxnfOYOjm+ES1QK92xC3ROWpmBz0dM7NRx/lclJYQZjw7YG50i2yAxEcmDJChwXZrrMyr6qbVimsuCwKoHNZnIsy4lAt4unPm0/BjmnLoLRaOKsZ5/CBnPBsNY9KzFRwmQLk25M+Gbf/QtBwgRcn1CGSQxkIIuJHNq6Z0l+mua/vFTsHqd61Yh++XXmUmvwA0fwBFcwRjLjDvaYrEIe7VwyIRRqwETPUM8PeTBV/PBeJ79QPHYbg7Avgs/+LnuUzbDfIryS+D9BvEoODe8I3R3ZUUd0F7ONRvsN6CVXXDXI9aTvq0OHvVzXb2bzkOEnpUDr1ecQT/rVj011uGbz9yrLawAJtIxXm0bFlZiOZYuk7UZqKsdCErAgACcBnAXY9FN/NKyFeMbix7Y0OEdwWgocJtBv1ciJcwM69A4UOGJgM2zP1AfaMdkjMO3bQQPsSYZbatqos7e3bNZkXrhHGd7R3TVlga3BIZz+Z6ccZUuWQiQQagIcXJIAP/uTKGT8sLMYvdGAw1bObKNR7DV0/uhzxO3U5+TDU2xyW7+ZvuFXnJ/S5zk/+YHr40K/KZ3wJhQEGpXEPjUbiKmDo/yISlNviJkClpGAngAiLOAcgJMAzgJ9HfLGU09Qli0h4kMtPYEsHCbQj2NhcXQs+kO/qMsl6R0oqj1sRx84vSUf3UpfpK88Ljb5+FftktuTN8wEhsCbFZ/L8rVf27LXy6NhbRlAocAQoKHRIcDP/oZnvTFeelrDHXN2CJhtNPr5F/b+JtnRr5c55MD9k7fr1m0U/ZeAyQqXMyXbvD/Ac9PaSsGSFKPpHbp0NRbxPkAEYhI3DcowdXD8osmyNQEaG031AQE4AeAMQIQFnAPKJDg07v5Q3YlgHXvDnf0clp5AD/TpW+FkFvSHftG/vi6XvN6RgvbYlwO64UjBGFHG5JjASISkOm4VwgbYYA4bzYVwaKEe0vSn37I9vnw2uLTdSTQEOUoSCAUBLE/BZ38oBuPCIGq/l2EuqImUio7d2qeNd/l7lWllbhT0OKzBwQF961Z5/523cZlI21bOT8KCrZlSRUX6PBhLVvT7/GVqzzp/Eni4YkH6g02YaurgGHf8QO9daYnO+RN8Algugsk/nABwBqgRYeNOHOeKY1yvTrjLjI4JJefkCj3QB0cHTkwxc0bAlnyWlvx1tWjHzqIPvc1wpGCM207cLRizE7spK8JlKg3vAm4018AiCDkcDfvoAnsODmw26famktaMWEMCJBAEAltKym4Igp2FsHHVzuoRhegnbH1079EtbUiIRkBUQlpFngWdjj4mRcOy13XfUqbUeHdT0qaN68rffz/xH3yD1h5HlRtKeBskArGmssHKZ2Hq4NAGt14WaVe+kICBABwImORjso/lIpj8KxE4HeDY6LC4VLC0RJWryA29rKpzeoWjAyemIKojtqDOIQGHCvRA/0OpywdRnDH11P0W4PQV7OGBPuBMwViUbihp0ayJYMxYHgMGYIFypiwEuEwlCQgbzeEbvWQBM94QcEnrPTPtnZyC7n4z8hRcmEiABEhAI4DPemwwrd3wRbg8Jbc3ATYaNWu5yoNlKohowOaiqr+PP/9SZT271m7e7Jlupbhi2SqVTV4PPGCfZJ6Z4BEoKZMlVlbrpnYGER4VawDCW0zmsd8F9qbAJB+TfUUFERU4vQROB71jQ9XrTypRZW5d4ZCAQwXOFehEJAlsRT7fhLFANxwdSr/SCQZgASZu9ad0h/A6MoRjynlI30jpwzk3dqkh1dgjMHuRveiNHh33EZy2YU8rpUiABKJAAJ/12GA6CmO1M0YuT7FDyVyme8/0aIOXX/vIXDjP0v3K905qWF7h/RKVTVu/TfaHTKc2jXFxNa2oSF/Sc+SRnV3tg8oKS6DF7ur3rHq0dnB8Ki9YNWJ5tAhg7wnsb4HJPPa70I8eSzng2EBEBRwN+jp9Xr9JEfTp6zLlESWhoiUyyaEOy0twRTqmJV7tpR/pjhi3GgMcHXDeYKxw5ug1gwnYgJGTsel1RCJ/T3xogMbpqallJWVTPe2Ayl0hMHvRu/Ll11tt6Rox7ARbchQiARKIDoGb/zn/1uiM1nqk2Idr9c4qfkhaI8pa0/PwLmkyXm00+sNe3ZN9YaPR5E1AM+99sMLU8p49DzAtZ2EwCFidoALrLR0cPEkFeKKdMFnHpB17TyAqQtHAkg04NrA8BEs5rJwCSh5X/UklPS3fdZBMTcr5gGgJL6IkoFONzRihkWpJ3R3GCmcOxg4G+n06oAessA8I2NW1COtrDuM6SLhzej02bDjXolmTKfW3vPiUwNQZL9uyrHmLJvKzU46yJUshEiCBaBDAZzyjN+qeNThsiJf9su6Or7kQKOZGo1YOglzGYdZm03e7UoprW3ZIuc/3ZsXyz9JUYIPRth3To2LSBFngWwIxixNUYLDlVPPUL94v/K4ysIip6AQQNYFJOibrmLQrg+AAwFINLNmAY0OV27kiAkLJDe5co7JZr/qojAVH1ggcElaNbi5v0Iu9NKzk9OX6SI/X1+prsufBwGyfDuwDMv0IEexRApaZbM7eS6gkuExF9zh5bKAOhg+zb1Z8LktWpK/ZNTP1koEnyl5tmptVsYwESCCiBPgZn/rg4yX8kiOViLO7Ym40auYgcGZ9ZunvN+1OEcA+ICkFed68/3b6MhtuMJonVB80nzBr/rtWZlg6OOBtTTRKd3klCvkTPgKYhGMyjuUgiJbAJF2NEksy4NjAEg29o0LV273CQQJZ6EZ/yGdL6A8RI5BDu8U9604xUe1xhd1wJqAecpBHpAXy2dIVuuV3U7dkkzavh41w+oARWCmpxLc32oakWL7CfTrqqXCZSj0IEURxSCw2M1nAjK8ITH/a3t4bMHr4Ob1wYSIBEiCBOgKJz3btM77uLvKvWJ4S3yXtIg8iDwBWG40+N7dCEGHhZlrz7juCCAdl7isvfOB6H3p7jRuZ6uvcyJvtI6JfhqPGyWtwCMQayUf1vgpToy0dHJr0erH39ZUmzBcXCRRMFRwEmHxjEtQ79oQAABAASURBVA7Hhr5jTNax5wSWZGASr6/LJa+Pxri9c5VtFWe8XypwWqCB3mkQP0NE2Y1y1GPJCOSRz5YwdhWhAv12nSJWesEIrMAMy1f0cmqfDrBGv/q6SOW5TCXlcW+JlTyYUsAbXxDYuHmHPLrAnoPjzOMOk26d2vvCbhpBAiTgDwL8bE99Dlyeksoj1zuzjUb/evczctngW1xNoy+9T3AMrbJz6eKPXdVvtHfhvKWqK+1qrM/33mwfkR6H7a/1xZdgEihpIp9nsjyzgyMmL2VqXLw69uwGAUy04SDA5Fvpg4MAk3NM0jFZz3fSr/TiCgcA9COPPtE/8tkSbECEBOzKJAsnRZ+KJgL5THKq7qHDVU7kD5WlDTd55tA/lq+AIWyGXUolxg3mdseu2oXoymUquofZeY9Gr22Llb6iK2LWBwT+84794EUeDeuDB0YTSMBHBPCZjs92H5lUdFO4PMWdR9ClA4Ng3CEp0unoY9xSRT0FI9DQUaYTVCCV2cGxRb6AEFM4CeijKDAJxxIL7CmByTkm6V6MetrKJkm1egdDsjBDBnbBaQA71XIXiCPSBGVwgti1G5uA6qM34HyBLjcTbIHNsAv2gbHS73Tsql0orlymkvIYa2NyQ0oBb4pOoLxtC1s2IHqDR8PaQkUhEogMAX6mNzxqdXpKnMtTGqDkkTvyB13zaM2mikCHDnuJ2/t8KN1FvUao80wnqABDRgcHT1IBovCmI1o3PH5Mwr2Y5BvpYcKvojjgYMD+GUaZTPdwGsBO/Yag165uJCjL1M5Yp9+Q1M3oDWM/6h72gbFycmDsqi5yVy5TSXnk+KYvLrImpZA3RSUAp8XCKZfLdZcPsEwPTh4h//gzDwUo6oNi5yTgMwKM3kh9IFgjz+UpqUzyuTPbaBT6Jt8+XO5/4npXE3RCt0pDhp/kqn69vb36HKK6ETgf9HX55vXLelQnPXrSUaRYBPUal9JXM9neMMM1kTqVJ6mYUGGRngAiIZwmfRQH9v2Ak8Np+lHHBitGtRZx0h4nxKgNSVUkiNMxNPTOXA4ERuJbnRzahbbJlpIyRnH47OnCyTH2gr5ilYb0PVpalFb7zGqaQwIkUEwCjN5IpY+/9VyeksoknzurjUbbttpTUJdnStHRd+CpKRuNwm439et1QbdKe7ZvkWKHXi6X/LfrtyvVyeshB+6fzDMTTALZNnHO6OCA5zUxbPuLkRPC/IkOAewjMf0IEacJTg09Jdw7TfoICKdtlXMDNkCPU/shj81C0Z4pNwLTvh00ILeW4WzVZY+yGfjmL5yj46hIgARIIPwE8BmOiLzwj9T+CMcPO+vc8CxPsT9uLyUR4WDUv/zDL41Frtz3OKo8qadiWWHOnWjZrGmyz3wzG7ZVidkGo4f/6LB8VbN9EQngBJVs3Wd0cNQ3fr3+ygsJpBDAchG13CSlIgI3H29rFIFRejjEVjLKQ+2BVF0Tiz0USMNpNAmQAAmQgEQ+esPkPbCpUel5JsUsyoOA2fKK/y5dkYdG66YHHrBPsnJFRWUy73Zm23e73Fap6Vvz7jva1fjSoQuXqBiZBOk+FpOKbPZmd3B8I4zgyEYxwvXYlBQbf+aasPlmrm3zaZdvv9hLJMKPPf+ht5e+k96Y2yF/ReHRwCiO8DxLjoQESCBaBOxEb0SLiEjlznjXmh3CaE2XH7zZRqNfVX7jci916o48snNdpv5101rvnBz1XUibNs1VNu+rWWQLImC4wWjeaIuqoGW8emU2A7I7OLYIT1LJRjHi9YjkyDVh881c2+bTLt9+I/7IXRn+uM8G8MhYA0l+A2gAwlsSIIGoEAj0OPnZnf74qmurGamZjiXvErONRrEMA8sx8lZuUNCuvGNKSUWFN1NCs30yUjrO8ebjz9OX7phFwOSons2KRKBxiTyfreusDg6epJINIetJgARyIrC30MEhqf+wfhvfBKaW8o4ESIAESMC3BGKxmfjs9q19RTJsa2nZZUXqOtTdWi2vsFqOkQ8MbOqpb//++6v1t57k27bZ0zW9yyvSv+g3i4BxrUMqKgiBWilbm62jrA6OylO6LsmmhPUkQAIkkAOBbnJPfGgO7ULdhN8EhvrxcnBeEaBeEigSgS2xkgeL1LVvu121s3oENxf15vFgeQWWWRi1my3HMMrkct+9Z8NGo59/8XUuKrK22bz126wyTgUQ0YLIFmM7swgYowzv/U0g2wkqsD6rgwNCicR9OBIQ+EMCJOAygYPkNJc1Bl4dvglkFEfgH6PvBkCDSIAEPCDA6A1TqNxc1BSLa4VmyyzMlmO40WHPw7sk1Sx/z5s9OL7b0bDJaPu2rZL95ZOximgxRqXk0wfbFp5AaXOZZ6dXuw4OnqRihyZlSIAEnBIYOYmbjaYxYxRHGhKvC6ifBEiABBwT2BRrPN5xo5A3wN90bi7q7UM+5MD90zowW46RJpRDQcdu7ZOt4IgoxEajyQ7zyJhFtOijUfJQzaZFJBD/XrbZ6d6eg4MnqdhhGTiZr2pLkzbHzxBh8p7B/i3qmP/f1iT6yGe42Wj6WwBRHC2aNZmSXlOsEvZLAiRAAiSgJ4DPaDuh0vo2Ucj//KgzRkdhnMUcY4/D0h0cZssx3LDRuKRjlcvLVLCURG9n47ZN9Lc5582OztVHo+SsmA2LSmCvWM0Ldgyw5eAo71S5yI4yygSLwEXLgmVvmKz9q/f7NAUHVxg2G/WA9uT/zpvsgVqqJAESIAESyJNAXGTNqGnPXJenmlA23ypl54ZyYD4aVKejjzG15r0PVpiW51NoXNJhFhmRj35j27bNmhqLcro3W06jj0bJSSkbFZ1ATOK2jvKx5eD4RZNla4o+IhrgOgEcszryAxFGE7iO1lIhWIM5jqm1FAphRZYhdSt/aWXvLDKRqx53/MB1m0vKeNJM5J48B0wCJOB3AltKym6YNurs7X63s9D2rd5ZdUK8Sg4tdL9R689qo9HLBt8ivQ+5yPWk5/vXu59xVf+AYy/Vq5ex1850RT+W06QoTtwYo1ESRfwJGIGHKxa45+DAf7QDNn6aa5MAJtq9/isSW+AsSf2/uz+UtLZS/w+TeTt6MeGvbyLI69scuVjVSFqdXk6fR7+qlb4ceehXddCNskwpkzzaK11mHMz0gjWYq3b118hfKneV8zg5k3dBlz3KZuCbQpMqFpEACZAACRSBAD6T8dlchK593+WGeNkvfW9kSAw022g0JEPzbBjGaBTPOqJiTwjEmsoGuz4JWxEcmpXrhctUNBB80ROoqNXf5Z9/x3TrmPz1Kg097b/jVRNeC0OAm41acN5aUnq+RRWLSYAESIAECkyAn8nmwCt3xrvWfi/DzGtZ6jYBs41G3e4jTPq4wWjwn2ZJmSyxOwr70732wmUqdqkWWq6I/bntMDimpbeDcdsh46210dI+buuASdEasb3RYsNRicVm2pOmFAmQAAmQgFcEtsVKX9E+k73qIMB6q2urRwXY/MCZbrbRKAYxZPhJcsVVg1xN0AndKvUb0Ms1/dCl9OKK+3zt79BhL6hKST11x92mVPAmMARa7K5+z66xJXYF5VOxtWupbX0FFGRX3hFw22HACA7vnlUANI+8eOrTLQJgZ8FN5FGEBUfODkmABEggjUB1rOyitEIWCP52by0tu4woCkegk8VGo6cOOl7OH32Oq2n4FamBpIgecauPcwf1SoE25uqz8rZ989ZvU3Ti5sgjO+PCFGACjUpin9o1Hw4OW7KTes171ZYghSJFgBEckXrcng92WqNBV3reSQA7wFGE66WUp6oE8NnRZBIggXAQ4LGw1s9x/LCzzo3vknbWEqxxm4DVRqMrln/mdldi7Ovjz790rY9NJs6IfJRvWlspZhuM9ux5QD5qw9g2cGOKS6ltX4RtB8e44weuS5Bw/7cmoZQ/wSXACI7gPjtfWr63jBT+MyXQbc9G47C5nWklC0mABEiABDwjgM9eHgtrjXdDrPQO61rWeEVgv/K901S///bKtDI3CvSbmi6vcK+PTd/tSjGvtmWHlHunNxUV6YdsNGveVNp2LHeoiuJ+IoANRvFln12bbDs4EH6WUPp6IvGHBJIEetp+ByWbZMwcwz04MvKJQGU3uSc+NALjzGmI3NwuJ2xsRAIkQAJ5EcBnL4+FNUe4amf1CEZvmLPxuvSHvbqndbFq3Ya0MjcKsCxF6Vm3bqNs2Falbn11ff/91Wn29DiKzo00KAEriNU62yrD9vRU+2D/RhjBEbA3hNfmVtS62wP34HCXZyC1tRJuVGbx4LTN7bjhqAUdFpMACZCA+wSwNEX77HVfdSg0bqgtvS4UA3F5EIVQZ7bR6IqKSk+6Nva1bpU7URzfb9qdYi+Ww6QUOLjZkHC6vP7isrQWBx6wT1oZC4JFYK9YjaO9QG07OIChvFPlIlyZSEARYASHIsGrawTaS9/yl1b2dk1fyBTd8+4L1yNcOmTD4nBIgARIwHcE8FnLpSnWj2X1zqoT4lVyqLWEZQ0rXCBgtdHoex+scEF7qgpjX8te/zBVwIU7LCVxogYODey5gfFWvPqmXHbO9YLoEqOOk0/gW9TIJGj3MYmnrz3KMAhHDo5Tv3jf/XdzBuNY5X8CjODw/zMKooWVu8q5G7vFg8N+SFtKym6wqGYxCZAACZCASwTwWatFMLukz76aYEhuiJf9MhiWhtNKRDuYOQWCtNHo+k1bUx4OHBWL5r4oT8yeL49OmSN3TZ4uN1zzN7l81K1y4dCJ8tO+18ipvUZL70MukgHHXir9fzxRLht8i4y+9D5T50aHDntJzxOPS+mDN8Ej4DSKzpGDQ/uQXy+M4gje+8IzixnB4RnaqCseOemNufntNBVigl32KJuxLVb6SoiHyKGRAAmQgDWBQtTEYjPxWVuIroLYR+XOeNfa72VYEG0Pk81m+0us/Wy9J0PUb2pqttGoMaLCjqNi9syG/8rg9BM4KsZeO1PuHP+E/PXuZwT1C+ctlaWLPxYsv0GEBuTsDvBXV/e3K0o5nxIobS7znJrmyMGhKW8va7QrX0ggQYARHAkI/PGEwLjPBvBElQxkq2NlF2WoZhUJkECECXDo+RHA0hQsB8xPS7hbV9dWc78sHzxis/0lKpatysuyDduqRL/0QzkqtulOPIGjIVtEhZuOilwGdMVVg6TvwFNzaco2PiLQYnf1e07Nce7g+FQcbfLh1CDKB4sAIziC9bwCZe3eMuniqU+3CJTNBTQWx2VtLimjE6iAzNlVaAhwICSQkQCWpmA5YEahCFfib/OWqrKxEUbgm6Gb7S+BSAc4KZCMjgos+0BysvRDOSqgVz9w3MPR4SSiQt/eqzyWpUx54Jdy/uhzTLvAnh1YAoOrqQALfUWgUUnsU6cGOXZwTOo171WnnVA+vAQYwRHeZ+uHkU1rNOhKP9jhVxsQPs2lKn59OkG2i7aTQIQJcGlK1of/h5/358kpWSkVRqCLxQkh2J8CSb9HBRwVWPZ0m8d9AAAQAElEQVSBlO/Sj8KMLnsv2IMEDo3uPctlyPCTZPLtw+X+ObdY7rsBxw727MASGFzp5MjOuNgSE2c9+5RTGxw7OOo92jwu1inpkMozgiOkD9Yvw2IUR9YngaUqCKfOKkgB9whQEwmQQCgJ4LP06scW/DqUg3NxUFtLyy5zUR1V5UGgbcdywSQ/DxW+aYpxKGdFvwG9NIcFnBZYagLHBaIy7n/iepn/n/Ey760HZMnHD8mLS6fIvxbdIQ8/Nl7GjB2pLUnB5qtmg0JECxw7+roXn3lDf8u8zwjEGslH2h6gDu1y7OCo1/96/ZWXiBNgBEfE3wAFGD6jODJDxlIVhFNnlipsLXsjARIggSAS2FpSen4u/5kO4lhztXnVzuoR8V3SLtf2bOc+AbONRt3vxb5GvaOiV59DRDkr4Kj47cTBWpRFNmfFTXf8WnNYwGmBpSbYSwOnoRx1RHeBU8fKiZHJynWrVmaqZp0PCcRiUpGLWbk5OL4RRnDkQjuEbRjBEcKH6rchhS+Kw3XCWKoisdhM1xVTIQmQAAlEhMB6KZ3s9CjCiKBJDhN7b2yIld6RLGDGFwTMNhp1y7BcnBX6qIp7p14nylkBR8XgIf21KIt8nRW5jG9D5dpcmrFNEQnsFavJae/PnBwc5Z0qeVRsER+2n7pmBIefnkZYbEkfB6M40pkYSxBWjfBqYznvSYAESIAEMhPAZ2e3PRuNyyzFWuy9wegN/70Pjjyysy2jsjkrVFQFloGYLQHxk7PC1oANQjNmvWYoEenYrX1aGQv8QyAm8S9ysSYnB0flKV2X5NIZ24SPACM4ivBMo9gloziyPnWEVSO8OqsgBUiABEiABFIIbC5pclJKAW/SCCB6g3tvpGHxRUHPngeY2oElIVb7VZg5K1RUBZaB5LIExNQIHxTiJJnLR90qOPXFaE63/fYyFvHeRwRyjarLycGhjXu9MIpDAxHtFz9GcGR6Ij1zf8dnUsu6AhBgFEd2yPhDgDDr7JKUIAESIAESAAF8ZmIvI+SZrAkwesOaTbFrsCcFojOMdjz15GJ5bm6FPP/oPMHRsFFLODHlwqETBSfJLF38sRGPdt/p6GO0K1/8R6C0uczL1arcp3vtZU2unbJdUQm42rnbDoNjWrpqXpoytx0yaR2wwDsCjOKwxRZh1ttipa/YEqYQCZAACUSYAD4r8ZkZYQS2hs7oDVuYiirU5+TD0/pft26j4EjYqCacmGIWtaFA/XbiYAlTpIoaV1iuLXZXv5frWHJ3cHwqOW36kauhhWvHnpwQcNth8M42J707l3XbIePcArbIhwCjOOzRu/Gx+QOxptyeNKVIgARIIHoE8BlZHSu7KHojdz5iRm84Z1boFmOuPis0x8UWgh2On8WGp4Xoi33kRqBxiTyfW0sR5w6O+p4u3vOZnMNG6lXwEgICbjsMGMERgjeFl0NgFIctutiPg2vKbaGiEAmQQEQJYM8iLk3J/vAnvTG3w5aqsrHZJSlRTAJYpnLnn0cW04TA9I29SXD8bGAM9oOhRbBhwqz57+babc4ODvwHOtHpZ4nEnwgTYARHhB9+kYbOKA574PEf980lZfzfjj1clCIBEogQAXw2Ys+iCA0556H+/KgzRufcmA0LSgCbhOIklA4duHGmGfh+A3oJNl09f/Q5ZtV5lbGxuwRijeSjel9DTopzdnDU9/Z6/ZWXiBJgBEdEH3wxh80oDtv0u+xRNqNFsyZTbDegIAmQAAmEnUAsNhOfjWEfphvjY/SGGxQLqwNOjn8tukPg6OjV5xDxSSqaHXBqYK8NODZuuuPXgkiXwj4R9pYLgVhMKnJpp9rk5+D4RhjBoUhG9MoIjog++CIPe9r+g+4psgmB6T4Wi/0KG+kFxmAaSgIkQAIeEcBn4dWPLfi1R+pDp5bRG4V6pO73A0fHvVOvk6gnODWw1wYdG+6/x7zUuFesJq+9PvNycJR3qlzk5eCo2/8EGMHh/2cUUgtHlr+0sndIx+b6sKa/u+B8bKjnumIqJAESIIGAEMBnIDYVzSfsOSBDdcXMyp3xrr7Ze8OVEVEJCZBAUAjEpfTVfGzNy8FReUrXJfl0zrbBJ8AIjuA/w6COoHJ1+aSg2l5ou8cdP3Dd1pLS8wvdL/sjARIgAb8QwGcg9ibyiz1u2uGFrs2NhJGSXoClThIggYwEYk1lQ76f1Xk5ODTr1gujODQQ0XxhBEc0n7svRt1e+jKKw/6TwIZ62FjPfgtKkgAJkEAoCMh6KZ2Mz8BwjMb7UazeWXVCzQ4Z4H1P7MEtAhu2VUnFq2/KE7Pnawn5TWsr3VIfCD3vfbBCFs19UR6dMifJAFwCYTyNTBIoKZO8Ayjyd3DE5KWkRcxEjgAjOCL3yH014Mpd5TN9ZZDPjcHGeviPvs/NpHkkQAIFJRDuzrDRcrc9G40L9yjdHd03tWX3u6uR2rwigAn9T/teIwOOvVRGX3qf3Dn+CS0h3//HEwV1cHp41X+x9cKBcdfk6XJqr9Fy2eBbZOy1M+Wvdz+TZAAul4+6VeD8KLat7N8egbZVNU/ak7SWytvBwX04rOFGoYYRHFF4yr4eYzd5OD7W1xb6zDjtP/qxGB1DPnsuNMfHBGhaYAlgU1FstBzYARTB8FU7q0fEq+TQInTNLh0Q2LCtSjBxx4R+3bqNli1RB6fHhUMnCtpYCgawAk6Ln516pcye+Yp8t2OX5QiWLv5Yc37AEWIpxArfEMh3/w0MJG8HR/0+HDxNBTQjmBjBEcGH7rch7y0jL576dAu/meVne3CKAP7j72cbaVtwCNBSEvAjAWwqeuNj8wf60Ta/2jTpjbkdNsRK7/CrfbSrjgCWnlx2zvWCiXtdSfbXFRWVgjZom13a/xKIXEHERibHhnEUcITccM3fjMW89xGBWCP5KN/9NzCcvB0cUJJIrycSfyJIgBEcEXzo/htyNx4b6+yh4BQBnCaACYCzlpTOgQCbkAAJFJgAPts2lzQ5CZ91Be460N31P3rAbfFd0i7Qg4iA8VdfO0MQmeF0qGgz8urgrz5C5AYiV5yOH/IL5y0VRnKAhD9TLCYVbljmjoPjU3nBDWOoI3gEGMERvGcWUotH4punkI7Nk2HBQ44JgCfKHSmlMAmQAAm4RwDODZ6Y4pxn5c5419rvZZjzlmxRSAKYnCMaI9c+1y/7X+An+H+8+oFch6+1QyQHnCTaDV98RaBdrPo+NwxyxcFx8Z7PzHPDGOoIHgFGcATvmYXV4nFbB0wK5dg8HBScHFtKSk/0sAuqJgESIIGCEoBzgyemOEfOY2GdMyt0i01rKwWT83z7hQ7oyldPMdrjhBREouTb9503P5avCrb3gMCEWfPfdUOtKw6O+hBA7sPhxhMJmA5GcATsgYXQXN2QRpa/tLK37p5ZGwQwEaCTwwYoipAACfiewOaSspH4TPO9oT4zcNXO6hE8FtZnD8XEnOfmVpiUNhT16nOITL59uJb6DejVUGGSy6bLpIkvip5/9X1LO5o1bypDhp8kUx74pfx24mDp0GEvS1lEwQTVyWM5qIBXlDaXefU+hbxH4oqDQ7PiG5ku/Bc5Aozg8P0jj5SBlbvKeTpIDk8cEwJMDHJoyiYkQAIk4AsC66V0cpc9ymb4wpiAGbGhtvS6gJkcSXP/u3SF5bgxsb936nXSd+CpWrrpjl9rk32rBpl0WbUpdjlOgYFjwsqOO/88UsaMHSk9TzxOBg/pL/9adEdGJ8eixcutVLG8CARa7K5+z61uXXNw8LhYtx5JsPQEP4IjWLxpbVYC3eTh+NisUhRII4CJASYIaRUsIAESIAGfE8BnV7c9G43zuZm+NO+zb6smxXksrC+fjdGobd9ZH4V66qDjjeIyYsTJaWWq4KvKb1Q2MNeSbessbUW0BhwbRoFzz+tjLErer/1sfTLPTPEJNC6R592ywjUHR/1xsW7ZRT1+IZDFDkZwZAHE6sIT2FsmccPR3LBrE4RYjFEwueFjKxIggSIQWC+lk7XPriL0HfQu8bdya2nZZUEfR1Ts/3b9dsuhdmrTOK2ubcfytDJVsHnrtyobmOuazd9b2rpn+xamdft2bGVajsJNm4PHAHaHMcWaygZEE7s1NtccHPUGRW6ZSv24Q3M5IvH5sPSHIvEzMic14KsOa5DbduJurZ2q+3+JzxSUZUrr+tTIXw/crZpoeZSptODIGss6JWO8ol/VCHUYj7rq+4Ju1GVKN5c39P/Q4SJ6WdyrfgZ3rkmpg9yCw6oECUyVHK+FITDu0wEMU84RdctmTS4UOjlypMdmJEAChSRA50Z+tHksbH78Ct16v/K9Lbs0W25R8eqblvJtWu1pWefXig5dulqatvbT/wmWsBgFXn7lI2NR8v6QA/dP5pkpLoFYrbh6Iqu7Do5vxLjRaHFpsXdHBDARf7+PiN5B4ERBi2ZN0sRRlint36JUUK8aIo8yfcpUp5dTeSWPK8owHnWFfpQjqTLUWyXIQBbJTAblSJAz1p/eqZEgLe65W0Z0gBRTwQi0l75yT3xowfoLWUdXP7bg13RyhOyhcjgkEDICib/nUxi5kftDXb2z6gQeC5s7v2K0PPCAfSy7nXL7XNE7NHAM6m9/Y/29cyZniWUnRa5o17KRYCNRMfn33Y5d8pvLbk5xcuBI3YXzlppI1xVliu6ok+BrjgQcN9srVuNfB8ekbvOsf5McD5UNCk3g9s5VyS7/b6tIpvTl9rrIBjMZVYerWb2xDHLoePt3uwV51OOqEspRr+6zXZU8rkZZlEEXEvKZEmTcSIn/hIk+EsQNndRhg8BBMuviqU+3sCFJEQMB7GKNSI5tsdJXDFW8JQESIIHiE4jFZsZisV8V35BgWoC/jd/Eyp4KpvXRtfrkEw61HDwm+KMvvU9+2vcaLV02+BZBmVWDc37yA6sqX5f3OflwS/uwAemAYy+VC4dOlFN7jc56pO5RJ51gqcvbCmo3EphZ8dx/jGX53LsawTHu+IHY/YVRHPk8kSK1RYQBog3QPZwCvf4rkil1WFwqsQXmMqoO10w6VB3koKvlq00EeZTjqhLKUa/us12VPK5GWZRBFxLymRJk8k1w1oApIjz+0gk5pkISmLb/oHsK2V/Y+urYrNHJjOQI21PleEgg4AQSzg04YAM+iqKaf/nQQffFd0m7ohrBzh0TwCaa2EwzU8N16zYKUiYZREHgtJVMMkWty9D5eSP6Zaitq4KjI5NzB1JDhp8kiAhBnqm4BGKN5KN6H4Jrhrjq4Ki36vX6Ky8BInBF5wZj/1BZ2nDDXF4ELlrW0Bz7lWAZUEMJcwUgMLL8pZW9C9BPaLvQJhKJCUVoB8iBkQAJBIZAi2ZNpmifSYGx2H+GcmmK/56JE4vGjR8sTuTNZEdfO9CsOBBlRx3RXfoN6JWXrXDwDL/i/Lx0sLF7BFpJtevRZO47OD51d5MQ9/BRkxUBRG9g/wjUI+JgBuJwcMOUN4EPtos8v6Zh6Y9+GVDeVHC+qQAAEABJREFUyqnAFoHKXeUzEY5rS5hCpgS0CQWdHKZsWEgCJFAYAnBucFlKfqzxt/Cb2rL789Pi+9ahNhBRHPlM8NF28JD+gWZ01Y2XSrZIlkwDvPPPIxm9kQlQgesal8jzbnfpuoPj4j2fmee2kdTnLYHpRzTo10ccNJQylw+BMz5slGyOZUCM4kjiKFSm27RGg64sVGdh7YdOjrA+WY6LBPxPgM4Nd56RtjSlSqw3cnCnG2rxmMBNd/w6pyiGXn0OEbT12DzP1WNpyYMzLs/JyfHbiYMFTiLPjWQHtglMmDX/XdvCNgVdd3BgczpZL4ts9k+xIhPQ7wuBSANEHBTZpFB2f/eHDcPSHy/bUMqcpwT2lklcqpI/YTg5cCxj/pqogQRIgATsEcBnTkEjN+yZFTgpLk0J3CPLaDAcFVdcNSijjL4SsvdOvU5fFOh8247lcv+cWwROGzsDQcTHlAd+KUGPXrEz1iDJlDaXeZrvwGWjXXdwaPbF5CXtyhdfE0AkAfaFUEZeu7oh0kCV8eoOgavXiHZCDLRhORCWBSHPVDgCXKriDmscy4gJhzvaqIUESCBoBAppLz5r8JlTyD7D2heXpoTvyZ4/+hyZ/5/xgg0zMYE3jhBlqIMMZI31Qb9HJAecNpNvH65FtGBvDeOYuvcsFzh3/rXoDkZuGOH44L5tVc2TXpjhiYOjvFMlIzi8eFou69TvB4HjUhFZsPSHIgsOqxJe3eegf3w8NlZPo2B5LlVxCTUmHJtLyka6pI5qSCBMBDgWlwjQueESyISaz76tmhSv4tKUBIrQ/SCSYczYkYIJ/JKPHxJ9QhnqIBO6gesGhBNhENHy4tIpKeMHi4cfGy9hdO7ohh/obFxKX/ViAJ44OCpP6bokYSyPi01A8PPPEa0bHn+LZk0EkQVI2CeCVxG3OeCoWPV+0OdVGa8FIMClKq5B7rJH2Qw6OVzDGSFFHCoJZCeAzxY4UrNLUiIbASxN2VJVNjabHOtJgARIoJAEYk1lQ/kesZVe9Nkww3VfO4+LdZ+pqxr/wONgXeXpRJl+Tw4n7SibPwEuVcmfodIAJ8eWktIT1T2vLhCgChKIOAE4N/DZEnEMrgxfOzUlVub6EYyuGEclJEACkSYQq5UXvALgnYODx8V69cxc0ztjnUhsgciRi5kKyQDMsSeH8F+xCHSbtv+ge4rVedj67bxHo9cK6eQIGz+OhwRIoI5AXGQNPkvo3Kjj4cardmrKLmnnhi7qIAESIAE3CewVqwmeg2NSr3mvugmBurwjgJNTmEQKxcC7J0nNDgiMlHviQx3IB0W0KHYqJwcmKEUxgJ2SAAkEmgA+OzaXNDkJnyWBHoiPjF+1s3pE7fcyzEcm0RQSIAESSBKYOOtZz6LLPIvgGHf8wHWJEXAfjgQE/pAACfiFgM6Og2TWpDfmdtCVMJsHAUxMMEHZFit9JQ81bEoCJBAxAvjMwGeHV2uxI4ZTG27lznjXDbHSO7QbvpAACZCAzwjEGslHXhwPq4bpmYND6+AbmS78RwIkEBwCEbN03NYBL0dsyJ4OFxOUGx+bP1BisZmedkTlJEACoSAA5wY+M/DZEYoB+WQQG2vl2TiXpvjkadAMEiABI4FWUu1Z9Ab68tTBweNigZgpTAQ4ltAR6CYPx8eGblRFHBA88i2bNbkQRzwW0Qx2TQIk4HMCLZo1mdKxWaOT8Znhc1MDZd5nPBI2UM+LxpJAFAmUlZRN9XLcnjo4eFysl4/Ol7ppFAkEj8DeMqn8pZW9g2e4vy3GEY84DcHfVtI6EiCBYhDAZ0MsFvtVMfoOc5+rd1adwCNhw/yEOTYSCD4BLE/xOmrPUweH9gi4TEXDUPfCVxIgAT8SqNxVPhPH6fnRtiDbhNMQcCoCNhAM8jhoOwmQgDsE8FmAzwR8NrijkVoUAfwN+6a27H51zysJkAAJ+JGA18tTMGbPHRyOlqnAIiYSIAESKDyBbtP2H3RP4bsNf4/cfDT8z5gjJAE7BLDfBjYTxWeCHXnKOCNwxYhBs+JVcqizVpQmARIggcISSFue4kH3njs4uEzFg6dGlSRAAl4QGCn3xId6oTjqOhGKiLX23Jcj6u8Ejj+qBPC7j88AfBZElYGX48a+GzU7ZICXfVA3CZBAcQiEqddCLE8BL88dHOhEuExFw8AXEiABnxM4SGZxPw7vnhH25UB4OsLUveuFmkmABPxCAL/r+J3H775fbAqbHdx3I2xPlONxSIDiASJQiOUpwFEQBweXqQA1EwmQQBAIcD8Ob58SwtMRpo6Jj7c9UTsJkEAxCeB3HL/r+J0vph1h7rtyZ7zrN7EyT49bDDO/aIyNoyQB/xAoxPIUjLYgDg4uUwFqJhIggYAQ6DatbNCcgNgaSDMRpt5qz6adJRabGcgB0GgSIIHMBBK/22P++fxh+F3PLMjafAhsrJVn47ukXT46It+WAEiABApCoFDLUzCYgjg40BGXqWgU+EICJBAEAu2lrzwXfygIpgbZxpbNmly4uaRsJL7pDfI4aDsJkEAdAfwu43cav9vTRp29va6Ur14QeOe7+KOF2FTUC9upkwRIIHoECrU8BWQL5uDgMhXgZiIBEggQAW46WoCHheMiEcaOExYK0B27IAES8IgAfofxu4zfaY+68KPaoti0amf1iNrvZVhROmenJEACJJADgUItT4FpBXNwcJkKcDORAAkEigA3HS3I40IYO05YwEkLBemQnZAACbhKAFEb+B3G73KqYt65TaAS+27sLp3utl7qIwESIAGvCBRyeQrGUDAHBzrjMhWNAl9IgAQCRICbjhbuYeGkBZy4gDD3wvXKnkigiAQC3jV+VzeVNDmAURuFeZCT3pjbAftuFKY39kICJEAC7hAo5PIUWFxQBweXqQA5EwmQQMAIcNPRAj4wnLiAzQlbNGsypYDdsiufEqBZ/iWAiCv8rjJqo3DP6KxjB9zHfTcKx5s9kQAJuEOgkMtTYHFBHRxcpgLkTCRAAoEjgE1HH46PDZzdATUYmxPGYrFfbeYGpNmeIOtJoOAEELWBSCtEXOF3teAGRLTDz76tmlSzQwZEdPgcNgmQQEAJFHp5CjAV1MGBDrlMRaPAFxIggaAR2FsmyT3xoUEzO8j2Iuz9r+8t/GHux8kGefS0nQT8RwCRVYjaQKSV/6wLr0WrdlaP2FJVRid7eB8xR0YCoSVQ6OUpAFlwBweXqQA7EwmQQCAJhG3T0QA8hHHHD1zXslmTC/GNMb45DoDJNJEEQkcAv3v4HURkFaM2Cvt4V++sOuEbbipaWOjsjQRIwDUChV6eAsML7uDgMhVgZyIBEggCATMbK3eV/7f8pZW9zepY5h0BfGOMaA58g+xdL9RMAiRgJKD22sDvoLGO994SqMSJKbGyp7zthdpJgARIwBsCxViegpEU3MGBTrlMRaPAFxIIOoHI2p9wcszEbvaRBVCkgSOaA98g45tkfKNcJDPYLQlEggB+x/C7xr02ivO44dzYGJO34rukXXEsYK8kQAIkkB+BYixPgcVFcXBwmQrQM4WfAEcYYgLdxm0d8PLFU59uEeIx+nZo+CYZ+wAwmsO3j4iGBZwAozaK+wDxtwXHwdK5UdznwN5JgATyI1CM5SmwuCgODi5TAXomIQISCDaBbtPKBs0J9hCCaz32AUA0x6aSJgdsi5W+EtyR0HIS8A8B/C7hd4pRG8V9JleMGDQrXiWHFtcK9k4CJEACuRMo1vIUWFwUBwc6TqTXE4k/GQiwigRIwOcE2ktfeS7+kM+tDLV55XvEVnZs1uhkhNIjpD7Ug+XgSMAjAvjdwe8QfpfwO+VRN1Rrg8A738Uf5XGwNkBRhARIwNcEirU8BVCK5uAob1p5PwzII0W66V86iSz9YV1acFiVlsd1RIdIY+HgSaAYBEbKw3Ee31cM8ro+sWyl1Z5NO28uKRuJyZquilkSIAELAvhdwe8MfnfwO2QhxuICEMCylFU7q0fUfi/DCtBdoLp474MV8uiUOXLh0Ilyaq/R0vuQi7SEPMrumjxdKl59M1Bj8spYsLp81K2iT35hA9vwrPDM8Oz0zxH2PjF7vmzYVpURDeohq09ol7FRASpvuOZvKcxxX4Bufd2FR8tTbI25aA4OLlOx9XxMhY5oIXLVYSL/r1VdOr1TIy2P683lNaZtWOgvAnBEwSGlEhxW/rKQ1jgisLdM4skqjoh5Jtxlj7IZm0uanMT9OTxDTMUhIYDfEZxMhN+ZkAwp0MOYMKz/0TwONvURblpbKZgoXjb4Fvnr3c/IiopK+W7HrqQQ8iibPfMVGX3pffLTvtfIorkvJuujmFmx/DNZuvjjlLT8wy+LigLPEQ4JPEc8KzwzPDtlFPKw+c7xT8iAYy/VnFkbLBwd61atTBkb2r3/9kqlqmjXhfOWptiF++IY449ei7k8BQSK5uBA54nEZSoJCE5/RrW2brF/i1KBA8RagjV+INAz8ZsHh5RKF3fd7QezaEMeBCp38fjYPPC52hQh9mp/DonFZrqqnMpIIOAEsM8GlqPgdwQnEwV8OKEwf/XOqhPW7y57NRSDcWkQ+Lb/vJ/cKk4miuvWbZSx184URAm4ZAbV5EkA0SN4jnBE2FUFZ9ZvLrs5azSHXX0pcrwpCIFiLk/BABPTLFyKk7hMJTfuP+qYuV0mB0jmlqwtFIFDWqaG4G2vKStU1+zHQwJ0cngINwfVcHS0bNbkQkzmMKnLQQWbkEBoCOB3AL8L2GeDy1H881grd8a7fhMre8o/FhXfEnx7/8erH0iJ1tBb1ax5U0HSl+nziBLww7IFvU1BybtpJ5xUv7liSsbn2KHDXqZdIsrjsnOup5PDlI7/C4u5PAV0iurg4DIVPAJnCdEZWJqSqRWjATLR8Uddu5aNUgxpUVqdcs+b4BJIODlmTnpjLnfD8dEjxGQOkzpM7jDJ85FpNIUEPCeA9zze+/gdwO+C5x2yA9sE4NzYGJO3eBxsKrKZf31U1q3bmFIIh8YVVw2SeW89IC8unaKlJR8/JPc/cb306nNIiizuTzmzX0qZSzdUY5OAclLt3B1La9FvQC+Z/5/x2jP816I7tGc6ZPhJaXKbNmwQvBfSKnxYYHTUdO9Z7kMrC2NSsZenYJRFdXDAAPlGpgv/2SYwqnV20RbNmgj2eMguSYliEdivJHWvFEZwFOtJeNJvt3FbB7xMJ4cnbPNSiskdJnnYVBGbK+aljI1JwOcE6Njw9wMKp3PDHeZz56RvGDr62oFy/uhzxPgF0VFHdJd7p14ncH6gd1xxb5RDHVPhCDz/6Lw0JxV6hyPjpjt+LW07NjgA8KzGjB0pqIOMSnCOPPP4y4GI4oCjBg43lR5+bLwaRuSu7Upqbi32oIvu4Li46pl7ig0hSP0P7pw6Mb77Q5H/25o+gqGtU5dApEtYlyBKRJ+sJTPX6HUgn1nauhZtVbKWKm6Nsg9XO5ZgrxS9XC4RHOhLJb0u5n1BQHNyXDgZfQgAABAASURBVDz16Ra+sIZGpBDApoo4NQKODkwCUyp5QwIBJ4D3NCM2fPoQ682CA3xjrTzLyI16ILoLvvnHppO6Ii3bvUc37Wr1AucHojtwtZIpZDmWZ6iUb79gonQhn6++QrR/6snFad0gCmf4FeenlasC1O3RJPH1gypIXOHkeO+V1xI5Zz+KF67OWormUEE7lbBJqlMducjj2Ra6z1zszNZm4qxni77krugOjmmjzt6eAMUojgSEbD+IyjBOjKduEfnr6vSWx+9Vm16YpQT61/Wpkff7SEqKnyGC0z4wmc6iQtvgFCeCmOnZduJuQV02HaiHLTgGF33r7cE9ylEPOauE/tGfSrDfTBZ6lIy6okwva9SF/lU9ZFFvtNFsnEo/xqDaqyuiblCuT2a80R/6h5yxT5SjXunktegEuk3bf9A7dHIU/TlYGgBHByI6MBnkZqSWmFgREAJhcGwEBHVeZuJvwplHDVgYr5JD81IU0sYl29aZjuzFZ94wLdcXIhJAf6/PPzpljpzaa3RKwmRSL6PyFw6dmCKHe1WHK05qMepCGepUPzgxRCXIYuNTTGAhY0zQDxmVcA8Z2IfTR3CyiNKFPOpRBxknCf2rPtQVJ89kmsCjTsniilNtsvUJ24xLjNBm4DnHpUXgoFwlPL8f9fuButX2WcHSj03fNZyck6w0yWB84Aw7FS9ccZ9tTxbYjLFBFozRTqX+P657P6AeciZdayf4oK1Kg867PkUM7w9Vp67YgBVCYAzdg0+4RPR95vqcobNYqaSxzKqf2xfLBK3fojs4NCs+lRe0K18yEhhqiMr4cnuNfJBwD72zLb0ZJsx2J7uYSGNyPP0IEaMDRWnGaR+YUGfSCT2Le+7WjrA10wObcLwtHAKQVbqNVzgjYIvVXiMoRz1sNtODMvSP/lTCh6axH9zjNBMlo64o1yejLrW8RNmJer088hgn6pFHgk1W+lGfLaE9xotxY/xm8ihHfTa+Zm1Z5hmBbtPKBs3Bf2g964GK8yaApSvYjHRTSZMDEr+nU/JWSAUk4A0Bc62x2Ew46eCsw3vZXIilfiCAvwW//vmgN+ncsH4aWLqAb/qNEtg4FJNAqwmmUd54//HnX2qbXSI6RKXazZuNYto9NrhUMriu/fR/Wrl6+d/arWm63n9/tcAZgRNA0EbJ4op72G91MoixP9xjQn71BTeL2ekjqMdEGJNm6Leb8H/hjgftm2I7HBHPza2wVDFjxssp8kf+oKulrKpY9vqHKptyPfLIzin3ZjdX3XipticHlnpgrxUs/Rg8pL+ZaLKsbZs9Bc6Cn516pYAzeCcrExnc3zn+CYHzKXGb9oP3FXjixB7IpgkkClCOesiZcQdHyKi0ozLxDXSinfoxe89s2vqtQNd59acFIVpFyeOK5zzmorsk1/c8dBQ6tYtV31foPs3684eD48rYYwnjPksk/mQgYIzKeGJ1qSYNJ8fza9KXpBgdIpqw4QUTZzglMDk2VJneYgJt5uRAGRwgicmBaTt9IRwC6BN968uRxyQezhTk9QnOHP098rB5wZGpS3ZQnm+C0yOTDtgPJ4KZnfp2qDcbo17Gbv6hw0UwXr08mGB5Eq76cthnxVcvx3yBCLSXvnByFKg3dpMHAZy6gqMz73lvYcf1Ujo5LrImD3VsWnACEesw4diAUw7OOTo2gvHsrxgxaBadG9mfVZ+TE//pMRFTE0x8A45J6aK5L2rLCUxEC16EibVyRiDqwMxJgwnr3X98wJZtmJBjwgs90GfWaOy1Mx1Pfgf+pCFCQuk0W06i6vT7ocAWO5u3wpmk2uuv7co76m9N83DCIJlWWhTCxtGX3qc5YixEtOKpU19Ie78g4gPvK01A9wLmSMYlMxABd0RdIJ9PunvGQoEuOEWs9KDuzpsxTbaS8E85Nhf1y98ifzg48Gy+kenCf5YE4EAwOg+m6pyDj21JPZUDijDBxjVTwsTZqBf7esQWiCAduVjEOIH+64G7Rf8Pk3hjGepHfiCaDuhBXnT/0Cf61hVpy1eMk3g4btC+w+JSTRds07fBZF4fKaGvyzVfYWN1D/oFF4wLCXZt/y6VC/of1RqvInBCQQ4JsnWlDa9oizp9QhtI4NnruUAWzwVMev1XBFfcgxXkkbhpKSj4KCWcHPJc/CEfWURTMhAYd/zAdd32bDRuzD+fP2xzSdnI0Dg6MoyZVcEhAOfbppImB8CxAadccCyPtqUV1fG5NTtkQLQp2Bv9eSP6idnEUrXGpA+TUkwOsZwAofz4dh5LFJRMMa5Dhp+kRR8g6gDRB7+dODjNDNht5xt5TK5xQgz0QB9OHelucjLHg3+Zk9ZHpgI4KOCo0Msg+sDMJkRFgLWSzbbERMmtWrdBZVOuHbpkj/5IaWDzRtmI03Mm3z5cpjzwy7QNS6EKcvr9POCkgGMKdSop7mCO9MRrD6ad0gPZTFEvqLeT1i+riwzC+wZ2I2EMxrZwjBX7vW20yey+lVQXfe8NZZdvHBzlnSoXKaN4TSdgjMbAN/dqAgzpGeZLFjOepmKcOEMPJslXr0GuLqGPM94vrbupf4VzAm3rb+X2zlWCMnWPKybqepuQRxnqVMKkHc4R3OOKZR3Iq4QxnvFhquMGtsFGJYMrHDl6e1DmdYINcCxgXEiw64rPm6R1e0jLhsgayCHpHVOqwYqqJoI6fVJ1xoiSNzaWaA4TVY+r9pwSrOA8AWfYhjLUMfmGwEg6OXzzLEwNMRZiHSn26cCGpFgCgD0OjDK8J4FCEICTDY6Nq//5fEs43+jYKAR19/p457v4o3Ru2OeJk1HGTbrQdgNMALE0BEsU4Oiw3dBFQUxMcRKIPvoASysweTV282Tim3tjmfH+xr9cKuCgyrF058/3/0GMzglEjWxaW6nEsl5hHxwVRkEzm556ZmmK2KmDjk+599PNFVcN0k7T6TvwVOl54nGCZ4FnYrRRv59HbcsOAqcCnlH7w/fV2D444/IU7uD1x4lDjGrEKkolTTBDAZ4lnDGwFXYjTbjrNwIni7HZulUrjUW+u//newt8s8TXNw6OylO6LpH1ssh3T8snBmESrzfFbGNRTLr1MshfkWG5m1ndtatTHQrQgYkyJs1q8oy8ft8Po22IbMBEHW31CWXQgQQdSNANGRXpgLxKZmNEnZmNRgcQ5LxKiKAwOl7Ql54J7t1KeicJdII3HDpwCuFen+BoAWd9GfM+IvDJmweUHHOJL9Yn5kAl0k0Qdok9DjYlvjnnhqSRfisUbPBwaiS+PJgC5xqcbHBswOlWMAPYkSsEzt/84sI7d7/U3hVlEVKCyR4mf5gE2h02vqGHowN7Ydht45bcD3t1N1Vl5hRYXpF5soox650bSjEm22bLdyoqvlAitq5mNi1+eVnK8g1EDLy+8O2kPkSPmNmUFNBltlSZbwoK+3VirmXhyDA7PcfsmXy/qSHaGvbgfQYHwzNP3iKIloEjyWiYWdnmzTuMYo7vR406TXPG6BvCpv3K99YXBSJf2lzmIfrVL8b6xsGhAdkqU7UrX1IIYDKbUpC4MZvEmi1T0UdJJJql/KBOXwDHhHI46MuRR39q8oy8kjOz7YMt1ms8oAMJOpCgG+lHJsvyrBwGqm+0U8m4P4kqD8P1423pTifshYI9T7BnCU5sMXsOYRh7sMaQxVo4cF+ecWJt57LL6OTIwsrH1fjmHEsDuE+Hjx9SwE1DpNDmkrKRWCKFPWHgXAv4kCJrPpwbX8nWHyPdFX/pP5EFkePA8U384y/eI1jqgQm2XTWIaih0JEfjtulRvLAXTgE4LJBXCUtC4EBQ906uhxy4f5o4NjhVhfoJvCozXmETnAL6cjiH9Ms3XnpuoWAPECUzYtgJKpv12rpRU1OZXMdsqszDwv/P3pnAyVGW+f+dIUMSyEGAoJBIZgBdPLICIsgVIBxyCCwoK4pKHBRBjsVVA2pkXQ0I8YAVEAiHiX85dlVYYgDlCFcioJzLYlg5MhxJIINEE8Rlc8y/v5V5a96uru6u7q7uruOXz7xTb73H8z7v9+0kU79536fwkyM7xHgh2CtxOpoxXLnPTDPGarbNzdes+0Wzx6jFfqIEjt5N582vxfm8tA3bacGDLbEn7JV8WDsYhe2OCPvt//L1xUdR6FtPCnsgr2bnXV1DiqptGyZk2DrEGJvnWvgtlwmbE3VpT1f/2Rh2jYTNA5GKoz0IHgOHGMPnQWJHGKk2l/3PQ/eZm754gPUCkcMcecr99l7X9BHgNxX8Rp3frPMb9sK/QZfxG/f0zUQeJ4EAnx2OoLzeOXw7dgpxNEq7NZKwMvX7YMUNa0EihyVR25XfaHPU46fX/4sX34IjBQd9ZFfvOEElS2EBJSu1b2bduLGbxmb+7RPHVrQV9aH56JBgozf959COjV85eQSa9+/rCxwVx6dy0oQtuZSkzlVlztOXtGx9AYIGQsZHD/iKIa4Lb0shxgvBXoNxOlrvXbJH7BhhXuP/rCR5mSiBY/A/cwUbdT4hPLTzEOsUeVnKOKpgrzbvVQa+TXl3oKDMLYplmaqyxcH4EGUbVqkoPBxUaVFcHZcYU2w1mXcIPcT3KCdyuF7zeUDsYFeHW658GwmsMHeZe+ZOKfGg0+yNyMFrA0vqVJAqAvyGnd+0W7GDIyw8sKZqEnK25QT4jFhRg88Oghk7hFruiAaMlQD/pgfFDTuARA5Lor4rYgdHCr7z/VO94wQE4UTsCLPGjoSXHn80rKrJZdHMx/mw//rKv/qDRtnBQWM4IlyQt4mdL8TzIBHXxJYTswP29r7aNWyXCX1eeP5VLpFSPc8kQcNRxR6EDQQNhAx21wTtBDkF6/N+P3bd2iuSxiBRAgdwukf0JQ4SfrUrhe2+qNUXRAiEkmr9avnHy9p6rPxpFNukKdetO9c1xW5SjXKcZ8x9ww3xS4K7V8J8ZleHdnKEkWlxWWDnRsnoBZHjmpt/fSs/EJfUqSCVBBA7OMLC8YKVncOmIXakciJyuikErKjBrh+JGk1B3Faj/Fv+1jGjb0TIKOcIdbk+rlIOTB3lHLVA7GBXR1j3Z5f/Kaw4EWUEuKzHETdIpu2/+bj6doggXFgb9srbQUj2nusJJ+zHJXJ6397vDW17z/2LQ8uDhQgO7KJgN8U3v3Kp4W0uwTZR7qOIPcRrQdhw7XEcis8Ub6558OmfeGKaW698MYGNO81vikvaf5c4gcMLNmrMs+1HkwwPjt02ngf5oFDCroDgDOMSDYJBMYPjhN3zxpRgeSVRhte0BtuHzSnYJu33xC/hDSm8FpYgrQgeYeyYZ7kjS9QptYBAuZ0bwaElcgSJZOKeHYls2UTsOPOG34zhgRaxgwfcTExQk4hMgDVnpwafAStqIIRFNqCGqSCAuLHkmPVPImBUc5g25USOan3zUm+PDET5TX7YboQkcQrbFVDPLxWZU9hD+1abj6Wq5hQmXHC0h2SNEasjLMimrQ+7IjyFvQlk4YL/DmteVMa0LJOWAAAQAElEQVTukV/d9JBXBrc75j9srp57j3cf9zdibLBrxbXLG1U4DsVnqtZ5u3byku/oMouT+P9Z4gQO7wPRb3RMxRgvpkTwQZ4dEzzUVkphRxnChJLggzFjVRIVOPZAYmeAbcfOgoKrRV+TN6v8sSJeiLVjOy582eaGrruMGcq7OTu2Wxb2Bhm3Pmt5xBzYI3js+oAxCB7B9eS4StbmnZr5VNu5EZwIIse8257mB+Rgle7TTwCxgx8AEDt4wOVBlwdeHnzTPzvNIIwAazt6k+FFb0DhMxDWVmU1EUhkY/7tRtzoMGZSVAclcpQnxW/w7ZGBb33ph+UbDtYggnAkZfDWv+yw9RZ+vl0ZhJrg2GEP/8E25e4fePiPJVXV4nKUdBgs4AEeAWPw1rvAkeTdFL6FxeooFFf9OuZje5W0QbBgbUsqnIJz/uXfjTs+VfX6QN9KyY05QjuOovBGFfJK0Qhs2bnugmgtW9uq8pNoa33xR5u5w3wJHAUawV0XhSLviAIPtZXSNUtKIzkjXiBMYMOmMFEhbEza05djDyRiPLjtguJC2FjYICFsEC/E2rFiBYE0qXdTuR0I39t2jdvMy4e9QcarGPwWFsSUsXt7SoObDnZp6SXMP+sA7AkeShBR8rbcvSJ4BNczTOhy+yjfJAKIG2ExN6oN19GxzTUSOapRykQ9D7rEW0DseL1z+HaIHbw5IxOTy/EkWEPWkjVlbYnLwlq3FolGazWBmb/91YRaxQ3ro0QOS2LoGjwywG/YP/OJfzX8Zn+o1VCO8jARhIfVd+y0y1DDkFzYkQmORIQ0rVoUtrOCTr+YeweXorT31PcV3YfdINoEy5krPILltQQADfatJB7AkJ0MwT5R7j98/EdMmJDDcRBEjuD8OIbCOgfnx3GRen2oFoNjeV9/0VQG1vyt6N7e8CYVm9e1mMC/XnfLjcUlybhLpMBBdPoCntyLHMGHbx5Y+a19gU3FrzCxgA7E4uBqEyJJMJ4DwgMihG3DlYfqi7cfEgLwwx3jqy+Gv8aUfvS3CbvYt/fsOODBnHuuQaGEHQjs9kCIoA0JGwgk5G3CjssFW7bOXgu/SfPfMIJf2OE1q5TbNq26VvIPv/CPhD/MHUEJFtyTpw15N9E+uEvnt39K5F9v1+3s5esVNyyJQZGDH5htka7ZJkBQScQO3pzBUZaVncOmFf5d0htZmrXscdvt6Ph/rNmPnrhjImvIWrKmcQ8je8kkwL/Vd7177aJadm4EZyKRo5jI9tu9rbigcEfAy8MO/Fdz5Me+ZhAgeEDmygMx5cGH4kIXc+KJBxv3GEhY4EuOQlx72U1ejAceYon5wJEI+teaLv63eQZbbj/uw+xNPXJPt1lJnh0M//yF84pEHcSNaWeWhilkB4Y7zxJjVQoQDxAywpqFxegIaxdWhk/nXHRSWJVB5LAxNmC+//unmVNOutywzm4H/Pry1z/hFtWULyc6WSObbjXaZr3r397q8D5fr63a8ItUrnzWfvAvP/fq9a2YQOfG5jp2qBaXJuOuMxluhHjxjLk9pDQ3RTywFn7ILZpv1AdWHqB56C/qXLhxxYXCrfd1yH+VvhqWduwWWLrXOrNqyluGh2rXF97owRiegcI38sSDKGSLvuhHf+xgD7u2ASLJZwNH8Q55qstwBMe24YqYgRBBf5Jrg/owO5QHxRLKEAnwiWTtBAUe2rUihY2Lf/iFfyTEDdgG50IbWMCVBGPas3PG9T1MeHLrlY+ZQKPihnWnIHLMuOCW35m9TtrbFumaDwL8oEDcDn7zzw6A1zuHb7eyIHiwM6BVBDROZQLu0ZMxm47o4NgRazb4i5nKnVWbKQLddy/5UKPihgUikcOSMIYjAuXejLLiv18xCAY8IHMNPhBbKzz0H3/K0fbWu4YFvkRIQJg4pfBwzUMsRyjYdTByeOFvutertm/YmrrrKQbhhSv3QQvMjRgVwfLgPXNDvEEAQNghz/zddvj5+TOL5+nWR80jBoW1PaHG4KJBG8yTYJ3BcnsPbxLCgi2zV8SNH/xwmsGGLYv7+uEpf19iks8V4gvrx5XPWkkjFXgEtuxYe7mXSeC35AocZ3RcX+CV22Cjn9hsg3pYYOB/1fLAGjyuYI0gnNg8Vx6gid8Q9sDNA7MrbNAeIcPdLUEZiTLqEBy4t4n+2LH3XGmz12PDDWNz76YTHjAm+EDv1rt5RJxydmDFOG77YB5/v95XKvAE2zXjvpZxEX7CmMCVBOOgj8wtjG+wne5jIhCXuGHdKYgcZvxG90vksEASc22pI+wE4OGZnQE8TBO7A8FDwUpbswyFR5yXYA1z2LMGCE8IUDp60po1SOooiBvb7fT4A43s3AjOTSLHEBHejPLlfz3W8JA7VBotR5DIS64+q6QxD8rUlVQ4BRyHuOKm75rNt9zSKY2WRVTBX0QTxAmuwZ7Y/6dzwnc1BNsihFCGABAUNignzZj5mVgEgEOP2BlzRYn5EKOjqLCOG3aIXPHzr4UeVylnDk6/+M+zzM5Tdi/XJJbycsdoMG7XjzW9bPbJdX0WsZPV1DHCvJbk/weTK3Bs+EQs3HDJ3/fJgUCdPMzX8sDKEZKwB/zgMRXIYpc3cxC4NEzooA0P2AghCBnchyXqEBxoGzY2ZYzB604ZM8wG5TzQ84DOnMPa4CP1BNekfVgbyvElzAb+VZuLa5Px3Ps/rimNceLWu/mnV5Ue36EeVviAL0H73FPOHGhLgoltD0fKgol+8KUd9oP1um8SgbjFDddNRI5dP3eqW5TsvLxrJgF+mEDwYNcAD9oci+Dhe4XZ6Fzt8micPAxhCVPYwhjWMId94yPIQhYI7P/nG7+KuNGMuUjkGKJ67McPM/+x4EcGoYOHbR40h2qLc+y6QLzgtZ7sACmuHbqjjnZBW9yf/k9Hmp9e/y/esZY144p/dpv4zrcPGSmT2/fgyYaHcitMuM2s/R9e8XXPvlsXlqc9Ig+7H5hbsA08EA0QD4J1YQFHw8rcfggZwXEqxeZw+0bJIy4hHLGWiBfl+lDHnFkHfApr945xGxt2rrh1YceaqA+bt1vGMRr8KrdmfFb4DCK0vOf93Zj0U3DMIL/gZyYsHki5ILjjxo3yxyHD54F5k09KGrtubel5qaQ4V/Cjs5AS+9U9oi/R8JoJDsGh49fG2MTDvKnhDw/HCAm2v70Sd6OcGeoYlwdkEiICV/rygI3Ncn1tOW1oy9j0xQaJPGWMYdtWuvKAzpzpR7I2yOMj9ZX6U4cv1obtH5wLdihzE2X0t4nx3Hps2jr3ynhuO/KV5kt7WAXtc0+5a5u8bQ9HOJDsvMjTj/FoR3ulFhCoVdyox6WJXZd07vL5xG4DrGdK6hMPAY5F8PBN3Ae7y+P1zuHbsduAB3V2H/DQ7u1EiGfI1FuBBUxGbzL8spWdw6bBitgn7M6AISxhCtvUT1YTiJVA79U3j0bc6BjomBWr4YAxiRxDQHgAPbYgdLAjY8HDlxkEDB7s+Y06ifz83802v7zr+wbxotxD8ZDFDUdgeGilr7WBbfdIy7xffNc8+PRP/MQDt2ujXJ7xESbwKcw+8ynXN6wcAYO5ubawDQ9Eg3J9XN/JYyesrS3jTS/sFLH3PKxX62PbRr0yd9YSlszBzsmuAWXUVRsXxnc/McdfG+bH2of5gS3q3USZ2xa/yq0ZdqmnPcxdO9RRbhPr5NYzF1vHlbm79eQRTqgLJvyh3iY+n8w72K6d98M6h13dzvGrjZ1ogaNv/54HzQpzV7VJqD5eAjwgk3jQ51qvdfpig0S+Hjv0I1kb5Gu1Qx/bv9a+SW3PnEh2XuST6mstfqWqbSvEjUEg67cd9gVz5Cn38wP2YJEuIhBKgGMt7DbgQZ3dBzy0sxPhdUf44OEe8YOH/VAjKS9kXogYzBGhZ6UjZMACJhwzQciAFbFPUj5lud9kAvzb+9Yxo29strhhpyGRw5IovvKQx4M9D4Yk8vYBtLhl5Tv60NfaqNy69tq47bu+Yrt2j4p7IGjw1hISgVC/9NkLixocd9LUovu4b5iDnZNdA8riHqcWe4xvfeJaS9+8td1olJnPzxpJnneiBQ4P3F9MohUiz0d9E4HWENAoSSHQQnHDn3Kn2fuam399Kz9o+2XKiEBEAvwwwsM8wgcP94gfPOyzc4HjGOxkQAggIQpYEQShAMEg4jBNa4YPJPxBuCDhJwmf8f/1gojDfJgXIgZzZL4SMpq2LLkwzL+5vAYW0aGVE2a8CwfuvrOVY2qs7BNA1PjCsd/13lpCcFUCodp4E8x+q/e93bDbgLySCIQR2HzNul+ElSepLPECR++m8+YnCZh8STIB+SYCLSDQDnHDTguRY95tTyv4qAWiaxwEOI6B+IEQQEIUsCIIQgGCAcIB6cwbfjMGQQQxwSbEhWBa2TlsWrkUbGvvXy8IFG5iLMYk4QMJfxAuSPhJwmf8R8SJg4dsiIAlwGtgETfiDCZqbUe5SuSIQkltaiHw+l/+WrY5R1PmXPSFsvWqEIGOEea1f73ulhuTTiLxAsfg1tE5SQeZCv/kpAiIQGME2iluWM95w8qWnf8ukcMC0bWVBPg/GUEEMcEmxIVgQnQol4Jt7b21Z6+M1cq5aSwRcAnwppS4XgPr2q01L5GjVmLpax8MmtnMGWw+dtMS8wSxJKAmATc5BlTSQAUiMEiA4KJp+L858QIHPGeOnT+Da7OT7IuACIhAWQJJEDesc4gcvGFlr5P2tkW6ioAIiIAIxEOAYKK8KaVdOzeCs5DIESTS3nteL0pwTDftf+hBdTt10c++blxbF/7kS3XbqtaRmBc2wCdXArcSxJKgmcShqNZf9fkmkPTgonZ1ahE4bJ+WX/ltkYKNthy7BhQBEbAEkiRuWJ+4FkQOvWEFEEoiIAIi0DgB4m0gbrQqmGgtHkvkqIVWc9siBCAUuImyekclqKVri/t6bUXph33G46odG1GI5bqNP/k0BBe1zqZC4PCcVbBRD4O+iYAItJhAUsWNQQx6w8ogCF1EQAREoAECxNto5ZtS6nFVIkc91NRHBJpJID+2t1izdlZaZpsegeOMjusLUJ8tJH2JgAiIQGsIJFzc8CEo+KiPQhkREAERqJWAjbeBgFBr31a3x0e9XaXV1DVe3QTUMRMECC5KvKy0TCY9AgdE+42CjRr9EQERaAmBtIgbFoaNy7Hr5061RbqKgAiIgAhUJsCRlCTF26js7YZaiRwbOGThu+YgAmkgsOXAuq+kwU/rY6oEjt41835kHddVBERABJpGIG3ihgtiYtclxOXgLLlbrLwIiIAIiEAxgeNXLrgjifE2ir0Mv8uJyBE+eZWKgAi0lMC/XnfLjS0dsMHBUiVwDL6WRrs4Glx0dRcBEahAIM3ixuC0iMtxzc2/vpUz5YNFuoiACIiACAwS4N/G/Vfe1IdIMFiUysty85cDdVwllUsnp0UgNQQ6NzbXDT6Dp8fn1Hg66Gj3iL4rBrO6iIAI2pnlnwAAEABJREFUiEC8BDIgbvhAOs3eM2bd+rLRq2R9JMqIgAjkjEDIdG28jQ5jJoVUp64IkUYiR+qWTQ6LQGoIbN5hZqTG2UFHU7WDA5/79u95UK+MhYSSCIhArASyJG64YMZvdL9RXA6XiPIiIAKDBPJ2SWO8jShrJJEjCiW1EQERqJVAml4N684tdQIHzndv25c6JQm/SSdMMObhPTakX793jZevdKXuoncYQz/65zXBAG7wsNfJo5NNw/pq/eW+Xo+Zq7Vjr3n/TNTLMrRfVsUNO9mJXZeYI0+5n23ZtkhXERCBqgTUICME+LcvzfE2oiyDRI4olNRGBESgFgJpejWsO69UChzeLg5jnnUnkpb8zgXiHxhrDOnD7+iqeqXNP73XmDmTjRk4xBgeknnYTct84/Jz74mlzOKy3Sw7rB3rTCK/5xbr6x5qlzHpm3/dk211x6yLG5Znp9l7xgW3/E5HViwQXRsnIAsikHwC+//5xq/e9e61ixAAku9tYx4yRx1XaYyheouACGwg0NFlFqfp1bAbvN7wvfC4vSGTuu/PmHNS53MMDvOgvGjnt3K/oyMGlKk3gViW+km0ewJ5ETcs58FXyeotKxZIk68yLwIi0DYCvEnK7trISryNKDAlckShpDYiIALVCGzZue6Cam2SWp9agaN303nzC1BTuYuj4HdDX6M3GW7Y0ZHHnRwNgctY58fq3xCSMRJ1Tidv4oaDyXvLyrzbnm73bg7HJWVFQAREIDYCBBJdcsz6J3nYj81oigwxb+3kSNGCyVURSBgBdm9MGjlsbsLciuxOagUO73U1/SYzr4z9+0XGdPy6OFE27Uljlq1eZ8L+nLhZWGk2yxa+XDyv1W++VVyQwzvt4Ghg0dMhbjQwwQhdnd0cEVqriQiIgAgkngC7Nvb/841f3W6nxx/I066NsIWRyBFGRWUiIAJRCIw1a2+M0i6pbVIrcAC0d828H3HNQnpydeksKJu71JhD/muj0spCybHbhgsfharMfZ35kikSgMbcN9zAx+T4j3Zw1Ln4EjeKwK3fdtgXCECq3RxFWHQjAiKQMgJ210bHQMeslLneNHclcjQNrQyLQGYJdIwwr513w62pPZ7CwqRa4BjcxZHaN6qwADZVOm7Cg3zYLo5tRocLH9amvWLbTba8nmvS7NQzh3r6uPO2+XrsuH2sHXt166Lkq+7gGDRi7dvrYHE+LxI3wte90+xtxm90v9n1c6eGN1CpCIiACCSTgHZtVF4XiRyV+ahWBESgmMDYdWuv8J6xi4tTdZdqgQPSM3eYn4ljKogYzKdcWr4+mphh+/Mwy6tVV015y/zXXqYoLd1rnaHOtq125XWkvJqUt7i4trinnPpqNqinHe3pF7RT7e0w+Mtc3MQcsRtWRxl15RK+uLa4D7bFPnZo5/pr88yjmt9Bm9xjFw7Wjr1SRh1toqRKOziwU873Wtc/ii+paCNxo/oyTey6xBx18lLt5qiOSi1EQATaT0C7NqKtgUSOaJzUSgREwJgbnvj1ZWnnkHqBY8aeRywtLELqRQ4eSAvzKPvFq0aDlY/8JViy4Z6HdR6aeb0sAUk3lA59Z+cHdTzoVhjX68ADPAFNw8anAeXU8zDNfbnEwzvtaB/WhrfD4HM5O3tPNIa5uMnaufrPpXXMz9aHXc/rXldk79FVxa2YN/5ghzGLa4furN8wHyoNz2GH+WE3jANl1EWxxQjldnDQHzvlfK9l/RknE0niRvRldGJz8JvR6B3VUgREQARaQ4B/mxRrozbWEjlq46XWIpBHAp0bm+sGn61TPf3UCxzQnzl2fhuOqTByfKncDg4ECMSBsJGCgTdpw8MtQgJ5NyGGkNwyHnQX7fyWYQy33OYZlwd4e1/pysM0D+9hbRBSeHh36zhygz9c3fJydl5btcZtVpSHXdAODWDBNZiYL3O35b95aU1RPA/mETZvxsBn28+9why7bllYnvlRTpBU7JEPpqi2wnZwMGf6B23iN8kth0Gl9XfbpjovcaOu5SM2xzV600pd7NRJBESgeQS0a6N+thI56menniKQBwKbd5jUP1OzTs0TOLDeojSoNKV6FwdiQjAhDPCb+KA4AFYejgm8Sd4mHrCDD7c8vHf82phdH9iQeDMLfW0fdhX85H32bujKQ35wXB6Q6Y89rtge6mEMD+/44JaxE4IHabeMN8NMWLSR5xPXf3vKrd1ghwf14tLKd1/vKz3Cc/q24X2Cb5+5/s9dfkP8Zx5+QSEDL+aLr3Bk/sG5F5qZoF3KgglbzJ8gqdjDLlyD7b63bXlBx7YN7uDA97jW346R+qvEjcaWULs5GuOn3iIgArERYNfG8SsX3KE3pDSGVCJHY/zUWwSySoDdG90jO5Y0NL+EdM6EwAHL7hF9V3BNa0JMCKagMGDnxkNy2JtVgkKF1+6poYd3+rPbIdiXcV1BgQflsId8Hu7p79sp2GYM7m1yH8yxGdwJwcM9b4ax7bki1AQFg3LiBO3DUtAmbZgXcyHvJndu+O/2ZX74iOiC8MBOC3hR7tr46ovFXKnbcUx1UQJbwfHgSn83wS3Md7dNcAdHXOvvjpHqvMSN2JZPuzliQylDIiACdRCwuzZ4OK+ju7oECMDxwoG77wwU61YERKDJBJJsPiu7N2CcGYGjb/+eB80KcxeTynJCCOAhOfjAzcMwD/Tu3H/+YumuBurpy8M7eZs+sdnQw3nYToSwHRL0xRfEAEQBkvvg79qkLcl9uOfeJncXBWXMhTmRj5pgE2wbnAuii9smjBE+IrogPLDTAl5uH/JhZZRXSogl5fqF+b7LmErWjHF3cMAKZm6PsLlRjw+V1p82qU8SN+JfQu3miJ+pLIqACFQkoF0bFfE0VCmRoyF86twcArLaJgIbjTLzs7J7A4SZETiYTPe2fZk4N8RcwhJCwiFPdRXFi7Dtgg/ytpwH37Bk6+11zy3W26whoKd/M5gJBuEcLPZ8QQxAFCDx8Gzr2IVg81x5wA/zhTLqg6naA36wvSuu2Dp3twZlwZ0h+E55lISfCCQkjvBE6RO1zdOrSneEuAJGmB13B0ec6x82VqrKJG40dbn83Rx6pWxTOcu4COSdAEFElxyz/kkexPPOolnzh612cjSLbjPsyqYINIfAFmvWzmqO5fZYzZTAkeZdHMRiILaDTWG/0T9223VlPyVhxyN4uCeGR1gK/rafWBzW+Lu63rJZ/+oKF35hhQxiQLCaMcJ8oSwYO4K+1R7waeMmfAzuTKAeQYIrPrnzDmNMO5toj5BBLBReCWv9xFfY2nZxXF2xwtoLW1Nbx9XlE9YWH/E5LLkcsMXacE19krjRmiVkNwevlD3ylPv1StnWINcoIpAXAhxH2X/lTX0dAx2zOoyZlJd5t2uemRI52gVR44pAigl0dJnF247suj/FUyhxPVMCB7NL6y4OHs7x36aw3QjE5LAP67ZdnFce6LGXlIfdsId2/KuULn6xtNbu2gjucghjbHsjbCAMIBLA3ZbbK7tRbL5dV1cU2XJM6Q6QWv2y619rv8S0l7jR+qXoNHub8Rvd37nL5y+f+dtfTWi9AxpRBEQgKwT4N0RBRJu7muWsS+QoR0blIpB9AuM7134ha7PMnMDh7eIw5tm0LVTw4RLBI2w3gn1YjzI/digQF4PE8ZZKV+oYM4rdRtowDqmcP25dJQGinA8ckwmKD+xWgK+7A4bgouXmy5tfEDbcMVgLfLM7bYjN4dY3I/+0c2zF3a1hx3LLwl6jm8T1t77HfpW4ETvSWgxybGXGrFtfNrt+7lTOzNfSV21FQATyTYB/MziOsuDda1/mQbuNNHI9NOx1XCXXHwFNPocEOrqyt3uDZcycwMGkzDPmHO+aom9hD9thuxHsw3pwau7DsK0jcCcP/CRiTVS6Umf78TBv8/aKQGDz9V4RFRiHVM4ft85lUssOhWuWDC9x8dd/v864OzHKBU1lh0wwdghiDAFH8c31qWSQBgpcsSLMjLtbw9a7ZXGuv7WfmqvEjeQs1cSuS66Zd9vTCB3JcUqeiIAIxEMgfisIG8TZ4DhK/NZlsVYCEjlqJab2IpBuAlt2rrsg3TMI9z6bAscZHdcXppuqXRxhAgIP1IV5lHy5r2K1le7Dri2r9tBMu7BxF75MTXGqFPATUYBdD1ytPYQABA3XCgKDrXfL3Xy5+rAdCm4/N3/1n927DXnG3pDb8L0c27A3vyDGbOjV2PdKR3/CjuO4axq2lm6Z29Z66dbbsuC1HO9gu8TeS9xI3tIoPkfy1kQetYaARolMQHE2IqNqeUOJHC1HrgFFoC0E2L0xaeSwuW0ZvMmDZlPgANoz6drFgSCA28HEMYNgGTsMgg+mPLAHj2ZwzCLYztqinOCZxJlAnODe1oUJBOd1hwc4pd/F279l8Ingmz95n7ViTNhrSsPEGdvDxr3AL8QSW17rFZZhu1CsnTCmtm7yZtH+StTrX7l+8LM+2CtravNhAoZbRtu41t+OmfirxI1kL5ETn4Mt6Ml2Vt61goDGEAHF2UjHZ0AiRzrWSV6KQCMEsrp7AybRnuZombLUu+m8+QWXU7OLA6Gg4G/JV7k4FMGAmXQ8/bnSoxkIGAgH1j5X7im3uxp4uHbtIRAERQDaBoUQbHH0w92Z4B6rYedDcBcHYz28hzHugz55yhBkmAdjlRNUqI+SXD+C7csxpd3y9RtxKUrwcgu4R8xxy6LmmRfc3PZwde/JB/mH7cYIlsW1/oyf+CRxI/FLZB0kPsc1v/r1KgKRSuiwVEKvKhSBzBJA2OA4iuJspGeJJXKkZ63kqQjUSqBjhHktq7s3YJFZgeOaE49abfrNHJOSP4gKYa5SHhQJaGfFAPI28Vv84IMxdbRF0LCvOuWecpvogxhh77ke8lSXcXcIUIY4gR12WKya8pYhjxhBHYlYFfhA3qZD/msjE9xZQBwRBAL8IZGnzPbhSj+u9Sb8CI6LLXZ2wJR8WAo7ngMv/GTOXLkP61utjLHhBTcEHYQNbMLV7YvfQREmuBa0D5YxZ9aSOjfhL2PiO1fu3Xr6BNffrU9cXuJG4pYkikOe0DEYn6M+oSPKKGojAiKQJAL8XbfChuJsJGllovkikSMaJ7USgbQRGLtu7RVp87kWfzMrcAChd828HxWuqdjFEfytfsFv/yvsqAeV7CTg6iaECYQGt6xSnodb+oS1OeEBY6gP1vGQ7u7aoJ52YQ/JiAl7PTbc8HBPu2qJh3veVEK/am2r1YcFG620swN7zCFMUKLOzpl63qiCr5RHScyfQKVcaY+gg7BhbVJmE7yC8w/u1qBtWBlrGdf6M0biksSN8kuShprB+Bzs6CAQKQ8/aXBbPoqACNRGgL/bCBt9x6xfJWGjNnZJay2RI2krIn9EoDEC7N4474ZbMxlc1JLJtMCRxF0cwd+6sxA8MAcfaCm3iYfusIfpsMCU9KE9IgGiA/dhiToe0nkgDqunDJ+op519MKfcTZRTT9/xeA4AABAASURBVDu33M1jh4d7HryZq1tn85RTz+tXaW/Ly13hUa0dsUSwa23gK7sc7H25K7tH4BOsZ0x8pB47v/1T8V+f4JtM3LGtsGI5YCtonzFZt7B5hX1uwsqwGdf6YytRqUFxI1FzkTPGOG9c4WFISERABNJPgL/LCBt6M0r619KdgUQOl4byIpBuAlsOrPuK94yc7mlU9L74Ca1i03RWDu7iSIzzPBh3/NoYN01YVBr3wQT+8ODv9iFfTVSgnnY8NCNCcCVRRh2+BIYJvaUdD+b0JVlb2KGc+tCOgUIevJkrNkjWDnnKqQ908W/xl/FsgodfWSaDUIBd2wdfyzQtKqafHQ/frJ+MiY/U08G2sfapo9wmd2yXEe2w5drGBvasbWvDXulPGzdRZuuDV+xgj/buOOQpoy7QP2giWfcSN5K1HnF5Y3d06OhKXERlRwTaQiAobHQYM6ktjmjQphGQyNE0tDIsAi0j0DHCvPav191yY8sGbNNAmRc4PIWq38xoE99EDMvDLg+zXEn1OkVfkrUVlx1s1mur2f3wbcN84x+pmbZdb91xyLt1qchL3EjFMjXkpISOhvCpswi0i4CEjXaRb8+4Ejnaw12jikBcBPKwewNWmRc4mOTgLo5UxOLA31QmOS0CzSAgcaMZVJNrMyB0JNdReSYCIuAeRdGOjfx8HiRy5GetNdNsEejoMouz/OYUd7VyIXAM7uJo6xtVXOjKi4AIRCAgcSMCpIw2GRQ6zFEnL1Uw0oyusaaVSgJ2x8b+K2/qI3iohI1ULmPDTkvkaBihDIhAywls2bku04FFXaBJEThcn5qS1y6OpmCVURFoDgGJG83hmjarg0IHb13p3OXzl8/87a8mpG0K8lcEskCAv3vs2LBvRZGwkYVVbWwOEjka46feItBKAgndvdE0BLkROLxdHM+Yc5pGUoZFQATiISBxIx6OGbOyftthX5gx69aXzZGn3G/2OmnvjE1P0xGBRBLovnvJh45fueCOBe9e+zI7NhLppJxqGwGJHG1Dr4FzQSC+SeZp9wbUciNwMFlzRsf1haticRQg6EsEEklA4kYilyVRTnWavc34je73hI5dP3dqonyTMyKQEQLs1uAYynY7Pf4AD7EZmZam0QQCfD4uHLj7ziaYlkkRqExAtZEIdOQo9oYFki+Bg1k/Y7SLAw5KIpA0AhI3krYiyfYHoWNi1yWK05HsZZJ36SGg+BrpWaukeSqRI2krssEffRcBCORt9wZzzp/AoV0crLuSCCSLgMSNZK1HmrwJxOnQ8ZU0LZ58TQIBjqGwY0PxNZKwGun1IYUiR3phy3MRiEggj7s3QJM/gaMw6+4RfZ8uXPQlAiKQBAISN5KwCpnwgTgdxjm+wm+kMzExTUIEYibA3w1EDXsMRfE1YgacCXO1T0IiR+3M1EMEmklgfOfaLzTTflJt51Lg6Nu/50GzwtyV1EWRXyKQGwISN3Kz1C2d6ODxFd6+4sXqUFDSluLXYMklwG4NgoZqt0YMayQToQQkcoRiUaEItJxAR5dZvO3IrvtbPnACBsylwAH37m37ZnBVEgERaBMBiRttAp+zYRE72NVx1MlLedWsjrDkbP01XWNf8Wp3a/AA2gosGiO/BPiMKfBoftdfM08Ggbzu3oB+bgUObxeHMXOM/oiACLSegMSN1jPP+4gdHdvoCEvePwSJmn/TneEICrs1Frx77cscQekwZlLTB9UAIjBIQCLHIAhdRKANBDYaZebndfcGuHMrcDD57hF9V3BVEgERaCEBiRsthK2hQgmwq2Ni1yU6whJKJyGFcqMeAvYICrs1EDV4yKzHjvqIQBwE+PxpJ0ccJGVDBGojMG6NOaO2HtlqnWuBQ7s4svVh1mxSQEDiRgoWKWcuInak8QhLzpZJ0y1PwBU1ttvp8Qd4qNRujfK8VNNaAnweJXK0lrlGyzeBzo3Ndd0jO5bkmUKuBQ4WfubY+YrFAQglEWg2AYkbzSYs+w6BmrPuERbF66gZnzq0loBEjdby1miNEZDI0Rg/9RaBqAQ6RpjXbn18/vSo7bPaLvcCx4w9j1haWFzF4ihA0JcINI2AxI2moa3TsLpVIuCKHf9wyoAXnHTXz53ae/XNoyt1U50INJOARI1m0pXtZhOQyNFswrIvAsaMXbf2isFn21zjyL3Awer3LpuX63NKMFASgaYRSKW40TQaMpxCAl5wUjdmR0Hs0NtYUriQKXPZvv2EQKHE1NDxk5QtoNwtISCRowSJCkQgNgLs3jjvhlsviM1gig1J4Cgs3jUnHrXa9BsdVSmw0JcIRCIQtZHEjaik1C4tBIjZURA7jOJ2pGXFUuUnuzR4+wmChn37CQ+FiqmRqmWUsxUI8HlWTI4KgFQlAnUS2HJg3Ve8Z9o6+2epmwSOwdXsXTPvR4NZXUSgYQIyUCAgcaMAQV+ZJhA4ymKOPOV+s6uOsmR6zWOenLtLY+rKmwbYpdEx0DFLgkbMoGUuUQQkciRqOeRMBgh0dJnFk0YOm5uBqcQyBQkcgxg9xUu7OAZpNP2iAbJOQOJG1ldY8wsjMLi745pf/XqVFTt0lCUMVH7LiONSbpdGfqlo5nkkIJEjj6uuOTeLwPjOtV9olu002pXA4aza4C6OZ52iNmU1rAikmIDEjRQvnlyPjcCg2GEGj7K4ggcPubGNI0OJJsAODStoEEuj75j1q7RLI9FLJudaSEAiRwtha6jMEtholJm/7ciu+zM7wTomlk6Bo46JRuni7eJ4xpwTpa3aiIAIhBCQuBECRUW5J9DRsY1xBA9vh4d9Fe2unztVuzyy8wlB0CCGBmKGjaNhBQ0e5rIzU81EBOIhwN8LxeSIh6Ws5JPAuDXmjFzMvIZJSuAIwjqj43qzwtwVLNa9CIhAFQISN6oAUrUIOAQKood9O4u3y+MfThlgl4d9JS0Pyk5rZRNIgJ047u4MYmgoMGgCF0ouJZ6ARI7EL5EcTCiBzbrWnts9smMJ7ikNEZDAMcTCz3Vv26c3qvg0lBGBCAQkbkSApCYiUIVAp9nbih4zZt36sjnq5KWIHgQuZZcHD9RVLKi6SQSskOHuznCPm/CA1qShZVYEckGAv0PayZGLpW7XJDM3bscI89p5N9x6QeYmFsOEJHCEQOzbv+fBQvGcQtKXCIhANQISN6oRUr0I1EegI/xoC6KH3elhxQ/t+KgPcbAXHK2YYY+ZsDPDHjPpGOiYxYOY3nISJKd7EWicAH+3JHI0zrE+C+qVNgJj1629wguvkDbHW+CvBI4ykHuXzdN5pjJsVCwCPgGJGz4KZUSgJQQGRQ+708NM7LqEIy7ejg+OuQzu+vAFkL1O2lu7P4ZWxhUw7G4MV8jgiIkVM3jYkpAxxE45EWgFAf7eJVLkaMXkNYYIRCTQ0WUW77Bpl04clOElgaMMGE8Re8Z8sky1ikVABCRu6DMgAskjEBRAeItLIXmBTQsCiC982OCmBQGEh/4sHH9hHuy+ICFekBAvSAT8ZCeGK2DY3Rg8UEnISN5HWR6li0Cc3vJ3UiJHnERlK2sEtuxcp6MpFRZVAkcFOIaAo8Y8W6mJ6kQglwQkbuRy2TXp9BMI7vwwBfGD3R+eAMLuD9KRp9yPEELyjsA4Ygi7QcIS4oJNiCVucqm55ba9e0WcCCaECjchWJAQLUgIFyQrXtgdGBIwXPLKt5mAhq+RgESOGoGpeW4IbDTKzJ80ctjc3Ey4jolK4KgCrXtE36erNFG1COSLgMSNfK23ZpsfAuz+IA0GOw0TQxBEwhIiiU2IJW4y/3DKAAkRgsCcNiFIBBPiRDAhVLiJBx8Suy5I+VmgLM9UcxOBUgL8PddOjlIuKsk3gS3WrJ2VbwLVZy+BowojBRytAkjV+SIgcSNf663ZioAIJIOAvBCBnBKQyJHThde0Qwl0bmyu23Zk1/2hlSr0CUjg8FGUz8wcO19BXMrjUU1eCEjcyMtKa54ikDoCclgERCC7BCRyZHdtNbPaCNz6+PzptfXIZ2sJHBHWfcaeRyw1/UYiRwRWapJRAhI3MrqwmlZOCGiaIiACIpBqAhI5Ur18cj4GApt1rT3XeyaNwVbWTUjgiLjCvWvm/ajQVAFHCxD0lTMCEjdytuB5nK7mLAIiIAIikHQCEjmSvkLyr1kEOkaY18674Va9OSUiYAkcEUENvjb2nIjN1UwEskFA4kY21rHRWai/CIiACIiACCSAgESOBCyCXGg5gS0H1n3FexZt+cjpHFACRy3rxmtjV5i7aumitiKQWgISNyIvnRqKgAiIgAiIgAi0hoBEjtZw1ijJINDRZRbrtbC1rYUEjtp4me5t+xSLo0Zmap5CAvGKGykEIJdFQAREQAREQASSSkAiR1JXRn7FTWCLTnN43Dazbk8CR40rrNfG1ghMzSMQSFgTiRsJWxC5IwIiIAIiIAIiECQgkSNIRPdZI0Bg0e6RHUuyNq9mz0cCRx2Ee5fNO6OObupSLwH1ax0BiRutY62RREAEREAEREAEGiIgkaMhfOqcYAIKLFr/4kjgqIOdF+QlQa+NrWMK6iICpQQkbpQyUYkIiIAIiIAIiECiCUjkSPTyyLk6CYwfWHuM98xZZ/88d8uDwNGc9f1Mx7kFw88Wkr5EIP0EJG6kfw01AxEQAREQARHIKQGJHDld+IxOu3Njc922I7vuz+j0mj6tTmOaPkZmB+ge0ffpzE5OE8sPAYkb+VlrzVQEREAEREAEMkpAIkdGFzZn0+Joyq2Pz5/e3Gln27p2cDSwvl7AUR1VaYCguradgMSNti+BHBABERABERABEYiHgESOeDjm3kobAWw5sO4rM/Y8YmkbXUj90BI4GlzC3jXzflQwoaMqBQj6ShkBiRspWzC5KwIiIAIiIAIiUI2ARI5qhBqvl4XmEOjoMosnjRw2tznW82NVAkeDa03wFx1VaRCiureegMSN1jPXiCIgAiIgAiIgAi0h0GaRoyVz1CDZI7BFpzk8e7Nq/YwkcMTA3DuqYswcoz8ikAYCEjfSsEryUQREQAREQAQySqA105LI0RrOGiUeApt1rT23e2THknis5duKBI6Y1r932bwzCqZ0VKUAQV8JJiBxI8GLI9dEQAREQAREwBgjCLERkMgRG0oZaiIBjqbssGnXjCYOkSvTEjhiWm6OqphnzDkxmZMZEYifgMSN+JnKogiIgAiIQMsJaEARqIWARI5aaKltOwiM71z7hXaMm9UxJXDEubJndFxvVpi74jQpWyIQCwGJG7FglBEREAERSAEBuSgCIhAgIJEjAES3iSHQubG5btuRXfcnxqEMOCKBI+ZFnPnO+SfEbFLmRKAxAhI3GuOn3iIgAhkjoOmIgAjkkYBEjjyuerLn3DHCvHbJ9fNOTraX6fNOAkfMa+a9t7jf6AxVzFxlrk4CEjfqBKduIpBjApq6CIiACGSUgESOjC5sSqe15cC6r3hhDlLqf1LdlsDRjJX5TMe5BbMKOFqAoK8VU2NqAAAQAElEQVQ2EpC40Ub4GjrLBDQ3ERABERCB9BKQyJHetcuS5xuNMvMnjRw2N0tzSspcJHA0aSW6R/R9ukmmZVYEqhOQuFGdkVo0i4DsioAIiIAIiECiCUjkSPTy5MK5cWsMb+DMxVxbPUkJHE0i3rd/z4NGR1WaRFdmKxKQuFERT/sr6/PghH2nmFXXXmiW/vRic/vM6alNd3zlNHPWoR+pD4J6iYAIiIAIiEBMBCRyxARSZmomMH74umndIzuW1NxRHSIRkMARCVN9jXrXzPtRoaeOqhQg6KtFBLIgbrQIVdqGmXPmcWb0JsPNNqM3Mge9tzu16cC93mPOP+kwg9CRtjWQvyIgAiIgAtkiIJEjW+uZhtl0dJnFOprS3JXqbK75fFsnaIyOquT7M9CM2Ze1KXGjLJq0V1zZm72XMyF0THnPDmlfGvkvAiIgAiKQcgISOVK+gClzf4tOc3jKXE6duxI4mrxk3lEVY+YY/WkVgXyOI3Ejs+vO0ZTPHbF70fz2/cYPTVrTVb96yJ9Lz/ht/LwyIiACIiACItAuAhI52kU+X+Nu1rX2XB1Naf6aS+BoPmPTu2zeGYVhEnJUpeCJvrJFQOJGttbTmc2kiVuZi0862inZkH2y71Vz3x+eTWVa+NzQkdO3bzJmw4T0XQREQAREQATaTEAiR5sXIOPDd4wwr513w60XZHyaiZieBI7gMjThnqMq5hlzThNMy2TeCUjcyPQn4J6zT/fibmR6kpqcCIiACBQI9N/zqlkw5XYv/fX5NwoljX1h77lvPu7Zs3a5Pn3sQ2bJNbX9zul3h99bYgdbURO+NDYb9W4VgeXmLwdeOHD3na0aT+Pkh8D4gbXHeM+E+Zly22Zas8DRNk/TPvAZHdcXpqCjKgUI+oqJgMSNmEAm0wxxN7onbOE5t2z1OrP6zbe8vL6JgAiIQNYIIGg8ec4T/rRW3POKn68n89ipDxjsvXDvipLuy179i1ky53mDaNFfEFVKGoQUvLG6sX9/V921PMSqipJKYLlEjqQuTWr96tzYXLftyK770zqBtPktgaOFK6ajKi2EnfWhJG5keoWDcTc+cf6/ZXq+mpwIiEC+Cbzyk+IdFQgQiB71UEG4WPnk6qKu4yaPNqRt3jbWL0e0QASptpvD9WPU6OGeHWxFSf5gyqSOgESO1C1ZOx2uODZvTbnk+nknV2ykylgJSOCIFWdlY2xL0ltVKjNSbQQCEjciQEpvk2DcjbNn3+rF2kjvjOS5CIiACJQngIAQttMiKHqUtzBUw84NhAtb0jNtOzP1voPNzpfu4aUdf767mfzt9xuzvW1hvN0c+DBUUpzbdLtRfsEWu4z17Fh7la7v+vJkv58y6SQgkSOudcu3nfGda7/AM2C+KbR29hI4WsvbeG9V6TczWjyshssKAYkbWVnJsvNw427c8VSfueC2+WXbqkIEREAE0k7gqdMf8acwad+t/DyiRyXhwW84mOm/51Xj7txAyOjpLX0V9fj93mam/uRgbyfGYFfzxx88abMl11p8KOmsgtQTWN6K4yqpp6QJlCPAW1N0NKUcneaVS+BoHtuylnvXzPtRobJ4P2ahQF8iUJGAxI2KeLJQ6cbdIObGx8+7LAvT0hxEQAREIJQAx0PsjguOf2z/nZ2MK3LUsovj5Z8/74/Bzg2EDL8gJMPuC8akCmGknJDh7uCgrVLrCbR7RIkc7V6BdI7P0ZQdNu3SL7XbsHwSONoAnW1KOqrSBvBpHlLiRppXL5LvwbgbHzn3UrPyzeJz5JEMqZEIiIAIpIQAsTasqz1f3dHLvv2zQ7suatnFgUiBAUSLsJ0b1AXT+I9O8IvefPGvft7NlBM+3DZtzmv4FhCQyNECyBkbYotOc3jGppSa6UjgaNNSeUdVnjGfbNPwGjZNBCRupGm16vI1GHdj1s8WmPv+oE1edcFUJxEQgVQQ4BWu1lF2bdgdF+yYYAeGrat0fMS2ca/EyXDvjSl/N2q70X7lG8+HC8r44zdSJtcEJHLkevlrmvz44eumdY/sWFJTJzWOjYAEjthQ1mGIV8euMHfV0VNd8kJA4kYuVtqNu/HY/7xkzvrlLxqaN7tBkpCmvGfoN7ENTUidRUAEmkegDZbZFcHuDDu0u2uDMnZgsBODPDszaE++XKpWX67fJttuWq7KL6/Xtm9AmUwRkMiRqeVsymQ2GmXmTxo5bG5TjMtoJAISOCJhal6jme+cf0LzrMtyqglI3Ej18kV1Phh34+hLro7aNbQdosKcM48zSUj3nvvPZtwmQ78hDXVYhSKQcAJyL34CTzmBRdmtEbZLwj0+8scKQUDxzu2/6vW/URQplTuW4nZ2bbvlyueXgESO/K59tZl3jDCv3fK7+XolbDVQTa6XwNFkwNXMz9jziKVGR1WqYcpfvcSNXKw5uyw+d8Tu/lyJu/HCyyv8+7RnCJSa9jnI/6oE1EAEaiIQDCzKbo0wA5S7uzj673k1rJlf5raNuuti1V3Lh/o7x1X8wkImqq1CU33liMByvV0lR6sdfarjB9Ye4z3bRe+ilk0gIIGjCVBrNslRFWPmGP0RAQhI3IBC5lOz4m4Qu6P79G+ZJKRJnz9HgVJN5j/KmqAI1EQgLLBoOQM28Cj1f7q0j0vZ5O74iPL2FYQL95iMjQESHEA7OIJEdG8JSOSwJHSFQOfG5jq9EhYS7U8SONq/Bp4HvcvmnVHIKKpgAUKuvyRu5Gb544674YJjF0gSUqS3wLiOKy8CIpBpAuUCi5abNKKD3Zmx7NW/mP4Kuzi22u/tvhmEC3aK+AWBDOLGU4FjMoEm/i1t/RtlRCBAYLl2cgSI5POWV8Jecv08HU1JyPJL4EjIQujVsQlZiHa6IXGjnfRbOnYtcTfCHJNwEEZFZSIgAkkmgFCA8GB9DAYWteXBq7uLY8n3ng5W+/fstJj87ff79+wUeezUBzxRpL8gjDA+V4SPh6b91ryx+i2v7bjJow3HYbybkG/YtcXE98CGtVXpGiW+h7Wra7oJLJfIke4FjMF7XgnLs1wMpmQiBgISOGKAGJcJ79Wx/WZGXPZkJ0UEJG7Uu1ip68fRFDfuBhN48oKvmVXXXlgxjd5kuNEfERABEWgnAR7oEQ0QCWr146Hv/LaoCyLDgim3m2rpyXOe8PshSvQXxAq/IJBhxwdBS20xb2ChP4nxuCJ82HrEjXd9ebK9Db0yZ1th7Vlb1a62XyNXxq+XeSPjqm9tBJZL5KgNWIZab9a19ly9EjZZCyqBI1nrYcxnOs4tuKSjKgUIuflqqriRG4qpmehxk3cr8hXhIkqyne5c9AebTeV17bL/TaXfcloERMCYFfe8YnjIRyTgwbsmJs/V1Lps4zeeX122jgp2Y+w+Z0+DeMF9WOLYC0LIzpfuYdwdGmFtq9WH9QmWdfaMChZFvieeSN3MI4+ihnEQWC6RIw6MqbLBK2F32LRLv5xO2KpJ4EjYguDOzLHz9+Oq1AIC7R5C4ka7V6Dl47/y5qq6x0TcOOj7l1Tszw6RgZt+bJKQHj3/ayW+DttmREmZCkRABLJPgOMjiA6NJjfWRjlqiBKIFwgdCBmT9t3KkMjjx2637FvxWErQLn3q9Ztxo/gcHFP36SQgkSOd61aP17wSdtwaQwzFerqrTxMJSOBoItx6TXuvF3rGfLLe/nH2k60mEpC40US4yTW9pH+Z79zZs281Ud920nH0F001cQPD+22/I5dEpJ3/7h1m3CajE+GLnBABEWgvAY6PIDo0mhAvos6Etuzo2P47OxkSefyI2t+2o0+9fjMuflhbumafgESO7K8xM9xyYN1XdDQFEslLEjgaW5Pm9T6j43qzwtzVvAFkua0EJG60FX9SBmc3R9S3nUT1ee6995lpF91grvrVQ2bWzxa09YqAo4CoUVdO7URABERABLJCQCJHVlYyfB68EnbSyGFzw2tV2m4CTRY42j29dI/fu3be0YUZKB5HAUKmviRuZGo5kzgZRI7PXzPXnPXLX5h2Xi+4bX4S8cgnERABERABEWg6AYkcTUfclgE4mqJXwlZC3/46CRztX4OKHnSP6Pt0xQaqTBcBiRvpWi95KwIiIAIiIAIiIAJ1EpDIUSe4BHcbP7D2mIZeCZvguWXFNQkcCV5J/vL07d/zYMHFOYWkr7QTkLiR9hWM3f+3bzImdpsyKAIiIAIiIAIikBwCEjlqW4skt96sa+25247suj/JPso3YyRwpOFTcGjHZwtu6qhKAUJqvyRupHbpmuk4MTiaaV+2RUAEREAEREAE2k8gRpGj/ZPJqQcdXWbxDpt2zcjp9FM1bQkcKVkuHVVJyUKFuSlxI4yKyioQuOCjHzO3z5ye+jTlPTtUmKWqREAE0kxgxT2vmCXXPBtLisrhr8+/YfrvedVwjZKq2Y1iw7Zh3Gr2bD194mKz6vW/WbO6RiKQ3EbLzV8OvHDg7juT66E8K0eAuBtbdJrDy9WrPFkEJHAkaz3KeuMdVXnGfLJsA1Ukk4DEjWSuS4K94rWq0z811Rz03u7Up4s+c2yCScs1ERCBRggsmfO8iSv1F0SLar4gGjw07bfmyXOeMFyjpAVTbvcEmDDbvzv83sh2GItxn/vm42GmSsqeOv2R2NisfHK1bz+W18361pRpB4HlEjnagb3hMYm70T2yY0nDhmSgJQQ6WzKKBomHAK+ONUbxOExK/kjcSMlCtc/NsBgcvFa1b+mf2udUjCM/8sdlMVqTKREQgawSeOP5oYf4sDn2FwQQRIawumpliDCII247hIo3Vr/lFvn5SpkX7l1hHjv1AW8HSaV29diuZE912SKwXCJHqhZUcTdStVyesxI4PAwp+kY8jhXmrhR5nE9XJW7kc91rnHW5GBw9p33TdJ/+rdSn6TfcWCMRNRcBEUgygZ7eHczkb7/f9EzbruE0ad+tIk2Vox7snrCNR40eHmls1/4ff/Ck7e6JEwgVtiDKXMZNHm2bG3ZUPHX6I54dv7BMJqqvUXzYfc6eZUZRcRoJSORIx6ptNMrMV9yNdKyV66UEDpdGSvIz3zn/hIKrCjpagJDIL4kbiVyWtDn1wssrTNoTu1HSxl3+ikBjBLLfe/x+bzM9vTs0nMYcsHVVWOyWYAeGbYhosdst+0Yae/vv7GQQGOiLKNF/z6tkzUtnPeVd+Ya9KHPZ+dI9PGGHPiR2aLCjxNqkLCy9sdVbkXyN4oOOp4QRTnfZcu3kSPQCEnfjlt/NPznRTsq5UAISOEKxJLtwxp5HLFXQ0YSukcSNhC6M3BIBEUgEATkhAhEIcKSEGBkIE7Y5uxy2L4gW9j7KteerO/rNlnzvaS8ex7JX/+KVIX7UYg9hh10U9PMMFL6xs4QdJoWsvkSgLgISOerC1pJOWwyY3XjmaslgGiRWAhI4YsXZOmNe0NF+o1cVtQ559ZEkblRnpBZFBMJicBQ10E3uCGjCIpB3Av33vOoF/2SXhGXhHYvprf2tTIgS9ngJIo41bwAAEABJREFU9tzdIK74YcepdmUXBTtIrE3aY5OYHuSDiaDRwTLdi0CQwHLt5Agiafv9+OHrpimoaNuXoW4HJHDUjS4BHT/TcW7BCwUdLUBo+5fEjbYvQRodKBeDI41zaZHPGkYERCDDBNgNwa4IO0V2S7BrAqHCltV6fdeXJ5d0QaBoxCZHVjjeYg0T02PBZ2+PFJfD9tFVBFwCEjlcGu3Nd25srps0ctjc9nqh0RshIIGjEXoJ6Nu7bN4ZBTcUj6MAoW1fEjfahj6rA0+auJU5Yd8pdaT4++g3kFn9lGleIpAcAuuXvGHYBcFuCOsVIgS7Jdg1YcvqudKf4y1u3zDRw62Pkud4S5Hd54wh+Gj/Pa9G6a42IlBCYLl2cpQwaXVBR5dZfMn18xR3o9XgYx5PAkfMQFtt7poTj1o9c+z8/Vo9rsYbJCBxYxBESi4pcfOm0040c848LhHpP75ITOOUgJObIiACqSTADgiSdZ7dEeySsPeNXgniiWCCHY67IHqQbzRhF3vWDsdg3B0otlxXEYhKQCJHVFLxtyOo6Bad5nCereK3LoutJCCBo5W0mzSWFwDnGfPJJpmX2XIEMihulJuqyptDQDE4msNVVkVABNJLgF0R7I6IewYIJlPvO9g0cjQlzCfscYyG4zRh9SoTgVoJSOSolVg87ccPrD1GcTfiYdluKxI42r0CcY1/Rsf1RkFH46JZzs5QucSNIRbK1U2gXAyOA759idn3Gz9MRPrHH+sYat0LrI4iIAKRCSAQIBSwKyJyp4Q0ZEcIx2nsLpGEuCU3UkxAIkdrF2+zrrXnbjuy6/7WjqrRmkVAAkezyLbDLkFHV5i72jH0hjFz8l3iRk4Wun3TXPnmanPfH55NRMKX9pHQyCIgAnkgsM3bxpr3XvwBg1CQ5vmyS4TjNXYOYzYfabO6ikDNBCRy1Iysrg4bjTLzd9i0S2+mrIteMjtJ4GjlurRgrJnvnM+BeQUdbRZriRvNIiu7IiACIiACOSLA0Q7iV3AkZcef7556ccMuHcdrmBNCx9s/W/urba0dXUUAAhI5oNC8RFDRi+fO0zH/5iFui+VECRxtIZCxQYnH0T2i79MZm1YypiNxIxnrkCEvFIMjQ4upqYiACNRMAJGjFUdS/vr8G6b/nle9RL5mR2vswJwQOtK+I6XGaat5kwgs19tVmkTWGAUVbRrayIab0VACRzOottlm3/49DxoFHY13FSRuxMtT1jwC5WJweJX6JgIiIAIi0BABXj27YMrt5qFpvzW83YREnrLHTn3AtELsaGgC6iwCgwQkcgyCiPEyfvi6aSkIKhrjjPNjSgJHVteaoKPGzDH60zgBiRuNM5QFERABERABEWghgQWfvd24r54NDr3yydXmqdMfkcgRBKP7xBKQyBG2NPWVdW5srps0cpiiqNeHL/G9JHAkfonqd7B32bwzCr0Vj6MAoe4viRt1o1NHERABERABEWgHgaePfciY54ZG5u0mxMUgERvD1ryx+i2JHBaGrqkgULPIkYpZtdZJ4m7ssknH8a0dVaO1koAEjlbSbvFY15x41OqZY+fv1+JhszOcxI3srGVCZ6IYHAldGLklAiKQWgJLrnnWLHv1L57/vHqWQKa83YS4GCRiY/A6Wt7cQiNEjld+ot8FwSKPKY1zlshR/6p1jDCvEXejfgvqmQYCEjjSsEoN+DgYdHSPBkzks6vEjXyue4tnrRgcLQau4URABBJHgDgY/fe8ahAmiItB3AzylNfjbP8vl/rder66oyGQqV8wmCH45zsueO/gnal4lMVvFJLBR+s7fpPwnbKQ5mksks8JJbBcgUfrWpnxA2uPUdyNutClqpMEjlQtV33OekFH+82M+nrnsJfEjRwuuqYsAiIgAiLQagKIAQT9JPjnkjnPG+JiEDeDPOUIBrX4hODAjgz6cCwlTNygjoTI4R5X6S+ILJRHTbR/aNpvveCl+IvfJPLMB7EGf6LaUzsRqJXAcokcNSHbrGvtuduO7Lq/pk5qnEoCEjhSuWy1O927Zt6PCr0UdLQAoeKXxI2KeFQpAo0QmDRxq6Lum28youheNyIgAhkjUGE6CACIARWaeDsraFepTbm6zT4wvlyVXz7mgK39fC0ZhBlEjEp9EGse+s5vFcS0EiTVNUxAIkc0hAQV3WHTLv2yNxqu1LeSwJH6JYw2AeJxKOhoFVYSN6oAUnXcBOqJwTFuk9Hmgo9+zFzZe0LZ61mHfiRuV+uyd8K+U8zVXz7TLLnkO2bgph+bvou/ZeaceZxva/qnpnrlq6690JvPlPfs4NcpIwJ5IJDXObIzAwHAzp+dFMTKsIl7W0c72tv7Zl3feH51JNOIG64ww04R6zdXApn6hp4z5qWznvJvlRGBZhCQyFGZ6ts3XnuvgopWZpS1WgkcWVvRCvMZFDl2KTRRNK0ChKIviRtFOHTTGgL1xOA4+9APG4SBzx2xe9nr+ScdZoK7JVozI2OsAINogZjRu/e7TPeELSoOP3qT4Yb53HvuP3tiCAINdip2UmUeCGiOGSTAsQ2OctipIQps/52dvFgZHCkhcU+5bUN7+tn7cleOndi6Pz/Sb7Nlr66oMWq70WXbuRVFMT6mbWcIYIrPNhHIlCCmBDilHwFPEUXIK4lAswhI5AgnyxtTzrn+1iPCa1WaVQISOLK6smXmhcjRPaLv02Wq81kscSOf696mWb+walWbRm7+sAgTr197gSe8IFq4Iz72Py+ZWT9b4KWrfvWQuXPRH8w1C/9o7niqz6x+8y2/KWIIAs0LV37b26EiocNHE5JRkQikj8CKe17xnWa3A8KAX+BkKKfeFkV904kVFtj50V8hrgaCibsTY5NtN7VDlb1iz43xgZgR1hihpeerO/pVUcQWv7EyIlAngeWKyVFEzr4xhWefogrdZJ6ABI7ML3HpBAk6WhA59GYV0EjcgIJSCwlMGjMmttGmXXSD2fcbP/QTwkFsxmswxG6RR8//mkGYcLshYuBfx9FfNLuc/V1z1i9/4aXPXzPXHPT9S8yJP7jIHDxjlhlz/JfMp6bP8QQP2x+BhJ0qj86aXv9uFGtMVxEQgcQQcB/2t9rv7RX9cutfeHlFxba2cvxHJ9isWfK9p01/iMiBuOEeHeGYCaKE37FMZtVdy/2aicdu5+fDMgg0rtgS1kZlIhA3geUSOXykemOKjyJ3GQkcuVvyDRNG5DDPmE9uuMvpd4kbOV345Ey7nhgcrvdL+peZ+/7wrJ+eXf4nt7pqPo4GxM0gtsbOf/cO3xxCS/fp3/JEDPzzKypkrn3md57gsfnxZ3m7POyuju4JW3ixO4jnUaG7qkRABFJCYOSKoR89q4kK1FuRwDwXbYLsqkCwoDW7LQgG+tipDxiOifQXxA7iefCGFo6O0Ab77/ryZLI1pSg7PrbYZWxNNtVYBOIgsFwih9lq+NopemNKHJ+mdNoY+l8mnf7L60YInNFxvenP6etjJW408snJS9+mz7OeGByVnHLfSoLoQGDPYCI2RlzHPhAdiJthfeK4CcIGOzSi/rbV9rXXlW+u9nZ5TPr8Od7xFVtOPA/Gs/e6ioAIpJPA37Za33THESysyMFgHFfhOApiB/E8KCMhbrz34g8YhBTulUQgKwTyLHLodbBZ+RTXPw8JHPWzy0bPz3ScW5hIvl4fK3GjsORxfMlGMwkgQoSlSmNuPrb6GXKOfhz5wZ0rmYlUh9iA6GAbE1+D4yb1ChvWjr0idGAPu7aM8RjX3usqAiKQPgJjNh/pO91/z6t+PixDPbswqHMFC+4rJQQLgn+6b2MJtqeuVnGjs2eUb8aNJeIXBjKumBKo0q0INJ3A8hzu5NDrYJv+sUrFABI4UrFMzXXSe33sCnNXc0dJiPVWihsJmbLcSB+BCz76MUOwzrBEXIp2z4iYGxefdLTvBiIE8TX8gioZgpEiVCDgVGnq7eY4e/atfjNEDo7F+AXKiIAIpIrAmAO29v0lRoZ/E5J5cu4TfulmHxjv56NmeBvL1PsONrzVxE2UUYcQEtUW7dyYIOwIIZYH5WGJozC2HDHF5nUVgVYSyJPIsdEoM1+vg23lpyu5Y0ngSO7atMwzogv3rp3H00pLXx/bsgnagSRuWBK6JoRAuRgcB33wnZE87Bm/Tdl2iAIE97SJgKRlG9dYceXJ0ww7QehGvI1axA3EEYKRIlSctO++mKiaLrhtvheXwzac+8UTTBRxxLbXVQREIDkE3OCb7M4gPkZQKOCecjMYd4OjJMTWqHcWCBluasSOu5PkqdMfCQ1iirjh7t54+2d3qHdI9ROBhgnkQeTo6DKLL547L9+xBRv+pGTHgASO5K5lSz1D5Jg5dv5+hUGzKXJI3Cgsrb6SRiBKDA7iWrjJBt9s11zYfXHQe7u94fuW/skQb8O7afI3RBTeysIwBB6dddwxZJVEQARSSICjIdZt4mMQ9BNBg0CgXLmn3LbpcV65asvadeXoC4IL4yPQENdjwWdv94KYImwsmHK7ccUNXnWLuEJ7JRFoF4Esixx6HWy7PlXJHTfFAkdyoabVsxl7HrG0e0Tfp9Pqf1m/JW6URaOK5BP4+HmXmYNnzPLTsy9Fe1ViM2bGrolvfOoA3/R+51/s56tl6MvRmycv+JrfFFtX9p5goh45+ccfzzVW4PncEbtH7ucPqIwIiEAiCPDAP/nb7y/yBUGDYx9c3QrasevDLWt3HoHGihyeL88Zg++usEE54kYjO0+woSQCcRHIosjhiRsDZrfukR1L4uIkO0kmEM03CRzROOWmVd/+PQ+aZ0x2tnhJ3MjNZzcvEx03apO2TZUjJe7RlKgBRYm3QTwR4ofY/kyCPEIFb2JB6KCsUiLw6Omzb/KbzPikdnH4MJQRgZQRQLQgLgbxKYrEgsI8uKecetoVikK/OMrSzBQ6aKEQgWa3W/Y1CBj4Wigq+uIYC75L3CjCopsEEMiayDF+YO0xEjecD5ayHgEJHB4GfSsicEbH9abfzCgqS+ONxI00rlqufC4Xg6MShJVvvFmpuql17LiwA0y/4UabrXhldwbxNio2KlQidEQROebee59ZtnpdoYcxHJWZNHErL69vIiAC6SOAUECwT8QCAn8iCnDlnnLqw2Zlj4JwlKWZieMmHJsJ84EyBAx8xWd8J5HnGEs53+mnJALtJJAVkWP88HXTth3ZdX8tLNU2HwQkcORjnWuf5Wc6zi10mlNI6fySuJHOdcuZ11FicASRjGvTDg6ECnZc4A+BRdlNQb5aIiCobfPY/7xk9v3GDw2BTzc//ixD4FPKbD0iB+PY+3LXn918r1/1xd2n+HllREAE0k0giijQf8+rRTEumj1jjp6wS6TaOPhOqtZO9SKQBALLw18hmwTXIvmwWdfacyeNHDY3UmM1yh0BCRy5W/IaJnxox2fNCnNXDT2S0VTiRjLWQV40hUC7dnB8+kN7+fNZ+Fy0o66IFd0TtvD6IWTscvZ3zX1/2CgGfhwAABAASURBVBDHGIGE3RiUIZh4jQrfLvrMsYXvlb/Ov+03foN/3P/9fl4ZERCB7BN44/nV/iQ5xsIxkWYkjpnYgVbc84rN6pprAtmafFpFjo1Gmfk7bNqV/p3m2fo4JWo2EjgStRzJc6Z37byjC15teCIpZBL/JXEj8UskBxsj0K4dHAfuMvSaw3m/fyzSJNzX2P77vU+W7cObWBBAyjYIVCCO2PYIKJN0TCVASLcikF0Co7Yb7U+us2eU4ZhIM9JmHxjvj+OO6RcqU0pAJakjkDaRo6PLLL547rzsxApM3ScmHQ5L4EjHOrXNy1S9PlbiRts+Jxq4PgJpicHBG1AQEpglwgICA/la0oGDr5Yt14edHBxfOfqSq8s1KSq/4/fP+Pf7bb+jn1dGBEQgWQT673nVe4UqsSziSKvuWt6SCa5f8oY/DmPG4bu1ARPfuDIi0GYCy1NyXAVx47Yn5h/Es0mbkWn4hBOQwJHwBUqCe6l4fazEjSR8VORDjQTSEoNjzOYj/Zk91v83P18tw04P+1rXA/d6j7l95vSKr3bl+MoLL0d7De4fXhtqt/f2PdVcUb0IiEAbCDx26gPmyXOe8F6hSiyLKilSuxfuHfq73//LpU2b1Z8e/YtvmzHj8N3agAls/AGUEYE2E0i6yNExwry2Rac5nGeSNqPS8CkgIIEjBYuUBBd5fWz3iL49kuBLiQ8SN0qQqCA7BM4+9MPmgo9+zE8bj9nMn9yUXXfxy2nzgXdt49cdUBAUKLOJtn5ljZlJY8b4PdavXOnnq2XY6XHuz4bC+PDWE14Ju+raC80dXznN8504HdXshNXf89zTfnH35kNb1v1CZUQgcwTSNSECc658ciheRjO8f2Ort5phtiU2YQOjlgymQUQgAoEkixzjB9Ye0z2yI1oAsAhzVZNsE5DAke31jXV2iBzmGZOsc28SN2JdYxlLHoHpn5pq3LTN6I18J3v3fldR3c5/9w6/DjHB7Udbv7KBzOt/+WtNvS+4bb73thT7alc68zYWdnTgH4IHOztqjaOx6vWhnSRbbCmBA665TwKQWAIEA5387feb3efsaeK42olyfM7mm3mNy2/swML6+uaLtf17avvpKgLNIpBEkWOr4WunbDuy6/5mzVl2s0dAAkf21rS5Mzqj4/rEiBwSN5q71rLedALlYnD86bXm/tZzSf+yuuf2+pv/W3PfuffeZ9538tfN2bNvNdcs/KOxx1asIcSYJy/4WsXjK7atrvUTUE8RaCWBTbcbVTTc+P3eZiiL42oNr+n7P5uN/frG6rc8m6NGD4/Nb+bvGR38tsm2mw7mdBGB5BBIksgxfvi6aRI3kvPZSIsnnWlxVH4miEASRA6JGwn6QMiVegmUi8Hxjz+eawi4Oe2iG7zdD8HrrJ8t8MSCYDn3leqoxy6xLur1efNNRtTVleMq7OY48QcXmTHHf8l0n/4tb259S//k2WNXx/xvnGqi/kbWjQsSkyDk+aFvIiAC8RNwd1zFYR3RIQ475Wy4R0e6ujcu10zlIpBZAkkQORA3Jo0cNjezkDWxphGQwNE0tBk3jMjRb9rzDmqJGxn/cGl6iAGIEOx8CEtn/fIXBrGg1jraY7dWwi+sWmWM2dBr87Hx/MaRYKL4s8v0WebORX/wjCNynH3oh718tW9uXJC+15u746WaL6oXARFoLYExg0Kr3WXRzNFdMTWOcVyxJ7ijIw77siECcRFop8ghcSOuVcynHQkc+Vz3eGb9mY5zTatFDokb8aydrMRPIMMWESPs9A7cZQebrXhlJwaxNa7sPaFiO8QcdqzYRgd98J02W/HaM34ooGqtcUEqGlalCIhA7ATiPkryt63W+z66uy38wgYzbmyMzp7iozYNmjZxs2jUH/UXgUoE2iFybNa19lzt3Ki0KqqrRkACRzVCqq9MAJHDmDmmFX8kbrSCctPGkOFSAuVicJS2bH/JY//zkudE94QtIh0jmdz9NkNsjc8dsbs5Yd8pXt9y3xA5bFyOHd6xVblmReV7b9/j3//htaHXRvqFyoiACLSdgD1KEvdOi7h3VbQDlGXTjrE1pgjUQqCVIgfixg6bdrVnh3gtUNQ20QQkcCR6eVLi3KEdny142lyRI/viRgGhvvJGoFwMjiRyeOSPQ4FJES+q+fhk36t+k4tPOtpUeksKAgjHU+jw4JLlXKqmjx+wk99m3u8f8/PKiIAIJIdAV0rjV7zx/NCxt1HbxfuWJiv22GM2yVkteSIC5Qm0QuSQuFGev2pqIyCBozZeal2OQDNFDk/cmFv5V8Dl/FK5CIhALAQWPrfEt/PNww7x8+Uy7MpwY2vwlhSEDI6u2D6IHhd89GNmzpnH2SJz7R0P+vlymSnv2cFYQeSOp/oMY5Vrq3IREIH2ERiz+Uh/8DiPkrjHRtzjJP5gDWbWL3mjQQvh3V0G7jGb8NYqFYFkEWimyNG5sblOOzeStd5p9kYCR5pXz/U9AfneZfPOKLgR704OiRsFpPrKKgGOWfCwnoa0pH+ZscdIDtzrPZGOqRBbw31LCkLG69deYFZde6GX+i7+lpn+qan+8iKIEHjULyiTuegzx/o1jz32vJ9XRgREQATiIOAGAm3Wq1xd8ScOn2VDBFpBYLn5y4EXDtx9Z5xjIW7ssknH8XHalK18E8iNwJHvZW7N7K858ajVnsixwtwVy4gSN2LBKCPJIuC+kYT4FPee+88mLcnumoBolLedsLOi57Rvmqt+9RBd/IQdkl9QyCBuHPT9Swq5yl/s+tj5797hN/rUUftWPP7iN1RGBESg5QSatdNilHNsxD1O0owJxvmmE3e3icumGX7Lpgg0i0CcIofEjWatUr7tWoEj3xQ0+9gIIHKYEzoONI2KHBI3YlsTGUoWAd5Ics3CPybLqTq8YecFYkOUrp+/Zq7pPv1bntBhd3TYfgQvnXbRDSaKuEGfGQcfysVP24zeyNjjL36hMiIgAiLQAAG96aQBeOqaCwJxiBwbjTLztXOjrR+XzA4ugSOzS9veifWunXd03SKHxI32Lp5GbzqBE39wkeGhHqGDGBJpSq5AceXJ0yKzQthB6Njv/Iv9PmfPvtXscvZ3TZRjKXTiKA+7XsiTlq1ex8WLx8Hxl7MO/Yh3r28iIALJINCsnRbusZFmxMt4Y/VbHsC433Ti7jZx2XiD6ZsIpIxAIyIH4sbFc+d9MtlTlndpJSCBI60rl3C/2cnhiRzGPFuTqxI3asKlxuklwEM9QsfBM2aZNKVdps/yY3HwGthGRIVa3iLDbpH53zjVX3DEkfed/HXDDhBbeP5Jh5k7vnKavdVVBEQgQQSWzHneLJhyu5+e++bjZsk1zxo38GYS3HX9qectMPRnXszvd4ff68+XucPAztEVaWyZriKQKgIFZ+sROTq6zGLEDZ4VCib0JQKxE5DAETtSGbQE+Ierd9m8XQr30UQOiRsFVPoSgWQTIK7G6bNv8p1EVODtKH5BlQw7ORAniMsR9fWuiBv3nH26t1MD8+x4ueC2+d7bU9gBgi3KSQRAffT8r0UKgkp7JREQgeYRGL/f28y4yeGvWX3h3hWGB/6Hpv3WIAQgCPTf82okwcONi+EGBI17JmOct8CUs42ggd/4zzyYD/NifnYniNt30r5bmcnffr9x52D0J5ME8jKp5TUEHkXcuPSGebvzjJAXPppn6wlI4Gg981yNyD9gkUQOiRu5+lxosukmwO4TV1TgeEgtIgfiBMdVEEuqkeBYCjE2uids4TXliMzHz7vMy9tv2EI0sfcEIf3vy88z9LVluoqACLSHwM6X7mF2n7On6Zm2neHhPuzYB0IAgsCT5zxhEAgWfPZ2g2DQXxA8qnkdd7yMN1/8qz9kuUCg+MUuDfzEX/zGf+bhdx7MIPAw990LDKbed7DZ/js7GYSfweo8XzT3DBFYHkHkQNy47Yn5B/FskKGpayoJJCCBI4GLkjWX+Ids5tj5+xXmFb6TQ+JGAY2+RCBdBBAVgiLHBR/9WKyT4PgLx1LcN66c8OO53s6N4ECIJvt+44f+8RmCj/J2mlqEl6BN3YuACMRDgN0KPb07eA/3u92yb1XBwzxnDIIBwgFHOx479QHvOEu/I3iECSXxeFtqhXERNPADf/CLXRr4GWxtBQ12aSBoIPAwdxgE21a+V60IpIvA8goihxU3Zux5xNJ0zUreppGABI40rloKfeYftFCRQ+JGCldTLovABgJBkYM3q9w+c3rDr23lSAp2OP7iihuMWkm0uO8Pz5rJZ33XsMuDtiR2l8QtvGBXSQREoH4CPOzz0M9uBlfwQBwIs7ryydXecRaEBQQGhAYz2DBs18RgVV0XNxDonx/p92JoMC6CBn4EjSK0sEMjKGhol0aQlO7zQCBM5JC4kYeVT9YcJXAkaz0y7Q0iR/eIvk8XJrlhJ4fEjQIKfYlAugkgcvBGGDsLAo/2Xfwtg0BR6xER2tOP/tixNom5ERQtruw9wVYXXYnxQSBU+tgKhBcFH7U0dM0LgTTN0woe7HZg1wPHORANKgkerrDBcRZ2WBAPo55504/+np05z/smygkaHLVB0MBPBBrEGgkaPjZlck7AFTk6RpjXtug0h/MMkHMsmn4LCUjgaCFsDWVM3/49D3oih8QNfRxEIDMEiMnRffq3inZOIFCw22LVtRcaxAjEC3ZmjNtkQ8BB8pRxDAXxgXa0p58Fw2tgEU94ywyixZ2L/mCrDK+LRQyx9vyKQobYHvRxj9AQfBQ/CtX6EgEIKCWYQFDwQEyoJHhwnIUdFsTDINAnQkX/Pa+WDViKoEE97WhPP/pjJ4iFHRoIGoxvBQ12niBo4Gewve5FQASMWT54XGWLAbNb98iOJWIiAq0kIIGjlbQ1lkcAkWPmbv2fNAMDy7wCfRMBEUg9AXZO9Jz2TYMgsfrNt/z5cMQEMQLxgp0Zr197gRm46ceGPGUcQ0F8oJ3tRP9ZP1tgeA0s4gnliBYHff8SQzn3JMSQR2eVPxIT3F2CHwgr9FWqRkD1IpAcAogJ7JKwOzwqCR7s7ECo4FgJwgUCBkKG3aHx9LEPeYFMqacd7YMzZedIUNBgfAkaQVK6F4FwAgPGvPDuxX+dJnEjnI9Km0tAAkdz+cp6GQJsVZt51uG7SeQoA0jFIpBSAggSY47/kuGtJo/9z0s1zYL2CCT0P+uXvwgNJko5bRBBMM7bVXjLyvHv3I3bkoQ/rihy3OTwdiUdqxWoXgREoG0E6hE87A6NZa/+pcRvK2ggnHBEBiFFgkYJJhWIQCQCiBsHLB62Fz/rR+qgRiIQMwEJHDEDlbnoBPiHTyJHdF5qKQJpIsBbTXY5+7tm8+PPMrzdBFEC0QOxgcTxERJl1NOO9ggS1eZJGzeYKLs/fjZrmikXTPSWxY/7JnfYegs/r4wIiEA2CNQieDDjcoIGdqhXEgERqI+AxI36uKlXvAQkcMTLU9ZqJIDI0XvkoTtqJ0eN4NQ87QRy4z+qG3FpAAAQAElEQVRHS3i7CaIEogc7MEgcHyFRRj3taoHCkRjicoQFEw3G5egZv00tptVWBEQg5QQQKtiBwU4MdmQQO4PdGVy5p5x62qV8qnJfBBJDQOJGYpYi945I4Mj9R6D9AK458ajVnsix3ixsvzfyIBkE5IUIVCeAKBIWTPSuc04zVuQg5sa3jj3IN7bwOcU682EoIwI5IUDsDMQMrjmZsqYpAi0lgLjRc2PnZH5x2dKBNZgIhBCQwBECRUWtJ+CJHEcdcpiRyBENvlqJgAj4BNgJwhEYW7Dz373DEMz00fO/Zghm2j1hw7GUvqV/Muwkse10FQEREAEREAERaIzA1mbsnYgb/CzfmCX1FoF4CEjgiIejrMRAgH8Ye2MSOWJwRyZEQARSRADhglgeNvgoriN0cCVRvt/5F5NVEgEREAEREAERiIEA4sbwG1cfw8/wMZiTCRGIhYAEjlgwps5IYh32/oGcd9k+2smR2CWSYyKQWALE8iD4KMFL2a2Bowgb3FNO3A7KlERABERABERABBojgLhx7bipB3k/uzdmSr1FIFYCEjhCcaqw7QQKIkfni2uvaLsfckAERCBVBBAxOLLSc9o3TcfRXzRjjv+S4Z7yVE1EzoqACIiACIhAQglYcSOh7smtnBOoT+DIOTRNvzUE1j965ckSOVrDWqOIgAiIgAiIgAiIgAiIQDUCEjeqEcpofYqmJYEjRYuVR1clcuRx1TVnERABERABERABERCBpBEY6BiYzrGUpPmVBH/kQ3IISOBIzlrIkzIEEDnMy2tOK1OtYhEQAREQAREQAREQAREQgSYSQNy4e7NjvlfnEOomAi0jIIGjZag1UCMEek854qcSORohqL4iIAIiIAIiIAIiIALJJJBsryRuJHt95F0xAQkcxTx0l1ACXoTmh6+6VCJHQhdIbomACIiACIiACIhAswjIbtsISNxoG3oNXCcBCRx1glO3NhGQyNEm8BpWBERABERABEQgqQTklwg0g8Dzj++0h46lNIOsbDaTgASOZtKV7eYQQOToX7dPc4zLqgiIgAiIgAiIQMYIaDoiIAI1EkDc6Nu/58Eau6m5CLSdgASOti+BHKiLwKLZC41EjrrQqZMIiIAIiIAIFBPQnQiIgAgMEZC4McRCufQRkMCRvjWTx5aARA5LQlcREAEREIFmEpBtERABEcgJAYkbOVnoDE9TAkeGFzcXU7Mix8DAslzMV5MUAREQgQQSkEsiIAIiIALpJjBgzAsSN9K9hvJ+AwEJHBs46HuaCRREjplnHb6bkciR5lWU7yKQZQKamwiIgAiIgAgklgDixgGLh+2lmBuJXSI5VgMBCRw1wFLT5BKYsecRS3uPPHRHs94sTK6X8kwERCCcgEpFQAREQAREQATaQWBrM/bOnhs7J/OzdDvG15giEDcBCRxxE5W9thG45sSjVpt5l+3T+eLaK9rmhAYWgWYQkE0REAEREAEREAERiJkA4sa146Ye5P0MHbNtmROBdhGQwNEu8hq3aQTWP3rlyeblNac1bQAZThwBOSQCIiACIiACIiACIhCdwEDHwHTEjeg91FIE0kFAAkc61kle1kig95QjfqrXyPrQlBEBERABERABERABERABjwDBRO/e7JjveTf6JgIZIyCBI2MLqulsIOBttVs0e6EnclQNPrqhj76LgAiIgAiIgAiIgAiIQFYJEEwUcUPBRLO6wpoXBCRwQEGpMoE01xZEDr1hJc0LKN9FQAREQAREQAREQAQaJYC4oTelNEpR/dNAQAJHDKskE8kmQFRovWEl2Wsk70RABERABERABERABJpDgGCielNKc9jKavIItELgSN6s5VHuCHBkpfeoQw7TG1Zyt/SasAiIgAiIgAiIgAjklgDiBsFE+Vk4txA08VYTaOt4Ejjail+Dt5IA/7DzhhWJHK2krrFEQAREQAREQAREQATaQUBvSmkH9Shjqk0zCUjgaCZd2U4kAUQO8/Ka0xLpnJwSAREQAREQAREQAREQgQYJIG6k9k0pDc5d3fNNQAJHvtc/v7N/+KpL9YaV/C6/Zi4CIiACIiACIiACaSVQyW+CifKmFIkblSipLssEJHBkeXU1t8oEFs1eaF5b/3EzMLCsckPVioAIiIAIiIAIiIAIpIRAbt1E3NCbUnK7/Jr4IAEJHIMgdMkpgYLIoTes5HTtNW0REAEREAERyCUBTTqLBKy4wdsDszg/zUkEohKQwBGVlNpllgDBR828y/Yx683CzE5SExMBERABERABEYhGQK1EIGUEeFNKz42dkyVupGzh5G5TCEjgaApWGU0lgYLIoTespHLl5LQIiIAIiEALCWgoERCB5BAgmOi146Ye5P3CLjluyRMRaBsBCRxtQ6+Bk0hAb1hp36rc8ZXTzO0zp9edruw9wXd+0sStSuycdehH/PosZMZtMrppc7zgox8rsc3aTHnPDllApzmIQLMJpML+Y6c+YJ4+9iET5frcNx83pP57Xk3F3JZc82zJ3P76/Bup8F1OikAtBBA3FEy0FmJqmwcCEjjysMqaY20E9IaV2njF1PrAvd5jDnpvd93pwF2GHr4njRlTYueAgv2YXE2Emcndb2vKHBGHpn9qaolt1mbuF4dEpERAaJMTMLKCHFcSglOb3EnhsHI5CQRWL1hhVvz3KybKdekvXjCkxac8aO57982e2JFkweDPj/SXzO3NF/+aBOxVfegviEiITjYhLFXtpAa5I0C8Db0pJXfLrglHJNAZsZ2aiUC+CCj4aL7WW7P1CRw3eTc/H8x0T9jCaBeHMfttv6OxghxX0pjNRwZx1X+vniKQcAKe2PHxRSapIsfIFen98XbVXcs90QnhibTy1+nYNZPwj2ym3LPxNvr273kwUxPTZEQgJgLp/R8gJgAyIwLlCHhnGeddto95ec1p5dqoPDkEVr7xZnKcSbEnJx++e0XvP/2hvSrWt6Ky3WO8fZMx7XZB44tA2wm8+cb/msUJFTn+ttX6tvOp14FVr/+t3q7qlwMCHElRvI0cLLSm2BABCRwN4VPnPBDoPeWIn5r+dfuYgYFleZhvkub42P+8ZKZddEOkdOZPf+67/sKqVWb1m2/592ReeD43vwVjunUldmewS6NS548fsFOl6lzUbb7JiFzMU5PMH4Gt3vd28+7LPlSSJnxskhk5fKAECCLHH3/wZEl5uwuCO6rwfZNtN223W5HGX9P3f5HaqVH+COhISv7WXDOuj4AEjvq4qVeOCHg7ORbNXjjzrMN306tkW7vwj/xxmZl7732R0n1/eNZ37oWXV5gxx3/JdBz9RT99/pq5g/XZuCDixD2Tw99dXbwYvcnw3B9T2bJ7YtzoZU8EEkGga8fhZvx+bytJ239nJ/OeGw80a8eXHsXiGEXSjqrg75TFRxmbPvj4P5hNtxuVCMbVnHhjdbE4X6296rNPoCAtvjB18bCJOpKS/bXWDOMhIIEjHo6ykgMCvFu896hDDsv8q2RzsJatmiLBKNkVQSJfz7gEr6Q/iby1QSBVm4/r+qmj9i0yddWvHjLsoikqLNycUOcbaWDAPEjk3fkUzEb6oh/9SeTrscFA9MMGCTuURU3vGLdx1Kah7RibMRmbRD60oQpFIEEEEAh6pm0X6lGtATwRRAimGWosUGjb0p58oDr2W8awY5GvdwD6YodEPqqdYf2NHVFhLJIdl3zUsdUueQS2NmPv7LmxczI/gybPO3kkAskkIIEjmesirxJKgN0c6x+98mTF5UjoAg26xQPjqmsvNG66snfoDSAn7DulqI52j57/NcOD56CJossFH/1YUXvXVlHDwg1jU4/Nvou/Ze4995+9RH7JJd8x2Co3TqG7/4Ud3s7x+rUXeP2xQ/72mdObsoOCB+1tRm/kj0/m/z24yPz7vaXbz4/dZVJZVvRzE3NlzswdBsyDRJ75MEfWw+0TzMdhw9pkLNaasfGDhC8DN/3Y4AscbFv3CnfWlMQbZdw68tYGdkiMQ7mbsI0dxqY9Y5PIwwdOrLvbR3kRSAOBN55f7bvJWz9+v9N/GpsWTLndr+Oh+3eH32seOfwus/iUBw2vc/UrnQwP5bxFBBu2Le3JY48xaON0KcpST1+bHv7gbyoGRMUvxuMNMYxhxyKPv+X8LBp08Ia29KEvdkjksc0YYX7jH77SZtCMf+EYEOU20S7Mhjsu49lxyeMP9b5RZVJBQPE2UrFMcjKBBCRwJHBRUu5SPtx/+KpLFZcjuUvN7gaOUripe/PRvsPzfv+YWb1umHHrd/67d5j/+OKQCGIbH//O3cz0T03121I+8/bbuJQkHmqfvOBr5nNH7O61DzYgvgW2Hp013VR6kOVBGDu8nSNog4fr+d841dS7iyJoz94H7fUt/ZPh2M/se++1Tfwr3I784M7+fbkM83jhym97/Jh7WDvmOOfM4wyiA0JGsE0cNrCJbcQFxmKtKQsmfEFwQGgI1r1zs9HemjL3YF2Ue8QTbLN+Ye3hw2eDdedzFNZGZSKQVAKjthvtu0aQzL+91WFssjsSeMDmoft/n/+z15a4GF4m8I12PJRz9AUbgWqDvdd/1WcemvZbgzARrOc+6AMiAeVhCTEEvxgvrL5j6Urz0veeMuXECdsH0QEhgbZ2jrbOXhnjD8fcWSTs0A//wuZq+7nXYDv6VxsXf/ALcagcM3cM5dtLgCMpirfR3jXQ6Okm0Jlu99PovXzODIFFsxf2HnnojorLkb4VXfnmavOJ8/+txHEecN2HSx6KZ33z00XtTp99kyHGR1Fh4easQz9ieHgOPgBzxINUaOJ/8TDLg2yYyEEZAkbQDp1t4FTqevd+F0VFqePPbxbdR71hnuzKcNv/x91PeLewuuOpPi/vfjv+oA+5tyX5cvOABfYQUNxOiA53nVP8wqI4bDAG80NUCooL+IAvy1avo5mfEBrYheMX1JFx37SCLT5brhnGZGx4uOWsLZ8j93Po1isvAu0iwIP0kjnPhw5fLYAnIgIP2G7n4IM6dWHtKN9k1IiiIKf0RejoO/OBsiIH/dwUdowG0YJX3rrtGItgqyO228wrZiwyiBNPnf4I2ZIEG94og5BQUhkowB4s4hIa8Ck4Lr67c7AuwOyFrz5ecTeLbatrewjYIymKt9Ee/ho1GwSSJ3Bkg6tmkRMCHFkx8y7bR3E5mrPgvLHj6i+faUj8Bpwryeb57X69I7M7YdbPFpR0v/iko/3dFd8/5UTjHtsgJsXce+8r6YMf5590WFE5D6+bH3+W2eXs73qp+/RvGR6obSMeZG867UR761+vOu4fvZ0CfkEhgy3628CpvFnGih2Fav9rYLNN/HwtGXZj4I/b58cPDc3z2jsedKu8PGIBwoF3E/JtxsGHFs2DB3nmAI+DZ8wyPad90+z7jR8WMcGMazMOG9hkZ073hC3Iegl2MMQHfJnwmdPN2bNv9ersN3bhsK72/oQfz/Xa0I7+ttxeKXeT3fmCSIMt244r6jLlcAAAEABJREFUYzMmY8Nj88LnhM8WdaQw+5QriUCzCbDzgYf1YOJhnAdpHpCDPvAwTXwOWz5yRemPlkERwbZ1d34wRrAdtj9wywFm199/2BAolDe8uDs//vZWh3nynCciPbAHRRh2iiBaWF+48rYYxtrx57ub3W7Z13ubjDseQgIiDG3dBBt2Ybhl2MJ3Ap1yZS5uPeIM97B7x1ffa0j0ocxNa8eP9Oqot4k+tIEZPpEnIc7ACN/tHBh79NStqPbS+q1GmDCxx6vUt7YS0JGUtuLX4O0kEPPYpf8LxTyAzIlAHgh4cTn61+2Th7m2co48dLNTgcRvwLmSbD7KWz8q+XvWL39REkSTMREe+A06Y9n+iBPl3sRy0WeOtc28K20/ft5lht0PXkHhG7s+9jv/4kJu6ItdC4xjS3gYZm72nqu1RX/uSYgsp3zrerKxpE998O+L7CBGuON5R3reLI3sf9K++xb1c28O3GUH99aL5eHapBKRCSY83CN28LDvMovDBnyDTM/92V3em3nwwaYLbptv7lz0B3vrXec6R5bwlTakP618w6t3vyFoUGeTncd+2+/oNjOIF6yfW0jbz1+zQUBBdJv0+XNK/HPbKy8CzSLAAz/HQzhGwdUmjnC4D9Lu+D1fLf6M/22r9W61n+cBnwd0Hrh5CCe5ogNChd+4kEFYeO/FHyh6+8n4/d5mtjzjfYXaoS9El1d+MvQWraGa4pz7UI+Awy4KtwUiAG9fccvCxkOEob9th1ASZINQgS0rRHBlLrYPV8QZ+pLv6d3BkN7+2eJ/N6kbNXq4V0e9TZSTVt21nIufNtptjMFnv6CQYeydL93D4BP8ET+CbQrN9NVmAjqS0uYFSPjwcq82AhI4auOl1iJQnsCi2QtnTj9sohkYWFa+kWqSRuDoS672HjpdvxAeOCZgy3go5UHc3rtXfstPe7eM4x08tLpl5HnARzwgb5MrLhw3eTdb7F8vv+WhIqHEVrzU9brNNnRlx0RQAPi32xYV2WQuP3/0haIybj6+72QuoWnjMRu2d9vKkw/f3SA2MJ4t4woTHu4RELh3Uxw2wo7SIEa449j8d279tc161+4JW8Qe0BUBjSMriFneIM43xBFEN3g7xcqKQMsJ8PAdZVAemKM8LCNu8GDNAzoP3PQhkWccdiIgVJC3afMjuovEDVuODXYq2HuuK3/9KpeKyRVTVtzzSknbicduV1JGAeNxdZPbv/+XS90qLx8mVDBXeNmEwLPVfm/32tf7jR03bl8EKkQTV4Cx9QguYXOx9bq2hwDxNqbqFbCNwld/ESgiIIGjCIduRKAxArzGi7gcOrLSGMdW9uYB+yPnXlpxyHJxN+gUtotk87Gbeg/GiB/BRB837b7z9v7tAXu9x8/bzAMvPG2zTbmG7cJgx0ZwsAXzfhssMgg7YQ/qNHzqxZe4+AmxANGIN4gQUJRAnrAJCh5+h0ImDhscpSmY8r8QqyZ3vy10ffaYVPybaDqFlVEeNS3pL9U7ObLCm1OW/vRi7/gVwk85jlHHUTsRaCUBjk3wgB72wBx2RCW4yyPoa3AnAvWdPaO4hCZ2KrgVHA8Je6gvavPiX/3bt277k5+3Gd4Eg9ASlmwbe/3zI/02a4K7N2CDmOE3cDLwsskVeJwmNWU3+8D4kvbsTGHnDYFHOU7DfKqxKTGigpYQ2Lplr4BtyXQ0iAgkhoAEjsQshRzJCgHicnhHVl5eUxwxMSsTbOE82O0w7aIbTLn0YydORCNusXuAYxJhNvAheKTAbbdLT+lv4HiAvXfw9bDBK6KA25/f6NuH/HduNvQmAtvmyb7qv5m0beu5hu3C+Pevn2J444ibvnziAaHmv7j7lNDysLgdtiEMCOQJG96yQlyVsAf8Rm2E2YQ344alYBwV/N1h66HYHdzXmvhs8RkK60d8F45BIfwgePCqWILVhrVVmQi0isDa8SNNMLEDg6CVHHNA2Jh638ElRyGsf2FHVNzdE7adew3uRKDOjc/BvZvGbD7SvfXy7hEUryDwzfXhjb4/F9VyHAZhgLgYHMcJXosaF27W9P1f4bsJjf2xzdvGenVxfMOvSnbYAVKuDcILx2mYD4LH08c+FDkga6UxM1nXhkkp3kYboGvI3BCQwJGbpdZEW05Ar5JtGPkjf1zmxSJAYAhL7L5oeJBBA+Ve/brDO7byg44ONi26DNQZ2NM1Yn9YDx7JcNs0I48AgNgQtM2uh2AKa0e/f9z//VxKEutF0M2SikABggMP+Tzgs5PBrW7UBq8Ldu21K88xKGKpVBufXS6ILAhLVvSq1kf1IhAnAQQMxItg4ngJQSs55jB+v7fFOaRnK2zXh1dRwzd2YFRq7gog7Phw2/7trQ7vttzVq3S+vbF6Q0wi16atDhN4bF2tV+tPuX7sFOm+aA8TPLIT1n7Ff79iEDvY1RFWX6lMdfER4EjK84/vtMfdmx3zvfisypIIiIBLQAKHS0N5EYibAHE5zjp8N71KNm6w8dvjjR1hVnkAJ+hoWB1lHSGvZiVYJQ/3UZMVav5vVfFvFbHfzFRu90UtY/JQzlGTsD7ElCB4KLtjOBoS1sYtc99gY8vjsGFtccWPqOtCu//3YHE8EmzUmlhf3tiCvXK7OVybiEuzjjvGLVJeBFJDoB6xIg5RYNR2pTvgXGjuDg633OYRd2x8jGrXyd/eIOwO2rQmvGs98/c61vkNwend/76XF0SUnTfVzLCrg2Mr1dqpPn4CW5uxdx6weNheffv3lL6aLP7hZFEEcktAAkdul14TbxUB4nLwKlmjIyutQl7zOOwc4FhJuY7sXiBmRFh93+urS4p/9vv/MjyYR03WwMo33rRZ/zomZCu2X9lgptzui1rNfvpDe5XtwhENgojyilteEzvtohsMgkfYjgbEpDChqV4bYcd7eANK1HWhHWOXnVyNFdjjTTGbH3+W94pc3pjCK4ARXYKm+DxqF0eQiu7TQKBUrKjuddi/c5V2ZIQdaak2irvbgiM3wfYEBrXxMapdx1fYxbLs1b8ETTf9np0c7K5h5419Sw2CTdg8cWbJ95ob24kxlIoJ2CMp3s+ExVW6EwERiJmABI6YgcqcCIQR6L365tFGR1bC0LS9jN0H7BxwHWEHhntPnpgRtCXvpoXPLXFvvfze2/d413LfOBoS9vD6WP/fSroEXzNa0qDOAubSPaE4vgSiAw/dlVLYw/hh++1a1gt3ni+8vMI7coTgwY4GdncE7U3arnT7e702eBsJc3KdY87wd8uCedgEyxq9d+eAXwgnvDHl4BmzzKTPn2OuWfjHkiEIhlpSqILsEdCMzJgDti6hsH7JGyVltmDd71bZrHclDkUl0YFG7m6LLXYpjZPhCiC0D6awQJ0IC0ERgbfBhLW19njLCcdEuFZqZ9tHubp28AkWCB4cLULwCPpIfI4odtWmcQI6ktI4Q1kQgVoJSOColZjai0AdBAg86nVbNHuh3rLikUjENx46537xBMPOAesQxwgO+v4lJuwowfVn/5Ohj23LlTeOBB/S+e17uYdkHq5/e943DW8TIbim2+6+hx/FZFH6p0PDd0eEvb2lqGOVm7BdF9/6+R2Gh+5K6bIbS49sECzTnQdDsytmySXfMf99+XllY5jwkP/gkuU095N75CcOG7xm1zc+mLnquH8czJVeeIXrvef+s8H3WgJ+lhMjWO87vnKat97ldgEheMy9bX6pMyrxCOhbugjUc0SDB/JgHAmOUrgP7pYCwkAwhsbmR3Tb6rJXV8AIE1SePOeJ0KChGORIB4E6H/7gbwzihOvX+I9OoElReuUnzxbd2xvsEMyUuXFdcc8rtqrstXPF/5atwx5vS8E38mENPcEj4COCUFhblcVLYGsz9s6eGzsn60hKvFxlTQSqEZDAUY2Q6kUgZgKIHdNO/chXTf+6fczAwDKjP20j8B8FcYPf6FsHOC7AMQLuCQwZFC54kKcP9TbxcMprZO29vc7/xqmGB1oecBFFuHL/5AVfM9ihHcE13deQhoklHI/hoZv2NvHgz44Se1/P9eMH7FTUjbkS1LOoMOTmlsWPh5Qa4womzHPOmccZ2DJXBB18djvChDLiTbjldz7V593GYQNDs++91wR3cRy413sMr6pFlMEPEnmCeyJO0Q/fz/jEh0sELerCEuIXPiOKkFhv2rHejEeeNUPUsnWUkbif8cnimBusBwIQ9VWSqkUgUQTqOaLCBLY4ZXsuRemp0x8pevMH4gbCgNto7fiRhuMlbllY3t3BMX6/t5nRU7cqasbOC8ZjDCtgIBogaBCck8YIK4gTrljCcZbgDgna0I8+NmGr78wH7K1BZOAtKH5BmQxjImLgl000xR5+2d0Y5Km3vtOGRLslc54n66dhe5XulPMrlYmFAIFErx039SB+5ovFoIyIgAhEJiCBIzIqNRSB+Ah4/+Etmr1wpgKQxge1Rks8hNoHT7ryQPn5y+eQ9RLHKcKEC/rQ12s0+A1hgLgSg7fehV0hPNDydhB2a3DlnnKvQeEbR2GsoFK4NYgl5/7sLrJFiYfuVdde6D2UL/3pxQbxoKjB4I27+2GwKPTCw7zrB43+/a5w4YI6N/HQHRQMqHcFk/Nv+41ZtnodxV5C5MDngZt+7O2MYHcETCjzGgx+ow+CBLdx2MDOyjdXm/3Ov9iwvtzbhHB077n/7O2swBfyrthC+0+c/2/emtg+9nrno6W/nWWOrC9vQSHZo0XBHS+IWnwWWE84cOXeHZtxwj4HlCuJQFYJ9PTu4AXKdOfHwzsP7r/f6T/Nfe++2QTFDdoS8JNdCuQrJVeUoN3Ol+5hgsIE4zEGOyIYj7ERK2hvEwFIEUjsPdf3XvwBLkWJfthYMOV2g//Yct+K0n3RHiboN/dBnzBq/cI3EiIGPgRFGurwnTFJdlzEG+zYNPHY7WxW15gJbG3G3jl18bCJ2rURM1iZE4EaCEjgqAGWmopA3AS8YFPzLttHAUjjJlvZHg/4PIS6rRAzEDXcMoSLsNgI9OW37m5b4koQu8Itq5THLkdhgm0QPKgLliNI8FDOgzQP3xylCbaJ+srabx52yFDXwVwtbwsJO/aBf+zIwBxCzZ5f/07oMR92RpBo5yZEE/rQl3Ku3IcdFaI/iXZuCtqwdazr5LO+W7KTw9YHr/D9yLmXGsScYB33M2+/rUjAoaxcOuuXvzBhawUv5sA12JfPEZ+DYLnuRSANBOo5omLnRdwIgmPae3t1hQFbxpGWd1/2ITN+v2i7EdwdHNYGwkRQJLB1YVfEDYSYYB3CBLEu1o4fGawyiAtB/7FTzu+er+5YYqNcASJNmP+MSQqOi51amNFeKToBBRKNzkotRaCZBCRwNJOubItAVAIKQBr6wPjs8j9FJVjU7oVVq0p+Y//oklf8NsEHfB4oETP8Bk7mK5ddHfqgHhbHgYdZAmeyM4OHZMeMn6WONif+4CK/LJihjodidjQE6+jPwzo7HYJjvPD8q5S9XO0AABAASURBVMHmofc7dBc/ECAMlHuYDzNww5O/K+FLu/dsObTlG1GBN4ZMu+gGw9Ef6sMSYzPXXabPMvRx23DfqA1rz7NVGIOxGNOWu1fK+SxM+vw5ZcUN2mPrfSd/PfRtMKwJosw9zw29pQCxgjfIYJsxsBFM9GNt+WzwOQrW614E4iYQ9jDe2TOq4WG6dhxeZAMhoqigyg0iBw/hYQ/udMUeIgivRi0nEtAumII7OKhHmEAkYLyt3vd2ikqSHQ8BI0zcsB2wxVtM8C2MLe2YUzU7zIk2tHXtcKSFe8oZC3sk6z/j4itlwUQ/6rGL/WC97hsjoECijfFTbxGIm4AEjriJyp4I1Etg0eyF5ubLJ3S+uPaKek20oV9sQ074zOmm4+gvFiUeDOsZgAfQMcd/qciW+9DIzgl3LLcuOB47CXjIdtuTx0awLfcIBdQxPg+rNvGAu/nxZxnqaEPbSom5w4R+1obtz/zwizHwxSZ2kVSyaet6TvtmERvubV2UK+MHx8aHMI4IR7wpBN/duTAnyhibuTKfcmPHYQPbjMFYjBn0hXvKmQPtaF8p0Qbe9GHuNsGFzwuM3P7cY5v2zJv528TY9Iv62XDtKi8C9RLgYXzK4qOMmyo9wEcdB4HCtbnr7z9cchSjmi0ewnlwxw4P5QgQJPLYYwz3IT9ob03f/wWLTNgODtuI8Xb8+e4eC8axKep41g5XfIMtfa0drsyFOVXym/4k2tAWO/QjffDxfzBT7zvYUE4bN+E/48ImOC739KMeu24/5RsnwK4NBRJtnKMsiECcBCRwxElTtkSghEDtBesfvfJkBSCtnVsSeyBk2MQDLg/FtfpJP2ujnv61jtes9vjuzoU5UVbLeLRv1IYdL2iHe1vX7CvzYP42tXLsZs9N9kUgbgI8lPMATyJfzj5xKQiy+dipDxhiVgTbVerrtmUcm6L2cfvbPH2tHa62vNnX4LjcN3vMPNp3d214cdXyCEFzFoGEEpDAkdCFyY1bmmgogd7ew5/oPfLQHc16szC0gQpFQAREQAREQAR8Ai+d9ZQXhHT1ghV+mc2UO35i63UVgVoIbG3G3nnA4mF7KZBoLdTUVgRaR0ACR+tY1zWSOuWTAL8NIBkFIM3nB0CzFgEREAERiI3AFqd2x2ZLhvJNgCMpvP7VCxKfbxSavQgklkDaBY7EgpVjIhAbARuAVLs5YkMqQyIgAiIgAtki8Let1pdMiFeuEv9ifMQ3rZQYUIEIDBLgSMrUxcMm3r3ZMd8bLNJFBESgPQSqjiqBoyoiNRCBBBAgAOm8y/bJawDSBKyAXBABERABEUgwgXd9ebLh9askRA2Ca+52y75G4kaCFy0lrrFr4+5xR3dr10ZKFiz3bgqABA59BkQgRQQUgDRFiyVXRUAEREAEWkaAYJq8BYaEqMF9ywbXQJkkwK6N5x/faQ/t2sjY8mo6mScggSPzS6wJZo7AotkLCUCq3RyZW1lNSAREQAREQAREIAEEtjZj78zr618TgF8uiEBDBCRwNIRPnUWgPQQIQDrt1I98Va+TNfojAiIgAiIgAiIgArEQsLs2CCTKz1ohRlUkAiKQcAISOBK+QHJPBMoR8P7j1W6OcnhULgIiIAIiIAIi0HIC6R2QWBvatZHe9ZPnImAJSOCwJHQVgRQTUGyOFC+eXBcBERABEcgPAc00cQTsrg1ibXi/PEqch3JIBESgFgISOGqhpbYikEAC/n/G2s2RwNWRSyIgAiIgArUQUFsRaCUBdm3whpS+/XsebOW4GksERKB5BCRwNI+tLItAywkgdmg3R8uxa0AREAERaBUBjSMCIhADAYKITl08bCK7NmIwJxMiIAIJIiCBI0GLIVdEIDYC2s0RG0oZEgERSBMB+SoCIiAC5QlwHIVdGwQRnbHnEUvLt1SNCIhAWglI4EjryslvEahCoGg3x3qzsEpzVYuACOSBgOYoAiIgAjklwK4Ngohq10ZOPwCadm4ISODIzVJrorklsGj2QjPvsn3My2tOyy0DTVwEIhJQMxEQAREQgWwRYNfG84/vtAe7NvjlT7Zmp9mIgAgECUjgCBLRvQhklcDDV13ae8QhY4x2c2R1hVsxL40hAiIgAiIgAqkhwHEUdm0oiGhqlkyOikDDBCRwNIxQBkQgPQS831ywm6N/3T5mYGBZejxPi6fyUwREQAREQAREoN0EOI5ig4h6P/u02yGNLwIi0DICEjhahloDiUCCCCyavbD3yEN3bPmxlQQhkCsiIAIiIAIiIALZIsBxFHZtcBxFQUSztbaajQhEJSCBIyoptROBFhBo5RDebzQevurSmdMPm6hjK60kr7FEQAREQAREQATiJsCujQMWD9tLQUTjJit7IpAuAhI40rVeefdW828CAe83HDq20gSyMikCIiACIiACItBsAuzasEFEvZ9pmj2g7IuACCSagASORC9Prc6pvQg0QEDHVhqAp64iIAIiIAIiIAKtJsBxFAURbTV1jScCySaQL4Ej2Wsh70Sg7QR0bKXtSyAHREAEREAEREAEqhCwuzY4juL97FKlvapFQATyQ6BI4MjPtDVTERCBSgS8LZ46tlIJkepEQAREQAREQARaTABhg10bd487uluvfjX6IwINE8iiAQkcWVxVzUkE4iKgYytxkZQdERABERABERCBBgggbHAchV0bDZhRVxGohYDappCABI4ULppcFoFWEvC2fuptK61ErrFEQAREQAREQAQGCfB2lKmLh01E2PB+Jhks1yUJBOSDCCSPgASO5K2JPBKBRBLQsZVELoucEgEREAEREIFMEkDYSP3bUTK5MpqUCCSbgASOZK+PvBOB5BFYNHuhufnyCeblNaeZgYFlyXNQHomACIiACIiACKSBQJiPNs7GteOmHqQ4G2GEVCYCIlCJgASOSnRUJwIiUJ7Aw1dd2nvkoTt2vrj2ivKNVCMCIiACIiACIlAngVx1s8IGAUQ5jpKryWuyIiACsRGQwBEbShkSgfwR4Czs+kevPHnm9MMmSujI3/prxiIgAiLQXgIaPSsEFEA0KyupeYhA+wlI4Gj/GsgDEUg9AeJzIHSY/nX7mPVmYeonpAmIgAiIQBYIaA4ikHACxNlQANGEL5LcE4GUEZDAkbIFk7sikGgCxOeYd9k+ntCh+ByJXio5JwIiYIwYiIAItIcAx1EUQLQ97DWqCGSdgASOrK+w5icC7SCA0KFApO0grzFFIE4CsiUCIiACsRJA2OA4CnE2FEA0VrQyJgIiMEhAAscgCF1EQASaQECBSJsAVSaTQ0CeiIAIiIAIRCWAsNFzY+dkBRCNSkztREAE6iEggaMeauojAiIQmYACkUZGlb2GmpEIiIAIiEDuCSjORu4/AgIgAi0lIIGjpbg1mAjkl4ACkZauvUpEQAREQAREIKsErLBx7bipB/EzQFbnqXmJgAgki4AEjmSth7wRgewTID6HDURa+Y0r2WehGYqACIiACIhAxggQZ0MBRDO2qJqOCKSIgASOFC2WXBWBYgIpv5PQkfIFlPsiIAIiIAIiMETAChsKIDrERDkREIHWE5DA0XrmGrFVBDROOghI6EjHOslLERABERABEQghgLBBAFEJGyFwVCQCItByAhI4Wo48OQPKExFIFAEJHYlaDjkjAiIgAiIgApUIuMKG3oxSiZTqREAEWklAAkd52qoRARFoBwEJHe2grjFFQAREQAREIBIBCRuRMKmRCIhAmwg0IHC0yWMNKwIikAsCvb2HP2EUjDQXa61JioAIiIAIJJ+AFTZ6buycrB0byV8veSgC8RNIh0UJHOlYJ3kpArkjcM2JR632Jr1o9sLeow45zPSv28forSseEn0TAREQAREQgVYRCAob/v/PrXJA44hAWgjIz0QQkMCRiGWQEyIgApUIeD9MFYQO7eioREl1IiACIiACIhAfAQkb8bGUpQ0E9F0EWkFAAkcrKGsMERCB2Aj4R1deXnOadnTEhlWGREAEREAERMAjYIUN3orCURTvlwxejb41mYDMi4AIxEBAAkcMEGVCBESgdQT8H7QevupSb0cHQsfAwLLWeaCRREAEREAERCB7BILCRvJmKI9EQAREoDoBCRzVGamFCIhAkgkgdNx8+QQvRoeEjiSvlHwTAREQARFoJoE6bW9txt75/OM77WF3bNRpRt1EQAREIBEEJHAkYhnkhAiIQMMEiNFhhQ4FI20YpwyIgAiIQNYIaD7FBKywce24qQf17d/zYHGt7kRABEQgnQQkcKRz3eS1CIhACIHeq28ebRA6Bl8v2/ni2itCmqlIBERABESglIBKckIAYWPq4mETJWzkZME1TRHIGQEJHDlbcE1XBLJMwI/PwSQLQsf6R688eeb0wyZK6ACIkgiIQGME1FsE0k1goGNguhU2Zux5xNJ0z0bei4AIiEA4AQkc4VxUKgIikBEC/BCH0NF7xCFjjAKSZmRVNY1EEpBTIiACiSNgA4cibPBGFP5PTJyTckgEREAEYiQggSNGmDIlAiKQXALe7g4bkBShQ3E6krtYGfVM0xIBERCBVhGwwgaBQ3t+udHlEjZaRV7jiIAItJuABI52r4DGFwERaD0BhI7BOB1GQkfr+YePqFIREAEREIEGCRBfI/hGFE/gb9CuuouACIhAWghI4EjLSslPERCB+Aksmr3QFISOdMTpiH/6sigCIiACIpANAm58Db0RJRtrqlmIgAjUR0ACR33c1EsERCBpBBrwh627itPRAEB1FQEREAERaDkBewyl+8bOMYqv0XL8GlAERCChBCRwJHRh5JYIxE1A9qoT8LbxPnzVpb1HHrqjF5BUx1eqQ1MLERABERCBlhKwwgbxNRA2vP+7WuqBBhMBERCB5BKQwJHctZFnrSWg0UTAJ+D9sFgQOji+YvrX7aM4HT4aZURABERABNpEICy+Rptc0bAiIAIikFgCEjgSuzRJc0z+iEBOCQzG6UDo6Hxx7RU5paBpi4AIiIAItIkAwgaveb123NSDFF+jTYugYUVABFJDQAJHXEslOyIgAtkmUBA6iuJ06PhKttdbsxMBERCBNhKwx1CIr4GwQayoNrqjoUVABEQgNQRaJnCkhogcFQEREIEKBILHV7xdHQMDyyp0UZUIiIAIiIAIRCLA21Dc17x6/+dE6qlGIiACIpAsAu3yRgJHu8hrXBEQgfQTsLs6FJQ0/WupGYiACIhAmwhwBAVhg90aBA3VMZQ2LYSGFYHWEtBoTSIggaNJYGVWBEQgPwS837ANBiWdOf2widrVkZ+110xFQAREoB4C9giKja2BsOH9X1KPMfURgUwS0KREoD4CEjjq46ZeIiACIhBKgHPSxOowN18+gcCkegNLKCYVioAIiEAuCbBbwz2Cwv8ZuQShSTdOQBZEQARCCUjgCMWiQhEQARGIgcCi2Qt51WzvEYeMMS+vOc0oVkcMUGVCBERABNJFILhbQ0dQWrN+GkUERCCfBCRw5HPdNWtsYmzcAAAIzElEQVQREIEWEvC2HXOEZXBXh3eEpYXjaygREAEREIHWEkDUSPhujdYC0WgiIAIi0CICEjhaBFrDiIAIiIBHYNHshRxh8Xd16HWzHhZ9EwEREIFkEajPG0QNAob23Ng5+dpxUw/Sbo36OKqXCIiACNRLQAJHveTUTwREQAQaIODv6ph32T4KTNoASHUVARFoDwGN6hNgtwaihgKG+kiUEQEREIG2EZDA0Tb0GlgEREAENhAgyBy7OhSYdAMPfReBLBDQHLJPgN0aNmBozy83upx/y7M/a81QBERABJJNQAJHstdH3omACOSNwKJAYFIdYcnbJyAv89U8RSCVBBA12K3RfWPnGPcIircrL5UzktMiIAIikC0CEjiytZ6ajQiIQEYIeD8sE5h03mX7KF5HRha1pmmosQiIQFIIBEWNuzc75nvev9FJcVB+iIAIiIAI+AQkcPgolBEBERCBZBLwfpCW2FG8OLoTAREQgSYSkKjRRLgyLQIiIAJNJCCBo4lwZVoEREAE4iYQJnaEvXY27nFlTwREQASyTkCiRtZXWPMTARHIAwEJHHlYZc1RBEQgSCAT91bsIECpd4ylf90+EjsysbSahAiIQAsI8PYTRA0ChdqYGjp+0gLwGkIEREAEmkhAAkcT4cq0CKSXgDxPGwHEjt7ew58oETsGBpalbS7yVwREQASaRcAVNXpu7JxsA4Xyb2izxpRdERABERCB1hGQwNE61hopSwQ0FxFIIAH7AzpXX+w48tAdjd3ZIbEjgasml0RABJpNwBU17h53dLdEjWYTl30REAERaB8BCRztY5/pkTU5ERCB9hJA5MAD77po9kJ2dpibL58gsQMqSiIgAlkngKjB61w5fuKKGlmft+YnAiIgAnknIIGjPZ8AjSoCIiAC7SEQEDvMy2tOM+vNwvY4o1FFQAREID4CxNNwRY2eX250ed/+PQ/GN4IsiYAIiIAIJJ1AQgWOpGOTfyIgAiKQAQIFscM8fNWlZt5l+xQFKdVRlgwsrqYgAtkn4O7ScIOEWlHD28GWfQyaoQiIgAhkgEB8U5DAER9LWRIBERCB1BLwHgQKgoc9yjJz+mETtbsjtcspx0UgswTsLo2pi4dN5OgJbz2Z+vx/PeX9G5bZWWtiIiACuScgAJEJSOCIjEoNRUAERCA/BGbsecRSu7vD/OdlHcTukOCRn/XXTEUgKQTcXRoLxh3dQYBQRA3v36hBJyVuDILQRQRyTEBTFwFLQAKHJaGrCIiACIhAeQKLZi/sPeWIn/rHWV5ec1rni2uvMDrOUp6ZakRABGomgKBhd2lw7OTucUd3I2jYYyc1G1QHERABCCiJQG4ISODIzVJroiIgAiLQGAH7W1Lv+vBVl9rjLNrd0RhX9RaBvBOwgob7xhNEDe/fmrzD0fxbREDDiIAIZIWABI6srKTmIQIiIALtIrBo9kJ7nEXBStu1CBpXBNJDgF0a9m0n7NKwx060SyPBayjXREAERCAlBCRwpGSh5KYIiIAIpIGA9xvXguBhd3dYwcOP36EjLWlYRvkoArERQMxwd2ggaNhjJ1kKDhobMBkSAREQARFoiIAEjobwqbMIiIAIiEAlAggevb2HP2F3eJibL59gj7R4MTzWm4WV+qtOBEQgXQQQNNidQbJvOrl23NSDOHISFDT49yFds5O3IiACIiACSScggSPpKyT/REAERCDlBEoeYhZtONLi7fKYd9k+7i4PT/TQLo+Ur7jcr51AOnsgZpTbnYGg4b7phBmW/FtAoZIIiIAIiIAIxEhAAkeMMGVKBERABESgdgLeQ48retx8+YSZ0w+byE4PT/DQLo/aoWath+aTCAKumBHcnUH8DO/vciI8lRMiIAIiIAJ5JSCBI68rr3mLgAiIQIIJeL/5LYgedpeH+c/LOhA8iOUh0aN04VQiAnETCO7OWDDu6A4bDJSjJt7f0bgHlT0REAEREAERaJCABI4GAaq7CIiACIhAiwgUBA9ieVjRo4ajLS1yUMOIQDoJBMUMGwjUChrsznBnpp0aLg3lRUAEREAEkkRAAkeSVkO+iIAIiEBbCKRzUO8hyxU9br58QuhOD8X0SOcCy+vYCbhChg0Cys6Mu8cd3e2KGd7frdhHl0EREAEREAERaD4BCRzNZ6wRREAE0k5A/qeLgCt6zLtsH97cYmN66IhLupZS3tZHIChkPP/4TnsEd2WEBQGtbzT1EgEREAEREIHkEJDAkZy1kCcikFoCclwEkk7AixcQFD7C4npot0fSl1L+OQSiChkcMdGuDAecsiIgAiIgApklIIEjs0uriSWIgFwRARFIKoGg6HHz5RPc2B5FOz4kfiR1FXPhlytmsCMj+BYTdmRIyMjFR0GTFAEREAERqEBAAkcFOKpqFQGNIwIiIALJIeD9pntQ+HCDmnLUReJHctYpa564AgbxMUhWyAiLk+HtSsoaBM1HBERABERABBokIIGjQYAt6a5BREAEREAEEkFA4kciliGVTtQiYLAbg8SODAkZqVxuOS0CIiACItAmApkQONrETsOKgAiIgAiIgE8gkvjRv24fjr2QOl9cewXJrDcLjY6/+BzTmpGAkdaVk98iIAIiIAJpI1DJXwkcleioTgREQAREQARiIOCLH4GjL+sfvfJkM/imF15x6x+BCQghnggiISSGlYhmArGCtLUZe6dNHBmxiaMjJOJg8HaS4BESdl+QtAMjGm+1EgEREAERiJVAro1J4Mj18mvyIiACIiACSSJQTgjxRJByQkhADPF3hUgQ8ZYWoYJkhQquVqjgilBBQqwgWbHi7nFHd187bupBNiFY2IRwQeL4iLdm3kj6JgIiIAIikA4C8jLLBCRwZHl1NTcREAEREIFMEvAeqtkNUki9vYc/QTBUEjtCSGGCyMzph01khwhXgyjippfXnMaxGZsQSWzyd48gmLiJYzXccy2XQugjNoSlrZ3dEjaPAEGea7WESOGmesQKBIsQl1UkAiIgAvkioNmKQIoJ/H8AAAD//2RFusMAAAAGSURBVAMA9JVetduNp1wAAAAASUVORK5CYII="/>
          <p:cNvSpPr>
            <a:spLocks noChangeAspect="1" noChangeArrowheads="1"/>
          </p:cNvSpPr>
          <p:nvPr/>
        </p:nvSpPr>
        <p:spPr bwMode="auto">
          <a:xfrm>
            <a:off x="130175" y="-2620963"/>
            <a:ext cx="5943600" cy="5943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36CD30D7-A209-FDA9-69E8-DD0658DB2E26}"/>
              </a:ext>
            </a:extLst>
          </p:cNvPr>
          <p:cNvSpPr txBox="1"/>
          <p:nvPr/>
        </p:nvSpPr>
        <p:spPr>
          <a:xfrm>
            <a:off x="5239800" y="5395392"/>
            <a:ext cx="3818384"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6: ERP System</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Schgroup, 2025)</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2890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CRM System</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11560" y="1614090"/>
            <a:ext cx="4464496" cy="4525963"/>
          </a:xfrm>
        </p:spPr>
        <p:txBody>
          <a:bodyPr>
            <a:normAutofit/>
          </a:bodyPr>
          <a:lstStyle/>
          <a:p>
            <a:pPr lvl="0" algn="just"/>
            <a:r>
              <a:rPr lang="en-GB" b="1" dirty="0">
                <a:solidFill>
                  <a:schemeClr val="tx1"/>
                </a:solidFill>
                <a:latin typeface="Times New Roman" pitchFamily="18" charset="0"/>
                <a:cs typeface="Times New Roman" pitchFamily="18" charset="0"/>
              </a:rPr>
              <a:t>Functions: </a:t>
            </a:r>
            <a:r>
              <a:rPr lang="en-GB" dirty="0">
                <a:solidFill>
                  <a:schemeClr val="tx1"/>
                </a:solidFill>
                <a:latin typeface="Times New Roman" pitchFamily="18" charset="0"/>
                <a:cs typeface="Times New Roman" pitchFamily="18" charset="0"/>
              </a:rPr>
              <a:t>Analyses the interaction with the customers of a business organization to maximize customer satisfaction.</a:t>
            </a:r>
          </a:p>
          <a:p>
            <a:pPr lvl="0" algn="just"/>
            <a:r>
              <a:rPr lang="en-GB" b="1" dirty="0">
                <a:solidFill>
                  <a:schemeClr val="tx1"/>
                </a:solidFill>
                <a:latin typeface="Times New Roman" pitchFamily="18" charset="0"/>
                <a:cs typeface="Times New Roman" pitchFamily="18" charset="0"/>
              </a:rPr>
              <a:t>Benefits: </a:t>
            </a:r>
            <a:r>
              <a:rPr lang="en-GB" dirty="0">
                <a:solidFill>
                  <a:schemeClr val="tx1"/>
                </a:solidFill>
                <a:latin typeface="Times New Roman" pitchFamily="18" charset="0"/>
                <a:cs typeface="Times New Roman" pitchFamily="18" charset="0"/>
              </a:rPr>
              <a:t>The change in the behaviour of the customers can be tracked through this information system.</a:t>
            </a:r>
          </a:p>
          <a:p>
            <a:pPr lvl="0" algn="just"/>
            <a:r>
              <a:rPr lang="en-GB" b="1" dirty="0">
                <a:solidFill>
                  <a:schemeClr val="tx1"/>
                </a:solidFill>
                <a:latin typeface="Times New Roman" pitchFamily="18" charset="0"/>
                <a:cs typeface="Times New Roman" pitchFamily="18" charset="0"/>
              </a:rPr>
              <a:t>Limitations: </a:t>
            </a:r>
            <a:r>
              <a:rPr lang="en-GB" dirty="0">
                <a:solidFill>
                  <a:schemeClr val="tx1"/>
                </a:solidFill>
                <a:latin typeface="Times New Roman" pitchFamily="18" charset="0"/>
                <a:cs typeface="Times New Roman" pitchFamily="18" charset="0"/>
              </a:rPr>
              <a:t>CRM system only focuses on the tracking of customers behaviour change to satisfy their needs (</a:t>
            </a:r>
            <a:r>
              <a:rPr lang="en-GB" dirty="0" err="1">
                <a:solidFill>
                  <a:schemeClr val="tx1"/>
                </a:solidFill>
                <a:latin typeface="Times New Roman" pitchFamily="18" charset="0"/>
                <a:cs typeface="Times New Roman" pitchFamily="18" charset="0"/>
              </a:rPr>
              <a:t>Sunbasedata</a:t>
            </a:r>
            <a:r>
              <a:rPr lang="en-GB" dirty="0">
                <a:solidFill>
                  <a:schemeClr val="tx1"/>
                </a:solidFill>
                <a:latin typeface="Times New Roman" pitchFamily="18" charset="0"/>
                <a:cs typeface="Times New Roman" pitchFamily="18" charset="0"/>
              </a:rPr>
              <a:t>, 2022).</a:t>
            </a:r>
          </a:p>
          <a:p>
            <a:endParaRPr lang="en-GB" dirty="0">
              <a:solidFill>
                <a:schemeClr val="tx1"/>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6935" y="1890229"/>
            <a:ext cx="3960439" cy="23719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cEAAAHjCAYAAABb36TVAAAQAElEQVR4Aex9B6BcVbX2t2fmttz0hCR0SOgdpDdpgmABBBQrXUX9rc+GDQti7w99PtuzgCDdBtJR6UVKCAFCeu+3Tz3/961z9rln5s7cOwmpZIa99upr773OLuecmRtSaHwaGWhkYJ1lIAiCEYQ98vn8KcTvIlxG+EaxWLyqVCrdLCD9JPELxNMT8FKhUHiQ8j9R9gP6/BfhbMKhhK0Jbp11shGokYFGBuIMNA7BOBUNopGBNcsAD6Y9COcQPs+D67c8wB4h/RzhsUwmcxuj/Y5wBeHTqVTqUufc6QLSBxDvSrxbAqak0+nDKT+bso/Q59uEPzHWA4SnCc8z/l/YzvdIX8JD9jjiEbRplEYGGhl4BRloHIKvIHmbrWuj42uVAR462xBO5kF0BZ/adDj9i4GuI3yVB9e7eYAdQtiO0E7ZOimMlSaMJ+xGeAPb+RgD/5wH5j3sy8Psy9XE5xH2JWSoa5RGBhoZWIMMNA7BNUhWw3TLywAPlj0JH+NT2C3E/2YGbudBdBkPoSN4KI0jX7UU8l1Y0TsTi1c8RXgWC5ffiUXLr8fz8/+E+2Z8H/e9/C3Ct2O4e8aVmDr//2h7C+ExLFk9NejsW4JSPlc1PtsGYU/25e00+A379jDhXh6KPyQ+lTCa8kZpZKCRgSEy0DgEh0hQQ73lZUAHCJ/09HR1HelHmIHv8cB5M2En0mUlm+8KOrtmBEtW3IuH5v4Ud834Iu564VJc/9w78dtnT8MfZ7yNcA6unXEp8afwt3mfxiNLv49HlvyY8KMYHlt6FW6fdzltPk54J65+4Uz3+2fPxM3TLsTdL34a986+Ei8uuhkdHU+gN7cKQalY1g/2rY1wFA/FD1PxN/b738Vi8avEB5BXaUAjA40MVMlA4xCskpSGaMvMQC6XO4wHx5U8OB7jk95vmIVzeLAMJ45LEAAdnS/iqUV/DO596TPB7555k/vd9Le463jI3Tf/Cjy67H/w2Mo/Y172KfoUEaBE4IGV4lJLNSGVbkJzZhihvQxaMu3UtSBwGUJAX4e+YBFm9N2PR1f8Dg8u/AH+MvsT+MML78Gvn30dbn7ufDw8+3uYvexeFAudtC8v7PdePBA/z7HoxzY38lB/+6pVq8aUWzW4RgYaGeDKbCShkYEtNwM8JBzhjaVC4c5MJnM3D47P8ACZksxItq8TLy6/I3ho5jeD3z9zOq554VzcNvMT7uHlv3UdxdnoK/UgjyJaM8PRlh6L1vQINKXa+Loy3Q9IwUUAUtXAUe7MRn4ppFwzmlPtjDcKwzJj4dIZ9AZZ9BVXYkbP/bh74bdw84z34/+efSP+Nu1DeG7xNUFH9zNIfpxzrYQzeahfPXz48P/wkP82x1s2vqR9g36VZaAxnCEzkBrSomHQyMCrNAM8DE4m/IPD+7NLp0/kYTGMdFj4MLak40k8NPvr+MO0M3HTixe6+5f8yC3uewrdpdVobRqB1vQopF0LIcMDK00/R1h/xSFlbaVdE5pSwzAsMwaldAkrc3MwtfNW3Drz4+7a6e/EDVPfgWfn34hsbjGSHx6EO6RSqf8qlUp6VfoFjn1SUt+gGxnYEjPQOAS3xKu+hY85n8+fyIPgVh4Cf3fOnZRMR0/f0uCFhTfgz89fgqunn4X7F12FFfkX0cLXlS3pkTx82pB2TXRZvwceG6ir8FhEJtVqT4xtmdHoKPbg5a5/4W9z/x/+OO0cPDjz+1jRyafDUn84HoQTCV8JguDfhE8SRvVrG1QjA1tWBl6Fh+CWdQEbo60/A9zsD+brwD/yALjDOfcmQjz/O7qfD/458zJcPfUs9+c5H8e0jtv43VwTWuzVph4QN41Db6jRZnhAN6fbeWiPxNLsXPxryXfx+2nn4uZp78dLy27g94cFPuPCPhz/ZBLfYl50GF44derUZvKN0sjAFpWBeBPYokbdGOwWlYGVK1eO5uH3VW729/IAfBshPtFWdvOgmPnV4Orn3+b+vfjXWF2ah3T0ZJVCYnn4o6MSK5NeVklX4yV7peDb89jHI88xAsQSZVwLmlLDUXQ5TO+6FbfM+Cj+OPVt7oVFdwQoyiIEHoZ7k/rl7rvvfhf9jyTdKI0MbDEZSKzyLWbMjYG+CjNQa0jc1I8ZMWLEP1Kp1Oe52bd7u67uJfjXyz8O9Mrwn4v+23UXu9Ca4nd84MNQ4EA/BKWgH4KIroaTsiQt/4jn61cILK5klRDZmo3oaiAfyQfBGp+1QTvROhBdkEaLG4lUahgWZB/BrbMucTdMuwRzlj8eIPGalN8ZHk3fu6MbhsbfGaLx2RIy0DgEt4SrvAWOMXr606u+27m5H+JTkM314tGZv+L3ZW/FvxZfycNvMdrSo5EKMuDZQogeoyIkvwD+Pz1khbTkBgk7mrFEggiZDSuH8D+1QSNrhwdOPzYhDQcpZi+7yCbsCWsLGvWNNCW0Ym10ZEzkeLg3oR3pVBNmdP8N17/4dvfX5z+BeSsegf/wRqFFNwxs6w7C8V7ewI0MvFoz0DgEX61XdgseFzfvk0aOHHkfN/NPclNv86mYv/Iu/Gnq23HXws9jZeFltPD7vjSf/HhcgGcUnINOEjuYnBNDXiU60GJJxEtVCQ6uUlTGS8v+WTuxIoqnfjj6C1cDs6et1xkfVZJFZHns8Djsr3kwIkihCcMRuCKmdlyLP750Du6Y/kX09i1jdNjHOXcw+6k/uv8G8SgTbnJVo0ONDLzyDDQOwVeew0aETSgDfJX32VKp9BcegPv5bvX1rsC9L16JP06/CPP7HkVzejjSaI0PC27yPPiAUlCCDhOBaA/idXaIN1taiV5bUDz1zWIpsDGseAQpJsOjJtCspo7+phvMRroIUsjwv2H85rMZjy3/BZ+OT3fPL7kF/sODkEnCp9nPe3K53AFe3sCNDLyaMtA4BF9NV3MLHgs36tGFQuFXPPy+TmjxqZix9KbgT8+/DQ8s/iHg0vZDEcenLfDjDyPxjryjvDZgUG1tv+oa8OM1JOMiWcxsAMI5xwPX8fvQEVjSNwd/nfFh3D/jsqA3Oy9u3Tl3YCaT+Svze0YsbBCNDGykDKzrZhuH4LrOaCPeBs8AD8DdCbfyu78LfOP5/FLc+fwXccOLH3Lzep5Da2YkXJDmhs+jL/H0RT8+BYayLZUGnyCZATS5YSQzuH/h/7jrp16CFxfe6dMJHoTbEK4vFvNfYp54csaqBtHIwGadgcYhuFlfvkbn9XTCTfkubtDH+GwsXjUtuO7Zi/DwsquQcm387q/dqxp40AwEzFcawzLjsCD7DG6adRHumvEFoNRjXnzCTqdSmcv5uvl/mfORJmxUjQxs5hloHIKbwwVs9LFqBrgRf4yPJNfyANzWG8xZdjuum/42N7vnUbRlxiLlGlPc52ZNcBOfCtMug0cW/wy3TvsQOnuXxO48DC8KisXbmP9dYmGDaGRgM81AY4fYTC/clt5tbsCfYQ6+l0qnm4n5tAI8POtn+NP0/4fu4gq0ptf/g4reqm6uAL4CFVT2XzKB5ODr4yaMxjMr/4brnn8rlnU8Dv9x6fQRvAa3EvbysgZuZGBzzEDjENwcr9oW3md+L3UFU3AlwUp3bilumnYp7p53OfSvozS59uh7PhCvP7DGo8NEB8cAkIH0woI1o9lxOUUg3zUFucpHWJCgdcgZq8qAlYqBVWw/AJ+07YZiSfd0XDvtEkxbfKsiGTjn9uQheH02m93TBI2qkYHNMAONQ3AzvGhbcpd5AH49lcpc5nPQ2zcPNz13MZ5dfi2aUiOQ0t/9lUq2gQ95Avoga4t5kgSRr7AgYkPkBcICSYUFa0PTR64CkvGZW0mLN6hhyG5TTSUJ1qRVnCrGDAakjULLbWdhKf4841I8MfdH8P/SjA7CTCp1Mw/D3S1Ao2pkYDPLQOMQ3Mwu2Jbc3WKx+P1UKvNZn4Ounjm45fkL8PLqB/n933g+tThCAH0NyDoyc8Q1gIfAgB1/TWQWOQAbVTFA8qNmxQsLXilNf4URkLT2qtHSGVRTUuYIMO+oFi8AKHVwLoJUiBF9mlwbD79m3D77G3iAr54jMVKZzG48BP9C2N/LGngtM9Bw2+AZaByCGzzljQbXJgM8AH+aSqU+6n1XdM3Cdc9cipc6n8awptHQYaZ/LlMPgaWiWP9EI1wL9G+EvnKwNnkWWvtJzAdSkwkLpBMWJGkalYoBSsKSe1p8kha/NpCMkaDD817tgm0T2DYPMqWSECBgP0PeFBCdck1Iu2b8c8GVuHfm1ylSFMA5twuZGwnxP1KAxqeRgc0gA6nNoI+NLm7hGeDG+iUegO/3aVja9XxwzXPnYGH2CfuHobk7q1AdcDNGCIDe4g0B3Ohp8UprtcSjFIIkLb4ucIATADB7TwsLAJhedASIsOS1aJpAegNgAB1AvQWsTeZB9jrSTM6KeYc+AS2EBcqV4ytnhxT+Nf877v4532Tu5QU45ybT5/re3t4d0fg0MrCZZCC18fvZ6EEjA7UzwE31AmovJ1hZ0fEk/jT1fLeydy6a+R2ghOEWzA3dnlyIgxC4r5OgBfn1TasPArUjvL4h2U4teqg+yE/Qb6dEKV8RFkngKadiIHsRDhk0BaPxzznfcw/P+ZHOT1nqINy1paXlal63MSZoVI0MbOIZaByCm/gF2pK7x430dYSf+Bx09SzE9dM+gGW9M9GSHsm9ODBVWIMbMM88Mv2beoNfo1wg/MhHlOEon4iPuTCnOgxTLs2jsB13zroST875jVwM+ER4ZKlUuorXzpmgUTUysAlnoHEIbsIX59XctaHGxg10H8JvuKEOk222bzVuev59WNjzMtrSo+wAdNxiAykJtmETN8oryECUTOXVR4nzGukipDPQIO0ySLtW/H3W5zBtwc3eDXx9fS4Pws/HggbRyMAmmoHGIbiJXpgtuVs8/CZxA/29c24b5SEolYI/v/gRvLz632jL8AC07bf/iSRieTCi8XmFGdCh5yEZKpb5U1BK0pKnXTNzn8afZ3wcc1Y+QKmUBl8uFArvMqpRNTKwiWagcQhuohdmS+0WD8AU4Wd8koh/bn/bjM9g6rI/8wAcy7Qk91iyjbIJZCBAU6oVuWIWN05/P5b3zLCLxGvo0un0T/L5/JFhJxt1IwObXgYah+Cmd0229B59gk+Ap/skPDr3l3h43v+61nTjdxY+J5smDtCcasfq3oXutmlfdH3Zbt/NUalU6re8sZnkBQ3cyMCmlIHGIbgpXY0tvC89PT2Hc7P8ok/Di8tuwj9mfBktqdHgwejFDbypZsAFaE2Pxkur78CdL3yBvSwSAB6CU0ql0veMaVRbXAY29QGnNvUONvq3ZWRg+fLlI1taWq7iYTdcI+7qfRn3vngFiqUCUi7D75zC7wD1HVQDNt1c6PvZ5vRwPLn093h8Zv+5x4Pw7UGhcI6ubQMaGdiUMtA4BDelq7EF92X06NFf40Z5oFKgQ+6vL16Oud0z7RVbUArQgM0kB7x4yq1YpAAAEABJREFUDimk3DDcNuuHmLPiQfhPkEp9i0/68f/2yssbuJGBjZmBxiG4PrLfiLlGGSgUCm+kwwcJVp6e+ytMW3I72jKjydtvLIjXfVHkTQGSI1N/kvyGoNXmUKB+DGXj9XoaTLsmFIMC7nrpKyjmV8odzrmdisXij4xpVI0MbCIZaByCm8iF2FK7wSeD8XwC/AHB5uKi1U/jjllXIp1qAQIHPlisN4DftTcyTo5RfUryG4JWm0OB+jGUjdcrnbx4aEoNx6yOR3DPzG/H0zudTr+F1/zdsaBBNDKwkTNgG89G7kOj+S04A6VS6ZN8QphiKSj14U5+D9iZXYWM4yFows2manTUZ4CnIIvOQb7OHoGH5v0Bc5fd67Xg0+APeBDuGgsaRCMDGzEDjUNwIyZ/S2+aG+H+PAA/5PPw4Kwf46WVd6ElM4oi20aJG2WzzEB0+VIug2Ipj7+/9Dn05FeYlE+DY3nzo5+PovFpZGBjZ6BxCG7sK7AFt89D8Ms8BO2fRevseQH/nPs/fA06DG4LzsmrcejN6XbM7XwO9770nfjS8rqfy+t/yGY/3sYANvsMNA7Bzf4Sbp4DKBQKp/LLvuiP4ou47YWvobuvE5lU8+Y5oEavq2fAnv0CtKRG4cmFV2PBqofMjodgEw/BLxvTqBoZ2IgZaByCGzH5W2rTL774Ygs3wStcKpx+s5bdieeX347mTDvPRWaFG6d+iLG+wf+QY2Pj5DjVlyS/IWi1ORSoH0PZVNPzUto1TSGDvkI3/j3rh8aDH86BUwuF7FkkG6WRgY2WgXAXWqPmG8aNDLyyDEyePPniVCoV/k1gsRP3zPgZCgXwNaimYxBuktp11zPYBg37/Ua1/XuDyWzA0VjVpyS/IWi1ORSoH0PZVNMzvWGCSbSkhmPqkn9ixuL7yIXFuczlfCJsD7lG3cjAhs+Adp0N32qjxS02A11dXZM4+M8RrDw693d4eeW9aOYGGdgfxTsEJe6bGwKKPHA3BUiOVf1J8huCVptDgfoxlE0NfYnXVXcUDmkEQQH3zL4C2UIX9OHN0D7EHyA0SiMDGyUDjUNwo6R982t0XfW4vb39Xdz4tla8zp6F+NfM3yDthpGNfjMR+OcJitZz8S1tbJwcpvqS5DcErTaHAvVjKJtael1ZPu3xzgZoSrVj9orH8PS8m2WusCgWCx+nvvEvpFs2GtWGzkBqQzfYaG/LzQA3uuGES3wGHpn3AyzrfZEbYysfFPhUxm2RhTT3SxIsA2k6x/KhaBqyDIxBIQu9WWKiTppmdZc6Y8vMQBWDC+lewLB4EizhOMTXC3RiCf1IsFSlGS4sMggpXgBPEFPOQmINS+QkpPFYUDLpVCsenfNz19s33wKm05lJpXz+PcY0qkYGNnAGGofgBk74Ft7cOc653ZSD7uxsPL3wz2hJjeArMkq4ObK2fdJ2ajGSCZK0+Hoh6beu6Hrblt26ajMZR3HrhaTfWtF0UltEdk1Erwkk/UiHByHQxCf/eZ1P4Yn5v6Y0Ks69f+7cuW0R10CNDGywDKQ2WEuNhrboDPAJMEN4v0/C0wuuxrLuRUinmryogbeYDAR8+h+BJxf8BflCr406lcnssfXWW59sTKNqZGADZqBxCG7AZG/JTRWLxVP5FHiocpArLOdTwI3Rd4GSNGBLy0BTuhmLOmdi2qI/xUPnd8XxTVIsbBAbPANbWoONQ3BLu+Ibabzc4D7gm35+8fVY2PEynwYafxjvc7Il4fC1qOOrb4dH5/4apSDvh/+6fD5/lGcauJGBDZGBxiG4IbK8hbfB16BHMAWvI6BQ6uTGdw1c0Aw+GUrUgC0sAzz+7Hvg5nQb5qyajhnL7rYMcD6kkzdLJmxUjQys5ww0DkEluAHrNQOlUkk/iEmrkYXLH8WcFS8gk2rBBvt7QP2NWwM2iXyXSkH4Gxs+DjqkkCv24Zm5f4H/8CA8gzdNe3u+gRsZWN8ZaByC6zvDW3h8bmgjuLGd6tPw5Py7gnwxRzYF6hrAw2DLygOgmx9OACst6eGYvuQeLF/1svGcK8NKpdIZxjSqRgY2QAYah+AGSPIW3sRh3Nj2UA56s/MxffmfXcaFv4TXr+0l30gQPpGwcfVjYwK7EBf1I2Y2EKE2hwJ1ZSibevSKAx38JR6GxA4ZdOQW4In518vd1Jwvp/DGIG1Mo2pkYD1noHEIrucEb+nheVd/ts/B7GWPYHXPEqRchjsgpdz2uA9qT9wosKmcgskcqE9JfkPQanMoUD+GsqlXz8vOi88pQELfD2ZSrXh+xS0uX+w2OSv9L5bs70lJN0ojA+s1A41DcL2md8sO3tnZOYF39fZqqxQUebf/16BITNmWnZjG6OMM8BxEyjVjeec8LFjxjMmdc60kTiOs+9KI2MhARQYah2BFQhrsusvA8OFtJ3JDm6iIXb0LMXPV/a4pFb4KlawBjQzo6TGFFPryHXgp+pWoshIEwZsJadENaGRgfWagcQiuz+xu4bH5Ci3+f8VNX3gvevpWI5Vq7Gtb+LQYOHy+E02nWjBjyYMo2o+m+Kq0VDoyl8s1fiU6MFsNyZpnYFCPxiE4aHoayrXNgF6FAin9fSA3thKeWfgXlPifg1vbkA2/V3EGMvxecGHnf7Cs4z82ylQ6nWlubn6jMY2qkYH1mIHGIbgek7slhx4+fPgBfBW6jXLQm1uEpV3PQxud+AY0MlCZAcebo958D55f9G99TWhqvg597eWXX97YoywbjWp9ZaAxwdZXZjdy3E2g+cN8H+ateBCr+xbABWmUikEDGjkYMAf0t4PONeH55Te7fBD+SrRUKh36yQ9+cJKfRw3cyMD6yEDjEFwfWd3CY/IOPkWI/w3Il1Y8hkIpz3t9t4VnpjH8wTKgf1R74ep56O5ebmbpdHr0sPHjdzemUTUysJ4y0DgE11Nit+SwPT09unt/jXIQBAWsWv0iD8CM2Aas1wxs7sFTyPGV6Cy+OfAjKZVKR3u6gRsZWB8ZaByC6yOrrzAmn6JqXpfBdK+w2XXm3tzcvC+/DxyvgKu7FwVzOp5HU6ZFbAMaGaiZAcdbpXypG4u6psY2nEeNQzDORoNYHxmoudmuj8YaMQEeYpnVq1ePJd6L8EbCxcVi8cuE/yH8tlQq/ZWyO4nvqgaR7m+0/TXhq4VC4ULK9M9M7Uk8ibDR/xAvlUod56/13BWPua7sMqRc40nQ56SBa2cg7VqwYNl0FPn6XFacz/t0dnZuJXpTBPavhTCOsAPhcMI7CBcTtC4vIH6/1inha4QryH+GcBHh7YQTCHsF3d3bEI9Y2/E1/F5ZBlKvzL3hPVQGNLkJWhxaDD8jffuIESMeJn6avn8m/C8PjS8S3kt4N+98TyMcTzihBkh3Km3PJ3ye35v8kjFuUzzCU4R7udh+QfgY6eMIEwkb7DqzLeeCQP/sFbsFzFh1f5Av9UF3+SZoVI0MDJKBpnQr5nU9js6+BfYrUc7xbVpbWzf694Kc1/qee3w+nz+J9Ge5vn7Im9QbSd9NeJQwnfAAh/YHwv8StC5/RfxTjuHzhM8RLiN/JeEXhKsJd9Hn6VJr67PE/2K8PzPu9wmXkn8tYQyh8Ye1TNT6LBtsc1yfg9iUYnPSprhQjuJE/iwn9a2EqZTdxz5qMbwvOth2IV6nk5vxMgT9M2WHcrFdRPge272DoAV2D/tzJenTCWPZl/VZxiKVmqwGSqUcVq+eyW418QlYT8ENCLi1N6D6PNCcQZBCNtuD5aunOuNZZTKZQ4k2aOE60aG3F9+0nMu18zXyOrCmcl3dzo58nfjDnNhnEo4k7ExoJcR9pk1dhT5pxhpDvB/hjaQ/SriK7d1JeI6gm9ofEl9COLCuoA2jNcrA5nkIrtEQ178xJ2c74WQulu8TP86nszs5kb/OSf0m4u2Jm2v2IpfDshUdeHpxB+6b34VbZ3YSVuO6F1bil08sxO+fXRLcOnM1ZR0hvNyB22Z3YNqSDqxe1YFSNlszNNvVwTie+Fj24zM0vFn9Yz//j/gtvb29O1O2Tks2mx3HgBMI6M11YWnPEqT5KpTt8SAMqkD1DXHDHBTV+rMxZMkcqP0kvyFotTkUqB9D2ayt3sfWrHHIFnvw0qonxRiUSnn7kZUx67HiHM3k871HE3+OoLc1/+RavoZr53POueMIE0gPumcWiwFyuU7kc93I53tILyUsTsAi5HN9yOdrr1sNkW1p7U4iPpptfpiyn7NP9/JQfoj4CwQ9KerfWKWqUV5JBga9oK8k8Kvdl5MwlcvlDuFT33dI6zXI7ZysH+Wk1R+JD5icOqyeWdaLe2euDH792Bx88O7ZOOmWmTj85tk48s/zcMytc3HczbNw+k0zCC/jbX+bg4vvX4J3/2O+O/1Gym58CacbvIhTaXP0DTNw5I0zccT1L+H4G17CebfPxHf/NQN/nbYE01b0IttXfZGxfzuxn+/h9bmhpaVFr2BuYv/PIYym7BUXxtSh365AnX2Lg5W9c/h94GBPgmu7ca4LP22+mwIkx6L+JPkNQavNoUD9GMpmbfX9sTVvgiCNFaum8YapJBbOZbbm/Fwve9Vjjz3WxNgHED5LeDCVar6fjX6N6+RgwoC3JgGV+fxqFHr/g2znXehcdg1WL/ohOua8H12zTkLnjCOIj0TXbMIswswj0TnzqBi6KeuecwS6pZ99HLrmvgMdi76JjmU/R7bjHhT6pqJQUCtsqKKwPyN5KOvvb79C1b3s7wO8of0h8fGEUZQ1ylpkYL1MrLXox2bjwsk2nqAvtu9qamp6hK9qPsHJuV/lAHqzObywvDv4+RPz8IH7F+CkW+fgNTfOwvF/XegufKgLVz3bibtmdePhRVm82BGgIxtN/GYHNPOyZIj1WxLRLWkgCVSvyAHPrS7ikcV9uPfllfjtU0vxXw+vxBv/NhcHXz0Vx/9pOi64bQa+9dAcPPDycizryVd2kZuL24Z91//l4TqO6X7Cp3p6erYdYLhmgvh/gbN01cuuUCjSm2NBLaC6vrIerGr1aUPLk0NT20l+Q9BqcyhQP4ayWVu9YusADQ/DTCqDFb1LkS/2hQpgBxLr5CaNcax0dXXpR2SfOOCAA/Sd3mMU6s3NwbxB1CDIhqVYKqKUn4Pu1Xegc8GXsfrlM7HqpWOwavqB6HzpJOTmvQP5RR9Fbvn/oG/lXSj1Pgz0PYug92nCU0D2JbjsDKRyIaBvJtD3HwR9TyDfcR/yq69BaflnUFryPvTNOwHdsw5G5+yT0DP/Pehd9jn0rL4PpdxsFAvdiHYI+A/X7oHs74fJawz380DUj26UK4oapd4McDut13TLtuMBMZmTTN8NPM5M/IIT8DjiRAnQky/ghheW47P/XojjbpmNvW+c7973YCd++tRq3LO4AKqBFKeyoImp14Gngy7NMI7yQAcGaSvkDVdUzlFAnewZAvJvJtFKIk05oSdXwoOLs/jNk4vx6X8uxFF84tTB+JHbX8Q1zy5GR6QNSD0AABAASURBVHeWMcqLc25fSr7Z0tL8BMf5U473CPJrXPgd6D7eaXH2GRQCthU43tVrg6sG2vw2FlTrz8aQJcev9pP8hqDV5lCgfgxls7Z6xQ5BcyflmrAiNxO9xZViBdsgmx0j4pUCX9fvy/l9ZVtbq9bxd/hkdTTnvlZgHDoo5dG7+i50zP0MVrxwKlY8tzu6Xz4ZvQsvR37lzXC9z7CzNOdS5IqDIwaXYAziawHt5APqnVolFs1o4SFX6kMqezdyK3+H7OKvI7/wOPTM2g1dc45F7+JPoK/zXhSLvaGtnCJwzu3HA/HKIAieKBYK/E4xF/84LTJpoBoZ4CWpoWmILQNcNHtx0Xyf8Cgn2ec42crvtPI53DVzRfDpe+cEe/9pNs6+exm+8UQHHlke8LVGEfxCDNBhl2Y4Zds5QAB+9MUXkZUkbYIaldkxhlZSKsKSCXzcFBviYQg7GGVTxOxVWfzoiWV4x99fxq6/m4rzbnmOB+LCYEVHT1lDqVRa33u8n4tJP6a5lniNFpNzbooPuLxzFkqlgmcbuJGBITOgaQw49PXmkevtDgCAc6oNLS1b4xV8OI9P4Br+Fd/ePJhKpT6TSqXt37X1IYtcqn0dd2L1vK8Ey6Ydho6XTuGh902UOu9AMd8H8M2s47Jy8Tr2nuANHmmtR0LYf/IVRXJBhXgAyxDhAce2oKXLdoulHFyOT47Lv4fcwtfxUNwH3Qs/ir6OO1AoZstiMFfjUun0pXylfH+pVLqur69Pf4alXpfZNZj+DCjV/VyDijPARbMjF81P+LrzX6lU6qO8YxwbK0k8u6wH33toPg68aS5O+ccS963ncm5WRxGauGhlWlOcvTqkOJF5EoTy5Cooo2kbTn1U/egfVpS9x7JVXMnk4MiI1gqSzkAKAlWQXk+fzeTZpyUdWfx26gq84y8z3EF/mIpP3/UynljUSWX/geWca+G438o86DD8b+JdaDBooY2+C7TNpVTKortrAVIpNTqoW0PZyEBFBhyXTA5dPS9r9nrdWv2Ii9/bH8bDQH/K8A/O5ws4rzVHLaaWS673Saye/SWsmLY3Vr3Ag2/Bl1yx50mebFzLaZpxKYO9kC258MATUQPiJVpDL7EtVS15Mo6xiYYs1j77EvCmMsi/jNKqH6JvwSnom70/uudfHOS771LTcRznUvq16jktLS1/5rrUr8RPiJUNoiwDTGsZv8UznDAjCR8rlUr/5qL5ICHxGqaIx+euCD589xwcfes8fOLxbvxnRQlFfoeBJk5THTSa1SXOcM10ZVNYMmHxBrTVQWWIVdn0NYPyyvEyKYakwgLRZTEp8HFqyS0O7dTPZsZsSmP26iy/N5yPY/7wNN56w3P4+/Sl6OjL0Sgszrl25uADygfzcjnBfvkZagfUulGwP2zWL0NX9C5Hxm6dB9g1BI0M1MyA48FQ4CvJRT0LY5tSqbR7zNRBcJ5uy5tYve68zzmnP2XQkWaeAdde76p7seLF92D5c8egZ9FXUOh5jroSNF21TMA+UFBWtKzLBDWYgEu6hqrsEOXXjbXMyuRa1uqOYyWwvnH5pviVSCk3nU+rv3R9805yvfPfyKfDu4NCobfM3zmnH87oH9j4Jd9sbQ7/j8ay/q9vhqlc301sPvELhYJ+JXk/e/w9bvzbEoeFd193vLwC5/x1Dg772xL34+f7sLrA1LUQtLT0XZ7NfM1SutisJW2yihUhmYBmNpm5IEVWB/oqlmwM00q+FPevJjImI3ZskyYDi5fTRitZdgL5ZajjOHryRfxp2kqcduN0HMsD8df/mY+c3hFFwZgPHX5f4ubyb4J+XRppytAocvoTCXQXlmFVbg5Sm/iTYMC86gcY2UIXsoVuvl7KoaTryYGsbZF/jhtRljHLX1cx/xCsbeQtw8/xy7Vi0Icl3c8j8anrSTAIgjbCfxH02vMTnLctPkaR37d1Lbkay58/CStfOB59y36HEq+5Dr4U17GWhLethbVkBLX0Jucl1jIzeohqyFiRf007Ll9+5W6zKuj6K79DPNH1zD0evSt/ERTyHexJGMCFb3Yu5OvgfzI3XyJorYbKLbzmLr6FZ4DD7+3t3Yl3jb9Mp9PXcbLsT1Fc7pnbibP+PBsn37kU18/Kh099eopS5uKZyZkoD6FiiRQJr9M09DQ1fM9iNXQCSi5ArQ/jODZkMWgjDFbcuO0QlC/ZMCYJ44lpGhbSsg0ZmpFXu8aLJiEkvzTb0S9Q+Rr3qUXduPCvL+F1f3gKf3lhCY36C/Oj16L/VyqV9Iqp/FexhcIo6ptkXSgUg0KewVUGgxK7tREA3DmyhR4U+Np221F7Y7+Jb8ZeE0/B+DGTkEYG2XwPO8ayBn0Dx5kv5OAcMHmrQ7D/pDMwafQuCFwRhUIBvflupibVf+lor9TrEsUg2Rq0Gfu9Eh+1ORQo/lA2a6tX7AoolVLI9ShfTBlLKpXalhs3jyoyNQpz/Gba3EX1t51z2xNbKQV5dC39GZZNPR6rX34nsivvBthXHX6O10oHlq6DGQ9RyU4whJnFr8cu4LjVl6HiKZbZDmKoUOB4UvmHUVhyieuZfaTrXfotFHL8TjPyc86NIXk58/RQIZe7iPQWX7jzbdk54GQ4l+/N7+IiuzCZiRnLu/H/7pmDk29bgBvnc3ppxfCJSZPM7LRyRARcTcI6rExGnhMx3umcGBkQvK2CaEYLKFYZAGbLWB5bGPG0lMziktcKEjKeumSR3HgS8hEojrDAdFElXqA4TZwWfEK8f04H3vSnqXjLtf/BP2ctjwxD5PiKibm7p5jLfZSYDpRnMiNYWylkO/myRu2SJVI3q0JV4WAO60IHPvX1YtKwKXj3EVfhAyf+Be859le48Njf48PH341LjroWO48+HHqlq0tlO1od/SwU8xjWPAIXHv4bvO+1N+Hdx/wCFxz9e3StzCPN3J60x3nYun1f5PRDC6YlDhkTHBtLve2tMzu1ORSoj0PZrK1esSsghSZ09c1HqZSDPpxj+hOJ+KlOMg+rVq0aUywWr+JN7C2cl0d4uXDvqtuxfNpRWP3SpSh0PQQtUy3l8LrKIgRbuiE5ZM1Lact7KMPBlnfSt9621a6lKelcQQe8uQs0OK7zVGkqiis+jZ65J6JnxV9QCvqNnXN7pJuaflEqlW7p6+vbtV+z5VHh5rXljZuTOJjIhaN/w+8aTojJPgUre3P4ygPzccSt8/GT53pRCHjzqV93clJ5G2jWOi/QzCJoxgfEMkrONi8zHOnNtiTLwcHMWbGYoWLI1xhV7IPpWEknkQezk9wLiNVns6NcC8VWFGkWasuLbJsYP+Vw0/PLcNLVT+G9tzyLF3lz4A2dc2NTTU3f5wZ1C2Enyu0pkBil/HIEhSL0vUepGBDXAlC3YaGQL6CJr2nPOfjH2Hfbs0i3YfaClzBzzkK0pEZjx4mH4q2HfJ9f845EPpfjXHHQG1JBOB5A6TUoko4gm+/F4Tu+FbtsfSICKh+f+nfcccfNQeeCYbjo2GuC0/b7LnLdafR2KyY4bp8T0R4k8/SGwmpzKFBfhrJZW71i9wNTZ7OzK5dH0d6saEZhGOtWQlkJguDwESNG3MGb2EuTij6+Sl364vlYMf1UZFc9CgW0ww+1P1rWtbXlGi0jQbl0IKf5MlA6UKIxD5QOlAzdZriYAx6G2oaIkC49gOLSN6F7zlnIdj8bhBZhbK7hNzc3N9/Fp+hzQsmWV6e2vCED+XxeXxTrnzYrex3wz5nLcdzNs/GlJ7uwNMfU2OvBigxpCjkeDhKLthlFXjNOMtOZUFwE4gks3B0pE0E0VJGZASsWM7f4pKxtCtk0vIzi/iJFxHnbiLWzT5XkkB3jeJ3HXid1Swa6H//fxxfg6N89hV88PpdW/T7OOf0MW/+CxUXclEpUYll3p21guvO2JhSnGsh4A0OB3w3tPPZIHnYHo8hd6qqrP4yPfue1+MxPj8dPr/+Q9WarMVNw4ISLsHJFJ5z12/GGqMAnyC705FaiO7sSfbkuFPlfZGD8qNbtzP+5Fx/DB799Gq76x0fdpO1HYcqkYx2/WsbsFwro6upAvtCHnvwq6PtIl0oxRAoFvprtya1GH79LhAMkLzF+b16yTgrAT8A+dLMPq9CTJeRWGR/wejpHJ+K+QifkUyzl0ZfvNNt8MQvFYwB+19trMvnLthQU2Jx8pa0Bbgh9Dbe6xIqdgIC9SaEJHcU56AtWIProSbD/l51BkCoWi5cFQaB/qek1kQ3nXA9WzPoqX30eh97F/wetNx1+Cu9tamFNeUEtfVIuOw9JeTVadtXkSVk9NrKXXWArTFx1YE6oCAg2fJR4EqbSQCp7I3ILjnU9iz+NQn6B6VU5vjrmTcS1zOe36BvnWLotAVJbwiCTY+SF/i9e8L/wwsd/1L26py/41P3z8IY7l+HpVbTW4cdJQ6q8aAZykzGhp7mBaaFxugHOAdVuJ20+Uie9/I1HjU9SydlON4sbz3zqJVMcH8H64hli42kHGQpTprZNTjpZ4rhJIWlzlW8E8m9rwpKOblzyt+k460/PYOqSTilpDDjndiScTrA51V1agUC/QpXFYAA1tCFAfQTUnA6MlqbwoSLg+F+c8zKCUQswespsPLXyt3jgmd/i3w8+hrkv9KCvg9a8DNl8D4a3teHYXc/H+Uf/Bucd/uvg8MlvRzqVQjbXy6Mqh1P2+X/YdeLRGi3GDN8u+MI7v4fzznkn3nLkx2AfDvOco96LE/Z8Jw6Z8iacf+gvsPc2J/AQ6+TB14ndJ70W5x36LZyy2wf4vWQL1Oa41h3w1gO/g7cf9GW0Nw1DttiDoya/m334FS587f8ZPnznd6KErB2ozel2vGnvz+GtB3wTE0bsjNP2+RTOP+ZX2H/7E5ErdKOvuAr7bHsizjvyf3HBsb8JTt7jY2hKN1PXw9Swg9bRKlW1uVPFbK1Eih2DIgTsSwq9vCHQzYIkBG3O9jo0CIKdgmLxFq7jKzjfRlJnpXf1k1g67c3onPtFBIXF0MavsM5RLSAaqpR4rYey8XrF9vRgmFMs3CIGM6KO92Oshy7WbjC0nSxs7NwrAh6EgUshhZUIVn0LvXOPQHb17wIfxvHDfH6Sub2dsEX9Q922YSlZr3bghW3jAfhzXuhvE4b58d43ewWOu3mO+/YzPejUq0+9AvTKAZhTxmk1CVNJxHdagGa55LVWkFwEoINNO2K6Vy1SyUagmMKVfpLJTjFFJwMlefVLOi8zbE7sswJIWQVkZ2ruCMIC6wP5DKcMQ9z4zCIc99vH3f89PocBzIC4v6wuvcgnFS44Lj5wS5N7VagqVLx1CxqSbTIcQto1Y97q/yDLJ6ZMugmfv/Sn+NDp38V+O78W48aMx9UPfwQ/vO1EPLHoFxg1ahR6s13Ybswu+NBxN+DMQ76Lg3Z6C16zy1nubUf8BBcffQ1GZLaGDpdj9jof48fszewA2227o3vD6z6GfbZ/PQ7ZJfwxrTZ1mg4MAAAQAElEQVTlo49+Ew6c8g6MwX44aNdzcOAOb0Xn8jxKfHX8mp3PxGt2ey9ev+8XkO9oRmfXSkzmq9mj9roY248/EbNmL8Qb97oMZx/+ffbhLBywwxmG33bED3nYfSHo6elF2mVw2K7vwVF7vw9nH/wNnLz/Z3DQjmdhZOFgLF3YgVP3/yQuPPYPeM3kt+LAHc90px30BZx/9C/Q0tLGgzALwLqPAR9djgHCdSRQbA+aDyVA16uYcygVw/5w/Wa6u7s7s9nsvqRvc+n0G33rJfqunvctLHvuWORW3oVUhhq5RaBYlNRdai3jagFkW0/8pE21OF7ml6zna2G1q1TV0nu5bzfEAV24fvkVR4pP2fnF73G9iy7l03OXN4dz7ijm9x+Ed8XCVznBjLzKR8jh9fb27sCL+hcefpeQtVLK5/Gdh+bh5NuW4D8dXC360ctg2bBZRDthA4Yhy1kVElyInEEwQJWPfErFKooKkVNQyoTiA4S7AkXWltoRmF6EFEmIZGpPYmHFFDZeseQspgqYHWPoC7BYLZ7geS4itKaxrCeH82+dhotufgar+vJea/jIHT8QHLDDm3mAdHIjK9qmptADgN3Rwl/foNz5NKTRjCUrZ+OuqT+CPuNGbY+TDvg43nf8zfjEiXcFbzvim9h7nykYv3MebaOA4c1j8PZDv4NxI/fHslUzg9/c8Cn87qbPBas6FgRTJh2FU/b7JLI9Dn/95/cwb9ZTgWIuWDgr+O2fvokbb/4D/nrndyVCwN367vtuwDU3XIsHnrjDZJPHHINCxyi0NY3C5HFHm8y1NKO1uCtK2RR23yr81/n+9Z+/B02d2+HE/cOnyuv/9ktc+tVTcOdDvzOfgyZ90DV17cunx270FTpMtvPEY/DIc7fi3kf+ir/c/0vsMPownLLX57npAT+//svBJ757Bl6a83Sw66QTceKOXw96OgsIeN2rXouAB1NpPYFie1AbpDUAdkUohCBwbW1t781kMn9zzu0eCsG8PxMsfe70YNXLnwZKXeEBKP8E+PF4n6FwQF/BUHZeL1uB56tixeTYquoSQotD24SoJmm2NbX9itCOB6ARCs71z6dCFgSrf4beeach3/NQ7MD8jifzOz5tf574VV9Sr/YR8vDbj1/8/p0X9gQ/1sXdfXjX7XPxyce7keOdMzKcFF5ZDdvkqVRwMklurhEtXjDAlPqhDkD5CewWjwHowlXNwoPTaFURqE2RNCsrttq9hEaK51nRzsvoLF7g9TH2OgpIwmKKIJ8s8k0zHnP3q8fm4dSrn8TsZfzeKrIZP3wXd8lrr8Xxe7wf3fmVfEvMcYD2kX5jIHXZ2mU3WjLtuOOp/8bv7/gQXpw91cSZVCvGjtnZHbP3e/GRk27CpOG7oTO7ArtsdRC2HnekHR4/+MNH3C/+/m1c+9jX3bX3f5aPKsBhu52LCTgKf376N3hpwb+cgs2d/5L75W2fwTNLbsf9838rEW8GHK6/9w94fOGvsbz4NFZ3z8Oo0eOx05ij0J7aHqOGb2N2qvaeeDT6egvYbqt9LPlPPzvd9WIprrzxZHzxp2/DT2++GC93/gNTl+r/jhUEmbYOFLI9PBTkHcKj/3kMl/3gHHz/undheX4aTjr0naa4+5Fb8MtbL3dPLbwFf3r0wy7gy9xDppzu0n1bIV8ov5kxh41VWSbDxl0qleFN7FcI24USoGvpDcHSqSe5vuW3ulSGUtrH15hsQPBTLimXeCjQMqzXR3YeBosrm8H0Xqe2YZ33kurY4tVhJ2+zFUHQNkDEwu0/nYLL/hPZBSegd/mPOUcTAVOpr/Lt2Y+5hzbR+FVbUhtkZBupkXw+r/832F9SqdRevgvTl3Ti9L/OxTWzCkBLGlijDHCCsFgszSrRApuxRpiqrDK7UploUMZRq4PHMGnFFm2r2QgJB4LakY1muPwFspJctJcrnuykKwP2X7aSCcte9GBAF6TYp5YMHpqxBMf/4XHcPmOZpOaV5qvGMw/9Ol63z4eCQqkPxVKOLdPetBuvcuyFfhBTQDfueP4qfPPaN+Hyn70V1/ztR5g9b4b1f/SYHXHMrh9D58oiho8KD6d5i2dj2stTsfs+Y7HbPhOwtHcaevqWI51OY3Tz7tA+PHK8/VsBSHFXHj9hFHbaYzQmbTPGBuv4HenoMQ7b7TQc6ZGrMG3RXSbfZqutg9HpndirFKZNfy7o41P1pB23w9Yj98GoEdu6lZ3LMXPRv1Bs7cT8VY+hfatufObiH+OXlz2MD7zp106fIppQKLagmOfNhrOwePylG9EyooSd92vGlN235ivVvU2x6zbb40cfvBo//NC1OP3Qz7LdNEaOGW73O9meItwarQkLud4rx0+ykVXzv48VL7zVFfqWhE9/SaWnAxIEp3wQ7HChqN6iZVCvbb12Q90L+zj1tq0x1WsruxCYFN+QcCoFF/SiuOzD6F54PgqFHkkNuHd+qJTP/5YHYbsJXoVV6lU4JhsSD8CTeAFvdq7/j2ZvmbESp9y2CA9rn26td+iJCWOkKq4oIbVks0pENaCRDiDZVFNXypJ2ouUb70iJWNLZYZYMQH2Sdewjt7ekyFwkV9wyBRlzZ2WxxSdosjWLViFKQEsGM5d24c2/f8z94sEZZeZnHPQN9+YDLkepUOD3Tn222XJRoQz4qtB4YQH7EQgL1iFdYrx8sQ87TTgQJ+/xMZx44LvQNmk55hVvwy1PfBqf//VJ7sHnr7P+T9nqCLjO0exn3vievhVIN/VgxOhmbhp8CExzPEGf6RxakOsF0pm08WHleAUILuQCfr+Vz7ZB9w0BX3W/tODfpthzr4PclJ3DA+qW+3/lFq+aFuyyzXF4zY7nIY02PP3SPVjc8TzGjx+Fi074b3z67L/gdYd8CMWudjzw5I3Qdc2k+5BOdZFMWUxVfYUlaGt3aG5Jo7W5nW+wR0qMiRP3wl57vR47jD0FW484BAuXzsKCxTPQUtwZBR6iQcCQrNZH/stiqg0PvC52/Y1n+5xSJT6hBppb1uuwKtFo5cvvC1a+9HFelxJ4/xEqatQMR7tIGTAuIeKGRGW+Q1h7W+EhTPv7M4ih4ggGMYlV9drJgenjW5kqSeA+4zh1XfdvkZ3/OpTy82VukGpqOpd+euWwnQleZVXqVTYeGw4v2GnpdPpPPATD23JKb3p+Cd5192LM7ibTvAbDjmeYJg6BhbOIQVTIRBucuKpQ7cBJGiq+B25hKuDWaW3YgcU2WIZeOeoIDZPtiVaMOB5q7wJytwONMWhGQ9aeJjmgUCcf63ukbE7zkMvjkj/ze8K/TQe4sUUaHL/Ph3Duwd9FqVRAMchRLGciX5Lseqb1ZwMH7vCW4E2HXo7T9v0Kgu7haBkGbDt5NDBuFuZ3PGK9Gtbq4AoOnavyHCywzVZTMHrENujL9XCcfWjn93htzaPMdsWKF3iAYMBlCpiDQuhOJWjDbZ15zvDV68vLH0I234WDp5yDI3c/L8hmV+HZmTdg3tKpbtsJE3HiwedZu888PROuOcAhu5yOA3d6BxaumI4Pfe0knHf5frj1/p9xygRBqdSGYqmdfeHpwVqlmMsgldZcT6ObsTsLiyXGzfd/F2/++Hhc8LU98P4r9sN/fe9EfPjbx2DhqqfR0tIGTRszVOVURbA+6Ci0pqhIta0pVSjmMXrY1hjWHOZXukJhJZZMe5dbNfvnzmlYFMqWaNBiNsok++/jD+qQUPJSJbjBSbUjGNyK04CXqF67oWKZnmPjNDOy3ko3gwNtU3BpJin7AHrmnYps73OxiXPupCAIbl+9evUusfBVQqReJeOIh8EnwONLpdIfeNG4o0kc4DdPL8bZ961CVykDDPrrT9knwGYqJ0Vy5UhGUWwlPmYShOT1vPtwiWDxyuYqkVwxvFq8INGEkbIRcCvkCcMVxhUhhclICAukN0xZWaG9H5/FV4OSEcrsIkYxvH3ZDkF76fQkxBz/6v7puPTWp5DNhU9R8j50r3fjrIO+imy+h69cCtZdhSiDAP3y9UCriw7NmLXwQQ0U40fthHMP+zafiPbDqLatcNI+5+OkvT+k7mLmgsVYuboPs5Y+4nLF1Rg1YiTOOv6zcKUmtDWPoO1H0dI0HEuXz8TMxc9i+Mgm9p2dprcjgDnX33r7r9kc77THjsmgqc0hlcpgVddivLDkbj6ltWB0+9buhVkzsKxrIRasegr6TBg/1gX5Ap556WaMHAtM2mqyxOjs6sHM5Q9iwpQSjjvmFDh+gCycQcpsVOky8Y00D7UUsoVuzFz0hHXuhP3fhj13m4LMpEU4583vwA8+cnvwyQu/hUk7NcOldUgLAG2s8bWh5zqnOc3jmBHNZth1to8C2tMT+I3FCPJAodgVLH7unUHnoqsB5tE5cLxghgmhE4b60MVMlBfNA2PqqNTHOszMRHEFxgxSqQ+DqGNVvXYVD8yxfy0iYCdLusADDJglvR7NP4PswrOR77k3tnDO7TV8+PAburq6JsbCVwHRv2JeBYPhAXg0nwCvS6VS8QH4k8fm4+J/r0TJpaDFU/8wtbIE9HAOkD+ij4lZcSJFknIkeVAcfHXKRkvYYzYBo7kbCAsUVVgrwTDblKwMKJPOyxwDiReINjltYtoEYSUbgTitdNG+LckGAOPIxstjukKu930tKfzsgZdx9g1Po7vAMUU+x+xzKd60/+fQk+0Av3SHNcfFGGwoYFebM+14ZPYtmDrzNuhz9EHvwGfP+gc+dtrtOO/YX/NA2olXpoBb7voZXFMvlvfMwr3P/kKmOOXIs/HVdz2Ky978APbf+XSAQ/vltb/G0tVzMWJkK1JF5p+WzZlW1uBGnUI220XoQIr3YB8975v46AnXId+RQkfvKsxfPJU9gn2mz3yWT5lZzFn9KPlQPHP+TCztmsUDthlzljxNObDbDgfiBx+/E599+5+CNx54uRkObx2NES0T+TSYR3Oaj7W0zGQyCFyAEk/iptRwPPTS792qnrnBxIm74cr33YmvnX0Xzj7mcmw1aRe3apXDgnmL2F+HQNeVUdfqmryC6whrEygWRDjo31xl7zkSprnQ43Jdj7sUlzE7aQc0rQBWLGYzWGVDoqEtg/ASDWZeppOvlkeZcBBG9oJBTExVr43WiDkMUa1JH8NQTEhIDKyZ6HRhGnLzT0bvyj8pzWaTSqX2a21t/ROfCMea4FVQaUq9CobBtRAE+/EC6R/AHu8H9O3HF+P/PdyFYpq7z5qMVLPT5gdXi2YgFzZKJRhoOpjeDHxT5XgovbdWCNl6Xjuq2rGVGgsB8QJU+7CPLNy5QqWPF8vYiJeFFv21xaSh9EZTJZpoYIni0NzaUl5EKx+VxhaD9q0Z/OWxGTjv+v+gK8/8RXanHPgpvH7/jwc9+VX0Djg8t8GADcIFnAxBGr+9/8P42yPfwqJlC5DKD+MhsjVyuRxenP0EvvI/Z+ORF67GdpPH8WlvGP78+LdwzX2fwPwlszB++M4YUQUfwgAAEABJREFU3bo95sx/Ht/43wtx99M/xg67jkFTSxOW9byMeSue5tOjXiWlkE41Y0XvbPxz2i94wHVhxLBJaMJYLJnXhwxfX05b/Hc3d+VjmL34KTz53H0YO74Zi7tfxPOL78ScpU/h7ievRh+WYMzocXhm5v246+mf8EmwD7vucAS2H3m0++9r3+vuf/L3tH0a7aNTPGyLmL/6P5i77Gms7l6KtMvA8b+mdDOWdc7B/9xxgXt21r+RTo/GLjucgFWrWnHT3T/Aj//wKaRTLeAaorWzSwxHzw0EANtE+HHOocB1MKppBDKpJhMG6AFSRgIBMUHLkhQ9KSIvejDQtPRmmr7iLdZgTpFOtoKIHRTVbVeqv9919ZODq7dtDUC2Rd4gia4KPAiBPApL34HeVdfGJnzQOKa9vf1a3izp/Xss31wJP6021/5bv3kxtiZcwwW8tQSkg58/vTj49COrgKZM/+KRsl5wNNQsIbJVplnIxQljONtQ42Ori7O7hrpMbPEZyzA1JGFtkLZCgXQeTJasIj03jKQ03MEoUV+ggYimLVFcfEzZiNb4DGKLBEFfFhMImz057UKiBWStiBaIEW5rxg2PzMAZ1/4H2ZIEUgBnHPJld8yUd6Orbzkk1hAMGN8wU6jw65Rm7IBjFDSlW9AbrMb1D38Zl//mNFz2o7fja/99Lj79gzfg4999PR546jZsvfMIDBuZgXNpZPhUdecz/4PLf/s6fOEnb8KnvncaPvKdk3DPU7/DDns0YdS4Vr66a8ffn/8hvvCr4/G/f/44WtuakE6leBC14NbHv40rfnc6vvLf78BXf/sefqeY52vQdsxd8SKu+OOp+Nh3j8Uzc2/ChEnjUcwBV/31XfivH74WN9/zfcrGIc32A74ivP7hL+CrvzkTn/nu+bj064filnt/g/+94//hkz9+LZ5+7mE45/Dzuy7EJ3/yWjw5/U4Mbx/F6RBYjlszI3lYPoXv3PR6fOonJ+DLPzwfn/j2G3DVHz+PERO7MHGHdsDBbAPliZdrnV+DyusqnsA1a/00rLb5VUIqPQIulYZ9Ar1ZoSGZgGCFBEtIkmB3jR6s0nT3etnTzbNDYs1F+QxpSIN6bZP9oVvNonhMS029VyhevX30PtVfi0Zal0LKFVBcejF6Ov4RCYF0On1SoZD7P14v3aXE8s2RSG2OnU72ecWKFaN4IfQdoP0ZBOng+ulL8P8eWOmCNX0CBJeEZpBjCyS5KkmQkYyU1AgrcQNBPvXOVvOmg2N87TxFLnKTkVd7g81m09NXWP2xGHQ2TDlJiZHkJasEtSGZ7BRLIL4SFFI6gZ5WpRfNroocCFRYHogVuy2Du56ciXfd+DRfzXGHjxzOPfJ7OGj7N0L/DmcoYkOKa51fXzRbstABdBCOHjUW6VHzsSjzZ0ztuBWLCw9h0i4Oux80HqMnNsPxv1IxYJ3CqJFj0Dq6A3Pz92Fe/n6M3TGL3Q6ciJHjWjhVAgYGCtkU2tqbsd2ubRi3TROg8fPJM92UxuLcE5jWcTMwYjm2mTwM3F+AYgZNTU2YsOMwbL9HG9qGpyyWQwbjtm7DDnsNw6gJTbGstbkdHZkHMT+4DiO26cHuB07AmPHDMHZSKybt3ILWESmUcimMmdCKbXZtYbw0AAd/qVuaWzF6zCgUR87Ei9nrUBj9L+xywAgegCPhaMq3p/CXwHw8k1To+nj5K6XlT3AO/UuLqSzxEMxkRpKSgqrCSqDQCQ4F+lBBL8pJWFckrAcUjj4Wh9h8ietxlY3Zi6gDtATqsedQ64gWjrUeQ7tu9RhGNtwzec0HSQInagpdKCx5F3q7H468wBvD5rN4nf47FmymRGoz7Xfc7VGjRn3fOXe8F9wxczku+udKZ38Ev8aj0wphJM0HzV5HXpiicMXxTtTzkpWBnKg3wzJFPyNfzVDDtLf4UstPmCAdm4VWqfSo8ZEdQ5RpFVt+AqOplR1RWfEy4SSUGVUyaowd06OBfKyNhI1kcZscj/WdPpKLbk3h+gdecO/7y1QtOCqATPMwvOfYn2HK6EN4EK6m3BHCxS63dQ7sVqLH0B2w2mhpacWYcWOw9XbjMGl7frc2phmZFvaF9rJR9xF9mltaMHbcKEzabow9/TW1MicBgXrZptOOB08Tho3K8PVoilliHI2WNsPbh1sb4yYNQ6Y59AE/Tc1ptPOJs7U9A0d/ipDhodlmsjTSaeaEfdFm5ZzDsGEjsNXEcRi9VRuah6WQzqTQNiKD1hFppFIOqXTED0/DpWDjBD/qHxFk0z58GCZsPQ7jJo42X0c7XT5dXiejBChHmtaGKddwiCQSMohlERHb1snrwLBAUaWxNjUlklTkIRgUIm0/Ul/VZyba5o7R/eqBFPvDInM4OZMxH+KBxgMlGpdgoKa6RLaC6tp+qXLfz1WnLE6d/bQxVQ9TVernRlWlhJwg6WAp8ovPLfvVaCqVviSfzV4hk80VOPU3164DxWLxE6lU6gI/gkcXduLd9y5zncU0wOLldWObZbT2WMtctE08VrZqHA2A8oo62Q11Syd/TiYobjKMZqx4xVBgw4oppgJMR5nsFUd8DJSLllxtGU1ZsphMsYsIdwGwO9xhiaoW7U7mwwbjlSp/gtqJncTTRvZ6WpSPwOvVn5YUfnHfS7jsvpleyg19LN5+7PcwethE6O/3YsV6ItQlD74J45kCDS8JsZ6E2XCI2pyNTtpTwEIrppI22lA0FfSaV/amYCWbOD7tKLIiudIWcB4YUKcY1WzlIPtYx37oMnheekElL5nAfEl4vfFRDIqtmIx9EBMhO2CMl4AgG2u3go5tSJhNEpNWoYuQ3A37SvYeNF0yLd4SKOWX8C1CMZ6y3ocpM1J+IjgDMSCwFElgWO9nYvKG66zsWtXp4/vlca0mTF9HTLU95PjUCK+pxRRdJ2jODWrKvStdmIXsorchl50Tm2aamy/LZrNnxYLNjNhsD0FuLqcw198gWHl+eQ/edudCLMny9MvYUjB5XZVmiwc5iNZMM2wCVoPMUNlp16NVzaJdx2JydspIPgLvZ+FZSSaQjewNJ6vIxlYD5dotiGzl27Cpl18cw5RhZTLpyQqJt36Rr1akt5hUyk68gKy1ZzhRqU9mR1lsR1pFcvW1CfjG3/7jrnlmvnogDbafcCBOP+SzyBW7uNlG+THNJlLFPeWoE/SQvavDNpmmJF0rdj02tXxjeR39Wivb2KkG4dutwJVj0veR6VQLJrTvFgfKZYtB/I1BLO0nNL182LpmEI2t3Wh+26FIWX/EwSnzHdwk1tZrq+UTOw1C1BuvXjvfFPdUrr8hkpBKIZ1/Fn2LzkU+t9S7gt+Z/4z+e8eCzYjYLA9BJnuHUqn0P3wKzCjXhWwWl9wzHzP5lQGaolktRd2QuPBaTQqhVeHFmk2ihXXAJONKJp+krBqtA8BiUCkf4yMBJ1Z4i8uGWUKadlULDVhiG8WyPlGocOZD2nCyipRC6m/cftImQcdxKZO9/BRWQFF/oUJ6E5AWjpDIGCRTTI21mMX7rnvE/Wv2ilh95G4X4MTd34fuPr0WDQ8bma9X4G6prtcP7Nf68GFu4nEqfpLfELTaHArUj6Fs1lav2B4sRoBUkMHwzFbx/MjnupxyVHlQ2HSkrwylF4C8YQkHAbOhrZkQsxhZTyXfyr7U8pOtoJY+Ka/HTjaas0m/qjQHVG8fvT/3Vk/WxlzDqeyD6Fv8Afgfl3IvHk/fX61cuXJ0bcdNU5PaNLtVu1dMdIrwUyZ9x9AqwGceXoZ/LS4BzWsxHM0ocCkJCxTUY9FaUYarVLLTbBSuoi4TcUJyC6VIRKI9vmLg7RdV7L+PVS2eZNKrP6IZyfyEBSZTbDJmR5wssd7bRDhp42mzjRjRAt+uaEGkjpGX6XCVbayICA4ZXtfchM6OXlx67QNY0dETGQBnHXoFdpt0OHpzHbFsfRLKwKYAyTGqP0l+Q9BqcyhQP4ayWVu9YieB6xuZdAsmjtpNIU1VKjxn0z3gd6tBLOWyodZYzS/RxpBgSdqRrVpko2kp0LIRX9WwilC2giqqASLZCQYoKgTqQ7XlU2FmuajHTjb1tOvjy7akBwAvqIFdysH1XI/88i/HGXfOHdre3v7jGi6brHgtTo2NO5ZSKf9hJvs034vfPbcs+O4zXTwA01609tg5+hI0EzR7BEZTXKvYrK2p5CrlHLEYEbY2SOsWTbR0HmqFScplW8kzHBti0UGaVFbQatNEyTGaoLyiGhqX2hIWr1yUW7E9NsxiKi0c0XEbkbGPIdbrJGvN4Nm5q3DhTf9BUbse9ZnWYTjzyC+hJdOKQiEPmUm1vsCx45sCJMen/iT5DUGrzaFA/RjKZm31il0J6UwKLW3DHaeFlVLv9PAeitdM88KElRXnHwstAE1HQaVJNT4Zz2gFSRgORpr9YAYJnaZ/PfayS7jVJOuJJWctYeF6IbwWQ1k7OG65+RVfc32d98fGTU1N76L/R2LBZkBsVodgLpfb37nMl31e/7NgFT78wHKHJg7DeekaYs0kgZaOZot9R6dggkFiyUd/uzSICcAYjmCxAYg2Px5WoiWXGvqQcByHyEowH67M5OrwsqSt+dMuKTM7ticZm4DatDgVdtILZC+99U8COnlT6SQSKFeKJZnsY5mIJETOZkNa9l7d1oRbnpiNy+6d4SXYZcIxePMBnw//P4SFEkrFYL2B/mWSIuNvbJwco/qT5DcErTaHyoH6UY/dUHGq6RU7Bp5cuXwO49t2xoiWsTYvAs6dbPdczbaQ59MgRUb7StOKs8tY0Zy1EIg24SCVbAShg62QqBrEKVLJTxCxQyLZCoYytOU1hJHF8YMewta2tSFskuoSE2zxKeShZjekJCtKCqlUAbmlFyHXNy/W0f4K7tUHxYJNnKix6256vWZiHV+Bfsc5N1K9yxWK+MgDy7Aqlwb4aC7ZGoG/wnJyTjUhwoY4u5I21MZFcs1S4VhYQXidx14tnqGNFTZehxQZxTSFryQjaPlbnyK5fERav6mXH5FEZeDtJOSkFgpnczVjaSmXj+IKa+VY7EgukxiiDsnOZLQxHFWSG5CXSrR2GdEUWVGITAnfu+0J99DLi0yk6rj9L8Hu2x+OvnwXnHMY8J9ktWCgdSiRvagEBukY4ADx2MA4atM5x5YJlTiUlteyqQXlluWcfCRJYA6axYVAHagjw0IZCJ4XLfD8usCKQXDOMTJBmFAs5TChfTKaon/+LZdfhEKxE1QBcAg/fO5MziUJvYq0TbcIV5pRPKCYvQwZQ1N+gMEgAi0t8x/ExqvWtd36aLu/r9qXAOeYFO1BqPJxKaQLLyG35L3corPKoOzbM5nMt6tYb5Ki6ofgJthV3pl8OJ1OnxR2LcDXH1+K+xfxIjXrAoXSNa79DNLMtMtnFe8CiSWrFVC6elaK2SmWAhH79tRl6SQW2CQTUQkyjGTePonVB4blrKMRCa8jZ8XiRnLRJMND0C9pvPEAABAASURBVLQVFZUsUJOKo76aD4WSJa2lF8hGWAuEZkkTo71OdhaY18tsI2Pp0ykUuntx8a3PYHkfH8vomEm34l2H/QDDmoehUMhZl7nCiIMqoMtVTT60jMHkzBbZH/VlI0Lt8Q01Dg1hKJvB9ZYHf102Qg7Kxw4Ui3m0jxwHaP6B48vPQ1BcCXAeqnvgR7hUooB0XKLLKJ6kRiQSfpkYM0ilmObEsHwghfGD2CdVpRL7qUaTwhp0vba6B60Rokxcbz/rzYMPrrglVRQ4x6QQVy0pHiO9f3e9S66IjZxzJ/C6XljVfhMTsvebWI+qdIfJ3J0z8ite9dySruCHT63CWv0QxgfRxXW8Ziyw2cEZLJn0HouuBLMtVkqH4Blbbfm4vHsKHSiXTBAKymuTy4Zi0YpB0orR7DyL8ZWV7D1oZTMMxFfaeV56syOhMUru7T32siQvH8ljbEy0IzCWVrxE8iEr0sB4CljA16JTX1yIb909NR7NNhP3xXEHnI++bA+7LSN5OdIMzQ1HzQV8LRZwt1J3RYcy6r05XQLSAunIIrQlRTnrkFc8MQTZGpBWMZq2wuuCT8YQrX4ptvpVlafQ9OwDSZozB+yv2UtGpWgD5sNsKKdYpIFoAZ1DXv60Ea+Emy9lpmQlWwPSKkbTXniteDrJV0DSimi1GzLhNRNfKpbQlGnBxDGTTaUq2zE1KPb1wjn1NrSVXGyp8iCkQrGJ4DHoFtNSDAE0ZyMsiTEP4WLqNWlDtgJzHKQqJa5LTTP2sy47BlCOieoutr4YXw7ch5nTiJEgAdrSCqu/i2z347EBH1yu6Onp2S5htkmSm/whyMRnCN9NpdP2GhT5PD7x4FK3qpAG1qb3mnkCXQ7DTlQ/mKyfLaOkq/f2TDuM7C0A25CfVq1e3WomGsTzxaziyvyoM0ypbOXreYvN1SE51ZyZqisg4a9dQH/ALr8KK2MtbmBkGIv9rWUbWgFqm01AsQ0j/CiWVqSF8IoIawyykm8cP9I1BfjBXc/gzpkrIgHwxr0/j20n7MzXovoFKTd/xZY/wUiryKiQZhFlIFpgDCvRcWDPJwSVenUvoaYHh2x1f7U2erXjI4gWxDyJMp4NVPJICEQK6BYWMiwhzVo0Q5AKi/EJQVU+NA1r2rKEdFSvFZ9wEql2o3BKc3JI5Eu8tx2FXcZFL31o2Nf3ktM0IxkXxUhCrIgI6USqPeF6wftZe3R29TrSTr4CkkMW2XkY1Jh9YFIGNTEl7RTP6MEq2XHrGMykUsfDzETODZINnoJp9CC77AuuqPVPj1QqNamlJfMdkpt0WZtjZEMP6O3OuTf4Rn/wzArcNi8HNA9yQbxxJU7OEtEKIWyzTLODUOkT89INMXsUy6DCzjb9KJD0RrJxRzC6smJbfMIxaWxvHCvqJCOCVqpoVHy8zLcrXlBh1s8ymPREtiOJllK8sECyaHJDcaWTTLTlT0YRaFymE88xipaNYcrkK95AeuYrk0GuN4tP3/KIy+ULNAKa2tpx5iGXI0X7km4iTPoKKsYZ1LtSv775ys5UtlepXxt+TWNW2m9gXlOkqTXAiBFt8WhL3c/YTIkFCcJPtYQoJhXLg4R+SYkeDPw0l435VOZAihqg9mqoBojrtbX+1NGHeuPJTjCgQ4MISpYIGehmVLgK8LWoy/4dxY6fxcpUqultfIh5YyzYBInUJtinuEszZ85sLRQKn/WC6cu68dknOsD3JV5UP/ZXXZMppsnYJs6NeKhI8rHZOIihVqRAh5PMjGYbtoTZhmIYq0oG1UA62rJYGPkojrDMpRY2KGNMArOjXNj72RhD9YBaOppDjYmGPiYg4TFJjUHxfA5kK14qA9qqTdHSyU5jkJ9kHqSTPGlLV3vOas3giRcW4psPzPLWOGjyWdh38mvRm+syE7mbK31EW/gELZ2XV6NNFtkPRiuu4shmUDqKZTZD0IplMXnmGx3ZV9IWK7IZipZeoLiGo5i16Mq2gsh+MLnFqtWfyN9shqCtDcURyDaC2Jd8Nt+D3cYdjhFt4R/KF4u5oKfjWZRNtWh2WDz6BHwNXCxqUkWKBJI0MBsKieO9nOyghbYwZ0470YMa9yvVlqZ+v2RwSrbyGdyqzj6wn4o3VCzpbb6IqBN4kIVbiy6WQXVHvejKLf8CctkF8J9SofAd+odv8rxwE8KpTagvA7qy/fbbvzuTyewZKgJ84fEV/I6IK2iNe83ZEV840YyoCW4zRgR5lWorTXLNmKGeRGSjNmLMdkSrDZIQbbHI2Kz3WMIIJNcqFZZIWH0SjmNLIaC/UBJiOwpFq00B2apFNl4hO4G1Q2FSR9aK9AZR26JNwcrsJSdoDLaDRHKNgSRkQzXkJ5loyfkqBdJJ1uTwozsex/SlPPRMB7zp4C8GzZk2FIp6QqQTbbmoqO3/wQe3CYYIeSoSdCgL7WlV1bdcTmcW+ikQxyJf4yJfo71cMuZMNnQSRRT1kf6VcuMjeUgzmmIQKDbfanIqWBhXLdB2oE0yTpIuH5v8BIO1FfixsS02ysJ4cqgmV19oZzEHpcN+MBgjMZ5sCWQo6ud56GHS+P2Qdi1SId/zhMtlFwJcppE5kh8v09TxdFLPLsessseusr1YVJNQLDYJH1d8TeMKhWwFFeKabD22stGyqRnEKzhI2Xp2MKytaTB9pc6ucSRM0pEoRFrLhRXIL/2IUm2yVCazO4n433gmvUmVNT5ONlTvmeQxfKf8Sd/eg3NXBze/3M3XoGkvqh9zYgCc0obBjycoIwfNBs0cgfgyoK30ZbIqjK0Wymluq8x4YwDRYFssQjAeAz9eLqy+CGRlmM4Kp6llvBS1gDcKilFLLbliCIymvbD3YVNiDWSj1ae2RUvosegkSB7nig6elpwst0Fai2ADtjuJJsR/b0k6ncKyZZ24/M7naBuWnSYc5I7Y+Sz0ZvkWAHwdE3VXYSGebuBH3WRkpl8CUkKRnMjkjvaWQgkUhzaca+ScdY8s7UhGRMCcqB1qE3Lq6SETImPUdkyzDfnIISkH5eBH7UnuYzrJGYxHASSnCeQvubAaqC6nRmOgQ2jnKCDDIntyjMPAUXyKgdg+oJQWAWhDDbHlRYE4ZtHUmk4iEZEJjUMfk4ujImA04wPqojYUI4jlHJ3kDGp2lJue80DTxJEvkWhLjcReE49SVIPejqko9PWx28740NfIAVWpxLkRDBCr6wamYZgqJqaqrOK25MO+x3ylYRW+tAb2iiuoEqZMZDZ1dF7X3mzLvMuYkGGsuuxCa+aQ15A+mh4SaR4LV4Lj42DQexOyq/8Rq2j7EcK4WLAJEZvsIcgFcbFzblfLFa/U5f9Z6fIBu8sJabK1qnQFI0fNUotFWSQagNiuHZBarQOUFQILo0pAneLL37HP5k+5l0lOk7JiM5crR33yekfG04pBFtwsUO0jf9mYPQ2FBVVt2Rcvl5/sKsHrhc2cFQuqtS9fyU1vFeyj/huhSnIBabNP0pHM5KSbU7jhsel4et7yyAg4+eAPYMSwUSjoX5KhiUwFJW6iZLlAufnSWjJBpdynxss9732hOPS3/20eL4OX66lItgKlSnKjaSssMLlSLj/JFYuGSbn6ZG1EcqVGesl9n8QzTDyWpFxhZSsYUk5j2XmI7SO59Zm0yYnZJahtw+LVf2FCUq548hV4OU8nJp6e8iEyOQchbPYJeXLMcS7YBt3YPjdYro+m1lZMGLd7JAX6Oh+Hppa1CX4Ym3VZUTsCCT0WXQmmiyIbXWlQwctGYGK2a3Tkb7IhKg5nCIt+tWwtfr+oKlWPjRzrtvNzVk51AA8yhLGr33BYCF5oxxvbwoqPoFTSj9oA59zOAM7HJvjRDr3Jdaujo2McgiD+p3funrkcd87PAfqXYdaktwFnrCD2Ia9FKZBMOoHoWqDVXFPHePIXaJXKznG1CEuWpMVLXhPox3AcNzcVzUwaykdA0uRJLLoM5K8AkdD7RewA5MclO/VTuNIoKUvmLLZje2ZD7MdvJCvJBbK1tiQzhhVp1jC5CIL1gVgyfsGe7+zGN+6ZSkFYth6/Lw7e/U3o7es0N72dlqkOKdECNWeY6Rso1yar1AaQjUBdDorsS2SveMUi26PIy8Fxl8sVgzaS05ZrnQIW0RaHtOkUhHQk12GhPllcqSrkJfZD7QjUN2HZS24bJGOXy4GacsVmG/Ltj0P7anLG7R+DnMD8BgQgmQvFgY2LesYJc0da/gb0qZAPNWbLhfkCGks214vJEw7AyBFbcTIDup69K+/jBsp8s8hG/ZCcbFkJZew/nMUqU5IJ9WFM6ztNvYzqmsVsaGsGxGW8CQevzH5wk1grW0EsqEJIrxxUUZWLfF/LpVU5xayqqCH09rZkPVNpyzWM3PPIdd4Qa3iAfpgwOhZsIkRqE+lHWTfa29s/mkqnt5Uwmy8En3xsFUpr/RTI2VAqAVpBCqgZZEuMTEAdUdUine0OVbUVwkQckfLVDNFqM2CD4u2psNKVDuqT+VBnmPbWX+oosiJ5SFjdX9HGdEnMncXa7beKKdmqPfVHmG7cGgDjjYHxsrMYlFlfJK4Wl3oWcIOE4imO+dFeRXE8xHKOL6ZlRPBtINK1NOGPj85w9/IGiForr9/nk8Go9gncW/NQMyG4BI0EXSn3vMcAHAALAngsFoPKgXI9EPJAP2YABSLqlwEwGYUsSIBzDs4JADiWGBycEyRloqvJqsm9nceyEXg+xHBACCRYwDZBLCQMEiy0kRAA0UCgkKW6nAqWch0FCkoEfhwfwUsoYLdtjuT3gc2UANmOh5DtnoHkstE0M2WVKggcAs7FIMJVTGzW0cRUAQmBMYNUZkNb9V+0yEHMy1Sa1vIpE9ZgZCeooY7FZlNHJ7QczTb2rE7IRrbVtQOlPMiY56E74HhtC6t/YluDojjn9H//ea/oTQk2uUOQCZ7AZF3sk3T18yvcE0t5i9nEjHrhmmJHX92Z6LqJ9v5J2suEbVawTWHxVYHB5M/QpiYbYh4U5kcBC2cLz5RIVm2mKYbsFEd+4rVUDUtoUQHx0iP5oSNL3IZUxouoAvIXgHGFBWrLVir7GLtQL7ns4l1HgWMDjok8i5mpUiztVooVm0UGkstGctnp5kJYvMDnxWT0Eeb1Cnr68PU7npaFwaTxu7mDJp/Gp8GuaMgB9LQ0GOiVn9e/EtrHWFP8StpM+q5pu94+GWNd0T52PbieNjmZ+NRZQltmBPbZ8XV2rVV1rfgnirksnNN8lCQETUlNkZAbWMu8xO8HKzXeR1iAKKzRlcbVeE5N+Wi61u3DOKXk0iI/WFFcwWA20llM9UfMIFBPLLnXaydbAfdpeJ+QrtIZfTfY9xi/G7w5VjrnPtTZ2TlBMTYV2OQOQSbmHCZqEjG//yngquc7gfQadtOuTpR3Q6w0aySvBDVUBrStZ5bTzGaBVqT5U2BtcMY7CsiyDouTICTLat8XCc2XTiaTgKB+2OERySkqKxRrAwGfjWIu23JrAAAQAElEQVS5/M0nliQIOlhXiGUnmiQG9E9Cuun9m8UiL3uKygvl0lsOSGsMMvDxvI+Ng40ZTzvZeJBMIJ4mllPzp11rBnc8OwsPz14mrcFr9zkPw5pGc9MsmKlcawNdGMbr1dW1pb3fmuJX0mbSd03b9fbJGOuK9rHrwfW0qTj5fBZbj90V24zfixctLN3Lb5Z7yCRq2RskZJ40Oa+5eD8dRZcB9SxQcGEDVWVG5Yzi2rRMiCVLsIOSNftSxUtxBVVUZaJ6bGyM3JLKHGswtkxr6KqJdfgBWrQCVPk4pFwJ+RVfd8ViDvo457YfPnz4e0RvKrCGp8v67TaT2lQqleKf0v595mo8tqwAvh9Zg4aj2SykWSKQt7ATQRBNNLDQSTrBQGUNSeTjFJy0sJ58xNoMpIxlgHPcRkIp36ShV8W2CaXJaGCYcr4CslNBbZIdUGRHc1OLFhHjhLVkOtRkK7F44QFAAxb41W12EtBQtK0o8sIGpKkK+yiCIDsiaCGJFoAfYQGfBsGnwR//czqFYZm87eGYsv0+yOZ7Q0Gj3vwzwKmRK/Zi7x2ORVM6/CP5XM/L6F71DDStqw3Qpij9WKqpES6l8PVo0kDTyvsoBsQIkkY1aJvqsuXa1pSuYVZVbO3Kt6q2XOhthcs15Zzp64hpduWuVTnZrfm4hugA98JU/lHkV/9P3Cb3+YsI4d/AxNKNR2xShyAf/Y5LpVKvsXRwxv1kWgfv1thFTjqTDVnxgrCYmV1RMloNjAXF8DIzqFHJ1lZGDX2ZOIqv4PoVgVasb09x1J7Z085wspKMt2hmQ1p+8QwkL9r6nPRJ0rIhqK+GGEt00sTTcRsU+FeR8iEbljImEimeSHaiTE3Gxkad+qixq131X0AxL5rVEoeEah9PtAfGKusb5eIFJK3ol6JPzsD0JZwLJgCO3vPtDJ2PuAba3DNQ4pxsbx6FQ6e8JR5Kz8o7ke/rhKaUplusSBA2TTiFEiIjJfdQKnH+mrSioliuArXh7SusBrCy4+QzeZI2wRBVqdoSqOGj2B5qmJhYMWVnzCCVvdQZRO9VFktJ8YIhcECHgPuAc7rh4NcT5CtdeA4i3/Fj3i/HvxTdgzanEDaJwhNmk+hH2Il0+pKQAB5c2IU7F/AR+pV+F8gLBGjG88pWuUBIfkxPu6QsSUtfBpFSbbAJ8Mv9sicdTozIogKpDTkw/T6eLCQ2HBHS+RUneQzS09/0xCaXzIjqlWxlIjAXEQlT6f2tscYjla0wrdykLZ1ZpI5Bvh7U35iOLSoIxjObSEw2zBsJySOxIT4N9q3swFX/6n8aPHDHM7DtmN2QL/aZSc2K4Uw3BPZNbiyslNXTT7OptxpizJVtbsyxFwo5bD1hB0yauGc8utWLb7cpoSUUsHMssc4TkiXBy4UlF7Yf3FQ5CDXFNY1lZyDjNQFz5u2ez3OdvrpXrtPUxi9b9U+4Fgyl93712mnZe596sa5RaKvEhFRcUxRkX0S244FYRPvzYmYjE9yFN3IPouaZlF04n14fsbhxxmqU9E8hMYFeNjSWMaP4qy0skHhQZ/lwsy8VB7WCVqRAO4iwQPHF6ymQYcIAJKQLmfJa9vFhQztpZSu5aIHRNTotndy0imNbCcRUAdkJ1IbGp7AWgz7CchEWeJ2X6RZOtEFkrxUiW8WkiNuAaePKZOJImA2xscTiY5q8p5U/0UnwbUiXdrjl6ZlY3Rs+/bUNG4v9p7we2WyvbRQl5lOgH2oIx8AYRkeYc4x3owFKEe+xl2ssso/5yG5985X98HwlHjC+aNzqs4fYJur7gBhDyJVQxVrfY/bx2R305btx0E5noCUz3GZAtvcldC77BzT9pHcufMowZUXFFKjLtjQrVBErX17ZaLpFwjKkKW1Tn1LFIxqyyJ7dsrbVxyEdEgZraq92Eu4DSY5NYxioKJdo+dXbtmzLvWtziqk5E1oEzAk7FDJRnbJvtIo9t2g1RzKczDmgJ0LPv0K89u6bzCHIIbzVOTeCGIs7evG7l/mdzxr9XSATrytHxKsAaJaKBz+6SpI7CcmXFSqkH2oWyUaXUDHpwmXFooOT4HnTk5Gth7K2Eozp6as+ifYqxZdMsbzMY28nm1gftedtktjbKxl+fLVWuVIje9kJG7B/Ph6b6c8rGel9H6y/NPQyqqE2EX1MHtFCpidhcjLCHii2dmyM6hQFTWnMnrMY1z8zl0xYjt3nPIxq3wqFfD40p1ghiHhdWDOsdS+BTZ/gY300TL6VoyPdZUPK7IUjvVJD1torw2uo979jsvhqKwLjLTCrSBb3kbylhCqTeUy5yLKYEkheBayNKvLYPxqL2TFOjCP5K81BPIYoXqGYx6i2rXDw7meytbB0Lr4Zhb4u+EOQm6XlvH+jDe18bcNh5fsayyOZ4zQKdJPqFQkc0EZT1bBogtEJm0pSeoHJFZtjiXkTDl75HA5uFWplW1ds9Tt0GbSO8z+oVbgG6mo3ESdpr2uWUMFy3HstCrmF0Mc5N7xUKr1T9MaGTeIQZMLaCfEPYm6Y2YXFXZxZ9fZOV5aTAMq0dghOTBTpj+hjV4cGhiNZEslffklZJa2Y8mcY34ytTNk5KUlUYoriYr5yjiTiRQonwYJTIRnRwKIYArVJXMvO5NQrgI3PCEB9NB0qPozn5R57C8/TBMlVKbkHyx/bs7aYe8PkvbwyVlIuM683rIZEUKH2xBL/8eHnAi4cCoFtx++NHSbshVypD1LrTbQ8FNYMjKleDdArgEyFqTREbIGJlTKpY56Mhi1eWJu12hUvnPSvpvd2DBNPIdEC2Qt7KOMZOObZL2+jNpMxxSfVsV2CGKBnbFMLU2mI2MddmxyoH/JXnytzJLn0fbku7Lvzydh23N7WvGxXL7oJyTNLMlOyStJkrUimrhpTUZmOFYtN3aRaMs/LXyBeOKmTrBKkF8RyOpXxsaI6welcXVFFKtt6YtuSq+JfKVK8Slk1vt543pd7eERq9oQHaSQAOAFcYSkKnb9B4vN2+oSP/wnhhibrPWbWa78KhcIxzrld1EjAl+bXz+wE0mmxQ4PNDhdm3F9dk9HVUU5Uu3Dmysfb1zZkfCppboTsPcRtUOljSUfzsmJ2tDEdsVf6LgoLQJ3ZeIMI24ykztqgLAjYFfIkBxTvL7XoMuABlXSIdZRbG0klaenVJ4FoxbQdjLoYU2g6YhuDdAIykosUtr7TRrxBRNOs7DRQP5Qv+RimcWsT7p++wE1b3CFrCoC9dzwJhXzBNje56G2vXITVVDH6V1hECzi1rJmkXnKBngKlFy29xSsEFlsy6SUXXeLTdMgHCERHqTMf0rIJ9bxEiT6Ynm/cpfexzJ9pMJl8qdcY1BezV/xIL7n8hL2+coxeL6yYlXrzUzy2I32J/TPMttVn6Y2n3tqvyIFsTK9+yUYgWv4RhHrw64wQArZhsag3HX2E1Td+5YuD9+z/jUTP6ofRtfIRpCqWv8YMzrcQY8BH8SSspg+iE1U44NhlNwAol86mG+kB+ioC2WtZsFswuopNLZHsBbX0lXLZCirlZTz7PaSNHOq1o62uG1HdhYcabdkAa1hyjLDK8bQpdvya8yL8WiOVSk3J5XKnmXIjVuzWRmw9aprJiBNxz/wu3LuQScrEe11kVQVVXnGtKJmZnBdCWCBZNZBusKssvV3IKJZiaJUI6/2RpxXDbE1RvfJ6DUu0sCy5gQjZKpJcYILKig7SJdusNEny6hNdbBf3cs1CTwsrnrDGqF3ExzZZVEnG4cvE+hgSkTJCiiOQztsazV0vMoHiiFafZCsAGWGBdOZLH4qhvKhPpqOCslxnF254tv+V6IG7vh7D20eFfzMof9qoWWuKfs7x+yDJ6S5E1oaQMruArTtIJh3NY9rSFAmclISIJQXaeamD/pNOgGofNmA6q2jgCMlCvfpsHaNcrHhhuTgXOZBhgbEBDIe81yP8kA3lZEk4N3gOFIgmNOaWFcUVUysHYHzTR05sgiK2QV/R0g0A2VLvxyi9RLlCL3acuC8O3OlNEhmsnPcTFHMFSG+CROU3WN2EJMQxqSkjplY/av5Ihn1jkau9QNIQxdeKY4ZRZTYyppNoQaQaEml6D2kUGfi4HkfiAUjLfigbOclOeChQLMFQdl4v2/A6MSEUiicKC0VB7mXkuvp/IJPJZPp/EhxabfB6ox+CTFiLc+4EP/L7FvZBd5tgwrysJnaRkc+0v/2tx1mzoN5ZqPhRU9qgYH4ScPZLp/bUF8GAznobYulkLzux6oPopFx0GdBQPmrYsJSUCVUD2QjUJ+tnZKS2BMbSXzqzI22YCmEBybiIt6HycKIpFFcyQVmfkPjQNsEZKXuB7VQMJNqDGVgj4U5sPG0sN8QsJnIp/O3x6bZJit9u3L7YbZtjkS30cH/lUxnjsUBPV1A/EYbjHEMIIa8fiwRez67Knt60kQNt2EfTB6QF5ElZoQWURrXjhx9uyjRkLMkEcXt0CPU8KKQnn9SLlT5gfxQ31LEpthlIyUpPa4HXB9QJqJda9iLD9qSgVEhC+pCD+ur1IQ3EOTBbYK1zwAYUU2NgFOjeUH0ShG1CJEI9r7Hao0Rjyuf7cNy+70FzU/hGrJBbgdWL/gJwV1JMhi4rkiWhTElGOhs26coiXRA9EZaq/FpUU41ds856rFiBMZXRBvJOItrqGtbrI5eSnxNihoB6bettv+546iPHNkT3YnXYvnfgygoF1KfgXBGFnmtIRyXAccHq1WMjbqOg1EZptbzRA8mG/0wEk3XLnG4gk6KojkJ7CGTqMWw6SoJYF3L9tWaqzQB/ofpVZZRWhuKZmY9rTBjbSFaKp/YFZQESDM2sP7IRSMVNHfI1mvG9XLwBnVgguUAy2XtafBIkF3CTQWxnAZJWpNmWxiZQHsyHYo9JWjGe/mZDiexNRjou1Cdlale6Spl4+atv0ouWTLTA+ynfeicnnWQMz2TLAmjO4PlZCzFryfKQZ33o5NfZTZNtuFyshuljmLsYjx5asVAGi8lFSTt1w2wkk1p6CiXTcEnSnLaRXjLpdFjoAKFLrNdQTE8ns4l8ZAP1gekODwHGIy8b07FSPPmHMurpK5qIWo6chPRsjHwNPdulksYstC/zZ3vrJAc2hig+Y9adA/ZHOdBlVQ44AgYBcjwAt520E47a5+3WdVUrF/wRvd2r4m9C5Cp5JSgfyTEm9d7H46ROtHyFK/XGaw5wnEbTiCTUbwzxkb3Axx7CvEwtP82dMuEgjOwFg5hYfrV0BrWRkuMdMpbsCHXFo50vutaeTmLlyPX9mW9v+kycSqcmFtvbDzNmI1V1njbrtXcnO37UwtRlPXihg18Y1NMru3q8inIUbTNWjIByyUQOAK8jHqBLCOQv0AxVbM0Cgecl8+YuyXgh48ufyGalxOKFBaI9aBMTLXkSzJcCtSsbkuFmKKIa0KFGV2JrtSOQwOKKoJOXiRWINyAjTISkfcyzTdHqn+zECkzGaUIbHAAAEABJREFUKpZJKPCyiCYLs/EnE7HPpzcxPRm+x1zdW8Dvnw1/YSbX7bfZG03N6j9BAoJ3JwldLnqKNFAou/cQQYmQwLxpaDQZbbJUa1TWPR+TJrYv2mYuA4LS4vVkzccwDwthvaAo0ysIFToAibghwGIi+lgfuAaS+khlyOv9RqMxmiKqqumjJs3C9MkxUmkyaT2d1FOeHCNNrL9lOeCyrTZGulr+LD5jKjnKbb6Yw2mHfDQY1jJeJigWFmPpy182W41H9qaoqCT34MdfYYIo7ZViix36sud8KhQ9wCgSlCKscQ9mF5nFsZWDen0qfT1fBcci9cVDLKxC1GMjN/VV10T0YKBrXo9dMoaus3O66NwB1SEpyZfyy1DovV+cAe36vxQ2yYatuNQ2bIPJ1jj4FOENoSzA3/kU2NvL6cfNLpRVqZVMga6IYdooz1o5JOPZKHoA8FLKx678AGUVAe3jdtiIfIlguyjNB40jQ9qYP7FsnWRRTIqs6HtMxTUmUZmMtuZHOUmIJlm1mH2kEe3BRHI2IqxMR1K7hVSVcaWn2op06rewyc2Bs5rXSQZe5rFkGrNwmYwC44lVymgfSwqC6diO0qVYyrf6QJXKXdPmBDwgaADssNX+0P9+py/XLVV9YJ71ma4Lq0TXq4arqk/0cSh91aAJ/6r6dS20a1VPUIcsnwK3n7A7jt7z3bHDinm/QdeqJfYUqK7HICK2CgmbHiSVF0+TjYtkfmrHwoiQDjzChUtVXotKDn3YrmgiGBYh+SBgdl5fh703FS5xCchf9FCwru3U9lBtSm92azAu9VM3Ks6FkyOQgLlPBTkUe+4zTnFTqdQJU6dODf/XIRJsYNioh2Aul9Nr0H39mG+bq1+FDtKlOG30EO0viGgmF4apq1Wk1215LX2Z3AeXkBcx9hOdmLGKKZBZGcifwMITA4gmAgmEHykINrNCSXlNnQSKLVKHkPhqIBsdFtKpn8aLISRpsnGxL14tcCwaQPg2fQwdRmZEP5MRG6+KNIuNVawBBbITGM/KdifKSVqRTrkRVnuGI72nvRzMfZPDEzOXuGnLu8kATfw+acr2B/DSF+JwsVsURqnxMhmJTmJPV8qNj2KIFvhYHpuMAYQ9eB3F7JdqZoVxYj1Fook2mN73qVq76odAOoGnY8y+e9r05JPYaBoIeyBrYxMvOm6f871UzOLUgy9Ba8sIu4alwgosfvkqaHoxdGgugsBifK1Km2zcRsJIMg8JsZGSi9APZTwt3kNSpg76PiTl3rYadnSSraZtNX0tmXxq6SrlshVUyst4dlzbQZmsBlNvX4dssyK+Dj6Bc0wK169ofedb6rnFBaWcWVO2lz7GbIQqtRHajJtsbm4+wTln/2Lu/BXdeGQlD5e0kgXERlUJXl2ZOVa6ynZlKGPhdlPVw4RmZ1T1SjNBNjGmmdoQz6Z4DRmejchGq5rqmkU2NC3z4QYAxZK8pqMUkYHs1b5EgwLtfXskzVTtqM/GsDI986t+Gx0ZiqY6Lp6P80qNlykmWRuDYVVsRHoLZ5WEUZ5EUi+kdnUAelYy81OfyCTH6WnpqYqL2udO2b26A8+8OCcWH7jD6WyY33xV2scWDWJTyYCeAnectBf0jx34Pi2f88ugZ9UcxH8WYVeTU0gGpKtdVskEmirCMq0ELR/JaunBxVni02DAV6Oo+ARqlzIiWoV9UVsUDVq8n2yNVoBBPfqVa2LvbYX7I1Sn6rWp2y5astVbGyjVjUooDeAcNwAW5Gcg3zfTxGl+CrncG43ZCNVGPQQ53oMIVv6+MIvOHn6xMFiPlMCA5h60sZJlZsNZ6nnJkqCra5v6EFfPsXHfhrAulnwHxFUHkg0kaNmX2I43Ea9YcQwGlQweJ3xFSidfYc/HvhJUAbNVPOaPCMbTzmOSYaFSMh0mEogWjkENk0nKNRbrP+Uq9gQZxVG/LJb8BDIgmL94gXjmg0hDjvsm3uxI6HBUHPEGtFe7VJUXxmPTinH3tLmxasLEyW7syIkoFAqQWwOwyeaht9iJ1x16AZpawl+EFnOrsHjmz5yeDhB9eJVhU4KEYco1LYjKimQCcB72b7RlJpoqsHmH8o/8BJJ6LLoSpGM31IT1qVI/gKexfCS3ZZPgJRsKNHeHsvF6tSPwfC3sl1YtvZfLztODYWuT4xrMplKn6+OcFq80vGEt9iHI9n8vmG5qOlSajQHc9TdGs5xTQaDvA3cLWw/w9BJ9p5MO2Vq1zRBlX8CEGk9juyrEcZJJ+yKdrq7Ay6ph2XExIWknmUHkoGbFR+yQSLFkL9BKVP9Es+tl7fhA0om2g0aNGaNkiagOakNx7ZCniXKi+CTjEsdlzBJB9rEyImQjnXKgWJHYEF1CLIJTxrcpH4EpoyrJy9zzwoLILBy/DChQPCIEES9aNyTCBhyQxhX7l/DEgpUo6Vek1E9o3ynYbvReyBZ6leUQ6KJhlgFtB/CSbWxI9lV9Ee+x6CSsD7liDgXqw1A2g+np35vrwIE7nIij974gvtBLZ38TXStfhr4ap3tZiS83rUULygzISOaB7ICiKV02dRIW8uPiMkmJT4RGJKpQTwu1T7l4AcnBC+3VroxkLxBdL5R4D1ivrWILhrL3S2xd2a1JH9UmX3lCIBpcobre+a7b4hsL6g5ctWrVGGyED3e0jdAqm+zt7d2WaB8CZ1kJz6zMAoOdgZpVTtacYSywq2AC+ktAqDYbzIQ6uQ4F8pepfISNJ6Gd03xFk3BV0uZtqbZSbdapz4olWzNKVoxtrMdRJ6ra0lBytSGsuBQxEYD6Jhmij2xEKqzRJKQXSJ4ExzaVZ05SzliGo63phSOwGBJGPF3MViIDyhXb4khA3lCEjeYql421p6dXBkmoLV7cjhwINIHs5ZfJYM6i5Zi7dDUVgMtk3PitdkDANovFAETQ+ai0lGG2UcbTUPbFWpixTL8ucK02TA709zUI+z6gr1gvcv3rgjZG6wfbrsTx2NU+9TFfP62ngHyugFQGOOekT6G1KfwusFhYzqfAn0NTFoN82CVA1x+1P456tVPVgrmUPEIiYwj4KjSgwkOs8AR1RkZYfZGtyQaraC879Uv3laIHM0/qZKv5kJQNRsteMJiNdPXaVC49+VaDeu28b9n14fVK5R+GC3pNTXbbUaNGTTFmA1dVdvMN04O2trb9nXMj1FpXbyF4qZdpYBFfBnblOKP0j0MarS6LL7OqwdBOs8n8apjEYtoaTWz2EXbqVERLbsBN3GwTldmRl16zniQkM56MsIWq4it7NgFh9Rc01AyTD10HFJObQ6gSTxcIyy+UhrV2GMkV27sYH6qt9rx8BbI1RaKSjcCLRHsok5GRnMhKkjYBK8mUG4012T/JBrTNTuvJWD4kLUecC0tWd+Op+SsYLCwHbncy36hxlzV/GdYD9GXeWKCUD8ASEKxbNfBgOotJP8PghzQLBvBlfQY/9fR93dg4tc1OsWBAvyiMx+ftKDO7BI5tErKkjS5db74TZx72Sey5/cnwnwXTr0DX6hXwU0B2Xuexl2mqiBZ4nceSeZCdl3sckNBhryEYkE8W+epHMiU+DYou04lhABYNyUB0pZ3MKsHbKT9aVvX4+Bjrw7bePtTbttlpkL7TdeBSKdr/OFeC0grksrPNy6VSrlgs7mnMBq50omzgJsPmCoWC/kjemEcWdbkFnQUg5YyPK2VZIiVatLD+SQph8TL0WHQlSKcrXymPeQUiY3bCBM1YIsgvpimITElVL4phK4yGouUrLGvFEq4JGiSVsvd+oimqWaQ34KSSu2j5Jh0kE0hW+YpTMoHXq48lxWIwL5NeEPMcm/GsTEZbklaMF0UbExMrpuQCqZQfydTPpMzktFcfY7kcGEi8QNuPfCUWkH7q5fmiDEaN4YuFVIBAd/YchoUcCrNJs3sFOHgFvmVt+776eJ7fUNi3uxZ4sBw455DN9WDHiXvg9GM+YddKVc/Ke7Hoxe/DDkAKeKVZ8xZH7RsVVpKXxafYeOJkkcw5HukkNI2TOk8rNKeHZ8twECk8Tirlp2ulp0CTm8CowauknQYyuPUArd5aDBDWEGjMQbK9Gnb12MhVS1F4KKi3XR9H7fPVJ1leK34viOy/SYfFOfeakNqw9UY7BFOpVPz/knq2q8TvdzhLWMqG7yjQhVXmpBCvrFMslksmRNVq+ci2ms7LfGzZepkwN1ho09XMl854GaPKh3LZmG2kVj8lk5/RlIsmGlDMLoohWnEMBlgmBLRX/2RvEKlERyRPA6ZHdoS4bdEEb5PE3rcajv3lIH/tzJ4mjn0iueepgsYvrDFJLnfxoj32tPgkqF3Z+xiy0zUVT/zPef1PguPGjMf40RNRKObVUn3A2Aq50YFjZlfCPpNgCemkfH3SbHDIHKj9euwqbAqFIgJXxLtP+ipam0cxCkuQxcynP83DEUhHX4HogPF9oEVcGK6Mlk0sqCDCzVXTPunVb8QpAz+l+qUhlYwbRAdiqAlrH1H9lCSgQCB6MJCNwNHI2o6WCNm6inzrMqSRbAUkaxf1u84+DBkraqVeu8icr/51s+qQAnHuJdawj3NuVyM2cLVRDkFO1jYO+IBwrCW8uLSHZJWuWHZ51ZQmQ7p6mk40VzG9iAqQ3G5l5FShS7IuiiXkQb7mxoqFSyrpUZ02HxkLaOJ53eZq5fl2JKc6LjEvP42NGskEJKsW6QSWE/nRSryAZFlRu2o/MkOljfFUanV6R5PFDAnqWcNsSBs2gaoQlDvJDdMGJBTHQ2jFVFJHFVdBSMtHOvVTuAxoKH+NU2MQll628kunsHTZSmT7cpJi3LDJ2G7kvujL91pXZTIksDtqYkOBNlD9c2MDgN+zlSKwvnAqDNn3dWlTTx7UXj12FTY9vZ049oCzcdDup9t1UrV45neweskjyOjttQQE5YausMsrgrKywumgKSA7yZUn4SR4mXOOU6xaEMD8q6vg/TXdPJ2M72mLQUY2ApKDFtkI2C1oDKIHdUgoh+pLwtT6r9iCpLySHkrv7TUH1V/P18TMZ70xfQyeAeApiGzv8+w3A0gRBAcEQcc4kRsSqpw8G6T5SWxlMgE5Lv4HludR9UcxyqwATqYhiNQsNHkoKqslH+rqmQ0TL6yrTJJXAtCME6gNyRRY2GavmATI14Ay2RNZDJPRST4Wi0rrjwwqgXYSyS4iLYZkVYFGii+dfIQFbEKoH2gnRjZmT96whBGI9+DtxEdqWF7oJ+xlpmdjhikU1th0PcjqTTV0rXw85QD8yE6ypI5iiJfOAxKfEl+PsylrXnF0UyM7CdQtztznlvXiyRV9oVPKoW3kcHabu3Uo2eB1iXnIF3L2K9Vsvgd9uW6D3mwXenNd6Mt2EoQrQLoIZNtH2uyJ+6IYipcr9CHP+CXL5QYf3ho3qH8fdOzYMTj3uC/Hvn1d04M5U6+ALr1Al1QAfXhdRXuQyIPJIsboyDYSxUg6TgJbRrXSxMtk+tgpQSEauxQAABAASURBVMhf3w8GfBoM2EZCFfpQ5qclSc3GpElNWrZSClfGlXww0DjW1GeweNJpOQkPBfW2q22gXlu1qUNQ1yFT1I9j9JcBgEultgFG2P9SDxvww61kA7bW39Rk51yr2I5sKXipj93QzJLAg2WUU4bFRMqyCM2IQaceHbyt7KuB843JlmDxKLM26ZDUkx280F9+AvkJa3UrJkPaytETIVAexuwoUl/lJx/RFFUt0pkP29PskZHxIhLg7ZJ5qmYnF7XrY4lPApsx1nw9I0mSFp8E6mSvcUssWthyIaH0PKTUrmQC2QjMLlnRXmMgspsTU8mfhGSpFHIdq7F65QoKKWPZevTBSDk9XsQiStdxYegiD+h8MWv/CHRvthtdfavR2bscQboH40dNxI6jd8XkCftjj50OxWsOOBRvPPY9ePuJ/xWcd/J38PE3/JxwVVX42Bv+G+86+dN46wkfD9524sdx1CEnYf89D8Nu2x3KePtim1E7YMzIsUCmD519y9HVuxpqX4dNvpCF+lU1les4BfWEK3GXLaEP5516BbYabfe7thTmPPcJl+3pRSpdHkVTgqlFremYtNa0kG1SlqT7cxBYm0mdaOnVjrD4JEgWRAegcFInWu0aaBpLQFAsoiGL/DROm/b0H9IhYRDIOcHXImXnoZaNl/MSebImtlh19lW2NQNVUWirKpVWIJedFWuLxeIeMbOBiNQGaqeyma29YHVHlyvm+STIO3kvs5mrjGrGSO6v1lATwbJajMMMSih+bMBdVb9AVHsC07GxMhwbhwRdYLOZdpKIl72wl4s3umIWebn8RAvCxyhJBoLpKVZTGqPZGsMuEHs9TQB2gCKYHap/vL3ySnMz8jJjVDGIxZBBRMtGYGrKYkxaciJ2iMUIaftpiWTjOOWEY17xQ1NY36lQv5S35LUQD37UJ/krDmXzF6+MA0wevz0PQX7TwBC0XCelxPaKxQJyuSwPupXoyi1DS1MTxrdvi+233QnHHfImnH/cF/HRs36BT73z9/jSebcEX7/wDnzjvffgiovuwWVn3YMLT/4Zzn7tl3H6sR/E0Ue8m3BBVTjmiAvxlmO/hLce91W87biv4eNvvhVffMfduPJ99+AbF9+Nr11wG75w3s0B2wk+dtYvcf7xX7T2d9pxZ2w1YnvrV09+mfUzlw8PRfUf/hNnKhIk+SQtdZJP0pU68RUQ8LroxuBtx18evHbvi2Ltslk/xKKX/wpXcQB6A13WmCaR5MlqdoChRcLrPDZhVEnm2GfhUo0TSjqZB6oGgVLF0mXY8j4oAMHHqxkqsiGC9Y2GQ/rQxhfZVvbF6yqxbAWV8mp8PXZmo45XC5CU0abePpobkxkUcyj2TTdWVTqd3lF4QwJ3pA3ZXNzWNp56qSOH3jxnGhMSyphJy3rIQVmVzmYOdZG4Kkr6VTMwPWNwYzM1yXBGFsmqEQlIyk5AsmaxxUUf3y+5xj5iIl3NAFSoH/LXyo59Ka9WTK+4UjK2EDw2houTeVQs5Uwi+QhEe/C8+i/ag9cLSyZswDZjPtleJFf/Yz1l5hNVkmuMYq1P9DcZ7ZJYeoG3VUzjaWcHIhmStvNJZ74aq8OCxf3/W6XRo7aF0+FIWzMhVjrWhNZrmmKxZE9YXX0rLKetrW2YsvNknH34R3HRm76Oz737anz3/f/CNy9+GB8+/Y8483WfwwmvuQAH7XwmJo7bw7WMGodUczM7DSCqHT8ROSSiKRNVbpZiH0aM2Q7bjd/PHbjTGe74g863dtX+lRc8hO9e+iA+/+5rcNEZV+LsIz6KnXeYjNbmVuu/xtHL16r5vhKXE5PCostRzEdtkBdt6SetfHFvipSAdPFloD7WkZZc4Nhj+Snf3XwqPvmA83nwX0ZpGKavZxpmPfslSMCHeLuUoSaszTck+USLWJ+UszmFhwUB+1UK7ZI2FFtJyjRWE1ZUJlfQCnnSN4ieCr2JzAXihQNWGpPxpIVrAvWyJ2LHWUiIr2lfoVhT23rs/TWvaGoAa7HY3wGKSgFtWCqlNXnHwE3Bs7G+VCptGzMbiNgohyAHup0f34vZDBdmPI0Abc6mZCqZoHA1UC86XAKmHVBpJdoVHaDpF2ilimNoW0gMG8b3QmK1IyBZtUin1SNf9Ue8DIUlU2zRJlNVAaajkWHpSAsNBjYuBjcsQ/qwQO2LFSieZMLiBUk6yUvuY4mWzoPxDGQ4apNsqI4I01EibEDaF/ExzV1KOff5sjYVg8DQkM7bggL5yoZquy6iZSMsO9NLSUZyxv3Xsug7QYqah7WhqSUF+5FJISAGSpxPpQpaD/398tAu25dFV/cq9PX2IHAFHDD5CJxx7AfwqXN/ie9d+iguf8/deM+bv403H/YZ7Lb9iWgbMRZN6Ta2OnjhobqSMIPwDOFRwj8Ggduo+zfhOcIzpVJpLqFr8BaATKoNre0jsOv2J+BNr/k03vOmb+PL592N773/4eBT5/4Cbz7mA9h/pyOQainwO8VedHZ1oFDIww4jXiI+6BrtUjxYmCulOcWnNWEdgKIFReloLxq8DKajT6Ac8z5See3u6cSUrU7AhW/+OhRffS/kuzH9oUvQzdfXqYyuCcLLyxjSV4VIF6GBJglFgozt1HeBc45tBYRYFRPyS0KsICFfAcmavqZjZTFYsZAbotDI4nK6K4dGUzaEV6zmlI/poQjZWvwhDGU3hInloJ5YiuOXq+ihQDGLib8Fcc5tNZTPutZzCq/rkHXFm+CtFvZyBpQ0IyTxOKL91VGmBBJXg3oOQO/P5rTfagKGV5arWjLFlY1A9GCgbspHtgLZSiasGeCYVmFrRMIIzJaO0okmCW4g1o/IZACSrWNwGyMdYnvSZcYRb/ZUKD5RXDwvbHmlvejYQARl6rPkiiOQmM3HfZROsmrYy0zPvCrRFtKqaOeTkgFlKxAr0A6qtkUblo8xYaW+WF4TcuZFf2wNez0MjG7bga8pd0ehlAV4B081Umm2xX6o9rQiiM4VcsgWutFTXIGtJ0zEMQeegY+c9UN8+wP343PvuQUXnPIjHLj7mRg7ahu0ZsaE/aioeVgtJeiA+wcPrJ9R/RHCuYTX5vP5A3K53CHOuaMIxxKOS6VSpwwCp9LmRMIxhGNpdzhjvIaxDiK8nvAewn+pHbapw1TtLqVsQGlrGoOxY7Z3B+7+Flz0+h/h8+fdgm9ecl/woTf/AEcd+HqMGjUMXX0roV9v6vtNHXCaYsobAqaPl08pZ+qiJ0EJlUVA06dU5MFCtkisxuWrOMNGNuN9Z38D7W1+iQeY+eSFwfL5/0aGD8e65AL5CJJ0kmdr9kRofREjZQTy8SK/HCSL1GWIeTK+ll5jURsGZtlfhT4cJ+eS2fWrjAr1zEfUGabDLxPTD1rRx5kDqjVd01VtCmoaVChkK6gQD2DtWg+QlgssDvtdLq3C0aZavqpYQjnI5WZB11F6zu1JvGZNojcUcLfeUE2F7XCAKefcxIhDd1cPkHIRy+yJEqur4kRQYNknrlZMF/lV0ydliil7M2elK0VkV0IYUXuuSlrkF09XGiuWYiflotVnr5O+DOg3gK+URQaKpTjC6qeJ2T8WqA3jWUnv7QxHMqIBxdvG40hasB/SQw2QtjaIZWJyEQLJBJGdRIqXtBEtE+m0OyqWZIb97iplAtR3a5sy2RrIVoHYlvF83KA6Lpw3K7vz6O4tmKi1pQnD2lpQ4Ov1NJdRIRegRJWaVTcEhVIOvX1d6OhciQljx+OYvc7DZ87+E758wV/xyXOvw2sPvhg7bLUf0pl2VH44d5eWSqXHCb+g7r0E/V9QjnbOHcUD65R0On0p6R8RriXc39zc/FRra+sM0osJqwic7PQapNAmS1hBkP0C+r9A+knC7YTfEb6rdtQeaR2uRzPcCYTz2K8fs4+PEBaRLysaz46T9nfHHXIxPv32m/GVi/6Gz537Jxy77/kYP3IcssFq9PGJLcfv5wPuSFoCJT75hVt0wCvDJypGlMye8Jy/JjBdkY+F2Wwf3v+GnwS7b38w/GfpzO8HC2dc5/wBKLlc4yktQQVIr8udFFfybD3sGo2k80C2rEiueDKu1WaR04yDKPPzTBBYS2Q5/oAoUUwjGSEgSCUsEF0TaMtiavVNU39IH7MOK42jXvt1bae2tdzDngxSc4B1tc0kBsX+lx3OuUmMOnDxUbi+SpXdfn01FcfV79i3FVfgY/AzK/k6S6tK2fVZS9IyrAWyr3sG8apYHGIm3khVzjOUK5ausGEpEyA7tScRTYUMJBfhdaKrgddrbKZnEC8zPllRp36YiLS3U79EC0yXqCSjqUlEGxFV4gWKaZhyj0mGJcqDnsgUx+tFy0C8tU/GaCnoI5oiJPPgZbKXTryBdhsJKkA50a4rsWjvB8WnMOZJJ0vKoSeb5yGYM2lzZgRGtGzF58IC8tkAGR6E6iUPB74GzKGLr+qa3Ugctu8p+Oi5v8LXL74TH3/nT3HEAWdi3KiBf6fLw2QJ4a8Mfhlf2ZzunDuSB9DBhEtI/y/hHoIOqU7abPDCtjsJal/9+C379WEejodRdgQ7czrhMvWfsIR0WdlmzP44bP8zbPxXvu/O4COn/zcO2+tEjOQTYmf3SvT28GnaBQj4libT7OzfLdX00Q2rDsJiPgDbAXhIlFBEb64LF532FRy7/7t50cKmOlbcgRee+CyjgLawj02DAMaLBj88cyFaQNZoYUGlTjIBQ0AQVpKE4GOEXFhLFkJQFjvUhnXAqWk2IVtRW0soMRdJhaRJKDFGPPikYTWajhqbV6ntyrF4XTVs9tUUVWTqVz32ukms4j5AVE8sOVlORQwB6cKTcKUOs+Kc0isEnhHGbpBqnR2Ca9Dbdi5KOwQ1CVYVNW04IzQDRCqQWMMkBsu4ZZkzT7ZDgRrL0jZHEK2Z4dggC2c3kC2GIF21WGrL5OyTYTqqbwYm4IZAnfiIHYB46CPLR5M+gtofYBAJfAxhgYkZG2zT6GRFufoc2yV1nqaNSLWpMYuuBPlrjMI8RvrVka8JKto3W1P0j10yM5MfQe2ZzISAeFR+aKe+qf3IzK6JzCSDF0qQAIo7cgWsJkiqe6lmPgKqOfFKSw+f+vqyPRg3fiTOfO1HcOV778Vl77oJJx70bowdvbPMYuC8LBKm8tC8qljMvcM5tzcPlTcSX5nJZG4lfik23oQJ9nMWQf29Mur/3hqPxqXxEYrJ7o8dPdkdf8gl+Mw7b+GNwe14x6lfxFZbTUA23wXlL9cbQH87x4uMgK8/AzrbPQuJIh+junpX4u0nXxacftynKKGSJdszF9MevAD5vhxSaQoSxV8fYQEvo2mdJ4yLKkbUdZROtpG0H0U+spGe5v26iNJ3nnxQhTb5Ag9vHeAljqPknWiXIMmVl4AHfRAF9jhpob5p+5KJASumJWnST1Nn95m6AqIJ3l99UJx+49qU+qElU9uiXCN7Qbl0IGfLbaC4TKI49djJaSg7xXKJC9DKAAAQAElEQVRYQdM8wcow1lsTNlhJbbCW+htyzoXN5jm5unR3pUx4vWZqNLFr3rbJ1nx4oImuBboCsuOMbGtpwlt2GY4zpwzHmGY1QJCOMy+dyeANU0biHXuMwm6j9PhAXTKm7DhZTRTPPLVNoUy93okxq/7KdLSjX1trK96y53icucc4jBrWqj2l385Tsgfj0MXGL+x1yRUiO8YMVZGRH28oDGvZSS2dxSUjWahlH8RrLASTq+1IZrw3JLYY0hHUF/GyEVBtxdPCZsa4slVfTSahWYaV5OqXcuf1wp6Xr9oJrctrnnod3TnMJ3hFurkF/B4NPdkO5PiaZf9dXoMPnfNdfPcDD+HCN3wDO24f/s2atxfmofBQqVT6qnPucMIR6XT6g5lMyzWkl0m/uYPGofFoXKSPIByu8XLc/ywfm8M2W+2Dd570RXzn0n/iQ2/9Pg7c4yAU01182u5APldEOsPXgrZmHUq8Tj2FFTjrxA8H7zjpcjCuU7xioTN48ZF3BL2r5oP3JBKVgaMVXU0mXAmmYGVyYhUu03A5VEwf2Ugv8CrZijegsH30IRgx6QwM3+pkwilon3Aa2scchrb28EfqOhBlS1Mha8eIiko3AgH3rCAy1Fal6SmzSGSsaI1R8jKgItW8DZrHnIXm0Scgk2m2trQEvD1NylwGY9QPwWA2XuftPPbySmz6OjpRr50SUmv5+rZ1k1LQqxsKHD9E9pBEvEFKeBptkKbiRkaSyhDQx/1xUY63ieELEyCeDbwKlmVZVQHp7Haqii4p0mHLBadv2A8Z34wbztgVN56xC/Zt4SvYXn4946gsFLHbyAz+fObu+MMZe+D1o/hqrbMDXNGwj9rSlRTj+2cy+oKgFUck9QAwu2gsuTwO2noEbnjbgbjxrftjjwz70EdQH8ocI3u16f1j2hvSRqR81SexAsmSIH8DJtr0rMQnbYymXHFEa8Yqb6I9yEfg+bg/iYFLL5BNHItxWaA8JUxR9pEBQe0qrunIC5tMRA3g+AvMa47gLfJBN5pbApx48Jm4/KIbg8svug2vO+RSjBwWbnjejgfAf3gQ/IC8DoXj0+n0F51zjxE2yqtN9mODFI2P8Fg03hPZ6BHKA/PxJOm4jGyfhJMOuhRfPO82+9OLow84Cymu2s7u1Xw1WuRSLaGzdxneeNwFuPD132dIZ1e4VMpj+oPnuuUL/uUCx7UdR+wnNE08SCo69BZXDhaUosGmgvyToGkU83zimjD5I5h8yE2YcujthNsw+eC/YufD/o2dDn0Y2x90E5qGbQ89HcrHpq5vlO36Il3AA1B8qeSg/ozY5p0Ytu0HkctKCgSctgIbC2ltDaEmrOWTaT8QE/a+HuP3uB4rO9uRpW+KuzDNzUg26r8xdVRqrw4zM6nXtsTtwhyGqOqNN6gdcx0EPcjnZ5KKG9TTYMysb4LpX99NDIjPpaRdEValwYzbDGClbAkqZw8SH+ntAKR9QlxGmg31Cdzq2A5SnF8pNC2eDfREX8bSRrqCZiL12dUrgI7+vz2zmS1XhqNz/0wHP/RlDe4IRDTgE6fZkAsLZSzcNaA4rUEhFPO16PBFM2GrR3qBaUiwWDy7zTSh+crfwESaLzRkHPC1DqqtHM1kgfooLBBt/lFlMg7O5IopOeNaPNFJkJy8bLUZCCcHK14hBDSDeGGBxfMKChjK3k3ZGMnI1mykI08Ez4uuBB7SbfletBZ4E0E7p/lAG27kOHbvs/H1i/6Cj537R+w/+VSXTrVTExbqOwk38/s9veI8igfBx5xzDxEYKLTZkmqOO094SHmYP3/+URz7yTwQf0eIFgeQyQzHQbudgU+/82p89eKbcfyhp6KU6kZHzwqcdfSX8L7TrqJbeG11Gac/fAEWz/4bAl4jLfAS50qxlKJN9SKfJMhKvLAHz5c4NVjgea9PYq+TneTCzuXUFQSFAjpXPE+YDvTmkW7eDiPGn4EdD7oThdS2XKaBxVaMEMSHYLEYjPMH+uHQ6B2/jYm7/x4d+X0wZ760gGMa5GfLirba2kQj+QnySNGuxJy8MLMNdh8sPZch5ENaMYj6i+Qe+qVGydba8Hph0wysymwHqsskgfpTJhnIKF49dvK0pS6iEthf59QY7wYiHddnW0RuEFR7dq6/5lsYOmyXCSDNQkJXUrOI3OCFtsr+YEZxHNpGdlpAIh3bGV70CedspK0uQckbyMiDvifkk2IzL9KwFG8pSfMdG2wWqw869OQXcDj8rrHZsb14VpCmDPkCF0dI9xXUEoPTp6gZT0yu/5Bj3+wAtNjUCBNpMRmoHYYCFzN6+A6d/sMzAZxsegswX45HocHuggsNapN0k1aeaNMH3ARy9JInoYd0nvEogfTCHnwfDNOPBdZAZCC5+i0/9gfiPcjO50MyuQgrT2C78hE2GXNotmxAvOSyrwJNhSx6m7iBpLlWevvQ29cTWx2x77nYZ9c3xLwIblyzSqXSFc654/gd2Zn8fu+vpPud0Phsv/32vczJHTwQ38NN6Djm69vKWzIze+58LD7x1pvx+QuvCT5x1k+Di8+8HCm0RCZZTH/kPMx9/g8IUry15VxNp0q8w+c9Lw9CTb/IMEZ2mSMuSUciQ5wNhv100FSTrSBU9NdeZpiOLNF0FAW8OOsf+N1PDsB1PzsYN/38KDx517dR4E1k6/DdMGGbr6C7w8G5wA5DPRnCAS6VgSMuFQLGCuNomraMPMaYOQuWYtEi2gFmJ51+kRyATryxVl8K0dJC4lPiWilwP2FBwCdmGxfXqUwCVvIzoMx41wRhxTaCNlYolIzDQJBqA8PysKeGctb9hVuP7hVLvBa2bXG76FcOpKztyhgDzZgT7gZ12MlVMYUrIZRz/UcK55yfVJFk/aL+ltdvO8noGqC1WygUeFPFDCoLjpNGVqKFq4FmmKCarkwWxSQKJ4yIfoNuHQZ5zooI92gG9at5VclQf9LkEcEvTtsF9505BQ+8ZRf84tQpwfHb8F1blrOas/ctu47FH07fHWfuMhpn7z0Gd521B371+l0wjIsfPTm8budR+OWb98Jt5+yLT71u12Cr9mY7m9RAlpPx3KN2wzVv2Tc4c48JQJYHESfmibtvg2veelDwpddO4fbCPuYK2GlUC3519kH4yekHYAQzp4V66bFT8Id3HI6HLzgcf3/X4fh/r9sXbU0ZPl0WMJxvob7yhv3xvXMOw37bjMQPz9wfd198LE49eDegpw9aKe87Zlf88fzX4i8XH4/PnXlYsN34kbA+cOhlRddDIKFh5tKwBB4kY1/Dkxq2MnQ5B9jJ3tsSa+VLpItktnSiGNpAalxnvohCs/7Jku5OjqUTpxy0S7DbhNGhl59DCD/cxB8s5vMXO+cOSqfTnyd+ItQ06sEy0Nzc/Djz9Snm6yDaXVwsFh8jjstrdjnTnXzM+3ixQlGx0IHneQDOmfZbpJtScNLwipRKKbQ055FOFzm1MpwWLnRI1HbZI160IGIHIsb0wgTpRWXY9FYh7A+AYq9DOpXCzjt2YcyEJzBvxqcw5+XfmNW4yWejo3c79PYCTS1jMG7nj2K7A27EdgfdgW33vwnjJv8XkGqDnmi2mvIRtAyf4sDPAXu+GUef+nkE6e2R5711U/s+GDflCkzc9zZstc8dGLf779E24a12LwrzoBNLwCfCTPMwTNjt68G4Pe/AmF1/hvTwAy2+k57LyaVGYtjED2PMbjdh7J73YPRuf8Pw7T+DkhvONSYjwGXGon3bzwVjdv0rRu/1EEZNuRYt4z+AEtri5gLFatkNI3b4cjB6179j+E7XoWn0W/gKmP6o/ZFfbW2/Zk3sBr2+/SE5wH5mfVOp9d1AlfjDHT+S53lLUtJTjRhNxXhTlKAKKNuDZdF0DMRiM8DZdII2/TgaZftvPRZHbtuGo8encNSENA4dSTv50MgQD7h37TEa/zh7T3fRvhNx+OSJ2H+nibjogG3czWft7SYP46zqy+ON27biHXtOwI+O2RZ/OnMfHL3LRBw7qQ19L7+Ek6aMxa08/C7cf2ucvOsEfPP4Ke7Hx+8MnvrQpytbwO6tJZy7x1bufXuPg+via1jeMr5vnwk4d88J7vJjdsJW3FzQncVpe26DC/bbGq+d2ITC8oW4+i0H4qo37od37D0Re+00CafsMQk/ev3uuOrUPYGuLgznRvSJgybhYwdvgxvf9hp8+KjdrW+HFxYCy5fgqrMOxc94QL5t70l4w+4T8bWT9nS3XXwcdhnXHh6ETIf6COWT+UIy75Yg0yKWm40UdBSyQ60UGSWQ4unC8AYAwrLTrgJ+ytqo4ksTlYA3J93FJhyx8za47oNnBH+77B3YY7tJbFjaEHj4/ZvUec654zPNzb8kXkl+YxV9vzF2wva7TJm82wGH7H3QEacQXj8EnCLbrbabsgs7PYawUYryRvjlkiVLXssOnFd5GFJmJdu7OFi56DHo8pa4hkslXg7HJydq8/kMn7bSyGT4SEMZRQOK/CqhxCkgmTcWbVOLgpIIgmRky4pkVFlfjCYjLKN8Ko+mZmDsaGDCeGDHbSld8XPHiYzW9pEopvbkWwVg+/1+zVed30f72DMxbNRxaB93Brba5dsYu8PP0NudxshtP4ymFgag+/ht9sfO+30VM+dNRD4Yh23242G0w2UYNvpk+p6AERPeiUl7Xot06wfoC+gGFvykmobhyDP+Emyz22dd68jjMWLi+7DVXncFxabD7VsSIIXRk3+BMZN/iGFjzkDbiKPQPuZUjN7+Sh6Mv0L36iauHvZlp//D6B2+5lpGngZX2BvDxr4Voyf/JBi23VVBT28KPA2Rat8bo3f7O9onfdG1jTqF4zkHY3a5AelxX0R3NzszSNGyDNWD13ZNBjcxbWU8Xh6OQ7WpffX/2fsOALmq6v3vvmnbW3az2fTee++V0HvvHVHBgiiKIoqCoIiidKUjIghSpfeigHSQ3ktISC+bbTPz/t93Z+7bN5vZTYKQhP8vk3vuOfec75x73323vDKzMU7YFJy9tCmqyakj4kotyZSxm4LhMbftHQdyXIulG81O15YzjFU5nLjrX9UhoxfBr4/YEU98fToeO3A4Hj90NK7cZQjikYyzPZnslT16l8J4Bg8++aI/8nsXYO7ZN2IZH0GWlRZj705JgO8O6/mIRCG711biibcX+Rff9bR/zg33+4mWevx2m34oSMTw3PsL/e1OuQj7/OoqRPjcIsqYaW4CBazvutcWyR2Tu5X5iXQjEgUepncvybQ4FsfEgmbe2dVjfvfMhdFdDz6JLqjHLkO6wW9u8s8891J//JGn4vQ7/mPj7DOkC3pG12It37YvbWAbqe3TtRp/vfff/o233eff+8AT2GZcb3xjSl+sXtuEn/7id5h2/Jm4+6X3MKyuEidN7+ejnq+D1AL1Hf2h1UhcZHUyqkCSqG6zepYtVkrKkEE8RMK58yyusswB58rHKSHVOpRm3PpG9CqN48KDZ/v3LjQkHwAAEABJREFUnXqYv8/sscaLsCOzYC7AC0n6wbr+6srVxpimrOnLZSUlnXv1HzqmV69JO46dMvf4OTvs+8cd9zny9h12P+HZnff85lN7HPyNf22zwx5PTJu3w8NTZ+1497Q5O981dfZOHdHd0+bt+PC8bfd4Yq9Dj3965z2Pe2aHXb/19HZ7HXr7nO33/dWYifOO6tlz+s6qE8XFtV/uwQFdu3Zdy77U7xBns65DSM+SglRUOsBM3OFJf8TU0/2KqjreYST5SDENz0vbs6nHommOeQ79wKetEAwBP2MxHD6iTCmT27LspDRJWucn2ZHV0c7kVJZH/Si5gYZpinuy7Ca9GPD5dIT1NRXWAZE6FJZNR1NLMx647ihc8quRePPJi+gHvj/cG0tW9sYHLx6LtSvfkDvef+9JPH3dt/HJ2+8jXjkX0URPLg0f4qaLd8J1fxiH5R8/ZX2jpYfhE053X88kqUnEihH3C3D9xbNx06XTsXThC4jFK0151/OwfHkCkUQXFJTNRhOfVj1884m49MwRbMf59ASKq3bHouVdkY4OR3GnnbF2zSI+4p2Ga8/rgWfvOwkrVi00y1b0Mm8s6IyWlkKUd/814gV98e6r9+HK343BIzcdyQdV9SjveRJWru2HZi4ztm9t9NxMfampmqvNU+LUFTaPZR2VwzluB8k6qE2n4HK/6SprW5M6QWQv27RomnzN4VjTWRC1DRCUhckWFNA4WWeGpKL04iQtmw28WtUrO3E7NbKjwE7UaBTfeuQDTD3rJmx3yX3m5eUpvNEYx4L6JlYEVJsksJaP4xhLqWH1GnztklvNN66431z0/CLTZ1A/f2SXMl+z7Xt/fcjc+8onuPGdRvzy4TcFh+pIMHvzszV4b0UDystKzdhORRjNva62vNi1HqMH9OIETWN4z2rrd/ebC/B+cwITf387xpxyhfnxw++a/6ITXlpaz5sfn1PcR7FJI6Wvq2WP59HHn8Exv73CHHD5veaJpgrsPW20jfXQQ0/gjHufx78+TuGH97wKHhH2H9fbdC3k6mC/balm6HDTbAN5qP/s+VLZQkI2W7bhMz5Z0TJ7/ojVeZYssgZl1DNB5z9HLxuJd91IprDnnPF4/NSD8Y2dp5ni4kLVRiPYzem16VTqIs9rmR6JRC42X+7mV1HTq/+YsRNm76fNbvu9j75r7z0Pf3wWN6wd9t7nnzPm7XrexBnzvzVp6rydZ8yfPnbGNvOGj5s8d9DIUZNqhwwbW9Sr70D07N0fvfsMQK82FNYNHjq6aNTYSZ0nTp7Tf8q8OeNmbjdrwqSp83eeOGObk2dsu8ulO+6z++2zt9vrib33OvIxtWH2TvudN2bS7P0rioaOYadUkL7wxH6tJ/2FgefwYuNMDrrgDjsSqzZdB/3EjJr3OAaM+iZinGRNDTqpPjdEj0PGoLklwkU5ChOcOUbKk7RJaXiJnCyYyoooWaSNUDrJbUk4R6223Irl63NzRnYVLo3WYsXy5Xj+3uncnKbh+ecvR6fSl9GSfjkTIuJjyYoSfPTW/Wiuf9sG++C9R/CfV89DnwFLgPoH8O87puC6S2dj8cI7UdPpZW6m71hfza8l7C0djxQ+G/fgHT8yCz94BBWxJ7D0w19S7aOsbjyWNnVDw5oleOOJubjl8ol45YXfoa7mFZjIS8QweWksW+mhJVXk65OIFGLMmP0wYXI1jP8X/OfuCXjspvlIrl7IO9BuSJTtxMexKTz5yMkoMi9w870Caz67FrFoMUzpwVi6FDBo/6O2ZruofRAtFke+vqQpLqzpqNL1BfkC7d4XGGtDQzU4YElhzI/qvlC9ol623FmznIMF+fRZcysjUD1LZnWSFdOSNFkDY518+T8x5WfXYPrpf8XUn12N3S+6C6uzd3X2vHCkLliZwrLiWpx54LZ4+swj8MlPd8XwmhJrTmrI2Cu6TMw3F6/Eu5+tBPoNAnoNQq9ePY0+jWvqsWLhZ9QPA2cJ7ucjDG4pkHuEmyDWNOHmtzgzAEzp0xmDSj1fJ+TxZ15DI98RjuQj2Al1BehZXohPP12Mz955m0cTwasrfPTt2wdXnHosPjz/eNxw2GxVZ1q4KqTYdmOPHfZzz2sfoqmkGsl+Y2G6dUf3ThVWP2H0ENzwx9Nw81nH4td7T0OU2tLKTqiOaBNshNoIxoMWiVA8uI90Onxx6divUFmZ00nfltKM73TCWyy71fqrdyg7Ozc+3rJibK8a3HLCnv5N39gB3es6Oyu4EPukG/iYbnYkGv2mMQWZFSdAfCFCaW1t3xETZ+/49W12O/TyvQ751qM77nLgs5Pn7vi3ybO2+9a0mfO3HzV+xoABg0cWduvdA50616GspNR2X0tTA+ob1iLJi5KGpkYkW5qQammxlMxyVxbP0SWbIZ8m+ZFaGMPwfVZRcSm6dumG7qyr36DhhaMmTB8wlW2YOnO746fM3vG6XQ7e+9k9D/rW49vsdtjlk2fv9MOabr1HAyglfWGJg201LzZ+TD6D/X85SWfSxo8X9kWfMRdgzLzbUNN9NAzPd4qk94KGpzYeT3JTNLCn3Xq0ZmGdk+UjakVRYhywRouhbDnVbZMhRjinbzHNLEqZ0Vg/j/PBFIIG1C/jvGtsRASvY8TQvjjw2Cuw9/EvY9jUC7MOKaQ4J2IxIFFUagPFUIRO1UC3LgzRsgwVhS9gxvQ9sd+xf8U2B3+MLn0OhD4GaTA0kilPRaSaVqFx8X8wZjQwZCBQlniHTUjxnSWQaOqFVauaURR5BaOH1+GAYy7FTke/gwET/mR94SfR0FSKVUtfMo2rHjORwjIMmvJtjJjzEkbN/hfGTj7JnzizH4b3B+LFfaxPhPN4m+1+hl2OuA2Tdn4Mnet2tvqSWD8sX2qQ8oF1+hmtHy4rYANbFfkkxrC4fLY2Ok33NqpwkZHCxS9XzpyRL7eOttFX8+rFroReJGp8L9rWHiqzL9RbdrSG1HlFYWUQJ2VFgLME+mQ5z9Izny7Hi7yS+k+yEi80l+FFU46oMwvKDfHUKbX473EzcOI2I/zKxtU44x+P4bWPFmUDC9QqrmjhAEcUKCoFIlGkkOlWrtBIsYzCEuiNt+HjUHkCPtyAe+lDbpJU7jmiFw4c2tVQxCX3P403Fq3AhN51OGJkNz9O5dOvvo3/8n1EdXUlHj1qKv7x9e1w+KjO+PdzL+HSWx5kl/oc5kCakxShPlvLRTgVKwSiMRTGY+gZ10bDplZUYZueldimJoLxRS14771P8Pa7H2XankoyEE+R4rCtrL5N8gEDQBcCPmXhyKhgsgKNoWTt0tNJB85FMWOVjhSUM1qbNzQBsQL8aM8ZePjH+2K38YPobC024wE/kG5p2TESiewXj8czz4Ot5QvJyoeOm77PnJ0P+NUeB33z6fl77PefKdO3vWja7O2PGDV+2ogBg0eYuu69kEgUIplssdTCx2cUuNE1846HOo6zJPuGR4eIjplyC9+BS5fM2pI8V5myD8uJcVwXNDqSlgDL80Y5xXOjzbG5uRmGcgs3U7UhHk9AbRo0crgZPWnasOlztjtiyqztz9p+lwOe2uOQ4/4zc/u9zhw+dua+jFlO+kKSMea/7P+jdB50PsJBy2t3wsjZD/n9R3/PLuyNawHDpxQtyQjHqAffjlas8/HZYYZnWrwtObDVZwvsEsbKP+wEYThrl1yQLuTM9CRmiEYvxjkLgxTn5tLFL6GishqDpz+IMfOuR13vw/wPX/4QT//rAj/Jse6ZCNQ2hD6NkbU8HoDXLCisnIRBM17H0Cln+8Ule/iv/vsOvPLyTawF4CHZdmgqwH48sO9QzKlpj0cZ9Yrf0FiPpnQluo6+B4Om3o6quiP9j15+A//598V+i99i/VIoQKq5Hote2h1vvnA6lq1YQG8gEu+N6l7fNgMm3e8nI715XAVWb3jRXVEzm0N0BlavHoZli1JYvvAjpFalqOPaZVtpoe1m2Sa2a7cGxtkgHMGtfcECLxKUZ2lVlm8SFhoRm6Q+VcJbJvv0DXGdmKh6Teo8ZEc4J38e0zoqhoFGkEhG+RoKIp2VUI8X6lKuUw3QtQepJyrKyzk5iGXSQlVQXoQTZg6A7taOvvROM+onV+KU6x7H0oYmRYMdzcS6FJEQsbm1fbo6c7NbUFSI6spiQN/IbE5hTFUiU4/aKp+Yhzs+XI3la5sxeXhff+bYwVi6qt7/5/vL8PyCFejauQIHzhpj67zv+TfhRwuww6RhmDGgFm9+ugxzjj4Vu51+NX71mP58pDEWqLghKkuyLbEEkE6ioTGJN+sz/Xnt/U+ixzFnYMh3/4B5P70Ee15wK+acdjk+WMbxl9DEYTT1WyiWFdWP0otADFOwT1qdRbVmOg/yUeu4kEBcZLHsCMtb4eDGgPpm9OEFwL3f3xNnHjgXpWWt6zYX249TqdTXjDHbxQoK7g55/q9ifPDIybtsu+tBf9r9oONemjpzuxumzd7h5DGTZg4eMmJcolMNL/V5oEluPM32zqwZaW7ebA+iRp0ApHgsEcoeSXrJsjWlUnaKxzhGhHQ8GjF2g4xGjB0Xwoo0KcWFFQ/KjKvYxhi2BLY+n/0lu2HdLdwYuSEhlUzCZ79XVFVj8Ihx8bETZg6aOW/XH02ds931ux983Evb7n7YpcMnzt0DQJz0PyedB8PzwfNyMI/7VRcwEq0wPUecg/Hb3Y3O3cdzCPpsV4pDwEck4pM7ZC5n062Nh2S5rEadISFL4aJPnbAiikFKB1JGWIVlaGyqh/6EmkgxK+qOtMaGZZ+gce1CdOu7K+Klc7D0s5dw2W+Hm3/8ZSd8+uY13EO4cdtet3BmmRYUNhci3QKo7oruJ8GL98Krz19hLvlNL/Pw7UehYfEzFig7nYLkJUpQ1GUcOJRgp0ekEwxHAU8nFq99H2U12yJWui1WLHmN7RhhbrtuRyx772ITMRHbCp3vSAQoLC3Aqs/+jKdvG4Yn/7EPXn/hKjQ0r0Qk3sOsbJmMJQtfhD6plkbcctUOuO2avnj4pgF49sE5ePKuKXjl9R+gODu92rZRfmGydnV2WJlH1vHkUa+jcvEMojCmNLB7nrc6KGwCQfNnE1STU0U9J0pamgLPR5c4xXU6lgr1kEjA9ki9LYxGjoZaUE5lPBimVRAgU7K59VPdnJiQLQPmTSDKCwwKohaFJctXYW2kE+bvOAvj+3SzynQkYnlO5knHOBEPi5atwbtL1vgmHscPd5mK2vIEunfixjq5l3VRczMjGVi6cg3+/dEKeJGIKUzE8MwbH5nli1fj3wu4GRFdXlHK9wP1+Nfr7wGVdehXUUAtkF67Bs+vpdx9EE7ec05Gp2OyUmvma6ar6Bn4fB7z+NsLVcK23HBrevXFx9Fa7LXr9v5fTj4cvzr+ELSU19HO49BKRAnhmNLZMu3ijuzBZPpPLgHJTig4ueF8tfpYKDPZRc6hOYko72y+Nn80njjlIMwf2tNZHL/KGDMzGo3qjzHFJXkAABAASURBVFdnT7IzfT7efcDQSTO32+P0PQ85/tnZ2+1228QZ2x4zYcrsnr36DEKUd/HaUJoaG3i13AJtLJowhuMl4nmIqE95GM06NlavTZBF2xtR2qmycoyyYYHjnjnPXfaYswwBp1X+ZNYv4MaghSDFl06kzTFNXZRtUDnwo071qD5w83Vtj0Zj6NGrPyZMnt1z0vRtjpoxZ/t/7H34956bveN+Z6oPFON/IWNMKhqNXks+M51OXxKOVdppO4ya+xD6Dj+BfQqkkmkOBx5T0mNPhpEZ2bDxPAzbL+paJ4tnELm5pn2uJlNiGBsjUwJ6FA9Fv4G7oqzLfHTqPh99xl/tV3Q92Jqfe/JCn88oUdmpiy03NK+F1/IWRowAZm17NEcwozEh2+J02oM+JTXdEK/ujXhBHAVFmd2koWktSmOfYcbsYoyatK9gMBHPcpfptI2eeQIKynoD8S4o6/o9mjws/fQNNK5Zg4rKLiwDDdy8ovgEY8cAU2arHYrDNcuvR1H1bqgZ8QpGzXoA3XtVAskbsfyD4+G3LLa+y5YnsOjTz7hJvwEvXoh+Y3bCgG7LMWpMAWbsciW22e82jJk216+u5NjmAFL/iqxzO9n67M5N583JHXEbz+iYYmFYc7jwZcuq/cuuIyf+mjVrkoC/Rso0s2Zl5K1JZ4MlXmUTR6GDpM7TwBQJZijY3ieXLJ16maRBpyK4sHmBjRraVExEMl1RGI1g+cpGLFjVxIYAlxy3N+792b647eDJKMhAUFvbCeBOFsuW4/QJZlsE+GxNC85/6j02Ath+zEA8873t8MI3pmJEdSHXJ9/34lF4huF9Hjw74P4PlrPAtjD99533AT42e2dJ63eXn3zrI7yzguOiIIFnPl5mYwzu1xP//u238PhpB+KYaYPo6aOksgwVVaW80m1GIsaGUBvx2Aweo21fIorrnnodb360CP171OKFXxyOf//yIJy683gzjJt0w7uvomkpN0l1SLAMM4hLDAUtAmo3+LFxydtLwlkMj1N+iqlzJm6JAVWXjr6+AV0qS3HdN3fBJcfsgLqSgiAqD/gV3mXsaow5nMSrgcD0eYWykRNnH7397ofdN3f+Hv+aOmvHn4ydNGt4tx59EY3GoPdwLS1NSHMMsu516jBGpyiNJF+kRHkXF+Mmp8OkGtqYRE7WxiVZpEedCiaduHCO1AVtZadTG+QvchjJiiHudCq7OiQ7kr+OpYWPbHVskYiHrt16Ycz4qcOmzNz2R/O33/ffO+97zAOjJ889hj7VpM+djDFLI5HI11Op1K6s9yUXyHgl6D36dxg+40aUVdSgpdnnkOQR6gAcaCM4PWGHUNZHZZ2DtISszjHjxazYpe9IbLvfrRg09V70GHMvyusy/+PFy/++0n/q0fNMLa//muqftdju3SfzneBTmLHHE6joerTVxYtKkChMgNcWaGl62bZ8+Oi9sP3Bz6I+NQyLFjxkceMnHY99v/4gRsx9HvFi7l7UFpZWgksPm2zAIo+/ye9cOQxjt3kBdWOeQVGnnWkDHn74V/CTa7kfvyIY6urG4MCvP4kJOz3GjfJ4q4sVFrIdRViz4lkg3YBYoj/6T30aY7e/F1N2fA5Fxf2x5rM3/fdefwSxSCNWLfitnX3jpp2McTs8j14TnkZB+XSkzAD/5RdfNau5Gutg1H9Ggq0lfyaMpnV+a0jL8yBsSJNfJA6IIxKpsVIWtDrLNwnLLuObpC5bSUlJSbMx3ioVYroTjGqBVClEdiML90nIJlG9Gyans34qkGQnsyOLC28Drz4XrmrAwiXL0cDHRjLBnnAfzVzMPlixFguX82V1UxOaG5pxwC2vmqfeWYgukRbM6VaA825+GN+7+h4sXLEGPcoKEWO7F/Kx3cKV9fiUfi6WrS8ewXnPfIKv3/QsPlq4FNXEvvbGu9j+tzfiufcWmYXLV6OR7YFGXAT49weLzScr6hl7Nf713mdAeTmeWtaMZz9Z7i9etgLPP/scVpkoUFaKO178yHzn9pfMUtY5pLYMA5uW4hu/vBi3/ecNfMa2jakp4SRK4iMez/Kly7C2oQm2HvVHNIJFKxuw4wV34a4nnkfaS2NybQJLFy7Cny65GmdfeRN4OQto40Sbj/wtufPF82OEIbd6chVFKnMDCepVp6gMOsimWWThjKUvv6xtwHbjBuLfJ++LvaePZITWYcm7Ct31bRONRm+n4X9KibKy/lPn7vKTfQ799qMz5+385ylztt9m4JBRXmFRCewjTm4S2iw6qiS84ej0pbjqJjnuJIf9dOemMo/Y3sXpcCU7nfj/Qi6+4y6Wq0PtzLchCsc+RWZDbEBBQRHvjoaaidPmzZ0xb+c/7XXYt5+Yus2up5SV1QwQ9vOSzpcxZh7r+i03Qx2+DVXVbS+MnPsY37fthAjHRUsLmLtWWwg3R+qyHna4UBbPWFtzqjMFutshRQVF658xAIaK5salWLPqM6xeuchyySsWvoe3X78Lt1y/L66//uumc5c0evHBw8pP78EbL52MFasWIVIxGEvWVOO2qw/Gx28+TN9FKKzpZzfBFe+fjpWLn/Ib65fAq0/7b7xZjjee+SM+eO8aNHBORiqm4b9vvos7rz4Uq5YtQNKLoLBTb747XMPHrovw8btPm79fsTveX/A63yGXY9nCN3D79Yfj49f/jhGjPJj6B/Duq9/nBflCpBPdOW/rcMdfDsWHr9+HVSs+Q1HtcDSv+RgfPTcf77xzvZ9qjPsomI36pjq88t87cMuVB5mo+QB1XYA1Cy7F+8/ux7vM19AUHYSGhlJ8/NrD/g0Xb4vFn7yCsjIABrbf8vUz2nwshn3dRr1O0Z2TdQxtFIY3BFG9omrVc1tuLXzZkvdlV5Anvh5jNUvveR56lcQBroUqW7I9HFZYbW5meMashmfC4m0B9iwypk5oRsM4wvKW7V+LGtD/Dw+i/2l/wwNLuDEUFWbw0QheX96EoRc8iv4/vw7X/XcB0KkCT3+0EtP//Agm/+xqdP3uRTjp1qfw++cXof+vbsE+VzyAZHERznhmIfqfcTP2v+xeoIQjSXWrPWxekncUl3AjHHv2rRh40p8x/8y/4LG3F5pZlzyA/j/7K55a3gzof5Jg257ko8+Bv74d/X90Of7xxkKgpgZrGlsw7cL7zbAf/gmnPPIO0LkbeLlE8nHeAy9i5M//gsnf/R0m/uBcXPz8B9jz8gcx5KRLcPOzr6PJi2LGhfdi1Am/x2UvLwLKK9gd2b5KRPHOWh87XvEIep34J0w84Y+YesJvcfItT+DtmkFAqbAGti/plUn0zQhZPctc/C1Gx+tsbblsvACxOIa03GF0Xvj4ExwNp+4+FXd+by+/d7fOzop0Ov0JC/tHIhG9/+NBsPQ5U3nnzv1mbL/3H/fc99gnps3d+fRRE6aPqq3rgTQv6Zubm7ioJT9n5PbddLjOGpad7n/lLqbj+eJ1ZHP4lN5xZvugc203jB4/feD0OTv/cqd9D3tizs77nl/Xb/A4h91YboxZwvP3A/KdU6lUcAefKB6EIdNv9fuPPYPnGXxcx/GUp7EaPqpTvC1JL5LecmUkRuKmCjvUZONUwLsvn4y7/jIC110whjSKNBo3XDYZ9/xtX3zy6o2YOMTHqCHNSMQZgGnZ22fh4euH4+rf9cffzpuMBR9ci1f+vStuv2o0Frz1MGLxCJrWfoKXHppj7rh6JK45f4RZveIFlBStxsIXD8V9143A1ef0xgPX78V3i9fg6btG4L6/TgeaV6Kl/ik8d/dgPHzHvoinH8Rbj83G/X/rh1uvmoXP3roK40c0o2vnNDRtGj8+B8/eORS3XjYA/7xiEj5bcA3eeWEv3HvdcKz6+A4UF3uIJF/D0lf2N4xhbr+iD26+dBCeuHV/FJc9g6mTgOIiQHeg6TU34L+PTsBdV/XBLZcNwd3/2N0URp80kycYlOh7e+o4Hns6Ddt3FDtM6tsOAVmjNsKsmJ8Z1ofOPN4iSpR9X5NxcX7wl6PdNJtgbtvXsphd1DyUlRQCWlA1dNVjOgsEdJjsGeBZYwpw1o8KcTIonnbDLFZX7PWJctR3GYhU98GZOx5hGUDVr40Uo766L5LdBsJ+yzMeRbK8C55K9MLiqr7AwFFA1z6oL63F6uo+8Cu78ArfoL6oGo01tHfisxSj88jKVafEshIsKe2Kj4q6orH3SKDXINQXVDBGHVI1PYEoZ52wbMPaSBHqy+rgd+nD+suAdBJNfhSLK3qhocsAoJxPqYQVlZRiQbQCT0Xq8H7X0UCfYUgVV2BZcWcsqegJP1GEhqTBR+V9sLxTL6CggPG426h/5R+LAqWVWMVj/k9DAd4s7oFlvfnYpqIz4EXYGh4D8yCpg+QnfylVNhSkI8tJwojU9zIII5LsSGU+/qxmH198zI447cBt4MViimgRvHO4mxdI84wx11vF58wKymv7ztx2tz/stPvhT8+Ys9O3ho+Z1LmktIxX3s32Toj1fM7I//+5qS9aeCfcwqckxRxfw0ZPqpk2a6fj5m6z+yOztt/7D917D+CS+vmOm+fxzpaWljms41YXwZiI6Tb4xxg560ofhbVItThLLtdQCWtUNsFIyVikk6RRqyntylZHpec3olvnzzCwz6ekhaRPMbj/ZxgxZA0mjDXo26sZET6Vsr500pLUvXYJ+vVYgHHDl2PiGIMeXVZjYO+FGDVoIcrLuVOwEdWVDejd9VOMGkr9sJUoLzPgGwn0qv0Uwwd+iilj6zFxLNCrbhlGDWadvZfbJ0jVFSswfvhCjB0ODOjRiD5dP2OMRZg+BejdPWUfxPCNCNdGoG/X5RjS91NMHr0UMyYatmk1Yy3GmCFLeAeXRiQOdOfd3vCBS/iK4xMMH7AAMyfUYwKXq/Iy3y6t6o+iYqB/73qMGLgIIwd9gumTVmLqRKCq0s9sej4PPJtsP4TKWXUOU0w7zXO0+Qsd4liPH+3P1brIOS+lICLbNMnbNNW01mKMSXMy6CrfKqtKEuTsCXBkp1NZmSxfUs+zu6xJMl3g/AwLImQ/sltRsa0A6FuSRWUANwkIK4xIMWMRbj68JCrgaDEe7MiIUMdFE1XcHIrKAW0QCW4oJZTj5B5xhYX0o080lq0kxBQ7Tn15JfgiBBAmyg2oiCdccUJQPrwHSlh/IWPBZCx6LKkNjI+sEKGf1WaPR/5qm+5AYwkgwnqEE3nEqp4Ctk0441nPnMy2ne0o47GIhDVEqM1kNkkW2b5KU+XisA3SU5OTrI5BhFefqszNHCprJog0w9Y2oVv3Otz8/X1w7OwRQQiOixYWTjHG7E56g/LnSwUFPadvs/spe+13+BPT5+327aEjJ1QlEgVoamyAvuhiz+3ni/x/wMu3faTHw1GOoSEjxhVPn7vTt2dtt9dD0+fvcXFpaTUfF2x8NxQWFn7Ac7oXPX/Au/y15DbV9DjMjJx1I0rKu/FRYWbaWUM2MyYj2KGkIciik8VZbE0e3Va0AAAQAElEQVQclhp2WZdAr6GuaVReCpSRyrkEOCqIp4ONwjkoTEEc6FxD4rVnYcKHFzEoKTYoLfHBh0fgQwSrq+DGp68IlBYDmXoN774MaunbidNe15ua9qWc2sXCEBTjVFVZXFNVjyM7s56SItiP6pcgHmc7qhmnuhP44EjtAOODbQHkb/uAMbWk1HKZ6lILVBKv5UJTTXFEkqWrrACE68R4gb8AbUhxRW3UOUVrVyNztOsWhBOta6GG/n6UnaOTpKLvawNspLjJkrfJagpVxKv8t11xUCFPbJQlnSWy9SZ2ml3ENDusnM66qCCRXIut4aGt0/OypVpnmrVLR9LdjdogsvpQLG3OimlVxEoWqSy8fAMfKduQxbCd4sIJn50yAZJh7cwSRjNZGHuMNKgu+UkvP1vOxrNtI0Y2YZy/r+MU0SZ9UFFWkM7GoV0+Ts6aM4w2q2ddUiim5co488TCJKxtB5W+z36mn2CqiyqoHm6AsyYMx0M/3t+fPrS3tJa4AS40xuxHOoPUZJUbnxWOnTb/2L32O+ZxLty/HDpqQpdEotC+70vxsd/Gh/u/68HzweGYtBcOsVgcQ0eMK5wxb6djd9znsMcnzdrxZPZMdsmmtIGJ5zVF+i03QX1pJlgDqjpNx4jZD/u1veYgycsgN1xcWJVFhmNJXCRZ5DDiHK0afdDU0VATTjpro+D0smkT09SRLJwwYRI2mQR0R5ZKG7vkCJvOysKmObxFyZSBuHQi+aaszrAPTchXVrSW1SZNUcZJkfK1QzrZUsSpDk0xcUvUya6o4lbHOOIqSx8mG0N1doBxeOfvuNO35e3V1RandrfVqaz4sWg3n6dWRRhjVlBoJm2yxJ1ik9UVVJRKpT52hZEVcRRGeWY6XKRol4MxyoEsgz7qRcuZSc5Cka/Xnc7iBCQFMv2VHEZyWxJWOothI1QW2aknQx6yWOotz9YnvC1TrxSWNTMJ41RhsoIQlMk0u9r6Up2b6KN4InWU5bkIW1K7Cc0EpkZlskzKHlumQIgFZkoO1zauyjo/sku2RD8mSKcZ2JDEnjNG4rbjdsSAKl5WZyLS7Ov/9JtvjLk5q9poNmzM1L12O+DYh2bM3eniMRNm9CgqLoG98+twXG10Nf9nHHguYIlHzE0LTU2NSPCCYsTYSdUz5u38qz0POe6hkeNn7E3zRqdYLPYAY+/IdeBfzjlR3N8MnnYzug88wD4a1ZCRzXHJIpVFbWWVRYZDV1PEyQ6rclvS0HS6fDjF8rk864LAD4OzTtKJoDqzOsekF6msjUI8TIqtssOI58MJk4+sP+uVnygfJp9uY+rYUOyG1t9evHhBV3s4ai/7+g1jzP//m2AkEnmTB2uHVWlJAeIRL3ehVW+ESUj1tBZWp1dZG4bKsgcjnwrD0UGWk4SXwmFVFk5celE4vso5ZB3ZTl5GSa+ixUuQIg/JLrPuoFSP6hO1hVoMM2GsjbLl2Ux6xVLRjiQen9WFcZQdRrh8M9PqmclX/aVYkh3RlEmMJUF6u/GyIFlqcflStU6STW0QWSPbKa4NsCmJb2w/Htd+bUeUFcaltcQF9jqTefz5ilVsZMbHcwPn7LD/ldPm7nTjuClzJnWq7oLmpmYkdRm/kbG2wtv2AM+fIWXVPFfs2yaUlVdh7MRZE6fP2/nv2+5+6D+79R4wOgsBNlAwxrwVWbNmZ8a81rl4XjkGTPiL32f4MfYOLBhGBBg2Q8OLok1u6EpvFdlMGDtMWbZDlwXpWAySyiIphHGyymHK6BmASq5XyJRZCCX5azrkswmWaV/mblBlRwGex6UYZNYU6G0pfyaMyFozzbPihmTyE20IVhhhRZLbJbZhvRg5t8Wp7EWQjPFlqOwZ+iDDNl3O3WfTVeZqampq+oQjyj7yqiqKo1cJm8EOcfb8nACm4LmD7XUqNMpEFDUYGZcblQpto0jnhhpt1kc6klWLW4HGtok2JgZmSpNktwoJ+UntE0QzWVwojXaVJTsSTtWKi6R3XLIji1HdDCa7yNnCXBcGsolsh4SNlKV3JHvQD7S5pDZaDOsTJiizbpUdznGLlY2NFLMbsARSks9skmmcuM9cXHjEtiiI8z1r1i+ZbP5VJBI50BiT/aJU1rBhLDpmyjZH7rDPIfdMm7P9YT1694fe9yX1PC1fGzcs5lbUBvSA+ri5uQl13Xphysxtd+T7wkcmzdjhp3RtvbphYX3JVFQs5/k/OJ1Onu6wxnim9+g/oW7kz6Bhp80O/LghJs4iwtzJ0odJ/hyBVtUeRkPFTksCXV3WIZu1+q27kWUhkL+Tw1y+jtJ8jBq2SZZN3LXBaPqwHYHeGvNnAUY+nKZBOT88R5smPkfRQUFxHXUAg+1rtr0jjGzCiTvyIgV8t9nXFeF53ue6GA4CfA6Bu8/n8PofXVatWrUo7fsLFCZq0hhcwN7jYweVOySecIRHisk23/YsY2g05Qtgz6IzEKeyLVIGg6ossro8mWCKLUxOnXmwUgknvEiy2qx6VJY9TLLbWcRKXOy2dmECXba9QVkCfYWx/aCyKKuT6Mhisnoyq5bOCtlMekuaKayLqbXZMmRxjmlGqV4do+NyUFz9CIyT/7eHboff7jnZeYBX1c28A/hOLJb4SaDcCCGRSPTbYffD7pwxd8fLRoye1DsSjaC5sQFpPvr0eRGwlVL4svsgzX5ubuJ1LM/z0OFjy6bN3fEXO+1z9J3dPsddYSQS0wZ6FMcFA2YGwuBhP0f/8efaWcOqMkrm+v4Eq6SUSWE5o8nkTi9uKaPOyaV3CjuyDa9vreC0Gd6K89EqZ2zKpQuTdI6kl2yMjzTnguQwObt0kvNUL1Ne0nQLDBvjSCc9nCHboKR2Cei45DZki+uzWxAzdz7VZC9SgViiilqwf6zlTVvYhFl2F9mENbKqmpqatdzxM7e9XPj71JT59vkHba2JXWTPMrkWVRlcL6e5QNtFlzbpRLLnJWI4uK1JOJF8FYOmQC9BNvEcyoJkE8lm2yWhPaIPE88qoLosXgq0fhRLbVDbZLdl3jWJt6IykjDC2hA2y+htzjJT6+xkQfGsLZQprkgqy4kLZCsA8hOpvqzKdn0YL70j6S2WmW0fY3IjsuaWJFkcZxwyDyduN4ZyJnGh0/9NdzjvAP6Y0WxcPnTs1IP3OPj4h8ZPmzO/U00tmvmuSneAjIuNJh6cvyUQ+zFou9oTLm8KWXWuj9SOEIadzaRpm0JT41pUVHbChKlz5s3dbu+Hxk2bf/TGnVVwmpjLjTEHsB9WI/vpNvA7GDrhWsS8QrhF2w0zExpyWTjb46QsJ0aSu8bkIaiYS1mMtXH4MuXasyW2y0ppBrNYW2rNqGbvgMeBdj7Gti+fL7Jt0LFJVBtsPAntRAur1ReKq6kb1q9Pls/6MM6+QVi2V8fgfDriisfrAqSiU5FGcQbq+wt5gxT8ciCj/PLzzbIJGmN4I+i/mjk8gwHVxQZqCTsRwYfDwVApnciOFOrcmba9SLA4WbtJ9sAnnYFJx1DZQoa1lwur4S0uH/H2sNI7u94DWjzrVPudPoyR3Y4aCTKESHhHwkh27QjBMjNLdYhUkYx54slXJtsXxCmeSDqRvRPP+qk+4R3Wqm0mZCvJbmMwnrQq61K9uQUez93vD57l/3jbnA3wU5773UjXCb6RVDp7h/3OmzZrx6uGj5rYw7CeluZmHn627o0MZuFy3RLINiabqT1ZcZMx1bk+UmPCGJYNVzE3KppbmnnNl8LAYaMrpszc7s/zdz7wuoLy8j6EbXDiuLi5ubl5T244wePx6n4HYsj0C6CfGtj7hGw0O+woizticZ0km5Rtmi5VDuk4hJHS+Uh2JJ3IECju9GEuvaN8+oxvZjMM2yXLT0uc5WyIuPCydUTCyS6sZJHKG0J2mm8IkBjFFVHsOGXb3jGo9Xo7UTQQHvtUeON5b5aVlenboSpuMuIus8nqyqmIA/0/TrFTtwJUlUQBXf5IaXs71JuGSi2wIorQGRd3OMkdkg6Tm4TiCGf9rACuohLyk+pjM6DRIl/J0gFoxyETz2LkQJTamhVZyk06XtsWBrY8a5bsSCrJYS45h3hsOWXGC5flL5XlEsLGrGxtjGPbntWp7VZPn7De6ogN7JRtH7GfW1KIc7U6/4jt8d1txwZHzvP9aTKZ1AZ4fzb6BrO6XgOG7HHwcXdNnbXd8T169/OamvTok3fNGxxhK/DL6AENA8Xl6IBOtM8xoDvzzl26YfLs7fbfeY/D7+w3ePRUYTaUCgoK7jfG7JFOp4O/MFPZ7Qj0GncekvpDa6lMJFe3YcVhOWPN5E6vkmSRvbaTIkvSWWLZch1MVibLSa12n0tCFhhCtNpDyqzYavPXWXJky8KsTZF5WFZ2+nY5wWlSYKccjhfo2xF4ytqxrKtWXNG6llxNeKnIteSW1G4T6xoouUa8a4xJB4pNJHDV2kQ1tamGj8Oe4UG3SF1TUoA+paFNUEqeTO4oTBSYpILtXRbCZ8JwuIgsIJQJ63BWpo2ukI4ulkumOm8KbHQSXiDFEV+HiBHejqisbGcbZelkcz6SFceR9NKJh8kek/zbzHqHkY+NQYxdgmgIypRdEs7KxMkuOdCpQFKZV/W2T1i0XCNUeNmka0vWzphqpzDqo2QLTKoFFxyxPb6R+yP4j4wxu8U/x//7N3DkhHlztt39ztHjp02LxWP28SfHTdvWbC1vph6w50LnP6g/bc+RngSMHDN58OSZ2905cuLMQwPzBggcK//m6xL9lvB9B+/a93gMmcIn6BxnmlLSq1qRZOkkOy5dQBymbjpKJ5x4mJxOPExhjGRnk5yP7LSgQVWS5aSMLw+A8zWd5/2gBdMsnGQbK18gGcNEjLAm5Bs2dySrrvRGbDvCyqejmLKpPeIdkdEfI4lNC0M+/x/ICEfZSHmzbYIff/zxu2zrOyTwNhjTOhcB4Z5TT/Pk2gWZJzfDJciDBmsPcanDxMdxsCOfSmGNfIm3XDL1wtgy5XASXmVxbQSSw21TOSDGZLJ1cXDbdqpsfSUEwJDA+jWa2tZtfTgixYWWe1uM9CKGsHXqsavDSx8mpxcXhW1hWTbVJa4+Eym+LYeBlNUfoqBddGSy73T5GPSsA+bi6Hmtj0B5Ra8NcBdjTHDnzygblCbN2v6bM+fsfPvg4eN6p7jB6t3fBjl+aaCtgdvrAW2GGcogUnw3rMfVQ4aPLZ88Y/srJ83Z6TRaIqQNShwvr5B2Z8yP5KCFqmvvb6LfuF9Df282ZwgKkCXDcSvKFi3T8BSpoGmn4Z13aGdB1sY4wuenjDHdzppg/bOx2vrL5iifTW2TXqFVi7jw0nVIrE84Hbv6RnKH+JBRWNsvIV1HovCijjB80WeXwnYxbG8k0ReJ4gEBhBc+zwaFTShobG3C6lqr6tGjRwMH+HNOM7qWm6DOOjvH6SzXWdUZ0pm1mwy19gy0BVJvE/WyC0/RbhSKYXUCUMnHdfYMWQzLUodJ8ZsoywAAEABJREFU7bCjkTZtlPK15TAoJFs7y+KKSRGqUzwgxrJ2ctUvvStLFlkfWzlgMcS2xQintgT6LN7Va+2hzOLCGytjOrO1sawQ8rfHSqPTU8xJ0luFdQDkY88NYzQ24Ue7TcNJO7X+iclUKvVBY2PjnsaYF7Fxn8I5O+73m/FT5l3Qq9+gwpbmRqRVz8bF2IrezD3gc3w08tF19559zNQZ2506f9eDr2GTSkkblAzHDWlPjqPgyxLdBpyE3qNP4njg8OOwUyANS5H78ozktsPFcMhKL5cwyT9Mwqgs7kjlMPk0MMFR2CZZ+mDzUmVStiHDJy/pPHeDFm4zHh992GzNdlsXixuW6MSu3ygftXnDgrNd2fatD99hGxSjcDqMx3WfgdinH5I9T9rkabNtgtkjDTbBMZ0KkEiwOeoce9qFYEE9KdEu0CzzBAPMDAl5PoRYreU2s0U7IuSyvrMtuyjNjUOekkWS85GqsHFptG1lQdz5U81hw0Sgi+Pa7soWw8yVGcJ2AV1su2kKkmIL57iAkgNAVhDG2hhEMtm6saiUr7VLzj56tSHUCCu0ZsK6kvPRca5twuGzRuDMfWc6K1Kp5CJugLsXFxc/Eyg3SCjsvtPeR/5j4rR5P6it646mxgY2m23bIN+toC2uBzhO9J6woqoaE6fPO2DnfY66r7K2+4gNbacxhq9NWvZPpVJLnU+vYb9Cj6FHItnEacVpyiqciWMlI5o2w7ctRmVRBt2ay02jLWwLy61IQHVw8Q7qROjjfOz3zUJ6ibL5NPisKN3eRmiBykjEMV9vUjyRjmG94DyAVHj657GHVek2/R62hWW1J1x2sg4prk3QKYCnjTHLW4ubTuKus+kqa1uT53nBI7LhnYv9vqUxPurgmVAPmdCpVE+KtKir98VtuW1EV2YAuQtjiWcsXHawtlzYcGyG4TRriwqVBSCpTe7OTfWEEFYkBMgahFM9IoQ+riyueNZkHa2Uk2kzEs4qFVdkC62Z7HJvL5bszs3KLAgvWVFUh7gjPXbVObEYniOnb2jCtuMG4LeH7QDIDp3C1MqWluS+JSUlL7C4wWngsAkT9j3q2IfHTZ69fWFhkX23tMHOW4FbdA+0NDchFo1i/JQ5k3bY5YB/Dhk9bf6GNjgWK3y8paVlb26E2Z9PRNBn1AWo7b+L/Vuj2WFnw2n4ilQQF0nOIY5h6Tni19nAaLI6xXR3c9Ll+LMgf0dpAalrmzT1LKatoU1ZmDYq2wbV60ILI2qLa1sWRqT2awpLbovpqLwxeGFFHcWzyymX3xyMDixSAq9oTqA2xjwaFDaxsFk3wZUrV77MgW0fdUQjEbNTD94at3CBdaNToyjoEPUcC0ZGEeVwsmdDGBENzld6qSwpoy1vko3EBI0eWwUL8s+Lp1I2Qii1JulaS1mJIOm1AWY1+ZlwbsRIJgVAyoqhcpirrRpp0juyduJVn47Dlp0xy6WTr7hUkh13OpUdMRyk12YonfBrGzBwcD9ceezO6FQYlZZ3gDyjqeYjCwsLN2pQ9+o3bM6E6XPvHD5yUj8F0l8lEd9KX80eyNwh6ZuQrcSNjOMjiSEjx/WYOG3OTcNGTdluQ4+O4+nhVFPToel0ulk+ninAoHEXo7rrMLTojpDjU8NTtjC3y4WUWXI2FSXTzQ5rlcMULB9ZpbBZMWBOpzqcHBgp2NjZ6SyZqiCF8ek8d4MBkIKw8rdcAnUdpQDHuS+5I2xbW5rt3VAf4Ry1jRMuCxMua7kyBVMRL+hj1el0Ks2xEfwdWavchFn+TXATNaCiomK5MSb4yvw2vSsRifPduU60FlnDs6i2ZJnEDkm9LV+dSQtkQTorM3PxKOYm4bIaWy+7haq8s8PCaBROsrjqcLElS29JOBELwiF7IDkY2YjRyHB6cRFNQRJEb5vtsSmOFKIAkRHkJ1I8aQRxbVNZZNtCweHEhXN6mnKS7Gq74kgWNSdRU1GK247eBnVlBQE8nUx+N5Eo+keg2ABh8PDJs2dtu+vfBg8bU607hrT++6UN8NsK+er1ADcx+4i7/8DhpVNmb/f3MVPn7LWhR5EoLr4l1dJyosNH4l0xaPL1KO/UC6kkEB6emiYqgx8NV7LWpOnDku6yZPMpi5PlJOlEmkodYeSUZjCLVSFE1o8bi2KE1FYUXqR2qr1WGcpkk59iqMniMlu9hI6IDkz2QVa+2B25blD8jgLksel63KkVP1Y41p6vjM7894MPPtjkfy4tUzfA1d6Jm4f7fuoBV/Ps7qWoLeeCqr83qQVZZ109ZjlRVnYFltsmmTRqpNfIUlnc6lSQIQ9ZEzPFl1lc9UtuS9aWVVqZfiq6OyTJARkOQtoVi5Mko2Y5I2RyF6Mtz1hzc2G0EdrjyTXZkuyObH2sX1jpLCCb2XK2HWLhchYSMM0gtV8KyR6HjP4ajBfF74/aDoO6dZLFUjLZfGq8oOB8W9jAbPj46bMnTJ9za/8hozrr3ZHuIAC1G1s/X+EeMKb9c6hz3Ni4Fr36Di4dO2H2lWOnbbvfhh6qxlc6nT7b4eNFw9B//EV+LOYhxYdIdijTKO6IxXWSbFap8W+FdTMdgchiO8DJrsPVcUluG0lTUe75bA7r23eEqs1pMlx+ksRltVyClB2QTyAT1K58S0AHrvbaX1O9I4yz2XpYkbjTtccdxodBrKj1C3TEPz5gwIAm8s2SuKJtlnqDSiOR2F0cPJ9JkYhFsH3XQiCpSydpfGUkcp14e0ZZDCf1rBZpkdMLp7J8nM7iGMeV23LZpZOvRo3kfCS7YiuUuMrC27KyrJPiuZEk2baFxxWCZJGAYtiZks9InfyDTZaBbJl6hD5O57hMap+4I7VHxBAIbIojgkOFeFav9mnzVWz97wwtaZy+51QcNG5ggOXC9OdYLPHLQLEBwsgJc+ZNmDz3bwOGjCxraWoEx8EGeG2FfFV6wBjDoW3aba7+6EHvfoNKRo+fdsWIyXP5UrldaI7B87yTOd6ud8qymh1M39FnZ75QnVWyao6nTEHDNiNl8nBZI1xlxzOITC6dnZYsipMFMSU7sv4EZzgFZwjz9tTUy09QcZHkHMpiyHhRDbi25GDaFgh2sdQXdomiri2svbLzbc8e1gsrCuvyyVpydEcYKahDrHR+AOH5fCQobAZhs2+CxpglXPzudce+R99SZP6MjiYPz5p6Tkb1skhyDhGjssniJQsntaijs29x3JjCGNUnveLko8DG4EzIh7cYGRlAdrBt0mVV1GaSdJI0MgiRCKezBWa2TEdxG4sy1e2mdjHOj1yziCx3NrkGhCJrw3R9I7zkhiYcNmcUfrLzhADI8/cEB3LwmCowdCCMHDt1Lhe/63v3H1yrO8AUL+MZh4ff+g5pa/mr3xfcrOwoaHsuwbEkW2PDWvTqM6Bw/MSZfxk1cdYeFryezBiT4ng7ljGD90h1A76H7oMPsl+U0VSxQ5dxHJeOxXWSHfUc287ueBjodPrPbSWLwnbJTicuki5MmnJqSz5bWOfbO8Kwp3oqU/bVToqWU6bYcSJG9QokH3Y555dKG0Zq74Yh2UbWZetYj4Ou5SOl+yASLbZInsOFFIKngZQ3edrsm6COmAP6LnHR3G4l6FMZBVLsVW0eAcnaAbkzIC6yUMYIZKtozaxedqrc2dYGYvXU5UvWJh+S81H7jJ1KbTyoE55QDpFcm/TyF3d1WtmCc7EqaeSIqy7L2+Ccr7jDWNmCM1kwGzJFm7OJdlYIq3ZYJTPJIh2XbNaXFwv1jeg9qB/OOXgeoMeigvr+Ir7UPtoYk/3mHpXrSf1Hjt+VC96tfQcO6aSfQLgNUIviVkpjk/YBx+GXWR8XOXs84rmUGSTSaQz07juoasykmdcPGT5lQzfClRxzR7Pt9imSovUZ8Xu/qqYv9H5Q00BDVySbuEiyI5UtOQV5m5lFTW4yZp3ZHAAUyxjD49XFS6AOBMW2pCzQZgT5himjDeVZH2Gk1ZR0ssrtEv2EY7PsVNdG2C62jUF+HB5ttO0XhRe1j6DFiyBesj/cJ5lM3md4I+TKm4NvEZsgD/x+Tgb7O6CiogJs36MU0LdEbY/qLHIBJignaZF2ZzTAZbGGI1U2q8/xylOgj7TWJSurHCbFscR2WIjNiCBXO2RjySbJVicsSUrpxNch+ms0S98Wo7Li6DhkF6ksveSAGEOy9LKH8dKHKcdOP+tDHsZo9VDZ2Wxf8jiaWlBUWoyrDp2BToUxITjZ0ykuQscmEonXrWIDst6DR8yaOHnuVf0GDS/RHSDP+wZ4bYX8/9wDGgNNfEfYt//Q2MSZ864cMmbyNhtyvMaY1zzf/xr908JH4zVmwMSrkEgUIfzdqvBCrmEtrCONfulEutPT9JHs7I47XUcYYdkWscyGY6XcTG1xdeZauLnKwAb4vBsULmyXyVdGpbhdrrIyWYdJbtaHTuKiDh1Cxi8Sq+UnWjwEibLWp0iel74xVN1mEbeITZCDWVdzwVfqdx3cGSaaPWPtdYsJ2XWm3JkWXmVx087hWTsdxHVmGKrdUSuMYnFwQhuEHl1aHf3R3ocB7Sgm17u0MEy+IunsBqg4IilCJFfhbH3S58GoTVILJ1mwfKRjlF44S1wzAj8ZQqS7Ttl0rIopmY8qdWf+6/1nY2bfriEwTotGo7eGFR3Jdb36j504bd5fBw4ZXbF1A+yop/7/t2mzcKSjldywth79Bg0rmzhlmxv6DhzdulIK0A4Zjj9jzGnOXFQxHf3GXcIdBbxIg53WhnNJw95h2vJ89rZ4hmAwenI+OJvj1AZJOsUT2C4BgaVVEMZOr1ZVSLI1sWxs2ykEyVpYv52W4rQolohi+ymLtQAF8bFObGtrJ9P0X28dWV8dc3tYLUPR0kN8YyIWzXP+WiSSCF6FWeVmyNrZJTZ9S3hH8VdX67Y9yzCpG58Z627QKR1XDztyOjvqsmdasrOr1x2mLc/CEca3xbiyiyMuPDSSaFQ9ZEFSWaSNyypZCZMV18loyIbRoM4106a6FCuoKxehSWb9hNHIswViVBZRtCNdsiVufLbtNNgy66CYk6w+pBHETwKNScyaNMI/ds4IaSyAA/gOPsb+lS1sWFY2aca2lw4ZNr5rc/PWL8FsWJf930M1Njag78ChlWOmzLquvLa27wb2wBkajw7bufdB6Np3W6TsLwo5Uzhq7dAmd5gwl82VdV2qssjpxOUqcrLDqdyW5Juhdh6LMpCd3m0dWZYfmU3pNr8fpFtmlnPdsLIyi1x/prgiutplIRNo/X4OIV8nr48LK8rBsa1ezCBeNl9NsCaeszuNMY22sBkzbzPWnVN1JBK5jRvhS1ZpDL4+tBNHry3lydijTPZEprm4C6Gyutf2vgpS5qHALj/imDKjIg82rJJfQPSVnGOnzjZIAWmQXUQxSCqLhFO7JYsCAAU3OzTLhBNJJ05zkGw1zJyNYu5xUCFbED9bdnHUV0GwrCA8+96W7B0hj6mxGb27VuGKA/COVN4AABAASURBVKabmDHWi+/wPjPGHEdKWez6s/gOex91zfCRE8YkW1rg69jX77MV8X+wBzQ29JRg+Kjx/WbN2vVidkHm2TuF9pLGIekbHJcLMhiDnqP+7BdVdLbvB90UEBdp+IlnsLm59CJjuPxwyuRaWaJeU6gjjGxEwhjDu9F8QQBNb4cTNkxhfVgOY1wbwPYIo3g59jwFh2OzIFmUB5ZXJawor7GNUjhHzqSlJVIyHYniUVbFDbCFF9F/t4XNnG0xm6AxppmdcrXrj70HVWNAjX4zyIXYKS3XoOKZZ4JGgqGgUU3W0ZnNuMqXZM8QNRRtDIp5k3CqQ8ZAlpMqkzJL1kadTGpLVh0w2TUKbCyCNGLV7gDQRtAG5LAa5ZbCGMawMbNcJpXFA2J79DhYepFiiNMlgIQF2276WAz7XFzPQSIJ/IGPQfvUlFk0B68iHG+M0R+8tbr1ZXN32vcsLmq7GuMhHdwlr89rq/3/ag/wYhhpjr0hoybM3263Qy5gP3BgMu8gcTx+TPO3s+MTicKeZuDYMxFp46lhbdro6GeTbBI0wCU7ks6R1WULmsa2LIeszjHp3dpip5YzhLgwjkJqK0qvP7Lt+8Yua1aZzXzWx2RLkiXokJyscnsUxtklqT1gHr2OY0PqkGtbHA8D8YpvsdnBlvMfY8xTwm5uClq0uRuSrf8vnACLJBcXxHDkoArAvomWhuR6VmfPyToz9syG7BTXSRbPcyAufwGsTJ3kfCS79MI7GapMyjYku9oie3shpRdOruIiyZZodOWA06C67YZI2SbhKAijWWjro46qIMlHm02wmdIincVmNzj5U92aFIMknCM+Bt1/5lDsPKH194BcZC6KRqMbfAU3be6uxw8dOfGEoqISJJMtrdVtlbb2QAc9kEwmkUgUYNjoScfMmL978M6vAxdwXN7E8Xm5w1R2OxJd+u/nt/2zanaaErTOFKDOZKe3nVos50tZCOw0yQfI6lw92gzz1SWd6nF1Zt0sk83nzuH79Ca3ylCWrw2EQvgQbB3R2uns6mxt4zrQvArrn9eyrlJYS1xyosXDUVS1B2vO4Iwx+h9FMoXNnG9RmyA7Rhvgta5PDh3WGcVFsdBGyNOsXjXsS3GNIAdWWYu8K+dw+mkjERPnHUlmtFhFDtIWFEsjXFiNEgcTd3oBLY5K6SRLJx9LtqARnBWybbY4+ZCyFstskZliEUpHqllmnpMClYQsqT9yQAwgnesfxXT15uBUINbayFWULN/mNHrXluMPu0+GGyRcYF7wvBUnC7Yh1G/YuDkDh47+fXVNHZqbmzbE5QvGbA33Ve6BlpZmlJZVYNioiSePnbzNvhtyLJ5X/0OO0zcdts+o35qK6q68AMtoNLxFmVL+3NmzsyuzVLSFykidsBLdVKMqJ2kqCZNuByBbQDmeuQUtQ7kallSxGLlihJcdqttNwtIFapt8VG4X3MYgbN62tMGp6LDiiU7Hsb6o1OxP/30KwR87oLxZk1vfNmsjwpXzkeg1HMR2xexaWYz9+vNusIWXErqzcUD1qpV9sGe5X5CDn+w6Tik3hfGCalPQ2c9FZUoBNlPkGaNAJ+nbxtcokp7mDE5QFchdsnbqLOdxgEEkO7vltKs9apcmi4pW3yZzfuoLi8nGcnrBJds4qosKlRU7b72021jCMqCwOiY+igLp1L1nonOncoLAx5jptDHmRGM6rbKK9WRdew8cPG7izKt79hsUbW7e7O++19PareYttQeamhpR161XdMTYSecNHDYx80Kpg8YaU7aU4/S7vuYAcdF4d/Qafra9kEtrmFNnOG2crCFPVZDCZYWwlJ0aDsSinVGaUtLZWFRq6qocJmvLKtrbCB2GzcoiM8y1Rdzn3aDPOjIW2PptMetk687KYZzD53A6CkNm1e4YbWEDMuvrnNeHZ59HCruioPKgAOn7/uVmM/23SUEjQsIWtwmyc/Tf7/zTtfEnk+pQXMhmsjPhRh304VnQSfdp0FnRsLBctrZEoLXRR6Ysk7gOEQoXUz5GCqLEVKZok2ThbL1sQ8CttTWTn0rabKycp3KpFEsxhREXyc+RK7sZs059DGJt5PIRXm0Xt83L6mVzJJviOJxtQwpY24QZk4bjkGnDHBIcuH8yxjwYKDoWKiZOnXvtkBHjurc0Ncm3Y/RW69YeyNMDHHPU+tA3RnsPGNp52KjxN1BRSeowcZze5fvpcx2oU48D0LnnHKT4NF5D3pGmi5Mdti13s8bxtnZNn0BHkOIF5awgHdtkS5KtEMroBm1i4qKQiXMnU8q8H8zI6+RZJ8W2tA4gj4I+wjqLlalz5fVx9d36MLIrZLzTjxGJlKqIdDr9CW90/mwLW0jmbSHtyGkGB8wFPj9S9u1UgsNG1AEt7E4t0oa7hM4Yi3YAiguYjyyOAMcthmXraAvrZsJqs7WcWNUpWeTQVpaNCjIEeOR+rC9V4my2rdb6UqckWTYZJIsHJEAbEkZ4y23FIYAqYNHayJWCjZcFaw77UFYsmmyVNqOuJYVOFcW4dO/JiFofPo1OpT6MRCK/EHRDaO6O+/1+8PDxY1N8B+i7OjbEcStmaw+EesCYzADkwokkH6cPGTV+4PzdDvpDCNKu6HnRX6bTqXcyAINeI85DQVGCizDvojjMpddUERdpUQ+XJWdh0Aal6SGdsI5UzsHQ4MoUc5IvMNeJNINZMceaaZPV5wkgfYYM1M6wq9VnFZIlqtck5wklcysRwATbzRTk02pcv7RefBqIFA5DUdXXgmCe5+liemGg2AKELXITZL88RLqNZNNpE2vRpyoGJHmmNApc71tOnUW1yZxai7BIZuFFkvORswkvWQQD2FGCdT+yizRD2lptDCplt5SVyYLk4mqzAuuxFFhbBevPA1JMYSi2Gik5O8XMpSMBNhwz2dQ+y1l2GEJgY1FQ/bLzkQuakjh22wn+wG7VCD7p9GnGmE+DcgfCwJET5vUZOPTwREGCT1R5V9kBdqtpaw+srwc47sCFk4t/Wl98wYBBIw8ZO3nefhvgt4xD+icOV1Q+DD0Gn4B00mkAw+mQ4hAlzsoqI/RRWbZg+tBmy+QuCeNka+N0EidzasutThlLmQ2RQpukpU2qtr5Wp7kpASYzxa2cyWwbsk7cY61dXO3OIDrO1SzFEBd1jG61qr0d4WUr6PQNRGJcu+nG415GdgXpS0ifP+QWuQka3vsnk8mfs9PqdWjVpQX4xuguQJKXFj7PtuHoFe/wLBMX2IlXIKnE1yEaFE+bDEU7ihzG6qSUgjzASWZ7smqxXFKdWUzQ3hAiHMeqs1jpbTmbuXLbdmTNGeZ8s+3RccvPUQaUzdkuqxeWftIqtnhjI3r2rcOJ248jSApwI2u+m4N4Qwdu+YjRUy7o3rMfmrOPQXkO2Z360fBW2toXGz8GMqNQd0o+WpqbUdOlKwYOH3NOly69eztbe/z000//eyqVut3Z6wb+BFW1fcEHFByTiglusBmuKaFFXSRZPo5bmZk2lrCOqiCOlZllZxSDstAmydcYY7W6I7RCm0x1aPq2UWeLmeiKk1VYprIs4lJIztSi0nqIYOcnpJWpk7whFO6vMF5LSqSwL4qqDw2icfxfZoz5KIzbEuQtchNUx8Tj8RfYacE3RY8cWev3rIr7diPUKNFZNsqEbkPuTDoufCC3wVobddbOeLorks4S9euk7DnVaFX91i+rc1jpRMLwyo2Xsc4S4vQRRqPFalm2PJTJrqJ4YJbAdkovCmzUWZl2y2kUJ8tJ9mcT1Ni2k7v67Wj2cOoO41DFx0a0sNnpNbxS/oHhRYnK66PZO+x7Vr8BwwY1NzVy80zJfyuxX9Nb6XOPA25iwViS3MQLtb79h3YbNXX279c3Hn/+85+nI5HIyVxH7B93j0RL0HPY2fBCU0UxNE1EhnpH0gdEvZYDhxEPbFnB6cQdZU05LM01oSO7s4nnOLLg827Q9ylwTUmn1SjJraS22xIxTDkbtNV3kKV5TWz96cgmWt8O4DmmTJtCKsZQqbDb2YjESm1DdQ54R3+h9FsabbGboDqKnfabdCplv43YqShuzpjS1dizo98OqudFAq5DPAtMVm25MpHV5GZSK45OldsQ7GggTHqyIDmsRoyU1i6lClmSzhJHlWaOpazNMdklu/qsnC8ODcKug7NYGl1iWZu3bTdl+bT9m6UhqL1MtccgrAw8+MYmjBzeDwdOGS5FhtLpixOJxCuZQsf56IlzdhoweOTXY4mEXbQ6Rm+1bu2Bz9cDaY5bYwwGDB6x+6SZOxy5vijGmP/6qdRvHa6ybmdUdxvvp7KPRTVVDIe/eFtyPlafLbgNQrqsKmBOx1kF7lMQFu18jDHgoeS1Oj8XLwySLkxtbSqrfothQbEkU1xvUnvYLItjl1i+IZniixxWy1W8YhcUV+6hpli1MeYckn4aYctbUrZFb4LstHe46V3iOuzAEV2xfZ9S6L2V063D3dnQmQjk4FysA88oaLdYcikkZ0UVLWmEhDc0i2kDks5hrExPxyna5Mpqn2aK8Fa21tzMMH5gk0xyCMXRxufsGrXSBRApHDjLZVd92SLkL5hWhGgcZ+w+BYXZb8Pwyu0TLxo9x0E74tXVPboOGDLq91269uQjK/vrlo7gW21be+B/6gH9frCyqgYDB488u67XgCHrC8ZxfC7Hc+a3gybOu8EzTDTKS0HOFU0JkWKIG80HFhynaFNWDU03ulmd8FYIZdI50lSTHDJbUTq2B6K0dimrzc2c2tWVawXUPsVBm490IqnVZpFkp5PcHimmtbFSLXcb4mPxzFx7dcwmWoqSbuewjZmIPM5XCTmHtEWmLXoTVI9xAP+WnWifI3sRD7+f1w8FfEeYeSwqRIjsWeMZtDyrD8tZVcBk06iWwp51Cc6fXEWRcDqf4uGzLVsO0Ycps7lw+AkftsumUaJHktamu0XiwhjJsuUj2RypPYanTzGFld5xyW1Jx2lJDjKSW3/yphYcOnkgdh7aDe5jjDmdtEHf4ho7ddav+w0aNkCLk/Pfyr+kHtga1vZAM9859+o/pGrMhGn6KQS3NKvOm3EcrzImHdwNllZvi84959mfTMjBTRvxtiS7I9kki3PWSGyfQoCQmBeveG0N0ona6lWWPkO6m8yzfhCkOoWhqBUHyA9D+CO8yDisgoQBHcnEagnVdXVBl+8jXjTAorl2+8aYn5LWWMUWmHEV3QJbFWoSO09/rPlnTjW4cxnOnN4TdhNkxzs9L6soUqGzmDntCHS05E/EG55xnT2yDCYQMkWXK26wATplllsbNzSGy9TJGNJlzRlmjZk2hW3amDKANjnxapdGbxgvlHw02sTDx8pqIZ3wImEd2TIB9nhTsM9ihOWj5eKiOE7ZaYJDggP3GRYuI603jZsyf5++g4YdFOGldVptWq/HVsDWHvjfe8Dn2E1xfgwYPHrbKbN2PGH9Ed+4imP+WYfrPuiXiBfEqXKaDGfIjNAm52yNEOAxAAAQAElEQVTMaDiFJFgclXZaSREi6WiClgsrqxCyS5ReXNTe3aDF0NdyAUMU1oXlACI/FqxNsojl9SXhRVomxNnN63MJ7Gk+YvaKhvkltSextkB9kzHmH0FpCxS2+E0w22dX+b4f/ID+u2Nqsf2gKj4W5WKeBUCbQdD1GqkqiAJAq6Czq1HsuCwWyix81mW3pA2ONuFsPU62itbMYmUjSW61sHnSMY78pZddJDlMTue4wwcYxrEyj1HHIFlYqV1ZOkf2eGSUglwY4bW5StXYjF3HDcaAXnUqWeKg/SWpxRY6zsp6Dxh8ek1td6Nv7nUM3Wrd2gNfbA/od6hl5ZXo2Xfwj7p379e/o+jGDGuG553hMMVVU1DbZz9fC7d0dkpQMNlp5cpUrZs4jaQUE0luj5w9XzzpRKpTvG0M+fIaVWpemFqWN0unTcd2eim+JcrrSxanygkMyyy2n4g33E1KepxtIpEC9qKWPH+FMSb4mUr7zpvXwmZv3gZsSO3syDTpeG6EmcdzvOs4d5sBfk1JDJk7Qm0uikRuz1qWS9WWZA/rXNnxsM3wXEpviTFlkyxuydeZJskm2XHK1t42o95uStQzNPPc5GILQyi0UTkdsh/ppRNGKsutUqU8xIqE12bquGR9cSaVgimM49jtxwd+7OPHH3744TsDRQfC1Hm7/LBnnwEDky3Z/7itA+xW09Ye+DJ6QI/g+wwYUjVgzIRTNiD+bRzfDzhcl34/QLwwhrSmLZWaHiKKwaYim9M5vWabZHenJ65ymJyP5XRgsrMujAnLaQZh28KqQJavloJAkRUUW+SWqaw6YLLJV18t4CqQOSYqmAJMe4J8FVd2yR02niAtQ0Wdj/WLyrcPwvN4zjPGZN7FErOlpq/EJqjOY2e+T/qhZNGgTkXm7Fk9AA4ee4LsmZKFFJZZXCfpjMlJI9xoeBAhFvaTLLtwFk+M4xQzyTpRJBeekuBiOSSbyCqz2KBslciMUMqq09bDsRTGSLZ6YpRUdm2XLJI+IPlzdktP0bbL+euSTbiGJswbOxiz+taqZCmdTv9uzpw5fLBhi+1mtd37jujdb+h3ikvLkdIXa9pFbjVs7YEvrwc4XhGNxtCz14CDho6cOKOjmowxKX5+zcWZEwMoqRhhqnvsBnc3KF9NF8edbDhlpXNki5pTVFgMZctZDiens0sUa1SZ0DDETnvppRQXSQ6TWxLy2aTj8RBuIByFnGTt1Iir3bZ+m1G5nmR9sk6S24PrKw6xiunQXaDhRzi26RnP84L3sNJtqbTFboL5Ooz9ezU79yZnO3RsD3+PYTU+GrlmuwXervYOkYfrbBqe2YBrdIrajoxsWThdhlkeiqeyRt06IzzrJ6gwtl3Uiats28ey7OsQ9RZHQ4ClrGTbTEF2MpvC7+Bkt8pQZrGMqTo1UiXKrNjJFFCQwGnbj6GW/UE9F4gnI5HIrRTXl6Kjx085m3eBxVsfg66vq7bav+weaOaTiO49+kb7Dh7+c9YVIbWbYrHYfTSG7ga/5Uf4QElTgvqcpOkthWySxW2ZGScNL1wpMFlZ3AmUg5TVidlZJiEwZoRMXGvlppgHQFh+LQ1Mvm/ox+aQs7hO8unMZDFaCgRQWbwjsn4CsmliKq+D59LpxcpQ0ftSXoyUWjPX6FXGmK+R7M/brHILzr5Sm6D6samp6UR2sv0PXdnJ5qrt+poJPdj5TVzUdZZ0tgTMR7JLrxEtbjcJnmEmFQNyOMcDQ1aQn2zWj5mVyd0Iy8JgsjptVlaWQTrxEMlfZNsle5uDkM3FliySu8fTJ9mRdCKVFUt3fE6G4tKosmI1tWDeiD6YOqBb1kAbcL4xhsPayu1mg0ZNmtGj96DtIpEofNXTLnKrYWsPbIIe4JjWjOnWs//cEWNn7r++GjnG9R/1WlhZ1QzTqfvc4JuiUjKcmCUnG84SkVW6jDqJwthrYTaCSaqAVJZdCk0VydKpHCauabYou3C2EMqsno7imr4hUyCqfel0tlGBNldgCLi25lryl1Sfi+iWvTBS9rJef/TjhYMCNY/lR8aY5wPFFi5wFd3CW9imeYWFhR+wg3/g1KVFhbhp9yHoW87LuWZuhO2NEJ0ta+MwCGRFUVmcJH06uwe4kUIzpKe5NWWHhfS6w9IG4/wcyNoYS/7S2RGkMkllRxZHkLWTS59lEi0Jo/jCSKGyjsXq2oIFELGNFkcurIXZDNDbdj5C+tbc0VmF8HiWd4Eb8p/lxvr2G3xy57oe+OLfBdp2bM229sBG90Ay2YLqzl3RZ8Dg79M5Qeoo3cWF+nEBuJag+8Bvg9dzOdPcTh0CxNsS1TZJbwVlnEmGUy1HJz1J+mAKsiwM4ZRyk6azMYbt8Em5NpWsHx3z3fAFNtoVR/i2RJONy2ZariWuLSZfWfHkY20Morokp1v4MKnLt1FUc1hgbmlpuTYSiVwk+1eFvnKboDrWGHMD3wWcLVnUo1MpLtpxEDz9PSQt8FKGSWdNGwhPIHRGZZNsuRNUcESdfFSUn7hIOlum3fC8q2z1bTY26eyoJ87iqaDIPDc5f2kDuQ1QetVlMapHdhKTVHA2W1BGg6vTtoE+iiGTJdqbmjFuQB12HNmHB2GVyi4yxqz3Gy4jx8/coWefQfPlyIVEfltpaw9s9h7QE4l0KoWefQeOnjCj478ko3FOCn68XV6zEyq7jEL41bbRAOdRiWv6iLO4znSTzRKNdlPh9FKZxSCpTLUtC2PLTmG14SxjaG9uBf5hl5Ccaac20pCSoqtTh6UYVNkkvRU6yBTT4uhsObF6jxqvmImKHr8A1dSAS2v6dT6p+54tfIWyr+QmqP7lS9cfppLJ4P3VtoPq8NvtB/NMcBCtc5aps2eSG4LOmMhuEIqUh7RROkzYbGNQwXA841AIltZNGinCBJuRIFKIZ0kYieJ6XOqGksrSh0ntERmeLtkVKswtlg2WTjiVVbeVBZaCx64Gc6HQF0MPnDYUsWjm9Qkn3AdE3EhaXyrs1W/QqdW1+p+6eRm4PvRW+9Ye2IAe+CIgxhhuYs0or6pG1569vsWYhaR209tvv627wewjuyi69PsWGAKaInLSVHKksqaSK4tL15Y05ZyuPYziuxmZD6N6MjGMXWIycm5uMS5IyKR4jtLtPBa1bsyYwBXD3hHKJxRmHdHZhZdR/y9jtHgMqgZch0i0XCqkUqlmrslHlpaWfmYVX6GMq+pXqLWhphpj/DX19UdwAX/aqb87vpt/2MS+Ptz7QWfQGU9zE3CjVGVrywo6y7LbEUqdyo4sLptJZ0dCFiO1dOKWnF48RQ3Bsrt6qclJsmkDNMS5uh1APrIJE+gY1w5dHotc5BO2WSwNQTwapVNZXJRMoVPXTjhgYugZfir1V2PMSqI7TKOnzNq5e89+4/T7rBQvm9Ns31ZKcbHaSlvEOOD41iP67j36DRk/Y7tjOxrMAwYMaOLaEfxBiMou+/jFZV3sm4KwH0Nu1EYR4MNBsrJsVtQ0JjGFZ7A1KXM4ts/WLV1bEkaUTy+d4TKQzrMRBj6sPJDlsB4S1hKXtWhhP3QaeD2i8a6Bl/H9U4wx/w4UXyHhK7sJqo8rKiqWs+OP5GCxvx+kbC6a39vsNIonp4kbRZqkMyewuOHIENcGIy69SHqaYO8gOTp0xyV9mCyeNiYorvBth7Bs0im+9WX9FmcLrZmNxWKYO5lqm9QGtSuslyyyG6FFZTNVospFrFMYiWqLELY9wpD4KPSQCYNRV1Yii67gVnvR6J9soePMdO815LsVVTXQ+5eOoRtutU1lWzcH3/BWfrnI8LGrpnB5U8iqc32kdqwP83ntiv15SXWGffl0COWVndC1W+9v0Ja5TaGQL/HO5Ua+VlkkWzRWZmp67uXrMZ/KYVJ8lcVFkkVhWWVNS+lEnGn5NzAZCHZLjZuiVOUkrmnITP/87wflr3pEOY6hgmyikCojujZwqZCC0w+KJ7kj4jUvvHgXdBp0PWKFmT+LJnw6nb6Aa8hG/hxCnlsGfaU3QXWhMea/PAlHcdA0qFwYjeKm3Yb4+4/t6qORly0aZTp7Mq5DPP0aJSKNAm1u4skk0EJqzlITuaNGvjaTLN7IR4LC2UeMHFE2DrniqF7VJ514mKTTxiSuASke2NWmbAy1xcahTlzvPMWFFzkfe3zCUCFmYzOGw9g36TQkWxAvK8Vx0wYTmEnsv1tI6/3r7iMmz5vXpa77FB9pTm7Gyrhvzbf2wBbXA9oI67r3Gjhq0py9Omocxz03QP/vDlPT/UCTSMTW2RAM56hI08mRneLOMcQ1M9pSyGxFxZAQ4CRIEaIMxnCu8QltphCyZkTn5nhGK3yGMm3OxHA2cYUTgcdlfZWRrE6APKQlxYuVo2rQX5EoGRcguPZe63neCYZP5gLlV0z4ym+C6u9oNHonN8ETJYsSsai5bKeh5tCxXYAGblo6uzzh2RElSGaUtHCTbOBGtpYYbXjczAzPdtQzqKgqx8S+nTGnXw3m9K/G3AHVmNW/BnMHdsbcQbWYNbAW2w6uRY8edYiWVUA+nuFIYgw7i/RItr4JaGJ86dQGR64tdkPLNKc1l1HEWGyL1ctPgr7042SVwyS9yNDXcYqZY+YmLh3bMmFgT/TtxX6hL/ssxQF8KcX1pu7de32nuqbWJFt4PETTl6H9/5l4IhRts9AXdQz/a5xwHyhWuLwpZNW5PlI71of5vHbF/rykOsO+KutJRWWnGnTr1utYDqwCUrsplUr/hT5cCIDiqqko7zIu58fzctTU0aYn7srimmrijpxd5ZwpL0WWwhjJYcpCAsZ2heRADAT5BtfJgTYjyOYoneexaAbFntMyQ1JZTD6Sw2SXIZNAZf8rUFg+JzCxff/k+nGsMSazKASWr5bw/8UmqC6PRCIX8arkx5JFRTEPV+06HEeM7Azojk2bnLju4iQjggE1pdh7dFccOKUffr7jKNy092g8ddRUvPaduf7L35jhP3TkNNx71HTSDNxz1Ezcd/RM3HP0LEv3HTMbd5Ge/eYsvPndeXjjB9vj+ePm4J4jZuCv+0/CsTtPxQEzh2N6/1p4xWW8s0zBbojalLkZ8TmkmpkZhRmJOXctjUKNOnG7SWpo0qQyzTDKWAa5TMFdYKgsrCXhCNKjVZVNBAdNHuS7k85B/AIRT5A6TENGzhjbuUu3bQWij9hW2toDW3QPaLj36Dto4viJ8/foqKGxWEzfKXjMYWr7HgfjcYZw2jid40ZTjHrFlk48HXrgIp0lYgjVDLUknNWHM2LaTu+2OJVFYJS03e2wzkd2G0pZG6tsThWWnU71i5xrPoz9BZhXjKoBl6K4U2tXplKpZ4wxh5Hqg3hfUcH7irY7b7O5EZ5JQ3BHCD4avXSvcTh0Qm/UFUYxtXcV9p/YD9fvMQL/OmaK//iRU/D3Aybi2j1G4mcz+2LPcX0xoW8t+teUme6lCVMUjzBEK8WiubIXiaAm4aFPWRx9q8sxkndY247sVjKNZgAAEABJREFUjQMmDcTF2w3AXw+YhIeO2x7PfHd7PHLcfJy6+xTMGjsIw7qUA14UWJu9U0zyQtRufJxRPADeXmU2R7d5WRuHqkapyGKEpQ6GJZLVUyfOIpWZGCqrwEvTkupK7DJ6gLOCV3HXcxCzcgHap259+hzfuUv3uK6w20dttWztgS2nB/TlrcqqanTqWncYW9XuOsfx76fT6WuJsamqy26+/hSgNjeraJNpOhnOIHGRZFEYplkp0r5l47AgbD6MdNbGmJLzkbvwtLHyAKw/9Y5TzEl6Upnm3WBbO5ulPdBi1VYdh9Upo1YboBcrRdWgy1DS+WBqMontebElEtnHGLM0o/lq5+0Ojq/qYfHE/A5IH8sTtVbH4HHj+jPvCB//2jQ8ccxUXLf7MOw7vg+mdCs3nfX/EuLzf1hHdri0HyMai2BMTRFmDu6O0+YPxcPHzMC/T9wV935nZ5yzzxTMGNUPpUV8YtPIDayhEdD7SLuxMWaaOi97ikx4lmRlbY6EZTZNYiWLNKJly8KsnXfA2w3pju7lrIsYtl39czPFDlPPASP6dqqp2TvKfqRPh9itxjw9sFW1WXpAY9VwHtV06Tqn94CREzpqRENDw628s1kuTCRaaiqqd4J9wCJFiMKbiGRNT3GR5BAUmq7SuwXC8bYYV3ZYcadzXDpjDIt6/UDWJsmuKQ9B8th8+50A2GWgjRkKa9vGzCdpVxTXzyC8gr7oPOxelHTaL3BjvzYbY25c/umnX7mfQgQH0UbIrrBttF/RIk9QIWkqB2QfHgJ3FOZM8ajHO7VSwOQ/3LXcfJYvX433PlyMJ158Fzfc/BjOP+8m/OaMG3DmL6/BqadchVNOuQY/DdEpP7matuvwmzOvxx9+dztuvOHfeOQ/b+D1dz7G0sVL/ZWrtMcg76e0KIH5favxvW1H49Fvzsej39sVvz90DuaO7IviWDRzh9jM95QajZqN4iIXzcqhEauRa0kA6ckty84KdgjicRwwdTgNQXrUGPN2UGpH6Na11161td1Lk3Zzbge0Vb21B7bAHkhyJe9c1yPeq2//PTtqXmlp6WLOhTscpqbXPohETd5NQxg7/SgYTq+wTFWQnF4Ku0FxPoZ10rsyTZm6JNDg9BSDxHWNstrU/kaoJSCfLx3tZgcYaClA6GPxqjd7LGTQHWC0dBRqht2KeOnkENqKMbbl57W1tc+kWlp+S3mi1X6Fs/y7wlfsgHgi+pBOIj1OepSP+fS366ryHQbtWLZ8OR577L+48tI78bNTr8YhB52JPXb5GQ7Z5yx898hzcfpP/oLzf/9P/PlPd+GKyx7CDdc+ihuvfRh/D9GNf30EV11+v/nzxXfjwvNuwS8Z58RjL8BRB5yDPXc9w+yz++n43vf/hIsvuN3/67WP4I23P0QqyY0tT6NGd63Ad2cMxH3f2hFP/WB3nMTHpr26dWl9h7jOyM0+wbSbukYwSaNZJJ02TjtDs3eHfNxa16Ua2w7tEdRujPlrUGhfKOjctcdRRSWlnDzZWO1jt1q29sAW1QN8zIlEogDVtd0P7dNneG1HjeO68E9nL62ei8KSGvgc8ka7gjNkuaZZVoRkkcqOA1CxlbLTU4q2GJVFqkebpWSRsGGSjm209aUFDBuzcjtq65Px192gseWsSw4TpiUJFNXsgC7D7/ETRa0XzewKizWZT4Rr7BAvGj2RbXo8nU7flmxs3MkCvoKZ9xVss20yO9+Q5vAxxmXkern9a56fsaTMn0GxKGA5N7wXX3kH9971rH/eebfhkP1/iwP3/g2+e9x5OP0XN9gN7u1XF2Hl8kasrW8ATybifPRXVlqMysoSVFQUo6y8KC+V0yZMOe0xvj/0W1Jo4Hu+VasasXjhctx76zP43W/+YU475Wocc9i52HvXX+Gn3GD/ceMT/ssvf5htYSvzOOGG9ajGr3cbj//8cA//xiPnYJtRPTlyI7DfctUo18zkFZ0dydrsci7/fEA/dDIMZHHZ2GzXLoPqUJqIWgX76zMKd5M6TIPHTtuxurZuEPGw9XWI3mrc2gNbXg/oPXaXrj271HSt272j1kUikXs4zhcKE4mVoKrLfPtmormFc0/KPKRNw041TjuZVRYPk9MJIlk8bHeybJKtXdPXCtK0ksOE62y1ZqaoXSI69PU5lVlB2JGyrrN1B1ja7TuoGXIHovHaALT6rYew+C/fwOpn/uY31q8iujUZY2KkXSKJxB3cDG/nE6MdW61fDekrtwlyoEbZ0buT38sufpBXJEfyJFRTDtLyVavw8GPP4xc/+ysOP+h3+MZR5+Hbx11kLjz3Nrz4wttY8MkSjhgPVVVlKC1NIBYHojEPnpdGLFaAiBdF2m/hYNEdVzAWgvj5BI87WCTiIcoNNMb3gLF4FEXFCVRwI9UmuXpFI955dyFuvuFRnPz9K8zX2aZDDjobF11yO158+W0/CdWF4FNTFDN7zRiJu7+7B+48YTfsMHEwSpGG3QxTxBqTwbqZYTdDqTxlrUR7hAc4e8ygQMe+u8cYszhQtCPUdemxr75qnkol20FsVW/tgS27B9KcK8V8klFV12PfjlrK+bDC95P6b5YsrKrbrojGAH2pBHk+nFZcH7iMcMNxsuGUZNHqc1yo1/TUBiUufI6dBaujc5hbmbZwcro0gzm5rT2fXpiMPtOYjCwtMtfNXgFqBl+AzgPO5TF7GQPz1S//w6//696IPHsx1v7tALP6oolYcsfJaPjgabRwOSIkSMaYnSORyD/T6fS9XKN3CQxbuOB9Ue37suPccMMNES7eB/h+6hF29M3s8G3CdaZ55/PCi+/hzDNuwpGHnINv89Hk9Xx8+d47n6FhTZPd7IqLoygsTEA/iGUMpNPNdsB6XgyG/8TBUcprJUg2JgKVmf3PKcaNsaAglt0Yi9C4th4v/OcdnH/2HTjikN+ZIw89FxdcfD8+/HiJj9AnYgx2GNoNdx63Ax75/h7Yc+YomEgUqOc7R/1uUNhgRNOV/SBVQHwUWl5djm0H1gUq9uP9QaEdgc/8O1d3rp0T4wbq6zKxHdxW9dYe2NJ7wPM8VFZWT+0/dNSwjtrq+95Nzl5asz0Ki/rCcD4lkxGkUlwqjbPmckO9poidhpyCudZMyanFHWUsuTlDcQXK1bUtqR7VKd7WpnKaFbRny+gN1z4R7H8hVVAxEV1HP4Syum/K3RJDYOXjf0TjNXsZr34Z0kWA4c2C/9kb8B86C2v+NAmr/zQbKx/9A5obVyP8McbM5/p6GzfCe1paWmaHbVuizDO7JTYrt01ctLfZe++976b2r9yYppIHafWaRtx827/wza+dj68d/gdcddldePu1T/lIM85BHEFBQRTaMzxuaJ7HzYNDzBjP+qvsZKvYJBm3WE6sCO8YC4viKCktRCQdxXP/fgsXnnMjDt771+bHP7oSjz3+CprbXGqNGdgDNx29De48cXfMGTOQ7wz5jrGxCfaj0c24Vg5nyRSm9+6MTmUcxdSn06mVkebmByl2mLr2GbZXdW3XzunU1rvADjtqq3GL7wGOeXTu0q2gtq73Xh01NhKJ3M+7GPueIhotQyU3Qn0/zfN8RCLpvNfDdtpxxzDcvbQR5osvjNNLDsgps5xh7EW5tVPnyhRzkrXTyHWRmxmFHGum4DCZUmue0XMNSvn2DrCi57HoMuI2FIS+AJNi4MW3n4y1t3wHaY++MZISjxGSC8GLAyD9ziNouf27WMnNcNkTl6Cx0f7RLrgP+3NbXoDcl0qlzmLInKd1DrMlcB3iltCOvG1gxw1iB/6F/F5jTM6d38IlK3DFFff6B+/7W5x60lV49MGX0NKyFmVlBUgUejC8+vM83slxw/NMDCk+3nSVpPnw0edmCOisYpN+jInAkDzefXqeNmUDL+LZzbC0tAhr1zbj5r//Cyd88884/LALcMM/HvPXNjbmjPTtB3XH/d/bA3//2vaY1J1jaw3vCvVGG22PR24eth3VD+5jjPekKSr62JXb47VdeuxZWlqBlmSSE5O9xdnjr0Nb9Vv7ZMsfA7wj4cVwISqqa3Zrb7xLb4zRD78flSwq6zrcT3DRT+kukAo/+1MDijnJ5zQTGcONIZ0xaUOULlPK5sRp2ZGeUM6rrD7EBFFRGIe1spQhCuvCsoPYu0EW2to0XvX9vHjpcNSNvAk1Ay5GNNb6naGmlQuw/C97mdQDZ8GLAlyq0PajmPYvbiRoIZmPn0P6lq9jxZ9mY/Vj56Jp9WJ3GPC4yJF+yHof5HnYix5bXPK2uBaxQb6/rDyVavkJr8r+zQ48yPBDtU2fLFqJy6+8D0ccfDZ+/cu/m3ffeR/xuMfHnUWIRjhiYeDxvt2QwxL48SnpUA1lhOy2+KVmxngwJI8jyuPGZziqRK5SYwwM7YCBPnqnWF5eAo/vGP/73Os47Yd/NYce/Fvz9xufwNrGFkEs0Yy9Z43GQ6cejO/tPReJGI+9gXeFGqEWwSyZRllVCbYb1puFTPKTSd1RZwrt5L0GjB3Cd4GTwTb5nM08D7ziTH8pxMnBxWDzLKRf5nFtTOxwH8gvXN4UsupcH6kd68N8Xrtif15SnRvim+a84CPRkcPGTZuDDj686Lb/2a4gFTXzTKyoArAXzYYXhLqAlWVdYnirFBdxWkNkldnMJxeRcS4xZ0FYSjnJ6QKeYw0XMmtGWjteWJ2Vc9U+7/x8yKOq9/fQfexjfmnn1l+O+PRZ8d97sOjPO6Hl2ZthinjYHon69SUutwA3w8QCvie85QSsuWSyWf7YuWhpar0zNMaMiEQiN7J/r+H5GrC+mJvSzsPclNWtvy520LRUquxez4uezg2w0nnU8w7pmmvvxRGHnIWzf3EDFry/FGWlBSjgOz7PeEjrq00OrEuoQM4IhpiMpFynXPyLJg0xkQe235IJNj3pN7w+Hjsf5yZQUlKAt15ZiF/8+Docdfhvccfd/+JdbesjysKiApyzz1Tc/eOD/HEj+Ih0LTfKZCpTUSqFgZ0r0b9zmS2n0+nGpO8/aAsdZLXdusyq6tylRL+z8t1M7AD/v5gUf3PR/9LuL9I3fPyKGy5vCll1ro/UDof5orlif15SWzbEV39Uu6q6S7S8rHJ7+bRHjKWv/DfKHi8ciJKy7lxbwKdMEV5oJu1GiHY+bqrwutEiVBbZQjYzhhsLlx8mu0pZrixrD1hWZxmztnGEY1t5ASkJcHVmStmcfinuhKmkD73VKOo0Gd3G3IHaQecgGqtgSzK4xvoVWHbbiVhz1a6IfvoC/ELqs9Z89dJq62V4ifY4JKRjdKJvZOm78G87Aasvn4/V7z+jr/PJbInr2sFs9+Oko61iC8i2mE2QnRJLtbT8hPwuXjFMDPfNPfc8h68d8Uec9bMbsfDDpSjlI894wmPnJuEhAsONJoN3pyVT+vJznnQYGNYv8ryI3fjEAQNYwv/0McZwM4yjqDiGV1/4BD/+3jU4/usX4en/5P7OfXb/LuaB7++FH5l8yrUAABAASURBVO8/F9AdcVNmM9xFX4hhjGwjXovH4y9n5XZZZWXNTgWFRdBdYLugrYatPfAV6gFeACJRUIjyqppt2ewoKW8688wzX6PhvyRo2pTX7o4kp1JU7wSlJBlSvuQ2DPnl3ZTo5DAUIVkU7CJShkirmbVndWE5q7IxjDHkPslpxX2k+d4vxbbHSgaibsSl6DH2URRX7SRjQPWv/RNLLp6JtQ/8DgbN8OOwzQnXFZYDRwrSiyhmEgt6GuxzM/QKAO/9J9Bw2Vwsv/vnaF67XIdjccaYzhT+zLvCP3C9b/dcELNJkrdJallPJeyIkeyQ+7xo9HR2UKmDv/nOAv87J1yIk064BC8+9yY3gjgKCnjfTYAxHjxuPn7mlMGwbFim6UtPJluX50UhypQ91mtIX05iv9jjL0oU4bEHX8fxx56Ps878G5YuXRVUWJ6I4Iw9p+DWE/ZEv+oyoMlH7/69AjuFpxgnGIwsr5P6DRvbv7SicmYkEuWk6hC6ju9WxdYe2HJ7wIdnDMorqwb3Gzx2VHvt/PnPf572PO9+Z6+smYHiYg/JpEFzMgL9ZELc2dvj3A84f7ih+O0hqKdNuDTFtpsmTdafJvBmzsrCqtyW0gJQKc611G5+aW5+ieLuqBt2JvpMehoVdUex7TGiMqm5YQ0W//MUrLp8Z5hPXobhHRzvJ2BXMFZu67IFHoN1yZ8RGhgkW6JzmpHScYNEejW8B0/DmgunmfqX/8EblwDOtdP7Nl976X8A6tOq3fSSt+mrzK0x2dS0D0/cnZFIZJaz6Jxe+7cncMzh55l7bn0WsWiMG0ACxmTPCvSRLJL85ZIxHgzJs5teDMZoMnhfbqV5onNsQV/LKilNACmDay57FEcddgEevP8FhD+7juqD2398MA7eZjSmd60ITMlkcr3/Y0RpReW0TtW1ZXp8FDhuFbb2wP8HPdDS0oJO1XUFnWo683FJhwf0CNektBBF5VP9aLwrN6GUitB/lxbx0ixzc9CKb7WtmeaoSEuV29gcb0W1SsKqJLyTVc4h1qM1sUMMHfS3M/Sll4LS4X7d0DP9PpNeQnWvHyESKac1kxgKa1+9A8su3B4N952hZQS6+8tYW3Ph1B63wkputeZKapvsIt2TWG4hPlKegeFdYWTxa2j8215Y+c+T/JamtdaqLBKJzWdf30fKvUWVcRPRpl/JswfGg07w7u/0SDx+gzGmW1aNd9/7zP/OcRfhV6dcjZVLlqGsrAj6koizbwrO9sAYD57d9KIwJgJDAgw21yfTJsM2eaQIorEoyiuK8cF7C3Hidy7HqT/5C5YsWQP3GdKlAtccvwv6dqu2KvZ3PR+FPm0LHWRVnbrsWlxcxqtPuwZ0gNxq2toDX60e8P00CgoLUdmp83ZsuSHlTWvXrn3R9/0VMkYLSkykrB/oamd/KuVxnTdIpSOWhGlLbhMwrEGy42Gc9DaglD6gMpnlUjlyepVzNhspSNr49L5PX4korpyIHmMu5Z3fE6ZT7x+ZaDz4SgXbDNS/cQ8WXzwHyy7fBS0fPwGPmxNCO0BQF9vN0LYt+kKsimqbdO2R7DpOUSBnD9BnED9hEGEg8+DZZuVVe2DtgpcEgz7GmH7pdPo27gc/VHlTU6gLNl3VHGDlPOir+djhJ+Fa77n33/7XDv+9ue+uZ/keLIp4Ih42f4kyzw5PmOdFucFo0xNFWF9GT2EzpEzd7CO2yYMxGQKkR/ApLIwjHo/hxr89iW8ccwH+8593AhvoAxPg36UhZGRp3ZQoLioZFY3FsKW+D0wmU2hqbkFjUzMaGpvQSGpqbubjqsyV+rqHtFWztQcyPcB1B9FoHEUlZcOoKSLlTcXFxQuIfd0Zq7rM5C4FXhgaeHo3yOXbcFuJRdsfc7r784kDP205VTbJrOkpuzY4q+wg00ZssaxW7ym1ARaU9kdNr93Rd/K96Df5YVR1OwqRKF+FZOOojvoPnvKXXLU3lv15ezS9/jDgASaBDfsoAJGGpLrJ1pPYM/RJhw6IRVhf3hWiGIi+dS8aLp1tVrx8C3sxE47rnNJZ3AjPYd+ruoxhE+TeJqgjp4rGxkb99u9eHnHwZ4yaWhr9X//mOpz0vcvNZ4t491deCNpz/L7YgvrYcH+IWPK8KOuLsgqTJbLNlIzxYEg6fhGw/jZFIh4qKgvx1uuf4NtfvxR//fu/0fbDgfWkMYbTp62ltTxo2OjxxSWl3YltVW4hkr7ivrahCeVlJRg5bBDmzpuOA/fYDrvtPA9jRg5FeWkJN8TmdVqrY0lzRRJpMq4D+Aoo3DFsqRcmX4EuDJqY4m1TWXlF9ehxMzr8SyacK085p/Ly4YCnko9UKgLPI097SOqukHc56bSRMYcMVVr4Rel0jqm1kB2QWQbtCJLl40BWppLNtn/dRTxR3IMb32HoM+E2DJj2b3QfeTNKOs2H8fRiz3kCDYve8BffcAyWXTTTrH32JrCpQAHtHqm9xLqcSaL2MnGn65BngUbHngVShJYwfXcjY6am0CDSsBwtfzsQqx76DZJo/Xie9710OvUnjvlIq/bLlTrqji+8Zh7Y1Gg0qvd/E13wd95bgG8ce5654uJ7EUUCBQVxZ/pCuTEeDB9petkNT9xYnfeF1rOxwVwbPC8CkTEGxpiNDWPxRSUJJJMNOPOn1+HsM2+BFn5rYOYBz5F1mKpq+0yp7tw1saW9D9TXvMEZNGfaOHzrqL3x9YN3wj7zJ2Hm5BHYfsYYHHPADvjO0Xtj2vgRaOZdojtIn5fOqVQaPvtWtEHH5Zy3BM5xoHOYSnEJ4bhNwUMqmfrc42NLOKTN3Qb1Z3lldbSwrCJYg/K1KZlMBvMlUTkOBaWVaGlIoaUpiZYWH4ZLt8/draklwrucdeer3bxCgQm1pbb6cJlDFRyynLeA3u0lm+jiA160AqWVvdFl0PF+33F/8gdMex49Rl2J8tpdEIlmXncQaRPhWPPRS1hw07ew+ILJZu1jlyKtYIU0cxFQfcKwlDdZm81oJrd48UxR05BS/kQY7T7JQH6ZvZ9aJrDHfCqtCH5iBnE0IHXXD7HqL3ujZc0SKjOJ6+DRPE9XE8/7xozuy8y9LzN4ODZfSm/Dg7ojEon0dfpnXnjVP+4bf8C/HnoDpbySj0SNM30B3MAYD8ZE4Xkx8gjJY1xD2nzJGMN2GLYpYsmYTBlfxIcjLB6LI8rHDo8+/AqSdvcAB6TfkkynX15fFWVlpdvEEwniM8N3ffhNZW9JJrHLvPHYf7c5qK1u/aJPuP4a6reZPQFNTQ1cqJrsMfjGwzZzpuKwg/fAYQfuhgljuUm2tMDX5S2nKjgpLW2I7LBZzrGsjrXUnrzBsdupP8XjLiwuwj67b4vDDtkDh+6/M/r06cmNft073nBfbJXb74E0d5lYLIbyyqr5RHmkvCkejz/H81ovY2lRX3/kpOswaML30WPIEaio1BdN4vDoHfOS8Ll7aZ/RzxECSsFuZqkQ5/ULVNajTN3RCev89J+/2KEFg1jcQ1WPnVE38PvoM/ZcDJ39KgbNeBk9hp1nqnocY2KJTmpWDrU0tmD5i3fi08t2xZLzJ6Hh4fORrl8B/egdbKfh2uAcVI+T83EH5dIENkejE+7Tka/1a804/FXg+kZnG0vBKLvkRwy8BOA9dxNW/2U3NNW/DvfxPO9A9r82wjKn+7I4u+fLCt0at6mpaTfeAd5ojKl02lvv+g++9bVLzcfvZB5/GuMsn5cbGOPBhO72JBtjPm/AL8DPwBiRB8+LWDLGgyF9AcHzhtB1mEbtoCFdEY9lrir8dHoJ+399m2BpoqhoaDQa4+TlJmhHOwexeB7iAAVHuaX2ZGtXY5z/xsr049hBn949MHvGpJzjfenVt/HgI//Csy+8hlWrM982496PlcuXoKFhra06mijA+HHDMG5AN4wb1AMjhw/A6lUrkNQqxPMCRzDA+mRnz3JjWn2MyS/bmGi1sRKmbLlDPbsVgDbB0vIKTJswBOP6d8WEYX3Qs0dnrFi2lOcoBaG+tL7Pnisbn7LlPB/q2HyydCLZA6LfFy6zDeF62pNtvXnq51xAJBJFcUnZwLKyMndFxb5cJ73B2Pa/VjL8lHfdDn1GnY2hky/HqG1ewuSdX8Go2fdi8Pgfoq7ffujca29UdZ2Piq5jUVk3CmUVlSiIeSiKJ1AUK0JhHCjwilBSUo7yTj1R1nkksXNR3XMfdKV/v1HfwuBpd2HYrP9i2Ow3MGDi7eg58mx06vEdJIrqYLySdRrIvRer337SX3Tb6f6Cc0dh+VU7oenF23nn1wivgPAoiVPYZBjz1kR1ayGPxG4OtGFZyrZl6dYhVcoxzpWEJq5KrFAq9inLoWSoLTHw3vkXVl25P9Yu/QDuY4zZk/hrSR2dJwf/3Nz73J4b6Ognk7tHo5HrCC8nMfm49m93+aeddAXqV65FUbHu06ne6MTOYycbE4HHR0UiycZ4jCQb2WZJBoZt8HiZKJLMk7lJW5Li5Wb/4d2DOo3nPc82rAoUeYT+Q0YOKCkq7cQBl8e6eVRpzjYmjBvaD9FIJGjE1dfd6n/zOyf7PzntbP+np/8OJ/z4V7jhnw/hrXc/xNo1q5HmZTYfZ/GxVTLnPeGSlavx6acL7CaZ0gqi4IzKRy/EtqCZd4nqO6q4yaShL9yIWlqSUnHP8SE7n2pYfFKX9opBsv2W5clk0tqFU2w5y+5IC7Rk4RS/qamZd7DNtn7pAQNWxrrSjJNEY7M2PKqYFi5Zjs8WfWrxvKkhUlhumHzepni6a07y/BOqENoGMiIXIell1/Gob2HoSz3I+KSA9bPd9JVKji08PvVJUxPvnnlsIN7abMRMnc3sm0Y+ghZOj6JVh8PIRbIlZkwKq8PPcMbZaAx9lFys9mRrZ8aUqYsCk+DQsRcVlVT2HDhinFXkyQzfn5NezWNCNNETReUDUNFlProMPAuDp/wNw2b8HSO4KY6Y9bA/nDRy7lMYvc1/uGE+jZHzRP+yfPispzBs5r+IfxRDpz9A3xvQZ9zf0HnAH1FZuz1KKocgXtQ/X7VW17SmHmveegif3vlzfHLBTHx2yRxTf+9PTXrhawDPo58AoCWQTAdu3wMaFkjqa0obnOwDE6Hpa2VyFV0/Sm5L1sZMd54+G9A6noX02UTD/pfchgoNYu+/iFVX7Y6Gha/6zspzsHMq1fxX/6GHtKU79RfKXXd9oUFdMHbADr7nXet5kWCnu+zP9+Gsn99o9JXewqIYoT5pQ5LOgIHhpifygo1Ph2A2JMCXhuGJgrEbXwQeNz+Vgc3RJgMN9HhBHCOH9IT78Dzk/pDQGUK8snOPSWWV1UUp3SVRr7OiWJa7cohT5BC366zEvLL1ZcaUsVNg2gjZBy+g0L1rta1DWbK5EXfeeacfjUUxYNAQU9etu90k/n7jHTj3wistPhKNorioCNUVpYhFEHwKeWVeWVbq13SqRBHtWgx97iQRz0MlH3FVV/HqvSABLeYlkMHuAAAQAElEQVQ+z9+gPr0wemA/VFeVQ5ufzw5J8Mq+E3GiosICTmhNdVZBm+yikuISyN6psgIRbt66+7AnhhgibayGxmYUETeYdYwZ3B+D+/VmPRVo4obY3JJ53FlWVorK8mK2xJebpZKCmM+2+jXVVVyM46w/TfJ51x9nnRWkSnvs9tjkwTrVJp+rWHFRsbV3qqpAjH2kDVq2tGw8FvVLOeuUWyPbof4YNYht69vTHkeaG63OuHz0zVyPTw369uiK0YP6Qf00oE8PlBQV8sKjCSmLZSTWHxx7e3JmRAi88aSYG+GvtmuMl1ZUecVF5UNZYbuJ2GecMa0LJJIr5+PGABGv1EQiFSaaGIBE+VjEy0YiXj4MibIpSFQMQ7RoELxYN64T5Tyv+aK06tIUWxrqsfaTl7Ho4fOw8Jr98Sk3voUXzsXau05D81uPwaQbAa6ufoxgj5RNbsRkNiNk6jI8e1mD7TZs+Ed4kfMIy07nuKrQ5svqrErHYWV1kNW0k3EjLFj4Ahqu2Mas/eiJABSJxHdIzZhxUaD4ooRsnFC3ZTVfEOMAmkK6xhj7VNpGPf/iu/D739zMhakAsbheKFt1h5kxHoyJILzpGeN16PNlG3lMMGyD50Ugkizdl11vvviZuj0Y9RFJ7xYqakpR26sqgPMOwf4ZqECRRygpLuuRKCyEW+g4XYiyw3mzcdenUY9NyCYTiaO2Wy+vuLTCVFRVo4yPnWpqu6BL126o7FSNquo6FBSX4qD9dsH3jtkL3TuVZD2BCUP74I+/OdX8+ISjcfTBuyMWi2L16noM6t8bJx57AH7wzQOx3axJ7AMfB+0x3//O1/bG147YHfvtNs9v5qbQ2NSEPbafjO9/40BLB+w+H2neLaV45wnOct05VZUV4TtH7m7tJxI3bsQgrF3bwGWafWkMH8UmgUgU82ZP9r99zL74Nus45vDd8G229QffOMDff7f5KEokoMeg3/36QTh6n21QGDPBMey93TTzx1//zJx0/CHYbYdZ3DSbuOk0YvtZY3DiNw6y9R6x/06I2LpaoHbpLq+oMIqvH7KTtX+fuOkTR6GB7dJm5RF7wB7b4fvfPAgnfG0/lJUUY2C/nv63j94bx7Jt3zpmb79fz66or6/nfubbO+QRQ/r5Xz98T//Eb+6PY4/Y3fbTCcfug+8esw/mTh+PJPsk0y9sO5Pa0S7hf/go9ka4C851ietPnI9ESyZ15MqnWMFLqqblK/Dmnw7B+9ce5y969AIse+1+NC5f6KcbVyLNY+XZ7ShUuzb5aZNI8eVgqmE51nzwGpY+/Tcsu+P7WHDFoXj/vNn4+HejsfKmb2P1k9cjteA5cJpDd3wmzrAeqZ2kjUrxOfh43pDpfnUAMh9ry4jt5iE4FMcB1+eruoUVTv0tLn/LaeB1F/M8qcDAW/4pGv66I+o/CG+EkaP5ZOVMfAmfDrrw89fGgx5Gut4Y08lF+cN5t+Ci392CRMJDNNZetQbGeDAmAs+LWZJsjIfN+eFxQOR5HjwvQtkjmc3SJAP98+Cpj0yUJbYFImPbk+TjrNrqSvSsq7ZlnofVcb7kt4X2M6+wuGBOxPM4WTQl2wd+4RbNivaIlaV4PIuX1lPKpEjEwzePPgB9+/bCmrWNXGzZXmMQ4Z1NETe/wuIS6A6sP9+d6a7Ei8TgPvFEIbrUVHKRL0D/HjVIc+FZs3oVystLUcHNq6QogU5lxdhv5xn+pLFDMh1K56KChKlftQxNjWvRrXMZSosTliorSrBixTI0Z/8ftTRnflFhDF26VFh7WUkBohGD5XxPmeZxpHnXadjHB+6xLfbdcbrpVlPO6K2ppLjQzJo6CrOnjvYLuPF1rSlDMe9YDc+1QxWXlKK2hvGLEujTtRpqf1NjI+p44VOWbVd1VRlWrlyOxrWZd6WsFgWJGHrU0S+LUXkZ25Xk3U2EfdelcxVK+OKqU3kJRg3siaMO2AFVPD7Va/jxkOT71qXQHezMKePw9UN3N4N71xkjQEAGtZ07YZ9dZvt77jDbb2ho5AVFilahthBii3WhF+W4KC6rGM/GFZLypkg8/jLnzxoZ41UVaFnwL3xy64Xmg2uOx3sXbIfXfznYvHH6ULz5h7l49/L98f4NJ2LBnb/0Fz94DpY+cA6WPfMXLH3pDix98dYMUV7+5GVYRvtn9//a//jmH+Lja4/A+5fshHf+MAvvnjEQn54/HkuuPQCf3X4O6p++Bv5HvBnVXXUMsD9viJMzqTfJOk4EuamFsNyxV441vFlxpnF9gEJBHw53sXbJ2tkAJvpln5hwJ2RT2vWxhgKDyNJVaLj+a7zQ+ATuE41Gf8T14HhX/qK490UFcnE4aHqR/m6M6eF05118Cy7+wz9REI9ysQpXaWCMB8NJ7nlRiCQb4znXzcLZdog8LwKRMR4MCTDY1B/DOkWe+ohkLHlshiGtmzRf6rqW825bGF68pdP67vE7GWR7eVlFPF7YJ8I7lAxCsTcRGdaTj2D4D/ax2gcfLcg0K5sP6t8Hp/3wm9h29hQU8JHc2voGPmJMW3yEjx8buCms4buTLDwvW7FyDT756H00N8lXC3UGNmRQb3/2jAkmU8rk6pfVK1f6ST6mTOpdYkbNDaGJm80yvrdrgTHGkiY+7yCyCGA1N1ltVFp4m/gIdO7UcZg8ZlBgl7Bo8XIs/GyZREvaDD9esBDNKS0fVpU3W7RoMRYv/ARJPsJO8o7UgfQoU5tgS3MT2Cows4uQ3gUi+1lTvxprVq7IblJAC99jypTmAey640y/rLTUqOyoubHJX75sqd+jRzfsudNsRCKZ8bV0+SrcfNtduOmW2/wPPl1s4YafbWaONwP5GHX16tXUaQHksTA2G8JBufllj+2Pxwo6d+7M57lsYTvpbert4ItwnBX1nQqvGPBi1HIcpNauRP1nC1D/6mNY/sT1WHb377DoxlPNR9d8Hx/+hXTpIfjwkl3w0Z92x8d/Fu2Cj688Gp/89ftYdP2PzMq7f4PVj1+JxhfuROrdJ5FctQSpZl64sGtVj/6ep+72jIH92O5LW3GDMuEd0MkK5WRnWx+Xj20DT5uwYtKJq9weyS6/DNZAMmCg0QB+ZCfLnwoMoktexdobtkFzw8IAY4zRH90+MFB8AQK7+wuIkg3x0UcfFXID/AsbOiSrwpV/vQeXnHsnCgtiiNgXNOqMCLThiYyJwBiPcEPaXMmAbYbneZaM8WBIm6c1htUa5G56EQAZPdb34Qjv1K31ESAH2kc8tpaO3PoM6t+9qLCoNJ1OcY3yYe9aKKu8OcnnLYzeXT35wqv4eMFiHkrrUVRVlNmfTHyfjzDnz5yIqDH2MV3E86A7kPMvvwGn/fpCfPzJZ4HTs6+/h6O/cwq+/f1T/e+dfJq/Yvkyn3fJgV1Cgnd9YF83NDThT3+9HX++5hb/3gce9Bt4F6jxgZyPD19XHexzn5fM2uh8ymBbApjKpCQ3mU4V5ZgxaWRgWtucxO8vvNw/+rgf+Md97xT/F2f+AR8vWuLriybvvvE6fvrL3+Pci66BNjXndNO9T+Dwb/zA/84Pfub/9g8X8ZU7SBofDpHhPtultljKyhlLNmd7rY1tE89qEYl4iMUTGmx46sXX8ZsLrvVvufMB/403X4c2gm2nj0VBzIM+S3khceJPf+2fduYf0mefdwVOPeMP+HRhZiOUfdbUMahfswrJliQMzx4TF0DugTRuTpnVI8XzUVBUWNalV78BKucjY4zmTfBINF47zjaeXQYtD4bd7sUA/fUVrwDQuzm9/Ily+kVIvK7nuAQiBhniQXsJyrRFuJlqkwPLIrvZMZ7iEmb7iRGhusSNMpJsZEFy9kDRRgjsLkDILpsopMorBhjG4LDJbVPbBuWNoI0PkC8YA8zEVO7QnRuheet1rLn+WF5oNkMfY4zH8XpZc3PzJJW/CMqM5i8iEmN07dr1XDZyOkWbbvnnEzj3zFsRj8QRjycyCztHBo+DdnUD2WZKbCcMR5zHRVMkGVCbRNiEH9VnYDijRB65CDCAJWzUJ8WR1TN0ccvjfHd9Aapru44oKC4pSvGRnU//z1Ht+qrYeDsPXxMk4hnUr63HVX+7wyz8bKlUObFqO1din13n4OgDd/GL+E6zkXeB8lmwcAne+WAhGpq0jmVclq5YgxdfftV/6/1PzNKVa01Nl26moIirUTDLM7hkMuX/7Dfn+xecf6F/7XXX4/qb/oni0jITjca5ALQ2gZMx48Bcss/NBpyjMNEA5IQkF91efXqiulM50Zl09wOP44prbvSbmpuNicTN86++g5+ddaH5299vRSxq8O6Hn+KDTxYjlXJRgI8+/cx/+b+v450PF5lG7i2deQyxONuVCZnJ3fGoD30fPi8mAI9NiwWBAoEeaV7wkOWkJ595yf/+D3/u/+Omv+P8i69kWz4x/fr2NUMG9gpwd93ziP/cf57xe/fp6w0ZOsrU1zfh8RfeCOw9u3WGz/dlTXxcrDYExH7yw8T2BbaNlRVnY324xaQ41kvLq0xRSXlwwR40PCT4vv+eKxbWdPGRBr0z5PRhrunju841tHhZksxNjqW8SX7OYIi1Fw0uDg0Sqeb4y61bWJrXnxSAxBRgFQ82C1R5hbCPACqLrLwef9cXgqV1kHJkQUxdYztTgdohU2RgXr4N9bd/U11vUcaYgkgkchHPTYVV/I+Zbcf/GMO6s0Hf8Tzva7bA7IknX8GvTr0BXjqKREGCGpMlss2Q2HEwdtOLwPMiMMaDdIDahU3+MbZ+D9rwRAaZf/9LQ3wOsgQfOffpVhWE8TzvraDQjpAoKulTVFwOnwsKm9EO6ktSazZ0QDIVFhTgPT4S/fV515iHn/gPVwFpc9szbEhfc/gBuwA8Br5AR0EigaraWkT4Ts0h9X6ukndj3br3Qs9efVFZVYNYTBtIbryr/3GPuf++h6BFv//AIaZ3v0GmpnMd75DiLlQOt94mq/JTvOxNupJVyq6NrGddlUSr08XKo48+6VdVlhm1pWv3nujRszfvGCJoakmjpktXVFZWorJLHcB3dtaJWSIWRadOnYjtg+49eqOsvBKRSJSWIDTlbJLKtoSZNop0brssihjT5qQv5PuYs/5wKTykMYDH33fAENO5a28M6teT7zpbX6F9zEe2ffr0Mn369kOXLrXo0aM7UknuEjYw+PSniPhi3sk2WE3beqxyM2ZRPuKMRqOtvyXK0xbOn7eduqC81ngFPL08RD4Ndep1uFv4ZXAyu1lFGGNZ3kwYkTYG++3KLFY6+YnL0cW0srL1kPDyFVloKK7qsrr1ZIphIfRVnIAoMFlTvkw2n5WI22NQIFsAtSJZ83m26kwRcf++DPX3/SRQ8ryMSadTvw0U/4Pg/Q++gSs3wPmkXzvFRx8vxi9PuR6Na5KIF0RBmzNtQm444ETcaHI2vU3YhKAqtoNLiiF5JgqRZBG+wI8W2pKKGCo7c9S0xm19s9yqy5ESUTOAN8T2EndsQgAAEABJREFUPBlaNimxMk2O9ojN4QwAiouLsKZ+LS658ib84qzz8dRzr1hTOBs2oIc/ccIIf+XKVcjE0/D2wxAre5EIItw4jA4axv6zhmz2wvMv+eXlJajmxme/bMONNMGN2OM4so3J4sJMY1yRxNmRYVNGZoOqylvfszU1t2DxksWoqKwyhcWlsG0xBoWsq7qmFqVl3NxYnzEm498mj0R1DBEYXkzJZLzWuzyVHfm8MAJD2KVGC5AzhLhtc6j89rsfYsmihX5d1+5G38At5B12PFGACm7KxjAYMp9vH3ugufayc82vTjkep554JM44+Vjsue2UjJF5YVEhikqK/eamJpa4eWjZ4+lQiByyVqiZG09sDtNG+en8+Lwo4AaIkuLiYej4E8wfU9wFhn3BawPrwb3Q8rZZW726PSCCJZN1nNhPTK0YFnScUsifRYntDUcAGbNyi7UZ4eIiGUgSFY9ih0k4AcJtUFkkf2dXeR2yRmUaA4pAmSmDYzmQM5p1cg4WPXJO3vcr1L9xV2D2vMhRvu8fEig+p+B9Tr/AzV+zpgsbcpExaibQ1NiEX576D3z0/hIUFfMOcH0HGET6XwUDtoHkgZ1D8qws3f8aeeP92RaQTAS6yxMZ48GQNj7Whnuk+VirpLwUldUV1onnJUlhPV+K0Y16wQT1GacI4cx5zuzA3hScNbIaLY95iWatWdZWxEW1U3UNXn9/IX7zx8txxu8uxbIVqwWxxHNtJo3qbxrqV/GORIcutVG2DrFvMgfKyHaDCCFi3CS5+Zl4ohCGG6WwPjJxjBcLISkaYy3KfT7DMty4IKJJyRhOfHZmgndz+umDdCJ9yUaPCQsKWuvQgRIK0EdkTMYX7Xwslu3ngcBP8w40hDPGAEriPkXD8edF4T5Sw2ZO08o9xiwoLLCbc4R9IQtD8U6Y81mFLOnxcwkvTgr5pEdUVFiAeLy1f4wxWL1qJdKp7Llgg6lidLU4RGwfTfhcxLZslJ+tnUdDJx1borBgMEMUk/KmZDK5mOc/JWOspAeihXzEy/aqrOsL8XyUz8YqMwedz0E6xmUC2Dzwk2WUsimksLGy6rCcVa3DbFynDcWRSjaR5I4oqIfgQHYO1DmxLXemzDxTydhD1FgQZfRtvdqUPfpEgLW3HoemlQsCI8+N/teJoYHicwje5/DJcUkXFv7OGNNPSjbIP+/3//Qff+RFXskWSPUlkmFsA8PJ7XGhEklmW6jf1MmwQgNjItCGJ5JMjdUz2yRJd4KVJUV+TXmpRprq1A6xSEIHFIsWFlWq/3j+oG8HZmaqQmwC0mxaH+nSmxi1z+NkqK6uRmfeLT3zwqv405XXgy/Jg8OrrKyGrvAb9PMAE6hzBD+d5oKrY+MmI4tEcUfG8Dx6sB/eMaSJB7nPdvjkVp/N0ny35CPzj4wLPtfLUDyf7QZJ/RpSw+OdKN9HGY0TGyowUiBeseQrsvY2mdokmyhjar3/YATonZeLofOZaWcII5DqESgTIJQbGONBfa161HZL6ocQ6oXnX8DN/3wY/7z3Mf+f9z4a0J2S7/+Xf9YfL/M/fP99JPhoWu1kVHYFK1a9YbJtoP7zcMVZj5/qdgQ+ZwxkHUu6oBSoLZaYjziWPqV+BQnR8jI/WlzicxioqG4NxIyiNbfNai0GktPraANlSDCUhZHdcapykiGorU3lHFCeQhgTli1UFVqh40ww1S9UeKOXXiR9XgoZ5ecjq2BDDAzXnbxeucqYQXzxe6i/41vIXlbBGFPDsf5nfSkzF7zhJW/DoesieZV0NBfPA5zl9tueNFdd+YApLtHVoHHqL4zzgHnQmpytJB1g68Km/RgY48GENz4YNkFEtjmSMSgrrTSRCHeKTP3aBBdnxPx5VVXXSs948cDKQekWiS2BaxFuaGhES0uLXUAzbUrzriSGLnVd8NHCFVi6fE3Q/Eg0CmMM8c1cpHyEz4YWcj9AchpqQ+Px5oBCdgawdQYqAn3N4KwiyndKLLNJmc0laTdEGVtrUckYtieZxGoeh8qigkQcVaXFfpMeFaoN2UWBc4qbur7Mw/ZJR1/hHekYnCxuTOYIfXgqWorFOP/oro2PTbYbIhsp0do3NJOPxap93ABtW60ik/3ttof8U395VvqcP16M3533J9Ills457xKcc+4FePjBB8HHqaawqIQOPhe6zMWHz3ibknQeM93E88K6JVOCz2OK8Ya3V/8u3djA9tJHbKvdBCNexBQXFxuGCLBhOVBSsPGVUQ6nYPjksekEKV7YlDm7YN8xCg22TM4ShBWXn+XryawbM+vHQBThfCWLsJ6PfEXyszzsFJbbxFGfg06C+BrXlBF8pEXr8QT6PALvrVIv/gOrn7ogMEYikaldu3b9caDYSKF15mykY2Nj40BjTPAe8D0+/jz3nDsQjRiwUfgiPowPw43G87TpRWAoSwfwDGLTf4yt34NnoqQIDDzS5mkL8nw4WVHW2QssvELSNxJWBoo8Ql3Pnj3j0WiZfEV5IJtNpfbEuaBPnjyOi2kl6usb0MzNUBtjigtYIx+9d67tjFI+AnaN1B3g8mVL6Orz3MASsp/iaASpliQ3hTQ3ycymmjWtlzGgnaRrWqIBtnuXTuhe1wmrVtejqakZ8UgUc6dNgonkPjY0RmPEx2eLW38LGI14mDppJNY2NLAtbBNXx/qGJpRXVGBA397ZRY/HwJVG3q7SIs4vXRDw3CLJvlC71B9rmiMOAr57RN+etVi1Zg2ampttu+ewXYlC3vQEqI0TPLZXj57ZzMBx6rihqO5UZXr16W/05Zm+/QebPqRefQeZrj36mJ59Bpgu3XogUVDENviB3+YSjHE9Sc5+Vb8VFBQWdqru1O6XY4wxvJrCqqDNtSO5WgclHheL7Rya/VJvHhuHrg3Q1sQmwbBp1qiMsvrb6YUXWRNt0otUFoVllfMS/Zzeii6gU24kTxNv4zDrKJSOw7jNj0BdzKm9PqSlM+PwJp15x8lnB8U4BdP3fBeNCx4PwMaY73IufK7Hol4QZSMEVhaNx+N/8DyvSm4NzU3+b868wV+0YDkKCltvKmTbWOLBwHCz8bwIDLnKQKaTsIk/hvUaePBMhBRlybOELehj2Eee5yHCBVhyaXksaF0kEvmM/ecHijxCorise6KwKGrvGvLYN6dKd0XlVVU4ZO/t8N2j9vG3nTPZ71FXh1g0Cq0+fXp2xwG7zkVJQesxv/DKW3xNXW/vFJu5STbrsWj2IIb17+EPGzLIGJa7de+OKDdYihuU5KNF87Ol9qbA+hTyHdiRhx5o6timyrIyHLrvjpg8Ybi1ucwYeQLRaARvvvMhN3E+Ls0ad9p+rpk/Z4afSqWR4DGNGdIXXz9yb+y8zRQ0NTbaR236g8mpFq3DGaepY4ehrq6r0Z1kbde6zLLCOj5b2nqtE4tFcPjB+5k+fXqjtLAY+lNs82aNzwTI5nTJShvGYrEoFixYhM8WtT5dnzNrmpkzb56BF2GKwYsm2O8JVFVWYd6saRg+bAg8L4qNrQtfwodrFoeM7kFIegLAOqQrKCpCvDDeh8V2kzEmeAnlJUrWwWmBX0eZVeSzaUKK7MnL4hzTxpAZMXaI5/SdtWWNkkHZxlcwyi5GR1x4weUvysHKkKPIXwhgrFOyYlK04HViWm0mE45HZQvCydcWbMaSEskWO8qiBpE1SdTf+C2/ubEe+vAclfB8nkFyTZF6g8jbIFQbEK9CD2Ol2zv1FZfdZx558CVTUlrAgea0G8INGIfkcbJELBnjQboN8f5iMWwLRGyLiUAbnyE3bA9gsKV81DeZTS+CCDc+yca2ETD8V1pWjtBncUjOKybi8Z6FRcWcjxsy+vKG+PKUbJIXiUCPrWprKs3+u29jTvzGATjlhCNw6olH4aTjDsLAfq0X8U3NLbjh5ttRyM0pUVCIJj5q/Gzp8qB9ZWWl5syfnQh9m/G4w/dEYUEBmnkHFwA6EoyBJu6bb7zN5mSms+CTJ4zEWT/9Nn783cMwZULmi4aciGy5rJzyXHC1eWoTeeu9D/H0869lDMyLi0twwjcONr/80bH4yQmH4/ij9kGv2iqkkymsWr4U+kG37uZWrGx93DtoYF9z/m9+yuM/GvvuMpd3kSm2y8fbb73jt7Qkg3pHDBvI4/w2fvq9wzFv5jjWprboCKxIH0DtChwy6ry54fiK8jys5gXF4//5b4ApLS3Bj75zhP+trx3k77b9bOy2y7Y46uDdcfLxB+CI/XfA6MH9sXr1Kta1IbUEYTeZ4PPcJBLFMOnSio4q9X0/uMKIlraON+ejo2sdEU6b4bpTkj1Tas3dmWhrU1kkpOMw4PwEOATZlwBYlmyVoC0A5so05U9ZfJYpnCWVRfmdcrVsgvUxdGCy7ZJOci4ytySM0+hu0Mmw0dj+MAAdfPhYFB++YBqevCgAGWN2Z2Ev0kYlb6PQBNfX19dx4T2Nok2vvPqWf9Vl96EwUQBjrGo9mSGOG42XIcMJZoxZj8+XZTYwYDtMBOtuegZbwscYA2MMPF5tR7gQiRvjATBo++FkRWVl6ybIcusO0BacLaeai2JRPb7jgpBVbTHMi3hYvXQZVq3KXO2pYYWFcT6Cq0BtTRUKClqfOjQ1J/1fn/sn/80330RVp2oTi8V5ToGnnmtdtOVfUlwI/X3LyrJCu9HoL5pEPE+mgLw2ZWeIxyJ47a0PzFvvfORUlpcWF/BdbOZnKU89+5L/zLPPWL0yw3OVTLbw9gOIeB7uffhJHs/qYK3w+PqWGzw6VZUDXqYdCz5bjM8+W0hMGo28I3zq+VcVKqCqyjKLLy6IYtmSRfBTSbz7wQLz0n9zfxJazL7STz3kqP9/8bHHH5doyWO9ahfHCMs+opEIeSZFedeakTK5z7Hhc9WO8875wSeexQsvt7YnHvHM2GH9zI7zJmLHmaMxfsRA8PGidVy5cgWWLl6EJNtnjLG6Lyj7QsP4fnOn9QRc4uzRYp4nVwhxdk+olCvms0nHE8xVPxdrS9ZgJbu5WCmPzvWoNSlzCuvQfiaoSAhxkWS5B+2SogMSzpklt43hbG25sK06Xli2FigxCpPb3KnoIBlEY0Dy8d+gYVnrfOTTo9M4Vgs7cFzHlJl166jbVxQUJH5ujOkmRIoPvf/4u3tM/apmxOLthyIexnjwvAjJg8qAuhyb+GNgjOqPcIHMkMqAwZbxUTsMDNuY6Su20fZZBBvaZ50rizSM3OEEj3Gcoi2PJBpKeSlMtSFtWSnChXkV7z4uvPpmPP7sq1ixpmGdBtY3NOO//30dJ/7kLNx6x93o3q2bqajsBPnGYlG89c77uP6W+7F6zdpwv+D1tz7Ahx+86/tp3nWtqUdDcxLNzSluOi3Qe0Vg3f7wPA9pP4VrbrzbvP7GOwh/9J7un/c8iu/9+AxulB+ZpqYkmhiPF40ca4zFlIjH8OmixfjdJdeZF15/D8nWGzcbak19Ix56/ClcdNk1Pq9MjDamOCG8bhEAABAASURBVDeex/71HB5+4jm/sYmbqUVmspdeft1funihz1tTeBGD6299wLz4cuudplBpvoB68NGn8Z2Tfu4///LbhjHQ3JJmf9Tbdhm2K8XHsct4t6n2ttC2khcd+R6PRyI8fsa76Mpb8I/bH8TiZa2PhlWXo5Wr1/KO91Xccfd93J+b/NaV3CG2DO5zRfZ4MVBYoqvADtsUHGic7zfzLdIaXAyXN8j69PLNceQ5ySlnC+vEyeKkF2VhG8XSrJwp48N4TBl5PXngk8Wp/ra6rCmHCSNy00vnoG2dunvOcWqn4McMvJWL0XjPD3zeVdqw0Wh0KMf8D7ARH28jsGhZu3aaMd4Rzuemm/+FJx55A8XFBU5FbmCMB0PyvAhEko0xtG36ZIyBMR4nPNtiIjDwSAZgji3k43keRBEu+iLJxhgYYzaihT7xURQVlBjnxDgrndwej0djZZ5nuE757UE2qz7OjeyjDz/ChZdcjR/87Lc445yL/QsuudK/8JLL/VNPP8f/zg9O84876TT/xZdeRO9evVFdW4dEQaE9HmOMvcO5+8EncOqZF5hz/pDx/dXZ5/k//tlZfkPDWpSXl3PTeh+/OvdK/PDU3/jf+v5p/uuvv4ai4sydXduDj3FTWrRkGX538XX49bmX4sI/X23bc+LJv/R/+evf+7EI8OhTr+AXZ1+C7//kTP/eBx72S0tL2ZLMaSng3euHn3yGc/54OX72qz/igj9d5Yt+f8Hl/rd+8HO269f+kiWLUdO5FtFoHJGIh+ZkC666/nbzszPPN3+48M+s7wr/lF/81j//osv8goIEouyjeDSKlavX4LxLb2Qf/RkXZdt10iln+D/95a/9VEsjXnj1XZx+9p/wg1PO8v9xyx1+SUmxiXDMpXmnd83f78LPzjof3//xr/yL/nSFH416rDva9vAR5/HTCX+/7V6c9LNzGO9CtudK/0Iex3kXX+mfduYf/a9/96f+90/+uf/hRx+hqqqG8HXjrBN4MykMx34sXlDdUfWe5y109nhZF0QKImCXOVXAtaEEhZCgmcXrjJAmI/oyZIZFzr4qvcgprZzFyVNlkWSnVqgcvIwdkPOXj2SfgSyXjw0moWMSTCSUuPO3spQbQD4MLyzBHPywEczbTXkMhltP+uWbTP3r94adf8DNdUAeeF6Vl1fbjjJSUHCSMSYm86efrsCfL7wH8bgPz4vAGA/inueBGEvCbXoyMNroTASeicIgQvIA5thCPsZ4MKQI3+mJJIv+l+alOQMTBR7iRSYc5rNwIZ9cUFBU6fH85bNtCToOZhQWFqK8ohKN9Q148ukXzE13PGD+fvuD5vEnn8OCRYtMTU1n02/AYFNb18MUFhbnNFtjsaSkBMtXrcHDT75k/vHPB80Djz1tmlNJ4rubopJS+y1LbbTvf/KJWfDZQlPVqcaUllVCvqo/JyBnujaeCDeDZ196Hbfc+bC54dZ78drbH6B7j+6mT99BJhKJ4YNPFuD9jz42iUSBKauohBeJZML4QElRIdSmdz78BLfd/ai56fb7zO13P2gWfbbYdO/e3fTuM8CUVVZbH9XPq1tuysX4eOFi3P3Qf3j8D5knn33JJIqLvZrOdSYWT2gtQzwRR5yb4suvvY1b7nrEcKMyL/ARaZcudUbf3IwXFOHDBQvx3ocfGS8aMxWsI8Ix6BmDZUuX4H22550PPzTJ/8feVQDGcVzt7+3enRjNzBCyw0wNMzQNNgwNNmkaZmq4gbaBtmmSctqkDTTM7IDtgJnZliWL8Xj/783enk6nu5PTQO38Ws+beTywM/N2diXZiUv/AYONX7fRnbm2x8+A26dvX46PjWlfzhW3rtflX8++inc//BTNLc0ycOBgGTZijJTxVG5xT1C7Ti8bDibgP8s/nC3yEbKl+qQgrxROgPeS9zHJSyDK4jJMUF0LlSl05QI8WMPcvDShIcUVGRvDMBh4u1xEedRRgtMSCoqvL6i+mmtp2pAwVLcKCTJrYexSpF1sSDClSNNQI9TMYbu1pFwbo0A02zhS1DVxMHyxKMKvXeqEw0HjiPOtOB6Pn99VMTtlZRd1lXAS70HOIQSTHn3sdaxZUW82KBHhjRHD/+4zgfknNoOeCyIWlPfdtyVzjSJsDcHmRqjAmwSFzNr/HVcnpM9v8UndSjqIxSJJPAtii21xA5As4g2Ezc5pICiv7IPho8ZgwsTNMH7Cphg7flMZPnIs+g8ciuLScnMiytbi0tIy8/dCx0+k3bhNMHT4GJRX9ofeD+09T2sYPGQERowch34DhyC/oBBZr0R7+vPUOXb8REzcZDMZNWa89B84DEUlZSYQlZdXYPjIMRg0dCSKyROR5GLXlaonSj3tjR03AePGu21i0ED/QcPYlzJof5P1sz6L9pXs/+gx49j/TTFm7EQMVt9lFWYucX1yx3RMf/r2648x9Dth4uYYPXaCuD7LkZeXh1KefIeNGO3ackx0HqptIBBAH9oN53gOHTYKpeWVxpfKkOESERQVlzDwj8C4CZuY+zFh081k7PhNNPiZMdR74g8EMlhvGCy9D9oSzoESlnmEjCkWi4WTAr4+j/MzUJJOQ3Jt3plkvLVJD6m4x9S5qbjXVtVRSOXxVijpxrGEgadjBFky4zOhb9qWwFV9fexVTyFpRoeeHVHOR5VmBiP3RHQQV0My9QdtlM3QyPWiWM9g/oPh1bMk+MEv6cnVF5FTOHcnulTuvHPHzKFHZ/rfV1xBx0Z/wZKVeOWFT/ka9H8xwcUEOEvslKBnGx6YYwO4OE5QsCy2MQUAAQzgm784gSwfYAck6TsWc4JJIjMSsCxfhbY1s3jD49q2DZ/fjwA39Lz8fGgwUZ6wqZynzDMnlVm2BZ/PtVU7peFdIlA/6ltLEfWInJeqqG4gL58BJp/2PihPV6+IkLYNiHT3pe0BL5unKq8vWqo/ke76VDVJ5dpG1fXRVoOjEaRkaq56qpPHtvnYZxE3CIuIaZNPbXlCQ8qlvpSvYNl2iiQ7KiL050vcj0J0uSfshtdPbIgXN14Rgc/2aRD05Wii5cmEJ2exfDBBw2OmldlkrC5N0yWT+hwvl5PIuaYV00IBCTmbrFNMRSbQqF8Vaang6Rnc1cqaq07C1vhKVVRZKp0J13bpq1T1ofUqbXAqK65ANHNKCB0apo6B9k/I05TZMJ0r4C1B5INfItywAnqJSDlPg2cp3hMkb24PivtRfgDBpCf/MgWNde3w6QcQw/k2Mx0OgtjwAp8QBwQwgA3gEnDQ+UTONlqdoDyF76KBOmFtngTtlCBo23ZPR0HHsnxxCOe/81208uvXkWlTzcTLWJMOUqogjVY/HqSqrT/edRDXx5fqpPpPp1NlivckV53usP7tUv8Knbtsd2/dOZ5/r9T51Il3199wOGZ9ihVgiyxCtpR8mLTyS2AFCuDEs6lq37PLkpt9ioo3Db3SE+kIKhg6ibj+hWtW+co2qMlcmTkSJmjVyQVqr6A6pv4UO4+vslxg7KigpUKXoenRiVbowO2Pww7QUSLpPFR/CTJ34RNYzU0Iz3kQ3iU8DXZ0dOT8HVDVzXXjVW7AcWL6LVBbi9mzVzgv/mc6CgvzjOzbyAT8JxZSgx45rEoIG0biAMOy2EbLhm3bxG0oT+F/0UJ9feDz2cjz63qGuTiJOgySI6PdhjOoOdrZK+odgW9rBET/D8gczrmOop1ibtQkNO+y2ZPnJZVl27wzBUG1U31diFoq7YFHC4WKq28Q9+ReqTJPx+NpqXwtewT6NLqmgk5tw+sks2JGjz60bYoravCsFl68cyvU3LxlVkMSWoAOiGJ9L+HWF/rwb064tc6YiUifQCDwk57srZ4UIpHIvoC1u6vn4Im/vi2tLR3QDdflfRO5sLsWwWbg80GEAQUWHQvh20tfxTMHFCIWLMuGzVciWiqt/K/i51vT5W33s21+2/oqVeRZllTok6PDR1uHs7cX+FjQOw74fzMPOPkFgTyUDLZzLJwIx6NbzOOSyWqSLdipgdnsFUkB1ecSTuF0RVWmYLhJxFCAMBE4baGX+mK3oHysx+W509eaHu7ZJuke/Bg9ZmwG544b4BRXM69dincDY6OaBOLadhZsvuaudifm0llzngZl3Wrp+PLvSRUR+QlPgyOSjAyIlYGXZPHG+2zb1m+BZoLMnLMUb7z+BQqLGHKTWv8NIhxjgljoPO1ZYIP/G2ffio22RYH9h4Jl2bAsa4NqY2rHOZqwCwpgFxYaNu+dPr22GSJHxj4K352jF+K9YxD//zcGXCdA3BK0FOdYJdDXoSYI2nY/WHY5uEsb/WwbtPJ1QzdKaZkGBZWnsU3wUJ7KtfRAaVEixUh5qaBiMUpsGvVUpjyFVFzpbKDmnq7+gIr6U162fmT1QyMN9OpLfbA52VTNMOo9oAkU4loZESaorRqqHy3XB7hNIzr1YUQj7k+Kikhlfn7+ablsrVxCyvakk71ZIs7m/vWPU9DWHIHt68lMLdJB2CkrJejZEKgfwYZwsZ9QsCwbqQBo+xSwwV9x/V8MCImGaqMVEmRv4Y5Ab947Ap0joGueZ/9ORmYsuY4cJ8QoE05q5dqgc8l0r086SSCqny1gGH6iFQZP2JjtibixpUA8HeLcsuHJ0cNl7FN01NwjPZ8ena3Uk6TKkraKELRJ6l9lmYAqhm1KKptASI7S61s31d0UEEjVXGn97C/iMni7HOckBlr3dOAxU0orBe+GxuPxUzzml7NW4923ZqCwkKdAbZ0nyFhq/QIRBjpC8rS3AQU9QABCasBTXEQgItjoLm1zOIpYUB9aoX2wAWS98ZT1pt4R+H8/AtwcIfzXw0AkdzyRPEA/PsG9dHNXcKmuuRpllamwq7qhPH2vNExm6XSmJusWQFUjUvfdbFSYC9SI8uQv9idoE0zJ7zFRn8nUr7oxZkonGaSzJfMgIq5U2+2okSIuK3lKTpA5C4t+wp8+iEjUfVgRkdGxWCz5633pxlmDYFtb2yDG0AM9g/88/wFPge2wfbq3etzUUiBiQboEPfIgVFJgsQEki680FWzbhgIHCAobQNO+chME/GfG3ILFMsJTYDiqU891xX7xicXFs+R04FhZZL3s3hH43oxA1o7oRis8w+gvSWRVQj5FZp3EYusQjzVChJxEijvcKRN4eqGydJ5HZ5JpcxQ8nfSSVRlWUsdjGC6zFNqgJmP7EiU1ciZV065p2xRPgiI5LV2h1y714XKY05YpZyzttHMt42QIhA2H5nwTaVCs1+UX+KpmIbLi46Q69/wTkkQaYm5sGs+QfI/6I8uy+yhR39CCqe/N4+djn5JJEFhsoAVLfAQbLs2GY8O5hMFBwbZ9sAmKK2w4LVz/lgiEygIxfeK90BLuPVBehAEwFOnyWxE9BcFoPO6002lv6h2B/5cjoJtzLM5F09KmaLYxCIgusGxS8rP9kIw61YBClW5J+SpPFxiecNM3SKeUcQFkd56KlKBY+Swy8j1IDy1DAAAQAElEQVSZynsCrzo+EhhfHq12iisovj7g6Xbpo8fM5oDyLidC6qXSOaModZOJ4yKRGKKf/THJIrIXT/1jWXZLVjcOGVS2eNOTkfP9d2Y6K5bWIS8vwJtgwRKb4IPoJkygyQaR2GYoMHhDT3k2g56VOPltEA38io0QCC2EuQURG+BYWxbHHUqTTxqiJcECX4UKYikhjWPAdzfIdUUYBFs493Lp9Mp6R+D7OwKc/GKF+eS42vzgS5aOpsgki0p2dq5ApEEi3dLos13KN7giCVA2l7yhUmXK90CFXXQSTU7VV52MoE4SAqOfsFWWoRXpATw9NVV3CiChpSfL5ELlLl/cIExlmhkWtzcTA8kydE+Z+IHoohcR7mgyqiJSEo9Hf2iItEx9p7GUjO7CfAcCoqz1+f98KT5uvhr8RDdeeE1Tjf8lCNg5uIHOZumC8gDBxndpmwUiFsQEPYFl2RBRWkFgLhGk/oNS5EWjcUQjgpRLX+OkkN1QWmlF3fi9jN4R+P8zAg6fKnP0VqRzjcSDrYiFO4Auyww5N2jd3DMFO/Di9sq8e8qlr/5SQa21OQqKm8YYJKVdSWFCkKVQv57ItC2VQYHhsewpedVpaWwSfrRQyG5vLIzY4SA7xNReS6IgC+t12fTTsA7BWc90mop9LA94vnR7K52hdDxuncwbTy/ArFmrMHvGcuTnB1S0AYBAGBQ0ONi2DS2VZns3gLZ91SaIMXDbz76IBYvrTWDBAxCDCNx/yncxpF0iAn78NZAiKk3BM6FOPB6N6GOXiGSS9/J6R+B7OwIiwqnvIO7EW9hJ/ZUiFhlT8gfMHCeGWDyWUUk364wCMnPJMgW8XPp0B+HWrqA4UfYDBpTmZuEWiSXtxEmqkhaJkmjulLA1bUvgarA+5qpj7NQgAV36owoJfnrBIJVkOYzmrp3jdamzj0mtLAjbbNE+9tnvvWFSxS2j0eieiqSClUoozkYMFZHDFVd4/dWpaG8NwrK7qar4OwERBge+1rT5etMNfBbYxu+k7m+jEtEgp30SGxa/p3o0hHfOA4CkBUn8Qw+XiPAUGEMoFErV7Ol1aCgei9TponbicfTC+o9BPBYDF5SBGPHesVv/sdtQxirOOa8Qi0T0I0I0deGk4txzkg+TEmyAE4pBv5ul6ijuMHM3bSJpSWXpgcFTycb3fHmlpw91JoDXBqLgNuECyKfcs+G2AJIwtFF05VTLnmiQUHXtSKcqG1+pjCy4p6f9UxfGJzPFFTKZUcyuaO5KXT0+rJB0uQ4fWkisT+Ir0djqz9G2epbRFhGLl/4JUEN7meUhXskFvTeV+yldX1eP996YyW+B9KaM7wjYVgiDBCcfbAY+NhxC+juq/huuRmD+sf16yrMY9LQUsd16hFIFsIRlcsVExJV/pdxCe3uX/3i1pyDITTzW4MS4gXHG8gGIk97phRxjEePG2dERQiQShd/n59rIQ5zjpwFxoxw/9kcDgQcbZR9y3K9c/eFEhwbkuBNfx2Xm/m4RkQzJ/ICg8qPtTSYIZj4L5g4wGgzURybIJMvEU1sNDAqKKxhcMwKHQlnQ7cPg5CnD4Iqsx7aiJlq3+lCTpK0SBJWz6DGpntpqlQanhSjC0kRmLdNAxXrP3LoZ/MgwNPWIMldvHGdiPSZLYLcHEVv4umsKc+315JNPJjZfQ3PXdctkLiLJ4+IXX6zGmlUt8Ae62CR1vymEdfKmCbygBwiCwSja28KEEMLhKFQHvETAV35xw29vC5kyGo0l5VT5r1M4pHWGeJqKGH9xzgSvDsW17p6dC/QfOLRusGNgE5s8lsw1KQgdCQOjQBQjfAOJMywUialD4ywejxcZJEfW0dG6hg8+EEma5dD+/y2Kc0XHOSd23nYSzjntGFx3yZm4/tIz8bNzfozBgwaawJhrhOIMOMFQGEkIcq7pz2TkMkqR6TwP0ibVXnmSduvC9OnphIinuEiiurGEwmwL5aofZlDXMhgMIxKNJvW+7wgf+RCPRvW/HkjdKLt0m/etzGN0hCNONKEZ95gppYo4TVI4XVFOn66MBKV8tU2QyUL5SqT79OhuNpwLylN56pI2vJQGq1z95gLVSfVB1/BAZblsPZnWqz7UTvuip1ella/g6aWWynf9K+ZKFFMfCspRX1r2BNx6EVrxV/G6LiKbHX300RNS7axUggujiJAMglOnLuRJIQoapqp9bVz96enOsmykAiAmwJWVF+OgQ7bFoUdsj8OO3AGbbD6Mgcn9xcdwOIY+fUop2wGHHL69KYcPH8QNKIb//nL4nt/BFluNweFH7YBtt53IwBtHSWkRDjp0O9axPcrKijgW3lCm1yRsOYEjbokFSZRgINS+QgQeCHkAaQP4xq+2Nn2zk3RbmcSyINwE+P5Up1gWhV52cgQ0SOy767b4yalHYrstJ2Bg/wr0qyzDZhNGYvMJo9Dc1Aiun6R+KqJ8v8/GVpuPx967bG9gq8mbYviQAQw6Pc/dCB/0SosLsPWkTbBPwn77bSajtITzkidRry49qY4ZNQx777w99XZgu8Z0a1OUQS7E4Dd+9Ejss/fuOP6EI3HBmcfhx8cfiR232xIVZaWc/xFA5y2+xxf7pyfBYEd7Rw+9TP4WYSzcrovXqGfbiN0N3Kh0y7LZqGImmfpSUHlG4NJVOQtzuOJzcKcamUzwGmz8pzI6NTNiqqoCtfPqUFpBZcpTfH1Bbfgc2KmujE6qC2ZEzETEvP40dbEjJohSk6jpL9HcyQZ8q1Yi1KyHfUBE9IcFE38LG+ayTJ7IuDi2sSxruJLhYAe+nLoEfr9Pya8JwsotWAx6tm2bUsQCG2Qg1XmIp7GhI0tw020/wvW3/AjX3XwUjj95F7S2tpjFHApFsMveYyg7Cjf8QnWOwmbblKKltYluhPDVk344jsSiOPLHW+LaG4/C0SdPQl1DNYaNKmM7jmZdP0JpRZSvGjsg/Kc1aNstBjthUDNlAofKRVgITEE5MSiQiW/zEhGsqapOViEiQ5NEFiTWUdAksIH1m1LU+/+ZNAj1razAAfvs2GUAvEXtxGNOY0Mt3yzHwHHvoqOEBp0D994FF519PE467kADF511DK762WnYeqvN0ZZjH44yAJYUFeKCM47BhT85Ficm7M877UicfMwhiDCgafCLszF+24+Tjj4YJx1/IPUOwGk/PhTxeAyRiPsQGeGJr7ikBMcfcyguOf9EnHjED7DfTpOwzaTx2GfnSTjnlMNx+QWnYJvJmyCY+OtD2v7vK+jDSSzu1PbQvwGePNbUDAjMpRsz92mDp2bKU1kqLxXXoJJKe3g2G/WnOmly7ofkalsUEqjRNZm7olWkpJZUcW0UWU8wtjTWMtWELIhmqcxseMI4qU46iWezIZ9qbk5lh/uT9l+YKd+AZtTImWyB01QHZ9k7qWp7pRJWKuHz+fYQYXQic+7CVVi2qgb69EryKyd1Y5kfZrHhBj4L9E0/7BHzXCnOWRKO8kk0oTRydBmKy6NcyDHYlo3Jk7v+zmNbqJantDYI/yVMeLMdnipjhLjBPX5qqQtAN5hYzIE4Fv1Hjbg91IRorJGBN4SZ85Zh/qKVaGiqhgMemhjUQF0F4VAJ2+PQivcGDtsNaCsE4CML9yRoHeAV49N6NNq1LdpP5bt2VPqaSce7fp22MeloKOu3klQGRHwdrZFIByVsM/PelHkEIpEIRgwb6JSWlurtNkpTPp+Lc35+I26953d44533YPEbBG+4kaVmcU6EAL8fjhvd/Y/Z5+cFcMT+O8OJhzn/wnDXSKo1EGbdO26zOUbzhNdVAgwc0BeRUAeCHW1G5PNZXXyE+cqzrraa8na+7YgjLz8PF5x6KPbfbWsE/PrwY8y6ZP37lWPbrTZFc3MT10+Msu/n3NBeRfnw6zjxLq9P2OEuifck+TAZapgHtfMUuHV4aJdS94MujBTCbBMpdCqaSaa+FFL1UnGvPWZiJgijTwYTJMFTG+NfmSSMDstcydNRE7XVMhVy2XqyVH31p+/TUnmeXqZS6xQwkNGAiSpCACzmSisQzZ4EsLn+govegqfrOM6uhArPSH15uJbmj2Ur8vmXq53WxjBsLiqlewIRgYgFy7Jhd/lhFunJNE3uNlVEuPhjTkcoijEjBmPkqEp0dARRVJaH8ROGcHE6lLtBCww4AOth0iJMG/3GEQgUIOAPIMwn5XAoBqgQvKgX4XdGfTov5ismHzeDDn4LiemIU6z+8vL9WLW0Ceee+iBOOPo6VK1uRlFhMT1YANumNxO8BO4/pU0zlDZy8+zCp3BwA4pAN6ei4jy+1o1Ag2GI9auNn+2LxmKI8DWviNDj10uNNYkxcd3ojS530cx5JBasCgbbIcJ+ZVbp5XIE9F4VFRaIXiTBReQ8+vjf8O4HHzivvP6Ws2LlaqmoqPTEqtIFLMuCO7NdNu1dhPmQAf0wavhgNDU20C8ZKUn1/IEAttlq8ySXvKSrIINcc0uTEwoFjX8VUJ7U1QDc0dbihHkSDPJ74i47bYOxY8Yk5e0dYbz0xvt46tmX8M6Uz9DY7AZThxtHc2M97UKQrz8tk/VtSIiIQN94RUPRqmzt4ljqwuiXlDctS6KK6LxQUDwV9D5420kq38OzybLx1Z/adqsrIUgUfPhWLZh7pvtR8tYRYYJeqT6SdirIAqk6XXASTFmsOtlGx2QuT+v32mImrcvOmKuek1DivTCYy3PV1ZeL5ch9lC19GVE+LBLj2MgglslXOnqDSXPsHGcUK9nGEMw+mjJXfHx1STRjEhF1BssEPduUFhe6iGTUX1+miAX1YNFPa3tQvpy9EJYdwOjNR6OVT6bDxw7AkOF9sHpVFVasXGvciqgFeJoDgu0RDB1RietuOQZPPH0x/vHMxc6VNxyBQcOLEeImICIIdUTRZ0gFrr7lSPz5Hxc6f/7nhTj2xO1hpdyoMIPSgKHFuPmuE3H/A5di1MgJ9A0cdsI2uP/3p+D0c/fgK6w2RCIxFJX7cfnNB+G+356EiZv3x7qaBhx0zLa4/5GTsecB47DTXmPw0OOn4Y9/Pxc/v+4AWL4YJm89Avc8chr+8uT5uPHOozB0ZB8EuSHha1w6Cs2tzegIhT0vRUT6E7KmxrrqucH29jaL9zGr0vdQoG8AghynVAiR1qCR3t0YA4KeBEuKipOiWDgkzQ3rnP59+2DU6LEydPhIFJeUQ8eR6yipl4qk8ldW1aKK88TIOSe3nbSZ097RwYemlIc1CsN8gBs2pD+GDRtICmgNhp2Zy9x5bxiacSeI80SjqJjVo1hXiPE7YGFhIbafNDEpCNP31bfci59ffStuv+ch5+bb7nHOv+R655nX3sec+Qu5TtqhwTBp8D1DRCx+4miLtIRbu0a2rv2sJJm88ZFmjr2Qk5K+q9OgV2XKNmWCAm8/vCZ5Mo+ntOKerZaGTjdQQTZQJ5SpnUKyMo/Hcn2TVqvu9DSoNoorKJ4JUmVat9IKXDKmGYpnskvl/s1KTAAAEABJREFUiQ3E69cgvGJKKnt7j7A8hOWuImJu9tI167B4TjW6/lSogHJYlkWwk6A8QPDNXW631G+YT7kzZsw1rredPM4JRYMYOWQAAmJhzpJlTvW6GiPzshBPV/2GluD2X52Mgw/eGiUVPuQXQY44Yif88lenOJUDStDWGkRxaT5uu+sEHH7IjhgwsEzySwRXXn0M9tlzS3hXjK8vy8sKsNfuk7HbLpsjEAihtaMVYzYbjq0mjcJmmw3gd8ha8FMQT5s+7LTjOGy95WhuhFE0tzRh4thB2GqLUTjj7L1w823HoO+gUq0LPzpyF9z6qxNZ/9HOhLHlGDS4BHvvNQmX3XgY7DyHJ9y414SvXNqWxTZ1oL6+ybMtiUajOYPgunnL1oTDTqsI4HCWfZ9BB0V/EradbxRKiwsxebNx2Mv8AMn22HWHbRKvGy108FuYjoPqa1AsyM/HmFHDMbB/8ocEEXFsDBs+CltsvjkGDhwEy/LD9vnUJPM4mu3KiE1WU1OH6V/MMrhmW07eXAryAuZExzuR9BHhPNxi4ljkJ97IMDjJ7AXLebfUyoXk6SFx/1xu1zxOpZKifAzo19mH1WvW4oMpH2HowH7OJptsKkOGDpdQJCqPPfY3PPXMSygrLxfbspJt0TH5PoHuZZFwsLlq5crlXUerC9VXxN0Xo/xE0xqMQrqMvt4tgMPbxcgjsvFVztulRTfIZpPku1tk0k5JDwxT20fo4l8VyFO5oqkypZWfDVLlxi6VoUbptPLSwKgwY4I2Q38OQ0ujRiaTQTNmKlRlgv6EttEhj6TxlRwXI+ieOZbADkYg1V/SCuaKx+PjDcLMIphE5mSDMJs/Yw3q17XA77e5uF2wbbcUsSCi1VPxW062ZWPBnDWI8Cl20hajpE//Amy57WBT6ydfzJJ4PGpwL4vw9Hb8j3fB2BED8MWMBTj4wJ/hwAMuwqfTZmH0yCGy16ETUN/YhP0O2BpbbDIUUT7hX3PdQ9h3rwtww82PoaCowHNlyjhHV39gRolwpJUTPWROfkrrqQHQp3ZHSYT4ClaRqPnvOxzquW0bPngAHn7gX/jB7ufiL0+8oSrYZbvx+PyLmbLXnmfj1tv/bHhbbz4CA4dZ9BOE8J9hfsXM9tlo7wihKfFKS0S4L/tyBsEWtIRikUg8GosgzvHY8CD+jbUrFApBn9oP3GtXXHbBybj4nBNwsvkBkgNx5omH4KoLTyHveGfT8aPR2trG19ZR3o8w9th1e1x/6VnYZfstknekIN+HW675mdx72zVy9slHwceFFuZDW67xSxoTifHk9sn0GcTcNGLYAEwcN1JampuS/eUDDPLz/Nh60kR3klH1008+R2tzIzE38R7rPBalvLoV7woUM0WiMYT4fdGT9aksw6gRw538gmIpKi5DAV/3V1b248PaYPTr1x+VffrBZmCP8XW95/v7VLr9cqJN1cvrvTFJL3kPRpBnnhwiTVWIt9UBFjlpiVtFGsclTdBw0W55NhtVzCRTX8mJoEoZQOWql/bMBQjMJYlSg5DH66ZrNDNkCVvTtgSuWlqnlj2B1q1g9GjvPe4be5MZSfeMuvAaSz0mgI12S6JMqTjJbklPg61V81N/VWISH+jMU2vydorIBM9yxYoaODGBzW975EMB39VlXmS7zcoL+LBkcQ3Wrm3CyOHDMHbCQIwd20+fTJ1Fn69wrHhBslWxaBwlFQXYdttxhvfMM29hydy1aFjrx0svfm54++y1DfJostnmww398aez8I+/voZoSz5e/tdMBqZFhp85E1iiY2buCNzLxTmY2iaXBZeXILBixWrnsUeedprXCObPWm3YYT5R3v+rf2H14iCmf7iWAdO9hfnFGjxDgHT1gRyXiMCybAM2N6xgWwzBrn8SewhyXx2xeMeCuEYH+sqtuvFKYwzwllg45fgjcPxR+2LQwL7dOuPjQ8Qm40fKhT85HttstRna2trgcEz68ptdXoBjbPtTbITfiPORH7AwsH8fRMMd/Gbdxlu3fvcuLy8PM2fNceo6T+3YVutsb0fc0YcrQYivK0cPH4rhg/u7TuMxfDTtC9hclykNWa86GaPRzu/edU3BpGlpaSkuv+hMGTiwP5oZ9CORKOcx6M9GfkGRAREb39crzkgQjeb+azE+n2+Q1/9Yaw1i+geZLY/TWeoKNsGnk5XEsvKpYQIKy/SkfPWZzvd8eWVSnkmZQmUbMFmCkSiMD3dmQcVkZ01GNyE1eJqB4SXk2QrTpxS7pA3boGyFTLaungOqQTPHMAylJMzlmDx7xmlsrf2En8y80At9uDEnKnM76bSQ1pMIJi1esAY+Lm5D/A8yt3uAbur1NbWYO3cxbNvC/oftwFdQA7C2oUGWLG6TfF9JsnVRvjaq6FOIin7FhnfBBcfjg6mP4rX378LFlxxteKOH9HNKSuMo6WsZet78eXyg8KNvn+Hw09eSxZ2/XgAOrwhHDj2NLjW5uTJHpqtmXQulxdKnz1Dk5+swg6e1dqyrrcXAASP5KrUEMT6hu7Zuu1w8Wy4QerQsGzY3ZcvyQUgrWNzp9HtnXX1b0phP7gOSRGYkFuzomEk9SGb594Ib5qvyvffcCXvssHlKf+KYMW8pPp46C61twSS/ID+Ak4852AQ5jg0a19UyODgGkkoJRGfH2qrVWL16lRM1bwESgh4K27axbt06zJyzMKm51ZaTUcK3EWGeWJUZ52LfdPPxsBmclZ63aAUWLFziFOYHtFplmTY5Du9ckmPY3TLhHNG+rFzhPoh5CtttPRm3XvszHLTPbijmN8P29sR3SfrjvuCpfeflt12hiCDOPSPU1vEp6+pcMCRSE9fFeI8O1i5BtDkIDqXH6lLqc2QXRoLQzT+BdityyRzeg3SDTDzV8VQ5Ezp3LCUoTBRJviQYfC7k/kcFTXTApFhO8Gy1HR6uButjm6qn9tp3tRPNUoWKZwS34aquoUwSPVIuV2eCymgIWIDdsgbhRp7kqSIiGjy2JKoiLTCGudksw3yluHRxPWybVmT+r5KwYjYU4XAIX365mBRw9OF7O2Ulxc78OYuwdvUaBPg0bQTMVB/CoJWYoTVVtVg4bzGWLVyMjz/4HM8+8w6ef/49CcfbEIvoEAJqY1k+2ATwqZD7Enq8RK04d6gf4UOkklwoNNNbwyIthSJh+Ox8iKidq6NvceNBC2IRyBZCmlmSFBHaqp4N22ZbCZZlG15SKQURyqqqu7zdGZkizoiGnfjaOE8ZgOD7eEX5kFFZUYYD99452b2OYAg33P4bnPXTy3Hx1TfjvEtuwKKlK9wbRK2+fFW43ZabQH/14PV3PsRZF13r/Ov5t5Jy/anli6+5A0eccA7tb3HaOtr5QBPgQkyq0Ev2ZPGBJcI3AjNmL0gqjRw2CGPHjEJzM1+Jcn6VFBVi281GJeUfT51hTqd9iwu63ChOkaRONkREYFsWXn3zAzQ1tXZp5IB+FQz6B+Lqn5+BfffcmSdRIMx5K9KlGnyvLvYtxlfSwVDbFz30K/kmpaWGJ0FuHTTNaKKDqht7JmE2vupmkylffapOKihfaQ0kWqaCx0vaEWHqVOEtVR2vD0ZGnlEwhMEyZmqnKmrLYYDSauqB0hkN05jafmPDTG30GU59qm+FNHVDqh533eQO5T6guWHQtVFnRjVjpv4jPMWH6jofOuPxqHkittQiFottJSJ5ii9ZsQb1DY2w1ysiqMU3DyKmWcaxA8HieXwS5/ZSXlbEZorMnLEUTsQPy+7U0/a2NnegranN2D36h+dw8P4/x1FH3IAbrvktHn7oKdx3zxNobwigpTZidDadOJEbVwE3nTYEAj5MnOC+JlWhsF5WpqgLwoJ3QoIdRABfgYWYFUZrSwjF3KzKSt0TqApdOzUAXNxBl0tJ3nlLqEOcbruIRQSWZRN8CVDcAkB95L50WqxctS6pxAC91bRp0/xJRgYk1NIyr62liXVpHRkUNnJWNBrFuNHDUVFWlOzJi6+/jyf+9QKK8nzO4EH9sa6uHn/+xwsS5enAU5owbiSCDG7NLS2orm2SSDiavAEOV/JyvuquWlvtxBwbAwYMkrx8vmvn/fTsu5TpN5nCPL8f8xYu4WtP9/sxWdh2y80cPY0Fg0GMGTkMQwYNVLaBj6ZOR2FBPgKJk6FhdsuyNQDwc45Xr6vDb/7wpDSkBUJ1M2hAJU49/mCcecLhjs22hfkAivWYc9gIL117Qa5lfg3vXCwZ+iEpn4ki9UvM/3CeQS3J4rRI4qlIhtufFGezUYVMdsrLdJeVL8kZChOk1IeCyjwbo5MgupwGqZhgE8ucPD9ajeoqGE1lGGT9MrVTE+NPCZoJmOVIqePkcF46KbraJxOYU3ipqPvDMWGg+vMUM2sz1bE0E5FNtFSoWtmIlqYQN0RtonK+Y2C1Dp+CvVrzAn4sXrYajYngpvwZM+fC53NfLSqtYPssNNV1YOpnK5XEWece6Rxw6L7Yfvud8OifbsCrrz+Ia286z7z2/HjabKOzw3Zb4Kyf/BCDhpbitHN3x6abDDP8bFmcd6GxodWIN504DvvsvRdGjC3HuRfs7hTm56cMLjthtHJnOgHz8i0+cHTqi1jQAKgl70tuBxmkwqf91YuaHL1UbNv2wG222SZnx+rqqua2tbY0W7atJt870B+AGjuif7Jfeh/fef9TlJUUOoMHD5PKPgPAEmuq67C2pj6pV1xczo3EceIMohXlFSgv1TcontiB/tBK/359MWjIMCkpq4TPF/CE3UvpvMee0Oapfl1tHRYuWeWxsPVWk6UwP88JMQhO2mwcRFy7RctWYc78RU5FeTmEdp6BuGLAKzsRZLoKCvIxa94CXH/Hg/Luh59q/7qp7bLjZDnl+MOhr2Xj5vtkN5WNniGWjfa25nBzXV3nTyel9cpxHP1wPMJjd6z6xARB3bg9XnqpmwC3iXS2oXPZZbNRvvo0DlIyz5dXeiLVN7hnxHmhOt48UdzIyWcyqLHxCMPpIUv4Vl8JNGmgvCSxHoi2S20UjHq6Q8PszExbwcbSIOYSpGjERC7nc6duOuYjI1r7XvLtK0kT97wguAUZJi1dXOOEg1FuxOrSsL7bjCckm0+6IjYK8/08odmoXtmKdTVu8InwSX3pgmr4/QEUFgZM2wJ8wlXEtiz866/vo4qb2SYTRsm/n7kBz7xwhbPZ5qPR0tHmPPv0q04s3oIP3l6KD9+fbfr4s0sOwQuvXY0TT9nVWbhkubqh33wOpgPbFuifoVKmzUVjiYVP3l3q8FWRU1pchN//4ad49sUrneFjB0hDc5MZML/PhzhvTl6eDjn4XYmnAzrggmKbzXCjpKSIHEAs4fdA1hGwoZfNQK56iv+34OfYrV3XKGtr6017RKScvpLfNYh3SysWzV4SjUeaHT58OJxc3y+Ig2OAsorKZL/b+Sp0zdq1qKyokLwC9/6oUL/B8YSkqIGyynLYAb+EQ0HSesZmkZK47iDmnwURFTGLUQ4AABAASURBVDhm3mQev7gqdAG9/0F+//ty9vwkf/TwgTy1jhR+wcfkLSYm+e9/+qWjv0xfXFzCuiTJ5+1K1hlP3L+kkEiXtnBeKl3CuVvL4HvvQ3/G1Tf/0pkydSY1u6bdttvcmbjJWPP3UFWidt8n0BHkSbdh9bLl+seztYuZYAyZlQSEg61oqauCWACHUVlZIZs8G18dfVWZe9/VMjNwG+W7M3BuANpX1UfiSsWTMp3MKvdKxXNAqpri6tOrM4dZUmRsSJmSmbH3aJa5Ew204QS1A3tIDvTySsW7AbfZ0No1qfdvEOd0gcXMjsfjJiKq0cIlK8XHzVjx7wqEnRDOLg0yAb8PjbVhvPb6dDzz4mto72iDCPDMU5/itbem4JHH/oGa6iaUcDP44L15eO3NKVi0YAVf9fiRz6fcFUvqcfmFf8LTz7yKGdxclq9ZJ6/w1dcpp12HD96dIX37DALigpuueRqPPv4iZixYio+nzcCF59+Ou257Am+9/Tnee38qtB0NdWzHqzPw8uvvobGpASWlBZgza7XcdP2T8ubbUzF7/mL8+z+vy1mn3Ykn/vI+Xn/zI6xYvQpFRfmYO3MNXn/rE7z57nvQDS0vPw8rl7XirTdm4pn/vIYYv6LnBfLQ0RHGqy9/iZdeew81axrg89tm4uK/vGzeu7raNqxc3pDqYfNUIgMe4bevWTF+o9Kxhrt8qKZTauMGzm0EfD4+UBWyP26K8DVfONiGPH19CcsdbwYQPTG2RGKuEvPSogL4LXEikQhHRMeBzIypM/jlHrvuxjrP5i5YgjDr8KSbbzbBGTJ4AAb00+cXcnkamzLlY9HX7oH8AiEnS9I2KmQSK1/bGWd/Hc7RYlRWVmLOgmVyy52/dm677w9I/fulwmvLCcOcxoZ6xPUjNkcgd99c/xuFDkdQ+8SHm6VtbTXrMo1WgrcJh8E8aUfWLUK0pRrcpqABy918E1pphY6E6qSxDZnLLpeN+jQOUjKPl80nu5nUVl2ltVSmKZWhQEZq3UZGXrZk5CaDOxaeYoKXKDzuepVdbLoQ3c1T+8sZbWZmohvQMrUvqdbc9lHYtgp2PGzYIlJCpILPNSgm0YcEFwdQs6oDlq2ulPPtgJimCiyxIeKDef0HbYqFQJ4fq1c04upL/4ZrLnkUbS2CsrIKPP/0dFx+0eP49d3PwCdFKCjMx28ffBGXXPhbfDl1LUqLK8BbgkIGwkXz63HDVc/i7FPvw8nH3YJLLngQsz+tkgF9xsPvK4afgaajI4YH73kd5572K5x7xj14/aXZMmPaOlz2s0fwxOMfok/FIAalFtxw5T9w6YW/Q11tnBtHCW19eO2FObjiZ3/EmSffiSsv/h1WL23GXx+dgksu+j3mzqpCv/4VePm5z3HVxX/BHx54FQV5JbQtxJwZa3HlpX/iN8o/s6mF0KDd1NiBG6/+B+v4LaqWtfEUWsx+/PfJ4uky1BbHqhXNSScMBJOTRGYk1tHW/kksHuP9kMwaGylXRBDje2f9Luh1wefzc5yL+JlAEv3VpQTY1C3j/EPi0sUU54rjgyLXhpPg/reFZDTUtlStXYclS9ck5dtvvYUctPfuZkUoc+mKtZi/YBFKS0s5//zK+kZA6+7ffwDna395j69G//qPZ6E/Mek579t/MF8dOeYhQCRz+z3djakU4ZzgG6X2tpYP2O7uR3QyNXHdjNVSoX3tXEQb28EtS0nwGdaU2TKdO5lk2fiq+1VlnJomAKhtKihf75bOWAWVCRnKV1yBJOe0Yi4YmTKV9IwUzwFGjVkXW9X3eIrnALXrUiXtVF0LlSmeHWhJRdXT9dmpRyYJNyeSknQM4uF2hNuTe2M+xf008lSKSIAEgh0hp7G+HZawAmV8I6C+BPrP4gwSggY9y/JBxIJblcAghhCI7aAovwR9S8ejrGgYfHaAi99GWeEQDKjcnN9yhkFgwc/NrLJ4NPqUjyVewJuqXXdMgOxbMRgBpz+cYDkqSsdg8MBNkR/QwO8+CfsZCMtL+sAKlaI4MBxDB23OAFqO4vwB6F+xCfLzGFQlZv7TVG1HefFIWKIbUBwlJYXU6w87OgBD+m2Bfn1GID+/EH3Ylr7l4xHwF8Liiay0cBAGVk5GUcEAgNPVtoHiwgoMqtyCfRhKf2RIHAUFxRhYsRkqy0eavqouvsZl0e2SRe630YSbzdL/I8kEP1nw1dCijjY9dUuS931AhN3RANjS1vkTkQX5+bxn/RDiidAb6zhXUz7fQvSv6Hw9Wldbj9aWNti29Q0Mhc7NhJuUQui6vSPI73SLkgp8lY9999whqfXZ51+isbHZKSkpgahBUjOpsl5ILBbjm4eg+SMAaqCbB7vtzvG+fbF0dT03907nNk/Qce72+obAfUxQq40fOCUQCnUgEo4sytUbETE/Qq86LTXLwbgJEaU4azhMOnYu1T2n2JySukuQla+62XwqX32qTiooX2mvVFwhGVBpxKQsA9p8pVVfcW5LMCWlfBnC3E0qd7HMufpIlRj9hCOVKaTKe8LVNJ6i1KO9VqhGtHHYA4cltDPEGQhc1PBSMurHIyFE2hoMU0Rs7g39uQTRj5x8Auqb26UjHIRYylbOfw8C/uOCFYIb/HwQ4gqAwL2EmNalpQvKV8y2ffD58mBZGngAEYGtPMuGQG1AmQWbPPUPcpG8HFAd/kAABQxOef4CCP91W8gC+AMBBq08iFhQG5sbnmXZ9OQQAItjYTN6qcwwTObA9tnILyg0trbthz5V+/id0rLUVuhLYFPHZ2wF3mWzvT6CiOq5XJs6Pm44qTxX8t/lFtu8dEHyaQciMuLoo48emMtb3eqq6S1N9c1CW4er4fsDvI98nbi8qi55E3x8QNltl22kIxhGOBzmq+mo+dWDcWNGoW8f/VkId6QWLV7sNDU3iz8QIIN+zCIjmkjqkKcFrjl9sMoN8eSulDBOFA6DjM8WzF2wVDRIuWwx8w6J602+ni8syENefqGezMjVtrBISQ43BYU44incTjQajUH/zukBB+yN4uJiNLe0MhAEob+moWOggXjE6BHw+TrnZWNDA5pamvkxlPUZ//H16quzgc8frgdwrodaGuundo5QV8xxnFInHt/a47avnA5YHgUIkDOYUZxVzqFUcUbIMk2MbiaZ+uLdgTZIcaReFAgbavjEU3WUVNqoU0dL4z+BK71eQH31pXVwcq6XSaqS1kkXZmWpDwVPnop7PK/UOg1OY94rjrXD7giBXHbaYaHAIpnIRjzcikhrVZLHfbeP3tb+wku59c0tCIYiSJDK+grABohFWwuW+CDc5C0CuTD+xHUlECLCXFj2lLQbCp6ehjGlFTp5MEPo0amlq695Tzpd5an+1Z9LC/tnWTZsBjHL0j6yD0JQFQOunkETmVt3gjCFclRPwTBMptyubTDs/yrz2RaqaxuwlpBwUB6NRjdJ4BmL5ctnLaDOSu5yGeUbM5MTHQvnL0I45XvfkQf9AIfuvzu84DRu/Fgce9R+EKvzfr79/seSF/A5Pp8Gwa95dzrddhtKv9+P5atWY83aum6ylatq9KdC+fahGP6A38i7zhzDSskyV6TfNUeMHoWTjtwbV154qnP4gXs5w4cOR1FhAYqLirDXHrvgyAN2Q6r1x9Nngp9EHeF8Sqlgo0dFRB8A6lctnb08R2c2FcsyT0SRYDual3wGsTu19R7oJq3Qye2KqY5u8glulyKbndpklVHI1MWPEkY/ITC4MhNg2LyppjQZzD0my13qBnF54JVqn4pT1C2pXM1VoHj645fyVNYjeE5Ypo6XNjeXD0n2xK3B6GeNBQC/f8AKxuBrXOIauPlQi0+f5kYr3VjTglB7GJaIkjlBEg0QsajvI1gQzhKBlgIYH8LCAsCSoCU2okvYNwWbQc+2/bAYAJUGBBvyZdsWGuvbsJavt7SdIsLzHXr8Ltja0jg9EgmrCRcIwzJnoD5lbeygp5tlK1fhk+mzTd80y8svwCU/PRN33nixc80l5+CGn5+JIQOSSwHvTfkcH3w8DeVlZbB9fgbL9CWuXlxYn/GB4+pmyoXTqbWtHbPmLOwmnj5jFhob6lFWWi4QK3lfuimSoe2gArGuKZa4jx536OD+8uMfHSDXX8b+X38R7iBccPpRGNinzFPhyXQJXn3jHZSXlsG2fNDXxep/YwftYDQWRWtb6zstLS3dnzpUgRCPx7cUMd8/EKqZi1DTaohNQWoScFxSGd3x1E09VZqNrzp8OaBFRshkx9ub6bZ3m3JmCrLNWqqNqUAJg7gZD/EAdbCeV9KcNuqTBTz7pAy5L7XzNIQO1E5L5SmuZSbQOYlEL9VHnEriVU5ceQpEk8miki9Ym6R5n8cx3kkfj9PaGEUoGIdo3PKYidJ1zpxCERtCsLg4BBZEBFA+4OIQ8w8b2SXaB4Jtgh4Du2XDIgCCjemybEF7cxhLFq9LNltse/ckkQVpb297R3+BWMUb+2aX2n7tjy6Wv//7RSxautolTS4YMrCfjB05GDzxGY5mCxavwB33PcS7HnfKysvF4iOE+rMtW8UG8viKVPmglsp6At2l/H4fvCtgTnXuvFJbvnPEtDndP1G988Gnjp4A8/kdU9c7Fy30ZJvqR4R+uFuon/R68vPyEIvHhRdWrliJYDTumZo+lxQXoaS48ydnVbhiVZVzw233cy9oc/vP1/V8NUjXzsYP7GCEr8DDwZD+uTRSWdN2nqRp2RdOpDmElNtvRLrBctg5JobMmKk8U+BSZbXXMhPkslGf6TaGx2mg/C5+KVA2CxW5QELIZKFTyuUxT/J0ilBOVs6+eXJVVdB61afiHihP9XKB2mhD1Eb1PVBaQels9ipXMPKEoq4lwyNtfBthIqMg1N6SIAARGWIBGEYwqb6hxYnylZFQEdBMIGJDFCw3KAgsiChQBkBEAIj5p6ULMNeGnomw3QTL9M3tn2VmurDpCiw20mRZFqZ+viLZem6QOxIqk4wMSOPaNW82NdTV6skng3ijZuX5/WhsbMSd9/8Br77+DmpqG7v1p3pdA/7+zKs4/9IbsHZtlTN8yGApLCqhnruU6usb0dTcjpbWIFatrjbfEUXWb57wjQuqqmr5La4Dzc0dWLVqLb9FRujbTQEG1eXLVuCLWYuNvLmlA59/OR+ff/El+lSUw0e5BnKtblVNHZpb2gkdWLGqGqFQCMoXEX7jiybr0XYuW74a+rdp8/ICWLVmDW69/zG8P3UWauqa3IoTeTgcwxq274WX38TZF98gCxctdoYMGmT6L7J+fUy42qALm+u7saE21lhfPSNbQxcuXJjHh43dPHnLiunC/dQju5YOsnyF7VRLBjQOY5y3PNYOKES07CAedMH85D79qaXaJFAlu4DKujBImPapAesg2SUpWxmmZMakMQdulijUTgUs0/0b3+ogHagf17azHzoIOk3U1ujTDwhUSbfKSKueZ2dw1aK9Fk6iVDwdPBvlO6zQPR16fRKjwz0mAAAQAElEQVRyErgqELSNsVCH13VyYOlJcKRiCg2NLWKZ/1nWgs3AZ4kPIhrwLBUT6JRemBscEMAANpJLIOyPxYXgggY+7aPy5Sv3IRaLcwOKIhLu/LNXX9nJt2Tg89tYNqcWTS2tpgYR0Xd9nT9yaLhdsyVL5qwKhzrq9akf8tXHo6u3DYty2JyCgjy0BTvwwGNP4uKrbnWuueVe57pb71PAFTfegzMuvBp3/PLXaGttdoYPGyZFpeUcBncc8gJ+vMfXo9fd+msGyRtx3iXXOmurq6WwMNfv7bFSJsvi+qGbv//reVx54y8ZZK7DLXf+imtbxJc4HapOJBLCb373Z1xyzW3OuRdfj8uuu53zK4iSklKA8xa8An4/Xn/9XVx9073OeT+/3rn25rudaKiNp8UAbMtCjK/6/vDXp3DF9XfhnJ9dh8tvuMtx4jEnwCDqo3z+nLm4654H8LMrbnEup8717P/VN98F+sIZP73Kufa2+9HcWO+MGD5cSsv7wNZToNlpWPn3IIklCAc7Vs6f8em0bN0ZO3bs5uz3CJVz6JzWxZ9AbKW6g84rHR6F7lKXozpxZvEQULbpwRh+4q8w9Pg7Cb/EgEMuR7+9TkOf3X+MglFbgbcvuWtn86l8unOdp+Rah7e7q46KVM/DlY4zE85F1dOCpJtUUbFEaWw8Ba9UuQcxQIoHofDAW1F01K9g9R0LJ+o2XW3VjZbgpTiLHlOqnvZF7Q3PZJnNVaR6polElAYMBb2UJlvRThBfJ87nD65OuF/9yXZYs2X5YfGOOzpS9MVEl5IEEMNGdIlYsCyb4INt+1jaELEghK/TDYcjW1paiHHj+2Po8D4Q+iPr67j8Rm0tW7CupgmLF7r/8bCwgfF4fKceKonzleh/otEopAfF7OINV6L3J4/BoLKyEsFQSD6dPlPefu8jvP7WB847709Be0uzM3LoEGfYsOFSVtEHPp8/2RmOH22CqKquRs26aiccDmHggIEI8NuizoWkYhbE4ubbygC8tqYGdfXrGJR80N/Rs1mHZ29xDoUjEayrr5faunWObTvOkCFDJb+wmPfDvSPaDv1pzqp166S2vg42YujfbwACgXy+unJgWRZa2tpQta7GtNPvs9B/wEAJUK5NKyoqQnlFJTqCQZn+5Sy89d4UvPXuJ878RYucWDSEUcOHYcTIkVJe2Rd+Bly1+b6Ajp3O7dbW5jfZp84fnyaRlvahrtkX21bOkuaV8yC+NI1Ukjstt85UTjdc5XrSK918Dwzf/0KMPOhyjDzwEoz+0Z0Ye9JjGH/aX7Hppe9jwIFXON5/RqLzla67+VKG+tMyFVTfo7vZkaEzSEEDIEktDKiN0pxkihqIxxnQDJOkVxL1ksMgaJeUoD/7MfAHF6IKQznvYFyoumiGxJWKJ1jrU+TsT4oDde+wY0JQXMdGcZLJ9qSos2Odv5NLfrHFTO1YACF2XGgmYnLFyBfCxpNEBCIWLMsHO+WHWUTkm+sER6yjI4LdDx6LBx45FdfedDh9RxCLcWYQ2xCSbQva+F3wiy86fwCOm+0Pempba3PjlLaWJsey7J5UN1q5xUBRWlaOocOGYcyYcTJu3DgZP24cH2ZGSGW/AaKvQK0M/bdoV1RcjEGDhsnQ4V6gCGB9L59tQ+sdMnSE6N8bLSopg01eqr2eDCsq+2Dw0OEymHqlZRXw+XxU4aRjrsmyxJwOBw0eKoOHjeCJrVJso8P1zZ1D9cvLK9mfkaaektJy+FICmpFX9MGwYSMwesx40/+Ro0bLwMHDTPDLyy+CyDe4XrTRGwDo/etoa0VbkwmCWVvEdbKvJ6xb+I4T5CtwybEc9M4Y0MwzTCtVxO0VTozvDymLRjswd9rjWPTFu6hZONUEIz/HffRRd0hgzA/Q0c57ST3zgyqJ0okoQmDibTY2Kle+nsLIdn9QR28dK1Qd5Sko7ul5QUL5ClTVAuaVZpSoNpSFqUBLgtqzgNYH1SHhRIsAvs4lipWNMbTypKsBRemkTxKKG3tFSCeTR2upPr16Ewpal5Av5Bv7BD9TkSqPs+FKO1pSWdukfSbqphjb7WKaF6m8XDGFNn4P5PoiqqPIYiNIIsIFayWCns+UlmWTJ8nWc1JDIcnIgaieDmA2FSOnUMtAnoWCggACxVG0RlazDt4tdNZLte88iQhELOhDgD8vDzOndz71WJa1Jdutfw8xa7uqls2d0tRUXwvhmuDjIE+P+L4CxwJiWbB5GlOwLNuMi/Lj8VjGfut6NYuLk8TVi2fUyzZmWoHaKYCLNJOeylIhk06qH21Puk4XOduaLtf+qY7l9d+8JbE4hx32J3Pfu/vo7PvGIOPNRlNDbe3KJYvf0b5nAo77cELyh2IaZr4oesrIpJvK4xAjppMjlZmGm404oRNqbcYLvzgdL167D56+dA+8ffuhiEXciBLY4mjUN9GYQY+Hc+gJUrhT2/2GQdelcG1qgGAcBQ/6sAeOhlVSAf0+p98cOa1gdMCLW5LyLT6fS9/hQPlAgH5jBNAPNWCCDGOzwzkQ7zMCMR4e1Eb7pHJPz9Egx3bEKoaBywOI1gNCQ3Reyo9TT1/rurEExtwEYNYp7L9pG9ujPG2LBvBI6SDEAoXQr3GqA7qNsdMdZSMQsfN4QgPnJXJepr30r/3nPaSumLrdDMqG4mK1IeWKsUvQx0zD08ZBtbAhX+wYG2pxw7IsH1ywISJstAKLRNKP/S0tQT5VRRAMRtHSHGTJO0G5qseicbRSHuSpTr/vtfFRJhiMoL09hBBLqiWTwxnc3hZGRweB8o72ME9+nGHUiEYjiMY4sLwBXVtA4beehH23CLYZCxELYh5bBT6eBpcur8fKGk5WtkNEimOxWM7vgjU1NdXtHS2vxyJRUJ9W39+kCyUbZO01V1qqTVa9LIJUW8UzqSk/Ff4bnVR7xdfHh+opZNLd2Hk6l2Pcmds7OqbU1i7v/G3ptI7FYrGdLMsqVXaotRaNy6aD75z5cKCcnoHTI6uSytwdQ1Us5EkpxpdGsUl5ByIzXkDLavcPqccrAP257rFnP4FNr3wbJZvvhTEXvIKJl01B5d43oJ0BUiDoe/CVGHPZR5h4+XSMv3wahp71N0jfkYgxloqwDlYWl3xU7H0uRl36AcZe9jlG//xTDDjuN7AKSuDob0NRx4EfFXudh2E/n4bRl32GkZdMR/Fup5vgq8FWT4jxmCB/z4sw+MJPMOLizzD4vOcRH7QtT7aMeABbA2jwqzzkVgy68G3k73YD2vQ0G6WsZAD6nvMy+l/wNsJ9d0KwASjZ5RxD5+14OooOvg0Dz/8IFSe/gg4UIxYW5O94Kvr9dBoG/ewz9P3pdAT2vB4mcHOPRZbLiLTjBMV1CByGPh13xY0ZkWhLXLvkkiJ+i5jqs2BSbRYbXhIIN3aLgc/m04oGPjGbvWRpqjBYBTF8dCl+fuV+zl33n4C77z8eV99yGLbefhjCoRghjqFjynD+5fvgwKM257cdP44/bUfced9xuObmQ5xNth2IEPW0gjgf8ULRGH5w6ATcevfRzu33HIu9DhwPDaIqB4T/dCjxHVysizdZxIaOh8UnecVFLNYtCXBAFfh4e+tqWjB/5lry3SQie7pY9rytseWZjmA71Hd2rV5J7whsPCPAec81H0JLS8NruVpNvT08ecvCdxGsrYfl4wbvoOdASB0+K3vmGUtJcB1Glw6eBp0OwMdgNGDCRORXDDLSCJ+ngzwJlU3cB6Xj98TI059wyjbZH/nlQ7GwbhVW1QGDf3gXRhx5O/KH78iTUhR5fUej7/YnYPTZzyFY3h8RjU30W7n/FRhy9EPIG7kLP3eFkcdTXOVuF2DIWf9B2C4yAbPsoJvQ/0cPomDwZAT5kF8weAsMPf5R5O9yFr+TwwS3/B3OYp33I2/Y9oj5bcjYvTHslH/BDpSZNpssBuQN3wEFY/ZEuM8krGoA2E04dgHyxh+AvNF7oipSiUZ+jQ0M3NTQJfvf6VTudRUKeAINoQizFrZCdr8EFcc+jvwhWyEWYpsHbobKQ29iILzKaWkxNWXNxMQwB1rEmQn0n6suboF4rNOJ4zgVVoJvCqeDd0Q8VcP6n2Qiwg3YNmAz6CnohixiYX2uUDCMMRP64a77j3OOOW5n2WX3sdhp17E47LCtcecvj8EWW/dFQ0MLRoyqxIkn7Iofn7obbr7zh/jphftjl93G4+BDtpE7fnkiRkwsQYgnwiD9nXD6zrj5pmOx516byu4/mIhf3ncKjjp8B7c5jlt8s7nnVO+HQMSGJMEHEWF1Oh5auroiXimcBA4svo+IRx3MmZX6d0SdH/DGB2icNbWHg1OaG+prLT50ZFXqFfSOwEY0ApZto6mxrqO5ofbtbM3musgn7OfJ6+a9i2goznXEzZxMh5AzcSmqDvfenGoqzCsswT7n34dNz7gDY069AxPO+w/yy9y/Mbz4k2cRoK9YmNGCyiK2vPXAhXj91+dj9ktPoXzSls7AfX+ua9yZ/vLdzsNnjMUT1+2MupoFTvHQSSg97BrU07Rw0BD02/MibRKmPHELfnP8CLzzy2NpF3OKx+2JtuF7INhnOPr94Gc8GUXxyoMn4pGjB+ODe38ExKPos9/1aPSXIhIoQp89fw5hW1ZMfx0PnjYOf/vJOLTMewtW4qebKYIqOOE26NXeVod6hhPFwUgYD/NYSKKutRVBBkuJMsqTzi/tKzNffAiv3XsB3v7tBQhVjsLAA66DRdkbj52Lx44bjE/v3p+n0jYU/+AyqS8YZAK82f6ok55MZ5XJxsZZKq1AFKZk5isq06YqS6FN61LEQCzCV4U0NsR3mglELOima/N9tMVHL6UVAMFXvSKROPY/aCsMGtBP5i9Y7px4yrU44eSrsXzFGuQXFGLHHwxDMNyk99m4HjGoL4YNL3J+ctGduPq6P/B1aBgVRQXYZ++xqFm3FuM2GYzTTt4VOlhvvD0VPzz2Mtxx/98xZKj+2VXj4hvNRAQiPjMeOiYKIsqzyAe4UFmKqVNEEjjvLoQ8NwASoR7g41PbrC9WIZL8oR0ZTVnyaZd4tzT/8w/XtLQ2vBaNRSGiPrup9DJ6R2AjGgHOYS6PYEvTe4tmfz43R8O3FpFRKo/FQmic8TzgB8zpjvYa3BRUnglUpmD0MygIm+Gx/XmF2OaIn2HkIVdgIE9rBf3HGdHUFx7Bordfw6C+3A8NB5j9zr+ctx//DZa/9BCGoxnjdz2JnizUL/tM3vr15VLGD4jFsz5C/Us3kw8M3vQINPhsxIfsAn9hhTTVL8d7T9yA4RJGYMGTmPvQUfLXSyfj4zfehT3hMNj+AjSvWom5r/wDY/s4sOf+m69mZ6O4z1CeNCejLb8fCvqNNK156x/XoqimDptHVqP29eu5FWmPjahrZuXBNIbj1kUgAXc8E8ymdaudd3//MzS8+SAql3+EybvuAV9+KdpqazDnxb9idIWDoiWvoXXFZygoqkBgwn6oj3lpqAAAEABJREFUb4HrGxkuVipGKkaY2jrFFax8MRqqICL1FhEhmCT+ANxwachvLWPFEOFNtmzYyZOeDSHvm6i0qDgfT/9jGk455Xacdeat8ubzM7BwVjuWL2sy7vMLAvyI3cYg4d4hh52+6aZH5Pm/TsHzT36J6TOXGr0+A/LRFmzElluOYvAMoLahGbf94o+Y/u4y/PWBD/HWW1l/39bYr38mEPZdxIZl+aEBUMcIELiXQCSBEWFKtl25nIlaZIS8gA9LFtVi1ozlRm7xisfjxxoiR9ZcX/dMe1sL22Pn0OoV9Y7Ahj8CnPJ8sG1FU2vTH9lad9ETSU/RaHRf6lrKb189Cw3Va2D5lHK3RTU0oJnLzpirWDfbdKHyVKb8GN9XLv7kRcz78FnMn/Ic5rz9BJ675Qg8f//PMbAE6F8siKsiobVqpQzpC2zFx9eR/YDSEZuTC6xZMBf+ELDFcGAE+Vg7izsZ5WXDYJdthnDReKPXVluLYn7SmTgM6FcMtE57DuUrZmByaRv69+vrqFJJ/6E4508rcNhjq7DTvStRMmyyshErGotWuz/EDiAaj8FqacYW9DOkP5AXDYo+JxvF9Ew/OHLPUudxyogy1xQzbdSxUKqjepUU+xxsNQ7YlH4HVJaqCQrKK3HWIwtw0B9WYfO7V6J07G7QyyodhwbvhKmMNFC/up9rfQpxU5sqOVDakNYQZRjg3tmgN5xx1dAoKyuG/gCIS32zuYiYDdXirHLBhohWb5qGb/JiVVi1qhZ11Q4O2G9PPPfKL53X3r4du+++iamGH7/5NMIzuaGACE/ACxaswpBBY9GnchBC+kWXMicagM/nR98hNilg/sJFqFpTh1EjtkB52SDMXbDS8PGVuyAQ9t2ybHSOhQ0RoT8nASwSiTcKenMTZNZC9XS5iqgfoT8Llm2hoy2Gt95Z3GnnOAc1NjZWdDK6Y9Urm15ubmpcYVlWd2Evp3cENqIRsGwbDXU1tcuWLX8vW7O5dgK2bR/uyevmvo1oS5jrx+PoynIB0snLhunGn02m/GBbE/51/SF4+ooj8Z9rjsCLt5yAxe89hy36tGHiQCBga11uRXVNdSjLVxpuYPSOmlzn5eTz0McABbh/6ITe+aGxI9TItz/ENdkBp9AP8KUQYmxYSR8/xvHz46BCIC9giapEQ22oWjQD82fPwLxZX2LWG3/BvHeewNo1qxCN2qoCVgcNzepHmxDXXxY0ks5MxDKEoMDsWbpvCV+HenwwCpkKjRYQ7ViFPDuKgA/ckwGxbCOOhTtQtXgm2zIDc2fMYHv+irlvP4GVi+Yg6MD4pitkurRO5VNNCyqbZHCVBYpKkz/w6zjOGotZjZEyK84PsCFJU3K+ThIIB8SybNg87VmWD0JaRL6O0/WyDfLj7o57jsLjfz/fufraE7DZFsPk3Xc/xtRpqSe3znbEowJfrBx+fx6Ua7nzAnGLjxx2BD6fz9QbDUehs9D28cTMOxAJRQy/50y9CizLIvgINkRsAC4f5tJxF4iIodYvczgZnISNsLQMAIoL3MtBIM+HGZ8s4fdN9728ZduDysrK9nLlmfPq6hltPA0+HY6EIeL5yqz7vef2dnCjHoFYNIpgS9sHtSvnd/6+UPce7SEiWxk2d8p1H/8NjmWozswB15sLnczuGM3XQ0+QX1yGSTzFbT8G2J6nvB34InY4H039rFeDDOCuO1vi0C3JAcxPSAZXfk4MGLrZtijqm4dgM/khIH/ETsaiuakK66pXIt44x+hV9h0offqWo62ebQ8D/X70MIad9yqKt94XjavmGZ1QcyP+c8OBeP3Kg/DJ7YdgzXu/x+dPXIPWBe+iLMBPR7EIbO5Zw0dNQLgViHNr9A3eAj6/GHsvi4QoJGHzuxsPu9Bfi8wrKIHtZ7Tm5inQfQ/JqzFWRq7P9E8b39ZYbWSR9g68efvh+PC6g/DF3Qdj9bsPYe6/r0P73GcwoIz1G61cmaPujEKcezU8ygH8Pl9qoxstAG6tRPpUlDL/75OIBcuyCT7YJvDZELHoMLVOkt9iivFRp6DYh3PO3Rf9KsvkH/94CzttfxrOPPkezJvtxnvHDEpnIxxE+YQUhLCtqTKJFyAWtlG7OmiUhwwcitLiPgiHwoiE4xg+ZKDhp7lzeRAI/YnYsBLBD7ASMi14NyDQH2YREWUQWLuuIGKpKSlmRXxooUhop2CxtJI0kQxJ4OeqWr6sAdOmrUrK+Ur0yCSRBWltany2uaGOz44CPT33Qqx3HPhteWOaB4Cgpakh3thc81vkuFLXQ9Oy6ahbOhu2v6uBrlhdngpukOoq70JRuScdoUEe6ygg5PkAm0tZbbiFcaVTmMijZKpMlMWsaeY/EY9HUDFkAiaf/SsUTNgZfff7Kfoe9AvVwOzX/ob2Ogey6kNE2uqQX9YP2571Oyd/091Qus9P0WfHM1DEb2sLmgVL+Eo2zqhWOmQkDjn3Fuy6RQn2Oe3nzn43v4/jfrvQ2WLSOPhqFqNl4fuOOt/qx79AxY4HwrftEeiXqE/5HgTrGww6iAF6wk67wj9mWxT/8HHDg/ZHAuYBIcFAsdWGgMQMKRyH2OI32OYGp7Bvf+x/7u3YdVIJ9vrxOdj/lg/wwwcWYfJW26CIY8CE5HHOWHfN9B5pg4X3X0uV6t4Zs4FQoFJJA5ZlNXHYUWsoZqVlhfAHfGykZ0ZmjiRiQQiW5YNt+2FZNkSUJzmsvl1RnBOmsCQfpRWFpqKFC5c569bEseMOu2G3H0w2PIGYssfMDsPyOVi0aBViPNKPGTPI+dHR+zmhcBiTthuI/fbdMs2FQDgGOg4Wx0REx0Ooo6BjKhBxgUwmDXrS43hLYkzd0htfof36JcsSE7Tf/9B96lMrTojDCHwOVSozzPz8/XebW5reE1n/ujJ76uX2jsD/ZgSEc7+poW7e6iVzp2RrAddBXxFJPhRWffoEQi0RcPlmNOFToeHrijZIhkxlZiNWxJMTtwIFhsovLgdEYAIe+em6SvsLqQPAl1fEPQLQVSh5/Ka3+AuseOZW0AzjdzkbW137IUad9GvklfTFipkf4N0nf49RAwCnvhpVz13BgBnHkB2OkS2veQ9Dfvhr42fue0/i07ffgNPUhDUv3mR8jT3sWmz5m3oMOfIerQqL3v6TfDJtDmIdITS8doOEO1qc0qGTsPnFL2H4Wc/AEZ/jxELaDFi2D7CA4NwXwE+HKK4YiG2ufh8jL5+KeF4posEmALofdrh98ReSBgr0KUA7q5TNrLEG6166RvQwM3zfn2HCvfUYwJMr6HzZR0/h4w8/AQ+94NCxg9TPkrRRrlvFhGPg0ANNAhaiRUNSreqsWCxW7XECJXHYedyY4x6nayliQTgzLG7wNjvtbvY2RKSr4v+Qsm0LzbVBLJzvnvouu+Jk+cuT1+KRx8/GyOF9Tcv07yPmBfxstyFRkJ8H4T+lRAR+felNIs+Xb2SfTV+NKe/PhfC67MrD5ZkXL8Fv/3CGI/6YQzXk8zWyPpVQTB2LLCGoyCEtBshgcgi8Ee7dMbiIKZKZSyvTBREtVeyVin9VELbRj88/Xo6GBvdJzbbtkng8fnBPnloaax/raG+DZdk9qfbKe0dggxoBy7L41iaExpaGJ2pra1uyNY574P4iYl7rRNvanOqP/wXzxSOLga5EPmsD7nLOouWKjV5Cw/IzgC3/DEs+fg4z33oC0UgEUGdIu5THPaLq06fMD820rJoBSVl+3H6x6oWb8MF9B2HpJ89h4aLXMH/a8857j97sPHXVvqiIrMbI/oCf8XbdW4/ii/sPwYKPnsbCha9hwWcv4oNHL8F/7jgVg7nfD+aWWPvqLzHnN8dh4ZRnsWDBO1gw4yW8+vCFeOa+89C30EEJX9F2LPgQC399uCyd+h/qvIovXnnYefqK3WXhKw/JginPobm+Bj7GtejCl7D4sROw5JOnsWDuq5jy3P3OP67dA8teexgLP3oOLfVroM8B7SumYhnbPu+z92Fr37TPBD0Ntr//MBY/dCSWfvg0Fi54B/Nnvow3/3A5nrnrFBRYEZQVcWw59kwmoKaNXhdSdegWuj/rA4dwTtiBvFSddsvv9zd6nNLSAuT5fXSspoCIECxugD421MfSJljkCQAFbHCXbVsm6v/2offw2czlbF8cO+82DnPmzcdVVz+CZSuqOMFjqOhTiNaWEFatrMOcBYsQiUYgIrDEQk11K1asrMbK1dTlHRKO4D23voyXXvoU9a0tqBxYgFdefhdXXfkbWblyHRYvWQmJ+wEdEk5euoECEhdZCax7wadQ6qqhB+74ikgKv7vdV+X4+Eq0uqod06auTJqKyOFJIguybuWqN+prq1fZHIcsKr3s3hHYIEfAtn1oqK+pqV+3/C+5GmhZ1gmevG7uW9JUtRK6GXu81FJ3Rm89K54qy4SrroLKbAal2g+fwFs3HYEXbz0FZXYb+PwM91FaNVwQ0U0+jtm/PRtv3HgE6ma9hXJ+qfLq02+V+fSFz1/GZ/ccgZeu2h/PXXWYTP/7DTK8MIithvGE5QM0AAfygfCslzHznqPw2jXUu/oQTP37vRhX2oEthwK6rPOoE5zxT8y650h8eOO+eOmag7HyP7/BZmUh80M6tgX4Amzbsrcx/9eH450bDsC7958n/rrFWPnEzzH1jiNQUDcbxcUw4xb5/Aks/M1R+PjmAzD/9xfLgPZ1WPfMVZhOvUDdfFQyQDd99CfWdwSWPH0HBpbSTgCwg9xqUVAIyIL/YMlDR2HaLfvio5sPwupn78aW5R3YegSg7dG+gRdNmGdP7tg7EP5T3AoUwi4elDSIRqPrLFKtBJPyC4vZ2TyIZcPi44YLNkSEcgUWG3jSjuoPgqxeVI0rLvgzTj3pdhx15JX46Xm/xMvPzMCZp/wKF5xzD6JhYMHsdfjJqQ/jtFN+gbbWMPLy8mBzhP/48Ee0+yUe+vVTKOaY6EmvqTmGX9zwDE4/5R4cfdQ1uPSi38rU99birFMfwJWX/h7xsA8+fYCAQNugkGmo0oOeiEU1gYgLJL6VJCKIRR189MGiVP97sD3p73RT5Vi+fG5Vc1P9X8LhECw+RXUR9hK9I7CBjoCIIM73cm1NjW8vnTtXn4YztpTzfxxhT0+46uO/IOK+4fNY3UqHHAPMsq1zqiRTcsOmvgbXsYOBHccAYysBSwA9oSSVE4j6LSkFthwJbDUUKM0DUv0oXkz5yD7A9mXArtTbZTwwth+QZ8PsQepKg0oRg5P+NOjOlcBeo4A9NwE2GYjkT2SyWVCdiaxnW576fjAc2Im+xjNY8etY0hfjh/G/a19g3wnAVgxIowYC27IvGlD126YG9AKtj/ydBgC7UG+LocAgtmu7scBk4vk24A8Am9F+D8qHsP28XRoDtcmm5LaLCcOAndmGPYYBe2wKjB8A5POsoWOjYJSZpeIkuyVPzi9adFCBgko2glq870Gfz7fEIr6ORJwlhvQvd8qKiziCYkahgXoAABAASURBVDZl5W1soIPJDvD1Xx5iER+WL4igYXUB+pVtir59hiDaUQxfeASKCwaY72RtrQ4CsZEoLRoBn48jzA63t0cQbS9BiX8iiov6cSwsBAI2bfqibrmgbkUeb+oWKC8bgmBbAHnOcJSVDOWE9tFapxSLROLY0l4JYSbEJVmKKE7yO0p5XB2fT12j/3mqaaSI5POV6Nk9Vb965dLH62qrG21b+9eTdq+8dwT+9yNgWTb4LRCNdTUP9dCaYy3L4tkDaF87z6n54kXYeUgGnKy2XEFMUMiqowIucd2EU/Vs7rr6gzAaAFVFZRrUFE8H/fUH1U3nK60BR59L8/OBQrbZbyuXQVUduqibk2YzEKBOIXXzE8tY2+UqJPpLJT3xFVEnkKZDF9DOaqDQAJbnB4T90CAbIM7nf+5tMJf6lYQvz4/2T/uifVeZKmp7Va59MP6VmQDjg7i2h2cTqK6xo6LKWFDqplTc5XTNXbnDt3U8FVduBvj1GM3uOHE9AFZZVNcfG+5gidKSPOk7MB/6UVLpjRE06AC8AwQfR72Ej1OlpZXIyyuCiMDv9zFAFsK2A9CbqKe/wsJS8vMp9xEsBkMbBQVFhFJYlj/xJMRBpNui4hKUlfelv2LKfCzzUVhYRps8cFgTIPQjxIWlDrGWLgCC/9Xl43jop5HXX5mV0ggcyzEbnKtNq5bMXdjUWP9UNBqFiPYnl3avrHcE/rcjIMLpzZ2yoa7mmZmfT3kvW2tmO06AD4HHePJ10/4lwdp26LMezRHXHd8TppUOaQPMVJdkxmRkbE6qL5pAg4KWnpEGNA9PLdXO+EhlJnAjI65y448OmcgBjCxBmELbQET5Rtdodc0oNntdlP1Wn0qnani0yszpVRkE9am8dF3leXWZW0IFqkN58NpDhupR1C1RZNqj+h4oT23VRoFujJ3iBsmSqVxo7CsblqIhK0SkQ3e0GnJXEpgsDB1ZuVEHQXaCA+cQYoR4F1AZOw2IwOLjh2W5QQ9IDiW8i4GBKEdNH3+IeclxOn3CyLQu5TkQkSQALo4N6RLAz0D40n/mob6+2dGmcRwquBH0+Bdk1q2p/l1DXXWI+hxT7XMvOFxZvbDhzQOdo02NdaG1a1fdp3M8G0yIxQ6j7hYqd5wYVkz9D+K2Ui4wFrgbtkt2z7mCmKB6nArd5QmOyhR0I0+wMhbZ5Nn46kTr1jIdPL62T2Vav4IGLI/WMhPkqi9V3/OtPPWtZTbw5NyCzK5pgr4SCQOVp/pLsLsXnhJtFVXgtmt8qo/uBi5H9fh2HEUDx+knVZcJzFPEEpEYkcUEk4YOGrjRB0E3OJnugP0jWAx6PgMiNoQAcBQNIHEJVBcQeJducB7uljqUnXJQV20UFO8EbLCXn+8f1q5uxpQPFyTbyPb/hH0tSjIyIIvnfTK9qb7+pXg8yuFl0OeMcnoBG+sYfL/bHUdDffUHC2Z8+n6GqWxYTz75pE3kQoJJ9fPfRf2CqbAChnQzLveeNlaqmA2YW4Frky3ntpHLl5ppYFB/iqeC2mXiq44GNZUrng4e3ys9eTrt8VPL9QmEST/sW6ptNtzrg1EnoSczT9fwPCJHSTNXSkTrZ2Fo6cGB1hXzC2Jlo1M1l6qxpRk3QEMoPmQwX+3xBSx5Sm5EkBwOiAgDns1SwTvtgZfXf0/XoY7HA9w+O9TLlFw9uqZQjJ2IGBwQiAg2hkub6fA0+8ar8yWmK4iNFpGJLH5IyJkaGuoeaGyoi9v6viinZq+wdwT+NyOgc7O5uUH/TNo9uVrwwx/+8GDbtnczOtxNF79wJyJBcN8wHDewuWiPp0FVpgstEhbdC0+uZXdpJyebPBtfLbPJzE5mMtXqBI+VzU41NQh6ekpnArVX8GSpuMdLLVWe6tPDxVMig8mjcpaiRgTjU40UaJEoiHVN3PJgFRZBKsanClYqYYJgLBYzx0Jl9B9SiJIyP+L6WKKMDRY6uysinLwa7OxkCQhEBO6lpasvorjL1dzRUTTT15UrT0HVRFRX6AcEywAxlgJAARvlVVAQwIzPVmP6tOSzjz4AnM6xyNmp2Z+991ZTQ/2/3a7nVN0ox6W30Rv/CIglDIB1782c9uEb2Xqj89yyrPM9ed3891A1/XX49LM+mRoAWEDnuW4PCshy6a6h8qRNFj3DpnJPeiqnmlFPzbSOTHzV8V59Kp4OxoZLVUsBH/SpkMsXxcmkekkiC6LtNdsn68ii0pXNhjAZnpZqpqUHShthjkzbpfqqoqW2QX9AR3HTFhWkA4V2YTHy+/U3Es6BGOeAeR1mKcfv9y8k04zloAHlKCzI49MPrVT4HYH+ME4s6iAWjRO6190pd6AHGJH0oGdBRIdQbRW8hiuu4NI6gC7WPRdRezF+RCwquDgg+P5cAsu2zE/G/ueZz5Fy7RaNRndJoTOiddVrbq+vW9fi8/kyynuZvSPwvxoBn8+P5sYGNDZU38Q2RAjZks7zfTzhsjceRKTDgdgeB3wodMFb+rn2DYdmBpgxkcqcVOZBZg3WSYFu6iy6pVxt0D2xm4G3bbFSRc0GrwgVPV9eSVa3pO2gaTd+OsP4SCgaPF0hhVY1T0dLrcOI09pleDkytfXE6tMLfooreLJkyc5H+mwDO6+fYTHeNbe2ts5WQnd6LfWXx9oVqawsR0W/Ep4EaaWM7wBEBAX5fuQXC/KLLOQVgXNP4F3a4UDARn6JhYISH/IK/BDOWJolVLTbCgkSnbYep3up+gIRCyJaClXE4IDg+3YJ+yTCnKArXE+D0z9ZgfmL3b8nKiJ8O2Rf3lO/53z50ecNtWtfjHPV0aYn9V557wh8JyOgc9HhO6/aunXPzfj0vbdzVcq5ez71LdVpWTkDa6Y+DztfqU4QD+U2wYTkZu3x00sq6T6lkC7qQlOPS6cLK53QuqiWztZl6+313WQZd2s6YTI22i7TJzK0VFpBHZGlRUbwdDIKE8xs7U2IMxbJOrUxqpFgaKGgrPUCVSZ0aSfpbrZRoGj0TvCq4/3/sqSkRH8oFGYi0GA1oZoAy7KwyVZDeVLQn5dRzrcLDs+xMSeGM87fFb9++CT86uGTccd9x6G4JA9Rngrh2LD9Plxx/SHOrx8+Efc/9GNcdOm+lIXAyczGabcUiHZP3ThiVAUiFlxcVYSZAovvYRIR9tViz4TARNr2WWhtDuPVF83DEJkmHRyJRPY3WI6ssa7urvq6mg7b7j0N5himXtF3OAKW5UN93brYulXLb2O1mbZBsnnScpxNJOUvJS1/63foaAyC24GRe5lxwIyJRh43d2l0c6skA5IGjlyqThZn2fjqKz24qguz4hWhgmerpFDg0UQpzZy0naqfWdrJNb4SjgzeKcqIeTpaqv+EqaurDBfLnaueGhJSHwKU3cWQQqcwAHvEHkm24zgfeoTujNwgJZTK3HqzYQw8wiePbu48u2+sdPj0pgMxbFQlxo4dgnHjBmPyFqPQb5gPwY52BjsHg0eUYJc9xsrYMZSPHYyRY0rRFqqCviLVmynCUTDTC4krtd0qE/bRIgjlkiwBwf+Hy+EAx/mgIV5/SWu/83n6fu35eZi/xDwQQUQswo2O4+SpPBvoaZCB8FF+S4bwoSmbXi+/dwS+ixEQ0b0qxm+BtX9dMGfap7nq5IPzpSJSoDod1Qux/P0nIIHMcc7sIiZz5RoQ1C4jiMt1qK/gUtnznL5opnK6ItY1qe9MfNXiXs89W7FOUF0PkGijkZLJZPTVp+FlybQtWURJtvGhDlPrSEp7QGjHs1BSiaRpV5KRDUmrS9vgsRT3zLj1wSkbDP+QbdQ1fTsOD3vJ3x+1PEWWUwgmjZs4ABV9ihmAdFgN6xvO3KZalg0RG1pGwu7JM84dWCubtEUftAdbEYnEMXrEYATszn25g/xQLPknT6nuIBpxoH8LtLkpiLbWCF/nAiIWOOENOBzljvYImps60NISRFNjB8JBnpHR9Qp2RDt1qBvsiHDQuupE2abm5iBaUiAW7TpWDoe7vS0CrUvbpQE7HI6aNoZDUbap02eI7dB2a9v0r9XE4zTuFH9jWNzMhk7ffr+Npvow/vXXT5J12La9I4Pb0UlGFqSmftkttTVrFtuWDYePoBsU9Lbn/9U9sSwLtdVVa2trl96cZboathOJ7Mr94GRDMFv66v1oWdsAv98Ncrpmye6a3K3K8DLKjYT2XFa6bHUXIJrgZinUJ5Vy+qMpVZh3Tznt0o1SaLVTUI/KFrZDSw+UnwnURnUyyVJ5qufRqbjHSy/VpwFmqs/mpKvkpNVGFTy71LGnSxUZEBUM2ha+vAKjGo/Hm9DWNsMImVkEkziR3nccp0OJoUP6YfDwCqRv7Cr770G48WvQs2Bx47T4+gKwyLPAeg2o7+UrqoSBEFtsPZaNjvF8F8fYyf1UhBWr3BMLIMl/ine0R9F3QBEOP3prnHz6btjvkE1QUMyTJIOLiCAeiyMcCWOrHQdTvjPO+MluOP6UHTFiYl+eNsOcwUwctWAwjAmT++DEU3fEGWfvhhNP2Qmbbj0E4TADIQeSrhAKRVDeN4Ajj56M087aFacSDjpicxQU+aCBXETrcxCJhrHdbkNw+k92wWE/moT8Qh+GjazEQUdujnGb9Ecs5sDhqgkyMI/btB+OO3kHnHTqLthh16HmNW+UQZWu8E1cZrToTETAgQPcDGBZVBzA+28uxpdfroB3WZZ1Ge9JgUdnKhfPmFHTULf21rbWZgg3IeqjF3hPuTJ7x+G7GweIIBQM8lVo9e0LZ85ckmmuKo/3xHZEbhIR8w4/VFuFpe/8FcJnay59cGWoWjfg7eQeRDaVmDjHiedKVOKyzqmnPrVC1cvlis9yGcVqz2oyyrhNdeF7el6p9SZxIurL7SD3wC6WXYme2qrapm761DqU7hGoq+PuMNN2aCnEFSjC+tTp1UEzg6qd4grqU5n67F88eudks7i/TZPi4rUqU7A0S4D+uKj5mXltxOZbD0IkEkuI/rtCxIIQLAY8i4FPceHJr9ObNtmlhHqKzZizAHX1Ddhi801QWVEI245j8majVITPZ8wypZcJfQY7Yhg/aSDuuPcoXH7VgTj3wj1w/U1H4pa7fojhI0pNkOPBDSeevQvuuu9YnPPTH+B0BrgLL94bv3rgeOx32DieOIMIMmAe9KOtcM+vjsd5F+2N0xkoz//ZXqSPxXGnbo0wg1ooGMPQUSX4xd2HO5dddTDOPHd3nEW45vrD8Is7D0FZhZ8LMoII796Pz9oRd95zLIPpHmzXwbj+F4fjjHN2w9XXHop995+ApqYGtLPO/X+4Ke574Dhoe869aE/cfe+PccnV+yEvz+JJvHN88BUvEYGIggUiAATwQFHopHcgVhx6Qn7yr9PBJyRyARGZBOBsQs409YM3/lJbs/Y9vbc5FXuFvSPwLY2Az+fDupqqL6Z+8Nrve6jih2Lbe3k6C164zWla1wzbD8Qdl5soXCJDrpsqn10zSDpZ6sMzTUvxAAAQAElEQVSDTm5mTP0pZJbCxKZs9eWy8/qT7te0i5kQPJluBUkyiXjSzlLryyF2Famgei7B9pP28EylihVMG4gYW5baceUpZLJL5alNwsSwte9Kg8ZaagB0CgtgDen8Hsj97V2jnMi4Q7oYBVE+LSXfk265yTD4Axb0tOJq9JzTB4TBzDJBzwchLmJDG+paa7MA1UPiYlsTmCtbubwOS5ZWoaK0GAOHlqGivx+jR1ZgxdpazF2yDOZKGEUZpIvKbVxyzX4YNWogPp2+ANfe9CC+nDHHmTxpOE46b2e0tDVi5Jg+OO2U3SBxC9dd/xBOO+MmvP3BZ05pcYE5gfl8IZRW5uGss3dHcUEh7rn3Lzjp5Ovw7/+86xQE/NTZEZV9wRN0EGf8ZE9MHD9CVqxc61x380N4+JEnzalv0pZjMXmnMtTV1WOHnUfgjFP3hE/8ePm1Kbju1t+hsNLG7rtPMM0PxhrQ1FyPiZP74meX7Y8i3qSnnnkXt971COrr650DD5qMPQ4ejVaesoBEZ9HTpXoCHVvhuAMCGABnIyGZ3HFOkrBQWBTAJx8uw8cfL0yyORcuJvRPMjIj0fp1ay9prFvX6te/qptZp5fbOwLfygjYDICNDfWxpobaq1lBkJAxcU2VcS7f4Ambl07Dgtd+J758jwPddzuJdCyxZHRFqWJyo03XS9CqpyYKCVa3wtsTY7mUaJWtLrXPZqoymmZNeuLybLVUfQU18ErF0yGXzNNVfzpG3tbj8bOWxgAQDpr617Yh9UrIU1ndcOrQPMkmaW6opcw42WWD4es/kUgyfZHEiCSDIHFwoiS/C46dOJgbfzGifJWosswgbLzAsmyCBj2bdGrQg7lExJSdmWlmJ5mCtbeGMWvWMsOZMGEYRgwrd/LzAlg4bzFqV3ad56FQGNttOxITRw0GvwjgrFNvxq9ufQGXXPwXqW1sxZ67TMTQcUUo7xPjVg+ebCNYuXotvpi6Fr+47jk5/7wHcOnFD6GxoRb9h/hRUZIPPQ2tWVuD2V/W4P47XpPzzn4APznjblRVrWSw8OHF52bydPgEzj37TvnNHS/ikQc/wuLFdaa9ZTy5hsId2G//SYb+fMYCXHbxA/jzA+/ihsv/huaWdsOPxkOIOVEcuP9kFNgBvPLaxzj39Ntxz40v4Rd3PMPBcnDw4VsivxTI/EqaKnBBxIKIJAEQMwGQepHVybRg8cHEhQTO2aKvZ//xxDSEY+6vV4nIcI7FRaluMuGzPv9wWk316ms7Otph23YmlV5e7wh84yNg8RV8PBZDzbo1D33+8Vsv56qgoqLip5zPm3k68/51NYLNEUjqdE1sSboRe3peqSKPL1xL+prSoz2d1FIDl4LqqG2qLBX3ZKqbyk/H1U86T+msfAq1jSxM0npUl03nHm9YZjtQfoKCE3exbkHIZZtc25lqY5hpmdajkMbOSqo/BVVQOwXFdRvTMld7VI5E5vlQUn0orSBRwDfhUAQKC1Wk+7t+U/vUEInMSpSm4Cb2AQNhixKDBlZi/MSBiITpRRkGBMKZo2AlT3sa9MRIvUwnioeb0TaPBh7HgTYScG1YHzEXB68o65s/031dO3nrMfxGN9gI58xdg0hzgBqdSUQwZmKlYcTYzMN/uBeuu+UcHHrYnohHY/D7Ahg9vNxZMGstOhgwC3ni+uOjN+PFN36BK646CgE+Cq5cEOarx0rUV8WwpqoBurjuuesSvPbuXbjljh+jT59KrJwfBOIVyM/Lw7tvzMe//vIFX7WOxAMPX+48/pefY5z+Z11sRSgc4mAHMWCwO+DvvP8xQu0Wxo3eCg3Vgrnz3e9uOkGLivwYObqcVkBhQQHOPv9oXH3jT7DlJD0tCiaMGsaTKvg9MggRMwRGV8B/pEUSJWkYQNrlJGk34NlwS4t3Q2UKQh0tLfPNctb0Krz71lxlkA+IyE95f7ZBD9fUD159uG7d2jfEstWmB+1ece8IfL0R4LzkOrXBh6+ZaxevuCGXN87fkYSLPZ11n/4dSz58HX53iXItwOxHGgN04it4uqllF74uGwq78Eh3SRRq0OjCy0Ssh142P+4+mskpoP1Jlxh9tt2UFHolUXcciOir0lQ+WV1StrakKhkd9kt5uXyp3AB1mVyUiJNoI1Fzb4wgR+bp0cxoebQOQsxnoWizQww/kb3G+aOBMEECVhIjQuFSFp8QTNrtBxM4OBY3NgUfJ56e9oS0UK6g1QlpkiYJc+WxgOJaekCayaNAz6wPCkjh+/0+BouFiMZj2GbbCTjwIHcP/viTz+Hj649Oe8UEReVlimDo0L64+abTcfkVh+Oii/ZH/74uv7TCloXzV+PWG5/DwqWrjO7g/n2w336TcN+vz8SvHznT6du/ArXV7bjtpucxY84So9OXfvfcfVPcctsJeOzvFzrDRg5ES0sE2+0+FH984iI8/PBFOPGUPSQvL8xXoLXGRn8Ap6DQRlGRz9DRDkFhXgVsnx/Ch4dI0B0bLkrYAT8KyoqN3u67TcatvzgDl15+IE4+cVfD81kifvY3yuiutiJ6DyxABMmLM4yPFAnS9a2EZdmwWJ/QRksda6DTTmABhvZ4cbA6cnz451+mSUdHK/QSkRK29ZfTHMevdA4Ir1q15JzamjW13e9RDqteUe8I/BcjYNs+NNSvi1StWHLBihUzG3K54NuMaziPK1UnFmrGrKfu4N5CilNfN2uHqAJJd5korQyW6UnZXHKGrQ+yHm4YaZnRJU91FCeaMRkZM21LRgUyKdb9nFj3lCnYeVraRg9PLzXQcMF3YXunwXR+qlJP/fF0Vc/zY3BPkKHU/hm23gQS6fpkGXFPmY6hcUEDJsQjvKVDJsE/cjdjyr3MsSzrn4ZIyXQ3TCFp5DjPeYztdhqHAUMqEI06EHoXfUwwQoe5AgsGM80BKiRxZLgcaghEFCyWFnUERJB6+QM2VixpxrrqNgwe0IcnucFobmvD8gXr4PcXpKoSd9DW3MISmDt7qXPgPhfhR0dcjSMOuRIH7XeJgTdf+wJ9+lbg1efn4LzT/oCzz74fj//pZcyevdzY7bTDRNl21+E8cbXj0w+X48Kf/Amnn3oPHv7ds/j8s4V6fMbECUNlt/3Gw/a347IrDsaEcYPx/ItTcNihP8fhB12LeXP1bw0AfEOD1uYYmhvcqTl4yGDEYmJ+8CTA76tDh5aYOkUEsUgEHa1thn7ib686e+1+Ho4+8hocdtDlpt0H7385Vq9ai/z8AHUcApPODieBkzSJPIH+syFiQQhI3AflGh0INCF50QdZSdIgDvILfFg0twH//Ps0w9FMRPacFImcqXguWDRr+uK66rXXtrf3vhbNNU69sq83AtzEoD/pXV9Xe9fcmVOTP8OQyWs4HN6O8/ckT7b0zd9hzdyZ8HEb4Qrw2KbkMjKBRst0mVFg5smS26DyCFkTHalNYjlmVVOB0VMkC+hXKbrrJtXAlc3W3YU6TYw9MyZ3izBImlxJ8pkUywgabDIKUpjG3mQpzByo1wdjYrJOZU/WycmOqa5uberCiQAFmx/Dw5PuocZmMfNuf1PWIrNL4iR7gRGzWZmD+pVii60GIhyKkVTXLNY7aTPURsCJSNCqhNYKLBLJ4V1M5ViWoL01iHkLlyc0gMWLVqN6bTMqKjl7k1zeR1axeon7IFjZt0zCMR+mvLsOFspw8SXHOD86YV9UlA7HDnttht/95XTceOMxmPV5Pa65+ClccPbvUFvXSA90GGvFkPEF+M1jp+C+e09GdVUEt171Ak4/8QHMX7DK6OT7Ijx1hjB4UAWP6I7z58dfct57fSlGDZ+EsWOH0wkgbHuwPca2u0HxgAO2wW57jUdBsYNDjtkWI0cOgV7ax462KKpWmGHG0OEDZM2aMINwEzbdZBNcfOlxzp77bY/SkoGwxKf1qZkLIhCxwBzC0rL8EJYihgPNwdyAAAZFz5fpJO9FfmEA//rHTMyeszJpZNv2jY7jjE4ysiDTPnr993xF9S/9FRdhxbQxbe8tnd5xcL7+GOi0E8tC9ZqVH3/8zvM3KZ0Nli5dms+3EveL6C9BAOHGVZj79B2AH5yZMJeIKXhvuJcQTZDEgGwbveroWlFbo6OEseieOVRWsQfdNVyOkTNjchlZcg5hRkk2viqny3qqIxlscyiqzxxirdaMqRkfjoEy1EbLXGB0qK++FVJ1jSyVkQU3dvRhnmiKC1GwyUFJTe5Dz4pIMMlIIFaiTBZUWkYi+YS1554TYfuEndJJTIlJWotBUjKtXvkC+iBYBBcHBJkuh5suRH0DDL5GRctQMIoFc2oNrZm+zmxtDqGoOE9J2LZlygBfKX704QosW1GDAQMq8dtHL8Vt957k/PLXpzv77r+DHHH4jk5zcyucjhC22nKos8uem+KBR87CFdcfjcuuOhp9+5RLiO8op3z8iQN+i9x+2+HOVtuPwb0PnY6rbj4GV91wHMaOHiIOrw8+/Mhpqg+hQf/Ekohce9MZcsPtZ+K+35yMwYMrTHv68fthIODDKy/ORGNrB/pUlOPXD56Dx/9xOs47ew90BMM6SOwr2G0LL78wm69mothtty3x+z9fgjvuP9G55qbjse9+28k2W491mppaqKsnPAEgEMuGvt4kBhELQuByRdZLa1NQBa9UvBsYj+QKbB/Q1hzFnx75AJEoH6UAWJbVn0NwF9GekrN40ReX1tZU1Yptga+ieoHvpL6Jcej1Eef8t1Bft669tq76Z5yI7uQkkikNHz78KhHZ2ZPNe/YWNFbVw5c8FIB7GiAAhBkTdIkogJeWmTZe3diTMkWomzVRrj7UxjjPqkgBG5AMQCQzJfVDl91EytN6ugnIiFGYKmM15LLvzCliniFlFXTqpvrs5HbFjI768irtKu5GqZqCGSvaGTyhRdLcrwSZszB2ESA+dDv4B082uty/4pZlPW+ItMxKow0pIslXottsMwyD+RovEtHToBEzM9UkSuEkUrASpST4LHImx+hrh0WEr1xjiMYUItx0bSycV4NQOEJeBNO+mImCQDHifLWoOqFwGGrn5yvGpsYO3HHLC1i6eCXGjR6EU0/bXUaPHiAzFy7FOefexI/na/HF1CrcfeeLqFrXhK0mD8NFPzsQBx28Fapr63DdDQ/K0gW1Ur0qimuueBKLV6zDhDH9cf4F++GYY3dCR6QDd9//uHz8/gKJhUvw6B8/RlsobH538eKLD0bMacc/n3qDrz1j2GTiMJT1ycOcz2pw1eVPYv7CVQxaQGFhAW649RF8+MkMHRz2A9A/WTbryzW47+6X0NhYj9133gTHn7CjlBTn49V3P3KuvfpeiUbDPMr76cMmWBD+0yF1tPOKEDiKzHtOro10KjqKMkthKQeso7AogKkfVeGl57u8Fj2KE+kY9HBVLV26vKWh7vL29lY+rPh60O4V947A+o2AZdvQX4qvXbf2xjnTP0j+3EIma87TXUXkck9W98XzWPjC72F3fZFkdqAVgQAAEABJREFUxBpYFLgSDK2lbt66LBQ3zLRM5SoTKmngShN3IVVHGaqvoHhGUCFBfWeUk0lxysonIyXlstP+earGBzM23fhSOwVPrqXqUyVn0PF0VD8XpPpOxTPZeHV6J+g4lbSdLL5SMvUwXBVOOBB2p+U8ohnnjUVB99Te/lIsFmtQQVlZGbbeaThfiUZJCkS6AyD4by/LEtiWD489+CHOPO2XeO7ZNzFwYF/MnbkW553xB5x00g1457UvMWjQYHzwLgPbmQ/ihmsfgRXPh82FUVDgx/wZdTjvJ4/itDNuxa23/gkXXnSXc+ZJNzqzpjfIwP5jUFBYhP/8+0s577RHcMVlv8N1tzyK8y66E8cfczWe++dUDOw7EaWl5fS/WH565mO45OLf4bqb/4CLLr0fxxx9Fdv2OirLRqO8vAKvP/0Ffnbu47jhxsdw9vm/wGmn3IZf3fkyfnLGg7j7rr9D4n6M26wU9WsacdHZf8Rhh9yEQ/a5En9+5E34A+5JtqPJRozDmZ/vx4v/noNTTrofF/7sftx+219xyqnXOJec9xsJtlSgT+VQgOPt6IkZaRf5yuE5WoseQZC41YlbJSJ0TSBfxIJ4AIFeTlTw4G/ew+zFa5Q04DjO7Y7TOtAQObJPPnj18TUrlz8ei8fAp68cmr2i3hHoeQRE3Dm5pmrFs9Pef+XXuSxqamqKeWp+WETyVS/S1oBpj1+FIE8G3C6UlRnMDuyKFFVMS7OhKpEG2iJPpgEhTZwkVaZ6Wpqok5R0RbQuXXpGLynqjvDFQncmOcaeZaakMoVUmaGZMUHrRfplBOnMrnRPbVVt1dH+Z6xDFTKAN7Zqp80QMphyDV8XL/Eo4PTpi+JtTlZzI+Pe9W8RCRkiLbPSaENKUdEaGrxgCGYH7L8VCvkq0r0B2hwyv0qvVL0bqB8B6zGSpUvqsWBmCyLNA1FW1o9BIo6F8+uwZE4c+dZgFJdUorGxFfNmNqJuVRFKi4caW3YOeQU2wsEiLPg8gn//fQY+eGON+CJDZPCAiQgEiug/juKiAjTVRfHuayvxwt+/xMevr0WwsQ+GDZrEk1olBziOwoJ8hFqBKe+sxov/nI0PXl6J5rUlGDpwEkpL+rM+II+vOxfMqsfL/16A6e/Wo8AejqL8AZg/qxFrFvmBWAn2P2RzPPLnM/Gb356B0WOGIhTKx3777YtNx49kW4Blq1bSlwNLhONaiNb6Ukylr3/97UvMmR6UviUTMaDfGPh8XMc6EyDGLlOWvMuZhCk8VgUDsFhalKhPBaKJpH+ntb0tjHA4hNETSrH7Xpubv36TENNORsfjBfd5dK5ywYwpl9RUrXlXLFvtcqn2ynpHIOcI2D4f1lWvmbdm9arzqZhxIyPfpD59+tzMB6/NDcFs7l/Pc2oXzYbD16C51orKFGjCvYCbKAldHSyU1Q10WapM15Ti3RRSGKqnpJYKimcEFRI0cGSUk0mx+dxFtFty9+dubMNQn13aSUem7SolzqRYEjy6i01S6iIq8/RcTpY8RUltsmgZtqoqmLYRYeLNMCKY+2EYLp0pVzuEgfytTnQCZYPUhCdap4Fz4vFM+srT3VDLbkCj5I+Sbr7FUGy7w3DzJ8i6KX5DjLy8AMrK+6KkpA9E/IA4DE5FqKwYiKIi8niw1VNjSUkJKsoHIy/P/UlLJC6/30YpT60D+g9D/37DUVraH36/nrw6Ry2Ql4eKyr48aY7iN8QRDLaqU0APnTr+gB/lPPEN6D8S/fsPT+jkmxuhAZeNQ2FRPvr0HUT5SAbXSvj8AdZXxnb1R0FBCWZOX+uUlBQ648YPwn2/PgNPPncpfvXgyejXpxTzFy/Hm298wqBaylOSj+4s8/uHlRX9MGjgCAzoP5r9rYRt+VmnvsTsbBsb2i0JhDwFFt2SQMSCEAABDKDL5cQd6DfY1pYg9M++7X3QKFxz6/745YM/wrXXHowtxw3poi8ixzrR6JFdmBmIpqamhqql805fV716hY+bWAaVXlbvCPQ4Arq2GmrX1axdtfLolfM/73wtkcEyEonsw/l5oSeq/vRFzH31H+K4y9djZywdcs0GrYjiBC8lWB5pSuWJwcwy5UabILIU6ptLLYvUZatPXaKq63Iy5/oK1uimiZWX1VaF1E8UxNhuk7ul15cEq0t/svqkci4ZxSYZHa04vRIjzZCpLtmqrmOWIMlx22qeUgyVIeNrULusGCU7nKPmRoH79lOcF0sNkSGzMvA81utEphN4XwSHHrElN3tBXFulzG8BHCfOwY/Ts9dtBgG+CnQIie5TrrwYS9WjakpyONqO0aU2S4d0ipio2sZp65UuTkGXpHaOo3UoqK6KxYwDB5OEEJRPe70jrMe1cRDIE0z7eKVcfek/5YvPZqOxvhVDhpQi2NaB51/6ABddcBei7QUMnn3og4m2bC0R5sQdtpsNpNfU/nnjYdRMO1zMyzvlwoDXCdpOT6drqfexvTVivrsOG1OOUy/Yybn7N0fimuuPwJ57bIbK8rKuBgmK/RfHsu5zHMf9kdgEP1OxcOHMJWvXVh/T2FBXr5tZJp1eXu8IZBsBn8+P5sb62Lqa1afMnTFlVjY95XM+Vtq2fTfnp610sKMKU/9xFiIRICYCm0shEhNYLJHlohrMSjKZrkdXkcvSRdJyVTMy+tRtUSFNpZOkjhKqr3aKZwQKmZDTFw2zydU/xRmT+nU7yL6pBhnaLPWVyS7XyVLNFdTW86l0JmA1uqVlEmXkGX1K9Nug+laaJAxNxCuJdkvxEJA/6Ujk9Z9gZPF4PMgD3W8NkSXLGgRFJEybhwkmbbfDaGw2eTCCQc4qw/l+Z+w/0iHZY50xCsrwSuKqb1k2T6kBTHl/OX56zl9x5KE34qijrseRh12Pqy7+A9YuB/r3GQ2fL8CJ4d5eN0fXq8ud1qnaVUxjMoRttLoAmTlTnLO2rTXMCRXF5N0G4sqb9sNvfncsTj15ZxkxfEA32/aGeix84k3MePAFytyWsp8juOncTzAbDgVZ05zpb3+yrmrVZW2tTewzT7dZNXsFvSPQOQL6CrS9rQXV1Ssv/+yjN1/plGTG4vH4g5yXW6rUceKY+8QNqJ5XBeTBBD4NfhbfLgWj4HpBxktntweqoLiWCqm40gopS98sR9VRUFk6qK7KuPzSRV1o1QGznvSyyWnaxZ9HpPOVVlC5MMvkT+UKFJv+aZkJMtmm62n/tV/KN7giuYAVa7tURfVJJiI3C0OopCvwtkPyAyjc8YKkgHPiJcLnSUYGxMrAS2U96TjOImX4+UrrkMMnmxZoo5T3fQIB/4mCBdHTFNwyefeTnU7cAdHeC4RBT8ESG0I7gDwRFBcXoahgIPL4PbNpTRmccF8M6r8ZBg+cAL+/kPMh4QfZLpXTF/2laoiQlwKpsly4Nr+jPYJYLIrtdxuCG+48CHf/8kfYZ5/N2E6+L0oxjrS3Yf6z7zmvnHsP/rbjZXjprIfw2gUPY/ZjGghdRRE5Mh6PXuRSufNpH73x2NpVy24Ohtph277uyr2c3hFIGQHLts136TWrl986/YPX700RZUTD4fDFlmUd5wnXzXkHM599BH5Oa8sCV5CDME+BIoBNWtcCMlzKF/J15bEwydvgVWYYaZnRZaa+dRPOpqdmKqOq2VK0VF4mMDJmXt2ZdJSX+q5IaQ+0HR6eWmr9Smup/fRwDpD5zsgqldUFsvlKVdJ2qM9UXjquvlVP61LZ+uirjepn0jUydZQKPAXmTdwLecO2N1zGrpiIPGiIHBmnRHYpHbTQ0WOexm57TMDocX3NNySPt7GWwtEVBi0PINKtK+mDL6KBzgfhyjJBD5L4x2cDhjXNJenFgc0Vl59fiJLScn7nK0deoBAW69TvnUm1LEjyJotApBMAAZKA9bpCwRja20PYfteBuPnug5zb7v4hdtxuPHz8l+qgatp8591rfoe/7HYZXjjxXpn56Htoq2rh05Uf/pIifHzd02iYsTSlafat/A6zV6qPbPjUD1+/YfWazp8Y5bziZpB0lc3sW+V7bfhfl6md1Lak0t8FrnX2BNqOnnT+W7n6VlB7i2tL8bWrVjw/7YNXb1Q8F3D+7W3b9u2pOr6+g+EbUAH9KcFYXMxq0VOgUEkDiwZELUl2STobFXQpp8uVr9DFgITuEcrXkqRJShskU0ah0WWZSZzKM3qpjDQ8lsVHFraxTpd5tDc2Rikl8+TKytWe9PFS/XQwATXVYbpCOp2im+4/vS3qW2w/ine5wtxvdcW3Ax+wfJuQM+UMgmrJSflHOqtRvKgwHwcevhkiMX1TqpyNCYSDY0EYhBTAwKKTPVsPdEGaoGbZUEthqbrCTMgBQUSgl94rIQ0DgFeAl6OV6B0jOLxTLk1BSnJtEwz6FNNGcgUQ/tO8E7DeVzQSR0trEENGFODy6/d0br7jKOyww3ixxZf0EQ8FseyVT5znjr4d/zzoBvn4rufROL8adl4+8suLYOf7YLHvvnw/muqb8Palj0iYAVUdiEi+bdu/dxxnhNI9wYLPZl1SvXblB3F+bwWfPXmSNCdTPZ3+L0Dr3xAgte/anlT6u8C1zp5A29GTzleUw9NX3wqOrg9C7do1C+vWrDiX84kvL5lnSY7jDNX5Z1lWXqpKRf8JznZHXuvon83S4KfBQqigpb4W9dt8QFUGealJWQ4XsxBhAV26KtcNmCw+tCnVHVSmXLVTXc9OeemgflMhXe7RRoeZtsfjdSsp1z6l88nm2KZzk90xAvWrei5h8qz9M31yVbLm6kt9ZlVICIxOYsAMnuBnKtSnGUvqZ9JN5QlPgfbWxyJ/7J5JV5wbD4mIcZNkZkCsDLwuLDqpIuOvBJMOOGQyxkzoh2DHhv5tUBg+CGJBDIhpfzJLHUFlGlrA/pJiySdSS9wASCbIgStjGNNhFQGYoCW+wqW2qm5K4wDqQ0wb2VYojyxTuji+4qVdaW+LIK8IOOGsLXHvg0fhwIO2Fj+flDxXMT7IzHriZTxx4DV48sjbZN5zUxALx1BQUQp/QQCW7hamjTAtAa+8kgIsf2suPr7p76TcJCJjuBn9gaA/Zusys+RNTSsali2bfeyaVSs+FmFfCe7S1Ir+F5Clod85O7XvWnkq/V3gWmdPoO3oSee/lTsQTnWbn1xqqtfMXrJ4zmELFny5Opc3zjeJRaO6yY1WPdJO23L3TxwKr5E/OEv6bTqe+xTgswANFsI6dEOPxYFQDKZOpF2ORxNhMpSWCkp4peIeqE/Fdd0ZUCIHqA/Vy6HiihLtdYnMualbHaaJlZWpDuWx+wB9M0Ev1dVSQcdGy1RQG4VUXiZ8fXS0vUbPqzyToxSe1za9d8ZOZQlbTwbeS6e0AuV7Xw6zpVCH80F/Mf4/RHtMnB496oBPWvq036aaZUVFOPGUHU39rEhZGwwI76yIBTEgXduVHMEEWwQiYggRgZ703KBnwVJ79pDhjnIHlLL0Eikhrv6cRMmie1IlcqelvukAABAASURBVFWHhSYRgYiAGZO2U1gSIPimLj39tfH0t+X2A3D7vUc6Z5+5NyorKru4X/zU+/jnwVfjhTMewooPF8JXmAd/WSF8ftu8qXXYHtMiZkxdbPOo9+VDL2DO31/j7ddBAERkn3g89hDW41o5f/6aJbNnH1ZdtfoDm5sebdfDqlfl+zwCOgcsfiuuqVr5aXXVih8uWzBzXk/95dupuzh/DvX0Vv7h35h1yGkINrUalr+gBGN/eDn8FvjmChD+i/HVqC2ABkXb4uOXg24XxeZEJEQ0WJgZrnoK1DY0y/Skmzur0GTs0+VdaPpiMnpadpGlEFqXyo3vFH46qgE+nae02muZCuqPXXPrViJVSFxZCkS7JG2D8jP59BST4+UxMpXk8bDP3E25/LkanbnWr5S2X0sFtY/zxWRg15+jYNAWyjIgIrcTgoboIeNU6EGDYjqbT3iAqEn77DdJdth1OPS0YRj/o0w45dguzSEMXBDpbImOTicFI0vIBfxHfeFJzyLAIY20i7pCHUCYEgBe5EN50It8LdLB3C3NBCJipCJauiAQw/umsxBP54EiCyf9dFvcds8PsekmQ7tUtGb6LDx96PX494l380Q3H778fARK8iE89elLA4vt0sAvtBJhxgYKeSySSbiDiBXAlEv/ItUfzhRPYFn2qYyKF3t0rnLt2kXr1ixZcELN2jVTbJ5ORZJucpn1yr6HIyAisH1+rKuumr1y4byj53356QL0cHGe/cSyrEs9tYbpc7H0yhuldda7Uvv7P3tsTNz5NAzfamdE2xnw4PDh1kGEgVA39Ggc0DKpnILoyjXbhyIJvqIKShqZImng8bXM5tuYJKa76rFZhpUry+mLhuwK8+7Ja283SVaBq5m1vh7s1DqrrQoToG5M3xPjkGBnLVRXbVRBS6UV59SBEwL8g0eictfzlGWA8+NfkvKnPw0zR2blkKWL7qXzlcq0uDEed/JOjo/fi/T/0FPetw8CdiwBbIFYIAFAmAg6MgpIXEKeAkliEBEuAp50aCcKAJ+G3N/zEzEagCnJ92Zmqj9kuNSMbIEw95LiAhEXAC3ZVpb4li5tZnNTCMPGV+C2Xx7snHHSHsj35yVra1tdjZcueZivPq/HvFc/g1WUh0BpAYTBT5V0YrGVpteiDAPSrcUW2A9W5uP3wY7GEN796aNoW7XWaGvG+XEn4UeK9wSLF89auXDGl4dXr139iVgWRKQnk17592wERAT6u4B166rmrlux7NglS+as6KmLOr8IybcOwdoaLDz1fDj1q+BDOVbf9yiCNbUwl1jY5OhbUFAIxPnKTGeYfiOMMhAGbKPB16LCuefiqbmuCQ8gMGvDzRJ4qnIGPNfv2HEJce8Bv4rDc5nBg8tSXVXqKbhkk2fie0Ez2T+3qmSudaosyUggHk/lCVa3QnVyyT2DVJ1U3JNnK3VctQ7eEuiJMs49rGjf2+AvqjQmfEPQGg6HrzXEembWeupBRGo4+W7z9LecPFL2OXQs2tp4FvWY33ipXRUILLB+AAIY0Jy4joaOoIKQVoB7CReAJT6IsbVZChwdNbWBXgIRUSQFksIUXg40pV5hfSICERcAgXt9u7m+/mxvD2LPfUcxAB6JzTcbmVKxg/l/fwt/2vdKfHb/84jwqSmfrzPF6lRJYglEhAj7FedYSVofzCnR8Bxzgqyesxrvnv87fkvkoza7KSJ+x3H+SDiQZI9pzZoFtQu+/OLQ2pq1PBHyXjEY9mjUq/C9GAHOFegr0HXVa79Yvnzp/nPmTJ3dU8e4ue1AnT/Q1mZpfqhq3tmXo23WVNgo5UrPR0fVIqy6+w8qNjBg870w4YDTnXgH+F1QDM/7WYkoo0GBz+G+YNgZM29H4JLQWJTU8fhJRgLx+MKqMgWghJrri8qqw8JjZy7pS+vPLHS56sfFuuZqp9CVy+DLSo0Ny3SZ0kamSAqoHwVlZTFTUc7xNArMjB91wr6R7DmpLrVUXW358g4OX3YWTtzXKd7quISUCsAD+fn58w22npm1nnpGja8g9AcgzI+camNOPGEX9BtYhHA4auRfP1Ovwm2WIBZEtJSMbjl1yWffVWz0LFiJoGeJTZneaM5yg2kmEHFBqa8MOvJqZEoBnTGxjRDzD+YSk39XWSgYhfhiOPOCnXDDbYdiYN/SZNUtK9Y6L552J/596j1oWFaHvIoi+P2+bhNURMx3QFvHm9Zx9k9EoDRSLtNT4Zia5Sumz3nlhVj64ixMufZP1HTHWkSKGAT/TNiWzB6TvhpduGTp4VVrVn4AEXCOoff6fo+Auce812urVs1auXLRjxbPmmreMOXqNefTJrZtP0mdMoKZhfN+ejXqn37WnACVp2AhHzW//wuaFnf+XM2kH98jQzYdCyfEXYNbhurpJs83++iIinktKsrMAFwOZs2wuaZOpVXNKxX3wPAS/hXXU4sny1aquupmkxs+lZhMOwydIVN5zF2C3aSZ/Ku+Knql4qmgNplkhqeDZZBUi05cm6H2nZzMWKpODnfGWOUK0LrJ0Z/8dYpKULTPHWKJGG4sFlvOuXUXxV8pWV9FW0SihBs5ISNqN2JYPxx30o4IhWK8QaaJyv7KIOyZiAX6NgAIerpU17J8EAa8TEFPwH/iQk++kvJEF2iVYIlbOg7EtE/bqCDQf67wf5PrX30p6ZOPy2/Z1znhxzs5Nh8AtCW8N86KV6c6f9nvKpn6p7dhFecjrzA/Y3vdPjAXMfdPn644oTLqkqkRkIVoNUZfSPkrCzD7V+9g2u1/N3zNRKRvPB57KhgMjle6J1izYHrt0jkzj1+7atWboE/Ldh9isBFfvU3PPAKWxXsrgrVVqz9btWDOoYtmTV+cWbOTyzk9ivCUZVnmT/URdxbffJ9T/fDv4UcxFYXgJgt5iDVXYeWF1yGmPzFBtr+wHFuf9hvH9gGxKBj0hFziDpBnMyOlGzeLrEmDpgpVW8HDtewCdO3J2U3WBRM8u+gkCE+P2wvXU4KZoTB6zGKEDOIkS/uQSSUTzzPy+uXRqWWmIJ7aVsVT9VPxXDJPz9TtNc4rPWGmkjpMZqz01pYcdBuKRm+V1LRt+xci0pBkrCdiradeUo2VvMdJ+A+P8aNjtsNue49Ca0sIwgng8XOVAv4TC5IAGEPtXsJKEqWZPuSTFqNrQ1hq0BNYlFIG9xLwH/2IiMv4OnnCh4hAxIWv4+6btNXJpWO9xdb9+PrzMPxgl81EL7cOBx/f+3d54uhbpWFFLYoqS+HjK0Y+/0JchS65kMl7CY6qy+dwSgZN3qnESlapAiAi0Mvm/ZCSAKbf8jwW/P4VZRmwLHuk3+//F/0PMYwestWrF61aNm/OcWvWrHgmFAzC9nHH6sGmV7xxjYDNh5tQKIg1q1c8t2LF0sOWLZu3rKce6PwhPCMim3m66x5/CqtuuEN8KAC4DzBLJk5h4oVofOnfWPHQUy5JTr8tDpAtj7kefgZBfR1q/o4o+SJAlN8IdV2RzJiME80UqOHpeiVZyWR4KXomkCTopFIqQhkT97LEEkuVpeCqo0omcKTw09Fs8mx8tc8WXLVOBdVJBdOnVEYGXANyBnY3lvHPe6ACgyuSBTx5nK9BA1sdgYpdLkhqOrGYbj6dPxWVlPSMWD2rdNewLOtGTsw6lfhsC+ddsDeGDitFkK/nlNcVBOafbpYJgM48r0ddlUk5EObCE56Y7dmCCXoOYPiaO7qtO8TEAL7GpR7oxPXAdokoh8C2JpgshPC/T+w2v8GG8IMDxuH2e36IieMHJRsVbGhynvvJL51Xr/wz4uyQ/tqDCi3iCop3AwccWzFsdtuUOrIGScmoRsrVI0KPLq65/miRbm5WXh7ev/bvWPr8x646FS3L2sJxHP3Te4NJ9pj0G+FHb/7nR9VVK65ua22BcA7wQzf4mgPxeKwXNsIxcO8dZyTXU2tbqwbA+3iPj1rVw+8B6mTh3OlHeFJEJiutUP/Mq868cy4VnaeCgLIygMV4kY+a6++U5plzk/LNjroGgzbfwvx3afoL8+AEDjEo2pYDDRIkk7oeYiYzM6GQhWFrqWtRCcW1dCGRUzeBQe3Ud0Y9KilffSmw0eRkT55udg2Yfqheuo7xn85M0CrLZKNibbuW6eDpq226zKOzvZ715FqagJp0hp6GgK+0gUC/gag8/H7w+V5d8GTorBHbPl/E/L1rw/sqmfVVlD1dVraEm1PyR5SHD++Hsy/cE+QRHN54IVgJcHFj642YV7pMkws3PGpCxAIIwuEQIYcAvbwygbt6ShBkPYAqXZL6U4DwnwUxdQpVFFhsYEmHrLUliP0PGY+rrz8QRYWFyRbWfL4Y/zzsOpn+yOuSV1IEO2DDgo6gg6gT50gmVZOIUK6Eq0fMAUSUK8h2eRJuTAkVgffPyrMRC8bx3nmPyMp3v6A3V0VEdua8eLG9vX2Yy+kxj099/7Xb165ZeWZD/bp1Nk+E9MGJzgVCrzoOvbDxjIXeO9vnR0N9bTu/+5792Yev/ZwzIEbImTjHNAA+S/udPcW6V9505p7yU4lE2vkdMJ9sTgjm6UnIEH4bjDQsx5ILrkM46m7lEghg0hm/R3l5CcIhIBKHuVS/K2Iok3kyrcmbdx5PFZSnZSooT4GLIzlvMy7ChFHSN2nFWWRN6lchqwIF2eTuKFAhQ8omU1+Z2qT8DG66sNRuffRM3d6gqlEXLykE75fYPvT50cMo6DMiKYjHI5dwnixJMr4iYn1F/aS6z+fTP6eW/LuiP9h7Uxx89KZoNz8t6vUoqZ6CsJciEBPGWWrwUeCMESENSzGj75iZYxEXgpu4OFxEc7rSwqgpngvoGx5AOv8pzzjZcDPGMbS1MwAeOdr5+eX7OfrHzL3Wznvuffz50Oux9KMFyKssAk9fZjh09VkcS/O60lNOKYW4iHAcYECHzjIYulyq4fIdiIiRiSRKQyUyB7AL/Qg2BfHhyb+TlW/PSAigbdqSbX62ra1tvU6Eavj5R28+Wr16xSH1tTXLxGJPCMrvhY1nBNz7ZqO+tnr5uuqqI7/86M3fr0/rdZ7EotGnhQ9Qnv6696dg1vHnSqiljgGwkG87OOE8YZbShzK0vfcuVt39qHgqfcftiK1/fAP0Byt4AAQo0U04YAOhqPA7Irpd3HsNT6jr1aqlghFkyqgLVWBp7IgzZdI0PP0ebwJGLiXVpD9tr6LZQF9vGl9pCoaXxb+Rpel7ZKb6VD+LK8/MlKpnkByZ0UlxloJ2WpGpPw1asPdlKNj0iCSfD9gP+3x5yc9zScFXQKyvoNtN1bKsq9iI+SoQWDj37L2d8ZsMQHtrGHrjYS4NZewBePfIFOqJWBD959HEYS5BEk0iaquArpcZua6sJEW/SAUKBCn/VEbexpDinIGtbSEcctQEXH7FwZKXFxBtNx8GnCl3/sP55/G3oqOhCXn6dz7NuKqUwD4aRaLpSTgWyrNYmpEVQIQZul5GRpaWFn2zTqOnmgKaKEJBAAAQAElEQVT3pKklVUyyuJIDhXloqmvGeyc9gDVvTzN8zXx+/9aFhYX/cdbz74yqzZwvP/p05YrF+1avXv68tsHmqVD5vbDhj4C+ItdW1lSt+nDF0gX7zZr+3mtK9wQ6P3Se8F7v6unWffopZh/7E8Qa62CjiGyHs09Ydk/KdUH3HYv6PtTecitqp37meNqjD7kY4w4/Fh2tgI/KXGII82zqtxzYlqfVWVJFnykNI+lEqQSRaStSnopNSUTrMEFR7TIBdZiMipaZVJRn/BHRkkXWZOrLIM3GV9VsMq0rrgppoHxleaXi6aB2ufrj6Zu6daCVkW5AOs6Tu2/LQ9B332t571UJvCfO542NjVe61H+fZ7jl6+9MRGosyzqfE7dDrUpKiuRnV++Hosp8hDqiEHZKxIYQLEtLC8LNVCBUd0xuMlcR0BKUmRLrcVFXtVTfA9JCH12AdZK90SUNgG2tIRx63Ba46NID4bMDyT58eO+T8tpVjwufgmAXBNhjELxeuziyXO5QqS5oA14C3hlku1ST95i6QhW9b6klWV4imwn6N0Y7mjvwzsm/x5rXP/OkWm4Tj8c1EG6lxPrA4tmfLfronZeOXVe16uH21hbH52dftQPrY9yr852PgIjAx9efHcEO1FSt/susRV8cumTelz3+FRhtqP40sc4P4tsQTGr4eCpmHHYSolVr4GMAdEObcC4acZbMlQulgjw4Hc1Ycd6tEmw2f/mRXAs7nvZbTNp5O7Q1AX4biPMBTk9Q+opU7ajULTnkqCyuCHEtPCDZLWlw4HCYwKYNVt1uSgmGylTf851gZy20rVmFFGQLPloPxRmT1p1Nbr7dpVlpexXS2N3ITLbpSupHweN3wYNA3vDNnUEn/Bm+QKFR4X7Uwe/N5/fp06fZML5GZn0NW2MqIm+yQb80BLNJmw7FhZftDsu2EOPrBZ00wh45fKfHr9nU8JKRkNCSxXomSaonEDKEMywJ8rW7tJ4t+XbVHI5ZKBjGUSdOws8v3ht+Pkh4NX708D/x6pWPw1eSB/A9DlWNyOI4qJ07FobVLVOZxzQTXlxKNxcXy5AndFQiWodZ1oqJsrqA8ckG+Yvy0MFXo++c9VusenVqUseyrEnxeOxVtvMHSWbPSMeUt184r3rt6tObGupWW3ygUujZrFfjuxwBi6+sLdtGU0NtY82alWd/9PbzJzetWNGwPm1wwuFt/H7/i/QxydNf++ZUfHn46YhUVzMAFidnnZljnlK30p2TwnkKYwFipQhPexPLzr0BsUT08AXKseWFzzjDJoxFG7dRn+1Af29Q4FkRSUuc1jx9uHIvYGipal6peCqojdLqN5uOyg2oEhG1USCaMRkZB6Enf9nk2fhaWU6ZKqQBm2E4pk0G656pTi6/noXxkRiDJI8B0DdwJPqf8hQCRRUeGyJyBefLR0nG10Csr2GbNOXEvS0Wi37oMQ7YZ0v8+OytEQqHEY+zVyLaaDDrDtrzTACAVuh+CVkCuiSwhJD+/qXWlhAOPGITnP/TvaGvIr0eTvv1U3jl4seRp6c/vw96A22OAYMKVXS6gZQuVBdH2qXjpiwdNRGTqzJtFFdJJyinE4gxgU/MyKBtkae3UVhCL1bvLwog3BDCe6c/gpVPf0KOCgDLsvWHHp6ORqPHuZz1y7/4+K0/rlqxcO+1a1a8EQp1mBOHiKyfca/WtzYCIgLb9oH3E7XVVe+sWblo78/W8/sfeHHuHhK3rFcsyxpL0qSaZ15xZh95IkI1qzjHSwxvfTJ3NjiJWaiUY8wslKLx749i1fXJ53XkVwyRHS77NyoH9kNHm1kG0BOUxkm1NIZpmevNZaqOgku59h7ulbomUvGcwYDOVV91zDLzDDOVrFj1Mok8nvry8NQyG191vqpM9RXUNhestw7HgNMJCvq7gIHCAAYc9zvk9Z/IHrs18G3Br0TkNy719XPr67sAGyzBaDR2Midz8vd+Tj5pNxx89DinrY0vc9kx/FeX9lvo30oDoTcFFt/D1NoSxqTthuBcBkDbspI9/OTOv+H5y/8AK+CHTTAnazO2Dr99WOYplZMDhpW06kQEYgjhCrOIe6c/S1y+ESYy9aE6SJEJBBCHm5J+D0TyIhciAklwxMPoxOYkDreH8f4Zv5P5v30hoQGISLllWX+KxWKX4ytc82dMm//R2y8cXLNm9c8a6tfVi7CVBO005x/HgL3iiuvFv/FxyDi2Ov6WbaOxXn/6c/md77/+zAFzZ0zv8g481+3lfbqAm9pTlm339fRW/vVf+PLHP5F4Sy3ndTHnGwxwOlHFgTDPlNL5SktSm/OEr1PX3nYX1jz656R5+bBJ2Onnf0N+QQE62oECHxDlg3vUAUSQ+aJMBVpwqnFclGIQVIaLdss1YFn0p/rdhAmGmidBkQQ/Y5GQq9+McjJVJZs8HqdClpTNRtuuPtPNPJ7K02UerTq55J6e1q268Sjgs4E+P/4j8sfu54k51s6z3DeuTDK+AcT6BnwYF/n5+UtE5DhO6lplWJy+F5y3P3bZfbijP9ihm5Ty2Qt3tuQaERFOQIugpRiz/xcZuxrkt9RBI4pwybX7oogBRPvNMXXeu+PPeOHaP0J/zDsQCHAYdapwKKnANWvGiijogiMvLEXJLsBhNQZaGmvNFLpouUTSWu8TdUSEPkEQPi3HuSkJvEvI1T+3ZlHH5TnkwAUH8OUHELWATy9/CjPufErbTi7lIgFO6DsZCB+qq6vr/Jtv6PEKT//o9V9Vr16yz9o1y1/u0Md4S8wU44bKtw/xXuAu922OBeckhA9oeiJfu3b1a1XVa3af/sHrV/LOhQg9Jtrn8b4/QMXfcA7kszRpyf1/xJyTzkesowMW3O8/QglDOueTQ55SZGRIQg2d4BZLoVxtWCSTwE/ch1UX34Ta96aYOUgGBm6xL3a+6FH4+D60tR3I8zn0AOiGrPJ0cMjQZaETTliR0mSZlIobBjOjy1KT+lRQPBeoTSZfno2RMevJl8qp5pkly0w8T6g2Hp5eZpKltlXxdBuPzmTrybzS2EcAYRAsP/oBFE46Ht7FOfOOiJwmIkGP902U1jfhxPPBxn1COIuNNQuhoKBALr96H9l0i37QP/Nl9DhpTKkZe0x9dAOkKqni/w+IhOIIFDm49Oo9MXJwn2Snpz/wrLx+9Z9hF+aD78G5OONGJhwnBR+3Bl3wZhzJyzTBVY+HONoZDFRjIi6CTJfhGpnBuN61BldTaOliiVxgOFovUYCUliLM3QQ7j4/YAR8+/8V/GAz/LvFg5zzmJnhuRUXFs5w34/EVrjlfTvv843deOri+Zs3xDXXrlsVjMW5kPoieDL+Cn17V9R8BEXHHmAGQp7+adWtXn/fRG88dOO+zD6avr5fW1tYBvNdP876f79nEwhEsuuo2Z8HFl5LlcEbncc4BnD4E9wEHPVzeDFUbJ6OucvMhLS1YefxPpW3eImUYzRG7HOfscvFj8HNHjHH3isbdIMjuGnmmTI29jZ1bmVHxSkOkZOpHdbVUHYUUcVeUjpn4sAgzBl2F3Sn1253rctQPn4dcIi3Pxle1pE8lUkDbzaFJ4biok4npipK5tkUhyciEMPhFEUCfo+9G+U7J6cGxcD4XkRMIjZnMvg6Pt/zrmHe3ZSOfJVzuSSr6VOLy6w7EmHEV5k+rQae0CEQIECAj4P/F5ThuN7WMc9ZFoxGcde5OzjZbdcaCVW9MwyvXPwarMM9sProsRLxxc8ADkOuEuccl2j1RqNVZxpZiJViQzbxrUp5oIGHDLAhECFDQ2pHAYC6VG0Q0FyMTRQk0N4vYVMXM8tuwCvIw/zcvY8oZDyFY30AtN4nID+Lx+JuRSGR/l7PeuTNtypv/WDZ36S7Vq1fd3tLc2MpGwLLs9XbQq7h+I2DZvH8Mfs1NDW3r1qx+oHrZyh2nT3njYVrHCeuVnEhkNz4cv877fZBnEFlXj8+POQfz77hdBD7evgDBlbpzyUnQLuVKuuYqUXAMWzEFQ3TJNJw6PGFG1izDsuMvlI7aZiMXXqN3PwU7XPEYIv4CCE8jKsj1V090fquOgluvuz48XPkeeAFHW8WlzgdZ6mZSpIHHVj2zgMjLlFRP26CQSe7xjJ5HpJTKTyG7oFp3NrnKuiiTUF2vHYqTlTFlsvUU9Xc343Ye+hz/O5Ttrg9DroT7wqJwOHwsb1GVy/lmc+ubded6Y2N/zYbf61LAqJH9ccMdhzgTJleind+7YKY0p4MQ8P/v0smiXff5Bab0CU/KIRz148k48oc7iDcizYtX4unzf41gR4SvFP2GLRCuHjB3CIoT4F5CjuOiXXLld54CXQ3Dky5qSUJ3ND6p05tARMh3oDmRZKm4gqMZQSgRlvHkqlUKhutigEXK7/PBX1GEJc9+gbf/j73rAJCrqtrfuW9mtpf0kEYKBAKE3ntHehewgQpiwy4KWEBQRLABKiJVVEAB6b23UJLQe6jpyaZtsn1m3v999703O7s7W4Dor5K799zTvnPuffe9d++8N5vNQedh6Qz/z0yh4pwbQ/on+z6VVCbbQGn27GfmzZh296kL5729Y8OCuX9ramrMuyDgZqjvSvmMwElnTn2iXEPvcy7MHFwQoKVpFRYtnHf9wnlzdnzi4dtOeu21p94e6Pnh3Aek7+Sdu4vneGoSt2zmi5i+79FYdNO13P5qYGzlM0riur6MQsIp9lqFcT4u9K35tjTcUI1Vzz6Ftz5+IloWN4QJap1tP4v9Tr0aVXWD0d5Cq5FKVAX4W4O+ZGEXF5zTS2uJSqcwjlzxJRAFk3IUU8FRQhBOeUu4vEl99eZXrAeVaHqL0S2unN1DCraC0B3BpYu+Un3ql2CMHz5GfOpaDN3muMKZ4z4ym9fLx/l12xs9s60ei1s9aXpm4cBPpvVKkq/jxg63n55zODbYahQaV3S+CvPOj0CjG8bx6hcPAoM4VX/kLc0d2Gqn8fj8F3bxupqWllZc98XfYsGs+SirLufVo8oriE61IhjgmEiyk0JfqcotQNetx1oRrlgujjMpbIxYLlxsTRZPRs0LbMyokZTcqGuEDs5LauSK7NLk1Ugo01FWV4mGZ+fioaMuxJvXP0ljVHndVFD6Kfu9hbQJ5fdVX3rmqeeeeOj2Ty5ZPH/PpQ0L725qWokgSMGteTJ8X/MosOYs4IcWfe/X0DDvycUL5h/1xAO3HvHys48/K/9AiedxbdINxJ/rnNP5pQgsvvmecAY3wGUzpnHrq+eVVXTteERIu57dQJ+R0GcRIsmgK836QIfMZqhCywN34M3DP2dN8+YU0MM2PRg7fvcm1A4ezO8mC+aSghb0kB5xsj5r8StD4bXJKLbXIB5An/4kULh+gOovgRdzjaFYL5YV01vaUnF94Yvzdo8N24Cy8hRGfu5qDNri4AKU18w7uVzuEDN7pmD8FwjJNbPaU3PgOSY9gTv5ZeS+DhtShzN+sj+22WmcfzWqSfOO/8HGeGEW2WXnYwAAEABJREFUkzZArsXgvcfXmgC/vkJ7e4i2lhzqR2TwjVN2Rxm/M0Nc7j7pArxx7zOoqK/S7qF9htsLk9Kvk+al0JCnR7IpMX29VfOOaGmQrLF5U4nGMZcxt5nBzNhDBKIWCXFr4jyJyUYs1dskkAzGtrOamX65lMfhDwmZugq0LGnBjC9cipd+/g/k9SthMdzM9uJNcCfps7HpfbHnnnzogcfuvWmfhoXzD1qyaMGjzc1NcEEALsJg7veV66ME1ty4IECQSkP/48PSRQsea1g8/5hp9966/XNPP6D/z+99TUc2mz0kn889wLwHxYHIdnTg1Z+cj5lHftbaF81FGnWJy3PHVouvg8USvIReilCiyC3JiLdI7aON8tej7ZFH8N7+J6Dp7XkF9LCpO2KX027EoKF8ImwqmLsIWsyN3bAW7LJJ4W0hVpKEcUmQDrQkivcIfXn6yPj2gkIvVX31i2FsTiDy7lXj6W5LdOVO5GIue6l0sguXcMndSXEi2XMtbGtHYvhn/47ajQ6mElXe96+a2X6ZTGbAv2kcRb7/1r3/kIFH8CA6uOgcn2tr+0MSNXRIDU4/64Bwxz3GYOXKFuR7OzNJwH8pd3zaS/F1p+MMp8mz/Ka9Xf+pJ6/qNnJ/WLxSsvkcPnf8lhgzbJA3qXn8N9fg6cvv4gZYLdWTv2dMbQgzgyOxC6gYTKxXMvqdOThy7UJmslgPfEiLeYxvBaUljOIoRVYKrMrF4UPwQhxUQpgZwIqiItVo1DYskmwhkK7IIAwML5x1B548/g9Y9e78QpSZjaRyGT8NXtXS0rI25fddn3/6oVsef+DmPRqWLNx38cK5965cuQIhx6GnQ+Z/3/n+VwM0Fy4IIN7M154NDYsebFg07/jH7r9592cev+8aHneeNODKRWwkz9vFQRD807lgQhLY+PpszDjss3j9xz9Evr2NG2A1z0fijbiuDV0jnZo+iIWR2mtrsSeEJFFs6JOF9Brq0PLsE3jrkOOx4o25tER1yOSdsMvpd2L0ZtuivZGbUokZULzQcvn7QQopsVMsWYXV5iNCP2Bh/UGVzNRp9Lk61R6S/KW6Uv5SdiXoLSbxiReTchXrvclc9pBvBirGro9RX7wJVRseWoDyg9Nr/A7wIF6LrxSM/0LB/Qtz+9Q8kDBVXv5lfsw/xxvYVFVV2A9+chAO+vgG0D+o72jPwQZ61TL+P63qxKe40YmCwJDOOH7azaODm52e+LTpmVnhGIMAyGQMTU3t2H6X0dj7Y5sXDum9e57CPaddiVRVOcyZt+sCdTC/KbHl3Ugzn9RkN4rykZWspjhTiJYVo1YS5o3GVqSb0pnzT5k0UU16khaRskmyooyRbOqsyCpURMrizOizyODbEC4VIKgpw7t/fwaP7P9rzPnHI/TkSVF1zn2Knwgf4s1xfGR5323789Puu/PJB2/fd9GChbs0LJx/4bJlixfm8nnoice5AGbFY3rf+f8rA8wMzjloDjQXK5Y2NC6eP+eqRQvm7T3t3n/upT9iDqCd9L4qN8BjSI8w9wnFgXNvuANP7XEIFt56IzKoQqA/acarC3HRGRDFKow/Yaw4yrHYgwknozAm4X2QMW9E9cg+/yTeO+BTaHzxlaRbVI/bCrv88P5w46O+jpx+c7HbbOjeV3cWN+KJTVy6XAnJlsjdfYm9mAuvO4GXatFMFSMiWTgNWptWZCnd9uZXfOkIoK8Yja17XILvkrMIFHIe9Qq0ZpcTMe4bj6Jm7a0LXl43T6VSqX3Ky8v/Zd8BFjqLBRfzfzmzIPg+X42emnRUni7Hd767L75y8g5hpsKhaRVnJnH+J3JdYfG4dHLTacfXmuYpw02vg682sx0hcnyy7WjPw0yfXlEoiikrdzAX2duJqRtShuO/tBucBR7XsnxleOspl6CjI48gk/I23SgpUwveBCHyFnouZ8jGYGx7rz6UG6YThFAjXiS1O3k7A8SdYsx5NHxrSIpRB4lQDKQYQUY8Gat5UkuB1eghsa80vydcNXcFnjjxz5j5tcvR1riC/qhyQV07CII/cSO8iZ8SB/y3R6PoQpt95ZmHH37q4dtOWrDkvR0WL57/w4bFC6evWtXI02PQZsB+YGb4Xy1mBh1jKpWGSmtLC5YuXvjs4gXzfrRsScNOTz5y52denP7QPfS97xuSC9hEPv3p9wD+ZmbrMIev7ata8ML3zsKMoz+P9jlvcgOsh+OPdxY1BqPVoBJ4GWwjwgCK7izdE7pT+oNHvYD5FRGSS65F7vUX8N4+n7Tlj3T+Ra4gU2GbHPcb7PTVC8OaqqFo5xMMikpI2RObPGVtAhQhkp70RVehypcowidySR6DeZGWdBeMxPWXq7ccvdmVWz6mltiD5OtulE3U3S5d/xOEy1Rj2NG/DkcdcxFc5RCZPfH60W8N6wnwXW/4NzXu39SP7yYIgrPz+fw3vOIbw2GHbGNnnbsvxq1bhpWNbX2++/Yh/6YmOYniIa+sdJkhCAwpPvHp9aY2sWw2hEiblvFKFxYs4qJybu5UIc4P3GhrzUO59Cpg5YpWHP3JTTB+7WGCeJp23jU2e8Ys6A9Q+zuI1rxIVyDzG2/VQMuEOjM6WGNGqWc14kFyxJs5aHHQuIxSqertBATER5ttHuZ/SqE7bcKoDw2TcDAcsiUIyWYWqyF9GgnIYxuZ3GQIKrk4Z9J487JpeOTgX2Phgy+EKCq8hg5KpVL6e7Wn8KbhF6ZFzvchzpox480ZD9951rT7btxuxdKFey9aMPeCpUsWvdXS2gpzAVxA4kkz06g0BBLnhn3y1FBmX5KpQFxEE9XQ62w6ZTrkF1HstCf5yL2dnNESGU6JOgVWyoySQzmkJbLM3iYsjfJJZ5DX2HCeAW18LggAHk8bj3H50sXzliyaf0XDwrmHPnbf9O1nPHbXmS/OfOR5fIDC/qpIJ/Pefpj9fKY4xYLbHsSjux6MN37xcwQdWTjo9adGWYxKZNlFgKGzRJZOvViyAlLnRFpExZjustFgcVzEkxa01iI7bw7ePfB4LL7i75peJGXcHl+xXX/6SDhmysZh+yrwq5zIo6kXeY3D4BQjCZSdJu9KGtmK/VxeEjWB9OB5WnwceW816Uf5+sL05u/Nrly9+TQmkTDFlIylYOMB5Pndamrcxhj7pbswbNdv+GlK/Lx2ft3Q0HCYmS1MbP8u7v5dHSX9BEHwW8p6XbKE3NdNNpmEn//ySOyy90Q0N7dBm4p3/Bub5ESK84ZGhpse10DotWWKT3p6ysvzSshx49PTnhmv8/hMK0ZDLeeTXsKdA/REKL2dT33CKMY54zG2Y+q2o3DEkVvK7WnejBfx2B9uQVlNpdfVsAsEvC3FdZcY5YQ7ykaQkZOVrOovwmusIaKnO5OpB97nYYBxmUKc0yhHh+i9KC6EetXYijRnGpOSWxxPV1QJlp8PsV7XomaURGQFdNQXYIFDqq4Cy2bOw7RP/dGeO/kvaJq7AEkxs0GUf8ac2gwPp/xhavaZJx68d/ojd3ztpaef2YJPRZ9YtHDuX5cvWj5n+bLGPPuAmQNI5sjBuZSVF0PITzQimULpMXEDCn2RLoGcUTQzkLLHyk5LJEd2qggphsKEEghiYChZNhJCFrkoh7KTuvavKw0cLsfKMVPi66wQjY0rwhXLGhbPXzj3miWL55/42puzNnviods/++xTD94IzNGvJ+CDlDAMDyfdx9hznHOjyX1tWbIcz33zJ3j6oGPQOGMan/5qEbDVuXcw/qBHydNiJB4y/ZKEDmPZO3o0hgijnIrrAShhCL0tatWL1EiLJP3zCU4W5nz2JLx7winIrlgph6fatde3nU+/3zY86DhYjvd495ljQp0BHYsPYKPcNFMqqjTILotJThQZulHiElfubu6uKkFcprrauml8WdXNEql95ZaPqSNgt7ZUfwleXH98QP/esmbHT2D8l29F9brbFzLk8/nFufb2Y7gvfGv48OH8aFFw/dsE92/rqagjM7smm81+jK9OpifmkcOH4IyzDgyP/+rWfNoCX4/y5Xtvs54EfQiuk6NwcVGGm57WDG16QeCg9/+y6zs9/fKO3smLZBNXrF5vel4WTaOeCqWLF+P0q9HSHTdA3ajVNQ5f/Oq2SJeVC472bA73nHI5WhtbEaRT3qYmuZGMywA8AWIGZQnhpFAuVU0+zp8zSiSQqMJKgWmTnYuZz6llhSZ2ogh0iTFqTAUVyaAeocDSKVHx1WlSKZkRTQLxlAByob0JKpFVUnRcITI15cjzFfOsCx/CtEMvwOzrOv/UlXBmtg35dbyR7ubYD6L8oery5e8sf2baPVc/9eBtn3p7+rub8vXgXosXzTt/8aKFj69auSKr3zAFZygI+ILaBeZ4Qs2ZhdEqYBwD12TqHAVlHqEZRS3T5jEhv9bVhQDIEdnMYgx9RCIMk88KshOTBwvz8nSggBFSflogn7mAA+F4/NjM8YNWE9+sLM8ublj4QsOC+ZcsX95wyPy33tlw5kN3HDNz2n0XL3zz+UX4EKWjo2MXzvvNTHGdReeBYlQX3HYfHtvpILz5m3MR5rNIoRbROQUHayT0KPI7b438OqiQujQj7612xQgpS2/oyC6UpIRL7kohx1jmafklf8Bb+3wSy56fVYAEfIW3+YmXY9cf3ooRkzdBO59wclyudBmEIWFMzAovUxWXmWKhepuMBEpO1pQCoJsgjOCibq4uauLXWLo4uim9bYR9xfXmU58aX7cueO/ymuWr4/Kxm2H0ibdh3LF/RVn92AIsl8s+lcvlDkiVlekXrwr2f7cQXXf/7l7ZXyaTmR4Egf5KyOVUfTUL7JOf2hFnnrtfOHXL4VjV1Ir2Nn7c8t4P1yQnSVyUyRjMAL3adA7Rqw2ezeRi1NOe5DzPvLgwitEotGGKa3P0nBhxbX7FXP1wveTTpOMNEfpXp418DXrIkRtj6pSJgnp66lfXha/e+xzKayq8njQOHGCsSBLFqhZBL+aR97x7o2MD4xXjF2QNBn0UAn1/CuQ8OEKTDYxioZoRSM0xN5lvZTFJ9JmZzJ1U6DeyR23kNqPGvqRREvPHJbPjsqlxu7RD2eBKNM1ajmdO+ItNP+FirHj1bY9NGjPbi/JN+Xz+JsbsTPlD17krn1ry0sz773/64Tu/PueNmXstWTh7k2VLFxzKl4iXNixc/MSKFUsXtjXn0N7eAXPO0mVlSKXT4DUNM8hkbMCtyQw6LAvNcdbM/PrOcYagyMqxCsGJChGaUaYFfr8Lve5cAL/J0WXmLEiljK+EkUplZEGWn9j0T21WrFzesGTx0qcXzVt07dIlCw9ftnjuxisXLNrt6cfuPOH5Jx64edasZxbjQxaOewcuXH9zzt1rZgcWp2t6+VU8d+xX8YSe/l55DmnoH79niiHggD0VG2XzU0RPSIeLOUVKakuT0WsFl6Swi6XgKiGEtIUxWpEimrpU47MrMAjNTz6OObsfiflXXIcQnWXk5t+JQaQAABAASURBVPtjt7MeCrf54nlh1aBh6OBmqK86hEkoQUtP5ISbOk0clLWMhImegLrxgWA0SI/rFlusyl+sJ7L6720IffmK8wmnf/oQpqsx+KAfYOI3HgoHT90PPMSkG/Be/WMQpHbnPvBUwfj/JLj/p359t2a2KgiCz1H5Jiel8GJh880n2S9+fThO/Pa2qB+WQtPKNk5ab6eG0aVqAo+5NjudBX2nZzwbsdlHStcGps1OPMePSVyvIKwAitWJlVxMHXxKkd7eHsI5QxBYgQcpQ1mZ878l2s7XoRm+Uu1oz2HCevU48qjO3+tY8to7mPabf1imsgzQQNBZOEwYfzRWcbnFhXC0S3ZwUruQSWMQhwTFSAUMkmlG90KPNymX8Q4yagnOQRoNrEY59I+1VCibWExcv6N1LNYTZmZESlNGEThiZaXMSTUz+k0AT863ShXCzKCfPG1BVRquIo251z6DaQdfiBfPvBpN8zpfkRICMzsoDMP7eC3p75B+jLLJ/mFp3rx5zS898+TLz0578Mbp0248/smHb9qtYeGiXea/s3g/fq/29YbFi65fPHfJc0uXLH5p2fJlDS0trdC1kctmkeOqGFrAobFyIOYctIkFvFiCwBl/4JyzwOuBuYB+6o5wI8/zqLjp8M0Ec3UArfpFlmVLl/DN5osN85c9v7Sh4YaGxfO+Pv/txfs1zF+44xMP3rDz9MdvOfq5Jx644cWZT7zy6qtPLWG3H7ryyW8njuMazul9zrljSKkkacuSZXjl1J/gkZ32x2t/vgy6RAL/3Z8QPI9kyYkQD6kXV+l5GuSLSC0Qtei16FqV08XI/vDCioQTOSrqWzLFklU+h1pgyTw0fPbbmHPKT9G8fFUBmyqvs8kHfNv2OvtRbLDXYQizQFsT3UzMimRz4KVOY9cqW+I3urT+kPVelZBexSiWYsnqYWz6wiiQy5xYD+orTn33CKCB3UHjz7dSIQ3ecGdM+Pq9GHXgmfyev0aHRweQy3W8x+voeF7vX+Qlrpny9v/PRtfB/2f/vm9Oxm+4cO1Neskb2JRnynHMx3fAeed/HLsduD6fCDvQ2pxFXydIPhHDoU1I3HEz8txF54HrCoxH3cGNS1i/WPFh09GmGCNMvHuMdP1TB8W0t4VwzOcCwBQXGMwiGSyOthy/O2zn5geYH7MR39GRxf6Hboraunr4wgXyju//CcsWLkeqPO1NPRrl5cYU2alI4BVnzNvrUyB9IAmj8Rqi4miLpK6t9zOn3MKLm5quMK/JbsZj8mOygs2Z87K2LwnyOObQ5siFU881NCuOzFchQETEwRINwSKbIeIAOcCvwWCBQ6quHNnlWbx17sOYduD5mPX7W9Fe9FukZpYi6V/d3sF+785ms0eTd33Exocura89/9hrL798xx3PPHHf+U8/fOsRTzxy/WZz3nhrp1XLl+62nK8eF89Z8oXFC+af1rBo/k8WL2n46/JlS+5cvnzxE8sbVryzYmnr3BVLmuesWNIyZ8Wylrnkc5dJX9oyZ1lD85zlDS1zly9Z/tKyJQ13NCxd8tdFixac2bBw3qnz311y4jLmXrVsyW6zZ7218xOPXLfpkw/dcvgzj993vsaiMfHIuASxXQ2V81bO+dufdEMQBPc7547i3PLTWpQ829KOWRf/DQ/teABeOPvnaF66HGWoh0OK5ywkoVCMWkhNRFao0h01I6n66wUh0dIs5pK7khWp0VUVFln6F42ZLYb1FSmMCKhCnuNa+vNfYfbOR2DhNbeFOU5QlAKoHDEZm3/9eux22q0Yuf72/hWpfotU91MYgxIeq55ZlDxaIyjnaVUMWY+qePk87+HtZmAuYbtZu6i9bmjqoAuyU1HO7m7ZcrzqOtqAsim7Ye0v/BXjvvYQaiduUwjkVIVc3y9tb89uz7cYlxYc/wGCrr//gGEA6XT6Ud5ke3GiLszn9DVqNKxxY4fiRz/cDz88e2+Mn1KLluY2UtZfNBECXtaJ0BObXllKTjayVMqgC62tjZcXz147eRhvelq35dOmJZ4K4LGK0acaj2VMm36rk7yM3xuqD+V3xDpubKIgBT7xhejgxprnlaWNVRifM23IMG7Fsjass+Fg7LvPBkjK6zc/jtdvfxrltVU8iMTayTlyHlsIcQF4IUWbCRMbYY7LDVmXKjsDwKGBsNhnXg5jrZjRAxhYfONFYyui0VfFmZfYxEmli2iJKg/Y0WeMjQyAmWnYHIuTAhUH41ISsqVPhiIqthgRWhDFdZyK42TQaggyAdJ1FWh7bxWfQG7Hkwedj/f+/CCyfEpCUTGzPYMguJqfPB/i3H2LNK7IvbrF8L33Xlj2/PQHX3z28XtvenbmrX+a+cQ9P5vx2D0/nvHgzZ+a9sDN+z5+3607PP7gjCmP3jd3nUcfeHfyo/e/M/nR++av89gD89d5PNbFH3uQ+oP/3OyJB2/ZT7HPPHbXj2ZMu+/sF5675WLlfmHGwy+oLx5ASFrtlfM0hBvfCZy3Bzl/t5IO5VzyKo+6yrW0Yc6fr8GDux6EZ0/8EppffdFvfgFbxEUDM54tqaaGZ11nPpK9wTeRrlbeEAFjnPeAEvooigEcUeorAlrE+miFCBkjiHqMuNreSdehyDg6h1pkX5iJRcd80d464qu24rmXUVxGbLk/9vjZI9jpm5dj9JSNkeXm0LqSt0GeFBYjI5m3jS7rSGEbEkfWa1UKkQCKFS9F8gnH5aiUu2Drzd+bXYGJT31o8wPfUNRM2RnjvvA3rPv1e1C/9SdggZAR8Tqabmb78jo6vrKysvOvEUTu//fW/b+PoGgAnKj5nKiTXBjqVdYTRS7sssuG+O3vj8bXv78zJm9Y7/+RfUtzh7+AysodjFd3jmdHv8giWRuX4sV1smQDMcVcG5p0vapUXGsrL3VehIpRLC9baFPVa1HlEEabXODgN7wsN70cn/i0+Sl3eYXz49EmqtxpvgLVRR358zjqmM3DqqrooSTX1opHzrsWudBgzqLuilqnhNR1IcMMLiYy3oq6fb0H3YvBaDK2puHDzEhAko/OLtWkcQzye5mNwWQtkDT1ZmbdPOiho6hwNmHWOVb1ITdNZMxIwSgVV7MIL7vBvEufwM0MZiRviRpXnkKquhyNLyzCC1+/jt9FnY93Lrs/XLWs898XCslraivyX3Jxn8kb8s/ZbNvBlDO0/bsrr653uCw+SJrG1/8iySLJCUnX0vLvHR7nZCvOz7nkMzhnF5M6P8pzKB1NrXj38uvw0Pb74/Fjv4DlTz3Ga7GCxA9x9BdXixWDxRIodcooKv464SYpkxEVkkCSHb0U8/bOVtdWpHlHr02EiXpQ63pFRo6QLCFwTKIQ1fy+M0DHDddg/i5HYfYZv0Zz4yokxVIOY3c/Druc+Th2+PafMXZLfh/GM9/RDH5YTlBFnIPyfbDhJQ5C/TpShOghaj3ibdvD3t0gXHdbsZ5jn6zFJi8rrpRdTv0SUJZXr+PmN3i9XTDhhD+Hk795Tzhi62OQCjp3P15HTfl8/me8jnY3s7sU+59I/V0DvY35X2q3dFr/aHJ3dvJ1TmIDua9V5RU4+JAt8csLPo6TTtkdk6cORis3k6aV7Qi5AWrDyZMLbLywEq4TGvCJMJN2cDziDL+r04bWzteaeuJr5ZOesNrwXBAFahOTLL98ZWXG99khpGfiTVdPeMqtTU8bZY5XlHLo4pG9rUWXM7hh5rDBxsOwy67rK5WnV69/EO88+TrKqqNN0RvZKNZ4s5kZNXCBMfBi4hOgeR30aVNAb4UwVhAWLyvwRXm9UNSYQOzHaDNjS5DJRj2pNNEiq3mTeQ2+lez9Rl3x6CwWIzotsUSc95E7YhQfe6hZIvqx67iFIdTbjQgvFDVmhqAyg6AqgxUz5+Dlb15n0w+8AG9ccCua53X9OszMhjjnPh0EmRvz+fwTzH9aR0fz9uRpfEQLj30D0lc5H/eTP8D5+Q7nqcufqOtYsARvXvY3PLD9gXjic5/HkmefQoAKpFBD7rrMnFGLyHgOQ3/GnG8Rt+hShC02hIxKbElcsV9y4pcsMmbOS+iHLPY78kQeSBzhRTU6pjyP3FAP/VOKxtN/jrk7H42G6+7S/waEQklXYexOn8ZOP74Nu/70Eax34PGoqqlHB/dLPSHmswVkQdC6oXUsLFh6CsL4cfcFYphwgsRLIi2lK5etkg7FJw69PdNTX8jNLzN4NIbueDTGn3QrJn3zHgze+tPmAv2SVoTmdbSK1xM/bGZ3C4LgNF5PfBaOfP+Jra6H/8RxgRPXQjrfdXTswAm9hBPrz7sGW1lRgYP33wTnXXAkTj59D6y/0RC0d3RgFTdD53gb8czr3+wZr3Q9JTpubHpi03d02sTa+UpUPp1kbV7aGJW3O5kZsnzS0+ZW7EueFNkNFO99VDr4HSAZ1Jc2RuWNLugcPnbAlDCdji4UvbZ79Hc3Ai7gcfpo3xj0A7YA1wKEpmygbmxIkLnIRr24OiIhIkRoM7aUIzt6FHqVkBFG6uH2BmPLGYVSUSxUpgV3Zhh/JIsQF9nMuAjSaLSpf3Gq7M+3kI2uLpUh9IM+5+3OIu6VXhqNzbsYnKosQ1BbibbXGvDGD+/E0wdcgFfO+Ds3x1nIgu/APTBquNhvRumsICh7jNfWo6RTSJuQ0rT/T9fW1tbJPM7P8r7SHyh/jAd7gZntZmZVlAt1+Uuv4JlTzsLdO+yNpz9/IpY9/xQ3Pj35VSOIz1J0NgshXjDfdnqScxTZvbPQGK+fRJFssZLwWO3GIq9aF3sSHqslmfAalcV9GlEDiSOsS1VcckzgK2CHKuSfm46GIz9ns/c5DovvfgTtXSKAQevuiE0+/yfs9tNHsfVXrwzHbLknMtX1aOf2oO8O9XSltUnj6xZaWiVQ61d/GxxiXOkkkVV5CIuUuJUtzyc9jSvXBFi6AoM325NPfVdgg+89ion6Hx823h/8HgtJ4TW1ktfUlbyOdgqC4NhMJvN04vtP5u4/eXAam5WXv84JPYETu1cY5vR/zRU+P1WVVWCfvTbFLy/8OM48dz8cfOS6qKsvQ1trG5YsaeOrhzzlPPxTIs+y8ep1LlqcXWDwusHzgHqy4emp0csdIbQOy9dBuazceM4N2uDMzG92yqdNUjGy57hpagNu44boUsTkcxg1tha77Nb5FPjytQ9g9pOzkObTC7oVA3+YO6TddXnfQQuroz8g0d2zGqCb0zGegkdJZlgPrMkrHIFmFvnJTfZI861izYyJDUaL8pNFKI5PLnppEhK0GwnI8y6ST59c5JFVOnzhOfA8auR3XFTBfApWHwW8gR4DCOJNFgV0a4WPTJIILA+QrilH6+zlePc3j2DmgRdhxjEXY/bVj6J12bIIGrfGE2xmW1P9GfPPIN2XbW8/n/ww0lq0/9dXHkcNaSe+6vwpF6m70unUTB7UZTzufUj1lAs1p+/7brkfjx3xRdy75cfw4s9/hhVvzeKmV0Wq5LlcAf3CAAAQAElEQVTQFQgYfzjTKFVkt9gRoUF013OOQgnpi5SAzGLNKPdXhQn7A3XzK0bUzdyvahyXeVRnK0kE+kJuhEAG7XffhiX7fAZzPnYcll5/B7+nbkNxKRu5Icbt9Rnb5pR7sMsZj2CLk36PtbfaGeX1I6CnLW2KOW4+ekrUB+ji2C4yO87ToOMXUSxZ5eOtCFFJQGzUb2Gov3w7kOWTqnEMqarBqFl7fYz9+FmY8u0HsN7X7sHwHY5F+ZDxcVTEeG3pye9SXku7BEFwHPmzkee/o3X/HcMEOLH3O5fSn9XRL89cy4kvfLRPBRlsu916+OZ3D8CFfzoS3/3hbth1zzGoqHJo5k3d3NSGkB+zWBEE8AuqNizHo2/X93rMlOLnf+nMy/faQCpt0FOkFt+AG6Quog5itRlqgxRWG19rSw5cR/nKMw/njPkN+iUcXqPsE5Q7sPd+k1FTXS0Tcm0dePqSOwEX6JjQvTiYH1/cwMwQkKBCl8E0JGldSHZwEzFRjNGxdAEVKUY5REik7xE6Ptlo7lK9NwT8EMShYjAyqowLKZsnmnyNtKj18d7KJgTMNH4K6CxGUU+9Gg9FX32cYCQdB8N8rHf22pjHsCV3SFVkkKqp4FMg0HjHq3j9pOsxff/z8dpPrsfS6a/wQww/2aCzmBmn2nYK0umTaL2e/b7ETeM28h+S9iHp/8VL0fcfXTnOSv2TBvKTuPFdRK5Xvw/x6fdUHuPezgVVXQ6Ac9ww43m8cMZ5uHfng/DwQUdh1vVXoqO1CeWo49NfJTSnjkHJOWIItZ5VOKM5ZIQjSbaY09yj5mmRn4w1uTZCyr3XCCWMIiOtd3TkMc+E9QKb5EgoDqiqv5BHApKRUChWkBylWvpCZO+6Aw1HHI/3djkSi35/FV/NL9YtRn9nrR6zESbu9SVsdcqD2O3cF7HN16/E5IO+Ew4ZOxHgmpbjx/0sn8L8d4ncS/l5OloWQjISSEoq6sxaJNHvMTRpk5Ms8psdNzn9JZesvqfkpqcnPkulUb3uFhi139fD9Y6/CBueMhMbnvYcxhxwGmomdvl6mBkB3huvkn7Fa2qHIAiOJ3/GO/7LGp21/6ohc6L1G2tHk+/EE/AX3uQ8nZ2HUFdfj3323Qw/PutQXHDx4fjyd7bFngdugHHr18Esh8bGdr8xNi5vR3sbrxJWM6CV39+5wPik57hxhVwgSfHL8jzfOaS5KUZ+gtmd48xpU6yoDKBfrNGFmOWaGm20BqM/25Hnk2k59th7Q/YCX96++0m8+9RrfBVS7vXihiHgHhaZDLD4ByrMIF1iKTIDdFsHFMQduRmNJcDGvKBPG6ZwgpiZGHN41tnQLJdyQjIbR+Jw4Kg7HWgnGmYGHQPbgtXAH9rZQrGixKk8shsNjhgyocEmzkORduHQR1G8Yrgr+zhBdU7ELXBwtZzvijTaZq3Eu+c9hGePvJwb4m9s1rk3YsmTryGnLzwELiIzG2Rm+9H0E24kt5Nm5vP5GbzmLqP8zWz0CzZTKdcS8/9S2fcQ0pYkPbn+gOPT25IXgyC4lwM63zl3Io9hA5KfItoKdcXLb+HVX16Me3c9EvftfCCmn/5DLJr+ODTXZahDgLR+SQM698bJFYEl0il0q+Z1RUeS8zoYGRG6FUeP62ILaQEpikeJYvTKLB5dY1GMbH2R0alxqz/JYJ6IY0BF2JDIiCcSDSVqyJnLo5rzlkH+6aex4ivfxfxND7LZ3zoTC++dxg/MXZYsZjCU1w3FWtt/Bht//lzb4SfTscvZz4dbfOUSrHvQ8Ri59aEYMmkj8G0/tDHqSdFvYG1ARwtJGyXJb2ja1GLSxuaJOOE7+JSnJ0zjQVSMGI3adTbB0O0OxYT9Po/1jrsAU097Fht952FM+uRvbPAOJ6JqrbVhQYbj61JX8Fq7npZP8traJgiCb5vZ89T/a6uuif/KwXPip/EEfDqfb9uWN75+o+3FrgcSYPSYkTjisO1x6mkfwzm/PBznX3xU+I1Td8Se+0zGhMn1qB6cR3u2nd/7ZdHRnoW+U8zyKstlc9pRaNfFDl54oZdzfNWZ1UZHdwd5LqvXrTk0rmhHW2sWeb7PaGlpR3NzOxqXt6E114Ld95+EEcMH87JjSm6mT118O7L8KMbxdxmu8aaE+Zb20P+dTwowNSIKrlOTpUAmO4cqLpIj5A6QyNJ7kPfHVsbGUhemePUpt2SRFhJRBDQukvJGmm+ZVzHgsSQeM+PeFGkhj70zHjAAdEMlQgDGH64gnDD4IrvP6bWejccb7eybLZegBB0qk9945TYzGF+VpuorAC4Mq2YuwLtnPojnj7kMz33sd3jz7Buw5JFXw+aFi9G9mBn3aBvMG39j0mfp/1UQZPSP8h8Ow3AGr8Enc7ncNaSzqX+BtB9pB9KW/A5uPfJxpMGkKsb2W4krJ+k15ljyDUnbkvQ0+inyH7Ofa9Qn5adJDzKhFqYzOc5DSBNIPVavjuZWLH5sJp499wLcvstRuGfHfTHtOydh3sN8bde8CuWo5VNfFRwC5JkwH58Ezho1nbWQHIh09Cjyiiz2GJGx6DMlsrip8VZeG5QDYh25auSTVIrUAzjGTp8xtlMrLSnK6DJiJVOkpHbgpFjRwCN0RJrPKtjiOcj/+gIs2/szmLfpwZh7+gVofnQGWlu5i3VL6CoHoXbMejZqx89j/c/8CVt/9wZsc9oj2O7M57D1Dx7Epif9FVM/ew7W//gpWO/AEzBm249h+DYfw4iYhm/1MYzc4RBMOPibpG9h4kHfwMRDvoPJn/kVpnz9Vmzx42ex2SlPYpOTH8bGX70BEz59Cdba7auoHrMBgkxlt9FA924LrzH9txpfo3MLXv9H8PrS/xTSSP2/vuos/VcfRCZTNZOb4ck8KTtk29r25cJwOU/YnO4HVVdVhYmTRtiBB2yJ0844gN8jHo5fnH84zrvgcJz0vd1x+GemYIc9RmPt8cMwYnQNKmocKmsMtYMdsuggtXHzakc2aEOYbkOqLIeaQQGq61L+O7+x4wdh/Y1GYK/DxuNzX90GZ5yzf8hNF8d+bqfCUOY99jzeeOC5Hr8RKoCx4bjZ8qIzaSTWyADesImCHsXDaXWEhFxYTOjESHvXSq/JYtBTnBcBRojMc8RFuUTGVSPxdOcujpBd+aQqBhQMPBaOh3eR1xzHZKYIeehkNRhbsDUSIG8UH8mdHvRROEBWn4CNEelzsD+KpWvKEFSmEQwqB1pDLH9mHt79xSN44chL7PlDL8Lzn78Eb/3+diyd+QaaG5ZCR8KmRzWzetI6pK25OBxF+j5BfyTdRnqU1+Nj6XRav3yTkGz30H5He3v737iZXUj6PfXrSXfEdC+vhWK8l5mP79FxFfnp7Ef/cH1r9qsNr4q2HrWjuQNLX3oDb153K5444fu4jZve7TseiBknfweLHr4NzcsW8VmvHgGqSWnGG6lrlUWk6U08LhG68cQubLS19TZriM8SfFF+o0Ubrzf00Rh9yg/i4YssXuizMeIVp3FZn8ieTuEV2/vR9IyRxbFPxYIcKOMHi1qUhR3IvfIs2s84Ewt3OgqLdzgMsz97Ghbf9zj6KkFlPcpHbYzhG+yCMdt/AmvvczLWOexnWPdTF2Pjb92BzUmbfvMOiDb79h3Y5KR/Yt2P/4r0S6xz1K8x6chzMXbPb2LEZvujauwmyNSPRqq8tmSXYZjvCMPwDV6L1xLweV5jO5B2JOkXqN6k7X+quv+Vo+EJakyXl9/JDfFzlLfhwvKZMAz1amhuGPLK63agtdXVmDhuNDbZdBz2328qvnjiPjjjJ0figj8dhV/9/gj8/LcH4+zfHISf/OJAnHXe/uSi/XCm5PP2w89+fSB+/puDuZEeQvzh+M0fj8CvLjgKJ3/rEBxz9HbYZbf1bKMp41BTUVnoeea1D6OtqQVcwAo2CeZvErDlLcqnGecl6nqvCBZDbEHJwuPzfsVFgNDrkdy95fYQotNPGcYO0LNo05LVLPGHMP7AU9IiLszLDS/yyxRyzQiRskCKpwhBu9fixmJOJo8Wws7jAApdo68SJeHUQZLyJGjzlkTryoUXIeXgqrgh8pVpkEmj7c2VWPrPVzD3x/fjxUMuwwuHXYSXPn8ZXj/nVsy/8yk0vT0X7auauKjxS5uuKXtoPNcZ0hAzG0Nan7QpaU/Sx7g56s+PfYX+L1HX990fIxftQb45aSppHP115K5H8iKDvi9qa1geLnr62fC1C6/G4yd8C7fudihu3nQPPHDkMXjhkguw5JmnOBtt3PgGIYUqbnwZkvGDB08VuhajKiLz/kQ2ZpCtO0V2teZdQYyTJvLGoibHawUxRteFRhDhohYlSuIxxlnsT3islmTCqI9oAqWBGTDgEkWAMZJCcsnoswgp0nEVA3lHUK3k0deScuiY+SxyV1yEpkO/iFXvvUdfVPP53Dze1y+TGiPLv6Zl/ixpGeldbnp/z3d0fN3M+esvCAJ97XQZr71nSLo1/zWD+H/OGl0X/8+DWN3d84TNS6VSV3Hx0MIyhfoe7EO/Av9Pbo7zKfdaA+cwZFANJq49CutMGONpi83WxdZbrIett1wPW268HrbaZH1ssN4ETJowGmuPHUl8LWqrK3vNKceKeQ2Ydc90pLv9u0D5DNz8KIQkVV6QoAl+E6JRfkPvxQg2i/xGGYkSmbq03k+LIF6mYNS7V2/TJsz+I58EWqMKMt7EskVeM4OjNaQVLJLJ+BAY0mqgG2w9yR6RRTFhtFRo4fRxhqh4boyJ1FKt0SgCOxD3T6O0qUoX742SsSY4cTNDUJFCUFMG6N8fwpB9vRFLbngFC37xAN464QY8vxefFA+5EK+ceDne+enNmH3FI5h359NY9szraJ4/H3m+Ws8hixx/sBqLVqFsWztaGhai4ekX8fI1d2HG2RfisS9/B7fv8ylcv8nudut2+9gDJ30JM7npLX7qfoTZVdzoKvyml0I1jybgnINcpCNGydLpia5N8xGIW/QomksR/PkPiVNcSFxImayoGmVHEl6k8y4bTX5s4qUpQqlV9tKY0tYoJooKCZFONuBqPApHGnBAAajIgtJN0JFX8cNUPfIrF2DVtfcW+W2Fme1C2ppr1qF0fIub1C/J/8H1Qf+kR7+Uou/nWqm3kwqVGN132tzkS2g+419nrkfILyedRdwXmH9v0hak9bnpHRVkMudTfoS0iv6PRHX/60fJk7mSpJP6c22KPNEb85h340VwGj9t6Rcc9G+lng/DsPCP8un/UJVX4zwm0K/bd5D7Ou2y27D49TlIZdJeTxp/i1jIm99L/jYzOXmnaoGQwdTI1gvx+Hw8Q4A4F3opRrs2V+MGx3EWMltBIoBVOaMFDfQYELd+jQOLWWKhwqp8cnIQjh4ymBmgSkKJ4mjTGALiBFGMjlmymTFURFCf1QBiedfD/A847JCSIxmVvqsPjWHGCB6GUkF2zROcAeUBgroyBNXl0JnK8fvf9heX8sUmZAAAEABJREFUY8V1szD7Fw/ive/cjPe+cANmHfNXvLzvJXhhr/Pxwicvwsuf/RPeOPkavHnGP9C2fHlhIEvenINXb3kYb977FJY/Pwvzpj2P1+98HG/c/QRm3fs03rjhLrx06Z8x86IrMO30X+Dhr5yGu4/6Gq7f/dO4eoMdce2GO+Gfu+yPB475FB499VuY+YffYPZ916Nx3ixkcx3c8FJ8zhvEJ75q9tl5vTkY9ahqhkKKnRYqcZUdHht51UZk3ooSxWgTkcU1yRJtPLHRM+G6kjCJxUNKNkKAIzCSsotjAMVijLjIxfpAmPBgf/Al6hUFHb2WKA79IpUxJCrFjypN19wM/bdqYOFaNYUb1lZm9ho/0N9I/muuXfpDBh+nrCe1bfhdsz7g61X8xrTtRtpVxHDJipUvoY2Zc2vm2IP0OdIPif0T6QHS26RWxn0k6/u5Hv4nJognu4Gk3zD9WRCkPs8LY1/qO5O24gFuQfoE6bukH3Gj/ENMl3Kx1m8HasP0RLs+TV1EfjaxwouOoLwJc21Nfg7Jz2/7iiZ+L/MY38FnaOqsIUV/s1DQ4s97AWYOph8zLuaQREKvRWit2kxBHGPY9gY2+ZhXMWYGqWCxRKCsamqY0EPUUI8ZJXBfsEIEYbEcktNOYEiUIzejTrm3ambelWdrijawhS8UeVjyeLVkI4xIzqRPyYjzermPxmDeq1bkFTYKt9hHtbMaYIHB+PrUuDFaTRqpQZV8lVoGcBHLr8ohv7gNba83IHvvfLTfPhtLLngaLQ/MQbq8kpioPnb6L/H3g/bGzXsdgr/tsh+u2/0g3LzvYbh5n0Nx696H4KbDj8Ktxx+Le770OTx6xml4+vfn4sW//xHzHrgOK956BasWLUB7ywqOMIcK1PHbpsHc8GqQQjkcW2OrmROBxYh05LqgJEs0NqIEQ7VQZU9Iccb4grMXQZiEXIw3YkVkXarOVWKIsGEckVj74sKKMKCYqP+oBUunRGUA1dhLSJyRVB2bRKbYazXGGb2l5pfmLlU48EwGzzyP1mkzCj4z+3RBKRJobyc1VlVVzSefS3qN9BDp4ZgeJH+WJF9CWvf0dNlRlGqNyBnQOSX7aFdeLLo43iGfSbqadB7pTH5a+nJMx3Oz3J+0b0K069PUl8j1b6+EF13PuOdJc3O5jv3IA83swqdfxZI35nATTEstUDL5ugkcFy6/EcZe2SQmXHJ3ckYvybhxykeRWWiTUoISj54C/YKox55uON3wQAFJSZ/SQ3JEha4wknxLlT5hvBrLRLBC5M3m7V6MG1nyAnDQRps/duIdkVTlgcXHJb00MZLx3C39cRssgvGLvliK9F5ahSYuU6wlWt9cY9TYRR7JREFAa5qUCYDyFPKVAXIVlEm1n94Yrjz6ANS8YHH4zk23cNMyvixtQtPy+ci2LqXeym20BQhX+W2sHEP85laOOm5ttcighvYqBNTS9DhGBNRQonAaIXI6pthfLMemXpnRI+JgKEVV+SJbpBe3ssuf2KSXkhNbd57gE97dLz0Zv8XHpP78NSNnH2SxL+GKi03vi3XG959BWJE6cGr6IWHzPJcuXInma2/z504hZrYvP3yvLXkN/etmYCDn6F/X+/9oZl64Q5xL7Z0c3ut87dXW1gHj942JTTzkDW0kkJIb2sDiG8DIDYa+irx+MySO/fYKNfrBhA4GkIdgkQg2FJMqTZToGpdi8gwwYi1xxDzRxY0YmYUnFOyG66jBZOxGZgbh5DMiRGCJ9mWj1H9NUOrWLNqIE7m/aGOfwggvnuiS+6Nk8/MxhjgTeKwkLmFGi1G0jhDpkVWo3209alFdcNtd1rySH4hQSVSaS18Z5yFDZ4q6KE0eUAc5WHwmyuZJ4xW52JPIVPuoOovx8AqokP2COdGjqCflFTd6RWQlsYldGPUirrEl8eLCJCSfMIkuOYwzS07spXiUXyhjRESlcD1t0bH2tA/MYoQZe0SB0Gex2JvwWO2VRTjNQgXarr8XbYuWhgKbWT35nqQ19V84A7om/4XpP5qp+S5/G17Ao3T07c0teOPBZ+HSKakF0lXueFNFNzYoAS50UAm0PEW7gdSSxPx+VTNGavMzA1wfT05GHNdn9mHMx95ZJVEpVJqIktWgfEaPKLLD29CtWNyncGZqBSBXEMmMskxFJItI4ybEe6SbsZWBT3IOxh/vKtkUvMIyroCnXvCVjIyMDInmj/15vNFOWXNkffZMXFxNnDHqmwzKadCPHOZ/QaZi4xGomThaBt/fS/+8HR3Iwn9wscjcWyu3cUDadCUnOPUF9hOSjIQSxbxNCJERZdA4NQjllCVEz2I0yS8cRV+jazRE3ms9G+WJYpIoY3/whD6KxiNSbMjj7ANKV8h8Ud6kFxr7rNbFa4wH50DGgZH5CPULL2mchv6LEW2EhaT+qnAgPsKmgQXvYvkD0yMzfNnJt2uaf9kMuH9Z5o924gOSw5/z9GtY8PIcpMv0aT+xJjyEXwypGm8EMjjPeUvwsSqxyd6dTJukIcYb1wXGdAfFuimnRX0pTGZT041kM2NLrDFGGcWNOJNOg7hRL1RuOvAxWiI0jBDym0V6ARcL3keE/rYoGccfOfwGHoImg5mhv2KI8jMEFh+UX0gHGKs1V7FMwzEYBx71OIBwDzQFGtgaSsUYAMvmUbXdeBh/wLJ87gK8ee8jfJlZ1dkf7Vlj063qOrA4ztGXbISONpESONqjZ0YK3aojTiYdo1EQ+fmhrCq7SHIpUrxiin3ddcUb+xGBXOQQFdksEru0ea/JYz4iGZPzmnf2aIRUXzrmHs4+DEaf4hz5+62K1RUWxSdS/1miOOEUKd43Ca/j0hjNX4ltwP2P6K6CSj6f344fFmskr6F/zQxo7v81mT+iWXnBVpvZzsnhv/fgdHQ0tcFcdLnLLingBQ+jxHsltBCU4JtQt4RE3XiSaUDXojB5HAPkjfSumGLNiAM3CuG9nUFmsppXk8aI4/i9Sgg1L5LTY5EsuyRxMxpJbImRFQjMQT7/PV3sizxRK5+ZgRVsC5T0K5RWgGRxlN6dtGEmfqPTLJorMFvhGNFHURDdYsYYioXaXS84ugnsUqcAjoI/Jvq7xOZorU2hetsJ9ER17r2PoqVtKXsM/BzxtEObWJrQCNHZ5jwickRtp893TLWnnca4JvMj1dhIF6fI/g0OIEeXEuVL5hLen8RI65Thi/ROtEyhj5EkCtUUkfDqNzFFflnRJQ7dStKHK0JFUd2A3VTlF86K4rpB+lDN+8zHKpNXB9gIH0X2FyBkgpEc8Nvf9mnPWra1DSpmti75VNKa+iFnoLdw15tjjf2DzUBHR8cUXrgbKDrs6MB7T7wGC7jUmSwR6WLXQqZFUBbjBiWb4w1nZmzhyeteQpcivMzyK4/WSzPrgumqhDDjUhICQpGRS0KPYvT0MKqDbkajbkwkTtEjjLuXdEcDXcwkjUpRdbQW+/wTTgwz+jhMaGORXBTWRQzDPISTURuiSfB9e0lan6RxewDhrF5Uk+SU3BclMZ7rYDzYa15Sk2/PIjNxEGo3il+F0jj3wfv4KrQZKTgE1FXbGBZK6Ic0bxGkE81QP++RPWrllV0kSxKX2GVLfJKLSfb4I0yx2cvOtz2bHE2K0ybrYDwyXmcAJfQoVmQVKuV1jawHtIdBsSJd79bDW9ogXJJdcmlUb9Yo0hXcyiAqGEoKjsdkpJLOEkajTT1ZIaYM9sJLaH35VXoAY+HT4JrvBfGvK+5fl/qjmTmdTm/G69Z09EvfWxDOeeZNpCvKpHrSBe/g3V6XaGqoJYsz13PoF1G0sNDcpRq1JEfIOCPRxNbEepDRA5Lv06A1BBwfhdLViPFYug3GVpVLVghEm5P0SI6kopbB+Vg1s1jqyeRhOqgfUx9ULIZR5MKuNjaUYMYYzZHRZ5LJwf5MvB8yWCeC3ViRXix3gnpKHsdYbcA+nLJ1h2VDVGwzGumqau9pW9GC2Q+/jDQquny3lioVywiLiYzzYb4bkxJTNHexUsSEEckkXkzsSmbm86zXxnxvne7uujzKZRQCYiPZeD795RVb0KPoAw/oBYvGL105QJtyoESRP/FJLgEpaUqwCReoWJbeFwkb9WscHQqEPorRJ4pmgUo/NcKiW27H66MVLY8+i6SY2S5hGAaJvoav3hlwqzfdmmz81LZrMgsNT79qrSuaoX9bltiSC79T5wZDIyvMKHN112YjMlgCK3AzAyuJWC1nRpeIrHs1Ggz6Ab83IyEqjrZI6myFEsmijSyRpYvUp3iB+PRqZl41n8+gMTuoGJy3oUuRzWO5ujh6um7y9Bh8nJWIJdxXU1vo10VIzplFkrx9UhzqMYVNjFqxnWqv1eTxjYSISsWGuRzq1h8TAdiufOstLH/7RW6C0QeifJyjt5XNMUaVU8U5QZejU6jsIpQsQkRLcSSB8T0lFBXlUp8Jl9wZUQSMRfmMWSM19JJ0nVPntciTtEbBkaJRhVzoUUDJLj9KFItR5n1RP4ht6KNEePCJ2zwq9O3AmigC7MVIIe8yw0BLhDTGDTzCCNXdLA5GppBD+z2PIpsvjHpLAJ0XE5U1dfXNgK6/1ZftI56Jn9b0Nx51wfqZmDX9df8bgsYL2xvYuFj23Ghg9YxNyNsNXFEN+qGjWzWvm/caNyFtOjL5XBK6kZDeZGxFZGB+sWIy8Ed2i266JJ80melmtUJI5NdoQ9ojs8bCvQgcFnxMZO7ZKo0IvO1DcIE3eLxFUJoioZfWYFxHQ7XwfQrHBLRK6pPMRxFiJMoMkwCKrN6I/ooRiRC+b2GNjclGXqh8CrShZSjb1P+CsDe/d9fDaEcTQ6PZC5jD6CFj27Mac4YkkAw8ZJJqFG20SitN5s1GjHlJH2qiDMZNASWLkMYIkEJERXpEkd69DXk0UV55wqJI6V3Juqp8Jczzzwjz1M3ZTU0w0XFI6wYoqQqnPqIRWklMb0ahjSNDF0I/xegPSeJk/VbhNIfJOVWsCChH/vFnkVvY4HOYWW0ul9vEK2ua1T4DbrVn/Ggn1H97438TImxtx+Jn3gJS/Kyvq70wL8YbSzdnCEfJm3nlR1a13lKy4c1AO+PM+EmaQdT6rubdpp1JfZHLIvKOpKGBGzgRFOKFTZLzfovtXvGNejZL7MaI0D9parmJrOZxxU1iCYuM2sQiNfFGWp8t+438xnFRYsJYotJ3TUIZAvVtMTzhsdo3i8HRnAoaGyTGFGZzKB9Wi8oJQ2MLsODFGdwE2wr96rs0XhkFf7GQZBQXJT6NW4umdNlFkhOS3wFelU/klaJGmCK1V9FB5xVsUfJa657biFRuQ+kiX+JRbvCqEVZU7Esw3blwCXX3ddeFK87vCIhsFAZQhdWYLD6mAYQQCTi2NhAwMREuajXWqD8wA1hSsKWLsfKZ1yhHNQgC/bnHSFnTrtYZcKs125pk6zvnUpqGxnlL0fDSe0jFfylEtuSSN17qIi1o/ulJTox0tPcAABAASURBVJJ0Rx/FXqrpfvGkRZzrCHrDezvhSiSsciu17LrhZE/IaIihhEgSsRsyj+cgfXwSQF6sE8ahMEkcXewjlFaQhALHC1+MrdEaVzGSt9BTumos+q1TeSWrR46SaiRR6LUWZzZ9GLAosteAEg71yQPlMTC44O/Zd5jLw02uR1ldnUe1Ll+FBU+/gjJU+uHnaXWk9uI01JPqOBOSQzaCuJhLFlGFfOLFFOGizUt+6Y65XAEka0HpIiivvMKKip2OOYp1yUabKJLh50TxRrtsAyXF9IZVv4lfeUW9YYvtFishZ0myeJIndvXKhO90RlGK77T1LiWxUVTvOHmEFc5JIUkXUWTVOWxD/vmXKEeVX7Os+Q3RaCpWe5ucg9We+KOYsPhCXTF7LlauagY3xcJUGBcIo6abSjeAFmNtUI527jNsjURAiWqmGyOEmYENVCSKl6YIr9yA+Sc1Q8+F3+ij2VdjG5LETXYqrNAYvU5fYIWMRBgtgIt/vKIALxQ3RkUU9W+MFExER6F21wuORCg6YOWQ2UySSeyTCPN+9eGoFCJoMI7HO/trLBo/GC8oVRh/JHehXIiqqcMLpqZ572LZ6y8TmeFMgTwi/VIMuhXroocem5i6+hJrJ+/qD72j85dPwL6tSz4PiJvorMZKzIxcRNaj6hrWbKiXCCMJvea32GNAkZTI6FGEi4whxx1JA2mjOLXm4zQqY4+GgZYI6QiXZIx1JKp9Vou9mpdEjk29MuGS3BqnKAIbx56FPf8in8Lhi5lN5tuaCq+UatbYPvAMuA8cuSawxwzwQt0wMS57/h2E2SyS+8dRiC5ytSFMdwCJF7bHSO/EoEcx8CeEWiSFlkTswmU3C7nxGbTg68YEO1B+dCs008KISIBRA1vFFGIRlZBMdrMIRZWfteOW/Sm/XMZ4WRMyCiLICS9xXERTND6V6QMAaKeK3orR7x+jCPAyuRZhz/ppPD4aPOcE8MNIdK+g35LkcEQaCZ2NtK7EA6qdNLZgWzlrHucpD8XqF2LE5fQpJBRRGMviLuqEsaAUodUGAHV0KcInBkfB9UCghAW+KKcXfE8gLvoApfnNo3Qp7s8YIZSp6ZWiCCNWY9N1pPzWK16OkHNmjOgcj6z9k+KEMjWM92yAjcYZFmKiDH2HCmNxhI6tbzRipEHHz4bVvM0oJdUhjcZZC9HWphfnUFmfyppfjtFMrGZyqznfRzYdNzP9SZjCH7ud88pc5NpzMIsu7ZAzE0CysTV//ZuMtFPzNi0MIpoKVRAzIriwmhlxdFGO1ysqPatQ+sUyF6GjhZ8wPRWQFWrij2E+pWI1uGgDBF2GpAivrqUbPRqrSfEyJdbufdDkEYSoUg4953ypG+qA+jIv9d6YaSGMQswMrL2Du3kSbEi774sCKzXAMLCiHIpRfBJRMjZL1KAUbGz0TyOEnf3Es2hFC/tycHTnaSz1V2JoJkYtQTwbaqU5NdThvdE8oFvRWIx+nRNRFBOBQtrls0gt2SrGiFNc0oN064YOqZvHWSwZNYpsE0laQkbB0UfGarEUei4tpLV0TUaBAlZ49FOM/iSnZKp+5sT7I+FFUbyxX+svxPuFcpSiOAr9VOGj+RYwZD/whKISchNMzXoLbvEibzWzcpSV6R/Oe31Ns/pmQOdu9WX7t2b6z+qspaVlBEcUffzPdWAZX4f6X4qh0fES14VPBk8AeFGzYTVD9EO5IKFQjFLxZglhFENCiSK8dj3zOAFMDSnhFOOqGzEWhY4JnoeA58VRZkYbWIwELyfHJovRwmUexUU25UpswoM4A3zLlHzlk6eMXovJG+++kkXKKQ750E8RmBATscNYhZksNPZTPYpB4gbzOzHbklFhNof0iDqUFf1STNN7r4dAFjr2HKMcqdRfiaHZYwiWqJ4QUMqTVNWnSHJ3Cjw6iizGJLL6jLxdI2UzHwv2Hflkk2RsRGSFKt2KthXldXG8fAVgLChXcp0lftnkTnTJ3SnpQ5gkvjumuy4sOBZx0UD6QZeiKHAejFmi6KjtAuqhGC0DwRHmq7CKMfYi8sYeTQpuWQNaZ71X7PF/hKPYsEb+8DPgPnyKNRk0A+l0Wq8qhkluW7zKv8oIMimpBdI6rg3NzLxNN4OeDPRUZLwhvLGokT+xm0kyemlllUSlRzXewlqjHPOJohXbqIFkKC5m0o32xBrCzICoiiEpRk3jJFONzbL6HrTvxrZuzODxZB4TAlAX8EVayBE7DdlbSjWKFVK+rk9iBpOxD7IYoXgziwYb46nFUt/MmEPx6ltc6IRLLib9UkxqUE1YNmhQBMkDTfOX8pvUFPQqVK8LaOrjeKMw9WlMLKwjT2rkTbSIy5Y8gSvGON7Io7arJksxGZVkw1Eeqr5alxze5Mcc2aNWVmOjOBHFHlVjtziX0WuxTLFIktaThBX19PRtUUwyHusb2s0bRSUxA998oxlM4rol7aEmOM2N+oh67Q5Tzna08y1C4sl3dOj/O03UNXw1zYDOw2pK9dFOk0qlJptxreM0LFu4NFwydymCdPT5nCYu9Lr0iy73IpFxgvQgRYiKoJBuanqgI0OIPDFGStZ7ixzdWiNC1GkOvcX/YWsatWGHftmjwurYqUgxid0xIqTPRPSTdalGvwziwsWqH5jRYWY0OUq9VyEI8gAD4KRocN7Sf6MYocR9rBSSmSwU+qkexYY1Ooc6ECqmcZSI9R9yxpRbyszkXjVvGRY8+w5jM/5VqGxKId4X+WACEk7R9+gkdCNhRMprRAWx32KuCe+UC8YugjHOaEnyS6bapcqmzVb9RI7QR4VUSn2MER5EwBfzkpZ2o27UFEexR7XYIi4CsRFHv0XXprAiHYt4v0ExQFiNydifTOImoQ9K/OKiPqDeVYxRX2BfGid6FKOnHe7FVyMY/S6dXosfRI3imroaZ6D0/K/GDj4qqfL5/MTkWJe/+pZ1ZDtgZtCP7NHNSY026XTwVReXBOpOijf2bHQHaPPpxDBHL3hjuHG5BYsZNQazpdazerc2E48xZhQJZ1ozoT6NVllEWvzERbKbBJKZEcXjKNowafbVzHwuAlRpo96tpdpn9REco0D6Cy+xGOeTdYCksfhkEb5IjAy9tMaeNE2aj+K+rRe8pqFydOcf/W9tXBS2L32H5zrNTOBLUSDN2FLxjvbiKj3pM7F312VXLvPZpUVT3okL6TENK3IWtSHlpA9xo95fFU49FK5nZlZ2Yy/dY5VfOOGFkV82cVPTCxlzCZf0Zb3gis3CJKT+in0DkRUb4SJJrSiy9d4KIxJCYxbvnwyOx6hxJrEoUQwptK1sNL1Cl5sb4GDyKtKauhpnwK3GXB/1VIW/lNwyfzn0Wsz8hZ5MS7QM8EKODLxjtLgaNRFZ6Vrk9KJveoNGTjNxkufwo6CGpJgs7B/kzsDiFS5n4M0JxGFIisG4iPOzvgaMzuIXONkMRKBLMVoKxxp7HBPLDnHjEhB1G3t7MoMBxApGiWNj6/sjhwh9FhPGCCGxUmPLSoHG/qugwoo7CclAJPcSrmNOjfFvxT2ibdliHkGOcxudf+VSGu8samQ3n1etSM5ODu9Dj1KcS2gjQjZxMEZchBJFdvMYK/JKFhWZYlFWI95RVx+OMsVeqxV5hJdujImoyFkkWiybx/EaIQdiY78sirJ+cT0Bxn5CUuBdurLNS/01moOQIKFFFPusESZkTyIj7x0ub3tDC7Id+QSkC6s+Udbw1TMDbvWkWZPFwlC/GOMnYvlSboL5PC9w83rS+E2AS6KsieyIChNAN270yS8C40Re7oZLVOGNil7J6Z8TSFZuQ7QA0xVVEzMopSTA4IsMFBWjZcDb2EgWUSRSuULoqUwEWuALAz2PmjgVlcTOOG5gjhZV9aE5kNwb+UjGiBewTCxd1FtcYic0EtmZ8MXHEDn6bk3HxtjOviGLJ/RW8iEqhg1hVARoemMxn/5yPkbHbpG5R1sIoEc4MlbOs48EZBPR2KUaNREZN1p4dKRzvr0lsqFEiXCRQ7JjtMbhaJJO1qXKJ4O4/J09yNqVIr8xo1Dg+I1yhDEy5SArUeUF8doAS7j7NIW+D2NrfeJKOxUjCukWJ+uzChMdXZ+wglN4FI1N/eTRezE+CXYsWorcqqYENIRCLWlNXY0zoOt9Nab7aKbip3+Dc4WLs7WhFSEXQ17vUDEzL5oUki5+yVzfuUxJo7FUFahgJ461oHYTHHsIideCbUaBVRDZxYtJm6Q2BGMMPCEuITXjAiSPCF5WTrCYGVt4Gzj4fNF/aeQdcWPMwgPzWhxCOSRxyTDI6wl9FMIABisKLMZevcx+MYBiMI9SjFEWecP7aSxaiI3xypMcU68peM7zFQ5BXdoSzOJ3FvFb2iwzGHI0BqRS1RUZ1VfACJkki4uKZekidWQxNslhdIjI6OGcS+hGymX0RhyFQ1MOXRuydwvxqnwSFGsUIlJLpUdVlpC9gGfP6I3GUvxqncY+axTVJ8Q7hfNC3HTXY3NJlmAT7jjiRC4Z8AGNSU5jfqUwNo7UWw35/qV82RKkm6NN0Mz4Jr2jsM70Fve/Yv93HUdf5+DfNYb/hX70exCFd/WNKxv9qqKL3B9cqJYLALmJdBNwx3IEmGS5u5Ezeoj1ZsnEyeb1kk2EN+b1bsbS4sXiJrFFuQji8mcEiBz7yBdtMpE3pJUA3/IYKCo2FKfNYqJaosqLwgKoOBCvLtQX+izGOVQvgFkROp4L9FMIixBM4WWmk8GkS+iHYjiMPwlUeYr1xF7guRCp+gwwtPO3gptmv8PNrwNmxs/1PKQCuFMwigZjG/kldd8oZPOAooaHwqhOjyRHf2SHn3ejXqomdnFRgslTsC5ZaWA1kovtSX6afJXPC0WNMKJiX6SHflxF0IIorKh4o41mpAApKSgG8dgieSBRKBRjrMYmKpYLgF6EwMcpApQwgGLEhDHWYk5Tr9XBLVmGcMXKsBOS7vxTRJ3GNdKHmAH3IWLXhHbOQC2fBv0figz5dNS2Sv99Er9Do59rn7/YjbKuZJFkGU0N7d2rycDNzMwQcAPQUxf3KvRWzOcJYWYAK1jMYoFycTUB6DMaQ5JJJ5fsNyf6qPoqn5lxRbECyl8wBLPCzDyut0ZenxMGR2xIRZuQo0Px6KXQDbNowxXEIZYVL0M/ZMRrvtSHYhNdNjBvP+Gx23jcAFtPPhb9FHYYlKWRKv7/I9uXhTk+C/p/ClMinCFRft+BNG0SxcDIVmxJZI3ND5Kx2jik5+kUT3SqJasw0awqP/wYopjQyygqYZEcxQGa1yJzD1F+o1Wx5jOGbEVGa29VvtDnjqT+8MV5Qq9EcWBfGFARPpnDgBHRHKDf+CROXIR+SoQJ47wRD/uJAdF5foRqW7IkCocvhd898Nqa5kPPgPvQGdYk0AzUcIH3myDaOhAubwYCx0tYLlMDKZIcF2GTAsQtOgsl3Rhm5iUjgnnZUvI2mktUemk1OG6cUGGSyCalk7yNoVwqAAAQAElEQVSNu5BGRojPK6/sflzd+zB6CQy5yEo0RghHExcqUDN0L8ptZjDjEmvw3D/VMMhAG3MpH/osxnWJAcQYY4zcfxBgTqMutS8iLHIzhZctUsVEkdZ7K4yPY1+OH0KYBtIN1nsQPXoFHpRnkK4spxbVjrYmCxD4+dJfiVGuyBO1ypiPRN869iFddpGMsomXor4wmufEXxyrMRj7EQc5WIzUW5VPY1I+EC9dFMmRhKJixPAE0mKeUr6VDO9Br6VzRNYPsjiFxYq4MojHpgEz8/2Zx0etF/tszMdER9onkE4jaWxgjJEiGf2WkB+gWufzzVKMzOfz0R/kiPU17MPPgPvwKdZk4AxUmVk1ObLNbWjXk6DT1JpMXPbJeNVLM94A2hQsMrHtWhWlACPAjE3s7pRiQ8yM+fSv0P3mZLGxF6Z0goR8WjXGGXFGHqpDyp0ctBoXboOKUZPPzHjHk2g0izjFLpWHWdB1LBEqauUIuKkYM6OXYuyrOLWj4nOSy9dLWMFsknwA2IspG8csI4k52A6o8qGTsSDFyTCwYvw6MMjomSLC59vamMPQYUCGqcgiR1EbEEFXfBYih9EmkmZqupHwjpjELIyjIk42wKpn1CY+a6wsolWUmzkW9dCZRmM09iereOKxRCjiulYiHHgONP3Rhx9BTE0vJJ/iwH7Qb1EvfM3sccYI6as47pWUc7QaaSBVYxMuZJy4xhvxvlpXQPeFKvaZj3A0hSRxI++7amx5dHA9KcL5daZIXyN+yBnQufiQKdaEcwYqzMz/hfdcazs6mtoQuIBm+AtfF7v5BtB3bgGtRkK3opsDtIvLb1yJDX0X7+cToGOcRzLYzFu9mjQW+5kSxo0IXC7k09JhZhK5YEU8aokgWE9CiA1iwgtsiVFKTLJp09JTW8hYDsX3YvSLyKjrI4A80nqShsJQ4uB7SI5L8SL0WzpRylUM7/QUW3vKxp6NZh2LRioZtKGfwodsIE10mYuQfHzKrchSNuh/jFAuKoUq3cGoh4XsATVm8MdPsc+anIuQqCTGFTKBkhZR9ChGTx5tAK+DtXfdB5ufcy52uPHv2OGfV2O9H5yOQRtvy/5bAERjp8DnkZBRktDjOomsna2LxZBcZ5tXko81trLR3KNabHHEGHuXapTFu1OIDiJakRo0iAijux2pYcMx7NyfYfj55yEcP562VlL/NelL/WpsFmfsL9IIiPBgBAZQhI5gSWyk9d+GOW3qBRyvqoK8RlgNM+BWQ441KXSXJ7NgBjOjFl30WtC1mAIW/dAnW7Q4oEsxap7YmCW3p4EiPT0rPd7o87M78xpg/EG3EuUwwAshKEFF3FELpRSRGT0kLbRGP0jGzRYsvj/y7tWMY+bBaeM0s8JiCV+YxcAs6o0CSheGExP5lCeSQFvvMYiLECKpCZcsMutukbUneRQbS3rkxBhhIrK+az6EK8vAVZZ5XL49yw9ErVywS0fLmqfXg9kY+ySLW0mgbChVZBXJZ0SJ59lwuGzBuY/IK92akBtguqIc2151EbZ74B9Y9+QvYdTB+2HUIQdi6pnfxk6P3Yhxp5wC/U6iccPpGh71ELWIe0ahmJeMdl4LlFNeosBqpP5qJyZkZCl0DmFlDYb/6BSM/sOZHGMTn1zbEYwYhHHf+QLGnHQclk4ajuVo9nOAARRjTyLdxjYgPBjR2/jQoyhnSGvfVz4BvVXnevOssa+GGVgzu6thEkuniC594+0iv7GJbgRAm4jFdpp9lS+yGRx92nCSdTuyo0cxWdgY8X5/UpMEyReT/JCPO4zFNjAGvlj8Kb/T4zgCPc1Fi4LsITRmbYgKsUKstE4yiexfC7uXqetYQFui6zhp7rUmOHHF6olScq8BXRxEskLExkiqgpiaAZApgIOMjpcBRpJNbCDEWIiIDbM55Ds6kKHs05B3r84bjCEGydFnfmOPmm3OO3oWpTeajSiQFGcAJbDIqzMXEQ1daujPdgc2OvNMrP3JQ71v+Rvv4vELrsSzV96EVXOXIFVdjs1+enI4/ItfwSpumNHoFJnnGI39SG7jmEWhz5E00kJ6Qm5NQAulLClkjOI6USHHoRGG3ttKh3DCGOWQ3g569FpWHyLytKnK3oqhp30nHH/618P2kSPwNlYi4KjCxhbMvnMa5jw4A7MalnLcjn0qRrGhBJKebKMxUaE/OjLJouhX2TSWDqkkxRXH08TqSKGPpjCAqiMy4gUNEYrBfDuwxro+CQ4saA1qwDOg8zlg8BrgwGbACBM5Xvj+otcGRJt0o41i3EqKyMi4V0Df75np5tTNQisrShTzGYweUUiNnFV90NilMh31kATiRBZzykYCvI64aMxmRpvFFuOwzMul8suhTUPc2I2QxmiKgM8DwHwVQ2/F5CVecV4WkHpBlt4LGe2EstXSCkgWgcVMXgr9VI/qbPxy5dV+4uQuPS86j9F4hOlOjgaDsYVvJUU2nQHZZEGPIozzEZ0uox6QEov0RC7meW5MI7feFeuedJymGS/fdh/O32EX/PNrJ+Dm4z6Jv+62P+Y+8xJ4Pm3b07+G7PD1kIU2hhw3Jm0i7eRNqB45DhXDx3Kra6auTcN8NyFnLYtmpKhVT9wAqZpBxLQS006LMJqTvEeFaOeI21A+fjKC2sEw04bTTh9tg4fDbbQVbO31YcyQ57iZgDWPylFDTWVVSzMa+aRq4JP3e/Pwyr5H4/bdDoA99woGoYZ95phLY9YG24RsphLtkzaGkef5DAl6NSLHrCFamClEbsK6CDmWvPcrTvF5GH8I820i52UYEBlRoY8FW2kYcMkBS5YOGL0G+P5nQOf//UetiehzBkJ6tRjweofxihcBvPnlQOli9IPkSMZNUzEGQDpZj2qxRVgwRk9uiQ3dS9yvmRAcB29+mcwoUzDFM4YiJWlGDZS1TIQgLI6gTQq6FoMJyO87uSxQTMZsshNqpKh2SpHetfXekP3RHPD7KopxBhr6rT7aozQnrmicnR7v7rUx9RaiMOeOSJONvK9qRU4rwlvKIVWWLswduhV21cXiGGuxRdzFcl9MOYTVcu+vOYKl9xZr3NLGH3VgGGQCa1myAtefeCqyi2djKupJlah4YzpePeVshO0dqOYrxpH77obl3BA2/fNvsevT96Juj30wiU+ROz1/D7abfjumXv4HlA0eyg2nFSohN8AR+x+Azafdiu2euwvbvnQvplx5MWzoYOS4meawAmO+8QVs8fTdGHvKdzHxnJ+Emz5xE6bcfSVaywOEg2ow4aqLw6nP3I4tnrkNm864Gevedx0yO+3ITaoRI8/8CYYftJu6wsQdtsUnnnsG2HQDtAyuwtYPXoMj2e/Gm0yFoQGDT/sSJj99J9Jf/jLckcdgg1fuwoZP/RMTnrwxDPY/hONpYZ6Q1AzbeCOsdf+VWOfpG7Heq3ej4muMOekrmPD07ag65QTOwAriwLyd1Nsco6joXEiNuPoC50qWgVNe//1IJ3zNL8Z0zsVqkQZyHldLR8BHJ43xVhHxKyK4MJniEEXrco/JkC9ZxELvjTYoL5ZqFMDl1RnAChWLpTAXIp/NI+QAzAwgsYISVKwgUTNSXItERK8hjciEADNDX8XF20fIcQnniFeENjPpfZHBAOKTY4cKTWIDIYZ6mOKDWJFsarwnbjgnIecGnKPY4pnvyjeAM29iUxAo91UN+kkQFguuLIV0dSVno/sgYkAR01WSI7LI1KtYnE1xAiZ9RjKvHQndKEQWKTcYtZtt4uGLZ7yI9rmvYSIGYQhSCEi1GIym+x5C68LFPrpm60nhSm4/9VtshPotN8EGl56D9X5wElblA2TGjsSY447G5EvODZsCZW/E4O13xqb/uBh1226OZXwt2V5Tg1GfOQxTbrwsbMmU+Y2nYtJ4VG+5MdY65SvhqO+eiMyIIViRNcxqWYlJf74QIz91sAXjRmHRW28gV5HCoN23w6TLz8Oqqnq4wcMQDK6DSnlNNYZuPBXvVARYxg20fpftMGjbLbBoUCUauRmXrzcBlVtOxZjTjseUK85Dc7oSqfoy1G46xSZfdR5ax07ghtSIcMxYrP3PP4VDd9sF6UF1aGjJYfSvfoTRp385LGf8/HXG4x2sggFwvsUAzxRitLhBRa2T8MEp9cFD10SWmoEPeT5KpVxj0wxoI9AFLw7dCly5pKNEMflJWrAlaw33m5CVANNkxOou9FyybAoi50MkkMojlQa0GTj6lQvkYDGSqlm0UMovXWTEONp1i4tHY6eHY2elVx5JtHWr3moyds3rc2jjac3L2Sv5UO6W4oUxUe81oMhhfmSRQf9W0h9CpMLMYilioQthlfz2p8ygn8iKSA6B6LgRFxpiqT+m4zQzwiTFcWT+gwiz09GlCpkcpyLklE0UyYkkrSslcbIKJV1cuqhYlp6Q+gnSZbDaWm9qmLMYGW4D1Qi4zYGSzIY8v4NqWbJICjI1o6wNZWhftcrrtUOH4Jojj8cvN9gCd37lO8jncxh16H42mE+IWWZY90ffhqsox8wr/4lfTJyCS9ffFoteeA3Dd9jWKo84OFyFdoRt7T5XeU2FPX3BFXbV0cfj5q/9CCjLILQ0Gt5+M7x8nyPxy/Um4/a9P4V8Ww61kyZgyfhxeP2M0zDvtvt9/JwnZuKiLXfHu8/NQKqqEvnW6Gl0OcfURkTY2s4WqB01HA/98Bz8btIGeOioE8FPeCgfVIu2XbZAA5Zj2Jc/j6qJa1vz0iW4bM9DcemkjTDza2eganCNn8qWtlZugfBnUQbNozj6KRFGbehjwVYa3mdxWhg6Y/q+kTpxa6QBzoAbIG4NrO8Z6HJtSxFpQRXxroOZQT+l0tDF+zL0C7D3c/FXXO94I4z4JGMIL4V8utEJ3fYHh2Lfq7+GjY/dEe2tbd5nbIUCi5fZh1Eurrq5O/XI63wc2EY6u0JxMXqisSbWaFwJLmzOwqUNVZsMgQucpiIBFrhygJOQxCifZDN5rIDrTSDM5+UhMY1xLqkyQde1A8ivbMPwYzbDlGuPxbBvbI22LBdNbtC+B9+g8N2nVINhYCX0SDP23daBXHNbFMbDdRmHrvMK6vB4SfI5aupJFHmMFpQsRit7YavIqF9JstMI5RIvRY5G4zkI0ilKQHtHO/gCkmSMQ2efnMiwIwsVCyrQwq0yyf/CTTeG0667FKOWzsOy31+Ohpkv+7jyLbbAqiHjULf9FgrD9Cv/gmGuA6MWvo3FN97hbSMP2teWUwrzebbAskXLcNv3f4Zl116KwTMfx/iONJ494ChcO2kbW3nvg9hn6k5Yb9fteD6j42ytHoPGRbMQzm7w8SuXLcGSGQ9gg+YWDE6V+3mVw9QU0YKXXsQjvzoHG3S0oOaOR9G6aKH3drg8lqEM4NOkDC/ccBfmP3ATtkEI/P5SND7/isxIUXc8SuUVIZYxoBISLWDEQ4nvixwwZFBxxKpiZY384WeAM/zhk6zJgCyftnKahyCTQlCRgr7jlNH11gAAEABJREFUd/Hlz3uIUnT7CFNMRg/4+GY0ml+KtDSi12IeH7I1gIsuWMwok/vFsB0Yu83mGLnbFrCtxmFx+wq/iMhHSBzCeHO0q69QZk8BbRLMonxAzMVIRr1wTIiKoMptZkpGhEVkQK4ti+r1h2PzP30Gk07eGyv4ust3GoUWWkIZG0IpOvOHBX9fghmjYyglnyPBm8mSaBwPv+eqnToBgzebjPL1R2BeW/QLBwZj/1ALoyjFYBhoibo36M13yCfesCnaQBRvFT3zyBLFCBGRbCJp4iLJ3SmJE9dcJTjz443a7jGJLm+Om3T7iiZvGjpmJDJIU9YZJPM1RIqvLStHjvJaS/NCPt9x3bXA66tmzbNRjBmPQRjM58fc/He9PTWyHtnhdXA1FV4/9obL8Y2GBThi2TxsePJXvK2Sr0+Xw/FNdN7rzbNno6qjEetjBNZBDWryLRg8ei3sf97Z+NK8F7Hncw9jo7O+i6A85fF5f5+kEcSbOIIAg1GJ4ShDGSck71FRYxHzbdPCBgz1Y65BXVCG/KroQ0oLn3iBclSPHeJxy2e/jjFIkepRhxBts+Z5O/KOVnYAXRlsBlg1hijKoJ8BhhXBQsYFyAzr3ASdc9F7aqwpq2sG3OpK9BHPs5yboF9RU1VlfIVUyddEYWFKzPq4BUywEGYSxOFlg6FU8TA6zPut512ZCtGRjW7y5vYcOizvX2/lmtqRa2n3e1BO9lWtyDe3A3x6BJM6Uo6f0PUXb4QVMCQu29SGLGM9jv0mNctcOcbru0fT5sl4UzzxsnMNQXZpEyZ9aQ+M2HszdHTkMWfZQmSzOZhx3EkicaohOR9A/HgUn2efOVFzh7fRDQjH7/O8nxssWPItWeTiPo1JCKGVNRZ0DD4Pc+lJOc9NgF508FXZ8lwTDyuEWQTWHIRyItK9OMAm5AE7zkOuIwfNbxIWlFfSU7w8w2d3voUv6m0g/QpjRXHalsxn6L8RzvjM155bipa3XofKiK03DqtHrYcWNBayZrGS3+dthbIRIwTBkude5TbjxaiproK2uYAROVrMAraAcUPJmfE2EIWY/chjeO6mW/HMrXdh+qVX4ukL/oiXbrwF7eCHr3i+sytaUJ43bjAGQwfcqHFY944/Y/y3TsBifid57xnn4YZjfoBsvGkXLvY4HiyaExHFohqyFzAnfDGOMU2LUcupcWqYjXlC5JDVNUZfpmwoAuIcZXDrT9VmvESY5++/MRiDlE9jlCyiacDVmCFdny7GLytW1sgffgZ0fj58ljUZGs3MX5xWnkYwpJILdz6aFV79FkklW6NfDsebT1wbgeOFL7mYBDPZJZBrweVyA4roUTwGkSsfIlWdwYgtJmHIRuOgzatyRCXG774xxu66EYwLgjYSrtR8AkijfuNxqN98PPLctKr46X7sPpti2FbjmSznn+zAYmaonzKaT1TjUTaoCiE3NuTySNVWYcjmE1C/yVi4lEP1xOEoH1HPCKClrhJDtpyEdH055yYeID2mUUo1KuzTZQLUbTIaQw7dAINJNZuvxeUoi5A+cMNOD61C7WZjUTF+KLLNrSifWIu6/SajauuxzJuLcMzlYMhxkw4Gl6F610mo2YHHkDF+b5RlR4D8Roz+gg9XbkrSDJoHD3gfDaM8mtPC/rPcBNu9rsaluz6jRIeqCG2biPsVhy+R34s9GkVxC/F2Y6Sw8VXmh22+9e4ejXmL4yKfx+zr7/JazbB62+OcUxFm6tGKBrRhEcorh2HK6d+AzkOuvR2v334XalDO3nwIRm67FeeuEs3ElhnPxcRJ3rHsvWVonb/I8stXchoMD51zIa457lO479NH4+VLbsaLV9yIWZdfBT1zmXM+pqOlBY4fnFJwyKEF9XvvhPqpG2PlnAW4bIcD8fAZ30XbA3yV6lIeH3ToZSr4oazF67lsFu0cieMGCvbqjSUao009GoxSUQ00m/wg9Pob3jhxux1QieFoxWxgnQ1RvukG3o5u82qxtS+WYCIedu+5r9AuPmNkqq662NZQrKyRP/wM6Nr48FnWZGjmFIjIAlTVD+br0Gh5MtNlbLT3rMYLXFYzIwtJgJlk9CiyhvHN6GCUiKfRKIsKAepWRIORcnziqZ46DAc8eDp2u/rrGH3ARjjokTOw203fwe43fxc7XfF5BCMzaG1sQe3YQdjv7tPwMdKYozbBHnd/Fzv+/STsec8p2OJ3n4Sry/CpqwNBZQo7XPVF7HH/qRi6+/poWrWK9nYM330ydr7ve9j2+i9hVaoZU35+JIbvtSFHAWy446Y49vFfonq3sWhqXMVRg2QkADzmsC2H9OBKTPnDEdjmvm9hi0tOxJaXfAFb3/51rPOL/RGWG58IWjD0gKnY5p5vYeKZ+2PoMVOx3aPfxZZXfQlb33YSxv90H7S7HLRZagOs3HE0Nrzu+HDzf3wRm934FWxw7XHITKqDSrszhOw3IGkUZAjlIBlpoFVYg0EV5pBt7YD+bB7iEpSPpDOgFmWnwn4imUY4NiJZRByVT0Vzr1U4xYBI5QOLuKNOsY8aglcnFtx2E9694WaPW/dTB2Kfe2/lxvdjTD3zbOz44E0YutsO3vf0b67AkreeQx0qoD5lXHf7zbHjuWdh0Hb7YNLvfo7KDSbzg0UbXrr/fuSXvYvl9z8EDWP/X56DvbbcEzvs8SkcdddV+OyMO7DTCV8Ia7ndaTagYho1BAfYQ1BWTg5k+MFq8uabYadR62OfX5+KVE2Zt4dBLVG8C7j5yTB8/ARs8tlvwtaejLAtevshe3dK0aAMyTFQjSrPl+N4lvz9Tn7QAtbebTNsc+1FqP7R9zHxtt+jYugQj8uH0Ti9wqarRkMvlSPlsZmnXiD9mEOYy6CsZnAxbkWx8p8k/7eOxf23Dvw/adxm1srxLCH5Wju8BgG/r5BibERkvVTjQhgjrEhG1xJSNd5OIJlFElg6JSqsYcBGdz2ZXmmKJVS9Vj32uvgrWPbqArz34AxvHvexbTHhcztgFb+vC9u5FGW5UKYD7PDbzyLX2oa5902n0WHCYTtjyo/3R1NHk0YADtrHzw8bsDzbTBvV+Goy5ljW3oRl776HfLumBlwom9A0ew7mr1iCpXnhLYphGPJcLjqymPCdnTFq362Ra8nh1Wvvxet3PwZLZTD+k3ugYvexWNUU982YYdtPwibnHI15D72EhpfehLMU1v7snnB7jkLz0pXIrFWF9c7/OGrXH2tti5bg5WvvQcUWY8Lhe2/CaKDVOS588RgMcDBwhYWYqcHAisfyfCjWOPe2PAe3mBtxHD54yjrMnaGmMwjB4uyKNNrBccDbjF4/DpQuEdqINQ8QHtTAwhlkW7oKbcQZ3Y7bIPI5TPvyKXjvnntpAYbutAWm/vg0TPnBd1G/1Wbe9vyf/44bTz8N+tawFskFBTS+9h42/c5XsdPjt2D8l4712Ht/8XsseP5+jEAVXvvRuWjkk9XIbTbCnk/fg+3uvQplw+qw+Pk3cO9f/2JNPMZUVZWPK6utoeZFzlE5VtwzDS3zFqGsqgZHPXQD9pr7Csr23AvNfKIXasJOGxGfRW5mdO0O32Bd7HbZr9C6885Y2taCdHm5YHD8zlCz7aorvV7OfrzAaDNDalCdV1NlZTCUoe222zH3t1d429iP74/xZ5yJBUsaMe+RZ7wt5ZTNiwNqNM8iR7RI0SKq77PmkOf3gWFNdBxxcEPM17DVNAM6R6sp1Uc7DV+pxd+iA/VDB8Ecp5ZXvvE2I+t1csw6XUVipzGWjHmMsplaCv7TaSxTTWqQc7CORIu4XrFqkXTpNF688WH8YY8T8ZfDf4J5T77gAbWTRmNV0IY8v2/z/4aO1nceeRm/2+HzuPRjp+HJn/+VFmDdj+8IrFeHtpXc2Nqjo8qHeWS5jEuzdg/DKgvRzNeez/7gOrx3+3Pe+OpjL+EPO30bsx94FbW11d4GHoviOHfIVJZzgZ2H1258FH874TxcefQPceNBZ2PujNc8tm29wVgSNsJ0MLQE/G7q/p9djUv2Phl3fPrXaFuwlFagYvIwLGpegiEHT0HNmFF8wm3CXz/+E1x79Nm466jzrG1Fo7pEHb+7SzGXFId4HslYfZ6BNMVYYw6dc8d5yS4pfB7CsHXW4raT4vILT46JhSVjhFp4rnGgn+I8Er41RKU7j6ylW2Ok0eVQgWDhXNx/wKdx8+e+geevvwPzp7+GudNexpNX3YbL9zsaVx37eQxqacfafEHIEPjLjcLzV12HfxzySbxy8yN49c5HceMXv4O7f3w61kEdBqMGK19+Hk/v/1lM/9WFeOWuR/D6A0/jwZ+fj4v3PQLZ92ZhLdRjxUPT8OqV1+C5f94MBxXjyMqRfeslPHfgsXj1ujvw5qPP4anLrsElWx+Ax77yfTxPfOOqBbzSqrH477fi9bPOw1v3PYlnrrsFM2e9hGXNTZj7p79h+p+vRuOc+dzaqtB0z+N47cprMf26m9iJ+uB5aOvAgkuuxswrr+aHp1eQ4cadRogF3zgF0w75Eqb/9nzc/cVTcd3OB6LpvbmMAzqQ8lyNqRkQRR9RwhgbHWesDJApQ3ua8xKkfQTvE326avbKmma1zcAHOTerrfP/+kRdD6AxUauG18M5XsK8A1gTc0/OO8rx9pfDzLgg0IDSxXmzeYxpRSLU4lgkhZ3lgxBhJjJYxCCYsckCePLvDyNsD1CzKoWFL71DC9BclkZbyiiHHLfjkgA8dtX9aFrQjJGZYVhwy7PoWNXET9pVKJ80CE381O3HwAh9SFZkyjjCeK1IcRxp+ZpDBC1UKIOvCXOL2jAuPwh1Kf2yiIzgqEicq4A3+pwLnsJDR/wWTc+9gV2OOQKHX/BVDJs00ifIVKTQyuXIKwDalizHy9c/htGZkRg+N43m2StoBfL8brIZbUhPWdvr8596Ee9New2bDF0fQ6a3Ydn9b2i4yPsWcJx34yi4H0IHLtkHDqDxWMbridvMyDg6TkN7w8pCdGpYObOb19U6al6JG9mMNlekx2KfTDEJQLGOORK9fx5yWa9EbXsOiy6/CPcdcTT+tuv+uGr3A3DjZ47CnDtuxGRuI+ujCmnmdUzII2ML5Pmd7Rs3/Q0PH3wYbtj3MDz7x/OxMTIYR7wwZahFOOt1vPLtb+O+jx2Km3Y/GI+e8m0Mm/cONsUQZqzD/GuuxZPHHYvXfvVzDEPgfwyAQzU6Zj6N5478FO7e5UA89PnjUPXOs2i74lJMJ/6dP13OLbkOrr0Dc3/4Mzy65xG478ijEEx7DLXLVuLlL5yIJ489FjWvvYV6Zl56+V/x7HHH4c2fn0OtjP1kAH4POfu732e+45B/dBoG0Vr++U9hzFUXoXbkEMz+xg/w3h/PxoRsB4ZOHgcVN78Bxh/JpqYfEoZ3oY+Q7PrB9+7mHbvWMKC2xkPMbFVbW1urV9Y0q20GPvj5WW1D+J9JtCA5ksygaoRmCEi6CVCiOBifarhwxj5+yoNunAaZ3hEAABAASURBVFjtyZhLRis0ITNI6STtQy5HvY1UonZ0dKBxRROGVY5EPTeiymxZhOIOkGxq6iakddHipRhZNQrDquqQWm7oaIzuPVdfj/aQNycxqsYnMnAkRuIBQMXYGJOkXAqpIEUN6HCGMr6uqkipTxPa2wmDceBZfXe50Wjs849TcOLTv8fH/vZtTDh2VwTl/DKQyCyXyM4ooHXxcmT42nR09TBUVlQAzE8YN6I8EDjUDKuXiub5SzCkrBbDKwchneN8L46OwzvZ8NDZshqgY8cHKAbzUXlOgOOxNM9f7nU15bWD4SSUIEU5xvo5IJdcAuZNwkrQNSJZXHokq5VWmpRXiIiMPYEjBQJuhSMwBBNQjnFNyzChdQW24DY1FYOxFje1AMafKKdLOS+4IOA2V44JjN0Uhu24vYwqwmpcGeZbGyOwETfHzZDHDhiJKahDFfF56g4VmEj/1hiO0UjDMXMeIVugHNWYgCpsks9iB/qnYjBGYhA2wlrYGkMwFCkYHOpRi/UZsxOGYksMop7GMAxlzChsiCpkoFKJ9TASO2IERiENoynPtgaDsC0tW6KeUg6p6nKs9amDseFFZ2H3O27GTl//EXa89s8YtNXG0L9pfOvW21GJMmg+MMCivhx4vRGfJ4Wk91vzyKF6dB3KytM+lGvE7LKysoVeWdOsthlwqy3TRzyRc+69ZApq1xuLyno+7fCpJLEVc+PNAa64rN5sZnAkb0fP4mBctUKPgZfV0oZuRXeanugykV1qAKeIyJDPg49KSHOhDh2QTQsRuZJWm4IyDxpSydeqIfTPCsJMCJcJPKSxNculJyzkbMqkvJ03KMIw52X9B7JtFno55OtSCWl+7+dESSSPlwFeM4URP+XM/cO1D90cS16fH9544rm4aKsvYO5jMxSO8lyH50mjtC40BDyWvAaNpHD0uRDZxujBPKiqRMDND+w7z6GGNWwSaDGPhlts6U32dtPIk2Mgd9LlMU7xG6skeSqrH4aywaM4Z13H751s8vQwhC080VSyWpxf/RgRIrJ+a4LjmYwzRCGyq2/ZHQKU8UcLfRllh6jIp2lxjGxvcd6Y59zmKRlxGaT91SUMWMSNWHGq9KZQzu0oTZsBUBwZNfi4FKWUl4ySyRXPgWNshpGO3ihO3jRRKYAtWIwjTqOC45DdvAXEmyfExZEnZJRFKWbIEJUiOVRjxRXXYeE/boZu17qP7Yr1fnMGhn/8Y/xOvBX3nnouFj7zFEaihmjE42OiXqryg/lRVNR/ZC8y9iuGfr6Cyev6fmP4e8anwVhew1bTDOj8rKZUH/k0r4Rh9IhUO6QWg0YOQo7fsZWaFdMdwYU74M2iE8C4UrBOmw8woo13YQg+QkYyuhajFXxIM5I83CN4AznCTaonJwvz5bkp+KdGWpkRBEFFYxF68722QzbfhqalyzB823VRzmMKww50zHobxo0HzgmOwYNq0d7ahFxLGz85j/W2Cuau5vvGkP20tUcbQrY8hfa2NuS5ETvatQGqX40H2RzKxtdh6M5T1DUeOPVP9vjFf0fwVg41a42ASpsFYp1EpJnBOi2RFBua3o0+MI/cZkpYN24ImuYtQ9laVajZepTHhVzOHKOZgnoIcYNRHlg1EzYkWBzQhuIlZwgXNYfZjlY5UTVqGEZuMRUdaOVyLYTMEUnTGMCxMKrX3oWTX2NWZKTD42VTPPoowiQxEVYaeCUoa2RR3jxziMhYQ+8P2DqO/KWvn4XrD/0CvzO8mk9F/IDkEVGscSSKN9oiS0gLOCfgkXWS3MKY90qLKIxYl1a2PC3iZD5PwpN4+RKST9S3rpkQIjpuUwBSsBUr8dbHv4pH9/kMHvzK9/DYGT8P7/vmabh6p4PwzDlnYCqqUY9MYQzoo0Q5w8IRuj6wfbs0Vn4fuOnUAoz35tsFZY2w2mbgg5+j1TaE/5lEehKcr6NJ11ejesII5PndhfRiMt0eocH5RZQLhMHLJju6lpCqk50bpvCdGKOnlxrQLiIDY3UrhXzKgor6jEPNuBA4GbsR+5Jl00/uhb0u/TI2+N5+2PCHhwDm8M4DMzH/xXfhsiFaGpZqeNj56D2x7VcPxQa/PQITP7+7t61iH8uDEKxob81DZZ2N1wn3OO/TqNtuLWSbOmQCYTDjONgn90YuMj4c639qJ+x14IE44IpvY/AGkzw2DFIFvzf00Ti+hm246zV0tK5C/egRts8VX8OYr++MdS/7BGomRRu1wpM5jXqVZWBkMGgT54CgHI46FygG054K0La80VrmN1ABeHgoHzGYR6jHXRSKYkShksRWjUMUqwUW4SLVJ41EGH8kyi9eihKMuHIbQY5UuEQoF1fHnEYKSZGd54dy69MPYMmNV6F+1ssYgXI/6pAAI6lGPCQykmQrRaE3qg2hvnT8fUf4AN8oynnp/TfGkUXxksDxSwOtojQGcTRV996O5t//HvNPP90afvMrDJo+HTtjGCagCgEUw6afGmUF1IthYDGElayOHz6q1hlZ8DnnXi0oa4TVNgMf9JpabQP4H0q0iE857/jj4VPLkClcbLn08W7zpkKjO4NGx9vE3zBsjHLBXyQ4yRY1JozyGXi7moxdyMkvC/OlK8okISjPeG6B87wsk4HjE5xPwzU54yJ/UFnm13RlNWfo4I70zH1PhlM+sw+2+PmnUTV6BFa8Mxu3ff9PSGVTqLQMZl32EHLtrWHl2BHY8YITMPmLHwunXXYnsuxpWE0VhuQdQr4qXflg9PcXK4cNsc2+cjhs8zHhkpVLOVrzpGVCr1rb31mGN6+4j9HA1KP3w143/wi1e6+D2Y8+523jN14XqXSAMDCvZ6rKwQQKh0pQGR9LWQpWHqB1+gK8/uMbkW1vw9Bt1seGvzoG1RuNxTt3PCo40owPeR6kKKP5ZNL6J21sxSjlceYguwsMuSWtaJ8XPQELN2jDTejiHCMvtUD5uP/EEFAwUnHl6WRUCNmNrYudxZkstnVnskdbWOQxxocUNd7ieJoKNRmT+hFeDsWkUYUJGILxqEY5lBW8DkHJoKLWUVPuRBfvjYzYxGeJ0AdX7sgd9T2QmAgftRqXYkQ6nsha3AaoRR3WxQg++Y3GphiFyRiE4UgjwMCKEWYwtvBzoz698oGaLMKhQ1A2enRx9JpNsHg2VpPsVlOej3waM+PzHaIVn7OxFr8XDLgJRE8INMTVeAcS6zXzLVDqZiGM3viGN4tvLZqKJGkJCe8CbjwUpp93I+469XeYedntCLjBZWetxCPfuxS3ffNXaH97IRy/aA8qMpj99+m477Q/4KnfXQ/j5ghugDBDmvKzP/+r/Xn/7+DpX/0Nt3/nAly63w+w4LnZGFs/AlXV1Zh94zN26/5n2RM/+TPu+cEf8Iedv2wP/+Rv9sApF+HG7/wWy5Y2IlNXgSUPvI0HP/8bzPjttbj3BxfhyX8+aO3V0WXn2JeOzNhfkE7j7bPvx73H/wrP/OE6PHDqJfjD9l/HzV8+H/ed8ge88Pc7kR5ag+XTZuHpH/8Ft//4T2hvziLgppeGw9sX3I2HTv0TXrxlGsoqKpCqLMeCy2bigcN+iad++Tc8cc5fcPGu38KDP7oaj596OZ687FZuqmVw7NsxPpnHAfEQPGeAxq5PD3l9qqBFujbpoDFEx0sLkJTxe26DcmgT7DzTRmdCFH0uppXYhYTRbMknOXEWy4mtLy58dDWhZF/Kr35Ewmqk4mDptFFhFdaYBZ7giyuS5RPGO7o1jrp8Rq5qRXHSeydFwaMNKHAMsChGGYyRmgfx7qF5GnI8j2S+Ci/yyvtojNho/oy9UflAtQOYNB4YMthHcx3Rb4a+45U1zWqdAV2TvSRcY36/M+CC4Nkkpnb9MaHFv0yS2KJbwrjk6jaEL2aympeLG1k8cWt1upV0N9JgkouBlM0iq99UAofXbnoCz/7qLjQ+9DoGV9eiY1EzXrjgLrz8hweRWQmUp8ugTXDOE6/gpV/fh6Y7X8PITC0CPsGqG6aEBSksuv11PPmjG/HihffCzWnGuoPHYrCrgl6vpjNptD61AM+eczue/+XdaJvRgFEt1Vh04ROYe8UMDM1WoZxPnvoFnGU3vIrpP7wRz/3yLlS81YzBlXUw05iNe0io7oCUQyqXQuM/XsOM7/8TL/zmTtS/2461FpRhye+nY+Gfn8cgq0Hzy4vwzm8eQuN1r2F0MBjpVApMhYZ/PI/5F05D+Ust/jdB4UJUVFbCPbEYb515H5476zaUz6JvThqLfv8k2m+bg7XSg+EUjHgM6L9YDFGYmbFvEm36cBMqDzdE47GseHEOrVGtHDsOmcH6RJ+F0WRsjTypjoJGIKJYqMIE1IrtskXEuWN/xlyElKxGq2IDYiQj5jmsRA7L0YEVnrLU86QcWpnRHwXM/8AX823UKJ+kvEeCKPiiKOES8sZemgSTxPQCK5iFl5Jwyck4JPdHihPe+dFKMi/1FieEyDygCXnot331W8WRBX2WkLnNU5+wfpwh2lE5flSYLksnyHfKysr81y2JYQ1fPTPgVk+aNVk0A9ls66viorqxI6xuRC1yHTmpnrhmwhM1I4UkB0kUiqrsRjv3P8hvRb5iOTEXFmAa5K+qqsKouhEYVTMM9a4SljLU19Vj7KC1MDxTxxc8zm8+ab4uHV4/FGvXrYVa4pABHJ8SmQYIHOqqazC2diTW4ea3ds1I1AWVAA+An0o9r66lnzknDx6H9YeMw4iyegypH+zxIzP1/nFJx1BRXYnxtaOw4ZAJWKdmFKr4GlYLoI4TLAb+UNGrxMF1gzCxdgw2IHbyIG665bUYXjcM69SPwdBUDVLpFPUhUJ/DMvqNPeMiBZRXVWAcxzKxZi3UOD11sXvjRlhdhXE8vqmDJ2KjQRMwuKwGa9UPx2T2MSRV5eeXXWOgxThWj2WQeSFpzOcC50dzl392CbIt0T+SrOZrrWFbTOGyFi2kXeM4ToCxgKFrYRfcaszbo7bYH9JuCFC6GM3mEVF+qsyV57WQxqgDj8CE407A+E9/Fmt/4jgM2/0gDN7tYFRP3pQRHZzPVnJTCCkk9azOm6KzaMwsPfRRSZwH9NJ0YvK9IHqajXMUxakVYcDFuowsGnV/wToaYnbbExUnnID8xpsxRzsNpavRLCIjrnPOpb9/CvkhJUB20iRdTUn4HDNrSpQ1fPXNgK7d1ZftI54pm8Vb3CCWahoqB9ehbtIY5Ns6pPLG0C1i/kb2Nz5VXtQoVegiHjDuICHiG8oSKw1F1Ux2wExLkbCKABjMBTLgghbpajtvfoMBnhxb+cxoyQGtCxehfflShLkslzbmo1kusCieFjAk8rGVL3COUuj7Uq48NRHiIhsIdI5LNjndfFBjYvmli8fk4+gKjFgFUhaLKASnhKmM5EcSR0VMPiIgbGQRhpqFcOZIka4uPcES2IC4R/tAg+YNKnryo01Px9FrUcClArQvbkTT7EUmiA5lxDrjOZAceySjUa3IFWdlAAAQAElEQVRRQ0yG3ktIjKM7IL3faow1BikHkEW6qhIb/+6n2OLy32LLP1+Irf76O+x831+xy/1/wc5P3oyt/nEJ0sPGcg5bGaWqaPFOksXivLI6yiEFi4msZJU/JFbcyEFy6L+Yh4S+jWQvDriJYkL2Jsk8t36ijTMAbkWDzjgJoy4+G7lP74eFaGRsX4Fds3bV+orr7gvhUIXMntsVHFxXXigoa4TVOgMDuQZXa4f/y8nKy8vn5PP51/wxplMYuc0k3kp5rbzgOgndFAkHNUdCiSIcBKTPkXtdMhKJSly5vntJHov9DGG/7NZACxt0Fq/5RjbzOCNK3182L1iBWw89B5ft9T0sfnEeyvi9mjaVCAnuq8Rz0Xe8RVMkA/sg9V+FJCoUPmRvsc7eHTV6eq3aWDQGHZNAOl4zjkOKpySXV3ppIkw+BDSfAlFk72qlDYwsGSvnwMwYZDAjUVI1i+U0x7egFW3PLyx0MGKrbbkXVvg+jeDkuCWLeJXQ2rXKLpJViSSLh5AE34YoXSJEp89RjPpgBD+tUcWqRcuw9OXZaF3I133ZHDL11Rh5xCGY8osfY5X/9zN5KA4sITfQENEHupB6UtWPMOKyhdw4QmIlJxTSBj4HGzlnxpuVQ3FeKTR5SupDnCJrlDeJooE1soHHnwWYk02vVVjz48l5TKR7sahRf8qlUUXmBBfkcn4OGsMOzIuPX74I1dlGttBjZe15bLIOjIz9ZEeOQtXG6xYCnHMPFJQ1wmqdgQ9zrlbrQP4XkplZjjQjOZYxO26KFL8XA5c+8JY1EtdPmIEmLe2dNx0thWow+sEbyiIbYbEU6XHbaTNGWGwl83jzrzypFapHsGH1I/KdyMsB+aeojiw63lyJ4PVWjGyvQU2qnDglUwRAGFQMzM3nPpAnOWRDL8VoFwkrnuShOcovoQdpfuB7UAziYmbe5lUNzQsDaAxwBhgPlAwqrjOT1P6JfQtkjNN5DDkHHAKPAbRAh1eYc31QaHpljtHq65AdNwkrUElsSGzB7H2lmpBGI5LMt0YhTzJqmv2I09BLlV8uY2M+BnCUVcO8MgFPXnQ5frvtdrh0671w6fZ7Yd4TM+XG6I/vh5YRE9HGH3ADyWIZM2SQD6q4PC/jUbdD41PGkP4OLGXbiDxWMd6ITZPr1WHILWolseSVQ5CzDHEr6W8n+ekizkg55NBIyiJXUU/eTlpBu8YpvxHfwfxLaW+k3MY8jWgJKqkrz0piVY195egTbjlx7YxpRDMyxKXpK84pPOhfRV87cplKys3ErGIc4NjqGJO5Aj9BSY+i+m6tb3e/3pDzntp4Mlx9XYLVwF9OlDV89c6AW73p1mTjJ7a7k1kYs9FEDBnNm99/L6hbSCSvwYwEk9KFTDb6wNvRzGvwJjXoWmJvF49jDLwlhBfRtRhVUXTiDUZdVZwRKKsow7DqetSmK2mWFdw4ADBZGI/JyUwdKtxUxPqiCM6WNdo8IrQh+om0ztZb+frSvMlgZl5S4yiHEkgU2fZf/bGyY/9UyVRJfP+RnQiDRQrzaAxJ3+btRp8hsksGEBhan13EGYt6GzRmnA3ddGMutK0+IrISR4TGZxKLqKse+hjnW10Z8FJXDArFFaQoTmrIpju+vXUVsHIu6t97HfmnH8Cr5/6eKCBTWYbc+PWxkj/pskpMOvn72PKea7DF/ddhyjm/Qmb4WjyOZlILaievhw0v/D0mfud7GLLTbuGGN10RTr37byjbeH1umCsw/NjjsNHNV2HqY7dgw3uuxvhf/ATBWqN8rPNHwQ2Ivdbwu8l1r7sUkx+6DpOvuQTDTjiOGI1aG1kLKjfdCOMvvBCDvvFdrBw+HsN+dgbG3Xs11r7hsjB9wKFhlhsHSKnRa2Ft4kacdTZWDZ+Aum99E2Pv/ivG3HYlMsd9PlQ247YHznuex1e1914Ydc0fMebBqzH6r39Ees+9OO5Gjkx9c2BFtfv8Ja7IboyBJ0Vq+8YHKvzAwLFVbD0VaV5DSsFXodoA50peQ6t/BtzqT/mRzzidF+1CzUL58DqM2HZdZJvbuZEYnG4RrZ68S6JbBj2KycKF1og1LyORUFy8zze0eu4b3dtgAMDGSCgqZsYnFRJtic8v3OxPXMF6UsqHeX7w7byN87wpjTHghmfMmScePAYmA1NCNrn7Is6Jx1kCYqDRkqhdOZOrDxmNTaz6+aMc9Q1Gy4k+ixHla7f+fK4+I7s6zYzTo86j+ZMUjSNUeg/WPHmBjfF7wfy7K9DSsIQaYPxwMXrXbYjltcDAJIvREqJnMZqKMUYcB0Br6CUKzKK2Jwkb0qtjNLqVR3pIubjmWttRQUMlWlEPYNiozn+Y3VY2n09UGWzy5/PD9c75IQbvuT2G77w5Jp58Ija780q4EaPRjhXIjB+Dtb5yLMaceTIm33AZhhy0p9XvtQPeDh1GfPnL2OCKX2PIgXugYlwthuyxLdb+7klY775/oGn0WObXRhpizLk/xoZ//RWGHr4vhmw1BUOOOgDrXPxrjPzdOWhxxiNpQmbKBAz9yqcx4kdfxbq3XYpxp3wVa+26OYYcuqete8MfzXbZEW1YjtSIwR43/LQvYsL1F2LCL3+AtfbaBkP32xETLz/H0sceiSZufiGaUfvZz2DsbVeEg9hf3Xabou4TB2PszX+EfeJItBClucMASoQLYfwR3Ng40gerylODzH67FcJ57zxplvwdqIL5QwtrEkQz8MHPVRS/pu02A7xY9WvMhX8qMX77DRGkomkOhU0Wd8ndyHQTGXjTg5JiqPjKBt2KyUYiN6LldeTqw6jQzLazGn3QJmaRTTjhQbvkXHMH8k3t0MKYa+vwvGNVG5AL4ZiMNyI5SAYzEuC5Flf0VbJE8FWSmXkUhwDzP17t0ZgZ4AmARA6OFSoyi4uKZelgP9y5vVjcMAUn1KBpV4x0UTGmL1l9mwbCBJIDypo3Y5AZ80oAj5FEE73eAJcO0D53FVY+1vlPuyYedCAyqCUyL2ivpH6MmRKAURDJ7rxsRV4aulWNRiZjoxiyknX89ltjs09/Bmt/+rPY8PvnYPKZ3/PwRe/Ox8IZz2CdQ4/G4I8fYKsWLw//st+xOG/9rfDW/dMwaLNNMfTbXwpX8Jkp36Hv8IB0eQodra148Lzfhbee8svw3dlzMe67X/P9/v0Tx+Nna43FX7c5ECveeC9syjksW2cilmMxqvbdF6O/c7w/nhkX/x0X7XwIHj/7j7rssPaXPwE75ghu0U1wbVmoVA2qhqtI4aIdD8A/9v8kssuWIZN2qPzkIWhAFsZX+lk+76UJrltvHK494DP4yw77onHWLAS01X7mMMzjGXBDR2H4OafApVL22LmXhxeO3xqP/eBcvgmpwpif/SBsqKzj82KHHxfDeq2aY8SoRI44PmBpQ7j+unzyXa8Qz7dLtxSUNcJqnwG32jOuSQgzuz+ZhuE7TEa6pgzRAm3Qj7PE28n96iOVgiPKY7jwgnKyqCEuRpsVyYk/RN5vUnIZMeIJmUkK1dBjJHisNrfcqlbUbjAS6520O7a59JPY7opjscVvP461D9uMm0ceuRYuBkyQ53iMkWQ+T8jWwbEtUenMcRO1ciCo5fcx3AiFMsaDi1DEZelKGo8xVlYxkVFh97BQEhVW83koEKB+clUhXFVaqWnsrHSzN7YGRrBBDwgtvVdFqG8hJGsIeWaULjKftbOVTcQHIQQdwMo79SZLFqBu601RPWkDLtX8cFGIi3w9W445Nhp5yD4jDkaiZFGEMAkJ5IiO7EZJlk7a6IiDsM+fr8Tmf74IG559Msrqa0wfJu792g+QW9mIdY49yoOfvPRv9sQdf4a9Nh2vfv9MXhPAhCMPtnxmNDra2z1GzS0n/8Ju+u5X7a2f/8DGhSnASAC2PPYz2POwYzF80QI8uvW+ds3UbfHeQw/wyhmEkcfsTw68c9/juOHELyL7yC2Yfer3MPfvd/jxTvrip7ECtchlOZnMFYY53PDFb2DFY7eh4vbrsfSRJ2gFwvpKLEF0ZszM2+445XS8fttVqH38Tiy/4U5vC2rKsRxtsD12QmbYECx8ey7uOfnrVv/u02j66c/Q+PIbqFt7lLndd0EjmuEwkBIi6jH04Kj14vtuQo6tbNctuNFX+FjeD+81NjYWPlR745pmtc7AwM7xau3y/zHZv6nrjo6Oh5OuBk8ci5Hrj0a2lTexRbeHxbdMghE3NiJ4XyQJHUnoUrQgysd1kXYvxVHmF6hkk6LTV5+DMDMveZuaHIG5xjZM+tTW2PWWb2OTsz6BcYfugjEH7oCJn94L217+ZWx32edRtla1f6WbcinmD31fMOMC0TUfkhJS4KY3dNd1sekVn0bZhkPQ1qzvwjrxOgaietQEYTCubFDrD9OxP6UFC0W2rDSEfHVbv/96mHzJkciNKUcHX/Exks6oCksY83RajVrk7bstxFHQ5hf47ymN46IhDtVxFGux2TMrS6Ft+kK08mlFhvKqcozZbfuwg882TML5k7UnsYeiEZqX1YfF0GI5Nnkmv0j+wEfJHHqp1I3etLgBC15+GQtfec3TKzfchkv3OQ4z+B3eBDcEVZNGKQE2PnhvfOvuu/H5u+/HTr85C8ZOatYajraaerQnm1Muj+VvPo+NUYnNwc2tsQENf7/Jx0/cZ2fsevVF2O25+7H1lb/B9ofuh834UaAuNRiZTTbwmBfvvxuDsAxbYSzGI4e2ex+AStW4UWhKVaMt/o3WjuYWtM+bi42IXht1CJc2CoaOXA5NCJEnOf/MB6x6521MQRXWwRAEy5s9Dvk8OviTWWctr9fWVeOzd96Ew+5+GLveeTOqx472djdhNJagjdm82m9jMGJEZB+4avRlyOy7B5Lzlc1mH6+rq1v6gVOuCex3BpK57he4BjDwGUin0y/n8/lZikhVVmDdfbcCdBOHgBYQMnQvBvMmIw9ikJnRZrQYeWc1M9oAMkiKCIAMAFzMKfpqSH7gpTw3P0m5pjZ+zzMRW1zwOZQP5oLS3Iy3bnkAM/94PRbMfM0Pc9T+W2LL338a7ZVcYPiqibsgQi54/n0VOotsYZY3MTe/XEs7ysfWY6trvoSRu2yORS0rsKKtyYMtB4T+1SVV9hC255AngXFGkxlbVuUD+wllp+44crohe8h+NA49AVZttBY2uuJzGLnjxpi7ajFWtjUTyQCCjZIOVbFGnT37NpK92GcjnEgg41jFO3NEHrUhl8qoD2kRSq3xlWjHnBVY9cS7hehxB+9jGVTSnSeVrq7InMjKXEhCf7FMtUsVVtnFhRPnmeEou8Dw2G8vwtkbbogLN9je018OPwbz7v8HNkANxqKcT9Z8vGZI9ZBaDB4/EdmJE9BSX4G5j03DvKdmcHPKI6vkxOT4tiDd1IFapBGQUnwUfufkH+Cpb56JBS+8go6WPFK1NRh2ED9c8bvDoYccHrbmVnE6jdFkKAvrkeKPIc/zxkfMUI4gE6ApMLTr4B4lLQAAEABJREFURNLAB0GUBWmNLjoel8wQnd1qys90oGywIpzmIlXFC5p4vcatnTQOzdz0GieuhQUvvoAF05/FqlUroI9thPRajR4R2EPEQ2g0kYz3XYybbn6dKajcfbtCLF+F3lBQ1gj/khnQOfuXJP4oJzWzxjDsKPyW6DqHbY/K4TUIuXgbb5hScxPqlrYibyxbCbDxsSRaE3yUR/gVgw3DvN6loVF56GYvIQLqyIVIV2Uw9YxD4YIMVjSswK+PPhO/P/IHuPNrF+HqPX9kj//+Rp9m5M6bYPiRG2HlypUIUlyoyjMIMikeibISQubKUnAVabh0tOiUDa1FUFaGDi5pjWmjHNldxiFFnDlDnptlMKIKmTHVCLnBhm05jg9RIc74PRPIA+NlqsGzn4C2oCIDSwUeVzasDs4CZPnqtT1DEBdN48jkNDUA/YmE2IN+CzMRyzhWcL6cxsAofYBwMI4zZGuepNPVszrAtRuWP/CqJc6xO2+DulHrIod2zkxi7eShFwtw5ocn51v40un1aqGRXSSDUxPHKKejnPi8iw0/X2AE+VQE2JA0FRXYFPUYhzIg34HmOQt8yFMXXYmfTV4Hl6y7Ca7c9kBcd9x38bf9j0Bu0XuoKK+ASq61DXmS+skjjzBVhopBw9B0+/24e7sD8I+tD8C9Xz8Fy199R3DUHv8Za+B3dx2z3vX6+I02txT7zWEF5zaH9CYbmxzL31uE5W2NCNJOKkCrsTGAODZFVQhHXxh7MgLRH5KKq8Ghac5C71369ru4eMr2+Od6m+Pm9XbCEyechtv3OhKz//YP1KEWnYX3DXNH+TutoE1XA1iMMtkHrjl0oOzw3ZGpjuY0DMO5zc3N93/ghGsCBzQDbkCoNaD3PQNBUHYNL+KsAgetPx5jtt+ArxT5XYQMJcjpBvI7m/m7m61Hheh6C5vJEwpNMhLgzEPhXZFYaF28eHPfhPoI6RE8x9ezQ7cZj2FbTUGetrt/d3347i3TMKFmEiYNWgej8rV4++e3YMWbs+kF1tl3W6xoX4GRn9gEuz5yGjb907Foce3ItWVhKcOml3wGuzx8CoYftRHK1hmKLa/8go8L2Ovhl56MnS77HJ/SVmDiT/bFdg+djGFHbYpRX9gK2z/6/XC7e7+L9S45AsFYbobNHcg1t2Hk8dtg24e+i3XPPRQtHS3ItWaB+gBTrj0OWzzwLZTtPgqVW43Dur8+0vfDT/Y47LrTMfW8g9HU0lT4izQOxh9CeODGscQa+itGgAiK5nmJZGoSSKw8M0wKf7q8zKWfWtfqygK0PjIHbY2rPDhdW411D9uH+FZl7gqmprwieG8k5QDiFW7+CBxKlwhtHoO4GPNEFBuKmOMFU010FVKoRRqDSPwYww3auBw3o/HOhzx6wyMOxebrbIdJQRn2Pet0HP/ozTjyioswNswgo4uHqGh0YDZDns9QFeuvi81evh+7zLgdG3/qMKRfvANzz/8Flj33EtHAymWtWIRlWPHgNIVi/cN2D9f7wrfQMoYvL4/4HEYdd4S3P3/jjcSvQFkqQ/7+agUzpGEg6xJoKEP7vU8gz41+yJT1sMOnj8OEfBZT9z0QB9x3PY558SFsPHUrDAKvuS6RXRXzaoiEh9RFZB+g5jjOalQesl+cD8hnszfW1tYu+QDJ1oS8jxlw7wO7Bvr+ZmAaX4nGX2gb1jt8GwSBQU8S3dOYLnsuSE5LiPE2sgQR0lNQvFFuCWaRXS3XaGhBC+UoosgXMkdkzPM2c14zhO1ZVG0yng7KfAp7944nbELlYIzO1KE8lUamqgyZFYaGR18mBqibMg7hiCogk0LFmEHAmArM7liEXD4P5awcM5j2wWhN57E0XInM0HKoOPZZx9dpwYhyzGlfisxatShn/MRv7ooNfnoY8k1Nlq6v4veQ22ODPx6D5houPK15ZAZVeVzHkABvNS/gwsx+8o62wSgbU48V1oolwSqkB0f98O0bqvhUmB+awpy2pXpbChUXzxM0GTIMkDw8jjUGa475oYaSMYMIPG4dHWgTGXVD92Kcr473lmPFzDcLzolHH4wMqgEeFZtCDSkVQJQdqVQVrpTd/Egij0WsYCnE8JhSfEUvd5BOcwQhSRoXXZ4reDLGpfHelX/FyhdeDodusA6OfuZ+HPjqDGz0tU+hasRgvDXtGbyHZbBM2gdnKith5qB+jEfX+vrrWPX0c6HjU82mF52L/Z99Hp94fRYmHLW/v/aeuvxyGDfdRVddbUseehLpsrRt98efYKuZ92O9f1zA819r7973JGb+7lKM4SadTqWifqoqAWdwiIqVZbyQKitj3yF9jr4AoNWCgC1t9CTjTFeUs98ydLz+PBZfcGUYuAA7XnYOdnrhWWx14x+QGVGHxe8sxKuvzkQWAVx5GXMAQSbDLMrlVeYQNzWkiLuCROF91xaE222Oiq2mFiJ5fv5eUNYI/7IZ0Hn7lyX/KCc2syzpmmQOxuyxCarHD0Ze338lxpj7W4irrOOtZSSK3mO8nREX3X4Wy8xLlJTEQpkAo1VEzVfJIq+wkaw+CAM3aFTXaSEGWlY2h+GiJtSUVUO587zdPZY7S9u8VkYCqWFVyNVk0LGk3esdfFpr1/ec5lXoiVCS8XVow8vv4cmvXirVL7B3fO9C/PNLv+PGRHB79OhQNmot3H3ypfjdVl/Encefh3xHG4ZtsR5qD5mC5c2NxEa4to5WNIdtMD3KpoF8jpskM2fLHOY/9jJe+tE/qNHe0orbv3QO7jz1L3BlaYQu9MfCHr2fhxTxAbYGAwfhySQbRcZayIY1YlFr8tNWqnIKEbQaVt78YmEIg7bZAiO225FPW6u6hDhqriiXxbqWcoqs6k9EsUSVRzGRy3ymrm8SDMjl/o+96wCQrKi2574Ok2d2d3Y257zL7oJLWGDJGSVnUJAgIFEBMYAEEYGvZAwEQREUVECQJOJX/Ipg+IqgCH5yEISFjZO7u/45Vf16emZnenqRsLBdU7duOreqXr1XVe+97pnBm48+jlf/8SSWvfIqMYmiq0yRRhu47VSj9eUX8fCuh9pTP7odbyxdgtzIkXjt8X/ijuO+iF9d+DU0owbR8lYsoe35R/6Kjq4O1hUxPoFsVyf+dvAx9uiXL8biZ/8FN30O2oeOwLP/8zCu2+NQvPjLn2AKWpBctgR/2+tI/OVr12DJ8y8jV5XE68+8hF+ddxG+s88+aF7+BiahCW7JCixTO3/+KzL+tWsEQ4TuZ1/E4sefxGvPPEudGyWvg+WPP4FXaFu5fDltCVISmX+9hjdpe5nH7bhZR0jjtVPPsye+dBH+/eQT6Jw0HktffwN//Pb38aM9DkSanwnW8/g6n3wGbzBuyUsvs54E+iajNfJG8+VbKxzniUPN3tsjlQi1cX7+jXX9kVTJ7/AIhBF/hxtZW6uPoug2XswrdPx1w1swfasFLsPNQ3pMxkkEU8lTQe4XMgOMPyhKRtlok59iPgctKtiDLqep8OToBck8OYTEphBFXDSo8uNBy9GbRJjkpg2Hdv/kkzVKzC4J4viqK0dl4PxaDRem1m50/OV1D1IdL/zpWeT+ugQTks38XNSb8cJvHsHvvn43Gt6oQttt/8RrD/3dO4ZsOBVvuuVAMt9TMiOxe3DdFMIeiCgZIbusE5lHl/g4x89bX37oGdT/owvjq5sJN5J3gVEw69GDdeDS5CLeMxYRaOGdiRk5M020mK83kjIIRTVJtN33HNpeeNUjE3yqmXXUIRzlBOtQ77yZdQYeymDPERF0ICLCSLFezKO8oiijLJIcES+ZJsankFvRil/vdCCumrMpHrv6exiOYXQZUSAZwPZUUkAV6tH5/LN4aP+P46YZm+DqeVvjqvW2wmPfvBCzuIlMQjOW/+Ev+Pk6W+CmRdvDvfgCI2pYAxAxOlrWiufO/BLumr0NbpizJa6Zvgg3brkzlt77E2yAYYzW9VeLqjdfx6uf/Sx+Nm8bfH/+drh+9hb4/elfxLSlK7EecXVoROv9D+PBdbbCbRtuh6rnX0E1atnfarz2hQtxD9v/82e+hFEYjsw/X8Rf1tkOP1pnEZY99Gf2pwEpNGD5VT/AL9bZEvcfcBSaXMTeVyPdncPys7+K387aBrfP3ho3s4+/O/IoTFn8OtZlXdVI4l+Hfw73s/7nLr6G/R2C3jcVjn3QiKHA8ZZSBqgajobdP1wUnfuhmbUXGSriOzQC0TtUb6VajgAv4mdJhS/ITD5gc0vVVcNlezYSIw5cYKN4GjlQ8lYUJ28xo6/HGmsMAV2I9R4EYGYAjBtYDhK9xoCEJdDRGr55XVdfjbqGKjh9U4I+cKorxiIg0cwCQNvS5ehqbUeUSFADqlNpVCdTcOx78cIwjBtVAoZUbZXHJVk21aTRXD8U9Yka0AWl5f98AU1WhSlDx6ApqkXb80tlRnVjDTqTWT6w5Lxela5C0rcDWMKABEJiPyNEqK6tDjrLKo7tsPpG1EQpeoyWcCQg1itlFqZO8rgEl5yzUEFEu6T4eOVz3uYEHZjSCeReacObtzxaAI7fY2erHTUDOXQU4sIRC+JYq2qPXRYLA3JjhI7WiBAF2bF+Goqy2uBZwCwO5Gze2DSS97hDu7HuOHBV3MxGcSuZ1N6GCc89jrl8db4+hmECaqDxELaF0gLi1nE8V+yHk5GxEbea4WjC5M6lmPj8PzBz6UtYyLhN0IyR9Dni1EYCVRiORkxasQJTn38CH+pqwyJaZjO21tcXkCOQxCaowRxwA6Ndx6JbkVmsaxHtY8lzcGhif4Rbj7Z6cOzhWBpmogpboQ7TGR9BI5TAEOqzGTf3pWewYNkybIUWzMMQRhqyjKthO/OoLUQtRiKFHEIy2kOvQAlEBo63kBzaEO26NT9LH+ejOae6oyj5E6+8XUWlngFHQNfCgM6K4z8fATO7Ka5l7KJ1MHGrWdxMOr1JE0kzSJy4MJHMa95fXJgZVU47MmaGmScaQYHZECczQ2Q8tTRF9ORcDgnqVEEVUMHXlisffw1Kyao05uyxEO3LV0qFGZcWvrZN1KXQvNl0b1vyxItofeV1JPOfAXXylaNI+0PYPMPysDIBv1D4thipl6e+Vm4qWvBo8jlZnUYVN6sEImiTSaQjb89ksujKdvs+yFDNTTDFJycuDMg5LUtO5gI5P2pUWb9EeUU8BNYcemFmMELKyR7nC/gYP46qG2D1qhm0c3yg5CiL5wMkDkARx2vJ3X+3rvY2J0jNkHpMOWRfdKNDqqcoX5uUiIVq7SEr8tLZJ2schDBvj/sHjoE39CqM1hpuKLVIULJ8vQalUEoKpM46IqpRhSHcDIeQ1zFWOLUJ+tLUG7hBVPva4FNEuzAgr0E1mtGAkYwfijSREcdS4wmfHEtHXJK+ocRpC6pnnarD0ReuLKM3wRpS3JIioulgNrZZQ2wtKQ3Qbkjwp4HoRtoStKgOkAvXRHuaMvIpR1l4HVsLN7omxiRpCzFg7RHqaHrduNQAABAASURBVKtnr5P5GPPcEQX6w3GYt72VIocs26077iBfl2rg26MHyf9BquR3YQSid6GNtbqJ119//b5sNvu0BiHBp6i5h2+LBEfdcWH1E8cBfqHlsqANRbj+ybw5AoMpOeJFERd4isysiHafKap+cJrm2A6IicCFkXa1QRWJ6hRe/93TWP7sC1Ba54jd0LjxeLQuXorOpW3IdnRgyie3w9B5M+XGvx74CyI+waZSKa9XMd64uXYtaUO6Po2qEfXenlAbaosbWQ7dSHPzre3qRhdfA+s4jT4BR200DVVDatD+5groSwtNs8Nd8PLFS9CZ60bUmRAMiVrefWezyLBPVXxiTdfXersK1ZXJdEhElIqQ6epCtp0bKC3+eMmVTUUZxK4TRbQEMrCvGmMwGY+DDMYfDrZKkslE7lnJwqqTyP3tTSz5+d9DENFzjv4YqhvGI4cunlVjPXFroBwWVzDF3THKfXPsk11+URxpvhZ5ViXFhdacbzuO6YsUTvUYHZLJdPjsszRZQ2SODhGZz6o755HySxPvIQ/qU6hGIUV9XF6VX22Ie0O+kE0U7KGUS7bQQ2lgn8ENZ9XahVGU8CLJISKUsulY+toVJxIq5pJXhxxWILXTdmjaamEhjOvFt8z4CUXBUhHeyRGI3snK39u614zWR4wYsZIX9KVxbybuvBATNl8H3Su5eHPmGBcqbUzaq2DSYmQPjzc6rSlhIgoXqAe1qqSTa2ZIwBjqWIIcnidSCXQubsUTF/8MSiMnjMKut38Bcy7eHzNO2RIb3Ho85p+5FxdI4PmnXsAD3/8FhkdDkV2ykvurcy2jR2DjfbdB/UbjMPuC3VAzqsWpnkZ+vKF2+UCHjD5EpHHqLhu68XvORta4lOiVK23Dp0/DNhcf4TfeCZ/ZAk3zptEK/POe3/Fuvwa5N8IT09AZk7DeR7dB7abjMPW8XZFurPftCKwRUDtZKlZd7WbstdAN32kiwpMpeKzOHyvdq5ctwM04bv7ESHcqPDmeMGPNPRZvLl0Y/K9tvHHjn5HLcZCIbp4yERP23IVbYLvvK02stacMknmbUemvPdlFdBey9JgKxj6CzlEw8RjZuvDwLaGfFFoWxojRNiJu/SCLTUas2gnRoSz2DyQrLvhCjAWl7NLYrvqoK6CcICMotEShjBzjje2UAS8B4XxAGnUnfpyfUmqkwI8Bsn987LF05VVoiVF7u11h5N/uWiv19RqBKIpu4CuO52VMpNKYf8T2LunML9YRF9riudR3YhmD/DqshVdYLlg0+RCpmryqw7xFnkBmBt3BhsUA9BqUzMRFQJKfoT17wx/wyAU/hOOrxsYRI7DecR/Bel86GJN2+JDgeObJ5/CTI74Ge3EZRg4ZjjceftraXn4dSKew6deOwM4PfxnpeePcy/yMTwEJfv5nyQhdryxBx9OvyoSFJ+5vm1x9jHsttxSOG6GMK55/BZP23dRt9qsvYMZJu8HYpUeu/ymeufdvGNE4Am/+zxPWuXS5S/Ezv00vOwqb//o0dI2sdf9+6d8KR7IqxQNIoPu5xeh87XWYRbbZaYfa3P86yL3S9ia6c1lu4Ab9+IAyCiNGBA0qiUNOC2Bm4dupCIkajKLzQApl5ohj0/H7F7H4jz1vuuYeewiqEo2syW/lvqaEL3uKctox3yPky8AN/aeoyCyMSKZiu3RR3BcOB1WVIvh24jj0ST12Yc1jkS9RIqn9EBGD4thYH5wXx5cbHXCKHLx+y0NirqhYzrtWg7UhWrQF6rbftFAF3xZdtsEG1r0alVSg/+EI6Lr7D6uohA82Ama2jBvhZTFu4i4b2cgFk/Ov7owbEEAMCjMBIWmCgdbYbnnZwGSMEwsgSj2ZLq8Yd8+wgCoiUMQ6vJMF9w1uJlV47Px78ZO9voS/fu8+/PvBR/DMn/6OJ+9/GP991rfdD3b4HN74/VOYMWwCGuvq0f7icjx02FX22HX34Plf/h4PXXUrvr/3WfbwFbfZ3265H0/94e+IatNwSzJ49PRb8PRdv8ULv/wjHr72Pnu1fRm42rNl4PG7fosf7Pl5e+rO3+Kpex/EfV+4CnecfA1a0kO42Taj/R9v4uFDrrR/fO9+vPTr/8WD3/gRbt73HHvsW/fYP378S7z02NOoaqxB5uVW/PMLd+DFe/+AZ+9/GA/f+Av7d3Y59DmjFR2rb7RE4ejz+PzgSTYzWsENEExCwG+sVHwuHktvGKzI5ZCsqWK/GwvIMRsuwLgNN0UGbd6mVmKSQefPShyHCUS/eJSXHXVHWUTWK8cYEBN5ApOiyfrJqkPeQCr7Aa1iCjhj/fEJt1Uw/RkCKlzZ4Fj3h+nfZjQb2zPyOBfLsa0v78H0SH0xq+rGlkByJHG8hZTlOU+h5vNHIZkMtxp8xaK7o9vfQmWVkP9gBKL/ILYSunojcAMv8pcVkuTTzbxP7Qi+F4PT60FDfjJRQE8qaBQiIhxydFJh6fK7iVnQaSrKXEa4AYK+BJcSIYyPNVQhuQgIPbU11DWg9f4X8OAx1+LH+1yAW3Y/B7cecAF+e+6PrZH71rrNkzEsWY8c60zWJtH6v6/gTyf8AD/d/yL84rhvI/vkSnT+8DE8dOR1eO3nT6K5fggX+zSW/+o5/Pawa3D7ARfid6ffiPpkNTfIyDfvkoaX7vg7Hj7027jnY5fify/8KSZGLZjZOA4pSzA+hc7f/guPHH8T7t7/Evzm099DwwtA27f/hD8e9V20//5VDKtrQlSdxtI7n8BDquegS/G3r96J5upGJKJolWP1DQ9QGO0iMp81Vjl+5ikll3cYa8xx3MVlX13KrOzEkMMWoGn2xJ5Q9nPaaSdQT5OyJPNnzAC2ZiRQx4DJiDB6RS7PJRvtVHtl85p5j1EWkXkd+RJFKfaDPtUtbpQDod9ktAayQr8dY1BmUmwMdbGwGtzYlgjkKCPpKrE8LuZ5tV8WMI61SzLyfmGDGh3akdhkYzTuuFkBa2YXk1oLhorwroxA9K60UmkEvLgXcxO8PB6KabsuwvD1xyHT2oWBppLsjPN+xnJR0enSBFQt3iuhX1KcHIEbRQv1UCrOJsUMTUOaMKZpJEblhmFCdxMmJ0di/qjpmN4wFg1RDZd+ByXug9CvIoweOpKY0fjQqJmYPWQ8WqqGYXztGMxqGI+hiXpu1zlUcbMfk27B1MRoLGiZhcnpEUAmgpLj4l9fW4dx1SMxq2oiNho9B5NrR6LKkn6zBVusa6R/yChMY/zGo+eynQkYXj0UUxrGYXbDBNRFVciyJbUzNj0cc6smYZMR62B8uhkpJFgDyk7G0YGZx0cg5+tqUI8s4rhTpywnJYgkrxZ1ZJGY0YiWIxetEjbtI1th2iaL0IGV7LXxiDTWakV8FXjBIIQoNkQUFCGbZKq9snwaVxkl65ZKsqg/vPFIRT1+58fUZBiEhFEborjNUiHCyx9zyeUTfE/BpPjQy9AyTSWz8YiEVFxJYMFpbAskRYHnCm8h5Xxc/SkfRzKV9PH8uOSfr7/++s1eqRTv6gj0d+2/qx1YmxrjK9Hv8GJ/Rcecqq3Fws/sCSQcctkcJ5XJXCBNMa27eqXJeQqzMF3NiCOxJFYosqIcwfgTDJK9ZMQxm1d6CprAqgA6HBth//hRXwoNVXVoTNWiKkpxsjpuNEKikKQ51plMJpG2JLRRqA7uF0iwYHWsDTQZkokEalPVqGZdET/+56MvlJIJ0B+BwUgnU0iZFgPVDMaqN/DJIkNNqgrpKEk8TQqhLQoaDY6SIckKa1Np9jnp+0DHamWL0dzldTx+XPI96emNQObHRFK5xKFCprsbDUd9CDXNQ3wYb2paXS73mhSLkph95qlIoYZ1dyOi0dg2mT828b7kaDB6yZilkTEbSTmbj5cck3w5KkKrfrWDQh3oJwkpCi4riQ2YuDQKoogxIqols7DxOJuPAUusdjJGiMppk9BC7jnKgmkVIfKWHmRoxxtXq3C82Unusjsa996pOO6aESNG+N8mKjZW5Hd+BMJ5fefbqbTAETCz16Mouoyiz5N22xxT9l4P+p9+uaJFS9Ms4hLA9RgwTjVmMEVaHuUUUc8zSkWZeL+Y0BnXYeCPgQtsES4vEkZvUBRHGLhAe0OOHTB6zWurFsIrXhR7JYt660SykmQ6jRe+9QB+/skL8cj1/40q3giweoiIIDOYkWCIh4MSRXlF8En1x5oJ6xEhRPa4/x5cRuHrYLuCSta5UB2mp0EZi8goa1zJys659gyidZoxer9NCzHZbPabOZc5JTaM3WlrzNx/H56j1tjkudrzQp+i2N63PxqDvjaFG8cqQTIqRt6DcdRoLMpGWRumuOoTD7QqltBCtnxNjhbJ4hRLZvNe85Hqk2JE3lxGYXlMT4y2+LyxBIu8z/LtemWQItRrHmU+zourVXQjU9WEhnOP52xO+Ejn3LNcF77rlUpR9gi8XcBwHbxdtVXqGXQEFi9e/E0+DT4qoJ44Nvr8AageWwv9GyHZRMZCa7J4WIAkaZF3nHhGAieQeUJRMnr05KjFO/IVyEIANzMnxs2CrJAjj6cqJxmkk8Dk22UdRnmgbHmsMd7M2J+IZOyoCxxFSWbS8odexhs3PI7aRzsxpro59Ij980jWwQUBZPD998ZyClasPhBKxnjqlMvNHs0++LaLgtQP78vbDJaXVoPlgGw2g5YTN0JVQ70PZDsr+BT9zWSy6vuZTOYJb2TxofPPwrChE/nk3UHNfGtGaaBsHD2dp95+B53X3jb4unhioKQYjZO46jB6pcsXk2wRFdklG2XFG7Fe7Kcwb1OE+iC0K4H24KJidbBFYRTNt+KQyMvhmKgMkhVnxIjIyshxHy3fYhkhvSCONzltSJ90FOrWnVvwmNlppMUFQ0V4V0dA1/m72uDa3lhLS8sKLoKnkXIai2GzJmPdo7dHtr1LqifzJQsKxiUNTMZp58jJ4AmrJk4kLovBHhHENiCbSLooeHtK+WBgNhJ6JzboCjX2dsWa5YXQlhY+Giy2Ui7KqitVW4Uxw0diXGMLaiyFuFH1TZsp3mJSk+yuj+6/de9apTB1wEK/zctGxcFMS6ngBv1IooOj4YJYTmlAbkUnaredgBG7LywEcqwuM7PnWIXjZvhZcp/rJ4/DrDNPYhv6hrwuD/P2voUq0njJHiMCD6XsfUkxohgReHHZExGsMdr85tK3PZRIARtqCWUJMF0xxjjSVH1pEsokXVeCGiNjWfpgZHmAjjQvDshirLhoQGBJRzuyU+ei+fOH52c19NblHl4Llc8CS47bO+uM3tnqK7X3NwJc+O7mQlj4c2rzjt/NNW86Dl0rOjiNzVMcZ7FAbiSukL38Mok8jk8zJq/RIiLzmbNcrza9XCiMSE3CYNDiYUEEJyUik+Zg/Mmb+2UeFnv0+jDfh9jUlwuvtnj8PBTW79gHgmQnW61sebTqM7Wd11ebsQ+KSVjkj1ZqXLfs7CjtViBvK6foyCI3pgqjv/K3pyQeAAAQAElEQVRhJBJJU0gum/13W1vbFZJFZnYn3wwUFsGZxx2JCQu3QgbLfXvC9Ec6ZtmNKPFAjpoFsU+pI5NHcZZHaZuX3Aeqw+UTC4iCT8LoFbFXShaqUQD1Q7xcCnGhRKFdlJHUN8vjYp5XS7KI3rg9ioNmY69cARUkK+jlCDk+4RvqLjjFVTUN8wGcA/pDGoWbIG+sFO/6COhaeNcbrTQI8DOAM7n4LdFYpOvrbZMv7ItUKsFXZ1m/CMlufuI5ltJATouh32T0xo4IEe8wAS6wfocRj8xQnBJ5Pc8YYdCPI4iT0/fBzKj1n+URcc8DA2FGjRlMeUapdzaYNyhG7Rh18choLtrEjHZaysjmMZHa9hLKjkQ+hRrAOErsmPpjxuVRAkA7oMJxREQoNzE+x6f7lpM3dw1TxxWiokTitIaGBv+FmNjIa+FUjvm/pEe8BuZfcR6SNS1sMfyNWdmLiT1Vl+iH59I1kcVF6JNkE4Fodss/2QUdqyT5VZcoOHXUjpHSBoqC93PU8lw4h3KSkLpIQ3uxVk5kjAntGFsOkuymoiSZx5vHhNKLJQrHCPh5Ai9hNZJGZhmw/Q4Yus9OFgfynF9uZn+P9Qp/b0YgXHvvTdtrdau8+J/hAHyV5PP4HTbG/KO2QWZZO6eYJo03Uw5cpXH6OApalsjyi6DBbwJ0GtFmPbGcZDAz9E0G452+g5n5OiIYIeZtqssTbUaiY+DMeDOhjJuuI87BzMgHyi7vcChGhfaDq2R4gPhS8SIpptpMEijlBQyejGioQYNnfh/mRhiBSTbwuChG5CIjpzp4NvgvO6V2moDRH9uEWgjhTY/+Pc51Qespzewl0pdjS8uG62HacUdBT4MAYnOBq8JAKuF75QDP0U+ST09yQus4pEsWNOaSRUFXaYVrIyEHSVayktnyvQhtWElsj9MYFdqTzVSUSTE25jq+WC5VhVoTTlQKJ58wzvdQ2uqSotuBIS0Y/tWTkfS3IACvhSd583PR6tZWwb/9IxC9/VVWaix3BDgJLuFG9UiMX+/sfTB+yxnoXNHGqRJx2oGkSURugctqtILJSPGGKJmqX7jEBTfiIil9yMwQA+V39JsZJMd22VAiGevmzsccemAmS6CBw8y3a4rNgyKjwFiWPluRzxsGKGKcWSwNACxhNvm46RkPNtIOKJn1QTJ93k+uIySEUpm5PQcbwdegZ3/YRam0D+J5foXnu9Srr2uJecCDWWxw1qcxYsMd0Inl1Hpy6EfcM/jRMpYGJeONjHhv0nmV30E/wefyMbIHS08plBELUkQcj8Y7+8N6R1ERMCqNkUWOAUTzdvUGHh+h/BRiA94YHfoc9FJlaMNKQXr5AtLlbY4twRPKSt3IWITar38Vtev1fBmG18LpZvZmWVVUQO/oCITr4R1tolL5QCPASdBJOomLX4cw6bpGLLrscNS3NKK7Q1+UMU42k8sT12jPVykclys5CdUJJSPEEJlxUaQTPclYI3culVziGBe7PIxek8G8X9KAxLqFMlMJ4o3V+kowUNLiqicSv8cYUSRjJCWIsSqUnSwgIwb6VlkY5WAdvPRYNsgwgNyM/QeTxtGPjFGJs8FicTCeA7q7O9Fy+uYYMmN8IYx3/mea2QsDhdPXTTqFOH0rBsn6Biz89hUYOmwSP0tqL4SpQhHYowjFyWgBetvgbaE0KKkURhz0+uNH7yRfbNc5kw5iMUCS37zfCgi1UVAGEAI6lAHieL0GqZzS8m0G7qhZOWEcox6cKysi4I0tgGQoP+WwEu6Yo9D00V0LQTzHN/Nc31ow9CdUbO/aCJRzrb5rnVkbG+JkeICb4OnxsQ9dZwo2+Op+LpvthMtqywCIyf/9Sm5afpGGT5rA8klJWATjj2QzlcT6xTzIcSlfHJeHIZKRAOmhRSolslrijsfaVRPYqpFQdrIiZLFcdGhFiFXF0D5gZjDAE5gkk5WVPZYNRkQbd+Wcy/l6zJeA7Do6o27ElJszK9qR3nOaazlokcJ9GM/v7YlE4lqvlCjM7M9A7pwYMmz+VGzw9XPYF20OGW9WX0ReYSFZDYmLaOqV5QPPlMh4LDquGGCx0IcbcTJFeS7ZVAxCwhhjbBBc7I5xcTvG2Ch2rga3PDaX56WYsIEcW4MnlJHUr/xtUpkbtdDLEc1fgDH/dQLf7IRG9CsxfAo8LmiVck0YAZ3bNaEfa3UfuEBewrvDH8WDMGv/rWz+kduga1kbTY7EJYwzV5sVF0qvq6DJb46y5bSgm8HM5GIAIMl8iZ7EBV/1yGAsjH5P5kO44Ea00FEqs43QK4IoOL/IAhE3YlpKZluldivgWW1BLinkQ7R5CcdDR9mxDDAYwAB2HYCx31qwADNyujhE3OODF0zl3BiAcbllnUguGIXJX93dklHh26BvmNmppJ4KWedA+ctf/sp5LpstPCWMPXAfzPr0p9ENPlFwnE0N5YON3Kgbuc5Bln6KvXLw9ZjUCceYHkuPJKxIFsdCV4J0yVQHzcJyBNmLciNUpWNvnIS3TMYaQFLbGCRZwV8OGoiI19iS+WwsZSMbJLcjM2wMGq+/GOn6Ro/lzZAm9DG8FiqvQf2IrBlFeefzXenrWt2I493hCZwk/wyjkMD6Zx2EcVtM50YYXoUZJ3nwhVLLRrCZN3BihYVbDlrCRhd8VH2OWEfxhAZ1b9MuwjijjkGSxwhPnNpUO7IxnJbBs1kewwC1XWiSuhWUPKYfFmNUT2Rh41aYqegH35/J8kZxkW4gxC1fR+iXcQEMFq+jRDL2ozWDxNgajLtiL9QOGVYA87BOMbOnCoZBhLPPPjvX1tFxPK+FQsy8c0/DmM125Ua4tBAdUWKzLNk2y4h9F1HslY12K7L0YBw9RY68aHlrwDlaZXF5K9V+ckDEDvPjhkGS5f3O86AF2RsGLSzfoxDjvBbbSgXHmN7zoHSEvKaCrQTulRJFBhm+xK676Cw0rLdOAcfr4PRUKvVAwVAR1ogRiNaIXlQ6AU6Q17LZ7PE5FhqOdFMDFl15tGueMwoZ/f5gn9kn1ViIhBcZ+GOU+CjTd5LLTA8R8ITilK9ELMYVu4tls547aD2JubwzWrXWvKeHmTAM8HuogRoL6iCxWpSdhGc0mQ8pp20PZGGMM+MxsBOS9fQaj1XMQQyYVH9OnaNcMnfmkKtyGH3ZLhgya2wByqf7C5PJ5PUFQ5lCfX39q2Z2eC7Hd+KMSdVVY5OrL3DDxkxzGawo6hGPg5pKwlbJ5i06CkmGBLRhOh6daNUovU7UGIgUASIVYZ6j3xR8qk8kiKLFS5PR7UgRKc6yxfJgXL1XSzqmgFVtQRqoVP0iIY3HZAMBe9kdN3V4tPCKRcmU5fbXgaovfsYN//juBThvam7jOb20ZGjF+Z6MQPE1+J50oNJozwjwLvH+yOyM2NI0bZxt/q1PuobhQ5Bp6wRnInon8yaVkSQDcvlpZ9J7g73GiUiM6+3lhqD3qgPF+EAW3i9sXlZdFHvXJcMAZBYcYqYoA4IF1AzlpLgOrv3lwFfBqBUuSL491aWFVDYzow2ksLyCyTyppDBQzjpkuFcNPWNzDNt6fgHFNu7ka+5TC4bVFMzsN4B9DvnUMHuqbfqj61E3ZAQXWb1VU78clIy9Fu9Lsd3oiEhCWx5r1IuzdG0oUd4f+2QXxfqqXLWCUUJp7CRj0KSoEKEywHukoA9Wmm/VBoMV/EKKCoZBBGHVT8Eki5emHM9NK1LHHeVazjkJPIc+jNfC/7W1tR1bOrbifa9GIHqvGq602/8IWCJxPidN4TOh4RtNt0VXfcJV1dQg29ENcFppYnKCSQwbWrwx0RHRGhlB6EnSIt3PUjDvF0oSEEODhpJJWDbhMX3b8MbBijjYAONPvJGpXpSRTBjWod7H7Xub7OVSPsDMOCJctDV2srFeZsRJbUiWS7xfygHdy9pRddg8N+6IbQvhfAJ8rL29/eh+Y1bDyE30Mtb1gzikedEGtvGN17jqqnoOXQdHMPQulDGqh+eIQh7lKBtlcTAZKc7quHlfsBiZjj/GUh00Kwb5NgYFE2D59szLoIayk/VBm48MpRcHLMrB9ARbvh2jSWMhLqLaT3bIYQUSBx3kWi47AwkzD+Vc1l+FOZJP9//uJ6hiWgNGIFoD+lDpQp8RML4K41vRX8fmUTvMx8JLDuZalUOuM+unplGTP7IIzvx8Q97k/fLFJHsu7+Wk9H5jKZLZTJLF8H55RLz2CzmFNOr8EFIqyUilswmfh0i2vCxmRT7pA1EBZz0IKzO2EMHBcBY0HQ9V1kADs8ZCHokaLxcbZOxL3ACzK9uRPmiGm/rFPcBNWWEcEqf/FPKxuro6/y+z+oatrs7Pio/lOfttHDfqI9vaRtde4ZKI+NTBtwPsfewbiOtYzOOcLyW7IrBRzvJYjV7ZxcOGRgdtKvsjo7GHJKEEGoVkkOgKWEc1RFMoI/PWhb1FPj5EDxYvfwQl5+OkSxuIgt9xlEG8NBEGTDksh+28ixtxzXlIJpIezPOWMbNDSYW5PGAFFcd7NgLhunjPmq803N8IcNIs7+joOIBPAf4X6anb5AMW2bSzP4LObr4Ky3AiG5cCreKsgAswS/jJSrNfIFCUzHuCIfaHhVFLHegF72IdBkqKl89UkLTxepmVGaONtsFyAUOBuQBnFQW5lOBjWOhYjbuYeku1VMgqPmNfZTQGRySpZoZ4wMwoe8UQ0Wkk9JdyQHZ5B6oPnIHpF++HdG21xTAzO5bk/0tIbPtPOOtaRtqPC+pjcT1jD9oT6132VY5Chr3l24HY0YerUyIdS1Tkk61I9WLCl6HQ0EgSTiR5IApYoYI0EG5Vu/kxxmomtaQQ47kpPibZyiNFlocE2wCT5Yms3+ywDNh0C9dyw0VI1dYIrpsh8LzpWii81ek3uGJ8z0fgrV1H73m3P/gd4OuTV7u7u/fh4vd0fLQbn7gv5n12J2RaO5HtzoKzLCwk+fXHOP0isEBPkm4WbJKR93uZdjOjJRAGSMVPREaMMUJNmpdZDJKN+BgiWVSsx3Ip7mPUqECmAqw1L6C85NE8XqElqzpxVsTspQIXpl9iUJavQOsOmIUpF+6PdHVtCCSYNy36KyC3UHxbs5m90tXVtTfr13+eAHWbdMJhmHv2mdwI2/IbYaEbvdrWueOeTQxghR/0SlFeM49ySBIHT3GJAVOoM9xHSB4QWOQwLzu24LwUdC+WUQS0SmMNIBkGT+VgimsJeOdr1xg6OkVkvXIOy5Cdt74bfvPlqGoeGsKI4Lw9m+fpGoqVnB+BNZXF1/+a2r+1ul/V1dVPcyIdxAnl/9B2BMNGpx/iFpyzu3PZDHIdGdCkDOJg/Ok7Ub3OJ0Y9vWkx1HJlAJHwSbImubg39FvQa2GJNEaaMKwTlFFGYig8lIHMPbJ3YNAUxxgrESnAVKwGGWOh9thvjaOOmbfrvgbvo8RxZgkYBkgczOySdtTvNwOTLtkbqarqYuAp/Azv8E8YWwAAEABJREFUvGLD2ynzWvg/viLfm330f2jbmGaceTLmnXGuy/DFaA4dbK53zy1/JDpzEb3KxoKHwbInh+tCKPibKo2NeXewebFPIb8V6oeXDIOn3hgrOy6u2bxgjLO85NmgheUjdOyiUgHmnaHUfAFjNX6xBYW0DJmNt8aQn1yNmvFjCm7erFzNa+FLBVhFWKNHQOd2je7g2t45rnV/IH2Ui58+AAJlm/eZvW3jiw9AOhVxI8yCjwMozMA+A2bymKayk0TSKaeBmftBH3T/qiLiDUObqVDsB+uSVJqsGOVArcdiKC8Zo6BYK8b3Uood/cox2liXjsGZJPNYjq3n/lUr/V7pW2QduvkEWLP7JEzgBpisqilGnGpmFxcb3gk5nU7/me3sxf76f8BK2aafc5Kte9mliNIpvtLmq/J8//NH5rsReZv50hv6KbTxycxhFvNkLEVkq2TrVZvRrw2zOJqmfrKQQoU+6boM1A90QFPoq2pRbOADgulQmyKK3OTRq+cokRQTUzEsHClPwVZbYvQ9V6Npas+fx+O5uSWKospfhCkesDVcjtbw/r2/u/c29Z6L3b2k/XmHWfht6WmH7oiNr/w4UtVJvh7V3xnFKpPbvMWxNCgZJS0bJoVyFARKecHb+ylM0x5cQMw7OdE9L6dgqIc5ltp8pEvWpkZTeTk06/spMabyguHjwIa1eJKxaUm+FxoOKIU6w3FKL5AcXTn/Kyo1R81zE791gEvV1hfcPCefM7MLC4Z3WGBbvyd9lO2uiJuafuIhWP9730SidiifCVtpVqfJmHWUEYLueORBoiOfpUeUxcl4jlVKc/ko6f2T6ovyKEVYXu4fHVsDyvJqRB7LFEtmy9cvbnlklLfl1X5ZjO3XOaAxHL+xfkeMiIxaFl3g0O97oGu55UpXPbRJ5piu57k5jMRXNLGpwtf0EYjW9A5W+hdGgBPrDi58e+ay2cL/ohu/5yJsfP0RqB/d4J9S4okaIvKlcRrTYVRFZKCJyyGNVEJJYYBsMHoCysy8Bs+N9tLZYAWAvozCsB69WClYVxWMdeiJVdzoVk+MNoplZ/NIB3N5iRVGqoOqmYGZT1HOj4lKD1dh3CPbMuhMdmPYWZtjxgX7WVVtA61yAjwfp/G1V+HfYQXrO1+a2c/5tLEbX4++HLc2bv+9sOFPf4iqUeORwVKEThoSXnJQMspBktZDsU1+jYvRZcSSlczChNuGuIaS8EKNRpgIfsSprGaO8vjyWgXbNZI4Bk1GhBHdt26jHejmddKK6Njj0XzD5Ug3NwczfbwWvkF2OM/NSvJKfh+NQHw9vY+6vPZ2NZVKPZDN5Xblk1jhH3GO2W4BNv7+sWiYOw6ZpW1w+d+WD7OTU1nZKyqM09u49hgibgh05RdJDJg4qYlHiIMXWZaXjU1xnQP3HPinQDYo2cjlKqcWXweBwjOM0uplY8/BStSunnwjROoSvL2oqshbjF5DnNwyPmG3pDH6ql0x4fgd6Yu8i+Of4aJ3MjfA872hd/GuaGb2APuwC+mJuMHR226IRXffhKZZ66ALy3icWfZZXh2Tg0ppxRR/Hgh65XeMEqFEMmLjKyHIAjsVJcnoVd3Ox1NZzWyFvqkmBTsVJUlIkUCDo4USOT9ucVw4623IUEidfhLGfuMM1FSFX4MQmufgXF4Lx/Oc5KRX6P01Ajyt768Or+295edC+oxwFz4F/Ckei5YF07HtXZ/BhIMXIdvahVxnN8y43JPiiSwuCgsBSyoGLStxLaty+bWDEc1FwTyBydvJS2WPUSBBJmKRVwGjgsGTwfxaq4vUjDJDTDbycrMJyB3QFMcOaBE22bigepYvTP68zNt96BugmNOACdftizE7bhR7OBxuiZkdxEXvkoLxPRJ4LTzCJ8KP8Fr4Q9yFIQvmYqN7b8Ho3fbnYbSRuvyR9jq+PNjIEyRxMo8Dx0G6CAMkXTUcSl4POj3ORxjLAeDebPlSXG066sYYIy8nG7HCiRsFoy6iWDIbvSIyRqhcHTLG5DguK5CZOBa1P7gSLed+njeOoQ7eDGUpncpr4QzySn6fjkD0Pu33Wt1tLsLPdXZ26nVY4Zdwq4c3YsMrj8D6lx2EZEMNupe3acEGZzGzIU7+hFtYxnqssbc3j/3iDCk4pReUQQS/2ClYQh5bbrxwCjOTFIJ7pKCXKmNsqAOI8vWY6fhRGBejpM1ROHRm0aV/h7T3bEz5yWFo2mA64sRFT9/W3dXMfhzb3mvOvjzT1tb2YW6EP4/70jhpAja57RrMveQyl6yrQxb8DItLeewX17EahZhrO0tyHMTNczpLZGFEAaJagjRQGRCONVsB0iMVTCUE533FMcWyd/ZTGFvsxzygyehRS8Y4y7/+zO20I5p/dSta9t8JEf3KvBb0v0A/wfEPnwfLWKH35QjE5/R92fm1udP6iyS8A92Nr2K+F4+D7rCnHrY1Nr/902jeZCo6lrQCmfCGRpNakxuc3OUsdMILyremnPhR4fM0lJmsCBdvPjJx0RAblHw8C2a2z5KdZzloXDHAdAA0iBs5q6BFEgqcdwpQMg6TfgEezSmMumgnTL7yQNQ1D5fLk3PZB9j3bUgPesMaVDQ2Nr6RSCT24rVwXdwtSyQw7dOH2Qb33+oaN9iEnxMu4TaYjd0cU4nmx0HjkqDkiAhWlf2T5c2K0XUU1NgatP5KIRzbkM/y7TgpZVKIB2swkjgGTUZERFI7kimWzAFjfmwMrehicOLs093on16N+snjESdugM/xOtib9N3YVuHv3xHgaX7/dn5t7zkn4XIufh/nOBzDibmU3OfmdSdh4x99CrM/tT26M518KuzgWu8QhVnORcQ8efAAhdHutHqIKDPAL12ySy1FJjABCo2MmgTqyqaiDDLWofYVXxReRmSAWGBgNWAXEPEnxwo5TggpXyud1pHz37Ct2nUSJt56CMYcujmqo0SAsdTmsnjxm3oCfIHqGpnNrJWvRj+Ry2VOZ3/1uxK+n82brG8L7/kBJhxzMp8IO0n63obz51JlPE750UCs++B+CvmFjRcO6aJ+oL1MAeN8/aGEl1FGCrEg3kjqtUM5yfIg8fIiFMDPgbEU2dlzUPvTa93os06wVKoKceL1cwfHemvS3bGtwt/fIxBfy2/hKCoha8oIcEJeSdqeE7Tw2VBtUy3WPf9AbPz9IzFs0TjkVnIBbM8g4oow2IJgXGpg5g9PpUR9MuJlqPSufgt5hZdTckR83J6ZLPKUJo9iwQzF+xWbirGu0pE9Xo816mw8z1aNzvKolnUiM9Qw/PytMOM7h6Fh+jgGhczx1HvETyUSiSNGjBih3SM41tDSzFwikTqPm+BO7OL/knyuahmGed88F/Nv/jbq5sznU+EKflbof+0UHB5ieIPkR0cjJaKpRDZi/XkhLwHr41JUMKlNC2KZZUCrFClIdYiXImP/YpyVAnqfNtflyNXVourE4zHq1zdBf6c1juO1oL9GcCpvNPbgOPu/3OPDKsX7fgSi9/0RVA7AjwAn5p9I23ABvNQb8sW4HTfi69FTMO/8PVE7vgmdS/mQ0J0D1wcMlPzE51OT/JH/co0RHki2ssiIMgOzJxiUUU4yIbl6RQpWgEEWlJsIz0ONcYGc4zHTambgDgCs7EYmm0F6j+mY9OOPYdwntkWCP4T4zM/YHjazD5Mu94b3UZFKpX6zZMmSbXO57FXF3davUWz84D2Ydt55SDTpdwqXchPsDjcalDgylIsjesvygyMKn5wvUdAxYApxINJI8G0Yyk8Ba4w1BpnnRmmwHBEgnIhiicw5AX6GvtNH0PzLmzDysrNR3dJSwDvnnua82pfXwoUFY0X4wIyArpMPzMGs7QfCSdrKp5aTOA4HctK+Su5zsqoWU47dEYvuPRlTPrEZooQhs7QDjk9CHlBU+AXDwqc2ko1Ljt8P/ZrnUAQdQLSCPVxcoS4ZfRUSSpCP9gXYMmMVRDJqKDN5rI6BHScLURQi1pFr5ebX0YloszEYe+3emHHtxzBkzpSAYckFr51jd+7ixYu3M7PCf2+g632Vhw0btiyRSH4y2919BI+p8B8t0kPqMeMLx2Ojh37mRh5yOJwZ7wn0wMtBBhBKCv1kP660G0k5YhHLFAfMPZhQe48+YMgqDud7Vn682hBaceKrVOgNnTz25XDTZqLh6svdpLuuQ9NG6/Eq8U5f8Fq4ycy2SCaTd3lDpfjAjYCu4w/cQa3tB8RJezNf22zOCXw1KTwCcVBqRjVj/iUHY6PbjnEtO83kiueQWc7NMP/lGUKYuXxw86AAswjU4IuCgJLJPI6Q/MqjRYgayv/dQFbAWDPzzfrCVMPqk3pvrEAPgdaRRWYFN795wzDqso9g5k2HYeSO6/HZr+ezPz79/c7MtkskEmeMGjWqdfVbXPMikun0dTymRbwObizuXdPsKbbe9Zdj/n0/RuNW23EzWMHPC7UZZoth/cjOP8nJEZ9byaXJ6C6Oo1pmNp4/QcO5lFQeRXmY4i0vB8aLCx083iXobhmJ9BdPw5iHbkXLkftagjeHAaOp4R7t6urah9fCQRw///daY1+Ff7BGIL5WPlhHVTkacOI+xQl8NDfDnfgk8JviIWleONMW/vBEt+HNR2PUPnOBNPhk2A7XnUW8YIhH1LRkgJui9OI6+pON+NguWRTrMCuIAwlCxLCIoNA2IDvKTCa0KlGfcwxa0Y1cewcwqR7N52yNGbccjrH7b4pUVc8fv+b4aJE7bcWKFR8xs98x6gOVeUzP8lo4mJv87jzWh+KDMwqjtt8MC+67EbO/cyXqt9oWMONmGF6TopAA4w+YxIuJppLZ8l7z8ZbXVpc5H62ocjfeVVtyDG/j56GtyE2eiobTz8CYh2/DhC9/GjXDh9EXMsdnOW8YzjGzbauqqir/BikMywe61FrzgT7Atf3gOJnvJ3F1w7G5bPb5eDxos5Yt52DDa4/Bwts+iQmHbYxkYzW6l7cj29bNJzcLCw83E5hki0MH5IQBWmtIXlaIZNGAUX0cxAIKJFFWPeZ1lJWMKNeZRYZPuNkog8TmozH64p0x495PYOKx26F6SCMRIecXvEvMbBHp/KFDhxa+YRsQH6ySr/R+yuPcNpPJnMrPC1+Mjy6ZrsboQw/EBr/4EebdcwOaDzgIrq6Jm+Eyns52wngiKFHgmfAjTE02WUpTjBZKckzSyyFjS/Ctmi8jlhgkmfebRxq3PYcVyKEVbtYs1F16gd/8Rp77aTRMmeCRccHr4Sccny0SicRZ5Itje4V/sEcg+mAfXuXoNAKc0N2kb0WJxKa5XOZi3ukulz2QoXn9WVj38o9jk7uOx5TPbYmqmUPgOrvRvaId+ndN+h26gB249EtOfl2UbILGunlNlkEoXvLgFzCsTurKIbeyCzm98hyZxpCj18fkWz6KmT88HKM/ujlqmoYWauNi180xuMHMNueCdzL5WvNtPx5reyqVurCjo3NjXguXcCy0y/mxiWmoMvYAAAkMSURBVBIRhu60NebedCUW/OFOTDj5JESTJnMbaSWt4HbU6c+LTqt5yYcNWJj3hFILjeK8qczC2EaIcZRCkAusZJnglgdueuDml6mqQWLb7dD47csw9ne3u7GfOhS1I5p7xXMM9PR/QBRFe3F8/trLuRYra8uh69pcW451rT9OTvB/JRKpU/gksAk3gSs4+QtfmNDgNMwYjzmn7Y9Fd52E+Td+3I3+6IdQN30YcpkM9GSlDdFlB1mGDDASS6xuUpgowQp8K1QM1n81fNWpJz5tfL5vwyLUbzMJw8/d2s2840g347x9MYybeypVXYjn8SrfaeFzv0PIHy041zKhrq5O18LJHIOtc93dP+D18GY8BBrxhjnTMeWis7Hgwbsw+cpvoOHDuwPDmpHFMm4xfKpCJ+E8CSwHyv4ccut8q4tMuCUCIsRS/y0FbxdbaictZR8jpDbcFLXnn4Uxf7gNY3/xfYw4Yn9UD200FCVeDPfzFfF+HIOtSD8sclXEtWgEorXoWCuHmh8BftbxOJ+ATuTE34ymM7gYPEVeyNXDhmL0jgts3a8fjvXvOg7zbvwYRh+5AaomNcElsuhe0obs8k4+JXbDZXLQk6JfXVgwozixjWJ1QFlxjoVxwQsgV5CQc74d15lBrrUb+se23Z0dSI6pRcPeMzD+67tixo8Pw5wfHo1Jn9zBasePtFBHKJ1zS7nI38S+bM27/d3I/yd4KiXH4veJdPqjHBd9keoCjtNLxaNSO2YEJh19INa/+7uY+5ufYOKVl2PILrsjMXY8NxueCyzhptgGhy6GZUmOFLJOQtCscC4tuMoujZEisAVjlAhs2YHXHtrZ9hJ0kGebhiK1zrqo/sLpbsyvfuDG/P5WjP78saifPxspxsWZ10LGuay+6bkzj3mHZDL5Y45Bd+yv8LVvBCqbYPE5X8tkTv5nSOeSNuChf5ILxCq/ElA9bBhGbbcA8752MDa87wTMu+HjmPlfe2DEwXNRM3ckopoEurs70b20DZll3BhXcj3pyPpNS5uXcQMTH4y0kSLjYHzSdIpvy/DVZhcyb7Le7i5YTZKv5hpRtct4jDh5Uzfxm3u7mfycb/aVh2HsgZthyKxJPITemcfzBBf1c7q7uzdLJBL6ll/hb632RlY0XgO6MfpCa2vrhzgaR3PcCr9sT93nIXNmYNzRB2POnddizp/vxLSbrnEtJ53sajbaFInmFm5IEbLQq1N9sWYl9Q7G8Xrgy9QcPUYLPDna+6Mc7YGEdR6r+HZuha3U9JS3lNufIWqoR+JDG6D+5JNcy3Vfd6N+eysm//UOTD7vZGvYaqGlwm6JOPGJTzdCegW+QxQl9dd/fhb7KnztHoHKJrh2n39/9FwAl5GuIm1Ng/4rwTe5gfyDcq9cPXQoRm45H5OO3RbrXvEJLLz7027BXUe7mZfvjYmnbIuWvWdhyPaTkVi3CYkhaSSiCLlcFlm+Ts1286mhD+VojynjMogSQKoqBTe1BulNR6Jx12kY/anN3fhLd8HUnx6KufediLnXHYnJZ+5hY/bayGpbRqBv4uK9lH3Xt/oOeuONNzZKJBJn8cm38K+n+uIreu8RaGxsXMzr4OpnnnlmET27cTxv5Hj+m3KvXDdiJFoO2MWmXXyWzf3NjzH38f92U+6+HlO++hWM+OSRSG2zM1LT5yIxfASvgxQMEbSpZbghZtHBLbGV1JanIGe4vckvynLL03aYqGuCzVkXtv2H0XDooW74aae5YTdfhbGP3IWpD92C8RedYWMO29ua505HIpFGcWK/20h38yboRF4H65AO4bH9qhhTkSsjEFWGoDIC8QhwgciQ7uErouPIN6V9By6CX+dC0u9nZ8maKmuaPdkm7r85Zpy1O+Zf+wl+lngk1r/1BKz/c36u+PPj3Kzv7Y8pl++GyZft6qkgX0r9Ctq/vgemfnMvzPzuvphz1xFY579PwPw7jsc6Nx2Fmd85FBPP2c3G7rcZhs6aiKqGGiSQZLd6Z/bvZdKtvNs/LIqi9Uj7sP83tbS06BffeoNX1SqWfkZg+vTp+i8Jd3LjOJhjqafDj3GM7yC93heeSKdQPWK4jfjwVhh56tGY9q2v8Yblesx9+DbMfeRezH7yl5jy0K1u3F3XY/h138CIC87hq8rPYPRpny3QKMpDL70Qw799BZqvvgyjb7sWU/9yO6b//T5MffBHmPKz6zD+OxfZyK+cYmP33wH1U6YgUZWG9ekM+5cj/YrX7Zns9wa8FnZJp9NXUNavwfRBV9TKCIC3Z5VRqIxAPyPARWMp6X4ugieQb0GIngq+wQXmQVK/C4pxi0okq1Dd0IjqsUNRP3OMtWyzAOP22Qzj99vC07h9N/d8/P5bYNzem2HcXptizB4bY8S2G6Bx7hRUTRyGmuYhSFfX8uJcdcMDE9tfTtLT3fVU9+zs7FzExW4fbt7fZV8LvwZCXyW/DSPAMX2F9H2O8R5dXV26OdqHm8yVPAePkPr9m6rpZIT0sEakx45C1bRJaNp4fWv5yDaYeNgeGPe5ozD6/M9h9Fe4EXo6FWPIp3zqIEw8Yi9MOnIfjNpzBzSs9yGkJo5FekgD0pGhv8T29bT3N/bnZvqPYj83YT+3SSQSX6a8ytsMYiq5MgK9RqDyJNhrOCpKfyPAxUSvS/VUcDwXmM2o61XZDsSewsXnu1yIHictIWVoe1sz61xJepr0M1Z8Np/29s5kMluwDwtJh5Jur6mpqWx8HJx3I1dXVz/FMb+Vm8wx5BuRdIN0AK+DC3mOHiA9T3pHnsBZr66Fl9mWNr0rebx6vbkl+7CQ/TmQ/BrSH2gfPFcQlRHIj0BlE8wPRIWVPwJcaPT/1PRL+Bdz8dEryHVoW4+0CTeonVnTgaRPcbG6lAvXT8kfJf8/8n/2Jdple4L8Z/RdRzqXsYdzs9uHXP+/bwPWO4Ob787kX+LT3m18vfVXyh+IP2vGY3zfZp6DbtJfSD/kdaD/sKB/MTSL+gY8qK1JB5H0JRv9ZwvdLN3F8/tnnuvC37Wl32fatbnpOtD18H/E/A9t36PzM6T9SLrxWZ9167O9eWxPm7C+6KI/HK+/gE1IJVdGYPVH4P8BAAD//9B/DyEAAAAGSURBVAMAeW6phHcMIssAAAAASUVORK5CYII="/>
          <p:cNvSpPr>
            <a:spLocks noChangeAspect="1" noChangeArrowheads="1"/>
          </p:cNvSpPr>
          <p:nvPr/>
        </p:nvSpPr>
        <p:spPr bwMode="auto">
          <a:xfrm>
            <a:off x="130175" y="-1973263"/>
            <a:ext cx="4276725" cy="46005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23760814-63F0-BD89-F41D-EF50B46C2969}"/>
              </a:ext>
            </a:extLst>
          </p:cNvPr>
          <p:cNvSpPr txBox="1"/>
          <p:nvPr/>
        </p:nvSpPr>
        <p:spPr>
          <a:xfrm>
            <a:off x="5392958" y="4502373"/>
            <a:ext cx="3528392"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7: CRM System</a:t>
            </a:r>
            <a:endParaRPr lang="en-IN" sz="1700" b="1"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Omn1solution, 2024)</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1557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31229"/>
            <a:ext cx="6589199" cy="1280890"/>
          </a:xfrm>
        </p:spPr>
        <p:txBody>
          <a:bodyPr>
            <a:normAutofit fontScale="90000"/>
          </a:bodyPr>
          <a:lstStyle/>
          <a:p>
            <a:r>
              <a:rPr lang="en-GB" dirty="0">
                <a:solidFill>
                  <a:schemeClr val="tx1"/>
                </a:solidFill>
              </a:rPr>
              <a:t>Management Information System (MIS)</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54679" y="1905493"/>
            <a:ext cx="4690864" cy="4525963"/>
          </a:xfrm>
        </p:spPr>
        <p:txBody>
          <a:bodyPr>
            <a:normAutofit/>
          </a:bodyPr>
          <a:lstStyle/>
          <a:p>
            <a:pPr lvl="0" algn="just"/>
            <a:r>
              <a:rPr lang="en-GB" b="1" dirty="0">
                <a:solidFill>
                  <a:schemeClr val="tx1"/>
                </a:solidFill>
                <a:latin typeface="Times New Roman" pitchFamily="18" charset="0"/>
                <a:cs typeface="Times New Roman" pitchFamily="18" charset="0"/>
              </a:rPr>
              <a:t>Functions: </a:t>
            </a:r>
            <a:r>
              <a:rPr lang="en-GB" dirty="0">
                <a:solidFill>
                  <a:schemeClr val="tx1"/>
                </a:solidFill>
                <a:latin typeface="Times New Roman" pitchFamily="18" charset="0"/>
                <a:cs typeface="Times New Roman" pitchFamily="18" charset="0"/>
              </a:rPr>
              <a:t>MIS or Management Information System contains data related with the management activities of the business.</a:t>
            </a:r>
          </a:p>
          <a:p>
            <a:pPr lvl="0" algn="just"/>
            <a:r>
              <a:rPr lang="en-GB" b="1" dirty="0">
                <a:solidFill>
                  <a:schemeClr val="tx1"/>
                </a:solidFill>
                <a:latin typeface="Times New Roman" pitchFamily="18" charset="0"/>
                <a:cs typeface="Times New Roman" pitchFamily="18" charset="0"/>
              </a:rPr>
              <a:t>Benefits: </a:t>
            </a:r>
            <a:r>
              <a:rPr lang="en-GB" dirty="0">
                <a:solidFill>
                  <a:schemeClr val="tx1"/>
                </a:solidFill>
                <a:latin typeface="Times New Roman" pitchFamily="18" charset="0"/>
                <a:cs typeface="Times New Roman" pitchFamily="18" charset="0"/>
              </a:rPr>
              <a:t>The management uses the stored data to make important managerial decisions such as decisions related with marketing strategy.</a:t>
            </a:r>
          </a:p>
          <a:p>
            <a:pPr lvl="0" algn="just"/>
            <a:r>
              <a:rPr lang="en-GB" b="1" dirty="0">
                <a:solidFill>
                  <a:schemeClr val="tx1"/>
                </a:solidFill>
                <a:latin typeface="Times New Roman" pitchFamily="18" charset="0"/>
                <a:cs typeface="Times New Roman" pitchFamily="18" charset="0"/>
              </a:rPr>
              <a:t>Limitations: </a:t>
            </a:r>
            <a:r>
              <a:rPr lang="en-GB" dirty="0">
                <a:solidFill>
                  <a:schemeClr val="tx1"/>
                </a:solidFill>
                <a:latin typeface="Times New Roman" pitchFamily="18" charset="0"/>
                <a:cs typeface="Times New Roman" pitchFamily="18" charset="0"/>
              </a:rPr>
              <a:t>This system does not prepare any financial reports like the ERP system which enhances time consumption.</a:t>
            </a:r>
          </a:p>
          <a:p>
            <a:pPr marL="0" indent="0" algn="ctr">
              <a:lnSpc>
                <a:spcPct val="160000"/>
              </a:lnSpc>
              <a:buNone/>
            </a:pPr>
            <a:endParaRPr lang="en-GB" dirty="0">
              <a:solidFill>
                <a:schemeClr val="tx1"/>
              </a:solidFill>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33030" y="1954218"/>
            <a:ext cx="2736304" cy="2949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AutoShape 2" descr="data:image/png;base64,iVBORw0KGgoAAAANSUhEUgAAAcEAAAHjCAYAAABb36TVAAAQAElEQVR4Aex9B6BcVbX2t2fmttz0hCR0SOgdpDdpgmABBBQrXUX9rc+GDQti7w99PtuzgCDdBtJR6UVKCAFCeu+3Tz3/961z9rln5s7cOwmpZIa99upr773OLuecmRtSaHwaGWhkYJ1lIAiCEYQ98vn8KcTvIlxG+EaxWLyqVCrdLCD9JPELxNMT8FKhUHiQ8j9R9gP6/BfhbMKhhK0Jbp11shGokYFGBuIMNA7BOBUNopGBNcsAD6Y9COcQPs+D67c8wB4h/RzhsUwmcxuj/Y5wBeHTqVTqUufc6QLSBxDvSrxbAqak0+nDKT+bso/Q59uEPzHWA4SnCc8z/l/YzvdIX8JD9jjiEbRplEYGGhl4BRloHIKvIHmbrWuj42uVAR462xBO5kF0BZ/adDj9i4GuI3yVB9e7eYAdQtiO0E7ZOimMlSaMJ+xGeAPb+RgD/5wH5j3sy8Psy9XE5xH2JWSoa5RGBhoZWIMMNA7BNUhWw3TLywAPlj0JH+NT2C3E/2YGbudBdBkPoSN4KI0jX7UU8l1Y0TsTi1c8RXgWC5ffiUXLr8fz8/+E+2Z8H/e9/C3Ct2O4e8aVmDr//2h7C+ExLFk9NejsW4JSPlc1PtsGYU/25e00+A379jDhXh6KPyQ+lTCa8kZpZKCRgSEy0DgEh0hQQ73lZUAHCJ/09HR1HelHmIHv8cB5M2En0mUlm+8KOrtmBEtW3IuH5v4Ud834Iu564VJc/9w78dtnT8MfZ7yNcA6unXEp8afwt3mfxiNLv49HlvyY8KMYHlt6FW6fdzltPk54J65+4Uz3+2fPxM3TLsTdL34a986+Ei8uuhkdHU+gN7cKQalY1g/2rY1wFA/FD1PxN/b738Vi8avEB5BXaUAjA40MVMlA4xCskpSGaMvMQC6XO4wHx5U8OB7jk95vmIVzeLAMJ45LEAAdnS/iqUV/DO596TPB7555k/vd9Le463jI3Tf/Cjy67H/w2Mo/Y172KfoUEaBE4IGV4lJLNSGVbkJzZhihvQxaMu3UtSBwGUJAX4e+YBFm9N2PR1f8Dg8u/AH+MvsT+MML78Gvn30dbn7ufDw8+3uYvexeFAudtC8v7PdePBA/z7HoxzY38lB/+6pVq8aUWzW4RgYaGeDKbCShkYEtNwM8JBzhjaVC4c5MJnM3D47P8ACZksxItq8TLy6/I3ho5jeD3z9zOq554VzcNvMT7uHlv3UdxdnoK/UgjyJaM8PRlh6L1vQINKXa+Loy3Q9IwUUAUtXAUe7MRn4ppFwzmlPtjDcKwzJj4dIZ9AZZ9BVXYkbP/bh74bdw84z34/+efSP+Nu1DeG7xNUFH9zNIfpxzrYQzeahfPXz48P/wkP82x1s2vqR9g36VZaAxnCEzkBrSomHQyMCrNAM8DE4m/IPD+7NLp0/kYTGMdFj4MLak40k8NPvr+MO0M3HTixe6+5f8yC3uewrdpdVobRqB1vQopF0LIcMDK00/R1h/xSFlbaVdE5pSwzAsMwaldAkrc3MwtfNW3Drz4+7a6e/EDVPfgWfn34hsbjGSHx6EO6RSqf8qlUp6VfoFjn1SUt+gGxnYEjPQOAS3xKu+hY85n8+fyIPgVh4Cf3fOnZRMR0/f0uCFhTfgz89fgqunn4X7F12FFfkX0cLXlS3pkTx82pB2TXRZvwceG6ir8FhEJtVqT4xtmdHoKPbg5a5/4W9z/x/+OO0cPDjz+1jRyafDUn84HoQTCV8JguDfhE8SRvVrG1QjA1tWBl6Fh+CWdQEbo60/A9zsD+brwD/yALjDOfcmQjz/O7qfD/458zJcPfUs9+c5H8e0jtv43VwTWuzVph4QN41Db6jRZnhAN6fbeWiPxNLsXPxryXfx+2nn4uZp78dLy27g94cFPuPCPhz/ZBLfYl50GF44derUZvKN0sjAFpWBeBPYokbdGOwWlYGVK1eO5uH3VW729/IAfBshPtFWdvOgmPnV4Orn3+b+vfjXWF2ah3T0ZJVCYnn4o6MSK5NeVklX4yV7peDb89jHI88xAsQSZVwLmlLDUXQ5TO+6FbfM+Cj+OPVt7oVFdwQoyiIEHoZ7k/rl7rvvfhf9jyTdKI0MbDEZSKzyLWbMjYG+CjNQa0jc1I8ZMWLEP1Kp1Oe52bd7u67uJfjXyz8O9Mrwn4v+23UXu9Ca4nd84MNQ4EA/BKWgH4KIroaTsiQt/4jn61cILK5klRDZmo3oaiAfyQfBGp+1QTvROhBdkEaLG4lUahgWZB/BrbMucTdMuwRzlj8eIPGalN8ZHk3fu6MbhsbfGaLx2RIy0DgEt4SrvAWOMXr606u+27m5H+JTkM314tGZv+L3ZW/FvxZfycNvMdrSo5EKMuDZQogeoyIkvwD+Pz1khbTkBgk7mrFEggiZDSuH8D+1QSNrhwdOPzYhDQcpZi+7yCbsCWsLGvWNNCW0Ym10ZEzkeLg3oR3pVBNmdP8N17/4dvfX5z+BeSsegf/wRqFFNwxs6w7C8V7ewI0MvFoz0DgEX61XdgseFzfvk0aOHHkfN/NPclNv86mYv/Iu/Gnq23HXws9jZeFltPD7vjSf/HhcgGcUnINOEjuYnBNDXiU60GJJxEtVCQ6uUlTGS8v+WTuxIoqnfjj6C1cDs6et1xkfVZJFZHns8Djsr3kwIkihCcMRuCKmdlyLP750Du6Y/kX09i1jdNjHOXcw+6k/uv8G8SgTbnJVo0ONDLzyDDQOwVeew0aETSgDfJX32VKp9BcegPv5bvX1rsC9L16JP06/CPP7HkVzejjSaI0PC27yPPiAUlCCDhOBaA/idXaIN1taiV5bUDz1zWIpsDGseAQpJsOjJtCspo7+phvMRroIUsjwv2H85rMZjy3/BZ+OT3fPL7kF/sODkEnCp9nPe3K53AFe3sCNDLyaMtA4BF9NV3MLHgs36tGFQuFXPPy+TmjxqZix9KbgT8+/DQ8s/iHg0vZDEcenLfDjDyPxjryjvDZgUG1tv+oa8OM1JOMiWcxsAMI5xwPX8fvQEVjSNwd/nfFh3D/jsqA3Oy9u3Tl3YCaT+Svze0YsbBCNDGykDKzrZhuH4LrOaCPeBs8AD8DdCbfyu78LfOP5/FLc+fwXccOLH3Lzep5Da2YkXJDmhs+jL/H0RT8+BYayLZUGnyCZATS5YSQzuH/h/7jrp16CFxfe6dMJHoTbEK4vFvNfYp54csaqBtHIwGadgcYhuFlfvkbn9XTCTfkubtDH+GwsXjUtuO7Zi/DwsquQcm387q/dqxp40AwEzFcawzLjsCD7DG6adRHumvEFoNRjXnzCTqdSmcv5uvl/mfORJmxUjQxs5hloHIKbwwVs9LFqBrgRf4yPJNfyANzWG8xZdjuum/42N7vnUbRlxiLlGlPc52ZNcBOfCtMug0cW/wy3TvsQOnuXxO48DC8KisXbmP9dYmGDaGRgM81AY4fYTC/clt5tbsCfYQ6+l0qnm4n5tAI8POtn+NP0/4fu4gq0ptf/g4reqm6uAL4CFVT2XzKB5ODr4yaMxjMr/4brnn8rlnU8Dv9x6fQRvAa3EvbysgZuZGBzzEDjENwcr9oW3md+L3UFU3AlwUp3bilumnYp7p53OfSvozS59uh7PhCvP7DGo8NEB8cAkIH0woI1o9lxOUUg3zUFucpHWJCgdcgZq8qAlYqBVWw/AJ+07YZiSfd0XDvtEkxbfKsiGTjn9uQheH02m93TBI2qkYHNMAONQ3AzvGhbcpd5AH49lcpc5nPQ2zcPNz13MZ5dfi2aUiOQ0t/9lUq2gQ95Avoga4t5kgSRr7AgYkPkBcICSYUFa0PTR64CkvGZW0mLN6hhyG5TTSUJ1qRVnCrGDAakjULLbWdhKf4841I8MfdH8P/SjA7CTCp1Mw/D3S1Ao2pkYDPLQOMQ3Mwu2Jbc3WKx+P1UKvNZn4Ounjm45fkL8PLqB/n933g+tThCAH0NyDoyc8Q1gIfAgB1/TWQWOQAbVTFA8qNmxQsLXilNf4URkLT2qtHSGVRTUuYIMO+oFi8AKHVwLoJUiBF9mlwbD79m3D77G3iAr54jMVKZzG48BP9C2N/LGngtM9Bw2+AZaByCGzzljQbXJgM8AH+aSqU+6n1XdM3Cdc9cipc6n8awptHQYaZ/LlMPgaWiWP9EI1wL9G+EvnKwNnkWWvtJzAdSkwkLpBMWJGkalYoBSsKSe1p8kha/NpCMkaDD817tgm0T2DYPMqWSECBgP0PeFBCdck1Iu2b8c8GVuHfm1ylSFMA5twuZGwnxP1KAxqeRgc0gA6nNoI+NLm7hGeDG+iUegO/3aVja9XxwzXPnYGH2CfuHobk7q1AdcDNGCIDe4g0B3Ohp8UprtcSjFIIkLb4ucIATADB7TwsLAJhedASIsOS1aJpAegNgAB1AvQWsTeZB9jrSTM6KeYc+AS2EBcqV4ytnhxT+Nf877v4532Tu5QU45ybT5/re3t4d0fg0MrCZZCC18fvZ6EEjA7UzwE31AmovJ1hZ0fEk/jT1fLeydy6a+R2ghOEWzA3dnlyIgxC4r5OgBfn1TasPArUjvL4h2U4teqg+yE/Qb6dEKV8RFkngKadiIHsRDhk0BaPxzznfcw/P+ZHOT1nqINy1paXlal63MSZoVI0MbOIZaByCm/gF2pK7x430dYSf+Bx09SzE9dM+gGW9M9GSHsm9ODBVWIMbMM88Mv2beoNfo1wg/MhHlOEon4iPuTCnOgxTLs2jsB13zroST875jVwM+ER4ZKlUuorXzpmgUTUysAlnoHEIbsIX59XctaHGxg10H8JvuKEOk222bzVuev59WNjzMtrSo+wAdNxiAykJtmETN8oryECUTOXVR4nzGukipDPQIO0ySLtW/H3W5zBtwc3eDXx9fS4Pws/HggbRyMAmmoHGIbiJXpgtuVs8/CZxA/29c24b5SEolYI/v/gRvLz632jL8AC07bf/iSRieTCi8XmFGdCh5yEZKpb5U1BK0pKnXTNzn8afZ3wcc1Y+QKmUBl8uFArvMqpRNTKwiWagcQhuohdmS+0WD8AU4Wd8koh/bn/bjM9g6rI/8wAcy7Qk91iyjbIJZCBAU6oVuWIWN05/P5b3zLCLxGvo0un0T/L5/JFhJxt1IwObXgYah+Cmd0229B59gk+Ap/skPDr3l3h43v+61nTjdxY+J5smDtCcasfq3oXutmlfdH3Zbt/NUalU6re8sZnkBQ3cyMCmlIHGIbgpXY0tvC89PT2Hc7P8ok/Di8tuwj9mfBktqdHgwejFDbypZsAFaE2Pxkur78CdL3yBvSwSAB6CU0ql0veMaVRbXAY29QGnNvUONvq3ZWRg+fLlI1taWq7iYTdcI+7qfRn3vngFiqUCUi7D75zC7wD1HVQDNt1c6PvZ5vRwPLn093h8Zv+5x4Pw7UGhcI6ubQMaGdiUMtA4BDelq7EF92X06NFf40Z5oFKgQ+6vL16Oud0z7RVbUArQgM0kB7x4yq1YpAAAEABJREFUDimk3DDcNuuHmLPiQfhPkEp9i0/68f/2yssbuJGBjZmBxiG4PrLfiLlGGSgUCm+kwwcJVp6e+ytMW3I72jKjydtvLIjXfVHkTQGSI1N/kvyGoNXmUKB+DGXj9XoaTLsmFIMC7nrpKyjmV8odzrmdisXij4xpVI0MbCIZaByCm8iF2FK7wSeD8XwC/AHB5uKi1U/jjllXIp1qAQIHPlisN4DftTcyTo5RfUryG4JWm0OB+jGUjdcrnbx4aEoNx6yOR3DPzG/H0zudTr+F1/zdsaBBNDKwkTNgG89G7kOj+S04A6VS6ZN8QphiKSj14U5+D9iZXYWM4yFows2manTUZ4CnIIvOQb7OHoGH5v0Bc5fd67Xg0+APeBDuGgsaRCMDGzEDjUNwIyZ/S2+aG+H+PAA/5PPw4Kwf46WVd6ElM4oi20aJG2WzzEB0+VIug2Ipj7+/9Dn05FeYlE+DY3nzo5+PovFpZGBjZ6BxCG7sK7AFt89D8Ms8BO2fRevseQH/nPs/fA06DG4LzsmrcejN6XbM7XwO9770nfjS8rqfy+t/yGY/3sYANvsMNA7Bzf4Sbp4DKBQKp/LLvuiP4ou47YWvobuvE5lU8+Y5oEavq2fAnv0CtKRG4cmFV2PBqofMjodgEw/BLxvTqBoZ2IgZaByCGzH5W2rTL774Ygs3wStcKpx+s5bdieeX347mTDvPRWaFG6d+iLG+wf+QY2Pj5DjVlyS/IWi1ORSoH0PZVNPzUto1TSGDvkI3/j3rh8aDH86BUwuF7FkkG6WRgY2WgXAXWqPmG8aNDLyyDEyePPniVCoV/k1gsRP3zPgZCgXwNaimYxBuktp11zPYBg37/Ua1/XuDyWzA0VjVpyS/IWi1ORSoH0PZVNMzvWGCSbSkhmPqkn9ixuL7yIXFuczlfCJsD7lG3cjAhs+Adp0N32qjxS02A11dXZM4+M8RrDw693d4eeW9aOYGGdgfxTsEJe6bGwKKPHA3BUiOVf1J8huCVptDgfoxlE0NfYnXVXcUDmkEQQH3zL4C2UIX9OHN0D7EHyA0SiMDGyUDjUNwo6R982t0XfW4vb39Xdz4tla8zp6F+NfM3yDthpGNfjMR+OcJitZz8S1tbJwcpvqS5DcErTaHAvVjKJtael1ZPu3xzgZoSrVj9orH8PS8m2WusCgWCx+nvvEvpFs2GtWGzkBqQzfYaG/LzQA3uuGES3wGHpn3AyzrfZEbYysfFPhUxm2RhTT3SxIsA2k6x/KhaBqyDIxBIQu9WWKiTppmdZc6Y8vMQBWDC+lewLB4EizhOMTXC3RiCf1IsFSlGS4sMggpXgBPEFPOQmINS+QkpPFYUDLpVCsenfNz19s33wKm05lJpXz+PcY0qkYGNnAGGofgBk74Ft7cOc653ZSD7uxsPL3wz2hJjeArMkq4ObK2fdJ2ajGSCZK0+Hoh6beu6Hrblt26ajMZR3HrhaTfWtF0UltEdk1Erwkk/UiHByHQxCf/eZ1P4Yn5v6Y0Ks69f+7cuW0R10CNDGywDKQ2WEuNhrboDPAJMEN4v0/C0wuuxrLuRUinmryogbeYDAR8+h+BJxf8BflCr406lcnssfXWW59sTKNqZGADZqBxCG7AZG/JTRWLxVP5FHiocpArLOdTwI3Rd4GSNGBLy0BTuhmLOmdi2qI/xUPnd8XxTVIsbBAbPANbWoONQ3BLu+Ibabzc4D7gm35+8fVY2PEynwYafxjvc7Il4fC1qOOrb4dH5/4apSDvh/+6fD5/lGcauJGBDZGBxiG4IbK8hbfB16BHMAWvI6BQ6uTGdw1c0Aw+GUrUgC0sAzz+7Hvg5nQb5qyajhnL7rYMcD6kkzdLJmxUjQys5ww0DkEluAHrNQOlUkk/iEmrkYXLH8WcFS8gk2rBBvt7QP2NWwM2iXyXSkH4Gxs+DjqkkCv24Zm5f4H/8CA8gzdNe3u+gRsZWN8ZaByC6zvDW3h8bmgjuLGd6tPw5Py7gnwxRzYF6hrAw2DLygOgmx9OACst6eGYvuQeLF/1svGcK8NKpdIZxjSqRgY2QAYah+AGSPIW3sRh3Nj2UA56s/MxffmfXcaFv4TXr+0l30gQPpGwcfVjYwK7EBf1I2Y2EKE2hwJ1ZSibevSKAx38JR6GxA4ZdOQW4In518vd1Jwvp/DGIG1Mo2pkYD1noHEIrucEb+nheVd/ts/B7GWPYHXPEqRchjsgpdz2uA9qT9wosKmcgskcqE9JfkPQanMoUD+GsqlXz8vOi88pQELfD2ZSrXh+xS0uX+w2OSv9L5bs70lJN0ojA+s1A41DcL2md8sO3tnZOYF39fZqqxQUebf/16BITNmWnZjG6OMM8BxEyjVjeec8LFjxjMmdc60kTiOs+9KI2MhARQYah2BFQhrsusvA8OFtJ3JDm6iIXb0LMXPV/a4pFb4KlawBjQzo6TGFFPryHXgp+pWoshIEwZsJadENaGRgfWagcQiuz+xu4bH5Ci3+f8VNX3gvevpWI5Vq7Gtb+LQYOHy+E02nWjBjyYMo2o+m+Kq0VDoyl8s1fiU6MFsNyZpnYFCPxiE4aHoayrXNgF6FAin9fSA3thKeWfgXlPifg1vbkA2/V3EGMvxecGHnf7Cs4z82ylQ6nWlubn6jMY2qkYH1mIHGIbgek7slhx4+fPgBfBW6jXLQm1uEpV3PQxud+AY0MlCZAcebo958D55f9G99TWhqvg597eWXX97YoywbjWp9ZaAxwdZXZjdy3E2g+cN8H+ateBCr+xbABWmUikEDGjkYMAf0t4PONeH55Te7fBD+SrRUKh36yQ9+cJKfRw3cyMD6yEDjEFwfWd3CY/IOPkWI/w3Il1Y8hkIpz3t9t4VnpjH8wTKgf1R74ep56O5ebmbpdHr0sPHjdzemUTUysJ4y0DgE11Nit+SwPT09unt/jXIQBAWsWv0iD8CM2Aas1wxs7sFTyPGV6Cy+OfAjKZVKR3u6gRsZWB8ZaByC6yOrrzAmn6JqXpfBdK+w2XXm3tzcvC+/DxyvgKu7FwVzOp5HU6ZFbAMaGaiZAcdbpXypG4u6psY2nEeNQzDORoNYHxmoudmuj8YaMQEeYpnVq1ePJd6L8EbCxcVi8cuE/yH8tlQq/ZWyO4nvqgaR7m+0/TXhq4VC4ULK9M9M7Uk8ibDR/xAvlUod56/13BWPua7sMqRc40nQ56SBa2cg7VqwYNl0FPn6XFacz/t0dnZuJXpTBPavhTCOsAPhcMI7CBcTtC4vIH6/1inha4QryH+GcBHh7YQTCHsF3d3bEI9Y2/E1/F5ZBlKvzL3hPVQGNLkJWhxaDD8jffuIESMeJn6avn8m/C8PjS8S3kt4N+98TyMcTzihBkh3Km3PJ3ye35v8kjFuUzzCU4R7udh+QfgY6eMIEwkb7DqzLeeCQP/sFbsFzFh1f5Av9UF3+SZoVI0MDJKBpnQr5nU9js6+BfYrUc7xbVpbWzf694Kc1/qee3w+nz+J9Ge5vn7Im9QbSd9NeJQwnfAAh/YHwv8StC5/RfxTjuHzhM8RLiN/JeEXhKsJd9Hn6VJr67PE/2K8PzPu9wmXkn8tYQyh8Ye1TNT6LBtsc1yfg9iUYnPSprhQjuJE/iwn9a2EqZTdxz5qMbwvOth2IV6nk5vxMgT9M2WHcrFdRPge272DoAV2D/tzJenTCWPZl/VZxiKVmqwGSqUcVq+eyW418QlYT8ENCLi1N6D6PNCcQZBCNtuD5aunOuNZZTKZQ4k2aOE60aG3F9+0nMu18zXyOrCmcl3dzo58nfjDnNhnEo4k7ExoJcR9pk1dhT5pxhpDvB/hjaQ/SriK7d1JeI6gm9ofEl9COLCuoA2jNcrA5nkIrtEQ178xJ2c74WQulu8TP86nszs5kb/OSf0m4u2Jm2v2IpfDshUdeHpxB+6b34VbZ3YSVuO6F1bil08sxO+fXRLcOnM1ZR0hvNyB22Z3YNqSDqxe1YFSNlszNNvVwTie+Fj24zM0vFn9Yz//j/gtvb29O1O2Tks2mx3HgBMI6M11YWnPEqT5KpTt8SAMqkD1DXHDHBTV+rMxZMkcqP0kvyFotTkUqB9D2ayt3sfWrHHIFnvw0qonxRiUSnn7kZUx67HiHM3k871HE3+OoLc1/+RavoZr53POueMIE0gPumcWiwFyuU7kc93I53tILyUsTsAi5HN9yOdrr1sNkW1p7U4iPpptfpiyn7NP9/JQfoj4CwQ9KerfWKWqUV5JBga9oK8k8Kvdl5MwlcvlDuFT33dI6zXI7ZysH+Wk1R+JD5icOqyeWdaLe2euDH792Bx88O7ZOOmWmTj85tk48s/zcMytc3HczbNw+k0zCC/jbX+bg4vvX4J3/2O+O/1Gym58CacbvIhTaXP0DTNw5I0zccT1L+H4G17CebfPxHf/NQN/nbYE01b0IttXfZGxfzuxn+/h9bmhpaVFr2BuYv/PIYym7BUXxtSh365AnX2Lg5W9c/h94GBPgmu7ca4LP22+mwIkx6L+JPkNQavNoUD9GMpmbfX9sTVvgiCNFaum8YapJBbOZbbm/Fwve9Vjjz3WxNgHED5LeDCVar6fjX6N6+RgwoC3JgGV+fxqFHr/g2znXehcdg1WL/ohOua8H12zTkLnjCOIj0TXbMIswswj0TnzqBi6KeuecwS6pZ99HLrmvgMdi76JjmU/R7bjHhT6pqJQUCtsqKKwPyN5KOvvb79C1b3s7wO8of0h8fGEUZQ1ylpkYL1MrLXox2bjwsk2nqAvtu9qamp6hK9qPsHJuV/lAHqzObywvDv4+RPz8IH7F+CkW+fgNTfOwvF/XegufKgLVz3bibtmdePhRVm82BGgIxtN/GYHNPOyZIj1WxLRLWkgCVSvyAHPrS7ikcV9uPfllfjtU0vxXw+vxBv/NhcHXz0Vx/9pOi64bQa+9dAcPPDycizryVd2kZuL24Z91//l4TqO6X7Cp3p6erYdYLhmgvh/gbN01cuuUCjSm2NBLaC6vrIerGr1aUPLk0NT20l+Q9BqcyhQP4ayWVu9YusADQ/DTCqDFb1LkS/2hQpgBxLr5CaNcax0dXXpR2SfOOCAA/Sd3mMU6s3NwbxB1CDIhqVYKqKUn4Pu1Xegc8GXsfrlM7HqpWOwavqB6HzpJOTmvQP5RR9Fbvn/oG/lXSj1Pgz0PYug92nCU0D2JbjsDKRyIaBvJtD3HwR9TyDfcR/yq69BaflnUFryPvTNOwHdsw5G5+yT0DP/Pehd9jn0rL4PpdxsFAvdiHYI+A/X7oHs74fJawz380DUj26UK4oapd4McDut13TLtuMBMZmTTN8NPM5M/IIT8DjiRAnQky/ghheW47P/XojjbpmNvW+c7973YCd++tRq3LO4AKqBFKeyoImp14Gngy7NMI7yQAcGaSvkDVdUzlFAnewZAvJvJtFKIk05oSdXwoOLs/jNk4vx6X8uxFF84tTB+JHbX8Q1zy5GR6QNSD0AABAASURBVHeWMcqLc25fSr7Z0tL8BMf5U473CPJrXPgd6D7eaXH2GRQCthU43tVrg6sG2vw2FlTrz8aQJcev9pP8hqDV5lCgfgxls7Z6xQ5BcyflmrAiNxO9xZViBdsgmx0j4pUCX9fvy/l9ZVtbq9bxd/hkdTTnvlZgHDoo5dG7+i50zP0MVrxwKlY8tzu6Xz4ZvQsvR37lzXC9z7CzNOdS5IqDIwaXYAziawHt5APqnVolFs1o4SFX6kMqezdyK3+H7OKvI7/wOPTM2g1dc45F7+JPoK/zXhSLvaGtnCJwzu3HA/HKIAieKBYK/E4xF/84LTJpoBoZ4CWpoWmILQNcNHtx0Xyf8Cgn2ec42crvtPI53DVzRfDpe+cEe/9pNs6+exm+8UQHHlke8LVGEfxCDNBhl2Y4Zds5QAB+9MUXkZUkbYIaldkxhlZSKsKSCXzcFBviYQg7GGVTxOxVWfzoiWV4x99fxq6/m4rzbnmOB+LCYEVHT1lDqVRa33u8n4tJP6a5lniNFpNzbooPuLxzFkqlgmcbuJGBITOgaQw49PXmkevtDgCAc6oNLS1b4xV8OI9P4Br+Fd/ePJhKpT6TSqXt37X1IYtcqn0dd2L1vK8Ey6Ydho6XTuGh902UOu9AMd8H8M2s47Jy8Tr2nuANHmmtR0LYf/IVRXJBhXgAyxDhAce2oKXLdoulHFyOT47Lv4fcwtfxUNwH3Qs/ir6OO1AoZstiMFfjUun0pXylfH+pVLqur69Pf4alXpfZNZj+DCjV/VyDijPARbMjF81P+LrzX6lU6qO8YxwbK0k8u6wH33toPg68aS5O+ccS963ncm5WRxGauGhlWlOcvTqkOJF5EoTy5Cooo2kbTn1U/egfVpS9x7JVXMnk4MiI1gqSzkAKAlWQXk+fzeTZpyUdWfx26gq84y8z3EF/mIpP3/UynljUSWX/geWca+G438o86DD8b+JdaDBooY2+C7TNpVTKortrAVIpNTqoW0PZyEBFBhyXTA5dPS9r9nrdWv2Ii9/bH8bDQH/K8A/O5ws4rzVHLaaWS673Saye/SWsmLY3Vr3Ag2/Bl1yx50mebFzLaZpxKYO9kC258MATUQPiJVpDL7EtVS15Mo6xiYYs1j77EvCmMsi/jNKqH6JvwSnom70/uudfHOS771LTcRznUvq16jktLS1/5rrUr8RPiJUNoiwDTGsZv8UznDAjCR8rlUr/5qL5ICHxGqaIx+euCD589xwcfes8fOLxbvxnRQlFfoeBJk5THTSa1SXOcM10ZVNYMmHxBrTVQWWIVdn0NYPyyvEyKYakwgLRZTEp8HFqyS0O7dTPZsZsSmP26iy/N5yPY/7wNN56w3P4+/Sl6OjL0Sgszrl25uADygfzcjnBfvkZagfUulGwP2zWL0NX9C5Hxm6dB9g1BI0M1MyA48FQ4CvJRT0LY5tSqbR7zNRBcJ5uy5tYve68zzmnP2XQkWaeAdde76p7seLF92D5c8egZ9FXUOh5jroSNF21TMA+UFBWtKzLBDWYgEu6hqrsEOXXjbXMyuRa1uqOYyWwvnH5pviVSCk3nU+rv3R9805yvfPfyKfDu4NCobfM3zmnH87oH9j4Jd9sbQ7/j8ay/q9vhqlc301sPvELhYJ+JXk/e/w9bvzbEoeFd193vLwC5/x1Dg772xL34+f7sLrA1LUQtLT0XZ7NfM1SutisJW2yihUhmYBmNpm5IEVWB/oqlmwM00q+FPevJjImI3ZskyYDi5fTRitZdgL5ZajjOHryRfxp2kqcduN0HMsD8df/mY+c3hFFwZgPHX5f4ubyb4J+XRppytAocvoTCXQXlmFVbg5Sm/iTYMC86gcY2UIXsoVuvl7KoaTryYGsbZF/jhtRljHLX1cx/xCsbeQtw8/xy7Vi0Icl3c8j8anrSTAIgjbCfxH02vMTnLctPkaR37d1Lbkay58/CStfOB59y36HEq+5Dr4U17GWhLethbVkBLX0Jucl1jIzeohqyFiRf007Ll9+5W6zKuj6K79DPNH1zD0evSt/ERTyHexJGMCFb3Yu5OvgfzI3XyJorYbKLbzmLr6FZ4DD7+3t3Yl3jb9Mp9PXcbLsT1Fc7pnbibP+PBsn37kU18/Kh099eopS5uKZyZkoD6FiiRQJr9M09DQ1fM9iNXQCSi5ArQ/jODZkMWgjDFbcuO0QlC/ZMCYJ44lpGhbSsg0ZmpFXu8aLJiEkvzTb0S9Q+Rr3qUXduPCvL+F1f3gKf3lhCY36C/Oj16L/VyqV9Iqp/FexhcIo6ptkXSgUg0KewVUGgxK7tREA3DmyhR4U+Np221F7Y7+Jb8ZeE0/B+DGTkEYG2XwPO8ayBn0Dx5kv5OAcMHmrQ7D/pDMwafQuCFwRhUIBvflupibVf+lor9TrEsUg2Rq0Gfu9Eh+1ORQo/lA2a6tX7AoolVLI9ShfTBlLKpXalhs3jyoyNQpz/Gba3EX1t51z2xNbKQV5dC39GZZNPR6rX34nsivvBthXHX6O10oHlq6DGQ9RyU4whJnFr8cu4LjVl6HiKZbZDmKoUOB4UvmHUVhyieuZfaTrXfotFHL8TjPyc86NIXk58/RQIZe7iPQWX7jzbdk54GQ4l+/N7+IiuzCZiRnLu/H/7pmDk29bgBvnc3ppxfCJSZPM7LRyRARcTcI6rExGnhMx3umcGBkQvK2CaEYLKFYZAGbLWB5bGPG0lMziktcKEjKeumSR3HgS8hEojrDAdFElXqA4TZwWfEK8f04H3vSnqXjLtf/BP2ctjwxD5PiKibm7p5jLfZSYDpRnMiNYWylkO/myRu2SJVI3q0JV4WAO60IHPvX1YtKwKXj3EVfhAyf+Be859le48Njf48PH341LjroWO48+HHqlq0tlO1od/SwU8xjWPAIXHv4bvO+1N+Hdx/wCFxz9e3StzCPN3J60x3nYun1f5PRDC6YlDhkTHBtLve2tMzu1ORSoj0PZrK1esSsghSZ09c1HqZSDPpxj+hOJ+KlOMg+rVq0aUywWr+JN7C2cl0d4uXDvqtuxfNpRWP3SpSh0PQQtUy3l8LrKIgRbuiE5ZM1Lact7KMPBlnfSt9621a6lKelcQQe8uQs0OK7zVGkqiis+jZ65J6JnxV9QCvqNnXN7pJuaflEqlW7p6+vbtV+z5VHh5rXljZuTOJjIhaN/w+8aTojJPgUre3P4ygPzccSt8/GT53pRCHjzqV93clJ5G2jWOi/QzCJoxgfEMkrONi8zHOnNtiTLwcHMWbGYoWLI1xhV7IPpWEknkQezk9wLiNVns6NcC8VWFGkWasuLbJsYP+Vw0/PLcNLVT+G9tzyLF3lz4A2dc2NTTU3f5wZ1C2Enyu0pkBil/HIEhSL0vUepGBDXAlC3YaGQL6CJr2nPOfjH2Hfbs0i3YfaClzBzzkK0pEZjx4mH4q2HfJ9f845EPpfjXHHQG1JBOB5A6TUoko4gm+/F4Tu+FbtsfSICKh+f+nfcccfNQeeCYbjo2GuC0/b7LnLdafR2KyY4bp8T0R4k8/SGwmpzKFBfhrJZW71i9wNTZ7OzK5dH0d6saEZhGOtWQlkJguDwESNG3MGb2EuTij6+Sl364vlYMf1UZFc9CgW0ww+1P1rWtbXlGi0jQbl0IKf5MlA6UKIxD5QOlAzdZriYAx6G2oaIkC49gOLSN6F7zlnIdj8bhBZhbK7hNzc3N9/Fp+hzQsmWV6e2vCED+XxeXxTrnzYrex3wz5nLcdzNs/GlJ7uwNMfU2OvBigxpCjkeDhKLthlFXjNOMtOZUFwE4gks3B0pE0E0VJGZASsWM7f4pKxtCtk0vIzi/iJFxHnbiLWzT5XkkB3jeJ3HXid1Swa6H//fxxfg6N89hV88PpdW/T7OOf0MW/+CxUXclEpUYll3p21guvO2JhSnGsh4A0OB3w3tPPZIHnYHo8hd6qqrP4yPfue1+MxPj8dPr/+Q9WarMVNw4ISLsHJFJ5z12/GGqMAnyC705FaiO7sSfbkuFPlfZGD8qNbtzP+5Fx/DB799Gq76x0fdpO1HYcqkYx2/WsbsFwro6upAvtCHnvwq6PtIl0oxRAoFvprtya1GH79LhAMkLzF+b16yTgrAT8A+dLMPq9CTJeRWGR/wejpHJ+K+QifkUyzl0ZfvNNt8MQvFYwB+19trMvnLthQU2Jx8pa0Bbgh9Dbe6xIqdgIC9SaEJHcU56AtWIProSbD/l51BkCoWi5cFQaB/qek1kQ3nXA9WzPoqX30eh97F/wetNx1+Cu9tamFNeUEtfVIuOw9JeTVadtXkSVk9NrKXXWArTFx1YE6oCAg2fJR4EqbSQCp7I3ILjnU9iz+NQn6B6VU5vjrmTcS1zOe36BvnWLotAVJbwiCTY+SF/i9e8L/wwsd/1L26py/41P3z8IY7l+HpVbTW4cdJQ6q8aAZykzGhp7mBaaFxugHOAdVuJ20+Uie9/I1HjU9SydlON4sbz3zqJVMcH8H64hli42kHGQpTprZNTjpZ4rhJIWlzlW8E8m9rwpKOblzyt+k460/PYOqSTilpDDjndiScTrA51V1agUC/QpXFYAA1tCFAfQTUnA6MlqbwoSLg+F+c8zKCUQswespsPLXyt3jgmd/i3w8+hrkv9KCvg9a8DNl8D4a3teHYXc/H+Uf/Bucd/uvg8MlvRzqVQjbXy6Mqh1P2+X/YdeLRGi3GDN8u+MI7v4fzznkn3nLkx2AfDvOco96LE/Z8Jw6Z8iacf+gvsPc2J/AQ6+TB14ndJ70W5x36LZyy2wf4vWQL1Oa41h3w1gO/g7cf9GW0Nw1DttiDoya/m334FS587f8ZPnznd6KErB2ozel2vGnvz+GtB3wTE0bsjNP2+RTOP+ZX2H/7E5ErdKOvuAr7bHsizjvyf3HBsb8JTt7jY2hKN1PXw9Swg9bRKlW1uVPFbK1Eih2DIgTsSwq9vCHQzYIkBG3O9jo0CIKdgmLxFq7jKzjfRlJnpXf1k1g67c3onPtFBIXF0MavsM5RLSAaqpR4rYey8XrF9vRgmFMs3CIGM6KO92Oshy7WbjC0nSxs7NwrAh6EgUshhZUIVn0LvXOPQHb17wIfxvHDfH6Sub2dsEX9Q922YSlZr3bghW3jAfhzXuhvE4b58d43ewWOu3mO+/YzPejUq0+9AvTKAZhTxmk1CVNJxHdagGa55LVWkFwEoINNO2K6Vy1SyUagmMKVfpLJTjFFJwMlefVLOi8zbE7sswJIWQVkZ2ruCMIC6wP5DKcMQ9z4zCIc99vH3f89PocBzIC4v6wuvcgnFS44Lj5wS5N7VagqVLx1CxqSbTIcQto1Y97q/yDLJ6ZMugmfv/Sn+NDp38V+O78W48aMx9UPfwQ/vO1EPLHoFxg1ahR6s13Ybswu+NBxN+DMQ76Lg3Z6C16zy1nubUf8BBcffQ1GZLaGDpdj9jof48fszewA2227o3vD6z6GfbZ/PQ7ZJfwxrTZ1mg4MAAAQAElEQVTlo49+Ew6c8g6MwX44aNdzcOAOb0Xn8jxKfHX8mp3PxGt2ey9ev+8XkO9oRmfXSkzmq9mj9roY248/EbNmL8Qb97oMZx/+ffbhLBywwxmG33bED3nYfSHo6elF2mVw2K7vwVF7vw9nH/wNnLz/Z3DQjmdhZOFgLF3YgVP3/yQuPPYPeM3kt+LAHc90px30BZx/9C/Q0tLGgzALwLqPAR9djgHCdSRQbA+aDyVA16uYcygVw/5w/Wa6u7s7s9nsvqRvc+n0G33rJfqunvctLHvuWORW3oVUhhq5RaBYlNRdai3jagFkW0/8pE21OF7ml6zna2G1q1TV0nu5bzfEAV24fvkVR4pP2fnF73G9iy7l03OXN4dz7ijm9x+Ed8XCVznBjLzKR8jh9fb27sCL+hcefpeQtVLK5/Gdh+bh5NuW4D8dXC360ctg2bBZRDthA4Yhy1kVElyInEEwQJWPfErFKooKkVNQyoTiA4S7AkXWltoRmF6EFEmIZGpPYmHFFDZeseQspgqYHWPoC7BYLZ7geS4itKaxrCeH82+dhotufgar+vJea/jIHT8QHLDDm3mAdHIjK9qmptADgN3Rwl/foNz5NKTRjCUrZ+OuqT+CPuNGbY+TDvg43nf8zfjEiXcFbzvim9h7nykYv3MebaOA4c1j8PZDv4NxI/fHslUzg9/c8Cn87qbPBas6FgRTJh2FU/b7JLI9Dn/95/cwb9ZTgWIuWDgr+O2fvokbb/4D/nrndyVCwN367vtuwDU3XIsHnrjDZJPHHINCxyi0NY3C5HFHm8y1NKO1uCtK2RR23yr81/n+9Z+/B02d2+HE/cOnyuv/9ktc+tVTcOdDvzOfgyZ90DV17cunx270FTpMtvPEY/DIc7fi3kf+ir/c/0vsMPownLLX57npAT+//svBJ757Bl6a83Sw66QTceKOXw96OgsIeN2rXouAB1NpPYFie1AbpDUAdkUohCBwbW1t781kMn9zzu0eCsG8PxMsfe70YNXLnwZKXeEBKP8E+PF4n6FwQF/BUHZeL1uB56tixeTYquoSQotD24SoJmm2NbX9itCOB6ARCs71z6dCFgSrf4beeach3/NQ7MD8jifzOz5tf574VV9Sr/YR8vDbj1/8/p0X9gQ/1sXdfXjX7XPxyce7keOdMzKcFF5ZDdvkqVRwMklurhEtXjDAlPqhDkD5CewWjwHowlXNwoPTaFURqE2RNCsrttq9hEaK51nRzsvoLF7g9TH2OgpIwmKKIJ8s8k0zHnP3q8fm4dSrn8TsZfzeKrIZP3wXd8lrr8Xxe7wf3fmVfEvMcYD2kX5jIHXZ2mU3WjLtuOOp/8bv7/gQXpw91cSZVCvGjtnZHbP3e/GRk27CpOG7oTO7ArtsdRC2HnekHR4/+MNH3C/+/m1c+9jX3bX3f5aPKsBhu52LCTgKf376N3hpwb+cgs2d/5L75W2fwTNLbsf9838rEW8GHK6/9w94fOGvsbz4NFZ3z8Oo0eOx05ij0J7aHqOGb2N2qvaeeDT6egvYbqt9LPlPPzvd9WIprrzxZHzxp2/DT2++GC93/gNTl+r/jhUEmbYOFLI9PBTkHcKj/3kMl/3gHHz/undheX4aTjr0naa4+5Fb8MtbL3dPLbwFf3r0wy7gy9xDppzu0n1bIV8ov5kxh41VWSbDxl0qleFN7FcI24USoGvpDcHSqSe5vuW3ulSGUtrH15hsQPBTLimXeCjQMqzXR3YeBosrm8H0Xqe2YZ33kurY4tVhJ2+zFUHQNkDEwu0/nYLL/hPZBSegd/mPOUcTAVOpr/Lt2Y+5hzbR+FVbUhtkZBupkXw+r/832F9SqdRevgvTl3Ti9L/OxTWzCkBLGlijDHCCsFgszSrRApuxRpiqrDK7UploUMZRq4PHMGnFFm2r2QgJB4LakY1muPwFspJctJcrnuykKwP2X7aSCcte9GBAF6TYp5YMHpqxBMf/4XHcPmOZpOaV5qvGMw/9Ol63z4eCQqkPxVKOLdPetBuvcuyFfhBTQDfueP4qfPPaN+Hyn70V1/ztR5g9b4b1f/SYHXHMrh9D58oiho8KD6d5i2dj2stTsfs+Y7HbPhOwtHcaevqWI51OY3Tz7tA+PHK8/VsBSHFXHj9hFHbaYzQmbTPGBuv4HenoMQ7b7TQc6ZGrMG3RXSbfZqutg9HpndirFKZNfy7o41P1pB23w9Yj98GoEdu6lZ3LMXPRv1Bs7cT8VY+hfatufObiH+OXlz2MD7zp106fIppQKLagmOfNhrOwePylG9EyooSd92vGlN235ivVvU2x6zbb40cfvBo//NC1OP3Qz7LdNEaOGW73O9meItwarQkLud4rx0+ykVXzv48VL7zVFfqWhE9/SaWnAxIEp3wQ7HChqN6iZVCvbb12Q90L+zj1tq0x1WsruxCYFN+QcCoFF/SiuOzD6F54PgqFHkkNuHd+qJTP/5YHYbsJXoVV6lU4JhsSD8CTeAFvdq7/j2ZvmbESp9y2CA9rn26td+iJCWOkKq4oIbVks0pENaCRDiDZVFNXypJ2ouUb70iJWNLZYZYMQH2Sdewjt7ekyFwkV9wyBRlzZ2WxxSdosjWLViFKQEsGM5d24c2/f8z94sEZZeZnHPQN9+YDLkepUOD3Tn222XJRoQz4qtB4YQH7EQgL1iFdYrx8sQ87TTgQJ+/xMZx44LvQNmk55hVvwy1PfBqf//VJ7sHnr7P+T9nqCLjO0exn3vievhVIN/VgxOhmbhp8CExzPEGf6RxakOsF0pm08WHleAUILuQCfr+Vz7ZB9w0BX3W/tODfpthzr4PclJ3DA+qW+3/lFq+aFuyyzXF4zY7nIY02PP3SPVjc8TzGjx+Fi074b3z67L/gdYd8CMWudjzw5I3Qdc2k+5BOdZFMWUxVfYUlaGt3aG5Jo7W5nW+wR0qMiRP3wl57vR47jD0FW484BAuXzsKCxTPQUtwZBR6iQcCQrNZH/stiqg0PvC52/Y1n+5xSJT6hBppb1uuwKtFo5cvvC1a+9HFelxJ4/xEqatQMR7tIGTAuIeKGRGW+Q1h7W+EhTPv7M4ih4ggGMYlV9drJgenjW5kqSeA+4zh1XfdvkZ3/OpTy82VukGpqOpd+euWwnQleZVXqVTYeGw4v2GnpdPpPPATD23JKb3p+Cd5192LM7ibTvAbDjmeYJg6BhbOIQVTIRBucuKpQ7cBJGiq+B25hKuDWaW3YgcU2WIZeOeoIDZPtiVaMOB5q7wJytwONMWhGQ9aeJjmgUCcf63ukbE7zkMvjkj/ze8K/TQe4sUUaHL/Ph3Duwd9FqVRAMchRLGciX5Lseqb1ZwMH7vCW4E2HXo7T9v0Kgu7haBkGbDt5NDBuFuZ3PGK9Gtbq4AoOnavyHCywzVZTMHrENujL9XCcfWjn93htzaPMdsWKF3iAYMBlCpiDQuhOJWjDbZ15zvDV68vLH0I234WDp5yDI3c/L8hmV+HZmTdg3tKpbtsJE3HiwedZu888PROuOcAhu5yOA3d6BxaumI4Pfe0knHf5frj1/p9xygRBqdSGYqmdfeHpwVqlmMsgldZcT6ObsTsLiyXGzfd/F2/++Hhc8LU98P4r9sN/fe9EfPjbx2DhqqfR0tIGTRszVOVURbA+6Ci0pqhIta0pVSjmMXrY1hjWHOZXukJhJZZMe5dbNfvnzmlYFMqWaNBiNsok++/jD+qQUPJSJbjBSbUjGNyK04CXqF67oWKZnmPjNDOy3ko3gwNtU3BpJin7AHrmnYps73OxiXPupCAIbl+9evUusfBVQqReJeOIh8EnwONLpdIfeNG4o0kc4DdPL8bZ961CVykDDPrrT9knwGYqJ0Vy5UhGUWwlPmYShOT1vPtwiWDxyuYqkVwxvFq8INGEkbIRcCvkCcMVxhUhhclICAukN0xZWaG9H5/FV4OSEcrsIkYxvH3ZDkF76fQkxBz/6v7puPTWp5DNhU9R8j50r3fjrIO+imy+h69cCtZdhSiDAP3y9UCriw7NmLXwQQ0U40fthHMP+zafiPbDqLatcNI+5+OkvT+k7mLmgsVYuboPs5Y+4nLF1Rg1YiTOOv6zcKUmtDWPoO1H0dI0HEuXz8TMxc9i+Mgm9p2dprcjgDnX33r7r9kc77THjsmgqc0hlcpgVddivLDkbj6ltWB0+9buhVkzsKxrIRasegr6TBg/1gX5Ap556WaMHAtM2mqyxOjs6sHM5Q9iwpQSjjvmFDh+gCycQcpsVOky8Y00D7UUsoVuzFz0hHXuhP3fhj13m4LMpEU4583vwA8+cnvwyQu/hUk7NcOldUgLAG2s8bWh5zqnOc3jmBHNZth1to8C2tMT+I3FCPJAodgVLH7unUHnoqsB5tE5cLxghgmhE4b60MVMlBfNA2PqqNTHOszMRHEFxgxSqQ+DqGNVvXYVD8yxfy0iYCdLusADDJglvR7NP4PswrOR77k3tnDO7TV8+PAburq6JsbCVwHRv2JeBYPhAXg0nwCvS6VS8QH4k8fm4+J/r0TJpaDFU/8wtbIE9HAOkD+ij4lZcSJFknIkeVAcfHXKRkvYYzYBo7kbCAsUVVgrwTDblKwMKJPOyxwDiReINjltYtoEYSUbgTitdNG+LckGAOPIxstjukKu930tKfzsgZdx9g1Po7vAMUU+x+xzKd60/+fQk+0Av3SHNcfFGGwoYFebM+14ZPYtmDrzNuhz9EHvwGfP+gc+dtrtOO/YX/NA2olXpoBb7voZXFMvlvfMwr3P/kKmOOXIs/HVdz2Ky978APbf+XSAQ/vltb/G0tVzMWJkK1JF5p+WzZlW1uBGnUI220XoQIr3YB8975v46AnXId+RQkfvKsxfPJU9gn2mz3yWT5lZzFn9KPlQPHP+TCztmsUDthlzljxNObDbDgfiBx+/E599+5+CNx54uRkObx2NES0T+TSYR3Oaj7W0zGQyCFyAEk/iptRwPPTS792qnrnBxIm74cr33YmvnX0Xzj7mcmw1aRe3apXDgnmL2F+HQNeVUdfqmryC6whrEygWRDjo31xl7zkSprnQ43Jdj7sUlzE7aQc0rQBWLGYzWGVDoqEtg/ASDWZeppOvlkeZcBBG9oJBTExVr43WiDkMUa1JH8NQTEhIDKyZ6HRhGnLzT0bvyj8pzWaTSqX2a21t/ROfCMea4FVQaUq9CobBtRAE+/EC6R/AHu8H9O3HF+P/PdyFYpq7z5qMVLPT5gdXi2YgFzZKJRhoOpjeDHxT5XgovbdWCNl6Xjuq2rGVGgsB8QJU+7CPLNy5QqWPF8vYiJeFFv21xaSh9EZTJZpoYIni0NzaUl5EKx+VxhaD9q0Z/OWxGTjv+v+gK8/8RXanHPgpvH7/jwc9+VX0Djg8t8GADcIFnAxBGr+9/8P42yPfwqJlC5DKD+MhsjVyuRxenP0EvvI/Z+ORF67GdpPH8WlvGP78+LdwzX2fwPwlszB++M4YUQUfwgAAEABJREFU3bo95sx/Ht/43wtx99M/xg67jkFTSxOW9byMeSue5tOjXiWlkE41Y0XvbPxz2i94wHVhxLBJaMJYLJnXhwxfX05b/Hc3d+VjmL34KTz53H0YO74Zi7tfxPOL78ScpU/h7ievRh+WYMzocXhm5v246+mf8EmwD7vucAS2H3m0++9r3+vuf/L3tH0a7aNTPGyLmL/6P5i77Gms7l6KtMvA8b+mdDOWdc7B/9xxgXt21r+RTo/GLjucgFWrWnHT3T/Aj//wKaRTLeAaorWzSwxHzw0EANtE+HHOocB1MKppBDKpJhMG6AFSRgIBMUHLkhQ9KSIvejDQtPRmmr7iLdZgTpFOtoKIHRTVbVeqv9919ZODq7dtDUC2Rd4gia4KPAiBPApL34HeVdfGJnzQOKa9vf1a3izp/Xss31wJP6021/5bv3kxtiZcwwW8tQSkg58/vTj49COrgKZM/+KRsl5wNNQsIbJVplnIxQljONtQ42Ori7O7hrpMbPEZyzA1JGFtkLZCgXQeTJasIj03jKQ03MEoUV+ggYimLVFcfEzZiNb4DGKLBEFfFhMImz057UKiBWStiBaIEW5rxg2PzMAZ1/4H2ZIEUgBnHPJld8yUd6Orbzkk1hAMGN8wU6jw65Rm7IBjFDSlW9AbrMb1D38Zl//mNFz2o7fja/99Lj79gzfg4999PR546jZsvfMIDBuZgXNpZPhUdecz/4PLf/s6fOEnb8KnvncaPvKdk3DPU7/DDns0YdS4Vr66a8ffn/8hvvCr4/G/f/44WtuakE6leBC14NbHv40rfnc6vvLf78BXf/sefqeY52vQdsxd8SKu+OOp+Nh3j8Uzc2/ChEnjUcwBV/31XfivH74WN9/zfcrGIc32A74ivP7hL+CrvzkTn/nu+bj064filnt/g/+94//hkz9+LZ5+7mE45/Dzuy7EJ3/yWjw5/U4Mbx/F6RBYjlszI3lYPoXv3PR6fOonJ+DLPzwfn/j2G3DVHz+PERO7MHGHdsDBbAPliZdrnV+DyusqnsA1a/00rLb5VUIqPQIulYZ9Ar1ZoSGZgGCFBEtIkmB3jR6s0nT3etnTzbNDYs1F+QxpSIN6bZP9oVvNonhMS029VyhevX30PtVfi0Zal0LKFVBcejF6Ov4RCYF0On1SoZD7P14v3aXE8s2RSG2OnU72ecWKFaN4IfQdoP0ZBOng+ulL8P8eWOmCNX0CBJeEZpBjCyS5KkmQkYyU1AgrcQNBPvXOVvOmg2N87TxFLnKTkVd7g81m09NXWP2xGHQ2TDlJiZHkJasEtSGZ7BRLIL4SFFI6gZ5WpRfNroocCFRYHogVuy2Du56ciXfd+DRfzXGHjxzOPfJ7OGj7N0L/DmcoYkOKa51fXzRbstABdBCOHjUW6VHzsSjzZ0ztuBWLCw9h0i4Oux80HqMnNsPxv1IxYJ3CqJFj0Dq6A3Pz92Fe/n6M3TGL3Q6ciJHjWjhVAgYGCtkU2tqbsd2ubRi3TROg8fPJM92UxuLcE5jWcTMwYjm2mTwM3F+AYgZNTU2YsOMwbL9HG9qGpyyWQwbjtm7DDnsNw6gJTbGstbkdHZkHMT+4DiO26cHuB07AmPHDMHZSKybt3ILWESmUcimMmdCKbXZtYbw0AAd/qVuaWzF6zCgUR87Ei9nrUBj9L+xywAgegCPhaMq3p/CXwHw8k1To+nj5K6XlT3AO/UuLqSzxEMxkRpKSgqrCSqDQCQ4F+lBBL8pJWFckrAcUjj4Wh9h8ietxlY3Zi6gDtATqsedQ64gWjrUeQ7tu9RhGNtwzec0HSQInagpdKCx5F3q7H468wBvD5rN4nf47FmymRGoz7Xfc7VGjRn3fOXe8F9wxczku+udKZ38Ev8aj0wphJM0HzV5HXpiicMXxTtTzkpWBnKg3wzJFPyNfzVDDtLf4UstPmCAdm4VWqfSo8ZEdQ5RpFVt+AqOplR1RWfEy4SSUGVUyaowd06OBfKyNhI1kcZscj/WdPpKLbk3h+gdecO/7y1QtOCqATPMwvOfYn2HK6EN4EK6m3BHCxS63dQ7sVqLH0B2w2mhpacWYcWOw9XbjMGl7frc2phmZFvaF9rJR9xF9mltaMHbcKEzabow9/TW1MicBgXrZptOOB08Tho3K8PVoilliHI2WNsPbh1sb4yYNQ6Y59AE/Tc1ptPOJs7U9A0d/ipDhodlmsjTSaeaEfdFm5ZzDsGEjsNXEcRi9VRuah6WQzqTQNiKD1hFppFIOqXTED0/DpWDjBD/qHxFk0z58GCZsPQ7jJo42X0c7XT5dXiejBChHmtaGKddwiCQSMohlERHb1snrwLBAUaWxNjUlklTkIRgUIm0/Ul/VZyba5o7R/eqBFPvDInM4OZMxH+KBxgMlGpdgoKa6RLaC6tp+qXLfz1WnLE6d/bQxVQ9TVernRlWlhJwg6WAp8ovPLfvVaCqVviSfzV4hk80VOPU3164DxWLxE6lU6gI/gkcXduLd9y5zncU0wOLldWObZbT2WMtctE08VrZqHA2A8oo62Q11Syd/TiYobjKMZqx4xVBgw4oppgJMR5nsFUd8DJSLllxtGU1ZsphMsYsIdwGwO9xhiaoW7U7mwwbjlSp/gtqJncTTRvZ6WpSPwOvVn5YUfnHfS7jsvpleyg19LN5+7PcwethE6O/3YsV6ItQlD74J45kCDS8JsZ6E2XCI2pyNTtpTwEIrppI22lA0FfSaV/amYCWbOD7tKLIiudIWcB4YUKcY1WzlIPtYx37oMnheekElL5nAfEl4vfFRDIqtmIx9EBMhO2CMl4AgG2u3go5tSJhNEpNWoYuQ3A37SvYeNF0yLd4SKOWX8C1CMZ6y3ocpM1J+IjgDMSCwFElgWO9nYvKG66zsWtXp4/vlca0mTF9HTLU95PjUCK+pxRRdJ2jODWrKvStdmIXsorchl50Tm2aamy/LZrNnxYLNjNhsD0FuLqcw198gWHl+eQ/edudCLMny9MvYUjB5XZVmiwc5iNZMM2wCVoPMUNlp16NVzaJdx2JydspIPgLvZ+FZSSaQjewNJ6vIxlYD5dotiGzl27Cpl18cw5RhZTLpyQqJt36Rr1akt5hUyk68gKy1ZzhRqU9mR1lsR1pFcvW1CfjG3/7jrnlmvnogDbafcCBOP+SzyBW7uNlG+THNJlLFPeWoE/SQvavDNpmmJF0rdj02tXxjeR39Wivb2KkG4dutwJVj0veR6VQLJrTvFgfKZYtB/I1BLO0nNL182LpmEI2t3Wh+26FIWX/EwSnzHdwk1tZrq+UTOw1C1BuvXjvfFPdUrr8hkpBKIZ1/Fn2LzkU+t9S7gt+Z/4z+e8eCzYjYLA9BJnuHUqn0P3wKzCjXhWwWl9wzHzP5lQGaolktRd2QuPBaTQqhVeHFmk2ihXXAJONKJp+krBqtA8BiUCkf4yMBJ1Z4i8uGWUKadlULDVhiG8WyPlGocOZD2nCyipRC6m/cftImQcdxKZO9/BRWQFF/oUJ6E5AWjpDIGCRTTI21mMX7rnvE/Wv2ilh95G4X4MTd34fuPr0WDQ8bma9X4G6prtcP7Nf68GFu4nEqfpLfELTaHArUj6Fs1lav2B4sRoBUkMHwzFbx/MjnupxyVHlQ2HSkrwylF4C8YQkHAbOhrZkQsxhZTyXfyr7U8pOtoJY+Ka/HTjaas0m/qjQHVG8fvT/3Vk/WxlzDqeyD6Fv8Afgfl3IvHk/fX61cuXJ0bcdNU5PaNLtVu1dMdIrwUyZ9x9AqwGceXoZ/LS4BzWsxHM0ocCkJCxTUY9FaUYarVLLTbBSuoi4TcUJyC6VIRKI9vmLg7RdV7L+PVS2eZNKrP6IZyfyEBSZTbDJmR5wssd7bRDhp42mzjRjRAt+uaEGkjpGX6XCVbayICA4ZXtfchM6OXlx67QNY0dETGQBnHXoFdpt0OHpzHbFsfRLKwKYAyTGqP0l+Q9BqcyhQP4ayWVu9YieB6xuZdAsmjtpNIU1VKjxn0z3gd6tBLOWyodZYzS/RxpBgSdqRrVpko2kp0LIRX9WwilC2giqqASLZCQYoKgTqQ7XlU2FmuajHTjb1tOvjy7akBwAvqIFdysH1XI/88i/HGXfOHdre3v7jGi6brHgtTo2NO5ZSKf9hJvs034vfPbcs+O4zXTwA01609tg5+hI0EzR7BEZTXKvYrK2p5CrlHLEYEbY2SOsWTbR0HmqFScplW8kzHBti0UGaVFbQatNEyTGaoLyiGhqX2hIWr1yUW7E9NsxiKi0c0XEbkbGPIdbrJGvN4Nm5q3DhTf9BUbse9ZnWYTjzyC+hJdOKQiEPmUm1vsCx45sCJMen/iT5DUGrzaFA/RjKZm31il0J6UwKLW3DHaeFlVLv9PAeitdM88KElRXnHwstAE1HQaVJNT4Zz2gFSRgORpr9YAYJnaZ/PfayS7jVJOuJJWctYeF6IbwWQ1k7OG65+RVfc32d98fGTU1N76L/R2LBZkBsVodgLpfb37nMl31e/7NgFT78wHKHJg7DeekaYs0kgZaOZot9R6dggkFiyUd/uzSICcAYjmCxAYg2Px5WoiWXGvqQcByHyEowH67M5OrwsqSt+dMuKTM7ticZm4DatDgVdtILZC+99U8COnlT6SQSKFeKJZnsY5mIJETOZkNa9l7d1oRbnpiNy+6d4SXYZcIxePMBnw//P4SFEkrFYL2B/mWSIuNvbJwco/qT5DcErTaHyoH6UY/dUHGq6RU7Bp5cuXwO49t2xoiWsTYvAs6dbPdczbaQ59MgRUb7StOKs8tY0Zy1EIg24SCVbAShg62QqBrEKVLJTxCxQyLZCoYytOU1hJHF8YMewta2tSFskuoSE2zxKeShZjekJCtKCqlUAbmlFyHXNy/W0f4K7tUHxYJNnKix6256vWZiHV+Bfsc5N1K9yxWK+MgDy7Aqlwb4aC7ZGoG/wnJyTjUhwoY4u5I21MZFcs1S4VhYQXidx14tnqGNFTZehxQZxTSFryQjaPlbnyK5fERav6mXH5FEZeDtJOSkFgpnczVjaSmXj+IKa+VY7EgukxiiDsnOZLQxHFWSG5CXSrR2GdEUWVGITAnfu+0J99DLi0yk6rj9L8Hu2x+OvnwXnHMY8J9ktWCgdSiRvagEBukY4ADx2MA4atM5x5YJlTiUlteyqQXlluWcfCRJYA6axYVAHagjw0IZCJ4XLfD8usCKQXDOMTJBmFAs5TChfTKaon/+LZdfhEKxE1QBcAg/fO5MziUJvYq0TbcIV5pRPKCYvQwZQ1N+gMEgAi0t8x/ExqvWtd36aLu/r9qXAOeYFO1BqPJxKaQLLyG35L3corPKoOzbM5nMt6tYb5Ki6ofgJthV3pl8OJ1OnxR2LcDXH1+K+xfxIjXrAoXSNa79DNLMtMtnFe8CiSWrFVC6elaK2SmWAhH79tRl6SQW2CQTUQkyjGTePonVB4blrKMRCa8jZ8XiRnLRJMND0C9pvPEAABAASURBVLQVFZUsUJOKo76aD4WSJa2lF8hGWAuEZkkTo71OdhaY18tsI2Pp0ykUuntx8a3PYHkfH8vomEm34l2H/QDDmoehUMhZl7nCiIMqoMtVTT60jMHkzBbZH/VlI0Lt8Q01Dg1hKJvB9ZYHf102Qg7Kxw4Ui3m0jxwHaP6B48vPQ1BcCXAeqnvgR7hUooB0XKLLKJ6kRiQSfpkYM0ilmObEsHwghfGD2CdVpRL7qUaTwhp0vba6B60Rokxcbz/rzYMPrrglVRQ4x6QQVy0pHiO9f3e9S66IjZxzJ/C6XljVfhMTsvebWI+qdIfJ3J0z8ite9dySruCHT63CWv0QxgfRxXW8Ziyw2cEZLJn0HouuBLMtVkqH4Blbbfm4vHsKHSiXTBAKymuTy4Zi0YpB0orR7DyL8ZWV7D1oZTMMxFfaeV56syOhMUru7T32siQvH8ljbEy0IzCWVrxE8iEr0sB4CljA16JTX1yIb909NR7NNhP3xXEHnI++bA+7LSN5OdIMzQ1HzQV8LRZwt1J3RYcy6r05XQLSAunIIrQlRTnrkFc8MQTZGpBWMZq2wuuCT8YQrX4ptvpVlafQ9OwDSZozB+yv2UtGpWgD5sNsKKdYpIFoAZ1DXv60Ea+Emy9lpmQlWwPSKkbTXniteDrJV0DSimi1GzLhNRNfKpbQlGnBxDGTTaUq2zE1KPb1wjn1NrSVXGyp8iCkQrGJ4DHoFtNSDAE0ZyMsiTEP4WLqNWlDtgJzHKQqJa5LTTP2sy47BlCOieoutr4YXw7ch5nTiJEgAdrSCqu/i2z347EBH1yu6Onp2S5htkmSm/whyMRnCN9NpdP2GhT5PD7x4FK3qpAG1qb3mnkCXQ7DTlQ/mKyfLaOkq/f2TDuM7C0A25CfVq1e3WomGsTzxaziyvyoM0ypbOXreYvN1SE51ZyZqisg4a9dQH/ALr8KK2MtbmBkGIv9rWUbWgFqm01AsQ0j/CiWVqSF8IoIawyykm8cP9I1BfjBXc/gzpkrIgHwxr0/j20n7MzXovoFKTd/xZY/wUiryKiQZhFlIFpgDCvRcWDPJwSVenUvoaYHh2x1f7U2erXjI4gWxDyJMp4NVPJICEQK6BYWMiwhzVo0Q5AKi/EJQVU+NA1r2rKEdFSvFZ9wEql2o3BKc3JI5Eu8tx2FXcZFL31o2Nf3ktM0IxkXxUhCrIgI6USqPeF6wftZe3R29TrSTr4CkkMW2XkY1Jh9YFIGNTEl7RTP6MEq2XHrGMykUsfDzETODZINnoJp9CC77AuuqPVPj1QqNamlJfMdkpt0WZtjZEMP6O3OuTf4Rn/wzArcNi8HNA9yQbxxJU7OEtEKIWyzTLODUOkT89INMXsUy6DCzjb9KJD0RrJxRzC6smJbfMIxaWxvHCvqJCOCVqpoVHy8zLcrXlBh1s8ymPREtiOJllK8sECyaHJDcaWTTLTlT0YRaFymE88xipaNYcrkK95AeuYrk0GuN4tP3/KIy+ULNAKa2tpx5iGXI0X7km4iTPoKKsYZ1LtSv775ys5UtlepXxt+TWNW2m9gXlOkqTXAiBFt8WhL3c/YTIkFCcJPtYQoJhXLg4R+SYkeDPw0l435VOZAihqg9mqoBojrtbX+1NGHeuPJTjCgQ4MISpYIGehmVLgK8LWoy/4dxY6fxcpUqultfIh5YyzYBInUJtinuEszZ85sLRQKn/WC6cu68dknOsD3JV5UP/ZXXZMppsnYJs6NeKhI8rHZOIihVqRAh5PMjGYbtoTZhmIYq0oG1UA62rJYGPkojrDMpRY2KGNMArOjXNj72RhD9YBaOppDjYmGPiYg4TFJjUHxfA5kK14qA9qqTdHSyU5jkJ9kHqSTPGlLV3vOas3giRcW4psPzPLWOGjyWdh38mvRm+syE7mbK31EW/gELZ2XV6NNFtkPRiuu4shmUDqKZTZD0IplMXnmGx3ZV9IWK7IZipZeoLiGo5i16Mq2gsh+MLnFqtWfyN9shqCtDcURyDaC2Jd8Nt+D3cYdjhFt4R/KF4u5oKfjWZRNtWh2WDz6BHwNXCxqUkWKBJI0MBsKieO9nOyghbYwZ0470YMa9yvVlqZ+v2RwSrbyGdyqzj6wn4o3VCzpbb6IqBN4kIVbiy6WQXVHvejKLf8CctkF8J9SofAd+odv8rxwE8KpTagvA7qy/fbbvzuTyewZKgJ84fEV/I6IK2iNe83ZEV840YyoCW4zRgR5lWorTXLNmKGeRGSjNmLMdkSrDZIQbbHI2Kz3WMIIJNcqFZZIWH0SjmNLIaC/UBJiOwpFq00B2apFNl4hO4G1Q2FSR9aK9AZR26JNwcrsJSdoDLaDRHKNgSRkQzXkJ5loyfkqBdJJ1uTwozsex/SlPPRMB7zp4C8GzZk2FIp6QqQTbbmoqO3/wQe3CYYIeSoSdCgL7WlV1bdcTmcW+ikQxyJf4yJfo71cMuZMNnQSRRT1kf6VcuMjeUgzmmIQKDbfanIqWBhXLdB2oE0yTpIuH5v8BIO1FfixsS02ysJ4cqgmV19oZzEHpcN+MBgjMZ5sCWQo6ud56GHS+P2Qdi1SId/zhMtlFwJcppE5kh8v09TxdFLPLsessseusr1YVJNQLDYJH1d8TeMKhWwFFeKabD22stGyqRnEKzhI2Xp2MKytaTB9pc6ucSRM0pEoRFrLhRXIL/2IUm2yVCazO4n433gmvUmVNT5ONlTvmeQxfKf8Sd/eg3NXBze/3M3XoGkvqh9zYgCc0obBjycoIwfNBs0cgfgyoK30ZbIqjK0Wymluq8x4YwDRYFssQjAeAz9eLqy+CGRlmM4Kp6llvBS1gDcKilFLLbliCIymvbD3YVNiDWSj1ae2RUvosegkSB7nig6elpwst0Fai2ADtjuJJsR/b0k6ncKyZZ24/M7naBuWnSYc5I7Y+Sz0ZvkWAHwdE3VXYSGebuBH3WRkpl8CUkKRnMjkjvaWQgkUhzaca+ScdY8s7UhGRMCcqB1qE3Lq6SETImPUdkyzDfnIISkH5eBH7UnuYzrJGYxHASSnCeQvubAaqC6nRmOgQ2jnKCDDIntyjMPAUXyKgdg+oJQWAWhDDbHlRYE4ZtHUmk4iEZEJjUMfk4ujImA04wPqojYUI4jlHJ3kDGp2lJue80DTxJEvkWhLjcReE49SVIPejqko9PWx28740NfIAVWpxLkRDBCr6wamYZgqJqaqrOK25MO+x3ylYRW+tAb2iiuoEqZMZDZ1dF7X3mzLvMuYkGGsuuxCa+aQ15A+mh4SaR4LV4Lj42DQexOyq/8Rq2j7EcK4WLAJEZvsIcgFcbFzblfLFa/U5f9Z6fIBu8sJabK1qnQFI0fNUotFWSQagNiuHZBarQOUFQILo0pAneLL37HP5k+5l0lOk7JiM5crR33yekfG04pBFtwsUO0jf9mYPQ2FBVVt2Rcvl5/sKsHrhc2cFQuqtS9fyU1vFeyj/huhSnIBabNP0pHM5KSbU7jhsel4et7yyAg4+eAPYMSwUSjoX5KhiUwFJW6iZLlAufnSWjJBpdynxss9732hOPS3/20eL4OX66lItgKlSnKjaSssMLlSLj/JFYuGSbn6ZG1EcqVGesl9n8QzTDyWpFxhZSsYUk5j2XmI7SO59Zm0yYnZJahtw+LVf2FCUq548hV4OU8nJp6e8iEyOQchbPYJeXLMcS7YBt3YPjdYro+m1lZMGLd7JAX6Oh+Hppa1CX4Ym3VZUTsCCT0WXQmmiyIbXWlQwctGYGK2a3Tkb7IhKg5nCIt+tWwtfr+oKlWPjRzrtvNzVk51AA8yhLGr33BYCF5oxxvbwoqPoFTSj9oA59zOAM7HJvjRDr3Jdaujo2McgiD+p3funrkcd87PAfqXYdaktwFnrCD2Ia9FKZBMOoHoWqDVXFPHePIXaJXKznG1CEuWpMVLXhPox3AcNzcVzUwaykdA0uRJLLoM5K8AkdD7RewA5MclO/VTuNIoKUvmLLZje2ZD7MdvJCvJBbK1tiQzhhVp1jC5CIL1gVgyfsGe7+zGN+6ZSkFYth6/Lw7e/U3o7es0N72dlqkOKdECNWeY6Rso1yar1AaQjUBdDorsS2SveMUi26PIy8Fxl8sVgzaS05ZrnQIW0RaHtOkUhHQk12GhPllcqSrkJfZD7QjUN2HZS24bJGOXy4GacsVmG/Ltj0P7anLG7R+DnMD8BgQgmQvFgY2LesYJc0da/gb0qZAPNWbLhfkCGks214vJEw7AyBFbcTIDup69K+/jBsp8s8hG/ZCcbFkJZew/nMUqU5IJ9WFM6ztNvYzqmsVsaGsGxGW8CQevzH5wk1grW0EsqEJIrxxUUZWLfF/LpVU5xayqqCH09rZkPVNpyzWM3PPIdd4Qa3iAfpgwOhZsIkRqE+lHWTfa29s/mkqnt5Uwmy8En3xsFUpr/RTI2VAqAVpBCqgZZEuMTEAdUdUine0OVbUVwkQckfLVDNFqM2CD4u2psNKVDuqT+VBnmPbWX+oosiJ5SFjdX9HGdEnMncXa7beKKdmqPfVHmG7cGgDjjYHxsrMYlFlfJK4Wl3oWcIOE4imO+dFeRXE8xHKOL6ZlRPBtINK1NOGPj85w9/IGiForr9/nk8Go9gncW/NQMyG4BI0EXSn3vMcAHAALAngsFoPKgXI9EPJAP2YABSLqlwEwGYUsSIBzDs4JADiWGBycEyRloqvJqsm9nceyEXg+xHBACCRYwDZBLCQMEiy0kRAA0UCgkKW6nAqWch0FCkoEfhwfwUsoYLdtjuT3gc2UANmOh5DtnoHkstE0M2WVKggcAs7FIMJVTGzW0cRUAQmBMYNUZkNb9V+0yEHMy1Sa1vIpE9ZgZCeooY7FZlNHJ7QczTb2rE7IRrbVtQOlPMiY56E74HhtC6t/YluDojjn9H//ea/oTQk2uUOQCZ7AZF3sk3T18yvcE0t5i9nEjHrhmmJHX92Z6LqJ9v5J2suEbVawTWHxVYHB5M/QpiYbYh4U5kcBC2cLz5RIVm2mKYbsFEd+4rVUDUtoUQHx0iP5oSNL3IZUxouoAvIXgHGFBWrLVir7GLtQL7ns4l1HgWMDjok8i5mpUiztVooVm0UGkstGctnp5kJYvMDnxWT0Eeb1Cnr68PU7npaFwaTxu7mDJp/Gp8GuaMgB9LQ0GOiVn9e/EtrHWFP8StpM+q5pu94+GWNd0T52PbieNjmZ+NRZQltmBPbZ8XV2rVV1rfgnirksnNN8lCQETUlNkZAbWMu8xO8HKzXeR1iAKKzRlcbVeE5N+Wi61u3DOKXk0iI/WFFcwWA20llM9UfMIFBPLLnXaydbAfdpeJ+QrtIZfTfY9xi/G7w5VjrnPtTZ2TlBMTYV2OQOQSbmHCZqEjG//yngquc7gfQadtOuTpR3Q6w0aySvBDVUBrStZ5bTzGaBVqT5U2BtcMY7CsiyDouTICTLat8XCc2XTiaTgKB+2OERySkqKxRrAwGfjWIu23JrAAAQAElEQVS5/M0nliQIOlhXiGUnmiQG9E9Cuun9m8UiL3uKygvl0lsOSGsMMvDxvI+Ng40ZTzvZeJBMIJ4mllPzp11rBnc8OwsPz14mrcFr9zkPw5pGc9MsmKlcawNdGMbr1dW1pb3fmuJX0mbSd03b9fbJGOuK9rHrwfW0qTj5fBZbj90V24zfixctLN3Lb5Z7yCRq2RskZJ40Oa+5eD8dRZcB9SxQcGEDVWVG5Yzi2rRMiCVLsIOSNftSxUtxBVVUZaJ6bGyM3JLKHGswtkxr6KqJdfgBWrQCVPk4pFwJ+RVfd8ViDvo457YfPnz4e0RvKrCGp8v67TaT2lQqleKf0v595mo8tqwAvh9Zg4aj2SykWSKQt7ATQRBNNLDQSTrBQGUNSeTjFJy0sJ58xNoMpIxlgHPcRkIp36ShV8W2CaXJaGCYcr4CslNBbZIdUGRHc1OLFhHjhLVkOtRkK7F44QFAAxb41W12EtBQtK0o8sIGpKkK+yiCIDsiaCGJFoAfYQGfBsGnwR//czqFYZm87eGYsv0+yOZ7Q0Gj3vwzwKmRK/Zi7x2ORVM6/CP5XM/L6F71DDStqw3Qpij9WKqpES6l8PVo0kDTyvsoBsQIkkY1aJvqsuXa1pSuYVZVbO3Kt6q2XOhthcs15Zzp64hpduWuVTnZrfm4hugA98JU/lHkV/9P3Cb3+YsI4d/AxNKNR2xShyAf/Y5LpVKvsXRwxv1kWgfv1thFTjqTDVnxgrCYmV1RMloNjAXF8DIzqFHJ1lZGDX2ZOIqv4PoVgVasb09x1J7Z085wspKMt2hmQ1p+8QwkL9r6nPRJ0rIhqK+GGEt00sTTcRsU+FeR8iEbljImEimeSHaiTE3Gxkad+qixq131X0AxL5rVEoeEah9PtAfGKusb5eIFJK3ol6JPzsD0JZwLJgCO3vPtDJ2PuAba3DNQ4pxsbx6FQ6e8JR5Kz8o7ke/rhKaUplusSBA2TTiFEiIjJfdQKnH+mrSioliuArXh7SusBrCy4+QzeZI2wRBVqdoSqOGj2B5qmJhYMWVnzCCVvdQZRO9VFktJ8YIhcECHgPuAc7rh4NcT5CtdeA4i3/Fj3i/HvxTdgzanEDaJwhNmk+hH2Il0+pKQAB5c2IU7F/AR+pV+F8gLBGjG88pWuUBIfkxPu6QsSUtfBpFSbbAJ8Mv9sicdTozIogKpDTkw/T6eLCQ2HBHS+RUneQzS09/0xCaXzIjqlWxlIjAXEQlT6f2tscYjla0wrdykLZ1ZpI5Bvh7U35iOLSoIxjObSEw2zBsJySOxIT4N9q3swFX/6n8aPHDHM7DtmN2QL/aZSc2K4Uw3BPZNbiyslNXTT7OptxpizJVtbsyxFwo5bD1hB0yauGc8utWLb7cpoSUUsHMssc4TkiXBy4UlF7Yf3FQ5CDXFNY1lZyDjNQFz5u2ez3OdvrpXrtPUxi9b9U+4Fgyl93712mnZe596sa5RaKvEhFRcUxRkX0S244FYRPvzYmYjE9yFN3IPouaZlF04n14fsbhxxmqU9E8hMYFeNjSWMaP4qy0skHhQZ/lwsy8VB7WCVqRAO4iwQPHF6ymQYcIAJKQLmfJa9vFhQztpZSu5aIHRNTotndy0imNbCcRUAdkJ1IbGp7AWgz7CchEWeJ2X6RZOtEFkrxUiW8WkiNuAaePKZOJImA2xscTiY5q8p5U/0UnwbUiXdrjl6ZlY3Rs+/bUNG4v9p7we2WyvbRQl5lOgH2oIx8AYRkeYc4x3owFKEe+xl2ssso/5yG5985X98HwlHjC+aNzqs4fYJur7gBhDyJVQxVrfY/bx2R305btx0E5noCUz3GZAtvcldC77BzT9pHcufMowZUXFFKjLtjQrVBErX17ZaLpFwjKkKW1Tn1LFIxqyyJ7dsrbVxyEdEgZraq92Eu4DSY5NYxioKJdo+dXbtmzLvWtziqk5E1oEzAk7FDJRnbJvtIo9t2g1RzKczDmgJ0LPv0K89u6bzCHIIbzVOTeCGIs7evG7l/mdzxr9XSATrytHxKsAaJaKBz+6SpI7CcmXFSqkH2oWyUaXUDHpwmXFooOT4HnTk5Gth7K2Eozp6as+ifYqxZdMsbzMY28nm1gftedtktjbKxl+fLVWuVIje9kJG7B/Ph6b6c8rGel9H6y/NPQyqqE2EX1MHtFCpidhcjLCHii2dmyM6hQFTWnMnrMY1z8zl0xYjt3nPIxq3wqFfD40p1ghiHhdWDOsdS+BTZ/gY300TL6VoyPdZUPK7IUjvVJD1torw2uo979jsvhqKwLjLTCrSBb3kbylhCqTeUy5yLKYEkheBayNKvLYPxqL2TFOjCP5K81BPIYoXqGYx6i2rXDw7meytbB0Lr4Zhb4u+EOQm6XlvH+jDe18bcNh5fsayyOZ4zQKdJPqFQkc0EZT1bBogtEJm0pSeoHJFZtjiXkTDl75HA5uFWplW1ds9Tt0GbSO8z+oVbgG6mo3ESdpr2uWUMFy3HstCrmF0Mc5N7xUKr1T9MaGTeIQZMLaCfEPYm6Y2YXFXZxZ9fZOV5aTAMq0dghOTBTpj+hjV4cGhiNZEslffklZJa2Y8mcY34ytTNk5KUlUYoriYr5yjiTiRQonwYJTIRnRwKIYArVJXMvO5NQrgI3PCEB9NB0qPozn5R57C8/TBMlVKbkHyx/bs7aYe8PkvbwyVlIuM683rIZEUKH2xBL/8eHnAi4cCoFtx++NHSbshVypD1LrTbQ8FNYMjKleDdArgEyFqTREbIGJlTKpY56Mhi1eWJu12hUvnPSvpvd2DBNPIdEC2Qt7KOMZOObZL2+jNpMxxSfVsV2CGKBnbFMLU2mI2MddmxyoH/JXnytzJLn0fbku7Lvzydh23N7WvGxXL7oJyTNLMlOyStJkrUimrhpTUZmOFYtN3aRaMs/LXyBeOKmTrBKkF8RyOpXxsaI6welcXVFFKtt6YtuSq+JfKVK8Slk1vt543pd7eERq9oQHaSQAOAFcYSkKnb9B4vN2+oSP/wnhhibrPWbWa78KhcIxzrld1EjAl+bXz+wE0mmxQ4PNDhdm3F9dk9HVUU5Uu3Dmysfb1zZkfCppboTsPcRtUOljSUfzsmJ2tDEdsVf6LgoLQJ3ZeIMI24ykztqgLAjYFfIkBxTvL7XoMuABlXSIdZRbG0klaenVJ4FoxbQdjLoYU2g6YhuDdAIykosUtr7TRrxBRNOs7DRQP5Qv+RimcWsT7p++wE1b3CFrCoC9dzwJhXzBNje56G2vXITVVDH6V1hECzi1rJmkXnKBngKlFy29xSsEFlsy6SUXXeLTdMgHCERHqTMf0rIJ9bxEiT6Ynm/cpfexzJ9pMJl8qdcY1BezV/xIL7n8hL2+coxeL6yYlXrzUzy2I32J/TPMttVn6Y2n3tqvyIFsTK9+yUYgWv4RhHrw64wQArZhsag3HX2E1Td+5YuD9+z/jUTP6ofRtfIRpCqWv8YMzrcQY8BH8SSspg+iE1U44NhlNwAol86mG+kB+ioC2WtZsFswuopNLZHsBbX0lXLZCirlZTz7PaSNHOq1o62uG1HdhYcabdkAa1hyjLDK8bQpdvya8yL8WiOVSk3J5XKnmXIjVuzWRmw9aprJiBNxz/wu3LuQScrEe11kVQVVXnGtKJmZnBdCWCBZNZBusKssvV3IKJZiaJUI6/2RpxXDbE1RvfJ6DUu0sCy5gQjZKpJcYILKig7SJdusNEny6hNdbBf3cs1CTwsrnrDGqF3ExzZZVEnG4cvE+hgSkTJCiiOQztsazV0vMoHiiFafZCsAGWGBdOZLH4qhvKhPpqOCslxnF254tv+V6IG7vh7D20eFfzMof9qoWWuKfs7x+yDJ6S5E1oaQMruArTtIJh3NY9rSFAmclISIJQXaeamD/pNOgGofNmA6q2jgCMlCvfpsHaNcrHhhuTgXOZBhgbEBDIe81yP8kA3lZEk4N3gOFIgmNOaWFcUVUysHYHzTR05sgiK2QV/R0g0A2VLvxyi9RLlCL3acuC8O3OlNEhmsnPcTFHMFSG+CROU3WN2EJMQxqSkjplY/av5Ihn1jkau9QNIQxdeKY4ZRZTYyppNoQaQaEml6D2kUGfi4HkfiAUjLfigbOclOeChQLMFQdl4v2/A6MSEUiicKC0VB7mXkuvp/IJPJZPp/EhxabfB6ox+CTFiLc+4EP/L7FvZBd5tgwrysJnaRkc+0v/2tx1mzoN5ZqPhRU9qgYH4ScPZLp/bUF8GAznobYulkLzux6oPopFx0GdBQPmrYsJSUCVUD2QjUJ+tnZKS2BMbSXzqzI22YCmEBybiIt6HycKIpFFcyQVmfkPjQNsEZKXuB7VQMJNqDGVgj4U5sPG0sN8QsJnIp/O3x6bZJit9u3L7YbZtjkS30cH/lUxnjsUBPV1A/EYbjHEMIIa8fiwRez67Knt60kQNt2EfTB6QF5ElZoQWURrXjhx9uyjRkLMkEcXt0CPU8KKQnn9SLlT5gfxQ31LEpthlIyUpPa4HXB9QJqJda9iLD9qSgVEhC+pCD+ur1IQ3EOTBbYK1zwAYUU2NgFOjeUH0ShG1CJEI9r7Hao0Rjyuf7cNy+70FzU/hGrJBbgdWL/gJwV1JMhi4rkiWhTElGOhs26coiXRA9EZaq/FpUU41ds856rFiBMZXRBvJOItrqGtbrI5eSnxNihoB6bettv+546iPHNkT3YnXYvnfgygoF1KfgXBGFnmtIRyXAccHq1WMjbqOg1EZptbzRA8mG/0wEk3XLnG4gk6KojkJ7CGTqMWw6SoJYF3L9tWaqzQB/ofpVZZRWhuKZmY9rTBjbSFaKp/YFZQESDM2sP7IRSMVNHfI1mvG9XLwBnVgguUAy2XtafBIkF3CTQWxnAZJWpNmWxiZQHsyHYo9JWjGe/mZDiexNRjou1Cdlale6Spl4+atv0ouWTLTA+ynfeicnnWQMz2TLAmjO4PlZCzFryfKQZ33o5NfZTZNtuFyshuljmLsYjx5asVAGi8lFSTt1w2wkk1p6CiXTcEnSnLaRXjLpdFjoAKFLrNdQTE8ns4l8ZAP1gekODwHGIy8b07FSPPmHMurpK5qIWo6chPRsjHwNPdulksYstC/zZ3vrJAc2hig+Y9adA/ZHOdBlVQ44AgYBcjwAt520E47a5+3WdVUrF/wRvd2r4m9C5Cp5JSgfyTEm9d7H46ROtHyFK/XGaw5wnEbTiCTUbwzxkb3Axx7CvEwtP82dMuEgjOwFg5hYfrV0BrWRkuMdMpbsCHXFo50vutaeTmLlyPX9mW9v+kycSqcmFtvbDzNmI1V1njbrtXcnO37UwtRlPXihg18Y1NMru3q8inIUbTNWjIByyUQOAK8jHqBLCOQv0AxVbM0Cgecl8+YuyXgh48ufyGalxOKFBaI9aBMTLXkSzJcCtSsbkuFmKKIa0KFGV2JrtSOQwOKKoJOXiRWINyAjTISkfcyzTdHqn+zECkzGaUIbHAAAEABJREFUKpZJKPCyiCYLs/EnE7HPpzcxPRm+x1zdW8Dvnw1/YSbX7bfZG03N6j9BAoJ3JwldLnqKNFAou/cQQYmQwLxpaDQZbbJUa1TWPR+TJrYv2mYuA4LS4vVkzccwDwthvaAo0ysIFToAibghwGIi+lgfuAaS+khlyOv9RqMxmiKqqumjJs3C9MkxUmkyaT2d1FOeHCNNrL9lOeCyrTZGulr+LD5jKjnKbb6Yw2mHfDQY1jJeJigWFmPpy182W41H9qaoqCT34MdfYYIo7ZViix36sud8KhQ9wCgSlCKscQ9mF5nFsZWDen0qfT1fBcci9cVDLKxC1GMjN/VV10T0YKBrXo9dMoaus3O66NwB1SEpyZfyy1DovV+cAe36vxQ2yYatuNQ2bIPJ1jj4FOENoSzA3/kU2NvL6cfNLpRVqZVMga6IYdooz1o5JOPZKHoA8FLKx678AGUVAe3jdtiIfIlguyjNB40jQ9qYP7FsnWRRTIqs6HtMxTUmUZmMtuZHOUmIJlm1mH2kEe3BRHI2IqxMR1K7hVSVcaWn2op06rewyc2Bs5rXSQZe5rFkGrNwmYwC44lVymgfSwqC6diO0qVYyrf6QJXKXdPmBDwgaADssNX+0P9+py/XLVV9YJ71ma4Lq0TXq4arqk/0cSh91aAJ/6r6dS20a1VPUIcsnwK3n7A7jt7z3bHDinm/QdeqJfYUqK7HICK2CgmbHiSVF0+TjYtkfmrHwoiQDjzChUtVXotKDn3YrmgiGBYh+SBgdl5fh703FS5xCchf9FCwru3U9lBtSm92azAu9VM3Ks6FkyOQgLlPBTkUe+4zTnFTqdQJU6dODf/XIRJsYNioh2Aul9Nr0H39mG+bq1+FDtKlOG30EO0viGgmF4apq1Wk1215LX2Z3AeXkBcx9hOdmLGKKZBZGcifwMITA4gmAgmEHykINrNCSXlNnQSKLVKHkPhqIBsdFtKpn8aLISRpsnGxL14tcCwaQPg2fQwdRmZEP5MRG6+KNIuNVawBBbITGM/KdifKSVqRTrkRVnuGI72nvRzMfZPDEzOXuGnLu8kATfw+acr2B/DSF+JwsVsURqnxMhmJTmJPV8qNj2KIFvhYHpuMAYQ9eB3F7JdqZoVxYj1Fook2mN73qVq76odAOoGnY8y+e9r05JPYaBoIeyBrYxMvOm6f871UzOLUgy9Ba8sIu4alwgosfvkqaHoxdGgugsBifK1Km2zcRsJIMg8JsZGSi9APZTwt3kNSpg76PiTl3rYadnSSraZtNX0tmXxq6SrlshVUyst4dlzbQZmsBlNvX4dssyK+Dj6Bc0wK169ofedb6rnFBaWcWVO2lz7GbIQqtRHajJtsbm4+wTln/2Lu/BXdeGQlD5e0kgXERlUJXl2ZOVa6ynZlKGPhdlPVw4RmZ1T1SjNBNjGmmdoQz6Z4DRmejchGq5rqmkU2NC3z4QYAxZK8pqMUkYHs1b5EgwLtfXskzVTtqM/GsDI986t+Gx0ZiqY6Lp6P80qNlykmWRuDYVVsRHoLZ5WEUZ5EUi+kdnUAelYy81OfyCTH6WnpqYqL2udO2b26A8+8OCcWH7jD6WyY33xV2scWDWJTyYCeAnectBf0jx34Pi2f88ugZ9UcxH8WYVeTU0gGpKtdVskEmirCMq0ELR/JaunBxVni02DAV6Oo+ARqlzIiWoV9UVsUDVq8n2yNVoBBPfqVa2LvbYX7I1Sn6rWp2y5astVbGyjVjUooDeAcNwAW5Gcg3zfTxGl+CrncG43ZCNVGPQQ53oMIVv6+MIvOHn6xMFiPlMCA5h60sZJlZsNZ6nnJkqCra5v6EFfPsXHfhrAulnwHxFUHkg0kaNmX2I43Ea9YcQwGlQweJ3xFSidfYc/HvhJUAbNVPOaPCMbTzmOSYaFSMh0mEogWjkENk0nKNRbrP+Uq9gQZxVG/LJb8BDIgmL94gXjmg0hDjvsm3uxI6HBUHPEGtFe7VJUXxmPTinH3tLmxasLEyW7syIkoFAqQWwOwyeaht9iJ1x16AZpawl+EFnOrsHjmz5yeDhB9eJVhU4KEYco1LYjKimQCcB72b7RlJpoqsHmH8o/8BJJ6LLoSpGM31IT1qVI/gKexfCS3ZZPgJRsKNHeHsvF6tSPwfC3sl1YtvZfLztODYWuT4xrMplKn6+OcFq80vGEt9iHI9n8vmG5qOlSajQHc9TdGs5xTQaDvA3cLWw/w9BJ9p5MO2Vq1zRBlX8CEGk9juyrEcZJJ+yKdrq7Ay6ph2XExIWknmUHkoGbFR+yQSLFkL9BKVP9Es+tl7fhA0om2g0aNGaNkiagOakNx7ZCniXKi+CTjEsdlzBJB9rEyImQjnXKgWJHYEF1CLIJTxrcpH4EpoyrJy9zzwoLILBy/DChQPCIEES9aNyTCBhyQxhX7l/DEgpUo6Vek1E9o3ynYbvReyBZ6leUQ6KJhlgFtB/CSbWxI9lV9Ee+x6CSsD7liDgXqw1A2g+np35vrwIE7nIij974gvtBLZ38TXStfhr4ap3tZiS83rUULygzISOaB7ICiKV02dRIW8uPiMkmJT4RGJKpQTwu1T7l4AcnBC+3VroxkLxBdL5R4D1ivrWILhrL3S2xd2a1JH9UmX3lCIBpcobre+a7b4hsL6g5ctWrVGGyED3e0jdAqm+zt7d2WaB8CZ1kJz6zMAoOdgZpVTtacYSywq2AC+ktAqDYbzIQ6uQ4F8pepfISNJ6Gd03xFk3BV0uZtqbZSbdapz4olWzNKVoxtrMdRJ6ra0lBytSGsuBQxEYD6Jhmij2xEKqzRJKQXSJ4ExzaVZ05SzliGo63phSOwGBJGPF3MViIDyhXb4khA3lCEjeYql421p6dXBkmoLV7cjhwINIHs5ZfJYM6i5Zi7dDUVgMtk3PitdkDANovFAETQ+ai0lGG2UcbTUPbFWpixTL8ucK02TA709zUI+z6gr1gvcv3rgjZG6wfbrsTx2NU+9TFfP62ngHyugFQGOOekT6G1KfwusFhYzqfAn0NTFoN82CVA1x+1P456tVPVgrmUPEIiYwj4KjSgwkOs8AR1RkZYfZGtyQaraC879Uv3laIHM0/qZKv5kJQNRsteMJiNdPXaVC49+VaDeu28b9n14fVK5R+GC3pNTXbbUaNGTTFmA1dVdvMN04O2trb9nXMj1FpXbyF4qZdpYBFfBnblOKP0j0MarS6LL7OqwdBOs8n8apjEYtoaTWz2EXbqVERLbsBN3GwTldmRl16zniQkM56MsIWq4it7NgFh9Rc01AyTD10HFJObQ6gSTxcIyy+UhrV2GMkV27sYH6qt9rx8BbI1RaKSjcCLRHsok5GRnMhKkjYBK8mUG4012T/JBrTNTuvJWD4kLUecC0tWd+Op+SsYLCwHbncy36hxlzV/GdYD9GXeWKCUD8ASEKxbNfBgOotJP8PghzQLBvBlfQY/9fR93dg4tc1OsWBAvyiMx+ftKDO7BI5tErKkjS5db74TZx72Sey5/cnwnwXTr0DX6hXwU0B2Xuexl2mqiBZ4nceSeZCdl3sckNBhryEYkE8W+epHMiU+DYou04lhABYNyUB0pZ3MKsHbKT9aVvX4+Bjrw7bePtTbttlpkL7TdeBSKdr/OFeC0grksrPNy6VSrlgs7mnMBq50omzgJsPmCoWC/kjemEcWdbkFnQUg5YyPK2VZIiVatLD+SQph8TL0WHQlSKcrXymPeQUiY3bCBM1YIsgvpimITElVL4phK4yGouUrLGvFEq4JGiSVsvd+oimqWaQ34KSSu2j5Jh0kE0hW+YpTMoHXq48lxWIwL5NeEPMcm/GsTEZbklaMF0UbExMrpuQCqZQfydTPpMzktFcfY7kcGEi8QNuPfCUWkH7q5fmiDEaN4YuFVIBAd/YchoUcCrNJs3sFOHgFvmVt+776eJ7fUNi3uxZ4sBw455DN9WDHiXvg9GM+YddKVc/Ke7Hoxe/DDkAKeKVZ8xZH7RsVVpKXxafYeOJkkcw5HukkNI2TOk8rNKeHZ8twECk8Tirlp2ulp0CTm8CowauknQYyuPUArd5aDBDWEGjMQbK9Gnb12MhVS1F4KKi3XR9H7fPVJ1leK34viOy/SYfFOfeakNqw9UY7BFOpVPz/knq2q8TvdzhLWMqG7yjQhVXmpBCvrFMslksmRNVq+ci2ms7LfGzZepkwN1ho09XMl854GaPKh3LZmG2kVj8lk5/RlIsmGlDMLoohWnEMBlgmBLRX/2RvEKlERyRPA6ZHdoS4bdEEb5PE3rcajv3lIH/tzJ4mjn0iueepgsYvrDFJLnfxoj32tPgkqF3Z+xiy0zUVT/zPef1PguPGjMf40RNRKObVUn3A2Aq50YFjZlfCPpNgCemkfH3SbHDIHKj9euwqbAqFIgJXxLtP+ipam0cxCkuQxcynP83DEUhHX4HogPF9oEVcGK6Mlk0sqCDCzVXTPunVb8QpAz+l+qUhlYwbRAdiqAlrH1H9lCSgQCB6MJCNwNHI2o6WCNm6inzrMqSRbAUkaxf1u84+DBkraqVeu8icr/51s+qQAnHuJdawj3NuVyM2cLVRDkFO1jYO+IBwrCW8uLSHZJWuWHZ51ZQmQ7p6mk40VzG9iAqQ3G5l5FShS7IuiiXkQb7mxoqFSyrpUZ02HxkLaOJ53eZq5fl2JKc6LjEvP42NGskEJKsW6QSWE/nRSryAZFlRu2o/MkOljfFUanV6R5PFDAnqWcNsSBs2gaoQlDvJDdMGJBTHQ2jFVFJHFVdBSMtHOvVTuAxoKH+NU2MQll628kunsHTZSmT7cpJi3LDJ2G7kvujL91pXZTIksDtqYkOBNlD9c2MDgN+zlSKwvnAqDNn3dWlTTx7UXj12FTY9vZ049oCzcdDup9t1UrV45neweskjyOjttQQE5YausMsrgrKywumgKSA7yZUn4SR4mXOOU6xaEMD8q6vg/TXdPJ2M72mLQUY2ApKDFtkI2C1oDKIHdUgoh+pLwtT6r9iCpLySHkrv7TUH1V/P18TMZ70xfQyeAeApiGzv8+w3A0gRBAcEQcc4kRsSqpw8G6T5SWxlMgE5Lv4HludR9UcxyqwATqYhiNQsNHkoKqslH+rqmQ0TL6yrTJJXAtCME6gNyRRY2GavmATI14Ay2RNZDJPRST4Wi0rrjwwqgXYSyS4iLYZkVYFGii+dfIQFbEKoH2gnRjZmT96whBGI9+DtxEdqWF7oJ+xlpmdjhikU1th0PcjqTTV0rXw85QD8yE6ypI5iiJfOAxKfEl+PsylrXnF0UyM7CdQtztznlvXiyRV9oVPKoW3kcHabu3Uo2eB1iXnIF3L2K9Vsvgd9uW6D3mwXenNd6Mt2EoQrQLoIZNtH2uyJ+6IYipcr9CHP+CXL5QYf3ho3qH8fdOzYMTj3uC/Hvn1d04M5U6+ALr1Al1QAfXhdRXuQyIPJIsboyDYSxUg6TgJbRrXSxMtk+tgpQSEauxQAABAASURBVMhf3w8GfBoM2EZCFfpQ5qclSc3GpElNWrZSClfGlXww0DjW1GeweNJpOQkPBfW2q22gXlu1qUNQ1yFT1I9j9JcBgEultgFG2P9SDxvww61kA7bW39Rk51yr2I5sKXipj93QzJLAg2WUU4bFRMqyCM2IQaceHbyt7KuB843JlmDxKLM26ZDUkx280F9+AvkJa3UrJkPaytETIVAexuwoUl/lJx/RFFUt0pkP29PskZHxIhLg7ZJ5qmYnF7XrY4lPApsx1nw9I0mSFp8E6mSvcUssWthyIaH0PKTUrmQC2QjMLlnRXmMgspsTU8mfhGSpFHIdq7F65QoKKWPZevTBSDk9XsQiStdxYegiD+h8MWv/CHRvthtdfavR2bscQboH40dNxI6jd8XkCftjj50OxWsOOBRvPPY9ePuJ/xWcd/J38PE3/JxwVVX42Bv+G+86+dN46wkfD9524sdx1CEnYf89D8Nu2x3KePtim1E7YMzIsUCmD519y9HVuxpqX4dNvpCF+lU1les4BfWEK3GXLaEP5516BbYabfe7thTmPPcJl+3pRSpdHkVTgqlFremYtNa0kG1SlqT7cxBYm0mdaOnVjrD4JEgWRAegcFInWu0aaBpLQFAsoiGL/DROm/b0H9IhYRDIOcHXImXnoZaNl/MSebImtlh19lW2NQNVUWirKpVWIJedFWuLxeIeMbOBiNQGaqeyma29YHVHlyvm+STIO3kvs5mrjGrGSO6v1lATwbJajMMMSih+bMBdVb9AVHsC07GxMhwbhwRdYLOZdpKIl72wl4s3umIWebn8RAvCxyhJBoLpKVZTGqPZGsMuEHs9TQB2gCKYHap/vL3ySnMz8jJjVDGIxZBBRMtGYGrKYkxaciJ2iMUIaftpiWTjOOWEY17xQ1NY36lQv5S35LUQD37UJ/krDmXzF6+MA0wevz0PQX7TwBC0XCelxPaKxQJyuSwPupXoyi1DS1MTxrdvi+233QnHHfImnH/cF/HRs36BT73z9/jSebcEX7/wDnzjvffgiovuwWVn3YMLT/4Zzn7tl3H6sR/E0Ue8m3BBVTjmiAvxlmO/hLce91W87biv4eNvvhVffMfduPJ99+AbF9+Nr11wG75w3s0B2wk+dtYvcf7xX7T2d9pxZ2w1YnvrV09+mfUzlw8PRfUf/hNnKhIk+SQtdZJP0pU68RUQ8LroxuBtx18evHbvi2Ltslk/xKKX/wpXcQB6A13WmCaR5MlqdoChRcLrPDZhVEnm2GfhUo0TSjqZB6oGgVLF0mXY8j4oAMHHqxkqsiGC9Y2GQ/rQxhfZVvbF6yqxbAWV8mp8PXZmo45XC5CU0abePpobkxkUcyj2TTdWVTqd3lF4QwJ3pA3ZXNzWNp56qSOH3jxnGhMSyphJy3rIQVmVzmYOdZG4Kkr6VTMwPWNwYzM1yXBGFsmqEQlIyk5AsmaxxUUf3y+5xj5iIl3NAFSoH/LXyo59Ka9WTK+4UjK2EDw2houTeVQs5Uwi+QhEe/C8+i/ag9cLSyZswDZjPtleJFf/Yz1l5hNVkmuMYq1P9DcZ7ZJYeoG3VUzjaWcHIhmStvNJZ74aq8OCxf3/W6XRo7aF0+FIWzMhVjrWhNZrmmKxZE9YXX0rLKetrW2YsvNknH34R3HRm76Oz737anz3/f/CNy9+GB8+/Y8483WfwwmvuQAH7XwmJo7bw7WMGodUczM7DSCqHT8ROSSiKRNVbpZiH0aM2Q7bjd/PHbjTGe74g863dtX+lRc8hO9e+iA+/+5rcNEZV+LsIz6KnXeYjNbmVuu/xtHL16r5vhKXE5PCostRzEdtkBdt6SetfHFvipSAdPFloD7WkZZc4Nhj+Snf3XwqPvmA83nwX0ZpGKavZxpmPfslSMCHeLuUoSaszTck+USLWJ+UszmFhwUB+1UK7ZI2FFtJyjRWE1ZUJlfQCnnSN4ieCr2JzAXihQNWGpPxpIVrAvWyJ2LHWUiIr2lfoVhT23rs/TWvaGoAa7HY3wGKSgFtWCqlNXnHwE3Bs7G+VCptGzMbiNgohyAHup0f34vZDBdmPI0Abc6mZCqZoHA1UC86XAKmHVBpJdoVHaDpF2ilimNoW0gMG8b3QmK1IyBZtUin1SNf9Ue8DIUlU2zRJlNVAaajkWHpSAsNBjYuBjcsQ/qwQO2LFSieZMLiBUk6yUvuY4mWzoPxDGQ4apNsqI4I01EibEDaF/ExzV1KOff5sjYVg8DQkM7bggL5yoZquy6iZSMsO9NLSUZyxv3Xsug7QYqah7WhqSUF+5FJISAGSpxPpQpaD/398tAu25dFV/cq9PX2IHAFHDD5CJxx7AfwqXN/ie9d+iguf8/deM+bv403H/YZ7Lb9iWgbMRZN6Ta2OnjhobqSMIPwDOFRwj8Ggduo+zfhOcIzpVJpLqFr8BaATKoNre0jsOv2J+BNr/k03vOmb+PL592N773/4eBT5/4Cbz7mA9h/pyOQainwO8VedHZ1oFDIww4jXiI+6BrtUjxYmCulOcWnNWEdgKIFReloLxq8DKajT6Ac8z5See3u6cSUrU7AhW/+OhRffS/kuzH9oUvQzdfXqYyuCcLLyxjSV4VIF6GBJglFgozt1HeBc45tBYRYFRPyS0KsICFfAcmavqZjZTFYsZAbotDI4nK6K4dGUzaEV6zmlI/poQjZWvwhDGU3hInloJ5YiuOXq+ihQDGLib8Fcc5tNZTPutZzCq/rkHXFm+CtFvZyBpQ0IyTxOKL91VGmBBJXg3oOQO/P5rTfagKGV5arWjLFlY1A9GCgbspHtgLZSiasGeCYVmFrRMIIzJaO0okmCW4g1o/IZACSrWNwGyMdYnvSZcYRb/ZUKD5RXDwvbHmlvejYQARl6rPkiiOQmM3HfZROsmrYy0zPvCrRFtKqaOeTkgFlKxAr0A6qtkUblo8xYaW+WF4TcuZFf2wNez0MjG7bga8pd0ehlAV4B081Umm2xX6o9rQiiM4VcsgWutFTXIGtJ0zEMQeegY+c9UN8+wP343PvuQUXnPIjHLj7mRg7ahu0ZsaE/aioeVgtJeiA+wcPrJ9R/RHCuYTX5vP5A3K53CHOuaMIxxKOS6VSpwwCp9LmRMIxhGNpdzhjvIaxDiK8nvAewn+pHbapw1TtLqVsQGlrGoOxY7Z3B+7+Flz0+h/h8+fdgm9ecl/woTf/AEcd+HqMGjUMXX0roV9v6vtNHXCaYsobAqaPl08pZ+qiJ0EJlUVA06dU5MFCtkisxuWrOMNGNuN9Z38D7W1+iQeY+eSFwfL5/0aGD8e65AL5CJJ0kmdr9kRofREjZQTy8SK/HCSL1GWIeTK+ll5jURsGZtlfhT4cJ+eS2fWrjAr1zEfUGabDLxPTD1rRx5kDqjVd01VtCmoaVChkK6gQD2DtWg+QlgssDvtdLq3C0aZavqpYQjnI5WZB11F6zu1JvGZNojcUcLfeUE2F7XCAKefcxIhDd1cPkHIRy+yJEqur4kRQYNknrlZMF/lV0ydliil7M2elK0VkV0IYUXuuSlrkF09XGiuWYiflotVnr5O+DOg3gK+URQaKpTjC6qeJ2T8WqA3jWUnv7QxHMqIBxdvG40hasB/SQw2QtjaIZWJyEQLJBJGdRIqXtBEtE+m0OyqWZIb97iplAtR3a5sy2RrIVoHYlvF83KA6Lpw3K7vz6O4tmKi1pQnD2lpQ4Ov1NJdRIRegRJWaVTcEhVIOvX1d6OhciQljx+OYvc7DZ87+E758wV/xyXOvw2sPvhg7bLUf0pl2VH44d5eWSqXHCb+g7r0E/V9QjnbOHcUD65R0On0p6R8RriXc39zc/FRra+sM0osJqwic7PQapNAmS1hBkP0C+r9A+knC7YTfEb6rdtQeaR2uRzPcCYTz2K8fs4+PEBaRLysaz46T9nfHHXIxPv32m/GVi/6Gz537Jxy77/kYP3IcssFq9PGJLcfv5wPuSFoCJT75hVt0wCvDJypGlMye8Jy/JjBdkY+F2Wwf3v+GnwS7b38w/GfpzO8HC2dc5/wBKLlc4yktQQVIr8udFFfybD3sGo2k80C2rEiueDKu1WaR04yDKPPzTBBYS2Q5/oAoUUwjGSEgSCUsEF0TaMtiavVNU39IH7MOK42jXvt1bae2tdzDngxSc4B1tc0kBsX+lx3OuUmMOnDxUbi+SpXdfn01FcfV79i3FVfgY/AzK/k6S6tK2fVZS9IyrAWyr3sG8apYHGIm3khVzjOUK5ausGEpEyA7tScRTYUMJBfhdaKrgddrbKZnEC8zPllRp36YiLS3U79EC0yXqCSjqUlEGxFV4gWKaZhyj0mGJcqDnsgUx+tFy0C8tU/GaCnoI5oiJPPgZbKXTryBdhsJKkA50a4rsWjvB8WnMOZJJ0vKoSeb5yGYM2lzZgRGtGzF58IC8tkAGR6E6iUPB74GzKGLr+qa3Ugctu8p+Oi5v8LXL74TH3/nT3HEAWdi3KiBf6fLw2QJ4a8Mfhlf2ZzunDuSB9DBhEtI/y/hHoIOqU7abPDCtjsJal/9+C379WEejodRdgQ7czrhMvWfsIR0WdlmzP44bP8zbPxXvu/O4COn/zcO2+tEjOQTYmf3SvT28GnaBQj4libT7OzfLdX00Q2rDsJiPgDbAXhIlFBEb64LF532FRy7/7t50cKmOlbcgRee+CyjgLawj02DAMaLBj88cyFaQNZoYUGlTjIBQ0AQVpKE4GOEXFhLFkJQFjvUhnXAqWk2IVtRW0soMRdJhaRJKDFGPPikYTWajhqbV6ntyrF4XTVs9tUUVWTqVz32ukms4j5AVE8sOVlORQwB6cKTcKUOs+Kc0isEnhHGbpBqnR2Ca9Dbdi5KOwQ1CVYVNW04IzQDRCqQWMMkBsu4ZZkzT7ZDgRrL0jZHEK2Z4dggC2c3kC2GIF21WGrL5OyTYTqqbwYm4IZAnfiIHYB46CPLR5M+gtofYBAJfAxhgYkZG2zT6GRFufoc2yV1nqaNSLWpMYuuBPlrjMI8RvrVka8JKto3W1P0j10yM5MfQe2ZzISAeFR+aKe+qf3IzK6JzCSDF0qQAIo7cgWsJkiqe6lmPgKqOfFKSw+f+vqyPRg3fiTOfO1HcOV778Vl77oJJx70bowdvbPMYuC8LBKm8tC8qljMvcM5tzcPlTcSX5nJZG4lfik23oQJ9nMWQf29Mur/3hqPxqXxEYrJ7o8dPdkdf8gl+Mw7b+GNwe14x6lfxFZbTUA23wXlL9cbQH87x4uMgK8/AzrbPQuJIh+junpX4u0nXxacftynKKGSJdszF9MevAD5vhxSaQoSxV8fYQEvo2mdJ4yLKkbUdZROtpG0H0U+spGe5v26iNJ3nnxQhTb5Ag9vHeAljqPknWiXIMmVl4AHfRAF9jhpob5p+5KJASumJWnST1Nn95m6AqIJ3l99UJx+49qU+qElU9uiXCN7Qbl0IGfLbaC4TKI49djJaSg7xXKJC9DKAAAQAElEQVRYQdM8wcow1lsTNlhJbbCW+htyzoXN5jm5unR3pUx4vWZqNLFr3rbJ1nx4oImuBboCsuOMbGtpwlt2GY4zpwzHmGY1QJCOMy+dyeANU0biHXuMwm6j9PhAXTKm7DhZTRTPPLVNoUy93okxq/7KdLSjX1trK96y53icucc4jBrWqj2l385Tsgfj0MXGL+x1yRUiO8YMVZGRH28oDGvZSS2dxSUjWahlH8RrLASTq+1IZrw3JLYY0hHUF/GyEVBtxdPCZsa4slVfTSahWYaV5OqXcuf1wp6Xr9oJrctrnnod3TnMJ3hFurkF/B4NPdkO5PiaZf9dXoMPnfNdfPcDD+HCN3wDO24f/s2atxfmofBQqVT6qnPucMIR6XT6g5lMyzWkl0m/uYPGofFoXKSPIByu8XLc/ywfm8M2W+2Dd570RXzn0n/iQ2/9Pg7c4yAU01182u5APldEOsPXgrZmHUq8Tj2FFTjrxA8H7zjpcjCuU7xioTN48ZF3BL2r5oP3JBKVgaMVXU0mXAmmYGVyYhUu03A5VEwf2Ugv8CrZijegsH30IRgx6QwM3+pkwilon3Aa2scchrb28EfqOhBlS1Mha8eIiko3AgH3rCAy1Fal6SmzSGSsaI1R8jKgItW8DZrHnIXm0Scgk2m2trQEvD1NylwGY9QPwWA2XuftPPbySmz6OjpRr50SUmv5+rZ1k1LQqxsKHD9E9pBEvEFKeBptkKbiRkaSyhDQx/1xUY63ieELEyCeDbwKlmVZVQHp7Haqii4p0mHLBadv2A8Z34wbztgVN56xC/Zt4SvYXn4946gsFLHbyAz+fObu+MMZe+D1o/hqrbMDXNGwj9rSlRTj+2cy+oKgFUck9QAwu2gsuTwO2noEbnjbgbjxrftjjwz70EdQH8ocI3u16f1j2hvSRqR81SexAsmSIH8DJtr0rMQnbYymXHFEa8Yqb6I9yEfg+bg/iYFLL5BNHItxWaA8JUxR9pEBQe0qrunIC5tMRA3g+AvMa47gLfJBN5pbApx48Jm4/KIbg8svug2vO+RSjBwWbnjejgfAf3gQ/IC8DoXj0+n0F51zjxE2yqtN9mODFI2P8Fg03hPZ6BHKA/PxJOm4jGyfhJMOuhRfPO82+9OLow84Cymu2s7u1Xw1WuRSLaGzdxneeNwFuPD132dIZ1e4VMpj+oPnuuUL/uUCx7UdR+wnNE08SCo69BZXDhaUosGmgvyToGkU83zimjD5I5h8yE2YcujthNsw+eC/YufD/o2dDn0Y2x90E5qGbQ89HcrHpq5vlO36Il3AA1B8qeSg/ozY5p0Ytu0HkctKCgSctgIbC2ltDaEmrOWTaT8QE/a+HuP3uB4rO9uRpW+KuzDNzUg26r8xdVRqrw4zM6nXtsTtwhyGqOqNN6gdcx0EPcjnZ5KKG9TTYMysb4LpX99NDIjPpaRdEValwYzbDGClbAkqZw8SH+ntAKR9QlxGmg31Cdzq2A5SnF8pNC2eDfREX8bSRrqCZiL12dUrgI7+vz2zmS1XhqNz/0wHP/RlDe4IRDTgE6fZkAsLZSzcNaA4rUEhFPO16PBFM2GrR3qBaUiwWDy7zTSh+crfwESaLzRkHPC1DqqtHM1kgfooLBBt/lFlMg7O5IopOeNaPNFJkJy8bLUZCCcHK14hBDSDeGGBxfMKChjK3k3ZGMnI1mykI08Ez4uuBB7SbfletBZ4E0E7p/lAG27kOHbvs/H1i/6Cj537R+w/+VSXTrVTExbqOwk38/s9veI8igfBx5xzDxEYKLTZkmqOO094SHmYP3/+URz7yTwQf0eIFgeQyQzHQbudgU+/82p89eKbcfyhp6KU6kZHzwqcdfSX8L7TrqJbeG11Gac/fAEWz/4bAl4jLfAS50qxlKJN9SKfJMhKvLAHz5c4NVjgea9PYq+TneTCzuXUFQSFAjpXPE+YDvTmkW7eDiPGn4EdD7oThdS2XKaBxVaMEMSHYLEYjPMH+uHQ6B2/jYm7/x4d+X0wZ760gGMa5GfLirba2kQj+QnySNGuxJy8MLMNdh8sPZch5ENaMYj6i+Qe+qVGydba8Hph0wysymwHqsskgfpTJhnIKF49dvK0pS6iEthf59QY7wYiHddnW0RuEFR7dq6/5lsYOmyXCSDNQkJXUrOI3OCFtsr+YEZxHNpGdlpAIh3bGV70CedspK0uQckbyMiDvifkk2IzL9KwFG8pSfMdG2wWqw869OQXcDj8rrHZsb14VpCmDPkCF0dI9xXUEoPTp6gZT0yu/5Bj3+wAtNjUCBNpMRmoHYYCFzN6+A6d/sMzAZxsegswX45HocHuggsNapN0k1aeaNMH3ARy9JInoYd0nvEogfTCHnwfDNOPBdZAZCC5+i0/9gfiPcjO50MyuQgrT2C78hE2GXNotmxAvOSyrwJNhSx6m7iBpLlWevvQ29cTWx2x77nYZ9c3xLwIblyzSqXSFc654/gd2Zn8fu+vpPud0Phsv/32vczJHTwQ38NN6Djm69vKWzIze+58LD7x1pvx+QuvCT5x1k+Di8+8HCm0RCZZTH/kPMx9/g8IUry15VxNp0q8w+c9Lw9CTb/IMEZ2mSMuSUciQ5wNhv100FSTrSBU9NdeZpiOLNF0FAW8OOsf+N1PDsB1PzsYN/38KDx517dR4E1k6/DdMGGbr6C7w8G5wA5DPRnCAS6VgSMuFQLGCuNomraMPMaYOQuWYtEi2gFmJ51+kRyATryxVl8K0dJC4lPiWilwP2FBwCdmGxfXqUwCVvIzoMx41wRhxTaCNlYolIzDQJBqA8PysKeGctb9hVuP7hVLvBa2bXG76FcOpKztyhgDzZgT7gZ12MlVMYUrIZRz/UcK55yfVJFk/aL+ltdvO8noGqC1WygUeFPFDCoLjpNGVqKFq4FmmKCarkwWxSQKJ4yIfoNuHQZ5zooI92gG9at5VclQf9LkEcEvTtsF9505BQ+8ZRf84tQpwfHb8F1blrOas/ctu47FH07fHWfuMhpn7z0Gd521B371+l0wjIsfPTm8budR+OWb98Jt5+yLT71u12Cr9mY7m9RAlpPx3KN2wzVv2Tc4c48JQJYHESfmibtvg2veelDwpddO4fbCPuYK2GlUC3519kH4yekHYAQzp4V66bFT8Id3HI6HLzgcf3/X4fh/r9sXbU0ZPl0WMJxvob7yhv3xvXMOw37bjMQPz9wfd198LE49eDegpw9aKe87Zlf88fzX4i8XH4/PnXlYsN34kbA+cOhlRddDIKFh5tKwBB4kY1/Dkxq2MnQ5B9jJ3tsSa+VLpItktnSiGNpAalxnvohCs/7Jku5OjqUTpxy0S7DbhNGhl59DCD/cxB8s5vMXO+cOSqfTnyd+ItQ06sEy0Nzc/Djz9Snm6yDaXVwsFh8jjstrdjnTnXzM+3ixQlGx0IHneQDOmfZbpJtScNLwipRKKbQ055FOFzm1MpwWLnRI1HbZI160IGIHIsb0wgTpRWXY9FYh7A+AYq9DOpXCzjt2YcyEJzBvxqcw5+XfmNW4yWejo3c79PYCTS1jMG7nj2K7A27EdgfdgW33vwnjJv8XkGqDnmi2mvIRtAyf4sDPAXu+GUef+nkE6e2R5711U/s+GDflCkzc9zZstc8dGLf779E24a12LwrzoBNLwCfCTPMwTNjt68G4Pe/AmF1/hvTwAy2+k57LyaVGYtjED2PMbjdh7J73YPRuf8Pw7T+DkhvONSYjwGXGon3bzwVjdv0rRu/1EEZNuRYt4z+AEtri5gLFatkNI3b4cjB6179j+E7XoWn0W/gKmP6o/ZFfbW2/Zk3sBr2+/SE5wH5mfVOp9d1AlfjDHT+S53lLUtJTjRhNxXhTlKAKKNuDZdF0DMRiM8DZdII2/TgaZftvPRZHbtuGo8encNSENA4dSTv50MgQD7h37TEa/zh7T3fRvhNx+OSJ2H+nibjogG3czWft7SYP46zqy+ON27biHXtOwI+O2RZ/OnMfHL3LRBw7qQ19L7+Ek6aMxa08/C7cf2ucvOsEfPP4Ke7Hx+8MnvrQpytbwO6tJZy7x1bufXuPg+via1jeMr5vnwk4d88J7vJjdsJW3FzQncVpe26DC/bbGq+d2ITC8oW4+i0H4qo37od37D0Re+00CafsMQk/ev3uuOrUPYGuLgznRvSJgybhYwdvgxvf9hp8+KjdrW+HFxYCy5fgqrMOxc94QL5t70l4w+4T8bWT9nS3XXwcdhnXHh6ETIf6COWT+UIy75Yg0yKWm40UdBSyQ60UGSWQ4unC8AYAwrLTrgJ+ytqo4ksTlYA3J93FJhyx8za47oNnBH+77B3YY7tJbFjaEHj4/ZvUec654zPNzb8kXkl+YxV9vzF2wva7TJm82wGH7H3QEacQXj8EnCLbrbabsgs7PYawUYryRvjlkiVLXssOnFd5GFJmJdu7OFi56DHo8pa4hkslXg7HJydq8/kMn7bSyGT4SEMZRQOK/CqhxCkgmTcWbVOLgpIIgmRky4pkVFlfjCYjLKN8Ko+mZmDsaGDCeGDHbSld8XPHiYzW9pEopvbkWwVg+/1+zVed30f72DMxbNRxaB93Brba5dsYu8PP0NudxshtP4ymFgag+/ht9sfO+30VM+dNRD4Yh23242G0w2UYNvpk+p6AERPeiUl7Xot06wfoC+gGFvykmobhyDP+Emyz22dd68jjMWLi+7DVXncFxabD7VsSIIXRk3+BMZN/iGFjzkDbiKPQPuZUjN7+Sh6Mv0L36iauHvZlp//D6B2+5lpGngZX2BvDxr4Voyf/JBi23VVBT28KPA2Rat8bo3f7O9onfdG1jTqF4zkHY3a5AelxX0R3NzszSNGyDNWD13ZNBjcxbWU8Xh6OQ7WpffX/2fsOALmq6v3vvmnbW3az2fTee++V0HvvHVHBgiiKIoqCoIiidKUjIghSpfeigHSQ3ktISC+bbTPz/t93Z+7bN5vZTYKQhP8vk3vuOfec75x73323vDKzMU7YFJy9tCmqyakj4kotyZSxm4LhMbftHQdyXIulG81O15YzjFU5nLjrX9UhoxfBr4/YEU98fToeO3A4Hj90NK7cZQjikYyzPZnslT16l8J4Bg8++aI/8nsXYO7ZN2IZH0GWlRZj705JgO8O6/mIRCG711biibcX+Rff9bR/zg33+4mWevx2m34oSMTw3PsL/e1OuQj7/OoqRPjcIsqYaW4CBazvutcWyR2Tu5X5iXQjEgUepncvybQ4FsfEgmbe2dVjfvfMhdFdDz6JLqjHLkO6wW9u8s8891J//JGn4vQ7/mPj7DOkC3pG12It37YvbWAbqe3TtRp/vfff/o233eff+8AT2GZcb3xjSl+sXtuEn/7id5h2/Jm4+6X3MKyuEidN7+ejnq+D1AL1Hf2h1UhcZHUyqkCSqG6zepYtVkrKkEE8RMK58yyusswB58rHKSHVOpRm3PpG9CqN48KDZ/v3LjQkHwAAEABJREFUnXqYv8/sscaLsCOzYC7AC0n6wbr+6srVxpimrOnLZSUlnXv1HzqmV69JO46dMvf4OTvs+8cd9zny9h12P+HZnff85lN7HPyNf22zwx5PTJu3w8NTZ+1497Q5O981dfZOHdHd0+bt+PC8bfd4Yq9Dj3965z2Pe2aHXb/19HZ7HXr7nO33/dWYifOO6tlz+s6qE8XFtV/uwQFdu3Zdy77U7xBns65DSM+SglRUOsBM3OFJf8TU0/2KqjreYST5SDENz0vbs6nHommOeQ79wKetEAwBP2MxHD6iTCmT27LspDRJWucn2ZHV0c7kVJZH/Si5gYZpinuy7Ca9GPD5dIT1NRXWAZE6FJZNR1NLMx647ihc8quRePPJi+gHvj/cG0tW9sYHLx6LtSvfkDvef+9JPH3dt/HJ2+8jXjkX0URPLg0f4qaLd8J1fxiH5R8/ZX2jpYfhE053X88kqUnEihH3C3D9xbNx06XTsXThC4jFK0151/OwfHkCkUQXFJTNRhOfVj1884m49MwRbMf59ASKq3bHouVdkY4OR3GnnbF2zSI+4p2Ga8/rgWfvOwkrVi00y1b0Mm8s6IyWlkKUd/814gV98e6r9+HK343BIzcdyQdV9SjveRJWru2HZi4ztm9t9NxMfampmqvNU+LUFTaPZR2VwzluB8k6qE2n4HK/6SprW5M6QWQv27RomnzN4VjTWRC1DRCUhckWFNA4WWeGpKL04iQtmw28WtUrO3E7NbKjwE7UaBTfeuQDTD3rJmx3yX3m5eUpvNEYx4L6JlYEVJsksJaP4xhLqWH1GnztklvNN66431z0/CLTZ1A/f2SXMl+z7Xt/fcjc+8onuPGdRvzy4TcFh+pIMHvzszV4b0UDystKzdhORRjNva62vNi1HqMH9OIETWN4z2rrd/ebC/B+cwITf387xpxyhfnxw++a/6ITXlpaz5sfn1PcR7FJI6Wvq2WP59HHn8Exv73CHHD5veaJpgrsPW20jfXQQ0/gjHufx78+TuGH97wKHhH2H9fbdC3k6mC/balm6HDTbAN5qP/s+VLZQkI2W7bhMz5Z0TJ7/ojVeZYssgZl1DNB5z9HLxuJd91IprDnnPF4/NSD8Y2dp5ni4kLVRiPYzem16VTqIs9rmR6JRC42X+7mV1HTq/+YsRNm76fNbvu9j75r7z0Pf3wWN6wd9t7nnzPm7XrexBnzvzVp6rydZ8yfPnbGNvOGj5s8d9DIUZNqhwwbW9Sr70D07N0fvfsMQK82FNYNHjq6aNTYSZ0nTp7Tf8q8OeNmbjdrwqSp83eeOGObk2dsu8ulO+6z++2zt9vrib33OvIxtWH2TvudN2bS7P0rioaOYadUkL7wxH6tJ/2FgefwYuNMDrrgDjsSqzZdB/3EjJr3OAaM+iZinGRNDTqpPjdEj0PGoLklwkU5ChOcOUbKk7RJaXiJnCyYyoooWaSNUDrJbUk4R6223Irl63NzRnYVLo3WYsXy5Xj+3uncnKbh+ecvR6fSl9GSfjkTIuJjyYoSfPTW/Wiuf9sG++C9R/CfV89DnwFLgPoH8O87puC6S2dj8cI7UdPpZW6m71hfza8l7C0djxQ+G/fgHT8yCz94BBWxJ7D0w19S7aOsbjyWNnVDw5oleOOJubjl8ol45YXfoa7mFZjIS8QweWksW+mhJVXk65OIFGLMmP0wYXI1jP8X/OfuCXjspvlIrl7IO9BuSJTtxMexKTz5yMkoMi9w870Caz67FrFoMUzpwVi6FDBo/6O2ZruofRAtFke+vqQpLqzpqNL1BfkC7d4XGGtDQzU4YElhzI/qvlC9ol623FmznIMF+fRZcysjUD1LZnWSFdOSNFkDY518+T8x5WfXYPrpf8XUn12N3S+6C6uzd3X2vHCkLliZwrLiWpx54LZ4+swj8MlPd8XwmhJrTmrI2Cu6TMw3F6/Eu5+tBPoNAnoNQq9ePY0+jWvqsWLhZ9QPA2cJ7ucjDG4pkHuEmyDWNOHmtzgzAEzp0xmDSj1fJ+TxZ15DI98RjuQj2Al1BehZXohPP12Mz955m0cTwasrfPTt2wdXnHosPjz/eNxw2GxVZ1q4KqTYdmOPHfZzz2sfoqmkGsl+Y2G6dUf3ThVWP2H0ENzwx9Nw81nH4td7T0OU2tLKTqiOaBNshNoIxoMWiVA8uI90Onxx6divUFmZ00nfltKM73TCWyy71fqrdyg7Ozc+3rJibK8a3HLCnv5N39gB3es6Oyu4EPukG/iYbnYkGv2mMQWZFSdAfCFCaW1t3xETZ+/49W12O/TyvQ751qM77nLgs5Pn7vi3ybO2+9a0mfO3HzV+xoABg0cWduvdA50616GspNR2X0tTA+ob1iLJi5KGpkYkW5qQammxlMxyVxbP0SWbIZ8m+ZFaGMPwfVZRcSm6dumG7qyr36DhhaMmTB8wlW2YOnO746fM3vG6XQ7e+9k9D/rW49vsdtjlk2fv9MOabr1HAyglfWGJg201LzZ+TD6D/X85SWfSxo8X9kWfMRdgzLzbUNN9NAzPd4qk94KGpzYeT3JTNLCn3Xq0ZmGdk+UjakVRYhywRouhbDnVbZMhRjinbzHNLEqZ0Vg/j/PBFIIG1C/jvGtsRASvY8TQvjjw2Cuw9/EvY9jUC7MOKaQ4J2IxIFFUagPFUIRO1UC3LgzRsgwVhS9gxvQ9sd+xf8U2B3+MLn0OhD4GaTA0kilPRaSaVqFx8X8wZjQwZCBQlniHTUjxnSWQaOqFVauaURR5BaOH1+GAYy7FTke/gwET/mR94SfR0FSKVUtfMo2rHjORwjIMmvJtjJjzEkbN/hfGTj7JnzizH4b3B+LFfaxPhPN4m+1+hl2OuA2Tdn4Mnet2tvqSWD8sX2qQ8oF1+hmtHy4rYANbFfkkxrC4fLY2Ok33NqpwkZHCxS9XzpyRL7eOttFX8+rFroReJGp8L9rWHiqzL9RbdrSG1HlFYWUQJ2VFgLME+mQ5z9Izny7Hi7yS+k+yEi80l+FFU46oMwvKDfHUKbX473EzcOI2I/zKxtU44x+P4bWPFmUDC9QqrmjhAEcUKCoFIlGkkOlWrtBIsYzCEuiNt+HjUHkCPtyAe+lDbpJU7jmiFw4c2tVQxCX3P403Fq3AhN51OGJkNz9O5dOvvo3/8n1EdXUlHj1qKv7x9e1w+KjO+PdzL+HSWx5kl/oc5kCakxShPlvLRTgVKwSiMRTGY+gZ10bDplZUYZueldimJoLxRS14771P8Pa7H2XankoyEE+R4rCtrL5N8gEDQBcCPmXhyKhgsgKNoWTt0tNJB85FMWOVjhSUM1qbNzQBsQL8aM8ZePjH+2K38YPobC024wE/kG5p2TESiewXj8czz4Ot5QvJyoeOm77PnJ0P+NUeB33z6fl77PefKdO3vWja7O2PGDV+2ogBg0eYuu69kEgUIplssdTCx2cUuNE1846HOo6zJPuGR4eIjplyC9+BS5fM2pI8V5myD8uJcVwXNDqSlgDL80Y5xXOjzbG5uRmGcgs3U7UhHk9AbRo0crgZPWnasOlztjtiyqztz9p+lwOe2uOQ4/4zc/u9zhw+dua+jFlO+kKSMea/7P+jdB50PsJBy2t3wsjZD/n9R3/PLuyNawHDpxQtyQjHqAffjlas8/HZYYZnWrwtObDVZwvsEsbKP+wEYThrl1yQLuTM9CRmiEYvxjkLgxTn5tLFL6GishqDpz+IMfOuR13vw/wPX/4QT//rAj/Jse6ZCNQ2hD6NkbU8HoDXLCisnIRBM17H0Cln+8Ule/iv/vsOvPLyTawF4CHZdmgqwH48sO9QzKlpj0cZ9Yrf0FiPpnQluo6+B4Om3o6quiP9j15+A//598V+i99i/VIoQKq5Hote2h1vvnA6lq1YQG8gEu+N6l7fNgMm3e8nI715XAVWb3jRXVEzm0N0BlavHoZli1JYvvAjpFalqOPaZVtpoe1m2Sa2a7cGxtkgHMGtfcECLxKUZ2lVlm8SFhoRm6Q+VcJbJvv0DXGdmKh6Teo8ZEc4J38e0zoqhoFGkEhG+RoKIp2VUI8X6lKuUw3QtQepJyrKyzk5iGXSQlVQXoQTZg6A7taOvvROM+onV+KU6x7H0oYmRYMdzcS6FJEQsbm1fbo6c7NbUFSI6spiQN/IbE5hTFUiU4/aKp+Yhzs+XI3la5sxeXhff+bYwVi6qt7/5/vL8PyCFejauQIHzhpj67zv+TfhRwuww6RhmDGgFm9+ugxzjj4Vu51+NX71mP58pDEWqLghKkuyLbEEkE6ioTGJN+sz/Xnt/U+ixzFnYMh3/4B5P70Ee15wK+acdjk+WMbxl9DEYTT1WyiWFdWP0otADFOwT1qdRbVmOg/yUeu4kEBcZLHsCMtb4eDGgPpm9OEFwL3f3xNnHjgXpWWt6zYX249TqdTXjDHbxQoK7g55/q9ifPDIybtsu+tBf9r9oONemjpzuxumzd7h5DGTZg4eMmJcolMNL/V5oEluPM32zqwZaW7ebA+iRp0ApHgsEcoeSXrJsjWlUnaKxzhGhHQ8GjF2g4xGjB0Xwoo0KcWFFQ/KjKvYxhi2BLY+n/0lu2HdLdwYuSEhlUzCZ79XVFVj8Ihx8bETZg6aOW/XH02ds931ux983Evb7n7YpcMnzt0DQJz0PyedB8PzwfNyMI/7VRcwEq0wPUecg/Hb3Y3O3cdzCPpsV4pDwEck4pM7ZC5n062Nh2S5rEadISFL4aJPnbAiikFKB1JGWIVlaGyqh/6EmkgxK+qOtMaGZZ+gce1CdOu7K+Klc7D0s5dw2W+Hm3/8ZSd8+uY13EO4cdtet3BmmRYUNhci3QKo7oruJ8GL98Krz19hLvlNL/Pw7UehYfEzFig7nYLkJUpQ1GUcOJRgp0ekEwxHAU8nFq99H2U12yJWui1WLHmN7RhhbrtuRyx772ITMRHbCp3vSAQoLC3Aqs/+jKdvG4Yn/7EPXn/hKjQ0r0Qk3sOsbJmMJQtfhD6plkbcctUOuO2avnj4pgF49sE5ePKuKXjl9R+gODu92rZRfmGydnV2WJlH1vHkUa+jcvEMojCmNLB7nrc6KGwCQfNnE1STU0U9J0pamgLPR5c4xXU6lgr1kEjA9ki9LYxGjoZaUE5lPBimVRAgU7K59VPdnJiQLQPmTSDKCwwKohaFJctXYW2kE+bvOAvj+3SzynQkYnlO5knHOBEPi5atwbtL1vgmHscPd5mK2vIEunfixjq5l3VRczMjGVi6cg3+/dEKeJGIKUzE8MwbH5nli1fj3wu4GRFdXlHK9wP1+Nfr7wGVdehXUUAtkF67Bs+vpdx9EE7ec05Gp2OyUmvma6ar6Bn4fB7z+NsLVcK23HBrevXFx9Fa7LXr9v5fTj4cvzr+ELSU19HO49BKRAnhmNLZMu3ijuzBZPpPLgHJTig4ueF8tfpYKDPZRc6hOYko72y+Nn80njjlIMwf2tNZHL/KGDMzGo3qjzHFJXkAABAASURBVFdnT7IzfT7efcDQSTO32+P0PQ85/tnZ2+1228QZ2x4zYcrsnr36DEKUd/HaUJoaG3i13AJtLJowhuMl4nmIqE95GM06NlavTZBF2xtR2qmycoyyYYHjnjnPXfaYswwBp1X+ZNYv4MaghSDFl06kzTFNXZRtUDnwo071qD5w83Vtj0Zj6NGrPyZMnt1z0vRtjpoxZ/t/7H34956bveN+Z6oPFON/IWNMKhqNXks+M51OXxKOVdppO4ya+xD6Dj+BfQqkkmkOBx5T0mNPhpEZ2bDxPAzbL+paJ4tnELm5pn2uJlNiGBsjUwJ6FA9Fv4G7oqzLfHTqPh99xl/tV3Q92Jqfe/JCn88oUdmpiy03NK+F1/IWRowAZm17NEcwozEh2+J02oM+JTXdEK/ujXhBHAVFmd2koWktSmOfYcbsYoyatK9gMBHPcpfptI2eeQIKynoD8S4o6/o9mjws/fQNNK5Zg4rKLiwDDdy8ovgEY8cAU2arHYrDNcuvR1H1bqgZ8QpGzXoA3XtVAskbsfyD4+G3LLa+y5YnsOjTz7hJvwEvXoh+Y3bCgG7LMWpMAWbsciW22e82jJk216+u5NjmAFL/iqxzO9n67M5N583JHXEbz+iYYmFYc7jwZcuq/cuuIyf+mjVrkoC/Rso0s2Zl5K1JZ4MlXmUTR6GDpM7TwBQJZijY3ieXLJ16maRBpyK4sHmBjRraVExEMl1RGI1g+cpGLFjVxIYAlxy3N+792b647eDJKMhAUFvbCeBOFsuW4/QJZlsE+GxNC85/6j02Ath+zEA8873t8MI3pmJEdSHXJ9/34lF4huF9Hjw74P4PlrPAtjD99533AT42e2dJ63eXn3zrI7yzguOiIIFnPl5mYwzu1xP//u238PhpB+KYaYPo6aOksgwVVaW80m1GIsaGUBvx2Aweo21fIorrnnodb360CP171OKFXxyOf//yIJy683gzjJt0w7uvomkpN0l1SLAMM4hLDAUtAmo3+LFxydtLwlkMj1N+iqlzJm6JAVWXjr6+AV0qS3HdN3fBJcfsgLqSgiAqD/gV3mXsaow5nMSrgcD0eYWykRNnH7397ofdN3f+Hv+aOmvHn4ydNGt4tx59EY3GoPdwLS1NSHMMsu516jBGpyiNJF+kRHkXF+Mmp8OkGtqYRE7WxiVZpEedCiaduHCO1AVtZadTG+QvchjJiiHudCq7OiQ7kr+OpYWPbHVskYiHrt16Ycz4qcOmzNz2R/O33/ffO+97zAOjJ889hj7VpM+djDFLI5HI11Op1K6s9yUXyHgl6D36dxg+40aUVdSgpdnnkOQR6gAcaCM4PWGHUNZHZZ2DtISszjHjxazYpe9IbLvfrRg09V70GHMvyusy/+PFy/++0n/q0fNMLa//muqftdju3SfzneBTmLHHE6joerTVxYtKkChMgNcWaGl62bZ8+Oi9sP3Bz6I+NQyLFjxkceMnHY99v/4gRsx9HvFi7l7UFpZWgksPm2zAIo+/ye9cOQxjt3kBdWOeQVGnnWkDHn74V/CTa7kfvyIY6urG4MCvP4kJOz3GjfJ4q4sVFrIdRViz4lkg3YBYoj/6T30aY7e/F1N2fA5Fxf2x5rM3/fdefwSxSCNWLfitnX3jpp2McTs8j14TnkZB+XSkzAD/5RdfNau5Gutg1H9Ggq0lfyaMpnV+a0jL8yBsSJNfJA6IIxKpsVIWtDrLNwnLLuObpC5bSUlJSbMx3ioVYroTjGqBVClEdiML90nIJlG9Gyans34qkGQnsyOLC28Drz4XrmrAwiXL0cDHRjLBnnAfzVzMPlixFguX82V1UxOaG5pxwC2vmqfeWYgukRbM6VaA825+GN+7+h4sXLEGPcoKEWO7F/Kx3cKV9fiUfi6WrS8ewXnPfIKv3/QsPlq4FNXEvvbGu9j+tzfiufcWmYXLV6OR7YFGXAT49weLzScr6hl7Nf713mdAeTmeWtaMZz9Z7i9etgLPP/scVpkoUFaKO178yHzn9pfMUtY5pLYMA5uW4hu/vBi3/ecNfMa2jakp4SRK4iMez/Kly7C2oQm2HvVHNIJFKxuw4wV34a4nnkfaS2NybQJLFy7Cny65GmdfeRN4OQto40Sbj/wtufPF82OEIbd6chVFKnMDCepVp6gMOsimWWThjKUvv6xtwHbjBuLfJ++LvaePZITWYcm7Ct31bRONRm+n4X9KibKy/lPn7vKTfQ799qMz5+385ylztt9m4JBRXmFRCewjTm4S2iw6qiS84ej0pbjqJjnuJIf9dOemMo/Y3sXpcCU7nfj/Qi6+4y6Wq0PtzLchCsc+RWZDbEBBQRHvjoaaidPmzZ0xb+c/7XXYt5+Yus2up5SV1QwQ9vOSzpcxZh7r+i03Qx2+DVXVbS+MnPsY37fthAjHRUsLmLtWWwg3R+qyHna4UBbPWFtzqjMFutshRQVF658xAIaK5salWLPqM6xeuchyySsWvoe3X78Lt1y/L66//uumc5c0evHBw8pP78EbL52MFasWIVIxGEvWVOO2qw/Gx28+TN9FKKzpZzfBFe+fjpWLn/Ib65fAq0/7b7xZjjee+SM+eO8aNHBORiqm4b9vvos7rz4Uq5YtQNKLoLBTb747XMPHrovw8btPm79fsTveX/A63yGXY9nCN3D79Yfj49f/jhGjPJj6B/Duq9/nBflCpBPdOW/rcMdfDsWHr9+HVSs+Q1HtcDSv+RgfPTcf77xzvZ9qjPsomI36pjq88t87cMuVB5mo+QB1XYA1Cy7F+8/ux7vM19AUHYSGhlJ8/NrD/g0Xb4vFn7yCsjIABrbf8vUz2nwshn3dRr1O0Z2TdQxtFIY3BFG9omrVc1tuLXzZkvdlV5Anvh5jNUvveR56lcQBroUqW7I9HFZYbW5meMashmfC4m0B9iwypk5oRsM4wvKW7V+LGtD/Dw+i/2l/wwNLuDEUFWbw0QheX96EoRc8iv4/vw7X/XcB0KkCT3+0EtP//Agm/+xqdP3uRTjp1qfw++cXof+vbsE+VzyAZHERznhmIfqfcTP2v+xeoIQjSXWrPWxekncUl3AjHHv2rRh40p8x/8y/4LG3F5pZlzyA/j/7K55a3gzof5Jg257ko8+Bv74d/X90Of7xxkKgpgZrGlsw7cL7zbAf/gmnPPIO0LkbeLlE8nHeAy9i5M//gsnf/R0m/uBcXPz8B9jz8gcx5KRLcPOzr6PJi2LGhfdi1Am/x2UvLwLKK9gd2b5KRPHOWh87XvEIep34J0w84Y+YesJvcfItT+DtmkFAqbAGti/plUn0zQhZPctc/C1Gx+tsbblsvACxOIa03GF0Xvj4ExwNp+4+FXd+by+/d7fOzop0Ov0JC/tHIhG9/+NBsPQ5U3nnzv1mbL/3H/fc99gnps3d+fRRE6aPqq3rgTQv6Zubm7ioJT9n5PbddLjOGpad7n/lLqbj+eJ1ZHP4lN5xZvugc203jB4/feD0OTv/cqd9D3tizs77nl/Xb/A4h91YboxZwvP3A/KdU6lUcAefKB6EIdNv9fuPPYPnGXxcx/GUp7EaPqpTvC1JL5LecmUkRuKmCjvUZONUwLsvn4y7/jIC110whjSKNBo3XDYZ9/xtX3zy6o2YOMTHqCHNSMQZgGnZ22fh4euH4+rf9cffzpuMBR9ci1f+vStuv2o0Frz1MGLxCJrWfoKXHppj7rh6JK45f4RZveIFlBStxsIXD8V9143A1ef0xgPX78V3i9fg6btG4L6/TgeaV6Kl/ik8d/dgPHzHvoinH8Rbj83G/X/rh1uvmoXP3roK40c0o2vnNDRtGj8+B8/eORS3XjYA/7xiEj5bcA3eeWEv3HvdcKz6+A4UF3uIJF/D0lf2N4xhbr+iD26+dBCeuHV/FJc9g6mTgOIiQHeg6TU34L+PTsBdV/XBLZcNwd3/2N0URp80kycYlOh7e+o4Hns6Ddt3FDtM6tsOAVmjNsKsmJ8Z1ofOPN4iSpR9X5NxcX7wl6PdNJtgbtvXsphd1DyUlRQCWlA1dNVjOgsEdJjsGeBZYwpw1o8KcTIonnbDLFZX7PWJctR3GYhU98GZOx5hGUDVr40Uo766L5LdBsJ+yzMeRbK8C55K9MLiqr7AwFFA1z6oL63F6uo+8Cu78ArfoL6oGo01tHfisxSj88jKVafEshIsKe2Kj4q6orH3SKDXINQXVDBGHVI1PYEoZ52wbMPaSBHqy+rgd+nD+suAdBJNfhSLK3qhocsAoJxPqYQVlZRiQbQCT0Xq8H7X0UCfYUgVV2BZcWcsqegJP1GEhqTBR+V9sLxTL6CggPG426h/5R+LAqWVWMVj/k9DAd4s7oFlvfnYpqIz4EXYGh4D8yCpg+QnfylVNhSkI8tJwojU9zIII5LsSGU+/qxmH198zI447cBt4MViimgRvHO4mxdI84wx11vF58wKymv7ztx2tz/stPvhT8+Ys9O3ho+Z1LmktIxX3s32Toj1fM7I//+5qS9aeCfcwqckxRxfw0ZPqpk2a6fj5m6z+yOztt/7D917D+CS+vmOm+fxzpaWljms41YXwZiI6Tb4xxg560ofhbVItThLLtdQCWtUNsFIyVikk6RRqyntylZHpec3olvnzzCwz6ekhaRPMbj/ZxgxZA0mjDXo26sZET6Vsr500pLUvXYJ+vVYgHHDl2PiGIMeXVZjYO+FGDVoIcrLuVOwEdWVDejd9VOMGkr9sJUoLzPgGwn0qv0Uwwd+iilj6zFxLNCrbhlGDWadvZfbJ0jVFSswfvhCjB0ODOjRiD5dP2OMRZg+BejdPWUfxPCNCNdGoG/X5RjS91NMHr0UMyYatmk1Yy3GmCFLeAeXRiQOdOfd3vCBS/iK4xMMH7AAMyfUYwKXq/Iy3y6t6o+iYqB/73qMGLgIIwd9gumTVmLqRKCq0s9sej4PPJtsP4TKWXUOU0w7zXO0+Qsd4liPH+3P1brIOS+lICLbNMnbNNW01mKMSXMy6CrfKqtKEuTsCXBkp1NZmSxfUs+zu6xJMl3g/AwLImQ/sltRsa0A6FuSRWUANwkIK4xIMWMRbj68JCrgaDEe7MiIUMdFE1XcHIrKAW0QCW4oJZTj5B5xhYX0o080lq0kxBQ7Tn15JfgiBBAmyg2oiCdccUJQPrwHSlh/IWPBZCx6LKkNjI+sEKGf1WaPR/5qm+5AYwkgwnqEE3nEqp4Ctk0441nPnMy2ne0o47GIhDVEqM1kNkkW2b5KU+XisA3SU5OTrI5BhFefqszNHCprJog0w9Y2oVv3Otz8/X1w7OwRQQiOixYWTjHG7E56g/LnSwUFPadvs/spe+13+BPT5+327aEjJ1QlEgVoamyAvuhiz+3ni/x/wMu3faTHw1GOoSEjxhVPn7vTt2dtt9dD0+fvcXFpaTUfF2x8NxQWFn7Ac7oXPX/Au/y15DbV9DjMjJx1I0rKu/FRYWbaWUM2MyYj2KGkIciik8VZbE0e3Va0AAAQAElEQVQclhp2WZdAr6GuaVReCpSRyrkEOCqIp4ONwjkoTEEc6FxD4rVnYcKHFzEoKTYoLfHBh0fgQwSrq+DGp68IlBYDmXoN774MaunbidNe15ua9qWc2sXCEBTjVFVZXFNVjyM7s56SItiP6pcgHmc7qhmnuhP44EjtAOODbQHkb/uAMbWk1HKZ6lILVBKv5UJTTXFEkqWrrACE68R4gb8AbUhxRW3UOUVrVyNztOsWhBOta6GG/n6UnaOTpKLvawNspLjJkrfJagpVxKv8t11xUCFPbJQlnSWy9SZ2ml3ENDusnM66qCCRXIut4aGt0/OypVpnmrVLR9LdjdogsvpQLG3OimlVxEoWqSy8fAMfKduQxbCd4sIJn50yAZJh7cwSRjNZGHuMNKgu+UkvP1vOxrNtI0Y2YZy/r+MU0SZ9UFFWkM7GoV0+Ts6aM4w2q2ddUiim5co488TCJKxtB5W+z36mn2CqiyqoHm6AsyYMx0M/3t+fPrS3tJa4AS40xuxHOoPUZJUbnxWOnTb/2L32O+ZxLty/HDpqQpdEotC+70vxsd/Gh/u/68HzweGYtBcOsVgcQ0eMK5wxb6djd9znsMcnzdrxZPZMdsmmtIGJ5zVF+i03QX1pJlgDqjpNx4jZD/u1veYgycsgN1xcWJVFhmNJXCRZ5DDiHK0afdDU0VATTjpro+D0smkT09SRLJwwYRI2mQR0R5ZKG7vkCJvOysKmObxFyZSBuHQi+aaszrAPTchXVrSW1SZNUcZJkfK1QzrZUsSpDk0xcUvUya6o4lbHOOIqSx8mG0N1doBxeOfvuNO35e3V1RandrfVqaz4sWg3n6dWRRhjVlBoJm2yxJ1ik9UVVJRKpT52hZEVcRRGeWY6XKRol4MxyoEsgz7qRcuZSc5Cka/Xnc7iBCQFMv2VHEZyWxJWOothI1QW2aknQx6yWOotz9YnvC1TrxSWNTMJ41RhsoIQlMk0u9r6Up2b6KN4InWU5bkIW1K7Cc0EpkZlskzKHlumQIgFZkoO1zauyjo/sku2RD8mSKcZ2JDEnjNG4rbjdsSAKl5WZyLS7Ov/9JtvjLk5q9poNmzM1L12O+DYh2bM3eniMRNm9CgqLoG98+twXG10Nf9nHHguYIlHzE0LTU2NSPCCYsTYSdUz5u38qz0POe6hkeNn7E3zRqdYLPYAY+/IdeBfzjlR3N8MnnYzug88wD4a1ZCRzXHJIpVFbWWVRYZDV1PEyQ6rclvS0HS6fDjF8rk864LAD4OzTtKJoDqzOsekF6msjUI8TIqtssOI58MJk4+sP+uVnygfJp9uY+rYUOyG1t9evHhBV3s4ai/7+g1jzP//m2AkEnmTB2uHVWlJAeIRL3ehVW+ESUj1tBZWp1dZG4bKsgcjnwrD0UGWk4SXwmFVFk5celE4vso5ZB3ZTl5GSa+ixUuQIg/JLrPuoFSP6hO1hVoMM2GsjbLl2Ux6xVLRjiQen9WFcZQdRrh8M9PqmclX/aVYkh3RlEmMJUF6u/GyIFlqcflStU6STW0QWSPbKa4NsCmJb2w/Htd+bUeUFcaltcQF9jqTefz5ilVsZMbHcwPn7LD/ldPm7nTjuClzJnWq7oLmpmYkdRm/kbG2wtv2AM+fIWXVPFfs2yaUlVdh7MRZE6fP2/nv2+5+6D+79R4wOgsBNlAwxrwVWbNmZ8a81rl4XjkGTPiL32f4MfYOLBhGBBg2Q8OLok1u6EpvFdlMGDtMWbZDlwXpWAySyiIphHGyymHK6BmASq5XyJRZCCX5azrkswmWaV/mblBlRwGex6UYZNYU6G0pfyaMyFozzbPihmTyE20IVhhhRZLbJbZhvRg5t8Wp7EWQjPFlqOwZ+iDDNl3O3WfTVeZqampq+oQjyj7yqiqKo1cJm8EOcfb8nACm4LmD7XUqNMpEFDUYGZcblQpto0jnhhpt1kc6klWLW4HGtok2JgZmSpNktwoJ+UntE0QzWVwojXaVJTsSTtWKi6R3XLIji1HdDCa7yNnCXBcGsolsh4SNlKV3JHvQD7S5pDZaDOsTJiizbpUdznGLlY2NFLMbsARSks9skmmcuM9cXHjEtiiI8z1r1i+ZbP5VJBI50BiT/aJU1rBhLDpmyjZH7rDPIfdMm7P9YT1694fe9yX1PC1fGzcs5lbUBvSA+ri5uQl13Xphysxtd+T7wkcmzdjhp3RtvbphYX3JVFQs5/k/OJ1Onu6wxnim9+g/oW7kz6Bhp80O/LghJs4iwtzJ0odJ/hyBVtUeRkPFTksCXV3WIZu1+q27kWUhkL+Tw1y+jtJ8jBq2SZZN3LXBaPqwHYHeGvNnAUY+nKZBOT88R5smPkfRQUFxHXUAg+1rtr0jjGzCiTvyIgV8t9nXFeF53ue6GA4CfA6Bu8/n8PofXVatWrUo7fsLFCZq0hhcwN7jYweVOySecIRHisk23/YsY2g05Qtgz6IzEKeyLVIGg6ossro8mWCKLUxOnXmwUgknvEiy2qx6VJY9TLLbWcRKXOy2dmECXba9QVkCfYWx/aCyKKuT6Mhisnoyq5bOCtlMekuaKayLqbXZMmRxjmlGqV4do+NyUFz9CIyT/7eHboff7jnZeYBX1c28A/hOLJb4SaDcCCGRSPTbYffD7pwxd8fLRoye1DsSjaC5sQFpPvr0eRGwlVL4svsgzX5ubuJ1LM/z0OFjy6bN3fEXO+1z9J3dPsddYSQS0wZ6FMcFA2YGwuBhP0f/8efaWcOqMkrm+v4Eq6SUSWE5o8nkTi9uKaPOyaV3CjuyDa9vreC0Gd6K89EqZ2zKpQuTdI6kl2yMjzTnguQwObt0kvNUL1Ne0nQLDBvjSCc9nCHboKR2Cei45DZki+uzWxAzdz7VZC9SgViiilqwf6zlTVvYhFl2F9mENbKqmpqatdzxM7e9XPj71JT59vkHba2JXWTPMrkWVRlcL6e5QNtFlzbpRLLnJWI4uK1JOJF8FYOmQC9BNvEcyoJkE8lm2yWhPaIPE88qoLosXgq0fhRLbVDbZLdl3jWJt6IykjDC2hA2y+htzjJT6+xkQfGsLZQprkgqy4kLZCsA8hOpvqzKdn0YL70j6S2WmW0fY3IjsuaWJFkcZxwyDyduN4ZyJnGh0/9NdzjvAP6Y0WxcPnTs1IP3OPj4h8ZPmzO/U00tmvmuSneAjIuNJh6cvyUQ+zFou9oTLm8KWXWuj9SOEIadzaRpm0JT41pUVHbChKlz5s3dbu+Hxk2bf/TGnVVwmpjLjTEHsB9WI/vpNvA7GDrhWsS8QrhF2w0zExpyWTjb46QsJ0aSu8bkIaiYS1mMtXH4MuXasyW2y0ppBrNYW2rNqGbvgMeBdj7Gti+fL7Jt0LFJVBtsPAntRAur1ReKq6kb1q9Pls/6MM6+QVi2V8fgfDriisfrAqSiU5FGcQbq+wt5gxT8ciCj/PLzzbIJGmN4I+i/mjk8gwHVxQZqCTsRwYfDwVApnciOFOrcmba9SLA4WbtJ9sAnnYFJx1DZQoa1lwur4S0uH/H2sNI7u94DWjzrVPudPoyR3Y4aCTKESHhHwkh27QjBMjNLdYhUkYx54slXJtsXxCmeSDqRvRPP+qk+4R3Wqm0mZCvJbmMwnrQq61K9uQUez93vD57l/3jbnA3wU5773UjXCb6RVDp7h/3OmzZrx6uGj5rYw7CeluZmHn627o0MZuFy3RLINiabqT1ZcZMx1bk+UmPCGJYNVzE3KppbmnnNl8LAYaMrpszc7s/zdz7wuoLy8j6EbXDiuLi5ubl5T244wePx6n4HYsj0C6CfGtj7hGw0O+woizticZ0km5Rtmi5VDuk4hJHS+Uh2JJ3IECju9GEuvaN8+oxvZjMM2yXLT0uc5WyIuPCydUTCyS6sZJHKG0J2mm8IkBjFFVHsOGXb3jGo9Xo7UTQQHvtUeON5b5aVlenboSpuMuIus8nqyqmIA/0/TrFTtwJUlUQBXf5IaXs71JuGSi2wIorQGRd3OMkdkg6Tm4TiCGf9rACuohLyk+pjM6DRIl/J0gFoxyETz2LkQJTamhVZyk06XtsWBrY8a5bsSCrJYS45h3hsOWXGC5flL5XlEsLGrGxtjGPbntWp7VZPn7De6ogN7JRtH7GfW1KIc7U6/4jt8d1txwZHzvP9aTKZ1AZ4fzb6BrO6XgOG7HHwcXdNnbXd8T169/OamvTok3fNGxxhK/DL6AENA8Xl6IBOtM8xoDvzzl26YfLs7fbfeY/D7+w3ePRUYTaUCgoK7jfG7JFOp4O/MFPZ7Qj0GncekvpDa6lMJFe3YcVhOWPN5E6vkmSRvbaTIkvSWWLZch1MVibLSa12n0tCFhhCtNpDyqzYavPXWXJky8KsTZF5WFZ2+nY5wWlSYKccjhfo2xF4ytqxrKtWXNG6llxNeKnIteSW1G4T6xoouUa8a4xJB4pNJHDV2kQ1tamGj8Oe4UG3SF1TUoA+paFNUEqeTO4oTBSYpILtXRbCZ8JwuIgsIJQJ63BWpo2ukI4ulkumOm8KbHQSXiDFEV+HiBHejqisbGcbZelkcz6SFceR9NKJh8kek/zbzHqHkY+NQYxdgmgIypRdEs7KxMkuOdCpQFKZV/W2T1i0XCNUeNmka0vWzphqpzDqo2QLTKoFFxyxPb6R+yP4j4wxu8U/x//7N3DkhHlztt39ztHjp02LxWP28SfHTdvWbC1vph6w50LnP6g/bc+RngSMHDN58OSZ2905cuLMQwPzBggcK//m6xL9lvB9B+/a93gMmcIn6BxnmlLSq1qRZOkkOy5dQBymbjpKJ5x4mJxOPExhjGRnk5yP7LSgQVWS5aSMLw+A8zWd5/2gBdMsnGQbK18gGcNEjLAm5Bs2dySrrvRGbDvCyqejmLKpPeIdkdEfI4lNC0M+/x/ICEfZSHmzbYIff/zxu2zrOyTwNhjTOhcB4Z5TT/Pk2gWZJzfDJciDBmsPcanDxMdxsCOfSmGNfIm3XDL1wtgy5XASXmVxbQSSw21TOSDGZLJ1cXDbdqpsfSUEwJDA+jWa2tZtfTgixYWWe1uM9CKGsHXqsavDSx8mpxcXhW1hWTbVJa4+Eym+LYeBlNUfoqBddGSy73T5GPSsA+bi6Hmtj0B5Ra8NcBdjTHDnzygblCbN2v6bM+fsfPvg4eN6p7jB6t3fBjl+aaCtgdvrAW2GGcogUnw3rMfVQ4aPLZ88Y/srJ83Z6TRaIqQNShwvr5B2Z8yP5KCFqmvvb6LfuF9Df282ZwgKkCXDcSvKFi3T8BSpoGmn4Z13aGdB1sY4wuenjDHdzppg/bOx2vrL5iifTW2TXqFVi7jw0nVIrE84Hbv6RnKH+JBRWNsvIV1HovCijjB80WeXwnYxbG8k0ReJ4gEBhBc+zwaFTShobG3C6lqr6tGjRwMH+HNOM7qWm6DOOjvH6SzXWdUZ0pm1mwy19gy0BVJvE/WyC0/RbhSKYXUCUMnHdfYMWQzLUodJ8ZsoywAAEABJREFU7bCjkTZtlPK15TAoJFs7y+KKSRGqUzwgxrJ2ctUvvStLFlkfWzlgMcS2xQintgT6LN7Va+2hzOLCGytjOrO1sawQ8rfHSqPTU8xJ0luFdQDkY88NYzQ24Ue7TcNJO7X+iclUKvVBY2PjnsaYF7Fxn8I5O+73m/FT5l3Qq9+gwpbmRqRVz8bF2IrezD3gc3w08tF19559zNQZ2506f9eDr2GTSkkblAzHDWlPjqPgyxLdBpyE3qNP4njg8OOwUyANS5H78ozktsPFcMhKL5cwyT9Mwqgs7kjlMPk0MMFR2CZZ+mDzUmVStiHDJy/pPHeDFm4zHh992GzNdlsXixuW6MSu3ygftXnDgrNd2fatD99hGxSjcDqMx3WfgdinH5I9T9rkabNtgtkjDTbBMZ0KkEiwOeoce9qFYEE9KdEu0CzzBAPMDAl5PoRYreU2s0U7IuSyvrMtuyjNjUOekkWS85GqsHFptG1lQdz5U81hw0Sgi+Pa7soWw8yVGcJ2AV1su2kKkmIL57iAkgNAVhDG2hhEMtm6saiUr7VLzj56tSHUCCu0ZsK6kvPRca5twuGzRuDMfWc6K1Kp5CJugLsXFxc/Eyg3SCjsvtPeR/5j4rR5P6it646mxgY2m23bIN+toC2uBzhO9J6woqoaE6fPO2DnfY66r7K2+4gNbacxhq9NWvZPpVJLnU+vYb9Cj6FHItnEacVpyiqciWMlI5o2w7ctRmVRBt2ay02jLWwLy61IQHVw8Q7qROjjfOz3zUJ6ibL5NPisKN3eRmiBykjEMV9vUjyRjmG94DyAVHj657GHVek2/R62hWW1J1x2sg4prk3QKYCnjTHLW4ubTuKus+kqa1uT53nBI7LhnYv9vqUxPurgmVAPmdCpVE+KtKir98VtuW1EV2YAuQtjiWcsXHawtlzYcGyG4TRriwqVBSCpTe7OTfWEEFYkBMgahFM9IoQ+riyueNZkHa2Uk2kzEs4qFVdkC62Z7HJvL5bszs3KLAgvWVFUh7gjPXbVObEYniOnb2jCtuMG4LeH7QDIDp3C1MqWluS+JSUlL7C4wWngsAkT9j3q2IfHTZ69fWFhkX23tMHOW4FbdA+0NDchFo1i/JQ5k3bY5YB/Dhk9bf6GNjgWK3y8paVlb26E2Z9PRNBn1AWo7b+L/Vuj2WFnw2n4ilQQF0nOIY5h6Tni19nAaLI6xXR3c9Ll+LMgf0dpAalrmzT1LKatoU1ZmDYq2wbV60ILI2qLa1sWRqT2awpLbovpqLwxeGFFHcWzyymX3xyMDixSAq9oTqA2xjwaFDaxsFk3wZUrV77MgW0fdUQjEbNTD94at3CBdaNToyjoEPUcC0ZGEeVwsmdDGBENzld6qSwpoy1vko3EBI0eWwUL8s+Lp1I2Qii1JulaS1mJIOm1AWY1+ZlwbsRIJgVAyoqhcpirrRpp0juyduJVn47Dlp0xy6WTr7hUkh13OpUdMRyk12YonfBrGzBwcD9ceezO6FQYlZZ3gDyjqeYjCwsLN2pQ9+o3bM6E6XPvHD5yUj8F0l8lEd9KX80eyNwh6ZuQrcSNjOMjiSEjx/WYOG3OTcNGTdluQ4+O4+nhVFPToel0ulk+ninAoHEXo7rrMLTojpDjU8NTtjC3y4WUWXI2FSXTzQ5rlcMULB9ZpbBZMWBOpzqcHBgp2NjZ6SyZqiCF8ek8d4MBkIKw8rdcAnUdpQDHuS+5I2xbW5rt3VAf4Ry1jRMuCxMua7kyBVMRL+hj1el0Ks2xEfwdWavchFn+TXATNaCiomK5MSb4yvw2vSsRifPduU60FlnDs6i2ZJnEDkm9LV+dSQtkQTorM3PxKOYm4bIaWy+7haq8s8PCaBROsrjqcLElS29JOBELwiF7IDkY2YjRyHB6cRFNQRJEb5vtsSmOFKIAkRHkJ1I8aQRxbVNZZNtCweHEhXN6mnKS7Gq74kgWNSdRU1GK247eBnVlBQE8nUx+N5Eo+keg2ABh8PDJs2dtu+vfBg8bU607hrT++6UN8NsK+er1ADcx+4i7/8DhpVNmb/f3MVPn7LWhR5EoLr4l1dJyosNH4l0xaPL1KO/UC6kkEB6emiYqgx8NV7LWpOnDku6yZPMpi5PlJOlEmkodYeSUZjCLVSFE1o8bi2KE1FYUXqR2qr1WGcpkk59iqMniMlu9hI6IDkz2QVa+2B25blD8jgLksel63KkVP1Y41p6vjM7894MPPtjkfy4tUzfA1d6Jm4f7fuoBV/Ps7qWoLeeCqr83qQVZZ109ZjlRVnYFltsmmTRqpNfIUlnc6lSQIQ9ZEzPFl1lc9UtuS9aWVVqZfiq6OyTJARkOQtoVi5Mko2Y5I2RyF6Mtz1hzc2G0EdrjyTXZkuyObH2sX1jpLCCb2XK2HWLhchYSMM0gtV8KyR6HjP4ajBfF74/aDoO6dZLFUjLZfGq8oOB8W9jAbPj46bMnTJ9za/8hozrr3ZHuIAC1G1s/X+EeMKb9c6hz3Ni4Fr36Di4dO2H2lWOnbbvfhh6qxlc6nT7b4eNFw9B//EV+LOYhxYdIdijTKO6IxXWSbFap8W+FdTMdgchiO8DJrsPVcUluG0lTUe75bA7r23eEqs1pMlx+ksRltVyClB2QTyAT1K58S0AHrvbaX1O9I4yz2XpYkbjTtccdxodBrKj1C3TEPz5gwIAm8s2SuKJtlnqDSiOR2F0cPJ9JkYhFsH3XQiCpSydpfGUkcp14e0ZZDCf1rBZpkdMLp7J8nM7iGMeV23LZpZOvRo3kfCS7YiuUuMrC27KyrJPiuZEk2baFxxWCZJGAYtiZks9InfyDTZaBbJl6hD5O57hMap+4I7VHxBAIbIojgkOFeFav9mnzVWz97wwtaZy+51QcNG5ggOXC9OdYLPHLQLEBwsgJc+ZNmDz3bwOGjCxraWoEx8EGeG2FfFV6wBjDoW3aba7+6EHvfoNKRo+fdsWIyXP5UrldaI7B87yTOd6ud8qymh1M39FnZ75QnVWyao6nTEHDNiNl8nBZI1xlxzOITC6dnZYsipMFMSU7sv4EZzgFZwjz9tTUy09QcZHkHMpiyHhRDbi25GDaFgh2sdQXdomiri2svbLzbc8e1gsrCuvyyVpydEcYKahDrHR+AOH5fCQobAZhs2+CxpglXPzudce+R99SZP6MjiYPz5p6Tkb1skhyDhGjssniJQsntaijs29x3JjCGNUnveLko8DG4EzIh7cYGRlAdrBt0mVV1GaSdJI0MgiRCKezBWa2TEdxG4sy1e2mdjHOj1yziCx3NrkGhCJrw3R9I7zkhiYcNmcUfrLzhADI8/cEB3LwmCowdCCMHDt1Lhe/63v3H1yrO8AUL+MZh4ff+g5pa/mr3xfcrOwoaHsuwbEkW2PDWvTqM6Bw/MSZfxk1cdYeFryezBiT4ng7ljGD90h1A76H7oMPsl+U0VSxQ5dxHJeOxXWSHfUc287ueBjodPrPbSWLwnbJTicuki5MmnJqSz5bWOfbO8Kwp3oqU/bVToqWU6bYcSJG9QokH3Y555dKG0Zq74Yh2UbWZetYj4Ou5SOl+yASLbZInsOFFIKngZQ3edrsm6COmAP6LnHR3G4l6FMZBVLsVW0eAcnaAbkzIC6yUMYIZKtozaxedqrc2dYGYvXU5UvWJh+S81H7jJ1KbTyoE55QDpFcm/TyF3d1WtmCc7EqaeSIqy7L2+Ccr7jDWNmCM1kwGzJFm7OJdlYIq3ZYJTPJIh2XbNaXFwv1jeg9qB/OOXgeoMeigvr+Ir7UPtoYk/3mHpXrSf1Hjt+VC96tfQcO6aSfQLgNUIviVkpjk/YBx+GXWR8XOXs84rmUGSTSaQz07juoasykmdcPGT5lQzfClRxzR7Pt9imSovUZ8Xu/qqYv9H5Q00BDVySbuEiyI5UtOQV5m5lFTW4yZp3ZHAAUyxjD49XFS6AOBMW2pCzQZgT5himjDeVZH2Gk1ZR0ssrtEv2EY7PsVNdG2C62jUF+HB5ttO0XhRe1j6DFiyBesj/cJ5lM3md4I+TKm4NvEZsgD/x+Tgb7O6CiogJs36MU0LdEbY/qLHIBJignaZF2ZzTAZbGGI1U2q8/xylOgj7TWJSurHCbFscR2WIjNiCBXO2RjySbJVicsSUrpxNch+ms0S98Wo7Li6DhkF6ksveSAGEOy9LKH8dKHKcdOP+tDHsZo9VDZ2Wxf8jiaWlBUWoyrDp2BToUxITjZ0ykuQscmEonXrWIDst6DR8yaOHnuVf0GDS/RHSDP+wZ4bYX8/9wDGgNNfEfYt//Q2MSZ864cMmbyNhtyvMaY1zzf/xr908JH4zVmwMSrkEgUIfzdqvBCrmEtrCONfulEutPT9JHs7I47XUcYYdkWscyGY6XcTG1xdeZauLnKwAb4vBsULmyXyVdGpbhdrrIyWYdJbtaHTuKiDh1Cxi8Sq+UnWjwEibLWp0iel74xVN1mEbeITZCDWVdzwVfqdx3cGSaaPWPtdYsJ2XWm3JkWXmVx087hWTsdxHVmGKrdUSuMYnFwQhuEHl1aHf3R3ocB7Sgm17u0MEy+IunsBqg4IilCJFfhbH3S58GoTVILJ1mwfKRjlF44S1wzAj8ZQqS7Ttl0rIopmY8qdWf+6/1nY2bfriEwTotGo7eGFR3Jdb36j504bd5fBw4ZXbF1A+yop/7/t2mzcKSjldywth79Bg0rmzhlmxv6DhzdulIK0A4Zjj9jzGnOXFQxHf3GXcIdBbxIg53WhnNJw95h2vJ89rZ4hmAwenI+OJvj1AZJOsUT2C4BgaVVEMZOr1ZVSLI1sWxs2ykEyVpYv52W4rQolohi+ymLtQAF8bFObGtrJ9P0X28dWV8dc3tYLUPR0kN8YyIWzXP+WiSSCF6FWeVmyNrZJTZ9S3hH8VdX67Y9yzCpG58Z627QKR1XDztyOjvqsmdasrOr1x2mLc/CEca3xbiyiyMuPDSSaFQ9ZEFSWaSNyypZCZMV18loyIbRoM4106a6FCuoKxehSWb9hNHIswViVBZRtCNdsiVufLbtNNgy66CYk6w+pBHETwKNScyaNMI/ds4IaSyAA/gOPsb+lS1sWFY2aca2lw4ZNr5rc/PWL8FsWJf930M1Njag78ChlWOmzLquvLa27wb2wBkajw7bufdB6Np3W6TsLwo5Uzhq7dAmd5gwl82VdV2qssjpxOUqcrLDqdyW5Juhdh6LMpCd3m0dWZYfmU3pNr8fpFtmlnPdsLIyi1x/prgiutplIRNo/X4OIV8nr48LK8rBsa1ezCBeNl9NsCaeszuNMY22sBkzbzPWnVN1JBK5jRvhS1ZpDL4+tBNHry3lydijTPZEprm4C6Gyutf2vgpS5qHALj/imDKjIg82rJJfQPSVnGOnzjZIAWmQXUQxSCqLhFO7JYsCAAU3OzTLhBNJJ05zkGw1zJyNYu5xUCFbED9bdnHUV0GwrCA8+96W7B0hj6mxGb27VuGKA/COVN4AABAASURBVKabmDHWi+/wPjPGHEdKWez6s/gOex91zfCRE8YkW1rg69jX77MV8X+wBzQ29JRg+Kjx/WbN2vVidkHm2TuF9pLGIekbHJcLMhiDnqP+7BdVdLbvB90UEBdp+IlnsLm59CJjuPxwyuRaWaJeU6gjjGxEwhjDu9F8QQBNb4cTNkxhfVgOY1wbwPYIo3g59jwFh2OzIFmUB5ZXJawor7GNUjhHzqSlJVIyHYniUVbFDbCFF9F/t4XNnG0xm6AxppmdcrXrj70HVWNAjX4zyIXYKS3XoOKZZ4JGgqGgUU3W0ZnNuMqXZM8QNRRtDIp5k3CqQ8ZAlpMqkzJL1kadTGpLVh0w2TUKbCyCNGLV7gDQRtAG5LAa5ZbCGMawMbNcJpXFA2J79DhYepFiiNMlgIQF2276WAz7XFzPQSIJ/IGPQfvUlFk0B68iHG+M0R+8tbr1ZXN32vcsLmq7GuMhHdwlr89rq/3/ag/wYhhpjr0hoybM3263Qy5gP3BgMu8gcTx+TPO3s+MTicKeZuDYMxFp46lhbdro6GeTbBI0wCU7ks6R1WULmsa2LIeszjHp3dpip5YzhLgwjkJqK0qvP7Lt+8Yua1aZzXzWx2RLkiXokJyscnsUxtklqT1gHr2OY0PqkGtbHA8D8YpvsdnBlvMfY8xTwm5uClq0uRuSrf8vnACLJBcXxHDkoArAvomWhuR6VmfPyToz9syG7BTXSRbPcyAufwGsTJ3kfCS79MI7GapMyjYku9oie3shpRdOruIiyZZodOWA06C67YZI2SbhKAijWWjro46qIMlHm02wmdIincVmNzj5U92aFIMknCM+Bt1/5lDsPKH194BcZC6KRqMbfAU3be6uxw8dOfGEoqISJJMtrdVtlbb2QAc9kEwmkUgUYNjoScfMmL978M6vAxdwXN7E8Xm5w1R2OxJd+u/nt/2zanaaErTOFKDOZKe3nVos50tZCOw0yQfI6lw92gzz1SWd6nF1Zt0sk83nzuH79Ca3ylCWrw2EQvgQbB3R2uns6mxt4zrQvArrn9eyrlJYS1xyosXDUVS1B2vO4Iwx+h9FMoXNnG9RmyA7Rhvgta5PDh3WGcVFsdBGyNOsXjXsS3GNIAdWWYu8K+dw+mkjERPnHUlmtFhFDtIWFEsjXFiNEgcTd3oBLY5K6SRLJx9LtqARnBWybbY4+ZCyFstskZliEUpHqllmnpMClYQsqT9yQAwgnesfxXT15uBUINbayFWULN/mNHrXluMPu0+GGyRcYF7wvBUnC7Yh1G/YuDkDh47+fXVNHZqbmzbE5QvGbA33Ve6BlpZmlJZVYNioiSePnbzNvhtyLJ5X/0OO0zcdts+o35qK6q68AMtoNLxFmVL+3NmzsyuzVLSFykidsBLdVKMqJ2kqCZNuByBbQDmeuQUtQ7kallSxGLlihJcdqttNwtIFapt8VG4X3MYgbN62tMGp6LDiiU7Hsb6o1OxP/30KwR87oLxZk1vfNmsjwpXzkeg1HMR2xexaWYz9+vNusIWXErqzcUD1qpV9sGe5X5CDn+w6Tik3hfGCalPQ2c9FZUoBNlPkGaNAJ+nbxtcokp7mDE5QFchdsnbqLOdxgEEkO7vltKs9apcmi4pW3yZzfuoLi8nGcnrBJds4qosKlRU7b72021jCMqCwOiY+igLp1L1nonOncoLAx5jptDHmRGM6rbKK9WRdew8cPG7izKt79hsUbW7e7O++19PareYttQeamhpR161XdMTYSecNHDYx80Kpg8YaU7aU4/S7vuYAcdF4d/Qafra9kEtrmFNnOG2crCFPVZDCZYWwlJ0aDsSinVGaUtLZWFRq6qocJmvLKtrbCB2GzcoiM8y1Rdzn3aDPOjIW2PptMetk687KYZzD53A6CkNm1e4YbWEDMuvrnNeHZ59HCruioPKgAOn7/uVmM/23SUEjQsIWtwmyc/Tf7/zTtfEnk+pQXMhmsjPhRh304VnQSfdp0FnRsLBctrZEoLXRR6Ysk7gOEQoXUz5GCqLEVKZok2ThbL1sQ8CttTWTn0rabKycp3KpFEsxhREXyc+RK7sZs059DGJt5PIRXm0Xt83L6mVzJJviOJxtQwpY24QZk4bjkGnDHBIcuH8yxjwYKDoWKiZOnXvtkBHjurc0Ncm3Y/RW69YeyNMDHHPU+tA3RnsPGNp52KjxN1BRSeowcZze5fvpcx2oU48D0LnnHKT4NF5D3pGmi5Mdti13s8bxtnZNn0BHkOIF5awgHdtkS5KtEMroBm1i4qKQiXMnU8q8H8zI6+RZJ8W2tA4gj4I+wjqLlalz5fVx9d36MLIrZLzTjxGJlKqIdDr9CW90/mwLW0jmbSHtyGkGB8wFPj9S9u1UgsNG1AEt7E4t0oa7hM4Yi3YAiguYjyyOAMcthmXraAvrZsJqs7WcWNUpWeTQVpaNCjIEeOR+rC9V4my2rdb6UqckWTYZJIsHJEAbEkZ4y23FIYAqYNHayJWCjZcFaw77UFYsmmyVNqOuJYVOFcW4dO/JiFofPo1OpT6MRCK/EHRDaO6O+/1+8PDxY1N8B+i7OjbEcStmaw+EesCYzADkwokkH6cPGTV+4PzdDvpDCNKu6HnRX6bTqXcyAINeI85DQVGCizDvojjMpddUERdpUQ+XJWdh0Aal6SGdsI5UzsHQ4MoUc5IvMNeJNINZMceaaZPV5wkgfYYM1M6wq9VnFZIlqtck5wklcysRwATbzRTk02pcv7RefBqIFA5DUdXXgmCe5+liemGg2AKELXITZL88RLqNZNNpE2vRpyoGJHmmNApc71tOnUW1yZxai7BIZuFFkvORswkvWQQD2FGCdT+yizRD2lptDCplt5SVyYLk4mqzAuuxFFhbBevPA1JMYSi2Gik5O8XMpSMBNhwz2dQ+y1l2GEJgY1FQ/bLzkQuakjh22wn+wG7VCD7p9GnGmE+DcgfCwJET5vUZOPTwREGCT1R5V9kBdqtpaw+srwc47sCFk4t/Wl98wYBBIw8ZO3nefhvgt4xD+icOV1Q+DD0Gn4B00mkAw+mQ4hAlzsoqI/RRWbZg+tBmy+QuCeNka+N0EidzasutThlLmQ2RQpukpU2qtr5Wp7kpASYzxa2cyWwbsk7cY61dXO3OIDrO1SzFEBd1jG61qr0d4WUr6PQNRGJcu+nG415GdgXpS0ifP+QWuQka3vsnk8mfs9PqdWjVpQX4xuguQJKXFj7PtuHoFe/wLBMX2IlXIKnE1yEaFE+bDEU7ihzG6qSUgjzASWZ7smqxXFKdWUzQ3hAiHMeqs1jpbTmbuXLbdmTNGeZ8s+3RccvPUQaUzdkuqxeWftIqtnhjI3r2rcOJ248jSApwI2u+m4N4Qwdu+YjRUy7o3rMfmrOPQXkO2Z360fBW2toXGz8GMqNQd0o+WpqbUdOlKwYOH3NOly69eztbe/z000//eyqVut3Z6wb+BFW1fcEHFByTiglusBmuKaFFXSRZPo5bmZk2lrCOqiCOlZllZxSDstAmydcYY7W6I7RCm0x1aPq2UWeLmeiKk1VYprIs4lJIztSi0nqIYOcnpJWpk7whFO6vMF5LSqSwL4qqDw2icfxfZoz5KIzbEuQtchNUx8Tj8RfYacE3RY8cWev3rIr7diPUKNFZNsqEbkPuTDoufCC3wVobddbOeLorks4S9euk7DnVaFX91i+rc1jpRMLwyo2Xsc4S4vQRRqPFalm2PJTJrqJ4YJbAdkovCmzUWZl2y2kUJ8tJ9mcT1Ni2k7v67Wj2cOoO41DFx0a0sNnpNbxS/oHhRYnK66PZO+x7Vr8BwwY1NzVy80zJfyuxX9Nb6XOPA25iwViS3MQLtb79h3YbNXX279c3Hn/+85+nI5HIyVxH7B93j0RL0HPY2fBCU0UxNE1EhnpH0gdEvZYDhxEPbFnB6cQdZU05LM01oSO7s4nnOLLg827Q9ylwTUmn1SjJraS22xIxTDkbtNV3kKV5TWz96cgmWt8O4DmmTJtCKsZQqbDb2YjESm1DdQ54R3+h9FsabbGboDqKnfabdCplv43YqShuzpjS1dizo98OqudFAq5DPAtMVm25MpHV5GZSK45OldsQ7GggTHqyIDmsRoyU1i6lClmSzhJHlWaOpazNMdklu/qsnC8ODcKug7NYGl1iWZu3bTdl+bT9m6UhqL1MtccgrAw8+MYmjBzeDwdOGS5FhtLpixOJxCuZQsf56IlzdhoweOTXY4mEXbQ6Rm+1bu2Bz9cDaY5bYwwGDB6x+6SZOxy5vijGmP/6qdRvHa6ybmdUdxvvp7KPRTVVDIe/eFtyPlafLbgNQrqsKmBOx1kF7lMQFu18jDHgoeS1Oj8XLwySLkxtbSqrfothQbEkU1xvUnvYLItjl1i+IZniixxWy1W8YhcUV+6hpli1MeYckn4aYctbUrZFb4LstHe46V3iOuzAEV2xfZ9S6L2V063D3dnQmQjk4FysA88oaLdYcikkZ0UVLWmEhDc0i2kDks5hrExPxyna5Mpqn2aK8Fa21tzMMH5gk0xyCMXRxufsGrXSBRApHDjLZVd92SLkL5hWhGgcZ+w+BYXZb8Pwyu0TLxo9x0E74tXVPboOGDLq91269uQjK/vrlo7gW21be+B/6gH9frCyqgYDB488u67XgCHrC8ZxfC7Hc+a3gybOu8EzTDTKS0HOFU0JkWKIG80HFhynaFNWDU03ulmd8FYIZdI50lSTHDJbUTq2B6K0dimrzc2c2tWVawXUPsVBm490IqnVZpFkp5PcHimmtbFSLXcb4mPxzFx7dcwmWoqSbuewjZmIPM5XCTmHtEWmLXoTVI9xAP+WnWifI3sRD7+f1w8FfEeYeSwqRIjsWeMZtDyrD8tZVcBk06iWwp51Cc6fXEWRcDqf4uGzLVsO0Ycps7lw+AkftsumUaJHktamu0XiwhjJsuUj2RypPYanTzGFld5xyW1Jx2lJDjKSW3/yphYcOnkgdh7aDe5jjDmdtEHf4ho7ddav+w0aNkCLk/Pfyr+kHtga1vZAM9859+o/pGrMhGn6KQS3NKvOm3EcrzImHdwNllZvi84959mfTMjBTRvxtiS7I9kki3PWSGyfQoCQmBeveG0N0ona6lWWPkO6m8yzfhCkOoWhqBUHyA9D+CO8yDisgoQBHcnEagnVdXVBl+8jXjTAorl2+8aYn5LWWMUWmHEV3QJbFWoSO09/rPlnTjW4cxnOnN4TdhNkxzs9L6soUqGzmDntCHS05E/EG55xnT2yDCYQMkWXK26wATplllsbNzSGy9TJGNJlzRlmjZk2hW3amDKANjnxapdGbxgvlHw02sTDx8pqIZ3wImEd2TIB9nhTsM9ihOWj5eKiOE7ZaYJDggP3GRYuI603jZsyf5++g4YdFOGldVptWq/HVsDWHvjfe8Dn2E1xfgwYPHrbKbN2PGH9Ed+4imP+WYfrPuiXiBfEqXKaDGfIjNAm52yNEOAxAAAQAElEQVTMaDiFJFgclXZaSREi6WiClgsrqxCyS5ReXNTe3aDF0NdyAUMU1oXlACI/FqxNsojl9SXhRVomxNnN63MJ7Gk+YvaKhvkltSextkB9kzHmH0FpCxS2+E0w22dX+b4f/ID+u2Nqsf2gKj4W5WKeBUCbQdD1GqkqiAJAq6Czq1HsuCwWyix81mW3pA2ONuFsPU62itbMYmUjSW61sHnSMY78pZddJDlMTue4wwcYxrEyj1HHIFlYqV1ZOkf2eGSUglwY4bW5StXYjF3HDcaAXnUqWeKg/SWpxRY6zsp6Dxh8ek1td6Nv7nUM3Wrd2gNfbA/od6hl5ZXo2Xfwj7p379e/o+jGDGuG553hMMVVU1DbZz9fC7d0dkpQMNlp5cpUrZs4jaQUE0luj5w9XzzpRKpTvG0M+fIaVWpemFqWN0unTcd2eim+JcrrSxanygkMyyy2n4g33E1KepxtIpEC9qKWPH+FMSb4mUr7zpvXwmZv3gZsSO3syDTpeG6EmcdzvOs4d5sBfk1JDJk7Qm0uikRuz1qWS9WWZA/rXNnxsM3wXEpviTFlkyxuydeZJskm2XHK1t42o95uStQzNPPc5GILQyi0UTkdsh/ppRNGKsutUqU8xIqE12bquGR9cSaVgimM49jtxwd+7OPHH3744TsDRQfC1Hm7/LBnnwEDky3Z/7itA+xW09Ye+DJ6QI/g+wwYUjVgzIRTNiD+bRzfDzhcl34/QLwwhrSmLZWaHiKKwaYim9M5vWabZHenJ65ymJyP5XRgsrMujAnLaQZh28KqQJavloJAkRUUW+SWqaw6YLLJV18t4CqQOSYqmAJMe4J8FVd2yR02niAtQ0Wdj/WLyrcPwvN4zjPGZN7FErOlpq/EJqjOY2e+T/qhZNGgTkXm7Fk9AA4ee4LsmZKFFJZZXCfpjMlJI9xoeBAhFvaTLLtwFk+M4xQzyTpRJBeekuBiOSSbyCqz2KBslciMUMqq09bDsRTGSLZ6YpRUdm2XLJI+IPlzdktP0bbL+euSTbiGJswbOxiz+taqZCmdTv9uzpw5fLBhi+1mtd37jujdb+h3ikvLkdIXa9pFbjVs7YEvrwc4XhGNxtCz14CDho6cOKOjmowxKX5+zcWZEwMoqRhhqnvsBnc3KF9NF8edbDhlpXNki5pTVFgMZctZDiens0sUa1SZ0DDETnvppRQXSQ6TWxLy2aTj8RBuIByFnGTt1Iir3bZ+m1G5nmR9sk6S24PrKw6xiunQXaDhRzi26RnP84L3sNJtqbTFboL5Ooz9ezU79yZnO3RsD3+PYTU+GrlmuwXervYOkYfrbBqe2YBrdIrajoxsWThdhlkeiqeyRt06IzzrJ6gwtl3Uiats28ey7OsQ9RZHQ4ClrGTbTEF2MpvC7+Bkt8pQZrGMqTo1UiXKrNjJFFCQwGnbj6GW/UE9F4gnI5HIrRTXl6Kjx085m3eBxVsfg66vq7bav+weaOaTiO49+kb7Dh7+c9YVIbWbYrHYfTSG7ga/5Uf4QElTgvqcpOkthWySxW2ZGScNL1wpMFlZ3AmUg5TVidlZJiEwZoRMXGvlppgHQFh+LQ1Mvm/ox+aQs7hO8unMZDFaCgRQWbwjsn4CsmliKq+D59LpxcpQ0ftSXoyUWjPX6FXGmK+R7M/brHILzr5Sm6D6samp6UR2sv0PXdnJ5qrt+poJPdj5TVzUdZZ0tgTMR7JLrxEtbjcJnmEmFQNyOMcDQ1aQn2zWj5mVyd0Iy8JgsjptVlaWQTrxEMlfZNsle5uDkM3FliySu8fTJ9mRdCKVFUt3fE6G4tKosmI1tWDeiD6YOqBb1kAbcL4xhsPayu1mg0ZNmtGj96DtIpEofNXTLnKrYWsPbIIe4JjWjOnWs//cEWNn7r++GjnG9R/1WlhZ1QzTqfvc4JuiUjKcmCUnG84SkVW6jDqJwthrYTaCSaqAVJZdCk0VydKpHCauabYou3C2EMqsno7imr4hUyCqfel0tlGBNldgCLi25lryl1Sfi+iWvTBS9rJef/TjhYMCNY/lR8aY5wPFFi5wFd3CW9imeYWFhR+wg3/g1KVFhbhp9yHoW87LuWZuhO2NEJ0ta+MwCGRFUVmcJH06uwe4kUIzpKe5NWWHhfS6w9IG4/wcyNoYS/7S2RGkMkllRxZHkLWTS59lEi0Jo/jCSKGyjsXq2oIFELGNFkcurIXZDNDbdj5C+tbc0VmF8HiWd4Eb8p/lxvr2G3xy57oe+OLfBdp2bM229sBG90Ay2YLqzl3RZ8Dg79M5Qeoo3cWF+nEBuJag+8Bvg9dzOdPcTh0CxNsS1TZJbwVlnEmGUy1HJz1J+mAKsiwM4ZRyk6azMYbt8Em5NpWsHx3z3fAFNtoVR/i2RJONy2ZariWuLSZfWfHkY20Morokp1v4MKnLt1FUc1hgbmlpuTYSiVwk+1eFvnKboDrWGHMD3wWcLVnUo1MpLtpxEDz9PSQt8FKGSWdNGwhPIHRGZZNsuRNUcESdfFSUn7hIOlum3fC8q2z1bTY26eyoJ87iqaDIPDc5f2kDuQ1QetVlMapHdhKTVHA2W1BGg6vTtoE+iiGTJdqbmjFuQB12HNmHB2GVyi4yxqz3Gy4jx8/coWefQfPlyIVEfltpaw9s9h7QE4l0KoWefQeOnjCj478ko3FOCn68XV6zEyq7jEL41bbRAOdRiWv6iLO4znSTzRKNdlPh9FKZxSCpTLUtC2PLTmG14SxjaG9uBf5hl5Ccaac20pCSoqtTh6UYVNkkvRU6yBTT4uhsObF6jxqvmImKHr8A1dSAS2v6dT6p+54tfIWyr+QmqP7lS9cfppLJ4P3VtoPq8NvtB/NMcBCtc5aps2eSG4LOmMhuEIqUh7RROkzYbGNQwXA841AIltZNGinCBJuRIFKIZ0kYieJ6XOqGksrSh0ntERmeLtkVKswtlg2WTjiVVbeVBZaCx64Gc6HQF0MPnDYUsWjm9Qkn3AdE3EhaXyrs1W/QqdW1+p+6eRm4PvRW+9Ye2IAe+CIgxhhuYs0or6pG1569vsWYhaR209tvv627wewjuyi69PsWGAKaInLSVHKksqaSK4tL15Y05ZyuPYziuxmZD6N6MjGMXWIycm5uMS5IyKR4jtLtPBa1bsyYwBXD3hHKJxRmHdHZhZdR/y9jtHgMqgZch0i0XCqkUqlmrslHlpaWfmYVX6GMq+pXqLWhphpj/DX19UdwAX/aqb87vpt/2MS+Ptz7QWfQGU9zE3CjVGVrywo6y7LbEUqdyo4sLptJZ0dCFiO1dOKWnF48RQ3Bsrt6qclJsmkDNMS5uh1APrIJE+gY1w5dHotc5BO2WSwNQTwapVNZXJRMoVPXTjhgYugZfir1V2PMSqI7TKOnzNq5e89+4/T7rBQvm9Ns31ZKcbHaSlvEOOD41iP67j36DRk/Y7tjOxrMAwYMaOLaEfxBiMou+/jFZV3sm4KwH0Nu1EYR4MNBsrJsVtQ0JjGFZ7A1KXM4ts/WLV1bEkaUTy+d4TKQzrMRBj6sPJDlsB4S1hKXtWhhP3QaeD2i8a6Bl/H9U4wx/w4UXyHhK7sJqo8rKiqWs+OP5GCxvx+kbC6a39vsNIonp4kbRZqkMyewuOHIENcGIy69SHqaYO8gOTp0xyV9mCyeNiYorvBth7Bs0im+9WX9FmcLrZmNxWKYO5lqm9QGtSuslyyyG6FFZTNVospFrFMYiWqLELY9wpD4KPSQCYNRV1Yii67gVnvR6J9soePMdO815LsVVTXQ+5eOoRtutU1lWzcH3/BWfrnI8LGrpnB5U8iqc32kdqwP83ntiv15SXWGffl0COWVndC1W+9v0Ja5TaGQL/HO5Ua+VlkkWzRWZmp67uXrMZ/KYVJ8lcVFkkVhWWVNS+lEnGn5NzAZCHZLjZuiVOUkrmnITP/87wflr3pEOY6hgmyikCojujZwqZCC0w+KJ7kj4jUvvHgXdBp0PWKFmT+LJnw6nb6Aa8hG/hxCnlsGfaU3QXWhMea/PAlHcdA0qFwYjeKm3Yb4+4/t6qORly0aZTp7Mq5DPP0aJSKNAm1u4skk0EJqzlITuaNGvjaTLN7IR4LC2UeMHFE2DrniqF7VJ514mKTTxiSuASke2NWmbAy1xcahTlzvPMWFFzkfe3zCUCFmYzOGw9g36TQkWxAvK8Vx0wYTmEnsv1tI6/3r7iMmz5vXpa77FB9pTm7Gyrhvzbf2wBbXA9oI67r3Gjhq0py9Omocxz03QP/vDlPT/UCTSMTW2RAM56hI08mRneLOMcQ1M9pSyGxFxZAQ4CRIEaIMxnCu8QltphCyZkTn5nhGK3yGMm3OxHA2cYUTgcdlfZWRrE6APKQlxYuVo2rQX5EoGRcguPZe63neCYZP5gLlV0z4ym+C6u9oNHonN8ETJYsSsai5bKeh5tCxXYAGblo6uzzh2RElSGaUtHCTbOBGtpYYbXjczAzPdtQzqKgqx8S+nTGnXw3m9K/G3AHVmNW/BnMHdsbcQbWYNbAW2w6uRY8edYiWVUA+nuFIYgw7i/RItr4JaGJ86dQGR64tdkPLNKc1l1HEWGyL1ctPgr7042SVwyS9yNDXcYqZY+YmLh3bMmFgT/TtxX6hL/ssxQF8KcX1pu7de32nuqbWJFt4PETTl6H9/5l4IhRts9AXdQz/a5xwHyhWuLwpZNW5PlI71of5vHbF/rykOsO+KutJRWWnGnTr1utYDqwCUrsplUr/hT5cCIDiqqko7zIu58fzctTU0aYn7srimmrijpxd5ZwpL0WWwhjJYcpCAsZ2heRADAT5BtfJgTYjyOYoneexaAbFntMyQ1JZTD6Sw2SXIZNAZf8rUFg+JzCxff/k+nGsMSazKASWr5bw/8UmqC6PRCIX8arkx5JFRTEPV+06HEeM7Azojk2bnLju4iQjggE1pdh7dFccOKUffr7jKNy092g8ddRUvPaduf7L35jhP3TkNNx71HTSDNxz1Ezcd/RM3HP0LEv3HTMbd5Ge/eYsvPndeXjjB9vj+ePm4J4jZuCv+0/CsTtPxQEzh2N6/1p4xWW8s0zBbojalLkZ8TmkmpkZhRmJOXctjUKNOnG7SWpo0qQyzTDKWAa5TMFdYKgsrCXhCNKjVZVNBAdNHuS7k85B/AIRT5A6TENGzhjbuUu3bQWij9hW2toDW3QPaLj36Dto4viJ8/foqKGxWEzfKXjMYWr7HgfjcYZw2jid40ZTjHrFlk48HXrgIp0lYgjVDLUknNWHM2LaTu+2OJVFYJS03e2wzkd2G0pZG6tsThWWnU71i5xrPoz9BZhXjKoBl6K4U2tXplKpZ4wxh5Hqg3hfUcH7irY7b7O5EZ5JQ3BHCD4avXSvcTh0Qm/UFUYxtXcV9p/YD9fvMQL/OmaK//iRU/D3Aybi2j1G4mcz+2LPcX0xoW8t+teUme6lCVMUjzBEK8WiubIXiaAm4aFPWRx9q8sxkndY247sVjKNZgAAEABJREFUjQMmDcTF2w3AXw+YhIeO2x7PfHd7PHLcfJy6+xTMGjsIw7qUA14UWJu9U0zyQtRufJxRPADeXmU2R7d5WRuHqkapyGKEpQ6GJZLVUyfOIpWZGCqrwEvTkupK7DJ6gLOCV3HXcxCzcgHap259+hzfuUv3uK6w20dttWztgS2nB/TlrcqqanTqWncYW9XuOsfx76fT6WuJsamqy26+/hSgNjeraJNpOhnOIHGRZFEYplkp0r5l47AgbD6MdNbGmJLzkbvwtLHyAKw/9Y5TzEl6Upnm3WBbO5ulPdBi1VYdh9Upo1YboBcrRdWgy1DS+WBqMontebElEtnHGLM0o/lq5+0Ojq/qYfHE/A5IH8sTtVbH4HHj+jPvCB//2jQ8ccxUXLf7MOw7vg+mdCs3nfX/EuLzf1hHdri0HyMai2BMTRFmDu6O0+YPxcPHzMC/T9wV935nZ5yzzxTMGNUPpUV8YtPIDayhEdD7SLuxMWaaOi97ikx4lmRlbY6EZTZNYiWLNKJly8KsnXfA2w3pju7lrIsYtl39czPFDlPPASP6dqqp2TvKfqRPh9itxjw9sFW1WXpAY9VwHtV06Tqn94CREzpqRENDw628s1kuTCRaaiqqd4J9wCJFiMKbiGRNT3GR5BAUmq7SuwXC8bYYV3ZYcadzXDpjDIt6/UDWJsmuKQ9B8th8+50A2GWgjRkKa9vGzCdpVxTXzyC8gr7oPOxelHTaL3BjvzYbY25c/umnX7mfQgQH0UbIrrBttF/RIk9QIWkqB2QfHgJ3FOZM8ajHO7VSwOQ/3LXcfJYvX433PlyMJ158Fzfc/BjOP+8m/OaMG3DmL6/BqadchVNOuQY/DdEpP7matuvwmzOvxx9+dztuvOHfeOQ/b+D1dz7G0sVL/ZWrtMcg76e0KIH5favxvW1H49Fvzsej39sVvz90DuaO7IviWDRzh9jM95QajZqN4iIXzcqhEauRa0kA6ckty84KdgjicRwwdTgNQXrUGPN2UGpH6Na11161td1Lk3Zzbge0Vb21B7bAHkhyJe9c1yPeq2//PTtqXmlp6WLOhTscpqbXPohETd5NQxg7/SgYTq+wTFWQnF4Ku0FxPoZ10rsyTZm6JNDg9BSDxHWNstrU/kaoJSCfLx3tZgcYaClA6GPxqjd7LGTQHWC0dBRqht2KeOnkENqKMbbl57W1tc+kWlp+S3mi1X6Fs/y7wlfsgHgi+pBOIj1OepSP+fS366ryHQbtWLZ8OR577L+48tI78bNTr8YhB52JPXb5GQ7Z5yx898hzcfpP/oLzf/9P/PlPd+GKyx7CDdc+ihuvfRh/D9GNf30EV11+v/nzxXfjwvNuwS8Z58RjL8BRB5yDPXc9w+yz++n43vf/hIsvuN3/67WP4I23P0QqyY0tT6NGd63Ad2cMxH3f2hFP/WB3nMTHpr26dWl9h7jOyM0+wbSbukYwSaNZJJ02TjtDs3eHfNxa16Ua2w7tEdRujPlrUGhfKOjctcdRRSWlnDzZWO1jt1q29sAW1QN8zIlEogDVtd0P7dNneG1HjeO68E9nL62ei8KSGvgc8ka7gjNkuaZZVoRkkcqOA1CxlbLTU4q2GJVFqkebpWSRsGGSjm209aUFDBuzcjtq65Px192gseWsSw4TpiUJFNXsgC7D7/ETRa0XzewKizWZT4Rr7BAvGj2RbXo8nU7flmxs3MkCvoKZ9xVss20yO9+Q5vAxxmXkern9a56fsaTMn0GxKGA5N7wXX3kH9971rH/eebfhkP1/iwP3/g2+e9x5OP0XN9gN7u1XF2Hl8kasrW8ATybifPRXVlqMysoSVFQUo6y8KC+V0yZMOe0xvj/0W1Jo4Hu+VasasXjhctx76zP43W/+YU475Wocc9i52HvXX+Gn3GD/ceMT/ssvf5htYSvzOOGG9ajGr3cbj//8cA//xiPnYJtRPTlyI7DfctUo18zkFZ0dydrsci7/fEA/dDIMZHHZ2GzXLoPqUJqIWgX76zMKd5M6TIPHTtuxurZuEPGw9XWI3mrc2gNbXg/oPXaXrj271HSt272j1kUikXs4zhcKE4mVoKrLfPtmormFc0/KPKRNw041TjuZVRYPk9MJIlk8bHeybJKtXdPXCtK0ksOE62y1ZqaoXSI69PU5lVlB2JGyrrN1B1ja7TuoGXIHovHaALT6rYew+C/fwOpn/uY31q8iujUZY2KkXSKJxB3cDG/nE6MdW61fDekrtwlyoEbZ0buT38sufpBXJEfyJFRTDtLyVavw8GPP4xc/+ysOP+h3+MZR5+Hbx11kLjz3Nrz4wttY8MkSjhgPVVVlKC1NIBYHojEPnpdGLFaAiBdF2m/hYNEdVzAWgvj5BI87WCTiIcoNNMb3gLF4FEXFCVRwI9UmuXpFI955dyFuvuFRnPz9K8zX2aZDDjobF11yO158+W0/CdWF4FNTFDN7zRiJu7+7B+48YTfsMHEwSpGG3QxTxBqTwbqZYTdDqTxlrUR7hAc4e8ygQMe+u8cYszhQtCPUdemxr75qnkol20FsVW/tgS27B9KcK8V8klFV12PfjlrK+bDC95P6b5YsrKrbrojGAH2pBHk+nFZcH7iMcMNxsuGUZNHqc1yo1/TUBiUufI6dBaujc5hbmbZwcro0gzm5rT2fXpiMPtOYjCwtMtfNXgFqBl+AzgPO5TF7GQPz1S//w6//696IPHsx1v7tALP6oolYcsfJaPjgabRwOSIkSMaYnSORyD/T6fS9XKN3CQxbuOB9Ue37suPccMMNES7eB/h+6hF29M3s8G3CdaZ55/PCi+/hzDNuwpGHnINv89Hk9Xx8+d47n6FhTZPd7IqLoygsTEA/iGUMpNPNdsB6XgyG/8TBUcprJUg2JgKVmf3PKcaNsaAglt0Yi9C4th4v/OcdnH/2HTjikN+ZIw89FxdcfD8+/HiJj9AnYgx2GNoNdx63Ax75/h7Yc+YomEgUqOc7R/1uUNhgRNOV/SBVQHwUWl5djm0H1gUq9uP9QaEdgc/8O1d3rp0T4wbq6zKxHdxW9dYe2NJ7wPM8VFZWT+0/dNSwjtrq+95Nzl5asz0Ki/rCcD4lkxGkUlwqjbPmckO9poidhpyCudZMyanFHWUsuTlDcQXK1bUtqR7VKd7WpnKaFbRny+gN1z4R7H8hVVAxEV1HP4Syum/K3RJDYOXjf0TjNXsZr34Z0kWA4c2C/9kb8B86C2v+NAmr/zQbKx/9A5obVyP8McbM5/p6GzfCe1paWmaHbVuizDO7JTYrt01ctLfZe++976b2r9yYppIHafWaRtx827/wza+dj68d/gdcddldePu1T/lIM85BHEFBQRTaMzxuaJ7HzYNDzBjP+qvsZKvYJBm3WE6sCO8YC4viKCktRCQdxXP/fgsXnnMjDt771+bHP7oSjz3+CprbXGqNGdgDNx29De48cXfMGTOQ7wz5jrGxCfaj0c24Vg5nyRSm9+6MTmUcxdSn06mVkebmByl2mLr2GbZXdW3XzunU1rvADjtqq3GL7wGOeXTu0q2gtq73Xh01NhKJ3M+7GPueIhotQyU3Qn0/zfN8RCLpvNfDdtpxxzDcvbQR5osvjNNLDsgps5xh7EW5tVPnyhRzkrXTyHWRmxmFHGum4DCZUmue0XMNSvn2DrCi57HoMuI2FIS+AJNi4MW3n4y1t3wHaY++MZISjxGSC8GLAyD9ziNouf27WMnNcNkTl6Cx0f7RLrgP+3NbXoDcl0qlzmLInKd1DrMlcB3iltCOvG1gxw1iB/6F/F5jTM6d38IlK3DFFff6B+/7W5x60lV49MGX0NKyFmVlBUgUejC8+vM83slxw/NMDCk+3nSVpPnw0edmCOisYpN+jInAkDzefXqeNmUDL+LZzbC0tAhr1zbj5r//Cyd88884/LALcMM/HvPXNjbmjPTtB3XH/d/bA3//2vaY1J1jaw3vCvVGG22PR24eth3VD+5jjPekKSr62JXb47VdeuxZWlqBlmSSE5O9xdnjr0Nb9Vv7ZMsfA7wj4cVwISqqa3Zrb7xLb4zRD78flSwq6zrcT3DRT+kukAo/+1MDijnJ5zQTGcONIZ0xaUOULlPK5sRp2ZGeUM6rrD7EBFFRGIe1spQhCuvCsoPYu0EW2to0XvX9vHjpcNSNvAk1Ay5GNNb6naGmlQuw/C97mdQDZ8GLAlyq0PajmPYvbiRoIZmPn0P6lq9jxZ9mY/Vj56Jp9WJ3GPC4yJF+yHof5HnYix5bXPK2uBaxQb6/rDyVavkJr8r+zQ48yPBDtU2fLFqJy6+8D0ccfDZ+/cu/m3ffeR/xuMfHnUWIRjhiYeDxvt2QwxL48SnpUA1lhOy2+KVmxngwJI8jyuPGZziqRK5SYwwM7YCBPnqnWF5eAo/vGP/73Os47Yd/NYce/Fvz9xufwNrGFkEs0Yy9Z43GQ6cejO/tPReJGI+9gXeFGqEWwSyZRllVCbYb1puFTPKTSd1RZwrt5L0GjB3Cd4GTwTb5nM08D7ziTH8pxMnBxWDzLKRf5nFtTOxwH8gvXN4UsupcH6kd68N8Xrtif15SnRvim+a84CPRkcPGTZuDDj686Lb/2a4gFTXzTKyoArAXzYYXhLqAlWVdYnirFBdxWkNkldnMJxeRcS4xZ0FYSjnJ6QKeYw0XMmtGWjteWJ2Vc9U+7/x8yKOq9/fQfexjfmnn1l+O+PRZ8d97sOjPO6Hl2ZthinjYHon69SUutwA3w8QCvie85QSsuWSyWf7YuWhpar0zNMaMiEQiN7J/r+H5GrC+mJvSzsPclNWtvy520LRUquxez4uezg2w0nnU8w7pmmvvxRGHnIWzf3EDFry/FGWlBSjgOz7PeEjrq00OrEuoQM4IhpiMpFynXPyLJg0xkQe235IJNj3pN7w+Hjsf5yZQUlKAt15ZiF/8+Docdfhvccfd/+JdbesjysKiApyzz1Tc/eOD/HEj+Ih0LTfKZCpTUSqFgZ0r0b9zmS2n0+nGpO8/aAsdZLXdusyq6tylRL+z8t1M7AD/v5gUf3PR/9LuL9I3fPyKGy5vCll1ro/UDof5orlif15SWzbEV39Uu6q6S7S8rHJ7+bRHjKWv/DfKHi8ciJKy7lxbwKdMEV5oJu1GiHY+bqrwutEiVBbZQjYzhhsLlx8mu0pZrixrD1hWZxmztnGEY1t5ASkJcHVmStmcfinuhKmkD73VKOo0Gd3G3IHaQecgGqtgSzK4xvoVWHbbiVhz1a6IfvoC/ELqs9Z89dJq62V4ifY4JKRjdKJvZOm78G87Aasvn4/V7z+jr/PJbInr2sFs9+Oko61iC8i2mE2QnRJLtbT8hPwuXjFMDPfNPfc8h68d8Uec9bMbsfDDpSjlI894wmPnJuEhAsONJoN3pyVT+vJznnQYGNYv8ryI3fjEAQNYwv/0McZwM4yjqDiGV1/4BD/+3jU4/usX4en/5P7OfXb/LuaB7++FH5l8yrUAABAASURBVO8/F9AdcVNmM9xFX4hhjGwjXovH4y9n5XZZZWXNTgWFRdBdYLugrYatPfAV6gFeACJRUIjyqppt2ewoKW8688wzX6PhvyRo2pTX7o4kp1JU7wSlJBlSvuQ2DPnl3ZTo5DAUIVkU7CJShkirmbVndWE5q7IxjDHkPslpxX2k+d4vxbbHSgaibsSl6DH2URRX7SRjQPWv/RNLLp6JtQ/8DgbN8OOwzQnXFZYDRwrSiyhmEgt6GuxzM/QKAO/9J9Bw2Vwsv/vnaF67XIdjccaYzhT+zLvCP3C9b/dcELNJkrdJallPJeyIkeyQ+7xo9HR2UKmDv/nOAv87J1yIk064BC8+9yY3gjgKCnjfTYAxHjxuPn7mlMGwbFim6UtPJluX50UhypQ91mtIX05iv9jjL0oU4bEHX8fxx56Ps878G5YuXRVUWJ6I4Iw9p+DWE/ZEv+oyoMlH7/69AjuFpxgnGIwsr5P6DRvbv7SicmYkEuWk6hC6ju9WxdYe2HJ7wIdnDMorqwb3Gzx2VHvt/PnPf572PO9+Z6+smYHiYg/JpEFzMgL9ZELc2dvj3A84f7ih+O0hqKdNuDTFtpsmTdafJvBmzsrCqtyW0gJQKc611G5+aW5+ieLuqBt2JvpMehoVdUex7TGiMqm5YQ0W//MUrLp8Z5hPXobhHRzvJ2BXMFZu67IFHoN1yZ8RGhgkW6JzmpHScYNEejW8B0/DmgunmfqX/8EblwDOtdP7Nl976X8A6tOq3fSSt+mrzK0x2dS0D0/cnZFIZJaz6Jxe+7cncMzh55l7bn0WsWiMG0ACxmTPCvSRLJL85ZIxHgzJs5teDMZoMnhfbqV5onNsQV/LKilNACmDay57FEcddgEevP8FhD+7juqD2398MA7eZjSmd60ITMlkcr3/Y0RpReW0TtW1ZXp8FDhuFbb2wP8HPdDS0oJO1XUFnWo683FJhwf0CNektBBF5VP9aLwrN6GUitB/lxbx0ixzc9CKb7WtmeaoSEuV29gcb0W1SsKqJLyTVc4h1qM1sUMMHfS3M/Sll4LS4X7d0DP9PpNeQnWvHyESKac1kxgKa1+9A8su3B4N952hZQS6+8tYW3Ph1B63wkputeZKapvsIt2TWG4hPlKegeFdYWTxa2j8215Y+c+T/JamtdaqLBKJzWdf30fKvUWVcRPRpl/JswfGg07w7u/0SDx+gzGmW1aNd9/7zP/OcRfhV6dcjZVLlqGsrAj6koizbwrO9sAYD57d9KIwJgJDAgw21yfTJsM2eaQIorEoyiuK8cF7C3Hidy7HqT/5C5YsWQP3GdKlAtccvwv6dqu2KvZ3PR+FPm0LHWRVnbrsWlxcxqtPuwZ0gNxq2toDX60e8P00CgoLUdmp83ZsuSHlTWvXrn3R9/0VMkYLSkykrB/oamd/KuVxnTdIpSOWhGlLbhMwrEGy42Gc9DaglD6gMpnlUjlyepVzNhspSNr49L5PX4korpyIHmMu5Z3fE6ZT7x+ZaDz4SgXbDNS/cQ8WXzwHyy7fBS0fPwGPmxNCO0BQF9vN0LYt+kKsimqbdO2R7DpOUSBnD9BnED9hEGEg8+DZZuVVe2DtgpcEgz7GmH7pdPo27gc/VHlTU6gLNl3VHGDlPOir+djhJ+Fa77n33/7XDv+9ue+uZ/keLIp4Ih42f4kyzw5PmOdFucFo0xNFWF9GT2EzpEzd7CO2yYMxGQKkR/ApLIwjHo/hxr89iW8ccwH+8593AhvoAxPg36UhZGRp3ZQoLioZFY3FsKW+D0wmU2hqbkFjUzMaGpvQSGpqbubjqsyV+rqHtFWztQcyPcB1B9FoHEUlZcOoKSLlTcXFxQuIfd0Zq7rM5C4FXhgaeHo3yOXbcFuJRdsfc7r784kDP205VTbJrOkpuzY4q+wg00ZssaxW7ym1ARaU9kdNr93Rd/K96Df5YVR1OwqRKF+FZOOojvoPnvKXXLU3lv15ezS9/jDgASaBDfsoAJGGpLrJ1pPYM/RJhw6IRVhf3hWiGIi+dS8aLp1tVrx8C3sxE47rnNJZ3AjPYd+ruoxhE+TeJqgjp4rGxkb99u9eHnHwZ4yaWhr9X//mOpz0vcvNZ4t491deCNpz/L7YgvrYcH+IWPK8KOuLsgqTJbLNlIzxYEg6fhGw/jZFIh4qKgvx1uuf4NtfvxR//fu/0fbDgfWkMYbTp62ltTxo2OjxxSWl3YltVW4hkr7ivrahCeVlJRg5bBDmzpuOA/fYDrvtPA9jRg5FeWkJN8TmdVqrY0lzRRJpMq4D+Aoo3DFsqRcmX4EuDJqY4m1TWXlF9ehxMzr8SyacK085p/Ly4YCnko9UKgLPI097SOqukHc56bSRMYcMVVr4Rel0jqm1kB2QWQbtCJLl40BWppLNtn/dRTxR3IMb32HoM+E2DJj2b3QfeTNKOs2H8fRiz3kCDYve8BffcAyWXTTTrH32JrCpQAHtHqm9xLqcSaL2MnGn65BngUbHngVShJYwfXcjY6am0CDSsBwtfzsQqx76DZJo/Xie9710OvUnjvlIq/bLlTrqji+8Zh7Y1Gg0qvd/E13wd95bgG8ce5654uJ7EUUCBQVxZ/pCuTEeDB9petkNT9xYnfeF1rOxwVwbPC8CkTEGxpiNDWPxRSUJJJMNOPOn1+HsM2+BFn5rYOYBz5F1mKpq+0yp7tw1saW9D9TXvMEZNGfaOHzrqL3x9YN3wj7zJ2Hm5BHYfsYYHHPADvjO0Xtj2vgRaOZdojtIn5fOqVQaPvtWtEHH5Zy3BM5xoHOYSnEJ4bhNwUMqmfrc42NLOKTN3Qb1Z3lldbSwrCJYg/K1KZlMBvMlUTkOBaWVaGlIoaUpiZYWH4ZLt8/draklwrucdeer3bxCgQm1pbb6cJlDFRyynLeA3u0lm+jiA160AqWVvdFl0PF+33F/8gdMex49Rl2J8tpdEIlmXncQaRPhWPPRS1hw07ew+ILJZu1jlyKtYIU0cxFQfcKwlDdZm81oJrd48UxR05BS/kQY7T7JQH6ZvZ9aJrDHfCqtCH5iBnE0IHXXD7HqL3ujZc0SKjOJ6+DRPE9XE8/7xozuy8y9LzN4ODZfSm/Dg7ojEon0dfpnXnjVP+4bf8C/HnoDpbySj0SNM30B3MAYD8ZE4Xkx8gjJY1xD2nzJGMN2GLYpYsmYTBlfxIcjLB6LI8rHDo8+/AqSdvcAB6TfkkynX15fFWVlpdvEEwniM8N3ffhNZW9JJrHLvPHYf7c5qK1u/aJPuP4a6reZPQFNTQ1cqJrsMfjGwzZzpuKwg/fAYQfuhgljuUm2tMDX5S2nKjgpLW2I7LBZzrGsjrXUnrzBsdupP8XjLiwuwj67b4vDDtkDh+6/M/r06cmNft073nBfbJXb74E0d5lYLIbyyqr5RHmkvCkejz/H81ovY2lRX3/kpOswaML30WPIEaio1BdN4vDoHfOS8Ll7aZ/RzxECSsFuZqkQ5/ULVNajTN3RCev89J+/2KEFg1jcQ1WPnVE38PvoM/ZcDJ39KgbNeBk9hp1nqnocY2KJTmpWDrU0tmD5i3fi08t2xZLzJ6Hh4fORrl8B/egdbKfh2uAcVI+T83EH5dIENkejE+7Tka/1a804/FXg+kZnG0vBKLvkRwy8BOA9dxNW/2U3NNW/DvfxPO9A9r82wjKn+7I4u+fLCt0at6mpaTfeAd5ojKl02lvv+g++9bVLzcfvZB5/GuMsn5cbGOPBhO72JBtjPm/AL8DPwBiRB8+LWDLGgyF9AcHzhtB1mEbtoCFdEY9lrir8dHoJ+399m2BpoqhoaDQa4+TlJmhHOwexeB7iAAVHuaX2ZGtXY5z/xsr049hBn949MHvGpJzjfenVt/HgI//Csy+8hlWrM982496PlcuXoKFhra06mijA+HHDMG5AN4wb1AMjhw/A6lUrkNQqxPMCRzDA+mRnz3JjWn2MyS/bmGi1sRKmbLlDPbsVgDbB0vIKTJswBOP6d8WEYX3Qs0dnrFi2lOcoBaG+tL7Pnisbn7LlPB/q2HyydCLZA6LfFy6zDeF62pNtvXnq51xAJBJFcUnZwLKyMndFxb5cJ73B2Pa/VjL8lHfdDn1GnY2hky/HqG1ewuSdX8Go2fdi8Pgfoq7ffujca29UdZ2Piq5jUVk3CmUVlSiIeSiKJ1AUK0JhHCjwilBSUo7yTj1R1nkksXNR3XMfdKV/v1HfwuBpd2HYrP9i2Ow3MGDi7eg58mx06vEdJIrqYLySdRrIvRer337SX3Tb6f6Cc0dh+VU7oenF23nn1wivgPAoiVPYZBjz1kR1ayGPxG4OtGFZyrZl6dYhVcoxzpWEJq5KrFAq9inLoWSoLTHw3vkXVl25P9Yu/QDuY4zZk/hrSR2dJwf/3Nz73J4b6Ognk7tHo5HrCC8nMfm49m93+aeddAXqV65FUbHu06ne6MTOYycbE4HHR0UiycZ4jCQb2WZJBoZt8HiZKJLMk7lJW5Li5Wb/4d2DOo3nPc82rAoUeYT+Q0YOKCkq7cQBl8e6eVRpzjYmjBvaD9FIJGjE1dfd6n/zOyf7PzntbP+np/8OJ/z4V7jhnw/hrXc/xNo1q5HmZTYfZ/GxVTLnPeGSlavx6acL7CaZ0gqi4IzKRy/EtqCZd4nqO6q4yaShL9yIWlqSUnHP8SE7n2pYfFKX9opBsv2W5clk0tqFU2w5y+5IC7Rk4RS/qamZd7DNtn7pAQNWxrrSjJNEY7M2PKqYFi5Zjs8WfWrxvKkhUlhumHzepni6a07y/BOqENoGMiIXIell1/Gob2HoSz3I+KSA9bPd9JVKji08PvVJUxPvnnlsIN7abMRMnc3sm0Y+ghZOj6JVh8PIRbIlZkwKq8PPcMbZaAx9lFys9mRrZ8aUqYsCk+DQsRcVlVT2HDhinFXkyQzfn5NezWNCNNETReUDUNFlProMPAuDp/wNw2b8HSO4KY6Y9bA/nDRy7lMYvc1/uGE+jZHzRP+yfPispzBs5r+IfxRDpz9A3xvQZ9zf0HnAH1FZuz1KKocgXtQ/X7VW17SmHmveegif3vlzfHLBTHx2yRxTf+9PTXrhawDPo58AoCWQTAdu3wMaFkjqa0obnOwDE6Hpa2VyFV0/Sm5L1sZMd54+G9A6noX02UTD/pfchgoNYu+/iFVX7Y6Gha/6zspzsHMq1fxX/6GHtKU79RfKXXd9oUFdMHbADr7nXet5kWCnu+zP9+Gsn99o9JXewqIYoT5pQ5LOgIHhpifygo1Ph2A2JMCXhuGJgrEbXwQeNz+Vgc3RJgMN9HhBHCOH9IT78Dzk/pDQGUK8snOPSWWV1UUp3SVRr7OiWJa7cohT5BC366zEvLL1ZcaUsVNg2gjZBy+g0L1rta1DWbK5EXfeeacfjUUxYNAQU9etu90k/n7jHTj3wistPhKNorioCNUVpYhFEHwKeWVeWVbq13SqRBHtWgx97iQRz0MlH3FVV/HqvSABLeYlkMHuAAAQAElEQVQ+z9+gPr0wemA/VFeVQ5ufzw5J8Mq+E3GiosICTmhNdVZBm+yikuISyN6psgIRbt66+7AnhhgibayGxmYUETeYdYwZ3B+D+/VmPRVo4obY3JJ53FlWVorK8mK2xJebpZKCmM+2+jXVVVyM46w/TfJ51x9nnRWkSnvs9tjkwTrVJp+rWHFRsbV3qqpAjH2kDVq2tGw8FvVLOeuUWyPbof4YNYht69vTHkeaG63OuHz0zVyPTw369uiK0YP6Qf00oE8PlBQV8sKjCSmLZSTWHxx7e3JmRAi88aSYG+GvtmuMl1ZUecVF5UNZYbuJ2GecMa0LJJIr5+PGABGv1EQiFSaaGIBE+VjEy0YiXj4MibIpSFQMQ7RoELxYN64T5Tyv+aK06tIUWxrqsfaTl7Ho4fOw8Jr98Sk3voUXzsXau05D81uPwaQbAa6ufoxgj5RNbsRkNiNk6jI8e1mD7TZs+Ed4kfMIy07nuKrQ5svqrErHYWV1kNW0k3EjLFj4Ahqu2Mas/eiJABSJxHdIzZhxUaD4ooRsnFC3ZTVfEOMAmkK6xhj7VNpGPf/iu/D739zMhakAsbheKFt1h5kxHoyJILzpGeN16PNlG3lMMGyD50Ugkizdl11vvviZuj0Y9RFJ7xYqakpR26sqgPMOwf4ZqECRRygpLuuRKCyEW+g4XYiyw3mzcdenUY9NyCYTiaO2Wy+vuLTCVFRVo4yPnWpqu6BL126o7FSNquo6FBSX4qD9dsH3jtkL3TuVZD2BCUP74I+/OdX8+ISjcfTBuyMWi2L16noM6t8bJx57AH7wzQOx3axJ7AMfB+0x3//O1/bG147YHfvtNs9v5qbQ2NSEPbafjO9/40BLB+w+H2neLaV45wnOct05VZUV4TtH7m7tJxI3bsQgrF3bwGWafWkMH8UmgUgU82ZP9r99zL74Nus45vDd8G229QffOMDff7f5KEokoMeg3/36QTh6n21QGDPBMey93TTzx1//zJx0/CHYbYdZ3DSbuOk0YvtZY3DiNw6y9R6x/06I2LpaoHbpLq+oMIqvH7KTtX+fuOkTR6GB7dJm5RF7wB7b4fvfPAgnfG0/lJUUY2C/nv63j94bx7Jt3zpmb79fz66or6/nfubbO+QRQ/r5Xz98T//Eb+6PY4/Y3fbTCcfug+8esw/mTh+PJPsk0y9sO5Pa0S7hf/go9ka4C851ietPnI9ESyZ15MqnWMFLqqblK/Dmnw7B+9ce5y969AIse+1+NC5f6KcbVyLNY+XZ7ShUuzb5aZNI8eVgqmE51nzwGpY+/Tcsu+P7WHDFoXj/vNn4+HejsfKmb2P1k9cjteA5cJpDd3wmzrAeqZ2kjUrxOfh43pDpfnUAMh9ry4jt5iE4FMcB1+eruoUVTv0tLn/LaeB1F/M8qcDAW/4pGv66I+o/CG+EkaP5ZOVMfAmfDrrw89fGgx5Gut4Y08lF+cN5t+Ci392CRMJDNNZetQbGeDAmAs+LWZJsjIfN+eFxQOR5HjwvQtkjmc3SJAP98+Cpj0yUJbYFImPbk+TjrNrqSvSsq7ZlnofVcb7kt4X2M6+wuGBOxPM4WTQl2wd+4RbNivaIlaV4PIuX1lPKpEjEwzePPgB9+/bCmrWNXGzZXmMQ4Z1NETe/wuIS6A6sP9+d6a7Ei8TgPvFEIbrUVHKRL0D/HjVIc+FZs3oVystLUcHNq6QogU5lxdhv5xn+pLFDMh1K56KChKlftQxNjWvRrXMZSosTliorSrBixTI0Z/8ftTRnflFhDF26VFh7WUkBohGD5XxPmeZxpHnXadjHB+6xLfbdcbrpVlPO6K2ppLjQzJo6CrOnjvYLuPF1rSlDMe9YDc+1QxWXlKK2hvGLEujTtRpqf1NjI+p44VOWbVd1VRlWrlyOxrWZd6WsFgWJGHrU0S+LUXkZ25Xk3U2EfdelcxVK+OKqU3kJRg3siaMO2AFVPD7Va/jxkOT71qXQHezMKePw9UN3N4N71xkjQEAGtZ07YZ9dZvt77jDbb2ho5AVFilahthBii3WhF+W4KC6rGM/GFZLypkg8/jLnzxoZ41UVaFnwL3xy64Xmg2uOx3sXbIfXfznYvHH6ULz5h7l49/L98f4NJ2LBnb/0Fz94DpY+cA6WPfMXLH3pDix98dYMUV7+5GVYRvtn9//a//jmH+Lja4/A+5fshHf+MAvvnjEQn54/HkuuPQCf3X4O6p++Bv5HvBnVXXUMsD9viJMzqTfJOk4EuamFsNyxV441vFlxpnF9gEJBHw53sXbJ2tkAJvpln5hwJ2RT2vWxhgKDyNJVaLj+a7zQ+ATuE41Gf8T14HhX/qK490UFcnE4aHqR/m6M6eF05118Cy7+wz9REI9ysQpXaWCMB8NJ7nlRiCQb4znXzcLZdog8LwKRMR4MCTDY1B/DOkWe+ohkLHlshiGtmzRf6rqW825bGF68pdP67vE7GWR7eVlFPF7YJ8I7lAxCsTcRGdaTj2D4D/ax2gcfLcg0K5sP6t8Hp/3wm9h29hQU8JHc2voGPmJMW3yEjx8buCms4buTLDwvW7FyDT756H00N8lXC3UGNmRQb3/2jAkmU8rk6pfVK1f6ST6mTOpdYkbNDaGJm80yvrdrgTHGkiY+7yCyCGA1N1ltVFp4m/gIdO7UcZg8ZlBgl7Bo8XIs/GyZREvaDD9esBDNKS0fVpU3W7RoMRYv/ARJPsJO8o7UgfQoU5tgS3MT2Cows4uQ3gUi+1lTvxprVq7IblJAC99jypTmAey640y/rLTUqOyoubHJX75sqd+jRzfsudNsRCKZ8bV0+SrcfNtduOmW2/wPPl1s4YafbWaONwP5GHX16tXUaQHksTA2G8JBufllj+2Pxwo6d+7M57lsYTvpbert4ItwnBX1nQqvGPBi1HIcpNauRP1nC1D/6mNY/sT1WHb377DoxlPNR9d8Hx/+hXTpIfjwkl3w0Z92x8d/Fu2Cj688Gp/89ftYdP2PzMq7f4PVj1+JxhfuROrdJ5FctQSpZl64sGtVj/6ep+72jIH92O5LW3GDMuEd0MkK5WRnWx+Xj20DT5uwYtKJq9weyS6/DNZAMmCg0QB+ZCfLnwoMoktexdobtkFzw8IAY4zRH90+MFB8AQK7+wuIkg3x0UcfFXID/AsbOiSrwpV/vQeXnHsnCgtiiNgXNOqMCLThiYyJwBiPcEPaXMmAbYbneZaM8WBIm6c1htUa5G56EQAZPdb34Qjv1K31ESAH2kc8tpaO3PoM6t+9qLCoNJ1OcY3yYe9aKKu8OcnnLYzeXT35wqv4eMFiHkrrUVRVlNmfTHyfjzDnz5yIqDH2MV3E86A7kPMvvwGn/fpCfPzJZ4HTs6+/h6O/cwq+/f1T/e+dfJq/Yvkyn3fJgV1Cgnd9YF83NDThT3+9HX++5hb/3gce9Bt4F6jxgZyPD19XHexzn5fM2uh8ymBbApjKpCQ3mU4V5ZgxaWRgWtucxO8vvNw/+rgf+Md97xT/F2f+AR8vWuLriybvvvE6fvrL3+Pci66BNjXndNO9T+Dwb/zA/84Pfub/9g8X8ZU7SBofDpHhPtultljKyhlLNmd7rY1tE89qEYl4iMUTGmx46sXX8ZsLrvVvufMB/403X4c2gm2nj0VBzIM+S3khceJPf+2fduYf0mefdwVOPeMP+HRhZiOUfdbUMahfswrJliQMzx4TF0DugTRuTpnVI8XzUVBUWNalV78BKucjY4zmTfBINF47zjaeXQYtD4bd7sUA/fUVrwDQuzm9/Ily+kVIvK7nuAQiBhniQXsJyrRFuJlqkwPLIrvZMZ7iEmb7iRGhusSNMpJsZEFy9kDRRgjsLkDILpsopMorBhjG4LDJbVPbBuWNoI0PkC8YA8zEVO7QnRuheet1rLn+WF5oNkMfY4zH8XpZc3PzJJW/CMqM5i8iEmN07dr1XDZyOkWbbvnnEzj3zFsRj8QRjycyCztHBo+DdnUD2WZKbCcMR5zHRVMkGVCbRNiEH9VnYDijRB65CDCAJWzUJ8WR1TN0ccvjfHd9Aapru44oKC4pSvGRnU//z1Ht+qrYeDsPXxMk4hnUr63HVX+7wyz8bKlUObFqO1din13n4OgDd/GL+E6zkXeB8lmwcAne+WAhGpq0jmVclq5YgxdfftV/6/1PzNKVa01Nl26moIirUTDLM7hkMuX/7Dfn+xecf6F/7XXX4/qb/oni0jITjca5ALQ2gZMx48Bcss/NBpyjMNEA5IQkF91efXqiulM50Zl09wOP44prbvSbmpuNicTN86++g5+ddaH5299vRSxq8O6Hn+KDTxYjlXJRgI8+/cx/+b+v450PF5lG7i2deQyxONuVCZnJ3fGoD30fPi8mAI9NiwWBAoEeaV7wkOWkJ595yf/+D3/u/+Omv+P8i69kWz4x/fr2NUMG9gpwd93ziP/cf57xe/fp6w0ZOsrU1zfh8RfeCOw9u3WGz/dlTXxcrDYExH7yw8T2BbaNlRVnY324xaQ41kvLq0xRSXlwwR40PCT4vv+eKxbWdPGRBr0z5PRhrunju841tHhZksxNjqW8SX7OYIi1Fw0uDg0Sqeb4y61bWJrXnxSAxBRgFQ82C1R5hbCPACqLrLwef9cXgqV1kHJkQUxdYztTgdohU2RgXr4N9bd/U11vUcaYgkgkchHPTYVV/I+Zbcf/GMO6s0Hf8Tzva7bA7IknX8GvTr0BXjqKREGCGpMlss2Q2HEwdtOLwPMiMMaDdIDahU3+MbZ+D9rwRAaZf/9LQ3wOsgQfOffpVhWE8TzvraDQjpAoKulTVFwOnwsKm9EO6ktSazZ0QDIVFhTgPT4S/fV515iHn/gPVwFpc9szbEhfc/gBuwA8Br5AR0EigaraWkT4Ts0h9X6ukndj3br3Qs9efVFZVYNYTBtIbryr/3GPuf++h6BFv//AIaZ3v0GmpnMd75DiLlQOt94mq/JTvOxNupJVyq6NrGddlUSr08XKo48+6VdVlhm1pWv3nujRszfvGCJoakmjpktXVFZWorJLHcB3dtaJWSIWRadOnYjtg+49eqOsvBKRSJSWIDTlbJLKtoSZNop0brssihjT5qQv5PuYs/5wKTykMYDH33fAENO5a28M6teT7zpbX6F9zEe2ffr0Mn369kOXLrXo0aM7UknuEjYw+PSniPhi3sk2WE3beqxyM2ZRPuKMRqOtvyXK0xbOn7eduqC81ngFPL08RD4Ndep1uFv4ZXAyu1lFGGNZ3kwYkTYG++3KLFY6+YnL0cW0srL1kPDyFVloKK7qsrr1ZIphIfRVnIAoMFlTvkw2n5WI22NQIFsAtSJZ83m26kwRcf++DPX3/SRQ8ryMSadTvw0U/4Pg/Q++gSs3wPmkXzvFRx8vxi9PuR6Na5KIF0RBmzNtQm444ETcaHI2vU3YhKAqtoNLiiF5JgqRZBG+wI8W2pKKGCo7c9S0xm19s9yqy5ESUTOAN8T2EndsQgAAEABJREFUPBlaNimxMk2O9ojN4QwAiouLsKZ+LS658ib84qzz8dRzr1hTOBs2oIc/ccIIf+XKVcjE0/D2wxAre5EIItw4jA4axv6zhmz2wvMv+eXlJajmxme/bMONNMGN2OM4so3J4sJMY1yRxNmRYVNGZoOqylvfszU1t2DxksWoqKwyhcWlsG0xBoWsq7qmFqVl3NxYnzEm498mj0R1DBEYXkzJZLzWuzyVHfm8MAJD2KVGC5AzhLhtc6j89rsfYsmihX5d1+5G38At5B12PFGACm7KxjAYMp9vH3ugufayc82vTjkep554JM44+Vjsue2UjJF5YVEhikqK/eamJpa4eWjZ4+lQiByyVqiZG09sDtNG+en8+Lwo4AaIkuLiYej4E8wfU9wFhn3BawPrwb3Q8rZZW726PSCCJZN1nNhPTK0YFnScUsifRYntDUcAGbNyi7UZ4eIiGUgSFY9ih0k4AcJtUFkkf2dXeR2yRmUaA4pAmSmDYzmQM5p1cg4WPXJO3vcr1L9xV2D2vMhRvu8fEig+p+B9Tr/AzV+zpgsbcpExaibQ1NiEX576D3z0/hIUFfMOcH0HGET6XwUDtoHkgZ1D8qws3f8aeeP92RaQTAS6yxMZ48GQNj7Whnuk+VirpLwUldUV1onnJUlhPV+K0Y16wQT1GacI4cx5zuzA3hScNbIaLY95iWatWdZWxEW1U3UNXn9/IX7zx8txxu8uxbIVqwWxxHNtJo3qbxrqV/GORIcutVG2DrFvMgfKyHaDCCFi3CS5+Zl4ohCGG6WwPjJxjBcLISkaYy3KfT7DMty4IKJJyRhOfHZmgndz+umDdCJ9yUaPCQsKWuvQgRIK0EdkTMYX7Xwslu3ngcBP8w40hDPGAEriPkXD8edF4T5Sw2ZO08o9xiwoLLCbc4R9IQtD8U6Y81mFLOnxcwkvTgr5pEdUVFiAeLy1f4wxWL1qJdKp7Llgg6lidLU4RGwfTfhcxLZslJ+tnUdDJx1borBgMEMUk/KmZDK5mOc/JWOspAeihXzEy/aqrOsL8XyUz8YqMwedz0E6xmUC2Dzwk2WUsimksLGy6rCcVa3DbFynDcWRSjaR5I4oqIfgQHYO1DmxLXemzDxTydhD1FgQZfRtvdqUPfpEgLW3HoemlQsCI8+N/teJoYHicwje5/DJcUkXFv7OGNNPSjbIP+/3//Qff+RFXskWSPUlkmFsA8PJ7XGhEklmW6jf1MmwQgNjItCGJ5JMjdUz2yRJd4KVJUV+TXmpRprq1A6xSEIHFIsWFlWq/3j+oG8HZmaqQmwC0mxaH+nSmxi1z+NkqK6uRmfeLT3zwqv405XXgy/Jg8OrrKyGrvAb9PMAE6hzBD+d5oKrY+MmI4tEcUfG8Dx6sB/eMaSJB7nPdvjkVp/N0ny35CPzj4wLPtfLUDyf7QZJ/RpSw+OdKN9HGY0TGyowUiBeseQrsvY2mdokmyhjar3/YATonZeLofOZaWcII5DqESgTIJQbGONBfa161HZL6ocQ6oXnX8DN/3wY/7z3Mf+f9z4a0J2S7/+Xf9YfL/M/fP99JPhoWu1kVHYFK1a9YbJtoP7zcMVZj5/qdgQ+ZwxkHUu6oBSoLZaYjziWPqV+BQnR8jI/WlzicxioqG4NxIyiNbfNai0GktPraANlSDCUhZHdcapykiGorU3lHFCeQhgTli1UFVqh40ww1S9UeKOXXiR9XgoZ5ecjq2BDDAzXnbxeucqYQXzxe6i/41vIXlbBGFPDsf5nfSkzF7zhJW/DoesieZV0NBfPA5zl9tueNFdd+YApLtHVoHHqL4zzgHnQmpytJB1g68Km/RgY48GENz4YNkFEtjmSMSgrrTSRCHeKTP3aBBdnxPx5VVXXSs948cDKQekWiS2BaxFuaGhES0uLXUAzbUrzriSGLnVd8NHCFVi6fE3Q/Eg0CmMM8c1cpHyEz4YWcj9AchpqQ+Px5oBCdgawdQYqAn3N4KwiyndKLLNJmc0laTdEGVtrUckYtieZxGoeh8qigkQcVaXFfpMeFaoN2UWBc4qbur7Mw/ZJR1/hHekYnCxuTOYIfXgqWorFOP/oro2PTbYbIhsp0do3NJOPxap93ABtW60ik/3ttof8U395VvqcP16M3533J9Ills457xKcc+4FePjBB8HHqaawqIQOPhe6zMWHz3ibknQeM93E88K6JVOCz2OK8Ya3V/8u3djA9tJHbKvdBCNexBQXFxuGCLBhOVBSsPGVUQ6nYPjksekEKV7YlDm7YN8xCg22TM4ShBWXn+XryawbM+vHQBThfCWLsJ6PfEXyszzsFJbbxFGfg06C+BrXlBF8pEXr8QT6PALvrVIv/gOrn7ogMEYikaldu3b9caDYSKF15mykY2Nj40BjTPAe8D0+/jz3nDsQjRiwUfgiPowPw43G87TpRWAoSwfwDGLTf4yt34NnoqQIDDzS5mkL8nw4WVHW2QssvELSNxJWBoo8Ql3Pnj3j0WiZfEV5IJtNpfbEuaBPnjyOi2kl6usb0MzNUBtjigtYIx+9d67tjFI+AnaN1B3g8mVL6Orz3MASsp/iaASpliQ3hTQ3ycymmjWtlzGgnaRrWqIBtnuXTuhe1wmrVtejqakZ8UgUc6dNgonkPjY0RmPEx2eLW38LGI14mDppJNY2NLAtbBNXx/qGJpRXVGBA397ZRY/HwJVG3q7SIs4vXRDw3CLJvlC71B9rmiMOAr57RN+etVi1Zg2ampttu+ewXYlC3vQEqI0TPLZXj57ZzMBx6rihqO5UZXr16W/05Zm+/QebPqRefQeZrj36mJ59Bpgu3XogUVDENviB3+YSjHE9Sc5+Vb8VFBQWdqru1O6XY4wxvJrCqqDNtSO5WgclHheL7Rya/VJvHhuHrg3Q1sQmwbBp1qiMsvrb6YUXWRNt0otUFoVllfMS/Zzeii6gU24kTxNv4zDrKJSOw7jNj0BdzKm9PqSlM+PwJp15x8lnB8U4BdP3fBeNCx4PwMaY73IufK7Hol4QZSMEVhaNx+N/8DyvSm4NzU3+b868wV+0YDkKCltvKmTbWOLBwHCz8bwIDLnKQKaTsIk/hvUaePBMhBRlybOELehj2Eee5yHCBVhyaXksaF0kEvmM/ecHijxCorise6KwKGrvGvLYN6dKd0XlVVU4ZO/t8N2j9vG3nTPZ71FXh1g0Cq0+fXp2xwG7zkVJQesxv/DKW3xNXW/vFJu5STbrsWj2IIb17+EPGzLIGJa7de+OKDdYihuU5KNF87Ol9qbA+hTyHdiRhx5o6timyrIyHLrvjpg8Ybi1ucwYeQLRaARvvvMhN3E+Ls0ad9p+rpk/Z4afSqWR4DGNGdIXXz9yb+y8zRQ0NTbaR236g8mpFq3DGaepY4ehrq6r0Z1kbde6zLLCOj5b2nqtE4tFcPjB+5k+fXqjtLAY+lNs82aNzwTI5nTJShvGYrEoFixYhM8WtT5dnzNrmpkzb56BF2GKwYsm2O8JVFVWYd6saRg+bAg8L4qNrQtfwodrFoeM7kFIegLAOqQrKCpCvDDeh8V2kzEmeAnlJUrWwWmBX0eZVeSzaUKK7MnL4hzTxpAZMXaI5/SdtWWNkkHZxlcwyi5GR1x4weUvysHKkKPIXwhgrFOyYlK04HViWm0mE45HZQvCydcWbMaSEskWO8qiBpE1SdTf+C2/ubEe+vAclfB8nkFyTZF6g8jbIFQbEK9CD2Ol2zv1FZfdZx558CVTUlrAgea0G8INGIfkcbJELBnjQboN8f5iMWwLRGyLiUAbnyE3bA9gsKV81DeZTS+CCDc+yca2ETD8V1pWjtBncUjOKybi8Z6FRcWcjxsy+vKG+PKUbJIXiUCPrWprKs3+u29jTvzGATjlhCNw6olH4aTjDsLAfq0X8U3NLbjh5ttRyM0pUVCIJj5q/Gzp8qB9ZWWl5syfnQh9m/G4w/dEYUEBmnkHFwA6EoyBJu6bb7zN5mSms+CTJ4zEWT/9Nn783cMwZULmi4aciGy5rJzyXHC1eWoTeeu9D/H0869lDMyLi0twwjcONr/80bH4yQmH4/ij9kGv2iqkkymsWr4U+kG37uZWrGx93DtoYF9z/m9+yuM/GvvuMpd3kSm2y8fbb73jt7Qkg3pHDBvI4/w2fvq9wzFv5jjWprboCKxIH0DtChwy6ry54fiK8jys5gXF4//5b4ApLS3Bj75zhP+trx3k77b9bOy2y7Y46uDdcfLxB+CI/XfA6MH9sXr1Kta1IbUEYTeZ4PPcJBLFMOnSio4q9X0/uMKIlraON+ejo2sdEU6b4bpTkj1Tas3dmWhrU1kkpOMw4PwEOATZlwBYlmyVoC0A5so05U9ZfJYpnCWVRfmdcrVsgvUxdGCy7ZJOci4ytySM0+hu0Mmw0dj+MAAdfPhYFB++YBqevCgAGWN2Z2Ev0kYlb6PQBNfX19dx4T2Nok2vvPqWf9Vl96EwUQBjrGo9mSGOG42XIcMJZoxZj8+XZTYwYDtMBOtuegZbwscYA2MMPF5tR7gQiRvjATBo++FkRWVl6ybIcusO0BacLaeai2JRPb7jgpBVbTHMi3hYvXQZVq3KXO2pYYWFcT6Cq0BtTRUKClqfOjQ1J/1fn/sn/80330RVp2oTi8V5ToGnnmtdtOVfUlwI/X3LyrJCu9HoL5pEPE+mgLw2ZWeIxyJ47a0PzFvvfORUlpcWF/BdbOZnKU89+5L/zLPPWL0yw3OVTLbw9gOIeB7uffhJHs/qYK3w+PqWGzw6VZUDXqYdCz5bjM8+W0hMGo28I3zq+VcVKqCqyjKLLy6IYtmSRfBTSbz7wQLz0n9zfxJazL7STz3kqP9/8bHHH5doyWO9ahfHCMs+opEIeSZFedeakTK5z7Hhc9WO8875wSeexQsvt7YnHvHM2GH9zI7zJmLHmaMxfsRA8PGidVy5cgWWLl6EJNtnjLG6Lyj7QsP4fnOn9QRc4uzRYp4nVwhxdk+olCvms0nHE8xVPxdrS9ZgJbu5WCmPzvWoNSlzCuvQfiaoSAhxkWS5B+2SogMSzpklt43hbG25sK06Xli2FigxCpPb3KnoIBlEY0Dy8d+gYVnrfOTTo9M4Vgs7cFzHlJl166jbVxQUJH5ujOkmRIoPvf/4u3tM/apmxOLthyIexnjwvAjJg8qAuhyb+GNgjOqPcIHMkMqAwZbxUTsMDNuY6Su20fZZBBvaZ50rizSM3OEEj3Gcoi2PJBpKeSlMtSFtWSnChXkV7z4uvPpmPP7sq1ixpmGdBtY3NOO//30dJ/7kLNx6x93o3q2bqajsBPnGYlG89c77uP6W+7F6zdpwv+D1tz7Ahx+86/tp3nWtqUdDcxLNzSluOi3Qe0Vg3f7wPA9pP4VrbrzbvP7GOwh/9J7un/c8iu/9+AxulB+ZpqYkmhiPF40ca4zFlIjH8OmixfjdJdeZF15/D8nWGzcbak19Ix56/ClcdNk1Pq9MjDamOCG8bhEAABAASURBVDeex/71HB5+4jm/sYmbqUVmspdeft1funihz1tTeBGD6299wLz4cuudplBpvoB68NGn8Z2Tfu4///LbhjHQ3JJmf9Tbdhm2K8XHsct4t6n2ttC2khcd+R6PRyI8fsa76Mpb8I/bH8TiZa2PhlWXo5Wr1/KO91Xccfd93J+b/NaV3CG2DO5zRfZ4MVBYoqvADtsUHGic7zfzLdIaXAyXN8j69PLNceQ5ySlnC+vEyeKkF2VhG8XSrJwp48N4TBl5PXngk8Wp/ra6rCmHCSNy00vnoG2dunvOcWqn4McMvJWL0XjPD3zeVdqw0Wh0KMf8D7ARH28jsGhZu3aaMd4Rzuemm/+FJx55A8XFBU5FbmCMB0PyvAhEko0xtG36ZIyBMR4nPNtiIjDwSAZgji3k43keRBEu+iLJxhgYYzaihT7xURQVlBjnxDgrndwej0djZZ5nuE757UE2qz7OjeyjDz/ChZdcjR/87Lc445yL/QsuudK/8JLL/VNPP8f/zg9O84876TT/xZdeRO9evVFdW4dEQaE9HmOMvcO5+8EncOqZF5hz/pDx/dXZ5/k//tlZfkPDWpSXl3PTeh+/OvdK/PDU3/jf+v5p/uuvv4ai4sydXduDj3FTWrRkGX538XX49bmX4sI/X23bc+LJv/R/+evf+7EI8OhTr+AXZ1+C7//kTP/eBx72S0tL2ZLMaSng3euHn3yGc/54OX72qz/igj9d5Yt+f8Hl/rd+8HO269f+kiWLUdO5FtFoHJGIh+ZkC666/nbzszPPN3+48M+s7wr/lF/81j//osv8goIEouyjeDSKlavX4LxLb2Qf/RkXZdt10iln+D/95a/9VEsjXnj1XZx+9p/wg1PO8v9xyx1+SUmxiXDMpXmnd83f78LPzjof3//xr/yL/nSFH416rDva9vAR5/HTCX+/7V6c9LNzGO9CtudK/0Iex3kXX+mfduYf/a9/96f+90/+uf/hRx+hqqqG8HXjrBN4MykMx34sXlDdUfWe5y109nhZF0QKImCXOVXAtaEEhZCgmcXrjJAmI/oyZIZFzr4qvcgprZzFyVNlkWSnVqgcvIwdkPOXj2SfgSyXjw0moWMSTCSUuPO3spQbQD4MLyzBHPywEczbTXkMhltP+uWbTP3r94adf8DNdUAeeF6Vl1fbjjJSUHCSMSYm86efrsCfL7wH8bgPz4vAGA/inueBGEvCbXoyMNroTASeicIgQvIA5thCPsZ4MKQI3+mJJIv+l+alOQMTBR7iRSYc5rNwIZ9cUFBU6fH85bNtCToOZhQWFqK8ohKN9Q148ukXzE13PGD+fvuD5vEnn8OCRYtMTU1n02/AYFNb18MUFhbnNFtjsaSkBMtXrcHDT75k/vHPB80Djz1tmlNJ4rubopJS+y1LbbTvf/KJWfDZQlPVqcaUllVCvqo/JyBnujaeCDeDZ196Hbfc+bC54dZ78drbH6B7j+6mT99BJhKJ4YNPFuD9jz42iUSBKauohBeJZML4QElRIdSmdz78BLfd/ai56fb7zO13P2gWfbbYdO/e3fTuM8CUVVZbH9XPq1tuysX4eOFi3P3Qf3j8D5knn33JJIqLvZrOdSYWT2gtQzwRR5yb4suvvY1b7nrEcKMyL/ARaZcudUbf3IwXFOHDBQvx3ocfGS8aMxWsI8Ix6BmDZUuX4H22550PPzTJ/8feVQDGcVzt7+3enRjNzBCyw0wNMzQNNgwNNmkaZmq4gbaBtmmSctqkDTTM7IDtgJnZliWL8Xj/783enk6nu5PTQO38Ws+beTywM/N2diXZiUv/AYONX7fRnbm2x8+A26dvX46PjWlfzhW3rtflX8++inc//BTNLc0ycOBgGTZijJTxVG5xT1C7Ti8bDibgP8s/nC3yEbKl+qQgrxROgPeS9zHJSyDK4jJMUF0LlSl05QI8WMPcvDShIcUVGRvDMBh4u1xEedRRgtMSCoqvL6i+mmtp2pAwVLcKCTJrYexSpF1sSDClSNNQI9TMYbu1pFwbo0A02zhS1DVxMHyxKMKvXeqEw0HjiPOtOB6Pn99VMTtlZRd1lXAS70HOIQSTHn3sdaxZUW82KBHhjRHD/+4zgfknNoOeCyIWlPfdtyVzjSJsDcHmRqjAmwSFzNr/HVcnpM9v8UndSjqIxSJJPAtii21xA5As4g2Ezc5pICiv7IPho8ZgwsTNMH7Cphg7flMZPnIs+g8ciuLScnMiytbi0tIy8/dCx0+k3bhNMHT4GJRX9ofeD+09T2sYPGQERowch34DhyC/oBBZr0R7+vPUOXb8REzcZDMZNWa89B84DEUlZSYQlZdXYPjIMRg0dCSKyROR5GLXlaonSj3tjR03AePGu21i0ED/QcPYlzJof5P1sz6L9pXs/+gx49j/TTFm7EQMVt9lFWYucX1yx3RMf/r2648x9Dth4uYYPXaCuD7LkZeXh1KefIeNGO3ackx0HqptIBBAH9oN53gOHTYKpeWVxpfKkOESERQVlzDwj8C4CZuY+zFh081k7PhNNPiZMdR74g8EMlhvGCy9D9oSzoESlnmEjCkWi4WTAr4+j/MzUJJOQ3Jt3plkvLVJD6m4x9S5qbjXVtVRSOXxVijpxrGEgadjBFky4zOhb9qWwFV9fexVTyFpRoeeHVHOR5VmBiP3RHQQV0My9QdtlM3QyPWiWM9g/oPh1bMk+MEv6cnVF5FTOHcnulTuvHPHzKFHZ/rfV1xBx0Z/wZKVeOWFT/ka9H8xwcUEOEvslKBnGx6YYwO4OE5QsCy2MQUAAQzgm784gSwfYAck6TsWc4JJIjMSsCxfhbY1s3jD49q2DZ/fjwA39Lz8fGgwUZ6wqZynzDMnlVm2BZ/PtVU7peFdIlA/6ltLEfWInJeqqG4gL58BJp/2PihPV6+IkLYNiHT3pe0BL5unKq8vWqo/ke76VDVJ5dpG1fXRVoOjEaRkaq56qpPHtvnYZxE3CIuIaZNPbXlCQ8qlvpSvYNl2iiQ7KiL050vcj0J0uSfshtdPbIgXN14Rgc/2aRD05Wii5cmEJ2exfDBBw2OmldlkrC5N0yWT+hwvl5PIuaYV00IBCTmbrFNMRSbQqF8Vaang6Rnc1cqaq07C1vhKVVRZKp0J13bpq1T1ofUqbXAqK65ANHNKCB0apo6B9k/I05TZMJ0r4C1B5INfItywAnqJSDlPg2cp3hMkb24PivtRfgDBpCf/MgWNde3w6QcQw/k2Mx0OgtjwAp8QBwQwgA3gEnDQ+UTONlqdoDyF76KBOmFtngTtlCBo23ZPR0HHsnxxCOe/81208uvXkWlTzcTLWJMOUqogjVY/HqSqrT/edRDXx5fqpPpPp1NlivckV53usP7tUv8Knbtsd2/dOZ5/r9T51Il3199wOGZ9ihVgiyxCtpR8mLTyS2AFCuDEs6lq37PLkpt9ioo3Db3SE+kIKhg6ibj+hWtW+co2qMlcmTkSJmjVyQVqr6A6pv4UO4+vslxg7KigpUKXoenRiVbowO2Pww7QUSLpPFR/CTJ34RNYzU0Iz3kQ3iU8DXZ0dOT8HVDVzXXjVW7AcWL6LVBbi9mzVzgv/mc6CgvzjOzbyAT8JxZSgx45rEoIG0biAMOy2EbLhm3bxG0oT+F/0UJ9feDz2cjz63qGuTiJOgySI6PdhjOoOdrZK+odgW9rBET/D8gczrmOop1ibtQkNO+y2ZPnJZVl27wzBUG1U31diFoq7YFHC4WKq28Q9+ReqTJPx+NpqXwtewT6NLqmgk5tw+sks2JGjz60bYoravCsFl68cyvU3LxlVkMSWoAOiGJ9L+HWF/rwb064tc6YiUifQCDwk57srZ4UIpHIvoC1u6vn4Im/vi2tLR3QDdflfRO5sLsWwWbg80GEAQUWHQvh20tfxTMHFCIWLMuGzVciWiqt/K/i51vT5W33s21+2/oqVeRZllTok6PDR1uHs7cX+FjQOw74fzMPOPkFgTyUDLZzLJwIx6NbzOOSyWqSLdipgdnsFUkB1ecSTuF0RVWmYLhJxFCAMBE4baGX+mK3oHysx+W509eaHu7ZJuke/Bg9ZmwG544b4BRXM69dincDY6OaBOLadhZsvuaudifm0llzngZl3Wrp+PLvSRUR+QlPgyOSjAyIlYGXZPHG+2zb1m+BZoLMnLMUb7z+BQqLGHKTWv8NIhxjgljoPO1ZYIP/G2ffio22RYH9h4Jl2bAsa4NqY2rHOZqwCwpgFxYaNu+dPr22GSJHxj4K352jF+K9YxD//zcGXCdA3BK0FOdYJdDXoSYI2nY/WHY5uEsb/WwbtPJ1QzdKaZkGBZWnsU3wUJ7KtfRAaVEixUh5qaBiMUpsGvVUpjyFVFzpbKDmnq7+gIr6U162fmT1QyMN9OpLfbA52VTNMOo9oAkU4loZESaorRqqHy3XB7hNIzr1YUQj7k+Kikhlfn7+ablsrVxCyvakk71ZIs7m/vWPU9DWHIHt68lMLdJB2CkrJejZEKgfwYZwsZ9QsCwbqQBo+xSwwV9x/V8MCImGaqMVEmRv4Y5Ab947Ap0joGueZ/9ORmYsuY4cJ8QoE05q5dqgc8l0r086SSCqny1gGH6iFQZP2JjtibixpUA8HeLcsuHJ0cNl7FN01NwjPZ8ena3Uk6TKkraKELRJ6l9lmYAqhm1KKptASI7S61s31d0UEEjVXGn97C/iMni7HOckBlr3dOAxU0orBe+GxuPxUzzml7NW4923ZqCwkKdAbZ0nyFhq/QIRBjpC8rS3AQU9QABCasBTXEQgItjoLm1zOIpYUB9aoX2wAWS98ZT1pt4R+H8/AtwcIfzXw0AkdzyRPEA/PsG9dHNXcKmuuRpllamwq7qhPH2vNExm6XSmJusWQFUjUvfdbFSYC9SI8uQv9idoE0zJ7zFRn8nUr7oxZkonGaSzJfMgIq5U2+2okSIuK3lKTpA5C4t+wp8+iEjUfVgRkdGxWCz5633pxlmDYFtb2yDG0AM9g/88/wFPge2wfbq3etzUUiBiQboEPfIgVFJgsQEki680FWzbhgIHCAobQNO+chME/GfG3ILFMsJTYDiqU891xX7xicXFs+R04FhZZL3s3hH43oxA1o7oRis8w+gvSWRVQj5FZp3EYusQjzVChJxEijvcKRN4eqGydJ5HZ5JpcxQ8nfSSVRlWUsdjGC6zFNqgJmP7EiU1ciZV065p2xRPgiI5LV2h1y714XKY05YpZyzttHMt42QIhA2H5nwTaVCs1+UX+KpmIbLi46Q69/wTkkQaYm5sGs+QfI/6I8uy+yhR39CCqe/N4+djn5JJEFhsoAVLfAQbLs2GY8O5hMFBwbZ9sAmKK2w4LVz/lgiEygIxfeK90BLuPVBehAEwFOnyWxE9BcFoPO6002lv6h2B/5cjoJtzLM5F09KmaLYxCIgusGxS8rP9kIw61YBClW5J+SpPFxiecNM3SKeUcQFkd56KlKBY+Swy8j1IDy1DAAAQAElEQVSZynsCrzo+EhhfHq12iisovj7g6Xbpo8fM5oDyLidC6qXSOaModZOJ4yKRGKKf/THJIrIXT/1jWXZLVjcOGVS2eNOTkfP9d2Y6K5bWIS8vwJtgwRKb4IPoJkygyQaR2GYoMHhDT3k2g56VOPltEA38io0QCC2EuQURG+BYWxbHHUqTTxqiJcECX4UKYikhjWPAdzfIdUUYBFs493Lp9Mp6R+D7OwKc/GKF+eS42vzgS5aOpsgki0p2dq5ApEEi3dLos13KN7giCVA2l7yhUmXK90CFXXQSTU7VV52MoE4SAqOfsFWWoRXpATw9NVV3CiChpSfL5ELlLl/cIExlmhkWtzcTA8kydE+Z+IHoohcR7mgyqiJSEo9Hf2iItEx9p7GUjO7CfAcCoqz1+f98KT5uvhr8RDdeeE1Tjf8lCNg5uIHOZumC8gDBxndpmwUiFsQEPYFl2RBRWkFgLhGk/oNS5EWjcUQjgpRLX+OkkN1QWmlF3fi9jN4R+P8zAg6fKnP0VqRzjcSDrYiFO4Auyww5N2jd3DMFO/Di9sq8e8qlr/5SQa21OQqKm8YYJKVdSWFCkKVQv57ItC2VQYHhsewpedVpaWwSfrRQyG5vLIzY4SA7xNReS6IgC+t12fTTsA7BWc90mop9LA94vnR7K52hdDxuncwbTy/ArFmrMHvGcuTnB1S0AYBAGBQ0ONi2DS2VZns3gLZ91SaIMXDbz76IBYvrTWDBAxCDCNx/yncxpF0iAn78NZAiKk3BM6FOPB6N6GOXiGSS9/J6R+B7OwIiwqnvIO7EW9hJ/ZUiFhlT8gfMHCeGWDyWUUk364wCMnPJMgW8XPp0B+HWrqA4UfYDBpTmZuEWiSXtxEmqkhaJkmjulLA1bUvgarA+5qpj7NQgAV36owoJfnrBIJVkOYzmrp3jdamzj0mtLAjbbNE+9tnvvWFSxS2j0eieiqSClUoozkYMFZHDFVd4/dWpaG8NwrK7qar4OwERBge+1rT5etMNfBbYxu+k7m+jEtEgp30SGxa/p3o0hHfOA4CkBUn8Qw+XiPAUGEMoFErV7Ol1aCgei9TponbicfTC+o9BPBYDF5SBGPHesVv/sdtQxirOOa8Qi0T0I0I0deGk4txzkg+TEmyAE4pBv5ul6ijuMHM3bSJpSWXpgcFTycb3fHmlpw91JoDXBqLgNuECyKfcs+G2AJIwtFF05VTLnmiQUHXtSKcqG1+pjCy4p6f9UxfGJzPFFTKZUcyuaO5KXT0+rJB0uQ4fWkisT+Ir0djqz9G2epbRFhGLl/4JUEN7meUhXskFvTeV+yldX1eP996YyW+B9KaM7wjYVgiDBCcfbAY+NhxC+juq/huuRmD+sf16yrMY9LQUsd16hFIFsIRlcsVExJV/pdxCe3uX/3i1pyDITTzW4MS4gXHG8gGIk97phRxjEePG2dERQiQShd/n59rIQ5zjpwFxoxw/9kcDgQcbZR9y3K9c/eFEhwbkuBNfx2Xm/m4RkQzJ/ICg8qPtTSYIZj4L5g4wGgzURybIJMvEU1sNDAqKKxhcMwKHQlnQ7cPg5CnD4Iqsx7aiJlq3+lCTpK0SBJWz6DGpntpqlQanhSjC0kRmLdNAxXrP3LoZ/MgwNPWIMldvHGdiPSZLYLcHEVv4umsKc+315JNPJjZfQ3PXdctkLiLJ4+IXX6zGmlUt8Ae62CR1vymEdfKmCbygBwiCwSja28KEEMLhKFQHvETAV35xw29vC5kyGo0l5VT5r1M4pHWGeJqKGH9xzgSvDsW17p6dC/QfOLRusGNgE5s8lsw1KQgdCQOjQBQjfAOJMywUialD4ywejxcZJEfW0dG6hg8+EEma5dD+/y2Kc0XHOSd23nYSzjntGFx3yZm4/tIz8bNzfozBgwaawJhrhOIMOMFQGEkIcq7pz2TkMkqR6TwP0ibVXnmSduvC9OnphIinuEiiurGEwmwL5aofZlDXMhgMIxKNJvW+7wgf+RCPRvW/HkjdKLt0m/etzGN0hCNONKEZ95gppYo4TVI4XVFOn66MBKV8tU2QyUL5SqT79OhuNpwLylN56pI2vJQGq1z95gLVSfVB1/BAZblsPZnWqz7UTvuip1ella/g6aWWynf9K+ZKFFMfCspRX1r2BNx6EVrxV/G6LiKbHX300RNS7axUggujiJAMglOnLuRJIQoapqp9bVz96enOsmykAiAmwJWVF+OgQ7bFoUdsj8OO3AGbbD6Mgcn9xcdwOIY+fUop2wGHHL69KYcPH8QNKIb//nL4nt/BFluNweFH7YBtt53IwBtHSWkRDjp0O9axPcrKijgW3lCm1yRsOYEjbokFSZRgINS+QgQeCHkAaQP4xq+2Nn2zk3RbmcSyINwE+P5Up1gWhV52cgQ0SOy767b4yalHYrstJ2Bg/wr0qyzDZhNGYvMJo9Dc1Aiun6R+KqJ8v8/GVpuPx967bG9gq8mbYviQAQw6Pc/dCB/0SosLsPWkTbBPwn77bSajtITzkidRry49qY4ZNQx777w99XZgu8Z0a1OUQS7E4Dd+9Ejss/fuOP6EI3HBmcfhx8cfiR232xIVZaWc/xFA5y2+xxf7pyfBYEd7Rw+9TP4WYSzcrovXqGfbiN0N3Kh0y7LZqGImmfpSUHlG4NJVOQtzuOJzcKcamUzwGmz8pzI6NTNiqqoCtfPqUFpBZcpTfH1Bbfgc2KmujE6qC2ZEzETEvP40dbEjJohSk6jpL9HcyQZ8q1Yi1KyHfUBE9IcFE38LG+ayTJ7IuDi2sSxruJLhYAe+nLoEfr9Pya8JwsotWAx6tm2bUsQCG2Qg1XmIp7GhI0tw020/wvW3/AjX3XwUjj95F7S2tpjFHApFsMveYyg7Cjf8QnWOwmbblKKltYluhPDVk344jsSiOPLHW+LaG4/C0SdPQl1DNYaNKmM7jmZdP0JpRZSvGjsg/Kc1aNstBjthUDNlAofKRVgITEE5MSiQiW/zEhGsqapOViEiQ5NEFiTWUdAksIH1m1LU+/+ZNAj1razAAfvs2GUAvEXtxGNOY0Mt3yzHwHHvoqOEBp0D994FF519PE467kADF511DK762WnYeqvN0ZZjH44yAJYUFeKCM47BhT85Ficm7M877UicfMwhiDCgafCLszF+24+Tjj4YJx1/IPUOwGk/PhTxeAyRiPsQGeGJr7ikBMcfcyguOf9EnHjED7DfTpOwzaTx2GfnSTjnlMNx+QWnYJvJmyCY+OtD2v7vK+jDSSzu1PbQvwGePNbUDAjMpRsz92mDp2bKU1kqLxXXoJJKe3g2G/WnOmly7ofkalsUEqjRNZm7olWkpJZUcW0UWU8wtjTWMtWELIhmqcxseMI4qU46iWezIZ9qbk5lh/uT9l+YKd+AZtTImWyB01QHZ9k7qWp7pRJWKuHz+fYQYXQic+7CVVi2qgb69EryKyd1Y5kfZrHhBj4L9E0/7BHzXCnOWRKO8kk0oTRydBmKy6NcyDHYlo3Jk7v+zmNbqJantDYI/yVMeLMdnipjhLjBPX5qqQtAN5hYzIE4Fv1Hjbg91IRorJGBN4SZ85Zh/qKVaGiqhgMemhjUQF0F4VAJ2+PQivcGDtsNaCsE4CML9yRoHeAV49N6NNq1LdpP5bt2VPqaSce7fp22MeloKOu3klQGRHwdrZFIByVsM/PelHkEIpEIRgwb6JSWlurtNkpTPp+Lc35+I26953d44533YPEbBG+4kaVmcU6EAL8fjhvd/Y/Z5+cFcMT+O8OJhzn/wnDXSKo1EGbdO26zOUbzhNdVAgwc0BeRUAeCHW1G5PNZXXyE+cqzrraa8na+7YgjLz8PF5x6KPbfbWsE/PrwY8y6ZP37lWPbrTZFc3MT10+Msu/n3NBeRfnw6zjxLq9P2OEuifck+TAZapgHtfMUuHV4aJdS94MujBTCbBMpdCqaSaa+FFL1UnGvPWZiJgijTwYTJMFTG+NfmSSMDstcydNRE7XVMhVy2XqyVH31p+/TUnmeXqZS6xQwkNGAiSpCACzmSisQzZ4EsLn+govegqfrOM6uhArPSH15uJbmj2Ur8vmXq53WxjBsLiqlewIRgYgFy7Jhd/lhFunJNE3uNlVEuPhjTkcoijEjBmPkqEp0dARRVJaH8ROGcHE6lLtBCww4AOth0iJMG/3GEQgUIOAPIMwn5XAoBqgQvKgX4XdGfTov5ismHzeDDn4LiemIU6z+8vL9WLW0Ceee+iBOOPo6VK1uRlFhMT1YANumNxO8BO4/pU0zlDZy8+zCp3BwA4pAN6ei4jy+1o1Ag2GI9auNn+2LxmKI8DWviNDj10uNNYkxcd3ojS530cx5JBasCgbbIcJ+ZVbp5XIE9F4VFRaIXiTBReQ8+vjf8O4HHzivvP6Ws2LlaqmoqPTEqtIFLMuCO7NdNu1dhPmQAf0wavhgNDU20C8ZKUn1/IEAttlq8ySXvKSrIINcc0uTEwoFjX8VUJ7U1QDc0dbihHkSDPJ74i47bYOxY8Yk5e0dYbz0xvt46tmX8M6Uz9DY7AZThxtHc2M97UKQrz8tk/VtSIiIQN94RUPRqmzt4ljqwuiXlDctS6KK6LxQUDwV9D5420kq38OzybLx1Z/adqsrIUgUfPhWLZh7pvtR8tYRYYJeqT6SdirIAqk6XXASTFmsOtlGx2QuT+v32mImrcvOmKuek1DivTCYy3PV1ZeL5ch9lC19GVE+LBLj2MgglslXOnqDSXPsHGcUK9nGEMw+mjJXfHx1STRjEhF1BssEPduUFhe6iGTUX1+miAX1YNFPa3tQvpy9EJYdwOjNR6OVT6bDxw7AkOF9sHpVFVasXGvciqgFeJoDgu0RDB1RietuOQZPPH0x/vHMxc6VNxyBQcOLEeImICIIdUTRZ0gFrr7lSPz5Hxc6f/7nhTj2xO1hpdyoMIPSgKHFuPmuE3H/A5di1MgJ9A0cdsI2uP/3p+D0c/fgK6w2RCIxFJX7cfnNB+G+356EiZv3x7qaBhx0zLa4/5GTsecB47DTXmPw0OOn4Y9/Pxc/v+4AWL4YJm89Avc8chr+8uT5uPHOozB0ZB8EuSHha1w6Cs2tzegIhT0vRUT6E7KmxrrqucH29jaL9zGr0vdQoG8AghynVAiR1qCR3t0YA4KeBEuKipOiWDgkzQ3rnP59+2DU6LEydPhIFJeUQ8eR6yipl4qk8ldW1aKK88TIOSe3nbSZ097RwYemlIc1CsN8gBs2pD+GDRtICmgNhp2Zy9x5bxiacSeI80SjqJjVo1hXiPE7YGFhIbafNDEpCNP31bfci59ffStuv+ch5+bb7nHOv+R655nX3sec+Qu5TtqhwTBp8D1DRCx+4miLtIRbu0a2rv2sJJm88ZFmjr2Qk5K+q9OgV2XKNmWCAm8/vCZ5Mo+ntOKerZaGTjdQQTZQJ5SpnUKyMo/Hcn2TVqvu9DSoNoorKJ4JUmVat9IKXDKmGYpnskvl/s1KTAAAEABJREFUiQ3E69cgvGJKKnt7j7A8hOWuImJu9tI167B4TjW6/lSogHJYlkWwk6A8QPDNXW631G+YT7kzZsw1rredPM4JRYMYOWQAAmJhzpJlTvW6GiPzshBPV/2GluD2X52Mgw/eGiUVPuQXQY44Yif88lenOJUDStDWGkRxaT5uu+sEHH7IjhgwsEzySwRXXn0M9tlzS3hXjK8vy8sKsNfuk7HbLpsjEAihtaMVYzYbjq0mjcJmmw3gd8ha8FMQT5s+7LTjOGy95WhuhFE0tzRh4thB2GqLUTjj7L1w823HoO+gUq0LPzpyF9z6qxNZ/9HOhLHlGDS4BHvvNQmX3XgY7DyHJ9y414SvXNqWxTZ1oL6+ybMtiUajOYPgunnL1oTDTqsI4HCWfZ9BB0V/EradbxRKiwsxebNx2Mv8AMn22HWHbRKvGy108FuYjoPqa1AsyM/HmFHDMbB/8ocEEXFsDBs+CltsvjkGDhwEy/LD9vnUJPM4mu3KiE1WU1OH6V/MMrhmW07eXAryAuZExzuR9BHhPNxi4ljkJ97IMDjJ7AXLebfUyoXk6SFx/1xu1zxOpZKifAzo19mH1WvW4oMpH2HowH7OJptsKkOGDpdQJCqPPfY3PPXMSygrLxfbspJt0TH5PoHuZZFwsLlq5crlXUerC9VXxN0Xo/xE0xqMQrqMvt4tgMPbxcgjsvFVztulRTfIZpPku1tk0k5JDwxT20fo4l8VyFO5oqkypZWfDVLlxi6VoUbptPLSwKgwY4I2Q38OQ0ujRiaTQTNmKlRlgv6EttEhj6TxlRwXI+ieOZbADkYg1V/SCuaKx+PjDcLMIphE5mSDMJs/Yw3q17XA77e5uF2wbbcUsSCi1VPxW062ZWPBnDWI8Cl20hajpE//Amy57WBT6ydfzJJ4PGpwL4vw9Hb8j3fB2BED8MWMBTj4wJ/hwAMuwqfTZmH0yCGy16ETUN/YhP0O2BpbbDIUUT7hX3PdQ9h3rwtww82PoaCowHNlyjhHV39gRolwpJUTPWROfkrrqQHQp3ZHSYT4ClaRqPnvOxzquW0bPngAHn7gX/jB7ufiL0+8oSrYZbvx+PyLmbLXnmfj1tv/bHhbbz4CA4dZ9BOE8J9hfsXM9tlo7wihKfFKS0S4L/tyBsEWtIRikUg8GosgzvHY8CD+jbUrFApBn9oP3GtXXHbBybj4nBNwsvkBkgNx5omH4KoLTyHveGfT8aPR2trG19ZR3o8w9th1e1x/6VnYZfstknekIN+HW675mdx72zVy9slHwceFFuZDW67xSxoTifHk9sn0GcTcNGLYAEwcN1JampuS/eUDDPLz/Nh60kR3klH1008+R2tzIzE38R7rPBalvLoV7woUM0WiMYT4fdGT9aksw6gRw538gmIpKi5DAV/3V1b248PaYPTr1x+VffrBZmCP8XW95/v7VLr9cqJN1cvrvTFJL3kPRpBnnhwiTVWIt9UBFjlpiVtFGsclTdBw0W55NhtVzCRTX8mJoEoZQOWql/bMBQjMJYlSg5DH66ZrNDNkCVvTtgSuWlqnlj2B1q1g9GjvPe4be5MZSfeMuvAaSz0mgI12S6JMqTjJbklPg61V81N/VWISH+jMU2vydorIBM9yxYoaODGBzW975EMB39VlXmS7zcoL+LBkcQ3Wrm3CyOHDMHbCQIwd20+fTJ1Fn69wrHhBslWxaBwlFQXYdttxhvfMM29hydy1aFjrx0svfm54++y1DfJostnmww398aez8I+/voZoSz5e/tdMBqZFhp85E1iiY2buCNzLxTmY2iaXBZeXILBixWrnsUeedprXCObPWm3YYT5R3v+rf2H14iCmf7iWAdO9hfnFGjxDgHT1gRyXiMCybAM2N6xgWwzBrn8SewhyXx2xeMeCuEYH+sqtuvFKYwzwllg45fgjcPxR+2LQwL7dOuPjQ8Qm40fKhT85HttstRna2trgcEz68ptdXoBjbPtTbITfiPORH7AwsH8fRMMd/Gbdxlu3fvcuLy8PM2fNceo6T+3YVutsb0fc0YcrQYivK0cPH4rhg/u7TuMxfDTtC9hclykNWa86GaPRzu/edU3BpGlpaSkuv+hMGTiwP5oZ9CORKOcx6M9GfkGRAREb39crzkgQjeb+azE+n2+Q1/9Yaw1i+geZLY/TWeoKNsGnk5XEsvKpYQIKy/SkfPWZzvd8eWVSnkmZQmUbMFmCkSiMD3dmQcVkZ01GNyE1eJqB4SXk2QrTpxS7pA3boGyFTLaungOqQTPHMAylJMzlmDx7xmlsrf2En8y80At9uDEnKnM76bSQ1pMIJi1esAY+Lm5D/A8yt3uAbur1NbWYO3cxbNvC/oftwFdQA7C2oUGWLG6TfF9JsnVRvjaq6FOIin7FhnfBBcfjg6mP4rX378LFlxxteKOH9HNKSuMo6WsZet78eXyg8KNvn+Hw09eSxZ2/XgAOrwhHDj2NLjW5uTJHpqtmXQulxdKnz1Dk5+swg6e1dqyrrcXAASP5KrUEMT6hu7Zuu1w8Wy4QerQsGzY3ZcvyQUgrWNzp9HtnXX1b0phP7gOSRGYkFuzomEk9SGb594Ib5qvyvffcCXvssHlKf+KYMW8pPp46C61twSS/ID+Ak4852AQ5jg0a19UyODgGkkoJRGfH2qrVWL16lRM1bwESgh4K27axbt06zJyzMKm51ZaTUcK3EWGeWJUZ52LfdPPxsBmclZ63aAUWLFziFOYHtFplmTY5Du9ckmPY3TLhHNG+rFzhPoh5CtttPRm3XvszHLTPbijmN8P29sR3SfrjvuCpfeflt12hiCDOPSPU1vEp6+pcMCRSE9fFeI8O1i5BtDkIDqXH6lLqc2QXRoLQzT+BdityyRzeg3SDTDzV8VQ5Ezp3LCUoTBRJviQYfC7k/kcFTXTApFhO8Gy1HR6uButjm6qn9tp3tRPNUoWKZwS34aquoUwSPVIuV2eCymgIWIDdsgbhRp7kqSIiGjy2JKoiLTCGudksw3yluHRxPWybVmT+r5KwYjYU4XAIX365mBRw9OF7O2Ulxc78OYuwdvUaBPg0bQTMVB/CoJWYoTVVtVg4bzGWLVyMjz/4HM8+8w6ef/49CcfbEIvoEAJqY1k+2ATwqZD7Enq8RK04d6gf4UOkklwoNNNbwyIthSJh+Ox8iKidq6NvceNBC2IRyBZCmlmSFBHaqp4N22ZbCZZlG15SKQURyqqqu7zdGZkizoiGnfjaOE8ZgOD7eEX5kFFZUYYD99452b2OYAg33P4bnPXTy3Hx1TfjvEtuwKKlK9wbRK2+fFW43ZabQH/14PV3PsRZF13r/Ov5t5Jy/anli6+5A0eccA7tb3HaOtr5QBPgQkyq0Ev2ZPGBJcI3AjNmL0gqjRw2CGPHjEJzM1+Jcn6VFBVi281GJeUfT51hTqd9iwu63ChOkaRONkREYFsWXn3zAzQ1tXZp5IB+FQz6B+Lqn5+BfffcmSdRIMx5K9KlGnyvLvYtxlfSwVDbFz30K/kmpaWGJ0FuHTTNaKKDqht7JmE2vupmkylffapOKihfaQ0kWqaCx0vaEWHqVOEtVR2vD0ZGnlEwhMEyZmqnKmrLYYDSauqB0hkN05jafmPDTG30GU59qm+FNHVDqh533eQO5T6guWHQtVFnRjVjpv4jPMWH6jofOuPxqHkittQiFottJSJ5ii9ZsQb1DY2w1ysiqMU3DyKmWcaxA8HieXwS5/ZSXlbEZorMnLEUTsQPy+7U0/a2NnegranN2D36h+dw8P4/x1FH3IAbrvktHn7oKdx3zxNobwigpTZidDadOJEbVwE3nTYEAj5MnOC+JlWhsF5WpqgLwoJ3QoIdRABfgYWYFUZrSwjF3KzKSt0TqApdOzUAXNxBl0tJ3nlLqEOcbruIRQSWZRN8CVDcAkB95L50WqxctS6pxAC91bRp0/xJRgYk1NIyr62liXVpHRkUNnJWNBrFuNHDUVFWlOzJi6+/jyf+9QKK8nzO4EH9sa6uHn/+xwsS5enAU5owbiSCDG7NLS2orm2SSDiavAEOV/JyvuquWlvtxBwbAwYMkrx8vmvn/fTsu5TpN5nCPL8f8xYu4WtP9/sxWdh2y80cPY0Fg0GMGTkMQwYNVLaBj6ZOR2FBPgKJk6FhdsuyNQDwc45Xr6vDb/7wpDSkBUJ1M2hAJU49/mCcecLhjs22hfkAivWYc9gIL117Qa5lfg3vXCwZ+iEpn4ki9UvM/3CeQS3J4rRI4qlIhtufFGezUYVMdsrLdJeVL8kZChOk1IeCyjwbo5MgupwGqZhgE8ucPD9ajeoqGE1lGGT9MrVTE+NPCZoJmOVIqePkcF46KbraJxOYU3ipqPvDMWGg+vMUM2sz1bE0E5FNtFSoWtmIlqYQN0RtonK+Y2C1Dp+CvVrzAn4sXrYajYngpvwZM+fC53NfLSqtYPssNNV1YOpnK5XEWece6Rxw6L7Yfvud8OifbsCrrz+Ia286z7z2/HjabKOzw3Zb4Kyf/BCDhpbitHN3x6abDDP8bFmcd6GxodWIN504DvvsvRdGjC3HuRfs7hTm56cMLjthtHJnOgHz8i0+cHTqi1jQAKgl70tuBxmkwqf91YuaHL1UbNv2wG222SZnx+rqqua2tbY0W7atJt870B+AGjuif7Jfeh/fef9TlJUUOoMHD5PKPgPAEmuq67C2pj6pV1xczo3EceIMohXlFSgv1TcontiB/tBK/359MWjIMCkpq4TPF/CE3UvpvMee0Oapfl1tHRYuWeWxsPVWk6UwP88JMQhO2mwcRFy7RctWYc78RU5FeTmEdp6BuGLAKzsRZLoKCvIxa94CXH/Hg/Luh59q/7qp7bLjZDnl+MOhr2Xj5vtkN5WNniGWjfa25nBzXV3nTyel9cpxHP1wPMJjd6z6xARB3bg9XnqpmwC3iXS2oXPZZbNRvvo0DlIyz5dXeiLVN7hnxHmhOt48UdzIyWcyqLHxCMPpIUv4Vl8JNGmgvCSxHoi2S20UjHq6Q8PszExbwcbSIOYSpGjERC7nc6duOuYjI1r7XvLtK0kT97wguAUZJi1dXOOEg1FuxOrSsL7bjCckm0+6IjYK8/08odmoXtmKdTVu8InwSX3pgmr4/QEUFgZM2wJ8wlXEtiz866/vo4qb2SYTRsm/n7kBz7xwhbPZ5qPR0tHmPPv0q04s3oIP3l6KD9+fbfr4s0sOwQuvXY0TT9nVWbhkubqh33wOpgPbFuifoVKmzUVjiYVP3l3q8FWRU1pchN//4ad49sUrneFjB0hDc5MZML/PhzhvTl6eDjn4XYmnAzrggmKbzXCjpKSIHEAs4fdA1hGwoZfNQK56iv+34OfYrV3XKGtr6017RKScvpLfNYh3SysWzV4SjUeaHT58OJxc3y+Ig2OAsorKZL/b+Sp0zdq1qKyokLwC9/6oUL/B8YSkqIGyynLYAb+EQ0HSesZmkZK47iDmnwURFTGLUQ4AABAASURBVDhm3mQev7gqdAG9/0F+//ty9vwkf/TwgTy1jhR+wcfkLSYm+e9/+qWjv0xfXFzCuiTJ5+1K1hlP3L+kkEiXtnBeKl3CuVvL4HvvQ3/G1Tf/0pkydSY1u6bdttvcmbjJWPP3UFWidt8n0BHkSbdh9bLl+seztYuZYAyZlQSEg61oqauCWACHUVlZIZs8G18dfVWZe9/VMjNwG+W7M3BuANpX1UfiSsWTMp3MKvdKxXNAqpri6tOrM4dZUmRsSJmSmbH3aJa5Ew204QS1A3tIDvTySsW7AbfZ0No1qfdvEOd0gcXMjsfjJiKq0cIlK8XHzVjx7wqEnRDOLg0yAb8PjbVhvPb6dDzz4mto72iDCPDMU5/itbem4JHH/oGa6iaUcDP44L15eO3NKVi0YAVf9fiRz6fcFUvqcfmFf8LTz7yKGdxclq9ZJ6/w1dcpp12HD96dIX37DALigpuueRqPPv4iZixYio+nzcCF59+Ou257Am+9/Tnee38qtB0NdWzHqzPw8uvvobGpASWlBZgza7XcdP2T8ubbUzF7/mL8+z+vy1mn3Ykn/vI+Xn/zI6xYvQpFRfmYO3MNXn/rE7z57nvQDS0vPw8rl7XirTdm4pn/vIYYv6LnBfLQ0RHGqy9/iZdeew81axrg89tm4uK/vGzeu7raNqxc3pDqYfNUIgMe4bevWTF+o9Kxhrt8qKZTauMGzm0EfD4+UBWyP26K8DVfONiGPH19CcsdbwYQPTG2RGKuEvPSogL4LXEikQhHRMeBzIypM/jlHrvuxjrP5i5YgjDr8KSbbzbBGTJ4AAb00+cXcnkamzLlY9HX7oH8AiEnS9I2KmQSK1/bGWd/Hc7RYlRWVmLOgmVyy52/dm677w9I/fulwmvLCcOcxoZ6xPUjNkcgd99c/xuFDkdQ+8SHm6VtbTXrMo1WgrcJh8E8aUfWLUK0pRrcpqABy918E1pphY6E6qSxDZnLLpeN+jQOUjKPl80nu5nUVl2ltVSmKZWhQEZq3UZGXrZk5CaDOxaeYoKXKDzuepVdbLoQ3c1T+8sZbWZmohvQMrUvqdbc9lHYtgp2PGzYIlJCpILPNSgm0YcEFwdQs6oDlq2ulPPtgJimCiyxIeKDef0HbYqFQJ4fq1c04upL/4ZrLnkUbS2CsrIKPP/0dFx+0eP49d3PwCdFKCjMx28ffBGXXPhbfDl1LUqLK8BbgkIGwkXz63HDVc/i7FPvw8nH3YJLLngQsz+tkgF9xsPvK4afgaajI4YH73kd5572K5x7xj14/aXZMmPaOlz2s0fwxOMfok/FIAalFtxw5T9w6YW/Q11tnBtHCW19eO2FObjiZ3/EmSffiSsv/h1WL23GXx+dgksu+j3mzqpCv/4VePm5z3HVxX/BHx54FQV5JbQtxJwZa3HlpX/iN8o/s6mF0KDd1NiBG6/+B+v4LaqWtfEUWsx+/PfJ4uky1BbHqhXNSScMBJOTRGYk1tHW/kksHuP9kMwaGylXRBDje2f9Luh1wefzc5yL+JlAEv3VpQTY1C3j/EPi0sUU54rjgyLXhpPg/reFZDTUtlStXYclS9ck5dtvvYUctPfuZkUoc+mKtZi/YBFKS0s5//zK+kZA6+7ffwDna395j69G//qPZ6E/Mek579t/MF8dOeYhQCRz+z3djakU4ZzgG6X2tpYP2O7uR3QyNXHdjNVSoX3tXEQb28EtS0nwGdaU2TKdO5lk2fiq+1VlnJomAKhtKihf75bOWAWVCRnKV1yBJOe0Yi4YmTKV9IwUzwFGjVkXW9X3eIrnALXrUiXtVF0LlSmeHWhJRdXT9dmpRyYJNyeSknQM4uF2hNuTe2M+xf008lSKSIAEgh0hp7G+HZawAmV8I6C+BPrP4gwSggY9y/JBxIJblcAghhCI7aAovwR9S8ejrGgYfHaAi99GWeEQDKjcnN9yhkFgwc/NrLJ4NPqUjyVewJuqXXdMgOxbMRgBpz+cYDkqSsdg8MBNkR/QwO8+CfsZCMtL+sAKlaI4MBxDB23OAFqO4vwB6F+xCfLzGFQlZv7TVG1HefFIWKIbUBwlJYXU6w87OgBD+m2Bfn1GID+/EH3Ylr7l4xHwF8Liiay0cBAGVk5GUcEAgNPVtoHiwgoMqtyCfRhKf2RIHAUFxRhYsRkqy0eavqouvsZl0e2SRe630YSbzdL/I8kEP1nw1dCijjY9dUuS931AhN3RANjS1vkTkQX5+bxn/RDiidAb6zhXUz7fQvSv6Hw9Wldbj9aWNti29Q0Mhc7NhJuUQui6vSPI73SLkgp8lY9999whqfXZ51+isbHZKSkpgahBUjOpsl5ILBbjm4eg+SMAaqCbB7vtzvG+fbF0dT03907nNk/Qce72+obAfUxQq40fOCUQCnUgEo4sytUbETE/Qq86LTXLwbgJEaU4azhMOnYu1T2n2JySukuQla+62XwqX32qTiooX2mvVFwhGVBpxKQsA9p8pVVfcW5LMCWlfBnC3E0qd7HMufpIlRj9hCOVKaTKe8LVNJ6i1KO9VqhGtHHYA4cltDPEGQhc1PBSMurHIyFE2hoMU0Rs7g39uQTRj5x8Auqb26UjHIRYylbOfw8C/uOCFYIb/HwQ4gqAwL2EmNalpQvKV8y2ffD58mBZGngAEYGtPMuGQG1AmQWbPPUPcpG8HFAd/kAABQxOef4CCP91W8gC+AMBBq08iFhQG5sbnmXZ9OQQAItjYTN6qcwwTObA9tnILyg0trbthz5V+/id0rLUVuhLYFPHZ2wF3mWzvT6CiOq5XJs6Pm44qTxX8t/lFtu8dEHyaQciMuLoo48emMtb3eqq6S1N9c1CW4er4fsDvI98nbi8qi55E3x8QNltl22kIxhGOBzmq+mo+dWDcWNGoW8f/VkId6QWLV7sNDU3iz8QIIN+zCIjmkjqkKcFrjl9sMoN8eSulDBOFA6DjM8WzF2wVDRIuWwx8w6J602+ni8syENefqGezMjVtrBISQ43BYU44incTjQajUH/zukBB+yN4uJiNLe0MhAEob+moWOggXjE6BHw+TrnZWNDA5pamvkxlPUZ//H16quzgc8frgdwrodaGuundo5QV8xxnFInHt/a47avnA5YHgUIkDOYUZxVzqFUcUbIMk2MbiaZ+uLdgTZIcaReFAgbavjEU3WUVNqoU0dL4z+BK71eQH31pXVwcq6XSaqS1kkXZmWpDwVPnop7PK/UOg1OY94rjrXD7giBXHbaYaHAIpnIRjzcikhrVZLHfbeP3tb+wku59c0tCIYiSJDK+grABohFWwuW+CDc5C0CuTD+xHUlECLCXFj2lLQbCp6ehjGlFTp5MEPo0amlq695Tzpd5an+1Z9LC/tnWTZsBjHL0j6yD0JQFQOunkETmVt3gjCFclRPwTBMptyubTDs/yrz2RaqaxuwlpBwUB6NRjdJ4BmL5ctnLaDOSu5yGeUbM5MTHQvnL0I45XvfkQf9AIfuvzu84DRu/Fgce9R+EKvzfr79/seSF/A5Pp8Gwa95dzrddhtKv9+P5atWY83aum6ylatq9KdC+fahGP6A38i7zhzDSskyV6TfNUeMHoWTjtwbV154qnP4gXs5w4cOR1FhAYqLirDXHrvgyAN2Q6r1x9Nngp9EHeF8Sqlgo0dFRB8A6lctnb08R2c2FcsyT0SRYDual3wGsTu19R7oJq3Qye2KqY5u8glulyKbndpklVHI1MWPEkY/ITC4MhNg2LyppjQZzD0my13qBnF54JVqn4pT1C2pXM1VoHj645fyVNYjeE5Ypo6XNjeXD0n2xK3B6GeNBQC/f8AKxuBrXOIauPlQi0+f5kYr3VjTglB7GJaIkjlBEg0QsajvI1gQzhKBlgIYH8LCAsCSoCU2okvYNwWbQc+2/bAYAJUGBBvyZdsWGuvbsJavt7SdIsLzHXr8Ltja0jg9EgmrCRcIwzJnoD5lbeygp5tlK1fhk+mzTd80y8svwCU/PRN33nixc80l5+CGn5+JIQOSSwHvTfkcH3w8DeVlZbB9fgbL9CWuXlxYn/GB4+pmyoXTqbWtHbPmLOwmnj5jFhob6lFWWi4QK3lfuimSoe2gArGuKZa4jx536OD+8uMfHSDXX8b+X38R7iBccPpRGNinzFPhyXQJXn3jHZSXlsG2fNDXxep/YwftYDQWRWtb6zstLS3dnzpUgRCPx7cUMd8/EKqZi1DTaohNQWoScFxSGd3x1E09VZqNrzp8OaBFRshkx9ub6bZ3m3JmCrLNWqqNqUAJg7gZD/EAdbCeV9KcNuqTBTz7pAy5L7XzNIQO1E5L5SmuZSbQOYlEL9VHnEriVU5ceQpEk8miki9Ym6R5n8cx3kkfj9PaGEUoGIdo3PKYidJ1zpxCERtCsLg4BBZEBFA+4OIQ8w8b2SXaB4Jtgh4Du2XDIgCCjemybEF7cxhLFq9LNltse/ckkQVpb297R3+BWMUb+2aX2n7tjy6Wv//7RSxautolTS4YMrCfjB05GDzxGY5mCxavwB33PcS7HnfKysvF4iOE+rMtW8UG8viKVPmglsp6At2l/H4fvCtgTnXuvFJbvnPEtDndP1G988Gnjp4A8/kdU9c7Fy30ZJvqR4R+uFuon/R68vPyEIvHhRdWrliJYDTumZo+lxQXoaS48ydnVbhiVZVzw233cy9oc/vP1/V8NUjXzsYP7GCEr8DDwZD+uTRSWdN2nqRp2RdOpDmElNtvRLrBctg5JobMmKk8U+BSZbXXMhPkslGf6TaGx2mg/C5+KVA2CxW5QELIZKFTyuUxT/J0ilBOVs6+eXJVVdB61afiHihP9XKB2mhD1Eb1PVBaQels9ipXMPKEoq4lwyNtfBthIqMg1N6SIAARGWIBGEYwqb6hxYnylZFQEdBMIGJDFCw3KAgsiChQBkBEAIj5p6ULMNeGnomw3QTL9M3tn2VmurDpCiw20mRZFqZ+viLZem6QOxIqk4wMSOPaNW82NdTV6skng3ijZuX5/WhsbMSd9/8Br77+DmpqG7v1p3pdA/7+zKs4/9IbsHZtlTN8yGApLCqhnruU6usb0dTcjpbWIFatrjbfEUXWb57wjQuqqmr5La4Dzc0dWLVqLb9FRujbTQEG1eXLVuCLWYuNvLmlA59/OR+ff/El+lSUw0e5BnKtblVNHZpb2gkdWLGqGqFQCMoXEX7jiybr0XYuW74a+rdp8/ICWLVmDW69/zG8P3UWauqa3IoTeTgcwxq274WX38TZF98gCxctdoYMGmT6L7J+fUy42qALm+u7saE21lhfPSNbQxcuXJjHh43dPHnLiunC/dQju5YOsnyF7VRLBjQOY5y3PNYOKES07CAedMH85D79qaXaJFAlu4DKujBImPapAesg2SUpWxmmZMakMQdulijUTgUs0/0b3+ogHagf17azHzoIOk3U1ujTDwhUSbfKSKueZ2dw1aK9Fk6iVDwdPBvlO6zQPR16fRKjwz0mAAAQAElEQVRyErgqELSNsVCH13VyYOlJcKRiCg2NLWKZ/1nWgs3AZ4kPIhrwLBUT6JRemBscEMAANpJLIOyPxYXgggY+7aPy5Sv3IRaLcwOKIhLu/LNXX9nJt2Tg89tYNqcWTS2tpgYR0Xd9nT9yaLhdsyVL5qwKhzrq9akf8tXHo6u3DYty2JyCgjy0BTvwwGNP4uKrbnWuueVe57pb71PAFTfegzMuvBp3/PLXaGttdoYPGyZFpeUcBncc8gJ+vMfXo9fd+msGyRtx3iXXOmurq6WwMNfv7bFSJsvi+qGbv//reVx54y8ZZK7DLXf+imtbxJc4HapOJBLCb373Z1xyzW3OuRdfj8uuu53zK4iSklKA8xa8An4/Xn/9XVx9073OeT+/3rn25rudaKiNp8UAbMtCjK/6/vDXp3DF9XfhnJ9dh8tvuMtx4jEnwCDqo3z+nLm4654H8LMrbnEup8717P/VN98F+sIZP73Kufa2+9HcWO+MGD5cSsv7wNZToNlpWPn3IIklCAc7Vs6f8em0bN0ZO3bs5uz3CJVz6JzWxZ9AbKW6g84rHR6F7lKXozpxZvEQULbpwRh+4q8w9Pg7Cb/EgEMuR7+9TkOf3X+MglFbgbcvuWtn86l8unOdp+Rah7e7q46KVM/DlY4zE85F1dOCpJtUUbFEaWw8Ba9UuQcxQIoHofDAW1F01K9g9R0LJ+o2XW3VjZbgpTiLHlOqnvZF7Q3PZJnNVaR6polElAYMBb2UJlvRThBfJ87nD65OuF/9yXZYs2X5YfGOOzpS9MVEl5IEEMNGdIlYsCyb4INt+1jaELEghK/TDYcjW1paiHHj+2Po8D4Q+iPr67j8Rm0tW7CupgmLF7r/8bCwgfF4fKceKonzleh/otEopAfF7OINV6L3J4/BoLKyEsFQSD6dPlPefu8jvP7WB847709Be0uzM3LoEGfYsOFSVtEHPp8/2RmOH22CqKquRs26aiccDmHggIEI8NuizoWkYhbE4ubbygC8tqYGdfXrGJR80N/Rs1mHZ29xDoUjEayrr5faunWObTvOkCFDJb+wmPfDvSPaDv1pzqp166S2vg42YujfbwACgXy+unJgWRZa2tpQta7GtNPvs9B/wEAJUK5NKyoqQnlFJTqCQZn+5Sy89d4UvPXuJ878RYucWDSEUcOHYcTIkVJe2Rd+Bly1+b6Ajp3O7dbW5jfZp84fnyaRlvahrtkX21bOkuaV8yC+NI1Ukjstt85UTjdc5XrSK918Dwzf/0KMPOhyjDzwEoz+0Z0Ye9JjGH/aX7Hppe9jwIFXON5/RqLzla67+VKG+tMyFVTfo7vZkaEzSEEDIEktDKiN0pxkihqIxxnQDJOkVxL1ksMgaJeUoD/7MfAHF6IKQznvYFyoumiGxJWKJ1jrU+TsT4oDde+wY0JQXMdGcZLJ9qSos2Odv5NLfrHFTO1YACF2XGgmYnLFyBfCxpNEBCIWLMsHO+WHWUTkm+sER6yjI4LdDx6LBx45FdfedDh9RxCLcWYQ2xCSbQva+F3wiy86fwCOm+0Pempba3PjlLaWJsey7J5UN1q5xUBRWlaOocOGYcyYcTJu3DgZP24cH2ZGSGW/AaKvQK0M/bdoV1RcjEGDhsnQ4V6gCGB9L59tQ+sdMnSE6N8bLSopg01eqr2eDCsq+2Dw0OEymHqlZRXw+XxU4aRjrsmyxJwOBw0eKoOHjeCJrVJso8P1zZ1D9cvLK9mfkaaektJy+FICmpFX9MGwYSMwesx40/+Ro0bLwMHDTPDLyy+CyDe4XrTRGwDo/etoa0VbkwmCWVvEdbKvJ6xb+I4T5CtwybEc9M4Y0MwzTCtVxO0VTozvDymLRjswd9rjWPTFu6hZONUEIz/HffRRd0hgzA/Q0c57ST3zgyqJ0okoQmDibTY2Kle+nsLIdn9QR28dK1Qd5Sko7ul5QUL5ClTVAuaVZpSoNpSFqUBLgtqzgNYH1SHhRIsAvs4lipWNMbTypKsBRemkTxKKG3tFSCeTR2upPr16Ewpal5Av5Bv7BD9TkSqPs+FKO1pSWdukfSbqphjb7WKaF6m8XDGFNn4P5PoiqqPIYiNIIsIFayWCns+UlmWTJ8nWc1JDIcnIgaieDmA2FSOnUMtAnoWCggACxVG0RlazDt4tdNZLte88iQhELOhDgD8vDzOndz71WJa1Jdutfw8xa7uqls2d0tRUXwvhmuDjIE+P+L4CxwJiWbB5GlOwLNuMi/Lj8VjGfut6NYuLk8TVi2fUyzZmWoHaKYCLNJOeylIhk06qH21Puk4XOduaLtf+qY7l9d+8JbE4hx32J3Pfu/vo7PvGIOPNRlNDbe3KJYvf0b5nAo77cELyh2IaZr4oesrIpJvK4xAjppMjlZmGm404oRNqbcYLvzgdL167D56+dA+8ffuhiEXciBLY4mjUN9GYQY+Hc+gJUrhT2/2GQdelcG1qgGAcBQ/6sAeOhlVSAf0+p98cOa1gdMCLW5LyLT6fS9/hQPlAgH5jBNAPNWCCDGOzwzkQ7zMCMR4e1Eb7pHJPz9Egx3bEKoaBywOI1gNCQ3Reyo9TT1/rurEExtwEYNYp7L9pG9ujPG2LBvBI6SDEAoXQr3GqA7qNsdMdZSMQsfN4QgPnJXJepr30r/3nPaSumLrdDMqG4mK1IeWKsUvQx0zD08ZBtbAhX+wYG2pxw7IsH1ywISJstAKLRNKP/S0tQT5VRRAMRtHSHGTJO0G5qseicbRSHuSpTr/vtfFRJhiMoL09hBBLqiWTwxnc3hZGRweB8o72ME9+nGHUiEYjiMY4sLwBXVtA4beehH23CLYZCxELYh5bBT6eBpcur8fKGk5WtkNEimOxWM7vgjU1NdXtHS2vxyJRUJ9W39+kCyUbZO01V1qqTVa9LIJUW8UzqSk/Ff4bnVR7xdfHh+opZNLd2Hk6l2Pcmds7OqbU1i7v/G3ptI7FYrGdLMsqVXaotRaNy6aD75z5cKCcnoHTI6uSytwdQ1Us5EkpxpdGsUl5ByIzXkDLavcPqccrAP257rFnP4FNr3wbJZvvhTEXvIKJl01B5d43oJ0BUiDoe/CVGHPZR5h4+XSMv3wahp71N0jfkYgxloqwDlYWl3xU7H0uRl36AcZe9jlG//xTDDjuN7AKSuDob0NRx4EfFXudh2E/n4bRl32GkZdMR/Fup5vgq8FWT4jxmCB/z4sw+MJPMOLizzD4vOcRH7QtT7aMeABbA2jwqzzkVgy68G3k73YD2vQ0G6WsZAD6nvMy+l/wNsJ9d0KwASjZ5RxD5+14OooOvg0Dz/8IFSe/gg4UIxYW5O94Kvr9dBoG/ewz9P3pdAT2vB4mcHOPRZbLiLTjBMV1CByGPh13xY0ZkWhLXLvkkiJ+i5jqs2BSbRYbXhIIN3aLgc/m04oGPjGbvWRpqjBYBTF8dCl+fuV+zl33n4C77z8eV99yGLbefhjCoRghjqFjynD+5fvgwKM257cdP44/bUfced9xuObmQ5xNth2IEPW0gjgf8ULRGH5w6ATcevfRzu33HIu9DhwPDaIqB4T/dCjxHVysizdZxIaOh8UnecVFLNYtCXBAFfh4e+tqWjB/5lry3SQie7pY9rytseWZjmA71Hd2rV5J7whsPCPAec81H0JLS8NruVpNvT08ecvCdxGsrYfl4wbvoOdASB0+K3vmGUtJcB1Glw6eBp0OwMdgNGDCRORXDDLSCJ+ngzwJlU3cB6Xj98TI059wyjbZH/nlQ7GwbhVW1QGDf3gXRhx5O/KH78iTUhR5fUej7/YnYPTZzyFY3h8RjU30W7n/FRhy9EPIG7kLP3eFkcdTXOVuF2DIWf9B2C4yAbPsoJvQ/0cPomDwZAT5kF8weAsMPf5R5O9yFr+TwwS3/B3OYp33I2/Y9oj5bcjYvTHslH/BDpSZNpssBuQN3wEFY/ZEuM8krGoA2E04dgHyxh+AvNF7oipSiUZ+jQ0M3NTQJfvf6VTudRUKeAINoQizFrZCdr8EFcc+jvwhWyEWYpsHbobKQ29iILzKaWkxNWXNxMQwB1rEmQn0n6suboF4rNOJ4zgVVoJvCqeDd0Q8VcP6n2Qiwg3YNmAz6CnohixiYX2uUDCMMRP64a77j3OOOW5n2WX3sdhp17E47LCtcecvj8EWW/dFQ0MLRoyqxIkn7Iofn7obbr7zh/jphftjl93G4+BDtpE7fnkiRkwsQYgnwiD9nXD6zrj5pmOx516byu4/mIhf3ncKjjp8B7c5jlt8s7nnVO+HQMSGJMEHEWF1Oh5auroiXimcBA4svo+IRx3MmZX6d0SdH/DGB2icNbWHg1OaG+prLT50ZFXqFfSOwEY0ApZto6mxrqO5ofbtbM3musgn7OfJ6+a9i2goznXEzZxMh5AzcSmqDvfenGoqzCsswT7n34dNz7gDY069AxPO+w/yy9y/Mbz4k2cRoK9YmNGCyiK2vPXAhXj91+dj9ktPoXzSls7AfX+ua9yZ/vLdzsNnjMUT1+2MupoFTvHQSSg97BrU07Rw0BD02/MibRKmPHELfnP8CLzzy2NpF3OKx+2JtuF7INhnOPr94Gc8GUXxyoMn4pGjB+ODe38ExKPos9/1aPSXIhIoQp89fw5hW1ZMfx0PnjYOf/vJOLTMewtW4qebKYIqOOE26NXeVod6hhPFwUgYD/NYSKKutRVBBkuJMsqTzi/tKzNffAiv3XsB3v7tBQhVjsLAA66DRdkbj52Lx44bjE/v3p+n0jYU/+AyqS8YZAK82f6ok55MZ5XJxsZZKq1AFKZk5isq06YqS6FN61LEQCzCV4U0NsR3mglELOima/N9tMVHL6UVAMFXvSKROPY/aCsMGtBP5i9Y7px4yrU44eSrsXzFGuQXFGLHHwxDMNyk99m4HjGoL4YNL3J+ctGduPq6P/B1aBgVRQXYZ++xqFm3FuM2GYzTTt4VOlhvvD0VPzz2Mtxx/98xZKj+2VXj4hvNRAQiPjMeOiYKIsqzyAe4UFmKqVNEEjjvLoQ8NwASoR7g41PbrC9WIZL8oR0ZTVnyaZd4tzT/8w/XtLQ2vBaNRSGiPrup9DJ6R2AjGgHOYS6PYEvTe4tmfz43R8O3FpFRKo/FQmic8TzgB8zpjvYa3BRUnglUpmD0MygIm+Gx/XmF2OaIn2HkIVdgIE9rBf3HGdHUFx7Bordfw6C+3A8NB5j9zr+ctx//DZa/9BCGoxnjdz2JnizUL/tM3vr15VLGD4jFsz5C/Us3kw8M3vQINPhsxIfsAn9hhTTVL8d7T9yA4RJGYMGTmPvQUfLXSyfj4zfehT3hMNj+AjSvWom5r/wDY/s4sOf+m69mZ6O4z1CeNCejLb8fCvqNNK156x/XoqimDptHVqP29eu5FWmPjahrZuXBNIbj1kUgAXc8E8ymdaudd3//MzS8+SAql3+EybvuAV9+KdpqazDnxb9idIWDoiWvoXXFZygoqkBgwn6oj3lpqAAAEABJREFUb4HrGxkuVipGKkaY2jrFFax8MRqqICL1FhEhmCT+ANxwachvLWPFEOFNtmzYyZOeDSHvm6i0qDgfT/9jGk455Xacdeat8ubzM7BwVjuWL2sy7vMLAvyI3cYg4d4hh52+6aZH5Pm/TsHzT36J6TOXGr0+A/LRFmzElluOYvAMoLahGbf94o+Y/u4y/PWBD/HWW1l/39bYr38mEPZdxIZl+aEBUMcIELiXQCSBEWFKtl25nIlaZIS8gA9LFtVi1ozlRm7xisfjxxoiR9ZcX/dMe1sL22Pn0OoV9Y7Ahj8CnPJ8sG1FU2vTH9lad9ETSU/RaHRf6lrKb189Cw3Va2D5lHK3RTU0oJnLzpirWDfbdKHyVKb8GN9XLv7kRcz78FnMn/Ic5rz9BJ675Qg8f//PMbAE6F8siKsiobVqpQzpC2zFx9eR/YDSEZuTC6xZMBf+ELDFcGAE+Vg7izsZ5WXDYJdthnDReKPXVluLYn7SmTgM6FcMtE57DuUrZmByaRv69+vrqFJJ/6E4508rcNhjq7DTvStRMmyyshErGotWuz/EDiAaj8FqacYW9DOkP5AXDYo+JxvF9Ew/OHLPUudxyogy1xQzbdSxUKqjepUU+xxsNQ7YlH4HVJaqCQrKK3HWIwtw0B9WYfO7V6J07G7QyyodhwbvhKmMNFC/up9rfQpxU5sqOVDakNYQZRjg3tmgN5xx1dAoKyuG/gCIS32zuYiYDdXirHLBhohWb5qGb/JiVVi1qhZ11Q4O2G9PPPfKL53X3r4du+++iamGH7/5NMIzuaGACE/ACxaswpBBY9GnchBC+kWXMicagM/nR98hNilg/sJFqFpTh1EjtkB52SDMXbDS8PGVuyAQ9t2ybHSOhQ0RoT8nASwSiTcKenMTZNZC9XS5iqgfoT8Llm2hoy2Gt95Z3GnnOAc1NjZWdDK6Y9Urm15ubmpcYVlWd2Evp3cENqIRsGwbDXU1tcuWLX8vW7O5dgK2bR/uyevmvo1oS5jrx+PoynIB0snLhunGn02m/GBbE/51/SF4+ooj8Z9rjsCLt5yAxe89hy36tGHiQCBga11uRXVNdSjLVxpuYPSOmlzn5eTz0McABbh/6ITe+aGxI9TItz/ENdkBp9AP8KUQYmxYSR8/xvHz46BCIC9giapEQ22oWjQD82fPwLxZX2LWG3/BvHeewNo1qxCN2qoCVgcNzepHmxDXXxY0ks5MxDKEoMDsWbpvCV+HenwwCpkKjRYQ7ViFPDuKgA/ckwGxbCOOhTtQtXgm2zIDc2fMYHv+irlvP4GVi+Yg6MD4pitkurRO5VNNCyqbZHCVBYpKkz/w6zjOGotZjZEyK84PsCFJU3K+ThIIB8SybNg87VmWD0JaRL6O0/WyDfLj7o57jsLjfz/fufraE7DZFsPk3Xc/xtRpqSe3znbEowJfrBx+fx6Ua7nzAnGLjxx2BD6fz9QbDUehs9D28cTMOxAJRQy/50y9CizLIvgINkRsAC4f5tJxF4iIodYvczgZnISNsLQMAIoL3MtBIM+HGZ8s4fdN9728ZduDysrK9nLlmfPq6hltPA0+HY6EIeL5yqz7vef2dnCjHoFYNIpgS9sHtSvnd/6+UPce7SEiWxk2d8p1H/8NjmWozswB15sLnczuGM3XQ0+QX1yGSTzFbT8G2J6nvB34InY4H039rFeDDOCuO1vi0C3JAcxPSAZXfk4MGLrZtijqm4dgM/khIH/ETsaiuakK66pXIt44x+hV9h0offqWo62ebQ8D/X70MIad9yqKt94XjavmGZ1QcyP+c8OBeP3Kg/DJ7YdgzXu/x+dPXIPWBe+iLMBPR7EIbO5Zw0dNQLgViHNr9A3eAj6/GHsvi4QoJGHzuxsPu9Bfi8wrKIHtZ7Tm5inQfQ/JqzFWRq7P9E8b39ZYbWSR9g68efvh+PC6g/DF3Qdj9bsPYe6/r0P73GcwoIz1G61cmaPujEKcezU8ygH8Pl9qoxstAG6tRPpUlDL/75OIBcuyCT7YJvDZELHoMLVOkt9iivFRp6DYh3PO3Rf9KsvkH/94CzttfxrOPPkezJvtxnvHDEpnIxxE+YQUhLCtqTKJFyAWtlG7OmiUhwwcitLiPgiHwoiE4xg+ZKDhp7lzeRAI/YnYsBLBD7ASMi14NyDQH2YREWUQWLuuIGKpKSlmRXxooUhop2CxtJI0kQxJ4OeqWr6sAdOmrUrK+Ur0yCSRBWltany2uaGOz44CPT33Qqx3HPhteWOaB4Cgpakh3thc81vkuFLXQ9Oy6ahbOhu2v6uBrlhdngpukOoq70JRuScdoUEe6ygg5PkAm0tZbbiFcaVTmMijZKpMlMWsaeY/EY9HUDFkAiaf/SsUTNgZfff7Kfoe9AvVwOzX/ob2Ogey6kNE2uqQX9YP2571Oyd/091Qus9P0WfHM1DEb2sLmgVL+Eo2zqhWOmQkDjn3Fuy6RQn2Oe3nzn43v4/jfrvQ2WLSOPhqFqNl4fuOOt/qx79AxY4HwrftEeiXqE/5HgTrGww6iAF6wk67wj9mWxT/8HHDg/ZHAuYBIcFAsdWGgMQMKRyH2OI32OYGp7Bvf+x/7u3YdVIJ9vrxOdj/lg/wwwcWYfJW26CIY8CE5HHOWHfN9B5pg4X3X0uV6t4Zs4FQoFJJA5ZlNXHYUWsoZqVlhfAHfGykZ0ZmjiRiQQiW5YNt+2FZNkSUJzmsvl1RnBOmsCQfpRWFpqKFC5c569bEseMOu2G3H0w2PIGYssfMDsPyOVi0aBViPNKPGTPI+dHR+zmhcBiTthuI/fbdMs2FQDgGOg4Wx0REx0Ooo6BjKhBxgUwmDXrS43hLYkzd0htfof36JcsSE7Tf/9B96lMrTojDCHwOVSozzPz8/XebW5reE1n/ujJ76uX2jsD/ZgSEc7+poW7e6iVzp2RrAddBXxFJPhRWffoEQi0RcPlmNOFToeHrijZIhkxlZiNWxJMTtwIFhsovLgdEYAIe+em6SvsLqQPAl1fEPQLQVSh5/Ka3+AuseOZW0AzjdzkbW137IUad9GvklfTFipkf4N0nf49RAwCnvhpVz13BgBnHkB2OkS2veQ9Dfvhr42fue0/i07ffgNPUhDUv3mR8jT3sWmz5m3oMOfIerQqL3v6TfDJtDmIdITS8doOEO1qc0qGTsPnFL2H4Wc/AEZ/jxELaDFi2D7CA4NwXwE+HKK4YiG2ufh8jL5+KeF4posEmALofdrh98ReSBgr0KUA7q5TNrLEG6166RvQwM3zfn2HCvfUYwJMr6HzZR0/h4w8/AQ+94NCxg9TPkrRRrlvFhGPg0ANNAhaiRUNSreqsWCxW7XECJXHYedyY4x6nayliQTgzLG7wNjvtbvY2RKSr4v+Qsm0LzbVBLJzvnvouu+Jk+cuT1+KRx8/GyOF9Tcv07yPmBfxstyFRkJ8H4T+lRAR+felNIs+Xb2SfTV+NKe/PhfC67MrD5ZkXL8Fv/3CGI/6YQzXk8zWyPpVQTB2LLCGoyCEtBshgcgi8Ee7dMbiIKZKZSyvTBREtVeyVin9VELbRj88/Xo6GBvdJzbbtkng8fnBPnloaax/raG+DZdk9qfbKe0dggxoBy7L41iaExpaGJ2pra1uyNY574P4iYl7rRNvanOqP/wXzxSOLga5EPmsD7nLOouWKjV5Cw/IzgC3/DEs+fg4z33oC0UgEUGdIu5THPaLq06fMD820rJoBSVl+3H6x6oWb8MF9B2HpJ89h4aLXMH/a8857j97sPHXVvqiIrMbI/oCf8XbdW4/ii/sPwYKPnsbCha9hwWcv4oNHL8F/7jgVg7nfD+aWWPvqLzHnN8dh4ZRnsWDBO1gw4yW8+vCFeOa+89C30EEJX9F2LPgQC399uCyd+h/qvIovXnnYefqK3WXhKw/JginPobm+Bj7GtejCl7D4sROw5JOnsWDuq5jy3P3OP67dA8teexgLP3oOLfVroM8B7SumYhnbPu+z92Fr37TPBD0Ntr//MBY/dCSWfvg0Fi54B/Nnvow3/3A5nrnrFBRYEZQVcWw59kwmoKaNXhdSdegWuj/rA4dwTtiBvFSddsvv9zd6nNLSAuT5fXSspoCIECxugD421MfSJljkCQAFbHCXbVsm6v/2offw2czlbF8cO+82DnPmzcdVVz+CZSuqOMFjqOhTiNaWEFatrMOcBYsQiUYgIrDEQk11K1asrMbK1dTlHRKO4D23voyXXvoU9a0tqBxYgFdefhdXXfkbWblyHRYvWQmJ+wEdEk5euoECEhdZCax7wadQ6qqhB+74ikgKv7vdV+X4+Eq0uqod06auTJqKyOFJIguybuWqN+prq1fZHIcsKr3s3hHYIEfAtn1oqK+pqV+3/C+5GmhZ1gmevG7uW9JUtRK6GXu81FJ3Rm89K54qy4SrroLKbAal2g+fwFs3HYEXbz0FZXYb+PwM91FaNVwQ0U0+jtm/PRtv3HgE6ma9hXJ+qfLq02+V+fSFz1/GZ/ccgZeu2h/PXXWYTP/7DTK8MIithvGE5QM0AAfygfCslzHznqPw2jXUu/oQTP37vRhX2oEthwK6rPOoE5zxT8y650h8eOO+eOmag7HyP7/BZmUh80M6tgX4Amzbsrcx/9eH450bDsC7958n/rrFWPnEzzH1jiNQUDcbxcUw4xb5/Aks/M1R+PjmAzD/9xfLgPZ1WPfMVZhOvUDdfFQyQDd99CfWdwSWPH0HBpbSTgCwg9xqUVAIyIL/YMlDR2HaLfvio5sPwupn78aW5R3YegSg7dG+gRdNmGdP7tg7EP5T3AoUwi4elDSIRqPrLFKtBJPyC4vZ2TyIZcPi44YLNkSEcgUWG3jSjuoPgqxeVI0rLvgzTj3pdhx15JX46Xm/xMvPzMCZp/wKF5xzD6JhYMHsdfjJqQ/jtFN+gbbWMPLy8mBzhP/48Ee0+yUe+vVTKOaY6EmvqTmGX9zwDE4/5R4cfdQ1uPSi38rU99birFMfwJWX/h7xsA8+fYCAQNugkGmo0oOeiEU1gYgLJL6VJCKIRR189MGiVP97sD3p73RT5Vi+fG5Vc1P9X8LhECw+RXUR9hK9I7CBjoCIIM73cm1NjW8vnTtXn4YztpTzfxxhT0+46uO/IOK+4fNY3UqHHAPMsq1zqiRTcsOmvgbXsYOBHccAYysBSwA9oSSVE4j6LSkFthwJbDUUKM0DUv0oXkz5yD7A9mXArtTbZTwwth+QZ8PsQepKg0oRg5P+NOjOlcBeo4A9NwE2GYjkT2SyWVCdiaxnW576fjAc2Im+xjNY8etY0hfjh/G/a19g3wnAVgxIowYC27IvGlD126YG9AKtj/ydBgC7UG+LocAgtmu7scBk4vk24A8Am9F+D8qHsP28XRoDtcmm5LaLCcOAndmGPYYBe2wKjB8A5POsoWOjYJSZpeIkuyVPzi9adFCBgko2glq870Gfz7fEIr6ORJwlhvQvd8qKiziCYkahgXoAABAASURBVDZl5W1soIPJDvD1Xx5iER+WL4igYXUB+pVtir59hiDaUQxfeASKCwaY72RtrQ4CsZEoLRoBn48jzA63t0cQbS9BiX8iiov6cSwsBAI2bfqibrmgbkUeb+oWKC8bgmBbAHnOcJSVDOWE9tFapxSLROLY0l4JYSbEJVmKKE7yO0p5XB2fT12j/3mqaaSI5POV6Nk9Vb965dLH62qrG21b+9eTdq+8dwT+9yNgWTb4LRCNdTUP9dCaYy3L4tkDaF87z6n54kXYeUgGnKy2XEFMUMiqowIucd2EU/Vs7rr6gzAaAFVFZRrUFE8H/fUH1U3nK60BR59L8/OBQrbZbyuXQVUduqibk2YzEKBOIXXzE8tY2+UqJPpLJT3xFVEnkKZDF9DOaqDQAJbnB4T90CAbIM7nf+5tMJf6lYQvz4/2T/uifVeZKmp7Va59MP6VmQDjg7i2h2cTqK6xo6LKWFDqplTc5XTNXbnDt3U8FVduBvj1GM3uOHE9AFZZVNcfG+5gidKSPOk7MB/6UVLpjRE06AC8AwQfR72Ej1OlpZXIyyuCiMDv9zFAFsK2A9CbqKe/wsJS8vMp9xEsBkMbBQVFhFJYlj/xJMRBpNui4hKUlfelv2LKfCzzUVhYRps8cFgTIPQjxIWlDrGWLgCC/9Xl43jop5HXX5mV0ggcyzEbnKtNq5bMXdjUWP9UNBqFiPYnl3avrHcE/rcjIMLpzZ2yoa7mmZmfT3kvW2tmO06AD4HHePJ10/4lwdp26LMezRHXHd8TppUOaQPMVJdkxmRkbE6qL5pAg4KWnpEGNA9PLdXO+EhlJnAjI65y448OmcgBjCxBmELbQET5Rtdodc0oNntdlP1Wn0qnani0yszpVRkE9am8dF3leXWZW0IFqkN58NpDhupR1C1RZNqj+h4oT23VRoFujJ3iBsmSqVxo7CsblqIhK0SkQ3e0GnJXEpgsDB1ZuVEHQXaCA+cQYoR4F1AZOw2IwOLjh2W5QQ9IDiW8i4GBKEdNH3+IeclxOn3CyLQu5TkQkSQALo4N6RLAz0D40n/mob6+2dGmcRwquBH0+Bdk1q2p/l1DXXWI+hxT7XMvOFxZvbDhzQOdo02NdaG1a1fdp3M8G0yIxQ6j7hYqd5wYVkz9D+K2Ui4wFrgbtkt2z7mCmKB6nArd5QmOyhR0I0+wMhbZ5Nn46kTr1jIdPL62T2Vav4IGLI/WMhPkqi9V3/OtPPWtZTbw5NyCzK5pgr4SCQOVp/pLsLsXnhJtFVXgtmt8qo/uBi5H9fh2HEUDx+knVZcJzFPEEpEYkcUEk4YOGrjRB0E3OJnugP0jWAx6PgMiNoQAcBQNIHEJVBcQeJducB7uljqUnXJQV20UFO8EbLCXn+8f1q5uxpQPFyTbyPb/hH0tSjIyIIvnfTK9qb7+pXg8yuFl0OeMcnoBG+sYfL/bHUdDffUHC2Z8+n6GqWxYTz75pE3kQoJJ9fPfRf2CqbAChnQzLveeNlaqmA2YW4Frky3ntpHLl5ppYFB/iqeC2mXiq44GNZUrng4e3ys9eTrt8VPL9QmEST/sW6ptNtzrg1EnoSczT9fwPCJHSTNXSkTrZ2Fo6cGB1hXzC2Jlo1M1l6qxpRk3QEMoPmQwX+3xBSx5Sm5EkBwOiAgDns1SwTvtgZfXf0/XoY7HA9w+O9TLlFw9uqZQjJ2IGBwQiAg2hkub6fA0+8ar8yWmK4iNFpGJLH5IyJkaGuoeaGyoi9v6viinZq+wdwT+NyOgc7O5uUH/TNo9uVrwwx/+8GDbtnczOtxNF79wJyJBcN8wHDewuWiPp0FVpgstEhbdC0+uZXdpJyebPBtfLbPJzE5mMtXqBI+VzU41NQh6ekpnArVX8GSpuMdLLVWe6tPDxVMig8mjcpaiRgTjU40UaJEoiHVN3PJgFRZBKsanClYqYYJgLBYzx0Jl9B9SiJIyP+L6WKKMDRY6uysinLwa7OxkCQhEBO6lpasvorjL1dzRUTTT15UrT0HVRFRX6AcEywAxlgJAARvlVVAQwIzPVmP6tOSzjz4AnM6xyNmp2Z+991ZTQ/2/3a7nVN0ox6W30Rv/CIglDIB1782c9uEb2Xqj89yyrPM9ed3891A1/XX49LM+mRoAWEDnuW4PCshy6a6h8qRNFj3DpnJPeiqnmlFPzbSOTHzV8V59Kp4OxoZLVUsBH/SpkMsXxcmkekkiC6LtNdsn68ii0pXNhjAZnpZqpqUHShthjkzbpfqqoqW2QX9AR3HTFhWkA4V2YTHy+/U3Es6BGOeAeR1mKcfv9y8k04zloAHlKCzI49MPrVT4HYH+ME4s6iAWjRO6190pd6AHGJH0oGdBRIdQbRW8hiuu4NI6gC7WPRdRezF+RCwquDgg+P5cAsu2zE/G/ueZz5Fy7RaNRndJoTOiddVrbq+vW9fi8/kyynuZvSPwvxoBn8+P5sYGNDZU38Q2RAjZks7zfTzhsjceRKTDgdgeB3wodMFb+rn2DYdmBpgxkcqcVOZBZg3WSYFu6iy6pVxt0D2xm4G3bbFSRc0GrwgVPV9eSVa3pO2gaTd+OsP4SCgaPF0hhVY1T0dLrcOI09pleDkytfXE6tMLfooreLJkyc5H+mwDO6+fYTHeNbe2ts5WQnd6LfWXx9oVqawsR0W/Ep4EaaWM7wBEBAX5fuQXC/KLLOQVgXNP4F3a4UDARn6JhYISH/IK/BDOWJolVLTbCgkSnbYep3up+gIRCyJaClXE4IDg+3YJ+yTCnKArXE+D0z9ZgfmL3b8nKiJ8O2Rf3lO/53z50ecNtWtfjHPV0aYn9V557wh8JyOgc9HhO6/aunXPzfj0vbdzVcq5ez71LdVpWTkDa6Y+DztfqU4QD+U2wYTkZu3x00sq6T6lkC7qQlOPS6cLK53QuqiWztZl6+313WQZd2s6YTI22i7TJzK0VFpBHZGlRUbwdDIKE8xs7U2IMxbJOrUxqpFgaKGgrPUCVSZ0aSfpbrZRoGj0TvCq4/3/sqSkRH8oFGYi0GA1oZoAy7KwyVZDeVLQn5dRzrcLDs+xMSeGM87fFb9++CT86uGTccd9x6G4JA9Rngrh2LD9Plxx/SHOrx8+Efc/9GNcdOm+lIXAyczGabcUiHZP3ThiVAUiFlxcVYSZAovvYRIR9tViz4TARNr2WWhtDuPVF83DEJkmHRyJRPY3WI6ssa7urvq6mg7b7j0N5himXtF3OAKW5UN93brYulXLb2O1mbZBsnnScpxNJOUvJS1/63foaAyC24GRe5lxwIyJRh43d2l0c6skA5IGjlyqThZn2fjqKz24qguz4hWhgmerpFDg0UQpzZy0naqfWdrJNb4SjgzeKcqIeTpaqv+EqaurDBfLnaueGhJSHwKU3cWQQqcwAHvEHkm24zgfeoTujNwgJZTK3HqzYQw8wiePbu48u2+sdPj0pgMxbFQlxo4dgnHjBmPyFqPQb5gPwY52BjsHg0eUYJc9xsrYMZSPHYyRY0rRFqqCviLVmynCUTDTC4krtd0qE/bRIgjlkiwBwf+Hy+EAx/mgIV5/SWu/83n6fu35eZi/xDwQQUQswo2O4+SpPBvoaZCB8FF+S4bwoSmbXi+/dwS+ixEQ0b0qxm+BtX9dMGfap7nq5IPzpSJSoDod1Qux/P0nIIHMcc7sIiZz5RoQ1C4jiMt1qK/gUtnznL5opnK6ItY1qe9MfNXiXs89W7FOUF0PkGijkZLJZPTVp+FlybQtWURJtvGhDlPrSEp7QGjHs1BSiaRpV5KRDUmrS9vgsRT3zLj1wSkbDP+QbdQ1fTsOD3vJ3x+1PEWWUwgmjZs4ABV9ihmAdFgN6xvO3KZalg0RG1pGwu7JM84dWCubtEUftAdbEYnEMXrEYATszn25g/xQLPknT6nuIBpxoH8LtLkpiLbWCF/nAiIWOOENOBzljvYImps60NISRFNjB8JBnpHR9Qp2RDt1qBvsiHDQuupE2abm5iBaUiAW7TpWDoe7vS0CrUvbpQE7HI6aNoZDUbap02eI7dB2a9v0r9XE4zTuFH9jWNzMhk7ffr+Npvow/vXXT5J12La9I4Pb0UlGFqSmftkttTVrFtuWDYePoBsU9Lbn/9U9sSwLtdVVa2trl96cZboathOJ7Mr94GRDMFv66v1oWdsAv98Ncrpmye6a3K3K8DLKjYT2XFa6bHUXIJrgZinUJ5Vy+qMpVZh3Tznt0o1SaLVTUI/KFrZDSw+UnwnURnUyyVJ5qufRqbjHSy/VpwFmqs/mpKvkpNVGFTy71LGnSxUZEBUM2ha+vAKjGo/Hm9DWNsMImVkEkziR3nccp0OJoUP6YfDwCqRv7Cr770G48WvQs2Bx47T4+gKwyLPAeg2o7+UrqoSBEFtsPZaNjvF8F8fYyf1UhBWr3BMLIMl/ine0R9F3QBEOP3prnHz6btjvkE1QUMyTJIOLiCAeiyMcCWOrHQdTvjPO+MluOP6UHTFiYl+eNsOcwUwctWAwjAmT++DEU3fEGWfvhhNP2Qmbbj0E4TADIQeSrhAKRVDeN4Ajj56M087aFacSDjpicxQU+aCBXETrcxCJhrHdbkNw+k92wWE/moT8Qh+GjazEQUdujnGb9Ecs5sDhqgkyMI/btB+OO3kHnHTqLthh16HmNW+UQZWu8E1cZrToTETAgQPcDGBZVBzA+28uxpdfroB3WZZ1Ge9JgUdnKhfPmFHTULf21rbWZgg3IeqjF3hPuTJ7x+G7GweIIBQM8lVo9e0LZ85ckmmuKo/3xHZEbhIR8w4/VFuFpe/8FcJnay59cGWoWjfg7eQeRDaVmDjHiedKVOKyzqmnPrVC1cvlis9yGcVqz2oyyrhNdeF7el6p9SZxIurL7SD3wC6WXYme2qrapm761DqU7hGoq+PuMNN2aCnEFSjC+tTp1UEzg6qd4grqU5n67F88eudks7i/TZPi4rUqU7A0S4D+uKj5mXltxOZbD0IkEkuI/rtCxIIQLAY8i4FPceHJr9ObNtmlhHqKzZizAHX1Ddhi801QWVEI245j8majVITPZ8wypZcJfQY7Yhg/aSDuuPcoXH7VgTj3wj1w/U1H4pa7fojhI0pNkOPBDSeevQvuuu9YnPPTH+B0BrgLL94bv3rgeOx32DieOIMIMmAe9KOtcM+vjsd5F+2N0xkoz//ZXqSPxXGnbo0wg1ooGMPQUSX4xd2HO5dddTDOPHd3nEW45vrD8Is7D0FZhZ8LMoII796Pz9oRd95zLIPpHmzXwbj+F4fjjHN2w9XXHop995+ApqYGtLPO/X+4Ke574Dhoe869aE/cfe+PccnV+yEvz+JJvHN88BUvEYGIggUiAATwQFHopHcgVhx6Qn7yr9PBJyRyARGZBOBsQs409YM3/lJbs/Y9vbc5FXuFvSPwLY2Az+fDupqqL6Z+8Nrve6jih2Lbe3k6C164zWla1wzbD8Qdl5soXCJDrpsqn10zSDpZ6sMzTUvxAAAQAElEQVSDTm5mTP0pZJbCxKZs9eWy8/qT7te0i5kQPJluBUkyiXjSzlLryyF2Famgei7B9pP28EylihVMG4gYW5baceUpZLJL5alNwsSwte9Kg8ZaagB0CgtgDen8Hsj97V2jnMi4Q7oYBVE+LSXfk265yTD4Axb0tOJq9JzTB4TBzDJBzwchLmJDG+paa7MA1UPiYlsTmCtbubwOS5ZWoaK0GAOHlqGivx+jR1ZgxdpazF2yDOZKGEUZpIvKbVxyzX4YNWogPp2+ANfe9CC+nDHHmTxpOE46b2e0tDVi5Jg+OO2U3SBxC9dd/xBOO+MmvP3BZ05pcYE5gfl8IZRW5uGss3dHcUEh7rn3Lzjp5Ovw7/+86xQE/NTZEZV9wRN0EGf8ZE9MHD9CVqxc61x380N4+JEnzalv0pZjMXmnMtTV1WOHnUfgjFP3hE/8ePm1Kbju1t+hsNLG7rtPMM0PxhrQ1FyPiZP74meX7Y8i3qSnnnkXt971COrr650DD5qMPQ4ejVaesoBEZ9HTpXoCHVvhuAMCGABnIyGZ3HFOkrBQWBTAJx8uw8cfL0yyORcuJvRPMjIj0fp1ay9prFvX6te/qptZp5fbOwLfygjYDICNDfWxpobaq1lBkJAxcU2VcS7f4Ambl07Dgtd+J758jwPddzuJdCyxZHRFqWJyo03XS9CqpyYKCVa3wtsTY7mUaJWtLrXPZqoymmZNeuLybLVUfQU18ErF0yGXzNNVfzpG3tbj8bOWxgAQDpr617Yh9UrIU1ndcOrQPMkmaW6opcw42WWD4es/kUgyfZHEiCSDIHFwoiS/C46dOJgbfzGifJWosswgbLzAsmyCBj2bdGrQg7lExJSdmWlmJ5mCtbeGMWvWMsOZMGEYRgwrd/LzAlg4bzFqV3ad56FQGNttOxITRw0GvwjgrFNvxq9ufQGXXPwXqW1sxZ67TMTQcUUo7xPjVg+ebCNYuXotvpi6Fr+47jk5/7wHcOnFD6GxoRb9h/hRUZIPPQ2tWVuD2V/W4P47XpPzzn4APznjblRVrWSw8OHF52bydPgEzj37TvnNHS/ikQc/wuLFdaa9ZTy5hsId2G//SYb+fMYCXHbxA/jzA+/ihsv/huaWdsOPxkOIOVEcuP9kFNgBvPLaxzj39Ntxz40v4Rd3PMPBcnDw4VsivxTI/EqaKnBBxIKIJAEQMwGQepHVybRg8cHEhQTO2aKvZ//xxDSEY+6vV4nIcI7FRaluMuGzPv9wWk316ms7Otph23YmlV5e7wh84yNg8RV8PBZDzbo1D33+8Vsv56qgoqLip5zPm3k68/51NYLNEUjqdE1sSboRe3peqSKPL1xL+prSoz2d1FIDl4LqqG2qLBX3ZKqbyk/H1U86T+msfAq1jSxM0npUl03nHm9YZjtQfoKCE3exbkHIZZtc25lqY5hpmdajkMbOSqo/BVVQOwXFdRvTMld7VI5E5vlQUn0orSBRwDfhUAQKC1Wk+7t+U/vUEInMSpSm4Cb2AQNhixKDBlZi/MSBiITpRRkGBMKZo2AlT3sa9MRIvUwnioeb0TaPBh7HgTYScG1YHzEXB68o65s/031dO3nrMfxGN9gI58xdg0hzgBqdSUQwZmKlYcTYzMN/uBeuu+UcHHrYnohHY/D7Ahg9vNxZMGstOhgwC3ni+uOjN+PFN36BK646CgE+Cq5cEOarx0rUV8WwpqoBurjuuesSvPbuXbjljh+jT59KrJwfBOIVyM/Lw7tvzMe//vIFX7WOxAMPX+48/pefY5z+Z11sRSgc4mAHMWCwO+DvvP8xQu0Wxo3eCg3Vgrnz3e9uOkGLivwYObqcVkBhQQHOPv9oXH3jT7DlJD0tCiaMGsaTKvg9MggRMwRGV8B/pEUSJWkYQNrlJGk34NlwS4t3Q2UKQh0tLfPNctb0Krz71lxlkA+IyE95f7ZBD9fUD159uG7d2jfEstWmB+1ece8IfL0R4LzkOrXBh6+ZaxevuCGXN87fkYSLPZ11n/4dSz58HX53iXItwOxHGgN04it4uqllF74uGwq78Eh3SRRq0OjCy0Ssh142P+4+mskpoP1Jlxh9tt2UFHolUXcciOir0lQ+WV1StrakKhkd9kt5uXyp3AB1mVyUiJNoI1Fzb4wgR+bp0cxoebQOQsxnoWizQww/kb3G+aOBMEECVhIjQuFSFp8QTNrtBxM4OBY3NgUfJ56e9oS0UK6g1QlpkiYJc+WxgOJaekCayaNAz6wPCkjh+/0+BouFiMZj2GbbCTjwIHcP/viTz+Hj649Oe8UEReVlimDo0L64+abTcfkVh+Oii/ZH/74uv7TCloXzV+PWG5/DwqWrjO7g/n2w336TcN+vz8SvHznT6du/ArXV7bjtpucxY84So9OXfvfcfVPcctsJeOzvFzrDRg5ES0sE2+0+FH984iI8/PBFOPGUPSQvL8xXoLXGRn8Ap6DQRlGRz9DRDkFhXgVsnx/Ch4dI0B0bLkrYAT8KyoqN3u67TcatvzgDl15+IE4+cVfD81kifvY3yuiutiJ6DyxABMmLM4yPFAnS9a2EZdmwWJ/QRksda6DTTmABhvZ4cbA6cnz451+mSUdHK/QSkRK29ZfTHMevdA4Ir1q15JzamjW13e9RDqteUe8I/BcjYNs+NNSvi1StWHLBihUzG3K54NuMaziPK1UnFmrGrKfu4N5CilNfN2uHqAJJd5korQyW6UnZXHKGrQ+yHm4YaZnRJU91FCeaMRkZM21LRgUyKdb9nFj3lCnYeVraRg9PLzXQcMF3YXunwXR+qlJP/fF0Vc/zY3BPkKHU/hm23gQS6fpkGXFPmY6hcUEDJsQjvKVDJsE/cjdjyr3MsSzrn4ZIyXQ3TCFp5DjPeYztdhqHAUMqEI06EHoXfUwwQoe5AgsGM80BKiRxZLgcaghEFCyWFnUERJB6+QM2VixpxrrqNgwe0IcnucFobmvD8gXr4PcXpKoSd9DW3MISmDt7qXPgPhfhR0dcjSMOuRIH7XeJgTdf+wJ9+lbg1efn4LzT/oCzz74fj//pZcyevdzY7bTDRNl21+E8cbXj0w+X48Kf/Amnn3oPHv7ds/j8s4V6fMbECUNlt/3Gw/a347IrDsaEcYPx/ItTcNihP8fhB12LeXP1bw0AfEOD1uYYmhvcqTl4yGDEYmJ+8CTA76tDh5aYOkUEsUgEHa1thn7ib686e+1+Ho4+8hocdtDlpt0H7385Vq9ai/z8AHUcApPODieBkzSJPIH+syFiQQhI3AflGh0INCF50QdZSdIgDvILfFg0twH//Ps0w9FMRPacFImcqXguWDRr+uK66rXXtrf3vhbNNU69sq83AtzEoD/pXV9Xe9fcmVOTP8OQyWs4HN6O8/ckT7b0zd9hzdyZ8HEb4Qrw2KbkMjKBRst0mVFg5smS26DyCFkTHalNYjlmVVOB0VMkC+hXKbrrJtXAlc3W3YU6TYw9MyZ3izBImlxJ8pkUywgabDIKUpjG3mQpzByo1wdjYrJOZU/WycmOqa5uberCiQAFmx/Dw5PuocZmMfNuf1PWIrNL4iR7gRGzWZmD+pVii60GIhyKkVTXLNY7aTPURsCJSNCqhNYKLBLJ4V1M5ViWoL01iHkLlyc0gMWLVqN6bTMqKjl7k1zeR1axeon7IFjZt0zCMR+mvLsOFspw8SXHOD86YV9UlA7HDnttht/95XTceOMxmPV5Pa65+ClccPbvUFvXSA90GGvFkPEF+M1jp+C+e09GdVUEt171Ak4/8QHMX7DK6OT7Ijx1hjB4UAWP6I7z58dfct57fSlGDZ+EsWOH0wkgbHuwPca2u0HxgAO2wW57jUdBsYNDjtkWI0cOgV7ax462KKpWmGHG0OEDZM2aMINwEzbdZBNcfOlxzp77bY/SkoGwxKf1qZkLIhCxwBzC0rL8EJYihgPNwdyAAAZFz5fpJO9FfmEA//rHTMyeszJpZNv2jY7jjE4ysiDTPnr993xF9S/9FRdhxbQxbe8tnd5xcL7+GOi0E8tC9ZqVH3/8zvM3KZ0Nli5dms+3EveL6C9BAOHGVZj79B2AH5yZMJeIKXhvuJcQTZDEgGwbveroWlFbo6OEseieOVRWsQfdNVyOkTNjchlZcg5hRkk2viqny3qqIxlscyiqzxxirdaMqRkfjoEy1EbLXGB0qK++FVJ1jSyVkQU3dvRhnmiKC1GwyUFJTe5Dz4pIMMlIIFaiTBZUWkYi+YS1554TYfuEndJJTIlJWotBUjKtXvkC+iBYBBcHBJkuh5suRH0DDL5GRctQMIoFc2oNrZm+zmxtDqGoOE9J2LZlygBfKX704QosW1GDAQMq8dtHL8Vt957k/PLXpzv77r+DHHH4jk5zcyucjhC22nKos8uem+KBR87CFdcfjcuuOhp9+5RLiO8op3z8iQN+i9x+2+HOVtuPwb0PnY6rbj4GV91wHMaOHiIOrw8+/Mhpqg+hQf/Ekohce9MZcsPtZ+K+35yMwYMrTHv68fthIODDKy/ORGNrB/pUlOPXD56Dx/9xOs47ew90BMM6SOwr2G0LL78wm69mothtty3x+z9fgjvuP9G55qbjse9+28k2W491mppaqKsnPAEgEMuGvt4kBhELQuByRdZLa1NQBa9UvBsYj+QKbB/Q1hzFnx75AJEoH6UAWJbVn0NwF9GekrN40ReX1tZU1Yptga+ieoHvpL6Jcej1Eef8t1Bft669tq76Z5yI7uQkkikNHz78KhHZ2ZPNe/YWNFbVw5c8FIB7GiAAhBkTdIkogJeWmTZe3diTMkWomzVRrj7UxjjPqkgBG5AMQCQzJfVDl91EytN6ugnIiFGYKmM15LLvzCliniFlFXTqpvrs5HbFjI768irtKu5GqZqCGSvaGTyhRdLcrwSZszB2ESA+dDv4B082uty/4pZlPW+ItMxKow0pIslXottsMwyD+RovEtHToBEzM9UkSuEkUrASpST4LHImx+hrh0WEr1xjiMYUItx0bSycV4NQOEJeBNO+mImCQDHifLWoOqFwGGrn5yvGpsYO3HHLC1i6eCXGjR6EU0/bXUaPHiAzFy7FOefexI/na/HF1CrcfeeLqFrXhK0mD8NFPzsQBx28Fapr63DdDQ/K0gW1Ur0qimuueBKLV6zDhDH9cf4F++GYY3dCR6QDd9//uHz8/gKJhUvw6B8/RlsobH538eKLD0bMacc/n3qDrz1j2GTiMJT1ycOcz2pw1eVPYv7CVQxaQGFhAW649RF8+MkMHRz2A9A/WTbryzW47+6X0NhYj9133gTHn7CjlBTn49V3P3KuvfpeiUbDPMr76cMmWBD+0yF1tPOKEDiKzHtOro10KjqKMkthKQeso7AogKkfVeGl57u8Fj2KE+kY9HBVLV26vKWh7vL29lY+rPh60O4V947A+o2AZdvQX4qvXbf2xjnTP0j+3EIma87TXUXkck9W98XzWPjC72F3fZFkdqAVgQAAEABJREFUxBpYFLgSDK2lbt66LBQ3zLRM5SoTKmngShN3IVVHGaqvoHhGUCFBfWeUk0lxysonIyXlstP+earGBzM23fhSOwVPrqXqUyVn0PF0VD8XpPpOxTPZeHV6J+g4lbSdLL5SMvUwXBVOOBB2p+U8ohnnjUVB99Te/lIsFmtQQVlZGbbeaThfiUZJCkS6AyD4by/LEtiWD489+CHOPO2XeO7ZNzFwYF/MnbkW553xB5x00g1457UvMWjQYHzwLgPbmQ/ihmsfgRXPh82FUVDgx/wZdTjvJ4/itDNuxa23/gkXXnSXc+ZJNzqzpjfIwP5jUFBYhP/8+0s577RHcMVlv8N1tzyK8y66E8cfczWe++dUDOw7EaWl5fS/WH565mO45OLf4bqb/4CLLr0fxxx9Fdv2OirLRqO8vAKvP/0Ffnbu47jhxsdw9vm/wGmn3IZf3fkyfnLGg7j7rr9D4n6M26wU9WsacdHZf8Rhh9yEQ/a5En9+5E34A+5JtqPJRozDmZ/vx4v/noNTTrofF/7sftx+219xyqnXOJec9xsJtlSgT+VQgOPt6IkZaRf5yuE5WoseQZC41YlbJSJ0TSBfxIJ4AIFeTlTw4G/ew+zFa5Q04DjO7Y7TOtAQObJPPnj18TUrlz8ei8fAp68cmr2i3hHoeQRE3Dm5pmrFs9Pef+XXuSxqamqKeWp+WETyVS/S1oBpj1+FIE8G3C6UlRnMDuyKFFVMS7OhKpEG2iJPpgEhTZwkVaZ6Wpqok5R0RbQuXXpGLynqjvDFQncmOcaeZaakMoVUmaGZMUHrRfplBOnMrnRPbVVt1dH+Z6xDFTKAN7Zqp80QMphyDV8XL/Eo4PTpi+JtTlZzI+Pe9W8RCRkiLbPSaENKUdEaGrxgCGYH7L8VCvkq0r0B2hwyv0qvVL0bqB8B6zGSpUvqsWBmCyLNA1FW1o9BIo6F8+uwZE4c+dZgFJdUorGxFfNmNqJuVRFKi4caW3YOeQU2wsEiLPg8gn//fQY+eGON+CJDZPCAiQgEiug/juKiAjTVRfHuayvxwt+/xMevr0WwsQ+GDZrEk1olBziOwoJ8hFqBKe+sxov/nI0PXl6J5rUlGDpwEkpL+rM+II+vOxfMqsfL/16A6e/Wo8AejqL8AZg/qxFrFvmBWAn2P2RzPPLnM/Gb356B0WOGIhTKx3777YtNx49kW4Blq1bSlwNLhONaiNb6Ukylr3/97UvMmR6UviUTMaDfGPh8XMc6EyDGLlOWvMuZhCk8VgUDsFhalKhPBaKJpH+ntb0tjHA4hNETSrH7Xpubv36TENNORsfjBfd5dK5ywYwpl9RUrXlXLFvtcqn2ynpHIOcI2D4f1lWvmbdm9arzqZhxIyPfpD59+tzMB6/NDcFs7l/Pc2oXzYbD16C51orKFGjCvYCbKAldHSyU1Q10WapM15Ti3RRSGKqnpJYKimcEFRI0cGSUk0mx+dxFtFty9+dubMNQn13aSUem7SolzqRYEjy6i01S6iIq8/RcTpY8RUltsmgZtqoqmLYRYeLNMCKY+2EYLp0pVzuEgfytTnQCZYPUhCdap4Fz4vFM+srT3VDLbkCj5I+Sbr7FUGy7w3DzJ8i6KX5DjLy8AMrK+6KkpA9E/IA4DE5FqKwYiKIi8niw1VNjSUkJKsoHIy/P/UlLJC6/30YpT60D+g9D/37DUVraH36/nrw6Ry2Ql4eKyr48aY7iN8QRDLaqU0APnTr+gB/lPPEN6D8S/fsPT+jkmxuhAZeNQ2FRPvr0HUT5SAbXSvj8AdZXxnb1R0FBCWZOX+uUlBQ648YPwn2/PgNPPncpfvXgyejXpxTzFy/Hm298wqBaylOSj+4s8/uHlRX9MGjgCAzoP5r9rYRt+VmnvsTsbBsb2i0JhDwFFt2SQMSCEAABDKDL5cQd6DfY1pYg9M++7X3QKFxz6/745YM/wrXXHowtxw3poi8ixzrR6JFdmBmIpqamhqql805fV716hY+bWAaVXlbvCPQ4Arq2GmrX1axdtfLolfM/73wtkcEyEonsw/l5oSeq/vRFzH31H+K4y9djZywdcs0GrYjiBC8lWB5pSuWJwcwy5UabILIU6ptLLYvUZatPXaKq63Iy5/oK1uimiZWX1VaF1E8UxNhuk7ul15cEq0t/svqkci4ZxSYZHa04vRIjzZCpLtmqrmOWIMlx22qeUgyVIeNrULusGCU7nKPmRoH79lOcF0sNkSGzMvA81utEphN4XwSHHrElN3tBXFulzG8BHCfOwY/Ts9dtBgG+CnQIie5TrrwYS9WjakpyONqO0aU2S4d0ipio2sZp65UuTkGXpHaOo3UoqK6KxYwDB5OEEJRPe70jrMe1cRDIE0z7eKVcfek/5YvPZqOxvhVDhpQi2NaB51/6ABddcBei7QUMnn3og4m2bC0R5sQdtpsNpNfU/nnjYdRMO1zMyzvlwoDXCdpOT6drqfexvTVivrsOG1OOUy/Yybn7N0fimuuPwJ57bIbK8rKuBgmK/RfHsu5zHMf9kdgEP1OxcOHMJWvXVh/T2FBXr5tZJp1eXu8IZBsBn8+P5sb62Lqa1afMnTFlVjY95XM+Vtq2fTfnp610sKMKU/9xFiIRICYCm0shEhNYLJHlohrMSjKZrkdXkcvSRdJyVTMy+tRtUSFNpZOkjhKqr3aKZwQKmZDTFw2zydU/xRmT+nU7yL6pBhnaLPWVyS7XyVLNFdTW86l0JmA1uqVlEmXkGX1K9Nug+laaJAxNxCuJdkvxEJA/6Ujk9Z9gZPF4PMgD3W8NkSXLGgRFJEybhwkmbbfDaGw2eTCCQc4qw/l+Z+w/0iHZY50xCsrwSuKqb1k2T6kBTHl/OX56zl9x5KE34qijrseRh12Pqy7+A9YuB/r3GQ2fL8CJ4d5eN0fXq8ud1qnaVUxjMoRttLoAmTlTnLO2rTXMCRXF5N0G4sqb9sNvfncsTj15ZxkxfEA32/aGeix84k3MePAFytyWsp8juOncTzAbDgVZ05zpb3+yrmrVZW2tTewzT7dZNXsFvSPQOQL6CrS9rQXV1Ssv/+yjN1/plGTG4vH4g5yXW6rUceKY+8QNqJ5XBeTBBD4NfhbfLgWj4HpBxktntweqoLiWCqm40gopS98sR9VRUFk6qK7KuPzSRV1o1QGznvSyyWnaxZ9HpPOVVlC5MMvkT+UKFJv+aZkJMtmm62n/tV/KN7giuYAVa7tURfVJJiI3C0OopCvwtkPyAyjc8YKkgHPiJcLnSUYGxMrAS2U96TjOImX4+UrrkMMnmxZoo5T3fQIB/4mCBdHTFNwyefeTnU7cAdHeC4RBT8ESG0I7gDwRFBcXoahgIPL4PbNpTRmccF8M6r8ZBg+cAL+/kPMh4QfZLpXTF/2laoiQlwKpsly4Nr+jPYJYLIrtdxuCG+48CHf/8kfYZ5/N2E6+L0oxjrS3Yf6z7zmvnHsP/rbjZXjprIfw2gUPY/ZjGghdRRE5Mh6PXuRSufNpH73x2NpVy24Ohtph277uyr2c3hFIGQHLts136TWrl986/YPX700RZUTD4fDFlmUd5wnXzXkHM599BH5Oa8sCV5CDME+BIoBNWtcCMlzKF/J15bEwydvgVWYYaZnRZaa+dRPOpqdmKqOq2VK0VF4mMDJmXt2ZdJSX+q5IaQ+0HR6eWmr9Smup/fRwDpD5zsgqldUFsvlKVdJ2qM9UXjquvlVP61LZ+uirjepn0jUydZQKPAXmTdwLecO2N1zGrpiIPGiIHBmnRHYpHbTQ0WOexm57TMDocX3NNySPt7GWwtEVBi0PINKtK+mDL6KBzgfhyjJBD5L4x2cDhjXNJenFgc0Vl59fiJLScn7nK0deoBAW69TvnUm1LEjyJotApBMAAZKA9bpCwRja20PYfteBuPnug5zb7v4hdtxuPHz8l+qgatp8591rfoe/7HYZXjjxXpn56Htoq2rh05Uf/pIifHzd02iYsTSlafat/A6zV6qPbPjUD1+/YfWazp8Y5bziZpB0lc3sW+V7bfhfl6md1Lak0t8FrnX2BNqOnnT+W7n6VlB7i2tL8bWrVjw/7YNXb1Q8F3D+7W3b9u2pOr6+g+EbUAH9KcFYXMxq0VOgUEkDiwZELUl2STobFXQpp8uVr9DFgITuEcrXkqRJShskU0ah0WWZSZzKM3qpjDQ8lsVHFraxTpd5tDc2Rikl8+TKytWe9PFS/XQwATXVYbpCOp2im+4/vS3qW2w/ine5wtxvdcW3Ax+wfJuQM+UMgmrJSflHOqtRvKgwHwcevhkiMX1TqpyNCYSDY0EYhBTAwKKTPVsPdEGaoGbZUEthqbrCTMgBQUSgl94rIQ0DgFeAl6OV6B0jOLxTLk1BSnJtEwz6FNNGcgUQ/tO8E7DeVzQSR0trEENGFODy6/d0br7jKOyww3ixxZf0EQ8FseyVT5znjr4d/zzoBvn4rufROL8adl4+8suLYOf7YLHvvnw/muqb8Palj0iYAVUdiEi+bdu/dxxnhNI9wYLPZl1SvXblB3F+bwWfPXmSNCdTPZ3+L0Dr3xAgte/anlT6u8C1zp5A29GTzleUw9NX3wqOrg9C7do1C+vWrDiX84kvL5lnSY7jDNX5Z1lWXqpKRf8JznZHXuvon83S4KfBQqigpb4W9dt8QFUGealJWQ4XsxBhAV26KtcNmCw+tCnVHVSmXLVTXc9OeemgflMhXe7RRoeZtsfjdSsp1z6l88nm2KZzk90xAvWrei5h8qz9M31yVbLm6kt9ZlVICIxOYsAMnuBnKtSnGUvqZ9JN5QlPgfbWxyJ/7J5JV5wbD4mIcZNkZkCsDLwuLDqpIuOvBJMOOGQyxkzoh2DHhv5tUBg+CGJBDIhpfzJLHUFlGlrA/pJiySdSS9wASCbIgStjGNNhFQGYoCW+wqW2qm5K4wDqQ0wb2VYojyxTuji+4qVdaW+LIK8IOOGsLXHvg0fhwIO2Fj+flDxXMT7IzHriZTxx4DV48sjbZN5zUxALx1BQUQp/QQCW7hamjTAtAa+8kgIsf2suPr7p76TcJCJjuBn9gaA/Zusys+RNTSsali2bfeyaVSs+FmFfCe7S1Ir+F5Clod85O7XvWnkq/V3gWmdPoO3oSee/lTsQTnWbn1xqqtfMXrJ4zmELFny5Opc3zjeJRaO6yY1WPdJO23L3TxwKr5E/OEv6bTqe+xTgswANFsI6dEOPxYFQDKZOpF2ORxNhMpSWCkp4peIeqE/Fdd0ZUCIHqA/Vy6HiihLtdYnMualbHaaJlZWpDuWx+wB9M0Ev1dVSQcdGy1RQG4VUXiZ8fXS0vUbPqzyToxSe1za9d8ZOZQlbTwbeS6e0AuV7Xw6zpVCH80F/Mf4/RHtMnB496oBPWvq036aaZUVFOPGUHU39rEhZGwwI76yIBTEgXduVHMEEWwQiYggRgZ703KBnwVJ79pDhjnIHlLL0Eikhrv6cRMmie1IlcqelvukAABAASURBVFWHhSYRgYiAGZO2U1gSIPimLj39tfH0t+X2A3D7vUc6Z5+5NyorKru4X/zU+/jnwVfjhTMewooPF8JXmAd/WSF8ftu8qXXYHtMiZkxdbPOo9+VDL2DO31/j7ddBAERkn3g89hDW41o5f/6aJbNnH1ZdtfoDm5sebdfDqlfl+zwCOgcsfiuuqVr5aXXVih8uWzBzXk/95dupuzh/DvX0Vv7h35h1yGkINrUalr+gBGN/eDn8FvjmChD+i/HVqC2ABkXb4uOXg24XxeZEJEQ0WJgZrnoK1DY0y/Skmzur0GTs0+VdaPpiMnpadpGlEFqXyo3vFH46qgE+nae02muZCuqPXXPrViJVSFxZCkS7JG2D8jP59BST4+UxMpXk8bDP3E25/LkanbnWr5S2X0sFtY/zxWRg15+jYNAWyjIgIrcTgoboIeNU6EGDYjqbT3iAqEn77DdJdth1OPS0YRj/o0w45dguzSEMXBDpbImOTicFI0vIBfxHfeFJzyLAIY20i7pCHUCYEgBe5EN50It8LdLB3C3NBCJipCJauiAQw/umsxBP54EiCyf9dFvcds8PsekmQ7tUtGb6LDx96PX494l380Q3H778fARK8iE89elLA4vt0sAvtBJhxgYKeSySSbiDiBXAlEv/ItUfzhRPYFn2qYyKF3t0rnLt2kXr1ixZcELN2jVTbJ5ORZJucpn1yr6HIyAisH1+rKuumr1y4byj53356QL0cHGe/cSyrEs9tYbpc7H0yhuldda7Uvv7P3tsTNz5NAzfamdE2xnw4PDh1kGEgVA39Ggc0DKpnILoyjXbhyIJvqIKShqZImng8bXM5tuYJKa76rFZhpUry+mLhuwK8+7Ja283SVaBq5m1vh7s1DqrrQoToG5M3xPjkGBnLVRXbVRBS6UV59SBEwL8g0eictfzlGWA8+NfkvKnPw0zR2blkKWL7qXzlcq0uDEed/JOjo/fi/T/0FPetw8CdiwBbIFYIAFAmAg6MgpIXEKeAkliEBEuAp50aCcKAJ+G3N/zEzEagCnJ92Zmqj9kuNSMbIEw95LiAhEXAC3ZVpb4li5tZnNTCMPGV+C2Xx7snHHSHsj35yVra1tdjZcueZivPq/HvFc/g1WUh0BpAYTBT5V0YrGVpteiDAPSrcUW2A9W5uP3wY7GEN796aNoW7XWaGvG+XEn4UeK9wSLF89auXDGl4dXr139iVgWRKQnk17592wERAT6u4B166rmrlux7NglS+as6KmLOr8IybcOwdoaLDz1fDj1q+BDOVbf9yiCNbUwl1jY5OhbUFAIxPnKTGeYfiOMMhAGbKPB16LCuefiqbmuCQ8gMGvDzRJ4qnIGPNfv2HEJce8Bv4rDc5nBg8tSXVXqKbhkk2fie0Ez2T+3qmSudaosyUggHk/lCVa3QnVyyT2DVJ1U3JNnK3VctQ7eEuiJMs49rGjf2+AvqjQmfEPQGg6HrzXEembWeupBRGo4+W7z9LecPFL2OXQs2tp4FvWY33ipXRUILLB+AAIY0Jy4joaOoIKQVoB7CReAJT6IsbVZChwdNbWBXgIRUSQFksIUXg40pV5hfSICERcAgXt9u7m+/mxvD2LPfUcxAB6JzTcbmVKxg/l/fwt/2vdKfHb/84jwqSmfrzPF6lRJYglEhAj7FedYSVofzCnR8Bxzgqyesxrvnv87fkvkoza7KSJ+x3H+SDiQZI9pzZoFtQu+/OLQ2pq1PBHyXjEY9mjUq/C9GAHOFegr0HXVa79Yvnzp/nPmTJ3dU8e4ue1AnT/Q1mZpfqhq3tmXo23WVNgo5UrPR0fVIqy6+w8qNjBg870w4YDTnXgH+F1QDM/7WYkoo0GBz+G+YNgZM29H4JLQWJTU8fhJRgLx+MKqMgWghJrri8qqw8JjZy7pS+vPLHS56sfFuuZqp9CVy+DLSo0Ny3SZ0kamSAqoHwVlZTFTUc7xNArMjB91wr6R7DmpLrVUXW358g4OX3YWTtzXKd7quISUCsAD+fn58w22npm1nnpGja8g9AcgzI+camNOPGEX9BtYhHA4auRfP1Ovwm2WIBZEtJSMbjl1yWffVWz0LFiJoGeJTZneaM5yg2kmEHFBqa8MOvJqZEoBnTGxjRDzD+YSk39XWSgYhfhiOPOCnXDDbYdiYN/SZNUtK9Y6L552J/596j1oWFaHvIoi+P2+bhNURMx3QFvHm9Zx9k9EoDRSLtNT4Zia5Sumz3nlhVj64ixMufZP1HTHWkSKGAT/TNiWzB6TvhpduGTp4VVrVn4AEXCOoff6fo+Auce812urVs1auXLRjxbPmmreMOXqNefTJrZtP0mdMoKZhfN+ejXqn37WnACVp2AhHzW//wuaFnf+XM2kH98jQzYdCyfEXYNbhurpJs83++iIinktKsrMAFwOZs2wuaZOpVXNKxX3wPAS/hXXU4sny1aquupmkxs+lZhMOwydIVN5zF2C3aSZ/Ku+Knql4qmgNplkhqeDZZBUi05cm6H2nZzMWKpODnfGWOUK0LrJ0Z/8dYpKULTPHWKJGG4sFlvOuXUXxV8pWV9FW0SihBs5ISNqN2JYPxx30o4IhWK8QaaJyv7KIOyZiAX6NgAIerpU17J8EAa8TEFPwH/iQk++kvJEF2iVYIlbOg7EtE/bqCDQf67wf5PrX30p6ZOPy2/Z1znhxzs5Nh8AtCW8N86KV6c6f9nvKpn6p7dhFecjrzA/Y3vdPjAXMfdPn644oTLqkqkRkIVoNUZfSPkrCzD7V+9g2u1/N3zNRKRvPB57KhgMjle6J1izYHrt0jkzj1+7atWboE/Ldh9isBFfvU3PPAKWxXsrgrVVqz9btWDOoYtmTV+cWbOTyzk9ivCUZVnmT/URdxbffJ9T/fDv4UcxFYXgJgt5iDVXYeWF1yGmPzFBtr+wHFuf9hvH9gGxKBj0hFziDpBnMyOlGzeLrEmDpgpVW8HDtewCdO3J2U3WBRM8u+gkCE+P2wvXU4KZoTB6zGKEDOIkS/uQSSUTzzPy+uXRqWWmIJ7aVsVT9VPxXDJPz9TtNc4rPWGmkjpMZqz01pYcdBuKRm+V1LRt+xci0pBkrCdiradeUo2VvMdJ+A+P8aNjtsNue49Ca0sIwgng8XOVAv4TC5IAGEPtXsJKEqWZPuSTFqNrQ1hq0BNYlFIG9xLwH/2IiMv4OnnCh4hAxIWv4+6btNXJpWO9xdb9+PrzMPxgl81EL7cOBx/f+3d54uhbpWFFLYoqS+HjK0Y+/0JchS65kMl7CY6qy+dwSgZN3qnESlapAiAi0Mvm/ZCSAKbf8jwW/P4VZRmwLHuk3+//F/0PMYwestWrF61aNm/OcWvWrHgmFAzC9nHH6sGmV7xxjYDNh5tQKIg1q1c8t2LF0sOWLZu3rKce6PwhPCMim3m66x5/CqtuuEN8KAC4DzBLJk5h4oVofOnfWPHQUy5JTr8tDpAtj7kefgZBfR1q/o4o+SJAlN8IdV2RzJiME80UqOHpeiVZyWR4KXomkCTopFIqQhkT97LEEkuVpeCqo0omcKTw09Fs8mx8tc8WXLVOBdVJBdOnVEYGXANyBnY3lvHPe6ACgyuSBTx5nK9BA1sdgYpdLkhqOrGYbj6dPxWVlPSMWD2rdNewLOtGTsw6lfhsC+ddsDeGDitFkK/nlNcVBOafbpYJgM48r0ddlUk5EObCE56Y7dmCCXoOYPiaO7qtO8TEAL7GpR7oxPXAdokoh8C2JpgshPC/T+w2v8GG8IMDxuH2e36IieMHJRsVbGhynvvJL51Xr/wz4uyQ/tqDCi3iCop3AwccWzFsdtuUOrIGScmoRsrVI0KPLq65/miRbm5WXh7ev/bvWPr8x646FS3L2sJxHP3Te4NJ9pj0G+FHb/7nR9VVK65ua22BcA7wQzf4mgPxeKwXNsIxcO8dZyTXU2tbqwbA+3iPj1rVw+8B6mTh3OlHeFJEJiutUP/Mq868cy4VnaeCgLIygMV4kY+a6++U5plzk/LNjroGgzbfwvx3afoL8+AEDjEo2pYDDRIkk7oeYiYzM6GQhWFrqWtRCcW1dCGRUzeBQe3Ud0Y9KilffSmw0eRkT55udg2Yfqheuo7xn85M0CrLZKNibbuW6eDpq226zKOzvZ715FqagJp0hp6GgK+0gUC/gag8/H7w+V5d8GTorBHbPl/E/L1rw/sqmfVVlD1dVraEm1PyR5SHD++Hsy/cE+QRHN54IVgJcHFj642YV7pMkws3PGpCxAIIwuEQIYcAvbwygbt6ShBkPYAqXZL6U4DwnwUxdQpVFFhsYEmHrLUliP0PGY+rrz8QRYWFyRbWfL4Y/zzsOpn+yOuSV1IEO2DDgo6gg6gT50gmVZOIUK6Eq0fMAUSUK8h2eRJuTAkVgffPyrMRC8bx3nmPyMp3v6A3V0VEdua8eLG9vX2Yy+kxj099/7Xb165ZeWZD/bp1Nk+E9MGJzgVCrzoOvbDxjIXeO9vnR0N9bTu/+5792Yev/ZwzIEbImTjHNAA+S/udPcW6V9505p7yU4lE2vkdMJ9sTgjm6UnIEH4bjDQsx5ILrkM46m7lEghg0hm/R3l5CcIhIBKHuVS/K2Iok3kyrcmbdx5PFZSnZSooT4GLIzlvMy7ChFHSN2nFWWRN6lchqwIF2eTuKFAhQ8omU1+Z2qT8DG66sNRuffRM3d6gqlEXLykE75fYPvT50cMo6DMiKYjHI5dwnixJMr4iYn1F/aS6z+fTP6eW/LuiP9h7Uxx89KZoNz8t6vUoqZ6CsJciEBPGWWrwUeCMESENSzGj75iZYxEXgpu4OFxEc7rSwqgpngvoGx5AOv8pzzjZcDPGMbS1MwAeOdr5+eX7OfrHzL3Wznvuffz50Oux9KMFyKssAk9fZjh09VkcS/O60lNOKYW4iHAcYECHzjIYulyq4fIdiIiRiSRKQyUyB7AL/Qg2BfHhyb+TlW/PSAigbdqSbX62ra1tvU6Eavj5R28+Wr16xSH1tTXLxGJPCMrvhY1nBNz7ZqO+tnr5uuqqI7/86M3fr0/rdZ7EotGnhQ9Qnv6696dg1vHnSqiljgGwkG87OOE8YZbShzK0vfcuVt39qHgqfcftiK1/fAP0Byt4AAQo0U04YAOhqPA7Irpd3HsNT6jr1aqlghFkyqgLVWBp7IgzZdI0PP0ebwJGLiXVpD9tr6LZQF9vGl9pCoaXxb+Rpel7ZKb6VD+LK8/MlKpnkByZ0UlxloJ2WpGpPw1asPdlKNj0iCSfD9gP+3x5yc9zScFXQKyvoNtN1bKsq9iI+SoQWDj37L2d8ZsMQHtrGHrjYS4NZewBePfIFOqJWBD959HEYS5BEk0iaquArpcZua6sJEW/SAUKBCn/VEbexpDinIGtbSEcctQEXH7FwZKXFxBtNx8GnCl3/sP55/G3oqOhCXn6dz7NuKqUwD4aRaLpSTgWyrNYmpEVQIQZul5GRpaWFn2zTqOnmgKaKEJBAAAQAElEQVT3pKklVUyyuJIDhXloqmvGeyc9gDVvTzN8zXx+/9aFhYX/cdbz74yqzZwvP/p05YrF+1avXv68tsHmqVD5vbDhj4C+ItdW1lSt+nDF0gX7zZr+3mtK9wQ6P3Se8F7v6unWffopZh/7E8Qa62CjiGyHs09Ydk/KdUH3HYv6PtTecitqp37meNqjD7kY4w4/Fh2tgI/KXGII82zqtxzYlqfVWVJFnykNI+lEqQSRaStSnopNSUTrMEFR7TIBdZiMipaZVJRn/BHRkkXWZOrLIM3GV9VsMq0rrgppoHxleaXi6aB2ufrj6Zu6daCVkW5AOs6Tu2/LQ9B332t571UJvCfO542NjVe61H+fZ7jl6+9MRGosyzqfE7dDrUpKiuRnV++Hosp8hDqiEHZKxIYQLEtLC8LNVCBUd0xuMlcR0BKUmRLrcVFXtVTfA9JCH12AdZK90SUNgG2tIRx63Ba46NID4bMDyT58eO+T8tpVjwufgmAXBNhjELxeuziyXO5QqS5oA14C3hlku1ST95i6QhW9b6klWV4imwn6N0Y7mjvwzsm/x5rXP/OkWm4Tj8c1EG6lxPrA4tmfLfronZeOXVe16uH21hbH52dftQPrY9yr852PgIjAx9efHcEO1FSt/susRV8cumTelz3+FRhtqP40sc4P4tsQTGr4eCpmHHYSolVr4GMAdEObcC4acZbMlQulgjw4Hc1Ycd6tEmw2f/mRXAs7nvZbTNp5O7Q1AX4biPMBTk9Q+opU7ajULTnkqCyuCHEtPCDZLWlw4HCYwKYNVt1uSgmGylTf851gZy20rVmFFGQLPloPxRmT1p1Nbr7dpVlpexXS2N3ITLbpSupHweN3wYNA3vDNnUEn/Bm+QKFR4X7Uwe/N5/fp06fZML5GZn0NW2MqIm+yQb80BLNJmw7FhZftDsu2EOPrBZ00wh45fKfHr9nU8JKRkNCSxXomSaonEDKEMywJ8rW7tJ4t+XbVHI5ZKBjGUSdOws8v3ht+Pkh4NX708D/x6pWPw1eSB/A9DlWNyOI4qJ07FobVLVOZxzQTXlxKNxcXy5AndFQiWodZ1oqJsrqA8ckG+Yvy0MFXo++c9VusenVqUseyrEnxeOxVtvMHSWbPSMeUt184r3rt6tObGupWW3ygUujZrFfjuxwBi6+sLdtGU0NtY82alWd/9PbzJzetWNGwPm1wwuFt/H7/i/QxydNf++ZUfHn46YhUVzMAFidnnZljnlK30p2TwnkKYwFipQhPexPLzr0BsUT08AXKseWFzzjDJoxFG7dRn+1Af29Q4FkRSUuc1jx9uHIvYGipal6peCqojdLqN5uOyg2oEhG1USCaMRkZB6Enf9nk2fhaWU6ZKqQBm2E4pk0G656pTi6/noXxkRiDJI8B0DdwJPqf8hQCRRUeGyJyBefLR0nG10Csr2GbNOXEvS0Wi37oMQ7YZ0v8+OytEQqHEY+zVyLaaDDrDtrzTACAVuh+CVkCuiSwhJD+/qXWlhAOPGITnP/TvaGvIr0eTvv1U3jl4seRp6c/vw96A22OAYMKVXS6gZQuVBdH2qXjpiwdNRGTqzJtFFdJJyinE4gxgU/MyKBtkae3UVhCL1bvLwog3BDCe6c/gpVPf0KOCgDLsvWHHp6ORqPHuZz1y7/4+K0/rlqxcO+1a1a8EQp1mBOHiKyfca/WtzYCIgLb9oH3E7XVVe+sWblo78/W8/sfeHHuHhK3rFcsyxpL0qSaZ15xZh95IkI1qzjHSwxvfTJ3NjiJWaiUY8wslKLx749i1fXJ53XkVwyRHS77NyoH9kNHm1kG0BOUxkm1NIZpmevNZaqOgku59h7ulbomUvGcwYDOVV91zDLzDDOVrFj1Mok8nvry8NQyG191vqpM9RXUNhestw7HgNMJCvq7gIHCAAYc9zvk9Z/IHrs18G3Br0TkNy719XPr67sAGyzBaDR2Midz8vd+Tj5pNxx89DinrY0vc9kx/FeX9lvo30oDoTcFFt/D1NoSxqTthuBcBkDbspI9/OTOv+H5y/8AK+CHTTAnazO2Dr99WOYplZMDhpW06kQEYgjhCrOIe6c/S1y+ESYy9aE6SJEJBBCHm5J+D0TyIhciAklwxMPoxOYkDreH8f4Zv5P5v30hoQGISLllWX+KxWKX4ytc82dMm//R2y8cXLNm9c8a6tfVi7CVBO005x/HgL3iiuvFv/FxyDi2Ov6WbaOxXn/6c/md77/+zAFzZ0zv8g481+3lfbqAm9pTlm339fRW/vVf+PLHP5F4Sy3ndTHnGwxwOlHFgTDPlNL5SktSm/OEr1PX3nYX1jz656R5+bBJ2Onnf0N+QQE62oECHxDlg3vUAUSQ+aJMBVpwqnFclGIQVIaLdss1YFn0p/rdhAmGmidBkQQ/Y5GQq9+McjJVJZs8HqdClpTNRtuuPtPNPJ7K02UerTq55J6e1q268Sjgs4E+P/4j8sfu54k51s6z3DeuTDK+AcT6BnwYF/n5+UtE5DhO6lplWJy+F5y3P3bZfbijP9ihm5Ty2Qt3tuQaERFOQIugpRiz/xcZuxrkt9RBI4pwybX7oogBRPvNMXXeu+PPeOHaP0J/zDsQCHAYdapwKKnANWvGiijogiMvLEXJLsBhNQZaGmvNFLpouUTSWu8TdUSEPkEQPi3HuSkJvEvI1T+3ZlHH5TnkwAUH8OUHELWATy9/CjPufErbTi7lIgFO6DsZCB+qq6vr/Jtv6PEKT//o9V9Vr16yz9o1y1/u0Md4S8wU44bKtw/xXuAu922OBeckhA9oeiJfu3b1a1XVa3af/sHrV/LOhQg9Jtrn8b4/QMXfcA7kszRpyf1/xJyTzkesowMW3O8/QglDOueTQ55SZGRIQg2d4BZLoVxtWCSTwE/ch1UX34Ta96aYOUgGBm6xL3a+6FH4+D60tR3I8zn0AOiGrPJ0cMjQZaETTliR0mSZlIobBjOjy1KT+lRQPBeoTSZfno2RMevJl8qp5pkly0w8T6g2Hp5eZpKltlXxdBuPzmTrybzS2EcAYRAsP/oBFE46Ht7FOfOOiJwmIkGP902U1jfhxPPBxn1COIuNNQuhoKBALr96H9l0i37QP/Nl9DhpTKkZe0x9dAOkKqni/w+IhOIIFDm49Oo9MXJwn2Snpz/wrLx+9Z9hF+aD78G5OONGJhwnBR+3Bl3wZhzJyzTBVY+HONoZDFRjIi6CTJfhGpnBuN61BldTaOliiVxgOFovUYCUliLM3QQ7j4/YAR8+/8V/GAz/LvFg5zzmJnhuRUXFs5w34/EVrjlfTvv843deOri+Zs3xDXXrlsVjMW5kPoieDL+Cn17V9R8BEXHHmAGQp7+adWtXn/fRG88dOO+zD6avr5fW1tYBvNdP876f79nEwhEsuuo2Z8HFl5LlcEbncc4BnD4E9wEHPVzeDFUbJ6OucvMhLS1YefxPpW3eImUYzRG7HOfscvFj8HNHjHH3isbdIMjuGnmmTI29jZ1bmVHxSkOkZOpHdbVUHYUUcVeUjpn4sAgzBl2F3Sn1253rctQPn4dcIi3Pxle1pE8lUkDbzaFJ4biok4npipK5tkUhyciEMPhFEUCfo+9G+U7J6cGxcD4XkRMIjZnMvg6Pt/zrmHe3ZSOfJVzuSSr6VOLy6w7EmHEV5k+rQae0CEQIECAj4P/F5ThuN7WMc9ZFoxGcde5OzjZbdcaCVW9MwyvXPwarMM9sProsRLxxc8ADkOuEuccl2j1RqNVZxpZiJViQzbxrUp5oIGHDLAhECFDQ2pHAYC6VG0Q0FyMTRQk0N4vYVMXM8tuwCvIw/zcvY8oZDyFY30AtN4nID+Lx+JuRSGR/l7PeuTNtypv/WDZ36S7Vq1fd3tLc2MpGwLLs9XbQq7h+I2DZvH8Mfs1NDW3r1qx+oHrZyh2nT3njYVrHCeuVnEhkNz4cv877fZBnEFlXj8+POQfz77hdBD7evgDBlbpzyUnQLuVKuuYqUXAMWzEFQ3TJNJw6PGFG1izDsuMvlI7aZiMXXqN3PwU7XPEYIv4CCE8jKsj1V090fquOgluvuz48XPkeeAFHW8WlzgdZ6mZSpIHHVj2zgMjLlFRP26CQSe7xjJ5HpJTKTyG7oFp3NrnKuiiTUF2vHYqTlTFlsvUU9Xc343Ye+hz/O5Ttrg9DroT7wqJwOHwsb1GVy/lmc+ubded6Y2N/zYbf61LAqJH9ccMdhzgTJleind+7YKY0p4MQ8P/v0smiXff5Bab0CU/KIRz148k48oc7iDcizYtX4unzf41gR4SvFP2GLRCuHjB3CIoT4F5CjuOiXXLld54CXQ3Dky5qSUJ3ND6p05tARMh3oDmRZKm4gqMZQSgRlvHkqlUKhutigEXK7/PBX1GEJc9+gbf/j73rAJCrqtrfuW9mtpf0kEYKBAKE3ntHehewgQpiwy4KWEBQRLABKiJVVEAB6b23UJLQe6jpyaZtsn1m3v999703O7s7W4Dor5K799zTvnPuffe9d++8N5vNQedh6Qz/z0yh4pwbQ/on+z6VVCbbQGn27GfmzZh296kL5729Y8OCuX9ramrMuyDgZqjvSvmMwElnTn2iXEPvcy7MHFwQoKVpFRYtnHf9wnlzdnzi4dtOeu21p94e6Pnh3Aek7+Sdu4vneGoSt2zmi5i+79FYdNO13P5qYGzlM0riur6MQsIp9lqFcT4u9K35tjTcUI1Vzz6Ftz5+IloWN4QJap1tP4v9Tr0aVXWD0d5Cq5FKVAX4W4O+ZGEXF5zTS2uJSqcwjlzxJRAFk3IUU8FRQhBOeUu4vEl99eZXrAeVaHqL0S2unN1DCraC0B3BpYu+Un3ql2CMHz5GfOpaDN3muMKZ4z4ym9fLx/l12xs9s60ei1s9aXpm4cBPpvVKkq/jxg63n55zODbYahQaV3S+CvPOj0CjG8bx6hcPAoM4VX/kLc0d2Gqn8fj8F3bxupqWllZc98XfYsGs+SirLufVo8oriE61IhjgmEiyk0JfqcotQNetx1oRrlgujjMpbIxYLlxsTRZPRs0LbMyokZTcqGuEDs5LauSK7NLk1Ugo01FWV4mGZ+fioaMuxJvXP0ljVHndVFD6Kfu9hbQJ5fdVX3rmqeeeeOj2Ty5ZPH/PpQ0L725qWokgSMGteTJ8X/MosOYs4IcWfe/X0DDvycUL5h/1xAO3HvHys48/K/9AiedxbdINxJ/rnNP5pQgsvvmecAY3wGUzpnHrq+eVVXTteERIu57dQJ+R0GcRIsmgK836QIfMZqhCywN34M3DP2dN8+YU0MM2PRg7fvcm1A4ezO8mC+aSghb0kB5xsj5r8StD4bXJKLbXIB5An/4kULh+gOovgRdzjaFYL5YV01vaUnF94Yvzdo8N24Cy8hRGfu5qDNri4AKU18w7uVzuEDN7pmD8FwjJNbPaU3PgOSY9gTv5ZeS+DhtShzN+sj+22WmcfzWqSfOO/8HGeGEW2WXnYwAAEABJREFUkzZArsXgvcfXmgC/vkJ7e4i2lhzqR2TwjVN2Rxm/M0Nc7j7pArxx7zOoqK/S7qF9htsLk9Kvk+al0JCnR7IpMX29VfOOaGmQrLF5U4nGMZcxt5nBzNhDBKIWCXFr4jyJyUYs1dskkAzGtrOamX65lMfhDwmZugq0LGnBjC9cipd+/g/k9SthMdzM9uJNcCfps7HpfbHnnnzogcfuvWmfhoXzD1qyaMGjzc1NcEEALsJg7veV66ME1ty4IECQSkP/48PSRQsea1g8/5hp9966/XNPP6D/z+99TUc2mz0kn889wLwHxYHIdnTg1Z+cj5lHftbaF81FGnWJy3PHVouvg8USvIReilCiyC3JiLdI7aON8tej7ZFH8N7+J6Dp7XkF9LCpO2KX027EoKF8ImwqmLsIWsyN3bAW7LJJ4W0hVpKEcUmQDrQkivcIfXn6yPj2gkIvVX31i2FsTiDy7lXj6W5LdOVO5GIue6l0sguXcMndSXEi2XMtbGtHYvhn/47ajQ6mElXe96+a2X6ZTGbAv2kcRb7/1r3/kIFH8CA6uOgcn2tr+0MSNXRIDU4/64Bwxz3GYOXKFuR7OzNJwH8pd3zaS/F1p+MMp8mz/Ka9Xf+pJ6/qNnJ/WLxSsvkcPnf8lhgzbJA3qXn8N9fg6cvv4gZYLdWTv2dMbQgzgyOxC6gYTKxXMvqdOThy7UJmslgPfEiLeYxvBaUljOIoRVYKrMrF4UPwQhxUQpgZwIqiItVo1DYskmwhkK7IIAwML5x1B548/g9Y9e78QpSZjaRyGT8NXtXS0rI25fddn3/6oVsef+DmPRqWLNx38cK5965cuQIhx6GnQ+Z/3/n+VwM0Fy4IIN7M154NDYsebFg07/jH7r9592cev+8aHneeNODKRWwkz9vFQRD807lgQhLY+PpszDjss3j9xz9Evr2NG2A1z0fijbiuDV0jnZo+iIWR2mtrsSeEJFFs6JOF9Brq0PLsE3jrkOOx4o25tER1yOSdsMvpd2L0ZtuivZGbUokZULzQcvn7QQopsVMsWYXV5iNCP2Bh/UGVzNRp9Lk61R6S/KW6Uv5SdiXoLSbxiReTchXrvclc9pBvBirGro9RX7wJVRseWoDyg9Nr/A7wIF6LrxSM/0LB/Qtz+9Q8kDBVXv5lfsw/xxvYVFVV2A9+chAO+vgG0D+o72jPwQZ61TL+P63qxKe40YmCwJDOOH7azaODm52e+LTpmVnhGIMAyGQMTU3t2H6X0dj7Y5sXDum9e57CPaddiVRVOcyZt+sCdTC/KbHl3Ugzn9RkN4rykZWspjhTiJYVo1YS5o3GVqSb0pnzT5k0UU16khaRskmyooyRbOqsyCpURMrizOizyODbEC4VIKgpw7t/fwaP7P9rzPnHI/TkSVF1zn2Knwgf4s1xfGR5323789Puu/PJB2/fd9GChbs0LJx/4bJlixfm8nnoice5AGbFY3rf+f8rA8wMzjloDjQXK5Y2NC6eP+eqRQvm7T3t3n/upT9iDqCd9L4qN8BjSI8w9wnFgXNvuANP7XEIFt56IzKoQqA/acarC3HRGRDFKow/Yaw4yrHYgwknozAm4X2QMW9E9cg+/yTeO+BTaHzxlaRbVI/bCrv88P5w46O+jpx+c7HbbOjeV3cWN+KJTVy6XAnJlsjdfYm9mAuvO4GXatFMFSMiWTgNWptWZCnd9uZXfOkIoK8Yja17XILvkrMIFHIe9Qq0ZpcTMe4bj6Jm7a0LXl43T6VSqX3Ky8v/Zd8BFjqLBRfzfzmzIPg+X42emnRUni7Hd767L75y8g5hpsKhaRVnJnH+J3JdYfG4dHLTacfXmuYpw02vg682sx0hcnyy7WjPw0yfXlEoiikrdzAX2duJqRtShuO/tBucBR7XsnxleOspl6CjI48gk/I23SgpUwveBCHyFnouZ8jGYGx7rz6UG6YThFAjXiS1O3k7A8SdYsx5NHxrSIpRB4lQDKQYQUY8Gat5UkuB1eghsa80vydcNXcFnjjxz5j5tcvR1riC/qhyQV07CII/cSO8iZ8SB/y3R6PoQpt95ZmHH37q4dtOWrDkvR0WL57/w4bFC6evWtXI02PQZsB+YGb4Xy1mBh1jKpWGSmtLC5YuXvjs4gXzfrRsScNOTz5y52denP7QPfS97xuSC9hEPv3p9wD+ZmbrMIev7ata8ML3zsKMoz+P9jlvcgOsh+OPdxY1BqPVoBJ4GWwjwgCK7izdE7pT+oNHvYD5FRGSS65F7vUX8N4+n7Tlj3T+Ra4gU2GbHPcb7PTVC8OaqqFo5xMMikpI2RObPGVtAhQhkp70RVehypcowidySR6DeZGWdBeMxPWXq7ccvdmVWz6mltiD5OtulE3U3S5d/xOEy1Rj2NG/DkcdcxFc5RCZPfH60W8N6wnwXW/4NzXu39SP7yYIgrPz+fw3vOIbw2GHbGNnnbsvxq1bhpWNbX2++/Yh/6YmOYniIa+sdJkhCAwpPvHp9aY2sWw2hEiblvFKFxYs4qJybu5UIc4P3GhrzUO59Cpg5YpWHP3JTTB+7WGCeJp23jU2e8Ys6A9Q+zuI1rxIVyDzG2/VQMuEOjM6WGNGqWc14kFyxJs5aHHQuIxSqertBATER5ttHuZ/SqE7bcKoDw2TcDAcsiUIyWYWqyF9GgnIYxuZ3GQIKrk4Z9J487JpeOTgX2Phgy+EKCq8hg5KpVL6e7Wn8KbhF6ZFzvchzpox480ZD9951rT7btxuxdKFey9aMPeCpUsWvdXS2gpzAVxA4kkz06g0BBLnhn3y1FBmX5KpQFxEE9XQ62w6ZTrkF1HstCf5yL2dnNESGU6JOgVWyoySQzmkJbLM3iYsjfJJZ5DX2HCeAW18LggAHk8bj3H50sXzliyaf0XDwrmHPnbf9O1nPHbXmS/OfOR5fIDC/qpIJ/Pefpj9fKY4xYLbHsSjux6MN37xcwQdWTjo9adGWYxKZNlFgKGzRJZOvViyAlLnRFpExZjustFgcVzEkxa01iI7bw7ePfB4LL7i75peJGXcHl+xXX/6SDhmysZh+yrwq5zIo6kXeY3D4BQjCZSdJu9KGtmK/VxeEjWB9OB5WnwceW816Uf5+sL05u/Nrly9+TQmkTDFlIylYOMB5Pndamrcxhj7pbswbNdv+GlK/Lx2ft3Q0HCYmS1MbP8u7v5dHSX9BEHwW8p6XbKE3NdNNpmEn//ySOyy90Q0N7dBm4p3/Bub5ESK84ZGhpse10DotWWKT3p6ysvzSshx49PTnhmv8/hMK0ZDLeeTXsKdA/REKL2dT33CKMY54zG2Y+q2o3DEkVvK7WnejBfx2B9uQVlNpdfVsAsEvC3FdZcY5YQ7ykaQkZOVrOovwmusIaKnO5OpB97nYYBxmUKc0yhHh+i9KC6EetXYijRnGpOSWxxPV1QJlp8PsV7XomaURGQFdNQXYIFDqq4Cy2bOw7RP/dGeO/kvaJq7AEkxs0GUf8ac2gwPp/xhavaZJx68d/ojd3ztpaef2YJPRZ9YtHDuX5cvWj5n+bLGPPuAmQNI5sjBuZSVF0PITzQimULpMXEDCn2RLoGcUTQzkLLHyk5LJEd2qggphsKEEghiYChZNhJCFrkoh7KTuvavKw0cLsfKMVPi66wQjY0rwhXLGhbPXzj3miWL55/42puzNnviods/++xTD94IzNGvJ+CDlDAMDyfdx9hznHOjyX1tWbIcz33zJ3j6oGPQOGMan/5qEbDVuXcw/qBHydNiJB4y/ZKEDmPZO3o0hgijnIrrAShhCL0tatWL1EiLJP3zCU4W5nz2JLx7winIrlgph6fatde3nU+/3zY86DhYjvd495ljQp0BHYsPYKPcNFMqqjTILotJThQZulHiElfubu6uKkFcprrauml8WdXNEql95ZaPqSNgt7ZUfwleXH98QP/esmbHT2D8l29F9brbFzLk8/nFufb2Y7gvfGv48OH8aFFw/dsE92/rqagjM7smm81+jK9OpifmkcOH4IyzDgyP/+rWfNoCX4/y5Xtvs54EfQiuk6NwcVGGm57WDG16QeCg9/+y6zs9/fKO3smLZBNXrF5vel4WTaOeCqWLF+P0q9HSHTdA3ajVNQ5f/Oq2SJeVC472bA73nHI5WhtbEaRT3qYmuZGMywA8AWIGZQnhpFAuVU0+zp8zSiSQqMJKgWmTnYuZz6llhSZ2ogh0iTFqTAUVyaAeocDSKVHx1WlSKZkRTQLxlAByob0JKpFVUnRcITI15cjzFfOsCx/CtEMvwOzrOv/UlXBmtg35dbyR7ubYD6L8oery5e8sf2baPVc/9eBtn3p7+rub8vXgXosXzTt/8aKFj69auSKr3zAFZygI+ILaBeZ4Qs2ZhdEqYBwD12TqHAVlHqEZRS3T5jEhv9bVhQDIEdnMYgx9RCIMk88KshOTBwvz8nSggBFSflogn7mAA+F4/NjM8YNWE9+sLM8ublj4QsOC+ZcsX95wyPy33tlw5kN3HDNz2n0XL3zz+UX4EKWjo2MXzvvNTHGdReeBYlQX3HYfHtvpILz5m3MR5rNIoRbROQUHayT0KPI7b438OqiQujQj7612xQgpS2/oyC6UpIRL7kohx1jmafklf8Bb+3wSy56fVYAEfIW3+YmXY9cf3ooRkzdBO59wclyudBmEIWFMzAovUxWXmWKhepuMBEpO1pQCoJsgjOCibq4uauLXWLo4uim9bYR9xfXmU58aX7cueO/ymuWr4/Kxm2H0ibdh3LF/RVn92AIsl8s+lcvlDkiVlekXrwr2f7cQXXf/7l7ZXyaTmR4Egf5KyOVUfTUL7JOf2hFnnrtfOHXL4VjV1Ir2Nn7c8t4P1yQnSVyUyRjMAL3adA7Rqw2ezeRi1NOe5DzPvLgwitEotGGKa3P0nBhxbX7FXP1wveTTpOMNEfpXp418DXrIkRtj6pSJgnp66lfXha/e+xzKayq8njQOHGCsSBLFqhZBL+aR97x7o2MD4xXjF2QNBn0UAn1/CuQ8OEKTDYxioZoRSM0xN5lvZTFJ9JmZzJ1U6DeyR23kNqPGvqRREvPHJbPjsqlxu7RD2eBKNM1ajmdO+ItNP+FirHj1bY9NGjPbi/JN+Xz+JsbsTPlD17krn1ry0sz773/64Tu/PueNmXstWTh7k2VLFxzKl4iXNixc/MSKFUsXtjXn0N7eAXPO0mVlSKXT4DUNM8hkbMCtyQw6LAvNcdbM/PrOcYagyMqxCsGJChGaUaYFfr8Lve5cAL/J0WXmLEiljK+EkUplZEGWn9j0T21WrFzesGTx0qcXzVt07dIlCw9ftnjuxisXLNrt6cfuPOH5Jx64edasZxbjQxaOewcuXH9zzt1rZgcWp2t6+VU8d+xX8YSe/l55DmnoH79niiHggD0VG2XzU0RPSIeLOUVKakuT0WsFl6Swi6XgKiGEtIUxWpEimrpU47MrMAjNTz6OObsfiflXXIcQnWXk5t+JQaQAABAASURBVPtjt7MeCrf54nlh1aBh6OBmqK86hEkoQUtP5ISbOk0clLWMhImegLrxgWA0SI/rFlusyl+sJ7L6720IffmK8wmnf/oQpqsx+KAfYOI3HgoHT90PPMSkG/Be/WMQpHbnPvBUwfj/JLj/p359t2a2KgiCz1H5Jiel8GJh880n2S9+fThO/Pa2qB+WQtPKNk5ab6eG0aVqAo+5NjudBX2nZzwbsdlHStcGps1OPMePSVyvIKwAitWJlVxMHXxKkd7eHsI5QxBYgQcpQ1mZ878l2s7XoRm+Uu1oz2HCevU48qjO3+tY8to7mPabf1imsgzQQNBZOEwYfzRWcbnFhXC0S3ZwUruQSWMQhwTFSAUMkmlG90KPNymX8Q4yagnOQRoNrEY59I+1VCibWExcv6N1LNYTZmZESlNGEThiZaXMSTUz+k0AT863ShXCzKCfPG1BVRquIo251z6DaQdfiBfPvBpN8zpfkRICMzsoDMP7eC3p75B+jLLJ/mFp3rx5zS898+TLz0578Mbp0248/smHb9qtYeGiXea/s3g/fq/29YbFi65fPHfJc0uXLH5p2fJlDS0trdC1kctmkeOqGFrAobFyIOYctIkFvFiCwBl/4JyzwOuBuYB+6o5wI8/zqLjp8M0Ec3UArfpFlmVLl/DN5osN85c9v7Sh4YaGxfO+Pv/txfs1zF+44xMP3rDz9MdvOfq5Jx644cWZT7zy6qtPLWG3H7ryyW8njuMazul9zrljSKkkacuSZXjl1J/gkZ32x2t/vgy6RAL/3Z8QPI9kyYkQD6kXV+l5GuSLSC0Qtei16FqV08XI/vDCioQTOSrqWzLFklU+h1pgyTw0fPbbmHPKT9G8fFUBmyqvs8kHfNv2OvtRbLDXYQizQFsT3UzMimRz4KVOY9cqW+I3urT+kPVelZBexSiWYsnqYWz6wiiQy5xYD+orTn33CKCB3UHjz7dSIQ3ecGdM+Pq9GHXgmfyev0aHRweQy3W8x+voeF7vX+Qlrpny9v/PRtfB/2f/vm9Oxm+4cO1Neskb2JRnynHMx3fAeed/HLsduD6fCDvQ2pxFXydIPhHDoU1I3HEz8txF54HrCoxH3cGNS1i/WPFh09GmGCNMvHuMdP1TB8W0t4VwzOcCwBQXGMwiGSyOthy/O2zn5geYH7MR39GRxf6Hboraunr4wgXyju//CcsWLkeqPO1NPRrl5cYU2alI4BVnzNvrUyB9IAmj8Rqi4miLpK6t9zOn3MKLm5quMK/JbsZj8mOygs2Z87K2LwnyOObQ5siFU881NCuOzFchQETEwRINwSKbIeIAOcCvwWCBQ6quHNnlWbx17sOYduD5mPX7W9Fe9FukZpYi6V/d3sF+785ms0eTd33Exocura89/9hrL798xx3PPHHf+U8/fOsRTzxy/WZz3nhrp1XLl+62nK8eF89Z8oXFC+af1rBo/k8WL2n46/JlS+5cvnzxE8sbVryzYmnr3BVLmuesWNIyZ8Wylrnkc5dJX9oyZ1lD85zlDS1zly9Z/tKyJQ13NCxd8tdFixac2bBw3qnz311y4jLmXrVsyW6zZ7218xOPXLfpkw/dcvgzj993vsaiMfHIuASxXQ2V81bO+dufdEMQBPc7547i3PLTWpQ829KOWRf/DQ/teABeOPvnaF66HGWoh0OK5ywkoVCMWkhNRFao0h01I6n66wUh0dIs5pK7khWp0VUVFln6F42ZLYb1FSmMCKhCnuNa+vNfYfbOR2DhNbeFOU5QlAKoHDEZm3/9eux22q0Yuf72/hWpfotU91MYgxIeq55ZlDxaIyjnaVUMWY+qePk87+HtZmAuYbtZu6i9bmjqoAuyU1HO7m7ZcrzqOtqAsim7Ye0v/BXjvvYQaiduUwjkVIVc3y9tb89uz7cYlxYc/wGCrr//gGEA6XT6Ud5ke3GiLszn9DVqNKxxY4fiRz/cDz88e2+Mn1KLluY2UtZfNBECXtaJ0BObXllKTjayVMqgC62tjZcXz147eRhvelq35dOmJZ4K4LGK0acaj2VMm36rk7yM3xuqD+V3xDpubKIgBT7xhejgxprnlaWNVRifM23IMG7Fsjass+Fg7LvPBkjK6zc/jtdvfxrltVU8iMTayTlyHlsIcQF4IUWbCRMbYY7LDVmXKjsDwKGBsNhnXg5jrZjRAxhYfONFYyui0VfFmZfYxEmli2iJKg/Y0WeMjQyAmWnYHIuTAhUH41ISsqVPhiIqthgRWhDFdZyK42TQaggyAdJ1FWh7bxWfQG7Hkwedj/f+/CCyfEpCUTGzPYMguJqfPB/i3H2LNK7IvbrF8L33Xlj2/PQHX3z28XtvenbmrX+a+cQ9P5vx2D0/nvHgzZ+a9sDN+z5+3607PP7gjCmP3jd3nUcfeHfyo/e/M/nR++av89gD89d5PNbFH3uQ+oP/3OyJB2/ZT7HPPHbXj2ZMu+/sF5675WLlfmHGwy+oLx5ASFrtlfM0hBvfCZy3Bzl/t5IO5VzyKo+6yrW0Yc6fr8GDux6EZ0/8EppffdFvfgFbxEUDM54tqaaGZ11nPpK9wTeRrlbeEAFjnPeAEvooigEcUeorAlrE+miFCBkjiHqMuNreSdehyDg6h1pkX5iJRcd80d464qu24rmXUVxGbLk/9vjZI9jpm5dj9JSNkeXm0LqSt0GeFBYjI5m3jS7rSGEbEkfWa1UKkQCKFS9F8gnH5aiUu2Drzd+bXYGJT31o8wPfUNRM2RnjvvA3rPv1e1C/9SdggZAR8Tqabmb78jo6vrKysvOvEUTu//fW/b+PoGgAnKj5nKiTXBjqVdYTRS7sssuG+O3vj8bXv78zJm9Y7/+RfUtzh7+AysodjFd3jmdHv8giWRuX4sV1smQDMcVcG5p0vapUXGsrL3VehIpRLC9baFPVa1HlEEabXODgN7wsN70cn/i0+Sl3eYXz49EmqtxpvgLVRR358zjqmM3DqqrooSTX1opHzrsWudBgzqLuilqnhNR1IcMMLiYy3oq6fb0H3YvBaDK2puHDzEhAko/OLtWkcQzye5mNwWQtkDT1ZmbdPOiho6hwNmHWOVb1ITdNZMxIwSgVV7MIL7vBvEufwM0MZiRviRpXnkKquhyNLyzCC1+/jt9FnY93Lrs/XLWs898XCslraivyX3Jxn8kb8s/ZbNvBlDO0/bsrr653uCw+SJrG1/8iySLJCUnX0vLvHR7nZCvOz7nkMzhnF5M6P8pzKB1NrXj38uvw0Pb74/Fjv4DlTz3Ga7GCxA9x9BdXixWDxRIodcooKv464SYpkxEVkkCSHb0U8/bOVtdWpHlHr02EiXpQ63pFRo6QLCFwTKIQ1fy+M0DHDddg/i5HYfYZv0Zz4yokxVIOY3c/Druc+Th2+PafMXZLfh/GM9/RDH5YTlBFnIPyfbDhJQ5C/TpShOghaj3ibdvD3t0gXHdbsZ5jn6zFJi8rrpRdTv0SUJZXr+PmN3i9XTDhhD+Hk795Tzhi62OQCjp3P15HTfl8/me8jnY3s7sU+59I/V0DvY35X2q3dFr/aHJ3dvJ1TmIDua9V5RU4+JAt8csLPo6TTtkdk6cORis3k6aV7Qi5AWrDyZMLbLywEq4TGvCJMJN2cDziDL+r04bWzteaeuJr5ZOesNrwXBAFahOTLL98ZWXG99khpGfiTVdPeMqtTU8bZY5XlHLo4pG9rUWXM7hh5rDBxsOwy67rK5WnV69/EO88+TrKqqNN0RvZKNZ4s5kZNXCBMfBi4hOgeR30aVNAb4UwVhAWLyvwRXm9UNSYQOzHaDNjS5DJRj2pNNEiq3mTeQ2+lez9Rl3x6CwWIzotsUSc95E7YhQfe6hZIvqx67iFIdTbjQgvFDVmhqAyg6AqgxUz5+Dlb15n0w+8AG9ccCua53X9OszMhjjnPh0EmRvz+fwTzH9aR0fz9uRpfEQLj30D0lc5H/eTP8D5+Q7nqcufqOtYsARvXvY3PLD9gXjic5/HkmefQoAKpFBD7rrMnFGLyHgOQ3/GnG8Rt+hShC02hIxKbElcsV9y4pcsMmbOS+iHLPY78kQeSBzhRTU6pjyP3FAP/VOKxtN/jrk7H42G6+7S/waEQklXYexOn8ZOP74Nu/70Eax34PGoqqlHB/dLPSHmswVkQdC6oXUsLFh6CsL4cfcFYphwgsRLIi2lK5etkg7FJw69PdNTX8jNLzN4NIbueDTGn3QrJn3zHgze+tPmAv2SVoTmdbSK1xM/bGZ3C4LgNF5PfBaOfP+Jra6H/8RxgRPXQjrfdXTswAm9hBPrz7sGW1lRgYP33wTnXXAkTj59D6y/0RC0d3RgFTdD53gb8czr3+wZr3Q9JTpubHpi03d02sTa+UpUPp1kbV7aGJW3O5kZsnzS0+ZW7EueFNkNFO99VDr4HSAZ1Jc2RuWNLugcPnbAlDCdji4UvbZ79Hc3Ai7gcfpo3xj0A7YA1wKEpmygbmxIkLnIRr24OiIhIkRoM7aUIzt6FHqVkBFG6uH2BmPLGYVSUSxUpgV3Zhh/JIsQF9nMuAjSaLSpf3Gq7M+3kI2uLpUh9IM+5+3OIu6VXhqNzbsYnKosQ1BbibbXGvDGD+/E0wdcgFfO+Ds3x1nIgu/APTBquNhvRumsICh7jNfWo6RTSJuQ0rT/T9fW1tbJPM7P8r7SHyh/jAd7gZntZmZVlAt1+Uuv4JlTzsLdO+yNpz9/IpY9/xQ3Pj35VSOIz1J0NgshXjDfdnqScxTZvbPQGK+fRJFssZLwWO3GIq9aF3sSHqslmfAalcV9GlEDiSOsS1VcckzgK2CHKuSfm46GIz9ns/c5DovvfgTtXSKAQevuiE0+/yfs9tNHsfVXrwzHbLknMtX1aOf2oO8O9XSltUnj6xZaWiVQ61d/GxxiXOkkkVV5CIuUuJUtzyc9jSvXBFi6AoM325NPfVdgg+89ion6Hx823h/8HgtJ4TW1ktfUlbyOdgqC4NhMJvN04vtP5u4/eXAam5WXv84JPYETu1cY5vR/zRU+P1WVVWCfvTbFLy/8OM48dz8cfOS6qKsvQ1trG5YsaeOrhzzlPPxTIs+y8ep1LlqcXWDwusHzgHqy4emp0csdIbQOy9dBuazceM4N2uDMzG92yqdNUjGy57hpagNu44boUsTkcxg1tha77Nb5FPjytQ9g9pOzkObTC7oVA3+YO6TddXnfQQuroz8g0d2zGqCb0zGegkdJZlgPrMkrHIFmFvnJTfZI861izYyJDUaL8pNFKI5PLnppEhK0GwnI8y6ST59c5JFVOnzhOfA8auR3XFTBfApWHwW8gR4DCOJNFgV0a4WPTJIILA+QrilH6+zlePc3j2DmgRdhxjEXY/bVj6J12bIIGrfGE2xmW1P9GfPPIN2XbW8/n/ww0lq0/9dXHkcNaSe+6vwpF6m70unUTB7UZTzufUj1lAs1p+/7brkfjx3xRdy75cfw4s9/hhVvzeKmV0Wq5LlcAf3CAAAQAElEQVTQFQgYfzjTKFVkt9gRoUF013OOQgnpi5SAzGLNKPdXhQn7A3XzK0bUzdyvahyXeVRnK0kE+kJuhEAG7XffhiX7fAZzPnYcll5/B7+nbkNxKRu5Icbt9Rnb5pR7sMsZj2CLk36PtbfaGeX1I6CnLW2KOW4+ekrUB+ji2C4yO87ToOMXUSxZ5eOtCFFJQGzUb2Gov3w7kOWTqnEMqarBqFl7fYz9+FmY8u0HsN7X7sHwHY5F+ZDxcVTEeG3pye9SXku7BEFwHPmzkee/o3X/HcMEOLH3O5fSn9XRL89cy4kvfLRPBRlsu916+OZ3D8CFfzoS3/3hbth1zzGoqHJo5k3d3NSGkB+zWBEE8AuqNizHo2/X93rMlOLnf+nMy/faQCpt0FOkFt+AG6Quog5itRlqgxRWG19rSw5cR/nKMw/njPkN+iUcXqPsE5Q7sPd+k1FTXS0Tcm0dePqSOwEX6JjQvTiYH1/cwMwQkKBCl8E0JGldSHZwEzFRjNGxdAEVKUY5REik7xE6Ptlo7lK9NwT8EMShYjAyqowLKZsnmnyNtKj18d7KJgTMNH4K6CxGUU+9Gg9FX32cYCQdB8N8rHf22pjHsCV3SFVkkKqp4FMg0HjHq3j9pOsxff/z8dpPrsfS6a/wQww/2aCzmBmn2nYK0umTaL2e/b7ETeM28h+S9iHp/8VL0fcfXTnOSv2TBvKTuPFdRK5Xvw/x6fdUHuPezgVVXQ6Ac9ww43m8cMZ5uHfng/DwQUdh1vVXoqO1CeWo49NfJTSnjkHJOWIItZ5VOKM5ZIQjSbaY09yj5mmRn4w1uTZCyr3XCCWMIiOtd3TkMc+E9QKb5EgoDqiqv5BHApKRUChWkBylWvpCZO+6Aw1HHI/3djkSi35/FV/NL9YtRn9nrR6zESbu9SVsdcqD2O3cF7HN16/E5IO+Ew4ZOxHgmpbjx/0sn8L8d4ncS/l5OloWQjISSEoq6sxaJNHvMTRpk5Ms8psdNzn9JZesvqfkpqcnPkulUb3uFhi139fD9Y6/CBueMhMbnvYcxhxwGmomdvl6mBkB3huvkn7Fa2qHIAiOJ3/GO/7LGp21/6ohc6L1G2tHk+/EE/AX3uQ8nZ2HUFdfj3323Qw/PutQXHDx4fjyd7bFngdugHHr18Esh8bGdr8xNi5vR3sbrxJWM6CV39+5wPik57hxhVwgSfHL8jzfOaS5KUZ+gtmd48xpU6yoDKBfrNGFmOWaGm20BqM/25Hnk2k59th7Q/YCX96++0m8+9RrfBVS7vXihiHgHhaZDLD4ByrMIF1iKTIDdFsHFMQduRmNJcDGvKBPG6ZwgpiZGHN41tnQLJdyQjIbR+Jw4Kg7HWgnGmYGHQPbgtXAH9rZQrGixKk8shsNjhgyocEmzkORduHQR1G8Yrgr+zhBdU7ELXBwtZzvijTaZq3Eu+c9hGePvJwb4m9s1rk3YsmTryGnLzwELiIzG2Rm+9H0E24kt5Nm5vP5GbzmLqP8zWz0CzZTKdcS8/9S2fcQ0pYkPbn+gOPT25IXgyC4lwM63zl3Io9hA5KfItoKdcXLb+HVX16Me3c9EvftfCCmn/5DLJr+ODTXZahDgLR+SQM698bJFYEl0il0q+Z1RUeS8zoYGRG6FUeP62ILaQEpikeJYvTKLB5dY1GMbH2R0alxqz/JYJ6IY0BF2JDIiCcSDSVqyJnLo5rzlkH+6aex4ivfxfxND7LZ3zoTC++dxg/MXZYsZjCU1w3FWtt/Bht//lzb4SfTscvZz4dbfOUSrHvQ8Ri59aEYMmkj8G0/tDHqSdFvYG1ARwtJGyXJb2ja1GLSxuaJOOE7+JSnJ0zjQVSMGI3adTbB0O0OxYT9Po/1jrsAU097Fht952FM+uRvbPAOJ6JqrbVhQYbj61JX8Fq7npZP8traJgiCb5vZ89T/a6uuif/KwXPip/EEfDqfb9uWN75+o+3FrgcSYPSYkTjisO1x6mkfwzm/PBznX3xU+I1Td8Se+0zGhMn1qB6cR3u2nd/7ZdHRnoW+U8zyKstlc9pRaNfFDl54oZdzfNWZ1UZHdwd5LqvXrTk0rmhHW2sWeb7PaGlpR3NzOxqXt6E114Ld95+EEcMH87JjSm6mT118O7L8KMbxdxmu8aaE+Zb20P+dTwowNSIKrlOTpUAmO4cqLpIj5A6QyNJ7kPfHVsbGUhemePUpt2SRFhJRBDQukvJGmm+ZVzHgsSQeM+PeFGkhj70zHjAAdEMlQgDGH64gnDD4IrvP6bWejccb7eybLZegBB0qk9945TYzGF+VpuorAC4Mq2YuwLtnPojnj7kMz33sd3jz7Buw5JFXw+aFi9G9mBn3aBvMG39j0mfp/1UQZPSP8h8Ow3AGr8Enc7ncNaSzqX+BtB9pB9KW/A5uPfJxpMGkKsb2W4krJ+k15ljyDUnbkvQ0+inyH7Ofa9Qn5adJDzKhFqYzOc5DSBNIPVavjuZWLH5sJp499wLcvstRuGfHfTHtOydh3sN8bde8CuWo5VNfFRwC5JkwH58Ezho1nbWQHIh09Cjyiiz2GJGx6DMlsrip8VZeG5QDYh25auSTVIrUAzjGTp8xtlMrLSnK6DJiJVOkpHbgpFjRwCN0RJrPKtjiOcj/+gIs2/szmLfpwZh7+gVofnQGWlu5i3VL6CoHoXbMejZqx89j/c/8CVt/9wZsc9oj2O7M57D1Dx7Epif9FVM/ew7W//gpWO/AEzBm249h+DYfw4iYhm/1MYzc4RBMOPibpG9h4kHfwMRDvoPJn/kVpnz9Vmzx42ex2SlPYpOTH8bGX70BEz59Cdba7auoHrMBgkxlt9FA924LrzH9txpfo3MLXv9H8PrS/xTSSP2/vuos/VcfRCZTNZOb4ck8KTtk29r25cJwOU/YnO4HVVdVhYmTRtiBB2yJ0844gN8jHo5fnH84zrvgcJz0vd1x+GemYIc9RmPt8cMwYnQNKmocKmsMtYMdsuggtXHzakc2aEOYbkOqLIeaQQGq61L+O7+x4wdh/Y1GYK/DxuNzX90GZ5yzf8hNF8d+bqfCUOY99jzeeOC5Hr8RKoCx4bjZ8qIzaSTWyADesImCHsXDaXWEhFxYTOjESHvXSq/JYtBTnBcBRojMc8RFuUTGVSPxdOcujpBd+aQqBhQMPBaOh3eR1xzHZKYIeehkNRhbsDUSIG8UH8mdHvRROEBWn4CNEelzsD+KpWvKEFSmEQwqB1pDLH9mHt79xSN44chL7PlDL8Lzn78Eb/3+diyd+QaaG5ZCR8KmRzWzetI6pK25OBxF+j5BfyTdRnqU1+Nj6XRav3yTkGz30H5He3v737iZXUj6PfXrSXfEdC+vhWK8l5mP79FxFfnp7Ef/cH1r9qsNr4q2HrWjuQNLX3oDb153K5444fu4jZve7TseiBknfweLHr4NzcsW8VmvHgGqSWnGG6lrlUWk6U08LhG68cQubLS19TZriM8SfFF+o0Ubrzf00Rh9yg/i4YssXuizMeIVp3FZn8ieTuEV2/vR9IyRxbFPxYIcKOMHi1qUhR3IvfIs2s84Ewt3OgqLdzgMsz97Ghbf9zj6KkFlPcpHbYzhG+yCMdt/AmvvczLWOexnWPdTF2Pjb92BzUmbfvMOiDb79h3Y5KR/Yt2P/4r0S6xz1K8x6chzMXbPb2LEZvujauwmyNSPRqq8tmSXYZjvCMPwDV6L1xLweV5jO5B2JOkXqN6k7X+quv+Vo+EJakyXl9/JDfFzlLfhwvKZMAz1amhuGPLK63agtdXVmDhuNDbZdBz2328qvnjiPjjjJ0figj8dhV/9/gj8/LcH4+zfHISf/OJAnHXe/uSi/XCm5PP2w89+fSB+/puDuZEeQvzh+M0fj8CvLjgKJ3/rEBxz9HbYZbf1bKMp41BTUVnoeea1D6OtqQVcwAo2CeZvErDlLcqnGecl6nqvCBZDbEHJwuPzfsVFgNDrkdy95fYQotNPGcYO0LNo05LVLPGHMP7AU9IiLszLDS/yyxRyzQiRskCKpwhBu9fixmJOJo8Wws7jAApdo68SJeHUQZLyJGjzlkTryoUXIeXgqrgh8pVpkEmj7c2VWPrPVzD3x/fjxUMuwwuHXYSXPn8ZXj/nVsy/8yk0vT0X7auauKjxS5uuKXtoPNcZ0hAzG0Nan7QpaU/Sx7g56s+PfYX+L1HX990fIxftQb45aSppHP115K5H8iKDvi9qa1geLnr62fC1C6/G4yd8C7fudihu3nQPPHDkMXjhkguw5JmnOBtt3PgGIYUqbnwZkvGDB08VuhajKiLz/kQ2ZpCtO0V2teZdQYyTJvLGoibHawUxRteFRhDhohYlSuIxxlnsT3islmTCqI9oAqWBGTDgEkWAMZJCcsnoswgp0nEVA3lHUK3k0deScuiY+SxyV1yEpkO/iFXvvUdfVPP53Dze1y+TGiPLv6Zl/ixpGeldbnp/z3d0fN3M+esvCAJ97XQZr71nSLo1/zWD+H/OGl0X/8+DWN3d84TNS6VSV3Hx0MIyhfoe7EO/Av9Pbo7zKfdaA+cwZFANJq49CutMGONpi83WxdZbrIett1wPW268HrbaZH1ssN4ETJowGmuPHUl8LWqrK3vNKceKeQ2Ydc90pLv9u0D5DNz8KIQkVV6QoAl+E6JRfkPvxQg2i/xGGYkSmbq03k+LIF6mYNS7V2/TJsz+I58EWqMKMt7EskVeM4OjNaQVLJLJ+BAY0mqgG2w9yR6RRTFhtFRo4fRxhqh4boyJ1FKt0SgCOxD3T6O0qUoX742SsSY4cTNDUJFCUFMG6N8fwpB9vRFLbngFC37xAN464QY8vxefFA+5EK+ceDne+enNmH3FI5h359NY9szraJ4/H3m+Ws8hixx/sBqLVqFsWztaGhai4ekX8fI1d2HG2RfisS9/B7fv8ylcv8nudut2+9gDJ30JM7npLX7qfoTZVdzoKvyml0I1jybgnINcpCNGydLpia5N8xGIW/QomksR/PkPiVNcSFxImayoGmVHEl6k8y4bTX5s4qUpQqlV9tKY0tYoJooKCZFONuBqPApHGnBAAajIgtJN0JFX8cNUPfIrF2DVtfcW+W2Fme1C2ppr1qF0fIub1C/J/8H1Qf+kR7+Uou/nWqm3kwqVGN132tzkS2g+419nrkfILyedRdwXmH9v0hak9bnpHRVkMudTfoS0iv6PRHX/60fJk7mSpJP6c22KPNEb85h340VwGj9t6Rcc9G+lng/DsPCP8un/UJVX4zwm0K/bd5D7Ou2y27D49TlIZdJeTxp/i1jIm99L/jYzOXmnaoGQwdTI1gvx+Hw8Q4A4F3opRrs2V+MGx3EWMltBIoBVOaMFDfQYELd+jQOLWWKhwqp8cnIQjh4ymBmgSkKJ4mjTGALiBFGMjlmymTFURFCf1QBiedfD/A847JCSIxmVvqsPjWHGCB6GUkF2zROcAeUBgroyBNXl0JnK8fvf9heX8sUmZAAAEABJREFUY8V1szD7Fw/ive/cjPe+cANmHfNXvLzvJXhhr/Pxwicvwsuf/RPeOPkavHnGP9C2fHlhIEvenINXb3kYb977FJY/Pwvzpj2P1+98HG/c/QRm3fs03rjhLrx06Z8x86IrMO30X+Dhr5yGu4/6Gq7f/dO4eoMdce2GO+Gfu+yPB475FB499VuY+YffYPZ916Nx3ixkcx3c8FJ8zhvEJ75q9tl5vTkY9ahqhkKKnRYqcZUdHht51UZk3ooSxWgTkcU1yRJtPLHRM+G6kjCJxUNKNkKAIzCSsotjAMVijLjIxfpAmPBgf/Al6hUFHb2WKA79IpUxJCrFjypN19wM/bdqYOFaNYUb1lZm9ho/0N9I/muuXfpDBh+nrCe1bfhdsz7g61X8xrTtRtpVxHDJipUvoY2Zc2vm2IP0OdIPif0T6QHS26RWxn0k6/u5Hv4nJognu4Gk3zD9WRCkPs8LY1/qO5O24gFuQfoE6bukH3Gj/ENMl3Kx1m8HasP0RLs+TV1EfjaxwouOoLwJc21Nfg7Jz2/7iiZ+L/MY38FnaOqsIUV/s1DQ4s97AWYOph8zLuaQREKvRWit2kxBHGPY9gY2+ZhXMWYGqWCxRKCsamqY0EPUUI8ZJXBfsEIEYbEcktNOYEiUIzejTrm3ambelWdrijawhS8UeVjyeLVkI4xIzqRPyYjzermPxmDeq1bkFTYKt9hHtbMaYIHB+PrUuDFaTRqpQZV8lVoGcBHLr8ohv7gNba83IHvvfLTfPhtLLngaLQ/MQbq8kpioPnb6L/H3g/bGzXsdgr/tsh+u2/0g3LzvYbh5n0Nx696H4KbDj8Ktxx+Le770OTx6xml4+vfn4sW//xHzHrgOK956BasWLUB7ywqOMIcK1PHbpsHc8GqQQjkcW2OrmROBxYh05LqgJEs0NqIEQ7VQZU9Iccb4grMXQZiEXIw3YkVkXarOVWKIsGEckVj74sKKMKCYqP+oBUunRGUA1dhLSJyRVB2bRKbYazXGGb2l5pfmLlU48EwGzzyP1mkzCj4z+3RBKRJobyc1VlVVzSefS3qN9BDp4ZgeJH+WJF9CWvf0dNlRlGqNyBnQOSX7aFdeLLo43iGfSbqadB7pTH5a+nJMx3Oz3J+0b0K069PUl8j1b6+EF13PuOdJc3O5jv3IA83swqdfxZI35nATTEstUDL5ugkcFy6/EcZe2SQmXHJ3ckYvybhxykeRWWiTUoISj54C/YKox55uON3wQAFJSZ/SQ3JEha4wknxLlT5hvBrLRLBC5M3m7V6MG1nyAnDQRps/duIdkVTlgcXHJb00MZLx3C39cRssgvGLvliK9F5ahSYuU6wlWt9cY9TYRR7JREFAa5qUCYDyFPKVAXIVlEm1n94Yrjz6ANS8YHH4zk23cNMyvixtQtPy+ci2LqXeym20BQhX+W2sHEP85laOOm5ttcighvYqBNTS9DhGBNRQonAaIXI6pthfLMemXpnRI+JgKEVV+SJbpBe3ssuf2KSXkhNbd57gE97dLz0Zv8XHpP78NSNnH2SxL+GKi03vi3XG959BWJE6cGr6IWHzPJcuXInma2/z504hZrYvP3yvLXkN/etmYCDn6F/X+/9oZl64Q5xL7Z0c3ut87dXW1gHj942JTTzkDW0kkJIb2sDiG8DIDYa+irx+MySO/fYKNfrBhA4GkIdgkQg2FJMqTZToGpdi8gwwYi1xxDzRxY0YmYUnFOyG66jBZOxGZgbh5DMiRGCJ9mWj1H9NUOrWLNqIE7m/aGOfwggvnuiS+6Nk8/MxhjgTeKwkLmFGi1G0jhDpkVWo3209alFdcNtd1rySH4hQSVSaS18Z5yFDZ4q6KE0eUAc5WHwmyuZJ4xW52JPIVPuoOovx8AqokP2COdGjqCflFTd6RWQlsYldGPUirrEl8eLCJCSfMIkuOYwzS07spXiUXyhjRESlcD1t0bH2tA/MYoQZe0SB0Gex2JvwWO2VRTjNQgXarr8XbYuWhgKbWT35nqQ19V84A7om/4XpP5qp+S5/G17Ao3T07c0teOPBZ+HSKakF0lXueFNFNzYoAS50UAm0PEW7gdSSxPx+VTNGavMzA1wfT05GHNdn9mHMx95ZJVEpVJqIktWgfEaPKLLD29CtWNyncGZqBSBXEMmMskxFJItI4ybEe6SbsZWBT3IOxh/vKtkUvMIyroCnXvCVjIyMDInmj/15vNFOWXNkffZMXFxNnDHqmwzKadCPHOZ/QaZi4xGomThaBt/fS/+8HR3Iwn9wscjcWyu3cUDadCUnOPUF9hOSjIQSxbxNCJERZdA4NQjllCVEz2I0yS8cRV+jazRE3ms9G+WJYpIoY3/whD6KxiNSbMjj7ANKV8h8Ud6kFxr7rNbFa4wH50DGgZH5CPULL2mchv6LEW2EhaT+qnAgPsKmgQXvYvkD0yMzfNnJt2uaf9kMuH9Z5o924gOSw5/z9GtY8PIcpMv0aT+xJjyEXwypGm8EMjjPeUvwsSqxyd6dTJukIcYb1wXGdAfFuimnRX0pTGZT041kM2NLrDFGGcWNOJNOg7hRL1RuOvAxWiI0jBDym0V6ARcL3keE/rYoGccfOfwGHoImg5mhv2KI8jMEFh+UX0gHGKs1V7FMwzEYBx71OIBwDzQFGtgaSsUYAMvmUbXdeBh/wLJ87gK8ee8jfJlZ1dkf7Vlj063qOrA4ztGXbISONpESONqjZ0YK3aojTiYdo1EQ+fmhrCq7SHIpUrxiin3ddcUb+xGBXOQQFdksEru0ea/JYz4iGZPzmnf2aIRUXzrmHs4+DEaf4hz5+62K1RUWxSdS/1miOOEUKd43Ca/j0hjNX4ltwP2P6K6CSj6f344fFmskr6F/zQxo7v81mT+iWXnBVpvZzsnhv/fgdHQ0tcFcdLnLLingBQ+jxHsltBCU4JtQt4RE3XiSaUDXojB5HAPkjfSumGLNiAM3CuG9nUFmsppXk8aI4/i9Sgg1L5LTY5EsuyRxMxpJbImRFQjMQT7/PV3sizxRK5+ZgRVsC5T0K5RWgGRxlN6dtGEmfqPTLJorMFvhGNFHURDdYsYYioXaXS84ugnsUqcAjoI/Jvq7xOZorU2hetsJ9ER17r2PoqVtKXsM/BzxtEObWJrQCNHZ5jwickRtp893TLWnnca4JvMj1dhIF6fI/g0OIEeXEuVL5hLen8RI65Thi/ROtEyhj5EkCtUUkfDqNzFFflnRJQ7dStKHK0JFUd2A3VTlF86K4rpB+lDN+8zHKpNXB9gIH0X2FyBkgpEc8Nvf9mnPWra1DSpmti75VNKa+iFnoLdw15tjjf2DzUBHR8cUXrgbKDrs6MB7T7wGC7jUmSwR6WLXQqZFUBbjBiWb4w1nZmzhyeteQpcivMzyK4/WSzPrgumqhDDjUhICQpGRS0KPYvT0MKqDbkajbkwkTtEjjLuXdEcDXcwkjUpRdbQW+/wTTgwz+jhMaGORXBTWRQzDPISTURuiSfB9e0lan6RxewDhrF5Uk+SU3BclMZ7rYDzYa15Sk2/PIjNxEGo3il+F0jj3wfv4KrQZKTgE1FXbGBZK6Ic0bxGkE81QP++RPWrllV0kSxKX2GVLfJKLSfb4I0yx2cvOtz2bHE2K0ybrYDwyXmcAJfQoVmQVKuV1jawHtIdBsSJd79bDW9ogXJJdcmlUb9Yo0hXcyiAqGEoKjsdkpJLOEkajTT1ZIaYM9sJLaH35VXoAY+HT4JrvBfGvK+5fl/qjmTmdTm/G69Z09EvfWxDOeeZNpCvKpHrSBe/g3V6XaGqoJYsz13PoF1G0sNDcpRq1JEfIOCPRxNbEepDRA5Lv06A1BBwfhdLViPFYug3GVpVLVghEm5P0SI6kopbB+Vg1s1jqyeRhOqgfUx9ULIZR5MKuNjaUYMYYzZHRZ5LJwf5MvB8yWCeC3ViRXix3gnpKHsdYbcA+nLJ1h2VDVGwzGumqau9pW9GC2Q+/jDQquny3lioVywiLiYzzYb4bkxJTNHexUsSEEckkXkzsSmbm86zXxnxvne7uujzKZRQCYiPZeD795RVb0KPoAw/oBYvGL105QJtyoESRP/FJLgEpaUqwCReoWJbeFwkb9WscHQqEPorRJ4pmgUo/NcKiW27H66MVLY8+i6SY2S5hGAaJvoav3hlwqzfdmmz81LZrMgsNT79qrSuaoX9bltiSC79T5wZDIyvMKHN112YjMlgCK3AzAyuJWC1nRpeIrHs1Ggz6Ab83IyEqjrZI6myFEsmijSyRpYvUp3iB+PRqZl41n8+gMTuoGJy3oUuRzWO5ujh6um7y9Bh8nJWIJdxXU1vo10VIzplFkrx9UhzqMYVNjFqxnWqv1eTxjYSISsWGuRzq1h8TAdiufOstLH/7RW6C0QeifJyjt5XNMUaVU8U5QZejU6jsIpQsQkRLcSSB8T0lFBXlUp8Jl9wZUQSMRfmMWSM19JJ0nVPntciTtEbBkaJRhVzoUUDJLj9KFItR5n1RP4ht6KNEePCJ2zwq9O3AmigC7MVIIe8yw0BLhDTGDTzCCNXdLA5GppBD+z2PIpsvjHpLAJ0XE5U1dfXNgK6/1ZftI56Jn9b0Nx51wfqZmDX9df8bgsYL2xvYuFj23Ghg9YxNyNsNXFEN+qGjWzWvm/caNyFtOjL5XBK6kZDeZGxFZGB+sWIy8Ed2i266JJ80melmtUJI5NdoQ9ojs8bCvQgcFnxMZO7ZKo0IvO1DcIE3eLxFUJoioZfWYFxHQ7XwfQrHBLRK6pPMRxFiJMoMkwCKrN6I/ooRiRC+b2GNjclGXqh8CrShZSjb1P+CsDe/d9fDaEcTQ6PZC5jD6CFj27Mac4YkkAw8ZJJqFG20SitN5s1GjHlJH2qiDMZNASWLkMYIkEJERXpEkd69DXk0UV55wqJI6V3Juqp8Jczzzwjz1M3ZTU0w0XFI6wYoqQqnPqIRWklMb0ahjSNDF0I/xegPSeJk/VbhNIfJOVWsCChH/vFnkVvY4HOYWW0ul9vEK2ua1T4DbrVn/Ggn1H97438TImxtx+Jn3gJS/Kyvq70wL8YbSzdnCEfJm3nlR1a13lKy4c1AO+PM+EmaQdT6rubdpp1JfZHLIvKOpKGBGzgRFOKFTZLzfovtXvGNejZL7MaI0D9parmJrOZxxU1iCYuM2sQiNfFGWp8t+438xnFRYsJYotJ3TUIZAvVtMTzhsdo3i8HRnAoaGyTGFGZzKB9Wi8oJQ2MLsODFGdwE2wr96rs0XhkFf7GQZBQXJT6NW4umdNlFkhOS3wFelU/klaJGmCK1V9FB5xVsUfJa657biFRuQ+kiX+JRbvCqEVZU7Esw3blwCXX3ddeFK87vCIhsFAZQhdWYLD6mAYQQCTi2NhAwMREuajXWqD8wA1hSsKWLsfKZ1yhHNQgC/bnHSFnTrtYZcKs125pk6zvnUpqGxnlL0fDSe0jFfylEtuSSN17qIi1o/ulJTox0tPcAABAASURBVJJ0Rx/FXqrpfvGkRZzrCHrDezvhSiSsciu17LrhZE/IaIihhEgSsRsyj+cgfXwSQF6sE8ahMEkcXewjlFaQhALHC1+MrdEaVzGSt9BTumos+q1TeSWrR46SaiRR6LUWZzZ9GLAosteAEg71yQPlMTC44O/Zd5jLw02uR1ldnUe1Ll+FBU+/gjJU+uHnaXWk9uI01JPqOBOSQzaCuJhLFlGFfOLFFOGizUt+6Y65XAEka0HpIiivvMKKip2OOYp1yUabKJLh50TxRrtsAyXF9IZVv4lfeUW9YYvtFishZ0myeJIndvXKhO90RlGK77T1LiWxUVTvOHmEFc5JIUkXUWTVOWxD/vmXKEeVX7Os+Q3RaCpWe5ucg9We+KOYsPhCXTF7LlauagY3xcJUGBcIo6abSjeAFmNtUI527jNsjURAiWqmGyOEmYENVCSKl6YIr9yA+Sc1Q8+F3+ij2VdjG5LETXYqrNAYvU5fYIWMRBgtgIt/vKIALxQ3RkUU9W+MFExER6F21wuORCg6YOWQ2UySSeyTCPN+9eGoFCJoMI7HO/trLBo/GC8oVRh/JHehXIiqqcMLpqZ572LZ6y8TmeFMgTwi/VIMuhXroocem5i6+hJrJ+/qD72j85dPwL6tSz4PiJvorMZKzIxcRNaj6hrWbKiXCCMJvea32GNAkZTI6FGEi4whxx1JA2mjOLXm4zQqY4+GgZYI6QiXZIx1JKp9Vou9mpdEjk29MuGS3BqnKAIbx56FPf8in8Lhi5lN5tuaCq+UatbYPvAMuA8cuSawxwzwQt0wMS57/h2E2SyS+8dRiC5ytSFMdwCJF7bHSO/EoEcx8CeEWiSFlkTswmU3C7nxGbTg68YEO1B+dCs008KISIBRA1vFFGIRlZBMdrMIRZWfteOW/Sm/XMZ4WRMyCiLICS9xXERTND6V6QMAaKeK3orR7x+jCPAyuRZhz/ppPD4aPOcE8MNIdK+g35LkcEQaCZ2NtK7EA6qdNLZgWzlrHucpD8XqF2LE5fQpJBRRGMviLuqEsaAUodUGAHV0KcInBkfB9UCghAW+KKcXfE8gLvoApfnNo3Qp7s8YIZSp6ZWiCCNWY9N1pPzWK16OkHNmjOgcj6z9k+KEMjWM92yAjcYZFmKiDH2HCmNxhI6tbzRipEHHz4bVvM0oJdUhjcZZC9HWphfnUFmfyppfjtFMrGZyqznfRzYdNzP9SZjCH7ud88pc5NpzMIsu7ZAzE0CysTV//ZuMtFPzNi0MIpoKVRAzIriwmhlxdFGO1ysqPatQ+sUyF6GjhZ8wPRWQFWrij2E+pWI1uGgDBF2GpAivrqUbPRqrSfEyJdbufdDkEYSoUg4953ypG+qA+jIv9d6YaSGMQswMrL2Du3kSbEi774sCKzXAMLCiHIpRfBJRMjZL1KAUbGz0TyOEnf3Es2hFC/tycHTnaSz1V2JoJkYtQTwbaqU5NdThvdE8oFvRWIx+nRNRFBOBQtrls0gt2SrGiFNc0oN064YOqZvHWSwZNYpsE0laQkbB0UfGarEUei4tpLV0TUaBAlZ49FOM/iSnZKp+5sT7I+FFUbyxX+svxPuFcpSiOAr9VOGj+RYwZD/whKISchNMzXoLbvEibzWzcpSV6R/Oe31Ns/pmQOdu9WX7t2b6z+qspaVlBEcUffzPdWAZX4f6X4qh0fES14VPBk8AeFGzYTVD9EO5IKFQjFLxZglhFENCiSK8dj3zOAFMDSnhFOOqGzEWhY4JnoeA58VRZkYbWIwELyfHJovRwmUexUU25UpswoM4A3zLlHzlk6eMXovJG+++kkXKKQ750E8RmBATscNYhZksNPZTPYpB4gbzOzHbklFhNof0iDqUFf1STNN7r4dAFjr2HKMcqdRfiaHZYwiWqJ4QUMqTVNWnSHJ3Cjw6iizGJLL6jLxdI2UzHwv2Hflkk2RsRGSFKt2KthXldXG8fAVgLChXcp0lftnkTnTJ3SnpQ5gkvjumuy4sOBZx0UD6QZeiKHAejFmi6KjtAuqhGC0DwRHmq7CKMfYi8sYeTQpuWQNaZ71X7PF/hKPYsEb+8DPgPnyKNRk0A+l0Wq8qhkluW7zKv8oIMimpBdI6rg3NzLxNN4OeDPRUZLwhvLGokT+xm0kyemlllUSlRzXewlqjHPOJohXbqIFkKC5m0o32xBrCzICoiiEpRk3jJFONzbL6HrTvxrZuzODxZB4TAlAX8EVayBE7DdlbSjWKFVK+rk9iBpOxD7IYoXgziwYb46nFUt/MmEPx6ltc6IRLLib9UkxqUE1YNmhQBMkDTfOX8pvUFPQqVK8LaOrjeKMw9WlMLKwjT2rkTbSIy5Y8gSvGON7Io7arJksxGZVkw1Eeqr5alxze5Mcc2aNWVmOjOBHFHlVjtziX0WuxTLFIktaThBX19PRtUUwyHusb2s0bRSUxA998oxlM4rol7aEmOM2N+oh67Q5Tzna08y1C4sl3dOj/O03UNXw1zYDOw2pK9dFOk0qlJptxreM0LFu4NFwydymCdPT5nCYu9Lr0iy73IpFxgvQgRYiKoJBuanqgI0OIPDFGStZ7ixzdWiNC1GkOvcX/YWsatWGHftmjwurYqUgxid0xIqTPRPSTdalGvwziwsWqH5jRYWY0OUq9VyEI8gAD4KRocN7Sf6MYocR9rBSSmSwU+qkexYY1Ooc6ECqmcZSI9R9yxpRbyszkXjVvGRY8+w5jM/5VqGxKId4X+WACEk7R9+gkdCNhRMprRAWx32KuCe+UC8YugjHOaEnyS6bapcqmzVb9RI7QR4VUSn2MER5EwBfzkpZ2o27UFEexR7XYIi4CsRFHv0XXprAiHYt4v0ExQFiNydifTOImoQ9K/OKiPqDeVYxRX2BfGid6FKOnHe7FVyMY/S6dXosfRI3imroaZ6D0/K/GDj4qqfL5/MTkWJe/+pZ1ZDtgZtCP7NHNSY026XTwVReXBOpOijf2bHQHaPPpxDBHL3hjuHG5BYsZNQazpdazerc2E48xZhQJZ1ozoT6NVllEWvzERbKbBJKZEcXjKNowafbVzHwuAlRpo96tpdpn9REco0D6Cy+xGOeTdYCksfhkEb5IjAy9tMaeNE2aj+K+rRe8pqFydOcf/W9tXBS2L32H5zrNTOBLUSDN2FLxjvbiKj3pM7F312VXLvPZpUVT3okL6TENK3IWtSHlpA9xo95fFU49FK5nZlZ2Yy/dY5VfOOGFkV82cVPTCxlzCZf0Zb3gis3CJKT+in0DkRUb4SJJrSiy9d4KIxJCYxbvnwyOx6hxJrEoUQwptK1sNL1Cl5sb4GDyKtKauhpnwK3GXB/1VIW/lNwyfzn0Wsz8hZ5MS7QM8EKODLxjtLgaNRFZ6Vrk9KJveoNGTjNxkufwo6CGpJgs7B/kzsDiFS5n4M0JxGFIisG4iPOzvgaMzuIXONkMRKBLMVoKxxp7HBPLDnHjEhB1G3t7MoMBxApGiWNj6/sjhwh9FhPGCCGxUmPLSoHG/qugwoo7CclAJPcSrmNOjfFvxT2ibdliHkGOcxudf+VSGu8samQ3n1etSM5ODu9Dj1KcS2gjQjZxMEZchBJFdvMYK/JKFhWZYlFWI95RVx+OMsVeqxV5hJdujImoyFkkWiybx/EaIQdiY78sirJ+cT0Bxn5CUuBdurLNS/01moOQIKFFFPusESZkTyIj7x0ub3tDC7Id+QSkC6s+Udbw1TMDbvWkWZPFwlC/GOMnYvlSboL5PC9w83rS+E2AS6KsieyIChNAN270yS8C40Re7oZLVOGNil7J6Z8TSFZuQ7QA0xVVEzMopSTA4IsMFBWjZcDb2EgWUSRSuULoqUwEWuALAz2PmjgVlcTOOG5gjhZV9aE5kNwb+UjGiBewTCxd1FtcYic0EtmZ8MXHEDn6bk3HxtjOviGLJ/RW8iEqhg1hVARoemMxn/5yPkbHbpG5R1sIoEc4MlbOs48EZBPR2KUaNREZN1p4dKRzvr0lsqFEiXCRQ7JjtMbhaJJO1qXKJ4O4/J09yNqVIr8xo1Dg+I1yhDEy5SArUeUF8doAS7j7NIW+D2NrfeJKOxUjCukWJ+uzChMdXZ+wglN4FI1N/eTRezE+CXYsWorcqqYENIRCLWlNXY0zoOt9Nab7aKbip3+Dc4WLs7WhFSEXQ17vUDEzL5oUki5+yVzfuUxJo7FUFahgJ461oHYTHHsIideCbUaBVRDZxYtJm6Q2BGMMPCEuITXjAiSPCF5WTrCYGVt4Gzj4fNF/aeQdcWPMwgPzWhxCOSRxyTDI6wl9FMIABisKLMZevcx+MYBiMI9SjFEWecP7aSxaiI3xypMcU68peM7zFQ5BXdoSzOJ3FvFb2iwzGHI0BqRS1RUZ1VfACJkki4uKZekidWQxNslhdIjI6OGcS+hGymX0RhyFQ1MOXRuydwvxqnwSFGsUIlJLpUdVlpC9gGfP6I3GUvxqncY+axTVJ8Q7hfNC3HTXY3NJlmAT7jjiRC4Z8AGNSU5jfqUwNo7UWw35/qV82RKkm6NN0Mz4Jr2jsM70Fve/Yv93HUdf5+DfNYb/hX70exCFd/WNKxv9qqKL3B9cqJYLALmJdBNwx3IEmGS5u5Ezeoj1ZsnEyeb1kk2EN+b1bsbS4sXiJrFFuQji8mcEiBz7yBdtMpE3pJUA3/IYKCo2FKfNYqJaosqLwgKoOBCvLtQX+izGOVQvgFkROp4L9FMIixBM4WWmk8GkS+iHYjiMPwlUeYr1xF7guRCp+gwwtPO3gptmv8PNrwNmxs/1PKQCuFMwigZjG/kldd8oZPOAooaHwqhOjyRHf2SHn3ejXqomdnFRgslTsC5ZaWA1kovtSX6afJXPC0WNMKJiX6SHflxF0IIorKh4o41mpAApKSgG8dgieSBRKBRjrMYmKpYLgF6EwMcpApQwgGLEhDHWYk5Tr9XBLVmGcMXKsBOS7vxTRJ3GNdKHmAH3IWLXhHbOQC2fBv0figz5dNS2Sv99Er9Do59rn7/YjbKuZJFkGU0N7d2rycDNzMwQcAPQUxf3KvRWzOcJYWYAK1jMYoFycTUB6DMaQ5JJJ5fsNyf6qPoqn5lxRbECyl8wBLPCzDyut0ZenxMGR2xIRZuQo0Px6KXQDbNowxXEIZYVL0M/ZMRrvtSHYhNdNjBvP+Gx23jcAFtPPhb9FHYYlKWRKv7/I9uXhTk+C/p/ClMinCFRft+BNG0SxcDIVmxJZI3ND5Kx2jik5+kUT3SqJasw0awqP/wYopjQyygqYZEcxQGa1yJzD1F+o1Wx5jOGbEVGa29VvtDnjqT+8MV5Qq9EcWBfGFARPpnDgBHRHKDf+CROXIR+SoQJ47wRD/uJAdF5foRqW7IkCocvhd898Nqa5kPPgPvQGdYk0AzUcIH3myDaOhAubwYCx0tYLlMDKZIcF2GTAsQtOgsl3Rhm5iUjgnnZUvI2mktUemk1OG6cUGGSyCalk7yNoVwqAAAQAElEQVSNu5BGRojPK6/sflzd+zB6CQy5yEo0RghHExcqUDN0L8ptZjDjEmvw3D/VMMhAG3MpH/osxnWJAcQYY4zcfxBgTqMutS8iLHIzhZctUsVEkdZ7K4yPY1+OH0KYBtIN1nsQPXoFHpRnkK4spxbVjrYmCxD4+dJfiVGuyBO1ypiPRN869iFddpGMsomXor4wmufEXxyrMRj7EQc5WIzUW5VPY1I+EC9dFMmRhKJixPAE0mKeUr6VDO9Br6VzRNYPsjiFxYq4MojHpgEz8/2Zx0etF/tszMdER9onkE4jaWxgjJEiGf2WkB+gWufzzVKMzOfz0R/kiPU17MPPgPvwKdZk4AxUmVk1ObLNbWjXk6DT1JpMXPbJeNVLM94A2hQsMrHtWhWlACPAjE3s7pRiQ8yM+fSv0P3mZLGxF6Z0goR8WjXGGXFGHqpDyp0ctBoXboOKUZPPzHjHk2g0izjFLpWHWdB1LBEqauUIuKkYM6OXYuyrOLWj4nOSy9dLWMFsknwA2IspG8csI4k52A6o8qGTsSDFyTCwYvw6MMjomSLC59vamMPQYUCGqcgiR1EbEEFXfBYih9EmkmZqupHwjpjELIyjIk42wKpn1CY+a6wsolWUmzkW9dCZRmM09iereOKxRCjiulYiHHgONP3Rhx9BTE0vJJ/iwH7Qb1EvfM3sccYI6as47pWUc7QaaSBVYxMuZJy4xhvxvlpXQPeFKvaZj3A0hSRxI++7amx5dHA9KcL5daZIXyN+yBnQufiQKdaEcwYqzMz/hfdcazs6mtoQuIBm+AtfF7v5BtB3bgGtRkK3opsDtIvLb1yJDX0X7+cToGOcRzLYzFu9mjQW+5kSxo0IXC7k09JhZhK5YEU8aokgWE9CiA1iwgtsiVFKTLJp09JTW8hYDsX3YvSLyKjrI4A80nqShsJQ4uB7SI5L8SL0WzpRylUM7/QUW3vKxp6NZh2LRioZtKGfwodsIE10mYuQfHzKrchSNuh/jFAuKoUq3cGoh4XsATVm8MdPsc+anIuQqCTGFTKBkhZR9ChGTx5tAK+DtXfdB5ufcy52uPHv2OGfV2O9H5yOQRtvy/5bAERjp8DnkZBRktDjOomsna2LxZBcZ5tXko81trLR3KNabHHEGHuXapTFu1OIDiJakRo0iAijux2pYcMx7NyfYfj55yEcP562VlL/NelL/WpsFmfsL9IIiPBgBAZQhI5gSWyk9d+GOW3qBRyvqoK8RlgNM+BWQ441KXSXJ7NgBjOjFl30WtC1mAIW/dAnW7Q4oEsxap7YmCW3p4EiPT0rPd7o87M78xpg/EG3EuUwwAshKEFF3FELpRSRGT0kLbRGP0jGzRYsvj/y7tWMY+bBaeM0s8JiCV+YxcAs6o0CSheGExP5lCeSQFvvMYiLECKpCZcsMutukbUneRQbS3rkxBhhIrK+az6EK8vAVZZ5XL49yw9ErVywS0fLmqfXg9kY+ySLW0mgbChVZBXJZ0SJ59lwuGzBuY/IK92akBtguqIc2151EbZ74B9Y9+QvYdTB+2HUIQdi6pnfxk6P3Yhxp5wC/U6iccPpGh71ELWIe0ahmJeMdl4LlFNeosBqpP5qJyZkZCl0DmFlDYb/6BSM/sOZHGMTn1zbEYwYhHHf+QLGnHQclk4ajuVo9nOAARRjTyLdxjYgPBjR2/jQoyhnSGvfVz4BvVXnevOssa+GGVgzu6thEkuniC594+0iv7GJbgRAm4jFdpp9lS+yGRx92nCSdTuyo0cxWdgY8X5/UpMEyReT/JCPO4zFNjAGvlj8Kb/T4zgCPc1Fi4LsITRmbYgKsUKstE4yiexfC7uXqetYQFui6zhp7rUmOHHF6olScq8BXRxEskLExkiqgpiaAZApgIOMjpcBRpJNbCDEWIiIDbM55Ds6kKHs05B3r84bjCEGydFnfmOPmm3OO3oWpTeajSiQFGcAJbDIqzMXEQ1daujPdgc2OvNMrP3JQ71v+Rvv4vELrsSzV96EVXOXIFVdjs1+enI4/ItfwSpumNHoFJnnGI39SG7jmEWhz5E00kJ6Qm5NQAulLClkjOI6USHHoRGG3ttKh3DCGOWQ3g569FpWHyLytKnK3oqhp30nHH/618P2kSPwNlYi4KjCxhbMvnMa5jw4A7MalnLcjn0qRrGhBJKebKMxUaE/OjLJouhX2TSWDqkkxRXH08TqSKGPpjCAqiMy4gUNEYrBfDuwxro+CQ4saA1qwDOg8zlg8BrgwGbACBM5Xvj+otcGRJt0o41i3EqKyMi4V0Df75np5tTNQisrShTzGYweUUiNnFV90NilMh31kATiRBZzykYCvI64aMxmRpvFFuOwzMul8suhTUPc2I2QxmiKgM8DwHwVQ2/F5CVecV4WkHpBlt4LGe2EstXSCkgWgcVMXgr9VI/qbPxy5dV+4uQuPS86j9F4hOlOjgaDsYVvJUU2nQHZZEGPIozzEZ0uox6QEov0RC7meW5MI7feFeuedJymGS/fdh/O32EX/PNrJ+Dm4z6Jv+62P+Y+8xJ4Pm3b07+G7PD1kIU2hhw3Jm0i7eRNqB45DhXDx3Kra6auTcN8NyFnLYtmpKhVT9wAqZpBxLQS006LMJqTvEeFaOeI21A+fjKC2sEw04bTTh9tg4fDbbQVbO31YcyQ57iZgDWPylFDTWVVSzMa+aRq4JP3e/Pwyr5H4/bdDoA99woGoYZ95phLY9YG24RsphLtkzaGkef5DAl6NSLHrCFamClEbsK6CDmWvPcrTvF5GH8I820i52UYEBlRoY8FW2kYcMkBS5YOGL0G+P5nQOf//UetiehzBkJ6tRjweofxihcBvPnlQOli9IPkSMZNUzEGQDpZj2qxRVgwRk9uiQ3dS9yvmRAcB29+mcwoUzDFM4YiJWlGDZS1TIQgLI6gTQq6FoMJyO87uSxQTMZsshNqpKh2SpHetfXekP3RHPD7KopxBhr6rT7aozQnrmicnR7v7rUx9RaiMOeOSJONvK9qRU4rwlvKIVWWLswduhV21cXiGGuxRdzFcl9MOYTVcu+vOYKl9xZr3NLGH3VgGGQCa1myAtefeCqyi2djKupJlah4YzpePeVshO0dqOYrxpH77obl3BA2/fNvsevT96Juj30wiU+ROz1/D7abfjumXv4HlA0eyg2nFSohN8AR+x+Azafdiu2euwvbvnQvplx5MWzoYOS4meawAmO+8QVs8fTdGHvKdzHxnJ+Emz5xE6bcfSVaywOEg2ow4aqLw6nP3I4tnrkNm864Gevedx0yO+3ITaoRI8/8CYYftJu6wsQdtsUnnnsG2HQDtAyuwtYPXoMj2e/Gm0yFoQGDT/sSJj99J9Jf/jLckcdgg1fuwoZP/RMTnrwxDPY/hONpYZ6Q1AzbeCOsdf+VWOfpG7Heq3ej4muMOekrmPD07ag65QTOwAriwLyd1Nsco6joXEiNuPoC50qWgVNe//1IJ3zNL8Z0zsVqkQZyHldLR8BHJ43xVhHxKyK4MJniEEXrco/JkC9ZxELvjTYoL5ZqFMDl1RnAChWLpTAXIp/NI+QAzAwgsYISVKwgUTNSXItERK8hjciEADNDX8XF20fIcQnniFeENjPpfZHBAOKTY4cKTWIDIYZ6mOKDWJFsarwnbjgnIecGnKPY4pnvyjeAM29iUxAo91UN+kkQFguuLIV0dSVno/sgYkAR01WSI7LI1KtYnE1xAiZ9RjKvHQndKEQWKTcYtZtt4uGLZ7yI9rmvYSIGYQhSCEi1GIym+x5C68LFPrpm60nhSm4/9VtshPotN8EGl56D9X5wElblA2TGjsSY447G5EvODZsCZW/E4O13xqb/uBh1226OZXwt2V5Tg1GfOQxTbrwsbMmU+Y2nYtJ4VG+5MdY65SvhqO+eiMyIIViRNcxqWYlJf74QIz91sAXjRmHRW28gV5HCoN23w6TLz8Oqqnq4wcMQDK6DSnlNNYZuPBXvVARYxg20fpftMGjbLbBoUCUauRmXrzcBlVtOxZjTjseUK85Dc7oSqfoy1G46xSZfdR5ax07ghtSIcMxYrP3PP4VDd9sF6UF1aGjJYfSvfoTRp385LGf8/HXG4x2sggFwvsUAzxRitLhBRa2T8MEp9cFD10SWmoEPeT5KpVxj0wxoI9AFLw7dCly5pKNEMflJWrAlaw33m5CVANNkxOou9FyybAoi50MkkMojlQa0GTj6lQvkYDGSqlm0UMovXWTEONp1i4tHY6eHY2elVx5JtHWr3moyds3rc2jjac3L2Sv5UO6W4oUxUe81oMhhfmSRQf9W0h9CpMLMYilioQthlfz2p8ygn8iKSA6B6LgRFxpiqT+m4zQzwiTFcWT+gwiz09GlCpkcpyLklE0UyYkkrSslcbIKJV1cuqhYlp6Q+gnSZbDaWm9qmLMYGW4D1Qi4zYGSzIY8v4NqWbJICjI1o6wNZWhftcrrtUOH4Jojj8cvN9gCd37lO8jncxh16H42mE+IWWZY90ffhqsox8wr/4lfTJyCS9ffFoteeA3Dd9jWKo84OFyFdoRt7T5XeU2FPX3BFXbV0cfj5q/9CCjLILQ0Gt5+M7x8nyPxy/Um4/a9P4V8Ww61kyZgyfhxeP2M0zDvtvt9/JwnZuKiLXfHu8/NQKqqEvnW6Gl0OcfURkTY2s4WqB01HA/98Bz8btIGeOioE8FPeCgfVIu2XbZAA5Zj2Jc/j6qJa1vz0iW4bM9DcemkjTDza2eganCNn8qWtlZugfBnUQbNozj6KRFGbehjwVYa3mdxWhg6Y/q+kTpxa6QBzoAbIG4NrO8Z6HJtSxFpQRXxroOZQT+l0tDF+zL0C7D3c/FXXO94I4z4JGMIL4V8utEJ3fYHh2Lfq7+GjY/dEe2tbd5nbIUCi5fZh1Eurrq5O/XI63wc2EY6u0JxMXqisSbWaFwJLmzOwqUNVZsMgQucpiIBFrhygJOQxCifZDN5rIDrTSDM5+UhMY1xLqkyQde1A8ivbMPwYzbDlGuPxbBvbI22LBdNbtC+B9+g8N2nVINhYCX0SDP23daBXHNbFMbDdRmHrvMK6vB4SfI5aupJFHmMFpQsRit7YavIqF9JstMI5RIvRY5G4zkI0ilKQHtHO/gCkmSMQ2efnMiwIwsVCyrQwq0yyf/CTTeG0667FKOWzsOy31+Ohpkv+7jyLbbAqiHjULf9FgrD9Cv/gmGuA6MWvo3FN97hbSMP2teWUwrzebbAskXLcNv3f4Zl116KwTMfx/iONJ494ChcO2kbW3nvg9hn6k5Yb9fteD6j42ytHoPGRbMQzm7w8SuXLcGSGQ9gg+YWDE6V+3mVw9QU0YKXXsQjvzoHG3S0oOaOR9G6aKH3drg8lqEM4NOkDC/ccBfmP3ATtkEI/P5SND7/isxIUXc8SuUVIZYxoBISLWDEQ4nvixwwZFBxxKpiZY384WeAM/zhk6zJgCyftnKahyCTQlCRgr7jlNH11gAAEABJREFUd/Hlz3uIUnT7CFNMRg/4+GY0ml+KtDSi12IeH7I1gIsuWMwok/vFsB0Yu83mGLnbFrCtxmFx+wq/iMhHSBzCeHO0q69QZk8BbRLMonxAzMVIRr1wTIiKoMptZkpGhEVkQK4ti+r1h2PzP30Gk07eGyv4ust3GoUWWkIZG0IpOvOHBX9fghmjYyglnyPBm8mSaBwPv+eqnToBgzebjPL1R2BeW/QLBwZj/1ALoyjFYBhoibo36M13yCfesCnaQBRvFT3zyBLFCBGRbCJp4iLJ3SmJE9dcJTjz443a7jGJLm+Om3T7iiZvGjpmJDJIU9YZJPM1RIqvLStHjvJaS/NCPt9x3bXA66tmzbNRjBmPQRjM58fc/He9PTWyHtnhdXA1FV4/9obL8Y2GBThi2TxsePJXvK2Sr0+Xw/FNdN7rzbNno6qjEetjBNZBDWryLRg8ei3sf97Z+NK8F7Hncw9jo7O+i6A85fF5f5+kEcSbOIIAg1GJ4ShDGSck71FRYxHzbdPCBgz1Y65BXVCG/KroQ0oLn3iBclSPHeJxy2e/jjFIkepRhxBts+Z5O/KOVnYAXRlsBlg1hijKoJ8BhhXBQsYFyAzr3ASdc9F7aqwpq2sG3OpK9BHPs5yboF9RU1VlfIVUyddEYWFKzPq4BUywEGYSxOFlg6FU8TA6zPut512ZCtGRjW7y5vYcOizvX2/lmtqRa2n3e1BO9lWtyDe3A3x6BJM6Uo6f0PUXb4QVMCQu29SGLGM9jv0mNctcOcbru0fT5sl4UzzxsnMNQXZpEyZ9aQ+M2HszdHTkMWfZQmSzOZhx3EkicaohOR9A/HgUn2efOVFzh7fRDQjH7/O8nxssWPItWeTiPo1JCKGVNRZ0DD4Pc+lJOc9NgF508FXZ8lwTDyuEWQTWHIRyItK9OMAm5AE7zkOuIwfNbxIWlFfSU7w8w2d3voUv6m0g/QpjRXHalsxn6L8RzvjM155bipa3XofKiK03DqtHrYcWNBayZrGS3+dthbIRIwTBkude5TbjxaiproK2uYAROVrMAraAcUPJmfE2EIWY/chjeO6mW/HMrXdh+qVX4ukL/oiXbrwF7eCHr3i+sytaUJ43bjAGQwfcqHFY944/Y/y3TsBifid57xnn4YZjfoBsvGkXLvY4HiyaExHFohqyFzAnfDGOMU2LUcupcWqYjXlC5JDVNUZfpmwoAuIcZXDrT9VmvESY5++/MRiDlE9jlCyiacDVmCFdny7GLytW1sgffgZ0fj58ljUZGs3MX5xWnkYwpJILdz6aFV79FkklW6NfDsebT1wbgeOFL7mYBDPZJZBrweVyA4roUTwGkSsfIlWdwYgtJmHIRuOgzatyRCXG774xxu66EYwLgjYSrtR8AkijfuNxqN98PPLctKr46X7sPpti2FbjmSznn+zAYmaonzKaT1TjUTaoCiE3NuTySNVWYcjmE1C/yVi4lEP1xOEoH1HPCKClrhJDtpyEdH055yYeID2mUUo1KuzTZQLUbTIaQw7dAINJNZuvxeUoi5A+cMNOD61C7WZjUTF+KLLNrSifWIu6/SajauuxzJuLcMzlYMhxkw4Gl6F610mo2YHHkDF+b5RlR4D8Roz+gg9XbkrSDJoHD3gfDaM8mtPC/rPcBNu9rsaluz6jRIeqCG2biPsVhy+R34s9GkVxC/F2Y6Sw8VXmh22+9e4ejXmL4yKfx+zr7/JazbB62+OcUxFm6tGKBrRhEcorh2HK6d+AzkOuvR2v334XalDO3nwIRm67FeeuEs3ElhnPxcRJ3rHsvWVonb/I8stXchoMD51zIa457lO479NH4+VLbsaLV9yIWZdfBT1zmXM+pqOlBY4fnFJwyKEF9XvvhPqpG2PlnAW4bIcD8fAZ30XbA3yV6lIeH3ToZSr4oazF67lsFu0cieMGCvbqjSUao009GoxSUQ00m/wg9Pob3jhxux1QieFoxWxgnQ1RvukG3o5u82qxtS+WYCIedu+5r9AuPmNkqq662NZQrKyRP/wM6Nr48FnWZGjmFIjIAlTVD+br0Gh5MtNlbLT3rMYLXFYzIwtJgJlk9CiyhvHN6GCUiKfRKIsKAepWRIORcnziqZ46DAc8eDp2u/rrGH3ARjjokTOw203fwe43fxc7XfF5BCMzaG1sQe3YQdjv7tPwMdKYozbBHnd/Fzv+/STsec8p2OJ3n4Sry/CpqwNBZQo7XPVF7HH/qRi6+/poWrWK9nYM330ydr7ve9j2+i9hVaoZU35+JIbvtSFHAWy446Y49vFfonq3sWhqXMVRg2QkADzmsC2H9OBKTPnDEdjmvm9hi0tOxJaXfAFb3/51rPOL/RGWG58IWjD0gKnY5p5vYeKZ+2PoMVOx3aPfxZZXfQlb33YSxv90H7S7HLRZagOs3HE0Nrzu+HDzf3wRm934FWxw7XHITKqDSrszhOw3IGkUZAjlIBlpoFVYg0EV5pBt7YD+bB7iEpSPpDOgFmWnwn4imUY4NiJZRByVT0Vzr1U4xYBI5QOLuKNOsY8aglcnFtx2E9694WaPW/dTB2Kfe2/lxvdjTD3zbOz44E0YutsO3vf0b67AkreeQx0qoD5lXHf7zbHjuWdh0Hb7YNLvfo7KDSbzg0UbXrr/fuSXvYvl9z8EDWP/X56DvbbcEzvs8SkcdddV+OyMO7DTCV8Ia7ndaTagYho1BAfYQ1BWTg5k+MFq8uabYadR62OfX5+KVE2Zt4dBLVG8C7j5yTB8/ARs8tlvwtaejLAtevshe3dK0aAMyTFQjSrPl+N4lvz9Tn7QAtbebTNsc+1FqP7R9zHxtt+jYugQj8uH0Ti9wqarRkMvlSPlsZmnXiD9mEOYy6CsZnAxbkWx8p8k/7eOxf23Dvw/adxm1srxLCH5Wju8BgG/r5BibERkvVTjQhgjrEhG1xJSNd5OIJlFElg6JSqsYcBGdz2ZXmmKJVS9Vj32uvgrWPbqArz34AxvHvexbTHhcztgFb+vC9u5FGW5UKYD7PDbzyLX2oa5902n0WHCYTtjyo/3R1NHk0YADtrHzw8bsDzbTBvV+Goy5ljW3oRl776HfLumBlwom9A0ew7mr1iCpXnhLYphGPJcLjqymPCdnTFq362Ra8nh1Wvvxet3PwZLZTD+k3ugYvexWNUU982YYdtPwibnHI15D72EhpfehLMU1v7snnB7jkLz0pXIrFWF9c7/OGrXH2tti5bg5WvvQcUWY8Lhe2/CaKDVOS588RgMcDBwhYWYqcHAisfyfCjWOPe2PAe3mBtxHD54yjrMnaGmMwjB4uyKNNrBccDbjF4/DpQuEdqINQ8QHtTAwhlkW7oKbcQZ3Y7bIPI5TPvyKXjvnntpAYbutAWm/vg0TPnBd1G/1Wbe9vyf/44bTz8N+tawFskFBTS+9h42/c5XsdPjt2D8l4712Ht/8XsseP5+jEAVXvvRuWjkk9XIbTbCnk/fg+3uvQplw+qw+Pk3cO9f/2JNPMZUVZWPK6utoeZFzlE5VtwzDS3zFqGsqgZHPXQD9pr7Csr23AvNfKIXasJOGxGfRW5mdO0O32Bd7HbZr9C6885Y2taCdHm5YHD8zlCz7aorvV7OfrzAaDNDalCdV1NlZTCUoe222zH3t1d429iP74/xZ5yJBUsaMe+RZ7wt5ZTNiwNqNM8iR7RI0SKq77PmkOf3gWFNdBxxcEPM17DVNAM6R6sp1Uc7DV+pxd+iA/VDB8Ecp5ZXvvE2I+t1csw6XUVipzGWjHmMsplaCv7TaSxTTWqQc7CORIu4XrFqkXTpNF688WH8YY8T8ZfDf4J5T77gAbWTRmNV0IY8v2/z/4aO1nceeRm/2+HzuPRjp+HJn/+VFmDdj+8IrFeHtpXc2Nqjo8qHeWS5jEuzdg/DKgvRzNeez/7gOrx3+3Pe+OpjL+EPO30bsx94FbW11d4GHoviOHfIVJZzgZ2H1258FH874TxcefQPceNBZ2PujNc8tm29wVgSNsJ0MLQE/G7q/p9djUv2Phl3fPrXaFuwlFagYvIwLGpegiEHT0HNmFF8wm3CXz/+E1x79Nm466jzrG1Fo7pEHb+7SzGXFId4HslYfZ6BNMVYYw6dc8d5yS4pfB7CsHXW4raT4vILT46JhSVjhFp4rnGgn+I8Er41RKU7j6ylW2Ok0eVQgWDhXNx/wKdx8+e+geevvwPzp7+GudNexpNX3YbL9zsaVx37eQxqacfafEHIEPjLjcLzV12HfxzySbxy8yN49c5HceMXv4O7f3w61kEdBqMGK19+Hk/v/1lM/9WFeOWuR/D6A0/jwZ+fj4v3PQLZ92ZhLdRjxUPT8OqV1+C5f94MBxXjyMqRfeslPHfgsXj1ujvw5qPP4anLrsElWx+Ax77yfTxPfOOqBbzSqrH477fi9bPOw1v3PYlnrrsFM2e9hGXNTZj7p79h+p+vRuOc+dzaqtB0z+N47cprMf26m9iJ+uB5aOvAgkuuxswrr+aHp1eQ4cadRogF3zgF0w75Eqb/9nzc/cVTcd3OB6LpvbmMAzqQ8lyNqRkQRR9RwhgbHWesDJApQ3ua8xKkfQTvE326avbKmma1zcAHOTerrfP/+kRdD6AxUauG18M5XsK8A1gTc0/OO8rx9pfDzLgg0IDSxXmzeYxpRSLU4lgkhZ3lgxBhJjJYxCCYsckCePLvDyNsD1CzKoWFL71DC9BclkZbyiiHHLfjkgA8dtX9aFrQjJGZYVhwy7PoWNXET9pVKJ80CE381O3HwAh9SFZkyjjCeK1IcRxp+ZpDBC1UKIOvCXOL2jAuPwh1Kf2yiIzgqEicq4A3+pwLnsJDR/wWTc+9gV2OOQKHX/BVDJs00ifIVKTQyuXIKwDalizHy9c/htGZkRg+N43m2StoBfL8brIZbUhPWdvr8596Ee9New2bDF0fQ6a3Ydn9b2i4yPsWcJx34yi4H0IHLtkHDqDxWMbridvMyDg6TkN7w8pCdGpYObOb19U6al6JG9mMNlekx2KfTDEJQLGOORK9fx5yWa9EbXsOiy6/CPcdcTT+tuv+uGr3A3DjZ47CnDtuxGRuI+ujCmnmdUzII2ML5Pmd7Rs3/Q0PH3wYbtj3MDz7x/OxMTIYR7wwZahFOOt1vPLtb+O+jx2Km3Y/GI+e8m0Mm/cONsUQZqzD/GuuxZPHHYvXfvVzDEPgfwyAQzU6Zj6N5478FO7e5UA89PnjUPXOs2i74lJMJ/6dP13OLbkOrr0Dc3/4Mzy65xG478ijEEx7DLXLVuLlL5yIJ489FjWvvYV6Zl56+V/x7HHH4c2fn0OtjP1kAH4POfu732e+45B/dBoG0Vr++U9hzFUXoXbkEMz+xg/w3h/PxoRsB4ZOHgcVN78Bxh/JpqYfEoZ3oY+Q7PrB9+7mHbvWMKC2xkPMbFVbW1urV9Y0q20GPvj5WW1D+J9JtCA5ksygaoRmCEi6CVCiOBifarhwxj5+yoNunAaZ3hEAABAASURBVFjtyZhLRis0ITNI6STtQy5HvY1UonZ0dKBxRROGVY5EPTeiymxZhOIOkGxq6iakddHipRhZNQrDquqQWm7oaIzuPVdfj/aQNycxqsYnMnAkRuIBQMXYGJOkXAqpIEUN6HCGMr6uqkipTxPa2wmDceBZfXe50Wjs849TcOLTv8fH/vZtTDh2VwTl/DKQyCyXyM4ooHXxcmT42nR09TBUVlQAzE8YN6I8EDjUDKuXiub5SzCkrBbDKwchneN8L46OwzvZ8NDZshqgY8cHKAbzUXlOgOOxNM9f7nU15bWD4SSUIEU5xvo5IJdcAuZNwkrQNSJZXHokq5VWmpRXiIiMPYEjBQJuhSMwBBNQjnFNyzChdQW24DY1FYOxFje1AMafKKdLOS+4IOA2V44JjN0Uhu24vYwqwmpcGeZbGyOwETfHzZDHDhiJKahDFfF56g4VmEj/1hiO0UjDMXMeIVugHNWYgCpsks9iB/qnYjBGYhA2wlrYGkMwFCkYHOpRi/UZsxOGYksMop7GMAxlzChsiCpkoFKJ9TASO2IERiENoynPtgaDsC0tW6KeUg6p6nKs9amDseFFZ2H3O27GTl//EXa89s8YtNXG0L9pfOvW21GJMmg+MMCivhx4vRGfJ4Wk91vzyKF6dB3KytM+lGvE7LKysoVeWdOsthlwqy3TRzyRc+69ZApq1xuLyno+7fCpJLEVc+PNAa64rN5sZnAkb0fP4mBctUKPgZfV0oZuRXeanugykV1qAKeIyJDPg49KSHOhDh2QTQsRuZJWm4IyDxpSydeqIfTPCsJMCJcJPKSxNculJyzkbMqkvJ03KMIw52X9B7JtFno55OtSCWl+7+dESSSPlwFeM4URP+XM/cO1D90cS16fH9544rm4aKsvYO5jMxSO8lyH50mjtC40BDyWvAaNpHD0uRDZxujBPKiqRMDND+w7z6GGNWwSaDGPhlts6U32dtPIk2Mgd9LlMU7xG6skeSqrH4aywaM4Z13H751s8vQwhC080VSyWpxf/RgRIrJ+a4LjmYwzRCGyq2/ZHQKU8UcLfRllh6jIp2lxjGxvcd6Y59zmKRlxGaT91SUMWMSNWHGq9KZQzu0oTZsBUBwZNfi4FKWUl4ySyRXPgWNshpGO3ihO3jRRKYAtWIwjTqOC45DdvAXEmyfExZEnZJRFKWbIEJUiOVRjxRXXYeE/boZu17qP7Yr1fnMGhn/8Y/xOvBX3nnouFj7zFEaihmjE42OiXqryg/lRVNR/ZC8y9iuGfr6Cyev6fmP4e8anwVhew1bTDOj8rKZUH/k0r4Rh9IhUO6QWg0YOQo7fsZWaFdMdwYU74M2iE8C4UrBOmw8woo13YQg+QkYyuhajFXxIM5I83CN4AznCTaonJwvz5bkp+KdGWpkRBEFFYxF68722QzbfhqalyzB823VRzmMKww50zHobxo0HzgmOwYNq0d7ahFxLGz85j/W2Cuau5vvGkP20tUcbQrY8hfa2NuS5ETvatQGqX40H2RzKxtdh6M5T1DUeOPVP9vjFf0fwVg41a42ASpsFYp1EpJnBOi2RFBua3o0+MI/cZkpYN24ImuYtQ9laVajZepTHhVzOHKOZgnoIcYNRHlg1EzYkWBzQhuIlZwgXNYfZjlY5UTVqGEZuMRUdaOVyLYTMEUnTGMCxMKrX3oWTX2NWZKTD42VTPPoowiQxEVYaeCUoa2RR3jxziMhYQ+8P2DqO/KWvn4XrD/0CvzO8mk9F/IDkEVGscSSKN9oiS0gLOCfgkXWS3MKY90qLKIxYl1a2PC3iZD5PwpN4+RKST9S3rpkQIjpuUwBSsBUr8dbHv4pH9/kMHvzK9/DYGT8P7/vmabh6p4PwzDlnYCqqUY9MYQzoo0Q5w8IRuj6wfbs0Vn4fuOnUAoz35tsFZY2w2mbgg5+j1TaE/5lEehKcr6NJ11ejesII5PndhfRiMt0eocH5RZQLhMHLJju6lpCqk50bpvCdGKOnlxrQLiIDY3UrhXzKgor6jEPNuBA4GbsR+5Jl00/uhb0u/TI2+N5+2PCHhwDm8M4DMzH/xXfhsiFaGpZqeNj56D2x7VcPxQa/PQITP7+7t61iH8uDEKxob81DZZ2N1wn3OO/TqNtuLWSbOmQCYTDjONgn90YuMj4c639qJ+x14IE44IpvY/AGkzw2DFIFvzf00Ti+hm246zV0tK5C/egRts8VX8OYr++MdS/7BGomRRu1wpM5jXqVZWBkMGgT54CgHI46FygG054K0La80VrmN1ABeHgoHzGYR6jHXRSKYkShksRWjUMUqwUW4SLVJ41EGH8kyi9eihKMuHIbQY5UuEQoF1fHnEYKSZGd54dy69MPYMmNV6F+1ssYgXI/6pAAI6lGPCQykmQrRaE3qg2hvnT8fUf4AN8oynnp/TfGkUXxksDxSwOtojQGcTRV996O5t//HvNPP90afvMrDJo+HTtjGCagCgEUw6afGmUF1IthYDGElayOHz6q1hlZ8DnnXi0oa4TVNgMf9JpabQP4H0q0iE857/jj4VPLkClcbLn08W7zpkKjO4NGx9vE3zBsjHLBXyQ4yRY1JozyGXi7moxdyMkvC/OlK8okISjPeG6B87wsk4HjE5xPwzU54yJ/UFnm13RlNWfo4I70zH1PhlM+sw+2+PmnUTV6BFa8Mxu3ff9PSGVTqLQMZl32EHLtrWHl2BHY8YITMPmLHwunXXYnsuxpWE0VhuQdQr4qXflg9PcXK4cNsc2+cjhs8zHhkpVLOVrzpGVCr1rb31mGN6+4j9HA1KP3w143/wi1e6+D2Y8+523jN14XqXSAMDCvZ6rKwQQKh0pQGR9LWQpWHqB1+gK8/uMbkW1vw9Bt1seGvzoG1RuNxTt3PCo40owPeR6kKKP5ZNL6J21sxSjlceYguwsMuSWtaJ8XPQELN2jDTejiHCMvtUD5uP/EEFAwUnHl6WRUCNmNrYudxZkstnVnskdbWOQxxocUNd7ieJoKNRmT+hFeDsWkUYUJGILxqEY5lBW8DkHJoKLWUVPuRBfvjYzYxGeJ0AdX7sgd9T2QmAgftRqXYkQ6nsha3AaoRR3WxQg++Y3GphiFyRiE4UgjwMCKEWYwtvBzoz698oGaLMKhQ1A2enRx9JpNsHg2VpPsVlOej3waM+PzHaIVn7OxFr8XDLgJRE8INMTVeAcS6zXzLVDqZiGM3viGN4tvLZqKJGkJCe8CbjwUpp93I+469XeYedntCLjBZWetxCPfuxS3ffNXaH97IRy/aA8qMpj99+m477Q/4KnfXQ/j5ghugDBDmvKzP/+r/Xn/7+DpX/0Nt3/nAly63w+w4LnZGFs/AlXV1Zh94zN26/5n2RM/+TPu+cEf8Iedv2wP/+Rv9sApF+HG7/wWy5Y2IlNXgSUPvI0HP/8bzPjttbj3BxfhyX8+aO3V0WXn2JeOzNhfkE7j7bPvx73H/wrP/OE6PHDqJfjD9l/HzV8+H/ed8ge88Pc7kR5ag+XTZuHpH/8Ft//4T2hvziLgppeGw9sX3I2HTv0TXrxlGsoqKpCqLMeCy2bigcN+iad++Tc8cc5fcPGu38KDP7oaj596OZ687FZuqmVw7NsxPpnHAfEQPGeAxq5PD3l9qqBFujbpoDFEx0sLkJTxe26DcmgT7DzTRmdCFH0uppXYhYTRbMknOXEWy4mtLy58dDWhZF/Kr35Ewmqk4mDptFFhFdaYBZ7giyuS5RPGO7o1jrp8Rq5qRXHSeydFwaMNKHAMsChGGYyRmgfx7qF5GnI8j2S+Ci/yyvtojNho/oy9UflAtQOYNB4YMthHcx3Rb4a+45U1zWqdAV2TvSRcY36/M+CC4Nkkpnb9MaHFv0yS2KJbwrjk6jaEL2aympeLG1k8cWt1upV0N9JgkouBlM0iq99UAofXbnoCz/7qLjQ+9DoGV9eiY1EzXrjgLrz8hweRWQmUp8ugTXDOE6/gpV/fh6Y7X8PITC0CPsGqG6aEBSksuv11PPmjG/HihffCzWnGuoPHYrCrgl6vpjNptD61AM+eczue/+XdaJvRgFEt1Vh04ROYe8UMDM1WoZxPnvoFnGU3vIrpP7wRz/3yLlS81YzBlXUw05iNe0io7oCUQyqXQuM/XsOM7/8TL/zmTtS/2461FpRhye+nY+Gfn8cgq0Hzy4vwzm8eQuN1r2F0MBjpVApMhYZ/PI/5F05D+Ust/jdB4UJUVFbCPbEYb515H5476zaUz6JvThqLfv8k2m+bg7XSg+EUjHgM6L9YDFGYmbFvEm36cBMqDzdE47GseHEOrVGtHDsOmcH6RJ+F0WRsjTypjoJGIKJYqMIE1IrtskXEuWN/xlyElKxGq2IDYiQj5jmsRA7L0YEVnrLU86QcWpnRHwXM/8AX823UKJ+kvEeCKPiiKOES8sZemgSTxPQCK5iFl5Jwyck4JPdHihPe+dFKMi/1FieEyDygCXnot331W8WRBX2WkLnNU5+wfpwh2lE5flSYLksnyHfKysr81y2JYQ1fPTPgVk+aNVk0A9ls66viorqxI6xuRC1yHTmpnrhmwhM1I4UkB0kUiqrsRjv3P8hvRb5iOTEXFmAa5K+qqsKouhEYVTMM9a4SljLU19Vj7KC1MDxTxxc8zm8+ab4uHV4/FGvXrYVa4pABHJ8SmQYIHOqqazC2diTW4ea3ds1I1AWVAA+An0o9r66lnzknDx6H9YeMw4iyegypH+zxIzP1/nFJx1BRXYnxtaOw4ZAJWKdmFKr4GlYLoI4TLAb+UNGrxMF1gzCxdgw2IHbyIG665bUYXjcM69SPwdBUDVLpFPUhUJ/DMvqNPeMiBZRXVWAcxzKxZi3UOD11sXvjRlhdhXE8vqmDJ2KjQRMwuKwGa9UPx2T2MSRV5eeXXWOgxThWj2WQeSFpzOcC50dzl392CbIt0T+SrOZrrWFbTOGyFi2kXeM4ToCxgKFrYRfcaszbo7bYH9JuCFC6GM3mEVF+qsyV57WQxqgDj8CE407A+E9/Fmt/4jgM2/0gDN7tYFRP3pQRHZzPVnJTCCkk9azOm6KzaMwsPfRRSZwH9NJ0YvK9IHqajXMUxakVYcDFuowsGnV/wToaYnbbExUnnID8xpsxRzsNpavRLCIjrnPOpb9/CvkhJUB20iRdTUn4HDNrSpQ1fPXNgK7d1ZftI54pm8Vb3CCWahoqB9ehbtIY5Ns6pPLG0C1i/kb2Nz5VXtQoVegiHjDuICHiG8oSKw1F1Ux2wExLkbCKABjMBTLgghbpajtvfoMBnhxb+cxoyQGtCxehfflShLkslzbmo1kusCieFjAk8rGVL3COUuj7Uq48NRHiIhsIdI5LNjndfFBjYvmli8fk4+gKjFgFUhaLKASnhKmM5EcSR0VMPiIgbGQRhpqFcOZIka4uPcES2IC4R/tAg+YNKnryo01Px9FrUcClArQvbkTT7EUmiA5lxDrjOZAceySjUa3IFWdlAAAQAElEQVRRQ0yG3ktIjKM7IL3faow1BikHkEW6qhIb/+6n2OLy32LLP1+Irf76O+x831+xy/1/wc5P3oyt/nEJ0sPGcg5bGaWqaPFOksXivLI6yiEFi4msZJU/JFbcyEFy6L+Yh4S+jWQvDriJYkL2Jsk8t36ijTMAbkWDzjgJoy4+G7lP74eFaGRsX4Fds3bV+orr7gvhUIXMntsVHFxXXigoa4TVOgMDuQZXa4f/y8nKy8vn5PP51/wxplMYuc0k3kp5rbzgOgndFAkHNUdCiSIcBKTPkXtdMhKJSly5vntJHov9DGG/7NZACxt0Fq/5RjbzOCNK3182L1iBWw89B5ft9T0sfnEeyvi9mjaVCAnuq8Rz0Xe8RVMkA/sg9V+FJCoUPmRvsc7eHTV6eq3aWDQGHZNAOl4zjkOKpySXV3ppIkw+BDSfAlFk72qlDYwsGSvnwMwYZDAjUVI1i+U0x7egFW3PLyx0MGKrbbkXVvg+jeDkuCWLeJXQ2rXKLpJViSSLh5AE34YoXSJEp89RjPpgBD+tUcWqRcuw9OXZaF3I133ZHDL11Rh5xCGY8osfY5X/9zN5KA4sITfQENEHupB6UtWPMOKyhdw4QmIlJxTSBj4HGzlnxpuVQ3FeKTR5SupDnCJrlDeJooE1soHHnwWYk02vVVjz48l5TKR7sahRf8qlUUXmBBfkcn4OGsMOzIuPX74I1dlGttBjZe15bLIOjIz9ZEeOQtXG6xYCnHMPFJQ1wmqdgQ9zrlbrQP4XkplZjjQjOZYxO26KFL8XA5c+8JY1EtdPmIEmLe2dNx0thWow+sEbyiIbYbEU6XHbaTNGWGwl83jzrzypFapHsGH1I/KdyMsB+aeojiw63lyJ4PVWjGyvQU2qnDglUwRAGFQMzM3nPpAnOWRDL8VoFwkrnuShOcovoQdpfuB7UAziYmbe5lUNzQsDaAxwBhgPlAwqrjOT1P6JfQtkjNN5DDkHHAKPAbRAh1eYc31QaHpljtHq65AdNwkrUElsSGzB7H2lmpBGI5LMt0YhTzJqmv2I09BLlV8uY2M+BnCUVcO8MgFPXnQ5frvtdrh0671w6fZ7Yd4TM+XG6I/vh5YRE9HGH3ADyWIZM2SQD6q4PC/jUbdD41PGkP4OLGXbiDxWMd6ITZPr1WHILWolseSVQ5CzDHEr6W8n+ekizkg55NBIyiJXUU/eTlpBu8YpvxHfwfxLaW+k3MY8jWgJKqkrz0piVY195egTbjlx7YxpRDMyxKXpK84pPOhfRV87cplKys3ErGIc4NjqGJO5Aj9BSY+i+m6tb3e/3pDzntp4Mlx9XYLVwF9OlDV89c6AW73p1mTjJ7a7k1kYs9FEDBnNm99/L6hbSCSvwYwEk9KFTDb6wNvRzGvwJjXoWmJvF49jDLwlhBfRtRhVUXTiDUZdVZwRKKsow7DqetSmK2mWFdw4ADBZGI/JyUwdKtxUxPqiCM6WNdo8IrQh+om0ztZb+frSvMlgZl5S4yiHEkgU2fZf/bGyY/9UyVRJfP+RnQiDRQrzaAxJ3+btRp8hsksGEBhan13EGYt6GzRmnA3ddGMutK0+IrISR4TGZxKLqKse+hjnW10Z8FJXDArFFaQoTmrIpju+vXUVsHIu6t97HfmnH8Cr5/6eKCBTWYbc+PWxkj/pskpMOvn72PKea7DF/ddhyjm/Qmb4WjyOZlILaievhw0v/D0mfud7GLLTbuGGN10RTr37byjbeH1umCsw/NjjsNHNV2HqY7dgw3uuxvhf/ATBWqN8rPNHwQ2Ivdbwu8l1r7sUkx+6DpOvuQTDTjiOGI1aG1kLKjfdCOMvvBCDvvFdrBw+HsN+dgbG3Xs11r7hsjB9wKFhlhsHSKnRa2Ft4kacdTZWDZ+Aum99E2Pv/ivG3HYlMsd9PlQ247YHznuex1e1914Ydc0fMebBqzH6r39Ees+9OO5Gjkx9c2BFtfv8Ja7IboyBJ0Vq+8YHKvzAwLFVbD0VaV5DSsFXodoA50peQ6t/BtzqT/mRzzidF+1CzUL58DqM2HZdZJvbuZEYnG4RrZ68S6JbBj2KycKF1og1LyORUFy8zze0eu4b3dtgAMDGSCgqZsYnFRJtic8v3OxPXMF6UsqHeX7w7byN87wpjTHghmfMmScePAYmA1NCNrn7Is6Jx1kCYqDRkqhdOZOrDxmNTaz6+aMc9Q1Gy4k+ixHla7f+fK4+I7s6zYzTo86j+ZMUjSNUeg/WPHmBjfF7wfy7K9DSsIQaYPxwMXrXbYjltcDAJIvREqJnMZqKMUYcB0Br6CUKzKK2Jwkb0qtjNLqVR3pIubjmWttRQUMlWlEPYNiozn+Y3VY2n09UGWzy5/PD9c75IQbvuT2G77w5Jp58Ija780q4EaPRjhXIjB+Dtb5yLMaceTIm33AZhhy0p9XvtQPeDh1GfPnL2OCKX2PIgXugYlwthuyxLdb+7klY775/oGn0WObXRhpizLk/xoZ//RWGHr4vhmw1BUOOOgDrXPxrjPzdOWhxxiNpQmbKBAz9yqcx4kdfxbq3XYpxp3wVa+26OYYcuqete8MfzXbZEW1YjtSIwR43/LQvYsL1F2LCL3+AtfbaBkP32xETLz/H0sceiSZufiGaUfvZz2DsbVeEg9hf3Xabou4TB2PszX+EfeJItBClucMASoQLYfwR3Ng40gerylODzH67FcJ57zxplvwdqIL5QwtrEkQz8MHPVRS/pu02A7xY9WvMhX8qMX77DRGkomkOhU0Wd8ndyHQTGXjTg5JiqPjKBt2KyUYiN6LldeTqw6jQzLazGn3QJmaRTTjhQbvkXHMH8k3t0MKYa+vwvGNVG5AL4ZiMNyI5SAYzEuC5Flf0VbJE8FWSmXkUhwDzP17t0ZgZ4AmARA6OFSoyi4uKZelgP9y5vVjcMAUn1KBpV4x0UTGmL1l9mwbCBJIDypo3Y5AZ80oAj5FEE73eAJcO0D53FVY+1vlPuyYedCAyqCUyL2ivpH6MmRKAURDJ7rxsRV4aulWNRiZjoxiyknX89ltjs09/Bmt/+rPY8PvnYPKZ3/PwRe/Ox8IZz2CdQ4/G4I8fYKsWLw//st+xOG/9rfDW/dMwaLNNMfTbXwpX8Jkp36Hv8IB0eQodra148Lzfhbee8svw3dlzMe67X/P9/v0Tx+Nna43FX7c5ECveeC9syjksW2cilmMxqvbdF6O/c7w/nhkX/x0X7XwIHj/7j7rssPaXPwE75ghu0U1wbVmoVA2qhqtI4aIdD8A/9v8kssuWIZN2qPzkIWhAFsZX+lk+76UJrltvHK494DP4yw77onHWLAS01X7mMMzjGXBDR2H4OafApVL22LmXhxeO3xqP/eBcvgmpwpif/SBsqKzj82KHHxfDeq2aY8SoRI44PmBpQ7j+unzyXa8Qz7dLtxSUNcJqnwG32jOuSQgzuz+ZhuE7TEa6pgzRAm3Qj7PE28n96iOVgiPKY7jwgnKyqCEuRpsVyYk/RN5vUnIZMeIJmUkK1dBjJHisNrfcqlbUbjAS6520O7a59JPY7opjscVvP461D9uMm0ceuRYuBkyQ53iMkWQ+T8jWwbEtUenMcRO1ciCo5fcx3AiFMsaDi1DEZelKGo8xVlYxkVFh97BQEhVW83koEKB+clUhXFVaqWnsrHSzN7YGRrBBDwgtvVdFqG8hJGsIeWaULjKftbOVTcQHIQQdwMo79SZLFqBu601RPWkDLtX8cFGIi3w9W445Nhp5yD4jDkaiZFGEMAkJ5IiO7EZJlk7a6IiDsM+fr8Tmf74IG559Msrqa0wfJu792g+QW9mIdY49yoOfvPRv9sQdf4a9Nh2vfv9MXhPAhCMPtnxmNDra2z1GzS0n/8Ju+u5X7a2f/8DGhSnASAC2PPYz2POwYzF80QI8uvW+ds3UbfHeQw/wyhmEkcfsTw68c9/juOHELyL7yC2Yfer3MPfvd/jxTvrip7ECtchlOZnMFYY53PDFb2DFY7eh4vbrsfSRJ2gFwvpKLEF0ZszM2+445XS8fttVqH38Tiy/4U5vC2rKsRxtsD12QmbYECx8ey7uOfnrVv/u02j66c/Q+PIbqFt7lLndd0EjmuEwkBIi6jH04Kj14vtuQo6tbNctuNFX+FjeD+81NjYWPlR745pmtc7AwM7xau3y/zHZv6nrjo6Oh5OuBk8ci5Hrj0a2lTexRbeHxbdMghE3NiJ4XyQJHUnoUrQgysd1kXYvxVHmF6hkk6LTV5+DMDMveZuaHIG5xjZM+tTW2PWWb2OTsz6BcYfugjEH7oCJn94L217+ZWx32edRtla1f6WbcinmD31fMOMC0TUfkhJS4KY3dNd1sekVn0bZhkPQ1qzvwjrxOgaietQEYTCubFDrD9OxP6UFC0W2rDSEfHVbv/96mHzJkciNKUcHX/Exks6oCksY83RajVrk7bstxFHQ5hf47ymN46IhDtVxFGux2TMrS6Ft+kK08mlFhvKqcozZbfuwg882TML5k7UnsYeiEZqX1YfF0GI5Nnkmv0j+wEfJHHqp1I3etLgBC15+GQtfec3TKzfchkv3OQ4z+B3eBDcEVZNGKQE2PnhvfOvuu/H5u+/HTr85C8ZOatYajraaerQnm1Muj+VvPo+NUYnNwc2tsQENf7/Jx0/cZ2fsevVF2O25+7H1lb/B9ofuh834UaAuNRiZTTbwmBfvvxuDsAxbYSzGI4e2ex+AStW4UWhKVaMt/o3WjuYWtM+bi42IXht1CJc2CoaOXA5NCJEnOf/MB6x6521MQRXWwRAEy5s9Dvk8OviTWWctr9fWVeOzd96Ew+5+GLveeTOqx472djdhNJagjdm82m9jMGJEZB+4avRlyOy7B5Lzlc1mH6+rq1v6gVOuCex3BpK57he4BjDwGUin0y/n8/lZikhVVmDdfbcCdBOHgBYQMnQvBvMmIw9ikJnRZrQYeWc1M9oAMkiKCIAMAFzMKfpqSH7gpTw3P0m5pjZ+zzMRW1zwOZQP5oLS3Iy3bnkAM/94PRbMfM0Pc9T+W2LL338a7ZVcYPiqibsgQi54/n0VOotsYZY3MTe/XEs7ysfWY6trvoSRu2yORS0rsKKtyYMtB4T+1SVV9hC255AngXFGkxlbVuUD+wllp+44crohe8h+NA49AVZttBY2uuJzGLnjxpi7ajFWtjUTyQCCjZIOVbFGnT37NpK92GcjnEgg41jFO3NEHrUhl8qoD2kRSq3xlWjHnBVY9cS7hehxB+9jGVTSnSeVrq7InMjKXEhCf7FMtUsVVtnFhRPnmeEou8Dw2G8vwtkbbogLN9je018OPwbz7v8HNkANxqKcT9Z8vGZI9ZBaDB4/EdmJE9BSX4G5j03DvKdmcHPKI6vkxOT4tiDd1IFapBGQUnwUfufkH+Cpb56JBS+8go6WPFK1NRh2ED9c8bvDoYccHrbmVnE6jdFkKAvrkeKPIc/zxkfMUI4gE6ApMLTr4B4lLQAAEABJREFURNLAB0GUBWmNLjoel8wQnd1qys90oGywIpzmIlXFC5p4vcatnTQOzdz0GieuhQUvvoAF05/FqlUroI9thPRajR4R2EPEQ2g0kYz3XYybbn6dKajcfbtCLF+F3lBQ1gj/khnQOfuXJP4oJzWzxjDsKPyW6DqHbY/K4TUIuXgbb5hScxPqlrYibyxbCbDxsSRaE3yUR/gVgw3DvN6loVF56GYvIQLqyIVIV2Uw9YxD4YIMVjSswK+PPhO/P/IHuPNrF+HqPX9kj//+Rp9m5M6bYPiRG2HlypUIUlyoyjMIMikeibISQubKUnAVabh0tOiUDa1FUFaGDi5pjWmjHNldxiFFnDlDnptlMKIKmTHVCLnBhm05jg9RIc74PRPIA+NlqsGzn4C2oCIDSwUeVzasDs4CZPnqtT1DEBdN48jkNDUA/YmE2IN+CzMRyzhWcL6cxsAofYBwMI4zZGuepNPVszrAtRuWP/CqJc6xO2+DulHrIod2zkxi7eShFwtw5ocn51v40un1aqGRXSSDUxPHKKejnPi8iw0/X2AE+VQE2JA0FRXYFPUYhzIg34HmOQt8yFMXXYmfTV4Hl6y7Ca7c9kBcd9x38bf9j0Bu0XuoKK+ASq61DXmS+skjjzBVhopBw9B0+/24e7sD8I+tD8C9Xz8Fy199R3DUHv8Za+B3dx2z3vX6+I02txT7zWEF5zaH9CYbmxzL31uE5W2NCNJOKkCrsTGAODZFVQhHXxh7MgLRH5KKq8Ghac5C71369ru4eMr2+Od6m+Pm9XbCEyechtv3OhKz//YP1KEWnYX3DXNH+TutoE1XA1iMMtkHrjl0oOzw3ZGpjuY0DMO5zc3N93/ghGsCBzQDbkCoNaD3PQNBUHYNL+KsAgetPx5jtt+ArxT5XYQMJcjpBvI7m/m7m61Hheh6C5vJEwpNMhLgzEPhXZFYaF28eHPfhPoI6RE8x9ezQ7cZj2FbTUGetrt/d3347i3TMKFmEiYNWgej8rV4++e3YMWbs+kF1tl3W6xoX4GRn9gEuz5yGjb907Foce3ItWVhKcOml3wGuzx8CoYftRHK1hmKLa/8go8L2Ovhl56MnS77HJ/SVmDiT/bFdg+djGFHbYpRX9gK2z/6/XC7e7+L9S45AsFYbobNHcg1t2Hk8dtg24e+i3XPPRQtHS3ItWaB+gBTrj0OWzzwLZTtPgqVW43Dur8+0vfDT/Y47LrTMfW8g9HU0lT4izQOxh9CeODGscQa+itGgAiK5nmJZGoSSKw8M0wKf7q8zKWfWtfqygK0PjIHbY2rPDhdW411D9uH+FZl7gqmprwieG8k5QDiFW7+CBxKlwhtHoO4GPNEFBuKmOMFU010FVKoRRqDSPwYww3auBw3o/HOhzx6wyMOxebrbIdJQRn2Pet0HP/ozTjyioswNswgo4uHqGh0YDZDns9QFeuvi81evh+7zLgdG3/qMKRfvANzz/8Flj33EtHAymWtWIRlWPHgNIVi/cN2D9f7wrfQMoYvL4/4HEYdd4S3P3/jjcSvQFkqQ/7+agUzpGEg6xJoKEP7vU8gz41+yJT1sMOnj8OEfBZT9z0QB9x3PY558SFsPHUrDAKvuS6RXRXzaoiEh9RFZB+g5jjOalQesl+cD8hnszfW1tYu+QDJ1oS8jxlw7wO7Bvr+ZmAaX4nGX2gb1jt8GwSBQU8S3dOYLnsuSE5LiPE2sgQR0lNQvFFuCWaRXS3XaGhBC+UoosgXMkdkzPM2c14zhO1ZVG0yng7KfAp7944nbELlYIzO1KE8lUamqgyZFYaGR18mBqibMg7hiCogk0LFmEHAmArM7liEXD4P5awcM5j2wWhN57E0XInM0HKoOPZZx9dpwYhyzGlfisxatShn/MRv7ooNfnoY8k1Nlq6v4veQ22ODPx6D5houPK15ZAZVeVzHkABvNS/gwsx+8o62wSgbU48V1oolwSqkB0f98O0bqvhUmB+awpy2pXpbChUXzxM0GTIMkDw8jjUGa475oYaSMYMIPG4dHWgTGXVD92Kcr473lmPFzDcLzolHH4wMqgEeFZtCDSkVQJQdqVQVrpTd/Egij0WsYCnE8JhSfEUvd5BOcwQhSRoXXZ4reDLGpfHelX/FyhdeDodusA6OfuZ+HPjqDGz0tU+hasRgvDXtGbyHZbBM2gdnKith5qB+jEfX+vrrWPX0c6HjU82mF52L/Z99Hp94fRYmHLW/v/aeuvxyGDfdRVddbUseehLpsrRt98efYKuZ92O9f1zA819r7973JGb+7lKM4SadTqWifqoqAWdwiIqVZbyQKitj3yF9jr4AoNWCgC1t9CTjTFeUs98ydLz+PBZfcGUYuAA7XnYOdnrhWWx14x+QGVGHxe8sxKuvzkQWAVx5GXMAQSbDLMrlVeYQNzWkiLuCROF91xaE222Oiq2mFiJ5fv5eUNYI/7IZ0Hn7lyX/KCc2syzpmmQOxuyxCarHD0Ze338lxpj7W4irrOOtZSSK3mO8nREX3X4Wy8xLlJTEQpkAo1VEzVfJIq+wkaw+CAM3aFTXaSEGWlY2h+GiJtSUVUO587zdPZY7S9u8VkYCqWFVyNVk0LGk3esdfFpr1/ec5lXoiVCS8XVow8vv4cmvXirVL7B3fO9C/PNLv+PGRHB79OhQNmot3H3ypfjdVl/Encefh3xHG4ZtsR5qD5mC5c2NxEa4to5WNIdtMD3KpoF8jpskM2fLHOY/9jJe+tE/qNHe0orbv3QO7jz1L3BlaYQu9MfCHr2fhxTxAbYGAwfhySQbRcZayIY1YlFr8tNWqnIKEbQaVt78YmEIg7bZAiO225FPW6u6hDhqriiXxbqWcoqs6k9EsUSVRzGRy3ymrm8SDMjl/o+96wCQrKi2574Ok2d2d3Y257zL7oJLWGDJGSVnUJAgIFEBMYAEEYGvZAwEQREUVECQJOJX/Ipg+IqgCH5yEISFjZO7u/45Vf16emZnenqRsLBdU7duOreqXr1XVe+97pnBm48+jlf/8SSWvfIqMYmiq0yRRhu47VSj9eUX8fCuh9pTP7odbyxdgtzIkXjt8X/ijuO+iF9d+DU0owbR8lYsoe35R/6Kjq4O1hUxPoFsVyf+dvAx9uiXL8biZ/8FN30O2oeOwLP/8zCu2+NQvPjLn2AKWpBctgR/2+tI/OVr12DJ8y8jV5XE68+8hF+ddxG+s88+aF7+BiahCW7JCixTO3/+KzL+tWsEQ4TuZ1/E4sefxGvPPEudGyWvg+WPP4FXaFu5fDltCVISmX+9hjdpe5nH7bhZR0jjtVPPsye+dBH+/eQT6Jw0HktffwN//Pb38aM9DkSanwnW8/g6n3wGbzBuyUsvs54E+iajNfJG8+VbKxzniUPN3tsjlQi1cX7+jXX9kVTJ7/AIhBF/hxtZW6uPoug2XswrdPx1w1swfasFLsPNQ3pMxkkEU8lTQe4XMgOMPyhKRtlok59iPgctKtiDLqep8OToBck8OYTEphBFXDSo8uNBy9GbRJjkpg2Hdv/kkzVKzC4J4viqK0dl4PxaDRem1m50/OV1D1IdL/zpWeT+ugQTks38XNSb8cJvHsHvvn43Gt6oQttt/8RrD/3dO4ZsOBVvuuVAMt9TMiOxe3DdFMIeiCgZIbusE5lHl/g4x89bX37oGdT/owvjq5sJN5J3gVEw69GDdeDS5CLeMxYRaOGdiRk5M020mK83kjIIRTVJtN33HNpeeNUjE3yqmXXUIRzlBOtQ77yZdQYeymDPERF0ICLCSLFezKO8oiijLJIcES+ZJsankFvRil/vdCCumrMpHrv6exiOYXQZUSAZwPZUUkAV6tH5/LN4aP+P46YZm+DqeVvjqvW2wmPfvBCzuIlMQjOW/+Ev+Pk6W+CmRdvDvfgCI2pYAxAxOlrWiufO/BLumr0NbpizJa6Zvgg3brkzlt77E2yAYYzW9VeLqjdfx6uf/Sx+Nm8bfH/+drh+9hb4/elfxLSlK7EecXVoROv9D+PBdbbCbRtuh6rnX0E1atnfarz2hQtxD9v/82e+hFEYjsw/X8Rf1tkOP1pnEZY99Gf2pwEpNGD5VT/AL9bZEvcfcBSaXMTeVyPdncPys7+K387aBrfP3ho3s4+/O/IoTFn8OtZlXdVI4l+Hfw73s/7nLr6G/R2C3jcVjn3QiKHA8ZZSBqgajobdP1wUnfuhmbUXGSriOzQC0TtUb6VajgAv4mdJhS/ITD5gc0vVVcNlezYSIw5cYKN4GjlQ8lYUJ28xo6/HGmsMAV2I9R4EYGYAjBtYDhK9xoCEJdDRGr55XVdfjbqGKjh9U4I+cKorxiIg0cwCQNvS5ehqbUeUSFADqlNpVCdTcOx78cIwjBtVAoZUbZXHJVk21aTRXD8U9Yka0AWl5f98AU1WhSlDx6ApqkXb80tlRnVjDTqTWT6w5Lxela5C0rcDWMKABEJiPyNEqK6tDjrLKo7tsPpG1EQpeoyWcCQg1itlFqZO8rgEl5yzUEFEu6T4eOVz3uYEHZjSCeReacObtzxaAI7fY2erHTUDOXQU4sIRC+JYq2qPXRYLA3JjhI7WiBAF2bF+Goqy2uBZwCwO5Gze2DSS97hDu7HuOHBV3MxGcSuZ1N6GCc89jrl8db4+hmECaqDxELaF0gLi1nE8V+yHk5GxEbea4WjC5M6lmPj8PzBz6UtYyLhN0IyR9Dni1EYCVRiORkxasQJTn38CH+pqwyJaZjO21tcXkCOQxCaowRxwA6Ndx6JbkVmsaxHtY8lzcGhif4Rbj7Z6cOzhWBpmogpboQ7TGR9BI5TAEOqzGTf3pWewYNkybIUWzMMQRhqyjKthO/OoLUQtRiKFHEIy2kOvQAlEBo63kBzaEO26NT9LH+ejOae6oyj5E6+8XUWlngFHQNfCgM6K4z8fATO7Ka5l7KJ1MHGrWdxMOr1JE0kzSJy4MJHMa95fXJgZVU47MmaGmScaQYHZECczQ2Q8tTRF9ORcDgnqVEEVUMHXlisffw1Kyao05uyxEO3LV0qFGZcWvrZN1KXQvNl0b1vyxItofeV1JPOfAXXylaNI+0PYPMPysDIBv1D4thipl6e+Vm4qWvBo8jlZnUYVN6sEImiTSaQjb89ksujKdvs+yFDNTTDFJycuDMg5LUtO5gI5P2pUWb9EeUU8BNYcemFmMELKyR7nC/gYP46qG2D1qhm0c3yg5CiL5wMkDkARx2vJ3X+3rvY2J0jNkHpMOWRfdKNDqqcoX5uUiIVq7SEr8tLZJ2schDBvj/sHjoE39CqM1hpuKLVIULJ8vQalUEoKpM46IqpRhSHcDIeQ1zFWOLUJ+tLUG7hBVPva4FNEuzAgr0E1mtGAkYwfijSREcdS4wmfHEtHXJK+ocRpC6pnnarD0ReuLKM3wRpS3JIioulgNrZZQ2wtKQ3Qbkjwp4HoRtoStKgOkAvXRHuaMvIpR1l4HVsLN7omxiRpCzFg7RHqaHrduNQAABAASURBVKtnr5P5GPPcEQX6w3GYt72VIocs26077iBfl2rg26MHyf9BquR3YQSid6GNtbqJ119//b5sNvu0BiHBp6i5h2+LBEfdcWH1E8cBfqHlsqANRbj+ybw5AoMpOeJFERd4isysiHafKap+cJrm2A6IicCFkXa1QRWJ6hRe/93TWP7sC1Ba54jd0LjxeLQuXorOpW3IdnRgyie3w9B5M+XGvx74CyI+waZSKa9XMd64uXYtaUO6Po2qEfXenlAbaosbWQ7dSHPzre3qRhdfA+s4jT4BR200DVVDatD+5groSwtNs8Nd8PLFS9CZ60bUmRAMiVrefWezyLBPVXxiTdfXersK1ZXJdEhElIqQ6epCtp0bKC3+eMmVTUUZxK4TRbQEMrCvGmMwGY+DDMYfDrZKkslE7lnJwqqTyP3tTSz5+d9DENFzjv4YqhvGI4cunlVjPXFroBwWVzDF3THKfXPsk11+URxpvhZ5ViXFhdacbzuO6YsUTvUYHZLJdPjsszRZQ2SODhGZz6o755HySxPvIQ/qU6hGIUV9XF6VX22Ie0O+kE0U7KGUS7bQQ2lgn8ENZ9XahVGU8CLJISKUsulY+toVJxIq5pJXhxxWILXTdmjaamEhjOvFt8z4CUXBUhHeyRGI3snK39u614zWR4wYsZIX9KVxbybuvBATNl8H3Su5eHPmGBcqbUzaq2DSYmQPjzc6rSlhIgoXqAe1qqSTa2ZIwBjqWIIcnidSCXQubsUTF/8MSiMnjMKut38Bcy7eHzNO2RIb3Ho85p+5FxdI4PmnXsAD3/8FhkdDkV2ykvurcy2jR2DjfbdB/UbjMPuC3VAzqsWpnkZ+vKF2+UCHjD5EpHHqLhu68XvORta4lOiVK23Dp0/DNhcf4TfeCZ/ZAk3zptEK/POe3/Fuvwa5N8IT09AZk7DeR7dB7abjMPW8XZFurPftCKwRUDtZKlZd7WbstdAN32kiwpMpeKzOHyvdq5ctwM04bv7ESHcqPDmeMGPNPRZvLl0Y/K9tvHHjn5HLcZCIbp4yERP23IVbYLvvK02stacMknmbUemvPdlFdBey9JgKxj6CzlEw8RjZuvDwLaGfFFoWxojRNiJu/SCLTUas2gnRoSz2DyQrLvhCjAWl7NLYrvqoK6CcICMotEShjBzjje2UAS8B4XxAGnUnfpyfUmqkwI8Bsn987LF05VVoiVF7u11h5N/uWiv19RqBKIpu4CuO52VMpNKYf8T2LunML9YRF9riudR3YhmD/DqshVdYLlg0+RCpmryqw7xFnkBmBt3BhsUA9BqUzMRFQJKfoT17wx/wyAU/hOOrxsYRI7DecR/Bel86GJN2+JDgeObJ5/CTI74Ge3EZRg4ZjjceftraXn4dSKew6deOwM4PfxnpeePcy/yMTwEJfv5nyQhdryxBx9OvyoSFJ+5vm1x9jHsttxSOG6GMK55/BZP23dRt9qsvYMZJu8HYpUeu/ymeufdvGNE4Am/+zxPWuXS5S/Ezv00vOwqb//o0dI2sdf9+6d8KR7IqxQNIoPu5xeh87XWYRbbZaYfa3P86yL3S9ia6c1lu4Ab9+IAyCiNGBA0qiUNOC2Bm4dupCIkajKLzQApl5ohj0/H7F7H4jz1vuuYeewiqEo2syW/lvqaEL3uKctox3yPky8AN/aeoyCyMSKZiu3RR3BcOB1WVIvh24jj0ST12Yc1jkS9RIqn9EBGD4thYH5wXx5cbHXCKHLx+y0NirqhYzrtWg7UhWrQF6rbftFAF3xZdtsEG1r0alVSg/+EI6Lr7D6uohA82Ama2jBvhZTFu4i4b2cgFk/Ov7owbEEAMCjMBIWmCgdbYbnnZwGSMEwsgSj2ZLq8Yd8+wgCoiUMQ6vJMF9w1uJlV47Px78ZO9voS/fu8+/PvBR/DMn/6OJ+9/GP991rfdD3b4HN74/VOYMWwCGuvq0f7icjx02FX22HX34Plf/h4PXXUrvr/3WfbwFbfZ3265H0/94e+IatNwSzJ49PRb8PRdv8ULv/wjHr72Pnu1fRm42rNl4PG7fosf7Pl5e+rO3+Kpex/EfV+4CnecfA1a0kO42Taj/R9v4uFDrrR/fO9+vPTr/8WD3/gRbt73HHvsW/fYP378S7z02NOoaqxB5uVW/PMLd+DFe/+AZ+9/GA/f+Av7d3Y59DmjFR2rb7RE4ejz+PzgSTYzWsENEExCwG+sVHwuHktvGKzI5ZCsqWK/GwvIMRsuwLgNN0UGbd6mVmKSQefPShyHCUS/eJSXHXVHWUTWK8cYEBN5ApOiyfrJqkPeQCr7Aa1iCjhj/fEJt1Uw/RkCKlzZ4Fj3h+nfZjQb2zPyOBfLsa0v78H0SH0xq+rGlkByJHG8hZTlOU+h5vNHIZkMtxp8xaK7o9vfQmWVkP9gBKL/ILYSunojcAMv8pcVkuTTzbxP7Qi+F4PT60FDfjJRQE8qaBQiIhxydFJh6fK7iVnQaSrKXEa4AYK+BJcSIYyPNVQhuQgIPbU11DWg9f4X8OAx1+LH+1yAW3Y/B7cecAF+e+6PrZH71rrNkzEsWY8c60zWJtH6v6/gTyf8AD/d/yL84rhvI/vkSnT+8DE8dOR1eO3nT6K5fggX+zSW/+o5/Pawa3D7ARfid6ffiPpkNTfIyDfvkoaX7vg7Hj7027jnY5fify/8KSZGLZjZOA4pSzA+hc7f/guPHH8T7t7/Evzm099DwwtA27f/hD8e9V20//5VDKtrQlSdxtI7n8BDquegS/G3r96J5upGJKJolWP1DQ9QGO0iMp81Vjl+5ikll3cYa8xx3MVlX13KrOzEkMMWoGn2xJ5Q9nPaaSdQT5OyJPNnzAC2ZiRQx4DJiDB6RS7PJRvtVHtl85p5j1EWkXkd+RJFKfaDPtUtbpQDod9ktAayQr8dY1BmUmwMdbGwGtzYlgjkKCPpKrE8LuZ5tV8WMI61SzLyfmGDGh3akdhkYzTuuFkBa2YXk1oLhorwroxA9K60UmkEvLgXcxO8PB6KabsuwvD1xyHT2oWBppLsjPN+xnJR0enSBFQt3iuhX1KcHIEbRQv1UCrOJsUMTUOaMKZpJEblhmFCdxMmJ0di/qjpmN4wFg1RDZd+ByXug9CvIoweOpKY0fjQqJmYPWQ8WqqGYXztGMxqGI+hiXpu1zlUcbMfk27B1MRoLGiZhcnpEUAmgpLj4l9fW4dx1SMxq2oiNho9B5NrR6LKkn6zBVusa6R/yChMY/zGo+eynQkYXj0UUxrGYXbDBNRFVciyJbUzNj0cc6smYZMR62B8uhkpJFgDyk7G0YGZx0cg5+tqUI8s4rhTpywnJYgkrxZ1ZJGY0YiWIxetEjbtI1th2iaL0IGV7LXxiDTWakV8FXjBIIQoNkQUFCGbZKq9snwaVxkl65ZKsqg/vPFIRT1+58fUZBiEhFEborjNUiHCyx9zyeUTfE/BpPjQy9AyTSWz8YiEVFxJYMFpbAskRYHnCm8h5Xxc/SkfRzKV9PH8uOSfr7/++s1eqRTv6gj0d+2/qx1YmxrjK9Hv8GJ/Rcecqq3Fws/sCSQcctkcJ5XJXCBNMa27eqXJeQqzMF3NiCOxJFYosqIcwfgTDJK9ZMQxm1d6CprAqgA6HBth//hRXwoNVXVoTNWiKkpxsjpuNEKikKQ51plMJpG2JLRRqA7uF0iwYHWsDTQZkokEalPVqGZdET/+56MvlJIJ0B+BwUgnU0iZFgPVDMaqN/DJIkNNqgrpKEk8TQqhLQoaDY6SIckKa1Np9jnp+0DHamWL0dzldTx+XPI96emNQObHRFK5xKFCprsbDUd9CDXNQ3wYb2paXS73mhSLkph95qlIoYZ1dyOi0dg2mT828b7kaDB6yZilkTEbSTmbj5cck3w5KkKrfrWDQh3oJwkpCi4riQ2YuDQKoogxIqols7DxOJuPAUusdjJGiMppk9BC7jnKgmkVIfKWHmRoxxtXq3C82Unusjsa996pOO6aESNG+N8mKjZW5Hd+BMJ5fefbqbTAETCz16Mouoyiz5N22xxT9l4P+p9+uaJFS9Ms4hLA9RgwTjVmMEVaHuUUUc8zSkWZeL+Y0BnXYeCPgQtsES4vEkZvUBRHGLhAe0OOHTB6zWurFsIrXhR7JYt660SykmQ6jRe+9QB+/skL8cj1/40q3giweoiIIDOYkWCIh4MSRXlF8En1x5oJ6xEhRPa4/x5cRuHrYLuCSta5UB2mp0EZi8goa1zJys659gyidZoxer9NCzHZbPabOZc5JTaM3WlrzNx/H56j1tjkudrzQp+i2N63PxqDvjaFG8cqQTIqRt6DcdRoLMpGWRumuOoTD7QqltBCtnxNjhbJ4hRLZvNe85Hqk2JE3lxGYXlMT4y2+LyxBIu8z/LtemWQItRrHmU+zourVXQjU9WEhnOP52xO+Ejn3LNcF77rlUpR9gi8XcBwHbxdtVXqGXQEFi9e/E0+DT4qoJ44Nvr8AageWwv9GyHZRMZCa7J4WIAkaZF3nHhGAieQeUJRMnr05KjFO/IVyEIANzMnxs2CrJAjj6cqJxmkk8Dk22UdRnmgbHmsMd7M2J+IZOyoCxxFSWbS8odexhs3PI7aRzsxpro59Ij980jWwQUBZPD998ZyClasPhBKxnjqlMvNHs0++LaLgtQP78vbDJaXVoPlgGw2g5YTN0JVQ70PZDsr+BT9zWSy6vuZTOYJb2TxofPPwrChE/nk3UHNfGtGaaBsHD2dp95+B53X3jb4unhioKQYjZO46jB6pcsXk2wRFdklG2XFG7Fe7Kcwb1OE+iC0K4H24KJidbBFYRTNt+KQyMvhmKgMkhVnxIjIyshxHy3fYhkhvSCONzltSJ90FOrWnVvwmNlppMUFQ0V4V0dA1/m72uDa3lhLS8sKLoKnkXIai2GzJmPdo7dHtr1LqifzJQsKxiUNTMZp58jJ4AmrJk4kLovBHhHENiCbSLooeHtK+WBgNhJ6JzboCjX2dsWa5YXQlhY+Giy2Ui7KqitVW4Uxw0diXGMLaiyFuFH1TZsp3mJSk+yuj+6/de9apTB1wEK/zctGxcFMS6ngBv1IooOj4YJYTmlAbkUnaredgBG7LywEcqwuM7PnWIXjZvhZcp/rJ4/DrDNPYhv6hrwuD/P2voUq0njJHiMCD6XsfUkxohgReHHZExGsMdr85tK3PZRIARtqCWUJMF0xxjjSVH1pEsokXVeCGiNjWfpgZHmAjjQvDshirLhoQGBJRzuyU+ei+fOH52c19NblHl4Llc8CS47bO+uM3tnqK7X3NwJc+O7mQlj4c2rzjt/NNW86Dl0rOjiNzVMcZ7FAbiSukL38Mok8jk8zJq/RIiLzmbNcrza9XCiMSE3CYNDiYUEEJyUik+Zg/Mmb+2UeFnv0+jDfh9jUlwuvtnj8PBTW79gHgmQnW61sebTqM7Wd11ebsQ+KSVjkj1ZqXLfs7CjtViBvK6foyCI3pgqjv/K3pyQeAAAQAElEQVRhJBJJU0gum/13W1vbFZJFZnYn3wwUFsGZxx2JCQu3QgbLfXvC9Ec6ZtmNKPFAjpoFsU+pI5NHcZZHaZuX3Aeqw+UTC4iCT8LoFbFXShaqUQD1Q7xcCnGhRKFdlJHUN8vjYp5XS7KI3rg9ioNmY69cARUkK+jlCDk+4RvqLjjFVTUN8wGcA/pDGoWbIG+sFO/6COhaeNcbrTQI8DOAM7n4LdFYpOvrbZMv7ItUKsFXZ1m/CMlufuI5ltJATouh32T0xo4IEe8wAS6wfocRj8xQnBJ5Pc8YYdCPI4iT0/fBzKj1n+URcc8DA2FGjRlMeUapdzaYNyhG7Rh18choLtrEjHZaysjmMZHa9hLKjkQ+hRrAOErsmPpjxuVRAkA7oMJxREQoNzE+x6f7lpM3dw1TxxWiokTitIaGBv+FmNjIa+FUjvm/pEe8BuZfcR6SNS1sMfyNWdmLiT1Vl+iH59I1kcVF6JNkE4Fodss/2QUdqyT5VZcoOHXUjpHSBoqC93PU8lw4h3KSkLpIQ3uxVk5kjAntGFsOkuymoiSZx5vHhNKLJQrHCPh5Ai9hNZJGZhmw/Q4Yus9OFgfynF9uZn+P9Qp/b0YgXHvvTdtrdau8+J/hAHyV5PP4HTbG/KO2QWZZO6eYJo03Uw5cpXH6OApalsjyi6DBbwJ0GtFmPbGcZDAz9E0G452+g5n5OiIYIeZtqssTbUaiY+DMeDOhjJuuI87BzMgHyi7vcChGhfaDq2R4gPhS8SIpptpMEijlBQyejGioQYNnfh/mRhiBSTbwuChG5CIjpzp4NvgvO6V2moDRH9uEWgjhTY/+Pc51Qespzewl0pdjS8uG62HacUdBT4MAYnOBq8JAKuF75QDP0U+ST09yQus4pEsWNOaSRUFXaYVrIyEHSVayktnyvQhtWElsj9MYFdqTzVSUSTE25jq+WC5VhVoTTlQKJ58wzvdQ2uqSotuBIS0Y/tWTkfS3IACvhSd583PR6tZWwb/9IxC9/VVWaix3BDgJLuFG9UiMX+/sfTB+yxnoXNHGqRJx2oGkSURugctqtILJSPGGKJmqX7jEBTfiIil9yMwQA+V39JsZJMd22VAiGevmzsccemAmS6CBw8y3a4rNgyKjwFiWPluRzxsGKGKcWSwNACxhNvm46RkPNtIOKJn1QTJ93k+uIySEUpm5PQcbwdegZ3/YRam0D+J5foXnu9Srr2uJecCDWWxw1qcxYsMd0Inl1Hpy6EfcM/jRMpYGJeONjHhv0nmV30E/wefyMbIHS08plBELUkQcj8Y7+8N6R1ERMCqNkUWOAUTzdvUGHh+h/BRiA94YHfoc9FJlaMNKQXr5AtLlbY4twRPKSt3IWITar38Vtev1fBmG18LpZvZmWVVUQO/oCITr4R1tolL5QCPASdBJOomLX4cw6bpGLLrscNS3NKK7Q1+UMU42k8sT12jPVykclys5CdUJJSPEEJlxUaQTPclYI3culVziGBe7PIxek8G8X9KAxLqFMlMJ4o3V+kowUNLiqicSv8cYUSRjJCWIsSqUnSwgIwb6VlkY5WAdvPRYNsgwgNyM/QeTxtGPjFGJs8FicTCeA7q7O9Fy+uYYMmN8IYx3/mea2QsDhdPXTTqFOH0rBsn6Biz89hUYOmwSP0tqL4SpQhHYowjFyWgBetvgbaE0KKkURhz0+uNH7yRfbNc5kw5iMUCS37zfCgi1UVAGEAI6lAHieL0GqZzS8m0G7qhZOWEcox6cKysi4I0tgGQoP+WwEu6Yo9D00V0LQTzHN/Nc31ow9CdUbO/aCJRzrb5rnVkbG+JkeICb4OnxsQ9dZwo2+Op+LpvthMtqywCIyf/9Sm5afpGGT5rA8klJWATjj2QzlcT6xTzIcSlfHJeHIZKRAOmhRSolslrijsfaVRPYqpFQdrIiZLFcdGhFiFXF0D5gZjDAE5gkk5WVPZYNRkQbd+Wcy/l6zJeA7Do6o27ElJszK9qR3nOaazlokcJ9GM/v7YlE4lqvlCjM7M9A7pwYMmz+VGzw9XPYF20OGW9WX0ReYSFZDYmLaOqV5QPPlMh4LDquGGCx0IcbcTJFeS7ZVAxCwhhjbBBc7I5xcTvG2Ch2rga3PDaX56WYsIEcW4MnlJHUr/xtUpkbtdDLEc1fgDH/dQLf7IRG9CsxfAo8LmiVck0YAZ3bNaEfa3UfuEBewrvDH8WDMGv/rWz+kduga1kbTY7EJYwzV5sVF0qvq6DJb46y5bSgm8HM5GIAIMl8iZ7EBV/1yGAsjH5P5kO44Ea00FEqs43QK4IoOL/IAhE3YlpKZluldivgWW1BLinkQ7R5CcdDR9mxDDAYwAB2HYCx31qwADNyujhE3OODF0zl3BiAcbllnUguGIXJX93dklHh26BvmNmppJ4KWedA+ctf/sp5LpstPCWMPXAfzPr0p9ENPlFwnE0N5YON3Kgbuc5Bln6KvXLw9ZjUCceYHkuPJKxIFsdCV4J0yVQHzcJyBNmLciNUpWNvnIS3TMYaQFLbGCRZwV8OGoiI19iS+WwsZSMbJLcjM2wMGq+/GOn6Ro/lzZAm9DG8FiqvQf2IrBlFeefzXenrWt2I493hCZwk/wyjkMD6Zx2EcVtM50YYXoUZJ3nwhVLLRrCZN3BihYVbDlrCRhd8VH2OWEfxhAZ1b9MuwjijjkGSxwhPnNpUO7IxnJbBs1kewwC1XWiSuhWUPKYfFmNUT2Rh41aYqegH35/J8kZxkW4gxC1fR+iXcQEMFq+jRDL2ozWDxNgajLtiL9QOGVYA87BOMbOnCoZBhLPPPjvX1tFxPK+FQsy8c0/DmM125Ua4tBAdUWKzLNk2y4h9F1HslY12K7L0YBw9RY68aHlrwDlaZXF5K9V+ckDEDvPjhkGS5f3O86AF2RsGLSzfoxDjvBbbSgXHmN7zoHSEvKaCrQTulRJFBhm+xK676Cw0rLdOAcfr4PRUKvVAwVAR1ogRiNaIXlQ6AU6Q17LZ7PE5FhqOdFMDFl15tGueMwoZ/f5gn9kn1ViIhBcZ+GOU+CjTd5LLTA8R8ITilK9ELMYVu4tls547aD2JubwzWrXWvKeHmTAM8HuogRoL6iCxWpSdhGc0mQ8pp20PZGGMM+MxsBOS9fQaj1XMQQyYVH9OnaNcMnfmkKtyGH3ZLhgya2wByqf7C5PJ5PUFQ5lCfX39q2Z2eC7Hd+KMSdVVY5OrL3DDxkxzGawo6hGPg5pKwlbJ5i06CkmGBLRhOh6daNUovU7UGIgUASIVYZ6j3xR8qk8kiKLFS5PR7UgRKc6yxfJgXL1XSzqmgFVtQRqoVP0iIY3HZAMBe9kdN3V4tPCKRcmU5fbXgaovfsYN//juBThvam7jOb20ZGjF+Z6MQPE1+J50oNJozwjwLvH+yOyM2NI0bZxt/q1PuobhQ5Bp6wRnInon8yaVkSQDcvlpZ9J7g73GiUiM6+3lhqD3qgPF+EAW3i9sXlZdFHvXJcMAZBYcYqYoA4IF1AzlpLgOrv3lwFfBqBUuSL491aWFVDYzow2ksLyCyTyppDBQzjpkuFcNPWNzDNt6fgHFNu7ka+5TC4bVFMzsN4B9DvnUMHuqbfqj61E3ZAQXWb1VU78clIy9Fu9Lsd3oiEhCWx5r1IuzdG0oUd4f+2QXxfqqXLWCUUJp7CRj0KSoEKEywHukoA9Wmm/VBoMV/EKKCoZBBGHVT8Eki5emHM9NK1LHHeVazjkJPIc+jNfC/7W1tR1bOrbifa9GIHqvGq602/8IWCJxPidN4TOh4RtNt0VXfcJV1dQg29ENcFppYnKCSQwbWrwx0RHRGhlB6EnSIt3PUjDvF0oSEEODhpJJWDbhMX3b8MbBijjYAONPvJGpXpSRTBjWod7H7Xub7OVSPsDMOCJctDV2srFeZsRJbUiWS7xfygHdy9pRddg8N+6IbQvhfAJ8rL29/eh+Y1bDyE30Mtb1gzikedEGtvGN17jqqnoOXQdHMPQulDGqh+eIQh7lKBtlcTAZKc7quHlfsBiZjj/GUh00Kwb5NgYFE2D59szLoIayk/VBm48MpRcHLMrB9ARbvh2jSWMhLqLaT3bIYQUSBx3kWi47AwkzD+Vc1l+FOZJP9//uJ6hiWgNGIFoD+lDpQp8RML4K41vRX8fmUTvMx8JLDuZalUOuM+unplGTP7IIzvx8Q97k/fLFJHsu7+Wk9H5jKZLZTJLF8H55RLz2CzmFNOr8EFIqyUilswmfh0i2vCxmRT7pA1EBZz0IKzO2EMHBcBY0HQ9V1kADs8ZCHokaLxcbZOxL3ACzK9uRPmiGm/rFPcBNWWEcEqf/FPKxuro6/y+z+oatrs7Pio/lOfttHDfqI9vaRtde4ZKI+NTBtwPsfewbiOtYzOOcLyW7IrBRzvJYjV7ZxcOGRgdtKvsjo7GHJKEEGoVkkOgKWEc1RFMoI/PWhb1FPj5EDxYvfwQl5+OkSxuIgt9xlEG8NBEGTDksh+28ixtxzXlIJpIezPOWMbNDSYW5PGAFFcd7NgLhunjPmq803N8IcNIs7+joOIBPAf4X6anb5AMW2bSzP4LObr4Ky3AiG5cCreKsgAswS/jJSrNfIFCUzHuCIfaHhVFLHegF72IdBkqKl89UkLTxepmVGaONtsFyAUOBuQBnFQW5lOBjWOhYjbuYeku1VMgqPmNfZTQGRySpZoZ4wMwoe8UQ0Wkk9JdyQHZ5B6oPnIHpF++HdG21xTAzO5bk/0tIbPtPOOtaRtqPC+pjcT1jD9oT6132VY5Chr3l24HY0YerUyIdS1Tkk61I9WLCl6HQ0EgSTiR5IApYoYI0EG5Vu/kxxmomtaQQ47kpPibZyiNFlocE2wCT5Yms3+ywDNh0C9dyw0VI1dYIrpsh8LzpWii81ek3uGJ8z0fgrV1H73m3P/gd4OuTV7u7u/fh4vd0fLQbn7gv5n12J2RaO5HtzoKzLCwk+fXHOP0isEBPkm4WbJKR93uZdjOjJRAGSMVPREaMMUJNmpdZDJKN+BgiWVSsx3Ip7mPUqECmAqw1L6C85NE8XqElqzpxVsTspQIXpl9iUJavQOsOmIUpF+6PdHVtCCSYNy36KyC3UHxbs5m90tXVtTfr13+eAHWbdMJhmHv2mdwI2/IbYaEbvdrWueOeTQxghR/0SlFeM49ySBIHT3GJAVOoM9xHSB4QWOQwLzu24LwUdC+WUQS0SmMNIBkGT+VgimsJeOdr1xg6OkVkvXIOy5Cdt74bfvPlqGoeGsKI4Lw9m+fpGoqVnB+BNZXF1/+a2r+1ul/V1dVPcyIdxAnl/9B2BMNGpx/iFpyzu3PZDHIdGdCkDOJg/Ok7Ub3OJ0Y9vWkx1HJlAJHwSbImubg39FvQa2GJNEaaMKwTlFFGYig8lIHMPbJ3YNAUxxgrESnAVKwGGWOh9thvjaOOmbfrvgbvo8RxZgkYBkgczOySdtTvNwOTLtkbqarqYuAp/Azv8E8YWwAAEABJREFUvGLD2ynzWvg/viLfm330f2jbmGaceTLmnXGuy/DFaA4dbK53zy1/JDpzEb3KxoKHwbInh+tCKPibKo2NeXewebFPIb8V6oeXDIOn3hgrOy6u2bxgjLO85NmgheUjdOyiUgHmnaHUfAFjNX6xBYW0DJmNt8aQn1yNmvFjCm7erFzNa+FLBVhFWKNHQOd2je7g2t45rnV/IH2Ui58+AAJlm/eZvW3jiw9AOhVxI8yCjwMozMA+A2bymKayk0TSKaeBmftBH3T/qiLiDUObqVDsB+uSVJqsGOVArcdiKC8Zo6BYK8b3Uood/cox2liXjsGZJPNYjq3n/lUr/V7pW2QduvkEWLP7JEzgBpisqilGnGpmFxcb3gk5nU7/me3sxf76f8BK2aafc5Kte9mliNIpvtLmq/J8//NH5rsReZv50hv6KbTxycxhFvNkLEVkq2TrVZvRrw2zOJqmfrKQQoU+6boM1A90QFPoq2pRbOADgulQmyKK3OTRq+cokRQTUzEsHClPwVZbYvQ9V6Npas+fx+O5uSWKospfhCkesDVcjtbw/r2/u/c29Z6L3b2k/XmHWfht6WmH7oiNr/w4UtVJvh7V3xnFKpPbvMWxNCgZJS0bJoVyFARKecHb+ylM0x5cQMw7OdE9L6dgqIc5ltp8pEvWpkZTeTk06/spMabyguHjwIa1eJKxaUm+FxoOKIU6w3FKL5AcXTn/Kyo1R81zE791gEvV1hfcPCefM7MLC4Z3WGBbvyd9lO2uiJuafuIhWP9730SidiifCVtpVqfJmHWUEYLueORBoiOfpUeUxcl4jlVKc/ko6f2T6ovyKEVYXu4fHVsDyvJqRB7LFEtmy9cvbnlklLfl1X5ZjO3XOaAxHL+xfkeMiIxaFl3g0O97oGu55UpXPbRJ5piu57k5jMRXNLGpwtf0EYjW9A5W+hdGgBPrDi58e+ay2cL/ohu/5yJsfP0RqB/d4J9S4okaIvKlcRrTYVRFZKCJyyGNVEJJYYBsMHoCysy8Bs+N9tLZYAWAvozCsB69WClYVxWMdeiJVdzoVk+MNoplZ/NIB3N5iRVGqoOqmYGZT1HOj4lKD1dh3CPbMuhMdmPYWZtjxgX7WVVtA61yAjwfp/G1V+HfYQXrO1+a2c/5tLEbX4++HLc2bv+9sOFPf4iqUeORwVKEThoSXnJQMspBktZDsU1+jYvRZcSSlczChNuGuIaS8EKNRpgIfsSprGaO8vjyWgXbNZI4Bk1GhBHdt26jHejmddKK6Njj0XzD5Ug3NwczfbwWvkF2OM/NSvJKfh+NQHw9vY+6vPZ2NZVKPZDN5Xblk1jhH3GO2W4BNv7+sWiYOw6ZpW1w+d+WD7OTU1nZKyqM09u49hgibgh05RdJDJg4qYlHiIMXWZaXjU1xnQP3HPinQDYo2cjlKqcWXweBwjOM0uplY8/BStSunnwjROoSvL2oqshbjF5DnNwyPmG3pDH6ql0x4fgd6Yu8i+Of4aJ3MjfA872hd/GuaGb2APuwC+mJuMHR226IRXffhKZZ66ALy3icWfZZXh2Tg0ppxRR/Hgh65XeMEqFEMmLjKyHIAjsVJcnoVd3Ox1NZzWyFvqkmBTsVJUlIkUCDo4USOT9ucVw4623IUEidfhLGfuMM1FSFX4MQmufgXF4Lx/Oc5KRX6P01Ajyt768Or+295edC+oxwFz4F/Ckei5YF07HtXZ/BhIMXIdvahVxnN8y43JPiiSwuCgsBSyoGLStxLaty+bWDEc1FwTyBydvJS2WPUSBBJmKRVwGjgsGTwfxaq4vUjDJDTDbycrMJyB3QFMcOaBE22bigepYvTP68zNt96BugmNOACdftizE7bhR7OBxuiZkdxEXvkoLxPRJ4LTzCJ8KP8Fr4Q9yFIQvmYqN7b8Ho3fbnYbSRuvyR9jq+PNjIEyRxMo8Dx0G6CAMkXTUcSl4POj3ORxjLAeDebPlSXG066sYYIy8nG7HCiRsFoy6iWDIbvSIyRqhcHTLG5DguK5CZOBa1P7gSLed+njeOoQ7eDGUpncpr4QzySn6fjkD0Pu33Wt1tLsLPdXZ26nVY4Zdwq4c3YsMrj8D6lx2EZEMNupe3acEGZzGzIU7+hFtYxnqssbc3j/3iDCk4pReUQQS/2ClYQh5bbrxwCjOTFIJ7pKCXKmNsqAOI8vWY6fhRGBejpM1ROHRm0aV/h7T3bEz5yWFo2mA64sRFT9/W3dXMfhzb3mvOvjzT1tb2YW6EP4/70jhpAja57RrMveQyl6yrQxb8DItLeewX17EahZhrO0tyHMTNczpLZGFEAaJagjRQGRCONVsB0iMVTCUE533FMcWyd/ZTGFvsxzygyehRS8Y4y7/+zO20I5p/dSta9t8JEf3KvBb0v0A/wfEPnwfLWKH35QjE5/R92fm1udP6iyS8A92Nr2K+F4+D7rCnHrY1Nr/902jeZCo6lrQCmfCGRpNakxuc3OUsdMILyremnPhR4fM0lJmsCBdvPjJx0RAblHw8C2a2z5KdZzloXDHAdAA0iBs5q6BFEgqcdwpQMg6TfgEezSmMumgnTL7yQNQ1D5fLk3PZB9j3bUgPesMaVDQ2Nr6RSCT24rVwXdwtSyQw7dOH2Qb33+oaN9iEnxMu4TaYjd0cU4nmx0HjkqDkiAhWlf2T5c2K0XUU1NgatP5KIRzbkM/y7TgpZVKIB2swkjgGTUZERFI7kimWzAFjfmwMrehicOLs093on16N+snjESdugM/xOtib9N3YVuHv3xHgaX7/dn5t7zkn4XIufh/nOBzDibmU3OfmdSdh4x99CrM/tT26M518KuzgWu8QhVnORcQ8efAAhdHutHqIKDPAL12ySy1FJjABCo2MmgTqyqaiDDLWofYVXxReRmSAWGBgNWAXEPEnxwo5TggpXyud1pHz37Ct2nUSJt56CMYcujmqo0SAsdTmsnjxm3oCfIHqGpnNrJWvRj+Ry2VOZ3/1uxK+n82brG8L7/kBJhxzMp8IO0n63obz51JlPE750UCs++B+CvmFjRcO6aJ+oL1MAeN8/aGEl1FGCrEg3kjqtUM5yfIg8fIiFMDPgbEU2dlzUPvTa93os06wVKoKceL1cwfHemvS3bGtwt/fIxBfy2/hKCoha8oIcEJeSdqeE7Tw2VBtUy3WPf9AbPz9IzFs0TjkVnIBbM8g4oow2IJgXGpg5g9PpUR9MuJlqPSufgt5hZdTckR83J6ZLPKUJo9iwQzF+xWbirGu0pE9Xo816mw8z1aNzvKolnUiM9Qw/PytMOM7h6Fh+jgGhczx1HvETyUSiSNGjBih3SM41tDSzFwikTqPm+BO7OL/knyuahmGed88F/Nv/jbq5sznU+EKflbof+0UHB5ieIPkR0cjJaKpRDZi/XkhLwHr41JUMKlNC2KZZUCrFClIdYiXImP/YpyVAnqfNtflyNXVourE4zHq1zdBf6c1juO1oL9GcCpvNPbgOPu/3OPDKsX7fgSi9/0RVA7AjwAn5p9I23ABvNQb8sW4HTfi69FTMO/8PVE7vgmdS/mQ0J0D1wcMlPzE51OT/JH/co0RHki2ssiIMgOzJxiUUU4yIbl6RQpWgEEWlJsIz0ONcYGc4zHTambgDgCs7EYmm0F6j+mY9OOPYdwntkWCP4T4zM/YHjazD5Mu94b3UZFKpX6zZMmSbXO57FXF3davUWz84D2Ydt55SDTpdwqXchPsDjcalDgylIsjesvygyMKn5wvUdAxYApxINJI8G0Yyk8Ba4w1BpnnRmmwHBEgnIhiicw5AX6GvtNH0PzLmzDysrNR3dJSwDvnnua82pfXwoUFY0X4wIyArpMPzMGs7QfCSdrKp5aTOA4HctK+Su5zsqoWU47dEYvuPRlTPrEZooQhs7QDjk9CHlBU+AXDwqc2ko1Ljt8P/ZrnUAQdQLSCPVxcoS4ZfRUSSpCP9gXYMmMVRDJqKDN5rI6BHScLURQi1pFr5ebX0YloszEYe+3emHHtxzBkzpSAYckFr51jd+7ixYu3M7PCf2+g632Vhw0btiyRSH4y2919BI+p8B8t0kPqMeMLx2Ojh37mRh5yOJwZ7wn0wMtBBhBKCv1kP660G0k5YhHLFAfMPZhQe48+YMgqDud7Vn682hBaceKrVOgNnTz25XDTZqLh6svdpLuuQ9NG6/Eq8U5f8Fq4ycy2SCaTd3lDpfjAjYCu4w/cQa3tB8RJezNf22zOCXw1KTwCcVBqRjVj/iUHY6PbjnEtO83kiueQWc7NMP/lGUKYuXxw86AAswjU4IuCgJLJPI6Q/MqjRYgayv/dQFbAWDPzzfrCVMPqk3pvrEAPgdaRRWYFN795wzDqso9g5k2HYeSO6/HZr+ezPz79/c7MtkskEmeMGjWqdfVbXPMikun0dTymRbwObizuXdPsKbbe9Zdj/n0/RuNW23EzWMHPC7UZZoth/cjOP8nJEZ9byaXJ6C6Oo1pmNp4/QcO5lFQeRXmY4i0vB8aLCx083iXobhmJ9BdPw5iHbkXLkftagjeHAaOp4R7t6urah9fCQRw///daY1+Ff7BGIL5WPlhHVTkacOI+xQl8NDfDnfgk8JviIWleONMW/vBEt+HNR2PUPnOBNPhk2A7XnUW8YIhH1LRkgJui9OI6+pON+NguWRTrMCuIAwlCxLCIoNA2IDvKTCa0KlGfcwxa0Y1cewcwqR7N52yNGbccjrH7b4pUVc8fv+b4aJE7bcWKFR8xs98x6gOVeUzP8lo4mJv87jzWh+KDMwqjtt8MC+67EbO/cyXqt9oWMONmGF6TopAA4w+YxIuJppLZ8l7z8ZbXVpc5H62ocjfeVVtyDG/j56GtyE2eiobTz8CYh2/DhC9/GjXDh9EXMsdnOW8YzjGzbauqqir/BikMywe61FrzgT7Atf3gOJnvJ3F1w7G5bPb5eDxos5Yt52DDa4/Bwts+iQmHbYxkYzW6l7cj29bNJzcLCw83E5hki0MH5IQBWmtIXlaIZNGAUX0cxAIKJFFWPeZ1lJWMKNeZRYZPuNkog8TmozH64p0x495PYOKx26F6SCMRIecXvEvMbBHp/KFDhxa+YRsQH6ySr/R+yuPcNpPJnMrPC1+Mjy6ZrsboQw/EBr/4EebdcwOaDzgIrq6Jm+Eyns52wngiKFHgmfAjTE02WUpTjBZKckzSyyFjS/Ctmi8jlhgkmfebRxq3PYcVyKEVbtYs1F16gd/8Rp77aTRMmeCRccHr4Sccny0SicRZ5Itje4V/sEcg+mAfXuXoNAKc0N2kb0WJxKa5XOZi3ukulz2QoXn9WVj38o9jk7uOx5TPbYmqmUPgOrvRvaId+ndN+h26gB249EtOfl2UbILGunlNlkEoXvLgFzCsTurKIbeyCzm98hyZxpCj18fkWz6KmT88HKM/ujlqmoYWauNi180xuMHMNueCdzL5WvNtPx5reyqVurCjo3NjXguXcCy0y/mxiWmoMvYAAAkMSURBVBIRhu60NebedCUW/OFOTDj5JESTJnMbaSWt4HbU6c+LTqt5yYcNWJj3hFILjeK8qczC2EaIcZRCkAusZJnglgdueuDml6mqQWLb7dD47csw9ne3u7GfOhS1I5p7xXMM9PR/QBRFe3F8/trLuRYra8uh69pcW451rT9OTvB/JRKpU/gksAk3gSs4+QtfmNDgNMwYjzmn7Y9Fd52E+Td+3I3+6IdQN30YcpkM9GSlDdFlB1mGDDASS6xuUpgowQp8K1QM1n81fNWpJz5tfL5vwyLUbzMJw8/d2s2840g347x9MYybeypVXYjn8SrfaeFzv0PIHy041zKhrq5O18LJHIOtc93dP+D18GY8BBrxhjnTMeWis7Hgwbsw+cpvoOHDuwPDmpHFMm4xfKpCJ+E8CSwHyv4ccut8q4tMuCUCIsRS/y0FbxdbaictZR8jpDbcFLXnn4Uxf7gNY3/xfYw4Yn9UD200FCVeDPfzFfF+HIOtSD8sclXEtWgEorXoWCuHmh8BftbxOJ+ATuTE34ymM7gYPEVeyNXDhmL0jgts3a8fjvXvOg7zbvwYRh+5AaomNcElsuhe0obs8k4+JXbDZXLQk6JfXVgwozixjWJ1QFlxjoVxwQsgV5CQc74d15lBrrUb+se23Z0dSI6pRcPeMzD+67tixo8Pw5wfHo1Jn9zBasePtFBHKJ1zS7nI38S+bM27/d3I/yd4KiXH4veJdPqjHBd9keoCjtNLxaNSO2YEJh19INa/+7uY+5ufYOKVl2PILrsjMXY8NxueCyzhptgGhy6GZUmOFLJOQtCscC4tuMoujZEisAVjlAhs2YHXHtrZ9hJ0kGebhiK1zrqo/sLpbsyvfuDG/P5WjP78saifPxspxsWZ10LGuay+6bkzj3mHZDL5Y45Bd+yv8LVvBCqbYPE5X8tkTv5nSOeSNuChf5ILxCq/ElA9bBhGbbcA8752MDa87wTMu+HjmPlfe2DEwXNRM3ckopoEurs70b20DZll3BhXcj3pyPpNS5uXcQMTH4y0kSLjYHzSdIpvy/DVZhcyb7Le7i5YTZKv5hpRtct4jDh5Uzfxm3u7mfycb/aVh2HsgZthyKxJPITemcfzBBf1c7q7uzdLJBL6ll/hb632RlY0XgO6MfpCa2vrhzgaR3PcCr9sT93nIXNmYNzRB2POnddizp/vxLSbrnEtJ53sajbaFInmFm5IEbLQq1N9sWYl9Q7G8Xrgy9QcPUYLPDna+6Mc7YGEdR6r+HZuha3U9JS3lNufIWqoR+JDG6D+5JNcy3Vfd6N+eysm//UOTD7vZGvYaqGlwm6JOPGJTzdCegW+QxQl9dd/fhb7KnztHoHKJrh2n39/9FwAl5GuIm1Ng/4rwTe5gfyDcq9cPXQoRm45H5OO3RbrXvEJLLz7027BXUe7mZfvjYmnbIuWvWdhyPaTkVi3CYkhaSSiCLlcFlm+Ts1286mhD+VojynjMogSQKoqBTe1BulNR6Jx12kY/anN3fhLd8HUnx6KufediLnXHYnJZ+5hY/bayGpbRqBv4uK9lH3Xt/oOeuONNzZKJBJn8cm38K+n+uIreu8RaGxsXMzr4OpnnnlmET27cTxv5Hj+m3KvXDdiJFoO2MWmXXyWzf3NjzH38f92U+6+HlO++hWM+OSRSG2zM1LT5yIxfASvgxQMEbSpZbghZtHBLbGV1JanIGe4vckvynLL03aYqGuCzVkXtv2H0XDooW74aae5YTdfhbGP3IWpD92C8RedYWMO29ua505HIpFGcWK/20h38yboRF4H65AO4bH9qhhTkSsjEFWGoDIC8QhwgciQ7uErouPIN6V9By6CX+dC0u9nZ8maKmuaPdkm7r85Zpy1O+Zf+wl+lngk1r/1BKz/c36u+PPj3Kzv7Y8pl++GyZft6qkgX0r9Ctq/vgemfnMvzPzuvphz1xFY579PwPw7jsc6Nx2Fmd85FBPP2c3G7rcZhs6aiKqGGiSQZLd6Z/bvZdKtvNs/LIqi9Uj7sP83tbS06BffeoNX1SqWfkZg+vTp+i8Jd3LjOJhjqafDj3GM7yC93heeSKdQPWK4jfjwVhh56tGY9q2v8Yblesx9+DbMfeRezH7yl5jy0K1u3F3XY/h138CIC87hq8rPYPRpny3QKMpDL70Qw799BZqvvgyjb7sWU/9yO6b//T5MffBHmPKz6zD+OxfZyK+cYmP33wH1U6YgUZWG9ekM+5cj/YrX7Zns9wa8FnZJp9NXUNavwfRBV9TKCIC3Z5VRqIxAPyPARWMp6X4ugieQb0GIngq+wQXmQVK/C4pxi0okq1Dd0IjqsUNRP3OMtWyzAOP22Qzj99vC07h9N/d8/P5bYNzem2HcXptizB4bY8S2G6Bx7hRUTRyGmuYhSFfX8uJcdcMDE9tfTtLT3fVU9+zs7FzExW4fbt7fZV8LvwZCXyW/DSPAMX2F9H2O8R5dXV26OdqHm8yVPAePkPr9m6rpZIT0sEakx45C1bRJaNp4fWv5yDaYeNgeGPe5ozD6/M9h9Fe4EXo6FWPIp3zqIEw8Yi9MOnIfjNpzBzSs9yGkJo5FekgD0pGhv8T29bT3N/bnZvqPYj83YT+3SSQSX6a8ytsMYiq5MgK9RqDyJNhrOCpKfyPAxUSvS/VUcDwXmM2o61XZDsSewsXnu1yIHictIWVoe1sz61xJepr0M1Z8Np/29s5kMluwDwtJh5Jur6mpqWx8HJx3I1dXVz/FMb+Vm8wx5BuRdIN0AK+DC3mOHiA9T3pHnsBZr66Fl9mWNr0rebx6vbkl+7CQ/TmQ/BrSH2gfPFcQlRHIj0BlE8wPRIWVPwJcaPT/1PRL+Bdz8dEryHVoW4+0CTeonVnTgaRPcbG6lAvXT8kfJf8/8n/2Jdple4L8Z/RdRzqXsYdzs9uHXP+/bwPWO4Ob787kX+LT3m18vfVXyh+IP2vGY3zfZp6DbtJfSD/kdaD/sKB/MTSL+gY8qK1JB5H0JRv9ZwvdLN3F8/tnnuvC37Wl32fatbnpOtD18H/E/A9t36PzM6T9SLrxWZ9167O9eWxPm7C+6KI/HK+/gE1IJVdGYPVH4P8BAAD//9B/DyEAAAAGSURBVAMAeW6phHcMIssAAAAASUVORK5CYII="/>
          <p:cNvSpPr>
            <a:spLocks noChangeAspect="1" noChangeArrowheads="1"/>
          </p:cNvSpPr>
          <p:nvPr/>
        </p:nvSpPr>
        <p:spPr bwMode="auto">
          <a:xfrm>
            <a:off x="130175" y="-1973263"/>
            <a:ext cx="4276725" cy="46005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a:extLst>
              <a:ext uri="{FF2B5EF4-FFF2-40B4-BE49-F238E27FC236}">
                <a16:creationId xmlns:a16="http://schemas.microsoft.com/office/drawing/2014/main" id="{ACD807C3-F6C9-A933-5211-F38BB8BF675A}"/>
              </a:ext>
            </a:extLst>
          </p:cNvPr>
          <p:cNvSpPr txBox="1"/>
          <p:nvPr/>
        </p:nvSpPr>
        <p:spPr>
          <a:xfrm>
            <a:off x="5980175" y="5229200"/>
            <a:ext cx="2509146" cy="615553"/>
          </a:xfrm>
          <a:prstGeom prst="rect">
            <a:avLst/>
          </a:prstGeom>
          <a:noFill/>
        </p:spPr>
        <p:txBody>
          <a:bodyPr wrap="square">
            <a:spAutoFit/>
          </a:bodyPr>
          <a:lstStyle/>
          <a:p>
            <a:pPr algn="ctr" rtl="0">
              <a:buNone/>
            </a:pPr>
            <a:r>
              <a:rPr lang="fr-FR" sz="1700" b="1" i="0" u="none" strike="noStrike" dirty="0">
                <a:solidFill>
                  <a:srgbClr val="FF0000"/>
                </a:solidFill>
                <a:effectLst/>
                <a:latin typeface="Times New Roman" panose="02020603050405020304" pitchFamily="18" charset="0"/>
                <a:cs typeface="Times New Roman" panose="02020603050405020304" pitchFamily="18" charset="0"/>
              </a:rPr>
              <a:t>Figure 8: MIS structure</a:t>
            </a:r>
            <a:endParaRPr lang="fr-FR"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fr-FR" sz="1700" b="0" i="0" u="none" strike="noStrike" dirty="0">
                <a:solidFill>
                  <a:srgbClr val="FF0000"/>
                </a:solidFill>
                <a:effectLst/>
                <a:latin typeface="Times New Roman" panose="02020603050405020304" pitchFamily="18" charset="0"/>
                <a:cs typeface="Times New Roman" panose="02020603050405020304" pitchFamily="18" charset="0"/>
              </a:rPr>
              <a:t>(Source: Infowan, 2025)</a:t>
            </a:r>
            <a:endParaRPr lang="fr-FR"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6219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comparison</a:t>
            </a:r>
            <a:endParaRPr lang="en-US" dirty="0"/>
          </a:p>
        </p:txBody>
      </p:sp>
      <p:sp>
        <p:nvSpPr>
          <p:cNvPr id="3" name="Content Placeholder 2"/>
          <p:cNvSpPr>
            <a:spLocks noGrp="1"/>
          </p:cNvSpPr>
          <p:nvPr>
            <p:ph idx="1"/>
          </p:nvPr>
        </p:nvSpPr>
        <p:spPr>
          <a:xfrm>
            <a:off x="646043" y="1447800"/>
            <a:ext cx="7391400" cy="3777622"/>
          </a:xfrm>
        </p:spPr>
        <p:txBody>
          <a:bodyPr>
            <a:noAutofit/>
          </a:bodyPr>
          <a:lstStyle/>
          <a:p>
            <a:pPr lvl="0" algn="just">
              <a:lnSpc>
                <a:spcPct val="150000"/>
              </a:lnSpc>
              <a:spcBef>
                <a:spcPts val="0"/>
              </a:spcBef>
              <a:buFont typeface="Symbol"/>
              <a:buChar char=""/>
            </a:pPr>
            <a:r>
              <a:rPr lang="en-GB" sz="1600" dirty="0">
                <a:solidFill>
                  <a:schemeClr val="tx1"/>
                </a:solidFill>
                <a:latin typeface="Times New Roman"/>
                <a:ea typeface="Times New Roman"/>
              </a:rPr>
              <a:t>Based on the information systems, it can be stated that CRM and ERP are the most effective systems.</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It is the CRM which has helped Tesco in improving the customer relationships with effective decision-making.</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The company has been effective in maintaining resource planning with SAP by automating order receiving and picking items from the shelves of the supermarkets. </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However, there is not much to MIS in Tesco which acts as a limitation to the company.</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For example, SAP and CRM have helped Tesco in predicting customer buying behaviour and plan resources effectively. </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For example, SAP has benefitted Sainsbury’s in responding to customer needs and offering a tailored value experience to the customers (</a:t>
            </a:r>
            <a:r>
              <a:rPr lang="en-IN" sz="1600" dirty="0">
                <a:solidFill>
                  <a:schemeClr val="tx1"/>
                </a:solidFill>
                <a:latin typeface="Times New Roman"/>
                <a:ea typeface="Times New Roman"/>
              </a:rPr>
              <a:t>Sainsbury’s, 2024).</a:t>
            </a:r>
            <a:endParaRPr lang="en-US" sz="1600" dirty="0">
              <a:solidFill>
                <a:schemeClr val="tx1"/>
              </a:solidFill>
              <a:latin typeface="Times New Roman"/>
              <a:ea typeface="Times New Roman"/>
            </a:endParaRPr>
          </a:p>
          <a:p>
            <a:pPr lvl="0" algn="just">
              <a:lnSpc>
                <a:spcPct val="150000"/>
              </a:lnSpc>
              <a:spcBef>
                <a:spcPts val="0"/>
              </a:spcBef>
              <a:buFont typeface="Symbol"/>
              <a:buChar char=""/>
            </a:pPr>
            <a:r>
              <a:rPr lang="en-GB" sz="1600" dirty="0">
                <a:solidFill>
                  <a:schemeClr val="tx1"/>
                </a:solidFill>
                <a:latin typeface="Times New Roman"/>
                <a:ea typeface="Times New Roman"/>
              </a:rPr>
              <a:t>For example, </a:t>
            </a:r>
            <a:r>
              <a:rPr lang="en-GB" sz="1600" dirty="0" err="1">
                <a:solidFill>
                  <a:schemeClr val="tx1"/>
                </a:solidFill>
                <a:latin typeface="Times New Roman"/>
                <a:ea typeface="Times New Roman"/>
              </a:rPr>
              <a:t>Asda</a:t>
            </a:r>
            <a:r>
              <a:rPr lang="en-GB" sz="1600" dirty="0">
                <a:solidFill>
                  <a:schemeClr val="tx1"/>
                </a:solidFill>
                <a:latin typeface="Times New Roman"/>
                <a:ea typeface="Times New Roman"/>
              </a:rPr>
              <a:t> is using </a:t>
            </a:r>
            <a:r>
              <a:rPr lang="en-GB" sz="1600" dirty="0" err="1">
                <a:solidFill>
                  <a:schemeClr val="tx1"/>
                </a:solidFill>
                <a:latin typeface="Times New Roman"/>
                <a:ea typeface="Times New Roman"/>
              </a:rPr>
              <a:t>Salesforce</a:t>
            </a:r>
            <a:r>
              <a:rPr lang="en-GB" sz="1600" dirty="0">
                <a:solidFill>
                  <a:schemeClr val="tx1"/>
                </a:solidFill>
                <a:latin typeface="Times New Roman"/>
                <a:ea typeface="Times New Roman"/>
              </a:rPr>
              <a:t> technology as a part of CRM to enable personalised customer experiences.</a:t>
            </a:r>
            <a:endParaRPr lang="en-US" sz="1600" dirty="0">
              <a:solidFill>
                <a:schemeClr val="tx1"/>
              </a:solidFill>
              <a:latin typeface="Times New Roman"/>
              <a:ea typeface="Times New Roman"/>
            </a:endParaRPr>
          </a:p>
          <a:p>
            <a:endParaRPr lang="en-US" sz="1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1"/>
                </a:solidFill>
                <a:latin typeface="Times New Roman" pitchFamily="18" charset="0"/>
                <a:cs typeface="Times New Roman" pitchFamily="18" charset="0"/>
              </a:rPr>
              <a:t>Ethical Consideration</a:t>
            </a:r>
          </a:p>
        </p:txBody>
      </p:sp>
      <p:sp>
        <p:nvSpPr>
          <p:cNvPr id="3" name="Content Placeholder 2"/>
          <p:cNvSpPr>
            <a:spLocks noGrp="1"/>
          </p:cNvSpPr>
          <p:nvPr>
            <p:ph idx="1"/>
          </p:nvPr>
        </p:nvSpPr>
        <p:spPr>
          <a:xfrm>
            <a:off x="457200" y="1600200"/>
            <a:ext cx="4834880" cy="4525963"/>
          </a:xfrm>
        </p:spPr>
        <p:txBody>
          <a:bodyPr>
            <a:normAutofit fontScale="92500" lnSpcReduction="10000"/>
          </a:bodyPr>
          <a:lstStyle/>
          <a:p>
            <a:pPr algn="just"/>
            <a:r>
              <a:rPr lang="en-GB" b="1" dirty="0">
                <a:solidFill>
                  <a:schemeClr val="tx1"/>
                </a:solidFill>
                <a:latin typeface="Times New Roman" pitchFamily="18" charset="0"/>
                <a:cs typeface="Times New Roman" pitchFamily="18" charset="0"/>
              </a:rPr>
              <a:t>Data privacy and Security</a:t>
            </a:r>
            <a:endParaRPr lang="en-GB" dirty="0">
              <a:solidFill>
                <a:schemeClr val="tx1"/>
              </a:solidFill>
              <a:latin typeface="Times New Roman" pitchFamily="18" charset="0"/>
              <a:cs typeface="Times New Roman" pitchFamily="18" charset="0"/>
            </a:endParaRPr>
          </a:p>
          <a:p>
            <a:pPr lvl="0" algn="just"/>
            <a:r>
              <a:rPr lang="en-GB" dirty="0">
                <a:solidFill>
                  <a:schemeClr val="tx1"/>
                </a:solidFill>
                <a:latin typeface="Times New Roman" pitchFamily="18" charset="0"/>
                <a:cs typeface="Times New Roman" pitchFamily="18" charset="0"/>
              </a:rPr>
              <a:t>ERP systems provide a high level of data security to its users to maintain the financial data related with the business organization (</a:t>
            </a:r>
            <a:r>
              <a:rPr lang="en-GB" dirty="0" err="1">
                <a:solidFill>
                  <a:schemeClr val="tx1"/>
                </a:solidFill>
                <a:latin typeface="Times New Roman" pitchFamily="18" charset="0"/>
                <a:cs typeface="Times New Roman" pitchFamily="18" charset="0"/>
              </a:rPr>
              <a:t>Pathlock</a:t>
            </a:r>
            <a:r>
              <a:rPr lang="en-GB" dirty="0">
                <a:solidFill>
                  <a:schemeClr val="tx1"/>
                </a:solidFill>
                <a:latin typeface="Times New Roman" pitchFamily="18" charset="0"/>
                <a:cs typeface="Times New Roman" pitchFamily="18" charset="0"/>
              </a:rPr>
              <a:t>, 2023).</a:t>
            </a:r>
          </a:p>
          <a:p>
            <a:pPr lvl="0" algn="just">
              <a:lnSpc>
                <a:spcPct val="150000"/>
              </a:lnSpc>
              <a:spcBef>
                <a:spcPts val="1200"/>
              </a:spcBef>
              <a:buFont typeface="Arial"/>
              <a:buChar char="●"/>
            </a:pPr>
            <a:r>
              <a:rPr lang="en-GB" dirty="0">
                <a:solidFill>
                  <a:schemeClr val="tx1"/>
                </a:solidFill>
                <a:latin typeface="Times New Roman"/>
                <a:ea typeface="Times New Roman"/>
              </a:rPr>
              <a:t>The UK Data Protection Act 2018 needs to be followed consisting the GDPR policies such as transparency, accountability, security, biasness, and fairness, etc. (</a:t>
            </a:r>
            <a:r>
              <a:rPr lang="en-IN" dirty="0">
                <a:solidFill>
                  <a:schemeClr val="tx1"/>
                </a:solidFill>
                <a:latin typeface="Times New Roman"/>
                <a:ea typeface="Times New Roman"/>
              </a:rPr>
              <a:t>Legislation, 2018</a:t>
            </a:r>
            <a:r>
              <a:rPr lang="en-GB" dirty="0">
                <a:solidFill>
                  <a:schemeClr val="tx1"/>
                </a:solidFill>
                <a:latin typeface="Times New Roman"/>
                <a:ea typeface="Times New Roman"/>
              </a:rPr>
              <a:t>). </a:t>
            </a:r>
            <a:endParaRPr lang="en-GB" dirty="0">
              <a:solidFill>
                <a:schemeClr val="tx1"/>
              </a:solidFill>
              <a:latin typeface="Times New Roman" pitchFamily="18" charset="0"/>
              <a:cs typeface="Times New Roman" pitchFamily="18" charset="0"/>
            </a:endParaRPr>
          </a:p>
          <a:p>
            <a:pPr lvl="0" algn="just"/>
            <a:r>
              <a:rPr lang="en-GB" dirty="0">
                <a:solidFill>
                  <a:schemeClr val="tx1"/>
                </a:solidFill>
                <a:latin typeface="Times New Roman" pitchFamily="18" charset="0"/>
                <a:cs typeface="Times New Roman" pitchFamily="18" charset="0"/>
              </a:rPr>
              <a:t>MIS system also provides data security to its users, it contains data which only can be used for taking managerial decisions.</a:t>
            </a:r>
          </a:p>
          <a:p>
            <a:pPr lvl="0" algn="just"/>
            <a:r>
              <a:rPr lang="en-GB" dirty="0">
                <a:solidFill>
                  <a:schemeClr val="tx1"/>
                </a:solidFill>
                <a:latin typeface="Times New Roman" pitchFamily="18" charset="0"/>
                <a:cs typeface="Times New Roman" pitchFamily="18" charset="0"/>
              </a:rPr>
              <a:t>CRM system provides data security to its users and the system only contains data related to the customers.</a:t>
            </a:r>
          </a:p>
          <a:p>
            <a:pPr marL="0" indent="0" algn="just">
              <a:buNone/>
            </a:pPr>
            <a:endParaRPr lang="en-GB" dirty="0">
              <a:solidFill>
                <a:schemeClr val="tx1"/>
              </a:solidFill>
              <a:latin typeface="Times New Roman" pitchFamily="18" charset="0"/>
              <a:cs typeface="Times New Roman" pitchFamily="18"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2492896"/>
            <a:ext cx="3360373"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641832E8-A47C-11CB-7709-1B00F55E02D7}"/>
              </a:ext>
            </a:extLst>
          </p:cNvPr>
          <p:cNvSpPr txBox="1"/>
          <p:nvPr/>
        </p:nvSpPr>
        <p:spPr>
          <a:xfrm>
            <a:off x="5705701" y="4953001"/>
            <a:ext cx="2808312" cy="87716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9: Data privacy vs Data security</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Stealthlabs,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087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987" y="319671"/>
            <a:ext cx="7704667" cy="1008112"/>
          </a:xfrm>
        </p:spPr>
        <p:txBody>
          <a:bodyPr>
            <a:normAutofit fontScale="90000"/>
          </a:bodyPr>
          <a:lstStyle/>
          <a:p>
            <a:r>
              <a:rPr lang="en-GB" dirty="0">
                <a:solidFill>
                  <a:schemeClr val="tx1"/>
                </a:solidFill>
              </a:rPr>
              <a:t>Ethical concerns including AI decision making</a:t>
            </a:r>
            <a:br>
              <a:rPr lang="en-GB"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539552" y="1556792"/>
            <a:ext cx="4834880" cy="4525963"/>
          </a:xfrm>
        </p:spPr>
        <p:txBody>
          <a:bodyPr>
            <a:normAutofit/>
          </a:bodyPr>
          <a:lstStyle/>
          <a:p>
            <a:pPr lvl="0" algn="just"/>
            <a:r>
              <a:rPr lang="en-GB" dirty="0">
                <a:solidFill>
                  <a:schemeClr val="tx1"/>
                </a:solidFill>
                <a:latin typeface="Times New Roman" pitchFamily="18" charset="0"/>
                <a:cs typeface="Times New Roman" pitchFamily="18" charset="0"/>
              </a:rPr>
              <a:t>AI technology is used in the ERP system to complete the work more efficiently and effectively (</a:t>
            </a:r>
            <a:r>
              <a:rPr lang="en-GB" dirty="0" err="1">
                <a:solidFill>
                  <a:schemeClr val="tx1"/>
                </a:solidFill>
                <a:latin typeface="Times New Roman" pitchFamily="18" charset="0"/>
                <a:cs typeface="Times New Roman" pitchFamily="18" charset="0"/>
              </a:rPr>
              <a:t>Netsuite</a:t>
            </a:r>
            <a:r>
              <a:rPr lang="en-GB" dirty="0">
                <a:solidFill>
                  <a:schemeClr val="tx1"/>
                </a:solidFill>
                <a:latin typeface="Times New Roman" pitchFamily="18" charset="0"/>
                <a:cs typeface="Times New Roman" pitchFamily="18" charset="0"/>
              </a:rPr>
              <a:t>, 2025).</a:t>
            </a:r>
          </a:p>
          <a:p>
            <a:pPr lvl="0" algn="just"/>
            <a:r>
              <a:rPr lang="en-GB" dirty="0">
                <a:solidFill>
                  <a:schemeClr val="tx1"/>
                </a:solidFill>
                <a:latin typeface="Times New Roman" pitchFamily="18" charset="0"/>
                <a:cs typeface="Times New Roman" pitchFamily="18" charset="0"/>
              </a:rPr>
              <a:t>Management Information Systems can be used by implementing AI technology to make business related managerial decisions more accurately.</a:t>
            </a:r>
          </a:p>
          <a:p>
            <a:pPr lvl="0" algn="just"/>
            <a:r>
              <a:rPr lang="en-GB" dirty="0">
                <a:solidFill>
                  <a:schemeClr val="tx1"/>
                </a:solidFill>
                <a:latin typeface="Times New Roman" pitchFamily="18" charset="0"/>
                <a:cs typeface="Times New Roman" pitchFamily="18" charset="0"/>
              </a:rPr>
              <a:t>The value of the customers can be maintained through the use of AI in the CRM system.</a:t>
            </a:r>
          </a:p>
          <a:p>
            <a:pPr lvl="0" algn="just">
              <a:lnSpc>
                <a:spcPct val="150000"/>
              </a:lnSpc>
              <a:spcBef>
                <a:spcPts val="1200"/>
              </a:spcBef>
              <a:buFont typeface="Arial"/>
              <a:buChar char="●"/>
            </a:pPr>
            <a:r>
              <a:rPr lang="en-GB" dirty="0">
                <a:solidFill>
                  <a:schemeClr val="tx1"/>
                </a:solidFill>
                <a:latin typeface="Times New Roman"/>
                <a:ea typeface="Times New Roman"/>
              </a:rPr>
              <a:t>Tesco can be impacted by AI biases and transparency risks resulting in unfair, harmful, and discriminatory outcomes.</a:t>
            </a:r>
            <a:endParaRPr lang="en-US" dirty="0">
              <a:solidFill>
                <a:schemeClr val="tx1"/>
              </a:solidFill>
              <a:latin typeface="Times New Roman"/>
              <a:ea typeface="Times New Roman"/>
            </a:endParaRPr>
          </a:p>
          <a:p>
            <a:pPr lvl="0" algn="just"/>
            <a:endParaRPr lang="en-GB" dirty="0">
              <a:solidFill>
                <a:schemeClr val="tx1"/>
              </a:solidFill>
              <a:latin typeface="Times New Roman" pitchFamily="18" charset="0"/>
              <a:cs typeface="Times New Roman" pitchFamily="18" charset="0"/>
            </a:endParaRPr>
          </a:p>
          <a:p>
            <a:endParaRPr lang="en-GB" dirty="0">
              <a:solidFill>
                <a:schemeClr val="tx1"/>
              </a:solidFill>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2636912"/>
            <a:ext cx="3374089"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806A3AF1-EB83-937C-7FB9-55397C8BAF07}"/>
              </a:ext>
            </a:extLst>
          </p:cNvPr>
          <p:cNvSpPr txBox="1"/>
          <p:nvPr/>
        </p:nvSpPr>
        <p:spPr>
          <a:xfrm>
            <a:off x="5580111" y="4941168"/>
            <a:ext cx="3374089"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10: AI Decision Making</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Geeksforgeeks, 2025)</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0447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699" y="396835"/>
            <a:ext cx="7466501" cy="1280890"/>
          </a:xfrm>
        </p:spPr>
        <p:txBody>
          <a:bodyPr>
            <a:normAutofit fontScale="90000"/>
          </a:bodyPr>
          <a:lstStyle/>
          <a:p>
            <a:r>
              <a:rPr lang="en-GB" dirty="0">
                <a:solidFill>
                  <a:schemeClr val="tx1"/>
                </a:solidFill>
              </a:rPr>
              <a:t>Employee monitoring, risk mitigation and ensure responsible use</a:t>
            </a:r>
            <a:br>
              <a:rPr lang="en-GB"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493812" y="1772816"/>
            <a:ext cx="4690864" cy="4525963"/>
          </a:xfrm>
        </p:spPr>
        <p:txBody>
          <a:bodyPr>
            <a:normAutofit/>
          </a:bodyPr>
          <a:lstStyle/>
          <a:p>
            <a:pPr lvl="0" algn="just"/>
            <a:r>
              <a:rPr lang="en-GB" dirty="0">
                <a:solidFill>
                  <a:schemeClr val="tx1"/>
                </a:solidFill>
                <a:latin typeface="Times New Roman" pitchFamily="18" charset="0"/>
                <a:cs typeface="Times New Roman" pitchFamily="18" charset="0"/>
              </a:rPr>
              <a:t>The responsible use of the ERP system ensures reduction in the risk and monitoring of the employees is possible through ERP system (Business, 2026).</a:t>
            </a:r>
          </a:p>
          <a:p>
            <a:pPr lvl="0" algn="just">
              <a:lnSpc>
                <a:spcPct val="150000"/>
              </a:lnSpc>
              <a:spcBef>
                <a:spcPts val="1200"/>
              </a:spcBef>
              <a:buFont typeface="Arial"/>
              <a:buChar char="●"/>
            </a:pPr>
            <a:r>
              <a:rPr lang="en-GB" dirty="0">
                <a:solidFill>
                  <a:schemeClr val="tx1"/>
                </a:solidFill>
                <a:latin typeface="Times New Roman"/>
                <a:ea typeface="Times New Roman"/>
              </a:rPr>
              <a:t>The responsible use of the MIS does not ensure reduction in the risk related with the </a:t>
            </a:r>
            <a:r>
              <a:rPr lang="en-GB" dirty="0">
                <a:solidFill>
                  <a:srgbClr val="FF0000"/>
                </a:solidFill>
                <a:latin typeface="Times New Roman"/>
                <a:ea typeface="Times New Roman"/>
              </a:rPr>
              <a:t>business in Tesco</a:t>
            </a:r>
            <a:r>
              <a:rPr lang="en-GB" dirty="0">
                <a:latin typeface="Times New Roman"/>
                <a:ea typeface="Times New Roman"/>
              </a:rPr>
              <a:t>.</a:t>
            </a:r>
            <a:endParaRPr lang="en-US" dirty="0">
              <a:latin typeface="Times New Roman"/>
              <a:ea typeface="Times New Roman"/>
            </a:endParaRPr>
          </a:p>
          <a:p>
            <a:pPr lvl="0" algn="just">
              <a:lnSpc>
                <a:spcPct val="150000"/>
              </a:lnSpc>
              <a:spcBef>
                <a:spcPts val="1200"/>
              </a:spcBef>
              <a:buFont typeface="Arial"/>
              <a:buChar char="●"/>
            </a:pPr>
            <a:r>
              <a:rPr lang="en-GB" dirty="0">
                <a:solidFill>
                  <a:schemeClr val="tx1"/>
                </a:solidFill>
                <a:latin typeface="Times New Roman"/>
                <a:ea typeface="Times New Roman"/>
              </a:rPr>
              <a:t>CRM system is only used to enhance the satisfaction level of the customers and it helps to reduce the risk related </a:t>
            </a:r>
            <a:r>
              <a:rPr lang="en-GB" dirty="0">
                <a:solidFill>
                  <a:srgbClr val="FF0000"/>
                </a:solidFill>
                <a:latin typeface="Times New Roman"/>
                <a:ea typeface="Times New Roman"/>
              </a:rPr>
              <a:t>with Tesco’s customer’s behaviour</a:t>
            </a:r>
            <a:r>
              <a:rPr lang="en-GB" dirty="0">
                <a:latin typeface="Times New Roman"/>
                <a:ea typeface="Times New Roman"/>
              </a:rPr>
              <a:t>.</a:t>
            </a:r>
            <a:endParaRPr lang="en-US" dirty="0">
              <a:latin typeface="Times New Roman"/>
              <a:ea typeface="Times New Roman"/>
            </a:endParaRPr>
          </a:p>
          <a:p>
            <a:endParaRPr lang="en-GB" dirty="0">
              <a:solidFill>
                <a:schemeClr val="tx1"/>
              </a:solidFill>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2741514"/>
            <a:ext cx="3671620" cy="2056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E73D4EE2-E7F9-4144-6D2D-144A7FB287A2}"/>
              </a:ext>
            </a:extLst>
          </p:cNvPr>
          <p:cNvSpPr txBox="1"/>
          <p:nvPr/>
        </p:nvSpPr>
        <p:spPr>
          <a:xfrm>
            <a:off x="5364088" y="4987804"/>
            <a:ext cx="3746376" cy="615553"/>
          </a:xfrm>
          <a:prstGeom prst="rect">
            <a:avLst/>
          </a:prstGeom>
          <a:noFill/>
        </p:spPr>
        <p:txBody>
          <a:bodyPr wrap="square">
            <a:spAutoFit/>
          </a:bodyPr>
          <a:lstStyle/>
          <a:p>
            <a:pPr algn="ctr" rtl="0">
              <a:buNone/>
            </a:pPr>
            <a:r>
              <a:rPr lang="en-US" sz="1700" b="1" i="0" u="none" strike="noStrike" dirty="0">
                <a:solidFill>
                  <a:srgbClr val="FF0000"/>
                </a:solidFill>
                <a:effectLst/>
                <a:latin typeface="Times New Roman" panose="02020603050405020304" pitchFamily="18" charset="0"/>
                <a:cs typeface="Times New Roman" panose="02020603050405020304" pitchFamily="18" charset="0"/>
              </a:rPr>
              <a:t>Figure 11: Employee Monitoring</a:t>
            </a:r>
            <a:endParaRPr lang="en-US"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US" sz="1700" b="0" i="0" u="none" strike="noStrike" dirty="0">
                <a:solidFill>
                  <a:srgbClr val="FF0000"/>
                </a:solidFill>
                <a:effectLst/>
                <a:latin typeface="Times New Roman" panose="02020603050405020304" pitchFamily="18" charset="0"/>
                <a:cs typeface="Times New Roman" panose="02020603050405020304" pitchFamily="18" charset="0"/>
              </a:rPr>
              <a:t>(Source: Apploye, 2022)</a:t>
            </a:r>
            <a:endParaRPr lang="en-US"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1924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Times New Roman" pitchFamily="18" charset="0"/>
                <a:cs typeface="Times New Roman" pitchFamily="18" charset="0"/>
              </a:rPr>
              <a:t>Real-world case studies</a:t>
            </a:r>
          </a:p>
        </p:txBody>
      </p:sp>
      <p:graphicFrame>
        <p:nvGraphicFramePr>
          <p:cNvPr id="11268" name="Content Placeholder 2">
            <a:extLst>
              <a:ext uri="{FF2B5EF4-FFF2-40B4-BE49-F238E27FC236}">
                <a16:creationId xmlns:a16="http://schemas.microsoft.com/office/drawing/2014/main" id="{F94387E8-2895-6013-9D46-195B0C1D0B2A}"/>
              </a:ext>
            </a:extLst>
          </p:cNvPr>
          <p:cNvGraphicFramePr>
            <a:graphicFrameLocks noGrp="1"/>
          </p:cNvGraphicFramePr>
          <p:nvPr>
            <p:ph idx="1"/>
          </p:nvPr>
        </p:nvGraphicFramePr>
        <p:xfrm>
          <a:off x="539552" y="1628800"/>
          <a:ext cx="417195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62289" y="2743200"/>
            <a:ext cx="4171950" cy="1843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FDAEC35B-31C1-0F2A-1A0F-6638AFFB6127}"/>
              </a:ext>
            </a:extLst>
          </p:cNvPr>
          <p:cNvSpPr txBox="1"/>
          <p:nvPr/>
        </p:nvSpPr>
        <p:spPr>
          <a:xfrm>
            <a:off x="4932040" y="4797152"/>
            <a:ext cx="4032448"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12: Progressive Technology Group</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Voxelmatters, 2022)</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9360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Tesco</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graphicFrame>
        <p:nvGraphicFramePr>
          <p:cNvPr id="12292" name="Content Placeholder 2">
            <a:extLst>
              <a:ext uri="{FF2B5EF4-FFF2-40B4-BE49-F238E27FC236}">
                <a16:creationId xmlns:a16="http://schemas.microsoft.com/office/drawing/2014/main" id="{D4969713-7E1C-F6F5-BA7B-E130A87CD320}"/>
              </a:ext>
            </a:extLst>
          </p:cNvPr>
          <p:cNvGraphicFramePr>
            <a:graphicFrameLocks noGrp="1"/>
          </p:cNvGraphicFramePr>
          <p:nvPr>
            <p:ph idx="1"/>
          </p:nvPr>
        </p:nvGraphicFramePr>
        <p:xfrm>
          <a:off x="827584" y="1887487"/>
          <a:ext cx="483488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96136" y="2901752"/>
            <a:ext cx="3257446" cy="21676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a:extLst>
              <a:ext uri="{FF2B5EF4-FFF2-40B4-BE49-F238E27FC236}">
                <a16:creationId xmlns:a16="http://schemas.microsoft.com/office/drawing/2014/main" id="{A16BD4B7-52A4-696D-1C42-7DBFFB0FD1AA}"/>
              </a:ext>
            </a:extLst>
          </p:cNvPr>
          <p:cNvSpPr txBox="1"/>
          <p:nvPr/>
        </p:nvSpPr>
        <p:spPr>
          <a:xfrm>
            <a:off x="5627996" y="5229200"/>
            <a:ext cx="3257446"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13: Tesco Logo</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Campaignlive, 2025)</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4582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Amazon</a:t>
            </a:r>
            <a:br>
              <a:rPr lang="en-GB" dirty="0">
                <a:solidFill>
                  <a:schemeClr val="tx1"/>
                </a:solidFill>
              </a:rPr>
            </a:br>
            <a:endParaRPr lang="en-GB"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683568" y="1628800"/>
            <a:ext cx="3888432" cy="4525963"/>
          </a:xfrm>
        </p:spPr>
        <p:txBody>
          <a:bodyPr>
            <a:normAutofit/>
          </a:bodyPr>
          <a:lstStyle/>
          <a:p>
            <a:pPr lvl="0" algn="just"/>
            <a:r>
              <a:rPr lang="en-GB" dirty="0">
                <a:solidFill>
                  <a:schemeClr val="tx1"/>
                </a:solidFill>
                <a:latin typeface="Times New Roman" pitchFamily="18" charset="0"/>
                <a:cs typeface="Times New Roman" pitchFamily="18" charset="0"/>
              </a:rPr>
              <a:t>Amazon is using an ERP system to record the essential business transactions.</a:t>
            </a:r>
          </a:p>
          <a:p>
            <a:pPr lvl="0" algn="just"/>
            <a:r>
              <a:rPr lang="en-GB" dirty="0">
                <a:solidFill>
                  <a:schemeClr val="tx1"/>
                </a:solidFill>
                <a:latin typeface="Times New Roman" pitchFamily="18" charset="0"/>
                <a:cs typeface="Times New Roman" pitchFamily="18" charset="0"/>
              </a:rPr>
              <a:t>CRM system is used by the company to improve the relation with the customers (</a:t>
            </a:r>
            <a:r>
              <a:rPr lang="en-GB" dirty="0" err="1">
                <a:solidFill>
                  <a:schemeClr val="tx1"/>
                </a:solidFill>
                <a:latin typeface="Times New Roman" pitchFamily="18" charset="0"/>
                <a:cs typeface="Times New Roman" pitchFamily="18" charset="0"/>
              </a:rPr>
              <a:t>Yourshortlist</a:t>
            </a:r>
            <a:r>
              <a:rPr lang="en-GB" dirty="0">
                <a:solidFill>
                  <a:schemeClr val="tx1"/>
                </a:solidFill>
                <a:latin typeface="Times New Roman" pitchFamily="18" charset="0"/>
                <a:cs typeface="Times New Roman" pitchFamily="18" charset="0"/>
              </a:rPr>
              <a:t>, 2023).</a:t>
            </a:r>
          </a:p>
          <a:p>
            <a:pPr lvl="0" algn="just"/>
            <a:r>
              <a:rPr lang="en-GB" dirty="0">
                <a:solidFill>
                  <a:schemeClr val="tx1"/>
                </a:solidFill>
                <a:latin typeface="Times New Roman" pitchFamily="18" charset="0"/>
                <a:cs typeface="Times New Roman" pitchFamily="18" charset="0"/>
              </a:rPr>
              <a:t>The MIS system is used by the company to use the data related with the management decisions.</a:t>
            </a:r>
          </a:p>
          <a:p>
            <a:endParaRPr lang="en-GB" dirty="0">
              <a:solidFill>
                <a:schemeClr val="tx1"/>
              </a:solidFill>
              <a:latin typeface="Times New Roman" pitchFamily="18" charset="0"/>
              <a:cs typeface="Times New Roman" pitchFamily="18" charset="0"/>
            </a:endParaRPr>
          </a:p>
        </p:txBody>
      </p:sp>
      <p:pic>
        <p:nvPicPr>
          <p:cNvPr id="1026" name="Picture 2">
            <a:extLst>
              <a:ext uri="{FF2B5EF4-FFF2-40B4-BE49-F238E27FC236}">
                <a16:creationId xmlns:a16="http://schemas.microsoft.com/office/drawing/2014/main" id="{ED0938AB-914C-37B1-278B-4BD1EC5660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2335378"/>
            <a:ext cx="3888432" cy="21872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3E59F8-C51F-A56C-C1C1-F65FB8125974}"/>
              </a:ext>
            </a:extLst>
          </p:cNvPr>
          <p:cNvSpPr txBox="1"/>
          <p:nvPr/>
        </p:nvSpPr>
        <p:spPr>
          <a:xfrm>
            <a:off x="4795798" y="4725144"/>
            <a:ext cx="4320480" cy="615553"/>
          </a:xfrm>
          <a:prstGeom prst="rect">
            <a:avLst/>
          </a:prstGeom>
          <a:noFill/>
        </p:spPr>
        <p:txBody>
          <a:bodyPr wrap="square">
            <a:spAutoFit/>
          </a:bodyPr>
          <a:lstStyle/>
          <a:p>
            <a:pPr algn="ctr" rtl="0">
              <a:buNone/>
            </a:pPr>
            <a:r>
              <a:rPr lang="en-IN" sz="1700" b="1" i="0" u="none" strike="noStrike" dirty="0">
                <a:solidFill>
                  <a:srgbClr val="FF0000"/>
                </a:solidFill>
                <a:effectLst/>
                <a:latin typeface="Times New Roman" panose="02020603050405020304" pitchFamily="18" charset="0"/>
                <a:cs typeface="Times New Roman" panose="02020603050405020304" pitchFamily="18" charset="0"/>
              </a:rPr>
              <a:t>Figure 14: Amazon Logo</a:t>
            </a:r>
            <a:endParaRPr lang="en-IN"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en-IN" sz="1700" b="0" i="0" u="none" strike="noStrike" dirty="0">
                <a:solidFill>
                  <a:srgbClr val="FF0000"/>
                </a:solidFill>
                <a:effectLst/>
                <a:latin typeface="Times New Roman" panose="02020603050405020304" pitchFamily="18" charset="0"/>
                <a:cs typeface="Times New Roman" panose="02020603050405020304" pitchFamily="18" charset="0"/>
              </a:rPr>
              <a:t>(Source: Techgig, 2025)</a:t>
            </a:r>
            <a:endParaRPr lang="en-IN"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35184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latin typeface="Times New Roman" pitchFamily="18" charset="0"/>
                <a:cs typeface="Times New Roman" pitchFamily="18" charset="0"/>
              </a:rPr>
              <a:t>Conclusion</a:t>
            </a:r>
          </a:p>
        </p:txBody>
      </p:sp>
      <p:sp>
        <p:nvSpPr>
          <p:cNvPr id="3" name="Content Placeholder 2"/>
          <p:cNvSpPr>
            <a:spLocks noGrp="1"/>
          </p:cNvSpPr>
          <p:nvPr>
            <p:ph idx="1"/>
          </p:nvPr>
        </p:nvSpPr>
        <p:spPr>
          <a:xfrm>
            <a:off x="576064" y="1264555"/>
            <a:ext cx="3635896" cy="4248472"/>
          </a:xfrm>
        </p:spPr>
        <p:txBody>
          <a:bodyPr>
            <a:noAutofit/>
          </a:bodyPr>
          <a:lstStyle/>
          <a:p>
            <a:pPr lvl="0" algn="just">
              <a:lnSpc>
                <a:spcPct val="150000"/>
              </a:lnSpc>
              <a:spcBef>
                <a:spcPts val="1200"/>
              </a:spcBef>
              <a:buFont typeface="Symbol"/>
              <a:buChar char=""/>
            </a:pPr>
            <a:r>
              <a:rPr lang="en-GB" sz="1400" dirty="0">
                <a:solidFill>
                  <a:schemeClr val="tx1"/>
                </a:solidFill>
                <a:latin typeface="Times New Roman"/>
                <a:ea typeface="Times New Roman"/>
              </a:rPr>
              <a:t>Tesco has faced fall in consumer demand in the market due to high inflation.</a:t>
            </a:r>
            <a:endParaRPr lang="en-US" sz="1400" dirty="0">
              <a:solidFill>
                <a:schemeClr val="tx1"/>
              </a:solidFill>
              <a:latin typeface="Times New Roman"/>
              <a:ea typeface="Times New Roman"/>
            </a:endParaRPr>
          </a:p>
          <a:p>
            <a:pPr lvl="0" algn="just">
              <a:lnSpc>
                <a:spcPct val="150000"/>
              </a:lnSpc>
              <a:spcBef>
                <a:spcPts val="1200"/>
              </a:spcBef>
              <a:buFont typeface="Symbol"/>
              <a:buChar char=""/>
            </a:pPr>
            <a:r>
              <a:rPr lang="en-GB" sz="1400" dirty="0">
                <a:solidFill>
                  <a:schemeClr val="tx1"/>
                </a:solidFill>
                <a:latin typeface="Times New Roman"/>
                <a:ea typeface="Times New Roman"/>
              </a:rPr>
              <a:t>The company has implemented CRM and ERP to achieve automated business decisions and predict customer purchase behaviour.</a:t>
            </a:r>
            <a:endParaRPr lang="en-US" sz="1400" dirty="0">
              <a:solidFill>
                <a:schemeClr val="tx1"/>
              </a:solidFill>
              <a:latin typeface="Times New Roman"/>
              <a:ea typeface="Times New Roman"/>
            </a:endParaRPr>
          </a:p>
          <a:p>
            <a:pPr lvl="0" algn="just">
              <a:lnSpc>
                <a:spcPct val="150000"/>
              </a:lnSpc>
              <a:spcBef>
                <a:spcPts val="1200"/>
              </a:spcBef>
              <a:buFont typeface="Symbol"/>
              <a:buChar char=""/>
            </a:pPr>
            <a:r>
              <a:rPr lang="en-GB" sz="1400" dirty="0">
                <a:solidFill>
                  <a:schemeClr val="tx1"/>
                </a:solidFill>
                <a:latin typeface="Times New Roman"/>
                <a:ea typeface="Times New Roman"/>
              </a:rPr>
              <a:t>These systems having helped the company in making personalised customer experiences and make effective resource planning and decisions.</a:t>
            </a:r>
            <a:endParaRPr lang="en-US" sz="1400" dirty="0">
              <a:solidFill>
                <a:schemeClr val="tx1"/>
              </a:solidFill>
              <a:latin typeface="Times New Roman"/>
              <a:ea typeface="Times New Roman"/>
            </a:endParaRPr>
          </a:p>
          <a:p>
            <a:pPr lvl="0" algn="just">
              <a:lnSpc>
                <a:spcPct val="150000"/>
              </a:lnSpc>
              <a:spcBef>
                <a:spcPts val="1200"/>
              </a:spcBef>
              <a:buFont typeface="Symbol"/>
              <a:buChar char=""/>
            </a:pPr>
            <a:r>
              <a:rPr lang="en-GB" sz="1400" dirty="0">
                <a:solidFill>
                  <a:schemeClr val="tx1"/>
                </a:solidFill>
                <a:latin typeface="Times New Roman"/>
                <a:ea typeface="Times New Roman"/>
              </a:rPr>
              <a:t>Ethical issues such as data security, AI bias, and unfairness can lead to harmful outcomes while implementing the technology.</a:t>
            </a:r>
            <a:endParaRPr lang="en-US" sz="1400" dirty="0">
              <a:solidFill>
                <a:schemeClr val="tx1"/>
              </a:solidFill>
              <a:latin typeface="Times New Roman"/>
              <a:ea typeface="Times New Roman"/>
            </a:endParaRPr>
          </a:p>
        </p:txBody>
      </p:sp>
      <p:pic>
        <p:nvPicPr>
          <p:cNvPr id="2050" name="Picture 2" descr="MIS vs ERP: What is the difference between MIS and ERP | DDI Development">
            <a:extLst>
              <a:ext uri="{FF2B5EF4-FFF2-40B4-BE49-F238E27FC236}">
                <a16:creationId xmlns:a16="http://schemas.microsoft.com/office/drawing/2014/main" id="{4CF50282-3C82-F6B9-5CD7-CB26D39FAB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1971031"/>
            <a:ext cx="4572000" cy="3016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0ED914B-D358-54FF-7A8F-339826B490A4}"/>
              </a:ext>
            </a:extLst>
          </p:cNvPr>
          <p:cNvSpPr txBox="1"/>
          <p:nvPr/>
        </p:nvSpPr>
        <p:spPr>
          <a:xfrm>
            <a:off x="4211960" y="5373216"/>
            <a:ext cx="4572000" cy="615553"/>
          </a:xfrm>
          <a:prstGeom prst="rect">
            <a:avLst/>
          </a:prstGeom>
          <a:noFill/>
        </p:spPr>
        <p:txBody>
          <a:bodyPr wrap="square">
            <a:spAutoFit/>
          </a:bodyPr>
          <a:lstStyle/>
          <a:p>
            <a:pPr algn="ctr" rtl="0">
              <a:buNone/>
            </a:pPr>
            <a:r>
              <a:rPr lang="fr-FR" sz="1700" b="1" i="0" u="none" strike="noStrike" dirty="0">
                <a:solidFill>
                  <a:srgbClr val="FF0000"/>
                </a:solidFill>
                <a:effectLst/>
                <a:latin typeface="Times New Roman" panose="02020603050405020304" pitchFamily="18" charset="0"/>
                <a:cs typeface="Times New Roman" panose="02020603050405020304" pitchFamily="18" charset="0"/>
              </a:rPr>
              <a:t>Figure 15: MIS vs ERP</a:t>
            </a:r>
            <a:endParaRPr lang="fr-FR" sz="1700" b="0" dirty="0">
              <a:solidFill>
                <a:srgbClr val="FF0000"/>
              </a:solidFill>
              <a:effectLst/>
              <a:latin typeface="Times New Roman" panose="02020603050405020304" pitchFamily="18" charset="0"/>
              <a:cs typeface="Times New Roman" panose="02020603050405020304" pitchFamily="18" charset="0"/>
            </a:endParaRPr>
          </a:p>
          <a:p>
            <a:pPr algn="ctr" rtl="0">
              <a:buNone/>
            </a:pPr>
            <a:r>
              <a:rPr lang="fr-FR" sz="1700" b="0" i="0" u="none" strike="noStrike" dirty="0">
                <a:solidFill>
                  <a:srgbClr val="FF0000"/>
                </a:solidFill>
                <a:effectLst/>
                <a:latin typeface="Times New Roman" panose="02020603050405020304" pitchFamily="18" charset="0"/>
                <a:cs typeface="Times New Roman" panose="02020603050405020304" pitchFamily="18" charset="0"/>
              </a:rPr>
              <a:t>(Source: Ddi-dev, 2024)</a:t>
            </a:r>
            <a:endParaRPr lang="fr-FR" sz="1700" b="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87293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4000"/>
            <a:ext cx="6589199" cy="644650"/>
          </a:xfrm>
        </p:spPr>
        <p:txBody>
          <a:bodyPr/>
          <a:lstStyle/>
          <a:p>
            <a:r>
              <a:rPr lang="en-GB" dirty="0">
                <a:solidFill>
                  <a:schemeClr val="tx1"/>
                </a:solidFill>
                <a:latin typeface="Times New Roman" pitchFamily="18" charset="0"/>
                <a:cs typeface="Times New Roman" pitchFamily="18" charset="0"/>
              </a:rPr>
              <a:t>References</a:t>
            </a:r>
          </a:p>
        </p:txBody>
      </p:sp>
      <p:sp>
        <p:nvSpPr>
          <p:cNvPr id="3" name="Content Placeholder 2"/>
          <p:cNvSpPr>
            <a:spLocks noGrp="1"/>
          </p:cNvSpPr>
          <p:nvPr>
            <p:ph idx="1"/>
          </p:nvPr>
        </p:nvSpPr>
        <p:spPr>
          <a:xfrm>
            <a:off x="1143000" y="799142"/>
            <a:ext cx="7704856" cy="6034980"/>
          </a:xfrm>
        </p:spPr>
        <p:txBody>
          <a:bodyPr>
            <a:noAutofit/>
          </a:bodyPr>
          <a:lstStyle/>
          <a:p>
            <a:r>
              <a:rPr lang="en-US" sz="700" i="1" dirty="0" err="1">
                <a:solidFill>
                  <a:schemeClr val="tx1"/>
                </a:solidFill>
                <a:latin typeface="Times New Roman" panose="02020603050405020304" pitchFamily="18" charset="0"/>
                <a:cs typeface="Times New Roman" panose="02020603050405020304" pitchFamily="18" charset="0"/>
              </a:rPr>
              <a:t>Apploye</a:t>
            </a:r>
            <a:r>
              <a:rPr lang="en-US" sz="700" i="1" dirty="0">
                <a:solidFill>
                  <a:schemeClr val="tx1"/>
                </a:solidFill>
                <a:latin typeface="Times New Roman" panose="02020603050405020304" pitchFamily="18" charset="0"/>
                <a:cs typeface="Times New Roman" panose="02020603050405020304" pitchFamily="18" charset="0"/>
              </a:rPr>
              <a:t>, (2022). What is Employee Monitoring? The Complete Guide. Available at: https://apploye.com/blog/what-is-employee-monitoring/ (Accessed on: 27 January 2026)</a:t>
            </a:r>
            <a:r>
              <a:rPr lang="en-GB" sz="700" i="1" dirty="0">
                <a:solidFill>
                  <a:schemeClr val="tx1"/>
                </a:solidFill>
                <a:latin typeface="Times New Roman" panose="02020603050405020304" pitchFamily="18" charset="0"/>
                <a:cs typeface="Times New Roman" panose="02020603050405020304" pitchFamily="18" charset="0"/>
              </a:rPr>
              <a:t>Monitoring? The Complete Guide.</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https://apploye.com/blog/what-is-employee-monitoring/</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Britannica, (2022). </a:t>
            </a:r>
            <a:r>
              <a:rPr lang="en-GB" sz="700" i="1" dirty="0">
                <a:solidFill>
                  <a:schemeClr val="tx1"/>
                </a:solidFill>
                <a:latin typeface="Times New Roman" panose="02020603050405020304" pitchFamily="18" charset="0"/>
                <a:cs typeface="Times New Roman" panose="02020603050405020304" pitchFamily="18" charset="0"/>
              </a:rPr>
              <a:t>Information system.</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https://kids.britannica.com/students/article/information-system/126502/media?assemblyId=55237</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Business, (2026). </a:t>
            </a:r>
            <a:r>
              <a:rPr lang="en-GB" sz="700" i="1" dirty="0">
                <a:solidFill>
                  <a:schemeClr val="tx1"/>
                </a:solidFill>
                <a:latin typeface="Times New Roman" panose="02020603050405020304" pitchFamily="18" charset="0"/>
                <a:cs typeface="Times New Roman" panose="02020603050405020304" pitchFamily="18" charset="0"/>
              </a:rPr>
              <a:t>What Is ERP Software &amp; How Can It Increase Efficiency?</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https://www.business.com/articles/what-is-erp-software-and-how-can-it-increase-efficiency/</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Campaignlive, (2025). </a:t>
            </a:r>
            <a:r>
              <a:rPr lang="en-GB" sz="700" i="1" dirty="0">
                <a:solidFill>
                  <a:schemeClr val="tx1"/>
                </a:solidFill>
                <a:latin typeface="Times New Roman" panose="02020603050405020304" pitchFamily="18" charset="0"/>
                <a:cs typeface="Times New Roman" panose="02020603050405020304" pitchFamily="18" charset="0"/>
              </a:rPr>
              <a:t>Agencies on alert as Tesco goes shopping for media account.</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https://www.campaignlive.co.uk/article/agencies-alert-tesco-goes-shopping-media-account/1794484</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Ddi-dev, (2024). </a:t>
            </a:r>
            <a:r>
              <a:rPr lang="en-GB" sz="700" i="1" dirty="0">
                <a:solidFill>
                  <a:schemeClr val="tx1"/>
                </a:solidFill>
                <a:latin typeface="Times New Roman" panose="02020603050405020304" pitchFamily="18" charset="0"/>
                <a:cs typeface="Times New Roman" panose="02020603050405020304" pitchFamily="18" charset="0"/>
              </a:rPr>
              <a:t>MIS vs ERP.</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https://ddi-dev.com/blog/programming/difference-between-mis-and-erp/</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Desklib, (2023). </a:t>
            </a:r>
            <a:r>
              <a:rPr lang="en-GB" sz="700" i="1" dirty="0">
                <a:solidFill>
                  <a:schemeClr val="tx1"/>
                </a:solidFill>
                <a:latin typeface="Times New Roman" panose="02020603050405020304" pitchFamily="18" charset="0"/>
                <a:cs typeface="Times New Roman" panose="02020603050405020304" pitchFamily="18" charset="0"/>
              </a:rPr>
              <a:t>Enterprise Resource Planning Systems: A Tesco Case Study Analysis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https://desklib.com/study-documents/information-technology-tesco-20/</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Farinasmarketing, (2022). </a:t>
            </a:r>
            <a:r>
              <a:rPr lang="en-GB" sz="700" i="1" dirty="0">
                <a:solidFill>
                  <a:schemeClr val="tx1"/>
                </a:solidFill>
                <a:latin typeface="Times New Roman" panose="02020603050405020304" pitchFamily="18" charset="0"/>
                <a:cs typeface="Times New Roman" panose="02020603050405020304" pitchFamily="18" charset="0"/>
              </a:rPr>
              <a:t>The powerful business guide to customer relationship management (CRM).</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https://www.farinasmarketing.com/the-powerful-business-guide-to-customer-relationship-management-crm/</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Finance, (2025). </a:t>
            </a:r>
            <a:r>
              <a:rPr lang="en-GB" sz="700" i="1" dirty="0">
                <a:solidFill>
                  <a:schemeClr val="tx1"/>
                </a:solidFill>
                <a:latin typeface="Times New Roman" panose="02020603050405020304" pitchFamily="18" charset="0"/>
                <a:cs typeface="Times New Roman" panose="02020603050405020304" pitchFamily="18" charset="0"/>
              </a:rPr>
              <a:t>What Is a Transaction Processing System: Definition, Types, and Benefits. </a:t>
            </a:r>
            <a:r>
              <a:rPr lang="en-GB" sz="700" dirty="0">
                <a:solidFill>
                  <a:schemeClr val="tx1"/>
                </a:solidFill>
                <a:latin typeface="Times New Roman" panose="02020603050405020304" pitchFamily="18" charset="0"/>
                <a:cs typeface="Times New Roman" panose="02020603050405020304" pitchFamily="18" charset="0"/>
              </a:rPr>
              <a:t>Available at: </a:t>
            </a:r>
            <a:r>
              <a:rPr lang="en-GB" sz="700" u="sng" dirty="0">
                <a:solidFill>
                  <a:schemeClr val="tx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https://sdk.finance/blog/what-is-a-transaction-processing-system-definition-types-and-benefits/</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Geeksforgeeks, (2025). </a:t>
            </a:r>
            <a:r>
              <a:rPr lang="en-GB" sz="700" i="1" dirty="0">
                <a:solidFill>
                  <a:schemeClr val="tx1"/>
                </a:solidFill>
                <a:latin typeface="Times New Roman" panose="02020603050405020304" pitchFamily="18" charset="0"/>
                <a:cs typeface="Times New Roman" panose="02020603050405020304" pitchFamily="18" charset="0"/>
              </a:rPr>
              <a:t>AI Decision Making.</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https://www.geeksforgeeks.org/artificial-intelligence/decision-making-in-ai/</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Hashmicro, (2026). </a:t>
            </a:r>
            <a:r>
              <a:rPr lang="en-GB" sz="700" i="1" dirty="0">
                <a:solidFill>
                  <a:schemeClr val="tx1"/>
                </a:solidFill>
                <a:latin typeface="Times New Roman" panose="02020603050405020304" pitchFamily="18" charset="0"/>
                <a:cs typeface="Times New Roman" panose="02020603050405020304" pitchFamily="18" charset="0"/>
              </a:rPr>
              <a:t>Management Information System: Benefits and its examples of Application.</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https://www.hashmicro.com/blog/management-information-system-benefits-examples-of-its-application/</a:t>
            </a:r>
            <a:r>
              <a:rPr lang="en-GB" sz="700" dirty="0">
                <a:solidFill>
                  <a:schemeClr val="tx1"/>
                </a:solidFill>
                <a:latin typeface="Times New Roman" panose="02020603050405020304" pitchFamily="18" charset="0"/>
                <a:cs typeface="Times New Roman" panose="02020603050405020304" pitchFamily="18" charset="0"/>
              </a:rPr>
              <a:t> (Accessed: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Inc, (2022). </a:t>
            </a:r>
            <a:r>
              <a:rPr lang="en-GB" sz="700" i="1" dirty="0">
                <a:solidFill>
                  <a:schemeClr val="tx1"/>
                </a:solidFill>
                <a:latin typeface="Times New Roman" panose="02020603050405020304" pitchFamily="18" charset="0"/>
                <a:cs typeface="Times New Roman" panose="02020603050405020304" pitchFamily="18" charset="0"/>
              </a:rPr>
              <a:t>To grow a successful business, you'll need a management information system (MIS) you can rely on.</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https://www.inc.com/encyclopedia/management-information-systems-mis.html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Indeed, (2025). </a:t>
            </a:r>
            <a:r>
              <a:rPr lang="en-GB" sz="700" i="1" dirty="0">
                <a:solidFill>
                  <a:schemeClr val="tx1"/>
                </a:solidFill>
                <a:latin typeface="Times New Roman" panose="02020603050405020304" pitchFamily="18" charset="0"/>
                <a:cs typeface="Times New Roman" panose="02020603050405020304" pitchFamily="18" charset="0"/>
              </a:rPr>
              <a:t>What Is Enterprise Resource Planning (ERP)?</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https://www.indeed.com/career-advice/career-development/what-is-erp</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Infowan, (2025). </a:t>
            </a:r>
            <a:r>
              <a:rPr lang="en-GB" sz="700" i="1" dirty="0">
                <a:solidFill>
                  <a:schemeClr val="tx1"/>
                </a:solidFill>
                <a:latin typeface="Times New Roman" panose="02020603050405020304" pitchFamily="18" charset="0"/>
                <a:cs typeface="Times New Roman" panose="02020603050405020304" pitchFamily="18" charset="0"/>
              </a:rPr>
              <a:t>What is Management Information System (MIS)? A Complete Guide for Business Efficiency in 2025.</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https://infowan.net/blogs/what-is-management-information-system</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Jetpackcrm, (2025). </a:t>
            </a:r>
            <a:r>
              <a:rPr lang="en-GB" sz="700" i="1" dirty="0">
                <a:solidFill>
                  <a:schemeClr val="tx1"/>
                </a:solidFill>
                <a:latin typeface="Times New Roman" panose="02020603050405020304" pitchFamily="18" charset="0"/>
                <a:cs typeface="Times New Roman" panose="02020603050405020304" pitchFamily="18" charset="0"/>
              </a:rPr>
              <a:t>CRM Benefits: How Customer Management Systems Improve Business.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https://jetpackcrm.com/crm-benefits-how-customer-management-systems-improve-business/</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Learnovita, (2022). </a:t>
            </a:r>
            <a:r>
              <a:rPr lang="en-GB" sz="700" i="1" dirty="0">
                <a:solidFill>
                  <a:schemeClr val="tx1"/>
                </a:solidFill>
                <a:latin typeface="Times New Roman" panose="02020603050405020304" pitchFamily="18" charset="0"/>
                <a:cs typeface="Times New Roman" panose="02020603050405020304" pitchFamily="18" charset="0"/>
              </a:rPr>
              <a:t>What is a Transaction Processing System?</a:t>
            </a:r>
            <a:r>
              <a:rPr lang="en-GB" sz="700" dirty="0">
                <a:solidFill>
                  <a:schemeClr val="tx1"/>
                </a:solidFill>
                <a:latin typeface="Times New Roman" panose="02020603050405020304" pitchFamily="18" charset="0"/>
                <a:cs typeface="Times New Roman" panose="02020603050405020304" pitchFamily="18" charset="0"/>
              </a:rPr>
              <a:t> REAL-TIME Examples. Available at: </a:t>
            </a:r>
            <a:r>
              <a:rPr lang="en-GB" sz="700" u="sng" dirty="0">
                <a:solidFill>
                  <a:schemeClr val="tx1"/>
                </a:solidFill>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https://www.learnovita.com/what-is-a-transaction-processing-system-article</a:t>
            </a:r>
            <a:r>
              <a:rPr lang="en-GB" sz="700" dirty="0">
                <a:solidFill>
                  <a:schemeClr val="tx1"/>
                </a:solidFill>
                <a:latin typeface="Times New Roman" panose="02020603050405020304" pitchFamily="18" charset="0"/>
                <a:cs typeface="Times New Roman" panose="02020603050405020304" pitchFamily="18" charset="0"/>
              </a:rPr>
              <a:t> (Accessed on: 27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Netsuite, (2025). </a:t>
            </a:r>
            <a:r>
              <a:rPr lang="en-GB" sz="700" i="1" dirty="0">
                <a:solidFill>
                  <a:schemeClr val="tx1"/>
                </a:solidFill>
                <a:latin typeface="Times New Roman" panose="02020603050405020304" pitchFamily="18" charset="0"/>
                <a:cs typeface="Times New Roman" panose="02020603050405020304" pitchFamily="18" charset="0"/>
              </a:rPr>
              <a:t>15 Benefits of ERP for Businesses in 2025.</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8">
                  <a:extLst>
                    <a:ext uri="{A12FA001-AC4F-418D-AE19-62706E023703}">
                      <ahyp:hlinkClr xmlns:ahyp="http://schemas.microsoft.com/office/drawing/2018/hyperlinkcolor" val="tx"/>
                    </a:ext>
                  </a:extLst>
                </a:hlinkClick>
              </a:rPr>
              <a:t>https://www.netsuite.com/portal/resource/articles/erp/erp-benefits.shtml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Netsuite, (2025). </a:t>
            </a:r>
            <a:r>
              <a:rPr lang="en-GB" sz="700" i="1" dirty="0">
                <a:solidFill>
                  <a:schemeClr val="tx1"/>
                </a:solidFill>
                <a:latin typeface="Times New Roman" panose="02020603050405020304" pitchFamily="18" charset="0"/>
                <a:cs typeface="Times New Roman" panose="02020603050405020304" pitchFamily="18" charset="0"/>
              </a:rPr>
              <a:t>AI in ERP: Next-Gen ERP Solutions.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val="tx"/>
                    </a:ext>
                  </a:extLst>
                </a:hlinkClick>
              </a:rPr>
              <a:t>https://www.netsuite.com/portal/resource/articles/erp/ai-erp.shtml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a:p>
            <a:r>
              <a:rPr lang="en-GB" sz="700" dirty="0">
                <a:solidFill>
                  <a:schemeClr val="tx1"/>
                </a:solidFill>
                <a:latin typeface="Times New Roman" panose="02020603050405020304" pitchFamily="18" charset="0"/>
                <a:cs typeface="Times New Roman" panose="02020603050405020304" pitchFamily="18" charset="0"/>
              </a:rPr>
              <a:t>Netsuite, (2025). </a:t>
            </a:r>
            <a:r>
              <a:rPr lang="en-GB" sz="700" i="1" dirty="0">
                <a:solidFill>
                  <a:schemeClr val="tx1"/>
                </a:solidFill>
                <a:latin typeface="Times New Roman" panose="02020603050405020304" pitchFamily="18" charset="0"/>
                <a:cs typeface="Times New Roman" panose="02020603050405020304" pitchFamily="18" charset="0"/>
              </a:rPr>
              <a:t>ERP Modules: Types, Features &amp; Functions.</a:t>
            </a:r>
            <a:r>
              <a:rPr lang="en-GB" sz="700" dirty="0">
                <a:solidFill>
                  <a:schemeClr val="tx1"/>
                </a:solidFill>
                <a:latin typeface="Times New Roman" panose="02020603050405020304" pitchFamily="18" charset="0"/>
                <a:cs typeface="Times New Roman" panose="02020603050405020304" pitchFamily="18" charset="0"/>
              </a:rPr>
              <a:t> Available at: </a:t>
            </a:r>
            <a:r>
              <a:rPr lang="en-GB" sz="700" u="sng" dirty="0">
                <a:solidFill>
                  <a:schemeClr val="tx1"/>
                </a:solidFill>
                <a:latin typeface="Times New Roman" panose="02020603050405020304" pitchFamily="18" charset="0"/>
                <a:cs typeface="Times New Roman" panose="02020603050405020304" pitchFamily="18" charset="0"/>
                <a:hlinkClick r:id="rId20">
                  <a:extLst>
                    <a:ext uri="{A12FA001-AC4F-418D-AE19-62706E023703}">
                      <ahyp:hlinkClr xmlns:ahyp="http://schemas.microsoft.com/office/drawing/2018/hyperlinkcolor" val="tx"/>
                    </a:ext>
                  </a:extLst>
                </a:hlinkClick>
              </a:rPr>
              <a:t>https://www.netsuite.com/portal/resource/articles/erp/erp-modules.shtml</a:t>
            </a:r>
            <a:r>
              <a:rPr lang="en-GB" sz="700" dirty="0">
                <a:solidFill>
                  <a:schemeClr val="tx1"/>
                </a:solidFill>
                <a:latin typeface="Times New Roman" panose="02020603050405020304" pitchFamily="18" charset="0"/>
                <a:cs typeface="Times New Roman" panose="02020603050405020304" pitchFamily="18" charset="0"/>
              </a:rPr>
              <a:t> (Accessed on: 24 January 2026)</a:t>
            </a:r>
            <a:endParaRPr lang="en-IN" sz="7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10140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D4A3-4CA4-8A3D-BA0A-B24E7F098588}"/>
              </a:ext>
            </a:extLst>
          </p:cNvPr>
          <p:cNvSpPr>
            <a:spLocks noGrp="1"/>
          </p:cNvSpPr>
          <p:nvPr>
            <p:ph type="title"/>
          </p:nvPr>
        </p:nvSpPr>
        <p:spPr>
          <a:xfrm>
            <a:off x="1524000" y="304800"/>
            <a:ext cx="6589199" cy="685800"/>
          </a:xfrm>
        </p:spPr>
        <p:txBody>
          <a:bodyPr/>
          <a:lstStyle/>
          <a:p>
            <a:r>
              <a:rPr lang="en-GB" dirty="0">
                <a:solidFill>
                  <a:schemeClr val="tx1"/>
                </a:solidFill>
              </a:rPr>
              <a:t>References</a:t>
            </a:r>
            <a:endParaRPr lang="en-IN" dirty="0">
              <a:solidFill>
                <a:schemeClr val="tx1"/>
              </a:solidFill>
            </a:endParaRPr>
          </a:p>
        </p:txBody>
      </p:sp>
      <p:sp>
        <p:nvSpPr>
          <p:cNvPr id="3" name="Content Placeholder 2">
            <a:extLst>
              <a:ext uri="{FF2B5EF4-FFF2-40B4-BE49-F238E27FC236}">
                <a16:creationId xmlns:a16="http://schemas.microsoft.com/office/drawing/2014/main" id="{AAF9AA69-A305-9EB0-FC3B-D47BDBD87191}"/>
              </a:ext>
            </a:extLst>
          </p:cNvPr>
          <p:cNvSpPr>
            <a:spLocks noGrp="1"/>
          </p:cNvSpPr>
          <p:nvPr>
            <p:ph idx="1"/>
          </p:nvPr>
        </p:nvSpPr>
        <p:spPr>
          <a:xfrm>
            <a:off x="457200" y="838200"/>
            <a:ext cx="8579297" cy="5395690"/>
          </a:xfrm>
        </p:spPr>
        <p:txBody>
          <a:bodyPr numCol="3">
            <a:noAutofit/>
          </a:bodyPr>
          <a:lstStyle/>
          <a:p>
            <a:pPr algn="just"/>
            <a:r>
              <a:rPr lang="en-IN" sz="600" dirty="0"/>
              <a:t>Al </a:t>
            </a:r>
            <a:r>
              <a:rPr lang="en-IN" sz="600" dirty="0" err="1"/>
              <a:t>Maruf</a:t>
            </a:r>
            <a:r>
              <a:rPr lang="en-IN" sz="600" dirty="0"/>
              <a:t>, A., (2025). A systematic review of ERP-integrated decision support systems for financial and operational optimization in global retails business. </a:t>
            </a:r>
            <a:r>
              <a:rPr lang="en-IN" sz="600" i="1" dirty="0"/>
              <a:t>American Journal of Interdisciplinary Studies</a:t>
            </a:r>
            <a:r>
              <a:rPr lang="en-IN" sz="600" dirty="0"/>
              <a:t>, </a:t>
            </a:r>
            <a:r>
              <a:rPr lang="en-IN" sz="600" i="1" dirty="0"/>
              <a:t>6</a:t>
            </a:r>
            <a:r>
              <a:rPr lang="en-IN" sz="600" dirty="0"/>
              <a:t>(1), pp.236-262.</a:t>
            </a:r>
            <a:endParaRPr lang="en-US" sz="600" dirty="0"/>
          </a:p>
          <a:p>
            <a:pPr algn="just"/>
            <a:r>
              <a:rPr lang="en-GB" sz="600" dirty="0" err="1"/>
              <a:t>Apploye</a:t>
            </a:r>
            <a:r>
              <a:rPr lang="en-GB" sz="600" dirty="0"/>
              <a:t>, (2022). </a:t>
            </a:r>
            <a:r>
              <a:rPr lang="en-GB" sz="600" i="1" dirty="0"/>
              <a:t>What is Employee Monitoring? The Complete Guide.</a:t>
            </a:r>
            <a:r>
              <a:rPr lang="en-GB" sz="600" dirty="0"/>
              <a:t> Available at: </a:t>
            </a:r>
            <a:r>
              <a:rPr lang="en-GB" sz="600" u="sng" dirty="0">
                <a:hlinkClick r:id="rId2"/>
              </a:rPr>
              <a:t>https://apploye.com/blog/what-is-employee-monitoring/</a:t>
            </a:r>
            <a:r>
              <a:rPr lang="en-GB" sz="600" dirty="0"/>
              <a:t> (Accessed on: 27 January 2026)</a:t>
            </a:r>
            <a:endParaRPr lang="en-US" sz="600" dirty="0"/>
          </a:p>
          <a:p>
            <a:pPr algn="just"/>
            <a:r>
              <a:rPr lang="en-GB" sz="600" dirty="0"/>
              <a:t>Britannica, (2022). </a:t>
            </a:r>
            <a:r>
              <a:rPr lang="en-GB" sz="600" i="1" dirty="0"/>
              <a:t>Information system.</a:t>
            </a:r>
            <a:r>
              <a:rPr lang="en-GB" sz="600" dirty="0"/>
              <a:t> Available at: </a:t>
            </a:r>
            <a:r>
              <a:rPr lang="en-GB" sz="600" u="sng" dirty="0">
                <a:hlinkClick r:id="rId3"/>
              </a:rPr>
              <a:t>https://kids.britannica.com/students/article/information-system/126502/media?assemblyId=55237</a:t>
            </a:r>
            <a:r>
              <a:rPr lang="en-GB" sz="600" dirty="0"/>
              <a:t> (Accessed on: 27 January 2026)</a:t>
            </a:r>
            <a:endParaRPr lang="en-US" sz="600" dirty="0"/>
          </a:p>
          <a:p>
            <a:pPr algn="just"/>
            <a:r>
              <a:rPr lang="en-GB" sz="600" dirty="0"/>
              <a:t>Business, (2026). </a:t>
            </a:r>
            <a:r>
              <a:rPr lang="en-GB" sz="600" i="1" dirty="0"/>
              <a:t>What Is ERP Software &amp; How Can It Increase Efficiency?</a:t>
            </a:r>
            <a:r>
              <a:rPr lang="en-GB" sz="600" dirty="0"/>
              <a:t> Available at: </a:t>
            </a:r>
            <a:r>
              <a:rPr lang="en-GB" sz="600" u="sng" dirty="0">
                <a:hlinkClick r:id="rId4"/>
              </a:rPr>
              <a:t>https://www.business.com/articles/what-is-erp-software-and-how-can-it-increase-efficiency/</a:t>
            </a:r>
            <a:r>
              <a:rPr lang="en-GB" sz="600" dirty="0"/>
              <a:t> (Accessed on: 24 January 2026)</a:t>
            </a:r>
            <a:endParaRPr lang="en-US" sz="600" dirty="0"/>
          </a:p>
          <a:p>
            <a:pPr algn="just"/>
            <a:r>
              <a:rPr lang="en-GB" sz="600" dirty="0" err="1"/>
              <a:t>Campaignlive</a:t>
            </a:r>
            <a:r>
              <a:rPr lang="en-GB" sz="600" dirty="0"/>
              <a:t>, (2025). </a:t>
            </a:r>
            <a:r>
              <a:rPr lang="en-GB" sz="600" i="1" dirty="0"/>
              <a:t>Agencies on alert as Tesco goes shopping for media account.</a:t>
            </a:r>
            <a:r>
              <a:rPr lang="en-GB" sz="600" dirty="0"/>
              <a:t> Available </a:t>
            </a:r>
            <a:r>
              <a:rPr lang="en-GB" sz="600" dirty="0" err="1"/>
              <a:t>at:</a:t>
            </a:r>
            <a:r>
              <a:rPr lang="en-GB" sz="600" u="sng" dirty="0" err="1">
                <a:hlinkClick r:id="rId5"/>
              </a:rPr>
              <a:t>https</a:t>
            </a:r>
            <a:r>
              <a:rPr lang="en-GB" sz="600" u="sng" dirty="0">
                <a:hlinkClick r:id="rId5"/>
              </a:rPr>
              <a:t>://</a:t>
            </a:r>
            <a:r>
              <a:rPr lang="en-GB" sz="600" u="sng" dirty="0" err="1">
                <a:hlinkClick r:id="rId5"/>
              </a:rPr>
              <a:t>www.campaignlive.co.uk</a:t>
            </a:r>
            <a:r>
              <a:rPr lang="en-GB" sz="600" u="sng" dirty="0">
                <a:hlinkClick r:id="rId5"/>
              </a:rPr>
              <a:t>/article/agencies-alert-</a:t>
            </a:r>
            <a:r>
              <a:rPr lang="en-GB" sz="600" u="sng" dirty="0" err="1">
                <a:hlinkClick r:id="rId5"/>
              </a:rPr>
              <a:t>tesco</a:t>
            </a:r>
            <a:r>
              <a:rPr lang="en-GB" sz="600" u="sng" dirty="0">
                <a:hlinkClick r:id="rId5"/>
              </a:rPr>
              <a:t>-goes-shopping-media-account/1794484</a:t>
            </a:r>
            <a:r>
              <a:rPr lang="en-GB" sz="600" dirty="0"/>
              <a:t> (Accessed on: 27 January 2026)</a:t>
            </a:r>
            <a:endParaRPr lang="en-US" sz="600" dirty="0"/>
          </a:p>
          <a:p>
            <a:pPr algn="just"/>
            <a:r>
              <a:rPr lang="en-GB" sz="600" dirty="0" err="1"/>
              <a:t>Ddi</a:t>
            </a:r>
            <a:r>
              <a:rPr lang="en-GB" sz="600" dirty="0"/>
              <a:t>-dev, (2024). </a:t>
            </a:r>
            <a:r>
              <a:rPr lang="en-GB" sz="600" i="1" dirty="0"/>
              <a:t>MIS </a:t>
            </a:r>
            <a:r>
              <a:rPr lang="en-GB" sz="600" i="1" dirty="0" err="1"/>
              <a:t>vs</a:t>
            </a:r>
            <a:r>
              <a:rPr lang="en-GB" sz="600" i="1" dirty="0"/>
              <a:t> ERP.</a:t>
            </a:r>
            <a:r>
              <a:rPr lang="en-GB" sz="600" dirty="0"/>
              <a:t> Available at: </a:t>
            </a:r>
            <a:r>
              <a:rPr lang="en-GB" sz="600" u="sng" dirty="0">
                <a:hlinkClick r:id="rId6"/>
              </a:rPr>
              <a:t>https://ddi-dev.com/blog/programming/difference-between-mis-and-erp/</a:t>
            </a:r>
            <a:r>
              <a:rPr lang="en-GB" sz="600" dirty="0"/>
              <a:t> (Accessed on: 27 January 2026)</a:t>
            </a:r>
            <a:endParaRPr lang="en-US" sz="600" dirty="0"/>
          </a:p>
          <a:p>
            <a:pPr algn="just"/>
            <a:r>
              <a:rPr lang="en-GB" sz="600" dirty="0" err="1"/>
              <a:t>Desklib</a:t>
            </a:r>
            <a:r>
              <a:rPr lang="en-GB" sz="600" dirty="0"/>
              <a:t>, (2023). </a:t>
            </a:r>
            <a:r>
              <a:rPr lang="en-GB" sz="600" i="1" dirty="0"/>
              <a:t>Enterprise Resource Planning Systems: A Tesco Case Study Analysis</a:t>
            </a:r>
            <a:r>
              <a:rPr lang="en-GB" sz="600" dirty="0"/>
              <a:t>. Available at: </a:t>
            </a:r>
            <a:r>
              <a:rPr lang="en-GB" sz="600" u="sng" dirty="0">
                <a:hlinkClick r:id="rId7"/>
              </a:rPr>
              <a:t>https://desklib.com/study-documents/information-technology-tesco-20/</a:t>
            </a:r>
            <a:r>
              <a:rPr lang="en-GB" sz="600" dirty="0"/>
              <a:t> (Accessed on: 24 January 2026)</a:t>
            </a:r>
            <a:endParaRPr lang="en-US" sz="600" dirty="0"/>
          </a:p>
          <a:p>
            <a:pPr algn="just"/>
            <a:r>
              <a:rPr lang="en-GB" sz="600" dirty="0" err="1"/>
              <a:t>Farinasmarketing</a:t>
            </a:r>
            <a:r>
              <a:rPr lang="en-GB" sz="600" dirty="0"/>
              <a:t>, (2022). </a:t>
            </a:r>
            <a:r>
              <a:rPr lang="en-GB" sz="600" i="1" dirty="0"/>
              <a:t>The powerful business guide to customer relationship management (CRM).</a:t>
            </a:r>
            <a:r>
              <a:rPr lang="en-GB" sz="600" dirty="0"/>
              <a:t> Available at: </a:t>
            </a:r>
            <a:r>
              <a:rPr lang="en-GB" sz="600" u="sng" dirty="0">
                <a:hlinkClick r:id="rId8"/>
              </a:rPr>
              <a:t>https://www.farinasmarketing.com/the-powerful-business-guide-to-customer-relationship-management-crm/</a:t>
            </a:r>
            <a:r>
              <a:rPr lang="en-GB" sz="600" dirty="0"/>
              <a:t> (Accessed on: 27 January 2026)</a:t>
            </a:r>
            <a:endParaRPr lang="en-US" sz="600" dirty="0"/>
          </a:p>
          <a:p>
            <a:pPr algn="just"/>
            <a:r>
              <a:rPr lang="en-GB" sz="600" dirty="0"/>
              <a:t>Finance, (2025). </a:t>
            </a:r>
            <a:r>
              <a:rPr lang="en-GB" sz="600" i="1" dirty="0"/>
              <a:t>What Is a Transaction Processing System: Definition, Types, and Benefits. </a:t>
            </a:r>
            <a:r>
              <a:rPr lang="en-GB" sz="600" dirty="0"/>
              <a:t>Available at: </a:t>
            </a:r>
            <a:r>
              <a:rPr lang="en-GB" sz="600" u="sng" dirty="0">
                <a:hlinkClick r:id="rId9"/>
              </a:rPr>
              <a:t>https://sdk.finance/blog/what-is-a-transaction-processing-system-definition-types-and-benefits/</a:t>
            </a:r>
            <a:r>
              <a:rPr lang="en-GB" sz="600" dirty="0"/>
              <a:t> (Accessed on: 24 January 2026)</a:t>
            </a:r>
            <a:endParaRPr lang="en-US" sz="600" dirty="0"/>
          </a:p>
          <a:p>
            <a:pPr algn="just"/>
            <a:r>
              <a:rPr lang="en-GB" sz="600" dirty="0" err="1"/>
              <a:t>Geeksforgeeks</a:t>
            </a:r>
            <a:r>
              <a:rPr lang="en-GB" sz="600" dirty="0"/>
              <a:t>, (2025). </a:t>
            </a:r>
            <a:r>
              <a:rPr lang="en-GB" sz="600" i="1" dirty="0"/>
              <a:t>AI Decision Making.</a:t>
            </a:r>
            <a:r>
              <a:rPr lang="en-GB" sz="600" dirty="0"/>
              <a:t> Available at: </a:t>
            </a:r>
            <a:r>
              <a:rPr lang="en-GB" sz="600" u="sng" dirty="0">
                <a:hlinkClick r:id="rId10"/>
              </a:rPr>
              <a:t>https://www.geeksforgeeks.org/artificial-intelligence/decision-making-in-ai/</a:t>
            </a:r>
            <a:r>
              <a:rPr lang="en-GB" sz="600" dirty="0"/>
              <a:t> (Accessed on: 27 January 2026)</a:t>
            </a:r>
            <a:endParaRPr lang="en-US" sz="600" dirty="0"/>
          </a:p>
          <a:p>
            <a:pPr algn="just"/>
            <a:r>
              <a:rPr lang="en-GB" sz="600" dirty="0" err="1"/>
              <a:t>Hashmicro</a:t>
            </a:r>
            <a:r>
              <a:rPr lang="en-GB" sz="600" dirty="0"/>
              <a:t>, (2026). </a:t>
            </a:r>
            <a:r>
              <a:rPr lang="en-GB" sz="600" i="1" dirty="0"/>
              <a:t>Management Information System: Benefits and its examples of Application.</a:t>
            </a:r>
            <a:r>
              <a:rPr lang="en-GB" sz="600" dirty="0"/>
              <a:t> Available at: </a:t>
            </a:r>
            <a:r>
              <a:rPr lang="en-GB" sz="600" u="sng" dirty="0">
                <a:hlinkClick r:id="rId11"/>
              </a:rPr>
              <a:t>https://www.hashmicro.com/blog/management-information-system-benefits-examples-of-its-application/</a:t>
            </a:r>
            <a:r>
              <a:rPr lang="en-GB" sz="600" dirty="0"/>
              <a:t> (Accessed: 24 January 2026)</a:t>
            </a:r>
            <a:endParaRPr lang="en-US" sz="600" dirty="0"/>
          </a:p>
          <a:p>
            <a:pPr algn="just"/>
            <a:r>
              <a:rPr lang="en-GB" sz="600" dirty="0"/>
              <a:t>Inc, (2022). </a:t>
            </a:r>
            <a:r>
              <a:rPr lang="en-GB" sz="600" i="1" dirty="0"/>
              <a:t>To grow a successful business, you'll need a management information system (MIS) you can rely on.</a:t>
            </a:r>
            <a:r>
              <a:rPr lang="en-GB" sz="600" dirty="0"/>
              <a:t> Available at: </a:t>
            </a:r>
            <a:r>
              <a:rPr lang="en-GB" sz="600" u="sng" dirty="0">
                <a:hlinkClick r:id="rId12"/>
              </a:rPr>
              <a:t>https://www.inc.com/encyclopedia/management-information-systems-mis.html</a:t>
            </a:r>
            <a:r>
              <a:rPr lang="en-GB" sz="600" dirty="0"/>
              <a:t> (Accessed on: 24 January 2026)</a:t>
            </a:r>
            <a:endParaRPr lang="en-US" sz="600" dirty="0"/>
          </a:p>
          <a:p>
            <a:pPr algn="just"/>
            <a:r>
              <a:rPr lang="en-GB" sz="600" dirty="0"/>
              <a:t>Indeed, (2025). </a:t>
            </a:r>
            <a:r>
              <a:rPr lang="en-GB" sz="600" i="1" dirty="0"/>
              <a:t>What Is Enterprise Resource Planning (ERP)?</a:t>
            </a:r>
            <a:r>
              <a:rPr lang="en-GB" sz="600" dirty="0"/>
              <a:t> Available at: </a:t>
            </a:r>
            <a:r>
              <a:rPr lang="en-GB" sz="600" u="sng" dirty="0">
                <a:hlinkClick r:id="rId13"/>
              </a:rPr>
              <a:t>https://www.indeed.com/career-advice/career-development/what-is-erp</a:t>
            </a:r>
            <a:r>
              <a:rPr lang="en-GB" sz="600" dirty="0"/>
              <a:t> (Accessed on: 27 January 2026)</a:t>
            </a:r>
            <a:endParaRPr lang="en-US" sz="600" dirty="0"/>
          </a:p>
          <a:p>
            <a:pPr algn="just"/>
            <a:r>
              <a:rPr lang="en-GB" sz="600" dirty="0" err="1"/>
              <a:t>Infowan</a:t>
            </a:r>
            <a:r>
              <a:rPr lang="en-GB" sz="600" dirty="0"/>
              <a:t>, (2025). </a:t>
            </a:r>
            <a:r>
              <a:rPr lang="en-GB" sz="600" i="1" dirty="0"/>
              <a:t>What is Management Information System (MIS)? A Complete Guide for Business Efficiency in 2025.</a:t>
            </a:r>
            <a:r>
              <a:rPr lang="en-GB" sz="600" dirty="0"/>
              <a:t> Available at: </a:t>
            </a:r>
            <a:r>
              <a:rPr lang="en-GB" sz="600" u="sng" dirty="0">
                <a:hlinkClick r:id="rId14"/>
              </a:rPr>
              <a:t>https://infowan.net/blogs/what-is-management-information-system</a:t>
            </a:r>
            <a:r>
              <a:rPr lang="en-GB" sz="600" dirty="0"/>
              <a:t> (Accessed on: 27 January 2026)</a:t>
            </a:r>
            <a:endParaRPr lang="en-US" sz="600" dirty="0"/>
          </a:p>
          <a:p>
            <a:pPr algn="just"/>
            <a:r>
              <a:rPr lang="en-GB" sz="600" dirty="0" err="1"/>
              <a:t>Jetpackcrm</a:t>
            </a:r>
            <a:r>
              <a:rPr lang="en-GB" sz="600" dirty="0"/>
              <a:t>, (2025). </a:t>
            </a:r>
            <a:r>
              <a:rPr lang="en-GB" sz="600" i="1" dirty="0"/>
              <a:t>CRM Benefits: How Customer Management Systems Improve Business.</a:t>
            </a:r>
            <a:r>
              <a:rPr lang="en-GB" sz="600" dirty="0"/>
              <a:t> Available at: </a:t>
            </a:r>
            <a:r>
              <a:rPr lang="en-GB" sz="600" u="sng" dirty="0">
                <a:hlinkClick r:id="rId15"/>
              </a:rPr>
              <a:t>https://jetpackcrm.com/crm-benefits-how-customer-management-systems-improve-business/</a:t>
            </a:r>
            <a:r>
              <a:rPr lang="en-GB" sz="600" dirty="0"/>
              <a:t> (Accessed on: 24 January 2026)</a:t>
            </a:r>
            <a:endParaRPr lang="en-US" sz="600" dirty="0"/>
          </a:p>
          <a:p>
            <a:pPr algn="just"/>
            <a:r>
              <a:rPr lang="en-GB" sz="600" dirty="0" err="1"/>
              <a:t>Learnovita</a:t>
            </a:r>
            <a:r>
              <a:rPr lang="en-GB" sz="600" dirty="0"/>
              <a:t>, (2022). </a:t>
            </a:r>
            <a:r>
              <a:rPr lang="en-GB" sz="600" i="1" dirty="0"/>
              <a:t>What is a Transaction Processing System?</a:t>
            </a:r>
            <a:r>
              <a:rPr lang="en-GB" sz="600" dirty="0"/>
              <a:t> REAL-TIME Examples. Available at: </a:t>
            </a:r>
            <a:r>
              <a:rPr lang="en-GB" sz="600" u="sng" dirty="0">
                <a:hlinkClick r:id="rId16"/>
              </a:rPr>
              <a:t>https://www.learnovita.com/what-is-a-transaction-processing-system-article</a:t>
            </a:r>
            <a:r>
              <a:rPr lang="en-GB" sz="600" dirty="0"/>
              <a:t> (Accessed on: 27 January 2026)</a:t>
            </a:r>
            <a:endParaRPr lang="en-US" sz="600" dirty="0"/>
          </a:p>
          <a:p>
            <a:pPr algn="just"/>
            <a:r>
              <a:rPr lang="en-IN" sz="600" dirty="0"/>
              <a:t>Legislation, (2018). </a:t>
            </a:r>
            <a:r>
              <a:rPr lang="en-IN" sz="600" i="1" dirty="0"/>
              <a:t>Data Protection Act 2018</a:t>
            </a:r>
            <a:r>
              <a:rPr lang="en-IN" sz="600" dirty="0"/>
              <a:t>. Available at: </a:t>
            </a:r>
            <a:r>
              <a:rPr lang="en-IN" sz="600" u="sng" dirty="0">
                <a:hlinkClick r:id="rId17"/>
              </a:rPr>
              <a:t>https://www.legislation.gov.uk/ukpga/2018/12/contents</a:t>
            </a:r>
            <a:r>
              <a:rPr lang="en-IN" sz="600" dirty="0"/>
              <a:t> (Accessed: 02 February 2026).</a:t>
            </a:r>
            <a:endParaRPr lang="en-US" sz="600" dirty="0"/>
          </a:p>
          <a:p>
            <a:pPr algn="just"/>
            <a:r>
              <a:rPr lang="en-GB" sz="600" dirty="0" err="1"/>
              <a:t>Netsuite</a:t>
            </a:r>
            <a:r>
              <a:rPr lang="en-GB" sz="600" dirty="0"/>
              <a:t>, (2025). </a:t>
            </a:r>
            <a:r>
              <a:rPr lang="en-GB" sz="600" i="1" dirty="0"/>
              <a:t>15 Benefits of ERP for Businesses in 2025.</a:t>
            </a:r>
            <a:r>
              <a:rPr lang="en-GB" sz="600" dirty="0"/>
              <a:t> Available at: </a:t>
            </a:r>
            <a:r>
              <a:rPr lang="en-GB" sz="600" u="sng" dirty="0">
                <a:hlinkClick r:id="rId18"/>
              </a:rPr>
              <a:t>https://www.netsuite.com/portal/resource/articles/erp/erp-benefits.shtml</a:t>
            </a:r>
            <a:r>
              <a:rPr lang="en-GB" sz="600" dirty="0"/>
              <a:t> (Accessed on: 24 January 2026)</a:t>
            </a:r>
            <a:endParaRPr lang="en-US" sz="600" dirty="0"/>
          </a:p>
          <a:p>
            <a:pPr algn="just"/>
            <a:r>
              <a:rPr lang="en-GB" sz="600" dirty="0" err="1"/>
              <a:t>Netsuite</a:t>
            </a:r>
            <a:r>
              <a:rPr lang="en-GB" sz="600" dirty="0"/>
              <a:t>, (2025). </a:t>
            </a:r>
            <a:r>
              <a:rPr lang="en-GB" sz="600" i="1" dirty="0"/>
              <a:t>AI in ERP: Next-Gen ERP Solutions.</a:t>
            </a:r>
            <a:r>
              <a:rPr lang="en-GB" sz="600" dirty="0"/>
              <a:t> Available at: </a:t>
            </a:r>
            <a:r>
              <a:rPr lang="en-GB" sz="600" u="sng" dirty="0">
                <a:hlinkClick r:id="rId19"/>
              </a:rPr>
              <a:t>https://www.netsuite.com/portal/resource/articles/erp/ai-erp.shtml</a:t>
            </a:r>
            <a:r>
              <a:rPr lang="en-GB" sz="600" dirty="0"/>
              <a:t> (Accessed on: 24 January 2026)</a:t>
            </a:r>
            <a:endParaRPr lang="en-US" sz="600" dirty="0"/>
          </a:p>
          <a:p>
            <a:pPr algn="just"/>
            <a:r>
              <a:rPr lang="en-GB" sz="600" dirty="0" err="1"/>
              <a:t>Netsuite</a:t>
            </a:r>
            <a:r>
              <a:rPr lang="en-GB" sz="600" dirty="0"/>
              <a:t>, (2025). </a:t>
            </a:r>
            <a:r>
              <a:rPr lang="en-GB" sz="600" i="1" dirty="0"/>
              <a:t>ERP Modules: Types, Features &amp; Functions.</a:t>
            </a:r>
            <a:r>
              <a:rPr lang="en-GB" sz="600" dirty="0"/>
              <a:t> Available at: </a:t>
            </a:r>
            <a:r>
              <a:rPr lang="en-GB" sz="600" u="sng" dirty="0">
                <a:hlinkClick r:id="rId20"/>
              </a:rPr>
              <a:t>https://www.netsuite.com/portal/resource/articles/erp/erp-modules.shtml</a:t>
            </a:r>
            <a:r>
              <a:rPr lang="en-GB" sz="600" dirty="0"/>
              <a:t> (Accessed on: 24 January 2026)</a:t>
            </a:r>
            <a:endParaRPr lang="en-US" sz="600" dirty="0"/>
          </a:p>
          <a:p>
            <a:pPr algn="just"/>
            <a:r>
              <a:rPr lang="en-GB" sz="600" dirty="0"/>
              <a:t>Omn1solution, (2024). </a:t>
            </a:r>
            <a:r>
              <a:rPr lang="en-GB" sz="600" i="1" dirty="0"/>
              <a:t>What is CRM? Benefits and Operational Processes of CRM Systems (Part 1).</a:t>
            </a:r>
            <a:r>
              <a:rPr lang="en-GB" sz="600" dirty="0"/>
              <a:t> Available at: </a:t>
            </a:r>
            <a:r>
              <a:rPr lang="en-GB" sz="600" u="sng" dirty="0">
                <a:hlinkClick r:id="rId21"/>
              </a:rPr>
              <a:t>https://omn1solution.com/en/news/what-is-crm-benefits-and-operational-processes-of-crm-systems-part-1</a:t>
            </a:r>
            <a:r>
              <a:rPr lang="en-GB" sz="600" dirty="0"/>
              <a:t> (Accessed on: 27 January 2026)</a:t>
            </a:r>
            <a:endParaRPr lang="en-US" sz="600" dirty="0"/>
          </a:p>
          <a:p>
            <a:pPr algn="just"/>
            <a:r>
              <a:rPr lang="en-GB" sz="600" dirty="0" err="1"/>
              <a:t>Pathlock</a:t>
            </a:r>
            <a:r>
              <a:rPr lang="en-GB" sz="600" dirty="0"/>
              <a:t>, (2023). </a:t>
            </a:r>
            <a:r>
              <a:rPr lang="en-GB" sz="600" i="1" dirty="0"/>
              <a:t>ERP Security: Top Risks and Resolutions.</a:t>
            </a:r>
            <a:r>
              <a:rPr lang="en-GB" sz="600" dirty="0"/>
              <a:t> Available at: </a:t>
            </a:r>
            <a:r>
              <a:rPr lang="en-GB" sz="600" u="sng" dirty="0">
                <a:hlinkClick r:id="rId22"/>
              </a:rPr>
              <a:t>https://pathlock.com/learn/erp-security/</a:t>
            </a:r>
            <a:r>
              <a:rPr lang="en-GB" sz="600" dirty="0"/>
              <a:t> (Accessed on: 24 January 2026)</a:t>
            </a:r>
            <a:endParaRPr lang="en-US" sz="600" dirty="0"/>
          </a:p>
          <a:p>
            <a:pPr algn="just"/>
            <a:r>
              <a:rPr lang="en-GB" sz="600" dirty="0"/>
              <a:t>Progressive-technology, (2025). The Progressive Technology Group. Available at: </a:t>
            </a:r>
            <a:r>
              <a:rPr lang="en-GB" sz="600" u="sng" dirty="0">
                <a:hlinkClick r:id="rId23"/>
              </a:rPr>
              <a:t>https://progressive-technology.co.uk/about-us/</a:t>
            </a:r>
            <a:r>
              <a:rPr lang="en-GB" sz="600" dirty="0"/>
              <a:t> (Accessed on: 24 January 2026)</a:t>
            </a:r>
            <a:endParaRPr lang="en-US" sz="600" dirty="0"/>
          </a:p>
          <a:p>
            <a:pPr algn="just"/>
            <a:r>
              <a:rPr lang="en-IN" sz="600" dirty="0"/>
              <a:t>Retail Tech Innovation Hub, (2024). </a:t>
            </a:r>
            <a:r>
              <a:rPr lang="en-IN" sz="600" i="1" dirty="0"/>
              <a:t>Starring Tesco, Iceland, UPS and Verity: RTIH’s most read retail technology articles from last week.</a:t>
            </a:r>
            <a:r>
              <a:rPr lang="en-IN" sz="600" dirty="0"/>
              <a:t> Available at: </a:t>
            </a:r>
            <a:r>
              <a:rPr lang="en-IN" sz="600" u="sng" dirty="0">
                <a:hlinkClick r:id="rId24"/>
              </a:rPr>
              <a:t>https://retailtechinnovationhub.com/home/2024/9/15/starring-tesco-iceland-ups-and-verity-rtihs-most-read-retail-technology-articles-from-last-week</a:t>
            </a:r>
            <a:r>
              <a:rPr lang="en-IN" sz="600" dirty="0"/>
              <a:t> (Accessed: 02 February 2026).</a:t>
            </a:r>
            <a:endParaRPr lang="en-US" sz="600" dirty="0"/>
          </a:p>
          <a:p>
            <a:pPr algn="just"/>
            <a:r>
              <a:rPr lang="en-IN" sz="600" dirty="0"/>
              <a:t>Sainsbury’s, (2024). </a:t>
            </a:r>
            <a:r>
              <a:rPr lang="en-IN" sz="600" i="1" dirty="0"/>
              <a:t>Sainsbury’s collaborates with SAP, Accenture and AWS on transformation programme.</a:t>
            </a:r>
            <a:r>
              <a:rPr lang="en-IN" sz="600" dirty="0"/>
              <a:t> Available at: </a:t>
            </a:r>
            <a:r>
              <a:rPr lang="en-IN" sz="600" u="sng" dirty="0">
                <a:hlinkClick r:id="rId25"/>
              </a:rPr>
              <a:t>https://corporate.sainsburys.co.uk/news/press-releases/sainsbury-s-collaborates-with-sap-accenture-and-aws-on-transformation-programme/</a:t>
            </a:r>
            <a:r>
              <a:rPr lang="en-IN" sz="600" dirty="0"/>
              <a:t> (Accessed: 02 February 2026).</a:t>
            </a:r>
            <a:endParaRPr lang="en-US" sz="600" dirty="0"/>
          </a:p>
          <a:p>
            <a:pPr algn="just"/>
            <a:r>
              <a:rPr lang="en-GB" sz="600" dirty="0" err="1"/>
              <a:t>Schgroup</a:t>
            </a:r>
            <a:r>
              <a:rPr lang="en-GB" sz="600" dirty="0"/>
              <a:t>, (2025). </a:t>
            </a:r>
            <a:r>
              <a:rPr lang="en-GB" sz="600" i="1" dirty="0"/>
              <a:t>ERP Advisory &amp; Implementation.</a:t>
            </a:r>
            <a:r>
              <a:rPr lang="en-GB" sz="600" dirty="0"/>
              <a:t> Available at: </a:t>
            </a:r>
            <a:r>
              <a:rPr lang="en-GB" sz="600" u="sng" dirty="0">
                <a:hlinkClick r:id="rId26"/>
              </a:rPr>
              <a:t>https://www.schgroup.com/services/technology/erp-advisory-implementation/</a:t>
            </a:r>
            <a:r>
              <a:rPr lang="en-GB" sz="600" dirty="0"/>
              <a:t> (Accessed on: 27 January 2026)</a:t>
            </a:r>
            <a:endParaRPr lang="en-US" sz="600" dirty="0"/>
          </a:p>
          <a:p>
            <a:pPr algn="just"/>
            <a:r>
              <a:rPr lang="en-GB" sz="600" dirty="0" err="1"/>
              <a:t>Stealthlabs</a:t>
            </a:r>
            <a:r>
              <a:rPr lang="en-GB" sz="600" dirty="0"/>
              <a:t>, (2022). </a:t>
            </a:r>
            <a:r>
              <a:rPr lang="en-GB" sz="600" i="1" dirty="0"/>
              <a:t>Data Security Vs Data Privacy: An Imperative Distinction to Protect Data.</a:t>
            </a:r>
            <a:r>
              <a:rPr lang="en-GB" sz="600" dirty="0"/>
              <a:t> Available at: </a:t>
            </a:r>
            <a:r>
              <a:rPr lang="en-GB" sz="600" u="sng" dirty="0">
                <a:hlinkClick r:id="rId27"/>
              </a:rPr>
              <a:t>https://www.stealthlabs.com/blog/data-security-vs-data-privacy-an-imperative-distinction-to-protect-data/</a:t>
            </a:r>
            <a:r>
              <a:rPr lang="en-GB" sz="600" dirty="0"/>
              <a:t> (Accessed on: 27 January 2026)</a:t>
            </a:r>
            <a:endParaRPr lang="en-US" sz="600" dirty="0"/>
          </a:p>
          <a:p>
            <a:pPr algn="just"/>
            <a:r>
              <a:rPr lang="en-GB" sz="600" dirty="0" err="1"/>
              <a:t>Sunbasedata</a:t>
            </a:r>
            <a:r>
              <a:rPr lang="en-GB" sz="600" dirty="0"/>
              <a:t>, (2022). </a:t>
            </a:r>
            <a:r>
              <a:rPr lang="en-GB" sz="600" i="1" dirty="0"/>
              <a:t>What Are The Limitations of CRM Systems?</a:t>
            </a:r>
            <a:r>
              <a:rPr lang="en-GB" sz="600" dirty="0"/>
              <a:t> Available at: </a:t>
            </a:r>
            <a:r>
              <a:rPr lang="en-GB" sz="600" u="sng" dirty="0">
                <a:hlinkClick r:id="rId28"/>
              </a:rPr>
              <a:t>https://www.sunbasedata.com/blog/what-are-the-limitations-of-crm-systems</a:t>
            </a:r>
            <a:r>
              <a:rPr lang="en-GB" sz="600" dirty="0"/>
              <a:t> (Accessed on: 24 January 2026)</a:t>
            </a:r>
            <a:endParaRPr lang="en-US" sz="600" dirty="0"/>
          </a:p>
          <a:p>
            <a:pPr algn="just"/>
            <a:r>
              <a:rPr lang="en-GB" sz="600" dirty="0" err="1"/>
              <a:t>Techfunnel</a:t>
            </a:r>
            <a:r>
              <a:rPr lang="en-GB" sz="600" dirty="0"/>
              <a:t>, (2023). </a:t>
            </a:r>
            <a:r>
              <a:rPr lang="en-GB" sz="600" i="1" dirty="0"/>
              <a:t>How Management Information Systems Can Help Businesses to Grow. </a:t>
            </a:r>
            <a:r>
              <a:rPr lang="en-GB" sz="600" dirty="0"/>
              <a:t>Available at: </a:t>
            </a:r>
            <a:r>
              <a:rPr lang="en-GB" sz="600" u="sng" dirty="0">
                <a:hlinkClick r:id="rId29"/>
              </a:rPr>
              <a:t>https://www.techfunnel.com/information-technology/management-information-system/</a:t>
            </a:r>
            <a:r>
              <a:rPr lang="en-GB" sz="600" dirty="0"/>
              <a:t> (Accessed: 24 January 2026)</a:t>
            </a:r>
            <a:endParaRPr lang="en-US" sz="600" dirty="0"/>
          </a:p>
          <a:p>
            <a:pPr algn="just"/>
            <a:r>
              <a:rPr lang="en-GB" sz="600" dirty="0" err="1"/>
              <a:t>Techfunnel</a:t>
            </a:r>
            <a:r>
              <a:rPr lang="en-GB" sz="600" dirty="0"/>
              <a:t>, (2023). </a:t>
            </a:r>
            <a:r>
              <a:rPr lang="en-GB" sz="600" i="1" dirty="0"/>
              <a:t>Pros and Cons of Transaction Processing Systems.</a:t>
            </a:r>
            <a:r>
              <a:rPr lang="en-GB" sz="600" dirty="0"/>
              <a:t> Available at: </a:t>
            </a:r>
            <a:r>
              <a:rPr lang="en-GB" sz="600" u="sng" dirty="0">
                <a:hlinkClick r:id="rId30"/>
              </a:rPr>
              <a:t>https://www.techfunnel.com/fintech/benefits-of-a-transaction-processing-system-in-business/</a:t>
            </a:r>
            <a:r>
              <a:rPr lang="en-GB" sz="600" dirty="0"/>
              <a:t> (Accessed on: 24 January 2026)</a:t>
            </a:r>
            <a:endParaRPr lang="en-US" sz="600" dirty="0"/>
          </a:p>
          <a:p>
            <a:pPr algn="just"/>
            <a:r>
              <a:rPr lang="en-GB" sz="600" dirty="0" err="1"/>
              <a:t>Techgig</a:t>
            </a:r>
            <a:r>
              <a:rPr lang="en-GB" sz="600" dirty="0"/>
              <a:t>, (2025). </a:t>
            </a:r>
            <a:r>
              <a:rPr lang="en-GB" sz="600" i="1" dirty="0"/>
              <a:t>Amazon delivers the largest selection of products to prime members in India. </a:t>
            </a:r>
            <a:r>
              <a:rPr lang="en-GB" sz="600" dirty="0"/>
              <a:t>Available at: </a:t>
            </a:r>
            <a:r>
              <a:rPr lang="en-GB" sz="600" u="sng" dirty="0">
                <a:hlinkClick r:id="rId31"/>
              </a:rPr>
              <a:t>https://content.techgig.com/technology/amazon-delivers-the-largest-selection-of-products-to-prime-members-in-india/articleshow/112186749.cms</a:t>
            </a:r>
            <a:r>
              <a:rPr lang="en-GB" sz="600" dirty="0"/>
              <a:t> (Accessed on: 27 January 2026)</a:t>
            </a:r>
            <a:endParaRPr lang="en-US" sz="600" dirty="0"/>
          </a:p>
          <a:p>
            <a:pPr algn="just"/>
            <a:r>
              <a:rPr lang="en-IN" sz="600" dirty="0"/>
              <a:t>The Grocer, (2024). </a:t>
            </a:r>
            <a:r>
              <a:rPr lang="en-IN" sz="600" i="1" dirty="0"/>
              <a:t>Tesco is feeding </a:t>
            </a:r>
            <a:r>
              <a:rPr lang="en-IN" sz="600" i="1" dirty="0" err="1"/>
              <a:t>Clubcard</a:t>
            </a:r>
            <a:r>
              <a:rPr lang="en-IN" sz="600" i="1" dirty="0"/>
              <a:t> data to AI. Are shoppers on board?</a:t>
            </a:r>
            <a:r>
              <a:rPr lang="en-IN" sz="600" dirty="0"/>
              <a:t>. Available at: https://www.thegrocer.co.uk/comment-and-opinion/tesco-is-feeding-clubcard-data-to-ai-are-shoppers-on-board/696056.article (Accessed: 01 February 2026).</a:t>
            </a:r>
            <a:endParaRPr lang="en-US" sz="600" dirty="0"/>
          </a:p>
          <a:p>
            <a:pPr algn="just"/>
            <a:r>
              <a:rPr lang="en-IN" sz="600" dirty="0"/>
              <a:t>The Guardian, (2022). </a:t>
            </a:r>
            <a:r>
              <a:rPr lang="en-IN" sz="600" i="1" dirty="0"/>
              <a:t>Tesco shoppers buy fewer items amid ‘unprecedented’ cost of living squeeze.</a:t>
            </a:r>
            <a:r>
              <a:rPr lang="en-IN" sz="600" dirty="0"/>
              <a:t> Available at: </a:t>
            </a:r>
            <a:r>
              <a:rPr lang="en-IN" sz="600" u="sng" dirty="0">
                <a:hlinkClick r:id="rId32"/>
              </a:rPr>
              <a:t>https://www.theguardian.com/business/2022/jun/17/tesco-sales-fall-amid-unprecedented-increases-in-cost-of-living</a:t>
            </a:r>
            <a:r>
              <a:rPr lang="en-IN" sz="600" dirty="0"/>
              <a:t> (Accessed: 02 February 2026).</a:t>
            </a:r>
            <a:endParaRPr lang="en-US" sz="600" dirty="0"/>
          </a:p>
          <a:p>
            <a:pPr algn="just"/>
            <a:r>
              <a:rPr lang="en-GB" sz="600" dirty="0" err="1"/>
              <a:t>Voxelmatters</a:t>
            </a:r>
            <a:r>
              <a:rPr lang="en-GB" sz="600" dirty="0"/>
              <a:t>, (2022). </a:t>
            </a:r>
            <a:r>
              <a:rPr lang="en-GB" sz="600" i="1" dirty="0"/>
              <a:t>Progressive Technology Group.</a:t>
            </a:r>
            <a:r>
              <a:rPr lang="en-GB" sz="600" dirty="0"/>
              <a:t> Available at: </a:t>
            </a:r>
            <a:r>
              <a:rPr lang="en-GB" sz="600" u="sng" dirty="0">
                <a:hlinkClick r:id="rId33"/>
              </a:rPr>
              <a:t>https://www.voxelmatters.directory/company/progressive-technology-group/</a:t>
            </a:r>
            <a:r>
              <a:rPr lang="en-GB" sz="600" dirty="0"/>
              <a:t> (Accessed on: 27 January 2026)</a:t>
            </a:r>
            <a:endParaRPr lang="en-US" sz="600" dirty="0"/>
          </a:p>
          <a:p>
            <a:pPr algn="just"/>
            <a:r>
              <a:rPr lang="en-GB" sz="600" dirty="0" err="1"/>
              <a:t>Wallstreetmojo</a:t>
            </a:r>
            <a:r>
              <a:rPr lang="en-GB" sz="600" dirty="0"/>
              <a:t>, (2022). </a:t>
            </a:r>
            <a:r>
              <a:rPr lang="en-GB" sz="600" i="1" dirty="0"/>
              <a:t>Management Information System.</a:t>
            </a:r>
            <a:r>
              <a:rPr lang="en-GB" sz="600" dirty="0"/>
              <a:t> Available at: </a:t>
            </a:r>
            <a:r>
              <a:rPr lang="en-GB" sz="600" u="sng" dirty="0">
                <a:hlinkClick r:id="rId34"/>
              </a:rPr>
              <a:t>https://www.wallstreetmojo.com/management-information-system/</a:t>
            </a:r>
            <a:r>
              <a:rPr lang="en-GB" sz="600" dirty="0"/>
              <a:t> (Accessed on: 27 January 2026)</a:t>
            </a:r>
            <a:endParaRPr lang="en-US" sz="600" dirty="0"/>
          </a:p>
          <a:p>
            <a:pPr algn="just"/>
            <a:r>
              <a:rPr lang="en-GB" sz="600" dirty="0"/>
              <a:t>Your shortlist, (2023). </a:t>
            </a:r>
            <a:r>
              <a:rPr lang="en-GB" sz="600" i="1" dirty="0"/>
              <a:t>Amazon Prime: How CRM is The Secret Behind Amazon’s Success.</a:t>
            </a:r>
            <a:r>
              <a:rPr lang="en-GB" sz="600" dirty="0"/>
              <a:t> Available at: </a:t>
            </a:r>
            <a:r>
              <a:rPr lang="en-GB" sz="600" u="sng" dirty="0">
                <a:hlinkClick r:id="rId35"/>
              </a:rPr>
              <a:t>https://yourshortlist.com/case-study-how-crm-is-the-secret-behind-amazons-success/</a:t>
            </a:r>
            <a:r>
              <a:rPr lang="en-GB" sz="600" dirty="0"/>
              <a:t> (Accessed on: 24 January 2026)</a:t>
            </a:r>
            <a:endParaRPr lang="en-US" sz="600" dirty="0"/>
          </a:p>
          <a:p>
            <a:pPr algn="just"/>
            <a:endParaRPr lang="en-IN" sz="600" dirty="0">
              <a:solidFill>
                <a:schemeClr val="tx1"/>
              </a:solidFill>
            </a:endParaRPr>
          </a:p>
        </p:txBody>
      </p:sp>
    </p:spTree>
    <p:extLst>
      <p:ext uri="{BB962C8B-B14F-4D97-AF65-F5344CB8AC3E}">
        <p14:creationId xmlns:p14="http://schemas.microsoft.com/office/powerpoint/2010/main" val="321111266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4804</Words>
  <Application>Microsoft Office PowerPoint</Application>
  <PresentationFormat>On-screen Show (4:3)</PresentationFormat>
  <Paragraphs>213</Paragraphs>
  <Slides>20</Slides>
  <Notes>18</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Facet</vt:lpstr>
      <vt:lpstr>PowerPoint Presentation</vt:lpstr>
      <vt:lpstr>Introduction</vt:lpstr>
      <vt:lpstr>UK-company case study slide (Tesco Plc)</vt:lpstr>
      <vt:lpstr>Introduction to different information systems</vt:lpstr>
      <vt:lpstr>Management Information System </vt:lpstr>
      <vt:lpstr>Enterprise Resource Planning System or ERP System </vt:lpstr>
      <vt:lpstr>Customer Relationship Management or CRM System </vt:lpstr>
      <vt:lpstr>Analysation and comparison of Systems</vt:lpstr>
      <vt:lpstr>CRM System </vt:lpstr>
      <vt:lpstr>Management Information System (MIS) </vt:lpstr>
      <vt:lpstr>Critical comparison</vt:lpstr>
      <vt:lpstr>Ethical Consideration</vt:lpstr>
      <vt:lpstr>Ethical concerns including AI decision making </vt:lpstr>
      <vt:lpstr>Employee monitoring, risk mitigation and ensure responsible use </vt:lpstr>
      <vt:lpstr>Real-world case studies</vt:lpstr>
      <vt:lpstr>Tesco </vt:lpstr>
      <vt:lpstr>Amazon </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Nicoleta Busu</cp:lastModifiedBy>
  <cp:revision>2</cp:revision>
  <dcterms:created xsi:type="dcterms:W3CDTF">2026-01-24T12:12:47Z</dcterms:created>
  <dcterms:modified xsi:type="dcterms:W3CDTF">2026-02-03T09:50:33Z</dcterms:modified>
</cp:coreProperties>
</file>