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9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8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3/23/2022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5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31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585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68085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256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23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2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421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528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476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457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lIns="109728" tIns="109728" rIns="109728" bIns="91440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lIns="109728" tIns="109728" rIns="109728" bIns="9144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r">
              <a:defRPr sz="1050" spc="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3/23/2022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l">
              <a:defRPr sz="1050" spc="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r">
              <a:defRPr sz="1000" b="1" spc="0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579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i="0" kern="1200" spc="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4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4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2000" i="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4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4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600" i="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4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1EA24-F953-4334-8FF3-47AED19B3F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5364937" cy="3339390"/>
          </a:xfrm>
        </p:spPr>
        <p:txBody>
          <a:bodyPr anchor="ctr">
            <a:normAutofit/>
          </a:bodyPr>
          <a:lstStyle/>
          <a:p>
            <a:r>
              <a:rPr lang="en-GB" sz="6000" dirty="0"/>
              <a:t>Seminar Task (Session 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1084C0-7FED-4E24-9818-D9BA1D0F17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876803"/>
            <a:ext cx="5364936" cy="909848"/>
          </a:xfrm>
        </p:spPr>
        <p:txBody>
          <a:bodyPr anchor="t">
            <a:normAutofit/>
          </a:bodyPr>
          <a:lstStyle/>
          <a:p>
            <a:r>
              <a:rPr lang="en-GB" dirty="0"/>
              <a:t>Dr Stuart Jones</a:t>
            </a:r>
          </a:p>
        </p:txBody>
      </p:sp>
      <p:pic>
        <p:nvPicPr>
          <p:cNvPr id="4" name="Picture 3" descr="Abstract background of polygonal shape">
            <a:extLst>
              <a:ext uri="{FF2B5EF4-FFF2-40B4-BE49-F238E27FC236}">
                <a16:creationId xmlns:a16="http://schemas.microsoft.com/office/drawing/2014/main" id="{56B80891-B0F1-1284-830E-24FB9B2289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18" r="34413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267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EA24-F953-4334-8FF3-47AED19B3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6000" dirty="0"/>
              <a:t>Seminar Task (Session 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1084C0-7FED-4E24-9818-D9BA1D0F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 lnSpcReduction="10000"/>
          </a:bodyPr>
          <a:lstStyle/>
          <a:p>
            <a:r>
              <a:rPr lang="en-GB" dirty="0"/>
              <a:t>In groups – I want you to work together and to prepare, plan and present a presentation (with Neuroscientific research) on one of the following questions. </a:t>
            </a:r>
          </a:p>
          <a:p>
            <a:endParaRPr lang="en-GB" dirty="0"/>
          </a:p>
          <a:p>
            <a:r>
              <a:rPr lang="en-GB" dirty="0"/>
              <a:t>1 – Group 1 – How has challenged / supported traditional theories of attention (e.g. Early vs Late Selection). </a:t>
            </a:r>
          </a:p>
          <a:p>
            <a:endParaRPr lang="en-GB" dirty="0"/>
          </a:p>
          <a:p>
            <a:r>
              <a:rPr lang="en-GB" dirty="0"/>
              <a:t>2 – Group 2 – How has Neuroscience assisted in our understanding of social cognition. </a:t>
            </a:r>
          </a:p>
        </p:txBody>
      </p:sp>
      <p:pic>
        <p:nvPicPr>
          <p:cNvPr id="4" name="Picture 3" descr="Abstract background of polygonal shape">
            <a:extLst>
              <a:ext uri="{FF2B5EF4-FFF2-40B4-BE49-F238E27FC236}">
                <a16:creationId xmlns:a16="http://schemas.microsoft.com/office/drawing/2014/main" id="{56B80891-B0F1-1284-830E-24FB9B2289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18" r="34413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37269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LightSeedRightStep">
      <a:dk1>
        <a:srgbClr val="000000"/>
      </a:dk1>
      <a:lt1>
        <a:srgbClr val="FFFFFF"/>
      </a:lt1>
      <a:dk2>
        <a:srgbClr val="242E41"/>
      </a:dk2>
      <a:lt2>
        <a:srgbClr val="E8E2E3"/>
      </a:lt2>
      <a:accent1>
        <a:srgbClr val="70ABA1"/>
      </a:accent1>
      <a:accent2>
        <a:srgbClr val="63ABC3"/>
      </a:accent2>
      <a:accent3>
        <a:srgbClr val="869FD0"/>
      </a:accent3>
      <a:accent4>
        <a:srgbClr val="7871C8"/>
      </a:accent4>
      <a:accent5>
        <a:srgbClr val="AE8AD2"/>
      </a:accent5>
      <a:accent6>
        <a:srgbClr val="C171C8"/>
      </a:accent6>
      <a:hlink>
        <a:srgbClr val="AE6975"/>
      </a:hlink>
      <a:folHlink>
        <a:srgbClr val="7F7F7F"/>
      </a:folHlink>
    </a:clrScheme>
    <a:fontScheme name="Custom 211">
      <a:majorFont>
        <a:latin typeface="Sakkal Majalla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85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Sakkal Majalla</vt:lpstr>
      <vt:lpstr>Segoe UI</vt:lpstr>
      <vt:lpstr>HeadlinesVTI</vt:lpstr>
      <vt:lpstr>Seminar Task (Session 4)</vt:lpstr>
      <vt:lpstr>Seminar Task (Session 4)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Task (Session 4)</dc:title>
  <dc:creator>Stuart Jones</dc:creator>
  <cp:lastModifiedBy>Stuart Jones</cp:lastModifiedBy>
  <cp:revision>1</cp:revision>
  <dcterms:created xsi:type="dcterms:W3CDTF">2022-03-23T12:30:23Z</dcterms:created>
  <dcterms:modified xsi:type="dcterms:W3CDTF">2022-03-23T12:34:38Z</dcterms:modified>
</cp:coreProperties>
</file>