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6" r:id="rId1"/>
  </p:sldMasterIdLst>
  <p:notesMasterIdLst>
    <p:notesMasterId r:id="rId58"/>
  </p:notesMasterIdLst>
  <p:sldIdLst>
    <p:sldId id="328" r:id="rId2"/>
    <p:sldId id="342" r:id="rId3"/>
    <p:sldId id="257" r:id="rId4"/>
    <p:sldId id="267" r:id="rId5"/>
    <p:sldId id="271" r:id="rId6"/>
    <p:sldId id="268" r:id="rId7"/>
    <p:sldId id="269" r:id="rId8"/>
    <p:sldId id="258" r:id="rId9"/>
    <p:sldId id="259" r:id="rId10"/>
    <p:sldId id="260" r:id="rId11"/>
    <p:sldId id="261" r:id="rId12"/>
    <p:sldId id="262" r:id="rId13"/>
    <p:sldId id="263" r:id="rId14"/>
    <p:sldId id="264" r:id="rId15"/>
    <p:sldId id="265" r:id="rId16"/>
    <p:sldId id="266" r:id="rId17"/>
    <p:sldId id="286" r:id="rId18"/>
    <p:sldId id="287" r:id="rId19"/>
    <p:sldId id="288" r:id="rId20"/>
    <p:sldId id="289" r:id="rId21"/>
    <p:sldId id="290" r:id="rId22"/>
    <p:sldId id="291" r:id="rId23"/>
    <p:sldId id="292" r:id="rId24"/>
    <p:sldId id="293" r:id="rId25"/>
    <p:sldId id="294" r:id="rId26"/>
    <p:sldId id="295" r:id="rId27"/>
    <p:sldId id="296" r:id="rId28"/>
    <p:sldId id="297" r:id="rId29"/>
    <p:sldId id="298" r:id="rId30"/>
    <p:sldId id="299" r:id="rId31"/>
    <p:sldId id="300" r:id="rId32"/>
    <p:sldId id="329" r:id="rId33"/>
    <p:sldId id="330" r:id="rId34"/>
    <p:sldId id="331" r:id="rId35"/>
    <p:sldId id="332" r:id="rId36"/>
    <p:sldId id="333" r:id="rId37"/>
    <p:sldId id="334" r:id="rId38"/>
    <p:sldId id="335" r:id="rId39"/>
    <p:sldId id="336" r:id="rId40"/>
    <p:sldId id="338" r:id="rId41"/>
    <p:sldId id="256" r:id="rId42"/>
    <p:sldId id="343" r:id="rId43"/>
    <p:sldId id="344" r:id="rId44"/>
    <p:sldId id="345" r:id="rId45"/>
    <p:sldId id="346" r:id="rId46"/>
    <p:sldId id="347" r:id="rId47"/>
    <p:sldId id="348" r:id="rId48"/>
    <p:sldId id="349" r:id="rId49"/>
    <p:sldId id="350" r:id="rId50"/>
    <p:sldId id="351" r:id="rId51"/>
    <p:sldId id="352" r:id="rId52"/>
    <p:sldId id="353" r:id="rId53"/>
    <p:sldId id="354" r:id="rId54"/>
    <p:sldId id="355" r:id="rId55"/>
    <p:sldId id="356" r:id="rId56"/>
    <p:sldId id="270"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9165FD-4E57-43FB-BED4-2064E5B620E1}" v="39" dt="2026-03-15T22:39:42.2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283"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eta Dasa" userId="393cf5c235552bce" providerId="LiveId" clId="{C20DAA24-3D88-46AF-A076-C9FF2E420D6D}"/>
    <pc:docChg chg="custSel addSld delSld modSld sldOrd modMainMaster">
      <pc:chgData name="geeta Dasa" userId="393cf5c235552bce" providerId="LiveId" clId="{C20DAA24-3D88-46AF-A076-C9FF2E420D6D}" dt="2026-03-15T22:39:42.296" v="1054"/>
      <pc:docMkLst>
        <pc:docMk/>
      </pc:docMkLst>
      <pc:sldChg chg="del">
        <pc:chgData name="geeta Dasa" userId="393cf5c235552bce" providerId="LiveId" clId="{C20DAA24-3D88-46AF-A076-C9FF2E420D6D}" dt="2026-03-15T22:26:35.499" v="943" actId="2696"/>
        <pc:sldMkLst>
          <pc:docMk/>
          <pc:sldMk cId="3637685906" sldId="256"/>
        </pc:sldMkLst>
      </pc:sldChg>
      <pc:sldChg chg="add">
        <pc:chgData name="geeta Dasa" userId="393cf5c235552bce" providerId="LiveId" clId="{C20DAA24-3D88-46AF-A076-C9FF2E420D6D}" dt="2026-03-15T22:30:25.194" v="960"/>
        <pc:sldMkLst>
          <pc:docMk/>
          <pc:sldMk cId="3756913970" sldId="256"/>
        </pc:sldMkLst>
      </pc:sldChg>
      <pc:sldChg chg="modSp mod">
        <pc:chgData name="geeta Dasa" userId="393cf5c235552bce" providerId="LiveId" clId="{C20DAA24-3D88-46AF-A076-C9FF2E420D6D}" dt="2026-03-15T22:39:42.296" v="1054"/>
        <pc:sldMkLst>
          <pc:docMk/>
          <pc:sldMk cId="2346152396" sldId="257"/>
        </pc:sldMkLst>
        <pc:spChg chg="mod">
          <ac:chgData name="geeta Dasa" userId="393cf5c235552bce" providerId="LiveId" clId="{C20DAA24-3D88-46AF-A076-C9FF2E420D6D}" dt="2026-03-15T22:39:42.296" v="1054"/>
          <ac:spMkLst>
            <pc:docMk/>
            <pc:sldMk cId="2346152396" sldId="257"/>
            <ac:spMk id="4" creationId="{3ED8D7C1-FAAD-E682-FA4F-58CC2F23C09E}"/>
          </ac:spMkLst>
        </pc:spChg>
        <pc:spChg chg="mod">
          <ac:chgData name="geeta Dasa" userId="393cf5c235552bce" providerId="LiveId" clId="{C20DAA24-3D88-46AF-A076-C9FF2E420D6D}" dt="2026-03-15T22:39:42.296" v="1054"/>
          <ac:spMkLst>
            <pc:docMk/>
            <pc:sldMk cId="2346152396" sldId="257"/>
            <ac:spMk id="5" creationId="{46EE6F6D-22E0-5839-6781-F2C96DF5BD07}"/>
          </ac:spMkLst>
        </pc:spChg>
        <pc:picChg chg="mod">
          <ac:chgData name="geeta Dasa" userId="393cf5c235552bce" providerId="LiveId" clId="{C20DAA24-3D88-46AF-A076-C9FF2E420D6D}" dt="2026-03-15T22:39:42.296" v="1054"/>
          <ac:picMkLst>
            <pc:docMk/>
            <pc:sldMk cId="2346152396" sldId="257"/>
            <ac:picMk id="7" creationId="{6A22B384-81A2-F216-D6D1-CCDB6E72DC0B}"/>
          </ac:picMkLst>
        </pc:picChg>
      </pc:sldChg>
      <pc:sldChg chg="modSp mod">
        <pc:chgData name="geeta Dasa" userId="393cf5c235552bce" providerId="LiveId" clId="{C20DAA24-3D88-46AF-A076-C9FF2E420D6D}" dt="2026-03-15T22:39:42.296" v="1054"/>
        <pc:sldMkLst>
          <pc:docMk/>
          <pc:sldMk cId="675282162" sldId="258"/>
        </pc:sldMkLst>
        <pc:spChg chg="mod">
          <ac:chgData name="geeta Dasa" userId="393cf5c235552bce" providerId="LiveId" clId="{C20DAA24-3D88-46AF-A076-C9FF2E420D6D}" dt="2026-03-15T22:39:42.296" v="1054"/>
          <ac:spMkLst>
            <pc:docMk/>
            <pc:sldMk cId="675282162" sldId="258"/>
            <ac:spMk id="2" creationId="{83D151B6-4E9E-0387-2CB7-7308F480A426}"/>
          </ac:spMkLst>
        </pc:spChg>
        <pc:spChg chg="mod">
          <ac:chgData name="geeta Dasa" userId="393cf5c235552bce" providerId="LiveId" clId="{C20DAA24-3D88-46AF-A076-C9FF2E420D6D}" dt="2026-03-15T22:39:42.296" v="1054"/>
          <ac:spMkLst>
            <pc:docMk/>
            <pc:sldMk cId="675282162" sldId="258"/>
            <ac:spMk id="3" creationId="{2A24700B-792F-C605-514C-914017A38FDC}"/>
          </ac:spMkLst>
        </pc:spChg>
        <pc:picChg chg="mod">
          <ac:chgData name="geeta Dasa" userId="393cf5c235552bce" providerId="LiveId" clId="{C20DAA24-3D88-46AF-A076-C9FF2E420D6D}" dt="2026-03-15T22:39:42.296" v="1054"/>
          <ac:picMkLst>
            <pc:docMk/>
            <pc:sldMk cId="675282162" sldId="258"/>
            <ac:picMk id="5" creationId="{1AF13CBD-0543-8DA2-8229-F1C542488D74}"/>
          </ac:picMkLst>
        </pc:picChg>
      </pc:sldChg>
      <pc:sldChg chg="modSp mod">
        <pc:chgData name="geeta Dasa" userId="393cf5c235552bce" providerId="LiveId" clId="{C20DAA24-3D88-46AF-A076-C9FF2E420D6D}" dt="2026-03-15T22:39:42.296" v="1054"/>
        <pc:sldMkLst>
          <pc:docMk/>
          <pc:sldMk cId="2996380795" sldId="259"/>
        </pc:sldMkLst>
        <pc:spChg chg="mod">
          <ac:chgData name="geeta Dasa" userId="393cf5c235552bce" providerId="LiveId" clId="{C20DAA24-3D88-46AF-A076-C9FF2E420D6D}" dt="2026-03-15T22:39:42.296" v="1054"/>
          <ac:spMkLst>
            <pc:docMk/>
            <pc:sldMk cId="2996380795" sldId="259"/>
            <ac:spMk id="2" creationId="{2A605A3D-7E5D-C020-3A33-1D490B03086E}"/>
          </ac:spMkLst>
        </pc:spChg>
        <pc:spChg chg="mod">
          <ac:chgData name="geeta Dasa" userId="393cf5c235552bce" providerId="LiveId" clId="{C20DAA24-3D88-46AF-A076-C9FF2E420D6D}" dt="2026-03-15T22:39:42.296" v="1054"/>
          <ac:spMkLst>
            <pc:docMk/>
            <pc:sldMk cId="2996380795" sldId="259"/>
            <ac:spMk id="3" creationId="{3E13D4A0-9553-6F9C-B55A-CB0C6F52FA09}"/>
          </ac:spMkLst>
        </pc:spChg>
      </pc:sldChg>
      <pc:sldChg chg="modSp mod">
        <pc:chgData name="geeta Dasa" userId="393cf5c235552bce" providerId="LiveId" clId="{C20DAA24-3D88-46AF-A076-C9FF2E420D6D}" dt="2026-03-15T22:39:42.296" v="1054"/>
        <pc:sldMkLst>
          <pc:docMk/>
          <pc:sldMk cId="3345896161" sldId="260"/>
        </pc:sldMkLst>
        <pc:spChg chg="mod">
          <ac:chgData name="geeta Dasa" userId="393cf5c235552bce" providerId="LiveId" clId="{C20DAA24-3D88-46AF-A076-C9FF2E420D6D}" dt="2026-03-15T22:39:42.296" v="1054"/>
          <ac:spMkLst>
            <pc:docMk/>
            <pc:sldMk cId="3345896161" sldId="260"/>
            <ac:spMk id="2" creationId="{F61C61B6-6245-A59B-928E-E95593B35B60}"/>
          </ac:spMkLst>
        </pc:spChg>
        <pc:spChg chg="mod">
          <ac:chgData name="geeta Dasa" userId="393cf5c235552bce" providerId="LiveId" clId="{C20DAA24-3D88-46AF-A076-C9FF2E420D6D}" dt="2026-03-15T22:39:42.296" v="1054"/>
          <ac:spMkLst>
            <pc:docMk/>
            <pc:sldMk cId="3345896161" sldId="260"/>
            <ac:spMk id="3" creationId="{E4C70605-EA7C-A211-2BFD-1BD2AC57F72F}"/>
          </ac:spMkLst>
        </pc:spChg>
        <pc:picChg chg="mod">
          <ac:chgData name="geeta Dasa" userId="393cf5c235552bce" providerId="LiveId" clId="{C20DAA24-3D88-46AF-A076-C9FF2E420D6D}" dt="2026-03-15T22:39:42.296" v="1054"/>
          <ac:picMkLst>
            <pc:docMk/>
            <pc:sldMk cId="3345896161" sldId="260"/>
            <ac:picMk id="10" creationId="{C9A3F347-726D-6907-4946-E24B461D3233}"/>
          </ac:picMkLst>
        </pc:picChg>
      </pc:sldChg>
      <pc:sldChg chg="modSp mod">
        <pc:chgData name="geeta Dasa" userId="393cf5c235552bce" providerId="LiveId" clId="{C20DAA24-3D88-46AF-A076-C9FF2E420D6D}" dt="2026-03-15T22:39:42.296" v="1054"/>
        <pc:sldMkLst>
          <pc:docMk/>
          <pc:sldMk cId="1678143340" sldId="261"/>
        </pc:sldMkLst>
        <pc:spChg chg="mod">
          <ac:chgData name="geeta Dasa" userId="393cf5c235552bce" providerId="LiveId" clId="{C20DAA24-3D88-46AF-A076-C9FF2E420D6D}" dt="2026-03-15T22:39:42.296" v="1054"/>
          <ac:spMkLst>
            <pc:docMk/>
            <pc:sldMk cId="1678143340" sldId="261"/>
            <ac:spMk id="2" creationId="{227BC908-E5B0-1D2A-B392-D72D3580FFF7}"/>
          </ac:spMkLst>
        </pc:spChg>
        <pc:spChg chg="mod">
          <ac:chgData name="geeta Dasa" userId="393cf5c235552bce" providerId="LiveId" clId="{C20DAA24-3D88-46AF-A076-C9FF2E420D6D}" dt="2026-03-15T22:39:42.296" v="1054"/>
          <ac:spMkLst>
            <pc:docMk/>
            <pc:sldMk cId="1678143340" sldId="261"/>
            <ac:spMk id="3" creationId="{194F0FCA-3A80-93CA-C2E5-5ACF341B9159}"/>
          </ac:spMkLst>
        </pc:spChg>
        <pc:picChg chg="mod">
          <ac:chgData name="geeta Dasa" userId="393cf5c235552bce" providerId="LiveId" clId="{C20DAA24-3D88-46AF-A076-C9FF2E420D6D}" dt="2026-03-15T22:39:42.296" v="1054"/>
          <ac:picMkLst>
            <pc:docMk/>
            <pc:sldMk cId="1678143340" sldId="261"/>
            <ac:picMk id="10" creationId="{30F8587C-9E25-BEFC-14F4-3D82F2EA18D4}"/>
          </ac:picMkLst>
        </pc:picChg>
      </pc:sldChg>
      <pc:sldChg chg="modSp">
        <pc:chgData name="geeta Dasa" userId="393cf5c235552bce" providerId="LiveId" clId="{C20DAA24-3D88-46AF-A076-C9FF2E420D6D}" dt="2026-03-15T22:39:42.296" v="1054"/>
        <pc:sldMkLst>
          <pc:docMk/>
          <pc:sldMk cId="4205872897" sldId="262"/>
        </pc:sldMkLst>
        <pc:spChg chg="mod">
          <ac:chgData name="geeta Dasa" userId="393cf5c235552bce" providerId="LiveId" clId="{C20DAA24-3D88-46AF-A076-C9FF2E420D6D}" dt="2026-03-15T22:39:42.296" v="1054"/>
          <ac:spMkLst>
            <pc:docMk/>
            <pc:sldMk cId="4205872897" sldId="262"/>
            <ac:spMk id="2" creationId="{03551F91-A61A-265B-CE04-B4F8053B3E98}"/>
          </ac:spMkLst>
        </pc:spChg>
        <pc:spChg chg="mod">
          <ac:chgData name="geeta Dasa" userId="393cf5c235552bce" providerId="LiveId" clId="{C20DAA24-3D88-46AF-A076-C9FF2E420D6D}" dt="2026-03-15T22:39:42.296" v="1054"/>
          <ac:spMkLst>
            <pc:docMk/>
            <pc:sldMk cId="4205872897" sldId="262"/>
            <ac:spMk id="3" creationId="{A52E01AB-2DDB-A2B5-CFEC-A758ECAE0805}"/>
          </ac:spMkLst>
        </pc:spChg>
      </pc:sldChg>
      <pc:sldChg chg="modSp mod">
        <pc:chgData name="geeta Dasa" userId="393cf5c235552bce" providerId="LiveId" clId="{C20DAA24-3D88-46AF-A076-C9FF2E420D6D}" dt="2026-03-15T22:39:42.296" v="1054"/>
        <pc:sldMkLst>
          <pc:docMk/>
          <pc:sldMk cId="3529373051" sldId="263"/>
        </pc:sldMkLst>
        <pc:spChg chg="mod">
          <ac:chgData name="geeta Dasa" userId="393cf5c235552bce" providerId="LiveId" clId="{C20DAA24-3D88-46AF-A076-C9FF2E420D6D}" dt="2026-03-15T22:39:42.296" v="1054"/>
          <ac:spMkLst>
            <pc:docMk/>
            <pc:sldMk cId="3529373051" sldId="263"/>
            <ac:spMk id="2" creationId="{AAAF323A-1194-1FB0-EBF9-1EE72A67D546}"/>
          </ac:spMkLst>
        </pc:spChg>
        <pc:spChg chg="mod">
          <ac:chgData name="geeta Dasa" userId="393cf5c235552bce" providerId="LiveId" clId="{C20DAA24-3D88-46AF-A076-C9FF2E420D6D}" dt="2026-03-15T22:39:42.296" v="1054"/>
          <ac:spMkLst>
            <pc:docMk/>
            <pc:sldMk cId="3529373051" sldId="263"/>
            <ac:spMk id="3" creationId="{5926D55F-6295-CC07-0A7B-30CDD4A4A155}"/>
          </ac:spMkLst>
        </pc:spChg>
        <pc:picChg chg="mod">
          <ac:chgData name="geeta Dasa" userId="393cf5c235552bce" providerId="LiveId" clId="{C20DAA24-3D88-46AF-A076-C9FF2E420D6D}" dt="2026-03-15T22:39:42.296" v="1054"/>
          <ac:picMkLst>
            <pc:docMk/>
            <pc:sldMk cId="3529373051" sldId="263"/>
            <ac:picMk id="5" creationId="{9C83D1D9-EBE4-7820-410F-0872CA8695AF}"/>
          </ac:picMkLst>
        </pc:picChg>
      </pc:sldChg>
      <pc:sldChg chg="modSp mod">
        <pc:chgData name="geeta Dasa" userId="393cf5c235552bce" providerId="LiveId" clId="{C20DAA24-3D88-46AF-A076-C9FF2E420D6D}" dt="2026-03-15T22:39:42.296" v="1054"/>
        <pc:sldMkLst>
          <pc:docMk/>
          <pc:sldMk cId="3308099186" sldId="264"/>
        </pc:sldMkLst>
        <pc:spChg chg="mod">
          <ac:chgData name="geeta Dasa" userId="393cf5c235552bce" providerId="LiveId" clId="{C20DAA24-3D88-46AF-A076-C9FF2E420D6D}" dt="2026-03-15T22:39:42.296" v="1054"/>
          <ac:spMkLst>
            <pc:docMk/>
            <pc:sldMk cId="3308099186" sldId="264"/>
            <ac:spMk id="2" creationId="{F1698085-2BB7-30C6-EB33-9DDC99B76B8F}"/>
          </ac:spMkLst>
        </pc:spChg>
        <pc:spChg chg="mod">
          <ac:chgData name="geeta Dasa" userId="393cf5c235552bce" providerId="LiveId" clId="{C20DAA24-3D88-46AF-A076-C9FF2E420D6D}" dt="2026-03-15T22:39:42.296" v="1054"/>
          <ac:spMkLst>
            <pc:docMk/>
            <pc:sldMk cId="3308099186" sldId="264"/>
            <ac:spMk id="3" creationId="{0B7F85EA-FBEB-4985-6DEA-BEF88E5BDA72}"/>
          </ac:spMkLst>
        </pc:spChg>
      </pc:sldChg>
      <pc:sldChg chg="modSp mod">
        <pc:chgData name="geeta Dasa" userId="393cf5c235552bce" providerId="LiveId" clId="{C20DAA24-3D88-46AF-A076-C9FF2E420D6D}" dt="2026-03-15T22:39:42.296" v="1054"/>
        <pc:sldMkLst>
          <pc:docMk/>
          <pc:sldMk cId="3172946" sldId="265"/>
        </pc:sldMkLst>
        <pc:spChg chg="mod">
          <ac:chgData name="geeta Dasa" userId="393cf5c235552bce" providerId="LiveId" clId="{C20DAA24-3D88-46AF-A076-C9FF2E420D6D}" dt="2026-03-15T22:39:42.296" v="1054"/>
          <ac:spMkLst>
            <pc:docMk/>
            <pc:sldMk cId="3172946" sldId="265"/>
            <ac:spMk id="2" creationId="{7437B818-DBA4-98F1-62A9-BD489AA1D477}"/>
          </ac:spMkLst>
        </pc:spChg>
        <pc:spChg chg="mod">
          <ac:chgData name="geeta Dasa" userId="393cf5c235552bce" providerId="LiveId" clId="{C20DAA24-3D88-46AF-A076-C9FF2E420D6D}" dt="2026-03-15T22:39:42.296" v="1054"/>
          <ac:spMkLst>
            <pc:docMk/>
            <pc:sldMk cId="3172946" sldId="265"/>
            <ac:spMk id="3" creationId="{96FC5EA1-C213-D808-A749-137CB12BBD27}"/>
          </ac:spMkLst>
        </pc:spChg>
      </pc:sldChg>
      <pc:sldChg chg="modSp mod">
        <pc:chgData name="geeta Dasa" userId="393cf5c235552bce" providerId="LiveId" clId="{C20DAA24-3D88-46AF-A076-C9FF2E420D6D}" dt="2026-03-15T21:43:35.138" v="721" actId="27636"/>
        <pc:sldMkLst>
          <pc:docMk/>
          <pc:sldMk cId="187425983" sldId="266"/>
        </pc:sldMkLst>
        <pc:spChg chg="mod">
          <ac:chgData name="geeta Dasa" userId="393cf5c235552bce" providerId="LiveId" clId="{C20DAA24-3D88-46AF-A076-C9FF2E420D6D}" dt="2026-03-15T21:43:35.138" v="721" actId="27636"/>
          <ac:spMkLst>
            <pc:docMk/>
            <pc:sldMk cId="187425983" sldId="266"/>
            <ac:spMk id="3" creationId="{BD07D786-7EEC-B99B-59BE-5E4D14B7C003}"/>
          </ac:spMkLst>
        </pc:spChg>
      </pc:sldChg>
      <pc:sldChg chg="modSp">
        <pc:chgData name="geeta Dasa" userId="393cf5c235552bce" providerId="LiveId" clId="{C20DAA24-3D88-46AF-A076-C9FF2E420D6D}" dt="2026-03-15T22:39:42.296" v="1054"/>
        <pc:sldMkLst>
          <pc:docMk/>
          <pc:sldMk cId="3228502195" sldId="267"/>
        </pc:sldMkLst>
        <pc:spChg chg="mod">
          <ac:chgData name="geeta Dasa" userId="393cf5c235552bce" providerId="LiveId" clId="{C20DAA24-3D88-46AF-A076-C9FF2E420D6D}" dt="2026-03-15T22:39:42.296" v="1054"/>
          <ac:spMkLst>
            <pc:docMk/>
            <pc:sldMk cId="3228502195" sldId="267"/>
            <ac:spMk id="2" creationId="{18B072D5-2FBE-C191-8CBD-0E08F7331C04}"/>
          </ac:spMkLst>
        </pc:spChg>
        <pc:spChg chg="mod">
          <ac:chgData name="geeta Dasa" userId="393cf5c235552bce" providerId="LiveId" clId="{C20DAA24-3D88-46AF-A076-C9FF2E420D6D}" dt="2026-03-15T22:39:42.296" v="1054"/>
          <ac:spMkLst>
            <pc:docMk/>
            <pc:sldMk cId="3228502195" sldId="267"/>
            <ac:spMk id="3" creationId="{87AA1584-507D-AA63-0466-75741C9EA510}"/>
          </ac:spMkLst>
        </pc:spChg>
      </pc:sldChg>
      <pc:sldChg chg="modSp">
        <pc:chgData name="geeta Dasa" userId="393cf5c235552bce" providerId="LiveId" clId="{C20DAA24-3D88-46AF-A076-C9FF2E420D6D}" dt="2026-03-15T22:39:42.296" v="1054"/>
        <pc:sldMkLst>
          <pc:docMk/>
          <pc:sldMk cId="3979383267" sldId="268"/>
        </pc:sldMkLst>
        <pc:spChg chg="mod">
          <ac:chgData name="geeta Dasa" userId="393cf5c235552bce" providerId="LiveId" clId="{C20DAA24-3D88-46AF-A076-C9FF2E420D6D}" dt="2026-03-15T22:39:42.296" v="1054"/>
          <ac:spMkLst>
            <pc:docMk/>
            <pc:sldMk cId="3979383267" sldId="268"/>
            <ac:spMk id="2" creationId="{FB630DCC-D6EA-10B6-6578-8DD5FFB7C568}"/>
          </ac:spMkLst>
        </pc:spChg>
        <pc:spChg chg="mod">
          <ac:chgData name="geeta Dasa" userId="393cf5c235552bce" providerId="LiveId" clId="{C20DAA24-3D88-46AF-A076-C9FF2E420D6D}" dt="2026-03-15T22:39:42.296" v="1054"/>
          <ac:spMkLst>
            <pc:docMk/>
            <pc:sldMk cId="3979383267" sldId="268"/>
            <ac:spMk id="3" creationId="{E4E60CFC-0B02-9486-A8EC-BBB0741F9203}"/>
          </ac:spMkLst>
        </pc:spChg>
      </pc:sldChg>
      <pc:sldChg chg="modSp">
        <pc:chgData name="geeta Dasa" userId="393cf5c235552bce" providerId="LiveId" clId="{C20DAA24-3D88-46AF-A076-C9FF2E420D6D}" dt="2026-03-15T22:39:42.296" v="1054"/>
        <pc:sldMkLst>
          <pc:docMk/>
          <pc:sldMk cId="39333342" sldId="269"/>
        </pc:sldMkLst>
        <pc:spChg chg="mod">
          <ac:chgData name="geeta Dasa" userId="393cf5c235552bce" providerId="LiveId" clId="{C20DAA24-3D88-46AF-A076-C9FF2E420D6D}" dt="2026-03-15T22:39:42.296" v="1054"/>
          <ac:spMkLst>
            <pc:docMk/>
            <pc:sldMk cId="39333342" sldId="269"/>
            <ac:spMk id="2" creationId="{1C0AA621-7272-C0B2-ADA3-E43C10EFFAC3}"/>
          </ac:spMkLst>
        </pc:spChg>
        <pc:spChg chg="mod">
          <ac:chgData name="geeta Dasa" userId="393cf5c235552bce" providerId="LiveId" clId="{C20DAA24-3D88-46AF-A076-C9FF2E420D6D}" dt="2026-03-15T22:39:42.296" v="1054"/>
          <ac:spMkLst>
            <pc:docMk/>
            <pc:sldMk cId="39333342" sldId="269"/>
            <ac:spMk id="3" creationId="{785DCE14-07DA-B8F1-671F-5403A233FAA0}"/>
          </ac:spMkLst>
        </pc:spChg>
      </pc:sldChg>
      <pc:sldChg chg="add del">
        <pc:chgData name="geeta Dasa" userId="393cf5c235552bce" providerId="LiveId" clId="{C20DAA24-3D88-46AF-A076-C9FF2E420D6D}" dt="2026-03-15T20:51:50.317" v="15" actId="2696"/>
        <pc:sldMkLst>
          <pc:docMk/>
          <pc:sldMk cId="943478801" sldId="270"/>
        </pc:sldMkLst>
      </pc:sldChg>
      <pc:sldChg chg="modSp add mod">
        <pc:chgData name="geeta Dasa" userId="393cf5c235552bce" providerId="LiveId" clId="{C20DAA24-3D88-46AF-A076-C9FF2E420D6D}" dt="2026-03-15T22:39:42.296" v="1054"/>
        <pc:sldMkLst>
          <pc:docMk/>
          <pc:sldMk cId="1786409869" sldId="270"/>
        </pc:sldMkLst>
        <pc:spChg chg="mod">
          <ac:chgData name="geeta Dasa" userId="393cf5c235552bce" providerId="LiveId" clId="{C20DAA24-3D88-46AF-A076-C9FF2E420D6D}" dt="2026-03-15T22:39:42.296" v="1054"/>
          <ac:spMkLst>
            <pc:docMk/>
            <pc:sldMk cId="1786409869" sldId="270"/>
            <ac:spMk id="2" creationId="{09B90543-25D2-7A70-91DB-9CC1CD53B05B}"/>
          </ac:spMkLst>
        </pc:spChg>
        <pc:spChg chg="mod">
          <ac:chgData name="geeta Dasa" userId="393cf5c235552bce" providerId="LiveId" clId="{C20DAA24-3D88-46AF-A076-C9FF2E420D6D}" dt="2026-03-15T22:39:42.296" v="1054"/>
          <ac:spMkLst>
            <pc:docMk/>
            <pc:sldMk cId="1786409869" sldId="270"/>
            <ac:spMk id="3" creationId="{CA587BFE-7862-46C9-BB87-B076E1E1BA9C}"/>
          </ac:spMkLst>
        </pc:spChg>
      </pc:sldChg>
      <pc:sldChg chg="modSp add del mod">
        <pc:chgData name="geeta Dasa" userId="393cf5c235552bce" providerId="LiveId" clId="{C20DAA24-3D88-46AF-A076-C9FF2E420D6D}" dt="2026-03-15T22:29:03.215" v="959" actId="2696"/>
        <pc:sldMkLst>
          <pc:docMk/>
          <pc:sldMk cId="3584902496" sldId="270"/>
        </pc:sldMkLst>
        <pc:spChg chg="mod">
          <ac:chgData name="geeta Dasa" userId="393cf5c235552bce" providerId="LiveId" clId="{C20DAA24-3D88-46AF-A076-C9FF2E420D6D}" dt="2026-03-15T21:43:52.656" v="725"/>
          <ac:spMkLst>
            <pc:docMk/>
            <pc:sldMk cId="3584902496" sldId="270"/>
            <ac:spMk id="2" creationId="{09B90543-25D2-7A70-91DB-9CC1CD53B05B}"/>
          </ac:spMkLst>
        </pc:spChg>
        <pc:spChg chg="mod">
          <ac:chgData name="geeta Dasa" userId="393cf5c235552bce" providerId="LiveId" clId="{C20DAA24-3D88-46AF-A076-C9FF2E420D6D}" dt="2026-03-15T21:43:52.656" v="725"/>
          <ac:spMkLst>
            <pc:docMk/>
            <pc:sldMk cId="3584902496" sldId="270"/>
            <ac:spMk id="3" creationId="{CA587BFE-7862-46C9-BB87-B076E1E1BA9C}"/>
          </ac:spMkLst>
        </pc:spChg>
      </pc:sldChg>
      <pc:sldChg chg="modSp add del mod">
        <pc:chgData name="geeta Dasa" userId="393cf5c235552bce" providerId="LiveId" clId="{C20DAA24-3D88-46AF-A076-C9FF2E420D6D}" dt="2026-03-15T21:03:16.773" v="58" actId="2696"/>
        <pc:sldMkLst>
          <pc:docMk/>
          <pc:sldMk cId="3586423052" sldId="270"/>
        </pc:sldMkLst>
        <pc:spChg chg="mod">
          <ac:chgData name="geeta Dasa" userId="393cf5c235552bce" providerId="LiveId" clId="{C20DAA24-3D88-46AF-A076-C9FF2E420D6D}" dt="2026-03-15T21:01:06.187" v="42" actId="27636"/>
          <ac:spMkLst>
            <pc:docMk/>
            <pc:sldMk cId="3586423052" sldId="270"/>
            <ac:spMk id="3" creationId="{CA587BFE-7862-46C9-BB87-B076E1E1BA9C}"/>
          </ac:spMkLst>
        </pc:spChg>
      </pc:sldChg>
      <pc:sldChg chg="modSp mod">
        <pc:chgData name="geeta Dasa" userId="393cf5c235552bce" providerId="LiveId" clId="{C20DAA24-3D88-46AF-A076-C9FF2E420D6D}" dt="2026-03-15T22:39:42.296" v="1054"/>
        <pc:sldMkLst>
          <pc:docMk/>
          <pc:sldMk cId="3923543228" sldId="271"/>
        </pc:sldMkLst>
        <pc:spChg chg="mod">
          <ac:chgData name="geeta Dasa" userId="393cf5c235552bce" providerId="LiveId" clId="{C20DAA24-3D88-46AF-A076-C9FF2E420D6D}" dt="2026-03-15T22:39:42.296" v="1054"/>
          <ac:spMkLst>
            <pc:docMk/>
            <pc:sldMk cId="3923543228" sldId="271"/>
            <ac:spMk id="2" creationId="{93754CAF-5958-CF9E-6529-AD06A42CB045}"/>
          </ac:spMkLst>
        </pc:spChg>
        <pc:spChg chg="mod">
          <ac:chgData name="geeta Dasa" userId="393cf5c235552bce" providerId="LiveId" clId="{C20DAA24-3D88-46AF-A076-C9FF2E420D6D}" dt="2026-03-15T22:39:42.296" v="1054"/>
          <ac:spMkLst>
            <pc:docMk/>
            <pc:sldMk cId="3923543228" sldId="271"/>
            <ac:spMk id="3" creationId="{F0462A44-B667-27FF-D9DD-181D444C8C30}"/>
          </ac:spMkLst>
        </pc:spChg>
        <pc:picChg chg="mod">
          <ac:chgData name="geeta Dasa" userId="393cf5c235552bce" providerId="LiveId" clId="{C20DAA24-3D88-46AF-A076-C9FF2E420D6D}" dt="2026-03-15T22:39:42.296" v="1054"/>
          <ac:picMkLst>
            <pc:docMk/>
            <pc:sldMk cId="3923543228" sldId="271"/>
            <ac:picMk id="1026" creationId="{8EB43C35-5C83-9C44-D883-298AC0696A4E}"/>
          </ac:picMkLst>
        </pc:picChg>
      </pc:sldChg>
      <pc:sldChg chg="modSp add del mod">
        <pc:chgData name="geeta Dasa" userId="393cf5c235552bce" providerId="LiveId" clId="{C20DAA24-3D88-46AF-A076-C9FF2E420D6D}" dt="2026-03-15T20:49:17.153" v="6" actId="2696"/>
        <pc:sldMkLst>
          <pc:docMk/>
          <pc:sldMk cId="1314772997" sldId="272"/>
        </pc:sldMkLst>
        <pc:spChg chg="mod">
          <ac:chgData name="geeta Dasa" userId="393cf5c235552bce" providerId="LiveId" clId="{C20DAA24-3D88-46AF-A076-C9FF2E420D6D}" dt="2026-03-15T20:39:25.419" v="1" actId="27636"/>
          <ac:spMkLst>
            <pc:docMk/>
            <pc:sldMk cId="1314772997" sldId="272"/>
            <ac:spMk id="3075" creationId="{EE52D70F-3C36-3BA4-31C1-56D07CB7D8B0}"/>
          </ac:spMkLst>
        </pc:spChg>
      </pc:sldChg>
      <pc:sldChg chg="add del">
        <pc:chgData name="geeta Dasa" userId="393cf5c235552bce" providerId="LiveId" clId="{C20DAA24-3D88-46AF-A076-C9FF2E420D6D}" dt="2026-03-15T20:52:13.592" v="20" actId="2696"/>
        <pc:sldMkLst>
          <pc:docMk/>
          <pc:sldMk cId="1567336981" sldId="273"/>
        </pc:sldMkLst>
      </pc:sldChg>
      <pc:sldChg chg="add del">
        <pc:chgData name="geeta Dasa" userId="393cf5c235552bce" providerId="LiveId" clId="{C20DAA24-3D88-46AF-A076-C9FF2E420D6D}" dt="2026-03-15T20:52:09.463" v="19" actId="2696"/>
        <pc:sldMkLst>
          <pc:docMk/>
          <pc:sldMk cId="2806288124" sldId="274"/>
        </pc:sldMkLst>
      </pc:sldChg>
      <pc:sldChg chg="add del">
        <pc:chgData name="geeta Dasa" userId="393cf5c235552bce" providerId="LiveId" clId="{C20DAA24-3D88-46AF-A076-C9FF2E420D6D}" dt="2026-03-15T20:52:03.200" v="18" actId="2696"/>
        <pc:sldMkLst>
          <pc:docMk/>
          <pc:sldMk cId="2022487370" sldId="275"/>
        </pc:sldMkLst>
      </pc:sldChg>
      <pc:sldChg chg="add del">
        <pc:chgData name="geeta Dasa" userId="393cf5c235552bce" providerId="LiveId" clId="{C20DAA24-3D88-46AF-A076-C9FF2E420D6D}" dt="2026-03-15T20:51:59.720" v="17" actId="2696"/>
        <pc:sldMkLst>
          <pc:docMk/>
          <pc:sldMk cId="2895243233" sldId="276"/>
        </pc:sldMkLst>
      </pc:sldChg>
      <pc:sldChg chg="add del">
        <pc:chgData name="geeta Dasa" userId="393cf5c235552bce" providerId="LiveId" clId="{C20DAA24-3D88-46AF-A076-C9FF2E420D6D}" dt="2026-03-15T20:51:55.061" v="16" actId="2696"/>
        <pc:sldMkLst>
          <pc:docMk/>
          <pc:sldMk cId="803574926" sldId="277"/>
        </pc:sldMkLst>
      </pc:sldChg>
      <pc:sldChg chg="modSp add del mod">
        <pc:chgData name="geeta Dasa" userId="393cf5c235552bce" providerId="LiveId" clId="{C20DAA24-3D88-46AF-A076-C9FF2E420D6D}" dt="2026-03-15T20:51:45.644" v="14" actId="2696"/>
        <pc:sldMkLst>
          <pc:docMk/>
          <pc:sldMk cId="3881507052" sldId="278"/>
        </pc:sldMkLst>
        <pc:spChg chg="mod">
          <ac:chgData name="geeta Dasa" userId="393cf5c235552bce" providerId="LiveId" clId="{C20DAA24-3D88-46AF-A076-C9FF2E420D6D}" dt="2026-03-15T20:39:25.520" v="2" actId="27636"/>
          <ac:spMkLst>
            <pc:docMk/>
            <pc:sldMk cId="3881507052" sldId="278"/>
            <ac:spMk id="3" creationId="{C04748DC-BA33-B6A4-E907-081AA2C35702}"/>
          </ac:spMkLst>
        </pc:spChg>
      </pc:sldChg>
      <pc:sldChg chg="add del">
        <pc:chgData name="geeta Dasa" userId="393cf5c235552bce" providerId="LiveId" clId="{C20DAA24-3D88-46AF-A076-C9FF2E420D6D}" dt="2026-03-15T20:51:38.747" v="13" actId="2696"/>
        <pc:sldMkLst>
          <pc:docMk/>
          <pc:sldMk cId="1258392292" sldId="279"/>
        </pc:sldMkLst>
      </pc:sldChg>
      <pc:sldChg chg="modSp add del mod">
        <pc:chgData name="geeta Dasa" userId="393cf5c235552bce" providerId="LiveId" clId="{C20DAA24-3D88-46AF-A076-C9FF2E420D6D}" dt="2026-03-15T20:51:30.312" v="12" actId="2696"/>
        <pc:sldMkLst>
          <pc:docMk/>
          <pc:sldMk cId="2989608023" sldId="280"/>
        </pc:sldMkLst>
        <pc:spChg chg="mod">
          <ac:chgData name="geeta Dasa" userId="393cf5c235552bce" providerId="LiveId" clId="{C20DAA24-3D88-46AF-A076-C9FF2E420D6D}" dt="2026-03-15T20:39:25.530" v="3" actId="27636"/>
          <ac:spMkLst>
            <pc:docMk/>
            <pc:sldMk cId="2989608023" sldId="280"/>
            <ac:spMk id="3" creationId="{EF928022-81C7-E51A-8B24-92783368BE70}"/>
          </ac:spMkLst>
        </pc:spChg>
      </pc:sldChg>
      <pc:sldChg chg="add del">
        <pc:chgData name="geeta Dasa" userId="393cf5c235552bce" providerId="LiveId" clId="{C20DAA24-3D88-46AF-A076-C9FF2E420D6D}" dt="2026-03-15T20:51:07.426" v="11" actId="2696"/>
        <pc:sldMkLst>
          <pc:docMk/>
          <pc:sldMk cId="1495370851" sldId="281"/>
        </pc:sldMkLst>
      </pc:sldChg>
      <pc:sldChg chg="add del">
        <pc:chgData name="geeta Dasa" userId="393cf5c235552bce" providerId="LiveId" clId="{C20DAA24-3D88-46AF-A076-C9FF2E420D6D}" dt="2026-03-15T20:51:03.027" v="10" actId="2696"/>
        <pc:sldMkLst>
          <pc:docMk/>
          <pc:sldMk cId="3591096152" sldId="282"/>
        </pc:sldMkLst>
      </pc:sldChg>
      <pc:sldChg chg="add del">
        <pc:chgData name="geeta Dasa" userId="393cf5c235552bce" providerId="LiveId" clId="{C20DAA24-3D88-46AF-A076-C9FF2E420D6D}" dt="2026-03-15T20:50:49.382" v="9" actId="2696"/>
        <pc:sldMkLst>
          <pc:docMk/>
          <pc:sldMk cId="3356100800" sldId="283"/>
        </pc:sldMkLst>
      </pc:sldChg>
      <pc:sldChg chg="add del">
        <pc:chgData name="geeta Dasa" userId="393cf5c235552bce" providerId="LiveId" clId="{C20DAA24-3D88-46AF-A076-C9FF2E420D6D}" dt="2026-03-15T20:50:23.101" v="8" actId="2696"/>
        <pc:sldMkLst>
          <pc:docMk/>
          <pc:sldMk cId="1163502984" sldId="284"/>
        </pc:sldMkLst>
      </pc:sldChg>
      <pc:sldChg chg="add del">
        <pc:chgData name="geeta Dasa" userId="393cf5c235552bce" providerId="LiveId" clId="{C20DAA24-3D88-46AF-A076-C9FF2E420D6D}" dt="2026-03-15T20:50:17.095" v="7" actId="2696"/>
        <pc:sldMkLst>
          <pc:docMk/>
          <pc:sldMk cId="622917151" sldId="285"/>
        </pc:sldMkLst>
      </pc:sldChg>
      <pc:sldChg chg="modSp add mod">
        <pc:chgData name="geeta Dasa" userId="393cf5c235552bce" providerId="LiveId" clId="{C20DAA24-3D88-46AF-A076-C9FF2E420D6D}" dt="2026-03-15T21:42:20.648" v="661" actId="27636"/>
        <pc:sldMkLst>
          <pc:docMk/>
          <pc:sldMk cId="1171524956" sldId="286"/>
        </pc:sldMkLst>
        <pc:spChg chg="mod">
          <ac:chgData name="geeta Dasa" userId="393cf5c235552bce" providerId="LiveId" clId="{C20DAA24-3D88-46AF-A076-C9FF2E420D6D}" dt="2026-03-15T21:42:20.648" v="661" actId="27636"/>
          <ac:spMkLst>
            <pc:docMk/>
            <pc:sldMk cId="1171524956" sldId="286"/>
            <ac:spMk id="3075" creationId="{EE52D70F-3C36-3BA4-31C1-56D07CB7D8B0}"/>
          </ac:spMkLst>
        </pc:spChg>
      </pc:sldChg>
      <pc:sldChg chg="add">
        <pc:chgData name="geeta Dasa" userId="393cf5c235552bce" providerId="LiveId" clId="{C20DAA24-3D88-46AF-A076-C9FF2E420D6D}" dt="2026-03-15T20:41:09.868" v="4"/>
        <pc:sldMkLst>
          <pc:docMk/>
          <pc:sldMk cId="690691005" sldId="287"/>
        </pc:sldMkLst>
      </pc:sldChg>
      <pc:sldChg chg="modSp add mod">
        <pc:chgData name="geeta Dasa" userId="393cf5c235552bce" providerId="LiveId" clId="{C20DAA24-3D88-46AF-A076-C9FF2E420D6D}" dt="2026-03-15T22:39:42.296" v="1054"/>
        <pc:sldMkLst>
          <pc:docMk/>
          <pc:sldMk cId="4151632399" sldId="288"/>
        </pc:sldMkLst>
        <pc:spChg chg="mod">
          <ac:chgData name="geeta Dasa" userId="393cf5c235552bce" providerId="LiveId" clId="{C20DAA24-3D88-46AF-A076-C9FF2E420D6D}" dt="2026-03-15T22:39:42.296" v="1054"/>
          <ac:spMkLst>
            <pc:docMk/>
            <pc:sldMk cId="4151632399" sldId="288"/>
            <ac:spMk id="5" creationId="{DB3B1896-A240-BD03-69D1-4570CB27C739}"/>
          </ac:spMkLst>
        </pc:spChg>
        <pc:spChg chg="mod">
          <ac:chgData name="geeta Dasa" userId="393cf5c235552bce" providerId="LiveId" clId="{C20DAA24-3D88-46AF-A076-C9FF2E420D6D}" dt="2026-03-15T22:39:42.296" v="1054"/>
          <ac:spMkLst>
            <pc:docMk/>
            <pc:sldMk cId="4151632399" sldId="288"/>
            <ac:spMk id="5122" creationId="{3A19C444-F76B-3038-948D-43F1199E50FD}"/>
          </ac:spMkLst>
        </pc:spChg>
        <pc:picChg chg="mod">
          <ac:chgData name="geeta Dasa" userId="393cf5c235552bce" providerId="LiveId" clId="{C20DAA24-3D88-46AF-A076-C9FF2E420D6D}" dt="2026-03-15T22:39:42.296" v="1054"/>
          <ac:picMkLst>
            <pc:docMk/>
            <pc:sldMk cId="4151632399" sldId="288"/>
            <ac:picMk id="5124" creationId="{50C29B06-0041-0F92-F5FD-8EC7CD1E572A}"/>
          </ac:picMkLst>
        </pc:picChg>
      </pc:sldChg>
      <pc:sldChg chg="modSp add">
        <pc:chgData name="geeta Dasa" userId="393cf5c235552bce" providerId="LiveId" clId="{C20DAA24-3D88-46AF-A076-C9FF2E420D6D}" dt="2026-03-15T22:39:42.296" v="1054"/>
        <pc:sldMkLst>
          <pc:docMk/>
          <pc:sldMk cId="403860169" sldId="289"/>
        </pc:sldMkLst>
        <pc:spChg chg="mod">
          <ac:chgData name="geeta Dasa" userId="393cf5c235552bce" providerId="LiveId" clId="{C20DAA24-3D88-46AF-A076-C9FF2E420D6D}" dt="2026-03-15T22:39:42.296" v="1054"/>
          <ac:spMkLst>
            <pc:docMk/>
            <pc:sldMk cId="403860169" sldId="289"/>
            <ac:spMk id="3" creationId="{1F5272B6-03A4-608D-369F-04799FC4428B}"/>
          </ac:spMkLst>
        </pc:spChg>
        <pc:spChg chg="mod">
          <ac:chgData name="geeta Dasa" userId="393cf5c235552bce" providerId="LiveId" clId="{C20DAA24-3D88-46AF-A076-C9FF2E420D6D}" dt="2026-03-15T22:39:42.296" v="1054"/>
          <ac:spMkLst>
            <pc:docMk/>
            <pc:sldMk cId="403860169" sldId="289"/>
            <ac:spMk id="7170" creationId="{9EA99286-05FC-58E8-F51A-DB3FAA5781A0}"/>
          </ac:spMkLst>
        </pc:spChg>
      </pc:sldChg>
      <pc:sldChg chg="delSp modSp add">
        <pc:chgData name="geeta Dasa" userId="393cf5c235552bce" providerId="LiveId" clId="{C20DAA24-3D88-46AF-A076-C9FF2E420D6D}" dt="2026-03-15T22:39:42.296" v="1054"/>
        <pc:sldMkLst>
          <pc:docMk/>
          <pc:sldMk cId="2901793404" sldId="290"/>
        </pc:sldMkLst>
        <pc:spChg chg="mod">
          <ac:chgData name="geeta Dasa" userId="393cf5c235552bce" providerId="LiveId" clId="{C20DAA24-3D88-46AF-A076-C9FF2E420D6D}" dt="2026-03-15T22:39:42.296" v="1054"/>
          <ac:spMkLst>
            <pc:docMk/>
            <pc:sldMk cId="2901793404" sldId="290"/>
            <ac:spMk id="9218" creationId="{9863415E-0032-9ABD-8D9D-D49CCD54DC59}"/>
          </ac:spMkLst>
        </pc:spChg>
        <pc:spChg chg="del">
          <ac:chgData name="geeta Dasa" userId="393cf5c235552bce" providerId="LiveId" clId="{C20DAA24-3D88-46AF-A076-C9FF2E420D6D}" dt="2026-03-15T22:11:23.182" v="928" actId="478"/>
          <ac:spMkLst>
            <pc:docMk/>
            <pc:sldMk cId="2901793404" sldId="290"/>
            <ac:spMk id="9221" creationId="{F16D1DBD-728D-6BCE-A23C-EA322F6898E6}"/>
          </ac:spMkLst>
        </pc:spChg>
      </pc:sldChg>
      <pc:sldChg chg="modSp add">
        <pc:chgData name="geeta Dasa" userId="393cf5c235552bce" providerId="LiveId" clId="{C20DAA24-3D88-46AF-A076-C9FF2E420D6D}" dt="2026-03-15T22:39:42.296" v="1054"/>
        <pc:sldMkLst>
          <pc:docMk/>
          <pc:sldMk cId="2664348045" sldId="291"/>
        </pc:sldMkLst>
        <pc:spChg chg="mod">
          <ac:chgData name="geeta Dasa" userId="393cf5c235552bce" providerId="LiveId" clId="{C20DAA24-3D88-46AF-A076-C9FF2E420D6D}" dt="2026-03-15T22:39:42.296" v="1054"/>
          <ac:spMkLst>
            <pc:docMk/>
            <pc:sldMk cId="2664348045" sldId="291"/>
            <ac:spMk id="3" creationId="{1AF6A8CE-F9D8-AB91-D4F3-765022702AF4}"/>
          </ac:spMkLst>
        </pc:spChg>
        <pc:spChg chg="mod">
          <ac:chgData name="geeta Dasa" userId="393cf5c235552bce" providerId="LiveId" clId="{C20DAA24-3D88-46AF-A076-C9FF2E420D6D}" dt="2026-03-15T22:39:42.296" v="1054"/>
          <ac:spMkLst>
            <pc:docMk/>
            <pc:sldMk cId="2664348045" sldId="291"/>
            <ac:spMk id="11266" creationId="{D8BBA545-5AFC-629B-EE17-9E1B5F4A630D}"/>
          </ac:spMkLst>
        </pc:spChg>
      </pc:sldChg>
      <pc:sldChg chg="modSp add">
        <pc:chgData name="geeta Dasa" userId="393cf5c235552bce" providerId="LiveId" clId="{C20DAA24-3D88-46AF-A076-C9FF2E420D6D}" dt="2026-03-15T22:39:42.296" v="1054"/>
        <pc:sldMkLst>
          <pc:docMk/>
          <pc:sldMk cId="2315513030" sldId="292"/>
        </pc:sldMkLst>
        <pc:spChg chg="mod">
          <ac:chgData name="geeta Dasa" userId="393cf5c235552bce" providerId="LiveId" clId="{C20DAA24-3D88-46AF-A076-C9FF2E420D6D}" dt="2026-03-15T22:39:42.296" v="1054"/>
          <ac:spMkLst>
            <pc:docMk/>
            <pc:sldMk cId="2315513030" sldId="292"/>
            <ac:spMk id="3" creationId="{B9D6DFF6-FBE6-F659-C06F-E6C376484F6E}"/>
          </ac:spMkLst>
        </pc:spChg>
        <pc:spChg chg="mod">
          <ac:chgData name="geeta Dasa" userId="393cf5c235552bce" providerId="LiveId" clId="{C20DAA24-3D88-46AF-A076-C9FF2E420D6D}" dt="2026-03-15T22:39:42.296" v="1054"/>
          <ac:spMkLst>
            <pc:docMk/>
            <pc:sldMk cId="2315513030" sldId="292"/>
            <ac:spMk id="13314" creationId="{13A5074D-0345-ECFC-5FE9-8F53945A7475}"/>
          </ac:spMkLst>
        </pc:spChg>
      </pc:sldChg>
      <pc:sldChg chg="delSp modSp add mod">
        <pc:chgData name="geeta Dasa" userId="393cf5c235552bce" providerId="LiveId" clId="{C20DAA24-3D88-46AF-A076-C9FF2E420D6D}" dt="2026-03-15T22:39:42.296" v="1054"/>
        <pc:sldMkLst>
          <pc:docMk/>
          <pc:sldMk cId="3257221795" sldId="293"/>
        </pc:sldMkLst>
        <pc:spChg chg="mod">
          <ac:chgData name="geeta Dasa" userId="393cf5c235552bce" providerId="LiveId" clId="{C20DAA24-3D88-46AF-A076-C9FF2E420D6D}" dt="2026-03-15T22:39:42.296" v="1054"/>
          <ac:spMkLst>
            <pc:docMk/>
            <pc:sldMk cId="3257221795" sldId="293"/>
            <ac:spMk id="3" creationId="{C04748DC-BA33-B6A4-E907-081AA2C35702}"/>
          </ac:spMkLst>
        </pc:spChg>
        <pc:spChg chg="mod">
          <ac:chgData name="geeta Dasa" userId="393cf5c235552bce" providerId="LiveId" clId="{C20DAA24-3D88-46AF-A076-C9FF2E420D6D}" dt="2026-03-15T22:39:42.296" v="1054"/>
          <ac:spMkLst>
            <pc:docMk/>
            <pc:sldMk cId="3257221795" sldId="293"/>
            <ac:spMk id="15362" creationId="{4419390E-ABEC-DBEA-7F4F-7F4F77388171}"/>
          </ac:spMkLst>
        </pc:spChg>
        <pc:spChg chg="del">
          <ac:chgData name="geeta Dasa" userId="393cf5c235552bce" providerId="LiveId" clId="{C20DAA24-3D88-46AF-A076-C9FF2E420D6D}" dt="2026-03-15T22:11:30.653" v="929" actId="478"/>
          <ac:spMkLst>
            <pc:docMk/>
            <pc:sldMk cId="3257221795" sldId="293"/>
            <ac:spMk id="15365" creationId="{3D5136ED-DC21-E1C4-F518-BECB75CAE163}"/>
          </ac:spMkLst>
        </pc:spChg>
        <pc:picChg chg="mod">
          <ac:chgData name="geeta Dasa" userId="393cf5c235552bce" providerId="LiveId" clId="{C20DAA24-3D88-46AF-A076-C9FF2E420D6D}" dt="2026-03-15T22:39:42.296" v="1054"/>
          <ac:picMkLst>
            <pc:docMk/>
            <pc:sldMk cId="3257221795" sldId="293"/>
            <ac:picMk id="15364" creationId="{5D9A82AF-6222-FE34-2C90-BD9637E0E091}"/>
          </ac:picMkLst>
        </pc:picChg>
      </pc:sldChg>
      <pc:sldChg chg="modSp add">
        <pc:chgData name="geeta Dasa" userId="393cf5c235552bce" providerId="LiveId" clId="{C20DAA24-3D88-46AF-A076-C9FF2E420D6D}" dt="2026-03-15T22:39:42.296" v="1054"/>
        <pc:sldMkLst>
          <pc:docMk/>
          <pc:sldMk cId="899346561" sldId="294"/>
        </pc:sldMkLst>
        <pc:spChg chg="mod">
          <ac:chgData name="geeta Dasa" userId="393cf5c235552bce" providerId="LiveId" clId="{C20DAA24-3D88-46AF-A076-C9FF2E420D6D}" dt="2026-03-15T22:39:42.296" v="1054"/>
          <ac:spMkLst>
            <pc:docMk/>
            <pc:sldMk cId="899346561" sldId="294"/>
            <ac:spMk id="3" creationId="{6AB30BD6-C593-5F60-E37F-A22D10293A8C}"/>
          </ac:spMkLst>
        </pc:spChg>
        <pc:spChg chg="mod">
          <ac:chgData name="geeta Dasa" userId="393cf5c235552bce" providerId="LiveId" clId="{C20DAA24-3D88-46AF-A076-C9FF2E420D6D}" dt="2026-03-15T22:39:42.296" v="1054"/>
          <ac:spMkLst>
            <pc:docMk/>
            <pc:sldMk cId="899346561" sldId="294"/>
            <ac:spMk id="17410" creationId="{6004F935-EC98-698E-830F-63A1E64B657F}"/>
          </ac:spMkLst>
        </pc:spChg>
      </pc:sldChg>
      <pc:sldChg chg="modSp add mod">
        <pc:chgData name="geeta Dasa" userId="393cf5c235552bce" providerId="LiveId" clId="{C20DAA24-3D88-46AF-A076-C9FF2E420D6D}" dt="2026-03-15T22:39:42.296" v="1054"/>
        <pc:sldMkLst>
          <pc:docMk/>
          <pc:sldMk cId="1430678522" sldId="295"/>
        </pc:sldMkLst>
        <pc:spChg chg="mod">
          <ac:chgData name="geeta Dasa" userId="393cf5c235552bce" providerId="LiveId" clId="{C20DAA24-3D88-46AF-A076-C9FF2E420D6D}" dt="2026-03-15T22:39:42.296" v="1054"/>
          <ac:spMkLst>
            <pc:docMk/>
            <pc:sldMk cId="1430678522" sldId="295"/>
            <ac:spMk id="3" creationId="{EF928022-81C7-E51A-8B24-92783368BE70}"/>
          </ac:spMkLst>
        </pc:spChg>
        <pc:spChg chg="mod">
          <ac:chgData name="geeta Dasa" userId="393cf5c235552bce" providerId="LiveId" clId="{C20DAA24-3D88-46AF-A076-C9FF2E420D6D}" dt="2026-03-15T22:39:42.296" v="1054"/>
          <ac:spMkLst>
            <pc:docMk/>
            <pc:sldMk cId="1430678522" sldId="295"/>
            <ac:spMk id="19458" creationId="{5961D622-6955-FE14-6BB0-D7C58EAE918E}"/>
          </ac:spMkLst>
        </pc:spChg>
      </pc:sldChg>
      <pc:sldChg chg="modSp add">
        <pc:chgData name="geeta Dasa" userId="393cf5c235552bce" providerId="LiveId" clId="{C20DAA24-3D88-46AF-A076-C9FF2E420D6D}" dt="2026-03-15T22:39:42.296" v="1054"/>
        <pc:sldMkLst>
          <pc:docMk/>
          <pc:sldMk cId="3750712377" sldId="296"/>
        </pc:sldMkLst>
        <pc:spChg chg="mod">
          <ac:chgData name="geeta Dasa" userId="393cf5c235552bce" providerId="LiveId" clId="{C20DAA24-3D88-46AF-A076-C9FF2E420D6D}" dt="2026-03-15T22:39:42.296" v="1054"/>
          <ac:spMkLst>
            <pc:docMk/>
            <pc:sldMk cId="3750712377" sldId="296"/>
            <ac:spMk id="3" creationId="{488CB899-D635-9A2F-3121-A665EDB40683}"/>
          </ac:spMkLst>
        </pc:spChg>
        <pc:spChg chg="mod">
          <ac:chgData name="geeta Dasa" userId="393cf5c235552bce" providerId="LiveId" clId="{C20DAA24-3D88-46AF-A076-C9FF2E420D6D}" dt="2026-03-15T22:39:42.296" v="1054"/>
          <ac:spMkLst>
            <pc:docMk/>
            <pc:sldMk cId="3750712377" sldId="296"/>
            <ac:spMk id="21506" creationId="{E12C737C-D4A5-75CB-EAAD-CDE7074F0B71}"/>
          </ac:spMkLst>
        </pc:spChg>
      </pc:sldChg>
      <pc:sldChg chg="modSp add">
        <pc:chgData name="geeta Dasa" userId="393cf5c235552bce" providerId="LiveId" clId="{C20DAA24-3D88-46AF-A076-C9FF2E420D6D}" dt="2026-03-15T22:39:42.296" v="1054"/>
        <pc:sldMkLst>
          <pc:docMk/>
          <pc:sldMk cId="2398468207" sldId="297"/>
        </pc:sldMkLst>
        <pc:spChg chg="mod">
          <ac:chgData name="geeta Dasa" userId="393cf5c235552bce" providerId="LiveId" clId="{C20DAA24-3D88-46AF-A076-C9FF2E420D6D}" dt="2026-03-15T22:39:42.296" v="1054"/>
          <ac:spMkLst>
            <pc:docMk/>
            <pc:sldMk cId="2398468207" sldId="297"/>
            <ac:spMk id="23554" creationId="{C124E18C-52B7-46EC-5860-1BC6864E32BB}"/>
          </ac:spMkLst>
        </pc:spChg>
      </pc:sldChg>
      <pc:sldChg chg="modSp add">
        <pc:chgData name="geeta Dasa" userId="393cf5c235552bce" providerId="LiveId" clId="{C20DAA24-3D88-46AF-A076-C9FF2E420D6D}" dt="2026-03-15T22:39:42.296" v="1054"/>
        <pc:sldMkLst>
          <pc:docMk/>
          <pc:sldMk cId="1583566882" sldId="298"/>
        </pc:sldMkLst>
        <pc:spChg chg="mod">
          <ac:chgData name="geeta Dasa" userId="393cf5c235552bce" providerId="LiveId" clId="{C20DAA24-3D88-46AF-A076-C9FF2E420D6D}" dt="2026-03-15T22:39:42.296" v="1054"/>
          <ac:spMkLst>
            <pc:docMk/>
            <pc:sldMk cId="1583566882" sldId="298"/>
            <ac:spMk id="3" creationId="{8174CAEA-F7F8-D3C1-C5E1-2BD0023F9204}"/>
          </ac:spMkLst>
        </pc:spChg>
        <pc:spChg chg="mod">
          <ac:chgData name="geeta Dasa" userId="393cf5c235552bce" providerId="LiveId" clId="{C20DAA24-3D88-46AF-A076-C9FF2E420D6D}" dt="2026-03-15T22:39:42.296" v="1054"/>
          <ac:spMkLst>
            <pc:docMk/>
            <pc:sldMk cId="1583566882" sldId="298"/>
            <ac:spMk id="25602" creationId="{0E2918C3-519C-4209-DDD3-8F31D36CCCDA}"/>
          </ac:spMkLst>
        </pc:spChg>
      </pc:sldChg>
      <pc:sldChg chg="delSp modSp add mod">
        <pc:chgData name="geeta Dasa" userId="393cf5c235552bce" providerId="LiveId" clId="{C20DAA24-3D88-46AF-A076-C9FF2E420D6D}" dt="2026-03-15T22:11:49.557" v="938" actId="478"/>
        <pc:sldMkLst>
          <pc:docMk/>
          <pc:sldMk cId="795057046" sldId="299"/>
        </pc:sldMkLst>
        <pc:spChg chg="mod">
          <ac:chgData name="geeta Dasa" userId="393cf5c235552bce" providerId="LiveId" clId="{C20DAA24-3D88-46AF-A076-C9FF2E420D6D}" dt="2026-03-15T21:43:35.234" v="723" actId="27636"/>
          <ac:spMkLst>
            <pc:docMk/>
            <pc:sldMk cId="795057046" sldId="299"/>
            <ac:spMk id="3" creationId="{72A2D635-24E5-787E-9002-E6BB63B50AC2}"/>
          </ac:spMkLst>
        </pc:spChg>
        <pc:spChg chg="del mod">
          <ac:chgData name="geeta Dasa" userId="393cf5c235552bce" providerId="LiveId" clId="{C20DAA24-3D88-46AF-A076-C9FF2E420D6D}" dt="2026-03-15T22:11:49.557" v="938" actId="478"/>
          <ac:spMkLst>
            <pc:docMk/>
            <pc:sldMk cId="795057046" sldId="299"/>
            <ac:spMk id="27653" creationId="{6129684C-BA12-AE73-579A-7940ED867B1E}"/>
          </ac:spMkLst>
        </pc:spChg>
      </pc:sldChg>
      <pc:sldChg chg="add">
        <pc:chgData name="geeta Dasa" userId="393cf5c235552bce" providerId="LiveId" clId="{C20DAA24-3D88-46AF-A076-C9FF2E420D6D}" dt="2026-03-15T20:41:09.868" v="4"/>
        <pc:sldMkLst>
          <pc:docMk/>
          <pc:sldMk cId="3572006584" sldId="300"/>
        </pc:sldMkLst>
      </pc:sldChg>
      <pc:sldChg chg="add del mod chgLayout">
        <pc:chgData name="geeta Dasa" userId="393cf5c235552bce" providerId="LiveId" clId="{C20DAA24-3D88-46AF-A076-C9FF2E420D6D}" dt="2026-03-15T21:52:28.325" v="745" actId="2696"/>
        <pc:sldMkLst>
          <pc:docMk/>
          <pc:sldMk cId="3115553804" sldId="301"/>
        </pc:sldMkLst>
      </pc:sldChg>
      <pc:sldChg chg="add del">
        <pc:chgData name="geeta Dasa" userId="393cf5c235552bce" providerId="LiveId" clId="{C20DAA24-3D88-46AF-A076-C9FF2E420D6D}" dt="2026-03-15T21:50:29.545" v="737" actId="2696"/>
        <pc:sldMkLst>
          <pc:docMk/>
          <pc:sldMk cId="3897935644" sldId="302"/>
        </pc:sldMkLst>
      </pc:sldChg>
      <pc:sldChg chg="delSp add del mod">
        <pc:chgData name="geeta Dasa" userId="393cf5c235552bce" providerId="LiveId" clId="{C20DAA24-3D88-46AF-A076-C9FF2E420D6D}" dt="2026-03-15T21:59:26.616" v="770" actId="2696"/>
        <pc:sldMkLst>
          <pc:docMk/>
          <pc:sldMk cId="2084574681" sldId="303"/>
        </pc:sldMkLst>
        <pc:spChg chg="del">
          <ac:chgData name="geeta Dasa" userId="393cf5c235552bce" providerId="LiveId" clId="{C20DAA24-3D88-46AF-A076-C9FF2E420D6D}" dt="2026-03-15T21:50:54.856" v="738" actId="21"/>
          <ac:spMkLst>
            <pc:docMk/>
            <pc:sldMk cId="2084574681" sldId="303"/>
            <ac:spMk id="10" creationId="{00000000-0000-0000-0000-000000000000}"/>
          </ac:spMkLst>
        </pc:spChg>
      </pc:sldChg>
      <pc:sldChg chg="add del">
        <pc:chgData name="geeta Dasa" userId="393cf5c235552bce" providerId="LiveId" clId="{C20DAA24-3D88-46AF-A076-C9FF2E420D6D}" dt="2026-03-15T21:59:27.313" v="771" actId="2696"/>
        <pc:sldMkLst>
          <pc:docMk/>
          <pc:sldMk cId="2623746087" sldId="304"/>
        </pc:sldMkLst>
      </pc:sldChg>
      <pc:sldChg chg="add del">
        <pc:chgData name="geeta Dasa" userId="393cf5c235552bce" providerId="LiveId" clId="{C20DAA24-3D88-46AF-A076-C9FF2E420D6D}" dt="2026-03-15T21:59:28.042" v="772" actId="2696"/>
        <pc:sldMkLst>
          <pc:docMk/>
          <pc:sldMk cId="2878287624" sldId="305"/>
        </pc:sldMkLst>
      </pc:sldChg>
      <pc:sldChg chg="add del">
        <pc:chgData name="geeta Dasa" userId="393cf5c235552bce" providerId="LiveId" clId="{C20DAA24-3D88-46AF-A076-C9FF2E420D6D}" dt="2026-03-15T21:59:28.716" v="773" actId="2696"/>
        <pc:sldMkLst>
          <pc:docMk/>
          <pc:sldMk cId="1761092930" sldId="306"/>
        </pc:sldMkLst>
      </pc:sldChg>
      <pc:sldChg chg="delSp add del mod">
        <pc:chgData name="geeta Dasa" userId="393cf5c235552bce" providerId="LiveId" clId="{C20DAA24-3D88-46AF-A076-C9FF2E420D6D}" dt="2026-03-15T21:59:30.020" v="774" actId="2696"/>
        <pc:sldMkLst>
          <pc:docMk/>
          <pc:sldMk cId="3165540093" sldId="307"/>
        </pc:sldMkLst>
        <pc:spChg chg="del">
          <ac:chgData name="geeta Dasa" userId="393cf5c235552bce" providerId="LiveId" clId="{C20DAA24-3D88-46AF-A076-C9FF2E420D6D}" dt="2026-03-15T21:58:48.776" v="767" actId="21"/>
          <ac:spMkLst>
            <pc:docMk/>
            <pc:sldMk cId="3165540093" sldId="307"/>
            <ac:spMk id="8" creationId="{00000000-0000-0000-0000-000000000000}"/>
          </ac:spMkLst>
        </pc:spChg>
      </pc:sldChg>
      <pc:sldChg chg="add del">
        <pc:chgData name="geeta Dasa" userId="393cf5c235552bce" providerId="LiveId" clId="{C20DAA24-3D88-46AF-A076-C9FF2E420D6D}" dt="2026-03-15T21:59:31.396" v="775" actId="2696"/>
        <pc:sldMkLst>
          <pc:docMk/>
          <pc:sldMk cId="4024869548" sldId="308"/>
        </pc:sldMkLst>
      </pc:sldChg>
      <pc:sldChg chg="add del">
        <pc:chgData name="geeta Dasa" userId="393cf5c235552bce" providerId="LiveId" clId="{C20DAA24-3D88-46AF-A076-C9FF2E420D6D}" dt="2026-03-15T21:59:33.978" v="776" actId="2696"/>
        <pc:sldMkLst>
          <pc:docMk/>
          <pc:sldMk cId="2801665249" sldId="309"/>
        </pc:sldMkLst>
      </pc:sldChg>
      <pc:sldChg chg="add del">
        <pc:chgData name="geeta Dasa" userId="393cf5c235552bce" providerId="LiveId" clId="{C20DAA24-3D88-46AF-A076-C9FF2E420D6D}" dt="2026-03-15T21:59:34.975" v="777" actId="2696"/>
        <pc:sldMkLst>
          <pc:docMk/>
          <pc:sldMk cId="102198545" sldId="310"/>
        </pc:sldMkLst>
      </pc:sldChg>
      <pc:sldChg chg="add del">
        <pc:chgData name="geeta Dasa" userId="393cf5c235552bce" providerId="LiveId" clId="{C20DAA24-3D88-46AF-A076-C9FF2E420D6D}" dt="2026-03-15T22:28:56.911" v="944" actId="2696"/>
        <pc:sldMkLst>
          <pc:docMk/>
          <pc:sldMk cId="1306265288" sldId="311"/>
        </pc:sldMkLst>
      </pc:sldChg>
      <pc:sldChg chg="add del">
        <pc:chgData name="geeta Dasa" userId="393cf5c235552bce" providerId="LiveId" clId="{C20DAA24-3D88-46AF-A076-C9FF2E420D6D}" dt="2026-03-15T21:02:06.535" v="43" actId="2696"/>
        <pc:sldMkLst>
          <pc:docMk/>
          <pc:sldMk cId="4046467720" sldId="311"/>
        </pc:sldMkLst>
      </pc:sldChg>
      <pc:sldChg chg="modSp add del mod">
        <pc:chgData name="geeta Dasa" userId="393cf5c235552bce" providerId="LiveId" clId="{C20DAA24-3D88-46AF-A076-C9FF2E420D6D}" dt="2026-03-15T21:02:12.060" v="44" actId="2696"/>
        <pc:sldMkLst>
          <pc:docMk/>
          <pc:sldMk cId="328245990" sldId="312"/>
        </pc:sldMkLst>
        <pc:spChg chg="mod">
          <ac:chgData name="geeta Dasa" userId="393cf5c235552bce" providerId="LiveId" clId="{C20DAA24-3D88-46AF-A076-C9FF2E420D6D}" dt="2026-03-15T21:01:05.877" v="22" actId="27636"/>
          <ac:spMkLst>
            <pc:docMk/>
            <pc:sldMk cId="328245990" sldId="312"/>
            <ac:spMk id="2" creationId="{E29E4EFC-107E-9C2E-94B7-59C10FAEE4E1}"/>
          </ac:spMkLst>
        </pc:spChg>
      </pc:sldChg>
      <pc:sldChg chg="modSp add del mod">
        <pc:chgData name="geeta Dasa" userId="393cf5c235552bce" providerId="LiveId" clId="{C20DAA24-3D88-46AF-A076-C9FF2E420D6D}" dt="2026-03-15T22:28:58.115" v="945" actId="2696"/>
        <pc:sldMkLst>
          <pc:docMk/>
          <pc:sldMk cId="1577212752" sldId="312"/>
        </pc:sldMkLst>
        <pc:spChg chg="mod">
          <ac:chgData name="geeta Dasa" userId="393cf5c235552bce" providerId="LiveId" clId="{C20DAA24-3D88-46AF-A076-C9FF2E420D6D}" dt="2026-03-15T21:43:52.656" v="725"/>
          <ac:spMkLst>
            <pc:docMk/>
            <pc:sldMk cId="1577212752" sldId="312"/>
            <ac:spMk id="2" creationId="{E29E4EFC-107E-9C2E-94B7-59C10FAEE4E1}"/>
          </ac:spMkLst>
        </pc:spChg>
        <pc:spChg chg="mod">
          <ac:chgData name="geeta Dasa" userId="393cf5c235552bce" providerId="LiveId" clId="{C20DAA24-3D88-46AF-A076-C9FF2E420D6D}" dt="2026-03-15T21:43:34.627" v="693" actId="27636"/>
          <ac:spMkLst>
            <pc:docMk/>
            <pc:sldMk cId="1577212752" sldId="312"/>
            <ac:spMk id="3" creationId="{064C6357-60FF-11D8-3E98-225DC33F9CEF}"/>
          </ac:spMkLst>
        </pc:spChg>
      </pc:sldChg>
      <pc:sldChg chg="modSp add del mod">
        <pc:chgData name="geeta Dasa" userId="393cf5c235552bce" providerId="LiveId" clId="{C20DAA24-3D88-46AF-A076-C9FF2E420D6D}" dt="2026-03-15T22:28:58.857" v="946" actId="2696"/>
        <pc:sldMkLst>
          <pc:docMk/>
          <pc:sldMk cId="1873658999" sldId="313"/>
        </pc:sldMkLst>
        <pc:spChg chg="mod">
          <ac:chgData name="geeta Dasa" userId="393cf5c235552bce" providerId="LiveId" clId="{C20DAA24-3D88-46AF-A076-C9FF2E420D6D}" dt="2026-03-15T21:43:52.656" v="725"/>
          <ac:spMkLst>
            <pc:docMk/>
            <pc:sldMk cId="1873658999" sldId="313"/>
            <ac:spMk id="2" creationId="{DA062511-1BBC-6903-4DF0-CD7343251B57}"/>
          </ac:spMkLst>
        </pc:spChg>
        <pc:spChg chg="mod">
          <ac:chgData name="geeta Dasa" userId="393cf5c235552bce" providerId="LiveId" clId="{C20DAA24-3D88-46AF-A076-C9FF2E420D6D}" dt="2026-03-15T21:43:52.656" v="725"/>
          <ac:spMkLst>
            <pc:docMk/>
            <pc:sldMk cId="1873658999" sldId="313"/>
            <ac:spMk id="3" creationId="{33C2FB77-EF9D-08E5-8135-58EA847654F4}"/>
          </ac:spMkLst>
        </pc:spChg>
      </pc:sldChg>
      <pc:sldChg chg="modSp add del mod">
        <pc:chgData name="geeta Dasa" userId="393cf5c235552bce" providerId="LiveId" clId="{C20DAA24-3D88-46AF-A076-C9FF2E420D6D}" dt="2026-03-15T21:02:16.555" v="45" actId="2696"/>
        <pc:sldMkLst>
          <pc:docMk/>
          <pc:sldMk cId="4023970473" sldId="313"/>
        </pc:sldMkLst>
        <pc:spChg chg="mod">
          <ac:chgData name="geeta Dasa" userId="393cf5c235552bce" providerId="LiveId" clId="{C20DAA24-3D88-46AF-A076-C9FF2E420D6D}" dt="2026-03-15T21:01:05.892" v="23" actId="27636"/>
          <ac:spMkLst>
            <pc:docMk/>
            <pc:sldMk cId="4023970473" sldId="313"/>
            <ac:spMk id="2" creationId="{DA062511-1BBC-6903-4DF0-CD7343251B57}"/>
          </ac:spMkLst>
        </pc:spChg>
        <pc:spChg chg="mod">
          <ac:chgData name="geeta Dasa" userId="393cf5c235552bce" providerId="LiveId" clId="{C20DAA24-3D88-46AF-A076-C9FF2E420D6D}" dt="2026-03-15T21:01:05.908" v="24" actId="27636"/>
          <ac:spMkLst>
            <pc:docMk/>
            <pc:sldMk cId="4023970473" sldId="313"/>
            <ac:spMk id="3" creationId="{33C2FB77-EF9D-08E5-8135-58EA847654F4}"/>
          </ac:spMkLst>
        </pc:spChg>
      </pc:sldChg>
      <pc:sldChg chg="modSp add del mod">
        <pc:chgData name="geeta Dasa" userId="393cf5c235552bce" providerId="LiveId" clId="{C20DAA24-3D88-46AF-A076-C9FF2E420D6D}" dt="2026-03-15T21:02:20.644" v="46" actId="2696"/>
        <pc:sldMkLst>
          <pc:docMk/>
          <pc:sldMk cId="2665858503" sldId="314"/>
        </pc:sldMkLst>
        <pc:spChg chg="mod">
          <ac:chgData name="geeta Dasa" userId="393cf5c235552bce" providerId="LiveId" clId="{C20DAA24-3D88-46AF-A076-C9FF2E420D6D}" dt="2026-03-15T21:01:05.924" v="25" actId="27636"/>
          <ac:spMkLst>
            <pc:docMk/>
            <pc:sldMk cId="2665858503" sldId="314"/>
            <ac:spMk id="2" creationId="{49EE4BCD-8E16-5FCF-27B3-E3D28591AF73}"/>
          </ac:spMkLst>
        </pc:spChg>
        <pc:spChg chg="mod">
          <ac:chgData name="geeta Dasa" userId="393cf5c235552bce" providerId="LiveId" clId="{C20DAA24-3D88-46AF-A076-C9FF2E420D6D}" dt="2026-03-15T21:01:05.940" v="26" actId="27636"/>
          <ac:spMkLst>
            <pc:docMk/>
            <pc:sldMk cId="2665858503" sldId="314"/>
            <ac:spMk id="3" creationId="{DDA1C332-48E9-9F87-AC8C-5B37B3FB2EF9}"/>
          </ac:spMkLst>
        </pc:spChg>
      </pc:sldChg>
      <pc:sldChg chg="modSp add del mod">
        <pc:chgData name="geeta Dasa" userId="393cf5c235552bce" providerId="LiveId" clId="{C20DAA24-3D88-46AF-A076-C9FF2E420D6D}" dt="2026-03-15T22:28:59.273" v="947" actId="2696"/>
        <pc:sldMkLst>
          <pc:docMk/>
          <pc:sldMk cId="3490143382" sldId="314"/>
        </pc:sldMkLst>
        <pc:spChg chg="mod">
          <ac:chgData name="geeta Dasa" userId="393cf5c235552bce" providerId="LiveId" clId="{C20DAA24-3D88-46AF-A076-C9FF2E420D6D}" dt="2026-03-15T21:43:52.656" v="725"/>
          <ac:spMkLst>
            <pc:docMk/>
            <pc:sldMk cId="3490143382" sldId="314"/>
            <ac:spMk id="2" creationId="{49EE4BCD-8E16-5FCF-27B3-E3D28591AF73}"/>
          </ac:spMkLst>
        </pc:spChg>
        <pc:spChg chg="mod">
          <ac:chgData name="geeta Dasa" userId="393cf5c235552bce" providerId="LiveId" clId="{C20DAA24-3D88-46AF-A076-C9FF2E420D6D}" dt="2026-03-15T21:43:52.656" v="725"/>
          <ac:spMkLst>
            <pc:docMk/>
            <pc:sldMk cId="3490143382" sldId="314"/>
            <ac:spMk id="3" creationId="{DDA1C332-48E9-9F87-AC8C-5B37B3FB2EF9}"/>
          </ac:spMkLst>
        </pc:spChg>
      </pc:sldChg>
      <pc:sldChg chg="modSp add del mod">
        <pc:chgData name="geeta Dasa" userId="393cf5c235552bce" providerId="LiveId" clId="{C20DAA24-3D88-46AF-A076-C9FF2E420D6D}" dt="2026-03-15T21:02:24.159" v="47" actId="2696"/>
        <pc:sldMkLst>
          <pc:docMk/>
          <pc:sldMk cId="1593078519" sldId="315"/>
        </pc:sldMkLst>
        <pc:spChg chg="mod">
          <ac:chgData name="geeta Dasa" userId="393cf5c235552bce" providerId="LiveId" clId="{C20DAA24-3D88-46AF-A076-C9FF2E420D6D}" dt="2026-03-15T21:01:05.956" v="27" actId="27636"/>
          <ac:spMkLst>
            <pc:docMk/>
            <pc:sldMk cId="1593078519" sldId="315"/>
            <ac:spMk id="3" creationId="{17E5F752-C6E0-4632-A68A-446E345C9C01}"/>
          </ac:spMkLst>
        </pc:spChg>
      </pc:sldChg>
      <pc:sldChg chg="modSp add del mod">
        <pc:chgData name="geeta Dasa" userId="393cf5c235552bce" providerId="LiveId" clId="{C20DAA24-3D88-46AF-A076-C9FF2E420D6D}" dt="2026-03-15T22:28:59.485" v="948" actId="2696"/>
        <pc:sldMkLst>
          <pc:docMk/>
          <pc:sldMk cId="2470940403" sldId="315"/>
        </pc:sldMkLst>
        <pc:spChg chg="mod">
          <ac:chgData name="geeta Dasa" userId="393cf5c235552bce" providerId="LiveId" clId="{C20DAA24-3D88-46AF-A076-C9FF2E420D6D}" dt="2026-03-15T21:43:52.656" v="725"/>
          <ac:spMkLst>
            <pc:docMk/>
            <pc:sldMk cId="2470940403" sldId="315"/>
            <ac:spMk id="2" creationId="{2A5CA5FB-CE28-3283-1213-D763328B5860}"/>
          </ac:spMkLst>
        </pc:spChg>
        <pc:spChg chg="mod">
          <ac:chgData name="geeta Dasa" userId="393cf5c235552bce" providerId="LiveId" clId="{C20DAA24-3D88-46AF-A076-C9FF2E420D6D}" dt="2026-03-15T21:43:52.656" v="725"/>
          <ac:spMkLst>
            <pc:docMk/>
            <pc:sldMk cId="2470940403" sldId="315"/>
            <ac:spMk id="3" creationId="{17E5F752-C6E0-4632-A68A-446E345C9C01}"/>
          </ac:spMkLst>
        </pc:spChg>
      </pc:sldChg>
      <pc:sldChg chg="modSp add del mod">
        <pc:chgData name="geeta Dasa" userId="393cf5c235552bce" providerId="LiveId" clId="{C20DAA24-3D88-46AF-A076-C9FF2E420D6D}" dt="2026-03-15T22:28:59.691" v="949" actId="2696"/>
        <pc:sldMkLst>
          <pc:docMk/>
          <pc:sldMk cId="759639248" sldId="316"/>
        </pc:sldMkLst>
        <pc:spChg chg="mod">
          <ac:chgData name="geeta Dasa" userId="393cf5c235552bce" providerId="LiveId" clId="{C20DAA24-3D88-46AF-A076-C9FF2E420D6D}" dt="2026-03-15T21:43:52.656" v="725"/>
          <ac:spMkLst>
            <pc:docMk/>
            <pc:sldMk cId="759639248" sldId="316"/>
            <ac:spMk id="2" creationId="{876D062D-3EAA-4E76-77B2-E9167C6BEA47}"/>
          </ac:spMkLst>
        </pc:spChg>
        <pc:spChg chg="mod">
          <ac:chgData name="geeta Dasa" userId="393cf5c235552bce" providerId="LiveId" clId="{C20DAA24-3D88-46AF-A076-C9FF2E420D6D}" dt="2026-03-15T21:43:52.656" v="725"/>
          <ac:spMkLst>
            <pc:docMk/>
            <pc:sldMk cId="759639248" sldId="316"/>
            <ac:spMk id="3" creationId="{5EE2C8B2-B084-A11C-79F6-11DA01132F0F}"/>
          </ac:spMkLst>
        </pc:spChg>
      </pc:sldChg>
      <pc:sldChg chg="modSp add del mod">
        <pc:chgData name="geeta Dasa" userId="393cf5c235552bce" providerId="LiveId" clId="{C20DAA24-3D88-46AF-A076-C9FF2E420D6D}" dt="2026-03-15T21:02:30.232" v="48" actId="2696"/>
        <pc:sldMkLst>
          <pc:docMk/>
          <pc:sldMk cId="4204659648" sldId="316"/>
        </pc:sldMkLst>
        <pc:spChg chg="mod">
          <ac:chgData name="geeta Dasa" userId="393cf5c235552bce" providerId="LiveId" clId="{C20DAA24-3D88-46AF-A076-C9FF2E420D6D}" dt="2026-03-15T21:01:05.972" v="28" actId="27636"/>
          <ac:spMkLst>
            <pc:docMk/>
            <pc:sldMk cId="4204659648" sldId="316"/>
            <ac:spMk id="2" creationId="{876D062D-3EAA-4E76-77B2-E9167C6BEA47}"/>
          </ac:spMkLst>
        </pc:spChg>
        <pc:spChg chg="mod">
          <ac:chgData name="geeta Dasa" userId="393cf5c235552bce" providerId="LiveId" clId="{C20DAA24-3D88-46AF-A076-C9FF2E420D6D}" dt="2026-03-15T21:01:05.988" v="29" actId="27636"/>
          <ac:spMkLst>
            <pc:docMk/>
            <pc:sldMk cId="4204659648" sldId="316"/>
            <ac:spMk id="3" creationId="{5EE2C8B2-B084-A11C-79F6-11DA01132F0F}"/>
          </ac:spMkLst>
        </pc:spChg>
      </pc:sldChg>
      <pc:sldChg chg="modSp add del mod">
        <pc:chgData name="geeta Dasa" userId="393cf5c235552bce" providerId="LiveId" clId="{C20DAA24-3D88-46AF-A076-C9FF2E420D6D}" dt="2026-03-15T21:02:37.993" v="49" actId="2696"/>
        <pc:sldMkLst>
          <pc:docMk/>
          <pc:sldMk cId="2771083652" sldId="317"/>
        </pc:sldMkLst>
        <pc:spChg chg="mod">
          <ac:chgData name="geeta Dasa" userId="393cf5c235552bce" providerId="LiveId" clId="{C20DAA24-3D88-46AF-A076-C9FF2E420D6D}" dt="2026-03-15T21:01:05.988" v="30" actId="27636"/>
          <ac:spMkLst>
            <pc:docMk/>
            <pc:sldMk cId="2771083652" sldId="317"/>
            <ac:spMk id="2" creationId="{CFC6B080-39CA-8037-23BC-784BAD58F586}"/>
          </ac:spMkLst>
        </pc:spChg>
      </pc:sldChg>
      <pc:sldChg chg="modSp add del mod">
        <pc:chgData name="geeta Dasa" userId="393cf5c235552bce" providerId="LiveId" clId="{C20DAA24-3D88-46AF-A076-C9FF2E420D6D}" dt="2026-03-15T22:28:59.891" v="950" actId="2696"/>
        <pc:sldMkLst>
          <pc:docMk/>
          <pc:sldMk cId="3086993625" sldId="317"/>
        </pc:sldMkLst>
        <pc:spChg chg="mod">
          <ac:chgData name="geeta Dasa" userId="393cf5c235552bce" providerId="LiveId" clId="{C20DAA24-3D88-46AF-A076-C9FF2E420D6D}" dt="2026-03-15T21:43:52.656" v="725"/>
          <ac:spMkLst>
            <pc:docMk/>
            <pc:sldMk cId="3086993625" sldId="317"/>
            <ac:spMk id="2" creationId="{CFC6B080-39CA-8037-23BC-784BAD58F586}"/>
          </ac:spMkLst>
        </pc:spChg>
        <pc:spChg chg="mod">
          <ac:chgData name="geeta Dasa" userId="393cf5c235552bce" providerId="LiveId" clId="{C20DAA24-3D88-46AF-A076-C9FF2E420D6D}" dt="2026-03-15T21:43:34.759" v="703" actId="27636"/>
          <ac:spMkLst>
            <pc:docMk/>
            <pc:sldMk cId="3086993625" sldId="317"/>
            <ac:spMk id="3" creationId="{BBFD0619-72B2-DC17-F1FE-D6B34EA23344}"/>
          </ac:spMkLst>
        </pc:spChg>
      </pc:sldChg>
      <pc:sldChg chg="modSp add del mod">
        <pc:chgData name="geeta Dasa" userId="393cf5c235552bce" providerId="LiveId" clId="{C20DAA24-3D88-46AF-A076-C9FF2E420D6D}" dt="2026-03-15T21:02:42.097" v="50" actId="2696"/>
        <pc:sldMkLst>
          <pc:docMk/>
          <pc:sldMk cId="1247773520" sldId="318"/>
        </pc:sldMkLst>
        <pc:spChg chg="mod">
          <ac:chgData name="geeta Dasa" userId="393cf5c235552bce" providerId="LiveId" clId="{C20DAA24-3D88-46AF-A076-C9FF2E420D6D}" dt="2026-03-15T21:01:06.024" v="31" actId="27636"/>
          <ac:spMkLst>
            <pc:docMk/>
            <pc:sldMk cId="1247773520" sldId="318"/>
            <ac:spMk id="3" creationId="{C283FB26-A4B8-66AF-82BE-EA4B177E2C19}"/>
          </ac:spMkLst>
        </pc:spChg>
      </pc:sldChg>
      <pc:sldChg chg="modSp add del mod">
        <pc:chgData name="geeta Dasa" userId="393cf5c235552bce" providerId="LiveId" clId="{C20DAA24-3D88-46AF-A076-C9FF2E420D6D}" dt="2026-03-15T22:29:00.115" v="951" actId="2696"/>
        <pc:sldMkLst>
          <pc:docMk/>
          <pc:sldMk cId="2881248249" sldId="318"/>
        </pc:sldMkLst>
        <pc:spChg chg="mod">
          <ac:chgData name="geeta Dasa" userId="393cf5c235552bce" providerId="LiveId" clId="{C20DAA24-3D88-46AF-A076-C9FF2E420D6D}" dt="2026-03-15T21:43:52.656" v="725"/>
          <ac:spMkLst>
            <pc:docMk/>
            <pc:sldMk cId="2881248249" sldId="318"/>
            <ac:spMk id="2" creationId="{75F26A78-317A-E7E9-26FA-6506AAA1E780}"/>
          </ac:spMkLst>
        </pc:spChg>
        <pc:spChg chg="mod">
          <ac:chgData name="geeta Dasa" userId="393cf5c235552bce" providerId="LiveId" clId="{C20DAA24-3D88-46AF-A076-C9FF2E420D6D}" dt="2026-03-15T21:43:52.656" v="725"/>
          <ac:spMkLst>
            <pc:docMk/>
            <pc:sldMk cId="2881248249" sldId="318"/>
            <ac:spMk id="3" creationId="{C283FB26-A4B8-66AF-82BE-EA4B177E2C19}"/>
          </ac:spMkLst>
        </pc:spChg>
      </pc:sldChg>
      <pc:sldChg chg="modSp add del mod">
        <pc:chgData name="geeta Dasa" userId="393cf5c235552bce" providerId="LiveId" clId="{C20DAA24-3D88-46AF-A076-C9FF2E420D6D}" dt="2026-03-15T22:29:00.372" v="952" actId="2696"/>
        <pc:sldMkLst>
          <pc:docMk/>
          <pc:sldMk cId="2474891575" sldId="319"/>
        </pc:sldMkLst>
        <pc:spChg chg="mod">
          <ac:chgData name="geeta Dasa" userId="393cf5c235552bce" providerId="LiveId" clId="{C20DAA24-3D88-46AF-A076-C9FF2E420D6D}" dt="2026-03-15T21:43:52.656" v="725"/>
          <ac:spMkLst>
            <pc:docMk/>
            <pc:sldMk cId="2474891575" sldId="319"/>
            <ac:spMk id="2" creationId="{C761F975-F0E8-97CA-2B5B-79FD15C12680}"/>
          </ac:spMkLst>
        </pc:spChg>
        <pc:spChg chg="mod">
          <ac:chgData name="geeta Dasa" userId="393cf5c235552bce" providerId="LiveId" clId="{C20DAA24-3D88-46AF-A076-C9FF2E420D6D}" dt="2026-03-15T21:43:52.656" v="725"/>
          <ac:spMkLst>
            <pc:docMk/>
            <pc:sldMk cId="2474891575" sldId="319"/>
            <ac:spMk id="3" creationId="{62D0FC40-9003-33E0-7CA8-665F830CD435}"/>
          </ac:spMkLst>
        </pc:spChg>
      </pc:sldChg>
      <pc:sldChg chg="modSp add del mod">
        <pc:chgData name="geeta Dasa" userId="393cf5c235552bce" providerId="LiveId" clId="{C20DAA24-3D88-46AF-A076-C9FF2E420D6D}" dt="2026-03-15T21:02:47.611" v="51" actId="2696"/>
        <pc:sldMkLst>
          <pc:docMk/>
          <pc:sldMk cId="2668484894" sldId="319"/>
        </pc:sldMkLst>
        <pc:spChg chg="mod">
          <ac:chgData name="geeta Dasa" userId="393cf5c235552bce" providerId="LiveId" clId="{C20DAA24-3D88-46AF-A076-C9FF2E420D6D}" dt="2026-03-15T21:01:06.046" v="33" actId="27636"/>
          <ac:spMkLst>
            <pc:docMk/>
            <pc:sldMk cId="2668484894" sldId="319"/>
            <ac:spMk id="2" creationId="{C761F975-F0E8-97CA-2B5B-79FD15C12680}"/>
          </ac:spMkLst>
        </pc:spChg>
        <pc:spChg chg="mod">
          <ac:chgData name="geeta Dasa" userId="393cf5c235552bce" providerId="LiveId" clId="{C20DAA24-3D88-46AF-A076-C9FF2E420D6D}" dt="2026-03-15T21:01:06.044" v="32" actId="27636"/>
          <ac:spMkLst>
            <pc:docMk/>
            <pc:sldMk cId="2668484894" sldId="319"/>
            <ac:spMk id="3" creationId="{62D0FC40-9003-33E0-7CA8-665F830CD435}"/>
          </ac:spMkLst>
        </pc:spChg>
      </pc:sldChg>
      <pc:sldChg chg="modSp add del mod">
        <pc:chgData name="geeta Dasa" userId="393cf5c235552bce" providerId="LiveId" clId="{C20DAA24-3D88-46AF-A076-C9FF2E420D6D}" dt="2026-03-15T21:02:51.599" v="52" actId="2696"/>
        <pc:sldMkLst>
          <pc:docMk/>
          <pc:sldMk cId="2693406163" sldId="320"/>
        </pc:sldMkLst>
        <pc:spChg chg="mod">
          <ac:chgData name="geeta Dasa" userId="393cf5c235552bce" providerId="LiveId" clId="{C20DAA24-3D88-46AF-A076-C9FF2E420D6D}" dt="2026-03-15T21:01:06.052" v="34" actId="27636"/>
          <ac:spMkLst>
            <pc:docMk/>
            <pc:sldMk cId="2693406163" sldId="320"/>
            <ac:spMk id="2" creationId="{43062020-1D18-711F-259F-D397CF7D60EC}"/>
          </ac:spMkLst>
        </pc:spChg>
        <pc:spChg chg="mod">
          <ac:chgData name="geeta Dasa" userId="393cf5c235552bce" providerId="LiveId" clId="{C20DAA24-3D88-46AF-A076-C9FF2E420D6D}" dt="2026-03-15T21:01:06.062" v="35" actId="27636"/>
          <ac:spMkLst>
            <pc:docMk/>
            <pc:sldMk cId="2693406163" sldId="320"/>
            <ac:spMk id="3" creationId="{1CB732E7-1B58-FD8A-8093-078C5530B086}"/>
          </ac:spMkLst>
        </pc:spChg>
      </pc:sldChg>
      <pc:sldChg chg="modSp add del mod">
        <pc:chgData name="geeta Dasa" userId="393cf5c235552bce" providerId="LiveId" clId="{C20DAA24-3D88-46AF-A076-C9FF2E420D6D}" dt="2026-03-15T22:29:00.580" v="953" actId="2696"/>
        <pc:sldMkLst>
          <pc:docMk/>
          <pc:sldMk cId="2805510184" sldId="320"/>
        </pc:sldMkLst>
        <pc:spChg chg="mod">
          <ac:chgData name="geeta Dasa" userId="393cf5c235552bce" providerId="LiveId" clId="{C20DAA24-3D88-46AF-A076-C9FF2E420D6D}" dt="2026-03-15T21:43:52.656" v="725"/>
          <ac:spMkLst>
            <pc:docMk/>
            <pc:sldMk cId="2805510184" sldId="320"/>
            <ac:spMk id="2" creationId="{43062020-1D18-711F-259F-D397CF7D60EC}"/>
          </ac:spMkLst>
        </pc:spChg>
        <pc:spChg chg="mod">
          <ac:chgData name="geeta Dasa" userId="393cf5c235552bce" providerId="LiveId" clId="{C20DAA24-3D88-46AF-A076-C9FF2E420D6D}" dt="2026-03-15T21:43:52.656" v="725"/>
          <ac:spMkLst>
            <pc:docMk/>
            <pc:sldMk cId="2805510184" sldId="320"/>
            <ac:spMk id="3" creationId="{1CB732E7-1B58-FD8A-8093-078C5530B086}"/>
          </ac:spMkLst>
        </pc:spChg>
      </pc:sldChg>
      <pc:sldChg chg="modSp add del mod">
        <pc:chgData name="geeta Dasa" userId="393cf5c235552bce" providerId="LiveId" clId="{C20DAA24-3D88-46AF-A076-C9FF2E420D6D}" dt="2026-03-15T22:29:01.011" v="954" actId="2696"/>
        <pc:sldMkLst>
          <pc:docMk/>
          <pc:sldMk cId="1937913084" sldId="321"/>
        </pc:sldMkLst>
        <pc:spChg chg="mod">
          <ac:chgData name="geeta Dasa" userId="393cf5c235552bce" providerId="LiveId" clId="{C20DAA24-3D88-46AF-A076-C9FF2E420D6D}" dt="2026-03-15T21:43:52.656" v="725"/>
          <ac:spMkLst>
            <pc:docMk/>
            <pc:sldMk cId="1937913084" sldId="321"/>
            <ac:spMk id="2" creationId="{9B94AB22-79B9-B977-76C0-FA4805CB8835}"/>
          </ac:spMkLst>
        </pc:spChg>
        <pc:spChg chg="mod">
          <ac:chgData name="geeta Dasa" userId="393cf5c235552bce" providerId="LiveId" clId="{C20DAA24-3D88-46AF-A076-C9FF2E420D6D}" dt="2026-03-15T21:43:34.838" v="709" actId="27636"/>
          <ac:spMkLst>
            <pc:docMk/>
            <pc:sldMk cId="1937913084" sldId="321"/>
            <ac:spMk id="3" creationId="{F877AF86-3EF0-8ECA-8E34-44317E9643F8}"/>
          </ac:spMkLst>
        </pc:spChg>
      </pc:sldChg>
      <pc:sldChg chg="modSp add del mod">
        <pc:chgData name="geeta Dasa" userId="393cf5c235552bce" providerId="LiveId" clId="{C20DAA24-3D88-46AF-A076-C9FF2E420D6D}" dt="2026-03-15T21:02:55.683" v="53" actId="2696"/>
        <pc:sldMkLst>
          <pc:docMk/>
          <pc:sldMk cId="2020058201" sldId="321"/>
        </pc:sldMkLst>
        <pc:spChg chg="mod">
          <ac:chgData name="geeta Dasa" userId="393cf5c235552bce" providerId="LiveId" clId="{C20DAA24-3D88-46AF-A076-C9FF2E420D6D}" dt="2026-03-15T21:01:06.068" v="36" actId="27636"/>
          <ac:spMkLst>
            <pc:docMk/>
            <pc:sldMk cId="2020058201" sldId="321"/>
            <ac:spMk id="3" creationId="{F877AF86-3EF0-8ECA-8E34-44317E9643F8}"/>
          </ac:spMkLst>
        </pc:spChg>
      </pc:sldChg>
      <pc:sldChg chg="modSp add del mod">
        <pc:chgData name="geeta Dasa" userId="393cf5c235552bce" providerId="LiveId" clId="{C20DAA24-3D88-46AF-A076-C9FF2E420D6D}" dt="2026-03-15T22:29:01.463" v="955" actId="2696"/>
        <pc:sldMkLst>
          <pc:docMk/>
          <pc:sldMk cId="666464545" sldId="322"/>
        </pc:sldMkLst>
        <pc:spChg chg="mod">
          <ac:chgData name="geeta Dasa" userId="393cf5c235552bce" providerId="LiveId" clId="{C20DAA24-3D88-46AF-A076-C9FF2E420D6D}" dt="2026-03-15T21:43:52.656" v="725"/>
          <ac:spMkLst>
            <pc:docMk/>
            <pc:sldMk cId="666464545" sldId="322"/>
            <ac:spMk id="2" creationId="{88145AFB-3300-642E-5803-F0D43FE0BFF0}"/>
          </ac:spMkLst>
        </pc:spChg>
        <pc:spChg chg="mod">
          <ac:chgData name="geeta Dasa" userId="393cf5c235552bce" providerId="LiveId" clId="{C20DAA24-3D88-46AF-A076-C9FF2E420D6D}" dt="2026-03-15T21:43:52.656" v="725"/>
          <ac:spMkLst>
            <pc:docMk/>
            <pc:sldMk cId="666464545" sldId="322"/>
            <ac:spMk id="3" creationId="{18A32D68-0D46-2BC4-8D94-7DAF8A4AB9E4}"/>
          </ac:spMkLst>
        </pc:spChg>
      </pc:sldChg>
      <pc:sldChg chg="modSp add del mod">
        <pc:chgData name="geeta Dasa" userId="393cf5c235552bce" providerId="LiveId" clId="{C20DAA24-3D88-46AF-A076-C9FF2E420D6D}" dt="2026-03-15T21:02:59.780" v="54" actId="2696"/>
        <pc:sldMkLst>
          <pc:docMk/>
          <pc:sldMk cId="1472991345" sldId="322"/>
        </pc:sldMkLst>
        <pc:spChg chg="mod">
          <ac:chgData name="geeta Dasa" userId="393cf5c235552bce" providerId="LiveId" clId="{C20DAA24-3D88-46AF-A076-C9FF2E420D6D}" dt="2026-03-15T21:01:06.096" v="37" actId="27636"/>
          <ac:spMkLst>
            <pc:docMk/>
            <pc:sldMk cId="1472991345" sldId="322"/>
            <ac:spMk id="3" creationId="{18A32D68-0D46-2BC4-8D94-7DAF8A4AB9E4}"/>
          </ac:spMkLst>
        </pc:spChg>
      </pc:sldChg>
      <pc:sldChg chg="modSp add del mod">
        <pc:chgData name="geeta Dasa" userId="393cf5c235552bce" providerId="LiveId" clId="{C20DAA24-3D88-46AF-A076-C9FF2E420D6D}" dt="2026-03-15T22:29:01.876" v="956" actId="2696"/>
        <pc:sldMkLst>
          <pc:docMk/>
          <pc:sldMk cId="201088893" sldId="323"/>
        </pc:sldMkLst>
        <pc:spChg chg="mod">
          <ac:chgData name="geeta Dasa" userId="393cf5c235552bce" providerId="LiveId" clId="{C20DAA24-3D88-46AF-A076-C9FF2E420D6D}" dt="2026-03-15T21:43:52.656" v="725"/>
          <ac:spMkLst>
            <pc:docMk/>
            <pc:sldMk cId="201088893" sldId="323"/>
            <ac:spMk id="2" creationId="{730DAC90-7002-88E5-24C4-E96217387309}"/>
          </ac:spMkLst>
        </pc:spChg>
        <pc:spChg chg="mod">
          <ac:chgData name="geeta Dasa" userId="393cf5c235552bce" providerId="LiveId" clId="{C20DAA24-3D88-46AF-A076-C9FF2E420D6D}" dt="2026-03-15T21:43:52.656" v="725"/>
          <ac:spMkLst>
            <pc:docMk/>
            <pc:sldMk cId="201088893" sldId="323"/>
            <ac:spMk id="3" creationId="{9EF4DEFD-DFC0-BE75-B4EE-C91686B6DD04}"/>
          </ac:spMkLst>
        </pc:spChg>
      </pc:sldChg>
      <pc:sldChg chg="modSp add del mod">
        <pc:chgData name="geeta Dasa" userId="393cf5c235552bce" providerId="LiveId" clId="{C20DAA24-3D88-46AF-A076-C9FF2E420D6D}" dt="2026-03-15T21:03:03.749" v="55" actId="2696"/>
        <pc:sldMkLst>
          <pc:docMk/>
          <pc:sldMk cId="3483629643" sldId="323"/>
        </pc:sldMkLst>
        <pc:spChg chg="mod">
          <ac:chgData name="geeta Dasa" userId="393cf5c235552bce" providerId="LiveId" clId="{C20DAA24-3D88-46AF-A076-C9FF2E420D6D}" dt="2026-03-15T21:01:06.115" v="38" actId="27636"/>
          <ac:spMkLst>
            <pc:docMk/>
            <pc:sldMk cId="3483629643" sldId="323"/>
            <ac:spMk id="3" creationId="{9EF4DEFD-DFC0-BE75-B4EE-C91686B6DD04}"/>
          </ac:spMkLst>
        </pc:spChg>
      </pc:sldChg>
      <pc:sldChg chg="modSp add del mod">
        <pc:chgData name="geeta Dasa" userId="393cf5c235552bce" providerId="LiveId" clId="{C20DAA24-3D88-46AF-A076-C9FF2E420D6D}" dt="2026-03-15T21:03:08.066" v="56" actId="2696"/>
        <pc:sldMkLst>
          <pc:docMk/>
          <pc:sldMk cId="3569109038" sldId="324"/>
        </pc:sldMkLst>
        <pc:spChg chg="mod">
          <ac:chgData name="geeta Dasa" userId="393cf5c235552bce" providerId="LiveId" clId="{C20DAA24-3D88-46AF-A076-C9FF2E420D6D}" dt="2026-03-15T21:01:06.131" v="40" actId="27636"/>
          <ac:spMkLst>
            <pc:docMk/>
            <pc:sldMk cId="3569109038" sldId="324"/>
            <ac:spMk id="2" creationId="{C45F6953-A27B-286C-2A50-2410E05308B7}"/>
          </ac:spMkLst>
        </pc:spChg>
        <pc:spChg chg="mod">
          <ac:chgData name="geeta Dasa" userId="393cf5c235552bce" providerId="LiveId" clId="{C20DAA24-3D88-46AF-A076-C9FF2E420D6D}" dt="2026-03-15T21:01:06.129" v="39" actId="27636"/>
          <ac:spMkLst>
            <pc:docMk/>
            <pc:sldMk cId="3569109038" sldId="324"/>
            <ac:spMk id="3" creationId="{3534BB3F-EF72-00F5-D6C8-C2FC1C30F24A}"/>
          </ac:spMkLst>
        </pc:spChg>
      </pc:sldChg>
      <pc:sldChg chg="modSp add del mod">
        <pc:chgData name="geeta Dasa" userId="393cf5c235552bce" providerId="LiveId" clId="{C20DAA24-3D88-46AF-A076-C9FF2E420D6D}" dt="2026-03-15T22:29:02.296" v="957" actId="2696"/>
        <pc:sldMkLst>
          <pc:docMk/>
          <pc:sldMk cId="3767857899" sldId="324"/>
        </pc:sldMkLst>
        <pc:spChg chg="mod">
          <ac:chgData name="geeta Dasa" userId="393cf5c235552bce" providerId="LiveId" clId="{C20DAA24-3D88-46AF-A076-C9FF2E420D6D}" dt="2026-03-15T21:43:52.656" v="725"/>
          <ac:spMkLst>
            <pc:docMk/>
            <pc:sldMk cId="3767857899" sldId="324"/>
            <ac:spMk id="2" creationId="{C45F6953-A27B-286C-2A50-2410E05308B7}"/>
          </ac:spMkLst>
        </pc:spChg>
        <pc:spChg chg="mod">
          <ac:chgData name="geeta Dasa" userId="393cf5c235552bce" providerId="LiveId" clId="{C20DAA24-3D88-46AF-A076-C9FF2E420D6D}" dt="2026-03-15T21:43:52.656" v="725"/>
          <ac:spMkLst>
            <pc:docMk/>
            <pc:sldMk cId="3767857899" sldId="324"/>
            <ac:spMk id="3" creationId="{3534BB3F-EF72-00F5-D6C8-C2FC1C30F24A}"/>
          </ac:spMkLst>
        </pc:spChg>
      </pc:sldChg>
      <pc:sldChg chg="modSp add del mod">
        <pc:chgData name="geeta Dasa" userId="393cf5c235552bce" providerId="LiveId" clId="{C20DAA24-3D88-46AF-A076-C9FF2E420D6D}" dt="2026-03-15T22:26:01.003" v="939" actId="2696"/>
        <pc:sldMkLst>
          <pc:docMk/>
          <pc:sldMk cId="3396503452" sldId="325"/>
        </pc:sldMkLst>
        <pc:spChg chg="mod">
          <ac:chgData name="geeta Dasa" userId="393cf5c235552bce" providerId="LiveId" clId="{C20DAA24-3D88-46AF-A076-C9FF2E420D6D}" dt="2026-03-15T21:43:52.656" v="725"/>
          <ac:spMkLst>
            <pc:docMk/>
            <pc:sldMk cId="3396503452" sldId="325"/>
            <ac:spMk id="2" creationId="{0EB583DC-850E-984F-0DF6-14913CED2F13}"/>
          </ac:spMkLst>
        </pc:spChg>
        <pc:spChg chg="mod">
          <ac:chgData name="geeta Dasa" userId="393cf5c235552bce" providerId="LiveId" clId="{C20DAA24-3D88-46AF-A076-C9FF2E420D6D}" dt="2026-03-15T21:43:52.656" v="725"/>
          <ac:spMkLst>
            <pc:docMk/>
            <pc:sldMk cId="3396503452" sldId="325"/>
            <ac:spMk id="3" creationId="{08BDA6B3-1F1F-8B88-CBAF-6DF12842D929}"/>
          </ac:spMkLst>
        </pc:spChg>
      </pc:sldChg>
      <pc:sldChg chg="modSp add del mod">
        <pc:chgData name="geeta Dasa" userId="393cf5c235552bce" providerId="LiveId" clId="{C20DAA24-3D88-46AF-A076-C9FF2E420D6D}" dt="2026-03-15T21:03:12.795" v="57" actId="2696"/>
        <pc:sldMkLst>
          <pc:docMk/>
          <pc:sldMk cId="4277138574" sldId="325"/>
        </pc:sldMkLst>
        <pc:spChg chg="mod">
          <ac:chgData name="geeta Dasa" userId="393cf5c235552bce" providerId="LiveId" clId="{C20DAA24-3D88-46AF-A076-C9FF2E420D6D}" dt="2026-03-15T21:01:06.161" v="41" actId="27636"/>
          <ac:spMkLst>
            <pc:docMk/>
            <pc:sldMk cId="4277138574" sldId="325"/>
            <ac:spMk id="3" creationId="{08BDA6B3-1F1F-8B88-CBAF-6DF12842D929}"/>
          </ac:spMkLst>
        </pc:spChg>
      </pc:sldChg>
      <pc:sldChg chg="new del">
        <pc:chgData name="geeta Dasa" userId="393cf5c235552bce" providerId="LiveId" clId="{C20DAA24-3D88-46AF-A076-C9FF2E420D6D}" dt="2026-03-15T21:03:44.102" v="61" actId="2696"/>
        <pc:sldMkLst>
          <pc:docMk/>
          <pc:sldMk cId="2723971166" sldId="326"/>
        </pc:sldMkLst>
      </pc:sldChg>
      <pc:sldChg chg="modSp new del mod ord">
        <pc:chgData name="geeta Dasa" userId="393cf5c235552bce" providerId="LiveId" clId="{C20DAA24-3D88-46AF-A076-C9FF2E420D6D}" dt="2026-03-15T22:29:02.708" v="958" actId="2696"/>
        <pc:sldMkLst>
          <pc:docMk/>
          <pc:sldMk cId="4153031504" sldId="326"/>
        </pc:sldMkLst>
        <pc:spChg chg="mod">
          <ac:chgData name="geeta Dasa" userId="393cf5c235552bce" providerId="LiveId" clId="{C20DAA24-3D88-46AF-A076-C9FF2E420D6D}" dt="2026-03-15T21:43:52.656" v="725"/>
          <ac:spMkLst>
            <pc:docMk/>
            <pc:sldMk cId="4153031504" sldId="326"/>
            <ac:spMk id="2" creationId="{EA21E240-00A9-5752-7864-6EEFF03792AC}"/>
          </ac:spMkLst>
        </pc:spChg>
        <pc:spChg chg="mod">
          <ac:chgData name="geeta Dasa" userId="393cf5c235552bce" providerId="LiveId" clId="{C20DAA24-3D88-46AF-A076-C9FF2E420D6D}" dt="2026-03-15T21:15:57.053" v="185" actId="20577"/>
          <ac:spMkLst>
            <pc:docMk/>
            <pc:sldMk cId="4153031504" sldId="326"/>
            <ac:spMk id="3" creationId="{F016DA68-7290-8AE9-A85B-50EE2C9AC8F2}"/>
          </ac:spMkLst>
        </pc:spChg>
      </pc:sldChg>
      <pc:sldChg chg="modSp new del mod">
        <pc:chgData name="geeta Dasa" userId="393cf5c235552bce" providerId="LiveId" clId="{C20DAA24-3D88-46AF-A076-C9FF2E420D6D}" dt="2026-03-15T21:23:41.652" v="393" actId="2696"/>
        <pc:sldMkLst>
          <pc:docMk/>
          <pc:sldMk cId="686832622" sldId="327"/>
        </pc:sldMkLst>
        <pc:spChg chg="mod">
          <ac:chgData name="geeta Dasa" userId="393cf5c235552bce" providerId="LiveId" clId="{C20DAA24-3D88-46AF-A076-C9FF2E420D6D}" dt="2026-03-15T21:20:50.904" v="332" actId="207"/>
          <ac:spMkLst>
            <pc:docMk/>
            <pc:sldMk cId="686832622" sldId="327"/>
            <ac:spMk id="2" creationId="{8CC4FDE4-352E-C0F6-5B71-C47451876A34}"/>
          </ac:spMkLst>
        </pc:spChg>
        <pc:spChg chg="mod">
          <ac:chgData name="geeta Dasa" userId="393cf5c235552bce" providerId="LiveId" clId="{C20DAA24-3D88-46AF-A076-C9FF2E420D6D}" dt="2026-03-15T21:23:10.621" v="392" actId="20577"/>
          <ac:spMkLst>
            <pc:docMk/>
            <pc:sldMk cId="686832622" sldId="327"/>
            <ac:spMk id="3" creationId="{2AE0C2FA-F540-BD4A-71A0-560784EF210A}"/>
          </ac:spMkLst>
        </pc:spChg>
      </pc:sldChg>
      <pc:sldChg chg="modSp new del mod ord">
        <pc:chgData name="geeta Dasa" userId="393cf5c235552bce" providerId="LiveId" clId="{C20DAA24-3D88-46AF-A076-C9FF2E420D6D}" dt="2026-03-15T21:29:25.182" v="651" actId="2696"/>
        <pc:sldMkLst>
          <pc:docMk/>
          <pc:sldMk cId="848630419" sldId="327"/>
        </pc:sldMkLst>
        <pc:spChg chg="mod">
          <ac:chgData name="geeta Dasa" userId="393cf5c235552bce" providerId="LiveId" clId="{C20DAA24-3D88-46AF-A076-C9FF2E420D6D}" dt="2026-03-15T21:24:42.587" v="476" actId="207"/>
          <ac:spMkLst>
            <pc:docMk/>
            <pc:sldMk cId="848630419" sldId="327"/>
            <ac:spMk id="2" creationId="{B5366524-76C8-4DCB-E64C-A6E80A6D9087}"/>
          </ac:spMkLst>
        </pc:spChg>
        <pc:spChg chg="mod">
          <ac:chgData name="geeta Dasa" userId="393cf5c235552bce" providerId="LiveId" clId="{C20DAA24-3D88-46AF-A076-C9FF2E420D6D}" dt="2026-03-15T21:25:27.161" v="509" actId="20577"/>
          <ac:spMkLst>
            <pc:docMk/>
            <pc:sldMk cId="848630419" sldId="327"/>
            <ac:spMk id="3" creationId="{18D9BC13-1F37-8498-406C-E0BCBA8FE9F4}"/>
          </ac:spMkLst>
        </pc:spChg>
      </pc:sldChg>
      <pc:sldChg chg="modSp new mod">
        <pc:chgData name="geeta Dasa" userId="393cf5c235552bce" providerId="LiveId" clId="{C20DAA24-3D88-46AF-A076-C9FF2E420D6D}" dt="2026-03-15T22:33:25.617" v="1039" actId="20577"/>
        <pc:sldMkLst>
          <pc:docMk/>
          <pc:sldMk cId="1775936756" sldId="328"/>
        </pc:sldMkLst>
        <pc:spChg chg="mod">
          <ac:chgData name="geeta Dasa" userId="393cf5c235552bce" providerId="LiveId" clId="{C20DAA24-3D88-46AF-A076-C9FF2E420D6D}" dt="2026-03-15T21:41:47.650" v="658" actId="27636"/>
          <ac:spMkLst>
            <pc:docMk/>
            <pc:sldMk cId="1775936756" sldId="328"/>
            <ac:spMk id="2" creationId="{81D37362-4686-571F-5C4E-275AA6F54147}"/>
          </ac:spMkLst>
        </pc:spChg>
        <pc:spChg chg="mod">
          <ac:chgData name="geeta Dasa" userId="393cf5c235552bce" providerId="LiveId" clId="{C20DAA24-3D88-46AF-A076-C9FF2E420D6D}" dt="2026-03-15T22:33:25.617" v="1039" actId="20577"/>
          <ac:spMkLst>
            <pc:docMk/>
            <pc:sldMk cId="1775936756" sldId="328"/>
            <ac:spMk id="3" creationId="{48190933-1A38-BFD1-C5D5-2469F08503C3}"/>
          </ac:spMkLst>
        </pc:spChg>
      </pc:sldChg>
      <pc:sldChg chg="add">
        <pc:chgData name="geeta Dasa" userId="393cf5c235552bce" providerId="LiveId" clId="{C20DAA24-3D88-46AF-A076-C9FF2E420D6D}" dt="2026-03-15T22:00:58.581" v="778"/>
        <pc:sldMkLst>
          <pc:docMk/>
          <pc:sldMk cId="965905904" sldId="329"/>
        </pc:sldMkLst>
      </pc:sldChg>
      <pc:sldChg chg="addSp delSp modSp new del">
        <pc:chgData name="geeta Dasa" userId="393cf5c235552bce" providerId="LiveId" clId="{C20DAA24-3D88-46AF-A076-C9FF2E420D6D}" dt="2026-03-15T21:51:13.466" v="739" actId="2696"/>
        <pc:sldMkLst>
          <pc:docMk/>
          <pc:sldMk cId="3125765113" sldId="329"/>
        </pc:sldMkLst>
        <pc:spChg chg="del">
          <ac:chgData name="geeta Dasa" userId="393cf5c235552bce" providerId="LiveId" clId="{C20DAA24-3D88-46AF-A076-C9FF2E420D6D}" dt="2026-03-15T21:47:50.628" v="729"/>
          <ac:spMkLst>
            <pc:docMk/>
            <pc:sldMk cId="3125765113" sldId="329"/>
            <ac:spMk id="3" creationId="{8311BFE8-CF73-19A1-BDD7-F8A011540277}"/>
          </ac:spMkLst>
        </pc:spChg>
        <pc:spChg chg="add del mod">
          <ac:chgData name="geeta Dasa" userId="393cf5c235552bce" providerId="LiveId" clId="{C20DAA24-3D88-46AF-A076-C9FF2E420D6D}" dt="2026-03-15T21:47:56.833" v="730"/>
          <ac:spMkLst>
            <pc:docMk/>
            <pc:sldMk cId="3125765113" sldId="329"/>
            <ac:spMk id="4" creationId="{9740D093-BFE5-ADDA-5717-681F70463BC3}"/>
          </ac:spMkLst>
        </pc:spChg>
        <pc:spChg chg="add mod">
          <ac:chgData name="geeta Dasa" userId="393cf5c235552bce" providerId="LiveId" clId="{C20DAA24-3D88-46AF-A076-C9FF2E420D6D}" dt="2026-03-15T21:47:56.833" v="730"/>
          <ac:spMkLst>
            <pc:docMk/>
            <pc:sldMk cId="3125765113" sldId="329"/>
            <ac:spMk id="5" creationId="{CD1F2455-8FD7-E1D2-ECBF-EAD7C0ED2F1B}"/>
          </ac:spMkLst>
        </pc:spChg>
        <pc:spChg chg="mod">
          <ac:chgData name="geeta Dasa" userId="393cf5c235552bce" providerId="LiveId" clId="{C20DAA24-3D88-46AF-A076-C9FF2E420D6D}" dt="2026-03-15T21:48:42.371" v="731"/>
          <ac:spMkLst>
            <pc:docMk/>
            <pc:sldMk cId="3125765113" sldId="329"/>
            <ac:spMk id="7" creationId="{D26FB72D-3F4E-9BDB-07A0-DB3BFB695B94}"/>
          </ac:spMkLst>
        </pc:spChg>
        <pc:spChg chg="mod">
          <ac:chgData name="geeta Dasa" userId="393cf5c235552bce" providerId="LiveId" clId="{C20DAA24-3D88-46AF-A076-C9FF2E420D6D}" dt="2026-03-15T21:48:42.371" v="731"/>
          <ac:spMkLst>
            <pc:docMk/>
            <pc:sldMk cId="3125765113" sldId="329"/>
            <ac:spMk id="8" creationId="{F83C372D-E053-B8F7-C59F-40AEB4FF43A4}"/>
          </ac:spMkLst>
        </pc:spChg>
        <pc:spChg chg="mod">
          <ac:chgData name="geeta Dasa" userId="393cf5c235552bce" providerId="LiveId" clId="{C20DAA24-3D88-46AF-A076-C9FF2E420D6D}" dt="2026-03-15T21:49:02.978" v="732"/>
          <ac:spMkLst>
            <pc:docMk/>
            <pc:sldMk cId="3125765113" sldId="329"/>
            <ac:spMk id="10" creationId="{FE1E5ABC-DD6E-C943-4F70-7CB32865DDCE}"/>
          </ac:spMkLst>
        </pc:spChg>
        <pc:grpChg chg="add mod">
          <ac:chgData name="geeta Dasa" userId="393cf5c235552bce" providerId="LiveId" clId="{C20DAA24-3D88-46AF-A076-C9FF2E420D6D}" dt="2026-03-15T21:48:42.371" v="731"/>
          <ac:grpSpMkLst>
            <pc:docMk/>
            <pc:sldMk cId="3125765113" sldId="329"/>
            <ac:grpSpMk id="6" creationId="{CFE7D224-10B7-0724-2199-34A85FC3AF30}"/>
          </ac:grpSpMkLst>
        </pc:grpChg>
        <pc:grpChg chg="add mod">
          <ac:chgData name="geeta Dasa" userId="393cf5c235552bce" providerId="LiveId" clId="{C20DAA24-3D88-46AF-A076-C9FF2E420D6D}" dt="2026-03-15T21:49:02.978" v="732"/>
          <ac:grpSpMkLst>
            <pc:docMk/>
            <pc:sldMk cId="3125765113" sldId="329"/>
            <ac:grpSpMk id="9" creationId="{7BB5461A-C371-4D2A-31CF-BA31813D4097}"/>
          </ac:grpSpMkLst>
        </pc:grpChg>
      </pc:sldChg>
      <pc:sldChg chg="add setBg">
        <pc:chgData name="geeta Dasa" userId="393cf5c235552bce" providerId="LiveId" clId="{C20DAA24-3D88-46AF-A076-C9FF2E420D6D}" dt="2026-03-15T22:00:58.581" v="778"/>
        <pc:sldMkLst>
          <pc:docMk/>
          <pc:sldMk cId="2799418917" sldId="330"/>
        </pc:sldMkLst>
      </pc:sldChg>
      <pc:sldChg chg="add del">
        <pc:chgData name="geeta Dasa" userId="393cf5c235552bce" providerId="LiveId" clId="{C20DAA24-3D88-46AF-A076-C9FF2E420D6D}" dt="2026-03-15T21:55:59.790" v="765" actId="2696"/>
        <pc:sldMkLst>
          <pc:docMk/>
          <pc:sldMk cId="2833007281" sldId="330"/>
        </pc:sldMkLst>
      </pc:sldChg>
      <pc:sldChg chg="new del">
        <pc:chgData name="geeta Dasa" userId="393cf5c235552bce" providerId="LiveId" clId="{C20DAA24-3D88-46AF-A076-C9FF2E420D6D}" dt="2026-03-15T21:51:16.217" v="740" actId="2696"/>
        <pc:sldMkLst>
          <pc:docMk/>
          <pc:sldMk cId="3952481813" sldId="330"/>
        </pc:sldMkLst>
      </pc:sldChg>
      <pc:sldChg chg="delSp add del mod setBg">
        <pc:chgData name="geeta Dasa" userId="393cf5c235552bce" providerId="LiveId" clId="{C20DAA24-3D88-46AF-A076-C9FF2E420D6D}" dt="2026-03-15T21:59:25.623" v="769" actId="2696"/>
        <pc:sldMkLst>
          <pc:docMk/>
          <pc:sldMk cId="222599240" sldId="331"/>
        </pc:sldMkLst>
        <pc:spChg chg="del">
          <ac:chgData name="geeta Dasa" userId="393cf5c235552bce" providerId="LiveId" clId="{C20DAA24-3D88-46AF-A076-C9FF2E420D6D}" dt="2026-03-15T21:49:30.401" v="735" actId="21"/>
          <ac:spMkLst>
            <pc:docMk/>
            <pc:sldMk cId="222599240" sldId="331"/>
            <ac:spMk id="13" creationId="{85D03ADD-6F88-B5F1-190B-13E291287077}"/>
          </ac:spMkLst>
        </pc:spChg>
      </pc:sldChg>
      <pc:sldChg chg="add">
        <pc:chgData name="geeta Dasa" userId="393cf5c235552bce" providerId="LiveId" clId="{C20DAA24-3D88-46AF-A076-C9FF2E420D6D}" dt="2026-03-15T22:00:58.581" v="778"/>
        <pc:sldMkLst>
          <pc:docMk/>
          <pc:sldMk cId="3943292872" sldId="331"/>
        </pc:sldMkLst>
      </pc:sldChg>
      <pc:sldChg chg="add del">
        <pc:chgData name="geeta Dasa" userId="393cf5c235552bce" providerId="LiveId" clId="{C20DAA24-3D88-46AF-A076-C9FF2E420D6D}" dt="2026-03-15T21:59:23.877" v="768" actId="2696"/>
        <pc:sldMkLst>
          <pc:docMk/>
          <pc:sldMk cId="1056514849" sldId="332"/>
        </pc:sldMkLst>
      </pc:sldChg>
      <pc:sldChg chg="add">
        <pc:chgData name="geeta Dasa" userId="393cf5c235552bce" providerId="LiveId" clId="{C20DAA24-3D88-46AF-A076-C9FF2E420D6D}" dt="2026-03-15T22:00:58.581" v="778"/>
        <pc:sldMkLst>
          <pc:docMk/>
          <pc:sldMk cId="1607976097" sldId="332"/>
        </pc:sldMkLst>
      </pc:sldChg>
      <pc:sldChg chg="add">
        <pc:chgData name="geeta Dasa" userId="393cf5c235552bce" providerId="LiveId" clId="{C20DAA24-3D88-46AF-A076-C9FF2E420D6D}" dt="2026-03-15T22:00:58.581" v="778"/>
        <pc:sldMkLst>
          <pc:docMk/>
          <pc:sldMk cId="2228813907" sldId="333"/>
        </pc:sldMkLst>
      </pc:sldChg>
      <pc:sldChg chg="addSp delSp modSp new del">
        <pc:chgData name="geeta Dasa" userId="393cf5c235552bce" providerId="LiveId" clId="{C20DAA24-3D88-46AF-A076-C9FF2E420D6D}" dt="2026-03-15T21:52:24.206" v="744" actId="2696"/>
        <pc:sldMkLst>
          <pc:docMk/>
          <pc:sldMk cId="3504830401" sldId="333"/>
        </pc:sldMkLst>
        <pc:spChg chg="del">
          <ac:chgData name="geeta Dasa" userId="393cf5c235552bce" providerId="LiveId" clId="{C20DAA24-3D88-46AF-A076-C9FF2E420D6D}" dt="2026-03-15T21:52:19.123" v="743"/>
          <ac:spMkLst>
            <pc:docMk/>
            <pc:sldMk cId="3504830401" sldId="333"/>
            <ac:spMk id="3" creationId="{FC9AD1E4-ABE9-89E1-5717-FBAEB8352C6F}"/>
          </ac:spMkLst>
        </pc:spChg>
        <pc:spChg chg="add mod">
          <ac:chgData name="geeta Dasa" userId="393cf5c235552bce" providerId="LiveId" clId="{C20DAA24-3D88-46AF-A076-C9FF2E420D6D}" dt="2026-03-15T21:52:19.123" v="743"/>
          <ac:spMkLst>
            <pc:docMk/>
            <pc:sldMk cId="3504830401" sldId="333"/>
            <ac:spMk id="4" creationId="{60B0632B-CE59-A03A-474C-29C5B75E2953}"/>
          </ac:spMkLst>
        </pc:spChg>
      </pc:sldChg>
      <pc:sldChg chg="new del">
        <pc:chgData name="geeta Dasa" userId="393cf5c235552bce" providerId="LiveId" clId="{C20DAA24-3D88-46AF-A076-C9FF2E420D6D}" dt="2026-03-15T21:53:03.127" v="747" actId="2696"/>
        <pc:sldMkLst>
          <pc:docMk/>
          <pc:sldMk cId="3711194845" sldId="333"/>
        </pc:sldMkLst>
      </pc:sldChg>
      <pc:sldChg chg="addSp delSp modSp new del mod">
        <pc:chgData name="geeta Dasa" userId="393cf5c235552bce" providerId="LiveId" clId="{C20DAA24-3D88-46AF-A076-C9FF2E420D6D}" dt="2026-03-15T21:56:03.090" v="766" actId="2696"/>
        <pc:sldMkLst>
          <pc:docMk/>
          <pc:sldMk cId="3995574698" sldId="333"/>
        </pc:sldMkLst>
        <pc:spChg chg="mod">
          <ac:chgData name="geeta Dasa" userId="393cf5c235552bce" providerId="LiveId" clId="{C20DAA24-3D88-46AF-A076-C9FF2E420D6D}" dt="2026-03-15T21:53:24.959" v="749"/>
          <ac:spMkLst>
            <pc:docMk/>
            <pc:sldMk cId="3995574698" sldId="333"/>
            <ac:spMk id="6" creationId="{A2167051-C4DA-4569-0D6C-44F95A506DAA}"/>
          </ac:spMkLst>
        </pc:spChg>
        <pc:spChg chg="mod">
          <ac:chgData name="geeta Dasa" userId="393cf5c235552bce" providerId="LiveId" clId="{C20DAA24-3D88-46AF-A076-C9FF2E420D6D}" dt="2026-03-15T21:53:56.659" v="753"/>
          <ac:spMkLst>
            <pc:docMk/>
            <pc:sldMk cId="3995574698" sldId="333"/>
            <ac:spMk id="8" creationId="{B1962BCC-A57D-CA46-7FE1-99DC5E01A02B}"/>
          </ac:spMkLst>
        </pc:spChg>
        <pc:spChg chg="mod">
          <ac:chgData name="geeta Dasa" userId="393cf5c235552bce" providerId="LiveId" clId="{C20DAA24-3D88-46AF-A076-C9FF2E420D6D}" dt="2026-03-15T21:53:56.659" v="753"/>
          <ac:spMkLst>
            <pc:docMk/>
            <pc:sldMk cId="3995574698" sldId="333"/>
            <ac:spMk id="9" creationId="{A02A5270-1958-9EBE-1BE0-DD34B844CC7B}"/>
          </ac:spMkLst>
        </pc:spChg>
        <pc:spChg chg="del mod topLvl">
          <ac:chgData name="geeta Dasa" userId="393cf5c235552bce" providerId="LiveId" clId="{C20DAA24-3D88-46AF-A076-C9FF2E420D6D}" dt="2026-03-15T21:54:09.877" v="755" actId="21"/>
          <ac:spMkLst>
            <pc:docMk/>
            <pc:sldMk cId="3995574698" sldId="333"/>
            <ac:spMk id="11" creationId="{9A3571CF-17AF-0407-5F69-70F010BB3984}"/>
          </ac:spMkLst>
        </pc:spChg>
        <pc:spChg chg="mod topLvl">
          <ac:chgData name="geeta Dasa" userId="393cf5c235552bce" providerId="LiveId" clId="{C20DAA24-3D88-46AF-A076-C9FF2E420D6D}" dt="2026-03-15T21:54:09.877" v="755" actId="21"/>
          <ac:spMkLst>
            <pc:docMk/>
            <pc:sldMk cId="3995574698" sldId="333"/>
            <ac:spMk id="12" creationId="{A6AA5B48-9071-91F8-F010-041D57DEA67C}"/>
          </ac:spMkLst>
        </pc:spChg>
        <pc:spChg chg="mod">
          <ac:chgData name="geeta Dasa" userId="393cf5c235552bce" providerId="LiveId" clId="{C20DAA24-3D88-46AF-A076-C9FF2E420D6D}" dt="2026-03-15T21:54:35.349" v="761"/>
          <ac:spMkLst>
            <pc:docMk/>
            <pc:sldMk cId="3995574698" sldId="333"/>
            <ac:spMk id="14" creationId="{0C3143C2-09CD-E968-E6AF-62D412C12A5C}"/>
          </ac:spMkLst>
        </pc:spChg>
        <pc:spChg chg="mod">
          <ac:chgData name="geeta Dasa" userId="393cf5c235552bce" providerId="LiveId" clId="{C20DAA24-3D88-46AF-A076-C9FF2E420D6D}" dt="2026-03-15T21:54:35.349" v="761"/>
          <ac:spMkLst>
            <pc:docMk/>
            <pc:sldMk cId="3995574698" sldId="333"/>
            <ac:spMk id="15" creationId="{C61D92C3-3B9C-7DA8-3C0A-F6CC6108EC57}"/>
          </ac:spMkLst>
        </pc:spChg>
        <pc:spChg chg="del mod topLvl">
          <ac:chgData name="geeta Dasa" userId="393cf5c235552bce" providerId="LiveId" clId="{C20DAA24-3D88-46AF-A076-C9FF2E420D6D}" dt="2026-03-15T21:55:04.060" v="764" actId="21"/>
          <ac:spMkLst>
            <pc:docMk/>
            <pc:sldMk cId="3995574698" sldId="333"/>
            <ac:spMk id="17" creationId="{279C8332-5772-851F-CFE0-E9A9DA6AA917}"/>
          </ac:spMkLst>
        </pc:spChg>
        <pc:spChg chg="mod topLvl">
          <ac:chgData name="geeta Dasa" userId="393cf5c235552bce" providerId="LiveId" clId="{C20DAA24-3D88-46AF-A076-C9FF2E420D6D}" dt="2026-03-15T21:55:04.060" v="764" actId="21"/>
          <ac:spMkLst>
            <pc:docMk/>
            <pc:sldMk cId="3995574698" sldId="333"/>
            <ac:spMk id="18" creationId="{3E27A7EE-A442-9B97-BFFB-B41752600E38}"/>
          </ac:spMkLst>
        </pc:spChg>
        <pc:grpChg chg="add mod">
          <ac:chgData name="geeta Dasa" userId="393cf5c235552bce" providerId="LiveId" clId="{C20DAA24-3D88-46AF-A076-C9FF2E420D6D}" dt="2026-03-15T21:54:30.917" v="760" actId="1076"/>
          <ac:grpSpMkLst>
            <pc:docMk/>
            <pc:sldMk cId="3995574698" sldId="333"/>
            <ac:grpSpMk id="5" creationId="{BCBD8BF9-0509-9F1C-9507-374FB19467BF}"/>
          </ac:grpSpMkLst>
        </pc:grpChg>
        <pc:grpChg chg="add del mod">
          <ac:chgData name="geeta Dasa" userId="393cf5c235552bce" providerId="LiveId" clId="{C20DAA24-3D88-46AF-A076-C9FF2E420D6D}" dt="2026-03-15T21:54:28.733" v="759" actId="21"/>
          <ac:grpSpMkLst>
            <pc:docMk/>
            <pc:sldMk cId="3995574698" sldId="333"/>
            <ac:grpSpMk id="7" creationId="{DEEB5452-7731-8BC9-D8AF-B95029957FD7}"/>
          </ac:grpSpMkLst>
        </pc:grpChg>
        <pc:grpChg chg="add del mod">
          <ac:chgData name="geeta Dasa" userId="393cf5c235552bce" providerId="LiveId" clId="{C20DAA24-3D88-46AF-A076-C9FF2E420D6D}" dt="2026-03-15T21:54:09.877" v="755" actId="21"/>
          <ac:grpSpMkLst>
            <pc:docMk/>
            <pc:sldMk cId="3995574698" sldId="333"/>
            <ac:grpSpMk id="10" creationId="{24E69BD2-D626-B104-F036-00F1DFAD76DB}"/>
          </ac:grpSpMkLst>
        </pc:grpChg>
        <pc:grpChg chg="add del mod">
          <ac:chgData name="geeta Dasa" userId="393cf5c235552bce" providerId="LiveId" clId="{C20DAA24-3D88-46AF-A076-C9FF2E420D6D}" dt="2026-03-15T21:54:39.016" v="762" actId="21"/>
          <ac:grpSpMkLst>
            <pc:docMk/>
            <pc:sldMk cId="3995574698" sldId="333"/>
            <ac:grpSpMk id="13" creationId="{81D18A23-F55F-4968-4E1C-260A631701C6}"/>
          </ac:grpSpMkLst>
        </pc:grpChg>
        <pc:grpChg chg="add del mod">
          <ac:chgData name="geeta Dasa" userId="393cf5c235552bce" providerId="LiveId" clId="{C20DAA24-3D88-46AF-A076-C9FF2E420D6D}" dt="2026-03-15T21:55:04.060" v="764" actId="21"/>
          <ac:grpSpMkLst>
            <pc:docMk/>
            <pc:sldMk cId="3995574698" sldId="333"/>
            <ac:grpSpMk id="16" creationId="{531BAB5B-B99C-5AFB-1BDA-0677DE2C2833}"/>
          </ac:grpSpMkLst>
        </pc:grpChg>
      </pc:sldChg>
      <pc:sldChg chg="add">
        <pc:chgData name="geeta Dasa" userId="393cf5c235552bce" providerId="LiveId" clId="{C20DAA24-3D88-46AF-A076-C9FF2E420D6D}" dt="2026-03-15T22:00:58.581" v="778"/>
        <pc:sldMkLst>
          <pc:docMk/>
          <pc:sldMk cId="4253444482" sldId="334"/>
        </pc:sldMkLst>
      </pc:sldChg>
      <pc:sldChg chg="add">
        <pc:chgData name="geeta Dasa" userId="393cf5c235552bce" providerId="LiveId" clId="{C20DAA24-3D88-46AF-A076-C9FF2E420D6D}" dt="2026-03-15T22:00:58.581" v="778"/>
        <pc:sldMkLst>
          <pc:docMk/>
          <pc:sldMk cId="3381220919" sldId="335"/>
        </pc:sldMkLst>
      </pc:sldChg>
      <pc:sldChg chg="add">
        <pc:chgData name="geeta Dasa" userId="393cf5c235552bce" providerId="LiveId" clId="{C20DAA24-3D88-46AF-A076-C9FF2E420D6D}" dt="2026-03-15T22:00:58.581" v="778"/>
        <pc:sldMkLst>
          <pc:docMk/>
          <pc:sldMk cId="234563594" sldId="336"/>
        </pc:sldMkLst>
      </pc:sldChg>
      <pc:sldChg chg="add del">
        <pc:chgData name="geeta Dasa" userId="393cf5c235552bce" providerId="LiveId" clId="{C20DAA24-3D88-46AF-A076-C9FF2E420D6D}" dt="2026-03-15T22:26:27.242" v="942" actId="2696"/>
        <pc:sldMkLst>
          <pc:docMk/>
          <pc:sldMk cId="3931776705" sldId="337"/>
        </pc:sldMkLst>
      </pc:sldChg>
      <pc:sldChg chg="add">
        <pc:chgData name="geeta Dasa" userId="393cf5c235552bce" providerId="LiveId" clId="{C20DAA24-3D88-46AF-A076-C9FF2E420D6D}" dt="2026-03-15T22:00:58.581" v="778"/>
        <pc:sldMkLst>
          <pc:docMk/>
          <pc:sldMk cId="566152969" sldId="338"/>
        </pc:sldMkLst>
      </pc:sldChg>
      <pc:sldChg chg="add del">
        <pc:chgData name="geeta Dasa" userId="393cf5c235552bce" providerId="LiveId" clId="{C20DAA24-3D88-46AF-A076-C9FF2E420D6D}" dt="2026-03-15T22:08:13.328" v="924" actId="2696"/>
        <pc:sldMkLst>
          <pc:docMk/>
          <pc:sldMk cId="2907684803" sldId="339"/>
        </pc:sldMkLst>
      </pc:sldChg>
      <pc:sldChg chg="add del setBg">
        <pc:chgData name="geeta Dasa" userId="393cf5c235552bce" providerId="LiveId" clId="{C20DAA24-3D88-46AF-A076-C9FF2E420D6D}" dt="2026-03-15T22:08:18.018" v="925" actId="2696"/>
        <pc:sldMkLst>
          <pc:docMk/>
          <pc:sldMk cId="4146192321" sldId="340"/>
        </pc:sldMkLst>
      </pc:sldChg>
      <pc:sldChg chg="add del">
        <pc:chgData name="geeta Dasa" userId="393cf5c235552bce" providerId="LiveId" clId="{C20DAA24-3D88-46AF-A076-C9FF2E420D6D}" dt="2026-03-15T22:08:21.587" v="926" actId="2696"/>
        <pc:sldMkLst>
          <pc:docMk/>
          <pc:sldMk cId="682327330" sldId="341"/>
        </pc:sldMkLst>
      </pc:sldChg>
      <pc:sldChg chg="modSp add mod">
        <pc:chgData name="geeta Dasa" userId="393cf5c235552bce" providerId="LiveId" clId="{C20DAA24-3D88-46AF-A076-C9FF2E420D6D}" dt="2026-03-15T22:05:15.670" v="923" actId="20577"/>
        <pc:sldMkLst>
          <pc:docMk/>
          <pc:sldMk cId="4155587715" sldId="342"/>
        </pc:sldMkLst>
        <pc:spChg chg="mod">
          <ac:chgData name="geeta Dasa" userId="393cf5c235552bce" providerId="LiveId" clId="{C20DAA24-3D88-46AF-A076-C9FF2E420D6D}" dt="2026-03-15T22:05:15.670" v="923" actId="20577"/>
          <ac:spMkLst>
            <pc:docMk/>
            <pc:sldMk cId="4155587715" sldId="342"/>
            <ac:spMk id="2" creationId="{4A5AA357-24C6-B774-82D1-225E2A738D4D}"/>
          </ac:spMkLst>
        </pc:spChg>
      </pc:sldChg>
      <pc:sldChg chg="modSp add mod">
        <pc:chgData name="geeta Dasa" userId="393cf5c235552bce" providerId="LiveId" clId="{C20DAA24-3D88-46AF-A076-C9FF2E420D6D}" dt="2026-03-15T22:39:42.296" v="1054"/>
        <pc:sldMkLst>
          <pc:docMk/>
          <pc:sldMk cId="3053714482" sldId="343"/>
        </pc:sldMkLst>
        <pc:spChg chg="mod">
          <ac:chgData name="geeta Dasa" userId="393cf5c235552bce" providerId="LiveId" clId="{C20DAA24-3D88-46AF-A076-C9FF2E420D6D}" dt="2026-03-15T22:39:42.296" v="1054"/>
          <ac:spMkLst>
            <pc:docMk/>
            <pc:sldMk cId="3053714482" sldId="343"/>
            <ac:spMk id="2" creationId="{E29E4EFC-107E-9C2E-94B7-59C10FAEE4E1}"/>
          </ac:spMkLst>
        </pc:spChg>
        <pc:spChg chg="mod">
          <ac:chgData name="geeta Dasa" userId="393cf5c235552bce" providerId="LiveId" clId="{C20DAA24-3D88-46AF-A076-C9FF2E420D6D}" dt="2026-03-15T22:39:35.178" v="1048" actId="27636"/>
          <ac:spMkLst>
            <pc:docMk/>
            <pc:sldMk cId="3053714482" sldId="343"/>
            <ac:spMk id="3" creationId="{064C6357-60FF-11D8-3E98-225DC33F9CEF}"/>
          </ac:spMkLst>
        </pc:spChg>
      </pc:sldChg>
      <pc:sldChg chg="modSp add mod">
        <pc:chgData name="geeta Dasa" userId="393cf5c235552bce" providerId="LiveId" clId="{C20DAA24-3D88-46AF-A076-C9FF2E420D6D}" dt="2026-03-15T22:39:42.296" v="1054"/>
        <pc:sldMkLst>
          <pc:docMk/>
          <pc:sldMk cId="4131653685" sldId="344"/>
        </pc:sldMkLst>
        <pc:spChg chg="mod">
          <ac:chgData name="geeta Dasa" userId="393cf5c235552bce" providerId="LiveId" clId="{C20DAA24-3D88-46AF-A076-C9FF2E420D6D}" dt="2026-03-15T22:39:42.296" v="1054"/>
          <ac:spMkLst>
            <pc:docMk/>
            <pc:sldMk cId="4131653685" sldId="344"/>
            <ac:spMk id="2" creationId="{DA062511-1BBC-6903-4DF0-CD7343251B57}"/>
          </ac:spMkLst>
        </pc:spChg>
        <pc:spChg chg="mod">
          <ac:chgData name="geeta Dasa" userId="393cf5c235552bce" providerId="LiveId" clId="{C20DAA24-3D88-46AF-A076-C9FF2E420D6D}" dt="2026-03-15T22:39:42.296" v="1054"/>
          <ac:spMkLst>
            <pc:docMk/>
            <pc:sldMk cId="4131653685" sldId="344"/>
            <ac:spMk id="3" creationId="{33C2FB77-EF9D-08E5-8135-58EA847654F4}"/>
          </ac:spMkLst>
        </pc:spChg>
      </pc:sldChg>
      <pc:sldChg chg="modSp add mod">
        <pc:chgData name="geeta Dasa" userId="393cf5c235552bce" providerId="LiveId" clId="{C20DAA24-3D88-46AF-A076-C9FF2E420D6D}" dt="2026-03-15T22:39:42.296" v="1054"/>
        <pc:sldMkLst>
          <pc:docMk/>
          <pc:sldMk cId="2751610082" sldId="345"/>
        </pc:sldMkLst>
        <pc:spChg chg="mod">
          <ac:chgData name="geeta Dasa" userId="393cf5c235552bce" providerId="LiveId" clId="{C20DAA24-3D88-46AF-A076-C9FF2E420D6D}" dt="2026-03-15T22:39:42.296" v="1054"/>
          <ac:spMkLst>
            <pc:docMk/>
            <pc:sldMk cId="2751610082" sldId="345"/>
            <ac:spMk id="2" creationId="{49EE4BCD-8E16-5FCF-27B3-E3D28591AF73}"/>
          </ac:spMkLst>
        </pc:spChg>
        <pc:spChg chg="mod">
          <ac:chgData name="geeta Dasa" userId="393cf5c235552bce" providerId="LiveId" clId="{C20DAA24-3D88-46AF-A076-C9FF2E420D6D}" dt="2026-03-15T22:39:42.296" v="1054"/>
          <ac:spMkLst>
            <pc:docMk/>
            <pc:sldMk cId="2751610082" sldId="345"/>
            <ac:spMk id="3" creationId="{DDA1C332-48E9-9F87-AC8C-5B37B3FB2EF9}"/>
          </ac:spMkLst>
        </pc:spChg>
      </pc:sldChg>
      <pc:sldChg chg="modSp add mod">
        <pc:chgData name="geeta Dasa" userId="393cf5c235552bce" providerId="LiveId" clId="{C20DAA24-3D88-46AF-A076-C9FF2E420D6D}" dt="2026-03-15T22:39:42.296" v="1054"/>
        <pc:sldMkLst>
          <pc:docMk/>
          <pc:sldMk cId="617293600" sldId="346"/>
        </pc:sldMkLst>
        <pc:spChg chg="mod">
          <ac:chgData name="geeta Dasa" userId="393cf5c235552bce" providerId="LiveId" clId="{C20DAA24-3D88-46AF-A076-C9FF2E420D6D}" dt="2026-03-15T22:39:42.296" v="1054"/>
          <ac:spMkLst>
            <pc:docMk/>
            <pc:sldMk cId="617293600" sldId="346"/>
            <ac:spMk id="2" creationId="{2A5CA5FB-CE28-3283-1213-D763328B5860}"/>
          </ac:spMkLst>
        </pc:spChg>
        <pc:spChg chg="mod">
          <ac:chgData name="geeta Dasa" userId="393cf5c235552bce" providerId="LiveId" clId="{C20DAA24-3D88-46AF-A076-C9FF2E420D6D}" dt="2026-03-15T22:39:42.296" v="1054"/>
          <ac:spMkLst>
            <pc:docMk/>
            <pc:sldMk cId="617293600" sldId="346"/>
            <ac:spMk id="3" creationId="{17E5F752-C6E0-4632-A68A-446E345C9C01}"/>
          </ac:spMkLst>
        </pc:spChg>
      </pc:sldChg>
      <pc:sldChg chg="modSp add">
        <pc:chgData name="geeta Dasa" userId="393cf5c235552bce" providerId="LiveId" clId="{C20DAA24-3D88-46AF-A076-C9FF2E420D6D}" dt="2026-03-15T22:39:42.296" v="1054"/>
        <pc:sldMkLst>
          <pc:docMk/>
          <pc:sldMk cId="2538152071" sldId="347"/>
        </pc:sldMkLst>
        <pc:spChg chg="mod">
          <ac:chgData name="geeta Dasa" userId="393cf5c235552bce" providerId="LiveId" clId="{C20DAA24-3D88-46AF-A076-C9FF2E420D6D}" dt="2026-03-15T22:39:42.296" v="1054"/>
          <ac:spMkLst>
            <pc:docMk/>
            <pc:sldMk cId="2538152071" sldId="347"/>
            <ac:spMk id="2" creationId="{876D062D-3EAA-4E76-77B2-E9167C6BEA47}"/>
          </ac:spMkLst>
        </pc:spChg>
        <pc:spChg chg="mod">
          <ac:chgData name="geeta Dasa" userId="393cf5c235552bce" providerId="LiveId" clId="{C20DAA24-3D88-46AF-A076-C9FF2E420D6D}" dt="2026-03-15T22:39:42.296" v="1054"/>
          <ac:spMkLst>
            <pc:docMk/>
            <pc:sldMk cId="2538152071" sldId="347"/>
            <ac:spMk id="3" creationId="{5EE2C8B2-B084-A11C-79F6-11DA01132F0F}"/>
          </ac:spMkLst>
        </pc:spChg>
      </pc:sldChg>
      <pc:sldChg chg="modSp add mod">
        <pc:chgData name="geeta Dasa" userId="393cf5c235552bce" providerId="LiveId" clId="{C20DAA24-3D88-46AF-A076-C9FF2E420D6D}" dt="2026-03-15T22:39:42.296" v="1054"/>
        <pc:sldMkLst>
          <pc:docMk/>
          <pc:sldMk cId="816284652" sldId="348"/>
        </pc:sldMkLst>
        <pc:spChg chg="mod">
          <ac:chgData name="geeta Dasa" userId="393cf5c235552bce" providerId="LiveId" clId="{C20DAA24-3D88-46AF-A076-C9FF2E420D6D}" dt="2026-03-15T22:39:42.296" v="1054"/>
          <ac:spMkLst>
            <pc:docMk/>
            <pc:sldMk cId="816284652" sldId="348"/>
            <ac:spMk id="2" creationId="{CFC6B080-39CA-8037-23BC-784BAD58F586}"/>
          </ac:spMkLst>
        </pc:spChg>
        <pc:spChg chg="mod">
          <ac:chgData name="geeta Dasa" userId="393cf5c235552bce" providerId="LiveId" clId="{C20DAA24-3D88-46AF-A076-C9FF2E420D6D}" dt="2026-03-15T22:39:34.863" v="1043" actId="27636"/>
          <ac:spMkLst>
            <pc:docMk/>
            <pc:sldMk cId="816284652" sldId="348"/>
            <ac:spMk id="3" creationId="{BBFD0619-72B2-DC17-F1FE-D6B34EA23344}"/>
          </ac:spMkLst>
        </pc:spChg>
      </pc:sldChg>
      <pc:sldChg chg="modSp add mod">
        <pc:chgData name="geeta Dasa" userId="393cf5c235552bce" providerId="LiveId" clId="{C20DAA24-3D88-46AF-A076-C9FF2E420D6D}" dt="2026-03-15T22:39:42.296" v="1054"/>
        <pc:sldMkLst>
          <pc:docMk/>
          <pc:sldMk cId="4200509224" sldId="349"/>
        </pc:sldMkLst>
        <pc:spChg chg="mod">
          <ac:chgData name="geeta Dasa" userId="393cf5c235552bce" providerId="LiveId" clId="{C20DAA24-3D88-46AF-A076-C9FF2E420D6D}" dt="2026-03-15T22:39:42.296" v="1054"/>
          <ac:spMkLst>
            <pc:docMk/>
            <pc:sldMk cId="4200509224" sldId="349"/>
            <ac:spMk id="2" creationId="{75F26A78-317A-E7E9-26FA-6506AAA1E780}"/>
          </ac:spMkLst>
        </pc:spChg>
        <pc:spChg chg="mod">
          <ac:chgData name="geeta Dasa" userId="393cf5c235552bce" providerId="LiveId" clId="{C20DAA24-3D88-46AF-A076-C9FF2E420D6D}" dt="2026-03-15T22:39:42.296" v="1054"/>
          <ac:spMkLst>
            <pc:docMk/>
            <pc:sldMk cId="4200509224" sldId="349"/>
            <ac:spMk id="3" creationId="{C283FB26-A4B8-66AF-82BE-EA4B177E2C19}"/>
          </ac:spMkLst>
        </pc:spChg>
      </pc:sldChg>
      <pc:sldChg chg="modSp add">
        <pc:chgData name="geeta Dasa" userId="393cf5c235552bce" providerId="LiveId" clId="{C20DAA24-3D88-46AF-A076-C9FF2E420D6D}" dt="2026-03-15T22:39:42.296" v="1054"/>
        <pc:sldMkLst>
          <pc:docMk/>
          <pc:sldMk cId="3208113124" sldId="350"/>
        </pc:sldMkLst>
        <pc:spChg chg="mod">
          <ac:chgData name="geeta Dasa" userId="393cf5c235552bce" providerId="LiveId" clId="{C20DAA24-3D88-46AF-A076-C9FF2E420D6D}" dt="2026-03-15T22:39:42.296" v="1054"/>
          <ac:spMkLst>
            <pc:docMk/>
            <pc:sldMk cId="3208113124" sldId="350"/>
            <ac:spMk id="2" creationId="{C761F975-F0E8-97CA-2B5B-79FD15C12680}"/>
          </ac:spMkLst>
        </pc:spChg>
        <pc:spChg chg="mod">
          <ac:chgData name="geeta Dasa" userId="393cf5c235552bce" providerId="LiveId" clId="{C20DAA24-3D88-46AF-A076-C9FF2E420D6D}" dt="2026-03-15T22:39:42.296" v="1054"/>
          <ac:spMkLst>
            <pc:docMk/>
            <pc:sldMk cId="3208113124" sldId="350"/>
            <ac:spMk id="3" creationId="{62D0FC40-9003-33E0-7CA8-665F830CD435}"/>
          </ac:spMkLst>
        </pc:spChg>
      </pc:sldChg>
      <pc:sldChg chg="modSp add">
        <pc:chgData name="geeta Dasa" userId="393cf5c235552bce" providerId="LiveId" clId="{C20DAA24-3D88-46AF-A076-C9FF2E420D6D}" dt="2026-03-15T22:39:42.296" v="1054"/>
        <pc:sldMkLst>
          <pc:docMk/>
          <pc:sldMk cId="3061659836" sldId="351"/>
        </pc:sldMkLst>
        <pc:spChg chg="mod">
          <ac:chgData name="geeta Dasa" userId="393cf5c235552bce" providerId="LiveId" clId="{C20DAA24-3D88-46AF-A076-C9FF2E420D6D}" dt="2026-03-15T22:39:42.296" v="1054"/>
          <ac:spMkLst>
            <pc:docMk/>
            <pc:sldMk cId="3061659836" sldId="351"/>
            <ac:spMk id="2" creationId="{43062020-1D18-711F-259F-D397CF7D60EC}"/>
          </ac:spMkLst>
        </pc:spChg>
        <pc:spChg chg="mod">
          <ac:chgData name="geeta Dasa" userId="393cf5c235552bce" providerId="LiveId" clId="{C20DAA24-3D88-46AF-A076-C9FF2E420D6D}" dt="2026-03-15T22:39:42.296" v="1054"/>
          <ac:spMkLst>
            <pc:docMk/>
            <pc:sldMk cId="3061659836" sldId="351"/>
            <ac:spMk id="3" creationId="{1CB732E7-1B58-FD8A-8093-078C5530B086}"/>
          </ac:spMkLst>
        </pc:spChg>
      </pc:sldChg>
      <pc:sldChg chg="modSp add mod">
        <pc:chgData name="geeta Dasa" userId="393cf5c235552bce" providerId="LiveId" clId="{C20DAA24-3D88-46AF-A076-C9FF2E420D6D}" dt="2026-03-15T22:39:42.296" v="1054"/>
        <pc:sldMkLst>
          <pc:docMk/>
          <pc:sldMk cId="225992562" sldId="352"/>
        </pc:sldMkLst>
        <pc:spChg chg="mod">
          <ac:chgData name="geeta Dasa" userId="393cf5c235552bce" providerId="LiveId" clId="{C20DAA24-3D88-46AF-A076-C9FF2E420D6D}" dt="2026-03-15T22:39:42.296" v="1054"/>
          <ac:spMkLst>
            <pc:docMk/>
            <pc:sldMk cId="225992562" sldId="352"/>
            <ac:spMk id="2" creationId="{9B94AB22-79B9-B977-76C0-FA4805CB8835}"/>
          </ac:spMkLst>
        </pc:spChg>
        <pc:spChg chg="mod">
          <ac:chgData name="geeta Dasa" userId="393cf5c235552bce" providerId="LiveId" clId="{C20DAA24-3D88-46AF-A076-C9FF2E420D6D}" dt="2026-03-15T22:39:34.909" v="1045" actId="27636"/>
          <ac:spMkLst>
            <pc:docMk/>
            <pc:sldMk cId="225992562" sldId="352"/>
            <ac:spMk id="3" creationId="{F877AF86-3EF0-8ECA-8E34-44317E9643F8}"/>
          </ac:spMkLst>
        </pc:spChg>
      </pc:sldChg>
      <pc:sldChg chg="modSp add">
        <pc:chgData name="geeta Dasa" userId="393cf5c235552bce" providerId="LiveId" clId="{C20DAA24-3D88-46AF-A076-C9FF2E420D6D}" dt="2026-03-15T22:39:42.296" v="1054"/>
        <pc:sldMkLst>
          <pc:docMk/>
          <pc:sldMk cId="3231685749" sldId="353"/>
        </pc:sldMkLst>
        <pc:spChg chg="mod">
          <ac:chgData name="geeta Dasa" userId="393cf5c235552bce" providerId="LiveId" clId="{C20DAA24-3D88-46AF-A076-C9FF2E420D6D}" dt="2026-03-15T22:39:42.296" v="1054"/>
          <ac:spMkLst>
            <pc:docMk/>
            <pc:sldMk cId="3231685749" sldId="353"/>
            <ac:spMk id="2" creationId="{88145AFB-3300-642E-5803-F0D43FE0BFF0}"/>
          </ac:spMkLst>
        </pc:spChg>
        <pc:spChg chg="mod">
          <ac:chgData name="geeta Dasa" userId="393cf5c235552bce" providerId="LiveId" clId="{C20DAA24-3D88-46AF-A076-C9FF2E420D6D}" dt="2026-03-15T22:39:42.296" v="1054"/>
          <ac:spMkLst>
            <pc:docMk/>
            <pc:sldMk cId="3231685749" sldId="353"/>
            <ac:spMk id="3" creationId="{18A32D68-0D46-2BC4-8D94-7DAF8A4AB9E4}"/>
          </ac:spMkLst>
        </pc:spChg>
      </pc:sldChg>
      <pc:sldChg chg="modSp add">
        <pc:chgData name="geeta Dasa" userId="393cf5c235552bce" providerId="LiveId" clId="{C20DAA24-3D88-46AF-A076-C9FF2E420D6D}" dt="2026-03-15T22:39:42.296" v="1054"/>
        <pc:sldMkLst>
          <pc:docMk/>
          <pc:sldMk cId="37871597" sldId="354"/>
        </pc:sldMkLst>
        <pc:spChg chg="mod">
          <ac:chgData name="geeta Dasa" userId="393cf5c235552bce" providerId="LiveId" clId="{C20DAA24-3D88-46AF-A076-C9FF2E420D6D}" dt="2026-03-15T22:39:42.296" v="1054"/>
          <ac:spMkLst>
            <pc:docMk/>
            <pc:sldMk cId="37871597" sldId="354"/>
            <ac:spMk id="2" creationId="{730DAC90-7002-88E5-24C4-E96217387309}"/>
          </ac:spMkLst>
        </pc:spChg>
        <pc:spChg chg="mod">
          <ac:chgData name="geeta Dasa" userId="393cf5c235552bce" providerId="LiveId" clId="{C20DAA24-3D88-46AF-A076-C9FF2E420D6D}" dt="2026-03-15T22:39:42.296" v="1054"/>
          <ac:spMkLst>
            <pc:docMk/>
            <pc:sldMk cId="37871597" sldId="354"/>
            <ac:spMk id="3" creationId="{9EF4DEFD-DFC0-BE75-B4EE-C91686B6DD04}"/>
          </ac:spMkLst>
        </pc:spChg>
      </pc:sldChg>
      <pc:sldChg chg="modSp add">
        <pc:chgData name="geeta Dasa" userId="393cf5c235552bce" providerId="LiveId" clId="{C20DAA24-3D88-46AF-A076-C9FF2E420D6D}" dt="2026-03-15T22:39:42.296" v="1054"/>
        <pc:sldMkLst>
          <pc:docMk/>
          <pc:sldMk cId="1808887483" sldId="355"/>
        </pc:sldMkLst>
        <pc:spChg chg="mod">
          <ac:chgData name="geeta Dasa" userId="393cf5c235552bce" providerId="LiveId" clId="{C20DAA24-3D88-46AF-A076-C9FF2E420D6D}" dt="2026-03-15T22:39:42.296" v="1054"/>
          <ac:spMkLst>
            <pc:docMk/>
            <pc:sldMk cId="1808887483" sldId="355"/>
            <ac:spMk id="2" creationId="{C45F6953-A27B-286C-2A50-2410E05308B7}"/>
          </ac:spMkLst>
        </pc:spChg>
        <pc:spChg chg="mod">
          <ac:chgData name="geeta Dasa" userId="393cf5c235552bce" providerId="LiveId" clId="{C20DAA24-3D88-46AF-A076-C9FF2E420D6D}" dt="2026-03-15T22:39:42.296" v="1054"/>
          <ac:spMkLst>
            <pc:docMk/>
            <pc:sldMk cId="1808887483" sldId="355"/>
            <ac:spMk id="3" creationId="{3534BB3F-EF72-00F5-D6C8-C2FC1C30F24A}"/>
          </ac:spMkLst>
        </pc:spChg>
      </pc:sldChg>
      <pc:sldChg chg="modSp add mod">
        <pc:chgData name="geeta Dasa" userId="393cf5c235552bce" providerId="LiveId" clId="{C20DAA24-3D88-46AF-A076-C9FF2E420D6D}" dt="2026-03-15T22:39:42.296" v="1054"/>
        <pc:sldMkLst>
          <pc:docMk/>
          <pc:sldMk cId="3663730330" sldId="356"/>
        </pc:sldMkLst>
        <pc:spChg chg="mod">
          <ac:chgData name="geeta Dasa" userId="393cf5c235552bce" providerId="LiveId" clId="{C20DAA24-3D88-46AF-A076-C9FF2E420D6D}" dt="2026-03-15T22:39:42.296" v="1054"/>
          <ac:spMkLst>
            <pc:docMk/>
            <pc:sldMk cId="3663730330" sldId="356"/>
            <ac:spMk id="2" creationId="{0EB583DC-850E-984F-0DF6-14913CED2F13}"/>
          </ac:spMkLst>
        </pc:spChg>
        <pc:spChg chg="mod">
          <ac:chgData name="geeta Dasa" userId="393cf5c235552bce" providerId="LiveId" clId="{C20DAA24-3D88-46AF-A076-C9FF2E420D6D}" dt="2026-03-15T22:39:42.296" v="1054"/>
          <ac:spMkLst>
            <pc:docMk/>
            <pc:sldMk cId="3663730330" sldId="356"/>
            <ac:spMk id="3" creationId="{08BDA6B3-1F1F-8B88-CBAF-6DF12842D929}"/>
          </ac:spMkLst>
        </pc:spChg>
      </pc:sldChg>
      <pc:sldMasterChg chg="delSldLayout modSldLayout">
        <pc:chgData name="geeta Dasa" userId="393cf5c235552bce" providerId="LiveId" clId="{C20DAA24-3D88-46AF-A076-C9FF2E420D6D}" dt="2026-03-15T21:42:20.439" v="660"/>
        <pc:sldMasterMkLst>
          <pc:docMk/>
          <pc:sldMasterMk cId="2014964235" sldId="2147483687"/>
        </pc:sldMasterMkLst>
        <pc:sldLayoutChg chg="del">
          <pc:chgData name="geeta Dasa" userId="393cf5c235552bce" providerId="LiveId" clId="{C20DAA24-3D88-46AF-A076-C9FF2E420D6D}" dt="2026-03-15T21:02:06.535" v="43" actId="2696"/>
          <pc:sldLayoutMkLst>
            <pc:docMk/>
            <pc:sldMasterMk cId="2014964235" sldId="2147483687"/>
            <pc:sldLayoutMk cId="3731116122" sldId="2147483689"/>
          </pc:sldLayoutMkLst>
        </pc:sldLayoutChg>
        <pc:sldLayoutChg chg="delSp">
          <pc:chgData name="geeta Dasa" userId="393cf5c235552bce" providerId="LiveId" clId="{C20DAA24-3D88-46AF-A076-C9FF2E420D6D}" dt="2026-03-15T21:42:20.439" v="660"/>
          <pc:sldLayoutMkLst>
            <pc:docMk/>
            <pc:sldMasterMk cId="2014964235" sldId="2147483687"/>
            <pc:sldLayoutMk cId="4226174398" sldId="2147483689"/>
          </pc:sldLayoutMkLst>
          <pc:spChg chg="del">
            <ac:chgData name="geeta Dasa" userId="393cf5c235552bce" providerId="LiveId" clId="{C20DAA24-3D88-46AF-A076-C9FF2E420D6D}" dt="2026-03-15T21:42:20.439" v="660"/>
            <ac:spMkLst>
              <pc:docMk/>
              <pc:sldMasterMk cId="2014964235" sldId="2147483687"/>
              <pc:sldLayoutMk cId="4226174398" sldId="2147483689"/>
              <ac:spMk id="7" creationId="{00000000-0000-0000-0000-000000000000}"/>
            </ac:spMkLst>
          </pc:spChg>
          <pc:spChg chg="del">
            <ac:chgData name="geeta Dasa" userId="393cf5c235552bce" providerId="LiveId" clId="{C20DAA24-3D88-46AF-A076-C9FF2E420D6D}" dt="2026-03-15T21:42:20.439" v="660"/>
            <ac:spMkLst>
              <pc:docMk/>
              <pc:sldMasterMk cId="2014964235" sldId="2147483687"/>
              <pc:sldLayoutMk cId="4226174398" sldId="2147483689"/>
              <ac:spMk id="8" creationId="{00000000-0000-0000-0000-000000000000}"/>
            </ac:spMkLst>
          </pc:spChg>
          <pc:cxnChg chg="del">
            <ac:chgData name="geeta Dasa" userId="393cf5c235552bce" providerId="LiveId" clId="{C20DAA24-3D88-46AF-A076-C9FF2E420D6D}" dt="2026-03-15T21:42:20.439" v="660"/>
            <ac:cxnSpMkLst>
              <pc:docMk/>
              <pc:sldMasterMk cId="2014964235" sldId="2147483687"/>
              <pc:sldLayoutMk cId="4226174398" sldId="2147483689"/>
              <ac:cxnSpMk id="9" creationId="{00000000-0000-0000-0000-000000000000}"/>
            </ac:cxnSpMkLst>
          </pc:cxnChg>
        </pc:sldLayoutChg>
        <pc:sldLayoutChg chg="del">
          <pc:chgData name="geeta Dasa" userId="393cf5c235552bce" providerId="LiveId" clId="{C20DAA24-3D88-46AF-A076-C9FF2E420D6D}" dt="2026-03-15T21:03:16.773" v="58" actId="2696"/>
          <pc:sldLayoutMkLst>
            <pc:docMk/>
            <pc:sldMasterMk cId="2014964235" sldId="2147483687"/>
            <pc:sldLayoutMk cId="3560073339" sldId="214748369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112551-D5FC-4047-B02E-79E1B60957AE}" type="datetimeFigureOut">
              <a:rPr lang="en-IN" smtClean="0"/>
              <a:t>15-03-2026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ACD5FF-494B-4BB4-9C23-FA1A9AE08DB7}" type="slidenum">
              <a:rPr lang="en-IN" smtClean="0"/>
              <a:t>‹#›</a:t>
            </a:fld>
            <a:endParaRPr lang="en-IN"/>
          </a:p>
        </p:txBody>
      </p:sp>
    </p:spTree>
    <p:extLst>
      <p:ext uri="{BB962C8B-B14F-4D97-AF65-F5344CB8AC3E}">
        <p14:creationId xmlns:p14="http://schemas.microsoft.com/office/powerpoint/2010/main" val="2490001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Due to lack of exercise and poor diets, obesity among young adults is on the increase. This intervention involves the creation of the </a:t>
            </a:r>
            <a:r>
              <a:rPr lang="en-IN" sz="1200" kern="1200" dirty="0" err="1">
                <a:solidFill>
                  <a:schemeClr val="tx1"/>
                </a:solidFill>
                <a:effectLst/>
                <a:latin typeface="+mn-lt"/>
                <a:ea typeface="+mn-ea"/>
                <a:cs typeface="+mn-cs"/>
              </a:rPr>
              <a:t>FitTrack</a:t>
            </a:r>
            <a:r>
              <a:rPr lang="en-IN" sz="1200" kern="1200" dirty="0">
                <a:solidFill>
                  <a:schemeClr val="tx1"/>
                </a:solidFill>
                <a:effectLst/>
                <a:latin typeface="+mn-lt"/>
                <a:ea typeface="+mn-ea"/>
                <a:cs typeface="+mn-cs"/>
              </a:rPr>
              <a:t>+ digital health application that enables better life health. The app will suit young adults, who are very active on their smartphones and online health technology.</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3</a:t>
            </a:fld>
            <a:endParaRPr lang="en-IN"/>
          </a:p>
        </p:txBody>
      </p:sp>
    </p:spTree>
    <p:extLst>
      <p:ext uri="{BB962C8B-B14F-4D97-AF65-F5344CB8AC3E}">
        <p14:creationId xmlns:p14="http://schemas.microsoft.com/office/powerpoint/2010/main" val="933828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rationale behind this intervention is that digital health technologies have proven to be useful workforce in facilitating lifestyle change. </a:t>
            </a:r>
            <a:r>
              <a:rPr lang="en-US" dirty="0" err="1"/>
              <a:t>FitTrack</a:t>
            </a:r>
            <a:r>
              <a:rPr lang="en-US" dirty="0"/>
              <a:t>+ is created as a Noncommercial health monitoring application that promotes healthier </a:t>
            </a:r>
            <a:r>
              <a:rPr lang="en-US" dirty="0" err="1"/>
              <a:t>behaviours</a:t>
            </a:r>
            <a:r>
              <a:rPr lang="en-US" dirty="0"/>
              <a:t> amongst young adults as a result of online interaction.</a:t>
            </a:r>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4</a:t>
            </a:fld>
            <a:endParaRPr lang="en-IN"/>
          </a:p>
        </p:txBody>
      </p:sp>
    </p:spTree>
    <p:extLst>
      <p:ext uri="{BB962C8B-B14F-4D97-AF65-F5344CB8AC3E}">
        <p14:creationId xmlns:p14="http://schemas.microsoft.com/office/powerpoint/2010/main" val="227011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FitTrack</a:t>
            </a:r>
            <a:r>
              <a:rPr lang="en-IN" sz="1200" kern="1200" dirty="0">
                <a:solidFill>
                  <a:schemeClr val="tx1"/>
                </a:solidFill>
                <a:effectLst/>
                <a:latin typeface="+mn-lt"/>
                <a:ea typeface="+mn-ea"/>
                <a:cs typeface="+mn-cs"/>
              </a:rPr>
              <a:t>+ is designed as a personalised digital health application that supports individuals in monitoring their daily lifestyle behaviours. The app integrates health tracking, goal setting and coaching features to encourage sustainable behaviour change.</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5</a:t>
            </a:fld>
            <a:endParaRPr lang="en-IN"/>
          </a:p>
        </p:txBody>
      </p:sp>
    </p:spTree>
    <p:extLst>
      <p:ext uri="{BB962C8B-B14F-4D97-AF65-F5344CB8AC3E}">
        <p14:creationId xmlns:p14="http://schemas.microsoft.com/office/powerpoint/2010/main" val="3959342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a number of weight management apps that can be used digitally. Nonetheless, most of the currently available apps are devoted to the process of counting calories and simple tracking instead of a full-fledged lifestyle management.</a:t>
            </a:r>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6</a:t>
            </a:fld>
            <a:endParaRPr lang="en-IN"/>
          </a:p>
        </p:txBody>
      </p:sp>
    </p:spTree>
    <p:extLst>
      <p:ext uri="{BB962C8B-B14F-4D97-AF65-F5344CB8AC3E}">
        <p14:creationId xmlns:p14="http://schemas.microsoft.com/office/powerpoint/2010/main" val="1881007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FitTrack</a:t>
            </a:r>
            <a:r>
              <a:rPr lang="en-US" dirty="0"/>
              <a:t>+ will be unlike the current applications since it will include several </a:t>
            </a:r>
            <a:r>
              <a:rPr lang="en-US" dirty="0" err="1"/>
              <a:t>behaviour</a:t>
            </a:r>
            <a:r>
              <a:rPr lang="en-US" dirty="0"/>
              <a:t> change strategies. Digital health intervention is more complete when artificial intelligence is used to support professional coaching and the integration of wearable devices.</a:t>
            </a:r>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7</a:t>
            </a:fld>
            <a:endParaRPr lang="en-IN"/>
          </a:p>
        </p:txBody>
      </p:sp>
    </p:spTree>
    <p:extLst>
      <p:ext uri="{BB962C8B-B14F-4D97-AF65-F5344CB8AC3E}">
        <p14:creationId xmlns:p14="http://schemas.microsoft.com/office/powerpoint/2010/main" val="2548344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definition of obesity has been in the body mass index where the body mass index above thirty is a clear indication that the person is obese. The growing obesity rates are caused by the increase of sedentary behaviour and diets that are not healthy. Early prevention of obesity can really help to avoid future complications in health status and enhance the health of the population.</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8</a:t>
            </a:fld>
            <a:endParaRPr lang="en-IN"/>
          </a:p>
        </p:txBody>
      </p:sp>
    </p:spTree>
    <p:extLst>
      <p:ext uri="{BB962C8B-B14F-4D97-AF65-F5344CB8AC3E}">
        <p14:creationId xmlns:p14="http://schemas.microsoft.com/office/powerpoint/2010/main" val="1890514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Statistics indicate that the number of obese individuals all over the globe is over one billion. One quarter of the adult population is comparatively obese in the United Kingdom. Obesity in young adults is increasing which forms a risk factor of chronic diseases and the prevention measures of obesity require to be done efficiently.</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9</a:t>
            </a:fld>
            <a:endParaRPr lang="en-IN"/>
          </a:p>
        </p:txBody>
      </p:sp>
    </p:spTree>
    <p:extLst>
      <p:ext uri="{BB962C8B-B14F-4D97-AF65-F5344CB8AC3E}">
        <p14:creationId xmlns:p14="http://schemas.microsoft.com/office/powerpoint/2010/main" val="677287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amount of obesity among countries is different. High rates are observed in western countries like the United States, the United Kingdom and Australia. On the contrary, other nations such as Japan do not experience obesity as there is a better diet and lifestyle.</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10</a:t>
            </a:fld>
            <a:endParaRPr lang="en-IN"/>
          </a:p>
        </p:txBody>
      </p:sp>
    </p:spTree>
    <p:extLst>
      <p:ext uri="{BB962C8B-B14F-4D97-AF65-F5344CB8AC3E}">
        <p14:creationId xmlns:p14="http://schemas.microsoft.com/office/powerpoint/2010/main" val="2992634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Unless the problem of obesity is solved, it may result in severe health outcomes such as diabetes and heart diseases. Such conditions decrease the quality of life and raise the cost of healthcare, becoming an important burden on healthcare systems.</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11</a:t>
            </a:fld>
            <a:endParaRPr lang="en-IN"/>
          </a:p>
        </p:txBody>
      </p:sp>
    </p:spTree>
    <p:extLst>
      <p:ext uri="{BB962C8B-B14F-4D97-AF65-F5344CB8AC3E}">
        <p14:creationId xmlns:p14="http://schemas.microsoft.com/office/powerpoint/2010/main" val="402637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FitTrack</a:t>
            </a:r>
            <a:r>
              <a:rPr lang="en-IN" sz="1200" kern="1200" dirty="0">
                <a:solidFill>
                  <a:schemeClr val="tx1"/>
                </a:solidFill>
                <a:effectLst/>
                <a:latin typeface="+mn-lt"/>
                <a:ea typeface="+mn-ea"/>
                <a:cs typeface="+mn-cs"/>
              </a:rPr>
              <a:t>+ is a digital health application to help in keeping healthier behaviours. It enables users to track nutrition, activity and weight along with offer individual advice and internet coaching as a form of motivation to make healthy lifestyle changes.</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12</a:t>
            </a:fld>
            <a:endParaRPr lang="en-IN"/>
          </a:p>
        </p:txBody>
      </p:sp>
    </p:spTree>
    <p:extLst>
      <p:ext uri="{BB962C8B-B14F-4D97-AF65-F5344CB8AC3E}">
        <p14:creationId xmlns:p14="http://schemas.microsoft.com/office/powerpoint/2010/main" val="1254361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FitTrack</a:t>
            </a:r>
            <a:r>
              <a:rPr lang="en-IN" sz="1200" kern="1200" dirty="0">
                <a:solidFill>
                  <a:schemeClr val="tx1"/>
                </a:solidFill>
                <a:effectLst/>
                <a:latin typeface="+mn-lt"/>
                <a:ea typeface="+mn-ea"/>
                <a:cs typeface="+mn-cs"/>
              </a:rPr>
              <a:t>+ is unique as it is a product that involves the use of artificial intelligence, building of wearables, and professional training. It has features that enable customised health advice, goal tracking and constant motivation, potentially increasing engagement and helping to sustain behaviour change.</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13</a:t>
            </a:fld>
            <a:endParaRPr lang="en-IN"/>
          </a:p>
        </p:txBody>
      </p:sp>
    </p:spTree>
    <p:extLst>
      <p:ext uri="{BB962C8B-B14F-4D97-AF65-F5344CB8AC3E}">
        <p14:creationId xmlns:p14="http://schemas.microsoft.com/office/powerpoint/2010/main" val="22679867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young adults are the perfect target population as they are major users of digital technologies and smartphones. Many lifestyle habits developed in early adulthood are usually carried forward in later life and this makes early digital interventions to be useful at enhancing healthier behaviours.</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14</a:t>
            </a:fld>
            <a:endParaRPr lang="en-IN"/>
          </a:p>
        </p:txBody>
      </p:sp>
    </p:spTree>
    <p:extLst>
      <p:ext uri="{BB962C8B-B14F-4D97-AF65-F5344CB8AC3E}">
        <p14:creationId xmlns:p14="http://schemas.microsoft.com/office/powerpoint/2010/main" val="3470443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Several digital applications already support weight management. However, many focus mainly on calorie tracking. </a:t>
            </a:r>
            <a:r>
              <a:rPr lang="en-IN" sz="1200" kern="1200" dirty="0" err="1">
                <a:solidFill>
                  <a:schemeClr val="tx1"/>
                </a:solidFill>
                <a:effectLst/>
                <a:latin typeface="+mn-lt"/>
                <a:ea typeface="+mn-ea"/>
                <a:cs typeface="+mn-cs"/>
              </a:rPr>
              <a:t>FitTrack</a:t>
            </a:r>
            <a:r>
              <a:rPr lang="en-IN" sz="1200" kern="1200" dirty="0">
                <a:solidFill>
                  <a:schemeClr val="tx1"/>
                </a:solidFill>
                <a:effectLst/>
                <a:latin typeface="+mn-lt"/>
                <a:ea typeface="+mn-ea"/>
                <a:cs typeface="+mn-cs"/>
              </a:rPr>
              <a:t>+ offers a more comprehensive approach by combining monitoring tools, artificial intelligence recommendations and professional coaching to improve engagement and support sustainable behaviour change.</a:t>
            </a:r>
          </a:p>
          <a:p>
            <a:endParaRPr lang="en-IN" dirty="0"/>
          </a:p>
        </p:txBody>
      </p:sp>
      <p:sp>
        <p:nvSpPr>
          <p:cNvPr id="4" name="Slide Number Placeholder 3"/>
          <p:cNvSpPr>
            <a:spLocks noGrp="1"/>
          </p:cNvSpPr>
          <p:nvPr>
            <p:ph type="sldNum" sz="quarter" idx="5"/>
          </p:nvPr>
        </p:nvSpPr>
        <p:spPr/>
        <p:txBody>
          <a:bodyPr/>
          <a:lstStyle/>
          <a:p>
            <a:fld id="{56ACD5FF-494B-4BB4-9C23-FA1A9AE08DB7}" type="slidenum">
              <a:rPr lang="en-IN" smtClean="0"/>
              <a:t>15</a:t>
            </a:fld>
            <a:endParaRPr lang="en-IN"/>
          </a:p>
        </p:txBody>
      </p:sp>
    </p:spTree>
    <p:extLst>
      <p:ext uri="{BB962C8B-B14F-4D97-AF65-F5344CB8AC3E}">
        <p14:creationId xmlns:p14="http://schemas.microsoft.com/office/powerpoint/2010/main" val="2115209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E80D2FE5-1990-21FD-E6AB-A6C4F6B4F05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8DD0088E-11F3-AE90-9E0E-7B1E255DFC6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a:p>
            <a:pPr eaLnBrk="1" hangingPunct="1">
              <a:spcBef>
                <a:spcPct val="0"/>
              </a:spcBef>
            </a:pPr>
            <a:endParaRPr lang="en-IN" altLang="en-US"/>
          </a:p>
        </p:txBody>
      </p:sp>
      <p:sp>
        <p:nvSpPr>
          <p:cNvPr id="6148" name="Slide Number Placeholder 3">
            <a:extLst>
              <a:ext uri="{FF2B5EF4-FFF2-40B4-BE49-F238E27FC236}">
                <a16:creationId xmlns:a16="http://schemas.microsoft.com/office/drawing/2014/main" id="{5A930D78-5C7E-D9E5-4AD6-D752EC25EBF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441260C-56CD-459E-B1D7-264F74435A41}"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15050102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2BB6E1B6-917B-6055-4EE4-59149A8CF19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0C5A229C-07F8-C11E-44DA-A3F38AACF2C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p:txBody>
      </p:sp>
      <p:sp>
        <p:nvSpPr>
          <p:cNvPr id="8196" name="Slide Number Placeholder 3">
            <a:extLst>
              <a:ext uri="{FF2B5EF4-FFF2-40B4-BE49-F238E27FC236}">
                <a16:creationId xmlns:a16="http://schemas.microsoft.com/office/drawing/2014/main" id="{3294F1DC-10EA-916C-FB3F-89C1DFA5EC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5E6728B-4E02-4E8C-B7A6-D5E772C22517}"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26058691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776FBB3D-0620-E9B3-E4AC-1E669F3E100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3BE9893A-24D0-6B6D-1A7B-5FBC108DD51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a:p>
            <a:pPr eaLnBrk="1" hangingPunct="1">
              <a:spcBef>
                <a:spcPct val="0"/>
              </a:spcBef>
            </a:pPr>
            <a:endParaRPr lang="en-IN" altLang="en-US"/>
          </a:p>
        </p:txBody>
      </p:sp>
      <p:sp>
        <p:nvSpPr>
          <p:cNvPr id="10244" name="Slide Number Placeholder 3">
            <a:extLst>
              <a:ext uri="{FF2B5EF4-FFF2-40B4-BE49-F238E27FC236}">
                <a16:creationId xmlns:a16="http://schemas.microsoft.com/office/drawing/2014/main" id="{03F4EA06-FB13-14B0-0E2D-811112244C7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96463A0-F6C0-4A0F-93D7-1ABB5B7641FA}"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980561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BB26AF69-9731-E429-7123-67F4F42A4A7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A1D5A6B5-066D-88EF-12A8-E8B51BA687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a:p>
            <a:pPr eaLnBrk="1" hangingPunct="1">
              <a:spcBef>
                <a:spcPct val="0"/>
              </a:spcBef>
            </a:pPr>
            <a:endParaRPr lang="en-IN" altLang="en-US"/>
          </a:p>
        </p:txBody>
      </p:sp>
      <p:sp>
        <p:nvSpPr>
          <p:cNvPr id="12292" name="Slide Number Placeholder 3">
            <a:extLst>
              <a:ext uri="{FF2B5EF4-FFF2-40B4-BE49-F238E27FC236}">
                <a16:creationId xmlns:a16="http://schemas.microsoft.com/office/drawing/2014/main" id="{98E58401-E613-35EC-439B-3D31FE15114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182FEAB-1C6E-4A7F-9E86-2201502308AC}"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32378838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F7F405B3-7781-10A2-CFA9-C9FC4F7E726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592BB4C4-E97A-520F-3D8C-C082DB0DAF3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IN" altLang="en-US"/>
              <a:t>.</a:t>
            </a:r>
          </a:p>
          <a:p>
            <a:pPr eaLnBrk="1" hangingPunct="1">
              <a:spcBef>
                <a:spcPct val="0"/>
              </a:spcBef>
            </a:pPr>
            <a:endParaRPr lang="en-IN" altLang="en-US"/>
          </a:p>
        </p:txBody>
      </p:sp>
      <p:sp>
        <p:nvSpPr>
          <p:cNvPr id="14340" name="Slide Number Placeholder 3">
            <a:extLst>
              <a:ext uri="{FF2B5EF4-FFF2-40B4-BE49-F238E27FC236}">
                <a16:creationId xmlns:a16="http://schemas.microsoft.com/office/drawing/2014/main" id="{A2C26A84-94BE-A2C3-D4AF-24F1A3503B4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A213A86-81E8-4004-B442-EFCBDEF80E5E}"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21468147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F1FED544-9FD4-0FD3-88A3-3BD6214409E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55A52F3D-BD6C-31B2-6A1C-9F229985EF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a:p>
            <a:pPr eaLnBrk="1" hangingPunct="1">
              <a:spcBef>
                <a:spcPct val="0"/>
              </a:spcBef>
            </a:pPr>
            <a:endParaRPr lang="en-IN" altLang="en-US"/>
          </a:p>
        </p:txBody>
      </p:sp>
      <p:sp>
        <p:nvSpPr>
          <p:cNvPr id="16388" name="Slide Number Placeholder 3">
            <a:extLst>
              <a:ext uri="{FF2B5EF4-FFF2-40B4-BE49-F238E27FC236}">
                <a16:creationId xmlns:a16="http://schemas.microsoft.com/office/drawing/2014/main" id="{DEB3DF70-E1FF-3A64-EDAB-1329C38A019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3FBE31A-EF04-4CE7-AF20-40986B97EB9B}"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2150630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C3DFF181-66B8-9DCB-97AE-B076C87484E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AB3AF93D-D0CB-68F3-35BB-18905641745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a:p>
            <a:pPr eaLnBrk="1" hangingPunct="1">
              <a:spcBef>
                <a:spcPct val="0"/>
              </a:spcBef>
            </a:pPr>
            <a:endParaRPr lang="en-IN" altLang="en-US"/>
          </a:p>
        </p:txBody>
      </p:sp>
      <p:sp>
        <p:nvSpPr>
          <p:cNvPr id="18436" name="Slide Number Placeholder 3">
            <a:extLst>
              <a:ext uri="{FF2B5EF4-FFF2-40B4-BE49-F238E27FC236}">
                <a16:creationId xmlns:a16="http://schemas.microsoft.com/office/drawing/2014/main" id="{7B6D4A36-0B6E-A723-7AD3-C8C56F36CFC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EA2A026-55BB-4CA4-A57B-D450D6D6570D}"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2868163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55051856-E838-3B14-5FB7-19ED954E9A9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3A1371D8-81CA-1650-7C09-D4DD142F499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a:p>
            <a:pPr eaLnBrk="1" hangingPunct="1">
              <a:spcBef>
                <a:spcPct val="0"/>
              </a:spcBef>
            </a:pPr>
            <a:endParaRPr lang="en-IN" altLang="en-US"/>
          </a:p>
        </p:txBody>
      </p:sp>
      <p:sp>
        <p:nvSpPr>
          <p:cNvPr id="20484" name="Slide Number Placeholder 3">
            <a:extLst>
              <a:ext uri="{FF2B5EF4-FFF2-40B4-BE49-F238E27FC236}">
                <a16:creationId xmlns:a16="http://schemas.microsoft.com/office/drawing/2014/main" id="{B74E8CF1-6D54-1264-3256-E22DEF21249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6CACA1B-ADC3-425A-A508-3A26B2136890}"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20844322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BF13F288-2DDA-106A-0D01-471D0692BCA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9485C19E-5519-74D1-A7DA-882637CCBFA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a:p>
            <a:pPr eaLnBrk="1" hangingPunct="1">
              <a:spcBef>
                <a:spcPct val="0"/>
              </a:spcBef>
            </a:pPr>
            <a:endParaRPr lang="en-IN" altLang="en-US"/>
          </a:p>
        </p:txBody>
      </p:sp>
      <p:sp>
        <p:nvSpPr>
          <p:cNvPr id="22532" name="Slide Number Placeholder 3">
            <a:extLst>
              <a:ext uri="{FF2B5EF4-FFF2-40B4-BE49-F238E27FC236}">
                <a16:creationId xmlns:a16="http://schemas.microsoft.com/office/drawing/2014/main" id="{2AC0AD8A-813E-0B77-DD90-44C57DCB79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1106A7B-11E6-428C-9ACE-2F87D7AE8A27}"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4272052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1EFEF90F-9A14-57AC-1E8D-497D5FFE958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AE5A6874-2786-683C-53BC-C59F39C6E26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a:p>
            <a:pPr eaLnBrk="1" hangingPunct="1">
              <a:spcBef>
                <a:spcPct val="0"/>
              </a:spcBef>
            </a:pPr>
            <a:endParaRPr lang="en-IN" altLang="en-US"/>
          </a:p>
        </p:txBody>
      </p:sp>
      <p:sp>
        <p:nvSpPr>
          <p:cNvPr id="24580" name="Slide Number Placeholder 3">
            <a:extLst>
              <a:ext uri="{FF2B5EF4-FFF2-40B4-BE49-F238E27FC236}">
                <a16:creationId xmlns:a16="http://schemas.microsoft.com/office/drawing/2014/main" id="{EC1E5174-258E-C7F8-91AD-C9EFF816D23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055643A-5FC0-4DC5-8FF3-8D8DCFB7B4E0}"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29266388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B64B461D-BE63-8201-B660-E083B3D43C5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6833E03D-F601-5D70-933E-90C3C9128D5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a:p>
            <a:pPr eaLnBrk="1" hangingPunct="1">
              <a:spcBef>
                <a:spcPct val="0"/>
              </a:spcBef>
            </a:pPr>
            <a:endParaRPr lang="en-IN" altLang="en-US"/>
          </a:p>
        </p:txBody>
      </p:sp>
      <p:sp>
        <p:nvSpPr>
          <p:cNvPr id="26628" name="Slide Number Placeholder 3">
            <a:extLst>
              <a:ext uri="{FF2B5EF4-FFF2-40B4-BE49-F238E27FC236}">
                <a16:creationId xmlns:a16="http://schemas.microsoft.com/office/drawing/2014/main" id="{E7A341BD-8AD3-3F07-24D6-7C7FC7701DA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48C77A7-9B6C-4996-A20B-2E6DC6DC6065}"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4856450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3F5E776C-5BB3-1883-B94B-9548A97EAC1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191F62E6-9E0D-F371-A544-9E588D606FC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p:txBody>
      </p:sp>
      <p:sp>
        <p:nvSpPr>
          <p:cNvPr id="28676" name="Slide Number Placeholder 3">
            <a:extLst>
              <a:ext uri="{FF2B5EF4-FFF2-40B4-BE49-F238E27FC236}">
                <a16:creationId xmlns:a16="http://schemas.microsoft.com/office/drawing/2014/main" id="{A34ABE9F-ABA7-7624-7259-F3521649632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eaLnBrk="0" fontAlgn="base" hangingPunct="0">
              <a:spcBef>
                <a:spcPct val="0"/>
              </a:spcBef>
              <a:spcAft>
                <a:spcPct val="0"/>
              </a:spcAft>
              <a:defRPr>
                <a:solidFill>
                  <a:schemeClr val="tx1"/>
                </a:solidFill>
                <a:latin typeface="Aptos" panose="020B0004020202020204" pitchFamily="34" charset="0"/>
              </a:defRPr>
            </a:lvl6pPr>
            <a:lvl7pPr marL="2971800" indent="-228600" eaLnBrk="0" fontAlgn="base" hangingPunct="0">
              <a:spcBef>
                <a:spcPct val="0"/>
              </a:spcBef>
              <a:spcAft>
                <a:spcPct val="0"/>
              </a:spcAft>
              <a:defRPr>
                <a:solidFill>
                  <a:schemeClr val="tx1"/>
                </a:solidFill>
                <a:latin typeface="Aptos" panose="020B0004020202020204" pitchFamily="34" charset="0"/>
              </a:defRPr>
            </a:lvl7pPr>
            <a:lvl8pPr marL="3429000" indent="-228600" eaLnBrk="0" fontAlgn="base" hangingPunct="0">
              <a:spcBef>
                <a:spcPct val="0"/>
              </a:spcBef>
              <a:spcAft>
                <a:spcPct val="0"/>
              </a:spcAft>
              <a:defRPr>
                <a:solidFill>
                  <a:schemeClr val="tx1"/>
                </a:solidFill>
                <a:latin typeface="Aptos" panose="020B0004020202020204" pitchFamily="34" charset="0"/>
              </a:defRPr>
            </a:lvl8pPr>
            <a:lvl9pPr marL="3886200" indent="-228600" eaLnBrk="0" fontAlgn="base" hangingPunct="0">
              <a:spcBef>
                <a:spcPct val="0"/>
              </a:spcBef>
              <a:spcAft>
                <a:spcPct val="0"/>
              </a:spcAft>
              <a:defRPr>
                <a:solidFill>
                  <a:schemeClr val="tx1"/>
                </a:solidFill>
                <a:latin typeface="Aptos" panose="020B00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FED3D51-BBF1-4C08-9B9D-F3E2EAA381A9}" type="slidenum">
              <a:rPr kumimoji="0" lang="en-IN" altLang="en-US" sz="1200" b="0" i="0" u="none" strike="noStrike" kern="1200" cap="none" spc="0" normalizeH="0" baseline="0" noProof="0" smtClean="0">
                <a:ln>
                  <a:noFill/>
                </a:ln>
                <a:solidFill>
                  <a:prstClr val="black"/>
                </a:solidFill>
                <a:effectLst/>
                <a:uLnTx/>
                <a:uFillTx/>
                <a:latin typeface="Aptos" panose="020B00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IN" altLang="en-US" sz="1200" b="0" i="0" u="none" strike="noStrike" kern="1200" cap="none" spc="0" normalizeH="0" baseline="0" noProof="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25865234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latin typeface="Arial" panose="020B0604020202020204" pitchFamily="34" charset="0"/>
                <a:cs typeface="Arial" panose="020B0604020202020204" pitchFamily="34" charset="0"/>
              </a:rPr>
              <a:t>Several stakeholders support the success of this intervention. The World Health Organization promotes global obesity prevention strategies and supports digital health initiatives. Government agencies may fund the mobile application and support relevant health policies. Healthcare professionals, including dietitians and doctors, provide evidence-based nutritional guidance during online coaching sessions. In addition, fitness trainers conduct weekly coaching sessions and help participants follow </a:t>
            </a:r>
            <a:r>
              <a:rPr lang="en-US" dirty="0" err="1">
                <a:latin typeface="Arial" panose="020B0604020202020204" pitchFamily="34" charset="0"/>
                <a:cs typeface="Arial" panose="020B0604020202020204" pitchFamily="34" charset="0"/>
              </a:rPr>
              <a:t>personalised</a:t>
            </a:r>
            <a:r>
              <a:rPr lang="en-US" dirty="0">
                <a:latin typeface="Arial" panose="020B0604020202020204" pitchFamily="34" charset="0"/>
                <a:cs typeface="Arial" panose="020B0604020202020204" pitchFamily="34" charset="0"/>
              </a:rPr>
              <a:t> exercise programs.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15470632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latin typeface="Arial" panose="020B0604020202020204" pitchFamily="34" charset="0"/>
                <a:cs typeface="Arial" panose="020B0604020202020204" pitchFamily="34" charset="0"/>
              </a:rPr>
              <a:t>Technology and community stakeholders are essential for implementing this intervention. Mobile app developers create and maintain the platform used to track diet, physical activity, and weight. Data analysts monitor user engagement and ensure that personal health data is securely managed. Community </a:t>
            </a:r>
            <a:r>
              <a:rPr lang="en-US" dirty="0" err="1">
                <a:latin typeface="Arial" panose="020B0604020202020204" pitchFamily="34" charset="0"/>
                <a:cs typeface="Arial" panose="020B0604020202020204" pitchFamily="34" charset="0"/>
              </a:rPr>
              <a:t>organisations</a:t>
            </a:r>
            <a:r>
              <a:rPr lang="en-US" dirty="0">
                <a:latin typeface="Arial" panose="020B0604020202020204" pitchFamily="34" charset="0"/>
                <a:cs typeface="Arial" panose="020B0604020202020204" pitchFamily="34" charset="0"/>
              </a:rPr>
              <a:t> promote the program locally, while universities, workplaces, and fitness </a:t>
            </a:r>
            <a:r>
              <a:rPr lang="en-US" dirty="0" err="1">
                <a:latin typeface="Arial" panose="020B0604020202020204" pitchFamily="34" charset="0"/>
                <a:cs typeface="Arial" panose="020B0604020202020204" pitchFamily="34" charset="0"/>
              </a:rPr>
              <a:t>centres</a:t>
            </a:r>
            <a:r>
              <a:rPr lang="en-US" dirty="0">
                <a:latin typeface="Arial" panose="020B0604020202020204" pitchFamily="34" charset="0"/>
                <a:cs typeface="Arial" panose="020B0604020202020204" pitchFamily="34" charset="0"/>
              </a:rPr>
              <a:t> help recruit participants and encourage regular use of the app and coaching services.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2450439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latin typeface="Arial" panose="020B0604020202020204" pitchFamily="34" charset="0"/>
                <a:cs typeface="Arial" panose="020B0604020202020204" pitchFamily="34" charset="0"/>
              </a:rPr>
              <a:t>Several barriers can affect the successful implementation of this digital health intervention. Limited access to smartphones and reliable internet can restrict participation. Low digital literacy may also make it difficult for some users to navigate health applications. In addition, financial costs and technical issues such as system errors may reduce program effectiveness and long-term sustainability.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34896533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latin typeface="Arial" panose="020B0604020202020204" pitchFamily="34" charset="0"/>
                <a:cs typeface="Arial" panose="020B0604020202020204" pitchFamily="34" charset="0"/>
              </a:rPr>
              <a:t>Behavioural</a:t>
            </a:r>
            <a:r>
              <a:rPr lang="en-US" dirty="0">
                <a:latin typeface="Arial" panose="020B0604020202020204" pitchFamily="34" charset="0"/>
                <a:cs typeface="Arial" panose="020B0604020202020204" pitchFamily="34" charset="0"/>
              </a:rPr>
              <a:t> and social factors also affect the success of digital health interventions. Many find it hard to keep up with long-term lifestyle changes concerning food intake and physical activity. As a result, some users may discontinue the use of digital health applications after a short period of time. Cultural beliefs and social norms can also affect food choices and exercise </a:t>
            </a:r>
            <a:r>
              <a:rPr lang="en-US" dirty="0" err="1">
                <a:latin typeface="Arial" panose="020B0604020202020204" pitchFamily="34" charset="0"/>
                <a:cs typeface="Arial" panose="020B0604020202020204" pitchFamily="34" charset="0"/>
              </a:rPr>
              <a:t>behaviours</a:t>
            </a:r>
            <a:r>
              <a:rPr lang="en-US" dirty="0">
                <a:latin typeface="Arial" panose="020B0604020202020204" pitchFamily="34" charset="0"/>
                <a:cs typeface="Arial" panose="020B0604020202020204" pitchFamily="34" charset="0"/>
              </a:rPr>
              <a:t>. In addition, low awareness of obesity prevention programs may lead to low participation in digital health interventions.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24640846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8731F-8464-9F0A-A19A-6F4F7720015F}"/>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6E3A8D92-C076-2D50-2071-78C2CD0493C1}"/>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E3A1F650-0F1B-8694-84CD-869C1B5DB183}"/>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F107742F-AD4C-51D5-135D-1476F9125323}"/>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5FB56081-BFEF-2892-4CEA-69C86154EFB6}"/>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Several strategies can help overcome the barriers to digital health interventions. Increasing awareness through community </a:t>
            </a:r>
            <a:r>
              <a:rPr lang="en-US" dirty="0" err="1"/>
              <a:t>organisations</a:t>
            </a:r>
            <a:r>
              <a:rPr lang="en-US" dirty="0"/>
              <a:t> and public health campaigns can improve participation. Features such as reminders and </a:t>
            </a:r>
            <a:r>
              <a:rPr lang="en-US" dirty="0" err="1"/>
              <a:t>personalised</a:t>
            </a:r>
            <a:r>
              <a:rPr lang="en-US" dirty="0"/>
              <a:t> feedback can enhance user engagement. Providing culturally appropriate health education can support </a:t>
            </a:r>
            <a:r>
              <a:rPr lang="en-US" dirty="0" err="1"/>
              <a:t>behaviour</a:t>
            </a:r>
            <a:r>
              <a:rPr lang="en-US" dirty="0"/>
              <a:t> change, while strong data security measures help build trust and protect users’ personal health information.</a:t>
            </a:r>
            <a:endParaRPr lang="en-US" dirty="0">
              <a:latin typeface="Arial" panose="020B0604020202020204" pitchFamily="34" charset="0"/>
              <a:cs typeface="Arial" panose="020B0604020202020204" pitchFamily="34" charset="0"/>
            </a:endParaRPr>
          </a:p>
        </p:txBody>
      </p:sp>
      <p:sp>
        <p:nvSpPr>
          <p:cNvPr id="6" name="Footer Placeholder 5">
            <a:extLst>
              <a:ext uri="{FF2B5EF4-FFF2-40B4-BE49-F238E27FC236}">
                <a16:creationId xmlns:a16="http://schemas.microsoft.com/office/drawing/2014/main" id="{CCA2EA5D-4A38-0499-7E42-2203B3189D32}"/>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2C546CAB-2449-22C9-61A3-FA9BDF165A43}"/>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5020745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latin typeface="Arial" panose="020B0604020202020204" pitchFamily="34" charset="0"/>
                <a:cs typeface="Arial" panose="020B0604020202020204" pitchFamily="34" charset="0"/>
              </a:rPr>
              <a:t>Legal considerations are essential in digital health interventions because mobile applications collect sensitive personal health information. Data such as diet, weight, and activity levels must be securely stored and protected under data protection regulations. Developers must ensure transparency in how data is collected and used, while also complying with national healthcare regulations and digital health standards.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42201470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latin typeface="Arial" panose="020B0604020202020204" pitchFamily="34" charset="0"/>
                <a:cs typeface="Arial" panose="020B0604020202020204" pitchFamily="34" charset="0"/>
              </a:rPr>
              <a:t>Ethical considerations are important when implementing digital health interventions. Participants must provide informed consent before their personal health data is collected through the mobile application. Protecting user privacy and confidentiality is essential when handling sensitive health information. Additionally, obesity prevention programs should avoid stigma and ensure equal access to digital health services for all individuals.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12963649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40804351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Digital health technologies are being applied more and more in health promotion interventions against lifestyle-related conditions like obesity. Through mobile health apps and online coaching systems, one can receive personalised health data, behavioural feedback, and lifestyle tracking with digital gadgets. These technologies assist people in the systematic administration of diet, exercise, and weight-related behaviours. It is indicated that digital health interventions enhance interaction with health promotion programmes through the interactive and personalised support systems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Schoeppe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2017</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Moreover, the combination of digital applications and professional coaching could increase the level of compliance with the lifestyle modification programmes and boost behaviour change motivation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Wang et al.</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2020).</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73108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Obesity is already a significant public health concern in England despite the current prevention efforts. According to the recent national statistics, 64.5% of adults are not only overweight but obese, and 26.5% are obese (Office for Health Improvement and Disparities, 2025). Obesity is linked to chronic diseases, including cardiovascular disease, type 2 diabetes and cancer, which greatly impact both life expectancy and health care systems (World Health Organisation, 2025). Notably, in low-income neighbourhoods, obesity is more prevalent and indicates the existence of long-standing health disparities. As such, population-level obesity prevention should be viewed as an increasingly important and useful purpose of scalable approaches like digital health interventions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Hinchliffe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2022).</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35657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proposed intervention will be an integration of a mobile health application and online coaching to aid in healthier lifestyle behaviours. The app enables users to track physical activity, calories consumed and weight gain and loss and gives them custom health tips. The self-monitoring capabilities of digital platforms may raise the level of awareness of behavioural patterns and promote healthier choices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Irvin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2023). Moreover, the online coaching feature gives professional feedback and behavioural assistance in the form of digital communication. It has been hypothesised that the mixture of digital monitoring and personalised coaching can enhance the level of engagement and the chances of long-term behaviour change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Richards, Wren and Whitman, 2024</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78216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Continuous monitoring and feedback of behaviour can be achieved through digital health interventions. The behaviour change theories have placed an emphasis on self-regulation, goal setting and feedback in promoting healthier behaviours. Exercise and calorie intake are some of the activities that can be tracked through mobile apps, making people more informed about lifestyle habits. Research demonstrates that dietary and physical activity adherence to recommendations could be improved with the help of digital self-monitoring devices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Schoeppe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2017</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Moreover, online coaching could reinforce the behaviour change through providing individualised direction and inspirational encouragement. Persons undergoing coaching with the help of digital monitoring tend to have a higher chance of maintaining a long-term change in behaviour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Wang et al.</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2020).</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1590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One of the elements of effective weight management interventions is self-monitoring. Smart applications enable the user to capture and revisit lifestyle behaviours in real-time to enable individuals to be aware of unhealthy patterns and make informed decisions. It has been indicated that people who consistently check their diets and physical exercises have a higher chance of attaining weight control targets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Richards, Wren and Whitman, 2024</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Motivational capabilities like reminders, tracking, and success alerts are also found in many applications. These resources can improve the interaction and promote long-term attendance. Nonetheless, the researchers emphasise that long-term participation is one of the issues of digital interventions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Irvin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2023).</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1698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Digital health interventions have the potential to generate enhanced physical health outcomes in people with overweight or obesity. The NHS 12-week Weight Loss Plan app has been evaluated and reported an excess of over 864,000 downloads, which proves the large coverage of the population (Public Health England, 2021). Individuals who commenced the programme registered an average weight loss of 2.1 kg, whereas those who had finished the programme realised an average of 6.5 kg reduction in body weight, which is in tandem with the NICE guidelines. NHS digital weight management programmes have also shown positive results in more recent assessments, with the participants losing an average of 3.9 kg in 12 weeks (Wise, 2024). Despite the fact that digital interventions can have less impact than intensive face-to-face programmes, their scalability enables them to be used in the weight management of large populations.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65872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Online weight loss programmes can also help in enhancing mental health. Obesity leads to psychological distress, such as anxiety, depression, and low self-esteem, which may affect lifestyle behaviours (World Health Organisation, 2025). Digital interventions with a combination of behavioural monitoring and coaching can enhance self-efficacy and lifestyle change motivation. The study indicates that health applications with goal-setting and feedback capabilities have the potential to enhance the perceptions of users to have control over their health behaviours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Wang et al.</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2020). There are, however, some scholars who warn about the overemphasis on the use of weight measures, which may harm body image. Therefore, digital interventions should be integrated into supportive coaching and holistic wellbeing messaging.</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91137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Access to weight management can be greatly improved through the use of digital health technologies. The conventional lifestyle programmes usually involve physical attendance in the form of meetings, which can pose challenges in terms of time, transportation, or job. Mobile applications, on the other hand, enable people to get health advice and behavioural checking at a distance. There is evidence that digital health technologies have the potential to provide personalised interventions to large groups of people at relatively low costs in comparison to conventional healthcare services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Hinchliffe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2022). Moreover, the NHS digital weight management programme reported more than 358, 000 referrals in March 2024, indicating that people are highly interested in digital weight management support (Wise, 2024).</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86537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prevalence of obesity in England is indicative of great social disparities. The national statistics indicate that 64.5% of adults are overweight or obese, or 26.5 percent obese (Office for Health Improvement and Disparities, 2025). Nevertheless, among the socioeconomic groups, prevalence differs significantly. The prevalence of obesity is 37.4 in most deprived regions as compared to 19.8 in the least deprived ones. The deprivation also varies with the pattern of physical activity, with 53.8% of adults in the most deprived regions meeting the activity guidelines compared to the 75.1% in the least deprived regions. Digital interventions can assist in solving these inequalities by enhancing the provision of lifestyle support. However, scholars warn that the lack of digital access can be dangerous to the development of health disparities unless mitigated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Irvin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2023).</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98081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Digital health interventions can also be employed to assist healthcare systems by enhancing preventative health measures. Obesity is among the causes of a number of chronic illnesses, such as cardiovascular disease and type 2 diabetes, that burden healthcare services with financial strain (World Health Organisation, 2022). Digital interventions can decrease lifetime healthcare expenditures and avert the onset of diseases by promoting healthier lifestyles and weight control. It is indicated that digital programmes have the ability to provide interventions of health promotion at scale with fewer healthcare resources than face-to-face services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Hinchliffe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2022). Nevertheless, digitised tools are not to substitute the conventional healthcare services.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290168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emergence of growing use of digital health technologies has significant consequences for the policy of public health. Governments are also becoming aware of digital tools in providing massive health promotion interventions. The NHS digital weight management programme in England is an example of how digital technologies can be used to promote national obesity prevention strategies (Wise, 2024). Increasing digital health programmes can thus contribute to solving the increasing rates of obesity. Nevertheless, the implementation process must carefully consider problems like data privacy, digital inclusion, and programme evaluation as a measure of safety, accessibility, and evidence-based interventions.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15485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increasing use of digital health interventions demonstrates a necessity for additional research to assess the long-term effectiveness of these interventions. Available evidence shows that mobile health interventions have the capability to assist a small amount of weight loss and behaviour change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Schoeppe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2017</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Nevertheless, further longitudinal studies are needed to determine the ability of these outcomes to be long-term programmes. It could also be of interest in future research to clarify how digital interventions can be tailored to treat a wide variety of populations and overcome the obstacles to interventions, including digital literacy. The knowledge about the factors affecting user engagement will play a critical role in enhancing intervention design.</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26315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Digital health interventions can also enhance health literacy through the availability of lifestyle education. Mobile apps would provide information on healthy diets, physical exercise, and weight control, helping people make informed health choices. Individualised feedback, reminder and behavioural prompt features can raise awareness of the health risks associated with obesity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Wang et al.</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2020). Lifestyle education can also be delivered remotely by healthcare professionals with the help of digital platforms. Nevertheless, researchers note that digital health education should take into account the digital literacy differences to make the information accessible and easy to use (</a:t>
            </a:r>
            <a:r>
              <a:rPr lang="en-GB" sz="18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Hinchliffe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2022).</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D28B90A-6E5D-4109-BDF5-BB0C37ABEA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6935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55467-51B7-BF8A-6CD2-FDDB25ADB36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57CCD67-A89E-8448-4042-B1EE99FED7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7481985-1F8E-7AC5-34A1-0E4ED5FED40A}"/>
              </a:ext>
            </a:extLst>
          </p:cNvPr>
          <p:cNvSpPr>
            <a:spLocks noGrp="1"/>
          </p:cNvSpPr>
          <p:nvPr>
            <p:ph type="dt" sz="half" idx="10"/>
          </p:nvPr>
        </p:nvSpPr>
        <p:spPr/>
        <p:txBody>
          <a:bodyPr/>
          <a:lstStyle/>
          <a:p>
            <a:fld id="{A5E7C3FF-E60E-498D-B8EE-0F67E46A69FF}" type="datetimeFigureOut">
              <a:rPr lang="en-IN" smtClean="0"/>
              <a:t>15-03-2026</a:t>
            </a:fld>
            <a:endParaRPr lang="en-IN"/>
          </a:p>
        </p:txBody>
      </p:sp>
      <p:sp>
        <p:nvSpPr>
          <p:cNvPr id="5" name="Footer Placeholder 4">
            <a:extLst>
              <a:ext uri="{FF2B5EF4-FFF2-40B4-BE49-F238E27FC236}">
                <a16:creationId xmlns:a16="http://schemas.microsoft.com/office/drawing/2014/main" id="{FD522667-AE81-5948-791B-63309DCD646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57E9D21-741D-908F-EAA8-9BC0FDE54FF0}"/>
              </a:ext>
            </a:extLst>
          </p:cNvPr>
          <p:cNvSpPr>
            <a:spLocks noGrp="1"/>
          </p:cNvSpPr>
          <p:nvPr>
            <p:ph type="sldNum" sz="quarter" idx="12"/>
          </p:nvPr>
        </p:nvSpPr>
        <p:spPr/>
        <p:txBody>
          <a:bodyPr/>
          <a:lstStyle/>
          <a:p>
            <a:fld id="{28C62F68-0C87-4A05-B968-A44054621C97}" type="slidenum">
              <a:rPr lang="en-IN" smtClean="0"/>
              <a:t>‹#›</a:t>
            </a:fld>
            <a:endParaRPr lang="en-IN"/>
          </a:p>
        </p:txBody>
      </p:sp>
    </p:spTree>
    <p:extLst>
      <p:ext uri="{BB962C8B-B14F-4D97-AF65-F5344CB8AC3E}">
        <p14:creationId xmlns:p14="http://schemas.microsoft.com/office/powerpoint/2010/main" val="2413714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38E6E-110E-82D4-76FF-293B25BF658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DBA2AFB-A719-A019-F9B2-F6763176E98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8A85531-5869-71CD-25C4-7DA37281E76C}"/>
              </a:ext>
            </a:extLst>
          </p:cNvPr>
          <p:cNvSpPr>
            <a:spLocks noGrp="1"/>
          </p:cNvSpPr>
          <p:nvPr>
            <p:ph type="dt" sz="half" idx="10"/>
          </p:nvPr>
        </p:nvSpPr>
        <p:spPr/>
        <p:txBody>
          <a:bodyPr/>
          <a:lstStyle/>
          <a:p>
            <a:fld id="{A5E7C3FF-E60E-498D-B8EE-0F67E46A69FF}" type="datetimeFigureOut">
              <a:rPr lang="en-IN" smtClean="0"/>
              <a:t>15-03-2026</a:t>
            </a:fld>
            <a:endParaRPr lang="en-IN"/>
          </a:p>
        </p:txBody>
      </p:sp>
      <p:sp>
        <p:nvSpPr>
          <p:cNvPr id="5" name="Footer Placeholder 4">
            <a:extLst>
              <a:ext uri="{FF2B5EF4-FFF2-40B4-BE49-F238E27FC236}">
                <a16:creationId xmlns:a16="http://schemas.microsoft.com/office/drawing/2014/main" id="{AFAD9159-9F7E-A7E2-1752-DFF88644255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59853A7-0CD8-A89B-B49E-1965DF61A92F}"/>
              </a:ext>
            </a:extLst>
          </p:cNvPr>
          <p:cNvSpPr>
            <a:spLocks noGrp="1"/>
          </p:cNvSpPr>
          <p:nvPr>
            <p:ph type="sldNum" sz="quarter" idx="12"/>
          </p:nvPr>
        </p:nvSpPr>
        <p:spPr/>
        <p:txBody>
          <a:bodyPr/>
          <a:lstStyle/>
          <a:p>
            <a:fld id="{28C62F68-0C87-4A05-B968-A44054621C97}" type="slidenum">
              <a:rPr lang="en-IN" smtClean="0"/>
              <a:t>‹#›</a:t>
            </a:fld>
            <a:endParaRPr lang="en-IN"/>
          </a:p>
        </p:txBody>
      </p:sp>
    </p:spTree>
    <p:extLst>
      <p:ext uri="{BB962C8B-B14F-4D97-AF65-F5344CB8AC3E}">
        <p14:creationId xmlns:p14="http://schemas.microsoft.com/office/powerpoint/2010/main" val="3706055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4875B-9535-D578-3007-7037E7853B7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F04C9C8-9933-D3D2-000A-407D7D9A941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0450C79-0836-3BA6-16C9-648892A62361}"/>
              </a:ext>
            </a:extLst>
          </p:cNvPr>
          <p:cNvSpPr>
            <a:spLocks noGrp="1"/>
          </p:cNvSpPr>
          <p:nvPr>
            <p:ph type="dt" sz="half" idx="10"/>
          </p:nvPr>
        </p:nvSpPr>
        <p:spPr/>
        <p:txBody>
          <a:bodyPr/>
          <a:lstStyle/>
          <a:p>
            <a:fld id="{1D8BD707-D9CF-40AE-B4C6-C98DA3205C09}" type="datetimeFigureOut">
              <a:rPr lang="en-US" smtClean="0"/>
              <a:pPr/>
              <a:t>3/15/2026</a:t>
            </a:fld>
            <a:endParaRPr lang="en-US"/>
          </a:p>
        </p:txBody>
      </p:sp>
      <p:sp>
        <p:nvSpPr>
          <p:cNvPr id="5" name="Footer Placeholder 4">
            <a:extLst>
              <a:ext uri="{FF2B5EF4-FFF2-40B4-BE49-F238E27FC236}">
                <a16:creationId xmlns:a16="http://schemas.microsoft.com/office/drawing/2014/main" id="{92E0567F-B967-E332-71DD-0C3074F5C2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3205FB-9A0F-EDA1-24F3-F28D3A08CB1B}"/>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05768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29DA0-9DB4-36D0-BEAF-012DE390A79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9A076E0-B9D4-213E-9C03-90377EEE48C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C389FCE-7D0A-912B-7D9C-0BCB574D1DA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632022E-F2E1-92D4-3FFF-F2262D35F7DF}"/>
              </a:ext>
            </a:extLst>
          </p:cNvPr>
          <p:cNvSpPr>
            <a:spLocks noGrp="1"/>
          </p:cNvSpPr>
          <p:nvPr>
            <p:ph type="dt" sz="half" idx="10"/>
          </p:nvPr>
        </p:nvSpPr>
        <p:spPr/>
        <p:txBody>
          <a:bodyPr/>
          <a:lstStyle/>
          <a:p>
            <a:fld id="{A5E7C3FF-E60E-498D-B8EE-0F67E46A69FF}" type="datetimeFigureOut">
              <a:rPr lang="en-IN" smtClean="0"/>
              <a:t>15-03-2026</a:t>
            </a:fld>
            <a:endParaRPr lang="en-IN"/>
          </a:p>
        </p:txBody>
      </p:sp>
      <p:sp>
        <p:nvSpPr>
          <p:cNvPr id="6" name="Footer Placeholder 5">
            <a:extLst>
              <a:ext uri="{FF2B5EF4-FFF2-40B4-BE49-F238E27FC236}">
                <a16:creationId xmlns:a16="http://schemas.microsoft.com/office/drawing/2014/main" id="{C0668195-4560-88C6-C0B7-6A68DD77285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1F3BA0F-ED56-1888-A33F-34EC79C12EC3}"/>
              </a:ext>
            </a:extLst>
          </p:cNvPr>
          <p:cNvSpPr>
            <a:spLocks noGrp="1"/>
          </p:cNvSpPr>
          <p:nvPr>
            <p:ph type="sldNum" sz="quarter" idx="12"/>
          </p:nvPr>
        </p:nvSpPr>
        <p:spPr/>
        <p:txBody>
          <a:bodyPr/>
          <a:lstStyle/>
          <a:p>
            <a:fld id="{28C62F68-0C87-4A05-B968-A44054621C97}" type="slidenum">
              <a:rPr lang="en-IN" smtClean="0"/>
              <a:t>‹#›</a:t>
            </a:fld>
            <a:endParaRPr lang="en-IN"/>
          </a:p>
        </p:txBody>
      </p:sp>
    </p:spTree>
    <p:extLst>
      <p:ext uri="{BB962C8B-B14F-4D97-AF65-F5344CB8AC3E}">
        <p14:creationId xmlns:p14="http://schemas.microsoft.com/office/powerpoint/2010/main" val="814290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72181-098A-17D2-F622-C70BC427F75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A1AC3A8-2292-C88D-E6D2-24B7B96B8A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38C18CE-D6FC-91E6-517C-3490BDD69AF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2857515-81CA-BC8A-0511-39A65458D7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586F850-74DB-B701-0513-928E048E05C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3104F34-81D1-34CC-C5B1-3C36423573BE}"/>
              </a:ext>
            </a:extLst>
          </p:cNvPr>
          <p:cNvSpPr>
            <a:spLocks noGrp="1"/>
          </p:cNvSpPr>
          <p:nvPr>
            <p:ph type="dt" sz="half" idx="10"/>
          </p:nvPr>
        </p:nvSpPr>
        <p:spPr/>
        <p:txBody>
          <a:bodyPr/>
          <a:lstStyle/>
          <a:p>
            <a:fld id="{1D8BD707-D9CF-40AE-B4C6-C98DA3205C09}" type="datetimeFigureOut">
              <a:rPr lang="en-US" smtClean="0"/>
              <a:pPr/>
              <a:t>3/15/2026</a:t>
            </a:fld>
            <a:endParaRPr lang="en-US"/>
          </a:p>
        </p:txBody>
      </p:sp>
      <p:sp>
        <p:nvSpPr>
          <p:cNvPr id="8" name="Footer Placeholder 7">
            <a:extLst>
              <a:ext uri="{FF2B5EF4-FFF2-40B4-BE49-F238E27FC236}">
                <a16:creationId xmlns:a16="http://schemas.microsoft.com/office/drawing/2014/main" id="{18D150FE-6078-ECA0-92BB-972AA0C4D10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6A43CEC-B7C1-64BC-8A48-B44C4C177B3F}"/>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20571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140FF-18FD-B756-D566-052BFD5BFD3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F3FFB5C-9B0B-B1A4-F31F-03191BC69D75}"/>
              </a:ext>
            </a:extLst>
          </p:cNvPr>
          <p:cNvSpPr>
            <a:spLocks noGrp="1"/>
          </p:cNvSpPr>
          <p:nvPr>
            <p:ph type="dt" sz="half" idx="10"/>
          </p:nvPr>
        </p:nvSpPr>
        <p:spPr/>
        <p:txBody>
          <a:bodyPr/>
          <a:lstStyle/>
          <a:p>
            <a:fld id="{1D8BD707-D9CF-40AE-B4C6-C98DA3205C09}" type="datetimeFigureOut">
              <a:rPr lang="en-US" smtClean="0"/>
              <a:pPr/>
              <a:t>3/15/2026</a:t>
            </a:fld>
            <a:endParaRPr lang="en-US"/>
          </a:p>
        </p:txBody>
      </p:sp>
      <p:sp>
        <p:nvSpPr>
          <p:cNvPr id="4" name="Footer Placeholder 3">
            <a:extLst>
              <a:ext uri="{FF2B5EF4-FFF2-40B4-BE49-F238E27FC236}">
                <a16:creationId xmlns:a16="http://schemas.microsoft.com/office/drawing/2014/main" id="{920C9B0F-FC95-1D4C-3261-3C2E9B89B1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C72B496-C1B8-8ACB-470C-585A197E732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69124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E6A9E7-BC4B-B5C2-5749-67F3BF5C8A33}"/>
              </a:ext>
            </a:extLst>
          </p:cNvPr>
          <p:cNvSpPr>
            <a:spLocks noGrp="1"/>
          </p:cNvSpPr>
          <p:nvPr>
            <p:ph type="dt" sz="half" idx="10"/>
          </p:nvPr>
        </p:nvSpPr>
        <p:spPr/>
        <p:txBody>
          <a:bodyPr/>
          <a:lstStyle/>
          <a:p>
            <a:pPr defTabSz="609630"/>
            <a:fld id="{1D8BD707-D9CF-40AE-B4C6-C98DA3205C09}" type="datetimeFigureOut">
              <a:rPr lang="en-US" smtClean="0">
                <a:solidFill>
                  <a:prstClr val="black">
                    <a:tint val="75000"/>
                  </a:prstClr>
                </a:solidFill>
              </a:rPr>
              <a:pPr defTabSz="609630"/>
              <a:t>3/15/2026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D6D36AD5-E87F-2CB4-D601-B5DC531ADCAD}"/>
              </a:ext>
            </a:extLst>
          </p:cNvPr>
          <p:cNvSpPr>
            <a:spLocks noGrp="1"/>
          </p:cNvSpPr>
          <p:nvPr>
            <p:ph type="ftr" sz="quarter" idx="11"/>
          </p:nvPr>
        </p:nvSpPr>
        <p:spPr/>
        <p:txBody>
          <a:bodyPr/>
          <a:lstStyle/>
          <a:p>
            <a:pPr defTabSz="609630"/>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2D12F909-452A-26DE-202B-EFDC355C428B}"/>
              </a:ext>
            </a:extLst>
          </p:cNvPr>
          <p:cNvSpPr>
            <a:spLocks noGrp="1"/>
          </p:cNvSpPr>
          <p:nvPr>
            <p:ph type="sldNum" sz="quarter" idx="12"/>
          </p:nvPr>
        </p:nvSpPr>
        <p:spPr/>
        <p:txBody>
          <a:bodyPr/>
          <a:lstStyle/>
          <a:p>
            <a:pPr defTabSz="609630"/>
            <a:fld id="{B6F15528-21DE-4FAA-801E-634DDDAF4B2B}" type="slidenum">
              <a:rPr lang="en-US" smtClean="0">
                <a:solidFill>
                  <a:prstClr val="black">
                    <a:tint val="75000"/>
                  </a:prstClr>
                </a:solidFill>
              </a:rPr>
              <a:pPr defTabSz="609630"/>
              <a:t>‹#›</a:t>
            </a:fld>
            <a:endParaRPr lang="en-US">
              <a:solidFill>
                <a:prstClr val="black">
                  <a:tint val="75000"/>
                </a:prstClr>
              </a:solidFill>
            </a:endParaRPr>
          </a:p>
        </p:txBody>
      </p:sp>
    </p:spTree>
    <p:extLst>
      <p:ext uri="{BB962C8B-B14F-4D97-AF65-F5344CB8AC3E}">
        <p14:creationId xmlns:p14="http://schemas.microsoft.com/office/powerpoint/2010/main" val="30032106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60EB8-13F2-C1A6-EC14-7546BDBABC4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78EABC6-65BD-7F8D-9BD2-AD740CA1C4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BA92604-4EAD-D9C9-D4C3-B038A177F9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F42F18B-EF83-5ED8-3494-ECF9CFB78525}"/>
              </a:ext>
            </a:extLst>
          </p:cNvPr>
          <p:cNvSpPr>
            <a:spLocks noGrp="1"/>
          </p:cNvSpPr>
          <p:nvPr>
            <p:ph type="dt" sz="half" idx="10"/>
          </p:nvPr>
        </p:nvSpPr>
        <p:spPr/>
        <p:txBody>
          <a:bodyPr/>
          <a:lstStyle/>
          <a:p>
            <a:fld id="{1D8BD707-D9CF-40AE-B4C6-C98DA3205C09}" type="datetimeFigureOut">
              <a:rPr lang="en-US" smtClean="0"/>
              <a:pPr/>
              <a:t>3/15/2026</a:t>
            </a:fld>
            <a:endParaRPr lang="en-US"/>
          </a:p>
        </p:txBody>
      </p:sp>
      <p:sp>
        <p:nvSpPr>
          <p:cNvPr id="6" name="Footer Placeholder 5">
            <a:extLst>
              <a:ext uri="{FF2B5EF4-FFF2-40B4-BE49-F238E27FC236}">
                <a16:creationId xmlns:a16="http://schemas.microsoft.com/office/drawing/2014/main" id="{30CA6DF9-0A96-718F-5B86-8BBB2EF9B0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759291D-3909-77F4-062F-4C298230F28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84997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BFCE6-2269-595E-57A0-4D2772ED9A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099D1B5-707D-D6C6-D0C6-9193F6414F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354062-5EB4-462A-AEB8-459BA35687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63F8A2F-E49D-79A7-CBF0-B8AB5DB665CA}"/>
              </a:ext>
            </a:extLst>
          </p:cNvPr>
          <p:cNvSpPr>
            <a:spLocks noGrp="1"/>
          </p:cNvSpPr>
          <p:nvPr>
            <p:ph type="dt" sz="half" idx="10"/>
          </p:nvPr>
        </p:nvSpPr>
        <p:spPr/>
        <p:txBody>
          <a:bodyPr/>
          <a:lstStyle/>
          <a:p>
            <a:fld id="{1D8BD707-D9CF-40AE-B4C6-C98DA3205C09}" type="datetimeFigureOut">
              <a:rPr lang="en-US" smtClean="0"/>
              <a:pPr/>
              <a:t>3/15/2026</a:t>
            </a:fld>
            <a:endParaRPr lang="en-US"/>
          </a:p>
        </p:txBody>
      </p:sp>
      <p:sp>
        <p:nvSpPr>
          <p:cNvPr id="6" name="Footer Placeholder 5">
            <a:extLst>
              <a:ext uri="{FF2B5EF4-FFF2-40B4-BE49-F238E27FC236}">
                <a16:creationId xmlns:a16="http://schemas.microsoft.com/office/drawing/2014/main" id="{25B6AA86-414E-477F-13A4-3B3F861504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E1253F-4217-C857-8DA8-AC5EBCBC7A3B}"/>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46701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F3884-1EC8-AACF-9A3F-142096B3E78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B3D7D31-90FE-94FF-1737-E8D9E854827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2179E79-65AC-CBD3-DCE1-3CD3D8032C25}"/>
              </a:ext>
            </a:extLst>
          </p:cNvPr>
          <p:cNvSpPr>
            <a:spLocks noGrp="1"/>
          </p:cNvSpPr>
          <p:nvPr>
            <p:ph type="dt" sz="half" idx="10"/>
          </p:nvPr>
        </p:nvSpPr>
        <p:spPr/>
        <p:txBody>
          <a:bodyPr/>
          <a:lstStyle/>
          <a:p>
            <a:fld id="{1D8BD707-D9CF-40AE-B4C6-C98DA3205C09}" type="datetimeFigureOut">
              <a:rPr lang="en-US" smtClean="0"/>
              <a:pPr/>
              <a:t>3/15/2026</a:t>
            </a:fld>
            <a:endParaRPr lang="en-US"/>
          </a:p>
        </p:txBody>
      </p:sp>
      <p:sp>
        <p:nvSpPr>
          <p:cNvPr id="5" name="Footer Placeholder 4">
            <a:extLst>
              <a:ext uri="{FF2B5EF4-FFF2-40B4-BE49-F238E27FC236}">
                <a16:creationId xmlns:a16="http://schemas.microsoft.com/office/drawing/2014/main" id="{5147368B-971C-E7D3-628D-82DF43F3F6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16F22E-462F-727A-C65D-3F53AB90CB82}"/>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28528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2C455E-4F33-9587-5DF5-F2A39684E3D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1EAEDE7-11C4-E718-311C-266186415C6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56F18F-056F-07F7-F6E2-915AA1F451CB}"/>
              </a:ext>
            </a:extLst>
          </p:cNvPr>
          <p:cNvSpPr>
            <a:spLocks noGrp="1"/>
          </p:cNvSpPr>
          <p:nvPr>
            <p:ph type="dt" sz="half" idx="10"/>
          </p:nvPr>
        </p:nvSpPr>
        <p:spPr/>
        <p:txBody>
          <a:bodyPr/>
          <a:lstStyle/>
          <a:p>
            <a:fld id="{1D8BD707-D9CF-40AE-B4C6-C98DA3205C09}" type="datetimeFigureOut">
              <a:rPr lang="en-US" smtClean="0"/>
              <a:pPr/>
              <a:t>3/15/2026</a:t>
            </a:fld>
            <a:endParaRPr lang="en-US"/>
          </a:p>
        </p:txBody>
      </p:sp>
      <p:sp>
        <p:nvSpPr>
          <p:cNvPr id="5" name="Footer Placeholder 4">
            <a:extLst>
              <a:ext uri="{FF2B5EF4-FFF2-40B4-BE49-F238E27FC236}">
                <a16:creationId xmlns:a16="http://schemas.microsoft.com/office/drawing/2014/main" id="{DF3E758D-3624-8E53-CA46-5EBBB05298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66E473-4189-CAC3-864B-3D8ED4BEA6EF}"/>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12988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7BED91-7806-1373-6A02-451A792812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58F62D0-782E-7C02-AE5D-A8F95733D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D87DC2D-AEE0-6B52-A1B3-B66649B887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D8BD707-D9CF-40AE-B4C6-C98DA3205C09}" type="datetimeFigureOut">
              <a:rPr lang="en-US" smtClean="0"/>
              <a:pPr/>
              <a:t>3/15/2026</a:t>
            </a:fld>
            <a:endParaRPr lang="en-US"/>
          </a:p>
        </p:txBody>
      </p:sp>
      <p:sp>
        <p:nvSpPr>
          <p:cNvPr id="5" name="Footer Placeholder 4">
            <a:extLst>
              <a:ext uri="{FF2B5EF4-FFF2-40B4-BE49-F238E27FC236}">
                <a16:creationId xmlns:a16="http://schemas.microsoft.com/office/drawing/2014/main" id="{841C7C3F-3488-2906-C965-EEBBB0B9EA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A7A149B-BF78-560A-81BC-C9F3D089C15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136934507"/>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hyperlink" Target="https://link.springer.com/article/10.1186/s13690-024-01474-3" TargetMode="External"/><Relationship Id="rId3" Type="http://schemas.openxmlformats.org/officeDocument/2006/relationships/hyperlink" Target="https://www.jmir.org/2025/1/e72054" TargetMode="External"/><Relationship Id="rId7" Type="http://schemas.openxmlformats.org/officeDocument/2006/relationships/hyperlink" Target="https://bmjopen.bmj.com/content/12/6/e052443" TargetMode="External"/><Relationship Id="rId2" Type="http://schemas.openxmlformats.org/officeDocument/2006/relationships/hyperlink" Target="https://www.tandfonline.com/doi/full/10.1080/0144929X.2024.2399299" TargetMode="External"/><Relationship Id="rId1" Type="http://schemas.openxmlformats.org/officeDocument/2006/relationships/slideLayout" Target="../slideLayouts/slideLayout4.xml"/><Relationship Id="rId6" Type="http://schemas.openxmlformats.org/officeDocument/2006/relationships/hyperlink" Target="https://www.mdpi.com/2076-3417/15/1/74" TargetMode="External"/><Relationship Id="rId11" Type="http://schemas.openxmlformats.org/officeDocument/2006/relationships/hyperlink" Target="https://www.sciencedirect.com/science/article/abs/pii/S0020748922002139" TargetMode="External"/><Relationship Id="rId5" Type="http://schemas.openxmlformats.org/officeDocument/2006/relationships/hyperlink" Target="https://pmc.ncbi.nlm.nih.gov/articles/PMC12372011" TargetMode="External"/><Relationship Id="rId10" Type="http://schemas.openxmlformats.org/officeDocument/2006/relationships/hyperlink" Target="https://www.sciencedirect.com/science/article/pii/S2451847625000776" TargetMode="External"/><Relationship Id="rId4" Type="http://schemas.openxmlformats.org/officeDocument/2006/relationships/hyperlink" Target="https://pmc.ncbi.nlm.nih.gov/articles/PMC12294216" TargetMode="External"/><Relationship Id="rId9" Type="http://schemas.openxmlformats.org/officeDocument/2006/relationships/hyperlink" Target="https://www.jmir.org/2025/1/e66887"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8" Type="http://schemas.openxmlformats.org/officeDocument/2006/relationships/hyperlink" Target="https://onlinelibrary.wiley.com/doi/full/10.1002/fsn3.70879" TargetMode="External"/><Relationship Id="rId13" Type="http://schemas.openxmlformats.org/officeDocument/2006/relationships/hyperlink" Target="https://pmc.ncbi.nlm.nih.gov/articles/PMC9133986" TargetMode="External"/><Relationship Id="rId3" Type="http://schemas.openxmlformats.org/officeDocument/2006/relationships/hyperlink" Target="https://www.jmir.org/2025/1/e72054" TargetMode="External"/><Relationship Id="rId7" Type="http://schemas.openxmlformats.org/officeDocument/2006/relationships/hyperlink" Target="https://www.mdpi.com/2076-3417/15/1/74" TargetMode="External"/><Relationship Id="rId12" Type="http://schemas.openxmlformats.org/officeDocument/2006/relationships/hyperlink" Target="https://www.jmir.org/2025/1/e66887" TargetMode="External"/><Relationship Id="rId2" Type="http://schemas.openxmlformats.org/officeDocument/2006/relationships/hyperlink" Target="https://www.tandfonline.com/doi/full/10.1080/0144929X.2024.2399299" TargetMode="External"/><Relationship Id="rId16" Type="http://schemas.openxmlformats.org/officeDocument/2006/relationships/hyperlink" Target="https://www.sciencedirect.com/science/article/abs/pii/S0020748922002139" TargetMode="External"/><Relationship Id="rId1" Type="http://schemas.openxmlformats.org/officeDocument/2006/relationships/slideLayout" Target="../slideLayouts/slideLayout4.xml"/><Relationship Id="rId6" Type="http://schemas.openxmlformats.org/officeDocument/2006/relationships/hyperlink" Target="https://www.mdpi.com/1648-9144/61/2/358" TargetMode="External"/><Relationship Id="rId11" Type="http://schemas.openxmlformats.org/officeDocument/2006/relationships/hyperlink" Target="https://www.sciencedirect.com/science/article/pii/S104620232400207X" TargetMode="External"/><Relationship Id="rId5" Type="http://schemas.openxmlformats.org/officeDocument/2006/relationships/hyperlink" Target="https://www.frontiersin.org/articles/10.3389/fpubh.2025.1584595/full" TargetMode="External"/><Relationship Id="rId15" Type="http://schemas.openxmlformats.org/officeDocument/2006/relationships/hyperlink" Target="https://www.who.int/news-room/fact-sheets/detail/obesity-and-overweight" TargetMode="External"/><Relationship Id="rId10" Type="http://schemas.openxmlformats.org/officeDocument/2006/relationships/hyperlink" Target="https://digital.nhs.uk/" TargetMode="External"/><Relationship Id="rId4" Type="http://schemas.openxmlformats.org/officeDocument/2006/relationships/hyperlink" Target="https://jphe.amegroups.org/article/view/8623/html" TargetMode="External"/><Relationship Id="rId9" Type="http://schemas.openxmlformats.org/officeDocument/2006/relationships/hyperlink" Target="https://www.i-jmr.org/2025/1/e73656" TargetMode="External"/><Relationship Id="rId14" Type="http://schemas.openxmlformats.org/officeDocument/2006/relationships/hyperlink" Target="https://www.sciencedirect.com/science/article/pii/S2772653325000565"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svg"/></Relationships>
</file>

<file path=ppt/slides/_rels/slide34.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33.png"/><Relationship Id="rId7"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5.png"/><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29.sv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29.svg"/><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29.svg"/><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37362-4686-571F-5C4E-275AA6F54147}"/>
              </a:ext>
            </a:extLst>
          </p:cNvPr>
          <p:cNvSpPr>
            <a:spLocks noGrp="1"/>
          </p:cNvSpPr>
          <p:nvPr>
            <p:ph type="ctrTitle"/>
          </p:nvPr>
        </p:nvSpPr>
        <p:spPr>
          <a:xfrm>
            <a:off x="1524000" y="547915"/>
            <a:ext cx="9144000" cy="2387600"/>
          </a:xfrm>
        </p:spPr>
        <p:txBody>
          <a:bodyPr>
            <a:normAutofit fontScale="90000"/>
          </a:bodyPr>
          <a:lstStyle/>
          <a:p>
            <a:r>
              <a:rPr lang="en-GB" dirty="0"/>
              <a:t>OBESITY PREVENTION THROUGH DIGITAL APPS AND ONLINE COACHING</a:t>
            </a:r>
          </a:p>
        </p:txBody>
      </p:sp>
      <p:sp>
        <p:nvSpPr>
          <p:cNvPr id="3" name="Subtitle 2">
            <a:extLst>
              <a:ext uri="{FF2B5EF4-FFF2-40B4-BE49-F238E27FC236}">
                <a16:creationId xmlns:a16="http://schemas.microsoft.com/office/drawing/2014/main" id="{48190933-1A38-BFD1-C5D5-2469F08503C3}"/>
              </a:ext>
            </a:extLst>
          </p:cNvPr>
          <p:cNvSpPr>
            <a:spLocks noGrp="1"/>
          </p:cNvSpPr>
          <p:nvPr>
            <p:ph type="subTitle" idx="1"/>
          </p:nvPr>
        </p:nvSpPr>
        <p:spPr>
          <a:xfrm>
            <a:off x="1524000" y="3602038"/>
            <a:ext cx="9144000" cy="2962048"/>
          </a:xfrm>
        </p:spPr>
        <p:txBody>
          <a:bodyPr/>
          <a:lstStyle/>
          <a:p>
            <a:r>
              <a:rPr lang="en-GB" sz="3200" b="1" dirty="0"/>
              <a:t>Group Members</a:t>
            </a:r>
          </a:p>
          <a:p>
            <a:endParaRPr lang="en-GB" dirty="0"/>
          </a:p>
          <a:p>
            <a:r>
              <a:rPr lang="en-GB" dirty="0"/>
              <a:t>Mahamad </a:t>
            </a:r>
            <a:r>
              <a:rPr lang="en-GB" dirty="0" err="1"/>
              <a:t>faraz</a:t>
            </a:r>
            <a:endParaRPr lang="en-GB" dirty="0"/>
          </a:p>
          <a:p>
            <a:r>
              <a:rPr lang="en-GB" dirty="0"/>
              <a:t>Gita Dasa</a:t>
            </a:r>
          </a:p>
          <a:p>
            <a:r>
              <a:rPr lang="en-GB" dirty="0"/>
              <a:t>Vidhi Prajapati</a:t>
            </a:r>
          </a:p>
          <a:p>
            <a:r>
              <a:rPr lang="en-GB" dirty="0"/>
              <a:t>Muhammad </a:t>
            </a:r>
            <a:r>
              <a:rPr lang="en-GB" dirty="0" err="1"/>
              <a:t>javed</a:t>
            </a:r>
            <a:endParaRPr lang="en-GB" dirty="0"/>
          </a:p>
          <a:p>
            <a:endParaRPr lang="en-GB" dirty="0"/>
          </a:p>
        </p:txBody>
      </p:sp>
    </p:spTree>
    <p:extLst>
      <p:ext uri="{BB962C8B-B14F-4D97-AF65-F5344CB8AC3E}">
        <p14:creationId xmlns:p14="http://schemas.microsoft.com/office/powerpoint/2010/main" val="17759367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AA357-24C6-B774-82D1-225E2A738D4D}"/>
              </a:ext>
            </a:extLst>
          </p:cNvPr>
          <p:cNvSpPr>
            <a:spLocks noGrp="1"/>
          </p:cNvSpPr>
          <p:nvPr>
            <p:ph type="ctrTitle"/>
          </p:nvPr>
        </p:nvSpPr>
        <p:spPr>
          <a:xfrm>
            <a:off x="1602658" y="499730"/>
            <a:ext cx="9144000" cy="5273749"/>
          </a:xfrm>
        </p:spPr>
        <p:txBody>
          <a:bodyPr>
            <a:noAutofit/>
          </a:bodyPr>
          <a:lstStyle/>
          <a:p>
            <a:pPr>
              <a:lnSpc>
                <a:spcPct val="107000"/>
              </a:lnSpc>
              <a:spcAft>
                <a:spcPts val="800"/>
              </a:spcAft>
            </a:pPr>
            <a:r>
              <a:rPr lang="en-IN" sz="4000" b="1" kern="100" dirty="0">
                <a:effectLst/>
                <a:latin typeface="Times New Roman" panose="02020603050405020304" pitchFamily="18" charset="0"/>
                <a:ea typeface="Calibri" panose="020F0502020204030204" pitchFamily="34" charset="0"/>
              </a:rPr>
              <a:t>Introduction and Justification of a Digital Health Intervention for Obesity Prevention</a:t>
            </a:r>
            <a:br>
              <a:rPr lang="en-IN" sz="4000" b="1" kern="100" dirty="0">
                <a:latin typeface="Times New Roman" panose="02020603050405020304" pitchFamily="18" charset="0"/>
                <a:ea typeface="Calibri" panose="020F0502020204030204" pitchFamily="34" charset="0"/>
              </a:rPr>
            </a:br>
            <a:r>
              <a:rPr lang="en-IN" sz="1800" b="1" kern="100" dirty="0">
                <a:latin typeface="Times New Roman" panose="02020603050405020304" pitchFamily="18" charset="0"/>
                <a:ea typeface="Calibri" panose="020F0502020204030204" pitchFamily="34" charset="0"/>
              </a:rPr>
              <a:t>NAME: MAHAMADFARAZ HANIFBHAI BELIM</a:t>
            </a:r>
            <a:br>
              <a:rPr lang="en-IN" sz="1800" b="1" kern="100" dirty="0">
                <a:latin typeface="Times New Roman" panose="02020603050405020304" pitchFamily="18" charset="0"/>
                <a:ea typeface="Calibri" panose="020F0502020204030204" pitchFamily="34" charset="0"/>
              </a:rPr>
            </a:br>
            <a:r>
              <a:rPr lang="en-IN" sz="1800" b="1" kern="100" dirty="0">
                <a:latin typeface="Times New Roman" panose="02020603050405020304" pitchFamily="18" charset="0"/>
                <a:ea typeface="Calibri" panose="020F0502020204030204" pitchFamily="34" charset="0"/>
              </a:rPr>
              <a:t>STUDENT ID NUMBER : 2504518</a:t>
            </a:r>
            <a:br>
              <a:rPr lang="en-IN" sz="1800" b="1" kern="100" dirty="0">
                <a:latin typeface="Times New Roman" panose="02020603050405020304" pitchFamily="18" charset="0"/>
                <a:ea typeface="Calibri" panose="020F0502020204030204" pitchFamily="34" charset="0"/>
              </a:rPr>
            </a:br>
            <a:r>
              <a:rPr lang="en-IN" sz="1800" b="1" kern="100" dirty="0">
                <a:latin typeface="Times New Roman" panose="02020603050405020304" pitchFamily="18" charset="0"/>
                <a:ea typeface="Calibri" panose="020F0502020204030204" pitchFamily="34" charset="0"/>
              </a:rPr>
              <a:t>TUTOR NAME : DR. BESTY JOSE </a:t>
            </a:r>
            <a:br>
              <a:rPr lang="en-IN" sz="1800" b="1" kern="100" dirty="0">
                <a:latin typeface="Times New Roman" panose="02020603050405020304" pitchFamily="18" charset="0"/>
                <a:ea typeface="Calibri" panose="020F0502020204030204" pitchFamily="34" charset="0"/>
              </a:rPr>
            </a:br>
            <a:r>
              <a:rPr lang="en-IN" sz="1800" b="1" kern="100" dirty="0">
                <a:latin typeface="Times New Roman" panose="02020603050405020304" pitchFamily="18" charset="0"/>
                <a:ea typeface="Calibri" panose="020F0502020204030204" pitchFamily="34" charset="0"/>
              </a:rPr>
              <a:t>PROGRAM: M.SC PUBLIC HEALTH AND SOCIAL CARE IN PRACTICE</a:t>
            </a:r>
            <a:br>
              <a:rPr lang="en-IN" sz="1800" b="1" kern="100" dirty="0">
                <a:latin typeface="Times New Roman" panose="02020603050405020304" pitchFamily="18" charset="0"/>
                <a:ea typeface="Calibri" panose="020F0502020204030204" pitchFamily="34" charset="0"/>
              </a:rPr>
            </a:br>
            <a:r>
              <a:rPr lang="en-IN" sz="1800" b="1" kern="100" dirty="0">
                <a:latin typeface="Times New Roman" panose="02020603050405020304" pitchFamily="18" charset="0"/>
                <a:ea typeface="Calibri" panose="020F0502020204030204" pitchFamily="34" charset="0"/>
              </a:rPr>
              <a:t>MODULE NAME: POPULATION HEALTH AND DIGITAL HEALTH PROMOTION MODULE CODE: LCHS-7009</a:t>
            </a:r>
            <a:br>
              <a:rPr lang="en-IN" sz="1800" b="1" kern="100" dirty="0">
                <a:latin typeface="Times New Roman" panose="02020603050405020304" pitchFamily="18" charset="0"/>
                <a:ea typeface="Calibri" panose="020F0502020204030204" pitchFamily="34" charset="0"/>
              </a:rPr>
            </a:br>
            <a:br>
              <a:rPr lang="en-IN" sz="1800" b="1" kern="100" dirty="0">
                <a:latin typeface="Times New Roman" panose="02020603050405020304" pitchFamily="18" charset="0"/>
                <a:ea typeface="Calibri" panose="020F0502020204030204" pitchFamily="34" charset="0"/>
              </a:rPr>
            </a:br>
            <a:br>
              <a:rPr lang="en-IN" sz="4000" b="1" kern="100" dirty="0">
                <a:effectLst/>
                <a:latin typeface="Times New Roman" panose="02020603050405020304" pitchFamily="18" charset="0"/>
                <a:ea typeface="Calibri" panose="020F0502020204030204" pitchFamily="34" charset="0"/>
              </a:rPr>
            </a:br>
            <a:endParaRPr lang="en-IN" sz="4000" dirty="0"/>
          </a:p>
        </p:txBody>
      </p:sp>
    </p:spTree>
    <p:extLst>
      <p:ext uri="{BB962C8B-B14F-4D97-AF65-F5344CB8AC3E}">
        <p14:creationId xmlns:p14="http://schemas.microsoft.com/office/powerpoint/2010/main" val="4155587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D8D7C1-FAAD-E682-FA4F-58CC2F23C09E}"/>
              </a:ext>
            </a:extLst>
          </p:cNvPr>
          <p:cNvSpPr>
            <a:spLocks noGrp="1"/>
          </p:cNvSpPr>
          <p:nvPr>
            <p:ph type="title"/>
          </p:nvPr>
        </p:nvSpPr>
        <p:spPr/>
        <p:txBody>
          <a:bodyPr/>
          <a:lstStyle/>
          <a:p>
            <a:r>
              <a:rPr lang="en-IN" sz="4400" b="1" dirty="0">
                <a:effectLst/>
                <a:latin typeface="Times New Roman" panose="02020603050405020304" pitchFamily="18" charset="0"/>
                <a:ea typeface="Calibri" panose="020F0502020204030204" pitchFamily="34" charset="0"/>
              </a:rPr>
              <a:t>Introduction</a:t>
            </a:r>
            <a:endParaRPr lang="en-IN" dirty="0"/>
          </a:p>
        </p:txBody>
      </p:sp>
      <p:sp>
        <p:nvSpPr>
          <p:cNvPr id="5" name="Content Placeholder 4">
            <a:extLst>
              <a:ext uri="{FF2B5EF4-FFF2-40B4-BE49-F238E27FC236}">
                <a16:creationId xmlns:a16="http://schemas.microsoft.com/office/drawing/2014/main" id="{46EE6F6D-22E0-5839-6781-F2C96DF5BD07}"/>
              </a:ext>
            </a:extLst>
          </p:cNvPr>
          <p:cNvSpPr>
            <a:spLocks noGrp="1"/>
          </p:cNvSpPr>
          <p:nvPr>
            <p:ph sz="half" idx="1"/>
          </p:nvPr>
        </p:nvSpPr>
        <p:spPr/>
        <p:txBody>
          <a:bodyPr>
            <a:normAutofit fontScale="85000" lnSpcReduction="2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Rising obesity among young adults due to sedentary lifestyles (Kim, 2024).</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Increases risk of diabetes and cardiovascular disease (Gomez-Garcia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b="1" kern="100" dirty="0">
                <a:effectLst/>
                <a:latin typeface="Times New Roman" panose="02020603050405020304" pitchFamily="18" charset="0"/>
                <a:ea typeface="Calibri" panose="020F0502020204030204" pitchFamily="34" charset="0"/>
              </a:rPr>
              <a:t>Intervention:</a:t>
            </a:r>
            <a:r>
              <a:rPr lang="en-IN" sz="2800" kern="100" dirty="0">
                <a:effectLst/>
                <a:latin typeface="Times New Roman" panose="02020603050405020304" pitchFamily="18" charset="0"/>
                <a:ea typeface="Calibri" panose="020F0502020204030204" pitchFamily="34" charset="0"/>
              </a:rPr>
              <a:t> </a:t>
            </a:r>
            <a:r>
              <a:rPr lang="en-IN" sz="2800" kern="100" dirty="0" err="1">
                <a:effectLst/>
                <a:latin typeface="Times New Roman" panose="02020603050405020304" pitchFamily="18" charset="0"/>
                <a:ea typeface="Calibri" panose="020F0502020204030204" pitchFamily="34" charset="0"/>
              </a:rPr>
              <a:t>FitTrack</a:t>
            </a:r>
            <a:r>
              <a:rPr lang="en-IN" sz="2800" kern="100" dirty="0">
                <a:effectLst/>
                <a:latin typeface="Times New Roman" panose="02020603050405020304" pitchFamily="18" charset="0"/>
                <a:ea typeface="Calibri" panose="020F0502020204030204" pitchFamily="34" charset="0"/>
              </a:rPr>
              <a:t>+ digital health app (Pujia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b="1" kern="100" dirty="0">
                <a:effectLst/>
                <a:latin typeface="Times New Roman" panose="02020603050405020304" pitchFamily="18" charset="0"/>
                <a:ea typeface="Calibri" panose="020F0502020204030204" pitchFamily="34" charset="0"/>
              </a:rPr>
              <a:t>Target group:</a:t>
            </a:r>
            <a:r>
              <a:rPr lang="en-IN" sz="2800" kern="100" dirty="0">
                <a:effectLst/>
                <a:latin typeface="Times New Roman" panose="02020603050405020304" pitchFamily="18" charset="0"/>
                <a:ea typeface="Calibri" panose="020F0502020204030204" pitchFamily="34" charset="0"/>
              </a:rPr>
              <a:t> Young adults aged 18–30 (Yen, Jin and Chiu, 2023).</a:t>
            </a:r>
          </a:p>
          <a:p>
            <a:endParaRPr lang="en-IN" dirty="0"/>
          </a:p>
        </p:txBody>
      </p:sp>
      <p:pic>
        <p:nvPicPr>
          <p:cNvPr id="7" name="Content Placeholder 6">
            <a:extLst>
              <a:ext uri="{FF2B5EF4-FFF2-40B4-BE49-F238E27FC236}">
                <a16:creationId xmlns:a16="http://schemas.microsoft.com/office/drawing/2014/main" id="{6A22B384-81A2-F216-D6D1-CCDB6E72DC0B}"/>
              </a:ext>
            </a:extLst>
          </p:cNvPr>
          <p:cNvPicPr>
            <a:picLocks noGrp="1" noChangeAspect="1"/>
          </p:cNvPicPr>
          <p:nvPr>
            <p:ph sz="half" idx="2"/>
          </p:nvPr>
        </p:nvPicPr>
        <p:blipFill>
          <a:blip r:embed="rId3"/>
          <a:stretch>
            <a:fillRect/>
          </a:stretch>
        </p:blipFill>
        <p:spPr>
          <a:xfrm>
            <a:off x="6380905" y="1825625"/>
            <a:ext cx="4764190" cy="4351338"/>
          </a:xfrm>
          <a:prstGeom prst="rect">
            <a:avLst/>
          </a:prstGeom>
        </p:spPr>
      </p:pic>
    </p:spTree>
    <p:extLst>
      <p:ext uri="{BB962C8B-B14F-4D97-AF65-F5344CB8AC3E}">
        <p14:creationId xmlns:p14="http://schemas.microsoft.com/office/powerpoint/2010/main" val="2346152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072D5-2FBE-C191-8CBD-0E08F7331C04}"/>
              </a:ext>
            </a:extLst>
          </p:cNvPr>
          <p:cNvSpPr>
            <a:spLocks noGrp="1"/>
          </p:cNvSpPr>
          <p:nvPr>
            <p:ph type="title"/>
          </p:nvPr>
        </p:nvSpPr>
        <p:spPr/>
        <p:txBody>
          <a:bodyPr/>
          <a:lstStyle/>
          <a:p>
            <a:pPr>
              <a:spcBef>
                <a:spcPts val="600"/>
              </a:spcBef>
              <a:spcAft>
                <a:spcPts val="600"/>
              </a:spcAft>
            </a:pPr>
            <a:r>
              <a:rPr lang="en-IN" sz="4800" b="1" kern="100" dirty="0">
                <a:effectLst/>
                <a:latin typeface="Times New Roman" panose="02020603050405020304" pitchFamily="18" charset="0"/>
                <a:ea typeface="Calibri" panose="020F0502020204030204" pitchFamily="34" charset="0"/>
                <a:cs typeface="Times New Roman" panose="02020603050405020304" pitchFamily="18" charset="0"/>
              </a:rPr>
              <a:t>Justification of the Intervention</a:t>
            </a:r>
            <a:endParaRPr lang="en-IN" dirty="0"/>
          </a:p>
        </p:txBody>
      </p:sp>
      <p:sp>
        <p:nvSpPr>
          <p:cNvPr id="3" name="Content Placeholder 2">
            <a:extLst>
              <a:ext uri="{FF2B5EF4-FFF2-40B4-BE49-F238E27FC236}">
                <a16:creationId xmlns:a16="http://schemas.microsoft.com/office/drawing/2014/main" id="{87AA1584-507D-AA63-0466-75741C9EA510}"/>
              </a:ext>
            </a:extLst>
          </p:cNvPr>
          <p:cNvSpPr>
            <a:spLocks noGrp="1"/>
          </p:cNvSpPr>
          <p:nvPr>
            <p:ph sz="half" idx="1"/>
          </p:nvPr>
        </p:nvSpPr>
        <p:spPr/>
        <p:txBody>
          <a:bodyPr/>
          <a:lstStyle/>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err="1">
                <a:effectLst/>
                <a:latin typeface="Times New Roman" panose="02020603050405020304" pitchFamily="18" charset="0"/>
                <a:ea typeface="Calibri" panose="020F0502020204030204" pitchFamily="34" charset="0"/>
                <a:cs typeface="Times New Roman" panose="02020603050405020304" pitchFamily="18" charset="0"/>
              </a:rPr>
              <a:t>FitTrack</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is a digital health intervention designed to prevent obesity among young adults.</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Digital health technologies support behaviour change and lifestyle monitoring (Pujia et al., 2025).</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Smartphone applications are widely used among young adults (Yen, Jin and Chiu, 2023).</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Early lifestyle intervention can reduce long-term health risks (</a:t>
            </a:r>
            <a:r>
              <a:rPr lang="en-IN" sz="2000" kern="100" dirty="0" err="1">
                <a:effectLst/>
                <a:latin typeface="Times New Roman" panose="02020603050405020304" pitchFamily="18" charset="0"/>
                <a:ea typeface="Calibri" panose="020F0502020204030204" pitchFamily="34" charset="0"/>
                <a:cs typeface="Times New Roman" panose="02020603050405020304" pitchFamily="18" charset="0"/>
              </a:rPr>
              <a:t>Mäder</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et al., 2025).</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endParaRPr lang="en-IN" dirty="0"/>
          </a:p>
        </p:txBody>
      </p:sp>
      <p:pic>
        <p:nvPicPr>
          <p:cNvPr id="6" name="Content Placeholder 5">
            <a:extLst>
              <a:ext uri="{FF2B5EF4-FFF2-40B4-BE49-F238E27FC236}">
                <a16:creationId xmlns:a16="http://schemas.microsoft.com/office/drawing/2014/main" id="{652AB694-47BB-09B9-0DFF-21C38BC35275}"/>
              </a:ext>
            </a:extLst>
          </p:cNvPr>
          <p:cNvPicPr>
            <a:picLocks noGrp="1" noChangeAspect="1"/>
          </p:cNvPicPr>
          <p:nvPr>
            <p:ph sz="half" idx="2"/>
          </p:nvPr>
        </p:nvPicPr>
        <p:blipFill>
          <a:blip r:embed="rId3"/>
          <a:stretch>
            <a:fillRect/>
          </a:stretch>
        </p:blipFill>
        <p:spPr>
          <a:xfrm>
            <a:off x="6508955" y="1976284"/>
            <a:ext cx="4646725" cy="3303639"/>
          </a:xfrm>
          <a:prstGeom prst="rect">
            <a:avLst/>
          </a:prstGeom>
        </p:spPr>
      </p:pic>
    </p:spTree>
    <p:extLst>
      <p:ext uri="{BB962C8B-B14F-4D97-AF65-F5344CB8AC3E}">
        <p14:creationId xmlns:p14="http://schemas.microsoft.com/office/powerpoint/2010/main" val="3228502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54CAF-5958-CF9E-6529-AD06A42CB045}"/>
              </a:ext>
            </a:extLst>
          </p:cNvPr>
          <p:cNvSpPr>
            <a:spLocks noGrp="1"/>
          </p:cNvSpPr>
          <p:nvPr>
            <p:ph type="title"/>
          </p:nvPr>
        </p:nvSpPr>
        <p:spPr/>
        <p:txBody>
          <a:bodyPr>
            <a:normAutofit fontScale="90000"/>
          </a:bodyPr>
          <a:lstStyle/>
          <a:p>
            <a:pPr>
              <a:spcBef>
                <a:spcPts val="600"/>
              </a:spcBef>
              <a:spcAft>
                <a:spcPts val="600"/>
              </a:spcAft>
            </a:pPr>
            <a:r>
              <a:rPr lang="en-IN" sz="4800" b="1" kern="100" dirty="0" err="1">
                <a:effectLst/>
                <a:latin typeface="Times New Roman" panose="02020603050405020304" pitchFamily="18" charset="0"/>
                <a:ea typeface="Calibri" panose="020F0502020204030204" pitchFamily="34" charset="0"/>
                <a:cs typeface="Times New Roman" panose="02020603050405020304" pitchFamily="18" charset="0"/>
              </a:rPr>
              <a:t>FitTrack</a:t>
            </a:r>
            <a:r>
              <a:rPr lang="en-IN" sz="4800" b="1" kern="100" dirty="0">
                <a:effectLst/>
                <a:latin typeface="Times New Roman" panose="02020603050405020304" pitchFamily="18" charset="0"/>
                <a:ea typeface="Calibri" panose="020F0502020204030204" pitchFamily="34" charset="0"/>
                <a:cs typeface="Times New Roman" panose="02020603050405020304" pitchFamily="18" charset="0"/>
              </a:rPr>
              <a:t>+ Intervention (Own Intervention Identity)</a:t>
            </a:r>
            <a:endParaRPr lang="en-IN" dirty="0"/>
          </a:p>
        </p:txBody>
      </p:sp>
      <p:sp>
        <p:nvSpPr>
          <p:cNvPr id="3" name="Content Placeholder 2">
            <a:extLst>
              <a:ext uri="{FF2B5EF4-FFF2-40B4-BE49-F238E27FC236}">
                <a16:creationId xmlns:a16="http://schemas.microsoft.com/office/drawing/2014/main" id="{F0462A44-B667-27FF-D9DD-181D444C8C30}"/>
              </a:ext>
            </a:extLst>
          </p:cNvPr>
          <p:cNvSpPr>
            <a:spLocks noGrp="1"/>
          </p:cNvSpPr>
          <p:nvPr>
            <p:ph sz="half" idx="1"/>
          </p:nvPr>
        </p:nvSpPr>
        <p:spPr/>
        <p:txBody>
          <a:bodyPr/>
          <a:lstStyle/>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Tracks calorie intake, weight and physical activity.</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Provides personalised diet and exercise recommendations.</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Includes goal setting and behavioural reminders.</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Provides online coaching support.</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endParaRPr lang="en-IN" dirty="0"/>
          </a:p>
        </p:txBody>
      </p:sp>
      <p:pic>
        <p:nvPicPr>
          <p:cNvPr id="1026" name="Picture 2" descr="Buy TRACKY 8 ELECTRODE WEIGHING SCALE | SYNC 22 BODY METRICS VIA APP |  SMART BMI &amp; BODY FAT ANALYZER Online &amp; Get Upto 60% OFF at PharmEasy">
            <a:extLst>
              <a:ext uri="{FF2B5EF4-FFF2-40B4-BE49-F238E27FC236}">
                <a16:creationId xmlns:a16="http://schemas.microsoft.com/office/drawing/2014/main" id="{8EB43C35-5C83-9C44-D883-298AC0696A4E}"/>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619875" y="1858169"/>
            <a:ext cx="428625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35432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30DCC-D6EA-10B6-6578-8DD5FFB7C568}"/>
              </a:ext>
            </a:extLst>
          </p:cNvPr>
          <p:cNvSpPr>
            <a:spLocks noGrp="1"/>
          </p:cNvSpPr>
          <p:nvPr>
            <p:ph type="title"/>
          </p:nvPr>
        </p:nvSpPr>
        <p:spPr/>
        <p:txBody>
          <a:bodyPr/>
          <a:lstStyle/>
          <a:p>
            <a:r>
              <a:rPr lang="en-IN" sz="4800" b="1" dirty="0">
                <a:effectLst/>
                <a:latin typeface="Times New Roman" panose="02020603050405020304" pitchFamily="18" charset="0"/>
                <a:ea typeface="Calibri" panose="020F0502020204030204" pitchFamily="34" charset="0"/>
              </a:rPr>
              <a:t>Existing Applications</a:t>
            </a:r>
            <a:endParaRPr lang="en-IN" dirty="0"/>
          </a:p>
        </p:txBody>
      </p:sp>
      <p:sp>
        <p:nvSpPr>
          <p:cNvPr id="3" name="Content Placeholder 2">
            <a:extLst>
              <a:ext uri="{FF2B5EF4-FFF2-40B4-BE49-F238E27FC236}">
                <a16:creationId xmlns:a16="http://schemas.microsoft.com/office/drawing/2014/main" id="{E4E60CFC-0B02-9486-A8EC-BBB0741F9203}"/>
              </a:ext>
            </a:extLst>
          </p:cNvPr>
          <p:cNvSpPr>
            <a:spLocks noGrp="1"/>
          </p:cNvSpPr>
          <p:nvPr>
            <p:ph sz="half" idx="1"/>
          </p:nvPr>
        </p:nvSpPr>
        <p:spPr/>
        <p:txBody>
          <a:bodyPr/>
          <a:lstStyle/>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MyFitnessPal</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NHS Weight Loss Plan</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Lose It!</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endParaRPr lang="en-IN" dirty="0"/>
          </a:p>
        </p:txBody>
      </p:sp>
      <p:pic>
        <p:nvPicPr>
          <p:cNvPr id="6" name="Content Placeholder 5">
            <a:extLst>
              <a:ext uri="{FF2B5EF4-FFF2-40B4-BE49-F238E27FC236}">
                <a16:creationId xmlns:a16="http://schemas.microsoft.com/office/drawing/2014/main" id="{98E79483-D2E7-7E55-7B0C-798139B340E1}"/>
              </a:ext>
            </a:extLst>
          </p:cNvPr>
          <p:cNvPicPr>
            <a:picLocks noGrp="1" noChangeAspect="1"/>
          </p:cNvPicPr>
          <p:nvPr>
            <p:ph sz="half" idx="2"/>
          </p:nvPr>
        </p:nvPicPr>
        <p:blipFill>
          <a:blip r:embed="rId3"/>
          <a:stretch>
            <a:fillRect/>
          </a:stretch>
        </p:blipFill>
        <p:spPr>
          <a:xfrm>
            <a:off x="6218238" y="1845734"/>
            <a:ext cx="4937125" cy="3657599"/>
          </a:xfrm>
          <a:prstGeom prst="rect">
            <a:avLst/>
          </a:prstGeom>
        </p:spPr>
      </p:pic>
    </p:spTree>
    <p:extLst>
      <p:ext uri="{BB962C8B-B14F-4D97-AF65-F5344CB8AC3E}">
        <p14:creationId xmlns:p14="http://schemas.microsoft.com/office/powerpoint/2010/main" val="3979383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AA621-7272-C0B2-ADA3-E43C10EFFAC3}"/>
              </a:ext>
            </a:extLst>
          </p:cNvPr>
          <p:cNvSpPr>
            <a:spLocks noGrp="1"/>
          </p:cNvSpPr>
          <p:nvPr>
            <p:ph type="title"/>
          </p:nvPr>
        </p:nvSpPr>
        <p:spPr/>
        <p:txBody>
          <a:bodyPr/>
          <a:lstStyle/>
          <a:p>
            <a:pPr>
              <a:spcBef>
                <a:spcPts val="600"/>
              </a:spcBef>
              <a:spcAft>
                <a:spcPts val="600"/>
              </a:spcAft>
            </a:pPr>
            <a:r>
              <a:rPr lang="en-IN" sz="4800" b="1" kern="100" dirty="0">
                <a:effectLst/>
                <a:latin typeface="Times New Roman" panose="02020603050405020304" pitchFamily="18" charset="0"/>
                <a:ea typeface="Calibri" panose="020F0502020204030204" pitchFamily="34" charset="0"/>
                <a:cs typeface="Times New Roman" panose="02020603050405020304" pitchFamily="18" charset="0"/>
              </a:rPr>
              <a:t>How </a:t>
            </a:r>
            <a:r>
              <a:rPr lang="en-IN" sz="4800" b="1" kern="100" dirty="0" err="1">
                <a:effectLst/>
                <a:latin typeface="Times New Roman" panose="02020603050405020304" pitchFamily="18" charset="0"/>
                <a:ea typeface="Calibri" panose="020F0502020204030204" pitchFamily="34" charset="0"/>
                <a:cs typeface="Times New Roman" panose="02020603050405020304" pitchFamily="18" charset="0"/>
              </a:rPr>
              <a:t>FitTrack</a:t>
            </a:r>
            <a:r>
              <a:rPr lang="en-IN" sz="4800" b="1" kern="100" dirty="0">
                <a:effectLst/>
                <a:latin typeface="Times New Roman" panose="02020603050405020304" pitchFamily="18" charset="0"/>
                <a:ea typeface="Calibri" panose="020F0502020204030204" pitchFamily="34" charset="0"/>
                <a:cs typeface="Times New Roman" panose="02020603050405020304" pitchFamily="18" charset="0"/>
              </a:rPr>
              <a:t>+ Is Different</a:t>
            </a:r>
            <a:endParaRPr lang="en-IN" dirty="0"/>
          </a:p>
        </p:txBody>
      </p:sp>
      <p:sp>
        <p:nvSpPr>
          <p:cNvPr id="3" name="Content Placeholder 2">
            <a:extLst>
              <a:ext uri="{FF2B5EF4-FFF2-40B4-BE49-F238E27FC236}">
                <a16:creationId xmlns:a16="http://schemas.microsoft.com/office/drawing/2014/main" id="{785DCE14-07DA-B8F1-671F-5403A233FAA0}"/>
              </a:ext>
            </a:extLst>
          </p:cNvPr>
          <p:cNvSpPr>
            <a:spLocks noGrp="1"/>
          </p:cNvSpPr>
          <p:nvPr>
            <p:ph sz="half" idx="1"/>
          </p:nvPr>
        </p:nvSpPr>
        <p:spPr/>
        <p:txBody>
          <a:bodyPr/>
          <a:lstStyle/>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AI-based personalised lifestyle recommendations (Teke et al., 2025).</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Integration with wearable fitness devices (Pujia et al., 2025).</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Professional online coaching support (Bertoli et al., 2025).</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pPr marL="342900" lvl="0" indent="-342900" algn="just">
              <a:spcBef>
                <a:spcPts val="600"/>
              </a:spcBef>
              <a:spcAft>
                <a:spcPts val="600"/>
              </a:spcAft>
              <a:buSzPts val="1000"/>
              <a:buFont typeface="Symbol" panose="05050102010706020507" pitchFamily="18" charset="2"/>
              <a:buChar char=""/>
              <a:tabLst>
                <a:tab pos="457200" algn="l"/>
              </a:tabLs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Goal setting and behavioural reminders to improve engagement (Asbjørnsen et al., 2025).</a:t>
            </a:r>
            <a:endParaRPr lang="en-IN" sz="2000" kern="100" dirty="0">
              <a:effectLst/>
              <a:latin typeface="Times New Roman" panose="02020603050405020304" pitchFamily="18" charset="0"/>
              <a:ea typeface="Calibri" panose="020F0502020204030204" pitchFamily="34" charset="0"/>
              <a:cs typeface="Vrinda" panose="020B0502040204020203" pitchFamily="34" charset="0"/>
            </a:endParaRPr>
          </a:p>
          <a:p>
            <a:endParaRPr lang="en-IN" dirty="0"/>
          </a:p>
        </p:txBody>
      </p:sp>
      <p:pic>
        <p:nvPicPr>
          <p:cNvPr id="5" name="Content Placeholder 4">
            <a:extLst>
              <a:ext uri="{FF2B5EF4-FFF2-40B4-BE49-F238E27FC236}">
                <a16:creationId xmlns:a16="http://schemas.microsoft.com/office/drawing/2014/main" id="{FCF176D7-748C-A8A7-D3C1-CFFE2FFC548E}"/>
              </a:ext>
            </a:extLst>
          </p:cNvPr>
          <p:cNvPicPr>
            <a:picLocks noGrp="1" noChangeAspect="1"/>
          </p:cNvPicPr>
          <p:nvPr>
            <p:ph sz="half" idx="2"/>
          </p:nvPr>
        </p:nvPicPr>
        <p:blipFill>
          <a:blip r:embed="rId3"/>
          <a:stretch>
            <a:fillRect/>
          </a:stretch>
        </p:blipFill>
        <p:spPr>
          <a:xfrm>
            <a:off x="6218238" y="1845734"/>
            <a:ext cx="4937125" cy="3767656"/>
          </a:xfrm>
          <a:prstGeom prst="rect">
            <a:avLst/>
          </a:prstGeom>
        </p:spPr>
      </p:pic>
    </p:spTree>
    <p:extLst>
      <p:ext uri="{BB962C8B-B14F-4D97-AF65-F5344CB8AC3E}">
        <p14:creationId xmlns:p14="http://schemas.microsoft.com/office/powerpoint/2010/main" val="39333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151B6-4E9E-0387-2CB7-7308F480A426}"/>
              </a:ext>
            </a:extLst>
          </p:cNvPr>
          <p:cNvSpPr>
            <a:spLocks noGrp="1"/>
          </p:cNvSpPr>
          <p:nvPr>
            <p:ph type="title"/>
          </p:nvPr>
        </p:nvSpPr>
        <p:spPr/>
        <p:txBody>
          <a:bodyPr>
            <a:normAutofit/>
          </a:bodyPr>
          <a:lstStyle/>
          <a:p>
            <a:pPr>
              <a:lnSpc>
                <a:spcPct val="107000"/>
              </a:lnSpc>
              <a:spcAft>
                <a:spcPts val="800"/>
              </a:spcAft>
            </a:pPr>
            <a:r>
              <a:rPr lang="en-IN" sz="4400" b="1" kern="100" dirty="0">
                <a:effectLst/>
                <a:latin typeface="Times New Roman" panose="02020603050405020304" pitchFamily="18" charset="0"/>
                <a:ea typeface="Calibri" panose="020F0502020204030204" pitchFamily="34" charset="0"/>
              </a:rPr>
              <a:t>Expanding the Problem</a:t>
            </a:r>
            <a:endParaRPr lang="en-IN" dirty="0"/>
          </a:p>
        </p:txBody>
      </p:sp>
      <p:sp>
        <p:nvSpPr>
          <p:cNvPr id="3" name="Content Placeholder 2">
            <a:extLst>
              <a:ext uri="{FF2B5EF4-FFF2-40B4-BE49-F238E27FC236}">
                <a16:creationId xmlns:a16="http://schemas.microsoft.com/office/drawing/2014/main" id="{2A24700B-792F-C605-514C-914017A38FDC}"/>
              </a:ext>
            </a:extLst>
          </p:cNvPr>
          <p:cNvSpPr>
            <a:spLocks noGrp="1"/>
          </p:cNvSpPr>
          <p:nvPr>
            <p:ph sz="half" idx="1"/>
          </p:nvPr>
        </p:nvSpPr>
        <p:spPr/>
        <p:txBody>
          <a:bodyPr>
            <a:normAutofit fontScale="85000" lnSpcReduction="2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Obesity defined as BMI ≥30 kg/m² (Lei et al., 2022).</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Global prevalence has nearly tripled since 1975 (Kim, 2024).</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Sedentary lifestyles and poor diets increase risk (Gomez-Garcia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Early prevention reduces long-term health complications (</a:t>
            </a:r>
            <a:r>
              <a:rPr lang="en-IN" sz="2800" kern="100" dirty="0" err="1">
                <a:effectLst/>
                <a:latin typeface="Times New Roman" panose="02020603050405020304" pitchFamily="18" charset="0"/>
                <a:ea typeface="Calibri" panose="020F0502020204030204" pitchFamily="34" charset="0"/>
              </a:rPr>
              <a:t>Mäder</a:t>
            </a:r>
            <a:r>
              <a:rPr lang="en-IN" sz="2800" kern="100" dirty="0">
                <a:effectLst/>
                <a:latin typeface="Times New Roman" panose="02020603050405020304" pitchFamily="18" charset="0"/>
                <a:ea typeface="Calibri" panose="020F0502020204030204" pitchFamily="34" charset="0"/>
              </a:rPr>
              <a:t> et al., 2025).</a:t>
            </a:r>
          </a:p>
          <a:p>
            <a:endParaRPr lang="en-IN" dirty="0"/>
          </a:p>
        </p:txBody>
      </p:sp>
      <p:pic>
        <p:nvPicPr>
          <p:cNvPr id="5" name="Content Placeholder 4">
            <a:extLst>
              <a:ext uri="{FF2B5EF4-FFF2-40B4-BE49-F238E27FC236}">
                <a16:creationId xmlns:a16="http://schemas.microsoft.com/office/drawing/2014/main" id="{1AF13CBD-0543-8DA2-8229-F1C542488D74}"/>
              </a:ext>
            </a:extLst>
          </p:cNvPr>
          <p:cNvPicPr>
            <a:picLocks noGrp="1" noChangeAspect="1"/>
          </p:cNvPicPr>
          <p:nvPr>
            <p:ph sz="half" idx="2"/>
          </p:nvPr>
        </p:nvPicPr>
        <p:blipFill>
          <a:blip r:embed="rId3"/>
          <a:stretch>
            <a:fillRect/>
          </a:stretch>
        </p:blipFill>
        <p:spPr>
          <a:xfrm>
            <a:off x="6172200" y="2389615"/>
            <a:ext cx="5181600" cy="3223358"/>
          </a:xfrm>
          <a:prstGeom prst="rect">
            <a:avLst/>
          </a:prstGeom>
        </p:spPr>
      </p:pic>
    </p:spTree>
    <p:extLst>
      <p:ext uri="{BB962C8B-B14F-4D97-AF65-F5344CB8AC3E}">
        <p14:creationId xmlns:p14="http://schemas.microsoft.com/office/powerpoint/2010/main" val="675282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05A3D-7E5D-C020-3A33-1D490B03086E}"/>
              </a:ext>
            </a:extLst>
          </p:cNvPr>
          <p:cNvSpPr>
            <a:spLocks noGrp="1"/>
          </p:cNvSpPr>
          <p:nvPr>
            <p:ph type="title"/>
          </p:nvPr>
        </p:nvSpPr>
        <p:spPr/>
        <p:txBody>
          <a:bodyPr/>
          <a:lstStyle/>
          <a:p>
            <a:r>
              <a:rPr lang="en-IN" sz="4400" b="1" dirty="0">
                <a:effectLst/>
                <a:latin typeface="Times New Roman" panose="02020603050405020304" pitchFamily="18" charset="0"/>
                <a:ea typeface="Calibri" panose="020F0502020204030204" pitchFamily="34" charset="0"/>
              </a:rPr>
              <a:t>Statistics</a:t>
            </a:r>
            <a:endParaRPr lang="en-IN" dirty="0"/>
          </a:p>
        </p:txBody>
      </p:sp>
      <p:sp>
        <p:nvSpPr>
          <p:cNvPr id="3" name="Content Placeholder 2">
            <a:extLst>
              <a:ext uri="{FF2B5EF4-FFF2-40B4-BE49-F238E27FC236}">
                <a16:creationId xmlns:a16="http://schemas.microsoft.com/office/drawing/2014/main" id="{3E13D4A0-9553-6F9C-B55A-CB0C6F52FA09}"/>
              </a:ext>
            </a:extLst>
          </p:cNvPr>
          <p:cNvSpPr>
            <a:spLocks noGrp="1"/>
          </p:cNvSpPr>
          <p:nvPr>
            <p:ph sz="half" idx="1"/>
          </p:nvPr>
        </p:nvSpPr>
        <p:spPr/>
        <p:txBody>
          <a:bodyPr>
            <a:normAutofit fontScale="92500" lnSpcReduction="1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Over 1 billion people globally live with obesity (WHO, 2024).</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Around 26% of adults in the UK are obese (NHS Digital, 2023).</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Young adults show increasing obesity prevalence (Kim, 2024).</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Obesity contributes to global chronic disease burden (Couto and de Almeida, 2025).</a:t>
            </a:r>
          </a:p>
          <a:p>
            <a:endParaRPr lang="en-IN" dirty="0"/>
          </a:p>
        </p:txBody>
      </p:sp>
      <p:pic>
        <p:nvPicPr>
          <p:cNvPr id="5" name="Content Placeholder 4">
            <a:extLst>
              <a:ext uri="{FF2B5EF4-FFF2-40B4-BE49-F238E27FC236}">
                <a16:creationId xmlns:a16="http://schemas.microsoft.com/office/drawing/2014/main" id="{C7C6F756-835A-9809-7204-23349127DC1A}"/>
              </a:ext>
            </a:extLst>
          </p:cNvPr>
          <p:cNvPicPr>
            <a:picLocks noGrp="1" noChangeAspect="1"/>
          </p:cNvPicPr>
          <p:nvPr>
            <p:ph sz="half" idx="2"/>
          </p:nvPr>
        </p:nvPicPr>
        <p:blipFill>
          <a:blip r:embed="rId3"/>
          <a:stretch>
            <a:fillRect/>
          </a:stretch>
        </p:blipFill>
        <p:spPr>
          <a:xfrm>
            <a:off x="6854313" y="1845734"/>
            <a:ext cx="3833352" cy="3833352"/>
          </a:xfrm>
          <a:prstGeom prst="rect">
            <a:avLst/>
          </a:prstGeom>
        </p:spPr>
      </p:pic>
    </p:spTree>
    <p:extLst>
      <p:ext uri="{BB962C8B-B14F-4D97-AF65-F5344CB8AC3E}">
        <p14:creationId xmlns:p14="http://schemas.microsoft.com/office/powerpoint/2010/main" val="2996380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C61B6-6245-A59B-928E-E95593B35B60}"/>
              </a:ext>
            </a:extLst>
          </p:cNvPr>
          <p:cNvSpPr>
            <a:spLocks noGrp="1"/>
          </p:cNvSpPr>
          <p:nvPr>
            <p:ph type="title"/>
          </p:nvPr>
        </p:nvSpPr>
        <p:spPr/>
        <p:txBody>
          <a:bodyPr/>
          <a:lstStyle/>
          <a:p>
            <a:r>
              <a:rPr lang="en-IN" sz="4400" b="1" dirty="0">
                <a:effectLst/>
                <a:latin typeface="Times New Roman" panose="02020603050405020304" pitchFamily="18" charset="0"/>
                <a:ea typeface="Calibri" panose="020F0502020204030204" pitchFamily="34" charset="0"/>
              </a:rPr>
              <a:t>Comparison with Other Countries</a:t>
            </a:r>
            <a:endParaRPr lang="en-IN" dirty="0"/>
          </a:p>
        </p:txBody>
      </p:sp>
      <p:sp>
        <p:nvSpPr>
          <p:cNvPr id="3" name="Content Placeholder 2">
            <a:extLst>
              <a:ext uri="{FF2B5EF4-FFF2-40B4-BE49-F238E27FC236}">
                <a16:creationId xmlns:a16="http://schemas.microsoft.com/office/drawing/2014/main" id="{E4C70605-EA7C-A211-2BFD-1BD2AC57F72F}"/>
              </a:ext>
            </a:extLst>
          </p:cNvPr>
          <p:cNvSpPr>
            <a:spLocks noGrp="1"/>
          </p:cNvSpPr>
          <p:nvPr>
            <p:ph sz="half" idx="1"/>
          </p:nvPr>
        </p:nvSpPr>
        <p:spPr/>
        <p:txBody>
          <a:bodyPr>
            <a:normAutofit fontScale="85000" lnSpcReduction="1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UK adult obesity prevalence approximately 26% (NHS Digital, 2023).</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United States obesity prevalence around 42% (Kim, 2024).</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Australia reports obesity rates near 31% (Couto and de Almeida,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Countries like Japan show significantly lower rates (Kim, 2024).</a:t>
            </a:r>
          </a:p>
          <a:p>
            <a:endParaRPr lang="en-IN" dirty="0"/>
          </a:p>
        </p:txBody>
      </p:sp>
      <p:pic>
        <p:nvPicPr>
          <p:cNvPr id="10" name="Content Placeholder 9">
            <a:extLst>
              <a:ext uri="{FF2B5EF4-FFF2-40B4-BE49-F238E27FC236}">
                <a16:creationId xmlns:a16="http://schemas.microsoft.com/office/drawing/2014/main" id="{C9A3F347-726D-6907-4946-E24B461D3233}"/>
              </a:ext>
            </a:extLst>
          </p:cNvPr>
          <p:cNvPicPr>
            <a:picLocks noGrp="1" noChangeAspect="1"/>
          </p:cNvPicPr>
          <p:nvPr>
            <p:ph sz="half" idx="2"/>
          </p:nvPr>
        </p:nvPicPr>
        <p:blipFill>
          <a:blip r:embed="rId3"/>
          <a:stretch>
            <a:fillRect/>
          </a:stretch>
        </p:blipFill>
        <p:spPr>
          <a:xfrm>
            <a:off x="6412026" y="2435248"/>
            <a:ext cx="4701947" cy="3132091"/>
          </a:xfrm>
          <a:prstGeom prst="rect">
            <a:avLst/>
          </a:prstGeom>
        </p:spPr>
      </p:pic>
    </p:spTree>
    <p:extLst>
      <p:ext uri="{BB962C8B-B14F-4D97-AF65-F5344CB8AC3E}">
        <p14:creationId xmlns:p14="http://schemas.microsoft.com/office/powerpoint/2010/main" val="3345896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BC908-E5B0-1D2A-B392-D72D3580FFF7}"/>
              </a:ext>
            </a:extLst>
          </p:cNvPr>
          <p:cNvSpPr>
            <a:spLocks noGrp="1"/>
          </p:cNvSpPr>
          <p:nvPr>
            <p:ph type="title"/>
          </p:nvPr>
        </p:nvSpPr>
        <p:spPr/>
        <p:txBody>
          <a:bodyPr/>
          <a:lstStyle/>
          <a:p>
            <a:r>
              <a:rPr lang="en-IN" sz="4400" b="1" dirty="0">
                <a:effectLst/>
                <a:latin typeface="Times New Roman" panose="02020603050405020304" pitchFamily="18" charset="0"/>
                <a:ea typeface="Calibri" panose="020F0502020204030204" pitchFamily="34" charset="0"/>
              </a:rPr>
              <a:t>Consequences if Problem Is Not Addressed</a:t>
            </a:r>
            <a:endParaRPr lang="en-IN" dirty="0"/>
          </a:p>
        </p:txBody>
      </p:sp>
      <p:sp>
        <p:nvSpPr>
          <p:cNvPr id="3" name="Content Placeholder 2">
            <a:extLst>
              <a:ext uri="{FF2B5EF4-FFF2-40B4-BE49-F238E27FC236}">
                <a16:creationId xmlns:a16="http://schemas.microsoft.com/office/drawing/2014/main" id="{194F0FCA-3A80-93CA-C2E5-5ACF341B9159}"/>
              </a:ext>
            </a:extLst>
          </p:cNvPr>
          <p:cNvSpPr>
            <a:spLocks noGrp="1"/>
          </p:cNvSpPr>
          <p:nvPr>
            <p:ph sz="half" idx="1"/>
          </p:nvPr>
        </p:nvSpPr>
        <p:spPr/>
        <p:txBody>
          <a:bodyPr>
            <a:normAutofit fontScale="92500" lnSpcReduction="2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Increased risk of diabetes and cardiovascular disease (Gomez-Garcia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Reduced quality of life and higher mortality risk (</a:t>
            </a:r>
            <a:r>
              <a:rPr lang="en-IN" sz="2800" kern="100" dirty="0" err="1">
                <a:effectLst/>
                <a:latin typeface="Times New Roman" panose="02020603050405020304" pitchFamily="18" charset="0"/>
                <a:ea typeface="Calibri" panose="020F0502020204030204" pitchFamily="34" charset="0"/>
              </a:rPr>
              <a:t>Mäder</a:t>
            </a:r>
            <a:r>
              <a:rPr lang="en-IN" sz="2800" kern="100" dirty="0">
                <a:effectLst/>
                <a:latin typeface="Times New Roman" panose="02020603050405020304" pitchFamily="18" charset="0"/>
                <a:ea typeface="Calibri" panose="020F0502020204030204" pitchFamily="34" charset="0"/>
              </a:rPr>
              <a:t>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Increased healthcare costs for treatment (Kim, 2024).</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Greater burden on healthcare systems (Couto and de Almeida, 2025).</a:t>
            </a:r>
          </a:p>
          <a:p>
            <a:endParaRPr lang="en-IN" dirty="0"/>
          </a:p>
        </p:txBody>
      </p:sp>
      <p:pic>
        <p:nvPicPr>
          <p:cNvPr id="10" name="Content Placeholder 9">
            <a:extLst>
              <a:ext uri="{FF2B5EF4-FFF2-40B4-BE49-F238E27FC236}">
                <a16:creationId xmlns:a16="http://schemas.microsoft.com/office/drawing/2014/main" id="{30F8587C-9E25-BEFC-14F4-3D82F2EA18D4}"/>
              </a:ext>
            </a:extLst>
          </p:cNvPr>
          <p:cNvPicPr>
            <a:picLocks noGrp="1" noChangeAspect="1"/>
          </p:cNvPicPr>
          <p:nvPr>
            <p:ph sz="half" idx="2"/>
          </p:nvPr>
        </p:nvPicPr>
        <p:blipFill>
          <a:blip r:embed="rId3"/>
          <a:stretch>
            <a:fillRect/>
          </a:stretch>
        </p:blipFill>
        <p:spPr bwMode="auto">
          <a:xfrm>
            <a:off x="6172200" y="1849490"/>
            <a:ext cx="5181600" cy="4303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143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51F91-A61A-265B-CE04-B4F8053B3E98}"/>
              </a:ext>
            </a:extLst>
          </p:cNvPr>
          <p:cNvSpPr>
            <a:spLocks noGrp="1"/>
          </p:cNvSpPr>
          <p:nvPr>
            <p:ph type="title"/>
          </p:nvPr>
        </p:nvSpPr>
        <p:spPr/>
        <p:txBody>
          <a:bodyPr/>
          <a:lstStyle/>
          <a:p>
            <a:r>
              <a:rPr lang="en-IN" sz="4400" b="1" dirty="0">
                <a:effectLst/>
                <a:latin typeface="Times New Roman" panose="02020603050405020304" pitchFamily="18" charset="0"/>
                <a:ea typeface="Calibri" panose="020F0502020204030204" pitchFamily="34" charset="0"/>
              </a:rPr>
              <a:t>Digital Health Intervention</a:t>
            </a:r>
            <a:endParaRPr lang="en-IN" dirty="0"/>
          </a:p>
        </p:txBody>
      </p:sp>
      <p:sp>
        <p:nvSpPr>
          <p:cNvPr id="3" name="Content Placeholder 2">
            <a:extLst>
              <a:ext uri="{FF2B5EF4-FFF2-40B4-BE49-F238E27FC236}">
                <a16:creationId xmlns:a16="http://schemas.microsoft.com/office/drawing/2014/main" id="{A52E01AB-2DDB-A2B5-CFEC-A758ECAE0805}"/>
              </a:ext>
            </a:extLst>
          </p:cNvPr>
          <p:cNvSpPr>
            <a:spLocks noGrp="1"/>
          </p:cNvSpPr>
          <p:nvPr>
            <p:ph sz="half" idx="1"/>
          </p:nvPr>
        </p:nvSpPr>
        <p:spPr/>
        <p:txBody>
          <a:bodyPr>
            <a:normAutofit fontScale="77500" lnSpcReduction="2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err="1">
                <a:effectLst/>
                <a:latin typeface="Times New Roman" panose="02020603050405020304" pitchFamily="18" charset="0"/>
                <a:ea typeface="Calibri" panose="020F0502020204030204" pitchFamily="34" charset="0"/>
              </a:rPr>
              <a:t>FitTrack</a:t>
            </a:r>
            <a:r>
              <a:rPr lang="en-IN" sz="2800" kern="100" dirty="0">
                <a:effectLst/>
                <a:latin typeface="Times New Roman" panose="02020603050405020304" pitchFamily="18" charset="0"/>
                <a:ea typeface="Calibri" panose="020F0502020204030204" pitchFamily="34" charset="0"/>
              </a:rPr>
              <a:t>+ mobile application for obesity prevention (Pujia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Tracks calorie intake, weight and physical activity (Yen, Jin and Chiu, 2023).</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Provides personalised diet and exercise recommendations (Teke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Includes online coaching support (Bertoli et al., 2025).</a:t>
            </a:r>
          </a:p>
          <a:p>
            <a:endParaRPr lang="en-IN" dirty="0"/>
          </a:p>
        </p:txBody>
      </p:sp>
      <p:pic>
        <p:nvPicPr>
          <p:cNvPr id="5" name="Content Placeholder 4">
            <a:extLst>
              <a:ext uri="{FF2B5EF4-FFF2-40B4-BE49-F238E27FC236}">
                <a16:creationId xmlns:a16="http://schemas.microsoft.com/office/drawing/2014/main" id="{518B2902-5821-81A6-6C08-0B33395003A6}"/>
              </a:ext>
            </a:extLst>
          </p:cNvPr>
          <p:cNvPicPr>
            <a:picLocks noGrp="1" noChangeAspect="1"/>
          </p:cNvPicPr>
          <p:nvPr>
            <p:ph sz="half" idx="2"/>
          </p:nvPr>
        </p:nvPicPr>
        <p:blipFill>
          <a:blip r:embed="rId3"/>
          <a:stretch>
            <a:fillRect/>
          </a:stretch>
        </p:blipFill>
        <p:spPr>
          <a:xfrm>
            <a:off x="6218238" y="1946787"/>
            <a:ext cx="4937125" cy="3202719"/>
          </a:xfrm>
          <a:prstGeom prst="rect">
            <a:avLst/>
          </a:prstGeom>
        </p:spPr>
      </p:pic>
    </p:spTree>
    <p:extLst>
      <p:ext uri="{BB962C8B-B14F-4D97-AF65-F5344CB8AC3E}">
        <p14:creationId xmlns:p14="http://schemas.microsoft.com/office/powerpoint/2010/main" val="4205872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F323A-1194-1FB0-EBF9-1EE72A67D546}"/>
              </a:ext>
            </a:extLst>
          </p:cNvPr>
          <p:cNvSpPr>
            <a:spLocks noGrp="1"/>
          </p:cNvSpPr>
          <p:nvPr>
            <p:ph type="title"/>
          </p:nvPr>
        </p:nvSpPr>
        <p:spPr/>
        <p:txBody>
          <a:bodyPr/>
          <a:lstStyle/>
          <a:p>
            <a:r>
              <a:rPr lang="en-IN" sz="4400" b="1" dirty="0">
                <a:effectLst/>
                <a:latin typeface="Times New Roman" panose="02020603050405020304" pitchFamily="18" charset="0"/>
                <a:ea typeface="Calibri" panose="020F0502020204030204" pitchFamily="34" charset="0"/>
              </a:rPr>
              <a:t>Unique Selling Point</a:t>
            </a:r>
            <a:endParaRPr lang="en-IN" dirty="0"/>
          </a:p>
        </p:txBody>
      </p:sp>
      <p:sp>
        <p:nvSpPr>
          <p:cNvPr id="3" name="Content Placeholder 2">
            <a:extLst>
              <a:ext uri="{FF2B5EF4-FFF2-40B4-BE49-F238E27FC236}">
                <a16:creationId xmlns:a16="http://schemas.microsoft.com/office/drawing/2014/main" id="{5926D55F-6295-CC07-0A7B-30CDD4A4A155}"/>
              </a:ext>
            </a:extLst>
          </p:cNvPr>
          <p:cNvSpPr>
            <a:spLocks noGrp="1"/>
          </p:cNvSpPr>
          <p:nvPr>
            <p:ph sz="half" idx="1"/>
          </p:nvPr>
        </p:nvSpPr>
        <p:spPr/>
        <p:txBody>
          <a:bodyPr>
            <a:normAutofit fontScale="92500" lnSpcReduction="2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AI-based personalised lifestyle recommendations (Teke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Integration with wearable fitness devices (Pujia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Goal-setting and behavioural reminders (Asbjørnsen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Professional online coaching support (Bertoli et al., 2025).</a:t>
            </a:r>
          </a:p>
          <a:p>
            <a:endParaRPr lang="en-IN" dirty="0"/>
          </a:p>
        </p:txBody>
      </p:sp>
      <p:pic>
        <p:nvPicPr>
          <p:cNvPr id="5" name="Content Placeholder 4">
            <a:extLst>
              <a:ext uri="{FF2B5EF4-FFF2-40B4-BE49-F238E27FC236}">
                <a16:creationId xmlns:a16="http://schemas.microsoft.com/office/drawing/2014/main" id="{9C83D1D9-EBE4-7820-410F-0872CA8695AF}"/>
              </a:ext>
            </a:extLst>
          </p:cNvPr>
          <p:cNvPicPr>
            <a:picLocks noGrp="1" noChangeAspect="1"/>
          </p:cNvPicPr>
          <p:nvPr>
            <p:ph sz="half" idx="2"/>
          </p:nvPr>
        </p:nvPicPr>
        <p:blipFill>
          <a:blip r:embed="rId3"/>
          <a:stretch>
            <a:fillRect/>
          </a:stretch>
        </p:blipFill>
        <p:spPr>
          <a:xfrm>
            <a:off x="6381750" y="2639219"/>
            <a:ext cx="4762500" cy="2724150"/>
          </a:xfrm>
          <a:prstGeom prst="rect">
            <a:avLst/>
          </a:prstGeom>
        </p:spPr>
      </p:pic>
    </p:spTree>
    <p:extLst>
      <p:ext uri="{BB962C8B-B14F-4D97-AF65-F5344CB8AC3E}">
        <p14:creationId xmlns:p14="http://schemas.microsoft.com/office/powerpoint/2010/main" val="35293730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98085-2BB7-30C6-EB33-9DDC99B76B8F}"/>
              </a:ext>
            </a:extLst>
          </p:cNvPr>
          <p:cNvSpPr>
            <a:spLocks noGrp="1"/>
          </p:cNvSpPr>
          <p:nvPr>
            <p:ph type="title"/>
          </p:nvPr>
        </p:nvSpPr>
        <p:spPr/>
        <p:txBody>
          <a:bodyPr/>
          <a:lstStyle/>
          <a:p>
            <a:r>
              <a:rPr lang="en-IN" sz="4400" b="1" dirty="0">
                <a:effectLst/>
                <a:latin typeface="Times New Roman" panose="02020603050405020304" pitchFamily="18" charset="0"/>
                <a:ea typeface="Calibri" panose="020F0502020204030204" pitchFamily="34" charset="0"/>
              </a:rPr>
              <a:t>Rationale for Target Group</a:t>
            </a:r>
            <a:endParaRPr lang="en-IN" dirty="0"/>
          </a:p>
        </p:txBody>
      </p:sp>
      <p:sp>
        <p:nvSpPr>
          <p:cNvPr id="3" name="Content Placeholder 2">
            <a:extLst>
              <a:ext uri="{FF2B5EF4-FFF2-40B4-BE49-F238E27FC236}">
                <a16:creationId xmlns:a16="http://schemas.microsoft.com/office/drawing/2014/main" id="{0B7F85EA-FBEB-4985-6DEA-BEF88E5BDA72}"/>
              </a:ext>
            </a:extLst>
          </p:cNvPr>
          <p:cNvSpPr>
            <a:spLocks noGrp="1"/>
          </p:cNvSpPr>
          <p:nvPr>
            <p:ph sz="half" idx="1"/>
          </p:nvPr>
        </p:nvSpPr>
        <p:spPr/>
        <p:txBody>
          <a:bodyPr>
            <a:normAutofit fontScale="85000" lnSpcReduction="1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Young adults frequently use smartphones (Yen, Jin and Chiu, 2023).</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Lifestyle behaviours develop during early adulthood (Lei et al., 2022).</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Increasing sedentary behaviour increases obesity risk (Kim, 2024).</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Digital interventions effective for behaviour change (Pujia et al., 2025).</a:t>
            </a:r>
          </a:p>
          <a:p>
            <a:endParaRPr lang="en-IN" dirty="0"/>
          </a:p>
        </p:txBody>
      </p:sp>
      <p:pic>
        <p:nvPicPr>
          <p:cNvPr id="5" name="Content Placeholder 4">
            <a:extLst>
              <a:ext uri="{FF2B5EF4-FFF2-40B4-BE49-F238E27FC236}">
                <a16:creationId xmlns:a16="http://schemas.microsoft.com/office/drawing/2014/main" id="{44EBA2F1-00D0-7AEC-6D24-8FBE9DDD9D57}"/>
              </a:ext>
            </a:extLst>
          </p:cNvPr>
          <p:cNvPicPr>
            <a:picLocks noGrp="1" noChangeAspect="1"/>
          </p:cNvPicPr>
          <p:nvPr>
            <p:ph sz="half" idx="2"/>
          </p:nvPr>
        </p:nvPicPr>
        <p:blipFill>
          <a:blip r:embed="rId3"/>
          <a:stretch>
            <a:fillRect/>
          </a:stretch>
        </p:blipFill>
        <p:spPr>
          <a:xfrm>
            <a:off x="6218238" y="2025445"/>
            <a:ext cx="4937125" cy="3219788"/>
          </a:xfrm>
          <a:prstGeom prst="rect">
            <a:avLst/>
          </a:prstGeom>
        </p:spPr>
      </p:pic>
    </p:spTree>
    <p:extLst>
      <p:ext uri="{BB962C8B-B14F-4D97-AF65-F5344CB8AC3E}">
        <p14:creationId xmlns:p14="http://schemas.microsoft.com/office/powerpoint/2010/main" val="33080991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7B818-DBA4-98F1-62A9-BD489AA1D477}"/>
              </a:ext>
            </a:extLst>
          </p:cNvPr>
          <p:cNvSpPr>
            <a:spLocks noGrp="1"/>
          </p:cNvSpPr>
          <p:nvPr>
            <p:ph type="title"/>
          </p:nvPr>
        </p:nvSpPr>
        <p:spPr/>
        <p:txBody>
          <a:bodyPr/>
          <a:lstStyle/>
          <a:p>
            <a:r>
              <a:rPr lang="en-IN" sz="4400" b="1" dirty="0">
                <a:effectLst/>
                <a:latin typeface="Times New Roman" panose="02020603050405020304" pitchFamily="18" charset="0"/>
                <a:ea typeface="Calibri" panose="020F0502020204030204" pitchFamily="34" charset="0"/>
              </a:rPr>
              <a:t>Other Similar Interventions</a:t>
            </a:r>
            <a:endParaRPr lang="en-IN" dirty="0"/>
          </a:p>
        </p:txBody>
      </p:sp>
      <p:sp>
        <p:nvSpPr>
          <p:cNvPr id="3" name="Content Placeholder 2">
            <a:extLst>
              <a:ext uri="{FF2B5EF4-FFF2-40B4-BE49-F238E27FC236}">
                <a16:creationId xmlns:a16="http://schemas.microsoft.com/office/drawing/2014/main" id="{96FC5EA1-C213-D808-A749-137CB12BBD27}"/>
              </a:ext>
            </a:extLst>
          </p:cNvPr>
          <p:cNvSpPr>
            <a:spLocks noGrp="1"/>
          </p:cNvSpPr>
          <p:nvPr>
            <p:ph sz="half" idx="1"/>
          </p:nvPr>
        </p:nvSpPr>
        <p:spPr/>
        <p:txBody>
          <a:bodyPr>
            <a:normAutofit fontScale="85000" lnSpcReduction="2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Existing apps include NHS Weight Loss Plan and MyFitnessPal (Kim, 2024).</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Many focus mainly on calorie tracking (Pujia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err="1">
                <a:effectLst/>
                <a:latin typeface="Times New Roman" panose="02020603050405020304" pitchFamily="18" charset="0"/>
                <a:ea typeface="Calibri" panose="020F0502020204030204" pitchFamily="34" charset="0"/>
              </a:rPr>
              <a:t>FitTrack</a:t>
            </a:r>
            <a:r>
              <a:rPr lang="en-IN" sz="2800" kern="100" dirty="0">
                <a:effectLst/>
                <a:latin typeface="Times New Roman" panose="02020603050405020304" pitchFamily="18" charset="0"/>
                <a:ea typeface="Calibri" panose="020F0502020204030204" pitchFamily="34" charset="0"/>
              </a:rPr>
              <a:t>+ integrates monitoring, AI and coaching (Teke et al., 2025).</a:t>
            </a:r>
          </a:p>
          <a:p>
            <a:pPr marL="342900" lvl="0" indent="-342900">
              <a:lnSpc>
                <a:spcPct val="107000"/>
              </a:lnSpc>
              <a:spcAft>
                <a:spcPts val="800"/>
              </a:spcAft>
              <a:buSzPts val="1000"/>
              <a:buFont typeface="Symbol" panose="05050102010706020507" pitchFamily="18" charset="2"/>
              <a:buChar char=""/>
              <a:tabLst>
                <a:tab pos="457200" algn="l"/>
              </a:tabLst>
            </a:pPr>
            <a:r>
              <a:rPr lang="en-IN" sz="2800" kern="100" dirty="0">
                <a:effectLst/>
                <a:latin typeface="Times New Roman" panose="02020603050405020304" pitchFamily="18" charset="0"/>
                <a:ea typeface="Calibri" panose="020F0502020204030204" pitchFamily="34" charset="0"/>
              </a:rPr>
              <a:t>Comprehensive design improves engagement and behaviour change (Asbjørnsen et al., 2025).</a:t>
            </a:r>
          </a:p>
          <a:p>
            <a:endParaRPr lang="en-IN" dirty="0"/>
          </a:p>
        </p:txBody>
      </p:sp>
      <p:pic>
        <p:nvPicPr>
          <p:cNvPr id="5" name="Content Placeholder 4">
            <a:extLst>
              <a:ext uri="{FF2B5EF4-FFF2-40B4-BE49-F238E27FC236}">
                <a16:creationId xmlns:a16="http://schemas.microsoft.com/office/drawing/2014/main" id="{2AB7D38D-DE03-4820-7F40-7B4972B9CBB2}"/>
              </a:ext>
            </a:extLst>
          </p:cNvPr>
          <p:cNvPicPr>
            <a:picLocks noGrp="1" noChangeAspect="1"/>
          </p:cNvPicPr>
          <p:nvPr>
            <p:ph sz="half" idx="2"/>
          </p:nvPr>
        </p:nvPicPr>
        <p:blipFill>
          <a:blip r:embed="rId3"/>
          <a:stretch>
            <a:fillRect/>
          </a:stretch>
        </p:blipFill>
        <p:spPr>
          <a:xfrm>
            <a:off x="6218238" y="1956619"/>
            <a:ext cx="4937125" cy="3289572"/>
          </a:xfrm>
          <a:prstGeom prst="rect">
            <a:avLst/>
          </a:prstGeom>
        </p:spPr>
      </p:pic>
    </p:spTree>
    <p:extLst>
      <p:ext uri="{BB962C8B-B14F-4D97-AF65-F5344CB8AC3E}">
        <p14:creationId xmlns:p14="http://schemas.microsoft.com/office/powerpoint/2010/main" val="3172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81796-7FF9-39DF-080B-43638F42C14A}"/>
              </a:ext>
            </a:extLst>
          </p:cNvPr>
          <p:cNvSpPr>
            <a:spLocks noGrp="1"/>
          </p:cNvSpPr>
          <p:nvPr>
            <p:ph type="title"/>
          </p:nvPr>
        </p:nvSpPr>
        <p:spPr>
          <a:xfrm>
            <a:off x="762983" y="276771"/>
            <a:ext cx="10058400" cy="1450757"/>
          </a:xfrm>
        </p:spPr>
        <p:txBody>
          <a:bodyPr/>
          <a:lstStyle/>
          <a:p>
            <a:r>
              <a:rPr lang="en-IN"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BD07D786-7EEC-B99B-59BE-5E4D14B7C003}"/>
              </a:ext>
            </a:extLst>
          </p:cNvPr>
          <p:cNvSpPr>
            <a:spLocks noGrp="1"/>
          </p:cNvSpPr>
          <p:nvPr>
            <p:ph sz="half" idx="1"/>
          </p:nvPr>
        </p:nvSpPr>
        <p:spPr>
          <a:xfrm>
            <a:off x="838200" y="1825625"/>
            <a:ext cx="10515600" cy="4351338"/>
          </a:xfrm>
        </p:spPr>
        <p:txBody>
          <a:bodyPr>
            <a:normAutofit fontScale="40000" lnSpcReduction="20000"/>
          </a:bodyPr>
          <a:lstStyle/>
          <a:p>
            <a:pPr algn="just"/>
            <a:r>
              <a:rPr lang="en-IN" dirty="0">
                <a:latin typeface="Times New Roman" panose="02020603050405020304" pitchFamily="18" charset="0"/>
                <a:cs typeface="Times New Roman" panose="02020603050405020304" pitchFamily="18" charset="0"/>
              </a:rPr>
              <a:t>Asbjørnsen, R.A., </a:t>
            </a:r>
            <a:r>
              <a:rPr lang="en-IN" dirty="0" err="1">
                <a:latin typeface="Times New Roman" panose="02020603050405020304" pitchFamily="18" charset="0"/>
                <a:cs typeface="Times New Roman" panose="02020603050405020304" pitchFamily="18" charset="0"/>
              </a:rPr>
              <a:t>Børøsund</a:t>
            </a:r>
            <a:r>
              <a:rPr lang="en-IN" dirty="0">
                <a:latin typeface="Times New Roman" panose="02020603050405020304" pitchFamily="18" charset="0"/>
                <a:cs typeface="Times New Roman" panose="02020603050405020304" pitchFamily="18" charset="0"/>
              </a:rPr>
              <a:t>, E., </a:t>
            </a:r>
            <a:r>
              <a:rPr lang="en-IN" dirty="0" err="1">
                <a:latin typeface="Times New Roman" panose="02020603050405020304" pitchFamily="18" charset="0"/>
                <a:cs typeface="Times New Roman" panose="02020603050405020304" pitchFamily="18" charset="0"/>
              </a:rPr>
              <a:t>Hjelmesæth</a:t>
            </a:r>
            <a:r>
              <a:rPr lang="en-IN" dirty="0">
                <a:latin typeface="Times New Roman" panose="02020603050405020304" pitchFamily="18" charset="0"/>
                <a:cs typeface="Times New Roman" panose="02020603050405020304" pitchFamily="18" charset="0"/>
              </a:rPr>
              <a:t>, J., </a:t>
            </a:r>
            <a:r>
              <a:rPr lang="en-IN" dirty="0" err="1">
                <a:latin typeface="Times New Roman" panose="02020603050405020304" pitchFamily="18" charset="0"/>
                <a:cs typeface="Times New Roman" panose="02020603050405020304" pitchFamily="18" charset="0"/>
              </a:rPr>
              <a:t>Smedsrød</a:t>
            </a:r>
            <a:r>
              <a:rPr lang="en-IN" dirty="0">
                <a:latin typeface="Times New Roman" panose="02020603050405020304" pitchFamily="18" charset="0"/>
                <a:cs typeface="Times New Roman" panose="02020603050405020304" pitchFamily="18" charset="0"/>
              </a:rPr>
              <a:t>, M.L., Ollivier, M., Wentzel, J., Clark, M.M., van Gemert-</a:t>
            </a:r>
            <a:r>
              <a:rPr lang="en-IN" dirty="0" err="1">
                <a:latin typeface="Times New Roman" panose="02020603050405020304" pitchFamily="18" charset="0"/>
                <a:cs typeface="Times New Roman" panose="02020603050405020304" pitchFamily="18" charset="0"/>
              </a:rPr>
              <a:t>Pijnen</a:t>
            </a:r>
            <a:r>
              <a:rPr lang="en-IN" dirty="0">
                <a:latin typeface="Times New Roman" panose="02020603050405020304" pitchFamily="18" charset="0"/>
                <a:cs typeface="Times New Roman" panose="02020603050405020304" pitchFamily="18" charset="0"/>
              </a:rPr>
              <a:t>, J.E. and Solberg Nes, L. (2025) ‘Digital behaviour change intervention for weight loss maintenance in adults with obesity: a feasibility pilot study of </a:t>
            </a:r>
            <a:r>
              <a:rPr lang="en-IN" dirty="0" err="1">
                <a:latin typeface="Times New Roman" panose="02020603050405020304" pitchFamily="18" charset="0"/>
                <a:cs typeface="Times New Roman" panose="02020603050405020304" pitchFamily="18" charset="0"/>
              </a:rPr>
              <a:t>eCHANGE</a:t>
            </a:r>
            <a:r>
              <a:rPr lang="en-IN" dirty="0">
                <a:latin typeface="Times New Roman" panose="02020603050405020304" pitchFamily="18" charset="0"/>
                <a:cs typeface="Times New Roman" panose="02020603050405020304" pitchFamily="18" charset="0"/>
              </a:rPr>
              <a:t>’, </a:t>
            </a:r>
            <a:r>
              <a:rPr lang="en-IN" i="1" dirty="0">
                <a:latin typeface="Times New Roman" panose="02020603050405020304" pitchFamily="18" charset="0"/>
                <a:cs typeface="Times New Roman" panose="02020603050405020304" pitchFamily="18" charset="0"/>
              </a:rPr>
              <a:t>Behaviour &amp; Information Technology</a:t>
            </a:r>
            <a:r>
              <a:rPr lang="en-IN" dirty="0">
                <a:latin typeface="Times New Roman" panose="02020603050405020304" pitchFamily="18" charset="0"/>
                <a:cs typeface="Times New Roman" panose="02020603050405020304" pitchFamily="18" charset="0"/>
              </a:rPr>
              <a:t>, 44(11), pp. 2577–2595. Available at: </a:t>
            </a:r>
            <a:r>
              <a:rPr lang="en-IN" dirty="0">
                <a:latin typeface="Times New Roman" panose="02020603050405020304" pitchFamily="18" charset="0"/>
                <a:cs typeface="Times New Roman" panose="02020603050405020304" pitchFamily="18" charset="0"/>
                <a:hlinkClick r:id="rId2"/>
              </a:rPr>
              <a:t>https://www.tandfonline.com/doi/full/10.1080/0144929X.2024.2399299</a:t>
            </a:r>
            <a:endParaRPr lang="en-IN" dirty="0">
              <a:latin typeface="Times New Roman" panose="02020603050405020304" pitchFamily="18" charset="0"/>
              <a:cs typeface="Times New Roman" panose="02020603050405020304" pitchFamily="18" charset="0"/>
            </a:endParaRPr>
          </a:p>
          <a:p>
            <a:pPr algn="just"/>
            <a:r>
              <a:rPr lang="en-IN" dirty="0">
                <a:latin typeface="Times New Roman" panose="02020603050405020304" pitchFamily="18" charset="0"/>
                <a:cs typeface="Times New Roman" panose="02020603050405020304" pitchFamily="18" charset="0"/>
              </a:rPr>
              <a:t>Bertoli, S., </a:t>
            </a:r>
            <a:r>
              <a:rPr lang="en-IN" dirty="0" err="1">
                <a:latin typeface="Times New Roman" panose="02020603050405020304" pitchFamily="18" charset="0"/>
                <a:cs typeface="Times New Roman" panose="02020603050405020304" pitchFamily="18" charset="0"/>
              </a:rPr>
              <a:t>Capodaglio</a:t>
            </a:r>
            <a:r>
              <a:rPr lang="en-IN" dirty="0">
                <a:latin typeface="Times New Roman" panose="02020603050405020304" pitchFamily="18" charset="0"/>
                <a:cs typeface="Times New Roman" panose="02020603050405020304" pitchFamily="18" charset="0"/>
              </a:rPr>
              <a:t>, P., Colosimo, S., De Amicis, R.S., </a:t>
            </a:r>
            <a:r>
              <a:rPr lang="en-IN" dirty="0" err="1">
                <a:latin typeface="Times New Roman" panose="02020603050405020304" pitchFamily="18" charset="0"/>
                <a:cs typeface="Times New Roman" panose="02020603050405020304" pitchFamily="18" charset="0"/>
              </a:rPr>
              <a:t>Gilardini</a:t>
            </a:r>
            <a:r>
              <a:rPr lang="en-IN" dirty="0">
                <a:latin typeface="Times New Roman" panose="02020603050405020304" pitchFamily="18" charset="0"/>
                <a:cs typeface="Times New Roman" panose="02020603050405020304" pitchFamily="18" charset="0"/>
              </a:rPr>
              <a:t>, L., Bruno, A., </a:t>
            </a:r>
            <a:r>
              <a:rPr lang="en-IN" dirty="0" err="1">
                <a:latin typeface="Times New Roman" panose="02020603050405020304" pitchFamily="18" charset="0"/>
                <a:cs typeface="Times New Roman" panose="02020603050405020304" pitchFamily="18" charset="0"/>
              </a:rPr>
              <a:t>Mambrini</a:t>
            </a:r>
            <a:r>
              <a:rPr lang="en-IN" dirty="0">
                <a:latin typeface="Times New Roman" panose="02020603050405020304" pitchFamily="18" charset="0"/>
                <a:cs typeface="Times New Roman" panose="02020603050405020304" pitchFamily="18" charset="0"/>
              </a:rPr>
              <a:t>, S.P., </a:t>
            </a:r>
            <a:r>
              <a:rPr lang="en-IN" dirty="0" err="1">
                <a:latin typeface="Times New Roman" panose="02020603050405020304" pitchFamily="18" charset="0"/>
                <a:cs typeface="Times New Roman" panose="02020603050405020304" pitchFamily="18" charset="0"/>
              </a:rPr>
              <a:t>Pietrabissa</a:t>
            </a:r>
            <a:r>
              <a:rPr lang="en-IN" dirty="0">
                <a:latin typeface="Times New Roman" panose="02020603050405020304" pitchFamily="18" charset="0"/>
                <a:cs typeface="Times New Roman" panose="02020603050405020304" pitchFamily="18" charset="0"/>
              </a:rPr>
              <a:t>, G., </a:t>
            </a:r>
            <a:r>
              <a:rPr lang="en-IN" dirty="0" err="1">
                <a:latin typeface="Times New Roman" panose="02020603050405020304" pitchFamily="18" charset="0"/>
                <a:cs typeface="Times New Roman" panose="02020603050405020304" pitchFamily="18" charset="0"/>
              </a:rPr>
              <a:t>Cavaggioni</a:t>
            </a:r>
            <a:r>
              <a:rPr lang="en-IN" dirty="0">
                <a:latin typeface="Times New Roman" panose="02020603050405020304" pitchFamily="18" charset="0"/>
                <a:cs typeface="Times New Roman" panose="02020603050405020304" pitchFamily="18" charset="0"/>
              </a:rPr>
              <a:t>, L., Castelnuovo, G. and Piazzolla, G. (2025) ‘Effectiveness of a digital therapy on 6-month weight loss in people with obesity’, </a:t>
            </a:r>
            <a:r>
              <a:rPr lang="en-IN" i="1" dirty="0">
                <a:latin typeface="Times New Roman" panose="02020603050405020304" pitchFamily="18" charset="0"/>
                <a:cs typeface="Times New Roman" panose="02020603050405020304" pitchFamily="18" charset="0"/>
              </a:rPr>
              <a:t>Journal of Medical Internet Research</a:t>
            </a:r>
            <a:r>
              <a:rPr lang="en-IN" dirty="0">
                <a:latin typeface="Times New Roman" panose="02020603050405020304" pitchFamily="18" charset="0"/>
                <a:cs typeface="Times New Roman" panose="02020603050405020304" pitchFamily="18" charset="0"/>
              </a:rPr>
              <a:t>, 27, p. e72054. Available at: </a:t>
            </a:r>
            <a:r>
              <a:rPr lang="en-IN" dirty="0">
                <a:latin typeface="Times New Roman" panose="02020603050405020304" pitchFamily="18" charset="0"/>
                <a:cs typeface="Times New Roman" panose="02020603050405020304" pitchFamily="18" charset="0"/>
                <a:hlinkClick r:id="rId3"/>
              </a:rPr>
              <a:t>https://www.jmir.org/2025/1/e72054</a:t>
            </a:r>
            <a:endParaRPr lang="en-IN" dirty="0">
              <a:latin typeface="Times New Roman" panose="02020603050405020304" pitchFamily="18" charset="0"/>
              <a:cs typeface="Times New Roman" panose="02020603050405020304" pitchFamily="18" charset="0"/>
            </a:endParaRPr>
          </a:p>
          <a:p>
            <a:pPr algn="just"/>
            <a:r>
              <a:rPr lang="en-IN" dirty="0">
                <a:latin typeface="Times New Roman" panose="02020603050405020304" pitchFamily="18" charset="0"/>
                <a:cs typeface="Times New Roman" panose="02020603050405020304" pitchFamily="18" charset="0"/>
              </a:rPr>
              <a:t>Couto, F.D.F.S. and de Almeida, C.P.B. (2025) ‘Mobile and web apps for weight management in overweight and obese adults: an umbrella review and meta-analysis’, </a:t>
            </a:r>
            <a:r>
              <a:rPr lang="en-IN" i="1" dirty="0">
                <a:latin typeface="Times New Roman" panose="02020603050405020304" pitchFamily="18" charset="0"/>
                <a:cs typeface="Times New Roman" panose="02020603050405020304" pitchFamily="18" charset="0"/>
              </a:rPr>
              <a:t>International Journal of Environmental Research and Public Health</a:t>
            </a:r>
            <a:r>
              <a:rPr lang="en-IN" dirty="0">
                <a:latin typeface="Times New Roman" panose="02020603050405020304" pitchFamily="18" charset="0"/>
                <a:cs typeface="Times New Roman" panose="02020603050405020304" pitchFamily="18" charset="0"/>
              </a:rPr>
              <a:t>, 22(7), p. 1152. Available at: </a:t>
            </a:r>
            <a:r>
              <a:rPr lang="en-IN" dirty="0">
                <a:latin typeface="Times New Roman" panose="02020603050405020304" pitchFamily="18" charset="0"/>
                <a:cs typeface="Times New Roman" panose="02020603050405020304" pitchFamily="18" charset="0"/>
                <a:hlinkClick r:id="rId4"/>
              </a:rPr>
              <a:t>https://pmc.ncbi.nlm.nih.gov/articles/PMC12294216</a:t>
            </a:r>
            <a:endParaRPr lang="en-IN" dirty="0">
              <a:latin typeface="Times New Roman" panose="02020603050405020304" pitchFamily="18" charset="0"/>
              <a:cs typeface="Times New Roman" panose="02020603050405020304" pitchFamily="18" charset="0"/>
            </a:endParaRPr>
          </a:p>
          <a:p>
            <a:pPr algn="just"/>
            <a:r>
              <a:rPr lang="en-IN" dirty="0">
                <a:latin typeface="Times New Roman" panose="02020603050405020304" pitchFamily="18" charset="0"/>
                <a:cs typeface="Times New Roman" panose="02020603050405020304" pitchFamily="18" charset="0"/>
              </a:rPr>
              <a:t>Gomez-Garcia, C., Maher, C.A., </a:t>
            </a:r>
            <a:r>
              <a:rPr lang="en-IN" dirty="0" err="1">
                <a:latin typeface="Times New Roman" panose="02020603050405020304" pitchFamily="18" charset="0"/>
                <a:cs typeface="Times New Roman" panose="02020603050405020304" pitchFamily="18" charset="0"/>
              </a:rPr>
              <a:t>Sañudo</a:t>
            </a:r>
            <a:r>
              <a:rPr lang="en-IN" dirty="0">
                <a:latin typeface="Times New Roman" panose="02020603050405020304" pitchFamily="18" charset="0"/>
                <a:cs typeface="Times New Roman" panose="02020603050405020304" pitchFamily="18" charset="0"/>
              </a:rPr>
              <a:t>, B. and Jurado-Castro, J.M. (2025) ‘Mobile health interventions for individuals with type 2 diabetes and overweight or obesity: a systematic review and meta-analysis’, </a:t>
            </a:r>
            <a:r>
              <a:rPr lang="en-IN" i="1" dirty="0">
                <a:latin typeface="Times New Roman" panose="02020603050405020304" pitchFamily="18" charset="0"/>
                <a:cs typeface="Times New Roman" panose="02020603050405020304" pitchFamily="18" charset="0"/>
              </a:rPr>
              <a:t>Journal of Functional Morphology and Kinesiology</a:t>
            </a:r>
            <a:r>
              <a:rPr lang="en-IN" dirty="0">
                <a:latin typeface="Times New Roman" panose="02020603050405020304" pitchFamily="18" charset="0"/>
                <a:cs typeface="Times New Roman" panose="02020603050405020304" pitchFamily="18" charset="0"/>
              </a:rPr>
              <a:t>, 10(3), p. 292. Available at: </a:t>
            </a:r>
            <a:r>
              <a:rPr lang="en-IN" dirty="0">
                <a:latin typeface="Times New Roman" panose="02020603050405020304" pitchFamily="18" charset="0"/>
                <a:cs typeface="Times New Roman" panose="02020603050405020304" pitchFamily="18" charset="0"/>
                <a:hlinkClick r:id="rId5"/>
              </a:rPr>
              <a:t>https://pmc.ncbi.nlm.nih.gov/articles/PMC12372011</a:t>
            </a:r>
            <a:endParaRPr lang="en-IN" dirty="0">
              <a:latin typeface="Times New Roman" panose="02020603050405020304" pitchFamily="18" charset="0"/>
              <a:cs typeface="Times New Roman" panose="02020603050405020304" pitchFamily="18" charset="0"/>
            </a:endParaRPr>
          </a:p>
          <a:p>
            <a:pPr algn="just"/>
            <a:r>
              <a:rPr lang="en-IN" dirty="0">
                <a:latin typeface="Times New Roman" panose="02020603050405020304" pitchFamily="18" charset="0"/>
                <a:cs typeface="Times New Roman" panose="02020603050405020304" pitchFamily="18" charset="0"/>
              </a:rPr>
              <a:t>Kim, S.D. (2024) ‘Trends and perspectives of mHealth in obesity control’, </a:t>
            </a:r>
            <a:r>
              <a:rPr lang="en-IN" i="1" dirty="0">
                <a:latin typeface="Times New Roman" panose="02020603050405020304" pitchFamily="18" charset="0"/>
                <a:cs typeface="Times New Roman" panose="02020603050405020304" pitchFamily="18" charset="0"/>
              </a:rPr>
              <a:t>Applied Sciences</a:t>
            </a:r>
            <a:r>
              <a:rPr lang="en-IN" dirty="0">
                <a:latin typeface="Times New Roman" panose="02020603050405020304" pitchFamily="18" charset="0"/>
                <a:cs typeface="Times New Roman" panose="02020603050405020304" pitchFamily="18" charset="0"/>
              </a:rPr>
              <a:t>, 15(1), p. 74. Available at: </a:t>
            </a:r>
            <a:r>
              <a:rPr lang="en-IN" dirty="0">
                <a:latin typeface="Times New Roman" panose="02020603050405020304" pitchFamily="18" charset="0"/>
                <a:cs typeface="Times New Roman" panose="02020603050405020304" pitchFamily="18" charset="0"/>
                <a:hlinkClick r:id="rId6"/>
              </a:rPr>
              <a:t>https://www.mdpi.com/2076-3417/15/1/74</a:t>
            </a:r>
            <a:endParaRPr lang="en-IN" dirty="0">
              <a:latin typeface="Times New Roman" panose="02020603050405020304" pitchFamily="18" charset="0"/>
              <a:cs typeface="Times New Roman" panose="02020603050405020304" pitchFamily="18" charset="0"/>
            </a:endParaRPr>
          </a:p>
          <a:p>
            <a:pPr algn="just"/>
            <a:r>
              <a:rPr lang="en-IN" dirty="0">
                <a:latin typeface="Times New Roman" panose="02020603050405020304" pitchFamily="18" charset="0"/>
                <a:cs typeface="Times New Roman" panose="02020603050405020304" pitchFamily="18" charset="0"/>
              </a:rPr>
              <a:t>Lei, X.G., Huang, Z., Rashi, T. and Yang, X. (2022) ‘Effectiveness of mHealth/eHealth interventions on obesity treatment: protocol for umbrella review’, </a:t>
            </a:r>
            <a:r>
              <a:rPr lang="en-IN" i="1" dirty="0">
                <a:latin typeface="Times New Roman" panose="02020603050405020304" pitchFamily="18" charset="0"/>
                <a:cs typeface="Times New Roman" panose="02020603050405020304" pitchFamily="18" charset="0"/>
              </a:rPr>
              <a:t>BMJ Open</a:t>
            </a:r>
            <a:r>
              <a:rPr lang="en-IN" dirty="0">
                <a:latin typeface="Times New Roman" panose="02020603050405020304" pitchFamily="18" charset="0"/>
                <a:cs typeface="Times New Roman" panose="02020603050405020304" pitchFamily="18" charset="0"/>
              </a:rPr>
              <a:t>, 12(6), p. e052443. Available at: </a:t>
            </a:r>
            <a:r>
              <a:rPr lang="en-IN" dirty="0">
                <a:latin typeface="Times New Roman" panose="02020603050405020304" pitchFamily="18" charset="0"/>
                <a:cs typeface="Times New Roman" panose="02020603050405020304" pitchFamily="18" charset="0"/>
                <a:hlinkClick r:id="rId7"/>
              </a:rPr>
              <a:t>https://bmjopen.bmj.com/content/12/6/e052443</a:t>
            </a:r>
            <a:endParaRPr lang="en-IN" dirty="0">
              <a:latin typeface="Times New Roman" panose="02020603050405020304" pitchFamily="18" charset="0"/>
              <a:cs typeface="Times New Roman" panose="02020603050405020304" pitchFamily="18" charset="0"/>
            </a:endParaRPr>
          </a:p>
          <a:p>
            <a:pPr algn="just"/>
            <a:r>
              <a:rPr lang="en-IN" dirty="0" err="1">
                <a:latin typeface="Times New Roman" panose="02020603050405020304" pitchFamily="18" charset="0"/>
                <a:cs typeface="Times New Roman" panose="02020603050405020304" pitchFamily="18" charset="0"/>
              </a:rPr>
              <a:t>Mäder</a:t>
            </a:r>
            <a:r>
              <a:rPr lang="en-IN" dirty="0">
                <a:latin typeface="Times New Roman" panose="02020603050405020304" pitchFamily="18" charset="0"/>
                <a:cs typeface="Times New Roman" panose="02020603050405020304" pitchFamily="18" charset="0"/>
              </a:rPr>
              <a:t>, M., </a:t>
            </a:r>
            <a:r>
              <a:rPr lang="en-IN" dirty="0" err="1">
                <a:latin typeface="Times New Roman" panose="02020603050405020304" pitchFamily="18" charset="0"/>
                <a:cs typeface="Times New Roman" panose="02020603050405020304" pitchFamily="18" charset="0"/>
              </a:rPr>
              <a:t>Schönfelder</a:t>
            </a:r>
            <a:r>
              <a:rPr lang="en-IN" dirty="0">
                <a:latin typeface="Times New Roman" panose="02020603050405020304" pitchFamily="18" charset="0"/>
                <a:cs typeface="Times New Roman" panose="02020603050405020304" pitchFamily="18" charset="0"/>
              </a:rPr>
              <a:t>, T., Heinrich, R., Militzer-Horstmann, C. and Timpel, P. (2025) ‘Effectiveness of digital health applications on quality of life in patients with overweight or obesity’, </a:t>
            </a:r>
            <a:r>
              <a:rPr lang="en-IN" i="1" dirty="0">
                <a:latin typeface="Times New Roman" panose="02020603050405020304" pitchFamily="18" charset="0"/>
                <a:cs typeface="Times New Roman" panose="02020603050405020304" pitchFamily="18" charset="0"/>
              </a:rPr>
              <a:t>Archives of Public Health</a:t>
            </a:r>
            <a:r>
              <a:rPr lang="en-IN" dirty="0">
                <a:latin typeface="Times New Roman" panose="02020603050405020304" pitchFamily="18" charset="0"/>
                <a:cs typeface="Times New Roman" panose="02020603050405020304" pitchFamily="18" charset="0"/>
              </a:rPr>
              <a:t>, 83(1), p. 3. Available at: </a:t>
            </a:r>
            <a:r>
              <a:rPr lang="en-IN" dirty="0">
                <a:latin typeface="Times New Roman" panose="02020603050405020304" pitchFamily="18" charset="0"/>
                <a:cs typeface="Times New Roman" panose="02020603050405020304" pitchFamily="18" charset="0"/>
                <a:hlinkClick r:id="rId8"/>
              </a:rPr>
              <a:t>https://link.springer.com/article/10.1186/s13690-024-01474-3</a:t>
            </a:r>
            <a:endParaRPr lang="en-IN" dirty="0">
              <a:latin typeface="Times New Roman" panose="02020603050405020304" pitchFamily="18" charset="0"/>
              <a:cs typeface="Times New Roman" panose="02020603050405020304" pitchFamily="18" charset="0"/>
            </a:endParaRPr>
          </a:p>
          <a:p>
            <a:pPr algn="just"/>
            <a:r>
              <a:rPr lang="en-IN" dirty="0">
                <a:latin typeface="Times New Roman" panose="02020603050405020304" pitchFamily="18" charset="0"/>
                <a:cs typeface="Times New Roman" panose="02020603050405020304" pitchFamily="18" charset="0"/>
              </a:rPr>
              <a:t>Pujia, C., Ferro, Y., Mazza, E., </a:t>
            </a:r>
            <a:r>
              <a:rPr lang="en-IN" dirty="0" err="1">
                <a:latin typeface="Times New Roman" panose="02020603050405020304" pitchFamily="18" charset="0"/>
                <a:cs typeface="Times New Roman" panose="02020603050405020304" pitchFamily="18" charset="0"/>
              </a:rPr>
              <a:t>Maurotti</a:t>
            </a:r>
            <a:r>
              <a:rPr lang="en-IN" dirty="0">
                <a:latin typeface="Times New Roman" panose="02020603050405020304" pitchFamily="18" charset="0"/>
                <a:cs typeface="Times New Roman" panose="02020603050405020304" pitchFamily="18" charset="0"/>
              </a:rPr>
              <a:t>, S., Montalcini, T. and Pujia, A. (2025) ‘The role of mobile apps in obesity management: systematic review and meta-analysis’, </a:t>
            </a:r>
            <a:r>
              <a:rPr lang="en-IN" i="1" dirty="0">
                <a:latin typeface="Times New Roman" panose="02020603050405020304" pitchFamily="18" charset="0"/>
                <a:cs typeface="Times New Roman" panose="02020603050405020304" pitchFamily="18" charset="0"/>
              </a:rPr>
              <a:t>Journal of Medical Internet Research</a:t>
            </a:r>
            <a:r>
              <a:rPr lang="en-IN" dirty="0">
                <a:latin typeface="Times New Roman" panose="02020603050405020304" pitchFamily="18" charset="0"/>
                <a:cs typeface="Times New Roman" panose="02020603050405020304" pitchFamily="18" charset="0"/>
              </a:rPr>
              <a:t>, 27, p. e66887. Available at: </a:t>
            </a:r>
            <a:r>
              <a:rPr lang="en-IN" dirty="0">
                <a:latin typeface="Times New Roman" panose="02020603050405020304" pitchFamily="18" charset="0"/>
                <a:cs typeface="Times New Roman" panose="02020603050405020304" pitchFamily="18" charset="0"/>
                <a:hlinkClick r:id="rId9"/>
              </a:rPr>
              <a:t>https://www.jmir.org/2025/1/e66887</a:t>
            </a:r>
            <a:endParaRPr lang="en-IN" dirty="0">
              <a:latin typeface="Times New Roman" panose="02020603050405020304" pitchFamily="18" charset="0"/>
              <a:cs typeface="Times New Roman" panose="02020603050405020304" pitchFamily="18" charset="0"/>
            </a:endParaRPr>
          </a:p>
          <a:p>
            <a:pPr algn="just"/>
            <a:r>
              <a:rPr lang="en-IN" dirty="0">
                <a:latin typeface="Times New Roman" panose="02020603050405020304" pitchFamily="18" charset="0"/>
                <a:cs typeface="Times New Roman" panose="02020603050405020304" pitchFamily="18" charset="0"/>
              </a:rPr>
              <a:t>Teke, J., Msiska, M., </a:t>
            </a:r>
            <a:r>
              <a:rPr lang="en-IN" dirty="0" err="1">
                <a:latin typeface="Times New Roman" panose="02020603050405020304" pitchFamily="18" charset="0"/>
                <a:cs typeface="Times New Roman" panose="02020603050405020304" pitchFamily="18" charset="0"/>
              </a:rPr>
              <a:t>Adanini</a:t>
            </a:r>
            <a:r>
              <a:rPr lang="en-IN" dirty="0">
                <a:latin typeface="Times New Roman" panose="02020603050405020304" pitchFamily="18" charset="0"/>
                <a:cs typeface="Times New Roman" panose="02020603050405020304" pitchFamily="18" charset="0"/>
              </a:rPr>
              <a:t>, O.A., </a:t>
            </a:r>
            <a:r>
              <a:rPr lang="en-IN" dirty="0" err="1">
                <a:latin typeface="Times New Roman" panose="02020603050405020304" pitchFamily="18" charset="0"/>
                <a:cs typeface="Times New Roman" panose="02020603050405020304" pitchFamily="18" charset="0"/>
              </a:rPr>
              <a:t>Egbon</a:t>
            </a:r>
            <a:r>
              <a:rPr lang="en-IN" dirty="0">
                <a:latin typeface="Times New Roman" panose="02020603050405020304" pitchFamily="18" charset="0"/>
                <a:cs typeface="Times New Roman" panose="02020603050405020304" pitchFamily="18" charset="0"/>
              </a:rPr>
              <a:t>, E., Osborne, A. and </a:t>
            </a:r>
            <a:r>
              <a:rPr lang="en-IN" dirty="0" err="1">
                <a:latin typeface="Times New Roman" panose="02020603050405020304" pitchFamily="18" charset="0"/>
                <a:cs typeface="Times New Roman" panose="02020603050405020304" pitchFamily="18" charset="0"/>
              </a:rPr>
              <a:t>Olawade</a:t>
            </a:r>
            <a:r>
              <a:rPr lang="en-IN" dirty="0">
                <a:latin typeface="Times New Roman" panose="02020603050405020304" pitchFamily="18" charset="0"/>
                <a:cs typeface="Times New Roman" panose="02020603050405020304" pitchFamily="18" charset="0"/>
              </a:rPr>
              <a:t>, D.B. (2025) ‘Artificial intelligence for obesity management: applications, opportunities and challenges’, </a:t>
            </a:r>
            <a:r>
              <a:rPr lang="en-IN" i="1" dirty="0">
                <a:latin typeface="Times New Roman" panose="02020603050405020304" pitchFamily="18" charset="0"/>
                <a:cs typeface="Times New Roman" panose="02020603050405020304" pitchFamily="18" charset="0"/>
              </a:rPr>
              <a:t>Obesity Medicine</a:t>
            </a:r>
            <a:r>
              <a:rPr lang="en-IN" dirty="0">
                <a:latin typeface="Times New Roman" panose="02020603050405020304" pitchFamily="18" charset="0"/>
                <a:cs typeface="Times New Roman" panose="02020603050405020304" pitchFamily="18" charset="0"/>
              </a:rPr>
              <a:t>, p. 100657. Available at: </a:t>
            </a:r>
            <a:r>
              <a:rPr lang="en-IN" dirty="0">
                <a:latin typeface="Times New Roman" panose="02020603050405020304" pitchFamily="18" charset="0"/>
                <a:cs typeface="Times New Roman" panose="02020603050405020304" pitchFamily="18" charset="0"/>
                <a:hlinkClick r:id="rId10"/>
              </a:rPr>
              <a:t>https://www.sciencedirect.com/science/article/pii/S2451847625000776</a:t>
            </a:r>
            <a:endParaRPr lang="en-IN" dirty="0">
              <a:latin typeface="Times New Roman" panose="02020603050405020304" pitchFamily="18" charset="0"/>
              <a:cs typeface="Times New Roman" panose="02020603050405020304" pitchFamily="18" charset="0"/>
            </a:endParaRPr>
          </a:p>
          <a:p>
            <a:pPr algn="just"/>
            <a:r>
              <a:rPr lang="en-IN" dirty="0">
                <a:latin typeface="Times New Roman" panose="02020603050405020304" pitchFamily="18" charset="0"/>
                <a:cs typeface="Times New Roman" panose="02020603050405020304" pitchFamily="18" charset="0"/>
              </a:rPr>
              <a:t>Yen, H.Y., Jin, G. and Chiu, H.L. (2023) ‘Smartphone app-based interventions targeting physical activity for weight management’, </a:t>
            </a:r>
            <a:r>
              <a:rPr lang="en-IN" i="1" dirty="0">
                <a:latin typeface="Times New Roman" panose="02020603050405020304" pitchFamily="18" charset="0"/>
                <a:cs typeface="Times New Roman" panose="02020603050405020304" pitchFamily="18" charset="0"/>
              </a:rPr>
              <a:t>International Journal of Nursing Studies</a:t>
            </a:r>
            <a:r>
              <a:rPr lang="en-IN" dirty="0">
                <a:latin typeface="Times New Roman" panose="02020603050405020304" pitchFamily="18" charset="0"/>
                <a:cs typeface="Times New Roman" panose="02020603050405020304" pitchFamily="18" charset="0"/>
              </a:rPr>
              <a:t>, 137, p. 104384. Available at: </a:t>
            </a:r>
            <a:r>
              <a:rPr lang="en-IN" dirty="0">
                <a:latin typeface="Times New Roman" panose="02020603050405020304" pitchFamily="18" charset="0"/>
                <a:cs typeface="Times New Roman" panose="02020603050405020304" pitchFamily="18" charset="0"/>
                <a:hlinkClick r:id="rId11"/>
              </a:rPr>
              <a:t>https://www.sciencedirect.com/science/article/abs/pii/S0020748922002139</a:t>
            </a:r>
            <a:endParaRPr lang="en-IN" dirty="0">
              <a:latin typeface="Times New Roman" panose="02020603050405020304" pitchFamily="18" charset="0"/>
              <a:cs typeface="Times New Roman" panose="02020603050405020304" pitchFamily="18" charset="0"/>
            </a:endParaRPr>
          </a:p>
          <a:p>
            <a:pPr algn="just"/>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425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F9B1615A-6688-A187-CC9B-B70A68BD901F}"/>
              </a:ext>
            </a:extLst>
          </p:cNvPr>
          <p:cNvSpPr>
            <a:spLocks noGrp="1" noChangeArrowheads="1"/>
          </p:cNvSpPr>
          <p:nvPr>
            <p:ph type="ctrTitle"/>
          </p:nvPr>
        </p:nvSpPr>
        <p:spPr>
          <a:xfrm>
            <a:off x="1524000" y="1122363"/>
            <a:ext cx="9144000" cy="1319212"/>
          </a:xfrm>
        </p:spPr>
        <p:txBody>
          <a:bodyPr/>
          <a:lstStyle/>
          <a:p>
            <a:pPr eaLnBrk="1" hangingPunct="1"/>
            <a:r>
              <a:rPr lang="en-GB" altLang="en-US" sz="4000" dirty="0">
                <a:solidFill>
                  <a:schemeClr val="accent1"/>
                </a:solidFill>
              </a:rPr>
              <a:t>OBESITY PREVENTION THROUGH DIGITAL APPS AND ONLINE COACHING</a:t>
            </a:r>
          </a:p>
        </p:txBody>
      </p:sp>
      <p:sp>
        <p:nvSpPr>
          <p:cNvPr id="3075" name="Subtitle 2">
            <a:extLst>
              <a:ext uri="{FF2B5EF4-FFF2-40B4-BE49-F238E27FC236}">
                <a16:creationId xmlns:a16="http://schemas.microsoft.com/office/drawing/2014/main" id="{EE52D70F-3C36-3BA4-31C1-56D07CB7D8B0}"/>
              </a:ext>
            </a:extLst>
          </p:cNvPr>
          <p:cNvSpPr>
            <a:spLocks noGrp="1" noChangeArrowheads="1"/>
          </p:cNvSpPr>
          <p:nvPr>
            <p:ph type="subTitle" idx="1"/>
          </p:nvPr>
        </p:nvSpPr>
        <p:spPr>
          <a:xfrm>
            <a:off x="1524000" y="2805113"/>
            <a:ext cx="9144000" cy="3771900"/>
          </a:xfrm>
        </p:spPr>
        <p:txBody>
          <a:bodyPr>
            <a:normAutofit/>
          </a:bodyPr>
          <a:lstStyle/>
          <a:p>
            <a:pPr eaLnBrk="1" hangingPunct="1"/>
            <a:r>
              <a:rPr lang="en-GB" altLang="en-US" b="1" dirty="0">
                <a:solidFill>
                  <a:schemeClr val="tx2"/>
                </a:solidFill>
              </a:rPr>
              <a:t>Student Name</a:t>
            </a:r>
            <a:r>
              <a:rPr lang="en-GB" altLang="en-US" dirty="0">
                <a:solidFill>
                  <a:schemeClr val="tx2"/>
                </a:solidFill>
              </a:rPr>
              <a:t>: Gita Dasa</a:t>
            </a:r>
          </a:p>
          <a:p>
            <a:pPr eaLnBrk="1" hangingPunct="1"/>
            <a:r>
              <a:rPr lang="en-GB" altLang="en-US" b="1" dirty="0">
                <a:solidFill>
                  <a:schemeClr val="tx2"/>
                </a:solidFill>
              </a:rPr>
              <a:t>Student Id</a:t>
            </a:r>
            <a:r>
              <a:rPr lang="en-GB" altLang="en-US" dirty="0">
                <a:solidFill>
                  <a:schemeClr val="tx2"/>
                </a:solidFill>
              </a:rPr>
              <a:t>: 2506059</a:t>
            </a:r>
          </a:p>
          <a:p>
            <a:pPr eaLnBrk="1" hangingPunct="1"/>
            <a:r>
              <a:rPr lang="en-GB" altLang="en-US" b="1" dirty="0">
                <a:solidFill>
                  <a:schemeClr val="tx2"/>
                </a:solidFill>
              </a:rPr>
              <a:t>Module Code</a:t>
            </a:r>
            <a:r>
              <a:rPr lang="en-GB" altLang="en-US" dirty="0">
                <a:solidFill>
                  <a:schemeClr val="tx2"/>
                </a:solidFill>
              </a:rPr>
              <a:t>:LCHS7009</a:t>
            </a:r>
          </a:p>
          <a:p>
            <a:pPr eaLnBrk="1" hangingPunct="1"/>
            <a:r>
              <a:rPr lang="en-GB" altLang="en-US" b="1" dirty="0">
                <a:solidFill>
                  <a:schemeClr val="tx2"/>
                </a:solidFill>
              </a:rPr>
              <a:t>Module Name</a:t>
            </a:r>
            <a:r>
              <a:rPr lang="en-GB" altLang="en-US" dirty="0">
                <a:solidFill>
                  <a:schemeClr val="tx2"/>
                </a:solidFill>
              </a:rPr>
              <a:t>: Population and digital health promotion</a:t>
            </a:r>
          </a:p>
          <a:p>
            <a:pPr eaLnBrk="1" hangingPunct="1"/>
            <a:r>
              <a:rPr lang="en-GB" altLang="en-US" b="1" dirty="0">
                <a:solidFill>
                  <a:schemeClr val="tx2"/>
                </a:solidFill>
              </a:rPr>
              <a:t>Lecturer’s Name</a:t>
            </a:r>
            <a:r>
              <a:rPr lang="en-GB" altLang="en-US" dirty="0">
                <a:solidFill>
                  <a:schemeClr val="tx2"/>
                </a:solidFill>
              </a:rPr>
              <a:t>: Dr Besty Jose</a:t>
            </a:r>
          </a:p>
          <a:p>
            <a:pPr eaLnBrk="1" hangingPunct="1"/>
            <a:r>
              <a:rPr lang="en-GB" altLang="en-US" b="1" dirty="0">
                <a:solidFill>
                  <a:schemeClr val="tx2"/>
                </a:solidFill>
              </a:rPr>
              <a:t>Assignment Tittle</a:t>
            </a:r>
            <a:r>
              <a:rPr lang="en-GB" altLang="en-US" dirty="0">
                <a:solidFill>
                  <a:schemeClr val="tx2"/>
                </a:solidFill>
              </a:rPr>
              <a:t>: Group project presentation </a:t>
            </a:r>
          </a:p>
          <a:p>
            <a:pPr eaLnBrk="1" hangingPunct="1"/>
            <a:r>
              <a:rPr lang="en-GB" altLang="en-US" b="1" dirty="0">
                <a:solidFill>
                  <a:schemeClr val="tx2"/>
                </a:solidFill>
              </a:rPr>
              <a:t>Group Member</a:t>
            </a:r>
            <a:r>
              <a:rPr lang="en-GB" altLang="en-US" dirty="0">
                <a:solidFill>
                  <a:schemeClr val="tx2"/>
                </a:solidFill>
              </a:rPr>
              <a:t>: 2</a:t>
            </a:r>
          </a:p>
          <a:p>
            <a:pPr eaLnBrk="1" hangingPunct="1"/>
            <a:endParaRPr lang="en-GB" altLang="en-US" dirty="0"/>
          </a:p>
        </p:txBody>
      </p:sp>
    </p:spTree>
    <p:extLst>
      <p:ext uri="{BB962C8B-B14F-4D97-AF65-F5344CB8AC3E}">
        <p14:creationId xmlns:p14="http://schemas.microsoft.com/office/powerpoint/2010/main" val="1171524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1955-24A7-C491-256D-D9D036D6F0AC}"/>
              </a:ext>
            </a:extLst>
          </p:cNvPr>
          <p:cNvSpPr>
            <a:spLocks noGrp="1"/>
          </p:cNvSpPr>
          <p:nvPr>
            <p:ph type="ctrTitle"/>
          </p:nvPr>
        </p:nvSpPr>
        <p:spPr>
          <a:xfrm>
            <a:off x="1652588" y="884238"/>
            <a:ext cx="9144000" cy="1927225"/>
          </a:xfrm>
        </p:spPr>
        <p:txBody>
          <a:bodyPr rtlCol="0">
            <a:noAutofit/>
          </a:bodyPr>
          <a:lstStyle/>
          <a:p>
            <a:pPr eaLnBrk="1" fontAlgn="auto" hangingPunct="1">
              <a:lnSpc>
                <a:spcPct val="107000"/>
              </a:lnSpc>
              <a:spcAft>
                <a:spcPts val="800"/>
              </a:spcAft>
              <a:defRPr/>
            </a:pPr>
            <a:r>
              <a:rPr lang="en-IN" sz="4000" b="1" kern="100" dirty="0">
                <a:latin typeface="Times New Roman" panose="02020603050405020304" pitchFamily="18" charset="0"/>
                <a:ea typeface="Calibri" panose="020F0502020204030204" pitchFamily="34" charset="0"/>
              </a:rPr>
              <a:t>Application of the PRECEDE–PROCEED Model in Designing the </a:t>
            </a:r>
            <a:r>
              <a:rPr lang="en-IN" sz="4000" b="1" kern="100" dirty="0" err="1">
                <a:latin typeface="Times New Roman" panose="02020603050405020304" pitchFamily="18" charset="0"/>
                <a:ea typeface="Calibri" panose="020F0502020204030204" pitchFamily="34" charset="0"/>
              </a:rPr>
              <a:t>FitTrack</a:t>
            </a:r>
            <a:r>
              <a:rPr lang="en-IN" sz="4000" b="1" kern="100" dirty="0">
                <a:latin typeface="Times New Roman" panose="02020603050405020304" pitchFamily="18" charset="0"/>
                <a:ea typeface="Calibri" panose="020F0502020204030204" pitchFamily="34" charset="0"/>
              </a:rPr>
              <a:t>+ Digital Health Intervention</a:t>
            </a:r>
            <a:endParaRPr lang="en-IN" sz="4000" dirty="0"/>
          </a:p>
        </p:txBody>
      </p:sp>
      <p:pic>
        <p:nvPicPr>
          <p:cNvPr id="4099" name="Picture 3">
            <a:extLst>
              <a:ext uri="{FF2B5EF4-FFF2-40B4-BE49-F238E27FC236}">
                <a16:creationId xmlns:a16="http://schemas.microsoft.com/office/drawing/2014/main" id="{DCCCFB47-3E6A-CF82-652B-C0AF06E6290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41788" y="3089275"/>
            <a:ext cx="3908425" cy="2606675"/>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691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3">
            <a:extLst>
              <a:ext uri="{FF2B5EF4-FFF2-40B4-BE49-F238E27FC236}">
                <a16:creationId xmlns:a16="http://schemas.microsoft.com/office/drawing/2014/main" id="{3A19C444-F76B-3038-948D-43F1199E50FD}"/>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Planning Model for Health Promotion</a:t>
            </a:r>
            <a:endParaRPr lang="en-IN" altLang="en-US"/>
          </a:p>
        </p:txBody>
      </p:sp>
      <p:sp>
        <p:nvSpPr>
          <p:cNvPr id="5" name="Content Placeholder 4">
            <a:extLst>
              <a:ext uri="{FF2B5EF4-FFF2-40B4-BE49-F238E27FC236}">
                <a16:creationId xmlns:a16="http://schemas.microsoft.com/office/drawing/2014/main" id="{DB3B1896-A240-BD03-69D1-4570CB27C739}"/>
              </a:ext>
            </a:extLst>
          </p:cNvPr>
          <p:cNvSpPr>
            <a:spLocks noGrp="1"/>
          </p:cNvSpPr>
          <p:nvPr>
            <p:ph sz="half" idx="1"/>
          </p:nvPr>
        </p:nvSpPr>
        <p:spPr/>
        <p:txBody>
          <a:bodyPr rtlCol="0">
            <a:normAutofit/>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PRECEDE–PROCEED model widely used in health promotion planning (Maleki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Supports systematic design and evaluation of interventions (Selvaraj and Sriram, 2022).</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Focuses on behavioural, environmental and social determinants (</a:t>
            </a:r>
            <a:r>
              <a:rPr lang="en-IN" sz="1800" kern="100" dirty="0" err="1">
                <a:latin typeface="Times New Roman" panose="02020603050405020304" pitchFamily="18" charset="0"/>
                <a:ea typeface="Calibri" panose="020F0502020204030204" pitchFamily="34" charset="0"/>
              </a:rPr>
              <a:t>Orsso</a:t>
            </a:r>
            <a:r>
              <a:rPr lang="en-IN" sz="1800" kern="100" dirty="0">
                <a:latin typeface="Times New Roman" panose="02020603050405020304" pitchFamily="18" charset="0"/>
                <a:ea typeface="Calibri" panose="020F0502020204030204" pitchFamily="34" charset="0"/>
              </a:rPr>
              <a:t> et al.,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Suitable for digital health interventions such as </a:t>
            </a:r>
            <a:r>
              <a:rPr lang="en-IN" sz="1800" kern="100" dirty="0" err="1">
                <a:latin typeface="Times New Roman" panose="02020603050405020304" pitchFamily="18" charset="0"/>
                <a:ea typeface="Calibri" panose="020F0502020204030204" pitchFamily="34" charset="0"/>
              </a:rPr>
              <a:t>FitTrack</a:t>
            </a:r>
            <a:r>
              <a:rPr lang="en-IN" sz="1800" kern="100" dirty="0">
                <a:latin typeface="Times New Roman" panose="02020603050405020304" pitchFamily="18" charset="0"/>
                <a:ea typeface="Calibri" panose="020F0502020204030204" pitchFamily="34" charset="0"/>
              </a:rPr>
              <a:t>+ (</a:t>
            </a:r>
            <a:r>
              <a:rPr lang="en-IN" sz="1800" kern="100" dirty="0" err="1">
                <a:latin typeface="Times New Roman" panose="02020603050405020304" pitchFamily="18" charset="0"/>
                <a:ea typeface="Calibri" panose="020F0502020204030204" pitchFamily="34" charset="0"/>
              </a:rPr>
              <a:t>Shaluhiyah</a:t>
            </a:r>
            <a:r>
              <a:rPr lang="en-IN" sz="1800" kern="100" dirty="0">
                <a:latin typeface="Times New Roman" panose="02020603050405020304" pitchFamily="18" charset="0"/>
                <a:ea typeface="Calibri" panose="020F0502020204030204" pitchFamily="34" charset="0"/>
              </a:rPr>
              <a:t> et al., 2025).</a:t>
            </a:r>
          </a:p>
          <a:p>
            <a:pPr eaLnBrk="1" fontAlgn="auto" hangingPunct="1">
              <a:spcAft>
                <a:spcPts val="0"/>
              </a:spcAft>
              <a:defRPr/>
            </a:pPr>
            <a:endParaRPr lang="en-IN" dirty="0"/>
          </a:p>
        </p:txBody>
      </p:sp>
      <p:pic>
        <p:nvPicPr>
          <p:cNvPr id="5124" name="Content Placeholder 7">
            <a:extLst>
              <a:ext uri="{FF2B5EF4-FFF2-40B4-BE49-F238E27FC236}">
                <a16:creationId xmlns:a16="http://schemas.microsoft.com/office/drawing/2014/main" id="{50C29B06-0041-0F92-F5FD-8EC7CD1E572A}"/>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7312554" y="1825625"/>
            <a:ext cx="2900892" cy="4351338"/>
          </a:xfrm>
        </p:spPr>
      </p:pic>
    </p:spTree>
    <p:extLst>
      <p:ext uri="{BB962C8B-B14F-4D97-AF65-F5344CB8AC3E}">
        <p14:creationId xmlns:p14="http://schemas.microsoft.com/office/powerpoint/2010/main" val="4151632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9EA99286-05FC-58E8-F51A-DB3FAA5781A0}"/>
              </a:ext>
            </a:extLst>
          </p:cNvPr>
          <p:cNvSpPr>
            <a:spLocks noGrp="1" noChangeArrowheads="1"/>
          </p:cNvSpPr>
          <p:nvPr>
            <p:ph type="title"/>
          </p:nvPr>
        </p:nvSpPr>
        <p:spPr/>
        <p:txBody>
          <a:bodyPr/>
          <a:lstStyle/>
          <a:p>
            <a:pPr eaLnBrk="1" hangingPunct="1"/>
            <a:r>
              <a:rPr lang="en-US" altLang="en-US" b="1">
                <a:latin typeface="Times New Roman" panose="02020603050405020304" pitchFamily="18" charset="0"/>
                <a:cs typeface="Times New Roman" panose="02020603050405020304" pitchFamily="18" charset="0"/>
              </a:rPr>
              <a:t>Why PRECEDE–PROCEED Model for Obesity?</a:t>
            </a:r>
            <a:endParaRPr lang="en-IN" altLang="en-US" b="1">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F5272B6-03A4-608D-369F-04799FC4428B}"/>
              </a:ext>
            </a:extLst>
          </p:cNvPr>
          <p:cNvSpPr>
            <a:spLocks noGrp="1"/>
          </p:cNvSpPr>
          <p:nvPr>
            <p:ph sz="half" idx="1"/>
          </p:nvPr>
        </p:nvSpPr>
        <p:spPr/>
        <p:txBody>
          <a:bodyPr rtlCol="0">
            <a:normAutofit/>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Obesity influenced by behavioural, environmental and social factors (</a:t>
            </a:r>
            <a:r>
              <a:rPr lang="en-IN" sz="1800" kern="100" dirty="0" err="1">
                <a:latin typeface="Times New Roman" panose="02020603050405020304" pitchFamily="18" charset="0"/>
                <a:ea typeface="Calibri" panose="020F0502020204030204" pitchFamily="34" charset="0"/>
              </a:rPr>
              <a:t>Orsso</a:t>
            </a:r>
            <a:r>
              <a:rPr lang="en-IN" sz="1800" kern="100" dirty="0">
                <a:latin typeface="Times New Roman" panose="02020603050405020304" pitchFamily="18" charset="0"/>
                <a:ea typeface="Calibri" panose="020F0502020204030204" pitchFamily="34" charset="0"/>
              </a:rPr>
              <a:t> et al.,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PRECEDE–PROCEED identifies multiple determinants of health (Maleki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Supports systematic planning of health promotion interventions (Selvaraj and Sriram, 2022)</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Suitable for digital health interventions targeting lifestyle change (</a:t>
            </a:r>
            <a:r>
              <a:rPr lang="en-IN" sz="1800" kern="100" dirty="0" err="1">
                <a:latin typeface="Times New Roman" panose="02020603050405020304" pitchFamily="18" charset="0"/>
                <a:ea typeface="Calibri" panose="020F0502020204030204" pitchFamily="34" charset="0"/>
              </a:rPr>
              <a:t>Shaluhiyah</a:t>
            </a:r>
            <a:r>
              <a:rPr lang="en-IN" sz="1800" kern="100" dirty="0">
                <a:latin typeface="Times New Roman" panose="02020603050405020304" pitchFamily="18" charset="0"/>
                <a:ea typeface="Calibri" panose="020F0502020204030204" pitchFamily="34" charset="0"/>
              </a:rPr>
              <a:t> et al., 2025)</a:t>
            </a:r>
          </a:p>
          <a:p>
            <a:pPr algn="just" eaLnBrk="1" fontAlgn="auto" hangingPunct="1">
              <a:spcAft>
                <a:spcPts val="0"/>
              </a:spcAft>
              <a:defRPr/>
            </a:pPr>
            <a:endParaRPr lang="en-IN" dirty="0"/>
          </a:p>
        </p:txBody>
      </p:sp>
      <p:pic>
        <p:nvPicPr>
          <p:cNvPr id="7172" name="Picture 2" descr="Figure 1 from Application of the precede-proceed model in the evaluation of  a community based youth fitness and nutrition summer camp program |  Semantic Scholar">
            <a:extLst>
              <a:ext uri="{FF2B5EF4-FFF2-40B4-BE49-F238E27FC236}">
                <a16:creationId xmlns:a16="http://schemas.microsoft.com/office/drawing/2014/main" id="{4939D9DC-1EC7-11B3-A6D0-9F4EBB0E54B6}"/>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218238" y="1976438"/>
            <a:ext cx="4937125" cy="3144837"/>
          </a:xfrm>
          <a:noFill/>
        </p:spPr>
      </p:pic>
      <p:sp>
        <p:nvSpPr>
          <p:cNvPr id="7173" name="TextBox 3">
            <a:extLst>
              <a:ext uri="{FF2B5EF4-FFF2-40B4-BE49-F238E27FC236}">
                <a16:creationId xmlns:a16="http://schemas.microsoft.com/office/drawing/2014/main" id="{464BEA5E-2DD7-DA0C-5489-8DA02ADD0132}"/>
              </a:ext>
            </a:extLst>
          </p:cNvPr>
          <p:cNvSpPr txBox="1">
            <a:spLocks noChangeArrowheads="1"/>
          </p:cNvSpPr>
          <p:nvPr/>
        </p:nvSpPr>
        <p:spPr bwMode="auto">
          <a:xfrm>
            <a:off x="6329363" y="5241925"/>
            <a:ext cx="4826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IN" altLang="en-US"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Source: https://www.semanticscholar.org/paper/Application-of-the-precede-proceed-model-in-the-of-Johnson/51561d0cd7e91e1a3001833275c0559977bc11f2/figure/0</a:t>
            </a:r>
          </a:p>
        </p:txBody>
      </p:sp>
    </p:spTree>
    <p:extLst>
      <p:ext uri="{BB962C8B-B14F-4D97-AF65-F5344CB8AC3E}">
        <p14:creationId xmlns:p14="http://schemas.microsoft.com/office/powerpoint/2010/main" val="4038601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9863415E-0032-9ABD-8D9D-D49CCD54DC59}"/>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PRECEDE–PROCEED Model Applied to FitTrack+</a:t>
            </a:r>
            <a:endParaRPr lang="en-IN" altLang="en-US"/>
          </a:p>
        </p:txBody>
      </p:sp>
      <p:sp>
        <p:nvSpPr>
          <p:cNvPr id="3" name="Content Placeholder 2">
            <a:extLst>
              <a:ext uri="{FF2B5EF4-FFF2-40B4-BE49-F238E27FC236}">
                <a16:creationId xmlns:a16="http://schemas.microsoft.com/office/drawing/2014/main" id="{B4A0042B-47C7-0B6E-18BF-4E439A521105}"/>
              </a:ext>
            </a:extLst>
          </p:cNvPr>
          <p:cNvSpPr>
            <a:spLocks noGrp="1"/>
          </p:cNvSpPr>
          <p:nvPr>
            <p:ph sz="half" idx="1"/>
          </p:nvPr>
        </p:nvSpPr>
        <p:spPr>
          <a:xfrm>
            <a:off x="838200" y="1825625"/>
            <a:ext cx="6411913" cy="4351338"/>
          </a:xfrm>
        </p:spPr>
        <p:txBody>
          <a:bodyPr rtlCol="0">
            <a:normAutofit fontScale="40000" lnSpcReduction="20000"/>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4500" b="1" kern="100" dirty="0">
                <a:latin typeface="Times New Roman" panose="02020603050405020304" pitchFamily="18" charset="0"/>
                <a:ea typeface="Calibri" panose="020F0502020204030204" pitchFamily="34" charset="0"/>
              </a:rPr>
              <a:t>Social assessment:</a:t>
            </a:r>
            <a:r>
              <a:rPr lang="en-IN" sz="4500" kern="100" dirty="0">
                <a:latin typeface="Times New Roman" panose="02020603050405020304" pitchFamily="18" charset="0"/>
                <a:ea typeface="Calibri" panose="020F0502020204030204" pitchFamily="34" charset="0"/>
              </a:rPr>
              <a:t> Rising obesity rates affect young adults’ health and wellbeing (NHS Digital, 2023; Kim,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4500" b="1" kern="100" dirty="0">
                <a:latin typeface="Times New Roman" panose="02020603050405020304" pitchFamily="18" charset="0"/>
                <a:ea typeface="Calibri" panose="020F0502020204030204" pitchFamily="34" charset="0"/>
              </a:rPr>
              <a:t>Epidemiological assessment:</a:t>
            </a:r>
            <a:r>
              <a:rPr lang="en-IN" sz="4500" kern="100" dirty="0">
                <a:latin typeface="Times New Roman" panose="02020603050405020304" pitchFamily="18" charset="0"/>
                <a:ea typeface="Calibri" panose="020F0502020204030204" pitchFamily="34" charset="0"/>
              </a:rPr>
              <a:t> Obesity linked to diabetes and cardiovascular disease (Huang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4500" b="1" kern="100" dirty="0">
                <a:latin typeface="Times New Roman" panose="02020603050405020304" pitchFamily="18" charset="0"/>
                <a:ea typeface="Calibri" panose="020F0502020204030204" pitchFamily="34" charset="0"/>
              </a:rPr>
              <a:t>Behavioural assessment:</a:t>
            </a:r>
            <a:r>
              <a:rPr lang="en-IN" sz="4500" kern="100" dirty="0">
                <a:latin typeface="Times New Roman" panose="02020603050405020304" pitchFamily="18" charset="0"/>
                <a:ea typeface="Calibri" panose="020F0502020204030204" pitchFamily="34" charset="0"/>
              </a:rPr>
              <a:t> Poor diet and sedentary behaviour increase obesity risk (De Luca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4500" b="1" kern="100" dirty="0">
                <a:latin typeface="Times New Roman" panose="02020603050405020304" pitchFamily="18" charset="0"/>
                <a:ea typeface="Calibri" panose="020F0502020204030204" pitchFamily="34" charset="0"/>
              </a:rPr>
              <a:t>Intervention:</a:t>
            </a:r>
            <a:r>
              <a:rPr lang="en-IN" sz="4500" kern="100" dirty="0">
                <a:latin typeface="Times New Roman" panose="02020603050405020304" pitchFamily="18" charset="0"/>
                <a:ea typeface="Calibri" panose="020F0502020204030204" pitchFamily="34" charset="0"/>
              </a:rPr>
              <a:t> </a:t>
            </a:r>
            <a:r>
              <a:rPr lang="en-IN" sz="4500" kern="100" dirty="0" err="1">
                <a:latin typeface="Times New Roman" panose="02020603050405020304" pitchFamily="18" charset="0"/>
                <a:ea typeface="Calibri" panose="020F0502020204030204" pitchFamily="34" charset="0"/>
              </a:rPr>
              <a:t>FitTrack</a:t>
            </a:r>
            <a:r>
              <a:rPr lang="en-IN" sz="4500" kern="100" dirty="0">
                <a:latin typeface="Times New Roman" panose="02020603050405020304" pitchFamily="18" charset="0"/>
                <a:ea typeface="Calibri" panose="020F0502020204030204" pitchFamily="34" charset="0"/>
              </a:rPr>
              <a:t>+ app promotes healthy lifestyle monitoring and coaching (Pujia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4500" b="1" kern="100" dirty="0">
                <a:latin typeface="Times New Roman" panose="02020603050405020304" pitchFamily="18" charset="0"/>
                <a:ea typeface="Calibri" panose="020F0502020204030204" pitchFamily="34" charset="0"/>
              </a:rPr>
              <a:t>Implementation:</a:t>
            </a:r>
            <a:r>
              <a:rPr lang="en-IN" sz="4500" kern="100" dirty="0">
                <a:latin typeface="Times New Roman" panose="02020603050405020304" pitchFamily="18" charset="0"/>
                <a:ea typeface="Calibri" panose="020F0502020204030204" pitchFamily="34" charset="0"/>
              </a:rPr>
              <a:t> Mobile platform enables large-scale public health intervention (</a:t>
            </a:r>
            <a:r>
              <a:rPr lang="en-IN" sz="4500" kern="100" dirty="0" err="1">
                <a:latin typeface="Times New Roman" panose="02020603050405020304" pitchFamily="18" charset="0"/>
                <a:ea typeface="Calibri" panose="020F0502020204030204" pitchFamily="34" charset="0"/>
              </a:rPr>
              <a:t>Shaluhiyah</a:t>
            </a:r>
            <a:r>
              <a:rPr lang="en-IN" sz="4500" kern="100" dirty="0">
                <a:latin typeface="Times New Roman" panose="02020603050405020304" pitchFamily="18" charset="0"/>
                <a:ea typeface="Calibri" panose="020F0502020204030204" pitchFamily="34" charset="0"/>
              </a:rPr>
              <a:t>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4500" b="1" kern="100" dirty="0">
                <a:latin typeface="Times New Roman" panose="02020603050405020304" pitchFamily="18" charset="0"/>
                <a:ea typeface="Calibri" panose="020F0502020204030204" pitchFamily="34" charset="0"/>
              </a:rPr>
              <a:t>Evaluation:</a:t>
            </a:r>
            <a:r>
              <a:rPr lang="en-IN" sz="4500" kern="100" dirty="0">
                <a:latin typeface="Times New Roman" panose="02020603050405020304" pitchFamily="18" charset="0"/>
                <a:ea typeface="Calibri" panose="020F0502020204030204" pitchFamily="34" charset="0"/>
              </a:rPr>
              <a:t> Health outcomes and user engagement measured to assess effectiveness (</a:t>
            </a:r>
            <a:r>
              <a:rPr lang="en-IN" sz="4500" kern="100" dirty="0" err="1">
                <a:latin typeface="Times New Roman" panose="02020603050405020304" pitchFamily="18" charset="0"/>
                <a:ea typeface="Calibri" panose="020F0502020204030204" pitchFamily="34" charset="0"/>
              </a:rPr>
              <a:t>Motevalli</a:t>
            </a:r>
            <a:r>
              <a:rPr lang="en-IN" sz="4500" kern="100" dirty="0">
                <a:latin typeface="Times New Roman" panose="02020603050405020304" pitchFamily="18" charset="0"/>
                <a:ea typeface="Calibri" panose="020F0502020204030204" pitchFamily="34" charset="0"/>
              </a:rPr>
              <a:t> et al., 2025).</a:t>
            </a:r>
          </a:p>
          <a:p>
            <a:pPr eaLnBrk="1" fontAlgn="auto" hangingPunct="1">
              <a:spcAft>
                <a:spcPts val="0"/>
              </a:spcAft>
              <a:defRPr/>
            </a:pPr>
            <a:endParaRPr lang="en-IN" dirty="0"/>
          </a:p>
        </p:txBody>
      </p:sp>
      <p:pic>
        <p:nvPicPr>
          <p:cNvPr id="9220" name="Content Placeholder 5">
            <a:extLst>
              <a:ext uri="{FF2B5EF4-FFF2-40B4-BE49-F238E27FC236}">
                <a16:creationId xmlns:a16="http://schemas.microsoft.com/office/drawing/2014/main" id="{B5B1764C-FFAD-F38F-66A9-C3FDA944093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250113" y="1563688"/>
            <a:ext cx="2986087" cy="4022725"/>
          </a:xfrm>
        </p:spPr>
      </p:pic>
    </p:spTree>
    <p:extLst>
      <p:ext uri="{BB962C8B-B14F-4D97-AF65-F5344CB8AC3E}">
        <p14:creationId xmlns:p14="http://schemas.microsoft.com/office/powerpoint/2010/main" val="2901793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D8BBA545-5AFC-629B-EE17-9E1B5F4A630D}"/>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Social Assessment</a:t>
            </a:r>
            <a:endParaRPr lang="en-IN" altLang="en-US"/>
          </a:p>
        </p:txBody>
      </p:sp>
      <p:sp>
        <p:nvSpPr>
          <p:cNvPr id="3" name="Content Placeholder 2">
            <a:extLst>
              <a:ext uri="{FF2B5EF4-FFF2-40B4-BE49-F238E27FC236}">
                <a16:creationId xmlns:a16="http://schemas.microsoft.com/office/drawing/2014/main" id="{1AF6A8CE-F9D8-AB91-D4F3-765022702AF4}"/>
              </a:ext>
            </a:extLst>
          </p:cNvPr>
          <p:cNvSpPr>
            <a:spLocks noGrp="1"/>
          </p:cNvSpPr>
          <p:nvPr>
            <p:ph sz="half" idx="1"/>
          </p:nvPr>
        </p:nvSpPr>
        <p:spPr/>
        <p:txBody>
          <a:bodyPr rtlCol="0">
            <a:normAutofit/>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Obesity affects over 26% of adults in the UK (NHS Digital, 2023).</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Sedentary lifestyles increase obesity risk among young adults (Kim,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Obesity reduces quality of life and productivity (Chen and Peng, 2022).</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err="1">
                <a:latin typeface="Times New Roman" panose="02020603050405020304" pitchFamily="18" charset="0"/>
                <a:ea typeface="Calibri" panose="020F0502020204030204" pitchFamily="34" charset="0"/>
              </a:rPr>
              <a:t>FitTrack</a:t>
            </a:r>
            <a:r>
              <a:rPr lang="en-IN" sz="1800" kern="100" dirty="0">
                <a:latin typeface="Times New Roman" panose="02020603050405020304" pitchFamily="18" charset="0"/>
                <a:ea typeface="Calibri" panose="020F0502020204030204" pitchFamily="34" charset="0"/>
              </a:rPr>
              <a:t>+ promotes healthier behaviours through digital monitoring (Pujia et al., 2025).</a:t>
            </a:r>
          </a:p>
          <a:p>
            <a:pPr eaLnBrk="1" fontAlgn="auto" hangingPunct="1">
              <a:spcAft>
                <a:spcPts val="0"/>
              </a:spcAft>
              <a:defRPr/>
            </a:pPr>
            <a:endParaRPr lang="en-IN" dirty="0"/>
          </a:p>
        </p:txBody>
      </p:sp>
      <p:pic>
        <p:nvPicPr>
          <p:cNvPr id="11268" name="Picture 2" descr="UK named most overweight nation in Western Europe as obesity rate rises  faster than US | The Independent | The Independent">
            <a:extLst>
              <a:ext uri="{FF2B5EF4-FFF2-40B4-BE49-F238E27FC236}">
                <a16:creationId xmlns:a16="http://schemas.microsoft.com/office/drawing/2014/main" id="{02018B56-BFAF-2F68-3788-EB7DED7385D3}"/>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218238" y="2006600"/>
            <a:ext cx="4937125" cy="3348038"/>
          </a:xfrm>
          <a:noFill/>
        </p:spPr>
      </p:pic>
      <p:sp>
        <p:nvSpPr>
          <p:cNvPr id="11269" name="TextBox 6">
            <a:extLst>
              <a:ext uri="{FF2B5EF4-FFF2-40B4-BE49-F238E27FC236}">
                <a16:creationId xmlns:a16="http://schemas.microsoft.com/office/drawing/2014/main" id="{6C32C1B8-1EF1-ABB0-723B-904213BD3FFE}"/>
              </a:ext>
            </a:extLst>
          </p:cNvPr>
          <p:cNvSpPr txBox="1">
            <a:spLocks noChangeArrowheads="1"/>
          </p:cNvSpPr>
          <p:nvPr/>
        </p:nvSpPr>
        <p:spPr bwMode="auto">
          <a:xfrm>
            <a:off x="6207125" y="5527675"/>
            <a:ext cx="48879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IN"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Source: https://www.independent.co.uk/news/health/uk-obesity-rate-rising-overweight-worst-country-western-europe-world-us-ranking-oecd-research-a8049451.html</a:t>
            </a:r>
          </a:p>
        </p:txBody>
      </p:sp>
    </p:spTree>
    <p:extLst>
      <p:ext uri="{BB962C8B-B14F-4D97-AF65-F5344CB8AC3E}">
        <p14:creationId xmlns:p14="http://schemas.microsoft.com/office/powerpoint/2010/main" val="2664348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13A5074D-0345-ECFC-5FE9-8F53945A7475}"/>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Epidemiological Assessment</a:t>
            </a:r>
            <a:endParaRPr lang="en-IN" altLang="en-US"/>
          </a:p>
        </p:txBody>
      </p:sp>
      <p:sp>
        <p:nvSpPr>
          <p:cNvPr id="3" name="Content Placeholder 2">
            <a:extLst>
              <a:ext uri="{FF2B5EF4-FFF2-40B4-BE49-F238E27FC236}">
                <a16:creationId xmlns:a16="http://schemas.microsoft.com/office/drawing/2014/main" id="{B9D6DFF6-FBE6-F659-C06F-E6C376484F6E}"/>
              </a:ext>
            </a:extLst>
          </p:cNvPr>
          <p:cNvSpPr>
            <a:spLocks noGrp="1"/>
          </p:cNvSpPr>
          <p:nvPr>
            <p:ph sz="half" idx="1"/>
          </p:nvPr>
        </p:nvSpPr>
        <p:spPr/>
        <p:txBody>
          <a:bodyPr rtlCol="0">
            <a:normAutofit/>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Obesity increases risk of diabetes and cardiovascular disease (Huang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Sedentary behaviour and unhealthy diet are key risk factors (De Luca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Young adults show rising obesity prevalence (Kim,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err="1">
                <a:latin typeface="Times New Roman" panose="02020603050405020304" pitchFamily="18" charset="0"/>
                <a:ea typeface="Calibri" panose="020F0502020204030204" pitchFamily="34" charset="0"/>
              </a:rPr>
              <a:t>FitTrack</a:t>
            </a:r>
            <a:r>
              <a:rPr lang="en-IN" sz="1800" kern="100" dirty="0">
                <a:latin typeface="Times New Roman" panose="02020603050405020304" pitchFamily="18" charset="0"/>
                <a:ea typeface="Calibri" panose="020F0502020204030204" pitchFamily="34" charset="0"/>
              </a:rPr>
              <a:t>+ tracks health behaviours to reduce these risks (Pujia et al., 2025).</a:t>
            </a:r>
          </a:p>
          <a:p>
            <a:pPr eaLnBrk="1" fontAlgn="auto" hangingPunct="1">
              <a:spcAft>
                <a:spcPts val="0"/>
              </a:spcAft>
              <a:defRPr/>
            </a:pPr>
            <a:endParaRPr lang="en-IN" dirty="0"/>
          </a:p>
        </p:txBody>
      </p:sp>
      <p:pic>
        <p:nvPicPr>
          <p:cNvPr id="13316" name="Content Placeholder 5">
            <a:extLst>
              <a:ext uri="{FF2B5EF4-FFF2-40B4-BE49-F238E27FC236}">
                <a16:creationId xmlns:a16="http://schemas.microsoft.com/office/drawing/2014/main" id="{59CFFCE0-A732-3C33-218B-CCED9631C825}"/>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72200" y="2019300"/>
            <a:ext cx="5181600" cy="3395663"/>
          </a:xfrm>
        </p:spPr>
      </p:pic>
      <p:sp>
        <p:nvSpPr>
          <p:cNvPr id="13317" name="TextBox 3">
            <a:extLst>
              <a:ext uri="{FF2B5EF4-FFF2-40B4-BE49-F238E27FC236}">
                <a16:creationId xmlns:a16="http://schemas.microsoft.com/office/drawing/2014/main" id="{ED480D51-96C9-43B5-2BCB-78918E3A3384}"/>
              </a:ext>
            </a:extLst>
          </p:cNvPr>
          <p:cNvSpPr txBox="1">
            <a:spLocks noChangeArrowheads="1"/>
          </p:cNvSpPr>
          <p:nvPr/>
        </p:nvSpPr>
        <p:spPr bwMode="auto">
          <a:xfrm>
            <a:off x="6278563" y="5546725"/>
            <a:ext cx="487680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IN" altLang="en-US"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Source: https://www.ahajournals.org/doi/10.1161/CIR.0000000000000973</a:t>
            </a:r>
          </a:p>
        </p:txBody>
      </p:sp>
    </p:spTree>
    <p:extLst>
      <p:ext uri="{BB962C8B-B14F-4D97-AF65-F5344CB8AC3E}">
        <p14:creationId xmlns:p14="http://schemas.microsoft.com/office/powerpoint/2010/main" val="23155130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4419390E-ABEC-DBEA-7F4F-7F4F77388171}"/>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Behavioural and Environmental Assessment</a:t>
            </a:r>
            <a:endParaRPr lang="en-IN" altLang="en-US"/>
          </a:p>
        </p:txBody>
      </p:sp>
      <p:sp>
        <p:nvSpPr>
          <p:cNvPr id="3" name="Content Placeholder 2">
            <a:extLst>
              <a:ext uri="{FF2B5EF4-FFF2-40B4-BE49-F238E27FC236}">
                <a16:creationId xmlns:a16="http://schemas.microsoft.com/office/drawing/2014/main" id="{C04748DC-BA33-B6A4-E907-081AA2C35702}"/>
              </a:ext>
            </a:extLst>
          </p:cNvPr>
          <p:cNvSpPr>
            <a:spLocks noGrp="1"/>
          </p:cNvSpPr>
          <p:nvPr>
            <p:ph sz="half" idx="1"/>
          </p:nvPr>
        </p:nvSpPr>
        <p:spPr/>
        <p:txBody>
          <a:bodyPr rtlCol="0">
            <a:normAutofit fontScale="77500" lnSpcReduction="20000"/>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kern="100" dirty="0">
                <a:latin typeface="Times New Roman" panose="02020603050405020304" pitchFamily="18" charset="0"/>
                <a:ea typeface="Calibri" panose="020F0502020204030204" pitchFamily="34" charset="0"/>
              </a:rPr>
              <a:t>Behavioural factors include poor diet and low physical activity (Chen and Peng, 2022).</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kern="100" dirty="0">
                <a:latin typeface="Times New Roman" panose="02020603050405020304" pitchFamily="18" charset="0"/>
                <a:ea typeface="Calibri" panose="020F0502020204030204" pitchFamily="34" charset="0"/>
              </a:rPr>
              <a:t>Environmental factors include easy access to unhealthy foods (De Luca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kern="100" dirty="0">
                <a:latin typeface="Times New Roman" panose="02020603050405020304" pitchFamily="18" charset="0"/>
                <a:ea typeface="Calibri" panose="020F0502020204030204" pitchFamily="34" charset="0"/>
              </a:rPr>
              <a:t>Sedentary lifestyles increase obesity risk (Kim,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kern="100" dirty="0" err="1">
                <a:latin typeface="Times New Roman" panose="02020603050405020304" pitchFamily="18" charset="0"/>
                <a:ea typeface="Calibri" panose="020F0502020204030204" pitchFamily="34" charset="0"/>
              </a:rPr>
              <a:t>FitTrack</a:t>
            </a:r>
            <a:r>
              <a:rPr lang="en-IN" kern="100" dirty="0">
                <a:latin typeface="Times New Roman" panose="02020603050405020304" pitchFamily="18" charset="0"/>
                <a:ea typeface="Calibri" panose="020F0502020204030204" pitchFamily="34" charset="0"/>
              </a:rPr>
              <a:t>+ supports behaviour change through tracking and reminders (Asbjørnsen et al., 2025).</a:t>
            </a:r>
          </a:p>
          <a:p>
            <a:pPr eaLnBrk="1" fontAlgn="auto" hangingPunct="1">
              <a:spcAft>
                <a:spcPts val="0"/>
              </a:spcAft>
              <a:defRPr/>
            </a:pPr>
            <a:endParaRPr lang="en-IN" dirty="0"/>
          </a:p>
        </p:txBody>
      </p:sp>
      <p:pic>
        <p:nvPicPr>
          <p:cNvPr id="15364" name="Picture 2" descr="Challenges of Childhood Obesity and its Effect on Mental Health[v1] |  Preprints.org">
            <a:extLst>
              <a:ext uri="{FF2B5EF4-FFF2-40B4-BE49-F238E27FC236}">
                <a16:creationId xmlns:a16="http://schemas.microsoft.com/office/drawing/2014/main" id="{5D9A82AF-6222-FE34-2C90-BD9637E0E091}"/>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6360409" y="2122198"/>
            <a:ext cx="4805182" cy="3758192"/>
          </a:xfrm>
          <a:noFill/>
        </p:spPr>
      </p:pic>
    </p:spTree>
    <p:extLst>
      <p:ext uri="{BB962C8B-B14F-4D97-AF65-F5344CB8AC3E}">
        <p14:creationId xmlns:p14="http://schemas.microsoft.com/office/powerpoint/2010/main" val="3257221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6004F935-EC98-698E-830F-63A1E64B657F}"/>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Educational and Ecological Assessment</a:t>
            </a:r>
            <a:endParaRPr lang="en-IN" altLang="en-US"/>
          </a:p>
        </p:txBody>
      </p:sp>
      <p:sp>
        <p:nvSpPr>
          <p:cNvPr id="3" name="Content Placeholder 2">
            <a:extLst>
              <a:ext uri="{FF2B5EF4-FFF2-40B4-BE49-F238E27FC236}">
                <a16:creationId xmlns:a16="http://schemas.microsoft.com/office/drawing/2014/main" id="{6AB30BD6-C593-5F60-E37F-A22D10293A8C}"/>
              </a:ext>
            </a:extLst>
          </p:cNvPr>
          <p:cNvSpPr>
            <a:spLocks noGrp="1"/>
          </p:cNvSpPr>
          <p:nvPr>
            <p:ph sz="half" idx="1"/>
          </p:nvPr>
        </p:nvSpPr>
        <p:spPr/>
        <p:txBody>
          <a:bodyPr rtlCol="0">
            <a:normAutofit/>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900" kern="100" dirty="0">
                <a:latin typeface="Times New Roman" panose="02020603050405020304" pitchFamily="18" charset="0"/>
                <a:ea typeface="Calibri" panose="020F0502020204030204" pitchFamily="34" charset="0"/>
              </a:rPr>
              <a:t>Predisposing factors include knowledge and attitudes towards health (Selvaraj and Sriram, 2022).</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900" kern="100" dirty="0">
                <a:latin typeface="Times New Roman" panose="02020603050405020304" pitchFamily="18" charset="0"/>
                <a:ea typeface="Calibri" panose="020F0502020204030204" pitchFamily="34" charset="0"/>
              </a:rPr>
              <a:t>Enabling factors include access to digital technologies (Kim,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900" kern="100" dirty="0">
                <a:latin typeface="Times New Roman" panose="02020603050405020304" pitchFamily="18" charset="0"/>
                <a:ea typeface="Calibri" panose="020F0502020204030204" pitchFamily="34" charset="0"/>
              </a:rPr>
              <a:t>Reinforcing factors include coaching and motivational support (Bertoli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900" kern="100" dirty="0" err="1">
                <a:latin typeface="Times New Roman" panose="02020603050405020304" pitchFamily="18" charset="0"/>
                <a:ea typeface="Calibri" panose="020F0502020204030204" pitchFamily="34" charset="0"/>
              </a:rPr>
              <a:t>FitTrack</a:t>
            </a:r>
            <a:r>
              <a:rPr lang="en-IN" sz="1900" kern="100" dirty="0">
                <a:latin typeface="Times New Roman" panose="02020603050405020304" pitchFamily="18" charset="0"/>
                <a:ea typeface="Calibri" panose="020F0502020204030204" pitchFamily="34" charset="0"/>
              </a:rPr>
              <a:t>+ provides education and coaching to support behaviour change (Pujia et al., 2025).</a:t>
            </a:r>
          </a:p>
          <a:p>
            <a:pPr eaLnBrk="1" fontAlgn="auto" hangingPunct="1">
              <a:spcAft>
                <a:spcPts val="0"/>
              </a:spcAft>
              <a:defRPr/>
            </a:pPr>
            <a:endParaRPr lang="en-IN" dirty="0"/>
          </a:p>
        </p:txBody>
      </p:sp>
      <p:pic>
        <p:nvPicPr>
          <p:cNvPr id="17412" name="Content Placeholder 4">
            <a:extLst>
              <a:ext uri="{FF2B5EF4-FFF2-40B4-BE49-F238E27FC236}">
                <a16:creationId xmlns:a16="http://schemas.microsoft.com/office/drawing/2014/main" id="{9923B017-F578-79B1-8078-A402E80E00AD}"/>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72200" y="1897063"/>
            <a:ext cx="5181600" cy="3659187"/>
          </a:xfrm>
        </p:spPr>
      </p:pic>
      <p:sp>
        <p:nvSpPr>
          <p:cNvPr id="17413" name="TextBox 3">
            <a:extLst>
              <a:ext uri="{FF2B5EF4-FFF2-40B4-BE49-F238E27FC236}">
                <a16:creationId xmlns:a16="http://schemas.microsoft.com/office/drawing/2014/main" id="{03887C5A-CB7C-1A06-5ED4-D4418BE99BAE}"/>
              </a:ext>
            </a:extLst>
          </p:cNvPr>
          <p:cNvSpPr txBox="1">
            <a:spLocks noChangeArrowheads="1"/>
          </p:cNvSpPr>
          <p:nvPr/>
        </p:nvSpPr>
        <p:spPr bwMode="auto">
          <a:xfrm>
            <a:off x="6197600" y="5705475"/>
            <a:ext cx="520223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IN" altLang="en-US" sz="16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Source: https://greenwoodhigh.edu.in/environmental-educations-role-today-a-must-for-all-ages/</a:t>
            </a:r>
          </a:p>
        </p:txBody>
      </p:sp>
    </p:spTree>
    <p:extLst>
      <p:ext uri="{BB962C8B-B14F-4D97-AF65-F5344CB8AC3E}">
        <p14:creationId xmlns:p14="http://schemas.microsoft.com/office/powerpoint/2010/main" val="899346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5961D622-6955-FE14-6BB0-D7C58EAE918E}"/>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Administrative and Policy Assessment</a:t>
            </a:r>
            <a:endParaRPr lang="en-IN" altLang="en-US"/>
          </a:p>
        </p:txBody>
      </p:sp>
      <p:sp>
        <p:nvSpPr>
          <p:cNvPr id="3" name="Content Placeholder 2">
            <a:extLst>
              <a:ext uri="{FF2B5EF4-FFF2-40B4-BE49-F238E27FC236}">
                <a16:creationId xmlns:a16="http://schemas.microsoft.com/office/drawing/2014/main" id="{EF928022-81C7-E51A-8B24-92783368BE70}"/>
              </a:ext>
            </a:extLst>
          </p:cNvPr>
          <p:cNvSpPr>
            <a:spLocks noGrp="1"/>
          </p:cNvSpPr>
          <p:nvPr>
            <p:ph sz="half" idx="1"/>
          </p:nvPr>
        </p:nvSpPr>
        <p:spPr/>
        <p:txBody>
          <a:bodyPr rtlCol="0">
            <a:normAutofit/>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900" kern="100" dirty="0">
                <a:latin typeface="Times New Roman" panose="02020603050405020304" pitchFamily="18" charset="0"/>
                <a:ea typeface="Calibri" panose="020F0502020204030204" pitchFamily="34" charset="0"/>
              </a:rPr>
              <a:t>Successful interventions require organisational and technological resources (</a:t>
            </a:r>
            <a:r>
              <a:rPr lang="en-IN" sz="1900" kern="100" dirty="0" err="1">
                <a:latin typeface="Times New Roman" panose="02020603050405020304" pitchFamily="18" charset="0"/>
                <a:ea typeface="Calibri" panose="020F0502020204030204" pitchFamily="34" charset="0"/>
              </a:rPr>
              <a:t>Orsso</a:t>
            </a:r>
            <a:r>
              <a:rPr lang="en-IN" sz="1900" kern="100" dirty="0">
                <a:latin typeface="Times New Roman" panose="02020603050405020304" pitchFamily="18" charset="0"/>
                <a:ea typeface="Calibri" panose="020F0502020204030204" pitchFamily="34" charset="0"/>
              </a:rPr>
              <a:t> et al.,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900" kern="100" dirty="0">
                <a:latin typeface="Times New Roman" panose="02020603050405020304" pitchFamily="18" charset="0"/>
                <a:ea typeface="Calibri" panose="020F0502020204030204" pitchFamily="34" charset="0"/>
              </a:rPr>
              <a:t>Collaboration between healthcare and technology sectors is essential (</a:t>
            </a:r>
            <a:r>
              <a:rPr lang="en-IN" sz="1900" kern="100" dirty="0" err="1">
                <a:latin typeface="Times New Roman" panose="02020603050405020304" pitchFamily="18" charset="0"/>
                <a:ea typeface="Calibri" panose="020F0502020204030204" pitchFamily="34" charset="0"/>
              </a:rPr>
              <a:t>Shaluhiyah</a:t>
            </a:r>
            <a:r>
              <a:rPr lang="en-IN" sz="1900" kern="100" dirty="0">
                <a:latin typeface="Times New Roman" panose="02020603050405020304" pitchFamily="18" charset="0"/>
                <a:ea typeface="Calibri" panose="020F0502020204030204" pitchFamily="34" charset="0"/>
              </a:rPr>
              <a:t>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900" kern="100" dirty="0">
                <a:latin typeface="Times New Roman" panose="02020603050405020304" pitchFamily="18" charset="0"/>
                <a:ea typeface="Calibri" panose="020F0502020204030204" pitchFamily="34" charset="0"/>
              </a:rPr>
              <a:t>Governments increasingly support digital health programmes (Kim, 2024).</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900" kern="100" dirty="0" err="1">
                <a:latin typeface="Times New Roman" panose="02020603050405020304" pitchFamily="18" charset="0"/>
                <a:ea typeface="Calibri" panose="020F0502020204030204" pitchFamily="34" charset="0"/>
              </a:rPr>
              <a:t>FitTrack</a:t>
            </a:r>
            <a:r>
              <a:rPr lang="en-IN" sz="1900" kern="100" dirty="0">
                <a:latin typeface="Times New Roman" panose="02020603050405020304" pitchFamily="18" charset="0"/>
                <a:ea typeface="Calibri" panose="020F0502020204030204" pitchFamily="34" charset="0"/>
              </a:rPr>
              <a:t>+ aligns with digital health strategies for obesity prevention (Pujia et al., 2025).</a:t>
            </a:r>
          </a:p>
          <a:p>
            <a:pPr eaLnBrk="1" fontAlgn="auto" hangingPunct="1">
              <a:spcAft>
                <a:spcPts val="0"/>
              </a:spcAft>
              <a:defRPr/>
            </a:pPr>
            <a:endParaRPr lang="en-IN" dirty="0"/>
          </a:p>
        </p:txBody>
      </p:sp>
      <p:pic>
        <p:nvPicPr>
          <p:cNvPr id="19460" name="Content Placeholder 4">
            <a:extLst>
              <a:ext uri="{FF2B5EF4-FFF2-40B4-BE49-F238E27FC236}">
                <a16:creationId xmlns:a16="http://schemas.microsoft.com/office/drawing/2014/main" id="{742C2725-6327-E5E6-402A-B65142E7EC31}"/>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72200" y="1917700"/>
            <a:ext cx="5181600" cy="3530600"/>
          </a:xfrm>
        </p:spPr>
      </p:pic>
      <p:sp>
        <p:nvSpPr>
          <p:cNvPr id="19461" name="TextBox 3">
            <a:extLst>
              <a:ext uri="{FF2B5EF4-FFF2-40B4-BE49-F238E27FC236}">
                <a16:creationId xmlns:a16="http://schemas.microsoft.com/office/drawing/2014/main" id="{30FFC5C5-CD62-37AC-FE0D-324E2B545590}"/>
              </a:ext>
            </a:extLst>
          </p:cNvPr>
          <p:cNvSpPr txBox="1">
            <a:spLocks noChangeArrowheads="1"/>
          </p:cNvSpPr>
          <p:nvPr/>
        </p:nvSpPr>
        <p:spPr bwMode="auto">
          <a:xfrm>
            <a:off x="6289675" y="5629275"/>
            <a:ext cx="48053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IN" altLang="en-US"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Source: https://www.gettyimages.in/detail/photo/medical-meeting-and-laptop-for-team-in-office-in-royalty-free-image/1446042496</a:t>
            </a:r>
          </a:p>
        </p:txBody>
      </p:sp>
    </p:spTree>
    <p:extLst>
      <p:ext uri="{BB962C8B-B14F-4D97-AF65-F5344CB8AC3E}">
        <p14:creationId xmlns:p14="http://schemas.microsoft.com/office/powerpoint/2010/main" val="1430678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E12C737C-D4A5-75CB-EAAD-CDE7074F0B71}"/>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Implementation of the Intervention</a:t>
            </a:r>
            <a:endParaRPr lang="en-IN" altLang="en-US"/>
          </a:p>
        </p:txBody>
      </p:sp>
      <p:sp>
        <p:nvSpPr>
          <p:cNvPr id="3" name="Content Placeholder 2">
            <a:extLst>
              <a:ext uri="{FF2B5EF4-FFF2-40B4-BE49-F238E27FC236}">
                <a16:creationId xmlns:a16="http://schemas.microsoft.com/office/drawing/2014/main" id="{488CB899-D635-9A2F-3121-A665EDB40683}"/>
              </a:ext>
            </a:extLst>
          </p:cNvPr>
          <p:cNvSpPr>
            <a:spLocks noGrp="1"/>
          </p:cNvSpPr>
          <p:nvPr>
            <p:ph sz="half" idx="1"/>
          </p:nvPr>
        </p:nvSpPr>
        <p:spPr/>
        <p:txBody>
          <a:bodyPr rtlCol="0">
            <a:normAutofit/>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err="1">
                <a:latin typeface="Times New Roman" panose="02020603050405020304" pitchFamily="18" charset="0"/>
                <a:ea typeface="Calibri" panose="020F0502020204030204" pitchFamily="34" charset="0"/>
              </a:rPr>
              <a:t>FitTrack</a:t>
            </a:r>
            <a:r>
              <a:rPr lang="en-IN" sz="1800" kern="100" dirty="0">
                <a:latin typeface="Times New Roman" panose="02020603050405020304" pitchFamily="18" charset="0"/>
                <a:ea typeface="Calibri" panose="020F0502020204030204" pitchFamily="34" charset="0"/>
              </a:rPr>
              <a:t>+ available on mobile platforms for easy access (Pujia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Users register and enter health data such as BMI and activity levels (</a:t>
            </a:r>
            <a:r>
              <a:rPr lang="en-IN" sz="1800" kern="100" dirty="0" err="1">
                <a:latin typeface="Times New Roman" panose="02020603050405020304" pitchFamily="18" charset="0"/>
                <a:ea typeface="Calibri" panose="020F0502020204030204" pitchFamily="34" charset="0"/>
              </a:rPr>
              <a:t>Motevalli</a:t>
            </a:r>
            <a:r>
              <a:rPr lang="en-IN" sz="1800" kern="100" dirty="0">
                <a:latin typeface="Times New Roman" panose="02020603050405020304" pitchFamily="18" charset="0"/>
                <a:ea typeface="Calibri" panose="020F0502020204030204" pitchFamily="34" charset="0"/>
              </a:rPr>
              <a:t>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App monitors diet, activity and weight changes (Yen, Jin and Chiu, 2023).</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Usage and engagement data evaluate intervention effectiveness (Chen and Peng, 2022).</a:t>
            </a:r>
          </a:p>
          <a:p>
            <a:pPr eaLnBrk="1" fontAlgn="auto" hangingPunct="1">
              <a:spcAft>
                <a:spcPts val="0"/>
              </a:spcAft>
              <a:defRPr/>
            </a:pPr>
            <a:endParaRPr lang="en-IN" dirty="0"/>
          </a:p>
        </p:txBody>
      </p:sp>
      <p:pic>
        <p:nvPicPr>
          <p:cNvPr id="21508" name="Content Placeholder 5">
            <a:extLst>
              <a:ext uri="{FF2B5EF4-FFF2-40B4-BE49-F238E27FC236}">
                <a16:creationId xmlns:a16="http://schemas.microsoft.com/office/drawing/2014/main" id="{57FF8A61-C244-0271-A1CD-F046546FB0AA}"/>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72200" y="1936750"/>
            <a:ext cx="5181600" cy="3498850"/>
          </a:xfrm>
        </p:spPr>
      </p:pic>
      <p:sp>
        <p:nvSpPr>
          <p:cNvPr id="21509" name="TextBox 3">
            <a:extLst>
              <a:ext uri="{FF2B5EF4-FFF2-40B4-BE49-F238E27FC236}">
                <a16:creationId xmlns:a16="http://schemas.microsoft.com/office/drawing/2014/main" id="{F67E2352-E0DF-B769-92C1-1D5482C38E19}"/>
              </a:ext>
            </a:extLst>
          </p:cNvPr>
          <p:cNvSpPr txBox="1">
            <a:spLocks noChangeArrowheads="1"/>
          </p:cNvSpPr>
          <p:nvPr/>
        </p:nvSpPr>
        <p:spPr bwMode="auto">
          <a:xfrm>
            <a:off x="6207125" y="5648325"/>
            <a:ext cx="50196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IN" altLang="en-US" sz="18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Source: https://kodytechnolab.com/ai-workout-app-solution/</a:t>
            </a:r>
          </a:p>
        </p:txBody>
      </p:sp>
    </p:spTree>
    <p:extLst>
      <p:ext uri="{BB962C8B-B14F-4D97-AF65-F5344CB8AC3E}">
        <p14:creationId xmlns:p14="http://schemas.microsoft.com/office/powerpoint/2010/main" val="37507123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C124E18C-52B7-46EC-5860-1BC6864E32BB}"/>
              </a:ext>
            </a:extLst>
          </p:cNvPr>
          <p:cNvSpPr>
            <a:spLocks noGrp="1" noChangeArrowheads="1"/>
          </p:cNvSpPr>
          <p:nvPr>
            <p:ph type="title"/>
          </p:nvPr>
        </p:nvSpPr>
        <p:spPr/>
        <p:txBody>
          <a:bodyPr/>
          <a:lstStyle/>
          <a:p>
            <a:pPr eaLnBrk="1" hangingPunct="1"/>
            <a:r>
              <a:rPr lang="en-US" altLang="en-US" b="1">
                <a:latin typeface="Times New Roman" panose="02020603050405020304" pitchFamily="18" charset="0"/>
                <a:cs typeface="Times New Roman" panose="02020603050405020304" pitchFamily="18" charset="0"/>
              </a:rPr>
              <a:t>Implementation and Accessibility of FitTrack+</a:t>
            </a:r>
            <a:endParaRPr lang="en-IN" altLang="en-US">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72535B1-F859-3F17-DDCE-5129B4A78DE8}"/>
              </a:ext>
            </a:extLst>
          </p:cNvPr>
          <p:cNvSpPr>
            <a:spLocks noGrp="1"/>
          </p:cNvSpPr>
          <p:nvPr>
            <p:ph sz="half" idx="1"/>
          </p:nvPr>
        </p:nvSpPr>
        <p:spPr>
          <a:xfrm>
            <a:off x="1096963" y="1846263"/>
            <a:ext cx="10058400" cy="4022725"/>
          </a:xfrm>
        </p:spPr>
        <p:txBody>
          <a:bodyPr rtlCol="0">
            <a:normAutofit/>
          </a:bodyPr>
          <a:lstStyle/>
          <a:p>
            <a:pPr marL="342900" indent="-342900" eaLnBrk="1" fontAlgn="auto" hangingPunct="1">
              <a:lnSpc>
                <a:spcPct val="107000"/>
              </a:lnSpc>
              <a:spcAft>
                <a:spcPts val="0"/>
              </a:spcAft>
              <a:buFont typeface="Symbol" panose="05050102010706020507" pitchFamily="18" charset="2"/>
              <a:buChar char=""/>
              <a:defRPr/>
            </a:pPr>
            <a:r>
              <a:rPr lang="en-US" sz="1800" kern="100" dirty="0">
                <a:latin typeface="Times New Roman" panose="02020603050405020304" pitchFamily="18" charset="0"/>
                <a:ea typeface="Calibri" panose="020F0502020204030204" pitchFamily="34" charset="0"/>
              </a:rPr>
              <a:t>Estimated development cost: $25,000–$50,000</a:t>
            </a:r>
            <a:endParaRPr lang="en-IN" sz="1800" kern="100" dirty="0">
              <a:latin typeface="Times New Roman" panose="02020603050405020304" pitchFamily="18" charset="0"/>
              <a:ea typeface="Calibri" panose="020F0502020204030204" pitchFamily="34" charset="0"/>
            </a:endParaRPr>
          </a:p>
          <a:p>
            <a:pPr marL="342900" indent="-342900" eaLnBrk="1" fontAlgn="auto" hangingPunct="1">
              <a:lnSpc>
                <a:spcPct val="107000"/>
              </a:lnSpc>
              <a:spcAft>
                <a:spcPts val="0"/>
              </a:spcAft>
              <a:buFont typeface="Symbol" panose="05050102010706020507" pitchFamily="18" charset="2"/>
              <a:buChar char=""/>
              <a:defRPr/>
            </a:pPr>
            <a:r>
              <a:rPr lang="en-US" sz="1800" kern="100" dirty="0">
                <a:latin typeface="Times New Roman" panose="02020603050405020304" pitchFamily="18" charset="0"/>
                <a:ea typeface="Calibri" panose="020F0502020204030204" pitchFamily="34" charset="0"/>
              </a:rPr>
              <a:t>Maintenance and updates required monthly</a:t>
            </a:r>
            <a:endParaRPr lang="en-IN" sz="1800" kern="100" dirty="0">
              <a:latin typeface="Times New Roman" panose="02020603050405020304" pitchFamily="18" charset="0"/>
              <a:ea typeface="Calibri" panose="020F0502020204030204" pitchFamily="34" charset="0"/>
            </a:endParaRPr>
          </a:p>
          <a:p>
            <a:pPr marL="342900" indent="-342900" eaLnBrk="1" fontAlgn="auto" hangingPunct="1">
              <a:lnSpc>
                <a:spcPct val="107000"/>
              </a:lnSpc>
              <a:spcAft>
                <a:spcPts val="0"/>
              </a:spcAft>
              <a:buFont typeface="Symbol" panose="05050102010706020507" pitchFamily="18" charset="2"/>
              <a:buChar char=""/>
              <a:defRPr/>
            </a:pPr>
            <a:r>
              <a:rPr lang="en-US" sz="1800" kern="100" dirty="0">
                <a:latin typeface="Times New Roman" panose="02020603050405020304" pitchFamily="18" charset="0"/>
                <a:ea typeface="Calibri" panose="020F0502020204030204" pitchFamily="34" charset="0"/>
              </a:rPr>
              <a:t>Available on Google Play Store and Apple App Store</a:t>
            </a:r>
            <a:endParaRPr lang="en-IN" sz="1800" kern="100" dirty="0">
              <a:latin typeface="Times New Roman" panose="02020603050405020304" pitchFamily="18" charset="0"/>
              <a:ea typeface="Calibri" panose="020F0502020204030204" pitchFamily="34" charset="0"/>
            </a:endParaRPr>
          </a:p>
          <a:p>
            <a:pPr marL="342900" indent="-342900" eaLnBrk="1" fontAlgn="auto" hangingPunct="1">
              <a:lnSpc>
                <a:spcPct val="107000"/>
              </a:lnSpc>
              <a:spcAft>
                <a:spcPts val="0"/>
              </a:spcAft>
              <a:buFont typeface="Symbol" panose="05050102010706020507" pitchFamily="18" charset="2"/>
              <a:buChar char=""/>
              <a:defRPr/>
            </a:pPr>
            <a:r>
              <a:rPr lang="en-US" sz="1800" kern="100" dirty="0">
                <a:latin typeface="Times New Roman" panose="02020603050405020304" pitchFamily="18" charset="0"/>
                <a:ea typeface="Calibri" panose="020F0502020204030204" pitchFamily="34" charset="0"/>
              </a:rPr>
              <a:t>Users download the app and create an account</a:t>
            </a:r>
            <a:endParaRPr lang="en-IN" sz="1800" kern="100" dirty="0">
              <a:latin typeface="Times New Roman" panose="02020603050405020304" pitchFamily="18" charset="0"/>
              <a:ea typeface="Calibri" panose="020F0502020204030204" pitchFamily="34" charset="0"/>
            </a:endParaRPr>
          </a:p>
          <a:p>
            <a:pPr marL="342900" indent="-342900" eaLnBrk="1" fontAlgn="auto" hangingPunct="1">
              <a:lnSpc>
                <a:spcPct val="107000"/>
              </a:lnSpc>
              <a:spcAft>
                <a:spcPts val="800"/>
              </a:spcAft>
              <a:buFont typeface="Symbol" panose="05050102010706020507" pitchFamily="18" charset="2"/>
              <a:buChar char=""/>
              <a:defRPr/>
            </a:pPr>
            <a:r>
              <a:rPr lang="en-US" sz="1800" kern="100" dirty="0">
                <a:latin typeface="Times New Roman" panose="02020603050405020304" pitchFamily="18" charset="0"/>
                <a:ea typeface="Calibri" panose="020F0502020204030204" pitchFamily="34" charset="0"/>
              </a:rPr>
              <a:t>App tracks diet, physical activity and health metrics</a:t>
            </a:r>
            <a:endParaRPr lang="en-IN" sz="1800" kern="100" dirty="0">
              <a:latin typeface="Times New Roman" panose="02020603050405020304" pitchFamily="18" charset="0"/>
              <a:ea typeface="Calibri" panose="020F0502020204030204" pitchFamily="34" charset="0"/>
            </a:endParaRPr>
          </a:p>
          <a:p>
            <a:pPr eaLnBrk="1" fontAlgn="auto" hangingPunct="1">
              <a:spcAft>
                <a:spcPts val="0"/>
              </a:spcAft>
              <a:defRPr/>
            </a:pPr>
            <a:endParaRPr lang="en-IN" dirty="0">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530609AE-1108-5A5C-9984-0E40214A4CB2}"/>
              </a:ext>
            </a:extLst>
          </p:cNvPr>
          <p:cNvGraphicFramePr>
            <a:graphicFrameLocks noGrp="1"/>
          </p:cNvGraphicFramePr>
          <p:nvPr/>
        </p:nvGraphicFramePr>
        <p:xfrm>
          <a:off x="7078663" y="1846263"/>
          <a:ext cx="4670424" cy="4130673"/>
        </p:xfrm>
        <a:graphic>
          <a:graphicData uri="http://schemas.openxmlformats.org/drawingml/2006/table">
            <a:tbl>
              <a:tblPr firstRow="1" firstCol="1" bandRow="1">
                <a:tableStyleId>{5C22544A-7EE6-4342-B048-85BDC9FD1C3A}</a:tableStyleId>
              </a:tblPr>
              <a:tblGrid>
                <a:gridCol w="1556808">
                  <a:extLst>
                    <a:ext uri="{9D8B030D-6E8A-4147-A177-3AD203B41FA5}">
                      <a16:colId xmlns:a16="http://schemas.microsoft.com/office/drawing/2014/main" val="20000"/>
                    </a:ext>
                  </a:extLst>
                </a:gridCol>
                <a:gridCol w="1556808">
                  <a:extLst>
                    <a:ext uri="{9D8B030D-6E8A-4147-A177-3AD203B41FA5}">
                      <a16:colId xmlns:a16="http://schemas.microsoft.com/office/drawing/2014/main" val="20001"/>
                    </a:ext>
                  </a:extLst>
                </a:gridCol>
                <a:gridCol w="1556808">
                  <a:extLst>
                    <a:ext uri="{9D8B030D-6E8A-4147-A177-3AD203B41FA5}">
                      <a16:colId xmlns:a16="http://schemas.microsoft.com/office/drawing/2014/main" val="20002"/>
                    </a:ext>
                  </a:extLst>
                </a:gridCol>
              </a:tblGrid>
              <a:tr h="208677">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Component</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Description</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Estimated Cost</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10000"/>
                  </a:ext>
                </a:extLst>
              </a:tr>
              <a:tr h="656178">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App Design (UI/UX)</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Designing user interface, layout, and user experience for easy navigation</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$3,000 – $8,000</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10001"/>
                  </a:ext>
                </a:extLst>
              </a:tr>
              <a:tr h="432428">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App Development</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Coding the application for Android and iOS platforms</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$15,000 – $30,000</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10002"/>
                  </a:ext>
                </a:extLst>
              </a:tr>
              <a:tr h="656178">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Health Data Integration</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Integration with platforms such as Apple Health and Google Fit</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$3,000 – $7,000</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10003"/>
                  </a:ext>
                </a:extLst>
              </a:tr>
              <a:tr h="432428">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Database &amp; Cloud Storage</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Secure storage of user health data and analytics</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$2,000 – $5,000</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10004"/>
                  </a:ext>
                </a:extLst>
              </a:tr>
              <a:tr h="656178">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Testing &amp; Quality Assurance</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Ensuring the app works properly without technical issues</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$2,000 – $4,000</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10005"/>
                  </a:ext>
                </a:extLst>
              </a:tr>
              <a:tr h="656178">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Deployment</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Publishing the app on Google Play Store and Apple App Store</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$500 – $1,500</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10006"/>
                  </a:ext>
                </a:extLst>
              </a:tr>
              <a:tr h="432428">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Maintenance &amp; Updates (Annual)</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a:effectLst/>
                          <a:latin typeface="Times New Roman" panose="02020603050405020304" pitchFamily="18" charset="0"/>
                          <a:cs typeface="Times New Roman" panose="02020603050405020304" pitchFamily="18" charset="0"/>
                        </a:rPr>
                        <a:t>Server costs, updates, bug fixes, and technical support</a:t>
                      </a:r>
                      <a:endParaRPr lang="en-IN" sz="10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nSpc>
                          <a:spcPct val="107000"/>
                        </a:lnSpc>
                        <a:spcAft>
                          <a:spcPts val="800"/>
                        </a:spcAft>
                        <a:buNone/>
                      </a:pPr>
                      <a:r>
                        <a:rPr lang="en-IN" sz="1000" kern="100" dirty="0">
                          <a:effectLst/>
                          <a:latin typeface="Times New Roman" panose="02020603050405020304" pitchFamily="18" charset="0"/>
                          <a:cs typeface="Times New Roman" panose="02020603050405020304" pitchFamily="18" charset="0"/>
                        </a:rPr>
                        <a:t>$5,000 – $10,000</a:t>
                      </a:r>
                      <a:endParaRPr lang="en-IN" sz="10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984682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0E2918C3-519C-4209-DDD3-8F31D36CCCDA}"/>
              </a:ext>
            </a:extLst>
          </p:cNvPr>
          <p:cNvSpPr>
            <a:spLocks noGrp="1" noChangeArrowheads="1"/>
          </p:cNvSpPr>
          <p:nvPr>
            <p:ph type="title"/>
          </p:nvPr>
        </p:nvSpPr>
        <p:spPr/>
        <p:txBody>
          <a:bodyPr/>
          <a:lstStyle/>
          <a:p>
            <a:pPr eaLnBrk="1" hangingPunct="1"/>
            <a:r>
              <a:rPr lang="en-IN" altLang="en-US" b="1">
                <a:latin typeface="Times New Roman" panose="02020603050405020304" pitchFamily="18" charset="0"/>
                <a:cs typeface="Calibri" panose="020F0502020204030204" pitchFamily="34" charset="0"/>
              </a:rPr>
              <a:t>Evaluation of the Intervention</a:t>
            </a:r>
            <a:endParaRPr lang="en-IN" altLang="en-US"/>
          </a:p>
        </p:txBody>
      </p:sp>
      <p:sp>
        <p:nvSpPr>
          <p:cNvPr id="3" name="Content Placeholder 2">
            <a:extLst>
              <a:ext uri="{FF2B5EF4-FFF2-40B4-BE49-F238E27FC236}">
                <a16:creationId xmlns:a16="http://schemas.microsoft.com/office/drawing/2014/main" id="{8174CAEA-F7F8-D3C1-C5E1-2BD0023F9204}"/>
              </a:ext>
            </a:extLst>
          </p:cNvPr>
          <p:cNvSpPr>
            <a:spLocks noGrp="1"/>
          </p:cNvSpPr>
          <p:nvPr>
            <p:ph sz="half" idx="1"/>
          </p:nvPr>
        </p:nvSpPr>
        <p:spPr/>
        <p:txBody>
          <a:bodyPr rtlCol="0">
            <a:normAutofit/>
          </a:bodyPr>
          <a:lstStyle/>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Evaluation measures effectiveness of the digital intervention (Chen and Peng, 2022).</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Outcomes include BMI reduction and increased activity levels (</a:t>
            </a:r>
            <a:r>
              <a:rPr lang="en-IN" sz="1800" kern="100" dirty="0" err="1">
                <a:latin typeface="Times New Roman" panose="02020603050405020304" pitchFamily="18" charset="0"/>
                <a:ea typeface="Calibri" panose="020F0502020204030204" pitchFamily="34" charset="0"/>
              </a:rPr>
              <a:t>Motevalli</a:t>
            </a:r>
            <a:r>
              <a:rPr lang="en-IN" sz="1800" kern="100" dirty="0">
                <a:latin typeface="Times New Roman" panose="02020603050405020304" pitchFamily="18" charset="0"/>
                <a:ea typeface="Calibri" panose="020F0502020204030204" pitchFamily="34" charset="0"/>
              </a:rPr>
              <a:t>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App engagement and usage rates indicate user participation (Asbjørnsen et al., 2025).</a:t>
            </a:r>
          </a:p>
          <a:p>
            <a:pPr marL="342900" indent="-342900" algn="just" eaLnBrk="1" fontAlgn="auto" hangingPunct="1">
              <a:lnSpc>
                <a:spcPct val="107000"/>
              </a:lnSpc>
              <a:spcAft>
                <a:spcPts val="800"/>
              </a:spcAft>
              <a:buSzPts val="1000"/>
              <a:buFont typeface="Symbol" panose="05050102010706020507" pitchFamily="18" charset="2"/>
              <a:buChar char=""/>
              <a:tabLst>
                <a:tab pos="457200" algn="l"/>
              </a:tabLst>
              <a:defRPr/>
            </a:pPr>
            <a:r>
              <a:rPr lang="en-IN" sz="1800" kern="100" dirty="0">
                <a:latin typeface="Times New Roman" panose="02020603050405020304" pitchFamily="18" charset="0"/>
                <a:ea typeface="Calibri" panose="020F0502020204030204" pitchFamily="34" charset="0"/>
              </a:rPr>
              <a:t>Evaluation improves future digital health programmes (</a:t>
            </a:r>
            <a:r>
              <a:rPr lang="en-IN" sz="1800" kern="100" dirty="0" err="1">
                <a:latin typeface="Times New Roman" panose="02020603050405020304" pitchFamily="18" charset="0"/>
                <a:ea typeface="Calibri" panose="020F0502020204030204" pitchFamily="34" charset="0"/>
              </a:rPr>
              <a:t>Shaluhiyah</a:t>
            </a:r>
            <a:r>
              <a:rPr lang="en-IN" sz="1800" kern="100" dirty="0">
                <a:latin typeface="Times New Roman" panose="02020603050405020304" pitchFamily="18" charset="0"/>
                <a:ea typeface="Calibri" panose="020F0502020204030204" pitchFamily="34" charset="0"/>
              </a:rPr>
              <a:t> et al., 2025).</a:t>
            </a:r>
          </a:p>
          <a:p>
            <a:pPr eaLnBrk="1" fontAlgn="auto" hangingPunct="1">
              <a:spcAft>
                <a:spcPts val="0"/>
              </a:spcAft>
              <a:defRPr/>
            </a:pPr>
            <a:endParaRPr lang="en-IN" dirty="0"/>
          </a:p>
        </p:txBody>
      </p:sp>
      <p:pic>
        <p:nvPicPr>
          <p:cNvPr id="25604" name="Content Placeholder 4">
            <a:extLst>
              <a:ext uri="{FF2B5EF4-FFF2-40B4-BE49-F238E27FC236}">
                <a16:creationId xmlns:a16="http://schemas.microsoft.com/office/drawing/2014/main" id="{7FE17053-E090-0FC5-3AD7-8C6C018D199C}"/>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675438" y="1846263"/>
            <a:ext cx="4022725" cy="3762375"/>
          </a:xfrm>
        </p:spPr>
      </p:pic>
      <p:sp>
        <p:nvSpPr>
          <p:cNvPr id="25605" name="TextBox 3">
            <a:extLst>
              <a:ext uri="{FF2B5EF4-FFF2-40B4-BE49-F238E27FC236}">
                <a16:creationId xmlns:a16="http://schemas.microsoft.com/office/drawing/2014/main" id="{3068825E-9881-0B6B-28C8-56B71CBE2DBD}"/>
              </a:ext>
            </a:extLst>
          </p:cNvPr>
          <p:cNvSpPr txBox="1">
            <a:spLocks noChangeArrowheads="1"/>
          </p:cNvSpPr>
          <p:nvPr/>
        </p:nvSpPr>
        <p:spPr bwMode="auto">
          <a:xfrm>
            <a:off x="6675438" y="5716588"/>
            <a:ext cx="3870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ptos" panose="020B00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ptos" panose="020B00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ptos" panose="020B00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ptos" panose="020B00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ptos" panose="020B00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IN" altLang="en-US"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Source: https://tryfittrack.com/pages/my-health-app</a:t>
            </a:r>
          </a:p>
        </p:txBody>
      </p:sp>
    </p:spTree>
    <p:extLst>
      <p:ext uri="{BB962C8B-B14F-4D97-AF65-F5344CB8AC3E}">
        <p14:creationId xmlns:p14="http://schemas.microsoft.com/office/powerpoint/2010/main" val="15835668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0C64A2FF-1328-7CB2-9DD1-843222AC77EA}"/>
              </a:ext>
            </a:extLst>
          </p:cNvPr>
          <p:cNvSpPr>
            <a:spLocks noGrp="1" noChangeArrowheads="1"/>
          </p:cNvSpPr>
          <p:nvPr>
            <p:ph type="title"/>
          </p:nvPr>
        </p:nvSpPr>
        <p:spPr>
          <a:xfrm>
            <a:off x="920750" y="263525"/>
            <a:ext cx="10058400" cy="1450975"/>
          </a:xfrm>
        </p:spPr>
        <p:txBody>
          <a:bodyPr/>
          <a:lstStyle/>
          <a:p>
            <a:pPr eaLnBrk="1" hangingPunct="1"/>
            <a:r>
              <a:rPr lang="en-IN" altLang="en-US" b="1">
                <a:latin typeface="Times New Roman" panose="02020603050405020304" pitchFamily="18" charset="0"/>
                <a:cs typeface="Calibri" panose="020F0502020204030204" pitchFamily="34" charset="0"/>
              </a:rPr>
              <a:t>Critical Evaluation of the Model</a:t>
            </a:r>
            <a:endParaRPr lang="en-IN" altLang="en-US"/>
          </a:p>
        </p:txBody>
      </p:sp>
      <p:sp>
        <p:nvSpPr>
          <p:cNvPr id="3" name="Content Placeholder 2">
            <a:extLst>
              <a:ext uri="{FF2B5EF4-FFF2-40B4-BE49-F238E27FC236}">
                <a16:creationId xmlns:a16="http://schemas.microsoft.com/office/drawing/2014/main" id="{72A2D635-24E5-787E-9002-E6BB63B50AC2}"/>
              </a:ext>
            </a:extLst>
          </p:cNvPr>
          <p:cNvSpPr>
            <a:spLocks noGrp="1"/>
          </p:cNvSpPr>
          <p:nvPr>
            <p:ph sz="half" idx="1"/>
          </p:nvPr>
        </p:nvSpPr>
        <p:spPr>
          <a:xfrm>
            <a:off x="838200" y="1825625"/>
            <a:ext cx="5181600" cy="4845050"/>
          </a:xfrm>
        </p:spPr>
        <p:txBody>
          <a:bodyPr rtlCol="0">
            <a:normAutofit fontScale="70000" lnSpcReduction="20000"/>
          </a:bodyPr>
          <a:lstStyle/>
          <a:p>
            <a:pPr eaLnBrk="1" fontAlgn="auto" hangingPunct="1">
              <a:lnSpc>
                <a:spcPct val="107000"/>
              </a:lnSpc>
              <a:spcAft>
                <a:spcPts val="800"/>
              </a:spcAft>
              <a:buFont typeface="Arial" panose="020B0604020202020204" pitchFamily="34" charset="0"/>
              <a:buNone/>
              <a:defRPr/>
            </a:pPr>
            <a:r>
              <a:rPr lang="en-IN" sz="2000" b="1" kern="100" dirty="0">
                <a:latin typeface="Times New Roman" panose="02020603050405020304" pitchFamily="18" charset="0"/>
                <a:ea typeface="Calibri" panose="020F0502020204030204" pitchFamily="34" charset="0"/>
              </a:rPr>
              <a:t>Strengths</a:t>
            </a:r>
            <a:endParaRPr lang="en-IN" sz="2000" kern="100" dirty="0">
              <a:latin typeface="Times New Roman" panose="02020603050405020304" pitchFamily="18" charset="0"/>
              <a:ea typeface="Calibri" panose="020F0502020204030204" pitchFamily="34" charset="0"/>
            </a:endParaRPr>
          </a:p>
          <a:p>
            <a:pPr marL="342900" indent="-342900" eaLnBrk="1" fontAlgn="auto" hangingPunct="1">
              <a:lnSpc>
                <a:spcPct val="107000"/>
              </a:lnSpc>
              <a:spcAft>
                <a:spcPts val="800"/>
              </a:spcAft>
              <a:buSzPts val="1000"/>
              <a:buFont typeface="Symbol" panose="05050102010706020507" pitchFamily="18" charset="2"/>
              <a:buChar char=""/>
              <a:tabLst>
                <a:tab pos="457200" algn="l"/>
              </a:tabLst>
              <a:defRPr/>
            </a:pPr>
            <a:r>
              <a:rPr lang="en-IN" sz="2600" kern="100" dirty="0">
                <a:latin typeface="Times New Roman" panose="02020603050405020304" pitchFamily="18" charset="0"/>
                <a:ea typeface="Calibri" panose="020F0502020204030204" pitchFamily="34" charset="0"/>
              </a:rPr>
              <a:t>Provides systematic planning framework (Maleki et al., 2025)</a:t>
            </a:r>
          </a:p>
          <a:p>
            <a:pPr marL="342900" indent="-342900" eaLnBrk="1" fontAlgn="auto" hangingPunct="1">
              <a:lnSpc>
                <a:spcPct val="107000"/>
              </a:lnSpc>
              <a:spcAft>
                <a:spcPts val="800"/>
              </a:spcAft>
              <a:buSzPts val="1000"/>
              <a:buFont typeface="Symbol" panose="05050102010706020507" pitchFamily="18" charset="2"/>
              <a:buChar char=""/>
              <a:tabLst>
                <a:tab pos="457200" algn="l"/>
              </a:tabLst>
              <a:defRPr/>
            </a:pPr>
            <a:r>
              <a:rPr lang="en-IN" sz="2600" kern="100" dirty="0">
                <a:latin typeface="Times New Roman" panose="02020603050405020304" pitchFamily="18" charset="0"/>
                <a:ea typeface="Calibri" panose="020F0502020204030204" pitchFamily="34" charset="0"/>
              </a:rPr>
              <a:t>Identifies behavioural, environmental and social determinants (Selvaraj and Sriram, 2022)</a:t>
            </a:r>
          </a:p>
          <a:p>
            <a:pPr marL="342900" indent="-342900" eaLnBrk="1" fontAlgn="auto" hangingPunct="1">
              <a:lnSpc>
                <a:spcPct val="107000"/>
              </a:lnSpc>
              <a:spcAft>
                <a:spcPts val="800"/>
              </a:spcAft>
              <a:buSzPts val="1000"/>
              <a:buFont typeface="Symbol" panose="05050102010706020507" pitchFamily="18" charset="2"/>
              <a:buChar char=""/>
              <a:tabLst>
                <a:tab pos="457200" algn="l"/>
              </a:tabLst>
              <a:defRPr/>
            </a:pPr>
            <a:r>
              <a:rPr lang="en-IN" sz="2600" kern="100" dirty="0">
                <a:latin typeface="Times New Roman" panose="02020603050405020304" pitchFamily="18" charset="0"/>
                <a:ea typeface="Calibri" panose="020F0502020204030204" pitchFamily="34" charset="0"/>
              </a:rPr>
              <a:t>Supports targeted health promotion interventions (</a:t>
            </a:r>
            <a:r>
              <a:rPr lang="en-IN" sz="2600" kern="100" dirty="0" err="1">
                <a:latin typeface="Times New Roman" panose="02020603050405020304" pitchFamily="18" charset="0"/>
                <a:ea typeface="Calibri" panose="020F0502020204030204" pitchFamily="34" charset="0"/>
              </a:rPr>
              <a:t>Orsso</a:t>
            </a:r>
            <a:r>
              <a:rPr lang="en-IN" sz="2600" kern="100" dirty="0">
                <a:latin typeface="Times New Roman" panose="02020603050405020304" pitchFamily="18" charset="0"/>
                <a:ea typeface="Calibri" panose="020F0502020204030204" pitchFamily="34" charset="0"/>
              </a:rPr>
              <a:t> et al., 2024)</a:t>
            </a:r>
          </a:p>
          <a:p>
            <a:pPr eaLnBrk="1" fontAlgn="auto" hangingPunct="1">
              <a:lnSpc>
                <a:spcPct val="107000"/>
              </a:lnSpc>
              <a:spcAft>
                <a:spcPts val="800"/>
              </a:spcAft>
              <a:buFont typeface="Arial" panose="020B0604020202020204" pitchFamily="34" charset="0"/>
              <a:buNone/>
              <a:defRPr/>
            </a:pPr>
            <a:r>
              <a:rPr lang="en-IN" sz="2000" b="1" kern="100" dirty="0">
                <a:latin typeface="Times New Roman" panose="02020603050405020304" pitchFamily="18" charset="0"/>
                <a:ea typeface="Calibri" panose="020F0502020204030204" pitchFamily="34" charset="0"/>
              </a:rPr>
              <a:t>Limitations</a:t>
            </a:r>
            <a:endParaRPr lang="en-IN" sz="2000" kern="100" dirty="0">
              <a:latin typeface="Times New Roman" panose="02020603050405020304" pitchFamily="18" charset="0"/>
              <a:ea typeface="Calibri" panose="020F0502020204030204" pitchFamily="34" charset="0"/>
            </a:endParaRPr>
          </a:p>
          <a:p>
            <a:pPr marL="342900" indent="-342900" eaLnBrk="1" fontAlgn="auto" hangingPunct="1">
              <a:lnSpc>
                <a:spcPct val="107000"/>
              </a:lnSpc>
              <a:spcAft>
                <a:spcPts val="800"/>
              </a:spcAft>
              <a:buSzPts val="1000"/>
              <a:buFont typeface="Symbol" panose="05050102010706020507" pitchFamily="18" charset="2"/>
              <a:buChar char=""/>
              <a:tabLst>
                <a:tab pos="457200" algn="l"/>
              </a:tabLst>
              <a:defRPr/>
            </a:pPr>
            <a:r>
              <a:rPr lang="en-IN" sz="2600" kern="100" dirty="0">
                <a:latin typeface="Times New Roman" panose="02020603050405020304" pitchFamily="18" charset="0"/>
                <a:ea typeface="Calibri" panose="020F0502020204030204" pitchFamily="34" charset="0"/>
              </a:rPr>
              <a:t>Requires extensive data collection and resources (</a:t>
            </a:r>
            <a:r>
              <a:rPr lang="en-IN" sz="2600" kern="100" dirty="0" err="1">
                <a:latin typeface="Times New Roman" panose="02020603050405020304" pitchFamily="18" charset="0"/>
                <a:ea typeface="Calibri" panose="020F0502020204030204" pitchFamily="34" charset="0"/>
              </a:rPr>
              <a:t>Shaluhiyah</a:t>
            </a:r>
            <a:r>
              <a:rPr lang="en-IN" sz="2600" kern="100" dirty="0">
                <a:latin typeface="Times New Roman" panose="02020603050405020304" pitchFamily="18" charset="0"/>
                <a:ea typeface="Calibri" panose="020F0502020204030204" pitchFamily="34" charset="0"/>
              </a:rPr>
              <a:t> et al., 2025)</a:t>
            </a:r>
          </a:p>
          <a:p>
            <a:pPr marL="342900" indent="-342900" eaLnBrk="1" fontAlgn="auto" hangingPunct="1">
              <a:lnSpc>
                <a:spcPct val="107000"/>
              </a:lnSpc>
              <a:spcAft>
                <a:spcPts val="800"/>
              </a:spcAft>
              <a:buSzPts val="1000"/>
              <a:buFont typeface="Symbol" panose="05050102010706020507" pitchFamily="18" charset="2"/>
              <a:buChar char=""/>
              <a:tabLst>
                <a:tab pos="457200" algn="l"/>
              </a:tabLst>
              <a:defRPr/>
            </a:pPr>
            <a:r>
              <a:rPr lang="en-IN" sz="2600" kern="100" dirty="0">
                <a:latin typeface="Times New Roman" panose="02020603050405020304" pitchFamily="18" charset="0"/>
                <a:ea typeface="Calibri" panose="020F0502020204030204" pitchFamily="34" charset="0"/>
              </a:rPr>
              <a:t>Implementation may be time-consuming</a:t>
            </a:r>
          </a:p>
          <a:p>
            <a:pPr marL="342900" indent="-342900" eaLnBrk="1" fontAlgn="auto" hangingPunct="1">
              <a:lnSpc>
                <a:spcPct val="107000"/>
              </a:lnSpc>
              <a:spcAft>
                <a:spcPts val="800"/>
              </a:spcAft>
              <a:buSzPts val="1000"/>
              <a:buFont typeface="Symbol" panose="05050102010706020507" pitchFamily="18" charset="2"/>
              <a:buChar char=""/>
              <a:tabLst>
                <a:tab pos="457200" algn="l"/>
              </a:tabLst>
              <a:defRPr/>
            </a:pPr>
            <a:r>
              <a:rPr lang="en-IN" sz="2600" kern="100" dirty="0">
                <a:latin typeface="Times New Roman" panose="02020603050405020304" pitchFamily="18" charset="0"/>
                <a:ea typeface="Calibri" panose="020F0502020204030204" pitchFamily="34" charset="0"/>
              </a:rPr>
              <a:t>Requires multidisciplinary collaboration</a:t>
            </a:r>
          </a:p>
          <a:p>
            <a:pPr eaLnBrk="1" fontAlgn="auto" hangingPunct="1">
              <a:spcAft>
                <a:spcPts val="0"/>
              </a:spcAft>
              <a:defRPr/>
            </a:pPr>
            <a:endParaRPr lang="en-IN" dirty="0"/>
          </a:p>
        </p:txBody>
      </p:sp>
      <p:pic>
        <p:nvPicPr>
          <p:cNvPr id="27652" name="Content Placeholder 9">
            <a:extLst>
              <a:ext uri="{FF2B5EF4-FFF2-40B4-BE49-F238E27FC236}">
                <a16:creationId xmlns:a16="http://schemas.microsoft.com/office/drawing/2014/main" id="{3FBCC521-0B85-1F26-92A5-8B7841070309}"/>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56325" y="1846263"/>
            <a:ext cx="5462588" cy="3578225"/>
          </a:xfrm>
        </p:spPr>
      </p:pic>
    </p:spTree>
    <p:extLst>
      <p:ext uri="{BB962C8B-B14F-4D97-AF65-F5344CB8AC3E}">
        <p14:creationId xmlns:p14="http://schemas.microsoft.com/office/powerpoint/2010/main" val="7950570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1DBFC212-0F43-F32E-A6D3-04285C353F3F}"/>
              </a:ext>
            </a:extLst>
          </p:cNvPr>
          <p:cNvSpPr>
            <a:spLocks noGrp="1" noChangeArrowheads="1"/>
          </p:cNvSpPr>
          <p:nvPr>
            <p:ph type="title"/>
          </p:nvPr>
        </p:nvSpPr>
        <p:spPr>
          <a:xfrm>
            <a:off x="731838" y="0"/>
            <a:ext cx="10475912" cy="1450975"/>
          </a:xfrm>
        </p:spPr>
        <p:txBody>
          <a:bodyPr/>
          <a:lstStyle/>
          <a:p>
            <a:pPr eaLnBrk="1" hangingPunct="1"/>
            <a:r>
              <a:rPr lang="en-IN" altLang="en-US" b="1">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C09A4EE5-D72C-D756-E28A-2374289AE2C1}"/>
              </a:ext>
            </a:extLst>
          </p:cNvPr>
          <p:cNvSpPr>
            <a:spLocks noGrp="1"/>
          </p:cNvSpPr>
          <p:nvPr>
            <p:ph sz="half" idx="1"/>
          </p:nvPr>
        </p:nvSpPr>
        <p:spPr>
          <a:xfrm>
            <a:off x="838200" y="1730375"/>
            <a:ext cx="10263188" cy="4406900"/>
          </a:xfrm>
        </p:spPr>
        <p:txBody>
          <a:bodyPr rtlCol="0">
            <a:noAutofit/>
          </a:bodyPr>
          <a:lstStyle/>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Asbjørnsen, R.A., </a:t>
            </a:r>
            <a:r>
              <a:rPr lang="en-IN" sz="750" kern="100" dirty="0" err="1">
                <a:latin typeface="Times New Roman" panose="02020603050405020304" pitchFamily="18" charset="0"/>
                <a:ea typeface="Calibri" panose="020F0502020204030204" pitchFamily="34" charset="0"/>
              </a:rPr>
              <a:t>Børøsund</a:t>
            </a:r>
            <a:r>
              <a:rPr lang="en-IN" sz="750" kern="100" dirty="0">
                <a:latin typeface="Times New Roman" panose="02020603050405020304" pitchFamily="18" charset="0"/>
                <a:ea typeface="Calibri" panose="020F0502020204030204" pitchFamily="34" charset="0"/>
              </a:rPr>
              <a:t>, E., </a:t>
            </a:r>
            <a:r>
              <a:rPr lang="en-IN" sz="750" kern="100" dirty="0" err="1">
                <a:latin typeface="Times New Roman" panose="02020603050405020304" pitchFamily="18" charset="0"/>
                <a:ea typeface="Calibri" panose="020F0502020204030204" pitchFamily="34" charset="0"/>
              </a:rPr>
              <a:t>Hjelmesæth</a:t>
            </a:r>
            <a:r>
              <a:rPr lang="en-IN" sz="750" kern="100" dirty="0">
                <a:latin typeface="Times New Roman" panose="02020603050405020304" pitchFamily="18" charset="0"/>
                <a:ea typeface="Calibri" panose="020F0502020204030204" pitchFamily="34" charset="0"/>
              </a:rPr>
              <a:t>, J., </a:t>
            </a:r>
            <a:r>
              <a:rPr lang="en-IN" sz="750" kern="100" dirty="0" err="1">
                <a:latin typeface="Times New Roman" panose="02020603050405020304" pitchFamily="18" charset="0"/>
                <a:ea typeface="Calibri" panose="020F0502020204030204" pitchFamily="34" charset="0"/>
              </a:rPr>
              <a:t>Smedsrød</a:t>
            </a:r>
            <a:r>
              <a:rPr lang="en-IN" sz="750" kern="100" dirty="0">
                <a:latin typeface="Times New Roman" panose="02020603050405020304" pitchFamily="18" charset="0"/>
                <a:ea typeface="Calibri" panose="020F0502020204030204" pitchFamily="34" charset="0"/>
              </a:rPr>
              <a:t>, M.L., Ollivier, M., Wentzel, J., Clark, M.M., van Gemert-</a:t>
            </a:r>
            <a:r>
              <a:rPr lang="en-IN" sz="750" kern="100" dirty="0" err="1">
                <a:latin typeface="Times New Roman" panose="02020603050405020304" pitchFamily="18" charset="0"/>
                <a:ea typeface="Calibri" panose="020F0502020204030204" pitchFamily="34" charset="0"/>
              </a:rPr>
              <a:t>Pijnen</a:t>
            </a:r>
            <a:r>
              <a:rPr lang="en-IN" sz="750" kern="100" dirty="0">
                <a:latin typeface="Times New Roman" panose="02020603050405020304" pitchFamily="18" charset="0"/>
                <a:ea typeface="Calibri" panose="020F0502020204030204" pitchFamily="34" charset="0"/>
              </a:rPr>
              <a:t>, J.E. and Solberg Nes, L. (2025) ‘Digital behaviour change intervention for weight loss maintenance in adults with obesity: a feasibility pilot study of </a:t>
            </a:r>
            <a:r>
              <a:rPr lang="en-IN" sz="750" kern="100" dirty="0" err="1">
                <a:latin typeface="Times New Roman" panose="02020603050405020304" pitchFamily="18" charset="0"/>
                <a:ea typeface="Calibri" panose="020F0502020204030204" pitchFamily="34" charset="0"/>
              </a:rPr>
              <a:t>eCHANGE</a:t>
            </a:r>
            <a:r>
              <a:rPr lang="en-IN" sz="750" kern="100" dirty="0">
                <a:latin typeface="Times New Roman" panose="02020603050405020304" pitchFamily="18" charset="0"/>
                <a:ea typeface="Calibri" panose="020F0502020204030204" pitchFamily="34" charset="0"/>
              </a:rPr>
              <a:t>’, </a:t>
            </a:r>
            <a:r>
              <a:rPr lang="en-IN" sz="750" i="1" kern="100" dirty="0">
                <a:latin typeface="Times New Roman" panose="02020603050405020304" pitchFamily="18" charset="0"/>
                <a:ea typeface="Calibri" panose="020F0502020204030204" pitchFamily="34" charset="0"/>
              </a:rPr>
              <a:t>Behaviour &amp; Information Technology</a:t>
            </a:r>
            <a:r>
              <a:rPr lang="en-IN" sz="750" kern="100" dirty="0">
                <a:latin typeface="Times New Roman" panose="02020603050405020304" pitchFamily="18" charset="0"/>
                <a:ea typeface="Calibri" panose="020F0502020204030204" pitchFamily="34" charset="0"/>
              </a:rPr>
              <a:t>, 44(11), pp. 2577–2595. Available at: </a:t>
            </a:r>
            <a:r>
              <a:rPr lang="en-IN" sz="750" u="sng" kern="100" dirty="0">
                <a:solidFill>
                  <a:srgbClr val="0563C1"/>
                </a:solidFill>
                <a:latin typeface="Times New Roman" panose="02020603050405020304" pitchFamily="18" charset="0"/>
                <a:ea typeface="Calibri" panose="020F0502020204030204" pitchFamily="34" charset="0"/>
                <a:hlinkClick r:id="rId2"/>
              </a:rPr>
              <a:t>https://www.tandfonline.com/doi/full/10.1080/0144929X.2024.2399299</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Bertoli, S., </a:t>
            </a:r>
            <a:r>
              <a:rPr lang="en-IN" sz="750" kern="100" dirty="0" err="1">
                <a:latin typeface="Times New Roman" panose="02020603050405020304" pitchFamily="18" charset="0"/>
                <a:ea typeface="Calibri" panose="020F0502020204030204" pitchFamily="34" charset="0"/>
              </a:rPr>
              <a:t>Capodaglio</a:t>
            </a:r>
            <a:r>
              <a:rPr lang="en-IN" sz="750" kern="100" dirty="0">
                <a:latin typeface="Times New Roman" panose="02020603050405020304" pitchFamily="18" charset="0"/>
                <a:ea typeface="Calibri" panose="020F0502020204030204" pitchFamily="34" charset="0"/>
              </a:rPr>
              <a:t>, P., Colosimo, S., De Amicis, R.S., </a:t>
            </a:r>
            <a:r>
              <a:rPr lang="en-IN" sz="750" kern="100" dirty="0" err="1">
                <a:latin typeface="Times New Roman" panose="02020603050405020304" pitchFamily="18" charset="0"/>
                <a:ea typeface="Calibri" panose="020F0502020204030204" pitchFamily="34" charset="0"/>
              </a:rPr>
              <a:t>Gilardini</a:t>
            </a:r>
            <a:r>
              <a:rPr lang="en-IN" sz="750" kern="100" dirty="0">
                <a:latin typeface="Times New Roman" panose="02020603050405020304" pitchFamily="18" charset="0"/>
                <a:ea typeface="Calibri" panose="020F0502020204030204" pitchFamily="34" charset="0"/>
              </a:rPr>
              <a:t>, L., Bruno, A., </a:t>
            </a:r>
            <a:r>
              <a:rPr lang="en-IN" sz="750" kern="100" dirty="0" err="1">
                <a:latin typeface="Times New Roman" panose="02020603050405020304" pitchFamily="18" charset="0"/>
                <a:ea typeface="Calibri" panose="020F0502020204030204" pitchFamily="34" charset="0"/>
              </a:rPr>
              <a:t>Mambrini</a:t>
            </a:r>
            <a:r>
              <a:rPr lang="en-IN" sz="750" kern="100" dirty="0">
                <a:latin typeface="Times New Roman" panose="02020603050405020304" pitchFamily="18" charset="0"/>
                <a:ea typeface="Calibri" panose="020F0502020204030204" pitchFamily="34" charset="0"/>
              </a:rPr>
              <a:t>, S.P., </a:t>
            </a:r>
            <a:r>
              <a:rPr lang="en-IN" sz="750" kern="100" dirty="0" err="1">
                <a:latin typeface="Times New Roman" panose="02020603050405020304" pitchFamily="18" charset="0"/>
                <a:ea typeface="Calibri" panose="020F0502020204030204" pitchFamily="34" charset="0"/>
              </a:rPr>
              <a:t>Pietrabissa</a:t>
            </a:r>
            <a:r>
              <a:rPr lang="en-IN" sz="750" kern="100" dirty="0">
                <a:latin typeface="Times New Roman" panose="02020603050405020304" pitchFamily="18" charset="0"/>
                <a:ea typeface="Calibri" panose="020F0502020204030204" pitchFamily="34" charset="0"/>
              </a:rPr>
              <a:t>, G., </a:t>
            </a:r>
            <a:r>
              <a:rPr lang="en-IN" sz="750" kern="100" dirty="0" err="1">
                <a:latin typeface="Times New Roman" panose="02020603050405020304" pitchFamily="18" charset="0"/>
                <a:ea typeface="Calibri" panose="020F0502020204030204" pitchFamily="34" charset="0"/>
              </a:rPr>
              <a:t>Cavaggioni</a:t>
            </a:r>
            <a:r>
              <a:rPr lang="en-IN" sz="750" kern="100" dirty="0">
                <a:latin typeface="Times New Roman" panose="02020603050405020304" pitchFamily="18" charset="0"/>
                <a:ea typeface="Calibri" panose="020F0502020204030204" pitchFamily="34" charset="0"/>
              </a:rPr>
              <a:t>, L., Castelnuovo, G. and Piazzolla, G. (2025) ‘Effectiveness of a digital therapy on 6-month weight loss in people with obesity’, </a:t>
            </a:r>
            <a:r>
              <a:rPr lang="en-IN" sz="750" i="1" kern="100" dirty="0">
                <a:latin typeface="Times New Roman" panose="02020603050405020304" pitchFamily="18" charset="0"/>
                <a:ea typeface="Calibri" panose="020F0502020204030204" pitchFamily="34" charset="0"/>
              </a:rPr>
              <a:t>Journal of Medical Internet Research</a:t>
            </a:r>
            <a:r>
              <a:rPr lang="en-IN" sz="750" kern="100" dirty="0">
                <a:latin typeface="Times New Roman" panose="02020603050405020304" pitchFamily="18" charset="0"/>
                <a:ea typeface="Calibri" panose="020F0502020204030204" pitchFamily="34" charset="0"/>
              </a:rPr>
              <a:t>, 27, p. e72054. Available at: </a:t>
            </a:r>
            <a:r>
              <a:rPr lang="en-IN" sz="750" u="sng" kern="100" dirty="0">
                <a:solidFill>
                  <a:srgbClr val="0563C1"/>
                </a:solidFill>
                <a:latin typeface="Times New Roman" panose="02020603050405020304" pitchFamily="18" charset="0"/>
                <a:ea typeface="Calibri" panose="020F0502020204030204" pitchFamily="34" charset="0"/>
                <a:hlinkClick r:id="rId3"/>
              </a:rPr>
              <a:t>https://www.jmir.org/2025/1/e72054</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Chen, M. and Peng, X. (2022) ‘The evolution and effects of mobile health intervention on weight management’, </a:t>
            </a:r>
            <a:r>
              <a:rPr lang="en-IN" sz="750" i="1" kern="100" dirty="0">
                <a:latin typeface="Times New Roman" panose="02020603050405020304" pitchFamily="18" charset="0"/>
                <a:ea typeface="Calibri" panose="020F0502020204030204" pitchFamily="34" charset="0"/>
              </a:rPr>
              <a:t>Journal of Public Health and Emergency</a:t>
            </a:r>
            <a:r>
              <a:rPr lang="en-IN" sz="750" kern="100" dirty="0">
                <a:latin typeface="Times New Roman" panose="02020603050405020304" pitchFamily="18" charset="0"/>
                <a:ea typeface="Calibri" panose="020F0502020204030204" pitchFamily="34" charset="0"/>
              </a:rPr>
              <a:t>, 6. Available at: </a:t>
            </a:r>
            <a:r>
              <a:rPr lang="en-IN" sz="750" u="sng" kern="100" dirty="0">
                <a:solidFill>
                  <a:srgbClr val="0563C1"/>
                </a:solidFill>
                <a:latin typeface="Times New Roman" panose="02020603050405020304" pitchFamily="18" charset="0"/>
                <a:ea typeface="Calibri" panose="020F0502020204030204" pitchFamily="34" charset="0"/>
                <a:hlinkClick r:id="rId4"/>
              </a:rPr>
              <a:t>https://jphe.amegroups.org/article/view/8623/html</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De Luca, V., </a:t>
            </a:r>
            <a:r>
              <a:rPr lang="en-IN" sz="750" kern="100" dirty="0" err="1">
                <a:latin typeface="Times New Roman" panose="02020603050405020304" pitchFamily="18" charset="0"/>
                <a:ea typeface="Calibri" panose="020F0502020204030204" pitchFamily="34" charset="0"/>
              </a:rPr>
              <a:t>Virgolesi</a:t>
            </a:r>
            <a:r>
              <a:rPr lang="en-IN" sz="750" kern="100" dirty="0">
                <a:latin typeface="Times New Roman" panose="02020603050405020304" pitchFamily="18" charset="0"/>
                <a:ea typeface="Calibri" panose="020F0502020204030204" pitchFamily="34" charset="0"/>
              </a:rPr>
              <a:t>, M., </a:t>
            </a:r>
            <a:r>
              <a:rPr lang="en-IN" sz="750" kern="100" dirty="0" err="1">
                <a:latin typeface="Times New Roman" panose="02020603050405020304" pitchFamily="18" charset="0"/>
                <a:ea typeface="Calibri" panose="020F0502020204030204" pitchFamily="34" charset="0"/>
              </a:rPr>
              <a:t>Vetrani</a:t>
            </a:r>
            <a:r>
              <a:rPr lang="en-IN" sz="750" kern="100" dirty="0">
                <a:latin typeface="Times New Roman" panose="02020603050405020304" pitchFamily="18" charset="0"/>
                <a:ea typeface="Calibri" panose="020F0502020204030204" pitchFamily="34" charset="0"/>
              </a:rPr>
              <a:t>, C., </a:t>
            </a:r>
            <a:r>
              <a:rPr lang="en-IN" sz="750" kern="100" dirty="0" err="1">
                <a:latin typeface="Times New Roman" panose="02020603050405020304" pitchFamily="18" charset="0"/>
                <a:ea typeface="Calibri" panose="020F0502020204030204" pitchFamily="34" charset="0"/>
              </a:rPr>
              <a:t>Aprano</a:t>
            </a:r>
            <a:r>
              <a:rPr lang="en-IN" sz="750" kern="100" dirty="0">
                <a:latin typeface="Times New Roman" panose="02020603050405020304" pitchFamily="18" charset="0"/>
                <a:ea typeface="Calibri" panose="020F0502020204030204" pitchFamily="34" charset="0"/>
              </a:rPr>
              <a:t>, S., Cantelli, F., Di Martino, A., Mercurio, L., Iaccarino, G., </a:t>
            </a:r>
            <a:r>
              <a:rPr lang="en-IN" sz="750" kern="100" dirty="0" err="1">
                <a:latin typeface="Times New Roman" panose="02020603050405020304" pitchFamily="18" charset="0"/>
                <a:ea typeface="Calibri" panose="020F0502020204030204" pitchFamily="34" charset="0"/>
              </a:rPr>
              <a:t>Isgrò</a:t>
            </a:r>
            <a:r>
              <a:rPr lang="en-IN" sz="750" kern="100" dirty="0">
                <a:latin typeface="Times New Roman" panose="02020603050405020304" pitchFamily="18" charset="0"/>
                <a:ea typeface="Calibri" panose="020F0502020204030204" pitchFamily="34" charset="0"/>
              </a:rPr>
              <a:t>, F., Arpaia, P. and Colao, A. (2025) ‘Digital interventions for weight control to prevent obesity in adolescents: a systematic review’, </a:t>
            </a:r>
            <a:r>
              <a:rPr lang="en-IN" sz="750" i="1" kern="100" dirty="0">
                <a:latin typeface="Times New Roman" panose="02020603050405020304" pitchFamily="18" charset="0"/>
                <a:ea typeface="Calibri" panose="020F0502020204030204" pitchFamily="34" charset="0"/>
              </a:rPr>
              <a:t>Frontiers in Public Health</a:t>
            </a:r>
            <a:r>
              <a:rPr lang="en-IN" sz="750" kern="100" dirty="0">
                <a:latin typeface="Times New Roman" panose="02020603050405020304" pitchFamily="18" charset="0"/>
                <a:ea typeface="Calibri" panose="020F0502020204030204" pitchFamily="34" charset="0"/>
              </a:rPr>
              <a:t>, 13, p. 1584595. Available at: </a:t>
            </a:r>
            <a:r>
              <a:rPr lang="en-IN" sz="750" u="sng" kern="100" dirty="0">
                <a:solidFill>
                  <a:srgbClr val="0563C1"/>
                </a:solidFill>
                <a:latin typeface="Times New Roman" panose="02020603050405020304" pitchFamily="18" charset="0"/>
                <a:ea typeface="Calibri" panose="020F0502020204030204" pitchFamily="34" charset="0"/>
                <a:hlinkClick r:id="rId5"/>
              </a:rPr>
              <a:t>https://www.frontiersin.org/articles/10.3389/fpubh.2025.1584595/full</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Huang, L., </a:t>
            </a:r>
            <a:r>
              <a:rPr lang="en-IN" sz="750" kern="100" dirty="0" err="1">
                <a:latin typeface="Times New Roman" panose="02020603050405020304" pitchFamily="18" charset="0"/>
                <a:ea typeface="Calibri" panose="020F0502020204030204" pitchFamily="34" charset="0"/>
              </a:rPr>
              <a:t>Huhulea</a:t>
            </a:r>
            <a:r>
              <a:rPr lang="en-IN" sz="750" kern="100" dirty="0">
                <a:latin typeface="Times New Roman" panose="02020603050405020304" pitchFamily="18" charset="0"/>
                <a:ea typeface="Calibri" panose="020F0502020204030204" pitchFamily="34" charset="0"/>
              </a:rPr>
              <a:t>, E.N., Abraham, E., Bienenstock, R., </a:t>
            </a:r>
            <a:r>
              <a:rPr lang="en-IN" sz="750" kern="100" dirty="0" err="1">
                <a:latin typeface="Times New Roman" panose="02020603050405020304" pitchFamily="18" charset="0"/>
                <a:ea typeface="Calibri" panose="020F0502020204030204" pitchFamily="34" charset="0"/>
              </a:rPr>
              <a:t>Aifuwa</a:t>
            </a:r>
            <a:r>
              <a:rPr lang="en-IN" sz="750" kern="100" dirty="0">
                <a:latin typeface="Times New Roman" panose="02020603050405020304" pitchFamily="18" charset="0"/>
                <a:ea typeface="Calibri" panose="020F0502020204030204" pitchFamily="34" charset="0"/>
              </a:rPr>
              <a:t>, E., Hirani, R., Schulhof, A., Tiwari, R.K. and Etienne, M. (2025) ‘The role of artificial intelligence in obesity risk prediction and management’, </a:t>
            </a:r>
            <a:r>
              <a:rPr lang="en-IN" sz="750" i="1" kern="100" dirty="0">
                <a:latin typeface="Times New Roman" panose="02020603050405020304" pitchFamily="18" charset="0"/>
                <a:ea typeface="Calibri" panose="020F0502020204030204" pitchFamily="34" charset="0"/>
              </a:rPr>
              <a:t>Medicina</a:t>
            </a:r>
            <a:r>
              <a:rPr lang="en-IN" sz="750" kern="100" dirty="0">
                <a:latin typeface="Times New Roman" panose="02020603050405020304" pitchFamily="18" charset="0"/>
                <a:ea typeface="Calibri" panose="020F0502020204030204" pitchFamily="34" charset="0"/>
              </a:rPr>
              <a:t>, 61(2), p. 358. Available at: </a:t>
            </a:r>
            <a:r>
              <a:rPr lang="en-IN" sz="750" u="sng" kern="100" dirty="0">
                <a:solidFill>
                  <a:srgbClr val="0563C1"/>
                </a:solidFill>
                <a:latin typeface="Times New Roman" panose="02020603050405020304" pitchFamily="18" charset="0"/>
                <a:ea typeface="Calibri" panose="020F0502020204030204" pitchFamily="34" charset="0"/>
                <a:hlinkClick r:id="rId6"/>
              </a:rPr>
              <a:t>https://www.mdpi.com/1648-9144/61/2/358</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Kim, S.D. (2024) ‘Trends and perspectives of mHealth in obesity control’, </a:t>
            </a:r>
            <a:r>
              <a:rPr lang="en-IN" sz="750" i="1" kern="100" dirty="0">
                <a:latin typeface="Times New Roman" panose="02020603050405020304" pitchFamily="18" charset="0"/>
                <a:ea typeface="Calibri" panose="020F0502020204030204" pitchFamily="34" charset="0"/>
              </a:rPr>
              <a:t>Applied Sciences</a:t>
            </a:r>
            <a:r>
              <a:rPr lang="en-IN" sz="750" kern="100" dirty="0">
                <a:latin typeface="Times New Roman" panose="02020603050405020304" pitchFamily="18" charset="0"/>
                <a:ea typeface="Calibri" panose="020F0502020204030204" pitchFamily="34" charset="0"/>
              </a:rPr>
              <a:t>, 15(1), p. 74. Available at: </a:t>
            </a:r>
            <a:r>
              <a:rPr lang="en-IN" sz="750" u="sng" kern="100" dirty="0">
                <a:solidFill>
                  <a:srgbClr val="0563C1"/>
                </a:solidFill>
                <a:latin typeface="Times New Roman" panose="02020603050405020304" pitchFamily="18" charset="0"/>
                <a:ea typeface="Calibri" panose="020F0502020204030204" pitchFamily="34" charset="0"/>
                <a:hlinkClick r:id="rId7"/>
              </a:rPr>
              <a:t>https://www.mdpi.com/2076-3417/15/1/74</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Maleki, F., Sharifi Soltani, S., Rezaeian, S., Ghasemi, M. and Samadi, M. (2025) ‘Impact of nutrition education based on the PRECEDE–PROCEED model’, </a:t>
            </a:r>
            <a:r>
              <a:rPr lang="en-IN" sz="750" i="1" kern="100" dirty="0">
                <a:latin typeface="Times New Roman" panose="02020603050405020304" pitchFamily="18" charset="0"/>
                <a:ea typeface="Calibri" panose="020F0502020204030204" pitchFamily="34" charset="0"/>
              </a:rPr>
              <a:t>Food Science &amp; Nutrition</a:t>
            </a:r>
            <a:r>
              <a:rPr lang="en-IN" sz="750" kern="100" dirty="0">
                <a:latin typeface="Times New Roman" panose="02020603050405020304" pitchFamily="18" charset="0"/>
                <a:ea typeface="Calibri" panose="020F0502020204030204" pitchFamily="34" charset="0"/>
              </a:rPr>
              <a:t>, 13(9), p. e70879. Available at: </a:t>
            </a:r>
            <a:r>
              <a:rPr lang="en-IN" sz="750" u="sng" kern="100" dirty="0">
                <a:solidFill>
                  <a:srgbClr val="0563C1"/>
                </a:solidFill>
                <a:latin typeface="Times New Roman" panose="02020603050405020304" pitchFamily="18" charset="0"/>
                <a:ea typeface="Calibri" panose="020F0502020204030204" pitchFamily="34" charset="0"/>
                <a:hlinkClick r:id="rId8"/>
              </a:rPr>
              <a:t>https://onlinelibrary.wiley.com/doi/full/10.1002/fsn3.70879</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err="1">
                <a:latin typeface="Times New Roman" panose="02020603050405020304" pitchFamily="18" charset="0"/>
                <a:ea typeface="Calibri" panose="020F0502020204030204" pitchFamily="34" charset="0"/>
              </a:rPr>
              <a:t>Motevalli</a:t>
            </a:r>
            <a:r>
              <a:rPr lang="en-IN" sz="750" kern="100" dirty="0">
                <a:latin typeface="Times New Roman" panose="02020603050405020304" pitchFamily="18" charset="0"/>
                <a:ea typeface="Calibri" panose="020F0502020204030204" pitchFamily="34" charset="0"/>
              </a:rPr>
              <a:t>, M., </a:t>
            </a:r>
            <a:r>
              <a:rPr lang="en-IN" sz="750" kern="100" dirty="0" err="1">
                <a:latin typeface="Times New Roman" panose="02020603050405020304" pitchFamily="18" charset="0"/>
                <a:ea typeface="Calibri" panose="020F0502020204030204" pitchFamily="34" charset="0"/>
              </a:rPr>
              <a:t>Drenowatz</a:t>
            </a:r>
            <a:r>
              <a:rPr lang="en-IN" sz="750" kern="100" dirty="0">
                <a:latin typeface="Times New Roman" panose="02020603050405020304" pitchFamily="18" charset="0"/>
                <a:ea typeface="Calibri" panose="020F0502020204030204" pitchFamily="34" charset="0"/>
              </a:rPr>
              <a:t>, C., Tanous, D., </a:t>
            </a:r>
            <a:r>
              <a:rPr lang="en-IN" sz="750" kern="100" dirty="0" err="1">
                <a:latin typeface="Times New Roman" panose="02020603050405020304" pitchFamily="18" charset="0"/>
                <a:ea typeface="Calibri" panose="020F0502020204030204" pitchFamily="34" charset="0"/>
              </a:rPr>
              <a:t>Ruedl</a:t>
            </a:r>
            <a:r>
              <a:rPr lang="en-IN" sz="750" kern="100" dirty="0">
                <a:latin typeface="Times New Roman" panose="02020603050405020304" pitchFamily="18" charset="0"/>
                <a:ea typeface="Calibri" panose="020F0502020204030204" pitchFamily="34" charset="0"/>
              </a:rPr>
              <a:t>, G., Kirschner, W., Schauer, M., Rosemann, T. and </a:t>
            </a:r>
            <a:r>
              <a:rPr lang="en-IN" sz="750" kern="100" dirty="0" err="1">
                <a:latin typeface="Times New Roman" panose="02020603050405020304" pitchFamily="18" charset="0"/>
                <a:ea typeface="Calibri" panose="020F0502020204030204" pitchFamily="34" charset="0"/>
              </a:rPr>
              <a:t>Wirnitzer</a:t>
            </a:r>
            <a:r>
              <a:rPr lang="en-IN" sz="750" kern="100" dirty="0">
                <a:latin typeface="Times New Roman" panose="02020603050405020304" pitchFamily="18" charset="0"/>
                <a:ea typeface="Calibri" panose="020F0502020204030204" pitchFamily="34" charset="0"/>
              </a:rPr>
              <a:t>, K. (2025) ‘Guideline-based digital exercise interventions for reducing body weight’, </a:t>
            </a:r>
            <a:r>
              <a:rPr lang="en-IN" sz="750" i="1" kern="100" dirty="0">
                <a:latin typeface="Times New Roman" panose="02020603050405020304" pitchFamily="18" charset="0"/>
                <a:ea typeface="Calibri" panose="020F0502020204030204" pitchFamily="34" charset="0"/>
              </a:rPr>
              <a:t>Interactive Journal of Medical Research</a:t>
            </a:r>
            <a:r>
              <a:rPr lang="en-IN" sz="750" kern="100" dirty="0">
                <a:latin typeface="Times New Roman" panose="02020603050405020304" pitchFamily="18" charset="0"/>
                <a:ea typeface="Calibri" panose="020F0502020204030204" pitchFamily="34" charset="0"/>
              </a:rPr>
              <a:t>, 14(1), p. e73656. Available at: </a:t>
            </a:r>
            <a:r>
              <a:rPr lang="en-IN" sz="750" u="sng" kern="100" dirty="0">
                <a:solidFill>
                  <a:srgbClr val="0563C1"/>
                </a:solidFill>
                <a:latin typeface="Times New Roman" panose="02020603050405020304" pitchFamily="18" charset="0"/>
                <a:ea typeface="Calibri" panose="020F0502020204030204" pitchFamily="34" charset="0"/>
                <a:hlinkClick r:id="rId9"/>
              </a:rPr>
              <a:t>https://www.i-jmr.org/2025/1/e73656</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NHS Digital (2023) </a:t>
            </a:r>
            <a:r>
              <a:rPr lang="en-IN" sz="750" i="1" kern="100" dirty="0">
                <a:latin typeface="Times New Roman" panose="02020603050405020304" pitchFamily="18" charset="0"/>
                <a:ea typeface="Calibri" panose="020F0502020204030204" pitchFamily="34" charset="0"/>
              </a:rPr>
              <a:t>Health survey for England: Obesity statistics</a:t>
            </a:r>
            <a:r>
              <a:rPr lang="en-IN" sz="750" kern="100" dirty="0">
                <a:latin typeface="Times New Roman" panose="02020603050405020304" pitchFamily="18" charset="0"/>
                <a:ea typeface="Calibri" panose="020F0502020204030204" pitchFamily="34" charset="0"/>
              </a:rPr>
              <a:t>. Available at: </a:t>
            </a:r>
            <a:r>
              <a:rPr lang="en-IN" sz="750" u="sng" kern="100" dirty="0">
                <a:solidFill>
                  <a:srgbClr val="0563C1"/>
                </a:solidFill>
                <a:latin typeface="Times New Roman" panose="02020603050405020304" pitchFamily="18" charset="0"/>
                <a:ea typeface="Calibri" panose="020F0502020204030204" pitchFamily="34" charset="0"/>
                <a:hlinkClick r:id="rId10"/>
              </a:rPr>
              <a:t>https://digital.nhs.uk</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err="1">
                <a:latin typeface="Times New Roman" panose="02020603050405020304" pitchFamily="18" charset="0"/>
                <a:ea typeface="Calibri" panose="020F0502020204030204" pitchFamily="34" charset="0"/>
              </a:rPr>
              <a:t>Orsso</a:t>
            </a:r>
            <a:r>
              <a:rPr lang="en-IN" sz="750" kern="100" dirty="0">
                <a:latin typeface="Times New Roman" panose="02020603050405020304" pitchFamily="18" charset="0"/>
                <a:ea typeface="Calibri" panose="020F0502020204030204" pitchFamily="34" charset="0"/>
              </a:rPr>
              <a:t>, C.E., </a:t>
            </a:r>
            <a:r>
              <a:rPr lang="en-IN" sz="750" kern="100" dirty="0" err="1">
                <a:latin typeface="Times New Roman" panose="02020603050405020304" pitchFamily="18" charset="0"/>
                <a:ea typeface="Calibri" panose="020F0502020204030204" pitchFamily="34" charset="0"/>
              </a:rPr>
              <a:t>Gormaz</a:t>
            </a:r>
            <a:r>
              <a:rPr lang="en-IN" sz="750" kern="100" dirty="0">
                <a:latin typeface="Times New Roman" panose="02020603050405020304" pitchFamily="18" charset="0"/>
                <a:ea typeface="Calibri" panose="020F0502020204030204" pitchFamily="34" charset="0"/>
              </a:rPr>
              <a:t>, T., Valentine, S., Trottier, C.F., de Sousa, I.M., Ferguson-Pell, M., Johnson, S.T., Kirkham, A.A., Klein, D., Maeda, N. and Mota, J.F. (2024) ‘Digital intervention for behaviour change and chronic disease prevention’, </a:t>
            </a:r>
            <a:r>
              <a:rPr lang="en-IN" sz="750" i="1" kern="100" dirty="0">
                <a:latin typeface="Times New Roman" panose="02020603050405020304" pitchFamily="18" charset="0"/>
                <a:ea typeface="Calibri" panose="020F0502020204030204" pitchFamily="34" charset="0"/>
              </a:rPr>
              <a:t>Methods</a:t>
            </a:r>
            <a:r>
              <a:rPr lang="en-IN" sz="750" kern="100" dirty="0">
                <a:latin typeface="Times New Roman" panose="02020603050405020304" pitchFamily="18" charset="0"/>
                <a:ea typeface="Calibri" panose="020F0502020204030204" pitchFamily="34" charset="0"/>
              </a:rPr>
              <a:t>, 231, pp. 45–54. Available at: </a:t>
            </a:r>
            <a:r>
              <a:rPr lang="en-IN" sz="750" u="sng" kern="100" dirty="0">
                <a:solidFill>
                  <a:srgbClr val="0563C1"/>
                </a:solidFill>
                <a:latin typeface="Times New Roman" panose="02020603050405020304" pitchFamily="18" charset="0"/>
                <a:ea typeface="Calibri" panose="020F0502020204030204" pitchFamily="34" charset="0"/>
                <a:hlinkClick r:id="rId11"/>
              </a:rPr>
              <a:t>https://www.sciencedirect.com/science/article/pii/S104620232400207X</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Pujia, C., Ferro, Y., Mazza, E., </a:t>
            </a:r>
            <a:r>
              <a:rPr lang="en-IN" sz="750" kern="100" dirty="0" err="1">
                <a:latin typeface="Times New Roman" panose="02020603050405020304" pitchFamily="18" charset="0"/>
                <a:ea typeface="Calibri" panose="020F0502020204030204" pitchFamily="34" charset="0"/>
              </a:rPr>
              <a:t>Maurotti</a:t>
            </a:r>
            <a:r>
              <a:rPr lang="en-IN" sz="750" kern="100" dirty="0">
                <a:latin typeface="Times New Roman" panose="02020603050405020304" pitchFamily="18" charset="0"/>
                <a:ea typeface="Calibri" panose="020F0502020204030204" pitchFamily="34" charset="0"/>
              </a:rPr>
              <a:t>, S., Montalcini, T. and Pujia, A. (2025) ‘The role of mobile apps in obesity management: systematic review and meta-analysis’, </a:t>
            </a:r>
            <a:r>
              <a:rPr lang="en-IN" sz="750" i="1" kern="100" dirty="0">
                <a:latin typeface="Times New Roman" panose="02020603050405020304" pitchFamily="18" charset="0"/>
                <a:ea typeface="Calibri" panose="020F0502020204030204" pitchFamily="34" charset="0"/>
              </a:rPr>
              <a:t>Journal of Medical Internet Research</a:t>
            </a:r>
            <a:r>
              <a:rPr lang="en-IN" sz="750" kern="100" dirty="0">
                <a:latin typeface="Times New Roman" panose="02020603050405020304" pitchFamily="18" charset="0"/>
                <a:ea typeface="Calibri" panose="020F0502020204030204" pitchFamily="34" charset="0"/>
              </a:rPr>
              <a:t>, 27, p. e66887. Available at: </a:t>
            </a:r>
            <a:r>
              <a:rPr lang="en-IN" sz="750" u="sng" kern="100" dirty="0">
                <a:solidFill>
                  <a:srgbClr val="0563C1"/>
                </a:solidFill>
                <a:latin typeface="Times New Roman" panose="02020603050405020304" pitchFamily="18" charset="0"/>
                <a:ea typeface="Calibri" panose="020F0502020204030204" pitchFamily="34" charset="0"/>
                <a:hlinkClick r:id="rId12"/>
              </a:rPr>
              <a:t>https://www.jmir.org/2025/1/e66887</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Selvaraj, S.N. and Sriram, A. (2022) ‘The quality of Indian obesity-related mHealth apps: PRECEDE–PROCEED model based content analysis’, </a:t>
            </a:r>
            <a:r>
              <a:rPr lang="en-IN" sz="750" i="1" kern="100" dirty="0">
                <a:latin typeface="Times New Roman" panose="02020603050405020304" pitchFamily="18" charset="0"/>
                <a:ea typeface="Calibri" panose="020F0502020204030204" pitchFamily="34" charset="0"/>
              </a:rPr>
              <a:t>JMIR mHealth and </a:t>
            </a:r>
            <a:r>
              <a:rPr lang="en-IN" sz="750" i="1" kern="100" dirty="0" err="1">
                <a:latin typeface="Times New Roman" panose="02020603050405020304" pitchFamily="18" charset="0"/>
                <a:ea typeface="Calibri" panose="020F0502020204030204" pitchFamily="34" charset="0"/>
              </a:rPr>
              <a:t>uHealth</a:t>
            </a:r>
            <a:r>
              <a:rPr lang="en-IN" sz="750" kern="100" dirty="0">
                <a:latin typeface="Times New Roman" panose="02020603050405020304" pitchFamily="18" charset="0"/>
                <a:ea typeface="Calibri" panose="020F0502020204030204" pitchFamily="34" charset="0"/>
              </a:rPr>
              <a:t>, 10(5), p. e15719. Available at: </a:t>
            </a:r>
            <a:r>
              <a:rPr lang="en-IN" sz="750" u="sng" kern="100" dirty="0">
                <a:solidFill>
                  <a:srgbClr val="0563C1"/>
                </a:solidFill>
                <a:latin typeface="Times New Roman" panose="02020603050405020304" pitchFamily="18" charset="0"/>
                <a:ea typeface="Calibri" panose="020F0502020204030204" pitchFamily="34" charset="0"/>
                <a:hlinkClick r:id="rId13"/>
              </a:rPr>
              <a:t>https://pmc.ncbi.nlm.nih.gov/articles/PMC9133986</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err="1">
                <a:latin typeface="Times New Roman" panose="02020603050405020304" pitchFamily="18" charset="0"/>
                <a:ea typeface="Calibri" panose="020F0502020204030204" pitchFamily="34" charset="0"/>
              </a:rPr>
              <a:t>Shaluhiyah</a:t>
            </a:r>
            <a:r>
              <a:rPr lang="en-IN" sz="750" kern="100" dirty="0">
                <a:latin typeface="Times New Roman" panose="02020603050405020304" pitchFamily="18" charset="0"/>
                <a:ea typeface="Calibri" panose="020F0502020204030204" pitchFamily="34" charset="0"/>
              </a:rPr>
              <a:t>, Z., </a:t>
            </a:r>
            <a:r>
              <a:rPr lang="en-IN" sz="750" kern="100" dirty="0" err="1">
                <a:latin typeface="Times New Roman" panose="02020603050405020304" pitchFamily="18" charset="0"/>
                <a:ea typeface="Calibri" panose="020F0502020204030204" pitchFamily="34" charset="0"/>
              </a:rPr>
              <a:t>Qatrannada</a:t>
            </a:r>
            <a:r>
              <a:rPr lang="en-IN" sz="750" kern="100" dirty="0">
                <a:latin typeface="Times New Roman" panose="02020603050405020304" pitchFamily="18" charset="0"/>
                <a:ea typeface="Calibri" panose="020F0502020204030204" pitchFamily="34" charset="0"/>
              </a:rPr>
              <a:t>, S.A., </a:t>
            </a:r>
            <a:r>
              <a:rPr lang="en-IN" sz="750" kern="100" dirty="0" err="1">
                <a:latin typeface="Times New Roman" panose="02020603050405020304" pitchFamily="18" charset="0"/>
                <a:ea typeface="Calibri" panose="020F0502020204030204" pitchFamily="34" charset="0"/>
              </a:rPr>
              <a:t>Kusumawati</a:t>
            </a:r>
            <a:r>
              <a:rPr lang="en-IN" sz="750" kern="100" dirty="0">
                <a:latin typeface="Times New Roman" panose="02020603050405020304" pitchFamily="18" charset="0"/>
                <a:ea typeface="Calibri" panose="020F0502020204030204" pitchFamily="34" charset="0"/>
              </a:rPr>
              <a:t>, A. and Miah, M.S. (2025) ‘Digital health interventions promoting healthy behaviour’, </a:t>
            </a:r>
            <a:r>
              <a:rPr lang="en-IN" sz="750" i="1" kern="100" dirty="0">
                <a:latin typeface="Times New Roman" panose="02020603050405020304" pitchFamily="18" charset="0"/>
                <a:ea typeface="Calibri" panose="020F0502020204030204" pitchFamily="34" charset="0"/>
              </a:rPr>
              <a:t>Dialogues in Health</a:t>
            </a:r>
            <a:r>
              <a:rPr lang="en-IN" sz="750" kern="100" dirty="0">
                <a:latin typeface="Times New Roman" panose="02020603050405020304" pitchFamily="18" charset="0"/>
                <a:ea typeface="Calibri" panose="020F0502020204030204" pitchFamily="34" charset="0"/>
              </a:rPr>
              <a:t>, p. 100258. Available at: </a:t>
            </a:r>
            <a:r>
              <a:rPr lang="en-IN" sz="750" u="sng" kern="100" dirty="0">
                <a:solidFill>
                  <a:srgbClr val="0563C1"/>
                </a:solidFill>
                <a:latin typeface="Times New Roman" panose="02020603050405020304" pitchFamily="18" charset="0"/>
                <a:ea typeface="Calibri" panose="020F0502020204030204" pitchFamily="34" charset="0"/>
                <a:hlinkClick r:id="rId14"/>
              </a:rPr>
              <a:t>https://www.sciencedirect.com/science/article/pii/S2772653325000565</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World Health Organization (2024) </a:t>
            </a:r>
            <a:r>
              <a:rPr lang="en-IN" sz="750" i="1" kern="100" dirty="0">
                <a:latin typeface="Times New Roman" panose="02020603050405020304" pitchFamily="18" charset="0"/>
                <a:ea typeface="Calibri" panose="020F0502020204030204" pitchFamily="34" charset="0"/>
              </a:rPr>
              <a:t>Obesity and overweight</a:t>
            </a:r>
            <a:r>
              <a:rPr lang="en-IN" sz="750" kern="100" dirty="0">
                <a:latin typeface="Times New Roman" panose="02020603050405020304" pitchFamily="18" charset="0"/>
                <a:ea typeface="Calibri" panose="020F0502020204030204" pitchFamily="34" charset="0"/>
              </a:rPr>
              <a:t>. Available at: </a:t>
            </a:r>
            <a:r>
              <a:rPr lang="en-IN" sz="750" u="sng" kern="100" dirty="0">
                <a:solidFill>
                  <a:srgbClr val="0563C1"/>
                </a:solidFill>
                <a:latin typeface="Times New Roman" panose="02020603050405020304" pitchFamily="18" charset="0"/>
                <a:ea typeface="Calibri" panose="020F0502020204030204" pitchFamily="34" charset="0"/>
                <a:hlinkClick r:id="rId15"/>
              </a:rPr>
              <a:t>https://www.who.int/news-room/fact-sheets/detail/obesity-and-overweight</a:t>
            </a:r>
            <a:endParaRPr lang="en-IN" sz="750" kern="100" dirty="0">
              <a:latin typeface="Times New Roman" panose="02020603050405020304" pitchFamily="18" charset="0"/>
              <a:ea typeface="Calibri" panose="020F0502020204030204" pitchFamily="34" charset="0"/>
            </a:endParaRPr>
          </a:p>
          <a:p>
            <a:pPr marL="0" indent="0" eaLnBrk="1" fontAlgn="auto" hangingPunct="1">
              <a:lnSpc>
                <a:spcPct val="120000"/>
              </a:lnSpc>
              <a:spcBef>
                <a:spcPts val="0"/>
              </a:spcBef>
              <a:spcAft>
                <a:spcPts val="600"/>
              </a:spcAft>
              <a:buFont typeface="Arial" panose="020B0604020202020204" pitchFamily="34" charset="0"/>
              <a:buNone/>
              <a:defRPr/>
            </a:pPr>
            <a:r>
              <a:rPr lang="en-IN" sz="750" kern="100" dirty="0">
                <a:latin typeface="Times New Roman" panose="02020603050405020304" pitchFamily="18" charset="0"/>
                <a:ea typeface="Calibri" panose="020F0502020204030204" pitchFamily="34" charset="0"/>
              </a:rPr>
              <a:t>Yen, H.Y., Jin, G. and Chiu, H.L. (2023) ‘Smartphone app-based interventions targeting physical activity for weight management’, </a:t>
            </a:r>
            <a:r>
              <a:rPr lang="en-IN" sz="750" i="1" kern="100" dirty="0">
                <a:latin typeface="Times New Roman" panose="02020603050405020304" pitchFamily="18" charset="0"/>
                <a:ea typeface="Calibri" panose="020F0502020204030204" pitchFamily="34" charset="0"/>
              </a:rPr>
              <a:t>International Journal of Nursing Studies</a:t>
            </a:r>
            <a:r>
              <a:rPr lang="en-IN" sz="750" kern="100" dirty="0">
                <a:latin typeface="Times New Roman" panose="02020603050405020304" pitchFamily="18" charset="0"/>
                <a:ea typeface="Calibri" panose="020F0502020204030204" pitchFamily="34" charset="0"/>
              </a:rPr>
              <a:t>, 137, p. 104384. Available at: </a:t>
            </a:r>
            <a:r>
              <a:rPr lang="en-IN" sz="750" u="sng" kern="100" dirty="0">
                <a:solidFill>
                  <a:srgbClr val="0563C1"/>
                </a:solidFill>
                <a:latin typeface="Times New Roman" panose="02020603050405020304" pitchFamily="18" charset="0"/>
                <a:ea typeface="Calibri" panose="020F0502020204030204" pitchFamily="34" charset="0"/>
                <a:hlinkClick r:id="rId16"/>
              </a:rPr>
              <a:t>https://www.sciencedirect.com/science/article/abs/pii/S0020748922002139</a:t>
            </a:r>
            <a:endParaRPr lang="en-IN" sz="750" kern="100" dirty="0">
              <a:latin typeface="Times New Roman" panose="02020603050405020304" pitchFamily="18" charset="0"/>
              <a:ea typeface="Calibri" panose="020F0502020204030204" pitchFamily="34" charset="0"/>
            </a:endParaRPr>
          </a:p>
          <a:p>
            <a:pPr marL="0" indent="0" algn="just" eaLnBrk="1" fontAlgn="auto" hangingPunct="1">
              <a:lnSpc>
                <a:spcPct val="120000"/>
              </a:lnSpc>
              <a:spcBef>
                <a:spcPts val="0"/>
              </a:spcBef>
              <a:spcAft>
                <a:spcPts val="600"/>
              </a:spcAft>
              <a:buFont typeface="Arial" panose="020B0604020202020204" pitchFamily="34" charset="0"/>
              <a:buNone/>
              <a:defRPr/>
            </a:pPr>
            <a:endParaRPr lang="en-IN" sz="75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2006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flipV="1">
            <a:off x="0" y="0"/>
            <a:ext cx="12192000" cy="6858000"/>
          </a:xfrm>
          <a:custGeom>
            <a:avLst/>
            <a:gdLst/>
            <a:ahLst/>
            <a:cxnLst/>
            <a:rect l="l" t="t" r="r" b="b"/>
            <a:pathLst>
              <a:path w="18288000" h="10287000">
                <a:moveTo>
                  <a:pt x="18288000" y="10287000"/>
                </a:moveTo>
                <a:lnTo>
                  <a:pt x="0" y="10287000"/>
                </a:lnTo>
                <a:lnTo>
                  <a:pt x="0" y="0"/>
                </a:lnTo>
                <a:lnTo>
                  <a:pt x="18288000" y="0"/>
                </a:lnTo>
                <a:lnTo>
                  <a:pt x="18288000" y="10287000"/>
                </a:lnTo>
                <a:close/>
              </a:path>
            </a:pathLst>
          </a:custGeom>
          <a:blipFill>
            <a:blip r:embed="rId2"/>
            <a:stretch>
              <a:fillRect l="-51819" t="-61941"/>
            </a:stretch>
          </a:blipFill>
        </p:spPr>
        <p:txBody>
          <a:bodyPr/>
          <a:lstStyle/>
          <a:p>
            <a:endParaRPr lang="en-GB"/>
          </a:p>
        </p:txBody>
      </p:sp>
      <p:grpSp>
        <p:nvGrpSpPr>
          <p:cNvPr id="3" name="Group 3"/>
          <p:cNvGrpSpPr/>
          <p:nvPr/>
        </p:nvGrpSpPr>
        <p:grpSpPr>
          <a:xfrm>
            <a:off x="0" y="0"/>
            <a:ext cx="7934237" cy="6858000"/>
            <a:chOff x="0" y="0"/>
            <a:chExt cx="3134513" cy="2709333"/>
          </a:xfrm>
        </p:grpSpPr>
        <p:sp>
          <p:nvSpPr>
            <p:cNvPr id="4" name="Freeform 4"/>
            <p:cNvSpPr/>
            <p:nvPr/>
          </p:nvSpPr>
          <p:spPr>
            <a:xfrm>
              <a:off x="0" y="0"/>
              <a:ext cx="3134513" cy="2709333"/>
            </a:xfrm>
            <a:custGeom>
              <a:avLst/>
              <a:gdLst/>
              <a:ahLst/>
              <a:cxnLst/>
              <a:rect l="l" t="t" r="r" b="b"/>
              <a:pathLst>
                <a:path w="3134513" h="2709333">
                  <a:moveTo>
                    <a:pt x="0" y="0"/>
                  </a:moveTo>
                  <a:lnTo>
                    <a:pt x="3134513" y="0"/>
                  </a:lnTo>
                  <a:lnTo>
                    <a:pt x="3134513" y="2709333"/>
                  </a:lnTo>
                  <a:lnTo>
                    <a:pt x="0" y="2709333"/>
                  </a:lnTo>
                  <a:close/>
                </a:path>
              </a:pathLst>
            </a:custGeom>
            <a:gradFill rotWithShape="1">
              <a:gsLst>
                <a:gs pos="0">
                  <a:srgbClr val="FFFFFF">
                    <a:alpha val="100000"/>
                  </a:srgbClr>
                </a:gs>
                <a:gs pos="100000">
                  <a:srgbClr val="FFFFFF">
                    <a:alpha val="0"/>
                  </a:srgbClr>
                </a:gs>
              </a:gsLst>
              <a:lin ang="0"/>
            </a:gradFill>
          </p:spPr>
          <p:txBody>
            <a:bodyPr/>
            <a:lstStyle/>
            <a:p>
              <a:endParaRPr lang="en-GB"/>
            </a:p>
          </p:txBody>
        </p:sp>
        <p:sp>
          <p:nvSpPr>
            <p:cNvPr id="5" name="TextBox 5"/>
            <p:cNvSpPr txBox="1"/>
            <p:nvPr/>
          </p:nvSpPr>
          <p:spPr>
            <a:xfrm>
              <a:off x="0" y="-57150"/>
              <a:ext cx="3134513" cy="2766483"/>
            </a:xfrm>
            <a:prstGeom prst="rect">
              <a:avLst/>
            </a:prstGeom>
          </p:spPr>
          <p:txBody>
            <a:bodyPr lIns="33867" tIns="33867" rIns="33867" bIns="33867" rtlCol="0" anchor="ctr"/>
            <a:lstStyle/>
            <a:p>
              <a:pPr algn="ctr">
                <a:lnSpc>
                  <a:spcPts val="2204"/>
                </a:lnSpc>
              </a:pPr>
              <a:endParaRPr sz="1200"/>
            </a:p>
          </p:txBody>
        </p:sp>
      </p:grpSp>
      <p:grpSp>
        <p:nvGrpSpPr>
          <p:cNvPr id="6" name="Group 6"/>
          <p:cNvGrpSpPr/>
          <p:nvPr/>
        </p:nvGrpSpPr>
        <p:grpSpPr>
          <a:xfrm>
            <a:off x="6784265" y="1"/>
            <a:ext cx="5407735" cy="5534171"/>
            <a:chOff x="0" y="0"/>
            <a:chExt cx="798755" cy="812800"/>
          </a:xfrm>
        </p:grpSpPr>
        <p:sp>
          <p:nvSpPr>
            <p:cNvPr id="7" name="Freeform 7"/>
            <p:cNvSpPr/>
            <p:nvPr/>
          </p:nvSpPr>
          <p:spPr>
            <a:xfrm>
              <a:off x="0" y="0"/>
              <a:ext cx="798755" cy="812800"/>
            </a:xfrm>
            <a:custGeom>
              <a:avLst/>
              <a:gdLst/>
              <a:ahLst/>
              <a:cxnLst/>
              <a:rect l="l" t="t" r="r" b="b"/>
              <a:pathLst>
                <a:path w="798755" h="812800">
                  <a:moveTo>
                    <a:pt x="399377" y="0"/>
                  </a:moveTo>
                  <a:cubicBezTo>
                    <a:pt x="178807" y="0"/>
                    <a:pt x="0" y="181951"/>
                    <a:pt x="0" y="406400"/>
                  </a:cubicBezTo>
                  <a:cubicBezTo>
                    <a:pt x="0" y="630849"/>
                    <a:pt x="178807" y="812800"/>
                    <a:pt x="399377" y="812800"/>
                  </a:cubicBezTo>
                  <a:cubicBezTo>
                    <a:pt x="619948" y="812800"/>
                    <a:pt x="798755" y="630849"/>
                    <a:pt x="798755" y="406400"/>
                  </a:cubicBezTo>
                  <a:cubicBezTo>
                    <a:pt x="798755" y="181951"/>
                    <a:pt x="619948" y="0"/>
                    <a:pt x="399377" y="0"/>
                  </a:cubicBezTo>
                  <a:close/>
                </a:path>
              </a:pathLst>
            </a:custGeom>
            <a:blipFill>
              <a:blip r:embed="rId3"/>
              <a:stretch>
                <a:fillRect l="-879" r="-879"/>
              </a:stretch>
            </a:blipFill>
            <a:ln w="57150" cap="sq">
              <a:solidFill>
                <a:srgbClr val="FFFFFF"/>
              </a:solidFill>
              <a:prstDash val="solid"/>
              <a:miter/>
            </a:ln>
          </p:spPr>
          <p:txBody>
            <a:bodyPr/>
            <a:lstStyle/>
            <a:p>
              <a:endParaRPr lang="en-GB"/>
            </a:p>
          </p:txBody>
        </p:sp>
      </p:grpSp>
      <p:sp>
        <p:nvSpPr>
          <p:cNvPr id="8" name="TextBox 8"/>
          <p:cNvSpPr txBox="1"/>
          <p:nvPr/>
        </p:nvSpPr>
        <p:spPr>
          <a:xfrm>
            <a:off x="239229" y="1704634"/>
            <a:ext cx="4891571" cy="1605889"/>
          </a:xfrm>
          <a:prstGeom prst="rect">
            <a:avLst/>
          </a:prstGeom>
        </p:spPr>
        <p:txBody>
          <a:bodyPr wrap="square" lIns="0" tIns="0" rIns="0" bIns="0" rtlCol="0" anchor="t">
            <a:spAutoFit/>
          </a:bodyPr>
          <a:lstStyle/>
          <a:p>
            <a:pPr algn="ctr">
              <a:lnSpc>
                <a:spcPts val="4293"/>
              </a:lnSpc>
            </a:pPr>
            <a:r>
              <a:rPr lang="en-US" sz="3066" b="1" dirty="0">
                <a:solidFill>
                  <a:srgbClr val="044579"/>
                </a:solidFill>
                <a:latin typeface="Arial Bold"/>
                <a:ea typeface="Arial Bold"/>
                <a:cs typeface="Arial Bold"/>
                <a:sym typeface="Arial Bold"/>
              </a:rPr>
              <a:t>OBESITY PREVENTION THROUGH DIGITAL APPS &amp; ONLINE COACHING</a:t>
            </a:r>
          </a:p>
        </p:txBody>
      </p:sp>
      <p:sp>
        <p:nvSpPr>
          <p:cNvPr id="9" name="TextBox 9"/>
          <p:cNvSpPr txBox="1"/>
          <p:nvPr/>
        </p:nvSpPr>
        <p:spPr>
          <a:xfrm>
            <a:off x="685800" y="4832951"/>
            <a:ext cx="4241800" cy="410369"/>
          </a:xfrm>
          <a:prstGeom prst="rect">
            <a:avLst/>
          </a:prstGeom>
        </p:spPr>
        <p:txBody>
          <a:bodyPr wrap="square" lIns="0" tIns="0" rIns="0" bIns="0" rtlCol="0" anchor="t">
            <a:spAutoFit/>
          </a:bodyPr>
          <a:lstStyle/>
          <a:p>
            <a:pPr>
              <a:lnSpc>
                <a:spcPts val="3723"/>
              </a:lnSpc>
            </a:pPr>
            <a:r>
              <a:rPr lang="en-US" sz="1867" b="1" dirty="0">
                <a:solidFill>
                  <a:srgbClr val="1B75BB"/>
                </a:solidFill>
                <a:latin typeface="Arial Bold"/>
                <a:ea typeface="Arial Bold"/>
                <a:cs typeface="Arial Bold"/>
                <a:sym typeface="Arial Bold"/>
              </a:rPr>
              <a:t>PRESENTED BY:</a:t>
            </a:r>
          </a:p>
        </p:txBody>
      </p:sp>
      <p:sp>
        <p:nvSpPr>
          <p:cNvPr id="10" name="TextBox 10"/>
          <p:cNvSpPr txBox="1"/>
          <p:nvPr/>
        </p:nvSpPr>
        <p:spPr>
          <a:xfrm>
            <a:off x="349550" y="3708860"/>
            <a:ext cx="4553987" cy="746808"/>
          </a:xfrm>
          <a:prstGeom prst="rect">
            <a:avLst/>
          </a:prstGeom>
        </p:spPr>
        <p:txBody>
          <a:bodyPr wrap="square" lIns="0" tIns="0" rIns="0" bIns="0" rtlCol="0" anchor="t">
            <a:spAutoFit/>
          </a:bodyPr>
          <a:lstStyle/>
          <a:p>
            <a:pPr>
              <a:lnSpc>
                <a:spcPts val="1989"/>
              </a:lnSpc>
            </a:pPr>
            <a:r>
              <a:rPr lang="en-US" sz="1421" dirty="0">
                <a:solidFill>
                  <a:srgbClr val="044579"/>
                </a:solidFill>
                <a:latin typeface="Arial"/>
                <a:ea typeface="Arial"/>
                <a:cs typeface="Arial"/>
                <a:sym typeface="Arial"/>
              </a:rPr>
              <a:t>COMPONENT 3: GROUP PROJECT PRESENTATION  </a:t>
            </a:r>
          </a:p>
          <a:p>
            <a:pPr>
              <a:lnSpc>
                <a:spcPts val="1989"/>
              </a:lnSpc>
            </a:pPr>
            <a:r>
              <a:rPr lang="en-US" sz="1421" dirty="0">
                <a:solidFill>
                  <a:srgbClr val="044579"/>
                </a:solidFill>
                <a:latin typeface="Arial"/>
                <a:ea typeface="Arial"/>
                <a:cs typeface="Arial"/>
                <a:sym typeface="Arial"/>
              </a:rPr>
              <a:t>LECTURER</a:t>
            </a:r>
            <a:r>
              <a:rPr lang="en-IN" sz="1421" dirty="0">
                <a:solidFill>
                  <a:srgbClr val="044579"/>
                </a:solidFill>
                <a:latin typeface="Arial"/>
                <a:ea typeface="Arial"/>
                <a:cs typeface="Arial"/>
                <a:sym typeface="Arial"/>
              </a:rPr>
              <a:t>’S NAME</a:t>
            </a:r>
            <a:r>
              <a:rPr lang="en-US" sz="1421" dirty="0">
                <a:solidFill>
                  <a:srgbClr val="044579"/>
                </a:solidFill>
                <a:latin typeface="Arial"/>
                <a:ea typeface="Arial"/>
                <a:cs typeface="Arial"/>
                <a:sym typeface="Arial"/>
              </a:rPr>
              <a:t>: DR BESTY JOSE</a:t>
            </a:r>
          </a:p>
          <a:p>
            <a:pPr>
              <a:lnSpc>
                <a:spcPts val="1989"/>
              </a:lnSpc>
            </a:pPr>
            <a:endParaRPr lang="en-US" sz="1421" dirty="0">
              <a:solidFill>
                <a:srgbClr val="044579"/>
              </a:solidFill>
              <a:latin typeface="Arial"/>
              <a:ea typeface="Arial"/>
              <a:cs typeface="Arial"/>
              <a:sym typeface="Arial"/>
            </a:endParaRPr>
          </a:p>
        </p:txBody>
      </p:sp>
      <p:sp>
        <p:nvSpPr>
          <p:cNvPr id="11" name="TextBox 11"/>
          <p:cNvSpPr txBox="1"/>
          <p:nvPr/>
        </p:nvSpPr>
        <p:spPr>
          <a:xfrm>
            <a:off x="685800" y="5254353"/>
            <a:ext cx="5145305" cy="638573"/>
          </a:xfrm>
          <a:prstGeom prst="rect">
            <a:avLst/>
          </a:prstGeom>
        </p:spPr>
        <p:txBody>
          <a:bodyPr lIns="0" tIns="0" rIns="0" bIns="0" rtlCol="0" anchor="t">
            <a:spAutoFit/>
          </a:bodyPr>
          <a:lstStyle/>
          <a:p>
            <a:pPr>
              <a:lnSpc>
                <a:spcPts val="2643"/>
              </a:lnSpc>
            </a:pPr>
            <a:r>
              <a:rPr lang="en-US" sz="1887" dirty="0">
                <a:solidFill>
                  <a:srgbClr val="044579"/>
                </a:solidFill>
                <a:latin typeface="Arial"/>
                <a:ea typeface="Arial"/>
                <a:cs typeface="Arial"/>
                <a:sym typeface="Arial"/>
              </a:rPr>
              <a:t>STUDENT NAME:</a:t>
            </a:r>
            <a:r>
              <a:rPr lang="en-IN" sz="1887" dirty="0">
                <a:solidFill>
                  <a:srgbClr val="044579"/>
                </a:solidFill>
                <a:latin typeface="Arial"/>
                <a:ea typeface="Arial"/>
                <a:cs typeface="Arial"/>
                <a:sym typeface="Arial"/>
              </a:rPr>
              <a:t> VIDHI </a:t>
            </a:r>
            <a:r>
              <a:rPr lang="en-IN" sz="1887" dirty="0" err="1">
                <a:solidFill>
                  <a:srgbClr val="044579"/>
                </a:solidFill>
                <a:latin typeface="Arial"/>
                <a:ea typeface="Arial"/>
                <a:cs typeface="Arial"/>
                <a:sym typeface="Arial"/>
              </a:rPr>
              <a:t>PRAJAPATI</a:t>
            </a:r>
            <a:r>
              <a:rPr lang="en-IN" sz="1887" dirty="0">
                <a:solidFill>
                  <a:srgbClr val="044579"/>
                </a:solidFill>
                <a:latin typeface="Arial"/>
                <a:ea typeface="Arial"/>
                <a:cs typeface="Arial"/>
                <a:sym typeface="Arial"/>
              </a:rPr>
              <a:t> </a:t>
            </a:r>
            <a:endParaRPr lang="en-US" sz="1887" dirty="0">
              <a:solidFill>
                <a:srgbClr val="044579"/>
              </a:solidFill>
              <a:latin typeface="Arial"/>
              <a:ea typeface="Arial"/>
              <a:cs typeface="Arial"/>
              <a:sym typeface="Arial"/>
            </a:endParaRPr>
          </a:p>
          <a:p>
            <a:pPr>
              <a:lnSpc>
                <a:spcPts val="2643"/>
              </a:lnSpc>
            </a:pPr>
            <a:r>
              <a:rPr lang="en-US" sz="1887" dirty="0">
                <a:solidFill>
                  <a:srgbClr val="044579"/>
                </a:solidFill>
                <a:latin typeface="Arial"/>
                <a:ea typeface="Arial"/>
                <a:cs typeface="Arial"/>
                <a:sym typeface="Arial"/>
              </a:rPr>
              <a:t>STUDENT NUMBER:</a:t>
            </a:r>
            <a:r>
              <a:rPr lang="en-IN" sz="1887" dirty="0">
                <a:solidFill>
                  <a:srgbClr val="044579"/>
                </a:solidFill>
                <a:latin typeface="Arial"/>
                <a:ea typeface="Arial"/>
                <a:cs typeface="Arial"/>
                <a:sym typeface="Arial"/>
              </a:rPr>
              <a:t> 2506527</a:t>
            </a:r>
            <a:endParaRPr lang="en-US" sz="1887" dirty="0">
              <a:solidFill>
                <a:srgbClr val="044579"/>
              </a:solidFill>
              <a:latin typeface="Arial"/>
              <a:ea typeface="Arial"/>
              <a:cs typeface="Arial"/>
              <a:sym typeface="Arial"/>
            </a:endParaRPr>
          </a:p>
        </p:txBody>
      </p:sp>
      <p:sp>
        <p:nvSpPr>
          <p:cNvPr id="12" name="TextBox 12"/>
          <p:cNvSpPr txBox="1"/>
          <p:nvPr/>
        </p:nvSpPr>
        <p:spPr>
          <a:xfrm>
            <a:off x="870597" y="647700"/>
            <a:ext cx="5600254" cy="783997"/>
          </a:xfrm>
          <a:prstGeom prst="rect">
            <a:avLst/>
          </a:prstGeom>
        </p:spPr>
        <p:txBody>
          <a:bodyPr lIns="0" tIns="0" rIns="0" bIns="0" rtlCol="0" anchor="t">
            <a:spAutoFit/>
          </a:bodyPr>
          <a:lstStyle/>
          <a:p>
            <a:pPr algn="ctr">
              <a:lnSpc>
                <a:spcPts val="2083"/>
              </a:lnSpc>
            </a:pPr>
            <a:r>
              <a:rPr lang="en-US" sz="1487" dirty="0">
                <a:solidFill>
                  <a:srgbClr val="044579"/>
                </a:solidFill>
                <a:latin typeface="Arial"/>
                <a:ea typeface="Arial"/>
                <a:cs typeface="Arial"/>
                <a:sym typeface="Arial"/>
              </a:rPr>
              <a:t>POPULATION HEALTH AND DIGITAL HEALTH PROMOTION </a:t>
            </a:r>
          </a:p>
          <a:p>
            <a:pPr algn="ctr">
              <a:lnSpc>
                <a:spcPts val="2083"/>
              </a:lnSpc>
            </a:pPr>
            <a:r>
              <a:rPr lang="en-US" sz="1487" dirty="0">
                <a:solidFill>
                  <a:srgbClr val="044579"/>
                </a:solidFill>
                <a:latin typeface="Arial"/>
                <a:ea typeface="Arial"/>
                <a:cs typeface="Arial"/>
                <a:sym typeface="Arial"/>
              </a:rPr>
              <a:t>LCHS7009</a:t>
            </a:r>
          </a:p>
          <a:p>
            <a:pPr algn="ctr">
              <a:lnSpc>
                <a:spcPts val="2083"/>
              </a:lnSpc>
            </a:pPr>
            <a:endParaRPr lang="en-US" sz="1487" dirty="0">
              <a:solidFill>
                <a:srgbClr val="044579"/>
              </a:solidFill>
              <a:latin typeface="Arial"/>
              <a:ea typeface="Arial"/>
              <a:cs typeface="Arial"/>
              <a:sym typeface="Arial"/>
            </a:endParaRPr>
          </a:p>
        </p:txBody>
      </p:sp>
    </p:spTree>
    <p:extLst>
      <p:ext uri="{BB962C8B-B14F-4D97-AF65-F5344CB8AC3E}">
        <p14:creationId xmlns:p14="http://schemas.microsoft.com/office/powerpoint/2010/main" val="965905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10800000">
            <a:off x="4257764" y="0"/>
            <a:ext cx="7934237" cy="6858000"/>
            <a:chOff x="0" y="0"/>
            <a:chExt cx="3134513" cy="2709333"/>
          </a:xfrm>
        </p:grpSpPr>
        <p:sp>
          <p:nvSpPr>
            <p:cNvPr id="3" name="Freeform 3"/>
            <p:cNvSpPr/>
            <p:nvPr/>
          </p:nvSpPr>
          <p:spPr>
            <a:xfrm>
              <a:off x="0" y="0"/>
              <a:ext cx="3134513" cy="2709333"/>
            </a:xfrm>
            <a:custGeom>
              <a:avLst/>
              <a:gdLst/>
              <a:ahLst/>
              <a:cxnLst/>
              <a:rect l="l" t="t" r="r" b="b"/>
              <a:pathLst>
                <a:path w="3134513" h="2709333">
                  <a:moveTo>
                    <a:pt x="0" y="0"/>
                  </a:moveTo>
                  <a:lnTo>
                    <a:pt x="3134513" y="0"/>
                  </a:lnTo>
                  <a:lnTo>
                    <a:pt x="3134513" y="2709333"/>
                  </a:lnTo>
                  <a:lnTo>
                    <a:pt x="0" y="2709333"/>
                  </a:lnTo>
                  <a:close/>
                </a:path>
              </a:pathLst>
            </a:custGeom>
            <a:gradFill rotWithShape="1">
              <a:gsLst>
                <a:gs pos="0">
                  <a:srgbClr val="FFFFFF">
                    <a:alpha val="100000"/>
                  </a:srgbClr>
                </a:gs>
                <a:gs pos="100000">
                  <a:srgbClr val="FFFFFF">
                    <a:alpha val="0"/>
                  </a:srgbClr>
                </a:gs>
              </a:gsLst>
              <a:lin ang="0"/>
            </a:gradFill>
          </p:spPr>
          <p:txBody>
            <a:bodyPr/>
            <a:lstStyle/>
            <a:p>
              <a:endParaRPr lang="en-GB"/>
            </a:p>
          </p:txBody>
        </p:sp>
        <p:sp>
          <p:nvSpPr>
            <p:cNvPr id="4" name="TextBox 4"/>
            <p:cNvSpPr txBox="1"/>
            <p:nvPr/>
          </p:nvSpPr>
          <p:spPr>
            <a:xfrm>
              <a:off x="0" y="-57150"/>
              <a:ext cx="3134513" cy="2766483"/>
            </a:xfrm>
            <a:prstGeom prst="rect">
              <a:avLst/>
            </a:prstGeom>
          </p:spPr>
          <p:txBody>
            <a:bodyPr lIns="33867" tIns="33867" rIns="33867" bIns="33867" rtlCol="0" anchor="ctr"/>
            <a:lstStyle/>
            <a:p>
              <a:pPr algn="ctr">
                <a:lnSpc>
                  <a:spcPts val="2204"/>
                </a:lnSpc>
              </a:pPr>
              <a:endParaRPr sz="1200"/>
            </a:p>
          </p:txBody>
        </p:sp>
      </p:grpSp>
      <p:sp>
        <p:nvSpPr>
          <p:cNvPr id="5" name="Freeform 5"/>
          <p:cNvSpPr/>
          <p:nvPr/>
        </p:nvSpPr>
        <p:spPr>
          <a:xfrm>
            <a:off x="5670622" y="-339974"/>
            <a:ext cx="1407367" cy="1599280"/>
          </a:xfrm>
          <a:custGeom>
            <a:avLst/>
            <a:gdLst/>
            <a:ahLst/>
            <a:cxnLst/>
            <a:rect l="l" t="t" r="r" b="b"/>
            <a:pathLst>
              <a:path w="2111050" h="2398920">
                <a:moveTo>
                  <a:pt x="0" y="0"/>
                </a:moveTo>
                <a:lnTo>
                  <a:pt x="2111050" y="0"/>
                </a:lnTo>
                <a:lnTo>
                  <a:pt x="2111050" y="2398921"/>
                </a:lnTo>
                <a:lnTo>
                  <a:pt x="0" y="239892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6730150" y="5350420"/>
            <a:ext cx="695677" cy="790541"/>
          </a:xfrm>
          <a:custGeom>
            <a:avLst/>
            <a:gdLst/>
            <a:ahLst/>
            <a:cxnLst/>
            <a:rect l="l" t="t" r="r" b="b"/>
            <a:pathLst>
              <a:path w="1043515" h="1185812">
                <a:moveTo>
                  <a:pt x="0" y="0"/>
                </a:moveTo>
                <a:lnTo>
                  <a:pt x="1043514" y="0"/>
                </a:lnTo>
                <a:lnTo>
                  <a:pt x="1043514" y="1185812"/>
                </a:lnTo>
                <a:lnTo>
                  <a:pt x="0" y="11858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a:off x="685800" y="685801"/>
            <a:ext cx="4984822" cy="2492411"/>
            <a:chOff x="0" y="0"/>
            <a:chExt cx="812800" cy="406400"/>
          </a:xfrm>
        </p:grpSpPr>
        <p:sp>
          <p:nvSpPr>
            <p:cNvPr id="8" name="Freeform 8"/>
            <p:cNvSpPr/>
            <p:nvPr/>
          </p:nvSpPr>
          <p:spPr>
            <a:xfrm>
              <a:off x="0" y="0"/>
              <a:ext cx="812800" cy="406400"/>
            </a:xfrm>
            <a:custGeom>
              <a:avLst/>
              <a:gdLst/>
              <a:ahLst/>
              <a:cxnLst/>
              <a:rect l="l" t="t" r="r" b="b"/>
              <a:pathLst>
                <a:path w="812800" h="406400">
                  <a:moveTo>
                    <a:pt x="609600" y="0"/>
                  </a:moveTo>
                  <a:cubicBezTo>
                    <a:pt x="721830" y="0"/>
                    <a:pt x="812800" y="90970"/>
                    <a:pt x="812800" y="203200"/>
                  </a:cubicBezTo>
                  <a:cubicBezTo>
                    <a:pt x="812800" y="315430"/>
                    <a:pt x="721830" y="406400"/>
                    <a:pt x="609600" y="406400"/>
                  </a:cubicBezTo>
                  <a:lnTo>
                    <a:pt x="203200" y="406400"/>
                  </a:lnTo>
                  <a:cubicBezTo>
                    <a:pt x="90970" y="406400"/>
                    <a:pt x="0" y="315430"/>
                    <a:pt x="0" y="203200"/>
                  </a:cubicBezTo>
                  <a:cubicBezTo>
                    <a:pt x="0" y="90970"/>
                    <a:pt x="90970" y="0"/>
                    <a:pt x="203200" y="0"/>
                  </a:cubicBezTo>
                  <a:lnTo>
                    <a:pt x="609600" y="0"/>
                  </a:lnTo>
                </a:path>
              </a:pathLst>
            </a:custGeom>
            <a:blipFill>
              <a:blip r:embed="rId5"/>
              <a:stretch>
                <a:fillRect t="-16625" b="-16625"/>
              </a:stretch>
            </a:blipFill>
            <a:ln w="57150" cap="sq">
              <a:solidFill>
                <a:srgbClr val="1B75BB"/>
              </a:solidFill>
              <a:prstDash val="solid"/>
              <a:miter/>
            </a:ln>
          </p:spPr>
          <p:txBody>
            <a:bodyPr/>
            <a:lstStyle/>
            <a:p>
              <a:endParaRPr lang="en-GB"/>
            </a:p>
          </p:txBody>
        </p:sp>
      </p:grpSp>
      <p:grpSp>
        <p:nvGrpSpPr>
          <p:cNvPr id="9" name="Group 9"/>
          <p:cNvGrpSpPr/>
          <p:nvPr/>
        </p:nvGrpSpPr>
        <p:grpSpPr>
          <a:xfrm>
            <a:off x="685800" y="3441311"/>
            <a:ext cx="4984822" cy="2492411"/>
            <a:chOff x="0" y="0"/>
            <a:chExt cx="812800" cy="406400"/>
          </a:xfrm>
        </p:grpSpPr>
        <p:sp>
          <p:nvSpPr>
            <p:cNvPr id="10" name="Freeform 10"/>
            <p:cNvSpPr/>
            <p:nvPr/>
          </p:nvSpPr>
          <p:spPr>
            <a:xfrm>
              <a:off x="0" y="0"/>
              <a:ext cx="812800" cy="406400"/>
            </a:xfrm>
            <a:custGeom>
              <a:avLst/>
              <a:gdLst/>
              <a:ahLst/>
              <a:cxnLst/>
              <a:rect l="l" t="t" r="r" b="b"/>
              <a:pathLst>
                <a:path w="812800" h="406400">
                  <a:moveTo>
                    <a:pt x="609600" y="0"/>
                  </a:moveTo>
                  <a:cubicBezTo>
                    <a:pt x="721830" y="0"/>
                    <a:pt x="812800" y="90970"/>
                    <a:pt x="812800" y="203200"/>
                  </a:cubicBezTo>
                  <a:cubicBezTo>
                    <a:pt x="812800" y="315430"/>
                    <a:pt x="721830" y="406400"/>
                    <a:pt x="609600" y="406400"/>
                  </a:cubicBezTo>
                  <a:lnTo>
                    <a:pt x="203200" y="406400"/>
                  </a:lnTo>
                  <a:cubicBezTo>
                    <a:pt x="90970" y="406400"/>
                    <a:pt x="0" y="315430"/>
                    <a:pt x="0" y="203200"/>
                  </a:cubicBezTo>
                  <a:cubicBezTo>
                    <a:pt x="0" y="90970"/>
                    <a:pt x="90970" y="0"/>
                    <a:pt x="203200" y="0"/>
                  </a:cubicBezTo>
                  <a:lnTo>
                    <a:pt x="609600" y="0"/>
                  </a:lnTo>
                </a:path>
              </a:pathLst>
            </a:custGeom>
            <a:blipFill>
              <a:blip r:embed="rId6"/>
              <a:stretch>
                <a:fillRect t="-16625" b="-16625"/>
              </a:stretch>
            </a:blipFill>
            <a:ln w="57150" cap="sq">
              <a:solidFill>
                <a:srgbClr val="1B75BB"/>
              </a:solidFill>
              <a:prstDash val="solid"/>
              <a:miter/>
            </a:ln>
          </p:spPr>
          <p:txBody>
            <a:bodyPr/>
            <a:lstStyle/>
            <a:p>
              <a:endParaRPr lang="en-GB"/>
            </a:p>
          </p:txBody>
        </p:sp>
      </p:grpSp>
      <p:sp>
        <p:nvSpPr>
          <p:cNvPr id="11" name="TextBox 11"/>
          <p:cNvSpPr txBox="1"/>
          <p:nvPr/>
        </p:nvSpPr>
        <p:spPr>
          <a:xfrm>
            <a:off x="7339043" y="963806"/>
            <a:ext cx="4069479" cy="686791"/>
          </a:xfrm>
          <a:prstGeom prst="rect">
            <a:avLst/>
          </a:prstGeom>
        </p:spPr>
        <p:txBody>
          <a:bodyPr wrap="square" lIns="0" tIns="0" rIns="0" bIns="0" rtlCol="0" anchor="t">
            <a:spAutoFit/>
          </a:bodyPr>
          <a:lstStyle/>
          <a:p>
            <a:pPr algn="ctr">
              <a:lnSpc>
                <a:spcPts val="2800"/>
              </a:lnSpc>
            </a:pPr>
            <a:r>
              <a:rPr lang="en-US" sz="2000" b="1" dirty="0">
                <a:solidFill>
                  <a:srgbClr val="044579"/>
                </a:solidFill>
                <a:latin typeface="Arial" panose="020B0604020202020204" pitchFamily="34" charset="0"/>
                <a:ea typeface="Arial Bold"/>
                <a:cs typeface="Arial" panose="020B0604020202020204" pitchFamily="34" charset="0"/>
                <a:sym typeface="Arial Bold"/>
              </a:rPr>
              <a:t>STAKEHOLDERS SUPPORTING THE INTERVENTION</a:t>
            </a:r>
          </a:p>
        </p:txBody>
      </p:sp>
      <p:sp>
        <p:nvSpPr>
          <p:cNvPr id="12" name="TextBox 12"/>
          <p:cNvSpPr txBox="1"/>
          <p:nvPr/>
        </p:nvSpPr>
        <p:spPr>
          <a:xfrm>
            <a:off x="6881372" y="2119706"/>
            <a:ext cx="4984822" cy="3566810"/>
          </a:xfrm>
          <a:prstGeom prst="rect">
            <a:avLst/>
          </a:prstGeom>
        </p:spPr>
        <p:txBody>
          <a:bodyPr wrap="square" lIns="0" tIns="0" rIns="0" bIns="0" rtlCol="0" anchor="t">
            <a:spAutoFit/>
          </a:bodyPr>
          <a:lstStyle/>
          <a:p>
            <a:pPr marL="228611" indent="-228611" algn="just">
              <a:lnSpc>
                <a:spcPct val="150000"/>
              </a:lnSpc>
              <a:buFont typeface="Arial" panose="020B0604020202020204" pitchFamily="34" charset="0"/>
              <a:buChar char="•"/>
            </a:pPr>
            <a:r>
              <a:rPr lang="en-US" sz="1200" dirty="0">
                <a:latin typeface="Arial" panose="020B0604020202020204" pitchFamily="34" charset="0"/>
                <a:cs typeface="Arial" panose="020B0604020202020204" pitchFamily="34" charset="0"/>
              </a:rPr>
              <a:t>The </a:t>
            </a:r>
            <a:r>
              <a:rPr lang="en-US" sz="1200" b="1" dirty="0">
                <a:latin typeface="Arial" panose="020B0604020202020204" pitchFamily="34" charset="0"/>
                <a:cs typeface="Arial" panose="020B0604020202020204" pitchFamily="34" charset="0"/>
              </a:rPr>
              <a:t>World Health Organization</a:t>
            </a:r>
            <a:r>
              <a:rPr lang="en-US" sz="1200" dirty="0">
                <a:latin typeface="Arial" panose="020B0604020202020204" pitchFamily="34" charset="0"/>
                <a:cs typeface="Arial" panose="020B0604020202020204" pitchFamily="34" charset="0"/>
              </a:rPr>
              <a:t> promotes global strategies for obesity prevention and supports the use of digital health technologies to improve population health (World Health Organization, 2023).</a:t>
            </a:r>
          </a:p>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Government health agencies</a:t>
            </a:r>
            <a:r>
              <a:rPr lang="en-US" sz="1200" dirty="0">
                <a:latin typeface="Arial" panose="020B0604020202020204" pitchFamily="34" charset="0"/>
                <a:cs typeface="Arial" panose="020B0604020202020204" pitchFamily="34" charset="0"/>
              </a:rPr>
              <a:t> support the development of digital health programs through funding, national health policies, and public health campaigns aimed at reducing obesity (Tran </a:t>
            </a:r>
            <a:r>
              <a:rPr lang="en-US" sz="1200" i="1" dirty="0">
                <a:latin typeface="Arial" panose="020B0604020202020204" pitchFamily="34" charset="0"/>
                <a:cs typeface="Arial" panose="020B0604020202020204" pitchFamily="34" charset="0"/>
              </a:rPr>
              <a:t>et al., </a:t>
            </a:r>
            <a:r>
              <a:rPr lang="en-US" sz="1200" dirty="0">
                <a:latin typeface="Arial" panose="020B0604020202020204" pitchFamily="34" charset="0"/>
                <a:cs typeface="Arial" panose="020B0604020202020204" pitchFamily="34" charset="0"/>
              </a:rPr>
              <a:t>2022).</a:t>
            </a:r>
          </a:p>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Healthcare </a:t>
            </a:r>
            <a:r>
              <a:rPr lang="en-US" sz="1200" b="1" dirty="0" err="1">
                <a:latin typeface="Arial" panose="020B0604020202020204" pitchFamily="34" charset="0"/>
                <a:cs typeface="Arial" panose="020B0604020202020204" pitchFamily="34" charset="0"/>
              </a:rPr>
              <a:t>organisations</a:t>
            </a:r>
            <a:r>
              <a:rPr lang="en-US" sz="1200" b="1" dirty="0">
                <a:latin typeface="Arial" panose="020B0604020202020204" pitchFamily="34" charset="0"/>
                <a:cs typeface="Arial" panose="020B0604020202020204" pitchFamily="34" charset="0"/>
              </a:rPr>
              <a:t> and professionals</a:t>
            </a:r>
            <a:r>
              <a:rPr lang="en-US" sz="1200" dirty="0">
                <a:latin typeface="Arial" panose="020B0604020202020204" pitchFamily="34" charset="0"/>
                <a:cs typeface="Arial" panose="020B0604020202020204" pitchFamily="34" charset="0"/>
              </a:rPr>
              <a:t>, including hospitals, dietitians, and physicians, provide evidence-based nutritional guidance and health monitoring through online coaching services (</a:t>
            </a:r>
            <a:r>
              <a:rPr lang="en-US" sz="1200" dirty="0" err="1">
                <a:latin typeface="Arial" panose="020B0604020202020204" pitchFamily="34" charset="0"/>
                <a:cs typeface="Arial" panose="020B0604020202020204" pitchFamily="34" charset="0"/>
              </a:rPr>
              <a:t>Keaver</a:t>
            </a:r>
            <a:r>
              <a:rPr lang="en-US" sz="1200" dirty="0">
                <a:latin typeface="Arial" panose="020B0604020202020204" pitchFamily="34" charset="0"/>
                <a:cs typeface="Arial" panose="020B0604020202020204" pitchFamily="34" charset="0"/>
              </a:rPr>
              <a:t> </a:t>
            </a:r>
            <a:r>
              <a:rPr lang="en-US" sz="1200" i="1" dirty="0">
                <a:latin typeface="Arial" panose="020B0604020202020204" pitchFamily="34" charset="0"/>
                <a:cs typeface="Arial" panose="020B0604020202020204" pitchFamily="34" charset="0"/>
              </a:rPr>
              <a:t>et al., </a:t>
            </a:r>
            <a:r>
              <a:rPr lang="en-US" sz="1200" dirty="0">
                <a:latin typeface="Arial" panose="020B0604020202020204" pitchFamily="34" charset="0"/>
                <a:cs typeface="Arial" panose="020B0604020202020204" pitchFamily="34" charset="0"/>
              </a:rPr>
              <a:t>2024).</a:t>
            </a:r>
          </a:p>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Technology companies and mobile app developers</a:t>
            </a:r>
            <a:r>
              <a:rPr lang="en-US" sz="1200" dirty="0">
                <a:latin typeface="Arial" panose="020B0604020202020204" pitchFamily="34" charset="0"/>
                <a:cs typeface="Arial" panose="020B0604020202020204" pitchFamily="34" charset="0"/>
              </a:rPr>
              <a:t> design and maintain digital health platforms that allow users to track diet, physical activity, and health progress (de Souza Ferreira </a:t>
            </a:r>
            <a:r>
              <a:rPr lang="en-US" sz="1200" i="1" dirty="0">
                <a:latin typeface="Arial" panose="020B0604020202020204" pitchFamily="34" charset="0"/>
                <a:cs typeface="Arial" panose="020B0604020202020204" pitchFamily="34" charset="0"/>
              </a:rPr>
              <a:t>et al., </a:t>
            </a:r>
            <a:r>
              <a:rPr lang="en-US" sz="1200" dirty="0">
                <a:latin typeface="Arial" panose="020B0604020202020204" pitchFamily="34" charset="0"/>
                <a:cs typeface="Arial" panose="020B0604020202020204" pitchFamily="34" charset="0"/>
              </a:rPr>
              <a:t>2024).</a:t>
            </a:r>
          </a:p>
        </p:txBody>
      </p:sp>
      <p:sp>
        <p:nvSpPr>
          <p:cNvPr id="13" name="Freeform 13"/>
          <p:cNvSpPr/>
          <p:nvPr/>
        </p:nvSpPr>
        <p:spPr>
          <a:xfrm flipH="1" flipV="1">
            <a:off x="-524951" y="5529776"/>
            <a:ext cx="8167125" cy="4150408"/>
          </a:xfrm>
          <a:custGeom>
            <a:avLst/>
            <a:gdLst/>
            <a:ahLst/>
            <a:cxnLst/>
            <a:rect l="l" t="t" r="r" b="b"/>
            <a:pathLst>
              <a:path w="12250687" h="6225612">
                <a:moveTo>
                  <a:pt x="12250687" y="6225612"/>
                </a:moveTo>
                <a:lnTo>
                  <a:pt x="0" y="6225612"/>
                </a:lnTo>
                <a:lnTo>
                  <a:pt x="0" y="0"/>
                </a:lnTo>
                <a:lnTo>
                  <a:pt x="12250687" y="0"/>
                </a:lnTo>
                <a:lnTo>
                  <a:pt x="12250687" y="6225612"/>
                </a:lnTo>
                <a:close/>
              </a:path>
            </a:pathLst>
          </a:custGeom>
          <a:blipFill>
            <a:blip r:embed="rId7"/>
            <a:stretch>
              <a:fillRect l="-87186" t="-132977"/>
            </a:stretch>
          </a:blipFill>
        </p:spPr>
        <p:txBody>
          <a:bodyPr/>
          <a:lstStyle/>
          <a:p>
            <a:endParaRPr lang="en-GB"/>
          </a:p>
        </p:txBody>
      </p:sp>
    </p:spTree>
    <p:extLst>
      <p:ext uri="{BB962C8B-B14F-4D97-AF65-F5344CB8AC3E}">
        <p14:creationId xmlns:p14="http://schemas.microsoft.com/office/powerpoint/2010/main" val="27994189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695"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l="-20312" r="-20312"/>
            </a:stretch>
          </a:blipFill>
        </p:spPr>
        <p:txBody>
          <a:bodyPr/>
          <a:lstStyle/>
          <a:p>
            <a:endParaRPr lang="en-IN" sz="1200">
              <a:latin typeface="Arial" panose="020B0604020202020204" pitchFamily="34" charset="0"/>
              <a:cs typeface="Arial" panose="020B0604020202020204" pitchFamily="34" charset="0"/>
            </a:endParaRPr>
          </a:p>
        </p:txBody>
      </p:sp>
      <p:sp>
        <p:nvSpPr>
          <p:cNvPr id="3" name="AutoShape 3"/>
          <p:cNvSpPr/>
          <p:nvPr/>
        </p:nvSpPr>
        <p:spPr>
          <a:xfrm>
            <a:off x="375920" y="1729677"/>
            <a:ext cx="4328160" cy="0"/>
          </a:xfrm>
          <a:prstGeom prst="line">
            <a:avLst/>
          </a:prstGeom>
          <a:ln w="19050" cap="flat">
            <a:solidFill>
              <a:srgbClr val="1B75BB"/>
            </a:solidFill>
            <a:prstDash val="solid"/>
            <a:headEnd type="none" w="sm" len="sm"/>
            <a:tailEnd type="none" w="sm" len="sm"/>
          </a:ln>
        </p:spPr>
        <p:txBody>
          <a:bodyPr/>
          <a:lstStyle/>
          <a:p>
            <a:endParaRPr lang="en-IN" sz="1200" dirty="0"/>
          </a:p>
        </p:txBody>
      </p:sp>
      <p:sp>
        <p:nvSpPr>
          <p:cNvPr id="4" name="AutoShape 4"/>
          <p:cNvSpPr/>
          <p:nvPr/>
        </p:nvSpPr>
        <p:spPr>
          <a:xfrm>
            <a:off x="480259" y="6412079"/>
            <a:ext cx="4328160" cy="0"/>
          </a:xfrm>
          <a:prstGeom prst="line">
            <a:avLst/>
          </a:prstGeom>
          <a:ln w="19050" cap="flat">
            <a:solidFill>
              <a:srgbClr val="1B75BB"/>
            </a:solidFill>
            <a:prstDash val="solid"/>
            <a:headEnd type="none" w="sm" len="sm"/>
            <a:tailEnd type="none" w="sm" len="sm"/>
          </a:ln>
        </p:spPr>
        <p:txBody>
          <a:bodyPr/>
          <a:lstStyle/>
          <a:p>
            <a:endParaRPr lang="en-GB"/>
          </a:p>
        </p:txBody>
      </p:sp>
      <p:sp>
        <p:nvSpPr>
          <p:cNvPr id="5" name="TextBox 5"/>
          <p:cNvSpPr txBox="1"/>
          <p:nvPr/>
        </p:nvSpPr>
        <p:spPr>
          <a:xfrm>
            <a:off x="0" y="711843"/>
            <a:ext cx="4605814" cy="892617"/>
          </a:xfrm>
          <a:prstGeom prst="rect">
            <a:avLst/>
          </a:prstGeom>
        </p:spPr>
        <p:txBody>
          <a:bodyPr wrap="square" lIns="0" tIns="0" rIns="0" bIns="0" rtlCol="0" anchor="t">
            <a:spAutoFit/>
          </a:bodyPr>
          <a:lstStyle/>
          <a:p>
            <a:pPr algn="ctr">
              <a:lnSpc>
                <a:spcPts val="3734"/>
              </a:lnSpc>
            </a:pPr>
            <a:r>
              <a:rPr lang="en-US" sz="2133" b="1" dirty="0">
                <a:solidFill>
                  <a:srgbClr val="044579"/>
                </a:solidFill>
                <a:latin typeface="Arial" panose="020B0604020202020204" pitchFamily="34" charset="0"/>
                <a:ea typeface="Arial Bold"/>
                <a:cs typeface="Arial" panose="020B0604020202020204" pitchFamily="34" charset="0"/>
                <a:sym typeface="Arial Bold"/>
              </a:rPr>
              <a:t>TECHNOLOGY AND COMMUNITY STAKEHOLDERS</a:t>
            </a:r>
          </a:p>
        </p:txBody>
      </p:sp>
      <p:grpSp>
        <p:nvGrpSpPr>
          <p:cNvPr id="6" name="Group 6"/>
          <p:cNvGrpSpPr/>
          <p:nvPr/>
        </p:nvGrpSpPr>
        <p:grpSpPr>
          <a:xfrm>
            <a:off x="6215786" y="1048898"/>
            <a:ext cx="2614033" cy="2614033"/>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15573" r="-15573"/>
              </a:stretch>
            </a:blipFill>
            <a:ln w="57150" cap="sq">
              <a:solidFill>
                <a:srgbClr val="1B75BB"/>
              </a:solidFill>
              <a:prstDash val="solid"/>
              <a:miter/>
            </a:ln>
          </p:spPr>
          <p:txBody>
            <a:bodyPr/>
            <a:lstStyle/>
            <a:p>
              <a:endParaRPr lang="en-GB"/>
            </a:p>
          </p:txBody>
        </p:sp>
      </p:grpSp>
      <p:grpSp>
        <p:nvGrpSpPr>
          <p:cNvPr id="8" name="Group 8"/>
          <p:cNvGrpSpPr/>
          <p:nvPr/>
        </p:nvGrpSpPr>
        <p:grpSpPr>
          <a:xfrm>
            <a:off x="6215786" y="3784386"/>
            <a:ext cx="2614033" cy="2614033"/>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30000" r="-30000"/>
              </a:stretch>
            </a:blipFill>
            <a:ln w="57150" cap="sq">
              <a:solidFill>
                <a:srgbClr val="1B75BB"/>
              </a:solidFill>
              <a:prstDash val="solid"/>
              <a:miter/>
            </a:ln>
          </p:spPr>
          <p:txBody>
            <a:bodyPr/>
            <a:lstStyle/>
            <a:p>
              <a:endParaRPr lang="en-GB"/>
            </a:p>
          </p:txBody>
        </p:sp>
      </p:grpSp>
      <p:sp>
        <p:nvSpPr>
          <p:cNvPr id="10" name="Freeform 10"/>
          <p:cNvSpPr/>
          <p:nvPr/>
        </p:nvSpPr>
        <p:spPr>
          <a:xfrm>
            <a:off x="-524951" y="-3267495"/>
            <a:ext cx="8167125" cy="4150408"/>
          </a:xfrm>
          <a:custGeom>
            <a:avLst/>
            <a:gdLst/>
            <a:ahLst/>
            <a:cxnLst/>
            <a:rect l="l" t="t" r="r" b="b"/>
            <a:pathLst>
              <a:path w="12250687" h="6225612">
                <a:moveTo>
                  <a:pt x="0" y="0"/>
                </a:moveTo>
                <a:lnTo>
                  <a:pt x="12250687" y="0"/>
                </a:lnTo>
                <a:lnTo>
                  <a:pt x="12250687" y="6225612"/>
                </a:lnTo>
                <a:lnTo>
                  <a:pt x="0" y="6225612"/>
                </a:lnTo>
                <a:lnTo>
                  <a:pt x="0" y="0"/>
                </a:lnTo>
                <a:close/>
              </a:path>
            </a:pathLst>
          </a:custGeom>
          <a:blipFill>
            <a:blip r:embed="rId6"/>
            <a:stretch>
              <a:fillRect l="-87186" t="-132977"/>
            </a:stretch>
          </a:blipFill>
        </p:spPr>
        <p:txBody>
          <a:bodyPr/>
          <a:lstStyle/>
          <a:p>
            <a:endParaRPr lang="en-GB"/>
          </a:p>
        </p:txBody>
      </p:sp>
      <p:sp>
        <p:nvSpPr>
          <p:cNvPr id="11" name="Freeform 11"/>
          <p:cNvSpPr/>
          <p:nvPr/>
        </p:nvSpPr>
        <p:spPr>
          <a:xfrm>
            <a:off x="4808419" y="658151"/>
            <a:ext cx="1407367" cy="1599280"/>
          </a:xfrm>
          <a:custGeom>
            <a:avLst/>
            <a:gdLst/>
            <a:ahLst/>
            <a:cxnLst/>
            <a:rect l="l" t="t" r="r" b="b"/>
            <a:pathLst>
              <a:path w="2111050" h="2398920">
                <a:moveTo>
                  <a:pt x="0" y="0"/>
                </a:moveTo>
                <a:lnTo>
                  <a:pt x="2111050" y="0"/>
                </a:lnTo>
                <a:lnTo>
                  <a:pt x="2111050" y="2398921"/>
                </a:lnTo>
                <a:lnTo>
                  <a:pt x="0" y="239892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 name="Freeform 12"/>
          <p:cNvSpPr/>
          <p:nvPr/>
        </p:nvSpPr>
        <p:spPr>
          <a:xfrm>
            <a:off x="10784633" y="5811602"/>
            <a:ext cx="721567" cy="819962"/>
          </a:xfrm>
          <a:custGeom>
            <a:avLst/>
            <a:gdLst/>
            <a:ahLst/>
            <a:cxnLst/>
            <a:rect l="l" t="t" r="r" b="b"/>
            <a:pathLst>
              <a:path w="1082350" h="1229943">
                <a:moveTo>
                  <a:pt x="0" y="0"/>
                </a:moveTo>
                <a:lnTo>
                  <a:pt x="1082350" y="0"/>
                </a:lnTo>
                <a:lnTo>
                  <a:pt x="1082350" y="1229943"/>
                </a:lnTo>
                <a:lnTo>
                  <a:pt x="0" y="122994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TextBox 13"/>
          <p:cNvSpPr txBox="1"/>
          <p:nvPr/>
        </p:nvSpPr>
        <p:spPr>
          <a:xfrm>
            <a:off x="348443" y="1960874"/>
            <a:ext cx="4658360" cy="4397807"/>
          </a:xfrm>
          <a:prstGeom prst="rect">
            <a:avLst/>
          </a:prstGeom>
        </p:spPr>
        <p:txBody>
          <a:bodyPr wrap="square" lIns="0" tIns="0" rIns="0" bIns="0" rtlCol="0" anchor="t">
            <a:spAutoFit/>
          </a:bodyPr>
          <a:lstStyle/>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Technology companies and mobile app developers </a:t>
            </a:r>
            <a:r>
              <a:rPr lang="en-US" sz="1200" dirty="0">
                <a:latin typeface="Arial" panose="020B0604020202020204" pitchFamily="34" charset="0"/>
                <a:cs typeface="Arial" panose="020B0604020202020204" pitchFamily="34" charset="0"/>
              </a:rPr>
              <a:t>design and maintain the digital platform used to track diet, physical activity, and weight progress in the obesity prevention program (de Souza Ferreira </a:t>
            </a:r>
            <a:r>
              <a:rPr lang="en-US" sz="1200" i="1" dirty="0">
                <a:latin typeface="Arial" panose="020B0604020202020204" pitchFamily="34" charset="0"/>
                <a:cs typeface="Arial" panose="020B0604020202020204" pitchFamily="34" charset="0"/>
              </a:rPr>
              <a:t>et al., </a:t>
            </a:r>
            <a:r>
              <a:rPr lang="en-US" sz="1200" dirty="0">
                <a:latin typeface="Arial" panose="020B0604020202020204" pitchFamily="34" charset="0"/>
                <a:cs typeface="Arial" panose="020B0604020202020204" pitchFamily="34" charset="0"/>
              </a:rPr>
              <a:t>2024).</a:t>
            </a:r>
          </a:p>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Data analysts and digital health technology specialists </a:t>
            </a:r>
            <a:r>
              <a:rPr lang="en-US" sz="1200" dirty="0">
                <a:latin typeface="Arial" panose="020B0604020202020204" pitchFamily="34" charset="0"/>
                <a:cs typeface="Arial" panose="020B0604020202020204" pitchFamily="34" charset="0"/>
              </a:rPr>
              <a:t>monitor user engagement, </a:t>
            </a:r>
            <a:r>
              <a:rPr lang="en-US" sz="1200" dirty="0" err="1">
                <a:latin typeface="Arial" panose="020B0604020202020204" pitchFamily="34" charset="0"/>
                <a:cs typeface="Arial" panose="020B0604020202020204" pitchFamily="34" charset="0"/>
              </a:rPr>
              <a:t>analyse</a:t>
            </a:r>
            <a:r>
              <a:rPr lang="en-US" sz="1200" dirty="0">
                <a:latin typeface="Arial" panose="020B0604020202020204" pitchFamily="34" charset="0"/>
                <a:cs typeface="Arial" panose="020B0604020202020204" pitchFamily="34" charset="0"/>
              </a:rPr>
              <a:t> health data, and ensure the security and privacy of personal health information collected through the application (</a:t>
            </a:r>
            <a:r>
              <a:rPr lang="en-US" sz="1200" dirty="0" err="1">
                <a:latin typeface="Arial" panose="020B0604020202020204" pitchFamily="34" charset="0"/>
                <a:cs typeface="Arial" panose="020B0604020202020204" pitchFamily="34" charset="0"/>
              </a:rPr>
              <a:t>Bonesso</a:t>
            </a:r>
            <a:r>
              <a:rPr lang="en-US" sz="1200" dirty="0">
                <a:latin typeface="Arial" panose="020B0604020202020204" pitchFamily="34" charset="0"/>
                <a:cs typeface="Arial" panose="020B0604020202020204" pitchFamily="34" charset="0"/>
              </a:rPr>
              <a:t> </a:t>
            </a:r>
            <a:r>
              <a:rPr lang="en-US" sz="1200" i="1" dirty="0">
                <a:latin typeface="Arial" panose="020B0604020202020204" pitchFamily="34" charset="0"/>
                <a:cs typeface="Arial" panose="020B0604020202020204" pitchFamily="34" charset="0"/>
              </a:rPr>
              <a:t>et al., </a:t>
            </a:r>
            <a:r>
              <a:rPr lang="en-US" sz="1200" dirty="0">
                <a:latin typeface="Arial" panose="020B0604020202020204" pitchFamily="34" charset="0"/>
                <a:cs typeface="Arial" panose="020B0604020202020204" pitchFamily="34" charset="0"/>
              </a:rPr>
              <a:t>2022).</a:t>
            </a:r>
          </a:p>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Community </a:t>
            </a:r>
            <a:r>
              <a:rPr lang="en-US" sz="1200" b="1" dirty="0" err="1">
                <a:latin typeface="Arial" panose="020B0604020202020204" pitchFamily="34" charset="0"/>
                <a:cs typeface="Arial" panose="020B0604020202020204" pitchFamily="34" charset="0"/>
              </a:rPr>
              <a:t>organisations</a:t>
            </a:r>
            <a:r>
              <a:rPr lang="en-US" sz="1200" b="1" dirty="0">
                <a:latin typeface="Arial" panose="020B0604020202020204" pitchFamily="34" charset="0"/>
                <a:cs typeface="Arial" panose="020B0604020202020204" pitchFamily="34" charset="0"/>
              </a:rPr>
              <a:t> and non-governmental </a:t>
            </a:r>
            <a:r>
              <a:rPr lang="en-US" sz="1200" b="1" dirty="0" err="1">
                <a:latin typeface="Arial" panose="020B0604020202020204" pitchFamily="34" charset="0"/>
                <a:cs typeface="Arial" panose="020B0604020202020204" pitchFamily="34" charset="0"/>
              </a:rPr>
              <a:t>organisations</a:t>
            </a:r>
            <a:r>
              <a:rPr lang="en-US" sz="1200" b="1" dirty="0">
                <a:latin typeface="Arial" panose="020B0604020202020204" pitchFamily="34" charset="0"/>
                <a:cs typeface="Arial" panose="020B0604020202020204" pitchFamily="34" charset="0"/>
              </a:rPr>
              <a:t> (NGOs) </a:t>
            </a:r>
            <a:r>
              <a:rPr lang="en-US" sz="1200" dirty="0">
                <a:latin typeface="Arial" panose="020B0604020202020204" pitchFamily="34" charset="0"/>
                <a:cs typeface="Arial" panose="020B0604020202020204" pitchFamily="34" charset="0"/>
              </a:rPr>
              <a:t>support the promotion of the digital health program within local communities and encourage young adults to participate in obesity prevention initiatives (</a:t>
            </a:r>
            <a:r>
              <a:rPr lang="en-US" sz="1200" dirty="0" err="1">
                <a:latin typeface="Arial" panose="020B0604020202020204" pitchFamily="34" charset="0"/>
                <a:cs typeface="Arial" panose="020B0604020202020204" pitchFamily="34" charset="0"/>
              </a:rPr>
              <a:t>Abiddin</a:t>
            </a:r>
            <a:r>
              <a:rPr lang="en-US" sz="1200" dirty="0">
                <a:latin typeface="Arial" panose="020B0604020202020204" pitchFamily="34" charset="0"/>
                <a:cs typeface="Arial" panose="020B0604020202020204" pitchFamily="34" charset="0"/>
              </a:rPr>
              <a:t> </a:t>
            </a:r>
            <a:r>
              <a:rPr lang="en-US" sz="1200" i="1" dirty="0">
                <a:latin typeface="Arial" panose="020B0604020202020204" pitchFamily="34" charset="0"/>
                <a:cs typeface="Arial" panose="020B0604020202020204" pitchFamily="34" charset="0"/>
              </a:rPr>
              <a:t>et al., </a:t>
            </a:r>
            <a:r>
              <a:rPr lang="en-US" sz="1200" dirty="0">
                <a:latin typeface="Arial" panose="020B0604020202020204" pitchFamily="34" charset="0"/>
                <a:cs typeface="Arial" panose="020B0604020202020204" pitchFamily="34" charset="0"/>
              </a:rPr>
              <a:t>2022).</a:t>
            </a:r>
          </a:p>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Educational institutions and community facilities</a:t>
            </a:r>
            <a:r>
              <a:rPr lang="en-US" sz="1200" dirty="0">
                <a:latin typeface="Arial" panose="020B0604020202020204" pitchFamily="34" charset="0"/>
                <a:cs typeface="Arial" panose="020B0604020202020204" pitchFamily="34" charset="0"/>
              </a:rPr>
              <a:t>, including universities, workplaces, and fitness </a:t>
            </a:r>
            <a:r>
              <a:rPr lang="en-US" sz="1200" dirty="0" err="1">
                <a:latin typeface="Arial" panose="020B0604020202020204" pitchFamily="34" charset="0"/>
                <a:cs typeface="Arial" panose="020B0604020202020204" pitchFamily="34" charset="0"/>
              </a:rPr>
              <a:t>centres</a:t>
            </a:r>
            <a:r>
              <a:rPr lang="en-US" sz="1200" dirty="0">
                <a:latin typeface="Arial" panose="020B0604020202020204" pitchFamily="34" charset="0"/>
                <a:cs typeface="Arial" panose="020B0604020202020204" pitchFamily="34" charset="0"/>
              </a:rPr>
              <a:t>, assist in recruiting participants and promoting the use of the mobile health application and online coaching services.</a:t>
            </a:r>
            <a:endParaRPr lang="en-US" sz="1200" dirty="0">
              <a:solidFill>
                <a:srgbClr val="044579"/>
              </a:solidFill>
              <a:latin typeface="Arial" panose="020B0604020202020204" pitchFamily="34" charset="0"/>
              <a:ea typeface="Arial"/>
              <a:cs typeface="Arial" panose="020B0604020202020204" pitchFamily="34" charset="0"/>
              <a:sym typeface="Arial"/>
            </a:endParaRPr>
          </a:p>
        </p:txBody>
      </p:sp>
      <p:sp>
        <p:nvSpPr>
          <p:cNvPr id="14" name="TextBox 14"/>
          <p:cNvSpPr txBox="1"/>
          <p:nvPr/>
        </p:nvSpPr>
        <p:spPr>
          <a:xfrm>
            <a:off x="9033018" y="2085560"/>
            <a:ext cx="2397098" cy="882036"/>
          </a:xfrm>
          <a:prstGeom prst="rect">
            <a:avLst/>
          </a:prstGeom>
        </p:spPr>
        <p:txBody>
          <a:bodyPr lIns="0" tIns="0" rIns="0" bIns="0" rtlCol="0" anchor="t">
            <a:spAutoFit/>
          </a:bodyPr>
          <a:lstStyle/>
          <a:p>
            <a:pPr algn="just">
              <a:lnSpc>
                <a:spcPts val="1405"/>
              </a:lnSpc>
            </a:pPr>
            <a:r>
              <a:rPr lang="en-US" sz="1003">
                <a:solidFill>
                  <a:srgbClr val="044579"/>
                </a:solidFill>
                <a:latin typeface="Arial" panose="020B0604020202020204" pitchFamily="34" charset="0"/>
                <a:ea typeface="Arial"/>
                <a:cs typeface="Arial" panose="020B0604020202020204" pitchFamily="34" charset="0"/>
                <a:sym typeface="Arial"/>
              </a:rPr>
              <a:t>Mobile app developers and digital health companies design and maintain the obesity prevention platform. They ensure the application tracks diet, physical activity, and user progress effectively.</a:t>
            </a:r>
          </a:p>
        </p:txBody>
      </p:sp>
      <p:sp>
        <p:nvSpPr>
          <p:cNvPr id="15" name="TextBox 15"/>
          <p:cNvSpPr txBox="1"/>
          <p:nvPr/>
        </p:nvSpPr>
        <p:spPr>
          <a:xfrm>
            <a:off x="9109102" y="4716795"/>
            <a:ext cx="2397098" cy="702500"/>
          </a:xfrm>
          <a:prstGeom prst="rect">
            <a:avLst/>
          </a:prstGeom>
        </p:spPr>
        <p:txBody>
          <a:bodyPr lIns="0" tIns="0" rIns="0" bIns="0" rtlCol="0" anchor="t">
            <a:spAutoFit/>
          </a:bodyPr>
          <a:lstStyle/>
          <a:p>
            <a:pPr algn="just">
              <a:lnSpc>
                <a:spcPts val="1405"/>
              </a:lnSpc>
            </a:pPr>
            <a:r>
              <a:rPr lang="en-US" sz="1003">
                <a:solidFill>
                  <a:srgbClr val="044579"/>
                </a:solidFill>
                <a:latin typeface="Arial" panose="020B0604020202020204" pitchFamily="34" charset="0"/>
                <a:ea typeface="Arial"/>
                <a:cs typeface="Arial" panose="020B0604020202020204" pitchFamily="34" charset="0"/>
                <a:sym typeface="Arial"/>
              </a:rPr>
              <a:t>Digital health platforms collect and analyse user data to provide personalised health recommendations and monitor lifestyle behaviours.</a:t>
            </a:r>
          </a:p>
        </p:txBody>
      </p:sp>
      <p:sp>
        <p:nvSpPr>
          <p:cNvPr id="16" name="TextBox 16"/>
          <p:cNvSpPr txBox="1"/>
          <p:nvPr/>
        </p:nvSpPr>
        <p:spPr>
          <a:xfrm>
            <a:off x="8924728" y="1406992"/>
            <a:ext cx="2581473" cy="292068"/>
          </a:xfrm>
          <a:prstGeom prst="rect">
            <a:avLst/>
          </a:prstGeom>
        </p:spPr>
        <p:txBody>
          <a:bodyPr lIns="0" tIns="0" rIns="0" bIns="0" rtlCol="0" anchor="t">
            <a:spAutoFit/>
          </a:bodyPr>
          <a:lstStyle/>
          <a:p>
            <a:pPr algn="r">
              <a:lnSpc>
                <a:spcPts val="2475"/>
              </a:lnSpc>
            </a:pPr>
            <a:r>
              <a:rPr lang="en-US" sz="1767" b="1">
                <a:solidFill>
                  <a:srgbClr val="044579"/>
                </a:solidFill>
                <a:latin typeface="Arial" panose="020B0604020202020204" pitchFamily="34" charset="0"/>
                <a:ea typeface="Arial Bold"/>
                <a:cs typeface="Arial" panose="020B0604020202020204" pitchFamily="34" charset="0"/>
                <a:sym typeface="Arial Bold"/>
              </a:rPr>
              <a:t>Technology Developers</a:t>
            </a:r>
          </a:p>
        </p:txBody>
      </p:sp>
      <p:sp>
        <p:nvSpPr>
          <p:cNvPr id="17" name="TextBox 17"/>
          <p:cNvSpPr txBox="1"/>
          <p:nvPr/>
        </p:nvSpPr>
        <p:spPr>
          <a:xfrm>
            <a:off x="8740354" y="4037581"/>
            <a:ext cx="2581473" cy="268920"/>
          </a:xfrm>
          <a:prstGeom prst="rect">
            <a:avLst/>
          </a:prstGeom>
        </p:spPr>
        <p:txBody>
          <a:bodyPr lIns="0" tIns="0" rIns="0" bIns="0" rtlCol="0" anchor="t">
            <a:spAutoFit/>
          </a:bodyPr>
          <a:lstStyle/>
          <a:p>
            <a:pPr algn="r">
              <a:lnSpc>
                <a:spcPts val="2288"/>
              </a:lnSpc>
            </a:pPr>
            <a:r>
              <a:rPr lang="en-US" sz="1634" b="1">
                <a:solidFill>
                  <a:srgbClr val="044579"/>
                </a:solidFill>
                <a:latin typeface="Arial" panose="020B0604020202020204" pitchFamily="34" charset="0"/>
                <a:ea typeface="Arial Bold"/>
                <a:cs typeface="Arial" panose="020B0604020202020204" pitchFamily="34" charset="0"/>
                <a:sym typeface="Arial Bold"/>
              </a:rPr>
              <a:t>Digital Health Technology</a:t>
            </a:r>
          </a:p>
        </p:txBody>
      </p:sp>
    </p:spTree>
    <p:extLst>
      <p:ext uri="{BB962C8B-B14F-4D97-AF65-F5344CB8AC3E}">
        <p14:creationId xmlns:p14="http://schemas.microsoft.com/office/powerpoint/2010/main" val="39432928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l="-3317" r="-3317"/>
            </a:stretch>
          </a:blipFill>
        </p:spPr>
        <p:txBody>
          <a:bodyPr/>
          <a:lstStyle/>
          <a:p>
            <a:endParaRPr lang="en-GB"/>
          </a:p>
        </p:txBody>
      </p:sp>
      <p:grpSp>
        <p:nvGrpSpPr>
          <p:cNvPr id="3" name="Group 3"/>
          <p:cNvGrpSpPr/>
          <p:nvPr/>
        </p:nvGrpSpPr>
        <p:grpSpPr>
          <a:xfrm rot="-10800000">
            <a:off x="4257764" y="0"/>
            <a:ext cx="7934237" cy="6858000"/>
            <a:chOff x="0" y="0"/>
            <a:chExt cx="3134513" cy="2709333"/>
          </a:xfrm>
        </p:grpSpPr>
        <p:sp>
          <p:nvSpPr>
            <p:cNvPr id="4" name="Freeform 4"/>
            <p:cNvSpPr/>
            <p:nvPr/>
          </p:nvSpPr>
          <p:spPr>
            <a:xfrm>
              <a:off x="0" y="0"/>
              <a:ext cx="3134513" cy="2709333"/>
            </a:xfrm>
            <a:custGeom>
              <a:avLst/>
              <a:gdLst/>
              <a:ahLst/>
              <a:cxnLst/>
              <a:rect l="l" t="t" r="r" b="b"/>
              <a:pathLst>
                <a:path w="3134513" h="2709333">
                  <a:moveTo>
                    <a:pt x="0" y="0"/>
                  </a:moveTo>
                  <a:lnTo>
                    <a:pt x="3134513" y="0"/>
                  </a:lnTo>
                  <a:lnTo>
                    <a:pt x="3134513" y="2709333"/>
                  </a:lnTo>
                  <a:lnTo>
                    <a:pt x="0" y="2709333"/>
                  </a:lnTo>
                  <a:close/>
                </a:path>
              </a:pathLst>
            </a:custGeom>
            <a:gradFill rotWithShape="1">
              <a:gsLst>
                <a:gs pos="0">
                  <a:srgbClr val="FFFFFF">
                    <a:alpha val="100000"/>
                  </a:srgbClr>
                </a:gs>
                <a:gs pos="100000">
                  <a:srgbClr val="FFFFFF">
                    <a:alpha val="0"/>
                  </a:srgbClr>
                </a:gs>
              </a:gsLst>
              <a:lin ang="0"/>
            </a:gradFill>
          </p:spPr>
          <p:txBody>
            <a:bodyPr/>
            <a:lstStyle/>
            <a:p>
              <a:endParaRPr lang="en-GB"/>
            </a:p>
          </p:txBody>
        </p:sp>
        <p:sp>
          <p:nvSpPr>
            <p:cNvPr id="5" name="TextBox 5"/>
            <p:cNvSpPr txBox="1"/>
            <p:nvPr/>
          </p:nvSpPr>
          <p:spPr>
            <a:xfrm>
              <a:off x="0" y="-57150"/>
              <a:ext cx="3134513" cy="2766483"/>
            </a:xfrm>
            <a:prstGeom prst="rect">
              <a:avLst/>
            </a:prstGeom>
          </p:spPr>
          <p:txBody>
            <a:bodyPr lIns="33867" tIns="33867" rIns="33867" bIns="33867" rtlCol="0" anchor="ctr"/>
            <a:lstStyle/>
            <a:p>
              <a:pPr algn="ctr">
                <a:lnSpc>
                  <a:spcPts val="2204"/>
                </a:lnSpc>
              </a:pPr>
              <a:endParaRPr sz="1200">
                <a:latin typeface="Arial" panose="020B0604020202020204" pitchFamily="34" charset="0"/>
                <a:cs typeface="Arial" panose="020B0604020202020204" pitchFamily="34" charset="0"/>
              </a:endParaRPr>
            </a:p>
          </p:txBody>
        </p:sp>
      </p:grpSp>
      <p:sp>
        <p:nvSpPr>
          <p:cNvPr id="6" name="Freeform 6"/>
          <p:cNvSpPr/>
          <p:nvPr/>
        </p:nvSpPr>
        <p:spPr>
          <a:xfrm>
            <a:off x="5670622" y="-339974"/>
            <a:ext cx="1407367" cy="1599280"/>
          </a:xfrm>
          <a:custGeom>
            <a:avLst/>
            <a:gdLst/>
            <a:ahLst/>
            <a:cxnLst/>
            <a:rect l="l" t="t" r="r" b="b"/>
            <a:pathLst>
              <a:path w="2111050" h="2398920">
                <a:moveTo>
                  <a:pt x="0" y="0"/>
                </a:moveTo>
                <a:lnTo>
                  <a:pt x="2111050" y="0"/>
                </a:lnTo>
                <a:lnTo>
                  <a:pt x="2111050" y="2398921"/>
                </a:lnTo>
                <a:lnTo>
                  <a:pt x="0" y="23989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p:cNvGrpSpPr/>
          <p:nvPr/>
        </p:nvGrpSpPr>
        <p:grpSpPr>
          <a:xfrm>
            <a:off x="685800" y="459666"/>
            <a:ext cx="4984822" cy="5474056"/>
            <a:chOff x="0" y="0"/>
            <a:chExt cx="812800" cy="892572"/>
          </a:xfrm>
        </p:grpSpPr>
        <p:sp>
          <p:nvSpPr>
            <p:cNvPr id="8" name="Freeform 8"/>
            <p:cNvSpPr/>
            <p:nvPr/>
          </p:nvSpPr>
          <p:spPr>
            <a:xfrm>
              <a:off x="0" y="0"/>
              <a:ext cx="812800" cy="892572"/>
            </a:xfrm>
            <a:custGeom>
              <a:avLst/>
              <a:gdLst/>
              <a:ahLst/>
              <a:cxnLst/>
              <a:rect l="l" t="t" r="r" b="b"/>
              <a:pathLst>
                <a:path w="812800" h="892572">
                  <a:moveTo>
                    <a:pt x="609600" y="0"/>
                  </a:moveTo>
                  <a:cubicBezTo>
                    <a:pt x="721830" y="0"/>
                    <a:pt x="812800" y="199797"/>
                    <a:pt x="812800" y="446286"/>
                  </a:cubicBezTo>
                  <a:cubicBezTo>
                    <a:pt x="812800" y="692775"/>
                    <a:pt x="721830" y="892572"/>
                    <a:pt x="609600" y="892572"/>
                  </a:cubicBezTo>
                  <a:lnTo>
                    <a:pt x="203200" y="892572"/>
                  </a:lnTo>
                  <a:cubicBezTo>
                    <a:pt x="90970" y="892572"/>
                    <a:pt x="0" y="692775"/>
                    <a:pt x="0" y="446286"/>
                  </a:cubicBezTo>
                  <a:cubicBezTo>
                    <a:pt x="0" y="199797"/>
                    <a:pt x="90970" y="0"/>
                    <a:pt x="203200" y="0"/>
                  </a:cubicBezTo>
                  <a:lnTo>
                    <a:pt x="609600" y="0"/>
                  </a:lnTo>
                </a:path>
              </a:pathLst>
            </a:custGeom>
            <a:blipFill>
              <a:blip r:embed="rId6"/>
              <a:stretch>
                <a:fillRect l="-9119" r="-9119"/>
              </a:stretch>
            </a:blipFill>
            <a:ln w="57150" cap="sq">
              <a:solidFill>
                <a:srgbClr val="1B75BB"/>
              </a:solidFill>
              <a:prstDash val="solid"/>
              <a:miter/>
            </a:ln>
          </p:spPr>
          <p:txBody>
            <a:bodyPr/>
            <a:lstStyle/>
            <a:p>
              <a:endParaRPr lang="en-GB"/>
            </a:p>
          </p:txBody>
        </p:sp>
      </p:grpSp>
      <p:sp>
        <p:nvSpPr>
          <p:cNvPr id="9" name="TextBox 9"/>
          <p:cNvSpPr txBox="1"/>
          <p:nvPr/>
        </p:nvSpPr>
        <p:spPr>
          <a:xfrm>
            <a:off x="7443285" y="615950"/>
            <a:ext cx="3775207" cy="1030090"/>
          </a:xfrm>
          <a:prstGeom prst="rect">
            <a:avLst/>
          </a:prstGeom>
        </p:spPr>
        <p:txBody>
          <a:bodyPr lIns="0" tIns="0" rIns="0" bIns="0" rtlCol="0" anchor="t">
            <a:spAutoFit/>
          </a:bodyPr>
          <a:lstStyle/>
          <a:p>
            <a:pPr algn="ctr">
              <a:lnSpc>
                <a:spcPts val="4200"/>
              </a:lnSpc>
            </a:pPr>
            <a:r>
              <a:rPr lang="en-US" sz="3000" b="1" dirty="0">
                <a:solidFill>
                  <a:srgbClr val="044579"/>
                </a:solidFill>
                <a:latin typeface="Arial" panose="020B0604020202020204" pitchFamily="34" charset="0"/>
                <a:ea typeface="Arial Bold"/>
                <a:cs typeface="Arial" panose="020B0604020202020204" pitchFamily="34" charset="0"/>
                <a:sym typeface="Arial Bold"/>
              </a:rPr>
              <a:t>BARRIERS TO IMPLEMENTATION</a:t>
            </a:r>
          </a:p>
        </p:txBody>
      </p:sp>
      <p:sp>
        <p:nvSpPr>
          <p:cNvPr id="11" name="Rectangle 1">
            <a:extLst>
              <a:ext uri="{FF2B5EF4-FFF2-40B4-BE49-F238E27FC236}">
                <a16:creationId xmlns:a16="http://schemas.microsoft.com/office/drawing/2014/main" id="{E52981D2-2384-0D40-DAEB-15E41EED61D4}"/>
              </a:ext>
            </a:extLst>
          </p:cNvPr>
          <p:cNvSpPr>
            <a:spLocks noChangeArrowheads="1"/>
          </p:cNvSpPr>
          <p:nvPr/>
        </p:nvSpPr>
        <p:spPr bwMode="auto">
          <a:xfrm>
            <a:off x="6790888" y="2401685"/>
            <a:ext cx="5080000" cy="3351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0960" tIns="30480" rIns="60960" bIns="30480" numCol="1" anchor="ctr" anchorCtr="0" compatLnSpc="1">
            <a:prstTxWarp prst="textNoShape">
              <a:avLst/>
            </a:prstTxWarp>
            <a:spAutoFit/>
          </a:bodyPr>
          <a:lstStyle/>
          <a:p>
            <a:pPr marL="190510" indent="-190510" algn="just" eaLnBrk="0" fontAlgn="base" hangingPunct="0">
              <a:lnSpc>
                <a:spcPct val="150000"/>
              </a:lnSpc>
              <a:spcBef>
                <a:spcPct val="0"/>
              </a:spcBef>
              <a:spcAft>
                <a:spcPct val="0"/>
              </a:spcAft>
              <a:buFont typeface="Arial" panose="020B0604020202020204" pitchFamily="34" charset="0"/>
              <a:buChar char="•"/>
            </a:pPr>
            <a:r>
              <a:rPr lang="en-US" altLang="en-US" sz="1200" b="1" dirty="0">
                <a:latin typeface="Arial" panose="020B0604020202020204" pitchFamily="34" charset="0"/>
                <a:cs typeface="Arial" panose="020B0604020202020204" pitchFamily="34" charset="0"/>
              </a:rPr>
              <a:t>Low user engagement:</a:t>
            </a:r>
            <a:r>
              <a:rPr lang="en-US" altLang="en-US" sz="1200" dirty="0">
                <a:latin typeface="Arial" panose="020B0604020202020204" pitchFamily="34" charset="0"/>
                <a:cs typeface="Arial" panose="020B0604020202020204" pitchFamily="34" charset="0"/>
              </a:rPr>
              <a:t> Many users may lose motivation over time and stop using the mobile health application, which can reduce the long-term effectiveness of the intervention (</a:t>
            </a:r>
            <a:r>
              <a:rPr lang="en-IN" sz="1200" dirty="0">
                <a:latin typeface="Arial" panose="020B0604020202020204" pitchFamily="34" charset="0"/>
                <a:cs typeface="Arial" panose="020B0604020202020204" pitchFamily="34" charset="0"/>
              </a:rPr>
              <a:t>Giebel </a:t>
            </a:r>
            <a:r>
              <a:rPr lang="en-IN" sz="1200" i="1" dirty="0">
                <a:latin typeface="Arial" panose="020B0604020202020204" pitchFamily="34" charset="0"/>
                <a:cs typeface="Arial" panose="020B0604020202020204" pitchFamily="34" charset="0"/>
              </a:rPr>
              <a:t>et al., </a:t>
            </a:r>
            <a:r>
              <a:rPr lang="en-IN" sz="1200" dirty="0">
                <a:latin typeface="Arial" panose="020B0604020202020204" pitchFamily="34" charset="0"/>
                <a:cs typeface="Arial" panose="020B0604020202020204" pitchFamily="34" charset="0"/>
              </a:rPr>
              <a:t>2023</a:t>
            </a:r>
            <a:r>
              <a:rPr lang="en-US" altLang="en-US" sz="1200" dirty="0">
                <a:latin typeface="Arial" panose="020B0604020202020204" pitchFamily="34" charset="0"/>
                <a:cs typeface="Arial" panose="020B0604020202020204" pitchFamily="34" charset="0"/>
              </a:rPr>
              <a:t>).</a:t>
            </a:r>
          </a:p>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b="1" dirty="0">
                <a:latin typeface="Arial" panose="020B0604020202020204" pitchFamily="34" charset="0"/>
                <a:cs typeface="Arial" panose="020B0604020202020204" pitchFamily="34" charset="0"/>
              </a:rPr>
              <a:t>Limited awareness of digital health programs:</a:t>
            </a:r>
            <a:r>
              <a:rPr lang="en-US" altLang="en-US" sz="1200" dirty="0">
                <a:latin typeface="Arial" panose="020B0604020202020204" pitchFamily="34" charset="0"/>
                <a:cs typeface="Arial" panose="020B0604020202020204" pitchFamily="34" charset="0"/>
              </a:rPr>
              <a:t> Some individuals may not be aware of available digital obesity prevention interventions, resulting in low participation rates.</a:t>
            </a:r>
          </a:p>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b="1" dirty="0">
                <a:latin typeface="Arial" panose="020B0604020202020204" pitchFamily="34" charset="0"/>
                <a:cs typeface="Arial" panose="020B0604020202020204" pitchFamily="34" charset="0"/>
              </a:rPr>
              <a:t>Cultural and lifestyle factors:</a:t>
            </a:r>
            <a:r>
              <a:rPr lang="en-US" altLang="en-US" sz="1200" dirty="0">
                <a:latin typeface="Arial" panose="020B0604020202020204" pitchFamily="34" charset="0"/>
                <a:cs typeface="Arial" panose="020B0604020202020204" pitchFamily="34" charset="0"/>
              </a:rPr>
              <a:t> Dietary habits, cultural beliefs, and social environments may influence individuals’ willingness to adopt healthier </a:t>
            </a:r>
            <a:r>
              <a:rPr lang="en-US" altLang="en-US" sz="1200" dirty="0" err="1">
                <a:latin typeface="Arial" panose="020B0604020202020204" pitchFamily="34" charset="0"/>
                <a:cs typeface="Arial" panose="020B0604020202020204" pitchFamily="34" charset="0"/>
              </a:rPr>
              <a:t>behaviours</a:t>
            </a:r>
            <a:r>
              <a:rPr lang="en-US" altLang="en-US" sz="1200" dirty="0">
                <a:latin typeface="Arial" panose="020B0604020202020204" pitchFamily="34" charset="0"/>
                <a:cs typeface="Arial" panose="020B0604020202020204" pitchFamily="34" charset="0"/>
              </a:rPr>
              <a:t> (Jayasinghe </a:t>
            </a:r>
            <a:r>
              <a:rPr lang="en-US" altLang="en-US" sz="1200" i="1" dirty="0">
                <a:latin typeface="Arial" panose="020B0604020202020204" pitchFamily="34" charset="0"/>
                <a:cs typeface="Arial" panose="020B0604020202020204" pitchFamily="34" charset="0"/>
              </a:rPr>
              <a:t>et al., </a:t>
            </a:r>
            <a:r>
              <a:rPr lang="en-US" altLang="en-US" sz="1200" dirty="0">
                <a:latin typeface="Arial" panose="020B0604020202020204" pitchFamily="34" charset="0"/>
                <a:cs typeface="Arial" panose="020B0604020202020204" pitchFamily="34" charset="0"/>
              </a:rPr>
              <a:t>2023).</a:t>
            </a:r>
          </a:p>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b="1" dirty="0">
                <a:latin typeface="Arial" panose="020B0604020202020204" pitchFamily="34" charset="0"/>
                <a:cs typeface="Arial" panose="020B0604020202020204" pitchFamily="34" charset="0"/>
              </a:rPr>
              <a:t>Data privacy concerns:</a:t>
            </a:r>
            <a:r>
              <a:rPr lang="en-US" altLang="en-US" sz="1200" dirty="0">
                <a:latin typeface="Arial" panose="020B0604020202020204" pitchFamily="34" charset="0"/>
                <a:cs typeface="Arial" panose="020B0604020202020204" pitchFamily="34" charset="0"/>
              </a:rPr>
              <a:t> Users may hesitate to share personal health information due to concerns about data security and misuse of their information.</a:t>
            </a:r>
          </a:p>
        </p:txBody>
      </p:sp>
    </p:spTree>
    <p:extLst>
      <p:ext uri="{BB962C8B-B14F-4D97-AF65-F5344CB8AC3E}">
        <p14:creationId xmlns:p14="http://schemas.microsoft.com/office/powerpoint/2010/main" val="16079760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l="-3317" r="-3317"/>
            </a:stretch>
          </a:blipFill>
        </p:spPr>
        <p:txBody>
          <a:bodyPr/>
          <a:lstStyle/>
          <a:p>
            <a:endParaRPr lang="en-GB"/>
          </a:p>
        </p:txBody>
      </p:sp>
      <p:grpSp>
        <p:nvGrpSpPr>
          <p:cNvPr id="3" name="Group 3"/>
          <p:cNvGrpSpPr/>
          <p:nvPr/>
        </p:nvGrpSpPr>
        <p:grpSpPr>
          <a:xfrm rot="-10800000">
            <a:off x="4257764" y="0"/>
            <a:ext cx="7934237" cy="6858000"/>
            <a:chOff x="0" y="0"/>
            <a:chExt cx="3134513" cy="2709333"/>
          </a:xfrm>
        </p:grpSpPr>
        <p:sp>
          <p:nvSpPr>
            <p:cNvPr id="4" name="Freeform 4"/>
            <p:cNvSpPr/>
            <p:nvPr/>
          </p:nvSpPr>
          <p:spPr>
            <a:xfrm>
              <a:off x="0" y="0"/>
              <a:ext cx="3134513" cy="2709333"/>
            </a:xfrm>
            <a:custGeom>
              <a:avLst/>
              <a:gdLst/>
              <a:ahLst/>
              <a:cxnLst/>
              <a:rect l="l" t="t" r="r" b="b"/>
              <a:pathLst>
                <a:path w="3134513" h="2709333">
                  <a:moveTo>
                    <a:pt x="0" y="0"/>
                  </a:moveTo>
                  <a:lnTo>
                    <a:pt x="3134513" y="0"/>
                  </a:lnTo>
                  <a:lnTo>
                    <a:pt x="3134513" y="2709333"/>
                  </a:lnTo>
                  <a:lnTo>
                    <a:pt x="0" y="2709333"/>
                  </a:lnTo>
                  <a:close/>
                </a:path>
              </a:pathLst>
            </a:custGeom>
            <a:gradFill rotWithShape="1">
              <a:gsLst>
                <a:gs pos="0">
                  <a:srgbClr val="FFFFFF">
                    <a:alpha val="100000"/>
                  </a:srgbClr>
                </a:gs>
                <a:gs pos="100000">
                  <a:srgbClr val="FFFFFF">
                    <a:alpha val="0"/>
                  </a:srgbClr>
                </a:gs>
              </a:gsLst>
              <a:lin ang="0"/>
            </a:gradFill>
          </p:spPr>
          <p:txBody>
            <a:bodyPr/>
            <a:lstStyle/>
            <a:p>
              <a:endParaRPr lang="en-GB"/>
            </a:p>
          </p:txBody>
        </p:sp>
        <p:sp>
          <p:nvSpPr>
            <p:cNvPr id="5" name="TextBox 5"/>
            <p:cNvSpPr txBox="1"/>
            <p:nvPr/>
          </p:nvSpPr>
          <p:spPr>
            <a:xfrm>
              <a:off x="0" y="-57150"/>
              <a:ext cx="3134513" cy="2766483"/>
            </a:xfrm>
            <a:prstGeom prst="rect">
              <a:avLst/>
            </a:prstGeom>
          </p:spPr>
          <p:txBody>
            <a:bodyPr lIns="33867" tIns="33867" rIns="33867" bIns="33867" rtlCol="0" anchor="ctr"/>
            <a:lstStyle/>
            <a:p>
              <a:pPr algn="ctr">
                <a:lnSpc>
                  <a:spcPts val="2204"/>
                </a:lnSpc>
              </a:pPr>
              <a:endParaRPr sz="1200">
                <a:latin typeface="Arial" panose="020B0604020202020204" pitchFamily="34" charset="0"/>
                <a:cs typeface="Arial" panose="020B0604020202020204" pitchFamily="34" charset="0"/>
              </a:endParaRPr>
            </a:p>
          </p:txBody>
        </p:sp>
      </p:grpSp>
      <p:sp>
        <p:nvSpPr>
          <p:cNvPr id="6" name="Freeform 6"/>
          <p:cNvSpPr/>
          <p:nvPr/>
        </p:nvSpPr>
        <p:spPr>
          <a:xfrm>
            <a:off x="5670622" y="-339974"/>
            <a:ext cx="1407367" cy="1599280"/>
          </a:xfrm>
          <a:custGeom>
            <a:avLst/>
            <a:gdLst/>
            <a:ahLst/>
            <a:cxnLst/>
            <a:rect l="l" t="t" r="r" b="b"/>
            <a:pathLst>
              <a:path w="2111050" h="2398920">
                <a:moveTo>
                  <a:pt x="0" y="0"/>
                </a:moveTo>
                <a:lnTo>
                  <a:pt x="2111050" y="0"/>
                </a:lnTo>
                <a:lnTo>
                  <a:pt x="2111050" y="2398921"/>
                </a:lnTo>
                <a:lnTo>
                  <a:pt x="0" y="23989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p:cNvGrpSpPr/>
          <p:nvPr/>
        </p:nvGrpSpPr>
        <p:grpSpPr>
          <a:xfrm>
            <a:off x="685800" y="459666"/>
            <a:ext cx="4984822" cy="5474056"/>
            <a:chOff x="0" y="0"/>
            <a:chExt cx="812800" cy="892572"/>
          </a:xfrm>
        </p:grpSpPr>
        <p:sp>
          <p:nvSpPr>
            <p:cNvPr id="8" name="Freeform 8"/>
            <p:cNvSpPr/>
            <p:nvPr/>
          </p:nvSpPr>
          <p:spPr>
            <a:xfrm>
              <a:off x="0" y="0"/>
              <a:ext cx="812800" cy="892572"/>
            </a:xfrm>
            <a:custGeom>
              <a:avLst/>
              <a:gdLst/>
              <a:ahLst/>
              <a:cxnLst/>
              <a:rect l="l" t="t" r="r" b="b"/>
              <a:pathLst>
                <a:path w="812800" h="892572">
                  <a:moveTo>
                    <a:pt x="609600" y="0"/>
                  </a:moveTo>
                  <a:cubicBezTo>
                    <a:pt x="721830" y="0"/>
                    <a:pt x="812800" y="199797"/>
                    <a:pt x="812800" y="446286"/>
                  </a:cubicBezTo>
                  <a:cubicBezTo>
                    <a:pt x="812800" y="692775"/>
                    <a:pt x="721830" y="892572"/>
                    <a:pt x="609600" y="892572"/>
                  </a:cubicBezTo>
                  <a:lnTo>
                    <a:pt x="203200" y="892572"/>
                  </a:lnTo>
                  <a:cubicBezTo>
                    <a:pt x="90970" y="892572"/>
                    <a:pt x="0" y="692775"/>
                    <a:pt x="0" y="446286"/>
                  </a:cubicBezTo>
                  <a:cubicBezTo>
                    <a:pt x="0" y="199797"/>
                    <a:pt x="90970" y="0"/>
                    <a:pt x="203200" y="0"/>
                  </a:cubicBezTo>
                  <a:lnTo>
                    <a:pt x="609600" y="0"/>
                  </a:lnTo>
                </a:path>
              </a:pathLst>
            </a:custGeom>
            <a:blipFill>
              <a:blip r:embed="rId6"/>
              <a:stretch>
                <a:fillRect l="-47612" r="-47612"/>
              </a:stretch>
            </a:blipFill>
            <a:ln w="57150" cap="sq">
              <a:solidFill>
                <a:srgbClr val="1B75BB"/>
              </a:solidFill>
              <a:prstDash val="solid"/>
              <a:miter/>
            </a:ln>
          </p:spPr>
          <p:txBody>
            <a:bodyPr/>
            <a:lstStyle/>
            <a:p>
              <a:endParaRPr lang="en-GB"/>
            </a:p>
          </p:txBody>
        </p:sp>
      </p:grpSp>
      <p:sp>
        <p:nvSpPr>
          <p:cNvPr id="9" name="TextBox 9"/>
          <p:cNvSpPr txBox="1"/>
          <p:nvPr/>
        </p:nvSpPr>
        <p:spPr>
          <a:xfrm>
            <a:off x="7443285" y="615950"/>
            <a:ext cx="3775207" cy="1030090"/>
          </a:xfrm>
          <a:prstGeom prst="rect">
            <a:avLst/>
          </a:prstGeom>
        </p:spPr>
        <p:txBody>
          <a:bodyPr lIns="0" tIns="0" rIns="0" bIns="0" rtlCol="0" anchor="t">
            <a:spAutoFit/>
          </a:bodyPr>
          <a:lstStyle/>
          <a:p>
            <a:pPr algn="r">
              <a:lnSpc>
                <a:spcPts val="4200"/>
              </a:lnSpc>
            </a:pPr>
            <a:r>
              <a:rPr lang="en-US" sz="3000" b="1">
                <a:solidFill>
                  <a:srgbClr val="044579"/>
                </a:solidFill>
                <a:latin typeface="Arial" panose="020B0604020202020204" pitchFamily="34" charset="0"/>
                <a:ea typeface="Arial Bold"/>
                <a:cs typeface="Arial" panose="020B0604020202020204" pitchFamily="34" charset="0"/>
                <a:sym typeface="Arial Bold"/>
              </a:rPr>
              <a:t>BEHAVIOURAL AND SOCIAL BARRIERS</a:t>
            </a:r>
          </a:p>
        </p:txBody>
      </p:sp>
      <p:sp>
        <p:nvSpPr>
          <p:cNvPr id="10" name="TextBox 10"/>
          <p:cNvSpPr txBox="1"/>
          <p:nvPr/>
        </p:nvSpPr>
        <p:spPr>
          <a:xfrm>
            <a:off x="7283168" y="2161010"/>
            <a:ext cx="4350624" cy="2670475"/>
          </a:xfrm>
          <a:prstGeom prst="rect">
            <a:avLst/>
          </a:prstGeom>
        </p:spPr>
        <p:txBody>
          <a:bodyPr lIns="0" tIns="0" rIns="0" bIns="0" rtlCol="0" anchor="t">
            <a:spAutoFit/>
          </a:bodyPr>
          <a:lstStyle/>
          <a:p>
            <a:pPr marL="331061" lvl="1" indent="-165531" algn="just">
              <a:lnSpc>
                <a:spcPts val="2146"/>
              </a:lnSpc>
              <a:buFont typeface="Arial"/>
              <a:buChar char="•"/>
            </a:pPr>
            <a:r>
              <a:rPr lang="en-US" sz="1533" dirty="0">
                <a:solidFill>
                  <a:srgbClr val="044579"/>
                </a:solidFill>
                <a:latin typeface="Arial" panose="020B0604020202020204" pitchFamily="34" charset="0"/>
                <a:ea typeface="Arial"/>
                <a:cs typeface="Arial" panose="020B0604020202020204" pitchFamily="34" charset="0"/>
                <a:sym typeface="Arial"/>
              </a:rPr>
              <a:t>Some people can be low on motivation to keep up long term lifestyle changes.</a:t>
            </a:r>
          </a:p>
          <a:p>
            <a:pPr marL="331061" lvl="1" indent="-165531" algn="just">
              <a:lnSpc>
                <a:spcPts val="2146"/>
              </a:lnSpc>
              <a:buFont typeface="Arial"/>
              <a:buChar char="•"/>
            </a:pPr>
            <a:r>
              <a:rPr lang="en-US" sz="1533" dirty="0">
                <a:solidFill>
                  <a:srgbClr val="044579"/>
                </a:solidFill>
                <a:latin typeface="Arial" panose="020B0604020202020204" pitchFamily="34" charset="0"/>
                <a:ea typeface="Arial"/>
                <a:cs typeface="Arial" panose="020B0604020202020204" pitchFamily="34" charset="0"/>
                <a:sym typeface="Arial"/>
              </a:rPr>
              <a:t>Users can stop using the health applications after a brief period of time (</a:t>
            </a:r>
            <a:r>
              <a:rPr lang="en-US" sz="1533" dirty="0" err="1">
                <a:solidFill>
                  <a:srgbClr val="044579"/>
                </a:solidFill>
                <a:latin typeface="Arial" panose="020B0604020202020204" pitchFamily="34" charset="0"/>
                <a:ea typeface="Arial"/>
                <a:cs typeface="Arial" panose="020B0604020202020204" pitchFamily="34" charset="0"/>
                <a:sym typeface="Arial"/>
              </a:rPr>
              <a:t>Walrave</a:t>
            </a:r>
            <a:r>
              <a:rPr lang="en-US" sz="1533" dirty="0">
                <a:solidFill>
                  <a:srgbClr val="044579"/>
                </a:solidFill>
                <a:latin typeface="Arial" panose="020B0604020202020204" pitchFamily="34" charset="0"/>
                <a:ea typeface="Arial"/>
                <a:cs typeface="Arial" panose="020B0604020202020204" pitchFamily="34" charset="0"/>
                <a:sym typeface="Arial"/>
              </a:rPr>
              <a:t> </a:t>
            </a:r>
            <a:r>
              <a:rPr lang="en-US" sz="1533" i="1" dirty="0">
                <a:solidFill>
                  <a:srgbClr val="044579"/>
                </a:solidFill>
                <a:latin typeface="Arial" panose="020B0604020202020204" pitchFamily="34" charset="0"/>
                <a:ea typeface="Arial"/>
                <a:cs typeface="Arial" panose="020B0604020202020204" pitchFamily="34" charset="0"/>
                <a:sym typeface="Arial"/>
              </a:rPr>
              <a:t>et al., </a:t>
            </a:r>
            <a:r>
              <a:rPr lang="en-US" sz="1533" dirty="0">
                <a:solidFill>
                  <a:srgbClr val="044579"/>
                </a:solidFill>
                <a:latin typeface="Arial" panose="020B0604020202020204" pitchFamily="34" charset="0"/>
                <a:ea typeface="Arial"/>
                <a:cs typeface="Arial" panose="020B0604020202020204" pitchFamily="34" charset="0"/>
                <a:sym typeface="Arial"/>
              </a:rPr>
              <a:t>2022).</a:t>
            </a:r>
          </a:p>
          <a:p>
            <a:pPr marL="331061" lvl="1" indent="-165531" algn="just">
              <a:lnSpc>
                <a:spcPts val="2146"/>
              </a:lnSpc>
              <a:buFont typeface="Arial"/>
              <a:buChar char="•"/>
            </a:pPr>
            <a:r>
              <a:rPr lang="en-US" sz="1533" dirty="0">
                <a:solidFill>
                  <a:srgbClr val="044579"/>
                </a:solidFill>
                <a:latin typeface="Arial" panose="020B0604020202020204" pitchFamily="34" charset="0"/>
                <a:ea typeface="Arial"/>
                <a:cs typeface="Arial" panose="020B0604020202020204" pitchFamily="34" charset="0"/>
                <a:sym typeface="Arial"/>
              </a:rPr>
              <a:t>Cultural beliefs and social norms may influence dietary habits and physical activity levels (Jayasinghe </a:t>
            </a:r>
            <a:r>
              <a:rPr lang="en-US" sz="1533" i="1" dirty="0">
                <a:solidFill>
                  <a:srgbClr val="044579"/>
                </a:solidFill>
                <a:latin typeface="Arial" panose="020B0604020202020204" pitchFamily="34" charset="0"/>
                <a:ea typeface="Arial"/>
                <a:cs typeface="Arial" panose="020B0604020202020204" pitchFamily="34" charset="0"/>
                <a:sym typeface="Arial"/>
              </a:rPr>
              <a:t>et al., </a:t>
            </a:r>
            <a:r>
              <a:rPr lang="en-US" sz="1533" dirty="0">
                <a:solidFill>
                  <a:srgbClr val="044579"/>
                </a:solidFill>
                <a:latin typeface="Arial" panose="020B0604020202020204" pitchFamily="34" charset="0"/>
                <a:ea typeface="Arial"/>
                <a:cs typeface="Arial" panose="020B0604020202020204" pitchFamily="34" charset="0"/>
                <a:sym typeface="Arial"/>
              </a:rPr>
              <a:t>2023).</a:t>
            </a:r>
          </a:p>
          <a:p>
            <a:pPr marL="331061" lvl="1" indent="-165531" algn="just">
              <a:lnSpc>
                <a:spcPts val="2146"/>
              </a:lnSpc>
              <a:buFont typeface="Arial"/>
              <a:buChar char="•"/>
            </a:pPr>
            <a:r>
              <a:rPr lang="en-US" sz="1533" dirty="0">
                <a:solidFill>
                  <a:srgbClr val="044579"/>
                </a:solidFill>
                <a:latin typeface="Arial" panose="020B0604020202020204" pitchFamily="34" charset="0"/>
                <a:ea typeface="Arial"/>
                <a:cs typeface="Arial" panose="020B0604020202020204" pitchFamily="34" charset="0"/>
                <a:sym typeface="Arial"/>
              </a:rPr>
              <a:t>Limited awareness of obesity prevention programs may reduce participation.</a:t>
            </a:r>
          </a:p>
        </p:txBody>
      </p:sp>
    </p:spTree>
    <p:extLst>
      <p:ext uri="{BB962C8B-B14F-4D97-AF65-F5344CB8AC3E}">
        <p14:creationId xmlns:p14="http://schemas.microsoft.com/office/powerpoint/2010/main" val="2228813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8C754-83A9-2DA6-80B8-B204215D21C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E8BC893-832B-26DA-A1A9-B9BC5F5D9F3A}"/>
              </a:ext>
            </a:extLst>
          </p:cNvPr>
          <p:cNvSpPr/>
          <p:nvPr/>
        </p:nvSpPr>
        <p:spPr>
          <a:xfrm flipH="1">
            <a:off x="0" y="0"/>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l="-3317" r="-3317"/>
            </a:stretch>
          </a:blipFill>
        </p:spPr>
        <p:txBody>
          <a:bodyPr/>
          <a:lstStyle/>
          <a:p>
            <a:endParaRPr lang="en-GB"/>
          </a:p>
        </p:txBody>
      </p:sp>
      <p:grpSp>
        <p:nvGrpSpPr>
          <p:cNvPr id="3" name="Group 3">
            <a:extLst>
              <a:ext uri="{FF2B5EF4-FFF2-40B4-BE49-F238E27FC236}">
                <a16:creationId xmlns:a16="http://schemas.microsoft.com/office/drawing/2014/main" id="{0F04EB6B-DC0D-46D5-E954-DBA1746A6040}"/>
              </a:ext>
            </a:extLst>
          </p:cNvPr>
          <p:cNvGrpSpPr/>
          <p:nvPr/>
        </p:nvGrpSpPr>
        <p:grpSpPr>
          <a:xfrm rot="-10800000">
            <a:off x="4257764" y="0"/>
            <a:ext cx="7934237" cy="6858000"/>
            <a:chOff x="0" y="0"/>
            <a:chExt cx="3134513" cy="2709333"/>
          </a:xfrm>
        </p:grpSpPr>
        <p:sp>
          <p:nvSpPr>
            <p:cNvPr id="4" name="Freeform 4">
              <a:extLst>
                <a:ext uri="{FF2B5EF4-FFF2-40B4-BE49-F238E27FC236}">
                  <a16:creationId xmlns:a16="http://schemas.microsoft.com/office/drawing/2014/main" id="{295AB4BB-1498-D01E-853E-5AD901CB7897}"/>
                </a:ext>
              </a:extLst>
            </p:cNvPr>
            <p:cNvSpPr/>
            <p:nvPr/>
          </p:nvSpPr>
          <p:spPr>
            <a:xfrm>
              <a:off x="0" y="0"/>
              <a:ext cx="3134513" cy="2709333"/>
            </a:xfrm>
            <a:custGeom>
              <a:avLst/>
              <a:gdLst/>
              <a:ahLst/>
              <a:cxnLst/>
              <a:rect l="l" t="t" r="r" b="b"/>
              <a:pathLst>
                <a:path w="3134513" h="2709333">
                  <a:moveTo>
                    <a:pt x="0" y="0"/>
                  </a:moveTo>
                  <a:lnTo>
                    <a:pt x="3134513" y="0"/>
                  </a:lnTo>
                  <a:lnTo>
                    <a:pt x="3134513" y="2709333"/>
                  </a:lnTo>
                  <a:lnTo>
                    <a:pt x="0" y="2709333"/>
                  </a:lnTo>
                  <a:close/>
                </a:path>
              </a:pathLst>
            </a:custGeom>
            <a:gradFill rotWithShape="1">
              <a:gsLst>
                <a:gs pos="0">
                  <a:srgbClr val="FFFFFF">
                    <a:alpha val="100000"/>
                  </a:srgbClr>
                </a:gs>
                <a:gs pos="100000">
                  <a:srgbClr val="FFFFFF">
                    <a:alpha val="0"/>
                  </a:srgbClr>
                </a:gs>
              </a:gsLst>
              <a:lin ang="0"/>
            </a:gradFill>
          </p:spPr>
          <p:txBody>
            <a:bodyPr/>
            <a:lstStyle/>
            <a:p>
              <a:endParaRPr lang="en-GB"/>
            </a:p>
          </p:txBody>
        </p:sp>
        <p:sp>
          <p:nvSpPr>
            <p:cNvPr id="5" name="TextBox 5">
              <a:extLst>
                <a:ext uri="{FF2B5EF4-FFF2-40B4-BE49-F238E27FC236}">
                  <a16:creationId xmlns:a16="http://schemas.microsoft.com/office/drawing/2014/main" id="{B25B17D0-6446-F422-7212-25641ED5EC56}"/>
                </a:ext>
              </a:extLst>
            </p:cNvPr>
            <p:cNvSpPr txBox="1"/>
            <p:nvPr/>
          </p:nvSpPr>
          <p:spPr>
            <a:xfrm>
              <a:off x="0" y="-57150"/>
              <a:ext cx="3134513" cy="2766483"/>
            </a:xfrm>
            <a:prstGeom prst="rect">
              <a:avLst/>
            </a:prstGeom>
          </p:spPr>
          <p:txBody>
            <a:bodyPr lIns="33867" tIns="33867" rIns="33867" bIns="33867" rtlCol="0" anchor="ctr"/>
            <a:lstStyle/>
            <a:p>
              <a:pPr algn="ctr">
                <a:lnSpc>
                  <a:spcPts val="2204"/>
                </a:lnSpc>
              </a:pPr>
              <a:endParaRPr sz="1200">
                <a:latin typeface="Arial" panose="020B0604020202020204" pitchFamily="34" charset="0"/>
                <a:cs typeface="Arial" panose="020B0604020202020204" pitchFamily="34" charset="0"/>
              </a:endParaRPr>
            </a:p>
          </p:txBody>
        </p:sp>
      </p:grpSp>
      <p:sp>
        <p:nvSpPr>
          <p:cNvPr id="6" name="Freeform 6">
            <a:extLst>
              <a:ext uri="{FF2B5EF4-FFF2-40B4-BE49-F238E27FC236}">
                <a16:creationId xmlns:a16="http://schemas.microsoft.com/office/drawing/2014/main" id="{DBDE2E94-3885-0323-D8EE-5114F36752F4}"/>
              </a:ext>
            </a:extLst>
          </p:cNvPr>
          <p:cNvSpPr/>
          <p:nvPr/>
        </p:nvSpPr>
        <p:spPr>
          <a:xfrm>
            <a:off x="5670622" y="-339974"/>
            <a:ext cx="1407367" cy="1599280"/>
          </a:xfrm>
          <a:custGeom>
            <a:avLst/>
            <a:gdLst/>
            <a:ahLst/>
            <a:cxnLst/>
            <a:rect l="l" t="t" r="r" b="b"/>
            <a:pathLst>
              <a:path w="2111050" h="2398920">
                <a:moveTo>
                  <a:pt x="0" y="0"/>
                </a:moveTo>
                <a:lnTo>
                  <a:pt x="2111050" y="0"/>
                </a:lnTo>
                <a:lnTo>
                  <a:pt x="2111050" y="2398921"/>
                </a:lnTo>
                <a:lnTo>
                  <a:pt x="0" y="23989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TextBox 9">
            <a:extLst>
              <a:ext uri="{FF2B5EF4-FFF2-40B4-BE49-F238E27FC236}">
                <a16:creationId xmlns:a16="http://schemas.microsoft.com/office/drawing/2014/main" id="{2F6EAFB4-C3EC-F734-55BF-E0322C3E8B8C}"/>
              </a:ext>
            </a:extLst>
          </p:cNvPr>
          <p:cNvSpPr txBox="1"/>
          <p:nvPr/>
        </p:nvSpPr>
        <p:spPr>
          <a:xfrm>
            <a:off x="7443285" y="615950"/>
            <a:ext cx="4350623" cy="1030090"/>
          </a:xfrm>
          <a:prstGeom prst="rect">
            <a:avLst/>
          </a:prstGeom>
        </p:spPr>
        <p:txBody>
          <a:bodyPr wrap="square" lIns="0" tIns="0" rIns="0" bIns="0" rtlCol="0" anchor="t">
            <a:spAutoFit/>
          </a:bodyPr>
          <a:lstStyle/>
          <a:p>
            <a:pPr algn="ctr">
              <a:lnSpc>
                <a:spcPts val="4200"/>
              </a:lnSpc>
            </a:pPr>
            <a:r>
              <a:rPr lang="en-US" sz="3000" b="1" dirty="0">
                <a:solidFill>
                  <a:srgbClr val="044579"/>
                </a:solidFill>
                <a:latin typeface="Arial" panose="020B0604020202020204" pitchFamily="34" charset="0"/>
                <a:ea typeface="Arial Bold"/>
                <a:cs typeface="Arial" panose="020B0604020202020204" pitchFamily="34" charset="0"/>
                <a:sym typeface="Arial Bold"/>
              </a:rPr>
              <a:t>SOLUTIONS TO OVERCOME BARRIERS</a:t>
            </a:r>
          </a:p>
        </p:txBody>
      </p:sp>
      <p:sp>
        <p:nvSpPr>
          <p:cNvPr id="11" name="Rectangle 1">
            <a:extLst>
              <a:ext uri="{FF2B5EF4-FFF2-40B4-BE49-F238E27FC236}">
                <a16:creationId xmlns:a16="http://schemas.microsoft.com/office/drawing/2014/main" id="{4FB2BA72-9811-3464-C528-292A9D91D629}"/>
              </a:ext>
            </a:extLst>
          </p:cNvPr>
          <p:cNvSpPr>
            <a:spLocks noChangeArrowheads="1"/>
          </p:cNvSpPr>
          <p:nvPr/>
        </p:nvSpPr>
        <p:spPr bwMode="auto">
          <a:xfrm>
            <a:off x="6705600" y="1932862"/>
            <a:ext cx="5334000" cy="3351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0960" tIns="30480" rIns="60960" bIns="30480" numCol="1" anchor="ctr" anchorCtr="0" compatLnSpc="1">
            <a:prstTxWarp prst="textNoShape">
              <a:avLst/>
            </a:prstTxWarp>
            <a:spAutoFit/>
          </a:bodyPr>
          <a:lstStyle/>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b="1" dirty="0">
                <a:latin typeface="Arial" panose="020B0604020202020204" pitchFamily="34" charset="0"/>
              </a:rPr>
              <a:t>Increase awareness and promotion:</a:t>
            </a:r>
            <a:r>
              <a:rPr lang="en-US" altLang="en-US" sz="1200" dirty="0">
                <a:latin typeface="Arial" panose="020B0604020202020204" pitchFamily="34" charset="0"/>
              </a:rPr>
              <a:t> Public health campaigns, universities, and community </a:t>
            </a:r>
            <a:r>
              <a:rPr lang="en-US" altLang="en-US" sz="1200" dirty="0" err="1">
                <a:latin typeface="Arial" panose="020B0604020202020204" pitchFamily="34" charset="0"/>
              </a:rPr>
              <a:t>organisations</a:t>
            </a:r>
            <a:r>
              <a:rPr lang="en-US" altLang="en-US" sz="1200" dirty="0">
                <a:latin typeface="Arial" panose="020B0604020202020204" pitchFamily="34" charset="0"/>
              </a:rPr>
              <a:t> can promote digital health programs to increase participation.</a:t>
            </a:r>
          </a:p>
          <a:p>
            <a:pPr marL="190510" indent="-190510" algn="just" eaLnBrk="0" fontAlgn="base" hangingPunct="0">
              <a:lnSpc>
                <a:spcPct val="150000"/>
              </a:lnSpc>
              <a:spcBef>
                <a:spcPct val="0"/>
              </a:spcBef>
              <a:spcAft>
                <a:spcPct val="0"/>
              </a:spcAft>
              <a:buFont typeface="Arial" panose="020B0604020202020204" pitchFamily="34" charset="0"/>
              <a:buChar char="•"/>
            </a:pPr>
            <a:r>
              <a:rPr lang="en-US" altLang="en-US" sz="1200" b="1" dirty="0">
                <a:latin typeface="Arial" panose="020B0604020202020204" pitchFamily="34" charset="0"/>
              </a:rPr>
              <a:t>Improve user engagement:</a:t>
            </a:r>
            <a:r>
              <a:rPr lang="en-US" altLang="en-US" sz="1200" dirty="0">
                <a:latin typeface="Arial" panose="020B0604020202020204" pitchFamily="34" charset="0"/>
              </a:rPr>
              <a:t> Features such as reminders, goal tracking, and </a:t>
            </a:r>
            <a:r>
              <a:rPr lang="en-US" altLang="en-US" sz="1200" dirty="0" err="1">
                <a:latin typeface="Arial" panose="020B0604020202020204" pitchFamily="34" charset="0"/>
              </a:rPr>
              <a:t>personalised</a:t>
            </a:r>
            <a:r>
              <a:rPr lang="en-US" altLang="en-US" sz="1200" dirty="0">
                <a:latin typeface="Arial" panose="020B0604020202020204" pitchFamily="34" charset="0"/>
              </a:rPr>
              <a:t> feedback can motivate users to maintain healthy </a:t>
            </a:r>
            <a:r>
              <a:rPr lang="en-US" altLang="en-US" sz="1200" dirty="0" err="1">
                <a:latin typeface="Arial" panose="020B0604020202020204" pitchFamily="34" charset="0"/>
              </a:rPr>
              <a:t>behaviours</a:t>
            </a:r>
            <a:r>
              <a:rPr lang="en-US" altLang="en-US" sz="1200" dirty="0">
                <a:latin typeface="Arial" panose="020B0604020202020204" pitchFamily="34" charset="0"/>
              </a:rPr>
              <a:t> (</a:t>
            </a:r>
            <a:r>
              <a:rPr lang="en-IN" sz="1200" dirty="0"/>
              <a:t>Chatterjee</a:t>
            </a:r>
            <a:r>
              <a:rPr lang="en-US" altLang="en-US" sz="1200" dirty="0">
                <a:latin typeface="Arial" panose="020B0604020202020204" pitchFamily="34" charset="0"/>
              </a:rPr>
              <a:t> </a:t>
            </a:r>
            <a:r>
              <a:rPr lang="en-US" altLang="en-US" sz="1200" i="1" dirty="0">
                <a:latin typeface="Arial" panose="020B0604020202020204" pitchFamily="34" charset="0"/>
              </a:rPr>
              <a:t>et al., </a:t>
            </a:r>
            <a:r>
              <a:rPr lang="en-US" altLang="en-US" sz="1200" dirty="0">
                <a:latin typeface="Arial" panose="020B0604020202020204" pitchFamily="34" charset="0"/>
              </a:rPr>
              <a:t>2022).</a:t>
            </a:r>
          </a:p>
          <a:p>
            <a:pPr marL="190510" indent="-190510" algn="just" eaLnBrk="0" fontAlgn="base" hangingPunct="0">
              <a:lnSpc>
                <a:spcPct val="150000"/>
              </a:lnSpc>
              <a:spcBef>
                <a:spcPct val="0"/>
              </a:spcBef>
              <a:spcAft>
                <a:spcPct val="0"/>
              </a:spcAft>
              <a:buFont typeface="Arial" panose="020B0604020202020204" pitchFamily="34" charset="0"/>
              <a:buChar char="•"/>
            </a:pPr>
            <a:r>
              <a:rPr lang="en-US" altLang="en-US" sz="1200" b="1" dirty="0">
                <a:latin typeface="Arial" panose="020B0604020202020204" pitchFamily="34" charset="0"/>
              </a:rPr>
              <a:t>Culturally appropriate health education:</a:t>
            </a:r>
            <a:r>
              <a:rPr lang="en-US" altLang="en-US" sz="1200" dirty="0">
                <a:latin typeface="Arial" panose="020B0604020202020204" pitchFamily="34" charset="0"/>
              </a:rPr>
              <a:t> Educational content should consider cultural food </a:t>
            </a:r>
            <a:r>
              <a:rPr lang="en-US" altLang="en-US" sz="1200" dirty="0">
                <a:latin typeface="Arial" panose="020B0604020202020204" pitchFamily="34" charset="0"/>
                <a:cs typeface="Arial" panose="020B0604020202020204" pitchFamily="34" charset="0"/>
              </a:rPr>
              <a:t>habits and lifestyle practices to encourage </a:t>
            </a:r>
            <a:r>
              <a:rPr lang="en-US" altLang="en-US" sz="1200" dirty="0" err="1">
                <a:latin typeface="Arial" panose="020B0604020202020204" pitchFamily="34" charset="0"/>
                <a:cs typeface="Arial" panose="020B0604020202020204" pitchFamily="34" charset="0"/>
              </a:rPr>
              <a:t>behaviour</a:t>
            </a:r>
            <a:r>
              <a:rPr lang="en-US" altLang="en-US" sz="1200" dirty="0">
                <a:latin typeface="Arial" panose="020B0604020202020204" pitchFamily="34" charset="0"/>
                <a:cs typeface="Arial" panose="020B0604020202020204" pitchFamily="34" charset="0"/>
              </a:rPr>
              <a:t> change (</a:t>
            </a:r>
            <a:r>
              <a:rPr lang="pt-BR" sz="1200" dirty="0">
                <a:latin typeface="Arial" panose="020B0604020202020204" pitchFamily="34" charset="0"/>
                <a:cs typeface="Arial" panose="020B0604020202020204" pitchFamily="34" charset="0"/>
              </a:rPr>
              <a:t>Pesantez-Jara and Vidal-Silva, 2025</a:t>
            </a:r>
            <a:r>
              <a:rPr lang="en-US" altLang="en-US" sz="1200" dirty="0">
                <a:latin typeface="Arial" panose="020B0604020202020204" pitchFamily="34" charset="0"/>
                <a:cs typeface="Arial" panose="020B0604020202020204" pitchFamily="34" charset="0"/>
              </a:rPr>
              <a:t>).</a:t>
            </a:r>
          </a:p>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b="1" dirty="0">
                <a:latin typeface="Arial" panose="020B0604020202020204" pitchFamily="34" charset="0"/>
              </a:rPr>
              <a:t>Strengthen data security and privacy:</a:t>
            </a:r>
            <a:r>
              <a:rPr lang="en-US" altLang="en-US" sz="1200" dirty="0">
                <a:latin typeface="Arial" panose="020B0604020202020204" pitchFamily="34" charset="0"/>
              </a:rPr>
              <a:t> Implement secure data protection systems and clearly communicate privacy policies to build user trust in digital health platforms.</a:t>
            </a:r>
          </a:p>
        </p:txBody>
      </p:sp>
      <p:pic>
        <p:nvPicPr>
          <p:cNvPr id="1027" name="Picture 3" descr="Improve Customer Engagement with These 11 Questions VisionEdge Marketing">
            <a:extLst>
              <a:ext uri="{FF2B5EF4-FFF2-40B4-BE49-F238E27FC236}">
                <a16:creationId xmlns:a16="http://schemas.microsoft.com/office/drawing/2014/main" id="{C6F62E12-182C-B7DD-E117-5C0E134A89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9359"/>
            <a:ext cx="567062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4444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p:nvPr/>
        </p:nvSpPr>
        <p:spPr>
          <a:xfrm>
            <a:off x="761188" y="2281879"/>
            <a:ext cx="4328160" cy="0"/>
          </a:xfrm>
          <a:prstGeom prst="line">
            <a:avLst/>
          </a:prstGeom>
          <a:ln w="19050" cap="flat">
            <a:solidFill>
              <a:srgbClr val="1B75BB"/>
            </a:solidFill>
            <a:prstDash val="solid"/>
            <a:headEnd type="none" w="sm" len="sm"/>
            <a:tailEnd type="none" w="sm" len="sm"/>
          </a:ln>
        </p:spPr>
        <p:txBody>
          <a:bodyPr/>
          <a:lstStyle/>
          <a:p>
            <a:endParaRPr lang="en-GB"/>
          </a:p>
        </p:txBody>
      </p:sp>
      <p:sp>
        <p:nvSpPr>
          <p:cNvPr id="4" name="AutoShape 4"/>
          <p:cNvSpPr/>
          <p:nvPr/>
        </p:nvSpPr>
        <p:spPr>
          <a:xfrm>
            <a:off x="685800" y="6097734"/>
            <a:ext cx="4328160" cy="0"/>
          </a:xfrm>
          <a:prstGeom prst="line">
            <a:avLst/>
          </a:prstGeom>
          <a:ln w="19050" cap="flat">
            <a:solidFill>
              <a:srgbClr val="1B75BB"/>
            </a:solidFill>
            <a:prstDash val="solid"/>
            <a:headEnd type="none" w="sm" len="sm"/>
            <a:tailEnd type="none" w="sm" len="sm"/>
          </a:ln>
        </p:spPr>
        <p:txBody>
          <a:bodyPr/>
          <a:lstStyle/>
          <a:p>
            <a:endParaRPr lang="en-GB"/>
          </a:p>
        </p:txBody>
      </p:sp>
      <p:sp>
        <p:nvSpPr>
          <p:cNvPr id="5" name="TextBox 5"/>
          <p:cNvSpPr txBox="1"/>
          <p:nvPr/>
        </p:nvSpPr>
        <p:spPr>
          <a:xfrm>
            <a:off x="567336" y="711843"/>
            <a:ext cx="4038478" cy="908197"/>
          </a:xfrm>
          <a:prstGeom prst="rect">
            <a:avLst/>
          </a:prstGeom>
        </p:spPr>
        <p:txBody>
          <a:bodyPr lIns="0" tIns="0" rIns="0" bIns="0" rtlCol="0" anchor="t">
            <a:spAutoFit/>
          </a:bodyPr>
          <a:lstStyle/>
          <a:p>
            <a:pPr algn="ctr">
              <a:lnSpc>
                <a:spcPts val="3734"/>
              </a:lnSpc>
            </a:pPr>
            <a:r>
              <a:rPr lang="en-US" sz="2667" b="1" dirty="0">
                <a:solidFill>
                  <a:srgbClr val="044579"/>
                </a:solidFill>
                <a:latin typeface="Arial" panose="020B0604020202020204" pitchFamily="34" charset="0"/>
                <a:ea typeface="Arial Bold"/>
                <a:cs typeface="Arial" panose="020B0604020202020204" pitchFamily="34" charset="0"/>
                <a:sym typeface="Arial Bold"/>
              </a:rPr>
              <a:t>LEGAL CONSIDERATIONS</a:t>
            </a:r>
          </a:p>
        </p:txBody>
      </p:sp>
      <p:grpSp>
        <p:nvGrpSpPr>
          <p:cNvPr id="6" name="Group 6"/>
          <p:cNvGrpSpPr/>
          <p:nvPr/>
        </p:nvGrpSpPr>
        <p:grpSpPr>
          <a:xfrm>
            <a:off x="6418985" y="775343"/>
            <a:ext cx="5087215" cy="5087215"/>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a:stretch>
            </a:blipFill>
            <a:ln w="57150" cap="sq">
              <a:solidFill>
                <a:srgbClr val="1B75BB"/>
              </a:solidFill>
              <a:prstDash val="solid"/>
              <a:miter/>
            </a:ln>
          </p:spPr>
          <p:txBody>
            <a:bodyPr/>
            <a:lstStyle/>
            <a:p>
              <a:endParaRPr lang="en-GB"/>
            </a:p>
          </p:txBody>
        </p:sp>
      </p:grpSp>
      <p:sp>
        <p:nvSpPr>
          <p:cNvPr id="8" name="Freeform 8"/>
          <p:cNvSpPr/>
          <p:nvPr/>
        </p:nvSpPr>
        <p:spPr>
          <a:xfrm>
            <a:off x="-304800" y="-3182151"/>
            <a:ext cx="8167125" cy="4150408"/>
          </a:xfrm>
          <a:custGeom>
            <a:avLst/>
            <a:gdLst/>
            <a:ahLst/>
            <a:cxnLst/>
            <a:rect l="l" t="t" r="r" b="b"/>
            <a:pathLst>
              <a:path w="12250687" h="6225612">
                <a:moveTo>
                  <a:pt x="0" y="0"/>
                </a:moveTo>
                <a:lnTo>
                  <a:pt x="12250687" y="0"/>
                </a:lnTo>
                <a:lnTo>
                  <a:pt x="12250687" y="6225612"/>
                </a:lnTo>
                <a:lnTo>
                  <a:pt x="0" y="6225612"/>
                </a:lnTo>
                <a:lnTo>
                  <a:pt x="0" y="0"/>
                </a:lnTo>
                <a:close/>
              </a:path>
            </a:pathLst>
          </a:custGeom>
          <a:blipFill>
            <a:blip r:embed="rId4"/>
            <a:stretch>
              <a:fillRect l="-87186" t="-132977"/>
            </a:stretch>
          </a:blipFill>
        </p:spPr>
        <p:txBody>
          <a:bodyPr/>
          <a:lstStyle/>
          <a:p>
            <a:endParaRPr lang="en-GB"/>
          </a:p>
        </p:txBody>
      </p:sp>
      <p:sp>
        <p:nvSpPr>
          <p:cNvPr id="9" name="Freeform 9"/>
          <p:cNvSpPr/>
          <p:nvPr/>
        </p:nvSpPr>
        <p:spPr>
          <a:xfrm>
            <a:off x="4808419" y="658151"/>
            <a:ext cx="1407367" cy="1599280"/>
          </a:xfrm>
          <a:custGeom>
            <a:avLst/>
            <a:gdLst/>
            <a:ahLst/>
            <a:cxnLst/>
            <a:rect l="l" t="t" r="r" b="b"/>
            <a:pathLst>
              <a:path w="2111050" h="2398920">
                <a:moveTo>
                  <a:pt x="0" y="0"/>
                </a:moveTo>
                <a:lnTo>
                  <a:pt x="2111050" y="0"/>
                </a:lnTo>
                <a:lnTo>
                  <a:pt x="2111050" y="2398921"/>
                </a:lnTo>
                <a:lnTo>
                  <a:pt x="0" y="239892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a:off x="10784633" y="5811602"/>
            <a:ext cx="721567" cy="819962"/>
          </a:xfrm>
          <a:custGeom>
            <a:avLst/>
            <a:gdLst/>
            <a:ahLst/>
            <a:cxnLst/>
            <a:rect l="l" t="t" r="r" b="b"/>
            <a:pathLst>
              <a:path w="1082350" h="1229943">
                <a:moveTo>
                  <a:pt x="0" y="0"/>
                </a:moveTo>
                <a:lnTo>
                  <a:pt x="1082350" y="0"/>
                </a:lnTo>
                <a:lnTo>
                  <a:pt x="1082350" y="1229943"/>
                </a:lnTo>
                <a:lnTo>
                  <a:pt x="0" y="122994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Rectangle 2">
            <a:extLst>
              <a:ext uri="{FF2B5EF4-FFF2-40B4-BE49-F238E27FC236}">
                <a16:creationId xmlns:a16="http://schemas.microsoft.com/office/drawing/2014/main" id="{9E87A32C-CD0D-9C81-D5AF-5DEDF8A24A43}"/>
              </a:ext>
            </a:extLst>
          </p:cNvPr>
          <p:cNvSpPr>
            <a:spLocks noChangeArrowheads="1"/>
          </p:cNvSpPr>
          <p:nvPr/>
        </p:nvSpPr>
        <p:spPr bwMode="auto">
          <a:xfrm>
            <a:off x="567336" y="2375624"/>
            <a:ext cx="4715864" cy="3628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0960" tIns="30480" rIns="60960" bIns="30480" numCol="1" anchor="ctr" anchorCtr="0" compatLnSpc="1">
            <a:prstTxWarp prst="textNoShape">
              <a:avLst/>
            </a:prstTxWarp>
            <a:spAutoFit/>
          </a:bodyPr>
          <a:lstStyle/>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dirty="0">
                <a:latin typeface="Arial" panose="020B0604020202020204" pitchFamily="34" charset="0"/>
                <a:cs typeface="Arial" panose="020B0604020202020204" pitchFamily="34" charset="0"/>
              </a:rPr>
              <a:t>Digital health applications used in this intervention must comply with </a:t>
            </a:r>
            <a:r>
              <a:rPr lang="en-US" altLang="en-US" sz="1200" b="1" dirty="0">
                <a:latin typeface="Arial" panose="020B0604020202020204" pitchFamily="34" charset="0"/>
                <a:cs typeface="Arial" panose="020B0604020202020204" pitchFamily="34" charset="0"/>
              </a:rPr>
              <a:t>data protection and privacy regulations</a:t>
            </a:r>
            <a:r>
              <a:rPr lang="en-US" altLang="en-US" sz="1200" dirty="0">
                <a:latin typeface="Arial" panose="020B0604020202020204" pitchFamily="34" charset="0"/>
                <a:cs typeface="Arial" panose="020B0604020202020204" pitchFamily="34" charset="0"/>
              </a:rPr>
              <a:t> to safeguard users’ personal health information.</a:t>
            </a:r>
          </a:p>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dirty="0">
                <a:latin typeface="Arial" panose="020B0604020202020204" pitchFamily="34" charset="0"/>
                <a:cs typeface="Arial" panose="020B0604020202020204" pitchFamily="34" charset="0"/>
              </a:rPr>
              <a:t>Sensitive data such as </a:t>
            </a:r>
            <a:r>
              <a:rPr lang="en-US" altLang="en-US" sz="1200" b="1" dirty="0">
                <a:latin typeface="Arial" panose="020B0604020202020204" pitchFamily="34" charset="0"/>
                <a:cs typeface="Arial" panose="020B0604020202020204" pitchFamily="34" charset="0"/>
              </a:rPr>
              <a:t>dietary habits, weight records, and physical activity levels</a:t>
            </a:r>
            <a:r>
              <a:rPr lang="en-US" altLang="en-US" sz="1200" dirty="0">
                <a:latin typeface="Arial" panose="020B0604020202020204" pitchFamily="34" charset="0"/>
                <a:cs typeface="Arial" panose="020B0604020202020204" pitchFamily="34" charset="0"/>
              </a:rPr>
              <a:t> collected through the mobile application must be </a:t>
            </a:r>
            <a:r>
              <a:rPr lang="en-US" altLang="en-US" sz="1200" b="1" dirty="0">
                <a:latin typeface="Arial" panose="020B0604020202020204" pitchFamily="34" charset="0"/>
                <a:cs typeface="Arial" panose="020B0604020202020204" pitchFamily="34" charset="0"/>
              </a:rPr>
              <a:t>securely stored and protected</a:t>
            </a:r>
            <a:r>
              <a:rPr lang="en-US" altLang="en-US" sz="1200" dirty="0">
                <a:latin typeface="Arial" panose="020B0604020202020204" pitchFamily="34" charset="0"/>
                <a:cs typeface="Arial" panose="020B0604020202020204" pitchFamily="34" charset="0"/>
              </a:rPr>
              <a:t> (Xing </a:t>
            </a:r>
            <a:r>
              <a:rPr lang="en-US" altLang="en-US" sz="1200" i="1" dirty="0">
                <a:latin typeface="Arial" panose="020B0604020202020204" pitchFamily="34" charset="0"/>
                <a:cs typeface="Arial" panose="020B0604020202020204" pitchFamily="34" charset="0"/>
              </a:rPr>
              <a:t>et al., </a:t>
            </a:r>
            <a:r>
              <a:rPr lang="en-US" altLang="en-US" sz="1200" dirty="0">
                <a:latin typeface="Arial" panose="020B0604020202020204" pitchFamily="34" charset="0"/>
                <a:cs typeface="Arial" panose="020B0604020202020204" pitchFamily="34" charset="0"/>
              </a:rPr>
              <a:t>2024).</a:t>
            </a:r>
          </a:p>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dirty="0">
                <a:latin typeface="Arial" panose="020B0604020202020204" pitchFamily="34" charset="0"/>
                <a:cs typeface="Arial" panose="020B0604020202020204" pitchFamily="34" charset="0"/>
              </a:rPr>
              <a:t>App developers must ensure </a:t>
            </a:r>
            <a:r>
              <a:rPr lang="en-US" altLang="en-US" sz="1200" b="1" dirty="0">
                <a:latin typeface="Arial" panose="020B0604020202020204" pitchFamily="34" charset="0"/>
                <a:cs typeface="Arial" panose="020B0604020202020204" pitchFamily="34" charset="0"/>
              </a:rPr>
              <a:t>transparency in data collection, processing, and usage</a:t>
            </a:r>
            <a:r>
              <a:rPr lang="en-US" altLang="en-US" sz="1200" dirty="0">
                <a:latin typeface="Arial" panose="020B0604020202020204" pitchFamily="34" charset="0"/>
                <a:cs typeface="Arial" panose="020B0604020202020204" pitchFamily="34" charset="0"/>
              </a:rPr>
              <a:t>, clearly informing users how their health information will be handled.</a:t>
            </a:r>
          </a:p>
          <a:p>
            <a:pPr marL="190510" indent="-190510" algn="just" defTabSz="609630" eaLnBrk="0" fontAlgn="base" hangingPunct="0">
              <a:lnSpc>
                <a:spcPct val="150000"/>
              </a:lnSpc>
              <a:spcBef>
                <a:spcPct val="0"/>
              </a:spcBef>
              <a:spcAft>
                <a:spcPct val="0"/>
              </a:spcAft>
              <a:buFont typeface="Arial" panose="020B0604020202020204" pitchFamily="34" charset="0"/>
              <a:buChar char="•"/>
            </a:pPr>
            <a:r>
              <a:rPr lang="en-US" altLang="en-US" sz="1200" dirty="0">
                <a:latin typeface="Arial" panose="020B0604020202020204" pitchFamily="34" charset="0"/>
                <a:cs typeface="Arial" panose="020B0604020202020204" pitchFamily="34" charset="0"/>
              </a:rPr>
              <a:t>The digital health program must comply with </a:t>
            </a:r>
            <a:r>
              <a:rPr lang="en-US" altLang="en-US" sz="1200" b="1" dirty="0">
                <a:latin typeface="Arial" panose="020B0604020202020204" pitchFamily="34" charset="0"/>
                <a:cs typeface="Arial" panose="020B0604020202020204" pitchFamily="34" charset="0"/>
              </a:rPr>
              <a:t>national healthcare regulations and digital health standards</a:t>
            </a:r>
            <a:r>
              <a:rPr lang="en-US" altLang="en-US" sz="1200" dirty="0">
                <a:latin typeface="Arial" panose="020B0604020202020204" pitchFamily="34" charset="0"/>
                <a:cs typeface="Arial" panose="020B0604020202020204" pitchFamily="34" charset="0"/>
              </a:rPr>
              <a:t> to ensure safe and responsible use of health technologies (</a:t>
            </a:r>
            <a:r>
              <a:rPr lang="en-US" altLang="en-US" sz="1200" dirty="0" err="1">
                <a:latin typeface="Arial" panose="020B0604020202020204" pitchFamily="34" charset="0"/>
                <a:cs typeface="Arial" panose="020B0604020202020204" pitchFamily="34" charset="0"/>
              </a:rPr>
              <a:t>Oskrochi</a:t>
            </a:r>
            <a:r>
              <a:rPr lang="en-US" altLang="en-US" sz="1200" dirty="0">
                <a:latin typeface="Arial" panose="020B0604020202020204" pitchFamily="34" charset="0"/>
                <a:cs typeface="Arial" panose="020B0604020202020204" pitchFamily="34" charset="0"/>
              </a:rPr>
              <a:t> </a:t>
            </a:r>
            <a:r>
              <a:rPr lang="en-US" altLang="en-US" sz="1200" i="1" dirty="0">
                <a:latin typeface="Arial" panose="020B0604020202020204" pitchFamily="34" charset="0"/>
                <a:cs typeface="Arial" panose="020B0604020202020204" pitchFamily="34" charset="0"/>
              </a:rPr>
              <a:t>et al., </a:t>
            </a:r>
            <a:r>
              <a:rPr lang="en-US" altLang="en-US" sz="1200" dirty="0">
                <a:latin typeface="Arial" panose="020B0604020202020204" pitchFamily="34" charset="0"/>
                <a:cs typeface="Arial" panose="020B0604020202020204" pitchFamily="34" charset="0"/>
              </a:rPr>
              <a:t>2025).</a:t>
            </a:r>
          </a:p>
        </p:txBody>
      </p:sp>
    </p:spTree>
    <p:extLst>
      <p:ext uri="{BB962C8B-B14F-4D97-AF65-F5344CB8AC3E}">
        <p14:creationId xmlns:p14="http://schemas.microsoft.com/office/powerpoint/2010/main" val="33812209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l="-20312" r="-20312"/>
            </a:stretch>
          </a:blipFill>
        </p:spPr>
        <p:txBody>
          <a:bodyPr/>
          <a:lstStyle/>
          <a:p>
            <a:endParaRPr lang="en-GB"/>
          </a:p>
        </p:txBody>
      </p:sp>
      <p:sp>
        <p:nvSpPr>
          <p:cNvPr id="3" name="AutoShape 3"/>
          <p:cNvSpPr/>
          <p:nvPr/>
        </p:nvSpPr>
        <p:spPr>
          <a:xfrm>
            <a:off x="685800" y="2281879"/>
            <a:ext cx="4328160" cy="0"/>
          </a:xfrm>
          <a:prstGeom prst="line">
            <a:avLst/>
          </a:prstGeom>
          <a:ln w="19050" cap="flat">
            <a:solidFill>
              <a:srgbClr val="1B75BB"/>
            </a:solidFill>
            <a:prstDash val="solid"/>
            <a:headEnd type="none" w="sm" len="sm"/>
            <a:tailEnd type="none" w="sm" len="sm"/>
          </a:ln>
        </p:spPr>
        <p:txBody>
          <a:bodyPr/>
          <a:lstStyle/>
          <a:p>
            <a:endParaRPr lang="en-GB"/>
          </a:p>
        </p:txBody>
      </p:sp>
      <p:sp>
        <p:nvSpPr>
          <p:cNvPr id="4" name="AutoShape 4"/>
          <p:cNvSpPr/>
          <p:nvPr/>
        </p:nvSpPr>
        <p:spPr>
          <a:xfrm>
            <a:off x="685800" y="5969000"/>
            <a:ext cx="4328160" cy="0"/>
          </a:xfrm>
          <a:prstGeom prst="line">
            <a:avLst/>
          </a:prstGeom>
          <a:ln w="19050" cap="flat">
            <a:solidFill>
              <a:srgbClr val="1B75BB"/>
            </a:solidFill>
            <a:prstDash val="solid"/>
            <a:headEnd type="none" w="sm" len="sm"/>
            <a:tailEnd type="none" w="sm" len="sm"/>
          </a:ln>
        </p:spPr>
        <p:txBody>
          <a:bodyPr/>
          <a:lstStyle/>
          <a:p>
            <a:endParaRPr lang="en-GB"/>
          </a:p>
        </p:txBody>
      </p:sp>
      <p:sp>
        <p:nvSpPr>
          <p:cNvPr id="5" name="TextBox 5"/>
          <p:cNvSpPr txBox="1"/>
          <p:nvPr/>
        </p:nvSpPr>
        <p:spPr>
          <a:xfrm>
            <a:off x="567336" y="711843"/>
            <a:ext cx="4038478" cy="908197"/>
          </a:xfrm>
          <a:prstGeom prst="rect">
            <a:avLst/>
          </a:prstGeom>
        </p:spPr>
        <p:txBody>
          <a:bodyPr lIns="0" tIns="0" rIns="0" bIns="0" rtlCol="0" anchor="t">
            <a:spAutoFit/>
          </a:bodyPr>
          <a:lstStyle/>
          <a:p>
            <a:pPr algn="ctr">
              <a:lnSpc>
                <a:spcPts val="3734"/>
              </a:lnSpc>
            </a:pPr>
            <a:r>
              <a:rPr lang="en-US" sz="2667" b="1" dirty="0">
                <a:solidFill>
                  <a:srgbClr val="044579"/>
                </a:solidFill>
                <a:latin typeface="Arial" panose="020B0604020202020204" pitchFamily="34" charset="0"/>
                <a:ea typeface="Arial Bold"/>
                <a:cs typeface="Arial" panose="020B0604020202020204" pitchFamily="34" charset="0"/>
                <a:sym typeface="Arial Bold"/>
              </a:rPr>
              <a:t>ETHICAL CONSIDERATIONS</a:t>
            </a:r>
          </a:p>
        </p:txBody>
      </p:sp>
      <p:sp>
        <p:nvSpPr>
          <p:cNvPr id="7" name="Freeform 7"/>
          <p:cNvSpPr/>
          <p:nvPr/>
        </p:nvSpPr>
        <p:spPr>
          <a:xfrm>
            <a:off x="4808419" y="658151"/>
            <a:ext cx="1407367" cy="1599280"/>
          </a:xfrm>
          <a:custGeom>
            <a:avLst/>
            <a:gdLst/>
            <a:ahLst/>
            <a:cxnLst/>
            <a:rect l="l" t="t" r="r" b="b"/>
            <a:pathLst>
              <a:path w="2111050" h="2398920">
                <a:moveTo>
                  <a:pt x="0" y="0"/>
                </a:moveTo>
                <a:lnTo>
                  <a:pt x="2111050" y="0"/>
                </a:lnTo>
                <a:lnTo>
                  <a:pt x="2111050" y="2398921"/>
                </a:lnTo>
                <a:lnTo>
                  <a:pt x="0" y="23989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10784633" y="5811602"/>
            <a:ext cx="721567" cy="819962"/>
          </a:xfrm>
          <a:custGeom>
            <a:avLst/>
            <a:gdLst/>
            <a:ahLst/>
            <a:cxnLst/>
            <a:rect l="l" t="t" r="r" b="b"/>
            <a:pathLst>
              <a:path w="1082350" h="1229943">
                <a:moveTo>
                  <a:pt x="0" y="0"/>
                </a:moveTo>
                <a:lnTo>
                  <a:pt x="1082350" y="0"/>
                </a:lnTo>
                <a:lnTo>
                  <a:pt x="1082350" y="1229943"/>
                </a:lnTo>
                <a:lnTo>
                  <a:pt x="0" y="12299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6759757" y="1357034"/>
            <a:ext cx="5307263" cy="3980447"/>
          </a:xfrm>
          <a:custGeom>
            <a:avLst/>
            <a:gdLst/>
            <a:ahLst/>
            <a:cxnLst/>
            <a:rect l="l" t="t" r="r" b="b"/>
            <a:pathLst>
              <a:path w="7960894" h="5970671">
                <a:moveTo>
                  <a:pt x="0" y="0"/>
                </a:moveTo>
                <a:lnTo>
                  <a:pt x="7960895" y="0"/>
                </a:lnTo>
                <a:lnTo>
                  <a:pt x="7960895" y="5970671"/>
                </a:lnTo>
                <a:lnTo>
                  <a:pt x="0" y="5970671"/>
                </a:lnTo>
                <a:lnTo>
                  <a:pt x="0" y="0"/>
                </a:lnTo>
                <a:close/>
              </a:path>
            </a:pathLst>
          </a:custGeom>
          <a:blipFill>
            <a:blip r:embed="rId6"/>
            <a:stretch>
              <a:fillRect/>
            </a:stretch>
          </a:blipFill>
        </p:spPr>
        <p:txBody>
          <a:bodyPr/>
          <a:lstStyle/>
          <a:p>
            <a:endParaRPr lang="en-GB"/>
          </a:p>
        </p:txBody>
      </p:sp>
      <p:sp>
        <p:nvSpPr>
          <p:cNvPr id="12" name="TextBox 11">
            <a:extLst>
              <a:ext uri="{FF2B5EF4-FFF2-40B4-BE49-F238E27FC236}">
                <a16:creationId xmlns:a16="http://schemas.microsoft.com/office/drawing/2014/main" id="{6A51945D-31EB-50B7-0524-909E4340BE1C}"/>
              </a:ext>
            </a:extLst>
          </p:cNvPr>
          <p:cNvSpPr txBox="1"/>
          <p:nvPr/>
        </p:nvSpPr>
        <p:spPr>
          <a:xfrm>
            <a:off x="577496" y="2514601"/>
            <a:ext cx="4328160" cy="3382144"/>
          </a:xfrm>
          <a:prstGeom prst="rect">
            <a:avLst/>
          </a:prstGeom>
          <a:noFill/>
        </p:spPr>
        <p:txBody>
          <a:bodyPr wrap="square">
            <a:spAutoFit/>
          </a:bodyPr>
          <a:lstStyle/>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Informed consent</a:t>
            </a:r>
            <a:r>
              <a:rPr lang="en-US" sz="1200" dirty="0">
                <a:latin typeface="Arial" panose="020B0604020202020204" pitchFamily="34" charset="0"/>
                <a:cs typeface="Arial" panose="020B0604020202020204" pitchFamily="34" charset="0"/>
              </a:rPr>
              <a:t> must be obtained from participants before collecting and </a:t>
            </a:r>
            <a:r>
              <a:rPr lang="en-US" sz="1200" dirty="0" err="1">
                <a:latin typeface="Arial" panose="020B0604020202020204" pitchFamily="34" charset="0"/>
                <a:cs typeface="Arial" panose="020B0604020202020204" pitchFamily="34" charset="0"/>
              </a:rPr>
              <a:t>analysing</a:t>
            </a:r>
            <a:r>
              <a:rPr lang="en-US" sz="1200" dirty="0">
                <a:latin typeface="Arial" panose="020B0604020202020204" pitchFamily="34" charset="0"/>
                <a:cs typeface="Arial" panose="020B0604020202020204" pitchFamily="34" charset="0"/>
              </a:rPr>
              <a:t> their personal health data through the digital platform.</a:t>
            </a:r>
          </a:p>
          <a:p>
            <a:pPr marL="228611" indent="-228611" algn="just">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Privacy and confidentiality</a:t>
            </a:r>
            <a:r>
              <a:rPr lang="en-US" sz="1200" dirty="0">
                <a:latin typeface="Arial" panose="020B0604020202020204" pitchFamily="34" charset="0"/>
                <a:cs typeface="Arial" panose="020B0604020202020204" pitchFamily="34" charset="0"/>
              </a:rPr>
              <a:t> of users’ health information must be protected throughout the intervention (Venegas </a:t>
            </a:r>
            <a:r>
              <a:rPr lang="en-US" sz="1200" i="1" dirty="0">
                <a:latin typeface="Arial" panose="020B0604020202020204" pitchFamily="34" charset="0"/>
                <a:cs typeface="Arial" panose="020B0604020202020204" pitchFamily="34" charset="0"/>
              </a:rPr>
              <a:t>et al., </a:t>
            </a:r>
            <a:r>
              <a:rPr lang="en-US" sz="1200" dirty="0">
                <a:latin typeface="Arial" panose="020B0604020202020204" pitchFamily="34" charset="0"/>
                <a:cs typeface="Arial" panose="020B0604020202020204" pitchFamily="34" charset="0"/>
              </a:rPr>
              <a:t>2022).</a:t>
            </a:r>
          </a:p>
          <a:p>
            <a:pPr marL="228611" indent="-228611" algn="just">
              <a:lnSpc>
                <a:spcPct val="150000"/>
              </a:lnSpc>
              <a:buFont typeface="Arial" panose="020B0604020202020204" pitchFamily="34" charset="0"/>
              <a:buChar char="•"/>
            </a:pPr>
            <a:r>
              <a:rPr lang="en-US" sz="1200" dirty="0">
                <a:latin typeface="Arial" panose="020B0604020202020204" pitchFamily="34" charset="0"/>
                <a:cs typeface="Arial" panose="020B0604020202020204" pitchFamily="34" charset="0"/>
              </a:rPr>
              <a:t>Digital health interventions should </a:t>
            </a:r>
            <a:r>
              <a:rPr lang="en-US" sz="1200" b="1" dirty="0">
                <a:latin typeface="Arial" panose="020B0604020202020204" pitchFamily="34" charset="0"/>
                <a:cs typeface="Arial" panose="020B0604020202020204" pitchFamily="34" charset="0"/>
              </a:rPr>
              <a:t>avoid stigma or discrimination related to obesity</a:t>
            </a:r>
            <a:r>
              <a:rPr lang="en-US" sz="1200" dirty="0">
                <a:latin typeface="Arial" panose="020B0604020202020204" pitchFamily="34" charset="0"/>
                <a:cs typeface="Arial" panose="020B0604020202020204" pitchFamily="34" charset="0"/>
              </a:rPr>
              <a:t> and promote respectful health communication (Lee </a:t>
            </a:r>
            <a:r>
              <a:rPr lang="en-US" sz="1200" i="1" dirty="0">
                <a:latin typeface="Arial" panose="020B0604020202020204" pitchFamily="34" charset="0"/>
                <a:cs typeface="Arial" panose="020B0604020202020204" pitchFamily="34" charset="0"/>
              </a:rPr>
              <a:t>et al., </a:t>
            </a:r>
            <a:r>
              <a:rPr lang="en-US" sz="1200" dirty="0">
                <a:latin typeface="Arial" panose="020B0604020202020204" pitchFamily="34" charset="0"/>
                <a:cs typeface="Arial" panose="020B0604020202020204" pitchFamily="34" charset="0"/>
              </a:rPr>
              <a:t>2022).</a:t>
            </a:r>
          </a:p>
          <a:p>
            <a:pPr marL="228611" indent="-228611" algn="just">
              <a:lnSpc>
                <a:spcPct val="150000"/>
              </a:lnSpc>
              <a:buFont typeface="Arial" panose="020B0604020202020204" pitchFamily="34" charset="0"/>
              <a:buChar char="•"/>
            </a:pPr>
            <a:r>
              <a:rPr lang="en-US" sz="1200" dirty="0">
                <a:latin typeface="Arial" panose="020B0604020202020204" pitchFamily="34" charset="0"/>
                <a:cs typeface="Arial" panose="020B0604020202020204" pitchFamily="34" charset="0"/>
              </a:rPr>
              <a:t>The program should promote </a:t>
            </a:r>
            <a:r>
              <a:rPr lang="en-US" sz="1200" b="1" dirty="0">
                <a:latin typeface="Arial" panose="020B0604020202020204" pitchFamily="34" charset="0"/>
                <a:cs typeface="Arial" panose="020B0604020202020204" pitchFamily="34" charset="0"/>
              </a:rPr>
              <a:t>equitable access to digital health services</a:t>
            </a:r>
            <a:r>
              <a:rPr lang="en-US" sz="1200" dirty="0">
                <a:latin typeface="Arial" panose="020B0604020202020204" pitchFamily="34" charset="0"/>
                <a:cs typeface="Arial" panose="020B0604020202020204" pitchFamily="34" charset="0"/>
              </a:rPr>
              <a:t> to reduce health inequalities among different population groups.</a:t>
            </a:r>
          </a:p>
        </p:txBody>
      </p:sp>
    </p:spTree>
    <p:extLst>
      <p:ext uri="{BB962C8B-B14F-4D97-AF65-F5344CB8AC3E}">
        <p14:creationId xmlns:p14="http://schemas.microsoft.com/office/powerpoint/2010/main" val="2345635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l="-20312" r="-20312"/>
            </a:stretch>
          </a:blipFill>
        </p:spPr>
        <p:txBody>
          <a:bodyPr/>
          <a:lstStyle/>
          <a:p>
            <a:endParaRPr lang="en-GB"/>
          </a:p>
        </p:txBody>
      </p:sp>
      <p:sp>
        <p:nvSpPr>
          <p:cNvPr id="3" name="TextBox 3"/>
          <p:cNvSpPr txBox="1"/>
          <p:nvPr/>
        </p:nvSpPr>
        <p:spPr>
          <a:xfrm>
            <a:off x="4210526" y="-82550"/>
            <a:ext cx="4038478" cy="681918"/>
          </a:xfrm>
          <a:prstGeom prst="rect">
            <a:avLst/>
          </a:prstGeom>
        </p:spPr>
        <p:txBody>
          <a:bodyPr lIns="0" tIns="0" rIns="0" bIns="0" rtlCol="0" anchor="t">
            <a:spAutoFit/>
          </a:bodyPr>
          <a:lstStyle/>
          <a:p>
            <a:pPr algn="ctr">
              <a:lnSpc>
                <a:spcPts val="6198"/>
              </a:lnSpc>
            </a:pPr>
            <a:r>
              <a:rPr lang="en-US" sz="2933" b="1" dirty="0">
                <a:solidFill>
                  <a:srgbClr val="044579"/>
                </a:solidFill>
                <a:latin typeface="Arial" panose="020B0604020202020204" pitchFamily="34" charset="0"/>
                <a:ea typeface="Breul Grotesk Bold"/>
                <a:cs typeface="Arial" panose="020B0604020202020204" pitchFamily="34" charset="0"/>
                <a:sym typeface="Breul Grotesk Bold"/>
              </a:rPr>
              <a:t>REFERENCES</a:t>
            </a:r>
          </a:p>
        </p:txBody>
      </p:sp>
      <p:sp>
        <p:nvSpPr>
          <p:cNvPr id="4" name="TextBox 4"/>
          <p:cNvSpPr txBox="1"/>
          <p:nvPr/>
        </p:nvSpPr>
        <p:spPr>
          <a:xfrm>
            <a:off x="204576" y="677688"/>
            <a:ext cx="11782849" cy="5973110"/>
          </a:xfrm>
          <a:prstGeom prst="rect">
            <a:avLst/>
          </a:prstGeom>
        </p:spPr>
        <p:txBody>
          <a:bodyPr lIns="0" tIns="0" rIns="0" bIns="0" rtlCol="0" anchor="t">
            <a:spAutoFit/>
          </a:bodyPr>
          <a:lstStyle/>
          <a:p>
            <a:pPr marL="190510" indent="-190510" algn="just">
              <a:lnSpc>
                <a:spcPct val="150000"/>
              </a:lnSpc>
              <a:buFont typeface="Arial" panose="020B0604020202020204" pitchFamily="34" charset="0"/>
              <a:buChar char="•"/>
            </a:pPr>
            <a:r>
              <a:rPr lang="en-IN" sz="1000" dirty="0">
                <a:latin typeface="Arial" panose="020B0604020202020204" pitchFamily="34" charset="0"/>
                <a:cs typeface="Arial" panose="020B0604020202020204" pitchFamily="34" charset="0"/>
              </a:rPr>
              <a:t>World Health Organization, (2023). </a:t>
            </a:r>
            <a:r>
              <a:rPr lang="en-IN" sz="1000" i="1" dirty="0">
                <a:latin typeface="Arial" panose="020B0604020202020204" pitchFamily="34" charset="0"/>
                <a:cs typeface="Arial" panose="020B0604020202020204" pitchFamily="34" charset="0"/>
              </a:rPr>
              <a:t>A primary health care approach to obesity prevention and management in children and adolescents: policy brief</a:t>
            </a:r>
            <a:r>
              <a:rPr lang="en-IN" sz="1000" dirty="0">
                <a:latin typeface="Arial" panose="020B0604020202020204" pitchFamily="34" charset="0"/>
                <a:cs typeface="Arial" panose="020B0604020202020204" pitchFamily="34" charset="0"/>
              </a:rPr>
              <a:t>. World Health Organization.</a:t>
            </a:r>
          </a:p>
          <a:p>
            <a:pPr marL="190510" indent="-190510" algn="just">
              <a:lnSpc>
                <a:spcPct val="150000"/>
              </a:lnSpc>
              <a:buFont typeface="Arial" panose="020B0604020202020204" pitchFamily="34" charset="0"/>
              <a:buChar char="•"/>
            </a:pPr>
            <a:r>
              <a:rPr lang="en-IN" sz="1000" dirty="0" err="1">
                <a:latin typeface="Arial" panose="020B0604020202020204" pitchFamily="34" charset="0"/>
                <a:cs typeface="Arial" panose="020B0604020202020204" pitchFamily="34" charset="0"/>
              </a:rPr>
              <a:t>Keaver</a:t>
            </a:r>
            <a:r>
              <a:rPr lang="en-IN" sz="1000" dirty="0">
                <a:latin typeface="Arial" panose="020B0604020202020204" pitchFamily="34" charset="0"/>
                <a:cs typeface="Arial" panose="020B0604020202020204" pitchFamily="34" charset="0"/>
              </a:rPr>
              <a:t>, L., O’Callaghan, N., LaVertu, A.E., Semple, C.J., Hughes, C.M., Hanna, J.R. and Ryan, L., (2024). Experiences of cancer patients in receiving dietary advice from healthcare professionals and of healthcare professionals in providing this advice—a systematic review. </a:t>
            </a:r>
            <a:r>
              <a:rPr lang="en-IN" sz="1000" i="1" dirty="0">
                <a:latin typeface="Arial" panose="020B0604020202020204" pitchFamily="34" charset="0"/>
                <a:cs typeface="Arial" panose="020B0604020202020204" pitchFamily="34" charset="0"/>
              </a:rPr>
              <a:t>Journal of Cancer Survivorship</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18</a:t>
            </a:r>
            <a:r>
              <a:rPr lang="en-IN" sz="1000" dirty="0">
                <a:latin typeface="Arial" panose="020B0604020202020204" pitchFamily="34" charset="0"/>
                <a:cs typeface="Arial" panose="020B0604020202020204" pitchFamily="34" charset="0"/>
              </a:rPr>
              <a:t>(4), pp.1211-1232.</a:t>
            </a:r>
          </a:p>
          <a:p>
            <a:pPr marL="190510" indent="-190510" algn="just">
              <a:lnSpc>
                <a:spcPct val="150000"/>
              </a:lnSpc>
              <a:buFont typeface="Arial" panose="020B0604020202020204" pitchFamily="34" charset="0"/>
              <a:buChar char="•"/>
            </a:pPr>
            <a:r>
              <a:rPr lang="en-IN" sz="1000" dirty="0">
                <a:latin typeface="Arial" panose="020B0604020202020204" pitchFamily="34" charset="0"/>
                <a:cs typeface="Arial" panose="020B0604020202020204" pitchFamily="34" charset="0"/>
              </a:rPr>
              <a:t>Tran, D.M., Thwaites, C.L., Van </a:t>
            </a:r>
            <a:r>
              <a:rPr lang="en-IN" sz="1000" dirty="0" err="1">
                <a:latin typeface="Arial" panose="020B0604020202020204" pitchFamily="34" charset="0"/>
                <a:cs typeface="Arial" panose="020B0604020202020204" pitchFamily="34" charset="0"/>
              </a:rPr>
              <a:t>Nuil</a:t>
            </a:r>
            <a:r>
              <a:rPr lang="en-IN" sz="1000" dirty="0">
                <a:latin typeface="Arial" panose="020B0604020202020204" pitchFamily="34" charset="0"/>
                <a:cs typeface="Arial" panose="020B0604020202020204" pitchFamily="34" charset="0"/>
              </a:rPr>
              <a:t>, J.I., McKnight, J., Luu, A.P., Paton, C. and Vietnam ICU Translational Applications Laboratory (VITAL), (2022). Digital health policy and programs for hospital care in Vietnam: scoping review. </a:t>
            </a:r>
            <a:r>
              <a:rPr lang="en-IN" sz="1000" i="1" dirty="0">
                <a:latin typeface="Arial" panose="020B0604020202020204" pitchFamily="34" charset="0"/>
                <a:cs typeface="Arial" panose="020B0604020202020204" pitchFamily="34" charset="0"/>
              </a:rPr>
              <a:t>Journal of medical Internet research</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24</a:t>
            </a:r>
            <a:r>
              <a:rPr lang="en-IN" sz="1000" dirty="0">
                <a:latin typeface="Arial" panose="020B0604020202020204" pitchFamily="34" charset="0"/>
                <a:cs typeface="Arial" panose="020B0604020202020204" pitchFamily="34" charset="0"/>
              </a:rPr>
              <a:t>(2), p.e32392.</a:t>
            </a:r>
          </a:p>
          <a:p>
            <a:pPr marL="190510" indent="-190510" algn="just">
              <a:lnSpc>
                <a:spcPct val="150000"/>
              </a:lnSpc>
              <a:buFont typeface="Arial" panose="020B0604020202020204" pitchFamily="34" charset="0"/>
              <a:buChar char="•"/>
            </a:pPr>
            <a:r>
              <a:rPr lang="en-IN" sz="1000" dirty="0" err="1">
                <a:latin typeface="Arial" panose="020B0604020202020204" pitchFamily="34" charset="0"/>
                <a:cs typeface="Arial" panose="020B0604020202020204" pitchFamily="34" charset="0"/>
              </a:rPr>
              <a:t>Abiddin</a:t>
            </a:r>
            <a:r>
              <a:rPr lang="en-IN" sz="1000" dirty="0">
                <a:latin typeface="Arial" panose="020B0604020202020204" pitchFamily="34" charset="0"/>
                <a:cs typeface="Arial" panose="020B0604020202020204" pitchFamily="34" charset="0"/>
              </a:rPr>
              <a:t>, N.Z., Ibrahim, I. and Abdul Aziz, S.A., (2022). Non-governmental organisations (NGOs) and their part towards sustainable community development. </a:t>
            </a:r>
            <a:r>
              <a:rPr lang="en-IN" sz="1000" i="1" dirty="0">
                <a:latin typeface="Arial" panose="020B0604020202020204" pitchFamily="34" charset="0"/>
                <a:cs typeface="Arial" panose="020B0604020202020204" pitchFamily="34" charset="0"/>
              </a:rPr>
              <a:t>Sustainability</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14</a:t>
            </a:r>
            <a:r>
              <a:rPr lang="en-IN" sz="1000" dirty="0">
                <a:latin typeface="Arial" panose="020B0604020202020204" pitchFamily="34" charset="0"/>
                <a:cs typeface="Arial" panose="020B0604020202020204" pitchFamily="34" charset="0"/>
              </a:rPr>
              <a:t>(8), p.4386.</a:t>
            </a:r>
          </a:p>
          <a:p>
            <a:pPr marL="190510" indent="-190510" algn="just">
              <a:lnSpc>
                <a:spcPct val="150000"/>
              </a:lnSpc>
              <a:buFont typeface="Arial" panose="020B0604020202020204" pitchFamily="34" charset="0"/>
              <a:buChar char="•"/>
            </a:pPr>
            <a:r>
              <a:rPr lang="en-IN" sz="1000" dirty="0" err="1">
                <a:latin typeface="Arial" panose="020B0604020202020204" pitchFamily="34" charset="0"/>
                <a:cs typeface="Arial" panose="020B0604020202020204" pitchFamily="34" charset="0"/>
              </a:rPr>
              <a:t>Bonesso</a:t>
            </a:r>
            <a:r>
              <a:rPr lang="en-IN" sz="1000" dirty="0">
                <a:latin typeface="Arial" panose="020B0604020202020204" pitchFamily="34" charset="0"/>
                <a:cs typeface="Arial" panose="020B0604020202020204" pitchFamily="34" charset="0"/>
              </a:rPr>
              <a:t>, S., Gerli, F. and Bruni, E., (2022). The emotional and social side of analytics professionals: an exploratory study of the </a:t>
            </a:r>
            <a:r>
              <a:rPr lang="en-IN" sz="1000" dirty="0" err="1">
                <a:latin typeface="Arial" panose="020B0604020202020204" pitchFamily="34" charset="0"/>
                <a:cs typeface="Arial" panose="020B0604020202020204" pitchFamily="34" charset="0"/>
              </a:rPr>
              <a:t>behavioral</a:t>
            </a:r>
            <a:r>
              <a:rPr lang="en-IN" sz="1000" dirty="0">
                <a:latin typeface="Arial" panose="020B0604020202020204" pitchFamily="34" charset="0"/>
                <a:cs typeface="Arial" panose="020B0604020202020204" pitchFamily="34" charset="0"/>
              </a:rPr>
              <a:t> profile of data scientists and data analysts. </a:t>
            </a:r>
            <a:r>
              <a:rPr lang="en-IN" sz="1000" i="1" dirty="0">
                <a:latin typeface="Arial" panose="020B0604020202020204" pitchFamily="34" charset="0"/>
                <a:cs typeface="Arial" panose="020B0604020202020204" pitchFamily="34" charset="0"/>
              </a:rPr>
              <a:t>International journal of manpower</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43</a:t>
            </a:r>
            <a:r>
              <a:rPr lang="en-IN" sz="1000" dirty="0">
                <a:latin typeface="Arial" panose="020B0604020202020204" pitchFamily="34" charset="0"/>
                <a:cs typeface="Arial" panose="020B0604020202020204" pitchFamily="34" charset="0"/>
              </a:rPr>
              <a:t>(9), pp.19-41.</a:t>
            </a:r>
          </a:p>
          <a:p>
            <a:pPr marL="190510" indent="-190510" algn="just">
              <a:lnSpc>
                <a:spcPct val="150000"/>
              </a:lnSpc>
              <a:buFont typeface="Arial" panose="020B0604020202020204" pitchFamily="34" charset="0"/>
              <a:buChar char="•"/>
            </a:pPr>
            <a:r>
              <a:rPr lang="en-IN" sz="1000" dirty="0">
                <a:latin typeface="Arial" panose="020B0604020202020204" pitchFamily="34" charset="0"/>
                <a:cs typeface="Arial" panose="020B0604020202020204" pitchFamily="34" charset="0"/>
              </a:rPr>
              <a:t>Marwaha, J.S., Landman, A.B., Brat, G.A., Dunn, T. and Gordon, W.J., (2022). Deploying digital health tools within large, complex health systems: key considerations for adoption and implementation. </a:t>
            </a:r>
            <a:r>
              <a:rPr lang="en-IN" sz="1000" i="1" dirty="0">
                <a:latin typeface="Arial" panose="020B0604020202020204" pitchFamily="34" charset="0"/>
                <a:cs typeface="Arial" panose="020B0604020202020204" pitchFamily="34" charset="0"/>
              </a:rPr>
              <a:t>NPJ digital medicine</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5</a:t>
            </a:r>
            <a:r>
              <a:rPr lang="en-IN" sz="1000" dirty="0">
                <a:latin typeface="Arial" panose="020B0604020202020204" pitchFamily="34" charset="0"/>
                <a:cs typeface="Arial" panose="020B0604020202020204" pitchFamily="34" charset="0"/>
              </a:rPr>
              <a:t>(1), p.13.</a:t>
            </a:r>
          </a:p>
          <a:p>
            <a:pPr marL="190510" indent="-190510" algn="just">
              <a:lnSpc>
                <a:spcPct val="150000"/>
              </a:lnSpc>
              <a:buFont typeface="Arial" panose="020B0604020202020204" pitchFamily="34" charset="0"/>
              <a:buChar char="•"/>
            </a:pPr>
            <a:r>
              <a:rPr lang="en-IN" sz="1000" dirty="0">
                <a:latin typeface="Arial" panose="020B0604020202020204" pitchFamily="34" charset="0"/>
                <a:cs typeface="Arial" panose="020B0604020202020204" pitchFamily="34" charset="0"/>
              </a:rPr>
              <a:t>Giebel, G.D., </a:t>
            </a:r>
            <a:r>
              <a:rPr lang="en-IN" sz="1000" dirty="0" err="1">
                <a:latin typeface="Arial" panose="020B0604020202020204" pitchFamily="34" charset="0"/>
                <a:cs typeface="Arial" panose="020B0604020202020204" pitchFamily="34" charset="0"/>
              </a:rPr>
              <a:t>Speckemeier</a:t>
            </a:r>
            <a:r>
              <a:rPr lang="en-IN" sz="1000" dirty="0">
                <a:latin typeface="Arial" panose="020B0604020202020204" pitchFamily="34" charset="0"/>
                <a:cs typeface="Arial" panose="020B0604020202020204" pitchFamily="34" charset="0"/>
              </a:rPr>
              <a:t>, C., Abels, C., Plescher, F., </a:t>
            </a:r>
            <a:r>
              <a:rPr lang="en-IN" sz="1000" dirty="0" err="1">
                <a:latin typeface="Arial" panose="020B0604020202020204" pitchFamily="34" charset="0"/>
                <a:cs typeface="Arial" panose="020B0604020202020204" pitchFamily="34" charset="0"/>
              </a:rPr>
              <a:t>Börchers</a:t>
            </a:r>
            <a:r>
              <a:rPr lang="en-IN" sz="1000" dirty="0">
                <a:latin typeface="Arial" panose="020B0604020202020204" pitchFamily="34" charset="0"/>
                <a:cs typeface="Arial" panose="020B0604020202020204" pitchFamily="34" charset="0"/>
              </a:rPr>
              <a:t>, K., Wasem, J., Blase, N. and </a:t>
            </a:r>
            <a:r>
              <a:rPr lang="en-IN" sz="1000" dirty="0" err="1">
                <a:latin typeface="Arial" panose="020B0604020202020204" pitchFamily="34" charset="0"/>
                <a:cs typeface="Arial" panose="020B0604020202020204" pitchFamily="34" charset="0"/>
              </a:rPr>
              <a:t>Neusser</a:t>
            </a:r>
            <a:r>
              <a:rPr lang="en-IN" sz="1000" dirty="0">
                <a:latin typeface="Arial" panose="020B0604020202020204" pitchFamily="34" charset="0"/>
                <a:cs typeface="Arial" panose="020B0604020202020204" pitchFamily="34" charset="0"/>
              </a:rPr>
              <a:t>, S., (2023). Problems and barriers related to the use of digital health applications: scoping review. </a:t>
            </a:r>
            <a:r>
              <a:rPr lang="en-IN" sz="1000" i="1" dirty="0">
                <a:latin typeface="Arial" panose="020B0604020202020204" pitchFamily="34" charset="0"/>
                <a:cs typeface="Arial" panose="020B0604020202020204" pitchFamily="34" charset="0"/>
              </a:rPr>
              <a:t>Journal of Medical Internet Research</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25</a:t>
            </a:r>
            <a:r>
              <a:rPr lang="en-IN" sz="1000" dirty="0">
                <a:latin typeface="Arial" panose="020B0604020202020204" pitchFamily="34" charset="0"/>
                <a:cs typeface="Arial" panose="020B0604020202020204" pitchFamily="34" charset="0"/>
              </a:rPr>
              <a:t>, p.e43808.</a:t>
            </a:r>
          </a:p>
          <a:p>
            <a:pPr marL="190510" indent="-190510" algn="just">
              <a:lnSpc>
                <a:spcPct val="150000"/>
              </a:lnSpc>
              <a:buFont typeface="Arial" panose="020B0604020202020204" pitchFamily="34" charset="0"/>
              <a:buChar char="•"/>
            </a:pPr>
            <a:r>
              <a:rPr lang="en-IN" sz="1000" dirty="0">
                <a:latin typeface="Arial" panose="020B0604020202020204" pitchFamily="34" charset="0"/>
                <a:cs typeface="Arial" panose="020B0604020202020204" pitchFamily="34" charset="0"/>
              </a:rPr>
              <a:t>Jayasinghe, S., Byrne, N.M. and Hills, A.P., (2025). Cultural influences on dietary choices. </a:t>
            </a:r>
            <a:r>
              <a:rPr lang="en-IN" sz="1000" i="1" dirty="0">
                <a:latin typeface="Arial" panose="020B0604020202020204" pitchFamily="34" charset="0"/>
                <a:cs typeface="Arial" panose="020B0604020202020204" pitchFamily="34" charset="0"/>
              </a:rPr>
              <a:t>Progress in cardiovascular diseases</a:t>
            </a:r>
            <a:r>
              <a:rPr lang="en-IN" sz="1000" dirty="0">
                <a:latin typeface="Arial" panose="020B0604020202020204" pitchFamily="34" charset="0"/>
                <a:cs typeface="Arial" panose="020B0604020202020204" pitchFamily="34" charset="0"/>
              </a:rPr>
              <a:t>.</a:t>
            </a:r>
          </a:p>
          <a:p>
            <a:pPr marL="190510" indent="-190510" algn="just">
              <a:lnSpc>
                <a:spcPct val="150000"/>
              </a:lnSpc>
              <a:buFont typeface="Arial" panose="020B0604020202020204" pitchFamily="34" charset="0"/>
              <a:buChar char="•"/>
            </a:pPr>
            <a:r>
              <a:rPr lang="en-IN" sz="1000" dirty="0" err="1">
                <a:latin typeface="Arial" panose="020B0604020202020204" pitchFamily="34" charset="0"/>
                <a:cs typeface="Arial" panose="020B0604020202020204" pitchFamily="34" charset="0"/>
              </a:rPr>
              <a:t>Oskrochi</a:t>
            </a:r>
            <a:r>
              <a:rPr lang="en-IN" sz="1000" dirty="0">
                <a:latin typeface="Arial" panose="020B0604020202020204" pitchFamily="34" charset="0"/>
                <a:cs typeface="Arial" panose="020B0604020202020204" pitchFamily="34" charset="0"/>
              </a:rPr>
              <a:t>, Y., Roy-Highley, E., Grimes, K. and Shah, S., (2025). Digital Health Technology Compliance With Clinical Safety Standards In the National Health Service in England: National Cross-Sectional Study. </a:t>
            </a:r>
            <a:r>
              <a:rPr lang="en-IN" sz="1000" i="1" dirty="0">
                <a:latin typeface="Arial" panose="020B0604020202020204" pitchFamily="34" charset="0"/>
                <a:cs typeface="Arial" panose="020B0604020202020204" pitchFamily="34" charset="0"/>
              </a:rPr>
              <a:t>Journal of Medical Internet Research</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27</a:t>
            </a:r>
            <a:r>
              <a:rPr lang="en-IN" sz="1000" dirty="0">
                <a:latin typeface="Arial" panose="020B0604020202020204" pitchFamily="34" charset="0"/>
                <a:cs typeface="Arial" panose="020B0604020202020204" pitchFamily="34" charset="0"/>
              </a:rPr>
              <a:t>, p.e80076.</a:t>
            </a:r>
          </a:p>
          <a:p>
            <a:pPr marL="190510" indent="-190510" algn="just">
              <a:lnSpc>
                <a:spcPct val="150000"/>
              </a:lnSpc>
              <a:buFont typeface="Arial" panose="020B0604020202020204" pitchFamily="34" charset="0"/>
              <a:buChar char="•"/>
            </a:pPr>
            <a:r>
              <a:rPr lang="en-IN" sz="1000" dirty="0">
                <a:latin typeface="Arial" panose="020B0604020202020204" pitchFamily="34" charset="0"/>
                <a:cs typeface="Arial" panose="020B0604020202020204" pitchFamily="34" charset="0"/>
              </a:rPr>
              <a:t>Lee, Y., Lee, N.Y., Lim, H.J. and Sung, S., (2022). Weight reduction interventions using digital health for employees with obesity: a systematic review. </a:t>
            </a:r>
            <a:r>
              <a:rPr lang="en-IN" sz="1000" i="1" dirty="0">
                <a:latin typeface="Arial" panose="020B0604020202020204" pitchFamily="34" charset="0"/>
                <a:cs typeface="Arial" panose="020B0604020202020204" pitchFamily="34" charset="0"/>
              </a:rPr>
              <a:t>Diabetes, Metabolic Syndrome and Obesity: Targets and Therapy</a:t>
            </a:r>
            <a:r>
              <a:rPr lang="en-IN" sz="1000" dirty="0">
                <a:latin typeface="Arial" panose="020B0604020202020204" pitchFamily="34" charset="0"/>
                <a:cs typeface="Arial" panose="020B0604020202020204" pitchFamily="34" charset="0"/>
              </a:rPr>
              <a:t>, pp.3121-3131.</a:t>
            </a:r>
          </a:p>
          <a:p>
            <a:pPr marL="190510" indent="-190510" algn="just">
              <a:lnSpc>
                <a:spcPct val="150000"/>
              </a:lnSpc>
              <a:buFont typeface="Arial" panose="020B0604020202020204" pitchFamily="34" charset="0"/>
              <a:buChar char="•"/>
            </a:pPr>
            <a:r>
              <a:rPr lang="en-IN" sz="1000" dirty="0">
                <a:latin typeface="Arial" panose="020B0604020202020204" pitchFamily="34" charset="0"/>
                <a:cs typeface="Arial" panose="020B0604020202020204" pitchFamily="34" charset="0"/>
              </a:rPr>
              <a:t>Venegas, M.D., Brooks, J.M., Myers, A.L., Storm, M. and Fortuna, K.L., (2022). Peer support specialists and service users’ perspectives on privacy, confidentiality, and security of digital mental health. </a:t>
            </a:r>
            <a:r>
              <a:rPr lang="en-IN" sz="1000" i="1" dirty="0">
                <a:latin typeface="Arial" panose="020B0604020202020204" pitchFamily="34" charset="0"/>
                <a:cs typeface="Arial" panose="020B0604020202020204" pitchFamily="34" charset="0"/>
              </a:rPr>
              <a:t>IEEE pervasive computing</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21</a:t>
            </a:r>
            <a:r>
              <a:rPr lang="en-IN" sz="1000" dirty="0">
                <a:latin typeface="Arial" panose="020B0604020202020204" pitchFamily="34" charset="0"/>
                <a:cs typeface="Arial" panose="020B0604020202020204" pitchFamily="34" charset="0"/>
              </a:rPr>
              <a:t>(2), pp.41-50.</a:t>
            </a:r>
          </a:p>
          <a:p>
            <a:pPr marL="190510" indent="-190510" algn="just">
              <a:lnSpc>
                <a:spcPct val="150000"/>
              </a:lnSpc>
              <a:buFont typeface="Arial" panose="020B0604020202020204" pitchFamily="34" charset="0"/>
              <a:buChar char="•"/>
            </a:pPr>
            <a:r>
              <a:rPr lang="en-IN" sz="1000" dirty="0">
                <a:latin typeface="Arial" panose="020B0604020202020204" pitchFamily="34" charset="0"/>
                <a:cs typeface="Arial" panose="020B0604020202020204" pitchFamily="34" charset="0"/>
              </a:rPr>
              <a:t>de Souza Ferreira, E., de Oliveira, A.H.M., Dias, M.A., da Costa, G.D., Januário, J.P.T., Botelho, G.M. and Cotta, R.M.M., (2024). Mobile solution and chronic diseases: development and implementation of a mobile application and digital platform for collecting, </a:t>
            </a:r>
            <a:r>
              <a:rPr lang="en-IN" sz="1000" dirty="0" err="1">
                <a:latin typeface="Arial" panose="020B0604020202020204" pitchFamily="34" charset="0"/>
                <a:cs typeface="Arial" panose="020B0604020202020204" pitchFamily="34" charset="0"/>
              </a:rPr>
              <a:t>analyzing</a:t>
            </a:r>
            <a:r>
              <a:rPr lang="en-IN" sz="1000" dirty="0">
                <a:latin typeface="Arial" panose="020B0604020202020204" pitchFamily="34" charset="0"/>
                <a:cs typeface="Arial" panose="020B0604020202020204" pitchFamily="34" charset="0"/>
              </a:rPr>
              <a:t> data, monitoring and managing health care. </a:t>
            </a:r>
            <a:r>
              <a:rPr lang="en-IN" sz="1000" i="1" dirty="0">
                <a:latin typeface="Arial" panose="020B0604020202020204" pitchFamily="34" charset="0"/>
                <a:cs typeface="Arial" panose="020B0604020202020204" pitchFamily="34" charset="0"/>
              </a:rPr>
              <a:t>BMC Health Services Research</a:t>
            </a:r>
            <a:r>
              <a:rPr lang="en-IN" sz="1000" dirty="0">
                <a:latin typeface="Arial" panose="020B0604020202020204" pitchFamily="34" charset="0"/>
                <a:cs typeface="Arial" panose="020B0604020202020204" pitchFamily="34" charset="0"/>
              </a:rPr>
              <a:t>, </a:t>
            </a:r>
            <a:r>
              <a:rPr lang="en-IN" sz="1000" i="1" dirty="0">
                <a:latin typeface="Arial" panose="020B0604020202020204" pitchFamily="34" charset="0"/>
                <a:cs typeface="Arial" panose="020B0604020202020204" pitchFamily="34" charset="0"/>
              </a:rPr>
              <a:t>24</a:t>
            </a:r>
            <a:r>
              <a:rPr lang="en-IN" sz="1000" dirty="0">
                <a:latin typeface="Arial" panose="020B0604020202020204" pitchFamily="34" charset="0"/>
                <a:cs typeface="Arial" panose="020B0604020202020204" pitchFamily="34" charset="0"/>
              </a:rPr>
              <a:t>(1), p.1009.</a:t>
            </a:r>
          </a:p>
          <a:p>
            <a:pPr marL="190510" indent="-190510">
              <a:lnSpc>
                <a:spcPct val="150000"/>
              </a:lnSpc>
              <a:buFont typeface="Arial" panose="020B0604020202020204" pitchFamily="34" charset="0"/>
              <a:buChar char="•"/>
            </a:pPr>
            <a:r>
              <a:rPr lang="en-IN" sz="1000" dirty="0"/>
              <a:t>Chatterjee, A., Prinz, A., Gerdes, M., Martinez, S., Pahari, N. and Meena, Y.K., (2022). ProHealth </a:t>
            </a:r>
            <a:r>
              <a:rPr lang="en-IN" sz="1000" dirty="0" err="1"/>
              <a:t>eCoach</a:t>
            </a:r>
            <a:r>
              <a:rPr lang="en-IN" sz="1000" dirty="0"/>
              <a:t>: user-</a:t>
            </a:r>
            <a:r>
              <a:rPr lang="en-IN" sz="1000" dirty="0" err="1"/>
              <a:t>centered</a:t>
            </a:r>
            <a:r>
              <a:rPr lang="en-IN" sz="1000" dirty="0"/>
              <a:t> design and development of an </a:t>
            </a:r>
            <a:r>
              <a:rPr lang="en-IN" sz="1000" dirty="0" err="1"/>
              <a:t>eCoach</a:t>
            </a:r>
            <a:r>
              <a:rPr lang="en-IN" sz="1000" dirty="0"/>
              <a:t> app to promote healthy lifestyle with personalized activity recommendations. </a:t>
            </a:r>
            <a:r>
              <a:rPr lang="en-IN" sz="1000" i="1" dirty="0"/>
              <a:t>BMC Health Services Research</a:t>
            </a:r>
            <a:r>
              <a:rPr lang="en-IN" sz="1000" dirty="0"/>
              <a:t>, </a:t>
            </a:r>
            <a:r>
              <a:rPr lang="en-IN" sz="1000" i="1" dirty="0"/>
              <a:t>22</a:t>
            </a:r>
            <a:r>
              <a:rPr lang="en-IN" sz="1000" dirty="0"/>
              <a:t>(1), p.1120.</a:t>
            </a:r>
          </a:p>
          <a:p>
            <a:pPr marL="190510" indent="-190510">
              <a:lnSpc>
                <a:spcPct val="150000"/>
              </a:lnSpc>
              <a:buFont typeface="Arial" panose="020B0604020202020204" pitchFamily="34" charset="0"/>
              <a:buChar char="•"/>
            </a:pPr>
            <a:r>
              <a:rPr lang="en-IN" sz="1000" dirty="0"/>
              <a:t>Pesantez-Jara, N. and Vidal-Silva, C., (2025). Health Education for Promoting Healthy Eating Habits and Preventing Nutrition-Related Diseases: A </a:t>
            </a:r>
            <a:r>
              <a:rPr lang="en-IN" sz="1000" dirty="0" err="1"/>
              <a:t>Technopedagogical</a:t>
            </a:r>
            <a:r>
              <a:rPr lang="en-IN" sz="1000" dirty="0"/>
              <a:t> Research Study. </a:t>
            </a:r>
            <a:r>
              <a:rPr lang="en-IN" sz="1000" i="1" dirty="0"/>
              <a:t>Journal of Cultural Analysis and Social Change</a:t>
            </a:r>
            <a:r>
              <a:rPr lang="en-IN" sz="1000" dirty="0"/>
              <a:t>, pp.4761-4776.</a:t>
            </a:r>
            <a:endParaRPr lang="en-IN" sz="1000" dirty="0">
              <a:latin typeface="Arial" panose="020B0604020202020204" pitchFamily="34" charset="0"/>
              <a:cs typeface="Arial" panose="020B0604020202020204" pitchFamily="34" charset="0"/>
            </a:endParaRPr>
          </a:p>
          <a:p>
            <a:pPr algn="just">
              <a:lnSpc>
                <a:spcPct val="150000"/>
              </a:lnSpc>
            </a:pPr>
            <a:endParaRPr lang="en-US" sz="1000" dirty="0">
              <a:solidFill>
                <a:srgbClr val="044579"/>
              </a:solidFill>
              <a:latin typeface="Arial" panose="020B0604020202020204" pitchFamily="34" charset="0"/>
              <a:ea typeface="Poppins"/>
              <a:cs typeface="Arial" panose="020B0604020202020204" pitchFamily="34" charset="0"/>
              <a:sym typeface="Poppins"/>
            </a:endParaRPr>
          </a:p>
        </p:txBody>
      </p:sp>
    </p:spTree>
    <p:extLst>
      <p:ext uri="{BB962C8B-B14F-4D97-AF65-F5344CB8AC3E}">
        <p14:creationId xmlns:p14="http://schemas.microsoft.com/office/powerpoint/2010/main" val="5661529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35F9F-A7F4-1A3E-4C11-8F0F76B9AEE3}"/>
              </a:ext>
            </a:extLst>
          </p:cNvPr>
          <p:cNvSpPr>
            <a:spLocks noGrp="1"/>
          </p:cNvSpPr>
          <p:nvPr>
            <p:ph type="ctrTitle"/>
          </p:nvPr>
        </p:nvSpPr>
        <p:spPr>
          <a:xfrm>
            <a:off x="372861" y="567727"/>
            <a:ext cx="6177229" cy="3263288"/>
          </a:xfrm>
        </p:spPr>
        <p:txBody>
          <a:bodyPr>
            <a:normAutofit/>
          </a:bodyPr>
          <a:lstStyle/>
          <a:p>
            <a:r>
              <a:rPr lang="en-US" sz="4400" dirty="0"/>
              <a:t>Obesity Prevention through Digital Apps and Online Coaching</a:t>
            </a:r>
          </a:p>
        </p:txBody>
      </p:sp>
      <p:sp>
        <p:nvSpPr>
          <p:cNvPr id="3" name="Subtitle 2">
            <a:extLst>
              <a:ext uri="{FF2B5EF4-FFF2-40B4-BE49-F238E27FC236}">
                <a16:creationId xmlns:a16="http://schemas.microsoft.com/office/drawing/2014/main" id="{3F87C4F9-1E29-C6EE-BBC1-B6CC13C0598C}"/>
              </a:ext>
            </a:extLst>
          </p:cNvPr>
          <p:cNvSpPr>
            <a:spLocks noGrp="1"/>
          </p:cNvSpPr>
          <p:nvPr>
            <p:ph type="subTitle" idx="1"/>
          </p:nvPr>
        </p:nvSpPr>
        <p:spPr>
          <a:xfrm>
            <a:off x="1709529" y="3869634"/>
            <a:ext cx="9216617" cy="2288570"/>
          </a:xfrm>
        </p:spPr>
        <p:txBody>
          <a:bodyPr>
            <a:noAutofit/>
          </a:bodyPr>
          <a:lstStyle/>
          <a:p>
            <a:r>
              <a:rPr lang="en-US" sz="2000" dirty="0"/>
              <a:t>Title: Component 3 Group project presentation.</a:t>
            </a:r>
          </a:p>
          <a:p>
            <a:r>
              <a:rPr lang="en-US" sz="2000" dirty="0"/>
              <a:t>Module:7009</a:t>
            </a:r>
          </a:p>
          <a:p>
            <a:r>
              <a:rPr lang="en-US" sz="2000" dirty="0"/>
              <a:t>Muhammad </a:t>
            </a:r>
            <a:r>
              <a:rPr lang="en-US" sz="2000" dirty="0" err="1"/>
              <a:t>Javed</a:t>
            </a:r>
            <a:endParaRPr lang="en-US" sz="2000" dirty="0"/>
          </a:p>
          <a:p>
            <a:r>
              <a:rPr lang="en-US" sz="2000" dirty="0"/>
              <a:t>Student ID 2437694</a:t>
            </a:r>
          </a:p>
          <a:p>
            <a:r>
              <a:rPr lang="en-US" sz="2000" dirty="0"/>
              <a:t>Lecturer's name Dr </a:t>
            </a:r>
            <a:r>
              <a:rPr lang="en-US" sz="2000" dirty="0" err="1"/>
              <a:t>Besty</a:t>
            </a:r>
            <a:r>
              <a:rPr lang="en-US" sz="2000" dirty="0"/>
              <a:t> Jose</a:t>
            </a:r>
          </a:p>
        </p:txBody>
      </p:sp>
      <p:pic>
        <p:nvPicPr>
          <p:cNvPr id="3074" name="Picture 2" descr="Adult obesity: applying All Our Health - GOV.UK">
            <a:extLst>
              <a:ext uri="{FF2B5EF4-FFF2-40B4-BE49-F238E27FC236}">
                <a16:creationId xmlns:a16="http://schemas.microsoft.com/office/drawing/2014/main" id="{1A4074E9-3B5C-37C7-3B8C-5669ECF067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5808" y="268794"/>
            <a:ext cx="5343331" cy="3562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9139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E4EFC-107E-9C2E-94B7-59C10FAEE4E1}"/>
              </a:ext>
            </a:extLst>
          </p:cNvPr>
          <p:cNvSpPr>
            <a:spLocks noGrp="1"/>
          </p:cNvSpPr>
          <p:nvPr>
            <p:ph type="title"/>
          </p:nvPr>
        </p:nvSpPr>
        <p:spPr/>
        <p:txBody>
          <a:bodyPr>
            <a:normAutofit/>
          </a:bodyPr>
          <a:lstStyle/>
          <a:p>
            <a:pPr algn="ctr"/>
            <a:r>
              <a:rPr lang="en-US" sz="3400" b="1" dirty="0"/>
              <a:t>Introduction to the Benefits of the Intervention</a:t>
            </a:r>
          </a:p>
        </p:txBody>
      </p:sp>
      <p:sp>
        <p:nvSpPr>
          <p:cNvPr id="3" name="Content Placeholder 2">
            <a:extLst>
              <a:ext uri="{FF2B5EF4-FFF2-40B4-BE49-F238E27FC236}">
                <a16:creationId xmlns:a16="http://schemas.microsoft.com/office/drawing/2014/main" id="{064C6357-60FF-11D8-3E98-225DC33F9CEF}"/>
              </a:ext>
            </a:extLst>
          </p:cNvPr>
          <p:cNvSpPr>
            <a:spLocks noGrp="1"/>
          </p:cNvSpPr>
          <p:nvPr>
            <p:ph idx="1"/>
          </p:nvPr>
        </p:nvSpPr>
        <p:spPr>
          <a:xfrm>
            <a:off x="1143000" y="2057400"/>
            <a:ext cx="7469155" cy="4038600"/>
          </a:xfrm>
        </p:spPr>
        <p:txBody>
          <a:bodyPr>
            <a:normAutofit fontScale="77500" lnSpcReduction="20000"/>
          </a:bodyPr>
          <a:lstStyle/>
          <a:p>
            <a:r>
              <a:rPr lang="en-US" dirty="0"/>
              <a:t>Digital health technologies are increasingly used in health promotion interventions for obesity.</a:t>
            </a:r>
          </a:p>
          <a:p>
            <a:r>
              <a:rPr lang="en-US" dirty="0"/>
              <a:t>Mobile health apps and online coaching systems provide </a:t>
            </a:r>
            <a:r>
              <a:rPr lang="en-US" dirty="0" err="1"/>
              <a:t>personalised</a:t>
            </a:r>
            <a:r>
              <a:rPr lang="en-US" dirty="0"/>
              <a:t> health information.</a:t>
            </a:r>
          </a:p>
          <a:p>
            <a:r>
              <a:rPr lang="en-US" dirty="0"/>
              <a:t>Digital tools enable </a:t>
            </a:r>
            <a:r>
              <a:rPr lang="en-US" dirty="0" err="1"/>
              <a:t>behavioural</a:t>
            </a:r>
            <a:r>
              <a:rPr lang="en-US" dirty="0"/>
              <a:t> feedback and lifestyle monitoring through devices.</a:t>
            </a:r>
          </a:p>
          <a:p>
            <a:r>
              <a:rPr lang="en-US" dirty="0"/>
              <a:t>Technologies support management of diet, exercise and weight-related </a:t>
            </a:r>
            <a:r>
              <a:rPr lang="en-US" dirty="0" err="1"/>
              <a:t>behaviours</a:t>
            </a:r>
            <a:r>
              <a:rPr lang="en-US" dirty="0"/>
              <a:t>.</a:t>
            </a:r>
          </a:p>
          <a:p>
            <a:r>
              <a:rPr lang="en-US" dirty="0"/>
              <a:t>Digital interventions improve engagement through </a:t>
            </a:r>
            <a:r>
              <a:rPr lang="en-US" dirty="0" err="1"/>
              <a:t>personalised</a:t>
            </a:r>
            <a:r>
              <a:rPr lang="en-US" dirty="0"/>
              <a:t> and interactive support (</a:t>
            </a:r>
            <a:r>
              <a:rPr lang="en-US" dirty="0" err="1"/>
              <a:t>Schoeppe</a:t>
            </a:r>
            <a:r>
              <a:rPr lang="en-US" dirty="0"/>
              <a:t> et al., 2017).</a:t>
            </a:r>
          </a:p>
          <a:p>
            <a:r>
              <a:rPr lang="en-US" dirty="0"/>
              <a:t>Combining digital apps with coaching can strengthen motivation for </a:t>
            </a:r>
            <a:r>
              <a:rPr lang="en-US" dirty="0" err="1"/>
              <a:t>behaviour</a:t>
            </a:r>
            <a:r>
              <a:rPr lang="en-US" dirty="0"/>
              <a:t> change (Wang et al., 2020)</a:t>
            </a:r>
          </a:p>
        </p:txBody>
      </p:sp>
      <p:pic>
        <p:nvPicPr>
          <p:cNvPr id="1027" name="Picture 3" descr="10 Useful Tips to Aid CEOs with Successful mHealth App Development">
            <a:extLst>
              <a:ext uri="{FF2B5EF4-FFF2-40B4-BE49-F238E27FC236}">
                <a16:creationId xmlns:a16="http://schemas.microsoft.com/office/drawing/2014/main" id="{688EE953-BE27-F3BF-7AC4-2A55A41663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2155" y="1539259"/>
            <a:ext cx="3264944" cy="2328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7144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62511-1BBC-6903-4DF0-CD7343251B57}"/>
              </a:ext>
            </a:extLst>
          </p:cNvPr>
          <p:cNvSpPr>
            <a:spLocks noGrp="1"/>
          </p:cNvSpPr>
          <p:nvPr>
            <p:ph type="title"/>
          </p:nvPr>
        </p:nvSpPr>
        <p:spPr/>
        <p:txBody>
          <a:bodyPr>
            <a:normAutofit/>
          </a:bodyPr>
          <a:lstStyle/>
          <a:p>
            <a:pPr algn="ctr"/>
            <a:r>
              <a:rPr lang="en-US" sz="3400" b="1" dirty="0"/>
              <a:t>Significance of Obesity Intervention using Digital Interventions</a:t>
            </a:r>
          </a:p>
        </p:txBody>
      </p:sp>
      <p:sp>
        <p:nvSpPr>
          <p:cNvPr id="3" name="Content Placeholder 2">
            <a:extLst>
              <a:ext uri="{FF2B5EF4-FFF2-40B4-BE49-F238E27FC236}">
                <a16:creationId xmlns:a16="http://schemas.microsoft.com/office/drawing/2014/main" id="{33C2FB77-EF9D-08E5-8135-58EA847654F4}"/>
              </a:ext>
            </a:extLst>
          </p:cNvPr>
          <p:cNvSpPr>
            <a:spLocks noGrp="1"/>
          </p:cNvSpPr>
          <p:nvPr>
            <p:ph idx="1"/>
          </p:nvPr>
        </p:nvSpPr>
        <p:spPr/>
        <p:txBody>
          <a:bodyPr>
            <a:normAutofit lnSpcReduction="10000"/>
          </a:bodyPr>
          <a:lstStyle/>
          <a:p>
            <a:r>
              <a:rPr lang="en-US" dirty="0"/>
              <a:t>Obesity remains a major public health challenge in England.</a:t>
            </a:r>
          </a:p>
          <a:p>
            <a:r>
              <a:rPr lang="en-US" dirty="0"/>
              <a:t>Current statistics show 64.5% of adults are overweight or obese (OHID, 2025).</a:t>
            </a:r>
          </a:p>
          <a:p>
            <a:r>
              <a:rPr lang="en-US" dirty="0"/>
              <a:t>Around 26.5% of adults are classified as obese.</a:t>
            </a:r>
          </a:p>
          <a:p>
            <a:r>
              <a:rPr lang="en-US" dirty="0"/>
              <a:t>Obesity is linked to chronic diseases such as cardiovascular disease and diabetes.</a:t>
            </a:r>
          </a:p>
          <a:p>
            <a:r>
              <a:rPr lang="en-US" dirty="0"/>
              <a:t>These conditions significantly affect life expectancy and healthcare systems.</a:t>
            </a:r>
          </a:p>
          <a:p>
            <a:r>
              <a:rPr lang="en-US" dirty="0"/>
              <a:t>Digital health interventions may support population-level obesity prevention (Hinchliffe et al., 2022)</a:t>
            </a:r>
          </a:p>
        </p:txBody>
      </p:sp>
    </p:spTree>
    <p:extLst>
      <p:ext uri="{BB962C8B-B14F-4D97-AF65-F5344CB8AC3E}">
        <p14:creationId xmlns:p14="http://schemas.microsoft.com/office/powerpoint/2010/main" val="41316536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E4BCD-8E16-5FCF-27B3-E3D28591AF73}"/>
              </a:ext>
            </a:extLst>
          </p:cNvPr>
          <p:cNvSpPr>
            <a:spLocks noGrp="1"/>
          </p:cNvSpPr>
          <p:nvPr>
            <p:ph type="title"/>
          </p:nvPr>
        </p:nvSpPr>
        <p:spPr/>
        <p:txBody>
          <a:bodyPr>
            <a:normAutofit/>
          </a:bodyPr>
          <a:lstStyle/>
          <a:p>
            <a:pPr algn="ctr"/>
            <a:r>
              <a:rPr lang="en-US" sz="3400" b="1" dirty="0"/>
              <a:t>Overview of the Digital App and Online Coaching Intervention</a:t>
            </a:r>
          </a:p>
        </p:txBody>
      </p:sp>
      <p:sp>
        <p:nvSpPr>
          <p:cNvPr id="3" name="Content Placeholder 2">
            <a:extLst>
              <a:ext uri="{FF2B5EF4-FFF2-40B4-BE49-F238E27FC236}">
                <a16:creationId xmlns:a16="http://schemas.microsoft.com/office/drawing/2014/main" id="{DDA1C332-48E9-9F87-AC8C-5B37B3FB2EF9}"/>
              </a:ext>
            </a:extLst>
          </p:cNvPr>
          <p:cNvSpPr>
            <a:spLocks noGrp="1"/>
          </p:cNvSpPr>
          <p:nvPr>
            <p:ph idx="1"/>
          </p:nvPr>
        </p:nvSpPr>
        <p:spPr/>
        <p:txBody>
          <a:bodyPr>
            <a:normAutofit fontScale="92500" lnSpcReduction="10000"/>
          </a:bodyPr>
          <a:lstStyle/>
          <a:p>
            <a:r>
              <a:rPr lang="en-US" dirty="0"/>
              <a:t>Intervention combines a mobile health application with online coaching.</a:t>
            </a:r>
          </a:p>
          <a:p>
            <a:r>
              <a:rPr lang="en-US" dirty="0"/>
              <a:t>Application enables monitoring of physical activity and calorie intake.</a:t>
            </a:r>
          </a:p>
          <a:p>
            <a:r>
              <a:rPr lang="en-US" dirty="0"/>
              <a:t>Users can track weight changes and receive </a:t>
            </a:r>
            <a:r>
              <a:rPr lang="en-US" dirty="0" err="1"/>
              <a:t>personalised</a:t>
            </a:r>
            <a:r>
              <a:rPr lang="en-US" dirty="0"/>
              <a:t> health guidance.</a:t>
            </a:r>
          </a:p>
          <a:p>
            <a:r>
              <a:rPr lang="en-US" dirty="0"/>
              <a:t>Self-monitoring features improve awareness of </a:t>
            </a:r>
            <a:r>
              <a:rPr lang="en-US" dirty="0" err="1"/>
              <a:t>behavioural</a:t>
            </a:r>
            <a:r>
              <a:rPr lang="en-US" dirty="0"/>
              <a:t> patterns (Irvin et al., 2023).</a:t>
            </a:r>
          </a:p>
          <a:p>
            <a:r>
              <a:rPr lang="en-US" dirty="0"/>
              <a:t>Online coaching provides professional </a:t>
            </a:r>
            <a:r>
              <a:rPr lang="en-US" dirty="0" err="1"/>
              <a:t>behavioural</a:t>
            </a:r>
            <a:r>
              <a:rPr lang="en-US" dirty="0"/>
              <a:t> support and feedback.</a:t>
            </a:r>
          </a:p>
          <a:p>
            <a:r>
              <a:rPr lang="en-US" dirty="0"/>
              <a:t>Combining monitoring with coaching improves engagement (Richards, Wren and Whitman, 2024)</a:t>
            </a:r>
          </a:p>
        </p:txBody>
      </p:sp>
    </p:spTree>
    <p:extLst>
      <p:ext uri="{BB962C8B-B14F-4D97-AF65-F5344CB8AC3E}">
        <p14:creationId xmlns:p14="http://schemas.microsoft.com/office/powerpoint/2010/main" val="27516100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CA5FB-CE28-3283-1213-D763328B5860}"/>
              </a:ext>
            </a:extLst>
          </p:cNvPr>
          <p:cNvSpPr>
            <a:spLocks noGrp="1"/>
          </p:cNvSpPr>
          <p:nvPr>
            <p:ph type="title"/>
          </p:nvPr>
        </p:nvSpPr>
        <p:spPr/>
        <p:txBody>
          <a:bodyPr>
            <a:normAutofit/>
          </a:bodyPr>
          <a:lstStyle/>
          <a:p>
            <a:pPr algn="ctr"/>
            <a:r>
              <a:rPr lang="en-US" sz="3400" b="1" dirty="0" err="1"/>
              <a:t>Behaviour</a:t>
            </a:r>
            <a:r>
              <a:rPr lang="en-US" sz="3400" b="1" dirty="0"/>
              <a:t> Change Benefits</a:t>
            </a:r>
          </a:p>
        </p:txBody>
      </p:sp>
      <p:sp>
        <p:nvSpPr>
          <p:cNvPr id="3" name="Content Placeholder 2">
            <a:extLst>
              <a:ext uri="{FF2B5EF4-FFF2-40B4-BE49-F238E27FC236}">
                <a16:creationId xmlns:a16="http://schemas.microsoft.com/office/drawing/2014/main" id="{17E5F752-C6E0-4632-A68A-446E345C9C01}"/>
              </a:ext>
            </a:extLst>
          </p:cNvPr>
          <p:cNvSpPr>
            <a:spLocks noGrp="1"/>
          </p:cNvSpPr>
          <p:nvPr>
            <p:ph idx="1"/>
          </p:nvPr>
        </p:nvSpPr>
        <p:spPr/>
        <p:txBody>
          <a:bodyPr>
            <a:normAutofit lnSpcReduction="10000"/>
          </a:bodyPr>
          <a:lstStyle/>
          <a:p>
            <a:r>
              <a:rPr lang="en-US" dirty="0"/>
              <a:t>Digital interventions support </a:t>
            </a:r>
            <a:r>
              <a:rPr lang="en-US" dirty="0" err="1"/>
              <a:t>behaviour</a:t>
            </a:r>
            <a:r>
              <a:rPr lang="en-US" dirty="0"/>
              <a:t> change through monitoring.</a:t>
            </a:r>
          </a:p>
          <a:p>
            <a:r>
              <a:rPr lang="en-US" dirty="0" err="1"/>
              <a:t>Behaviour</a:t>
            </a:r>
            <a:r>
              <a:rPr lang="en-US" dirty="0"/>
              <a:t> change theories highlight self-regulation and goal setting.</a:t>
            </a:r>
          </a:p>
          <a:p>
            <a:r>
              <a:rPr lang="en-US" dirty="0"/>
              <a:t>Mobile apps allow tracking of exercise and calorie intake.</a:t>
            </a:r>
          </a:p>
          <a:p>
            <a:r>
              <a:rPr lang="en-US" dirty="0"/>
              <a:t>Tracking increases awareness of lifestyle </a:t>
            </a:r>
            <a:r>
              <a:rPr lang="en-US" dirty="0" err="1"/>
              <a:t>behaviours</a:t>
            </a:r>
            <a:r>
              <a:rPr lang="en-US" dirty="0"/>
              <a:t>.</a:t>
            </a:r>
          </a:p>
          <a:p>
            <a:r>
              <a:rPr lang="en-US" dirty="0"/>
              <a:t>Digital monitoring tools improve adherence to health recommendations (</a:t>
            </a:r>
            <a:r>
              <a:rPr lang="en-US" dirty="0" err="1"/>
              <a:t>Schoeppe</a:t>
            </a:r>
            <a:r>
              <a:rPr lang="en-US" dirty="0"/>
              <a:t> et al., 2017).</a:t>
            </a:r>
          </a:p>
          <a:p>
            <a:r>
              <a:rPr lang="en-US" dirty="0"/>
              <a:t>Coaching alongside tracking improves long-term </a:t>
            </a:r>
            <a:r>
              <a:rPr lang="en-US" dirty="0" err="1"/>
              <a:t>behaviour</a:t>
            </a:r>
            <a:r>
              <a:rPr lang="en-US" dirty="0"/>
              <a:t> change (Wang et al., 2020)</a:t>
            </a:r>
          </a:p>
        </p:txBody>
      </p:sp>
    </p:spTree>
    <p:extLst>
      <p:ext uri="{BB962C8B-B14F-4D97-AF65-F5344CB8AC3E}">
        <p14:creationId xmlns:p14="http://schemas.microsoft.com/office/powerpoint/2010/main" val="6172936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D062D-3EAA-4E76-77B2-E9167C6BEA47}"/>
              </a:ext>
            </a:extLst>
          </p:cNvPr>
          <p:cNvSpPr>
            <a:spLocks noGrp="1"/>
          </p:cNvSpPr>
          <p:nvPr>
            <p:ph type="title"/>
          </p:nvPr>
        </p:nvSpPr>
        <p:spPr/>
        <p:txBody>
          <a:bodyPr>
            <a:normAutofit/>
          </a:bodyPr>
          <a:lstStyle/>
          <a:p>
            <a:pPr algn="ctr"/>
            <a:r>
              <a:rPr lang="en-US" sz="3400" b="1" dirty="0"/>
              <a:t>Self-Monitoring and Motivation Benefits</a:t>
            </a:r>
          </a:p>
        </p:txBody>
      </p:sp>
      <p:sp>
        <p:nvSpPr>
          <p:cNvPr id="3" name="Content Placeholder 2">
            <a:extLst>
              <a:ext uri="{FF2B5EF4-FFF2-40B4-BE49-F238E27FC236}">
                <a16:creationId xmlns:a16="http://schemas.microsoft.com/office/drawing/2014/main" id="{5EE2C8B2-B084-A11C-79F6-11DA01132F0F}"/>
              </a:ext>
            </a:extLst>
          </p:cNvPr>
          <p:cNvSpPr>
            <a:spLocks noGrp="1"/>
          </p:cNvSpPr>
          <p:nvPr>
            <p:ph idx="1"/>
          </p:nvPr>
        </p:nvSpPr>
        <p:spPr/>
        <p:txBody>
          <a:bodyPr/>
          <a:lstStyle/>
          <a:p>
            <a:r>
              <a:rPr lang="en-US" dirty="0"/>
              <a:t>Self-monitoring is essential in successful weight management </a:t>
            </a:r>
            <a:r>
              <a:rPr lang="en-US" dirty="0" err="1"/>
              <a:t>programmes</a:t>
            </a:r>
            <a:r>
              <a:rPr lang="en-US" dirty="0"/>
              <a:t>.</a:t>
            </a:r>
          </a:p>
          <a:p>
            <a:r>
              <a:rPr lang="en-US" dirty="0"/>
              <a:t>Digital apps allow users to record </a:t>
            </a:r>
            <a:r>
              <a:rPr lang="en-US" dirty="0" err="1"/>
              <a:t>behaviours</a:t>
            </a:r>
            <a:r>
              <a:rPr lang="en-US" dirty="0"/>
              <a:t> in real time.</a:t>
            </a:r>
          </a:p>
          <a:p>
            <a:r>
              <a:rPr lang="en-US" dirty="0"/>
              <a:t>Monitoring helps individuals </a:t>
            </a:r>
            <a:r>
              <a:rPr lang="en-US" dirty="0" err="1"/>
              <a:t>recognise</a:t>
            </a:r>
            <a:r>
              <a:rPr lang="en-US" dirty="0"/>
              <a:t> unhealthy patterns.</a:t>
            </a:r>
          </a:p>
          <a:p>
            <a:r>
              <a:rPr lang="en-US" dirty="0"/>
              <a:t>Regular monitoring supports achievement of weight management goals (Richards et al., 2024).</a:t>
            </a:r>
          </a:p>
          <a:p>
            <a:r>
              <a:rPr lang="en-US" dirty="0"/>
              <a:t>Motivational tools include reminders and progress tracking.</a:t>
            </a:r>
          </a:p>
          <a:p>
            <a:r>
              <a:rPr lang="en-US" dirty="0"/>
              <a:t>Long-term engagement remains a challenge for digital interventions (Irvin et al., 2023)</a:t>
            </a:r>
          </a:p>
        </p:txBody>
      </p:sp>
    </p:spTree>
    <p:extLst>
      <p:ext uri="{BB962C8B-B14F-4D97-AF65-F5344CB8AC3E}">
        <p14:creationId xmlns:p14="http://schemas.microsoft.com/office/powerpoint/2010/main" val="25381520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6B080-39CA-8037-23BC-784BAD58F586}"/>
              </a:ext>
            </a:extLst>
          </p:cNvPr>
          <p:cNvSpPr>
            <a:spLocks noGrp="1"/>
          </p:cNvSpPr>
          <p:nvPr>
            <p:ph type="title"/>
          </p:nvPr>
        </p:nvSpPr>
        <p:spPr/>
        <p:txBody>
          <a:bodyPr>
            <a:normAutofit/>
          </a:bodyPr>
          <a:lstStyle/>
          <a:p>
            <a:pPr algn="ctr"/>
            <a:r>
              <a:rPr lang="en-US" sz="3400" b="1" dirty="0"/>
              <a:t>Expected Outcomes of the Digital Intervention</a:t>
            </a:r>
          </a:p>
        </p:txBody>
      </p:sp>
      <p:sp>
        <p:nvSpPr>
          <p:cNvPr id="3" name="Content Placeholder 2">
            <a:extLst>
              <a:ext uri="{FF2B5EF4-FFF2-40B4-BE49-F238E27FC236}">
                <a16:creationId xmlns:a16="http://schemas.microsoft.com/office/drawing/2014/main" id="{BBFD0619-72B2-DC17-F1FE-D6B34EA23344}"/>
              </a:ext>
            </a:extLst>
          </p:cNvPr>
          <p:cNvSpPr>
            <a:spLocks noGrp="1"/>
          </p:cNvSpPr>
          <p:nvPr>
            <p:ph idx="1"/>
          </p:nvPr>
        </p:nvSpPr>
        <p:spPr>
          <a:xfrm>
            <a:off x="1173480" y="1680882"/>
            <a:ext cx="6086139" cy="4038600"/>
          </a:xfrm>
        </p:spPr>
        <p:txBody>
          <a:bodyPr>
            <a:normAutofit fontScale="85000" lnSpcReduction="20000"/>
          </a:bodyPr>
          <a:lstStyle/>
          <a:p>
            <a:r>
              <a:rPr lang="en-US" dirty="0"/>
              <a:t>Digital interventions can improve physical health outcomes.</a:t>
            </a:r>
          </a:p>
          <a:p>
            <a:r>
              <a:rPr lang="en-US" dirty="0"/>
              <a:t>NHS 12-week Weight Loss Plan app recorded over 864,000 downloads.</a:t>
            </a:r>
          </a:p>
          <a:p>
            <a:r>
              <a:rPr lang="en-US" dirty="0"/>
              <a:t>Participants reported average weight loss of around 2.1 kg.</a:t>
            </a:r>
          </a:p>
          <a:p>
            <a:r>
              <a:rPr lang="en-US" dirty="0" err="1"/>
              <a:t>Programme</a:t>
            </a:r>
            <a:r>
              <a:rPr lang="en-US" dirty="0"/>
              <a:t> completers achieved around 6.5% body weight reduction.</a:t>
            </a:r>
          </a:p>
          <a:p>
            <a:r>
              <a:rPr lang="en-US" dirty="0"/>
              <a:t>Outcomes align with NICE weight management guidelines.</a:t>
            </a:r>
          </a:p>
          <a:p>
            <a:r>
              <a:rPr lang="en-US" dirty="0"/>
              <a:t>NHS digital </a:t>
            </a:r>
            <a:r>
              <a:rPr lang="en-US" dirty="0" err="1"/>
              <a:t>programmes</a:t>
            </a:r>
            <a:r>
              <a:rPr lang="en-US" dirty="0"/>
              <a:t> show average weight loss of 3.9 kg (Wise, 2024)</a:t>
            </a:r>
          </a:p>
        </p:txBody>
      </p:sp>
      <p:pic>
        <p:nvPicPr>
          <p:cNvPr id="5122" name="Picture 2" descr="NHS Weight Loss Plan - APK Download for Android | Aptoide">
            <a:extLst>
              <a:ext uri="{FF2B5EF4-FFF2-40B4-BE49-F238E27FC236}">
                <a16:creationId xmlns:a16="http://schemas.microsoft.com/office/drawing/2014/main" id="{5AF9033A-95CB-722C-11CA-3F69BB09C1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0601" y="1929203"/>
            <a:ext cx="4729465" cy="2309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2846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26A78-317A-E7E9-26FA-6506AAA1E780}"/>
              </a:ext>
            </a:extLst>
          </p:cNvPr>
          <p:cNvSpPr>
            <a:spLocks noGrp="1"/>
          </p:cNvSpPr>
          <p:nvPr>
            <p:ph type="title"/>
          </p:nvPr>
        </p:nvSpPr>
        <p:spPr/>
        <p:txBody>
          <a:bodyPr>
            <a:normAutofit/>
          </a:bodyPr>
          <a:lstStyle/>
          <a:p>
            <a:pPr algn="ctr"/>
            <a:r>
              <a:rPr lang="en-US" sz="3400" b="1" dirty="0"/>
              <a:t>Mental Wellbeing Benefits</a:t>
            </a:r>
          </a:p>
        </p:txBody>
      </p:sp>
      <p:sp>
        <p:nvSpPr>
          <p:cNvPr id="3" name="Content Placeholder 2">
            <a:extLst>
              <a:ext uri="{FF2B5EF4-FFF2-40B4-BE49-F238E27FC236}">
                <a16:creationId xmlns:a16="http://schemas.microsoft.com/office/drawing/2014/main" id="{C283FB26-A4B8-66AF-82BE-EA4B177E2C19}"/>
              </a:ext>
            </a:extLst>
          </p:cNvPr>
          <p:cNvSpPr>
            <a:spLocks noGrp="1"/>
          </p:cNvSpPr>
          <p:nvPr>
            <p:ph idx="1"/>
          </p:nvPr>
        </p:nvSpPr>
        <p:spPr/>
        <p:txBody>
          <a:bodyPr>
            <a:normAutofit fontScale="92500"/>
          </a:bodyPr>
          <a:lstStyle/>
          <a:p>
            <a:r>
              <a:rPr lang="en-US" dirty="0"/>
              <a:t>Digital weight management </a:t>
            </a:r>
            <a:r>
              <a:rPr lang="en-US" dirty="0" err="1"/>
              <a:t>programmes</a:t>
            </a:r>
            <a:r>
              <a:rPr lang="en-US" dirty="0"/>
              <a:t> may improve mental wellbeing.</a:t>
            </a:r>
          </a:p>
          <a:p>
            <a:r>
              <a:rPr lang="en-US" dirty="0"/>
              <a:t>Obesity is associated with anxiety, depression and low self-esteem.</a:t>
            </a:r>
          </a:p>
          <a:p>
            <a:r>
              <a:rPr lang="en-US" dirty="0" err="1"/>
              <a:t>Behavioural</a:t>
            </a:r>
            <a:r>
              <a:rPr lang="en-US" dirty="0"/>
              <a:t> monitoring can strengthen motivation for lifestyle change.</a:t>
            </a:r>
          </a:p>
          <a:p>
            <a:r>
              <a:rPr lang="en-US" dirty="0"/>
              <a:t>Goal-setting features improve user control over health </a:t>
            </a:r>
            <a:r>
              <a:rPr lang="en-US" dirty="0" err="1"/>
              <a:t>behaviours</a:t>
            </a:r>
            <a:r>
              <a:rPr lang="en-US" dirty="0"/>
              <a:t> (Wang et al., 2020).</a:t>
            </a:r>
          </a:p>
          <a:p>
            <a:r>
              <a:rPr lang="en-US" dirty="0"/>
              <a:t>Digital interventions should avoid excessive focus on weight metrics.</a:t>
            </a:r>
          </a:p>
          <a:p>
            <a:r>
              <a:rPr lang="en-US" dirty="0"/>
              <a:t>Supportive coaching can improve psychological wellbeing</a:t>
            </a:r>
          </a:p>
        </p:txBody>
      </p:sp>
    </p:spTree>
    <p:extLst>
      <p:ext uri="{BB962C8B-B14F-4D97-AF65-F5344CB8AC3E}">
        <p14:creationId xmlns:p14="http://schemas.microsoft.com/office/powerpoint/2010/main" val="42005092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1F975-F0E8-97CA-2B5B-79FD15C12680}"/>
              </a:ext>
            </a:extLst>
          </p:cNvPr>
          <p:cNvSpPr>
            <a:spLocks noGrp="1"/>
          </p:cNvSpPr>
          <p:nvPr>
            <p:ph type="title"/>
          </p:nvPr>
        </p:nvSpPr>
        <p:spPr/>
        <p:txBody>
          <a:bodyPr>
            <a:normAutofit/>
          </a:bodyPr>
          <a:lstStyle/>
          <a:p>
            <a:pPr algn="ctr"/>
            <a:r>
              <a:rPr lang="en-US" sz="3400" b="1" dirty="0"/>
              <a:t>Accessibility and Reach of Digital Interventions</a:t>
            </a:r>
          </a:p>
        </p:txBody>
      </p:sp>
      <p:sp>
        <p:nvSpPr>
          <p:cNvPr id="3" name="Content Placeholder 2">
            <a:extLst>
              <a:ext uri="{FF2B5EF4-FFF2-40B4-BE49-F238E27FC236}">
                <a16:creationId xmlns:a16="http://schemas.microsoft.com/office/drawing/2014/main" id="{62D0FC40-9003-33E0-7CA8-665F830CD435}"/>
              </a:ext>
            </a:extLst>
          </p:cNvPr>
          <p:cNvSpPr>
            <a:spLocks noGrp="1"/>
          </p:cNvSpPr>
          <p:nvPr>
            <p:ph idx="1"/>
          </p:nvPr>
        </p:nvSpPr>
        <p:spPr/>
        <p:txBody>
          <a:bodyPr/>
          <a:lstStyle/>
          <a:p>
            <a:r>
              <a:rPr lang="en-US" dirty="0"/>
              <a:t>Digital technologies increase access to weight management support.</a:t>
            </a:r>
          </a:p>
          <a:p>
            <a:r>
              <a:rPr lang="en-US" dirty="0"/>
              <a:t>Traditional </a:t>
            </a:r>
            <a:r>
              <a:rPr lang="en-US" dirty="0" err="1"/>
              <a:t>programmes</a:t>
            </a:r>
            <a:r>
              <a:rPr lang="en-US" dirty="0"/>
              <a:t> often require physical attendance.</a:t>
            </a:r>
          </a:p>
          <a:p>
            <a:r>
              <a:rPr lang="en-US" dirty="0"/>
              <a:t>Barriers include time, transport and employment commitments.</a:t>
            </a:r>
          </a:p>
          <a:p>
            <a:r>
              <a:rPr lang="en-US" dirty="0"/>
              <a:t>Mobile applications allow remote access to health guidance.</a:t>
            </a:r>
          </a:p>
          <a:p>
            <a:r>
              <a:rPr lang="en-US" dirty="0"/>
              <a:t>Digital interventions can deliver </a:t>
            </a:r>
            <a:r>
              <a:rPr lang="en-US" dirty="0" err="1"/>
              <a:t>personalised</a:t>
            </a:r>
            <a:r>
              <a:rPr lang="en-US" dirty="0"/>
              <a:t> support at low cost (Hinchliffe et al., 2022).</a:t>
            </a:r>
          </a:p>
          <a:p>
            <a:r>
              <a:rPr lang="en-US" dirty="0"/>
              <a:t>NHS </a:t>
            </a:r>
            <a:r>
              <a:rPr lang="en-US" dirty="0" err="1"/>
              <a:t>programme</a:t>
            </a:r>
            <a:r>
              <a:rPr lang="en-US" dirty="0"/>
              <a:t> recorded over 358,000 referrals by 2024 (Wise, 2024)</a:t>
            </a:r>
          </a:p>
        </p:txBody>
      </p:sp>
    </p:spTree>
    <p:extLst>
      <p:ext uri="{BB962C8B-B14F-4D97-AF65-F5344CB8AC3E}">
        <p14:creationId xmlns:p14="http://schemas.microsoft.com/office/powerpoint/2010/main" val="32081131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62020-1D18-711F-259F-D397CF7D60EC}"/>
              </a:ext>
            </a:extLst>
          </p:cNvPr>
          <p:cNvSpPr>
            <a:spLocks noGrp="1"/>
          </p:cNvSpPr>
          <p:nvPr>
            <p:ph type="title"/>
          </p:nvPr>
        </p:nvSpPr>
        <p:spPr/>
        <p:txBody>
          <a:bodyPr>
            <a:normAutofit/>
          </a:bodyPr>
          <a:lstStyle/>
          <a:p>
            <a:pPr algn="ctr"/>
            <a:r>
              <a:rPr lang="en-US" sz="3400" b="1" dirty="0"/>
              <a:t>Health Inequality and Population Impact</a:t>
            </a:r>
          </a:p>
        </p:txBody>
      </p:sp>
      <p:sp>
        <p:nvSpPr>
          <p:cNvPr id="3" name="Content Placeholder 2">
            <a:extLst>
              <a:ext uri="{FF2B5EF4-FFF2-40B4-BE49-F238E27FC236}">
                <a16:creationId xmlns:a16="http://schemas.microsoft.com/office/drawing/2014/main" id="{1CB732E7-1B58-FD8A-8093-078C5530B086}"/>
              </a:ext>
            </a:extLst>
          </p:cNvPr>
          <p:cNvSpPr>
            <a:spLocks noGrp="1"/>
          </p:cNvSpPr>
          <p:nvPr>
            <p:ph idx="1"/>
          </p:nvPr>
        </p:nvSpPr>
        <p:spPr/>
        <p:txBody>
          <a:bodyPr/>
          <a:lstStyle/>
          <a:p>
            <a:r>
              <a:rPr lang="en-US" dirty="0"/>
              <a:t>Obesity prevalence reflects major social inequalities.</a:t>
            </a:r>
          </a:p>
          <a:p>
            <a:r>
              <a:rPr lang="en-US" dirty="0"/>
              <a:t>64.5% of adults in England are overweight or obese (OHID, 2025).</a:t>
            </a:r>
          </a:p>
          <a:p>
            <a:r>
              <a:rPr lang="en-US" dirty="0"/>
              <a:t>Obesity prevalence is higher in deprived areas.</a:t>
            </a:r>
          </a:p>
          <a:p>
            <a:r>
              <a:rPr lang="en-US" dirty="0"/>
              <a:t>Most deprived areas show obesity rates of 37.4%.</a:t>
            </a:r>
          </a:p>
          <a:p>
            <a:r>
              <a:rPr lang="en-US" dirty="0"/>
              <a:t>Least deprived areas show rates around 19.8%.</a:t>
            </a:r>
          </a:p>
          <a:p>
            <a:r>
              <a:rPr lang="en-US" dirty="0"/>
              <a:t>Digital interventions may help improve access to lifestyle support (Irvin et al., 2023)</a:t>
            </a:r>
          </a:p>
        </p:txBody>
      </p:sp>
    </p:spTree>
    <p:extLst>
      <p:ext uri="{BB962C8B-B14F-4D97-AF65-F5344CB8AC3E}">
        <p14:creationId xmlns:p14="http://schemas.microsoft.com/office/powerpoint/2010/main" val="30616598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4AB22-79B9-B977-76C0-FA4805CB8835}"/>
              </a:ext>
            </a:extLst>
          </p:cNvPr>
          <p:cNvSpPr>
            <a:spLocks noGrp="1"/>
          </p:cNvSpPr>
          <p:nvPr>
            <p:ph type="title"/>
          </p:nvPr>
        </p:nvSpPr>
        <p:spPr/>
        <p:txBody>
          <a:bodyPr>
            <a:normAutofit/>
          </a:bodyPr>
          <a:lstStyle/>
          <a:p>
            <a:pPr algn="ctr"/>
            <a:r>
              <a:rPr lang="en-US" sz="3400" b="1" dirty="0"/>
              <a:t>Healthcare System Benefits</a:t>
            </a:r>
          </a:p>
        </p:txBody>
      </p:sp>
      <p:sp>
        <p:nvSpPr>
          <p:cNvPr id="3" name="Content Placeholder 2">
            <a:extLst>
              <a:ext uri="{FF2B5EF4-FFF2-40B4-BE49-F238E27FC236}">
                <a16:creationId xmlns:a16="http://schemas.microsoft.com/office/drawing/2014/main" id="{F877AF86-3EF0-8ECA-8E34-44317E9643F8}"/>
              </a:ext>
            </a:extLst>
          </p:cNvPr>
          <p:cNvSpPr>
            <a:spLocks noGrp="1"/>
          </p:cNvSpPr>
          <p:nvPr>
            <p:ph idx="1"/>
          </p:nvPr>
        </p:nvSpPr>
        <p:spPr>
          <a:xfrm>
            <a:off x="1065007" y="1745428"/>
            <a:ext cx="6430384" cy="4038600"/>
          </a:xfrm>
        </p:spPr>
        <p:txBody>
          <a:bodyPr>
            <a:normAutofit fontScale="77500" lnSpcReduction="20000"/>
          </a:bodyPr>
          <a:lstStyle/>
          <a:p>
            <a:r>
              <a:rPr lang="en-US" dirty="0"/>
              <a:t>Digital interventions strengthen preventative healthcare strategies.</a:t>
            </a:r>
          </a:p>
          <a:p>
            <a:r>
              <a:rPr lang="en-US" dirty="0"/>
              <a:t>Obesity contributes to chronic diseases such as cardiovascular disease and type 2 diabetes.</a:t>
            </a:r>
          </a:p>
          <a:p>
            <a:r>
              <a:rPr lang="en-US" dirty="0"/>
              <a:t>Chronic diseases increase healthcare system costs.</a:t>
            </a:r>
          </a:p>
          <a:p>
            <a:r>
              <a:rPr lang="en-US" dirty="0"/>
              <a:t>Digital </a:t>
            </a:r>
            <a:r>
              <a:rPr lang="en-US" dirty="0" err="1"/>
              <a:t>programmes</a:t>
            </a:r>
            <a:r>
              <a:rPr lang="en-US" dirty="0"/>
              <a:t> support healthier </a:t>
            </a:r>
            <a:r>
              <a:rPr lang="en-US" dirty="0" err="1"/>
              <a:t>behaviours</a:t>
            </a:r>
            <a:r>
              <a:rPr lang="en-US" dirty="0"/>
              <a:t> and weight management.</a:t>
            </a:r>
          </a:p>
          <a:p>
            <a:r>
              <a:rPr lang="en-US" dirty="0"/>
              <a:t>Interventions can reduce long-term healthcare expenditure.</a:t>
            </a:r>
          </a:p>
          <a:p>
            <a:r>
              <a:rPr lang="en-US" dirty="0"/>
              <a:t>Digital </a:t>
            </a:r>
            <a:r>
              <a:rPr lang="en-US" dirty="0" err="1"/>
              <a:t>programmes</a:t>
            </a:r>
            <a:r>
              <a:rPr lang="en-US" dirty="0"/>
              <a:t> require fewer resources than face-to-face services (Hinchliffe et al., 2022)</a:t>
            </a:r>
          </a:p>
        </p:txBody>
      </p:sp>
      <p:pic>
        <p:nvPicPr>
          <p:cNvPr id="4098" name="Picture 2" descr="Overweight and obesity are major risk factors for a number of chronic  diseases, including: 🚨 type 2 diabetes 🚨 cardiovascular diseases 🚨  cancer 🚨 hypertension 🚨 stroke 🚨 mental health issues">
            <a:extLst>
              <a:ext uri="{FF2B5EF4-FFF2-40B4-BE49-F238E27FC236}">
                <a16:creationId xmlns:a16="http://schemas.microsoft.com/office/drawing/2014/main" id="{5B471BAE-7B7C-CE1B-E638-A4E114E1C9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7836946" y="1745428"/>
            <a:ext cx="3835101" cy="3374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925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45AFB-3300-642E-5803-F0D43FE0BFF0}"/>
              </a:ext>
            </a:extLst>
          </p:cNvPr>
          <p:cNvSpPr>
            <a:spLocks noGrp="1"/>
          </p:cNvSpPr>
          <p:nvPr>
            <p:ph type="title"/>
          </p:nvPr>
        </p:nvSpPr>
        <p:spPr/>
        <p:txBody>
          <a:bodyPr>
            <a:normAutofit/>
          </a:bodyPr>
          <a:lstStyle/>
          <a:p>
            <a:pPr algn="ctr"/>
            <a:r>
              <a:rPr lang="en-US" sz="3400" b="1" dirty="0"/>
              <a:t>Policy Implications</a:t>
            </a:r>
          </a:p>
        </p:txBody>
      </p:sp>
      <p:sp>
        <p:nvSpPr>
          <p:cNvPr id="3" name="Content Placeholder 2">
            <a:extLst>
              <a:ext uri="{FF2B5EF4-FFF2-40B4-BE49-F238E27FC236}">
                <a16:creationId xmlns:a16="http://schemas.microsoft.com/office/drawing/2014/main" id="{18A32D68-0D46-2BC4-8D94-7DAF8A4AB9E4}"/>
              </a:ext>
            </a:extLst>
          </p:cNvPr>
          <p:cNvSpPr>
            <a:spLocks noGrp="1"/>
          </p:cNvSpPr>
          <p:nvPr>
            <p:ph idx="1"/>
          </p:nvPr>
        </p:nvSpPr>
        <p:spPr/>
        <p:txBody>
          <a:bodyPr/>
          <a:lstStyle/>
          <a:p>
            <a:r>
              <a:rPr lang="en-US" dirty="0"/>
              <a:t>Digital technologies influence public health policy development.</a:t>
            </a:r>
          </a:p>
          <a:p>
            <a:r>
              <a:rPr lang="en-US" dirty="0"/>
              <a:t>Governments </a:t>
            </a:r>
            <a:r>
              <a:rPr lang="en-US" dirty="0" err="1"/>
              <a:t>recognise</a:t>
            </a:r>
            <a:r>
              <a:rPr lang="en-US" dirty="0"/>
              <a:t> digital tools for large-scale health promotion.</a:t>
            </a:r>
          </a:p>
          <a:p>
            <a:r>
              <a:rPr lang="en-US" dirty="0"/>
              <a:t>NHS digital weight management </a:t>
            </a:r>
            <a:r>
              <a:rPr lang="en-US" dirty="0" err="1"/>
              <a:t>programme</a:t>
            </a:r>
            <a:r>
              <a:rPr lang="en-US" dirty="0"/>
              <a:t> supports obesity strategies.</a:t>
            </a:r>
          </a:p>
          <a:p>
            <a:r>
              <a:rPr lang="en-US" dirty="0"/>
              <a:t>Expanding digital initiatives may address rising obesity rates.</a:t>
            </a:r>
          </a:p>
          <a:p>
            <a:r>
              <a:rPr lang="en-US" dirty="0"/>
              <a:t>Policies must consider data privacy and digital inclusion.</a:t>
            </a:r>
          </a:p>
          <a:p>
            <a:r>
              <a:rPr lang="en-US" dirty="0" err="1"/>
              <a:t>Programme</a:t>
            </a:r>
            <a:r>
              <a:rPr lang="en-US" dirty="0"/>
              <a:t> evaluation is necessary to ensure safe implementation</a:t>
            </a:r>
          </a:p>
        </p:txBody>
      </p:sp>
    </p:spTree>
    <p:extLst>
      <p:ext uri="{BB962C8B-B14F-4D97-AF65-F5344CB8AC3E}">
        <p14:creationId xmlns:p14="http://schemas.microsoft.com/office/powerpoint/2010/main" val="32316857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DAC90-7002-88E5-24C4-E96217387309}"/>
              </a:ext>
            </a:extLst>
          </p:cNvPr>
          <p:cNvSpPr>
            <a:spLocks noGrp="1"/>
          </p:cNvSpPr>
          <p:nvPr>
            <p:ph type="title"/>
          </p:nvPr>
        </p:nvSpPr>
        <p:spPr/>
        <p:txBody>
          <a:bodyPr>
            <a:normAutofit/>
          </a:bodyPr>
          <a:lstStyle/>
          <a:p>
            <a:pPr algn="ctr"/>
            <a:r>
              <a:rPr lang="en-US" sz="3400" b="1" dirty="0"/>
              <a:t>Research Implications</a:t>
            </a:r>
          </a:p>
        </p:txBody>
      </p:sp>
      <p:sp>
        <p:nvSpPr>
          <p:cNvPr id="3" name="Content Placeholder 2">
            <a:extLst>
              <a:ext uri="{FF2B5EF4-FFF2-40B4-BE49-F238E27FC236}">
                <a16:creationId xmlns:a16="http://schemas.microsoft.com/office/drawing/2014/main" id="{9EF4DEFD-DFC0-BE75-B4EE-C91686B6DD04}"/>
              </a:ext>
            </a:extLst>
          </p:cNvPr>
          <p:cNvSpPr>
            <a:spLocks noGrp="1"/>
          </p:cNvSpPr>
          <p:nvPr>
            <p:ph idx="1"/>
          </p:nvPr>
        </p:nvSpPr>
        <p:spPr/>
        <p:txBody>
          <a:bodyPr/>
          <a:lstStyle/>
          <a:p>
            <a:r>
              <a:rPr lang="en-US" dirty="0"/>
              <a:t>Further research is required to evaluate digital interventions.</a:t>
            </a:r>
          </a:p>
          <a:p>
            <a:r>
              <a:rPr lang="en-US" dirty="0"/>
              <a:t>Mobile health technologies support modest weight loss.</a:t>
            </a:r>
          </a:p>
          <a:p>
            <a:r>
              <a:rPr lang="en-US" dirty="0"/>
              <a:t>Longitudinal studies are needed to examine long-term impact.</a:t>
            </a:r>
          </a:p>
          <a:p>
            <a:r>
              <a:rPr lang="en-US" dirty="0"/>
              <a:t>Research should explore adaptations for diverse populations.</a:t>
            </a:r>
          </a:p>
          <a:p>
            <a:r>
              <a:rPr lang="en-US" dirty="0"/>
              <a:t>Digital literacy barriers must be addressed.</a:t>
            </a:r>
          </a:p>
          <a:p>
            <a:r>
              <a:rPr lang="en-US" dirty="0"/>
              <a:t>Understanding engagement factors will improve intervention design</a:t>
            </a:r>
          </a:p>
        </p:txBody>
      </p:sp>
    </p:spTree>
    <p:extLst>
      <p:ext uri="{BB962C8B-B14F-4D97-AF65-F5344CB8AC3E}">
        <p14:creationId xmlns:p14="http://schemas.microsoft.com/office/powerpoint/2010/main" val="378715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F6953-A27B-286C-2A50-2410E05308B7}"/>
              </a:ext>
            </a:extLst>
          </p:cNvPr>
          <p:cNvSpPr>
            <a:spLocks noGrp="1"/>
          </p:cNvSpPr>
          <p:nvPr>
            <p:ph type="title"/>
          </p:nvPr>
        </p:nvSpPr>
        <p:spPr/>
        <p:txBody>
          <a:bodyPr>
            <a:normAutofit/>
          </a:bodyPr>
          <a:lstStyle/>
          <a:p>
            <a:pPr algn="ctr"/>
            <a:r>
              <a:rPr lang="en-US" sz="3400" b="1" dirty="0"/>
              <a:t>Education and Health Literacy Implications</a:t>
            </a:r>
          </a:p>
        </p:txBody>
      </p:sp>
      <p:sp>
        <p:nvSpPr>
          <p:cNvPr id="3" name="Content Placeholder 2">
            <a:extLst>
              <a:ext uri="{FF2B5EF4-FFF2-40B4-BE49-F238E27FC236}">
                <a16:creationId xmlns:a16="http://schemas.microsoft.com/office/drawing/2014/main" id="{3534BB3F-EF72-00F5-D6C8-C2FC1C30F24A}"/>
              </a:ext>
            </a:extLst>
          </p:cNvPr>
          <p:cNvSpPr>
            <a:spLocks noGrp="1"/>
          </p:cNvSpPr>
          <p:nvPr>
            <p:ph idx="1"/>
          </p:nvPr>
        </p:nvSpPr>
        <p:spPr/>
        <p:txBody>
          <a:bodyPr/>
          <a:lstStyle/>
          <a:p>
            <a:r>
              <a:rPr lang="en-US" dirty="0"/>
              <a:t>Digital interventions can improve health literacy.</a:t>
            </a:r>
          </a:p>
          <a:p>
            <a:r>
              <a:rPr lang="en-US" dirty="0"/>
              <a:t>Mobile apps provide information about healthy lifestyle </a:t>
            </a:r>
            <a:r>
              <a:rPr lang="en-US" dirty="0" err="1"/>
              <a:t>behaviours</a:t>
            </a:r>
            <a:r>
              <a:rPr lang="en-US" dirty="0"/>
              <a:t>.</a:t>
            </a:r>
          </a:p>
          <a:p>
            <a:r>
              <a:rPr lang="en-US" dirty="0"/>
              <a:t>Users receive guidance on diet, physical activity and weight control.</a:t>
            </a:r>
          </a:p>
          <a:p>
            <a:r>
              <a:rPr lang="en-US" dirty="0" err="1"/>
              <a:t>Personalised</a:t>
            </a:r>
            <a:r>
              <a:rPr lang="en-US" dirty="0"/>
              <a:t> feedback and reminders support health awareness.</a:t>
            </a:r>
          </a:p>
          <a:p>
            <a:r>
              <a:rPr lang="en-US" dirty="0"/>
              <a:t>Digital tools enable remote lifestyle education.</a:t>
            </a:r>
          </a:p>
          <a:p>
            <a:r>
              <a:rPr lang="en-US" dirty="0"/>
              <a:t>Interventions must consider digital literacy differences (Hinchliffe et al., 2022)</a:t>
            </a:r>
          </a:p>
        </p:txBody>
      </p:sp>
    </p:spTree>
    <p:extLst>
      <p:ext uri="{BB962C8B-B14F-4D97-AF65-F5344CB8AC3E}">
        <p14:creationId xmlns:p14="http://schemas.microsoft.com/office/powerpoint/2010/main" val="18088874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583DC-850E-984F-0DF6-14913CED2F13}"/>
              </a:ext>
            </a:extLst>
          </p:cNvPr>
          <p:cNvSpPr>
            <a:spLocks noGrp="1"/>
          </p:cNvSpPr>
          <p:nvPr>
            <p:ph type="title"/>
          </p:nvPr>
        </p:nvSpPr>
        <p:spPr/>
        <p:txBody>
          <a:bodyPr>
            <a:normAutofit/>
          </a:bodyPr>
          <a:lstStyle/>
          <a:p>
            <a:pPr algn="ctr"/>
            <a:r>
              <a:rPr lang="en-US" sz="3400" b="1" dirty="0"/>
              <a:t>Conclusion</a:t>
            </a:r>
          </a:p>
        </p:txBody>
      </p:sp>
      <p:sp>
        <p:nvSpPr>
          <p:cNvPr id="3" name="Content Placeholder 2">
            <a:extLst>
              <a:ext uri="{FF2B5EF4-FFF2-40B4-BE49-F238E27FC236}">
                <a16:creationId xmlns:a16="http://schemas.microsoft.com/office/drawing/2014/main" id="{08BDA6B3-1F1F-8B88-CBAF-6DF12842D929}"/>
              </a:ext>
            </a:extLst>
          </p:cNvPr>
          <p:cNvSpPr>
            <a:spLocks noGrp="1"/>
          </p:cNvSpPr>
          <p:nvPr>
            <p:ph idx="1"/>
          </p:nvPr>
        </p:nvSpPr>
        <p:spPr/>
        <p:txBody>
          <a:bodyPr>
            <a:normAutofit fontScale="85000" lnSpcReduction="10000"/>
          </a:bodyPr>
          <a:lstStyle/>
          <a:p>
            <a:r>
              <a:rPr lang="en-GB" dirty="0"/>
              <a:t>Overall, obesity is a major public health challenge that increases the risk of chronic diseases such as diabetes and cardiovascular conditions. Digital health interventions, including mobile applications and online coaching, provide an effective approach to support behaviour change, promote healthy lifestyles, and improve weight management. The proposed </a:t>
            </a:r>
            <a:r>
              <a:rPr lang="en-GB" dirty="0" err="1"/>
              <a:t>FitTrack</a:t>
            </a:r>
            <a:r>
              <a:rPr lang="en-GB" dirty="0"/>
              <a:t>+ app uses personalised monitoring, goal-setting, and coaching to help young adults adopt healthier behaviours. Using the PRECEDE–PROCEED planning model ensures a structured approach to designing, implementing, and evaluating the </a:t>
            </a:r>
            <a:r>
              <a:rPr lang="en-GB" dirty="0" err="1"/>
              <a:t>intervention.Successful</a:t>
            </a:r>
            <a:r>
              <a:rPr lang="en-GB" dirty="0"/>
              <a:t> digital health interventions require collaboration between healthcare, technology, and public health sectors. Ethical and legal standards must also be addressed to ensure effective </a:t>
            </a:r>
            <a:r>
              <a:rPr lang="en-GB" dirty="0" err="1"/>
              <a:t>implementation.Therefore</a:t>
            </a:r>
            <a:r>
              <a:rPr lang="en-GB" dirty="0"/>
              <a:t>, digital health technologies have strong potential to improve population health outcomes, reduce healthcare burdens, and support long-term obesity prevention strategies.</a:t>
            </a:r>
            <a:endParaRPr lang="en-US" dirty="0"/>
          </a:p>
        </p:txBody>
      </p:sp>
    </p:spTree>
    <p:extLst>
      <p:ext uri="{BB962C8B-B14F-4D97-AF65-F5344CB8AC3E}">
        <p14:creationId xmlns:p14="http://schemas.microsoft.com/office/powerpoint/2010/main" val="36637303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90543-25D2-7A70-91DB-9CC1CD53B05B}"/>
              </a:ext>
            </a:extLst>
          </p:cNvPr>
          <p:cNvSpPr>
            <a:spLocks noGrp="1"/>
          </p:cNvSpPr>
          <p:nvPr>
            <p:ph type="title"/>
          </p:nvPr>
        </p:nvSpPr>
        <p:spPr/>
        <p:txBody>
          <a:bodyPr>
            <a:normAutofit/>
          </a:bodyPr>
          <a:lstStyle/>
          <a:p>
            <a:pPr algn="ctr"/>
            <a:r>
              <a:rPr lang="en-US" sz="3400" b="1" dirty="0"/>
              <a:t>References</a:t>
            </a:r>
          </a:p>
        </p:txBody>
      </p:sp>
      <p:sp>
        <p:nvSpPr>
          <p:cNvPr id="3" name="Content Placeholder 2">
            <a:extLst>
              <a:ext uri="{FF2B5EF4-FFF2-40B4-BE49-F238E27FC236}">
                <a16:creationId xmlns:a16="http://schemas.microsoft.com/office/drawing/2014/main" id="{CA587BFE-7862-46C9-BB87-B076E1E1BA9C}"/>
              </a:ext>
            </a:extLst>
          </p:cNvPr>
          <p:cNvSpPr>
            <a:spLocks noGrp="1"/>
          </p:cNvSpPr>
          <p:nvPr>
            <p:ph idx="1"/>
          </p:nvPr>
        </p:nvSpPr>
        <p:spPr/>
        <p:txBody>
          <a:bodyPr>
            <a:normAutofit fontScale="47500" lnSpcReduction="20000"/>
          </a:bodyPr>
          <a:lstStyle/>
          <a:p>
            <a:r>
              <a:rPr lang="en-US" dirty="0"/>
              <a:t>Irvin, L., Madden, L.A., Marshall, P. and Vince, R.V., 2023. Digital health solutions for weight loss and obesity: a narrative review. Nutrients, 15(8), p.1858.</a:t>
            </a:r>
          </a:p>
          <a:p>
            <a:r>
              <a:rPr lang="en-US" dirty="0"/>
              <a:t>Hinchliffe, N., </a:t>
            </a:r>
            <a:r>
              <a:rPr lang="en-US" dirty="0" err="1"/>
              <a:t>Capehorn</a:t>
            </a:r>
            <a:r>
              <a:rPr lang="en-US" dirty="0"/>
              <a:t>, M.S., </a:t>
            </a:r>
            <a:r>
              <a:rPr lang="en-US" dirty="0" err="1"/>
              <a:t>Bewick</a:t>
            </a:r>
            <a:r>
              <a:rPr lang="en-US" dirty="0"/>
              <a:t>, M. and </a:t>
            </a:r>
            <a:r>
              <a:rPr lang="en-US" dirty="0" err="1"/>
              <a:t>Feenie</a:t>
            </a:r>
            <a:r>
              <a:rPr lang="en-US" dirty="0"/>
              <a:t>, J., 2022. The potential role of digital health in obesity care. Advances in Therapy, 39(10), pp.4397-4412.</a:t>
            </a:r>
          </a:p>
          <a:p>
            <a:r>
              <a:rPr lang="en-US" dirty="0"/>
              <a:t>Office for Health Improvement and Disparities (2025) Obesity profile: short statistical commentary, May 2025 GOV.UK. Available at: https://www.gov.uk/government/statistics/obesity-profile-may-2025-update/obesity-profile-short-statistical-commentary-may-2025 (Accessed: 11 March 2026).</a:t>
            </a:r>
          </a:p>
          <a:p>
            <a:r>
              <a:rPr lang="en-US" dirty="0"/>
              <a:t>Richards, R., Wren, G. and Whitman, M., 2024. The potential of a digital weight management program to support specialist weight management services in the UK National Health Service: retrospective analysis. JMIR diabetes, 9(1), p.e52987.</a:t>
            </a:r>
          </a:p>
          <a:p>
            <a:r>
              <a:rPr lang="en-US" dirty="0"/>
              <a:t>Public Health England (2021) Better Health campaign: evaluation of the NHS 12-week weight loss plan app. London: </a:t>
            </a:r>
            <a:r>
              <a:rPr lang="en-US" dirty="0" err="1"/>
              <a:t>PHEAvailable</a:t>
            </a:r>
            <a:r>
              <a:rPr lang="en-US" dirty="0"/>
              <a:t> at: https://assets.publishing.service.gov.uk/media/61265801e90e070541075822/Evaluation_of_the_NHS_App_PHE_Report_25Aug2020.pdf (Accessed: 11 March 2026).</a:t>
            </a:r>
          </a:p>
          <a:p>
            <a:r>
              <a:rPr lang="en-US" dirty="0" err="1"/>
              <a:t>Schoeppe</a:t>
            </a:r>
            <a:r>
              <a:rPr lang="en-US" dirty="0"/>
              <a:t>, S., Alley, S., Rebar, A.L., Hayman, M., Bray, N.A., Van </a:t>
            </a:r>
            <a:r>
              <a:rPr lang="en-US" dirty="0" err="1"/>
              <a:t>Lippevelde</a:t>
            </a:r>
            <a:r>
              <a:rPr lang="en-US" dirty="0"/>
              <a:t>, W., </a:t>
            </a:r>
            <a:r>
              <a:rPr lang="en-US" dirty="0" err="1"/>
              <a:t>Gnam</a:t>
            </a:r>
            <a:r>
              <a:rPr lang="en-US" dirty="0"/>
              <a:t>, J.P., </a:t>
            </a:r>
            <a:r>
              <a:rPr lang="en-US" dirty="0" err="1"/>
              <a:t>Bachert</a:t>
            </a:r>
            <a:r>
              <a:rPr lang="en-US" dirty="0"/>
              <a:t>, P., </a:t>
            </a:r>
            <a:r>
              <a:rPr lang="en-US" dirty="0" err="1"/>
              <a:t>Direito</a:t>
            </a:r>
            <a:r>
              <a:rPr lang="en-US" dirty="0"/>
              <a:t>, A. and </a:t>
            </a:r>
            <a:r>
              <a:rPr lang="en-US" dirty="0" err="1"/>
              <a:t>Vandelanotte</a:t>
            </a:r>
            <a:r>
              <a:rPr lang="en-US" dirty="0"/>
              <a:t>, C., 2017. Apps to improve diet, physical activity and sedentary </a:t>
            </a:r>
            <a:r>
              <a:rPr lang="en-US" dirty="0" err="1"/>
              <a:t>behaviour</a:t>
            </a:r>
            <a:r>
              <a:rPr lang="en-US" dirty="0"/>
              <a:t> in children and adolescents: a review of quality, features and </a:t>
            </a:r>
            <a:r>
              <a:rPr lang="en-US" dirty="0" err="1"/>
              <a:t>behaviour</a:t>
            </a:r>
            <a:r>
              <a:rPr lang="en-US" dirty="0"/>
              <a:t> change techniques. International Journal of Behavioral Nutrition and Physical Activity, 14(1), p.83.</a:t>
            </a:r>
          </a:p>
          <a:p>
            <a:r>
              <a:rPr lang="en-US" dirty="0"/>
              <a:t>Wang, Y., Min, J., </a:t>
            </a:r>
            <a:r>
              <a:rPr lang="en-US" dirty="0" err="1"/>
              <a:t>Khuri</a:t>
            </a:r>
            <a:r>
              <a:rPr lang="en-US" dirty="0"/>
              <a:t>, J., </a:t>
            </a:r>
            <a:r>
              <a:rPr lang="en-US" dirty="0" err="1"/>
              <a:t>Xue</a:t>
            </a:r>
            <a:r>
              <a:rPr lang="en-US" dirty="0"/>
              <a:t>, H., </a:t>
            </a:r>
            <a:r>
              <a:rPr lang="en-US" dirty="0" err="1"/>
              <a:t>Xie</a:t>
            </a:r>
            <a:r>
              <a:rPr lang="en-US" dirty="0"/>
              <a:t>, B., Kaminsky, L.A. and </a:t>
            </a:r>
            <a:r>
              <a:rPr lang="en-US" dirty="0" err="1"/>
              <a:t>Cheskin</a:t>
            </a:r>
            <a:r>
              <a:rPr lang="en-US" dirty="0"/>
              <a:t>, L.J., 2020. Effectiveness of mobile health interventions on diabetes and obesity treatment and management: systematic review of systematic reviews. JMIR mHealth and </a:t>
            </a:r>
            <a:r>
              <a:rPr lang="en-US" dirty="0" err="1"/>
              <a:t>uHealth</a:t>
            </a:r>
            <a:r>
              <a:rPr lang="en-US" dirty="0"/>
              <a:t>, 8(4), p.e15400.</a:t>
            </a:r>
          </a:p>
          <a:p>
            <a:r>
              <a:rPr lang="en-US" dirty="0"/>
              <a:t>Wise, J., 2024. NHS weight loss </a:t>
            </a:r>
            <a:r>
              <a:rPr lang="en-US" dirty="0" err="1"/>
              <a:t>programme</a:t>
            </a:r>
            <a:r>
              <a:rPr lang="en-US" dirty="0"/>
              <a:t> produces moderate benefit, analysis shows. BMJ: British Medical Journal (Online), 385, p.q930.</a:t>
            </a:r>
          </a:p>
          <a:p>
            <a:r>
              <a:rPr lang="en-US" dirty="0"/>
              <a:t>World Health Organization (2025). Obesity and overweight World Health Organization. World Health Organization. Available at: https://www.who.int/news-room/fact-sheets/detail/obesity-and-overweight (Accessed: 11 March 2026).</a:t>
            </a:r>
          </a:p>
          <a:p>
            <a:endParaRPr lang="en-US" dirty="0"/>
          </a:p>
          <a:p>
            <a:endParaRPr lang="en-US" dirty="0"/>
          </a:p>
          <a:p>
            <a:endParaRPr lang="en-US" dirty="0"/>
          </a:p>
        </p:txBody>
      </p:sp>
    </p:spTree>
    <p:extLst>
      <p:ext uri="{BB962C8B-B14F-4D97-AF65-F5344CB8AC3E}">
        <p14:creationId xmlns:p14="http://schemas.microsoft.com/office/powerpoint/2010/main" val="17864098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9566</Words>
  <Application>Microsoft Office PowerPoint</Application>
  <PresentationFormat>Widescreen</PresentationFormat>
  <Paragraphs>466</Paragraphs>
  <Slides>56</Slides>
  <Notes>46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Aptos</vt:lpstr>
      <vt:lpstr>Aptos Display</vt:lpstr>
      <vt:lpstr>Arial</vt:lpstr>
      <vt:lpstr>Arial Bold</vt:lpstr>
      <vt:lpstr>Calibri</vt:lpstr>
      <vt:lpstr>Symbol</vt:lpstr>
      <vt:lpstr>Times New Roman</vt:lpstr>
      <vt:lpstr>Office Theme</vt:lpstr>
      <vt:lpstr>OBESITY PREVENTION THROUGH DIGITAL APPS AND ONLINE COACHING</vt:lpstr>
      <vt:lpstr>Introduction and Justification of a Digital Health Intervention for Obesity Prevention NAME: MAHAMADFARAZ HANIFBHAI BELIM STUDENT ID NUMBER : 2504518 TUTOR NAME : DR. BESTY JOSE  PROGRAM: M.SC PUBLIC HEALTH AND SOCIAL CARE IN PRACTICE MODULE NAME: POPULATION HEALTH AND DIGITAL HEALTH PROMOTION MODULE CODE: LCHS-7009   </vt:lpstr>
      <vt:lpstr>Introduction</vt:lpstr>
      <vt:lpstr>Justification of the Intervention</vt:lpstr>
      <vt:lpstr>FitTrack+ Intervention (Own Intervention Identity)</vt:lpstr>
      <vt:lpstr>Existing Applications</vt:lpstr>
      <vt:lpstr>How FitTrack+ Is Different</vt:lpstr>
      <vt:lpstr>Expanding the Problem</vt:lpstr>
      <vt:lpstr>Statistics</vt:lpstr>
      <vt:lpstr>Comparison with Other Countries</vt:lpstr>
      <vt:lpstr>Consequences if Problem Is Not Addressed</vt:lpstr>
      <vt:lpstr>Digital Health Intervention</vt:lpstr>
      <vt:lpstr>Unique Selling Point</vt:lpstr>
      <vt:lpstr>Rationale for Target Group</vt:lpstr>
      <vt:lpstr>Other Similar Interventions</vt:lpstr>
      <vt:lpstr>References </vt:lpstr>
      <vt:lpstr>OBESITY PREVENTION THROUGH DIGITAL APPS AND ONLINE COACHING</vt:lpstr>
      <vt:lpstr>Application of the PRECEDE–PROCEED Model in Designing the FitTrack+ Digital Health Intervention</vt:lpstr>
      <vt:lpstr>Planning Model for Health Promotion</vt:lpstr>
      <vt:lpstr>Why PRECEDE–PROCEED Model for Obesity?</vt:lpstr>
      <vt:lpstr>PRECEDE–PROCEED Model Applied to FitTrack+</vt:lpstr>
      <vt:lpstr>Social Assessment</vt:lpstr>
      <vt:lpstr>Epidemiological Assessment</vt:lpstr>
      <vt:lpstr>Behavioural and Environmental Assessment</vt:lpstr>
      <vt:lpstr>Educational and Ecological Assessment</vt:lpstr>
      <vt:lpstr>Administrative and Policy Assessment</vt:lpstr>
      <vt:lpstr>Implementation of the Intervention</vt:lpstr>
      <vt:lpstr>Implementation and Accessibility of FitTrack+</vt:lpstr>
      <vt:lpstr>Evaluation of the Intervention</vt:lpstr>
      <vt:lpstr>Critical Evaluation of the Model</vt:lpstr>
      <vt:lpstr>References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Obesity Prevention through Digital Apps and Online Coaching</vt:lpstr>
      <vt:lpstr>Introduction to the Benefits of the Intervention</vt:lpstr>
      <vt:lpstr>Significance of Obesity Intervention using Digital Interventions</vt:lpstr>
      <vt:lpstr>Overview of the Digital App and Online Coaching Intervention</vt:lpstr>
      <vt:lpstr>Behaviour Change Benefits</vt:lpstr>
      <vt:lpstr>Self-Monitoring and Motivation Benefits</vt:lpstr>
      <vt:lpstr>Expected Outcomes of the Digital Intervention</vt:lpstr>
      <vt:lpstr>Mental Wellbeing Benefits</vt:lpstr>
      <vt:lpstr>Accessibility and Reach of Digital Interventions</vt:lpstr>
      <vt:lpstr>Health Inequality and Population Impact</vt:lpstr>
      <vt:lpstr>Healthcare System Benefits</vt:lpstr>
      <vt:lpstr>Policy Implications</vt:lpstr>
      <vt:lpstr>Research Implications</vt:lpstr>
      <vt:lpstr>Education and Health Literacy Implications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2026-03-12T08:41:00Z</dcterms:created>
  <dcterms:modified xsi:type="dcterms:W3CDTF">2026-03-15T22:39:43Z</dcterms:modified>
</cp:coreProperties>
</file>