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4"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6" r:id="rId21"/>
    <p:sldId id="277" r:id="rId22"/>
    <p:sldId id="278" r:id="rId23"/>
    <p:sldId id="279" r:id="rId24"/>
    <p:sldId id="280" r:id="rId25"/>
    <p:sldId id="281" r:id="rId26"/>
    <p:sldId id="294" r:id="rId27"/>
    <p:sldId id="295" r:id="rId28"/>
    <p:sldId id="290" r:id="rId29"/>
    <p:sldId id="289" r:id="rId30"/>
    <p:sldId id="296" r:id="rId31"/>
    <p:sldId id="297"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198C78-683C-C712-4C09-486644D02D83}" v="987" dt="2026-08-11T10:46:38.506"/>
    <p1510:client id="{BFCC26C5-1ED1-1E8B-3D6A-F92FF99503C0}" v="11" dt="2026-08-11T14:25:28.04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rey Edwards" userId="S::corey.edwards@uwtsd.ac.uk::7a967df3-e232-40a5-b10c-dee8f912d80a" providerId="AD" clId="Web-{BFCC26C5-1ED1-1E8B-3D6A-F92FF99503C0}"/>
    <pc:docChg chg="delSld modSld">
      <pc:chgData name="Corey Edwards" userId="S::corey.edwards@uwtsd.ac.uk::7a967df3-e232-40a5-b10c-dee8f912d80a" providerId="AD" clId="Web-{BFCC26C5-1ED1-1E8B-3D6A-F92FF99503C0}" dt="2026-08-11T14:26:08.170" v="37"/>
      <pc:docMkLst>
        <pc:docMk/>
      </pc:docMkLst>
      <pc:sldChg chg="addSp modSp mod setBg">
        <pc:chgData name="Corey Edwards" userId="S::corey.edwards@uwtsd.ac.uk::7a967df3-e232-40a5-b10c-dee8f912d80a" providerId="AD" clId="Web-{BFCC26C5-1ED1-1E8B-3D6A-F92FF99503C0}" dt="2026-08-11T14:22:35.271" v="0"/>
        <pc:sldMkLst>
          <pc:docMk/>
          <pc:sldMk cId="291500850" sldId="257"/>
        </pc:sldMkLst>
        <pc:spChg chg="mod">
          <ac:chgData name="Corey Edwards" userId="S::corey.edwards@uwtsd.ac.uk::7a967df3-e232-40a5-b10c-dee8f912d80a" providerId="AD" clId="Web-{BFCC26C5-1ED1-1E8B-3D6A-F92FF99503C0}" dt="2026-08-11T14:22:35.271" v="0"/>
          <ac:spMkLst>
            <pc:docMk/>
            <pc:sldMk cId="291500850" sldId="257"/>
            <ac:spMk id="2" creationId="{170307A2-0149-9AE4-246B-E1573FE2BC9F}"/>
          </ac:spMkLst>
        </pc:spChg>
        <pc:spChg chg="mod">
          <ac:chgData name="Corey Edwards" userId="S::corey.edwards@uwtsd.ac.uk::7a967df3-e232-40a5-b10c-dee8f912d80a" providerId="AD" clId="Web-{BFCC26C5-1ED1-1E8B-3D6A-F92FF99503C0}" dt="2026-08-11T14:22:35.271" v="0"/>
          <ac:spMkLst>
            <pc:docMk/>
            <pc:sldMk cId="291500850" sldId="257"/>
            <ac:spMk id="3" creationId="{0F9B7905-995F-9D13-7543-16D3D276EFBD}"/>
          </ac:spMkLst>
        </pc:spChg>
        <pc:spChg chg="add">
          <ac:chgData name="Corey Edwards" userId="S::corey.edwards@uwtsd.ac.uk::7a967df3-e232-40a5-b10c-dee8f912d80a" providerId="AD" clId="Web-{BFCC26C5-1ED1-1E8B-3D6A-F92FF99503C0}" dt="2026-08-11T14:22:35.271" v="0"/>
          <ac:spMkLst>
            <pc:docMk/>
            <pc:sldMk cId="291500850" sldId="257"/>
            <ac:spMk id="9" creationId="{BF02845A-8571-40C5-9F56-8F9B3F7C4E4C}"/>
          </ac:spMkLst>
        </pc:spChg>
        <pc:picChg chg="add">
          <ac:chgData name="Corey Edwards" userId="S::corey.edwards@uwtsd.ac.uk::7a967df3-e232-40a5-b10c-dee8f912d80a" providerId="AD" clId="Web-{BFCC26C5-1ED1-1E8B-3D6A-F92FF99503C0}" dt="2026-08-11T14:22:35.271" v="0"/>
          <ac:picMkLst>
            <pc:docMk/>
            <pc:sldMk cId="291500850" sldId="257"/>
            <ac:picMk id="5" creationId="{AA2C0D95-2CF8-421F-499E-A83C91D04C96}"/>
          </ac:picMkLst>
        </pc:picChg>
        <pc:cxnChg chg="add">
          <ac:chgData name="Corey Edwards" userId="S::corey.edwards@uwtsd.ac.uk::7a967df3-e232-40a5-b10c-dee8f912d80a" providerId="AD" clId="Web-{BFCC26C5-1ED1-1E8B-3D6A-F92FF99503C0}" dt="2026-08-11T14:22:35.271" v="0"/>
          <ac:cxnSpMkLst>
            <pc:docMk/>
            <pc:sldMk cId="291500850" sldId="257"/>
            <ac:cxnSpMk id="11" creationId="{F30BB598-81B4-41BB-BC44-CD9C29AE2EAB}"/>
          </ac:cxnSpMkLst>
        </pc:cxnChg>
      </pc:sldChg>
      <pc:sldChg chg="addSp delSp modSp mod setBg">
        <pc:chgData name="Corey Edwards" userId="S::corey.edwards@uwtsd.ac.uk::7a967df3-e232-40a5-b10c-dee8f912d80a" providerId="AD" clId="Web-{BFCC26C5-1ED1-1E8B-3D6A-F92FF99503C0}" dt="2026-08-11T14:22:40.131" v="1"/>
        <pc:sldMkLst>
          <pc:docMk/>
          <pc:sldMk cId="2981779477" sldId="258"/>
        </pc:sldMkLst>
        <pc:spChg chg="mod">
          <ac:chgData name="Corey Edwards" userId="S::corey.edwards@uwtsd.ac.uk::7a967df3-e232-40a5-b10c-dee8f912d80a" providerId="AD" clId="Web-{BFCC26C5-1ED1-1E8B-3D6A-F92FF99503C0}" dt="2026-08-11T14:22:40.131" v="1"/>
          <ac:spMkLst>
            <pc:docMk/>
            <pc:sldMk cId="2981779477" sldId="258"/>
            <ac:spMk id="2" creationId="{AA51AF3A-1778-8798-46BF-CBB119F62EB1}"/>
          </ac:spMkLst>
        </pc:spChg>
        <pc:spChg chg="del">
          <ac:chgData name="Corey Edwards" userId="S::corey.edwards@uwtsd.ac.uk::7a967df3-e232-40a5-b10c-dee8f912d80a" providerId="AD" clId="Web-{BFCC26C5-1ED1-1E8B-3D6A-F92FF99503C0}" dt="2026-08-11T14:22:40.131" v="1"/>
          <ac:spMkLst>
            <pc:docMk/>
            <pc:sldMk cId="2981779477" sldId="258"/>
            <ac:spMk id="3" creationId="{D41A117B-5B29-C807-A9FB-2C6A2E91EAA4}"/>
          </ac:spMkLst>
        </pc:spChg>
        <pc:spChg chg="add">
          <ac:chgData name="Corey Edwards" userId="S::corey.edwards@uwtsd.ac.uk::7a967df3-e232-40a5-b10c-dee8f912d80a" providerId="AD" clId="Web-{BFCC26C5-1ED1-1E8B-3D6A-F92FF99503C0}" dt="2026-08-11T14:22:40.131" v="1"/>
          <ac:spMkLst>
            <pc:docMk/>
            <pc:sldMk cId="2981779477" sldId="258"/>
            <ac:spMk id="9" creationId="{ABE3B514-83FE-45D4-988C-78925DD13254}"/>
          </ac:spMkLst>
        </pc:spChg>
        <pc:graphicFrameChg chg="add">
          <ac:chgData name="Corey Edwards" userId="S::corey.edwards@uwtsd.ac.uk::7a967df3-e232-40a5-b10c-dee8f912d80a" providerId="AD" clId="Web-{BFCC26C5-1ED1-1E8B-3D6A-F92FF99503C0}" dt="2026-08-11T14:22:40.131" v="1"/>
          <ac:graphicFrameMkLst>
            <pc:docMk/>
            <pc:sldMk cId="2981779477" sldId="258"/>
            <ac:graphicFrameMk id="5" creationId="{3EE31586-145D-E4CE-3EBC-5DD42E120C94}"/>
          </ac:graphicFrameMkLst>
        </pc:graphicFrameChg>
        <pc:cxnChg chg="add">
          <ac:chgData name="Corey Edwards" userId="S::corey.edwards@uwtsd.ac.uk::7a967df3-e232-40a5-b10c-dee8f912d80a" providerId="AD" clId="Web-{BFCC26C5-1ED1-1E8B-3D6A-F92FF99503C0}" dt="2026-08-11T14:22:40.131" v="1"/>
          <ac:cxnSpMkLst>
            <pc:docMk/>
            <pc:sldMk cId="2981779477" sldId="258"/>
            <ac:cxnSpMk id="11" creationId="{787CBF7F-92AD-42B8-AA3E-C4AF7A2AD3E8}"/>
          </ac:cxnSpMkLst>
        </pc:cxnChg>
      </pc:sldChg>
      <pc:sldChg chg="addSp delSp modSp mod setBg addAnim modAnim">
        <pc:chgData name="Corey Edwards" userId="S::corey.edwards@uwtsd.ac.uk::7a967df3-e232-40a5-b10c-dee8f912d80a" providerId="AD" clId="Web-{BFCC26C5-1ED1-1E8B-3D6A-F92FF99503C0}" dt="2026-08-11T14:22:59.194" v="4"/>
        <pc:sldMkLst>
          <pc:docMk/>
          <pc:sldMk cId="551455349" sldId="260"/>
        </pc:sldMkLst>
        <pc:spChg chg="mod">
          <ac:chgData name="Corey Edwards" userId="S::corey.edwards@uwtsd.ac.uk::7a967df3-e232-40a5-b10c-dee8f912d80a" providerId="AD" clId="Web-{BFCC26C5-1ED1-1E8B-3D6A-F92FF99503C0}" dt="2026-08-11T14:22:48.178" v="2"/>
          <ac:spMkLst>
            <pc:docMk/>
            <pc:sldMk cId="551455349" sldId="260"/>
            <ac:spMk id="2" creationId="{8603E169-C3A4-F5B0-1D48-1A4EA23DF6CA}"/>
          </ac:spMkLst>
        </pc:spChg>
        <pc:spChg chg="del">
          <ac:chgData name="Corey Edwards" userId="S::corey.edwards@uwtsd.ac.uk::7a967df3-e232-40a5-b10c-dee8f912d80a" providerId="AD" clId="Web-{BFCC26C5-1ED1-1E8B-3D6A-F92FF99503C0}" dt="2026-08-11T14:22:48.178" v="2"/>
          <ac:spMkLst>
            <pc:docMk/>
            <pc:sldMk cId="551455349" sldId="260"/>
            <ac:spMk id="3" creationId="{2BA27516-D677-3193-5B26-83287DA580F9}"/>
          </ac:spMkLst>
        </pc:spChg>
        <pc:spChg chg="add">
          <ac:chgData name="Corey Edwards" userId="S::corey.edwards@uwtsd.ac.uk::7a967df3-e232-40a5-b10c-dee8f912d80a" providerId="AD" clId="Web-{BFCC26C5-1ED1-1E8B-3D6A-F92FF99503C0}" dt="2026-08-11T14:22:48.178" v="2"/>
          <ac:spMkLst>
            <pc:docMk/>
            <pc:sldMk cId="551455349" sldId="260"/>
            <ac:spMk id="9" creationId="{ABE3B514-83FE-45D4-988C-78925DD13254}"/>
          </ac:spMkLst>
        </pc:spChg>
        <pc:graphicFrameChg chg="add">
          <ac:chgData name="Corey Edwards" userId="S::corey.edwards@uwtsd.ac.uk::7a967df3-e232-40a5-b10c-dee8f912d80a" providerId="AD" clId="Web-{BFCC26C5-1ED1-1E8B-3D6A-F92FF99503C0}" dt="2026-08-11T14:22:48.178" v="2"/>
          <ac:graphicFrameMkLst>
            <pc:docMk/>
            <pc:sldMk cId="551455349" sldId="260"/>
            <ac:graphicFrameMk id="5" creationId="{0AF6DD69-BF42-F658-B67C-02304A5C26F4}"/>
          </ac:graphicFrameMkLst>
        </pc:graphicFrameChg>
        <pc:cxnChg chg="add">
          <ac:chgData name="Corey Edwards" userId="S::corey.edwards@uwtsd.ac.uk::7a967df3-e232-40a5-b10c-dee8f912d80a" providerId="AD" clId="Web-{BFCC26C5-1ED1-1E8B-3D6A-F92FF99503C0}" dt="2026-08-11T14:22:48.178" v="2"/>
          <ac:cxnSpMkLst>
            <pc:docMk/>
            <pc:sldMk cId="551455349" sldId="260"/>
            <ac:cxnSpMk id="11" creationId="{787CBF7F-92AD-42B8-AA3E-C4AF7A2AD3E8}"/>
          </ac:cxnSpMkLst>
        </pc:cxnChg>
      </pc:sldChg>
      <pc:sldChg chg="addSp delSp modSp mod setBg">
        <pc:chgData name="Corey Edwards" userId="S::corey.edwards@uwtsd.ac.uk::7a967df3-e232-40a5-b10c-dee8f912d80a" providerId="AD" clId="Web-{BFCC26C5-1ED1-1E8B-3D6A-F92FF99503C0}" dt="2026-08-11T14:23:07.101" v="5"/>
        <pc:sldMkLst>
          <pc:docMk/>
          <pc:sldMk cId="2465213591" sldId="261"/>
        </pc:sldMkLst>
        <pc:spChg chg="mod">
          <ac:chgData name="Corey Edwards" userId="S::corey.edwards@uwtsd.ac.uk::7a967df3-e232-40a5-b10c-dee8f912d80a" providerId="AD" clId="Web-{BFCC26C5-1ED1-1E8B-3D6A-F92FF99503C0}" dt="2026-08-11T14:23:07.101" v="5"/>
          <ac:spMkLst>
            <pc:docMk/>
            <pc:sldMk cId="2465213591" sldId="261"/>
            <ac:spMk id="2" creationId="{4B9E8D5B-3CCE-AEE7-63B1-66F37B41E259}"/>
          </ac:spMkLst>
        </pc:spChg>
        <pc:spChg chg="del">
          <ac:chgData name="Corey Edwards" userId="S::corey.edwards@uwtsd.ac.uk::7a967df3-e232-40a5-b10c-dee8f912d80a" providerId="AD" clId="Web-{BFCC26C5-1ED1-1E8B-3D6A-F92FF99503C0}" dt="2026-08-11T14:23:07.101" v="5"/>
          <ac:spMkLst>
            <pc:docMk/>
            <pc:sldMk cId="2465213591" sldId="261"/>
            <ac:spMk id="3" creationId="{E1AAFF19-BF3D-2B36-8EF1-B8B1AF5E09C2}"/>
          </ac:spMkLst>
        </pc:spChg>
        <pc:spChg chg="add">
          <ac:chgData name="Corey Edwards" userId="S::corey.edwards@uwtsd.ac.uk::7a967df3-e232-40a5-b10c-dee8f912d80a" providerId="AD" clId="Web-{BFCC26C5-1ED1-1E8B-3D6A-F92FF99503C0}" dt="2026-08-11T14:23:07.101" v="5"/>
          <ac:spMkLst>
            <pc:docMk/>
            <pc:sldMk cId="2465213591" sldId="261"/>
            <ac:spMk id="9" creationId="{ABE3B514-83FE-45D4-988C-78925DD13254}"/>
          </ac:spMkLst>
        </pc:spChg>
        <pc:graphicFrameChg chg="add">
          <ac:chgData name="Corey Edwards" userId="S::corey.edwards@uwtsd.ac.uk::7a967df3-e232-40a5-b10c-dee8f912d80a" providerId="AD" clId="Web-{BFCC26C5-1ED1-1E8B-3D6A-F92FF99503C0}" dt="2026-08-11T14:23:07.101" v="5"/>
          <ac:graphicFrameMkLst>
            <pc:docMk/>
            <pc:sldMk cId="2465213591" sldId="261"/>
            <ac:graphicFrameMk id="5" creationId="{77B9F67A-6E6B-1D8F-59F0-75CD0271732C}"/>
          </ac:graphicFrameMkLst>
        </pc:graphicFrameChg>
        <pc:cxnChg chg="add">
          <ac:chgData name="Corey Edwards" userId="S::corey.edwards@uwtsd.ac.uk::7a967df3-e232-40a5-b10c-dee8f912d80a" providerId="AD" clId="Web-{BFCC26C5-1ED1-1E8B-3D6A-F92FF99503C0}" dt="2026-08-11T14:23:07.101" v="5"/>
          <ac:cxnSpMkLst>
            <pc:docMk/>
            <pc:sldMk cId="2465213591" sldId="261"/>
            <ac:cxnSpMk id="11" creationId="{787CBF7F-92AD-42B8-AA3E-C4AF7A2AD3E8}"/>
          </ac:cxnSpMkLst>
        </pc:cxnChg>
      </pc:sldChg>
      <pc:sldChg chg="addSp delSp modSp mod setBg">
        <pc:chgData name="Corey Edwards" userId="S::corey.edwards@uwtsd.ac.uk::7a967df3-e232-40a5-b10c-dee8f912d80a" providerId="AD" clId="Web-{BFCC26C5-1ED1-1E8B-3D6A-F92FF99503C0}" dt="2026-08-11T14:23:10.101" v="6"/>
        <pc:sldMkLst>
          <pc:docMk/>
          <pc:sldMk cId="3034370887" sldId="262"/>
        </pc:sldMkLst>
        <pc:spChg chg="mod">
          <ac:chgData name="Corey Edwards" userId="S::corey.edwards@uwtsd.ac.uk::7a967df3-e232-40a5-b10c-dee8f912d80a" providerId="AD" clId="Web-{BFCC26C5-1ED1-1E8B-3D6A-F92FF99503C0}" dt="2026-08-11T14:23:10.101" v="6"/>
          <ac:spMkLst>
            <pc:docMk/>
            <pc:sldMk cId="3034370887" sldId="262"/>
            <ac:spMk id="2" creationId="{E80A4EE4-9928-704E-3A3C-2E50AA8B56D9}"/>
          </ac:spMkLst>
        </pc:spChg>
        <pc:spChg chg="del">
          <ac:chgData name="Corey Edwards" userId="S::corey.edwards@uwtsd.ac.uk::7a967df3-e232-40a5-b10c-dee8f912d80a" providerId="AD" clId="Web-{BFCC26C5-1ED1-1E8B-3D6A-F92FF99503C0}" dt="2026-08-11T14:23:10.101" v="6"/>
          <ac:spMkLst>
            <pc:docMk/>
            <pc:sldMk cId="3034370887" sldId="262"/>
            <ac:spMk id="3" creationId="{87A667C9-988B-EC44-D332-AE5A9427FA5E}"/>
          </ac:spMkLst>
        </pc:spChg>
        <pc:spChg chg="add">
          <ac:chgData name="Corey Edwards" userId="S::corey.edwards@uwtsd.ac.uk::7a967df3-e232-40a5-b10c-dee8f912d80a" providerId="AD" clId="Web-{BFCC26C5-1ED1-1E8B-3D6A-F92FF99503C0}" dt="2026-08-11T14:23:10.101" v="6"/>
          <ac:spMkLst>
            <pc:docMk/>
            <pc:sldMk cId="3034370887" sldId="262"/>
            <ac:spMk id="9" creationId="{ABE3B514-83FE-45D4-988C-78925DD13254}"/>
          </ac:spMkLst>
        </pc:spChg>
        <pc:graphicFrameChg chg="add">
          <ac:chgData name="Corey Edwards" userId="S::corey.edwards@uwtsd.ac.uk::7a967df3-e232-40a5-b10c-dee8f912d80a" providerId="AD" clId="Web-{BFCC26C5-1ED1-1E8B-3D6A-F92FF99503C0}" dt="2026-08-11T14:23:10.101" v="6"/>
          <ac:graphicFrameMkLst>
            <pc:docMk/>
            <pc:sldMk cId="3034370887" sldId="262"/>
            <ac:graphicFrameMk id="5" creationId="{89D2602D-92BD-4F0C-F725-6E1070323C6E}"/>
          </ac:graphicFrameMkLst>
        </pc:graphicFrameChg>
        <pc:cxnChg chg="add">
          <ac:chgData name="Corey Edwards" userId="S::corey.edwards@uwtsd.ac.uk::7a967df3-e232-40a5-b10c-dee8f912d80a" providerId="AD" clId="Web-{BFCC26C5-1ED1-1E8B-3D6A-F92FF99503C0}" dt="2026-08-11T14:23:10.101" v="6"/>
          <ac:cxnSpMkLst>
            <pc:docMk/>
            <pc:sldMk cId="3034370887" sldId="262"/>
            <ac:cxnSpMk id="11" creationId="{787CBF7F-92AD-42B8-AA3E-C4AF7A2AD3E8}"/>
          </ac:cxnSpMkLst>
        </pc:cxnChg>
      </pc:sldChg>
      <pc:sldChg chg="addSp delSp modSp mod setBg">
        <pc:chgData name="Corey Edwards" userId="S::corey.edwards@uwtsd.ac.uk::7a967df3-e232-40a5-b10c-dee8f912d80a" providerId="AD" clId="Web-{BFCC26C5-1ED1-1E8B-3D6A-F92FF99503C0}" dt="2026-08-11T14:23:12.116" v="7"/>
        <pc:sldMkLst>
          <pc:docMk/>
          <pc:sldMk cId="1769876907" sldId="263"/>
        </pc:sldMkLst>
        <pc:spChg chg="mod">
          <ac:chgData name="Corey Edwards" userId="S::corey.edwards@uwtsd.ac.uk::7a967df3-e232-40a5-b10c-dee8f912d80a" providerId="AD" clId="Web-{BFCC26C5-1ED1-1E8B-3D6A-F92FF99503C0}" dt="2026-08-11T14:23:12.116" v="7"/>
          <ac:spMkLst>
            <pc:docMk/>
            <pc:sldMk cId="1769876907" sldId="263"/>
            <ac:spMk id="2" creationId="{C5992218-2762-64A8-C2CD-FFF784171498}"/>
          </ac:spMkLst>
        </pc:spChg>
        <pc:spChg chg="del">
          <ac:chgData name="Corey Edwards" userId="S::corey.edwards@uwtsd.ac.uk::7a967df3-e232-40a5-b10c-dee8f912d80a" providerId="AD" clId="Web-{BFCC26C5-1ED1-1E8B-3D6A-F92FF99503C0}" dt="2026-08-11T14:23:12.116" v="7"/>
          <ac:spMkLst>
            <pc:docMk/>
            <pc:sldMk cId="1769876907" sldId="263"/>
            <ac:spMk id="3" creationId="{EF48D8E9-8E45-DACB-E2F9-64EAF528E14C}"/>
          </ac:spMkLst>
        </pc:spChg>
        <pc:spChg chg="add">
          <ac:chgData name="Corey Edwards" userId="S::corey.edwards@uwtsd.ac.uk::7a967df3-e232-40a5-b10c-dee8f912d80a" providerId="AD" clId="Web-{BFCC26C5-1ED1-1E8B-3D6A-F92FF99503C0}" dt="2026-08-11T14:23:12.116" v="7"/>
          <ac:spMkLst>
            <pc:docMk/>
            <pc:sldMk cId="1769876907" sldId="263"/>
            <ac:spMk id="9" creationId="{ABE3B514-83FE-45D4-988C-78925DD13254}"/>
          </ac:spMkLst>
        </pc:spChg>
        <pc:graphicFrameChg chg="add">
          <ac:chgData name="Corey Edwards" userId="S::corey.edwards@uwtsd.ac.uk::7a967df3-e232-40a5-b10c-dee8f912d80a" providerId="AD" clId="Web-{BFCC26C5-1ED1-1E8B-3D6A-F92FF99503C0}" dt="2026-08-11T14:23:12.116" v="7"/>
          <ac:graphicFrameMkLst>
            <pc:docMk/>
            <pc:sldMk cId="1769876907" sldId="263"/>
            <ac:graphicFrameMk id="5" creationId="{1B23F91B-3C87-1D13-4295-41C97287AF27}"/>
          </ac:graphicFrameMkLst>
        </pc:graphicFrameChg>
        <pc:cxnChg chg="add">
          <ac:chgData name="Corey Edwards" userId="S::corey.edwards@uwtsd.ac.uk::7a967df3-e232-40a5-b10c-dee8f912d80a" providerId="AD" clId="Web-{BFCC26C5-1ED1-1E8B-3D6A-F92FF99503C0}" dt="2026-08-11T14:23:12.116" v="7"/>
          <ac:cxnSpMkLst>
            <pc:docMk/>
            <pc:sldMk cId="1769876907" sldId="263"/>
            <ac:cxnSpMk id="11" creationId="{787CBF7F-92AD-42B8-AA3E-C4AF7A2AD3E8}"/>
          </ac:cxnSpMkLst>
        </pc:cxnChg>
      </pc:sldChg>
      <pc:sldChg chg="addSp delSp modSp mod setBg">
        <pc:chgData name="Corey Edwards" userId="S::corey.edwards@uwtsd.ac.uk::7a967df3-e232-40a5-b10c-dee8f912d80a" providerId="AD" clId="Web-{BFCC26C5-1ED1-1E8B-3D6A-F92FF99503C0}" dt="2026-08-11T14:23:14.148" v="8"/>
        <pc:sldMkLst>
          <pc:docMk/>
          <pc:sldMk cId="1172866877" sldId="264"/>
        </pc:sldMkLst>
        <pc:spChg chg="mod">
          <ac:chgData name="Corey Edwards" userId="S::corey.edwards@uwtsd.ac.uk::7a967df3-e232-40a5-b10c-dee8f912d80a" providerId="AD" clId="Web-{BFCC26C5-1ED1-1E8B-3D6A-F92FF99503C0}" dt="2026-08-11T14:23:14.148" v="8"/>
          <ac:spMkLst>
            <pc:docMk/>
            <pc:sldMk cId="1172866877" sldId="264"/>
            <ac:spMk id="2" creationId="{5950CBF6-DC27-E476-FEC8-87BD7D5C125D}"/>
          </ac:spMkLst>
        </pc:spChg>
        <pc:spChg chg="del">
          <ac:chgData name="Corey Edwards" userId="S::corey.edwards@uwtsd.ac.uk::7a967df3-e232-40a5-b10c-dee8f912d80a" providerId="AD" clId="Web-{BFCC26C5-1ED1-1E8B-3D6A-F92FF99503C0}" dt="2026-08-11T14:23:14.148" v="8"/>
          <ac:spMkLst>
            <pc:docMk/>
            <pc:sldMk cId="1172866877" sldId="264"/>
            <ac:spMk id="3" creationId="{3B393B6F-4185-A3B1-AC74-BDEB29E776A1}"/>
          </ac:spMkLst>
        </pc:spChg>
        <pc:spChg chg="add">
          <ac:chgData name="Corey Edwards" userId="S::corey.edwards@uwtsd.ac.uk::7a967df3-e232-40a5-b10c-dee8f912d80a" providerId="AD" clId="Web-{BFCC26C5-1ED1-1E8B-3D6A-F92FF99503C0}" dt="2026-08-11T14:23:14.148" v="8"/>
          <ac:spMkLst>
            <pc:docMk/>
            <pc:sldMk cId="1172866877" sldId="264"/>
            <ac:spMk id="9" creationId="{ABE3B514-83FE-45D4-988C-78925DD13254}"/>
          </ac:spMkLst>
        </pc:spChg>
        <pc:graphicFrameChg chg="add">
          <ac:chgData name="Corey Edwards" userId="S::corey.edwards@uwtsd.ac.uk::7a967df3-e232-40a5-b10c-dee8f912d80a" providerId="AD" clId="Web-{BFCC26C5-1ED1-1E8B-3D6A-F92FF99503C0}" dt="2026-08-11T14:23:14.148" v="8"/>
          <ac:graphicFrameMkLst>
            <pc:docMk/>
            <pc:sldMk cId="1172866877" sldId="264"/>
            <ac:graphicFrameMk id="5" creationId="{A165C51F-750D-EE86-7FAC-FE94A46FB669}"/>
          </ac:graphicFrameMkLst>
        </pc:graphicFrameChg>
        <pc:cxnChg chg="add">
          <ac:chgData name="Corey Edwards" userId="S::corey.edwards@uwtsd.ac.uk::7a967df3-e232-40a5-b10c-dee8f912d80a" providerId="AD" clId="Web-{BFCC26C5-1ED1-1E8B-3D6A-F92FF99503C0}" dt="2026-08-11T14:23:14.148" v="8"/>
          <ac:cxnSpMkLst>
            <pc:docMk/>
            <pc:sldMk cId="1172866877" sldId="264"/>
            <ac:cxnSpMk id="11" creationId="{787CBF7F-92AD-42B8-AA3E-C4AF7A2AD3E8}"/>
          </ac:cxnSpMkLst>
        </pc:cxnChg>
      </pc:sldChg>
      <pc:sldChg chg="addSp delSp modSp mod setBg addAnim">
        <pc:chgData name="Corey Edwards" userId="S::corey.edwards@uwtsd.ac.uk::7a967df3-e232-40a5-b10c-dee8f912d80a" providerId="AD" clId="Web-{BFCC26C5-1ED1-1E8B-3D6A-F92FF99503C0}" dt="2026-08-11T14:23:21.648" v="10"/>
        <pc:sldMkLst>
          <pc:docMk/>
          <pc:sldMk cId="1680772020" sldId="265"/>
        </pc:sldMkLst>
        <pc:spChg chg="mod">
          <ac:chgData name="Corey Edwards" userId="S::corey.edwards@uwtsd.ac.uk::7a967df3-e232-40a5-b10c-dee8f912d80a" providerId="AD" clId="Web-{BFCC26C5-1ED1-1E8B-3D6A-F92FF99503C0}" dt="2026-08-11T14:23:19.179" v="9"/>
          <ac:spMkLst>
            <pc:docMk/>
            <pc:sldMk cId="1680772020" sldId="265"/>
            <ac:spMk id="2" creationId="{87EF7D34-43EC-6B4B-76DB-BF45ECA55C33}"/>
          </ac:spMkLst>
        </pc:spChg>
        <pc:spChg chg="del">
          <ac:chgData name="Corey Edwards" userId="S::corey.edwards@uwtsd.ac.uk::7a967df3-e232-40a5-b10c-dee8f912d80a" providerId="AD" clId="Web-{BFCC26C5-1ED1-1E8B-3D6A-F92FF99503C0}" dt="2026-08-11T14:23:19.179" v="9"/>
          <ac:spMkLst>
            <pc:docMk/>
            <pc:sldMk cId="1680772020" sldId="265"/>
            <ac:spMk id="3" creationId="{7020BE1C-0456-9543-E1B1-75DF0B41EB1D}"/>
          </ac:spMkLst>
        </pc:spChg>
        <pc:spChg chg="add">
          <ac:chgData name="Corey Edwards" userId="S::corey.edwards@uwtsd.ac.uk::7a967df3-e232-40a5-b10c-dee8f912d80a" providerId="AD" clId="Web-{BFCC26C5-1ED1-1E8B-3D6A-F92FF99503C0}" dt="2026-08-11T14:23:19.179" v="9"/>
          <ac:spMkLst>
            <pc:docMk/>
            <pc:sldMk cId="1680772020" sldId="265"/>
            <ac:spMk id="9" creationId="{ABE3B514-83FE-45D4-988C-78925DD13254}"/>
          </ac:spMkLst>
        </pc:spChg>
        <pc:graphicFrameChg chg="add">
          <ac:chgData name="Corey Edwards" userId="S::corey.edwards@uwtsd.ac.uk::7a967df3-e232-40a5-b10c-dee8f912d80a" providerId="AD" clId="Web-{BFCC26C5-1ED1-1E8B-3D6A-F92FF99503C0}" dt="2026-08-11T14:23:19.179" v="9"/>
          <ac:graphicFrameMkLst>
            <pc:docMk/>
            <pc:sldMk cId="1680772020" sldId="265"/>
            <ac:graphicFrameMk id="5" creationId="{17F07D76-0505-5FB4-445A-F71411A56F73}"/>
          </ac:graphicFrameMkLst>
        </pc:graphicFrameChg>
        <pc:cxnChg chg="add">
          <ac:chgData name="Corey Edwards" userId="S::corey.edwards@uwtsd.ac.uk::7a967df3-e232-40a5-b10c-dee8f912d80a" providerId="AD" clId="Web-{BFCC26C5-1ED1-1E8B-3D6A-F92FF99503C0}" dt="2026-08-11T14:23:19.179" v="9"/>
          <ac:cxnSpMkLst>
            <pc:docMk/>
            <pc:sldMk cId="1680772020" sldId="265"/>
            <ac:cxnSpMk id="11" creationId="{787CBF7F-92AD-42B8-AA3E-C4AF7A2AD3E8}"/>
          </ac:cxnSpMkLst>
        </pc:cxnChg>
      </pc:sldChg>
      <pc:sldChg chg="addSp modSp mod setBg addAnim">
        <pc:chgData name="Corey Edwards" userId="S::corey.edwards@uwtsd.ac.uk::7a967df3-e232-40a5-b10c-dee8f912d80a" providerId="AD" clId="Web-{BFCC26C5-1ED1-1E8B-3D6A-F92FF99503C0}" dt="2026-08-11T14:23:42.539" v="13"/>
        <pc:sldMkLst>
          <pc:docMk/>
          <pc:sldMk cId="2124384873" sldId="266"/>
        </pc:sldMkLst>
        <pc:spChg chg="mod">
          <ac:chgData name="Corey Edwards" userId="S::corey.edwards@uwtsd.ac.uk::7a967df3-e232-40a5-b10c-dee8f912d80a" providerId="AD" clId="Web-{BFCC26C5-1ED1-1E8B-3D6A-F92FF99503C0}" dt="2026-08-11T14:23:42.539" v="13"/>
          <ac:spMkLst>
            <pc:docMk/>
            <pc:sldMk cId="2124384873" sldId="266"/>
            <ac:spMk id="2" creationId="{7C390335-4D2E-7BFC-870F-36165A29DF8B}"/>
          </ac:spMkLst>
        </pc:spChg>
        <pc:spChg chg="mod">
          <ac:chgData name="Corey Edwards" userId="S::corey.edwards@uwtsd.ac.uk::7a967df3-e232-40a5-b10c-dee8f912d80a" providerId="AD" clId="Web-{BFCC26C5-1ED1-1E8B-3D6A-F92FF99503C0}" dt="2026-08-11T14:23:42.539" v="13"/>
          <ac:spMkLst>
            <pc:docMk/>
            <pc:sldMk cId="2124384873" sldId="266"/>
            <ac:spMk id="3" creationId="{1D77A7EB-B59B-7AC5-BC7B-B87D08FDD926}"/>
          </ac:spMkLst>
        </pc:spChg>
        <pc:spChg chg="add">
          <ac:chgData name="Corey Edwards" userId="S::corey.edwards@uwtsd.ac.uk::7a967df3-e232-40a5-b10c-dee8f912d80a" providerId="AD" clId="Web-{BFCC26C5-1ED1-1E8B-3D6A-F92FF99503C0}" dt="2026-08-11T14:23:42.539" v="13"/>
          <ac:spMkLst>
            <pc:docMk/>
            <pc:sldMk cId="2124384873" sldId="266"/>
            <ac:spMk id="9" creationId="{BF02845A-8571-40C5-9F56-8F9B3F7C4E4C}"/>
          </ac:spMkLst>
        </pc:spChg>
        <pc:picChg chg="add">
          <ac:chgData name="Corey Edwards" userId="S::corey.edwards@uwtsd.ac.uk::7a967df3-e232-40a5-b10c-dee8f912d80a" providerId="AD" clId="Web-{BFCC26C5-1ED1-1E8B-3D6A-F92FF99503C0}" dt="2026-08-11T14:23:42.539" v="13"/>
          <ac:picMkLst>
            <pc:docMk/>
            <pc:sldMk cId="2124384873" sldId="266"/>
            <ac:picMk id="5" creationId="{C5918C38-57CD-FD4C-8002-0FF0C3EF4D29}"/>
          </ac:picMkLst>
        </pc:picChg>
        <pc:cxnChg chg="add">
          <ac:chgData name="Corey Edwards" userId="S::corey.edwards@uwtsd.ac.uk::7a967df3-e232-40a5-b10c-dee8f912d80a" providerId="AD" clId="Web-{BFCC26C5-1ED1-1E8B-3D6A-F92FF99503C0}" dt="2026-08-11T14:23:42.539" v="13"/>
          <ac:cxnSpMkLst>
            <pc:docMk/>
            <pc:sldMk cId="2124384873" sldId="266"/>
            <ac:cxnSpMk id="11" creationId="{F30BB598-81B4-41BB-BC44-CD9C29AE2EAB}"/>
          </ac:cxnSpMkLst>
        </pc:cxnChg>
      </pc:sldChg>
      <pc:sldChg chg="addSp delSp modSp mod setBg addAnim">
        <pc:chgData name="Corey Edwards" userId="S::corey.edwards@uwtsd.ac.uk::7a967df3-e232-40a5-b10c-dee8f912d80a" providerId="AD" clId="Web-{BFCC26C5-1ED1-1E8B-3D6A-F92FF99503C0}" dt="2026-08-11T14:23:51.071" v="16"/>
        <pc:sldMkLst>
          <pc:docMk/>
          <pc:sldMk cId="719896793" sldId="267"/>
        </pc:sldMkLst>
        <pc:spChg chg="mod">
          <ac:chgData name="Corey Edwards" userId="S::corey.edwards@uwtsd.ac.uk::7a967df3-e232-40a5-b10c-dee8f912d80a" providerId="AD" clId="Web-{BFCC26C5-1ED1-1E8B-3D6A-F92FF99503C0}" dt="2026-08-11T14:23:51.071" v="16"/>
          <ac:spMkLst>
            <pc:docMk/>
            <pc:sldMk cId="719896793" sldId="267"/>
            <ac:spMk id="2" creationId="{4BBADE95-5C0B-468B-FB1F-547BC247617D}"/>
          </ac:spMkLst>
        </pc:spChg>
        <pc:spChg chg="mod">
          <ac:chgData name="Corey Edwards" userId="S::corey.edwards@uwtsd.ac.uk::7a967df3-e232-40a5-b10c-dee8f912d80a" providerId="AD" clId="Web-{BFCC26C5-1ED1-1E8B-3D6A-F92FF99503C0}" dt="2026-08-11T14:23:51.071" v="16"/>
          <ac:spMkLst>
            <pc:docMk/>
            <pc:sldMk cId="719896793" sldId="267"/>
            <ac:spMk id="3" creationId="{0C452CA3-53EE-6CA4-7F08-5D75D7A583D3}"/>
          </ac:spMkLst>
        </pc:spChg>
        <pc:spChg chg="add del">
          <ac:chgData name="Corey Edwards" userId="S::corey.edwards@uwtsd.ac.uk::7a967df3-e232-40a5-b10c-dee8f912d80a" providerId="AD" clId="Web-{BFCC26C5-1ED1-1E8B-3D6A-F92FF99503C0}" dt="2026-08-11T14:23:51.055" v="15"/>
          <ac:spMkLst>
            <pc:docMk/>
            <pc:sldMk cId="719896793" sldId="267"/>
            <ac:spMk id="8" creationId="{E0BA761B-DE6B-4078-B4C9-0FFE37D23862}"/>
          </ac:spMkLst>
        </pc:spChg>
        <pc:spChg chg="add">
          <ac:chgData name="Corey Edwards" userId="S::corey.edwards@uwtsd.ac.uk::7a967df3-e232-40a5-b10c-dee8f912d80a" providerId="AD" clId="Web-{BFCC26C5-1ED1-1E8B-3D6A-F92FF99503C0}" dt="2026-08-11T14:23:51.071" v="16"/>
          <ac:spMkLst>
            <pc:docMk/>
            <pc:sldMk cId="719896793" sldId="267"/>
            <ac:spMk id="13" creationId="{BF02845A-8571-40C5-9F56-8F9B3F7C4E4C}"/>
          </ac:spMkLst>
        </pc:spChg>
        <pc:picChg chg="add">
          <ac:chgData name="Corey Edwards" userId="S::corey.edwards@uwtsd.ac.uk::7a967df3-e232-40a5-b10c-dee8f912d80a" providerId="AD" clId="Web-{BFCC26C5-1ED1-1E8B-3D6A-F92FF99503C0}" dt="2026-08-11T14:23:51.071" v="16"/>
          <ac:picMkLst>
            <pc:docMk/>
            <pc:sldMk cId="719896793" sldId="267"/>
            <ac:picMk id="7" creationId="{614BBFB9-A03C-C8C7-5CC6-3086DA0985A8}"/>
          </ac:picMkLst>
        </pc:picChg>
        <pc:cxnChg chg="add del">
          <ac:chgData name="Corey Edwards" userId="S::corey.edwards@uwtsd.ac.uk::7a967df3-e232-40a5-b10c-dee8f912d80a" providerId="AD" clId="Web-{BFCC26C5-1ED1-1E8B-3D6A-F92FF99503C0}" dt="2026-08-11T14:23:51.055" v="15"/>
          <ac:cxnSpMkLst>
            <pc:docMk/>
            <pc:sldMk cId="719896793" sldId="267"/>
            <ac:cxnSpMk id="10" creationId="{05C630D5-1ADF-4994-883A-6501F0DFCFA0}"/>
          </ac:cxnSpMkLst>
        </pc:cxnChg>
        <pc:cxnChg chg="add">
          <ac:chgData name="Corey Edwards" userId="S::corey.edwards@uwtsd.ac.uk::7a967df3-e232-40a5-b10c-dee8f912d80a" providerId="AD" clId="Web-{BFCC26C5-1ED1-1E8B-3D6A-F92FF99503C0}" dt="2026-08-11T14:23:51.071" v="16"/>
          <ac:cxnSpMkLst>
            <pc:docMk/>
            <pc:sldMk cId="719896793" sldId="267"/>
            <ac:cxnSpMk id="12" creationId="{F30BB598-81B4-41BB-BC44-CD9C29AE2EAB}"/>
          </ac:cxnSpMkLst>
        </pc:cxnChg>
      </pc:sldChg>
      <pc:sldChg chg="addSp modSp mod setBg">
        <pc:chgData name="Corey Edwards" userId="S::corey.edwards@uwtsd.ac.uk::7a967df3-e232-40a5-b10c-dee8f912d80a" providerId="AD" clId="Web-{BFCC26C5-1ED1-1E8B-3D6A-F92FF99503C0}" dt="2026-08-11T14:23:57.087" v="17"/>
        <pc:sldMkLst>
          <pc:docMk/>
          <pc:sldMk cId="4108340444" sldId="268"/>
        </pc:sldMkLst>
        <pc:spChg chg="mod">
          <ac:chgData name="Corey Edwards" userId="S::corey.edwards@uwtsd.ac.uk::7a967df3-e232-40a5-b10c-dee8f912d80a" providerId="AD" clId="Web-{BFCC26C5-1ED1-1E8B-3D6A-F92FF99503C0}" dt="2026-08-11T14:23:57.087" v="17"/>
          <ac:spMkLst>
            <pc:docMk/>
            <pc:sldMk cId="4108340444" sldId="268"/>
            <ac:spMk id="2" creationId="{8BBEF1A8-14C0-6F3A-4813-683D5066E031}"/>
          </ac:spMkLst>
        </pc:spChg>
        <pc:spChg chg="mod">
          <ac:chgData name="Corey Edwards" userId="S::corey.edwards@uwtsd.ac.uk::7a967df3-e232-40a5-b10c-dee8f912d80a" providerId="AD" clId="Web-{BFCC26C5-1ED1-1E8B-3D6A-F92FF99503C0}" dt="2026-08-11T14:23:57.087" v="17"/>
          <ac:spMkLst>
            <pc:docMk/>
            <pc:sldMk cId="4108340444" sldId="268"/>
            <ac:spMk id="3" creationId="{0E21B126-984B-4083-B9A9-925A1B657ACE}"/>
          </ac:spMkLst>
        </pc:spChg>
        <pc:spChg chg="add">
          <ac:chgData name="Corey Edwards" userId="S::corey.edwards@uwtsd.ac.uk::7a967df3-e232-40a5-b10c-dee8f912d80a" providerId="AD" clId="Web-{BFCC26C5-1ED1-1E8B-3D6A-F92FF99503C0}" dt="2026-08-11T14:23:57.087" v="17"/>
          <ac:spMkLst>
            <pc:docMk/>
            <pc:sldMk cId="4108340444" sldId="268"/>
            <ac:spMk id="9" creationId="{BF02845A-8571-40C5-9F56-8F9B3F7C4E4C}"/>
          </ac:spMkLst>
        </pc:spChg>
        <pc:picChg chg="add">
          <ac:chgData name="Corey Edwards" userId="S::corey.edwards@uwtsd.ac.uk::7a967df3-e232-40a5-b10c-dee8f912d80a" providerId="AD" clId="Web-{BFCC26C5-1ED1-1E8B-3D6A-F92FF99503C0}" dt="2026-08-11T14:23:57.087" v="17"/>
          <ac:picMkLst>
            <pc:docMk/>
            <pc:sldMk cId="4108340444" sldId="268"/>
            <ac:picMk id="5" creationId="{E8CA4AB1-255A-28DE-C5F4-4C686EB9DF87}"/>
          </ac:picMkLst>
        </pc:picChg>
        <pc:cxnChg chg="add">
          <ac:chgData name="Corey Edwards" userId="S::corey.edwards@uwtsd.ac.uk::7a967df3-e232-40a5-b10c-dee8f912d80a" providerId="AD" clId="Web-{BFCC26C5-1ED1-1E8B-3D6A-F92FF99503C0}" dt="2026-08-11T14:23:57.087" v="17"/>
          <ac:cxnSpMkLst>
            <pc:docMk/>
            <pc:sldMk cId="4108340444" sldId="268"/>
            <ac:cxnSpMk id="11" creationId="{F30BB598-81B4-41BB-BC44-CD9C29AE2EAB}"/>
          </ac:cxnSpMkLst>
        </pc:cxnChg>
      </pc:sldChg>
      <pc:sldChg chg="addSp delSp modSp mod setBg">
        <pc:chgData name="Corey Edwards" userId="S::corey.edwards@uwtsd.ac.uk::7a967df3-e232-40a5-b10c-dee8f912d80a" providerId="AD" clId="Web-{BFCC26C5-1ED1-1E8B-3D6A-F92FF99503C0}" dt="2026-08-11T14:24:01.025" v="18"/>
        <pc:sldMkLst>
          <pc:docMk/>
          <pc:sldMk cId="1663524950" sldId="269"/>
        </pc:sldMkLst>
        <pc:spChg chg="mod">
          <ac:chgData name="Corey Edwards" userId="S::corey.edwards@uwtsd.ac.uk::7a967df3-e232-40a5-b10c-dee8f912d80a" providerId="AD" clId="Web-{BFCC26C5-1ED1-1E8B-3D6A-F92FF99503C0}" dt="2026-08-11T14:24:01.025" v="18"/>
          <ac:spMkLst>
            <pc:docMk/>
            <pc:sldMk cId="1663524950" sldId="269"/>
            <ac:spMk id="2" creationId="{64399D70-3B55-418C-30FC-9ACCDE3A1196}"/>
          </ac:spMkLst>
        </pc:spChg>
        <pc:spChg chg="del">
          <ac:chgData name="Corey Edwards" userId="S::corey.edwards@uwtsd.ac.uk::7a967df3-e232-40a5-b10c-dee8f912d80a" providerId="AD" clId="Web-{BFCC26C5-1ED1-1E8B-3D6A-F92FF99503C0}" dt="2026-08-11T14:24:01.025" v="18"/>
          <ac:spMkLst>
            <pc:docMk/>
            <pc:sldMk cId="1663524950" sldId="269"/>
            <ac:spMk id="3" creationId="{3BB92DF3-4E44-29A4-4137-04B96B559D7D}"/>
          </ac:spMkLst>
        </pc:spChg>
        <pc:spChg chg="add">
          <ac:chgData name="Corey Edwards" userId="S::corey.edwards@uwtsd.ac.uk::7a967df3-e232-40a5-b10c-dee8f912d80a" providerId="AD" clId="Web-{BFCC26C5-1ED1-1E8B-3D6A-F92FF99503C0}" dt="2026-08-11T14:24:01.025" v="18"/>
          <ac:spMkLst>
            <pc:docMk/>
            <pc:sldMk cId="1663524950" sldId="269"/>
            <ac:spMk id="9" creationId="{E0BA761B-DE6B-4078-B4C9-0FFE37D23862}"/>
          </ac:spMkLst>
        </pc:spChg>
        <pc:graphicFrameChg chg="add">
          <ac:chgData name="Corey Edwards" userId="S::corey.edwards@uwtsd.ac.uk::7a967df3-e232-40a5-b10c-dee8f912d80a" providerId="AD" clId="Web-{BFCC26C5-1ED1-1E8B-3D6A-F92FF99503C0}" dt="2026-08-11T14:24:01.025" v="18"/>
          <ac:graphicFrameMkLst>
            <pc:docMk/>
            <pc:sldMk cId="1663524950" sldId="269"/>
            <ac:graphicFrameMk id="5" creationId="{0D1C7976-BFC3-27AE-A34C-6AC1D45A635D}"/>
          </ac:graphicFrameMkLst>
        </pc:graphicFrameChg>
        <pc:cxnChg chg="add">
          <ac:chgData name="Corey Edwards" userId="S::corey.edwards@uwtsd.ac.uk::7a967df3-e232-40a5-b10c-dee8f912d80a" providerId="AD" clId="Web-{BFCC26C5-1ED1-1E8B-3D6A-F92FF99503C0}" dt="2026-08-11T14:24:01.025" v="18"/>
          <ac:cxnSpMkLst>
            <pc:docMk/>
            <pc:sldMk cId="1663524950" sldId="269"/>
            <ac:cxnSpMk id="11" creationId="{05C630D5-1ADF-4994-883A-6501F0DFCFA0}"/>
          </ac:cxnSpMkLst>
        </pc:cxnChg>
      </pc:sldChg>
      <pc:sldChg chg="addSp delSp modSp mod setBg">
        <pc:chgData name="Corey Edwards" userId="S::corey.edwards@uwtsd.ac.uk::7a967df3-e232-40a5-b10c-dee8f912d80a" providerId="AD" clId="Web-{BFCC26C5-1ED1-1E8B-3D6A-F92FF99503C0}" dt="2026-08-11T14:24:06.743" v="19"/>
        <pc:sldMkLst>
          <pc:docMk/>
          <pc:sldMk cId="3664582344" sldId="270"/>
        </pc:sldMkLst>
        <pc:spChg chg="mod">
          <ac:chgData name="Corey Edwards" userId="S::corey.edwards@uwtsd.ac.uk::7a967df3-e232-40a5-b10c-dee8f912d80a" providerId="AD" clId="Web-{BFCC26C5-1ED1-1E8B-3D6A-F92FF99503C0}" dt="2026-08-11T14:24:06.743" v="19"/>
          <ac:spMkLst>
            <pc:docMk/>
            <pc:sldMk cId="3664582344" sldId="270"/>
            <ac:spMk id="2" creationId="{A63D805B-6F30-375A-3195-C7F8500B9D40}"/>
          </ac:spMkLst>
        </pc:spChg>
        <pc:spChg chg="del">
          <ac:chgData name="Corey Edwards" userId="S::corey.edwards@uwtsd.ac.uk::7a967df3-e232-40a5-b10c-dee8f912d80a" providerId="AD" clId="Web-{BFCC26C5-1ED1-1E8B-3D6A-F92FF99503C0}" dt="2026-08-11T14:24:06.743" v="19"/>
          <ac:spMkLst>
            <pc:docMk/>
            <pc:sldMk cId="3664582344" sldId="270"/>
            <ac:spMk id="3" creationId="{3074034D-3D78-27C3-347E-8E4E589D38B5}"/>
          </ac:spMkLst>
        </pc:spChg>
        <pc:spChg chg="add">
          <ac:chgData name="Corey Edwards" userId="S::corey.edwards@uwtsd.ac.uk::7a967df3-e232-40a5-b10c-dee8f912d80a" providerId="AD" clId="Web-{BFCC26C5-1ED1-1E8B-3D6A-F92FF99503C0}" dt="2026-08-11T14:24:06.743" v="19"/>
          <ac:spMkLst>
            <pc:docMk/>
            <pc:sldMk cId="3664582344" sldId="270"/>
            <ac:spMk id="9" creationId="{ABE3B514-83FE-45D4-988C-78925DD13254}"/>
          </ac:spMkLst>
        </pc:spChg>
        <pc:graphicFrameChg chg="add">
          <ac:chgData name="Corey Edwards" userId="S::corey.edwards@uwtsd.ac.uk::7a967df3-e232-40a5-b10c-dee8f912d80a" providerId="AD" clId="Web-{BFCC26C5-1ED1-1E8B-3D6A-F92FF99503C0}" dt="2026-08-11T14:24:06.743" v="19"/>
          <ac:graphicFrameMkLst>
            <pc:docMk/>
            <pc:sldMk cId="3664582344" sldId="270"/>
            <ac:graphicFrameMk id="5" creationId="{C026ACF5-736A-AE17-5EA5-C80643522AFD}"/>
          </ac:graphicFrameMkLst>
        </pc:graphicFrameChg>
        <pc:cxnChg chg="add">
          <ac:chgData name="Corey Edwards" userId="S::corey.edwards@uwtsd.ac.uk::7a967df3-e232-40a5-b10c-dee8f912d80a" providerId="AD" clId="Web-{BFCC26C5-1ED1-1E8B-3D6A-F92FF99503C0}" dt="2026-08-11T14:24:06.743" v="19"/>
          <ac:cxnSpMkLst>
            <pc:docMk/>
            <pc:sldMk cId="3664582344" sldId="270"/>
            <ac:cxnSpMk id="11" creationId="{787CBF7F-92AD-42B8-AA3E-C4AF7A2AD3E8}"/>
          </ac:cxnSpMkLst>
        </pc:cxnChg>
      </pc:sldChg>
      <pc:sldChg chg="addSp delSp modSp mod setBg addAnim">
        <pc:chgData name="Corey Edwards" userId="S::corey.edwards@uwtsd.ac.uk::7a967df3-e232-40a5-b10c-dee8f912d80a" providerId="AD" clId="Web-{BFCC26C5-1ED1-1E8B-3D6A-F92FF99503C0}" dt="2026-08-11T14:24:13.853" v="21"/>
        <pc:sldMkLst>
          <pc:docMk/>
          <pc:sldMk cId="1051488406" sldId="271"/>
        </pc:sldMkLst>
        <pc:spChg chg="mod">
          <ac:chgData name="Corey Edwards" userId="S::corey.edwards@uwtsd.ac.uk::7a967df3-e232-40a5-b10c-dee8f912d80a" providerId="AD" clId="Web-{BFCC26C5-1ED1-1E8B-3D6A-F92FF99503C0}" dt="2026-08-11T14:24:10.712" v="20"/>
          <ac:spMkLst>
            <pc:docMk/>
            <pc:sldMk cId="1051488406" sldId="271"/>
            <ac:spMk id="2" creationId="{AEEFADE1-2E66-3DA9-AD4C-E162763A29B5}"/>
          </ac:spMkLst>
        </pc:spChg>
        <pc:spChg chg="del">
          <ac:chgData name="Corey Edwards" userId="S::corey.edwards@uwtsd.ac.uk::7a967df3-e232-40a5-b10c-dee8f912d80a" providerId="AD" clId="Web-{BFCC26C5-1ED1-1E8B-3D6A-F92FF99503C0}" dt="2026-08-11T14:24:10.712" v="20"/>
          <ac:spMkLst>
            <pc:docMk/>
            <pc:sldMk cId="1051488406" sldId="271"/>
            <ac:spMk id="3" creationId="{98FC9C71-A8F2-7FFF-D4EE-4E6C010B3113}"/>
          </ac:spMkLst>
        </pc:spChg>
        <pc:spChg chg="add">
          <ac:chgData name="Corey Edwards" userId="S::corey.edwards@uwtsd.ac.uk::7a967df3-e232-40a5-b10c-dee8f912d80a" providerId="AD" clId="Web-{BFCC26C5-1ED1-1E8B-3D6A-F92FF99503C0}" dt="2026-08-11T14:24:10.712" v="20"/>
          <ac:spMkLst>
            <pc:docMk/>
            <pc:sldMk cId="1051488406" sldId="271"/>
            <ac:spMk id="9" creationId="{ABE3B514-83FE-45D4-988C-78925DD13254}"/>
          </ac:spMkLst>
        </pc:spChg>
        <pc:graphicFrameChg chg="add">
          <ac:chgData name="Corey Edwards" userId="S::corey.edwards@uwtsd.ac.uk::7a967df3-e232-40a5-b10c-dee8f912d80a" providerId="AD" clId="Web-{BFCC26C5-1ED1-1E8B-3D6A-F92FF99503C0}" dt="2026-08-11T14:24:10.712" v="20"/>
          <ac:graphicFrameMkLst>
            <pc:docMk/>
            <pc:sldMk cId="1051488406" sldId="271"/>
            <ac:graphicFrameMk id="5" creationId="{4603872E-F5B4-48F5-4CC8-B16C409CC4A5}"/>
          </ac:graphicFrameMkLst>
        </pc:graphicFrameChg>
        <pc:cxnChg chg="add">
          <ac:chgData name="Corey Edwards" userId="S::corey.edwards@uwtsd.ac.uk::7a967df3-e232-40a5-b10c-dee8f912d80a" providerId="AD" clId="Web-{BFCC26C5-1ED1-1E8B-3D6A-F92FF99503C0}" dt="2026-08-11T14:24:10.712" v="20"/>
          <ac:cxnSpMkLst>
            <pc:docMk/>
            <pc:sldMk cId="1051488406" sldId="271"/>
            <ac:cxnSpMk id="11" creationId="{787CBF7F-92AD-42B8-AA3E-C4AF7A2AD3E8}"/>
          </ac:cxnSpMkLst>
        </pc:cxnChg>
      </pc:sldChg>
      <pc:sldChg chg="addSp modSp mod setBg addAnim">
        <pc:chgData name="Corey Edwards" userId="S::corey.edwards@uwtsd.ac.uk::7a967df3-e232-40a5-b10c-dee8f912d80a" providerId="AD" clId="Web-{BFCC26C5-1ED1-1E8B-3D6A-F92FF99503C0}" dt="2026-08-11T14:24:21.494" v="23"/>
        <pc:sldMkLst>
          <pc:docMk/>
          <pc:sldMk cId="122802552" sldId="272"/>
        </pc:sldMkLst>
        <pc:spChg chg="mod">
          <ac:chgData name="Corey Edwards" userId="S::corey.edwards@uwtsd.ac.uk::7a967df3-e232-40a5-b10c-dee8f912d80a" providerId="AD" clId="Web-{BFCC26C5-1ED1-1E8B-3D6A-F92FF99503C0}" dt="2026-08-11T14:24:21.494" v="23"/>
          <ac:spMkLst>
            <pc:docMk/>
            <pc:sldMk cId="122802552" sldId="272"/>
            <ac:spMk id="2" creationId="{6C85AC35-F6B8-B139-BE6C-EDCACC551F51}"/>
          </ac:spMkLst>
        </pc:spChg>
        <pc:spChg chg="mod">
          <ac:chgData name="Corey Edwards" userId="S::corey.edwards@uwtsd.ac.uk::7a967df3-e232-40a5-b10c-dee8f912d80a" providerId="AD" clId="Web-{BFCC26C5-1ED1-1E8B-3D6A-F92FF99503C0}" dt="2026-08-11T14:24:21.494" v="23"/>
          <ac:spMkLst>
            <pc:docMk/>
            <pc:sldMk cId="122802552" sldId="272"/>
            <ac:spMk id="3" creationId="{A44F87B3-D725-5E99-44A7-0B514FEE4586}"/>
          </ac:spMkLst>
        </pc:spChg>
        <pc:spChg chg="add">
          <ac:chgData name="Corey Edwards" userId="S::corey.edwards@uwtsd.ac.uk::7a967df3-e232-40a5-b10c-dee8f912d80a" providerId="AD" clId="Web-{BFCC26C5-1ED1-1E8B-3D6A-F92FF99503C0}" dt="2026-08-11T14:24:21.494" v="23"/>
          <ac:spMkLst>
            <pc:docMk/>
            <pc:sldMk cId="122802552" sldId="272"/>
            <ac:spMk id="9" creationId="{BF02845A-8571-40C5-9F56-8F9B3F7C4E4C}"/>
          </ac:spMkLst>
        </pc:spChg>
        <pc:picChg chg="add">
          <ac:chgData name="Corey Edwards" userId="S::corey.edwards@uwtsd.ac.uk::7a967df3-e232-40a5-b10c-dee8f912d80a" providerId="AD" clId="Web-{BFCC26C5-1ED1-1E8B-3D6A-F92FF99503C0}" dt="2026-08-11T14:24:21.494" v="23"/>
          <ac:picMkLst>
            <pc:docMk/>
            <pc:sldMk cId="122802552" sldId="272"/>
            <ac:picMk id="5" creationId="{D937F0FB-D0B7-1F2E-1354-D757DD4DF04C}"/>
          </ac:picMkLst>
        </pc:picChg>
        <pc:cxnChg chg="add">
          <ac:chgData name="Corey Edwards" userId="S::corey.edwards@uwtsd.ac.uk::7a967df3-e232-40a5-b10c-dee8f912d80a" providerId="AD" clId="Web-{BFCC26C5-1ED1-1E8B-3D6A-F92FF99503C0}" dt="2026-08-11T14:24:21.494" v="23"/>
          <ac:cxnSpMkLst>
            <pc:docMk/>
            <pc:sldMk cId="122802552" sldId="272"/>
            <ac:cxnSpMk id="11" creationId="{F30BB598-81B4-41BB-BC44-CD9C29AE2EAB}"/>
          </ac:cxnSpMkLst>
        </pc:cxnChg>
      </pc:sldChg>
      <pc:sldChg chg="addSp delSp modSp mod setBg">
        <pc:chgData name="Corey Edwards" userId="S::corey.edwards@uwtsd.ac.uk::7a967df3-e232-40a5-b10c-dee8f912d80a" providerId="AD" clId="Web-{BFCC26C5-1ED1-1E8B-3D6A-F92FF99503C0}" dt="2026-08-11T14:24:25.479" v="24"/>
        <pc:sldMkLst>
          <pc:docMk/>
          <pc:sldMk cId="2435229778" sldId="273"/>
        </pc:sldMkLst>
        <pc:spChg chg="mod">
          <ac:chgData name="Corey Edwards" userId="S::corey.edwards@uwtsd.ac.uk::7a967df3-e232-40a5-b10c-dee8f912d80a" providerId="AD" clId="Web-{BFCC26C5-1ED1-1E8B-3D6A-F92FF99503C0}" dt="2026-08-11T14:24:25.479" v="24"/>
          <ac:spMkLst>
            <pc:docMk/>
            <pc:sldMk cId="2435229778" sldId="273"/>
            <ac:spMk id="2" creationId="{4BC61F5B-6BC0-8B91-E111-BB7C736143E9}"/>
          </ac:spMkLst>
        </pc:spChg>
        <pc:spChg chg="del">
          <ac:chgData name="Corey Edwards" userId="S::corey.edwards@uwtsd.ac.uk::7a967df3-e232-40a5-b10c-dee8f912d80a" providerId="AD" clId="Web-{BFCC26C5-1ED1-1E8B-3D6A-F92FF99503C0}" dt="2026-08-11T14:24:25.479" v="24"/>
          <ac:spMkLst>
            <pc:docMk/>
            <pc:sldMk cId="2435229778" sldId="273"/>
            <ac:spMk id="3" creationId="{1657B63C-3C0C-1A22-9CFB-8833136F1287}"/>
          </ac:spMkLst>
        </pc:spChg>
        <pc:spChg chg="add">
          <ac:chgData name="Corey Edwards" userId="S::corey.edwards@uwtsd.ac.uk::7a967df3-e232-40a5-b10c-dee8f912d80a" providerId="AD" clId="Web-{BFCC26C5-1ED1-1E8B-3D6A-F92FF99503C0}" dt="2026-08-11T14:24:25.479" v="24"/>
          <ac:spMkLst>
            <pc:docMk/>
            <pc:sldMk cId="2435229778" sldId="273"/>
            <ac:spMk id="9" creationId="{ABE3B514-83FE-45D4-988C-78925DD13254}"/>
          </ac:spMkLst>
        </pc:spChg>
        <pc:graphicFrameChg chg="add">
          <ac:chgData name="Corey Edwards" userId="S::corey.edwards@uwtsd.ac.uk::7a967df3-e232-40a5-b10c-dee8f912d80a" providerId="AD" clId="Web-{BFCC26C5-1ED1-1E8B-3D6A-F92FF99503C0}" dt="2026-08-11T14:24:25.479" v="24"/>
          <ac:graphicFrameMkLst>
            <pc:docMk/>
            <pc:sldMk cId="2435229778" sldId="273"/>
            <ac:graphicFrameMk id="5" creationId="{22D9C89F-E42E-459E-F8AE-2FCA3A9391DC}"/>
          </ac:graphicFrameMkLst>
        </pc:graphicFrameChg>
        <pc:cxnChg chg="add">
          <ac:chgData name="Corey Edwards" userId="S::corey.edwards@uwtsd.ac.uk::7a967df3-e232-40a5-b10c-dee8f912d80a" providerId="AD" clId="Web-{BFCC26C5-1ED1-1E8B-3D6A-F92FF99503C0}" dt="2026-08-11T14:24:25.479" v="24"/>
          <ac:cxnSpMkLst>
            <pc:docMk/>
            <pc:sldMk cId="2435229778" sldId="273"/>
            <ac:cxnSpMk id="11" creationId="{787CBF7F-92AD-42B8-AA3E-C4AF7A2AD3E8}"/>
          </ac:cxnSpMkLst>
        </pc:cxnChg>
      </pc:sldChg>
      <pc:sldChg chg="addSp delSp modSp mod setBg">
        <pc:chgData name="Corey Edwards" userId="S::corey.edwards@uwtsd.ac.uk::7a967df3-e232-40a5-b10c-dee8f912d80a" providerId="AD" clId="Web-{BFCC26C5-1ED1-1E8B-3D6A-F92FF99503C0}" dt="2026-08-11T14:25:21.684" v="28"/>
        <pc:sldMkLst>
          <pc:docMk/>
          <pc:sldMk cId="2294596520" sldId="274"/>
        </pc:sldMkLst>
        <pc:spChg chg="mod">
          <ac:chgData name="Corey Edwards" userId="S::corey.edwards@uwtsd.ac.uk::7a967df3-e232-40a5-b10c-dee8f912d80a" providerId="AD" clId="Web-{BFCC26C5-1ED1-1E8B-3D6A-F92FF99503C0}" dt="2026-08-11T14:25:21.684" v="28"/>
          <ac:spMkLst>
            <pc:docMk/>
            <pc:sldMk cId="2294596520" sldId="274"/>
            <ac:spMk id="2" creationId="{E863B70F-6CA9-CF40-CB5D-3B04674B7205}"/>
          </ac:spMkLst>
        </pc:spChg>
        <pc:spChg chg="del mod">
          <ac:chgData name="Corey Edwards" userId="S::corey.edwards@uwtsd.ac.uk::7a967df3-e232-40a5-b10c-dee8f912d80a" providerId="AD" clId="Web-{BFCC26C5-1ED1-1E8B-3D6A-F92FF99503C0}" dt="2026-08-11T14:25:21.684" v="28"/>
          <ac:spMkLst>
            <pc:docMk/>
            <pc:sldMk cId="2294596520" sldId="274"/>
            <ac:spMk id="3" creationId="{07421F9C-8B99-195D-76C6-05FB61E15084}"/>
          </ac:spMkLst>
        </pc:spChg>
        <pc:spChg chg="add">
          <ac:chgData name="Corey Edwards" userId="S::corey.edwards@uwtsd.ac.uk::7a967df3-e232-40a5-b10c-dee8f912d80a" providerId="AD" clId="Web-{BFCC26C5-1ED1-1E8B-3D6A-F92FF99503C0}" dt="2026-08-11T14:25:21.684" v="28"/>
          <ac:spMkLst>
            <pc:docMk/>
            <pc:sldMk cId="2294596520" sldId="274"/>
            <ac:spMk id="9" creationId="{E0BA761B-DE6B-4078-B4C9-0FFE37D23862}"/>
          </ac:spMkLst>
        </pc:spChg>
        <pc:graphicFrameChg chg="add">
          <ac:chgData name="Corey Edwards" userId="S::corey.edwards@uwtsd.ac.uk::7a967df3-e232-40a5-b10c-dee8f912d80a" providerId="AD" clId="Web-{BFCC26C5-1ED1-1E8B-3D6A-F92FF99503C0}" dt="2026-08-11T14:25:21.684" v="28"/>
          <ac:graphicFrameMkLst>
            <pc:docMk/>
            <pc:sldMk cId="2294596520" sldId="274"/>
            <ac:graphicFrameMk id="5" creationId="{7A955812-1CE8-2D55-318C-1A1C99A6C3B1}"/>
          </ac:graphicFrameMkLst>
        </pc:graphicFrameChg>
        <pc:cxnChg chg="add">
          <ac:chgData name="Corey Edwards" userId="S::corey.edwards@uwtsd.ac.uk::7a967df3-e232-40a5-b10c-dee8f912d80a" providerId="AD" clId="Web-{BFCC26C5-1ED1-1E8B-3D6A-F92FF99503C0}" dt="2026-08-11T14:25:21.684" v="28"/>
          <ac:cxnSpMkLst>
            <pc:docMk/>
            <pc:sldMk cId="2294596520" sldId="274"/>
            <ac:cxnSpMk id="11" creationId="{05C630D5-1ADF-4994-883A-6501F0DFCFA0}"/>
          </ac:cxnSpMkLst>
        </pc:cxnChg>
      </pc:sldChg>
      <pc:sldChg chg="del">
        <pc:chgData name="Corey Edwards" userId="S::corey.edwards@uwtsd.ac.uk::7a967df3-e232-40a5-b10c-dee8f912d80a" providerId="AD" clId="Web-{BFCC26C5-1ED1-1E8B-3D6A-F92FF99503C0}" dt="2026-08-11T14:25:28.043" v="29"/>
        <pc:sldMkLst>
          <pc:docMk/>
          <pc:sldMk cId="3412337192" sldId="275"/>
        </pc:sldMkLst>
      </pc:sldChg>
      <pc:sldChg chg="addSp delSp modSp mod setBg">
        <pc:chgData name="Corey Edwards" userId="S::corey.edwards@uwtsd.ac.uk::7a967df3-e232-40a5-b10c-dee8f912d80a" providerId="AD" clId="Web-{BFCC26C5-1ED1-1E8B-3D6A-F92FF99503C0}" dt="2026-08-11T14:25:31.356" v="30"/>
        <pc:sldMkLst>
          <pc:docMk/>
          <pc:sldMk cId="2338082310" sldId="276"/>
        </pc:sldMkLst>
        <pc:spChg chg="mod">
          <ac:chgData name="Corey Edwards" userId="S::corey.edwards@uwtsd.ac.uk::7a967df3-e232-40a5-b10c-dee8f912d80a" providerId="AD" clId="Web-{BFCC26C5-1ED1-1E8B-3D6A-F92FF99503C0}" dt="2026-08-11T14:25:31.356" v="30"/>
          <ac:spMkLst>
            <pc:docMk/>
            <pc:sldMk cId="2338082310" sldId="276"/>
            <ac:spMk id="2" creationId="{751B28DD-1350-8448-15C6-6C8A626C642C}"/>
          </ac:spMkLst>
        </pc:spChg>
        <pc:spChg chg="del">
          <ac:chgData name="Corey Edwards" userId="S::corey.edwards@uwtsd.ac.uk::7a967df3-e232-40a5-b10c-dee8f912d80a" providerId="AD" clId="Web-{BFCC26C5-1ED1-1E8B-3D6A-F92FF99503C0}" dt="2026-08-11T14:25:31.356" v="30"/>
          <ac:spMkLst>
            <pc:docMk/>
            <pc:sldMk cId="2338082310" sldId="276"/>
            <ac:spMk id="3" creationId="{0051D7D1-8A8A-B076-969B-2C3E809D370E}"/>
          </ac:spMkLst>
        </pc:spChg>
        <pc:spChg chg="add">
          <ac:chgData name="Corey Edwards" userId="S::corey.edwards@uwtsd.ac.uk::7a967df3-e232-40a5-b10c-dee8f912d80a" providerId="AD" clId="Web-{BFCC26C5-1ED1-1E8B-3D6A-F92FF99503C0}" dt="2026-08-11T14:25:31.356" v="30"/>
          <ac:spMkLst>
            <pc:docMk/>
            <pc:sldMk cId="2338082310" sldId="276"/>
            <ac:spMk id="9" creationId="{ABE3B514-83FE-45D4-988C-78925DD13254}"/>
          </ac:spMkLst>
        </pc:spChg>
        <pc:graphicFrameChg chg="add">
          <ac:chgData name="Corey Edwards" userId="S::corey.edwards@uwtsd.ac.uk::7a967df3-e232-40a5-b10c-dee8f912d80a" providerId="AD" clId="Web-{BFCC26C5-1ED1-1E8B-3D6A-F92FF99503C0}" dt="2026-08-11T14:25:31.356" v="30"/>
          <ac:graphicFrameMkLst>
            <pc:docMk/>
            <pc:sldMk cId="2338082310" sldId="276"/>
            <ac:graphicFrameMk id="5" creationId="{0FD9B852-6056-43F0-66FF-C4EE1306B4FE}"/>
          </ac:graphicFrameMkLst>
        </pc:graphicFrameChg>
        <pc:cxnChg chg="add">
          <ac:chgData name="Corey Edwards" userId="S::corey.edwards@uwtsd.ac.uk::7a967df3-e232-40a5-b10c-dee8f912d80a" providerId="AD" clId="Web-{BFCC26C5-1ED1-1E8B-3D6A-F92FF99503C0}" dt="2026-08-11T14:25:31.356" v="30"/>
          <ac:cxnSpMkLst>
            <pc:docMk/>
            <pc:sldMk cId="2338082310" sldId="276"/>
            <ac:cxnSpMk id="11" creationId="{787CBF7F-92AD-42B8-AA3E-C4AF7A2AD3E8}"/>
          </ac:cxnSpMkLst>
        </pc:cxnChg>
      </pc:sldChg>
      <pc:sldChg chg="addSp delSp modSp mod setBg">
        <pc:chgData name="Corey Edwards" userId="S::corey.edwards@uwtsd.ac.uk::7a967df3-e232-40a5-b10c-dee8f912d80a" providerId="AD" clId="Web-{BFCC26C5-1ED1-1E8B-3D6A-F92FF99503C0}" dt="2026-08-11T14:25:35.903" v="31"/>
        <pc:sldMkLst>
          <pc:docMk/>
          <pc:sldMk cId="3385335497" sldId="277"/>
        </pc:sldMkLst>
        <pc:spChg chg="mod">
          <ac:chgData name="Corey Edwards" userId="S::corey.edwards@uwtsd.ac.uk::7a967df3-e232-40a5-b10c-dee8f912d80a" providerId="AD" clId="Web-{BFCC26C5-1ED1-1E8B-3D6A-F92FF99503C0}" dt="2026-08-11T14:25:35.903" v="31"/>
          <ac:spMkLst>
            <pc:docMk/>
            <pc:sldMk cId="3385335497" sldId="277"/>
            <ac:spMk id="2" creationId="{BC1EF07A-F7F5-6BE6-CB1D-0C10500D5AFB}"/>
          </ac:spMkLst>
        </pc:spChg>
        <pc:spChg chg="del">
          <ac:chgData name="Corey Edwards" userId="S::corey.edwards@uwtsd.ac.uk::7a967df3-e232-40a5-b10c-dee8f912d80a" providerId="AD" clId="Web-{BFCC26C5-1ED1-1E8B-3D6A-F92FF99503C0}" dt="2026-08-11T14:25:35.903" v="31"/>
          <ac:spMkLst>
            <pc:docMk/>
            <pc:sldMk cId="3385335497" sldId="277"/>
            <ac:spMk id="3" creationId="{E967F31D-5FBC-09A4-8CF4-E040C05D4D44}"/>
          </ac:spMkLst>
        </pc:spChg>
        <pc:spChg chg="add">
          <ac:chgData name="Corey Edwards" userId="S::corey.edwards@uwtsd.ac.uk::7a967df3-e232-40a5-b10c-dee8f912d80a" providerId="AD" clId="Web-{BFCC26C5-1ED1-1E8B-3D6A-F92FF99503C0}" dt="2026-08-11T14:25:35.903" v="31"/>
          <ac:spMkLst>
            <pc:docMk/>
            <pc:sldMk cId="3385335497" sldId="277"/>
            <ac:spMk id="9" creationId="{ABE3B514-83FE-45D4-988C-78925DD13254}"/>
          </ac:spMkLst>
        </pc:spChg>
        <pc:graphicFrameChg chg="add">
          <ac:chgData name="Corey Edwards" userId="S::corey.edwards@uwtsd.ac.uk::7a967df3-e232-40a5-b10c-dee8f912d80a" providerId="AD" clId="Web-{BFCC26C5-1ED1-1E8B-3D6A-F92FF99503C0}" dt="2026-08-11T14:25:35.903" v="31"/>
          <ac:graphicFrameMkLst>
            <pc:docMk/>
            <pc:sldMk cId="3385335497" sldId="277"/>
            <ac:graphicFrameMk id="5" creationId="{018F4B28-A861-885B-4C9F-F89F20F90C25}"/>
          </ac:graphicFrameMkLst>
        </pc:graphicFrameChg>
        <pc:cxnChg chg="add">
          <ac:chgData name="Corey Edwards" userId="S::corey.edwards@uwtsd.ac.uk::7a967df3-e232-40a5-b10c-dee8f912d80a" providerId="AD" clId="Web-{BFCC26C5-1ED1-1E8B-3D6A-F92FF99503C0}" dt="2026-08-11T14:25:35.903" v="31"/>
          <ac:cxnSpMkLst>
            <pc:docMk/>
            <pc:sldMk cId="3385335497" sldId="277"/>
            <ac:cxnSpMk id="11" creationId="{787CBF7F-92AD-42B8-AA3E-C4AF7A2AD3E8}"/>
          </ac:cxnSpMkLst>
        </pc:cxnChg>
      </pc:sldChg>
      <pc:sldChg chg="addSp modSp mod setBg">
        <pc:chgData name="Corey Edwards" userId="S::corey.edwards@uwtsd.ac.uk::7a967df3-e232-40a5-b10c-dee8f912d80a" providerId="AD" clId="Web-{BFCC26C5-1ED1-1E8B-3D6A-F92FF99503C0}" dt="2026-08-11T14:25:39.669" v="32"/>
        <pc:sldMkLst>
          <pc:docMk/>
          <pc:sldMk cId="3484631807" sldId="278"/>
        </pc:sldMkLst>
        <pc:spChg chg="mod">
          <ac:chgData name="Corey Edwards" userId="S::corey.edwards@uwtsd.ac.uk::7a967df3-e232-40a5-b10c-dee8f912d80a" providerId="AD" clId="Web-{BFCC26C5-1ED1-1E8B-3D6A-F92FF99503C0}" dt="2026-08-11T14:25:39.669" v="32"/>
          <ac:spMkLst>
            <pc:docMk/>
            <pc:sldMk cId="3484631807" sldId="278"/>
            <ac:spMk id="2" creationId="{1F280DA5-9F21-1960-76CA-A5E83061586A}"/>
          </ac:spMkLst>
        </pc:spChg>
        <pc:spChg chg="mod">
          <ac:chgData name="Corey Edwards" userId="S::corey.edwards@uwtsd.ac.uk::7a967df3-e232-40a5-b10c-dee8f912d80a" providerId="AD" clId="Web-{BFCC26C5-1ED1-1E8B-3D6A-F92FF99503C0}" dt="2026-08-11T14:25:39.669" v="32"/>
          <ac:spMkLst>
            <pc:docMk/>
            <pc:sldMk cId="3484631807" sldId="278"/>
            <ac:spMk id="3" creationId="{19C16949-3E63-93F7-CA4F-A2812A1125B9}"/>
          </ac:spMkLst>
        </pc:spChg>
        <pc:spChg chg="add">
          <ac:chgData name="Corey Edwards" userId="S::corey.edwards@uwtsd.ac.uk::7a967df3-e232-40a5-b10c-dee8f912d80a" providerId="AD" clId="Web-{BFCC26C5-1ED1-1E8B-3D6A-F92FF99503C0}" dt="2026-08-11T14:25:39.669" v="32"/>
          <ac:spMkLst>
            <pc:docMk/>
            <pc:sldMk cId="3484631807" sldId="278"/>
            <ac:spMk id="11" creationId="{F69F96FE-C3F5-4F02-8428-78ADCB975ED9}"/>
          </ac:spMkLst>
        </pc:spChg>
        <pc:spChg chg="add">
          <ac:chgData name="Corey Edwards" userId="S::corey.edwards@uwtsd.ac.uk::7a967df3-e232-40a5-b10c-dee8f912d80a" providerId="AD" clId="Web-{BFCC26C5-1ED1-1E8B-3D6A-F92FF99503C0}" dt="2026-08-11T14:25:39.669" v="32"/>
          <ac:spMkLst>
            <pc:docMk/>
            <pc:sldMk cId="3484631807" sldId="278"/>
            <ac:spMk id="13" creationId="{F80C6B76-4D7E-4FE2-84E4-C4734B2B49EE}"/>
          </ac:spMkLst>
        </pc:spChg>
        <pc:picChg chg="add">
          <ac:chgData name="Corey Edwards" userId="S::corey.edwards@uwtsd.ac.uk::7a967df3-e232-40a5-b10c-dee8f912d80a" providerId="AD" clId="Web-{BFCC26C5-1ED1-1E8B-3D6A-F92FF99503C0}" dt="2026-08-11T14:25:39.669" v="32"/>
          <ac:picMkLst>
            <pc:docMk/>
            <pc:sldMk cId="3484631807" sldId="278"/>
            <ac:picMk id="5" creationId="{6E52A95F-8811-AC5A-8046-35E102278C8A}"/>
          </ac:picMkLst>
        </pc:picChg>
        <pc:cxnChg chg="add">
          <ac:chgData name="Corey Edwards" userId="S::corey.edwards@uwtsd.ac.uk::7a967df3-e232-40a5-b10c-dee8f912d80a" providerId="AD" clId="Web-{BFCC26C5-1ED1-1E8B-3D6A-F92FF99503C0}" dt="2026-08-11T14:25:39.669" v="32"/>
          <ac:cxnSpMkLst>
            <pc:docMk/>
            <pc:sldMk cId="3484631807" sldId="278"/>
            <ac:cxnSpMk id="9" creationId="{EAD4CCDA-06BF-4D2A-B44F-195AEC0B5B22}"/>
          </ac:cxnSpMkLst>
        </pc:cxnChg>
        <pc:cxnChg chg="add">
          <ac:chgData name="Corey Edwards" userId="S::corey.edwards@uwtsd.ac.uk::7a967df3-e232-40a5-b10c-dee8f912d80a" providerId="AD" clId="Web-{BFCC26C5-1ED1-1E8B-3D6A-F92FF99503C0}" dt="2026-08-11T14:25:39.669" v="32"/>
          <ac:cxnSpMkLst>
            <pc:docMk/>
            <pc:sldMk cId="3484631807" sldId="278"/>
            <ac:cxnSpMk id="15" creationId="{16BEECB0-0766-4C59-B86E-5D26B7D8EF4D}"/>
          </ac:cxnSpMkLst>
        </pc:cxnChg>
      </pc:sldChg>
      <pc:sldChg chg="addSp delSp modSp mod setBg">
        <pc:chgData name="Corey Edwards" userId="S::corey.edwards@uwtsd.ac.uk::7a967df3-e232-40a5-b10c-dee8f912d80a" providerId="AD" clId="Web-{BFCC26C5-1ED1-1E8B-3D6A-F92FF99503C0}" dt="2026-08-11T14:25:52.529" v="35" actId="20577"/>
        <pc:sldMkLst>
          <pc:docMk/>
          <pc:sldMk cId="447949393" sldId="280"/>
        </pc:sldMkLst>
        <pc:spChg chg="mod">
          <ac:chgData name="Corey Edwards" userId="S::corey.edwards@uwtsd.ac.uk::7a967df3-e232-40a5-b10c-dee8f912d80a" providerId="AD" clId="Web-{BFCC26C5-1ED1-1E8B-3D6A-F92FF99503C0}" dt="2026-08-11T14:25:45.857" v="33"/>
          <ac:spMkLst>
            <pc:docMk/>
            <pc:sldMk cId="447949393" sldId="280"/>
            <ac:spMk id="2" creationId="{320D5FD8-FF60-BAA3-00BF-D25522495945}"/>
          </ac:spMkLst>
        </pc:spChg>
        <pc:spChg chg="del">
          <ac:chgData name="Corey Edwards" userId="S::corey.edwards@uwtsd.ac.uk::7a967df3-e232-40a5-b10c-dee8f912d80a" providerId="AD" clId="Web-{BFCC26C5-1ED1-1E8B-3D6A-F92FF99503C0}" dt="2026-08-11T14:25:45.857" v="33"/>
          <ac:spMkLst>
            <pc:docMk/>
            <pc:sldMk cId="447949393" sldId="280"/>
            <ac:spMk id="3" creationId="{3CAEBE80-1308-61A8-FC2A-8D14E197BFD7}"/>
          </ac:spMkLst>
        </pc:spChg>
        <pc:spChg chg="add">
          <ac:chgData name="Corey Edwards" userId="S::corey.edwards@uwtsd.ac.uk::7a967df3-e232-40a5-b10c-dee8f912d80a" providerId="AD" clId="Web-{BFCC26C5-1ED1-1E8B-3D6A-F92FF99503C0}" dt="2026-08-11T14:25:45.857" v="33"/>
          <ac:spMkLst>
            <pc:docMk/>
            <pc:sldMk cId="447949393" sldId="280"/>
            <ac:spMk id="9" creationId="{ABE3B514-83FE-45D4-988C-78925DD13254}"/>
          </ac:spMkLst>
        </pc:spChg>
        <pc:graphicFrameChg chg="add modGraphic">
          <ac:chgData name="Corey Edwards" userId="S::corey.edwards@uwtsd.ac.uk::7a967df3-e232-40a5-b10c-dee8f912d80a" providerId="AD" clId="Web-{BFCC26C5-1ED1-1E8B-3D6A-F92FF99503C0}" dt="2026-08-11T14:25:52.529" v="35" actId="20577"/>
          <ac:graphicFrameMkLst>
            <pc:docMk/>
            <pc:sldMk cId="447949393" sldId="280"/>
            <ac:graphicFrameMk id="5" creationId="{539EE5F0-A35A-A952-3DB0-A063D26D67B1}"/>
          </ac:graphicFrameMkLst>
        </pc:graphicFrameChg>
        <pc:cxnChg chg="add">
          <ac:chgData name="Corey Edwards" userId="S::corey.edwards@uwtsd.ac.uk::7a967df3-e232-40a5-b10c-dee8f912d80a" providerId="AD" clId="Web-{BFCC26C5-1ED1-1E8B-3D6A-F92FF99503C0}" dt="2026-08-11T14:25:45.857" v="33"/>
          <ac:cxnSpMkLst>
            <pc:docMk/>
            <pc:sldMk cId="447949393" sldId="280"/>
            <ac:cxnSpMk id="11" creationId="{787CBF7F-92AD-42B8-AA3E-C4AF7A2AD3E8}"/>
          </ac:cxnSpMkLst>
        </pc:cxnChg>
      </pc:sldChg>
      <pc:sldChg chg="addSp delSp modSp mod setBg">
        <pc:chgData name="Corey Edwards" userId="S::corey.edwards@uwtsd.ac.uk::7a967df3-e232-40a5-b10c-dee8f912d80a" providerId="AD" clId="Web-{BFCC26C5-1ED1-1E8B-3D6A-F92FF99503C0}" dt="2026-08-11T14:26:00.138" v="36"/>
        <pc:sldMkLst>
          <pc:docMk/>
          <pc:sldMk cId="3611081527" sldId="281"/>
        </pc:sldMkLst>
        <pc:spChg chg="mod">
          <ac:chgData name="Corey Edwards" userId="S::corey.edwards@uwtsd.ac.uk::7a967df3-e232-40a5-b10c-dee8f912d80a" providerId="AD" clId="Web-{BFCC26C5-1ED1-1E8B-3D6A-F92FF99503C0}" dt="2026-08-11T14:26:00.138" v="36"/>
          <ac:spMkLst>
            <pc:docMk/>
            <pc:sldMk cId="3611081527" sldId="281"/>
            <ac:spMk id="2" creationId="{1168E5DA-0CBB-D1AA-56FC-4E367D017020}"/>
          </ac:spMkLst>
        </pc:spChg>
        <pc:spChg chg="del">
          <ac:chgData name="Corey Edwards" userId="S::corey.edwards@uwtsd.ac.uk::7a967df3-e232-40a5-b10c-dee8f912d80a" providerId="AD" clId="Web-{BFCC26C5-1ED1-1E8B-3D6A-F92FF99503C0}" dt="2026-08-11T14:26:00.138" v="36"/>
          <ac:spMkLst>
            <pc:docMk/>
            <pc:sldMk cId="3611081527" sldId="281"/>
            <ac:spMk id="3" creationId="{6402042E-614C-253F-F20E-6283AE24BA12}"/>
          </ac:spMkLst>
        </pc:spChg>
        <pc:spChg chg="add">
          <ac:chgData name="Corey Edwards" userId="S::corey.edwards@uwtsd.ac.uk::7a967df3-e232-40a5-b10c-dee8f912d80a" providerId="AD" clId="Web-{BFCC26C5-1ED1-1E8B-3D6A-F92FF99503C0}" dt="2026-08-11T14:26:00.138" v="36"/>
          <ac:spMkLst>
            <pc:docMk/>
            <pc:sldMk cId="3611081527" sldId="281"/>
            <ac:spMk id="9" creationId="{ABE3B514-83FE-45D4-988C-78925DD13254}"/>
          </ac:spMkLst>
        </pc:spChg>
        <pc:graphicFrameChg chg="add">
          <ac:chgData name="Corey Edwards" userId="S::corey.edwards@uwtsd.ac.uk::7a967df3-e232-40a5-b10c-dee8f912d80a" providerId="AD" clId="Web-{BFCC26C5-1ED1-1E8B-3D6A-F92FF99503C0}" dt="2026-08-11T14:26:00.138" v="36"/>
          <ac:graphicFrameMkLst>
            <pc:docMk/>
            <pc:sldMk cId="3611081527" sldId="281"/>
            <ac:graphicFrameMk id="5" creationId="{522F03C8-C5FE-3F61-2BB0-BFD0FBECC9A7}"/>
          </ac:graphicFrameMkLst>
        </pc:graphicFrameChg>
        <pc:cxnChg chg="add">
          <ac:chgData name="Corey Edwards" userId="S::corey.edwards@uwtsd.ac.uk::7a967df3-e232-40a5-b10c-dee8f912d80a" providerId="AD" clId="Web-{BFCC26C5-1ED1-1E8B-3D6A-F92FF99503C0}" dt="2026-08-11T14:26:00.138" v="36"/>
          <ac:cxnSpMkLst>
            <pc:docMk/>
            <pc:sldMk cId="3611081527" sldId="281"/>
            <ac:cxnSpMk id="11" creationId="{787CBF7F-92AD-42B8-AA3E-C4AF7A2AD3E8}"/>
          </ac:cxnSpMkLst>
        </pc:cxnChg>
      </pc:sldChg>
      <pc:sldChg chg="addSp modSp mod setBg">
        <pc:chgData name="Corey Edwards" userId="S::corey.edwards@uwtsd.ac.uk::7a967df3-e232-40a5-b10c-dee8f912d80a" providerId="AD" clId="Web-{BFCC26C5-1ED1-1E8B-3D6A-F92FF99503C0}" dt="2026-08-11T14:26:08.170" v="37"/>
        <pc:sldMkLst>
          <pc:docMk/>
          <pc:sldMk cId="2805473443" sldId="297"/>
        </pc:sldMkLst>
        <pc:spChg chg="mod">
          <ac:chgData name="Corey Edwards" userId="S::corey.edwards@uwtsd.ac.uk::7a967df3-e232-40a5-b10c-dee8f912d80a" providerId="AD" clId="Web-{BFCC26C5-1ED1-1E8B-3D6A-F92FF99503C0}" dt="2026-08-11T14:26:08.170" v="37"/>
          <ac:spMkLst>
            <pc:docMk/>
            <pc:sldMk cId="2805473443" sldId="297"/>
            <ac:spMk id="2" creationId="{6B3323E3-63ED-8D23-C247-EA97371C9A87}"/>
          </ac:spMkLst>
        </pc:spChg>
        <pc:spChg chg="mod">
          <ac:chgData name="Corey Edwards" userId="S::corey.edwards@uwtsd.ac.uk::7a967df3-e232-40a5-b10c-dee8f912d80a" providerId="AD" clId="Web-{BFCC26C5-1ED1-1E8B-3D6A-F92FF99503C0}" dt="2026-08-11T14:26:08.170" v="37"/>
          <ac:spMkLst>
            <pc:docMk/>
            <pc:sldMk cId="2805473443" sldId="297"/>
            <ac:spMk id="3" creationId="{837202A0-7523-B13F-2FD8-982D45DF11CB}"/>
          </ac:spMkLst>
        </pc:spChg>
        <pc:spChg chg="add">
          <ac:chgData name="Corey Edwards" userId="S::corey.edwards@uwtsd.ac.uk::7a967df3-e232-40a5-b10c-dee8f912d80a" providerId="AD" clId="Web-{BFCC26C5-1ED1-1E8B-3D6A-F92FF99503C0}" dt="2026-08-11T14:26:08.170" v="37"/>
          <ac:spMkLst>
            <pc:docMk/>
            <pc:sldMk cId="2805473443" sldId="297"/>
            <ac:spMk id="9" creationId="{BF02845A-8571-40C5-9F56-8F9B3F7C4E4C}"/>
          </ac:spMkLst>
        </pc:spChg>
        <pc:picChg chg="add">
          <ac:chgData name="Corey Edwards" userId="S::corey.edwards@uwtsd.ac.uk::7a967df3-e232-40a5-b10c-dee8f912d80a" providerId="AD" clId="Web-{BFCC26C5-1ED1-1E8B-3D6A-F92FF99503C0}" dt="2026-08-11T14:26:08.170" v="37"/>
          <ac:picMkLst>
            <pc:docMk/>
            <pc:sldMk cId="2805473443" sldId="297"/>
            <ac:picMk id="5" creationId="{5DFD40BC-7735-5D7F-B166-7908CE9C5223}"/>
          </ac:picMkLst>
        </pc:picChg>
        <pc:cxnChg chg="add">
          <ac:chgData name="Corey Edwards" userId="S::corey.edwards@uwtsd.ac.uk::7a967df3-e232-40a5-b10c-dee8f912d80a" providerId="AD" clId="Web-{BFCC26C5-1ED1-1E8B-3D6A-F92FF99503C0}" dt="2026-08-11T14:26:08.170" v="37"/>
          <ac:cxnSpMkLst>
            <pc:docMk/>
            <pc:sldMk cId="2805473443" sldId="297"/>
            <ac:cxnSpMk id="11" creationId="{F30BB598-81B4-41BB-BC44-CD9C29AE2EAB}"/>
          </ac:cxnSpMkLst>
        </pc:cxnChg>
      </pc:sldChg>
    </pc:docChg>
  </pc:docChgLst>
  <pc:docChgLst>
    <pc:chgData name="Corey Edwards" userId="S::corey.edwards@uwtsd.ac.uk::7a967df3-e232-40a5-b10c-dee8f912d80a" providerId="AD" clId="Web-{42198C78-683C-C712-4C09-486644D02D83}"/>
    <pc:docChg chg="addSld delSld modSld addMainMaster delMainMaster">
      <pc:chgData name="Corey Edwards" userId="S::corey.edwards@uwtsd.ac.uk::7a967df3-e232-40a5-b10c-dee8f912d80a" providerId="AD" clId="Web-{42198C78-683C-C712-4C09-486644D02D83}" dt="2026-08-11T10:46:38.506" v="998" actId="20577"/>
      <pc:docMkLst>
        <pc:docMk/>
      </pc:docMkLst>
      <pc:sldChg chg="addSp modSp mod setBg modClrScheme chgLayout">
        <pc:chgData name="Corey Edwards" userId="S::corey.edwards@uwtsd.ac.uk::7a967df3-e232-40a5-b10c-dee8f912d80a" providerId="AD" clId="Web-{42198C78-683C-C712-4C09-486644D02D83}" dt="2026-08-11T09:21:18.235" v="27"/>
        <pc:sldMkLst>
          <pc:docMk/>
          <pc:sldMk cId="109857222" sldId="256"/>
        </pc:sldMkLst>
        <pc:spChg chg="mod">
          <ac:chgData name="Corey Edwards" userId="S::corey.edwards@uwtsd.ac.uk::7a967df3-e232-40a5-b10c-dee8f912d80a" providerId="AD" clId="Web-{42198C78-683C-C712-4C09-486644D02D83}" dt="2026-08-11T09:21:18.235" v="27"/>
          <ac:spMkLst>
            <pc:docMk/>
            <pc:sldMk cId="109857222" sldId="256"/>
            <ac:spMk id="2" creationId="{00000000-0000-0000-0000-000000000000}"/>
          </ac:spMkLst>
        </pc:spChg>
        <pc:spChg chg="mod">
          <ac:chgData name="Corey Edwards" userId="S::corey.edwards@uwtsd.ac.uk::7a967df3-e232-40a5-b10c-dee8f912d80a" providerId="AD" clId="Web-{42198C78-683C-C712-4C09-486644D02D83}" dt="2026-08-11T09:21:18.235" v="27"/>
          <ac:spMkLst>
            <pc:docMk/>
            <pc:sldMk cId="109857222" sldId="256"/>
            <ac:spMk id="3" creationId="{00000000-0000-0000-0000-000000000000}"/>
          </ac:spMkLst>
        </pc:spChg>
        <pc:spChg chg="add">
          <ac:chgData name="Corey Edwards" userId="S::corey.edwards@uwtsd.ac.uk::7a967df3-e232-40a5-b10c-dee8f912d80a" providerId="AD" clId="Web-{42198C78-683C-C712-4C09-486644D02D83}" dt="2026-08-11T09:21:18.235" v="27"/>
          <ac:spMkLst>
            <pc:docMk/>
            <pc:sldMk cId="109857222" sldId="256"/>
            <ac:spMk id="9" creationId="{E1BC5A67-118C-4E4F-B36D-98915F74798A}"/>
          </ac:spMkLst>
        </pc:spChg>
        <pc:spChg chg="add">
          <ac:chgData name="Corey Edwards" userId="S::corey.edwards@uwtsd.ac.uk::7a967df3-e232-40a5-b10c-dee8f912d80a" providerId="AD" clId="Web-{42198C78-683C-C712-4C09-486644D02D83}" dt="2026-08-11T09:21:18.235" v="27"/>
          <ac:spMkLst>
            <pc:docMk/>
            <pc:sldMk cId="109857222" sldId="256"/>
            <ac:spMk id="11" creationId="{820F8B35-FE0B-427D-9196-5DB8CC6971A9}"/>
          </ac:spMkLst>
        </pc:spChg>
        <pc:picChg chg="add">
          <ac:chgData name="Corey Edwards" userId="S::corey.edwards@uwtsd.ac.uk::7a967df3-e232-40a5-b10c-dee8f912d80a" providerId="AD" clId="Web-{42198C78-683C-C712-4C09-486644D02D83}" dt="2026-08-11T09:21:18.235" v="27"/>
          <ac:picMkLst>
            <pc:docMk/>
            <pc:sldMk cId="109857222" sldId="256"/>
            <ac:picMk id="4" creationId="{53A6831C-3F7E-614D-6EFB-E83CC5C04139}"/>
          </ac:picMkLst>
        </pc:picChg>
        <pc:cxnChg chg="add">
          <ac:chgData name="Corey Edwards" userId="S::corey.edwards@uwtsd.ac.uk::7a967df3-e232-40a5-b10c-dee8f912d80a" providerId="AD" clId="Web-{42198C78-683C-C712-4C09-486644D02D83}" dt="2026-08-11T09:21:18.235" v="27"/>
          <ac:cxnSpMkLst>
            <pc:docMk/>
            <pc:sldMk cId="109857222" sldId="256"/>
            <ac:cxnSpMk id="13" creationId="{EF59B18A-94FC-4D49-98EB-BEC65B321A63}"/>
          </ac:cxnSpMkLst>
        </pc:cxnChg>
      </pc:sldChg>
      <pc:sldChg chg="modSp new">
        <pc:chgData name="Corey Edwards" userId="S::corey.edwards@uwtsd.ac.uk::7a967df3-e232-40a5-b10c-dee8f912d80a" providerId="AD" clId="Web-{42198C78-683C-C712-4C09-486644D02D83}" dt="2026-08-11T09:21:52.361" v="51" actId="20577"/>
        <pc:sldMkLst>
          <pc:docMk/>
          <pc:sldMk cId="291500850" sldId="257"/>
        </pc:sldMkLst>
        <pc:spChg chg="mod">
          <ac:chgData name="Corey Edwards" userId="S::corey.edwards@uwtsd.ac.uk::7a967df3-e232-40a5-b10c-dee8f912d80a" providerId="AD" clId="Web-{42198C78-683C-C712-4C09-486644D02D83}" dt="2026-08-11T09:21:24.390" v="32" actId="20577"/>
          <ac:spMkLst>
            <pc:docMk/>
            <pc:sldMk cId="291500850" sldId="257"/>
            <ac:spMk id="2" creationId="{170307A2-0149-9AE4-246B-E1573FE2BC9F}"/>
          </ac:spMkLst>
        </pc:spChg>
        <pc:spChg chg="mod">
          <ac:chgData name="Corey Edwards" userId="S::corey.edwards@uwtsd.ac.uk::7a967df3-e232-40a5-b10c-dee8f912d80a" providerId="AD" clId="Web-{42198C78-683C-C712-4C09-486644D02D83}" dt="2026-08-11T09:21:52.361" v="51" actId="20577"/>
          <ac:spMkLst>
            <pc:docMk/>
            <pc:sldMk cId="291500850" sldId="257"/>
            <ac:spMk id="3" creationId="{0F9B7905-995F-9D13-7543-16D3D276EFBD}"/>
          </ac:spMkLst>
        </pc:spChg>
      </pc:sldChg>
      <pc:sldChg chg="modSp new">
        <pc:chgData name="Corey Edwards" userId="S::corey.edwards@uwtsd.ac.uk::7a967df3-e232-40a5-b10c-dee8f912d80a" providerId="AD" clId="Web-{42198C78-683C-C712-4C09-486644D02D83}" dt="2026-08-11T09:22:21.878" v="81" actId="20577"/>
        <pc:sldMkLst>
          <pc:docMk/>
          <pc:sldMk cId="2981779477" sldId="258"/>
        </pc:sldMkLst>
        <pc:spChg chg="mod">
          <ac:chgData name="Corey Edwards" userId="S::corey.edwards@uwtsd.ac.uk::7a967df3-e232-40a5-b10c-dee8f912d80a" providerId="AD" clId="Web-{42198C78-683C-C712-4C09-486644D02D83}" dt="2026-08-11T09:22:03.955" v="58" actId="20577"/>
          <ac:spMkLst>
            <pc:docMk/>
            <pc:sldMk cId="2981779477" sldId="258"/>
            <ac:spMk id="2" creationId="{AA51AF3A-1778-8798-46BF-CBB119F62EB1}"/>
          </ac:spMkLst>
        </pc:spChg>
        <pc:spChg chg="mod">
          <ac:chgData name="Corey Edwards" userId="S::corey.edwards@uwtsd.ac.uk::7a967df3-e232-40a5-b10c-dee8f912d80a" providerId="AD" clId="Web-{42198C78-683C-C712-4C09-486644D02D83}" dt="2026-08-11T09:22:21.878" v="81" actId="20577"/>
          <ac:spMkLst>
            <pc:docMk/>
            <pc:sldMk cId="2981779477" sldId="258"/>
            <ac:spMk id="3" creationId="{D41A117B-5B29-C807-A9FB-2C6A2E91EAA4}"/>
          </ac:spMkLst>
        </pc:spChg>
      </pc:sldChg>
      <pc:sldChg chg="addSp modSp new addAnim modAnim">
        <pc:chgData name="Corey Edwards" userId="S::corey.edwards@uwtsd.ac.uk::7a967df3-e232-40a5-b10c-dee8f912d80a" providerId="AD" clId="Web-{42198C78-683C-C712-4C09-486644D02D83}" dt="2026-08-11T09:24:33.215" v="172"/>
        <pc:sldMkLst>
          <pc:docMk/>
          <pc:sldMk cId="2377708402" sldId="259"/>
        </pc:sldMkLst>
        <pc:spChg chg="mod">
          <ac:chgData name="Corey Edwards" userId="S::corey.edwards@uwtsd.ac.uk::7a967df3-e232-40a5-b10c-dee8f912d80a" providerId="AD" clId="Web-{42198C78-683C-C712-4C09-486644D02D83}" dt="2026-08-11T09:22:38.067" v="89" actId="20577"/>
          <ac:spMkLst>
            <pc:docMk/>
            <pc:sldMk cId="2377708402" sldId="259"/>
            <ac:spMk id="2" creationId="{3AEF785D-412A-E468-5B6A-0D42DE6281C5}"/>
          </ac:spMkLst>
        </pc:spChg>
        <pc:spChg chg="mod">
          <ac:chgData name="Corey Edwards" userId="S::corey.edwards@uwtsd.ac.uk::7a967df3-e232-40a5-b10c-dee8f912d80a" providerId="AD" clId="Web-{42198C78-683C-C712-4C09-486644D02D83}" dt="2026-08-11T09:23:54.650" v="143" actId="20577"/>
          <ac:spMkLst>
            <pc:docMk/>
            <pc:sldMk cId="2377708402" sldId="259"/>
            <ac:spMk id="3" creationId="{DE0CDA45-C9C4-986B-6E71-B49A2CA8A3BE}"/>
          </ac:spMkLst>
        </pc:spChg>
        <pc:graphicFrameChg chg="add mod modGraphic">
          <ac:chgData name="Corey Edwards" userId="S::corey.edwards@uwtsd.ac.uk::7a967df3-e232-40a5-b10c-dee8f912d80a" providerId="AD" clId="Web-{42198C78-683C-C712-4C09-486644D02D83}" dt="2026-08-11T09:24:21.669" v="169"/>
          <ac:graphicFrameMkLst>
            <pc:docMk/>
            <pc:sldMk cId="2377708402" sldId="259"/>
            <ac:graphicFrameMk id="5" creationId="{DC192039-0414-E85C-E184-F5EA10B50F9A}"/>
          </ac:graphicFrameMkLst>
        </pc:graphicFrameChg>
      </pc:sldChg>
      <pc:sldChg chg="modSp new">
        <pc:chgData name="Corey Edwards" userId="S::corey.edwards@uwtsd.ac.uk::7a967df3-e232-40a5-b10c-dee8f912d80a" providerId="AD" clId="Web-{42198C78-683C-C712-4C09-486644D02D83}" dt="2026-08-11T09:24:51.498" v="179" actId="20577"/>
        <pc:sldMkLst>
          <pc:docMk/>
          <pc:sldMk cId="551455349" sldId="260"/>
        </pc:sldMkLst>
        <pc:spChg chg="mod">
          <ac:chgData name="Corey Edwards" userId="S::corey.edwards@uwtsd.ac.uk::7a967df3-e232-40a5-b10c-dee8f912d80a" providerId="AD" clId="Web-{42198C78-683C-C712-4C09-486644D02D83}" dt="2026-08-11T09:24:45.966" v="175" actId="20577"/>
          <ac:spMkLst>
            <pc:docMk/>
            <pc:sldMk cId="551455349" sldId="260"/>
            <ac:spMk id="2" creationId="{8603E169-C3A4-F5B0-1D48-1A4EA23DF6CA}"/>
          </ac:spMkLst>
        </pc:spChg>
        <pc:spChg chg="mod">
          <ac:chgData name="Corey Edwards" userId="S::corey.edwards@uwtsd.ac.uk::7a967df3-e232-40a5-b10c-dee8f912d80a" providerId="AD" clId="Web-{42198C78-683C-C712-4C09-486644D02D83}" dt="2026-08-11T09:24:51.498" v="179" actId="20577"/>
          <ac:spMkLst>
            <pc:docMk/>
            <pc:sldMk cId="551455349" sldId="260"/>
            <ac:spMk id="3" creationId="{2BA27516-D677-3193-5B26-83287DA580F9}"/>
          </ac:spMkLst>
        </pc:spChg>
      </pc:sldChg>
      <pc:sldChg chg="modSp new">
        <pc:chgData name="Corey Edwards" userId="S::corey.edwards@uwtsd.ac.uk::7a967df3-e232-40a5-b10c-dee8f912d80a" providerId="AD" clId="Web-{42198C78-683C-C712-4C09-486644D02D83}" dt="2026-08-11T09:25:13.624" v="222" actId="20577"/>
        <pc:sldMkLst>
          <pc:docMk/>
          <pc:sldMk cId="2465213591" sldId="261"/>
        </pc:sldMkLst>
        <pc:spChg chg="mod">
          <ac:chgData name="Corey Edwards" userId="S::corey.edwards@uwtsd.ac.uk::7a967df3-e232-40a5-b10c-dee8f912d80a" providerId="AD" clId="Web-{42198C78-683C-C712-4C09-486644D02D83}" dt="2026-08-11T09:25:01.451" v="187" actId="20577"/>
          <ac:spMkLst>
            <pc:docMk/>
            <pc:sldMk cId="2465213591" sldId="261"/>
            <ac:spMk id="2" creationId="{4B9E8D5B-3CCE-AEE7-63B1-66F37B41E259}"/>
          </ac:spMkLst>
        </pc:spChg>
        <pc:spChg chg="mod">
          <ac:chgData name="Corey Edwards" userId="S::corey.edwards@uwtsd.ac.uk::7a967df3-e232-40a5-b10c-dee8f912d80a" providerId="AD" clId="Web-{42198C78-683C-C712-4C09-486644D02D83}" dt="2026-08-11T09:25:13.624" v="222" actId="20577"/>
          <ac:spMkLst>
            <pc:docMk/>
            <pc:sldMk cId="2465213591" sldId="261"/>
            <ac:spMk id="3" creationId="{E1AAFF19-BF3D-2B36-8EF1-B8B1AF5E09C2}"/>
          </ac:spMkLst>
        </pc:spChg>
      </pc:sldChg>
      <pc:sldChg chg="modSp new">
        <pc:chgData name="Corey Edwards" userId="S::corey.edwards@uwtsd.ac.uk::7a967df3-e232-40a5-b10c-dee8f912d80a" providerId="AD" clId="Web-{42198C78-683C-C712-4C09-486644D02D83}" dt="2026-08-11T09:26:57.209" v="271" actId="20577"/>
        <pc:sldMkLst>
          <pc:docMk/>
          <pc:sldMk cId="3034370887" sldId="262"/>
        </pc:sldMkLst>
        <pc:spChg chg="mod">
          <ac:chgData name="Corey Edwards" userId="S::corey.edwards@uwtsd.ac.uk::7a967df3-e232-40a5-b10c-dee8f912d80a" providerId="AD" clId="Web-{42198C78-683C-C712-4C09-486644D02D83}" dt="2026-08-11T09:26:21.957" v="226" actId="20577"/>
          <ac:spMkLst>
            <pc:docMk/>
            <pc:sldMk cId="3034370887" sldId="262"/>
            <ac:spMk id="2" creationId="{E80A4EE4-9928-704E-3A3C-2E50AA8B56D9}"/>
          </ac:spMkLst>
        </pc:spChg>
        <pc:spChg chg="mod">
          <ac:chgData name="Corey Edwards" userId="S::corey.edwards@uwtsd.ac.uk::7a967df3-e232-40a5-b10c-dee8f912d80a" providerId="AD" clId="Web-{42198C78-683C-C712-4C09-486644D02D83}" dt="2026-08-11T09:26:57.209" v="271" actId="20577"/>
          <ac:spMkLst>
            <pc:docMk/>
            <pc:sldMk cId="3034370887" sldId="262"/>
            <ac:spMk id="3" creationId="{87A667C9-988B-EC44-D332-AE5A9427FA5E}"/>
          </ac:spMkLst>
        </pc:spChg>
      </pc:sldChg>
      <pc:sldChg chg="new del">
        <pc:chgData name="Corey Edwards" userId="S::corey.edwards@uwtsd.ac.uk::7a967df3-e232-40a5-b10c-dee8f912d80a" providerId="AD" clId="Web-{42198C78-683C-C712-4C09-486644D02D83}" dt="2026-08-11T09:26:35.145" v="243"/>
        <pc:sldMkLst>
          <pc:docMk/>
          <pc:sldMk cId="1023182134" sldId="263"/>
        </pc:sldMkLst>
      </pc:sldChg>
      <pc:sldChg chg="modSp add replId">
        <pc:chgData name="Corey Edwards" userId="S::corey.edwards@uwtsd.ac.uk::7a967df3-e232-40a5-b10c-dee8f912d80a" providerId="AD" clId="Web-{42198C78-683C-C712-4C09-486644D02D83}" dt="2026-08-11T09:26:47.693" v="256" actId="20577"/>
        <pc:sldMkLst>
          <pc:docMk/>
          <pc:sldMk cId="1769876907" sldId="263"/>
        </pc:sldMkLst>
        <pc:spChg chg="mod">
          <ac:chgData name="Corey Edwards" userId="S::corey.edwards@uwtsd.ac.uk::7a967df3-e232-40a5-b10c-dee8f912d80a" providerId="AD" clId="Web-{42198C78-683C-C712-4C09-486644D02D83}" dt="2026-08-11T09:26:47.693" v="256" actId="20577"/>
          <ac:spMkLst>
            <pc:docMk/>
            <pc:sldMk cId="1769876907" sldId="263"/>
            <ac:spMk id="3" creationId="{EF48D8E9-8E45-DACB-E2F9-64EAF528E14C}"/>
          </ac:spMkLst>
        </pc:spChg>
      </pc:sldChg>
      <pc:sldChg chg="modSp new">
        <pc:chgData name="Corey Edwards" userId="S::corey.edwards@uwtsd.ac.uk::7a967df3-e232-40a5-b10c-dee8f912d80a" providerId="AD" clId="Web-{42198C78-683C-C712-4C09-486644D02D83}" dt="2026-08-11T09:27:21.773" v="285" actId="20577"/>
        <pc:sldMkLst>
          <pc:docMk/>
          <pc:sldMk cId="1172866877" sldId="264"/>
        </pc:sldMkLst>
        <pc:spChg chg="mod">
          <ac:chgData name="Corey Edwards" userId="S::corey.edwards@uwtsd.ac.uk::7a967df3-e232-40a5-b10c-dee8f912d80a" providerId="AD" clId="Web-{42198C78-683C-C712-4C09-486644D02D83}" dt="2026-08-11T09:27:06.991" v="277" actId="20577"/>
          <ac:spMkLst>
            <pc:docMk/>
            <pc:sldMk cId="1172866877" sldId="264"/>
            <ac:spMk id="2" creationId="{5950CBF6-DC27-E476-FEC8-87BD7D5C125D}"/>
          </ac:spMkLst>
        </pc:spChg>
        <pc:spChg chg="mod">
          <ac:chgData name="Corey Edwards" userId="S::corey.edwards@uwtsd.ac.uk::7a967df3-e232-40a5-b10c-dee8f912d80a" providerId="AD" clId="Web-{42198C78-683C-C712-4C09-486644D02D83}" dt="2026-08-11T09:27:21.773" v="285" actId="20577"/>
          <ac:spMkLst>
            <pc:docMk/>
            <pc:sldMk cId="1172866877" sldId="264"/>
            <ac:spMk id="3" creationId="{3B393B6F-4185-A3B1-AC74-BDEB29E776A1}"/>
          </ac:spMkLst>
        </pc:spChg>
      </pc:sldChg>
      <pc:sldChg chg="modSp new">
        <pc:chgData name="Corey Edwards" userId="S::corey.edwards@uwtsd.ac.uk::7a967df3-e232-40a5-b10c-dee8f912d80a" providerId="AD" clId="Web-{42198C78-683C-C712-4C09-486644D02D83}" dt="2026-08-11T09:27:51.088" v="328" actId="20577"/>
        <pc:sldMkLst>
          <pc:docMk/>
          <pc:sldMk cId="1680772020" sldId="265"/>
        </pc:sldMkLst>
        <pc:spChg chg="mod">
          <ac:chgData name="Corey Edwards" userId="S::corey.edwards@uwtsd.ac.uk::7a967df3-e232-40a5-b10c-dee8f912d80a" providerId="AD" clId="Web-{42198C78-683C-C712-4C09-486644D02D83}" dt="2026-08-11T09:27:34.446" v="296" actId="20577"/>
          <ac:spMkLst>
            <pc:docMk/>
            <pc:sldMk cId="1680772020" sldId="265"/>
            <ac:spMk id="2" creationId="{87EF7D34-43EC-6B4B-76DB-BF45ECA55C33}"/>
          </ac:spMkLst>
        </pc:spChg>
        <pc:spChg chg="mod">
          <ac:chgData name="Corey Edwards" userId="S::corey.edwards@uwtsd.ac.uk::7a967df3-e232-40a5-b10c-dee8f912d80a" providerId="AD" clId="Web-{42198C78-683C-C712-4C09-486644D02D83}" dt="2026-08-11T09:27:51.088" v="328" actId="20577"/>
          <ac:spMkLst>
            <pc:docMk/>
            <pc:sldMk cId="1680772020" sldId="265"/>
            <ac:spMk id="3" creationId="{7020BE1C-0456-9543-E1B1-75DF0B41EB1D}"/>
          </ac:spMkLst>
        </pc:spChg>
      </pc:sldChg>
      <pc:sldChg chg="modSp new">
        <pc:chgData name="Corey Edwards" userId="S::corey.edwards@uwtsd.ac.uk::7a967df3-e232-40a5-b10c-dee8f912d80a" providerId="AD" clId="Web-{42198C78-683C-C712-4C09-486644D02D83}" dt="2026-08-11T09:28:27.324" v="377" actId="20577"/>
        <pc:sldMkLst>
          <pc:docMk/>
          <pc:sldMk cId="2124384873" sldId="266"/>
        </pc:sldMkLst>
        <pc:spChg chg="mod">
          <ac:chgData name="Corey Edwards" userId="S::corey.edwards@uwtsd.ac.uk::7a967df3-e232-40a5-b10c-dee8f912d80a" providerId="AD" clId="Web-{42198C78-683C-C712-4C09-486644D02D83}" dt="2026-08-11T09:27:57.166" v="336" actId="20577"/>
          <ac:spMkLst>
            <pc:docMk/>
            <pc:sldMk cId="2124384873" sldId="266"/>
            <ac:spMk id="2" creationId="{7C390335-4D2E-7BFC-870F-36165A29DF8B}"/>
          </ac:spMkLst>
        </pc:spChg>
        <pc:spChg chg="mod">
          <ac:chgData name="Corey Edwards" userId="S::corey.edwards@uwtsd.ac.uk::7a967df3-e232-40a5-b10c-dee8f912d80a" providerId="AD" clId="Web-{42198C78-683C-C712-4C09-486644D02D83}" dt="2026-08-11T09:28:27.324" v="377" actId="20577"/>
          <ac:spMkLst>
            <pc:docMk/>
            <pc:sldMk cId="2124384873" sldId="266"/>
            <ac:spMk id="3" creationId="{1D77A7EB-B59B-7AC5-BC7B-B87D08FDD926}"/>
          </ac:spMkLst>
        </pc:spChg>
      </pc:sldChg>
      <pc:sldChg chg="modSp new">
        <pc:chgData name="Corey Edwards" userId="S::corey.edwards@uwtsd.ac.uk::7a967df3-e232-40a5-b10c-dee8f912d80a" providerId="AD" clId="Web-{42198C78-683C-C712-4C09-486644D02D83}" dt="2026-08-11T09:28:48.529" v="417" actId="20577"/>
        <pc:sldMkLst>
          <pc:docMk/>
          <pc:sldMk cId="719896793" sldId="267"/>
        </pc:sldMkLst>
        <pc:spChg chg="mod">
          <ac:chgData name="Corey Edwards" userId="S::corey.edwards@uwtsd.ac.uk::7a967df3-e232-40a5-b10c-dee8f912d80a" providerId="AD" clId="Web-{42198C78-683C-C712-4C09-486644D02D83}" dt="2026-08-11T09:28:32.715" v="383" actId="20577"/>
          <ac:spMkLst>
            <pc:docMk/>
            <pc:sldMk cId="719896793" sldId="267"/>
            <ac:spMk id="2" creationId="{4BBADE95-5C0B-468B-FB1F-547BC247617D}"/>
          </ac:spMkLst>
        </pc:spChg>
        <pc:spChg chg="mod">
          <ac:chgData name="Corey Edwards" userId="S::corey.edwards@uwtsd.ac.uk::7a967df3-e232-40a5-b10c-dee8f912d80a" providerId="AD" clId="Web-{42198C78-683C-C712-4C09-486644D02D83}" dt="2026-08-11T09:28:48.529" v="417" actId="20577"/>
          <ac:spMkLst>
            <pc:docMk/>
            <pc:sldMk cId="719896793" sldId="267"/>
            <ac:spMk id="3" creationId="{0C452CA3-53EE-6CA4-7F08-5D75D7A583D3}"/>
          </ac:spMkLst>
        </pc:spChg>
      </pc:sldChg>
      <pc:sldChg chg="modSp new">
        <pc:chgData name="Corey Edwards" userId="S::corey.edwards@uwtsd.ac.uk::7a967df3-e232-40a5-b10c-dee8f912d80a" providerId="AD" clId="Web-{42198C78-683C-C712-4C09-486644D02D83}" dt="2026-08-11T09:29:11.781" v="434" actId="20577"/>
        <pc:sldMkLst>
          <pc:docMk/>
          <pc:sldMk cId="4108340444" sldId="268"/>
        </pc:sldMkLst>
        <pc:spChg chg="mod">
          <ac:chgData name="Corey Edwards" userId="S::corey.edwards@uwtsd.ac.uk::7a967df3-e232-40a5-b10c-dee8f912d80a" providerId="AD" clId="Web-{42198C78-683C-C712-4C09-486644D02D83}" dt="2026-08-11T09:29:01.670" v="424" actId="20577"/>
          <ac:spMkLst>
            <pc:docMk/>
            <pc:sldMk cId="4108340444" sldId="268"/>
            <ac:spMk id="2" creationId="{8BBEF1A8-14C0-6F3A-4813-683D5066E031}"/>
          </ac:spMkLst>
        </pc:spChg>
        <pc:spChg chg="mod">
          <ac:chgData name="Corey Edwards" userId="S::corey.edwards@uwtsd.ac.uk::7a967df3-e232-40a5-b10c-dee8f912d80a" providerId="AD" clId="Web-{42198C78-683C-C712-4C09-486644D02D83}" dt="2026-08-11T09:29:11.781" v="434" actId="20577"/>
          <ac:spMkLst>
            <pc:docMk/>
            <pc:sldMk cId="4108340444" sldId="268"/>
            <ac:spMk id="3" creationId="{0E21B126-984B-4083-B9A9-925A1B657ACE}"/>
          </ac:spMkLst>
        </pc:spChg>
      </pc:sldChg>
      <pc:sldChg chg="modSp add replId">
        <pc:chgData name="Corey Edwards" userId="S::corey.edwards@uwtsd.ac.uk::7a967df3-e232-40a5-b10c-dee8f912d80a" providerId="AD" clId="Web-{42198C78-683C-C712-4C09-486644D02D83}" dt="2026-08-11T09:29:28.407" v="448" actId="20577"/>
        <pc:sldMkLst>
          <pc:docMk/>
          <pc:sldMk cId="1663524950" sldId="269"/>
        </pc:sldMkLst>
        <pc:spChg chg="mod">
          <ac:chgData name="Corey Edwards" userId="S::corey.edwards@uwtsd.ac.uk::7a967df3-e232-40a5-b10c-dee8f912d80a" providerId="AD" clId="Web-{42198C78-683C-C712-4C09-486644D02D83}" dt="2026-08-11T09:29:28.407" v="448" actId="20577"/>
          <ac:spMkLst>
            <pc:docMk/>
            <pc:sldMk cId="1663524950" sldId="269"/>
            <ac:spMk id="3" creationId="{3BB92DF3-4E44-29A4-4137-04B96B559D7D}"/>
          </ac:spMkLst>
        </pc:spChg>
      </pc:sldChg>
      <pc:sldChg chg="modSp add replId">
        <pc:chgData name="Corey Edwards" userId="S::corey.edwards@uwtsd.ac.uk::7a967df3-e232-40a5-b10c-dee8f912d80a" providerId="AD" clId="Web-{42198C78-683C-C712-4C09-486644D02D83}" dt="2026-08-11T09:29:39.782" v="468" actId="20577"/>
        <pc:sldMkLst>
          <pc:docMk/>
          <pc:sldMk cId="3664582344" sldId="270"/>
        </pc:sldMkLst>
        <pc:spChg chg="mod">
          <ac:chgData name="Corey Edwards" userId="S::corey.edwards@uwtsd.ac.uk::7a967df3-e232-40a5-b10c-dee8f912d80a" providerId="AD" clId="Web-{42198C78-683C-C712-4C09-486644D02D83}" dt="2026-08-11T09:29:39.782" v="468" actId="20577"/>
          <ac:spMkLst>
            <pc:docMk/>
            <pc:sldMk cId="3664582344" sldId="270"/>
            <ac:spMk id="3" creationId="{3074034D-3D78-27C3-347E-8E4E589D38B5}"/>
          </ac:spMkLst>
        </pc:spChg>
      </pc:sldChg>
      <pc:sldChg chg="modSp add replId">
        <pc:chgData name="Corey Edwards" userId="S::corey.edwards@uwtsd.ac.uk::7a967df3-e232-40a5-b10c-dee8f912d80a" providerId="AD" clId="Web-{42198C78-683C-C712-4C09-486644D02D83}" dt="2026-08-11T09:30:29.567" v="490" actId="20577"/>
        <pc:sldMkLst>
          <pc:docMk/>
          <pc:sldMk cId="1051488406" sldId="271"/>
        </pc:sldMkLst>
        <pc:spChg chg="mod">
          <ac:chgData name="Corey Edwards" userId="S::corey.edwards@uwtsd.ac.uk::7a967df3-e232-40a5-b10c-dee8f912d80a" providerId="AD" clId="Web-{42198C78-683C-C712-4C09-486644D02D83}" dt="2026-08-11T09:29:57.127" v="471" actId="20577"/>
          <ac:spMkLst>
            <pc:docMk/>
            <pc:sldMk cId="1051488406" sldId="271"/>
            <ac:spMk id="2" creationId="{AEEFADE1-2E66-3DA9-AD4C-E162763A29B5}"/>
          </ac:spMkLst>
        </pc:spChg>
        <pc:spChg chg="mod">
          <ac:chgData name="Corey Edwards" userId="S::corey.edwards@uwtsd.ac.uk::7a967df3-e232-40a5-b10c-dee8f912d80a" providerId="AD" clId="Web-{42198C78-683C-C712-4C09-486644D02D83}" dt="2026-08-11T09:30:29.567" v="490" actId="20577"/>
          <ac:spMkLst>
            <pc:docMk/>
            <pc:sldMk cId="1051488406" sldId="271"/>
            <ac:spMk id="3" creationId="{98FC9C71-A8F2-7FFF-D4EE-4E6C010B3113}"/>
          </ac:spMkLst>
        </pc:spChg>
      </pc:sldChg>
      <pc:sldChg chg="modSp add replId">
        <pc:chgData name="Corey Edwards" userId="S::corey.edwards@uwtsd.ac.uk::7a967df3-e232-40a5-b10c-dee8f912d80a" providerId="AD" clId="Web-{42198C78-683C-C712-4C09-486644D02D83}" dt="2026-08-11T09:30:43.584" v="526" actId="20577"/>
        <pc:sldMkLst>
          <pc:docMk/>
          <pc:sldMk cId="122802552" sldId="272"/>
        </pc:sldMkLst>
        <pc:spChg chg="mod">
          <ac:chgData name="Corey Edwards" userId="S::corey.edwards@uwtsd.ac.uk::7a967df3-e232-40a5-b10c-dee8f912d80a" providerId="AD" clId="Web-{42198C78-683C-C712-4C09-486644D02D83}" dt="2026-08-11T09:30:01.862" v="473" actId="20577"/>
          <ac:spMkLst>
            <pc:docMk/>
            <pc:sldMk cId="122802552" sldId="272"/>
            <ac:spMk id="2" creationId="{6C85AC35-F6B8-B139-BE6C-EDCACC551F51}"/>
          </ac:spMkLst>
        </pc:spChg>
        <pc:spChg chg="mod">
          <ac:chgData name="Corey Edwards" userId="S::corey.edwards@uwtsd.ac.uk::7a967df3-e232-40a5-b10c-dee8f912d80a" providerId="AD" clId="Web-{42198C78-683C-C712-4C09-486644D02D83}" dt="2026-08-11T09:30:43.584" v="526" actId="20577"/>
          <ac:spMkLst>
            <pc:docMk/>
            <pc:sldMk cId="122802552" sldId="272"/>
            <ac:spMk id="3" creationId="{A44F87B3-D725-5E99-44A7-0B514FEE4586}"/>
          </ac:spMkLst>
        </pc:spChg>
      </pc:sldChg>
      <pc:sldChg chg="modSp new">
        <pc:chgData name="Corey Edwards" userId="S::corey.edwards@uwtsd.ac.uk::7a967df3-e232-40a5-b10c-dee8f912d80a" providerId="AD" clId="Web-{42198C78-683C-C712-4C09-486644D02D83}" dt="2026-08-11T09:31:14.398" v="569" actId="20577"/>
        <pc:sldMkLst>
          <pc:docMk/>
          <pc:sldMk cId="2435229778" sldId="273"/>
        </pc:sldMkLst>
        <pc:spChg chg="mod">
          <ac:chgData name="Corey Edwards" userId="S::corey.edwards@uwtsd.ac.uk::7a967df3-e232-40a5-b10c-dee8f912d80a" providerId="AD" clId="Web-{42198C78-683C-C712-4C09-486644D02D83}" dt="2026-08-11T09:30:56.725" v="541" actId="20577"/>
          <ac:spMkLst>
            <pc:docMk/>
            <pc:sldMk cId="2435229778" sldId="273"/>
            <ac:spMk id="2" creationId="{4BC61F5B-6BC0-8B91-E111-BB7C736143E9}"/>
          </ac:spMkLst>
        </pc:spChg>
        <pc:spChg chg="mod">
          <ac:chgData name="Corey Edwards" userId="S::corey.edwards@uwtsd.ac.uk::7a967df3-e232-40a5-b10c-dee8f912d80a" providerId="AD" clId="Web-{42198C78-683C-C712-4C09-486644D02D83}" dt="2026-08-11T09:31:14.398" v="569" actId="20577"/>
          <ac:spMkLst>
            <pc:docMk/>
            <pc:sldMk cId="2435229778" sldId="273"/>
            <ac:spMk id="3" creationId="{1657B63C-3C0C-1A22-9CFB-8833136F1287}"/>
          </ac:spMkLst>
        </pc:spChg>
      </pc:sldChg>
      <pc:sldChg chg="modSp new">
        <pc:chgData name="Corey Edwards" userId="S::corey.edwards@uwtsd.ac.uk::7a967df3-e232-40a5-b10c-dee8f912d80a" providerId="AD" clId="Web-{42198C78-683C-C712-4C09-486644D02D83}" dt="2026-08-11T09:31:54.948" v="662" actId="20577"/>
        <pc:sldMkLst>
          <pc:docMk/>
          <pc:sldMk cId="2294596520" sldId="274"/>
        </pc:sldMkLst>
        <pc:spChg chg="mod">
          <ac:chgData name="Corey Edwards" userId="S::corey.edwards@uwtsd.ac.uk::7a967df3-e232-40a5-b10c-dee8f912d80a" providerId="AD" clId="Web-{42198C78-683C-C712-4C09-486644D02D83}" dt="2026-08-11T09:31:24.571" v="572" actId="20577"/>
          <ac:spMkLst>
            <pc:docMk/>
            <pc:sldMk cId="2294596520" sldId="274"/>
            <ac:spMk id="2" creationId="{E863B70F-6CA9-CF40-CB5D-3B04674B7205}"/>
          </ac:spMkLst>
        </pc:spChg>
        <pc:spChg chg="mod">
          <ac:chgData name="Corey Edwards" userId="S::corey.edwards@uwtsd.ac.uk::7a967df3-e232-40a5-b10c-dee8f912d80a" providerId="AD" clId="Web-{42198C78-683C-C712-4C09-486644D02D83}" dt="2026-08-11T09:31:54.948" v="662" actId="20577"/>
          <ac:spMkLst>
            <pc:docMk/>
            <pc:sldMk cId="2294596520" sldId="274"/>
            <ac:spMk id="3" creationId="{07421F9C-8B99-195D-76C6-05FB61E15084}"/>
          </ac:spMkLst>
        </pc:spChg>
      </pc:sldChg>
      <pc:sldChg chg="add replId">
        <pc:chgData name="Corey Edwards" userId="S::corey.edwards@uwtsd.ac.uk::7a967df3-e232-40a5-b10c-dee8f912d80a" providerId="AD" clId="Web-{42198C78-683C-C712-4C09-486644D02D83}" dt="2026-08-11T09:31:58.339" v="663"/>
        <pc:sldMkLst>
          <pc:docMk/>
          <pc:sldMk cId="3412337192" sldId="275"/>
        </pc:sldMkLst>
      </pc:sldChg>
      <pc:sldChg chg="modSp add replId">
        <pc:chgData name="Corey Edwards" userId="S::corey.edwards@uwtsd.ac.uk::7a967df3-e232-40a5-b10c-dee8f912d80a" providerId="AD" clId="Web-{42198C78-683C-C712-4C09-486644D02D83}" dt="2026-08-11T09:32:17.590" v="681" actId="20577"/>
        <pc:sldMkLst>
          <pc:docMk/>
          <pc:sldMk cId="2338082310" sldId="276"/>
        </pc:sldMkLst>
        <pc:spChg chg="mod">
          <ac:chgData name="Corey Edwards" userId="S::corey.edwards@uwtsd.ac.uk::7a967df3-e232-40a5-b10c-dee8f912d80a" providerId="AD" clId="Web-{42198C78-683C-C712-4C09-486644D02D83}" dt="2026-08-11T09:32:17.590" v="681" actId="20577"/>
          <ac:spMkLst>
            <pc:docMk/>
            <pc:sldMk cId="2338082310" sldId="276"/>
            <ac:spMk id="3" creationId="{0051D7D1-8A8A-B076-969B-2C3E809D370E}"/>
          </ac:spMkLst>
        </pc:spChg>
      </pc:sldChg>
      <pc:sldChg chg="modSp new">
        <pc:chgData name="Corey Edwards" userId="S::corey.edwards@uwtsd.ac.uk::7a967df3-e232-40a5-b10c-dee8f912d80a" providerId="AD" clId="Web-{42198C78-683C-C712-4C09-486644D02D83}" dt="2026-08-11T09:32:58.749" v="746" actId="20577"/>
        <pc:sldMkLst>
          <pc:docMk/>
          <pc:sldMk cId="3385335497" sldId="277"/>
        </pc:sldMkLst>
        <pc:spChg chg="mod">
          <ac:chgData name="Corey Edwards" userId="S::corey.edwards@uwtsd.ac.uk::7a967df3-e232-40a5-b10c-dee8f912d80a" providerId="AD" clId="Web-{42198C78-683C-C712-4C09-486644D02D83}" dt="2026-08-11T09:32:28.825" v="692" actId="20577"/>
          <ac:spMkLst>
            <pc:docMk/>
            <pc:sldMk cId="3385335497" sldId="277"/>
            <ac:spMk id="2" creationId="{BC1EF07A-F7F5-6BE6-CB1D-0C10500D5AFB}"/>
          </ac:spMkLst>
        </pc:spChg>
        <pc:spChg chg="mod">
          <ac:chgData name="Corey Edwards" userId="S::corey.edwards@uwtsd.ac.uk::7a967df3-e232-40a5-b10c-dee8f912d80a" providerId="AD" clId="Web-{42198C78-683C-C712-4C09-486644D02D83}" dt="2026-08-11T09:32:58.749" v="746" actId="20577"/>
          <ac:spMkLst>
            <pc:docMk/>
            <pc:sldMk cId="3385335497" sldId="277"/>
            <ac:spMk id="3" creationId="{E967F31D-5FBC-09A4-8CF4-E040C05D4D44}"/>
          </ac:spMkLst>
        </pc:spChg>
      </pc:sldChg>
      <pc:sldChg chg="modSp new">
        <pc:chgData name="Corey Edwards" userId="S::corey.edwards@uwtsd.ac.uk::7a967df3-e232-40a5-b10c-dee8f912d80a" providerId="AD" clId="Web-{42198C78-683C-C712-4C09-486644D02D83}" dt="2026-08-11T09:34:48.272" v="772" actId="20577"/>
        <pc:sldMkLst>
          <pc:docMk/>
          <pc:sldMk cId="3484631807" sldId="278"/>
        </pc:sldMkLst>
        <pc:spChg chg="mod">
          <ac:chgData name="Corey Edwards" userId="S::corey.edwards@uwtsd.ac.uk::7a967df3-e232-40a5-b10c-dee8f912d80a" providerId="AD" clId="Web-{42198C78-683C-C712-4C09-486644D02D83}" dt="2026-08-11T09:34:39.241" v="754" actId="20577"/>
          <ac:spMkLst>
            <pc:docMk/>
            <pc:sldMk cId="3484631807" sldId="278"/>
            <ac:spMk id="2" creationId="{1F280DA5-9F21-1960-76CA-A5E83061586A}"/>
          </ac:spMkLst>
        </pc:spChg>
        <pc:spChg chg="mod">
          <ac:chgData name="Corey Edwards" userId="S::corey.edwards@uwtsd.ac.uk::7a967df3-e232-40a5-b10c-dee8f912d80a" providerId="AD" clId="Web-{42198C78-683C-C712-4C09-486644D02D83}" dt="2026-08-11T09:34:48.272" v="772" actId="20577"/>
          <ac:spMkLst>
            <pc:docMk/>
            <pc:sldMk cId="3484631807" sldId="278"/>
            <ac:spMk id="3" creationId="{19C16949-3E63-93F7-CA4F-A2812A1125B9}"/>
          </ac:spMkLst>
        </pc:spChg>
      </pc:sldChg>
      <pc:sldChg chg="modSp new addAnim">
        <pc:chgData name="Corey Edwards" userId="S::corey.edwards@uwtsd.ac.uk::7a967df3-e232-40a5-b10c-dee8f912d80a" providerId="AD" clId="Web-{42198C78-683C-C712-4C09-486644D02D83}" dt="2026-08-11T10:34:05.900" v="798"/>
        <pc:sldMkLst>
          <pc:docMk/>
          <pc:sldMk cId="2643527732" sldId="279"/>
        </pc:sldMkLst>
        <pc:spChg chg="mod">
          <ac:chgData name="Corey Edwards" userId="S::corey.edwards@uwtsd.ac.uk::7a967df3-e232-40a5-b10c-dee8f912d80a" providerId="AD" clId="Web-{42198C78-683C-C712-4C09-486644D02D83}" dt="2026-08-11T10:33:40.930" v="778" actId="20577"/>
          <ac:spMkLst>
            <pc:docMk/>
            <pc:sldMk cId="2643527732" sldId="279"/>
            <ac:spMk id="2" creationId="{AF3C44FE-19C9-4C94-6123-90B3D74FA31B}"/>
          </ac:spMkLst>
        </pc:spChg>
        <pc:spChg chg="mod">
          <ac:chgData name="Corey Edwards" userId="S::corey.edwards@uwtsd.ac.uk::7a967df3-e232-40a5-b10c-dee8f912d80a" providerId="AD" clId="Web-{42198C78-683C-C712-4C09-486644D02D83}" dt="2026-08-11T10:34:01.259" v="797" actId="20577"/>
          <ac:spMkLst>
            <pc:docMk/>
            <pc:sldMk cId="2643527732" sldId="279"/>
            <ac:spMk id="3" creationId="{6721EB6D-95D1-5B79-4E37-44748CE68F87}"/>
          </ac:spMkLst>
        </pc:spChg>
      </pc:sldChg>
      <pc:sldChg chg="modSp new">
        <pc:chgData name="Corey Edwards" userId="S::corey.edwards@uwtsd.ac.uk::7a967df3-e232-40a5-b10c-dee8f912d80a" providerId="AD" clId="Web-{42198C78-683C-C712-4C09-486644D02D83}" dt="2026-08-11T10:40:43.821" v="820" actId="20577"/>
        <pc:sldMkLst>
          <pc:docMk/>
          <pc:sldMk cId="447949393" sldId="280"/>
        </pc:sldMkLst>
        <pc:spChg chg="mod">
          <ac:chgData name="Corey Edwards" userId="S::corey.edwards@uwtsd.ac.uk::7a967df3-e232-40a5-b10c-dee8f912d80a" providerId="AD" clId="Web-{42198C78-683C-C712-4C09-486644D02D83}" dt="2026-08-11T10:34:16.666" v="801" actId="20577"/>
          <ac:spMkLst>
            <pc:docMk/>
            <pc:sldMk cId="447949393" sldId="280"/>
            <ac:spMk id="2" creationId="{320D5FD8-FF60-BAA3-00BF-D25522495945}"/>
          </ac:spMkLst>
        </pc:spChg>
        <pc:spChg chg="mod">
          <ac:chgData name="Corey Edwards" userId="S::corey.edwards@uwtsd.ac.uk::7a967df3-e232-40a5-b10c-dee8f912d80a" providerId="AD" clId="Web-{42198C78-683C-C712-4C09-486644D02D83}" dt="2026-08-11T10:40:43.821" v="820" actId="20577"/>
          <ac:spMkLst>
            <pc:docMk/>
            <pc:sldMk cId="447949393" sldId="280"/>
            <ac:spMk id="3" creationId="{3CAEBE80-1308-61A8-FC2A-8D14E197BFD7}"/>
          </ac:spMkLst>
        </pc:spChg>
      </pc:sldChg>
      <pc:sldChg chg="modSp new">
        <pc:chgData name="Corey Edwards" userId="S::corey.edwards@uwtsd.ac.uk::7a967df3-e232-40a5-b10c-dee8f912d80a" providerId="AD" clId="Web-{42198C78-683C-C712-4C09-486644D02D83}" dt="2026-08-11T10:44:45.002" v="870" actId="20577"/>
        <pc:sldMkLst>
          <pc:docMk/>
          <pc:sldMk cId="3611081527" sldId="281"/>
        </pc:sldMkLst>
        <pc:spChg chg="mod">
          <ac:chgData name="Corey Edwards" userId="S::corey.edwards@uwtsd.ac.uk::7a967df3-e232-40a5-b10c-dee8f912d80a" providerId="AD" clId="Web-{42198C78-683C-C712-4C09-486644D02D83}" dt="2026-08-11T10:43:23.671" v="826" actId="20577"/>
          <ac:spMkLst>
            <pc:docMk/>
            <pc:sldMk cId="3611081527" sldId="281"/>
            <ac:spMk id="2" creationId="{1168E5DA-0CBB-D1AA-56FC-4E367D017020}"/>
          </ac:spMkLst>
        </pc:spChg>
        <pc:spChg chg="mod">
          <ac:chgData name="Corey Edwards" userId="S::corey.edwards@uwtsd.ac.uk::7a967df3-e232-40a5-b10c-dee8f912d80a" providerId="AD" clId="Web-{42198C78-683C-C712-4C09-486644D02D83}" dt="2026-08-11T10:44:45.002" v="870" actId="20577"/>
          <ac:spMkLst>
            <pc:docMk/>
            <pc:sldMk cId="3611081527" sldId="281"/>
            <ac:spMk id="3" creationId="{6402042E-614C-253F-F20E-6283AE24BA12}"/>
          </ac:spMkLst>
        </pc:spChg>
      </pc:sldChg>
      <pc:sldChg chg="add">
        <pc:chgData name="Corey Edwards" userId="S::corey.edwards@uwtsd.ac.uk::7a967df3-e232-40a5-b10c-dee8f912d80a" providerId="AD" clId="Web-{42198C78-683C-C712-4C09-486644D02D83}" dt="2026-08-11T10:44:52.346" v="874"/>
        <pc:sldMkLst>
          <pc:docMk/>
          <pc:sldMk cId="3939177984" sldId="289"/>
        </pc:sldMkLst>
      </pc:sldChg>
      <pc:sldChg chg="add">
        <pc:chgData name="Corey Edwards" userId="S::corey.edwards@uwtsd.ac.uk::7a967df3-e232-40a5-b10c-dee8f912d80a" providerId="AD" clId="Web-{42198C78-683C-C712-4C09-486644D02D83}" dt="2026-08-11T10:44:52.299" v="873"/>
        <pc:sldMkLst>
          <pc:docMk/>
          <pc:sldMk cId="2028506631" sldId="290"/>
        </pc:sldMkLst>
      </pc:sldChg>
      <pc:sldChg chg="add">
        <pc:chgData name="Corey Edwards" userId="S::corey.edwards@uwtsd.ac.uk::7a967df3-e232-40a5-b10c-dee8f912d80a" providerId="AD" clId="Web-{42198C78-683C-C712-4C09-486644D02D83}" dt="2026-08-11T10:44:52.205" v="871"/>
        <pc:sldMkLst>
          <pc:docMk/>
          <pc:sldMk cId="3320080100" sldId="294"/>
        </pc:sldMkLst>
      </pc:sldChg>
      <pc:sldChg chg="add">
        <pc:chgData name="Corey Edwards" userId="S::corey.edwards@uwtsd.ac.uk::7a967df3-e232-40a5-b10c-dee8f912d80a" providerId="AD" clId="Web-{42198C78-683C-C712-4C09-486644D02D83}" dt="2026-08-11T10:44:52.252" v="872"/>
        <pc:sldMkLst>
          <pc:docMk/>
          <pc:sldMk cId="1672759590" sldId="295"/>
        </pc:sldMkLst>
      </pc:sldChg>
      <pc:sldChg chg="addSp modSp new">
        <pc:chgData name="Corey Edwards" userId="S::corey.edwards@uwtsd.ac.uk::7a967df3-e232-40a5-b10c-dee8f912d80a" providerId="AD" clId="Web-{42198C78-683C-C712-4C09-486644D02D83}" dt="2026-08-11T10:46:28.975" v="993" actId="20577"/>
        <pc:sldMkLst>
          <pc:docMk/>
          <pc:sldMk cId="262767291" sldId="296"/>
        </pc:sldMkLst>
        <pc:spChg chg="mod">
          <ac:chgData name="Corey Edwards" userId="S::corey.edwards@uwtsd.ac.uk::7a967df3-e232-40a5-b10c-dee8f912d80a" providerId="AD" clId="Web-{42198C78-683C-C712-4C09-486644D02D83}" dt="2026-08-11T10:45:13.394" v="893" actId="20577"/>
          <ac:spMkLst>
            <pc:docMk/>
            <pc:sldMk cId="262767291" sldId="296"/>
            <ac:spMk id="2" creationId="{1684FBFB-2FA2-C25F-F4A3-F4E9C3674EA7}"/>
          </ac:spMkLst>
        </pc:spChg>
        <pc:spChg chg="mod">
          <ac:chgData name="Corey Edwards" userId="S::corey.edwards@uwtsd.ac.uk::7a967df3-e232-40a5-b10c-dee8f912d80a" providerId="AD" clId="Web-{42198C78-683C-C712-4C09-486644D02D83}" dt="2026-08-11T10:46:28.975" v="993" actId="20577"/>
          <ac:spMkLst>
            <pc:docMk/>
            <pc:sldMk cId="262767291" sldId="296"/>
            <ac:spMk id="3" creationId="{6A4AB0E7-0B54-C30A-D9B8-F075354783EE}"/>
          </ac:spMkLst>
        </pc:spChg>
        <pc:graphicFrameChg chg="add mod modGraphic">
          <ac:chgData name="Corey Edwards" userId="S::corey.edwards@uwtsd.ac.uk::7a967df3-e232-40a5-b10c-dee8f912d80a" providerId="AD" clId="Web-{42198C78-683C-C712-4C09-486644D02D83}" dt="2026-08-11T10:46:03.943" v="957" actId="1076"/>
          <ac:graphicFrameMkLst>
            <pc:docMk/>
            <pc:sldMk cId="262767291" sldId="296"/>
            <ac:graphicFrameMk id="5" creationId="{55AD0E3A-08B0-8404-17AA-9CE3C4E5474E}"/>
          </ac:graphicFrameMkLst>
        </pc:graphicFrameChg>
      </pc:sldChg>
      <pc:sldChg chg="modSp new">
        <pc:chgData name="Corey Edwards" userId="S::corey.edwards@uwtsd.ac.uk::7a967df3-e232-40a5-b10c-dee8f912d80a" providerId="AD" clId="Web-{42198C78-683C-C712-4C09-486644D02D83}" dt="2026-08-11T10:46:38.506" v="998" actId="20577"/>
        <pc:sldMkLst>
          <pc:docMk/>
          <pc:sldMk cId="2805473443" sldId="297"/>
        </pc:sldMkLst>
        <pc:spChg chg="mod">
          <ac:chgData name="Corey Edwards" userId="S::corey.edwards@uwtsd.ac.uk::7a967df3-e232-40a5-b10c-dee8f912d80a" providerId="AD" clId="Web-{42198C78-683C-C712-4C09-486644D02D83}" dt="2026-08-11T10:46:33.803" v="996" actId="20577"/>
          <ac:spMkLst>
            <pc:docMk/>
            <pc:sldMk cId="2805473443" sldId="297"/>
            <ac:spMk id="2" creationId="{6B3323E3-63ED-8D23-C247-EA97371C9A87}"/>
          </ac:spMkLst>
        </pc:spChg>
        <pc:spChg chg="mod">
          <ac:chgData name="Corey Edwards" userId="S::corey.edwards@uwtsd.ac.uk::7a967df3-e232-40a5-b10c-dee8f912d80a" providerId="AD" clId="Web-{42198C78-683C-C712-4C09-486644D02D83}" dt="2026-08-11T10:46:38.506" v="998" actId="20577"/>
          <ac:spMkLst>
            <pc:docMk/>
            <pc:sldMk cId="2805473443" sldId="297"/>
            <ac:spMk id="3" creationId="{837202A0-7523-B13F-2FD8-982D45DF11CB}"/>
          </ac:spMkLst>
        </pc:spChg>
      </pc:sldChg>
      <pc:sldMasterChg chg="del delSldLayout">
        <pc:chgData name="Corey Edwards" userId="S::corey.edwards@uwtsd.ac.uk::7a967df3-e232-40a5-b10c-dee8f912d80a" providerId="AD" clId="Web-{42198C78-683C-C712-4C09-486644D02D83}" dt="2026-08-11T09:21:18.235" v="27"/>
        <pc:sldMasterMkLst>
          <pc:docMk/>
          <pc:sldMasterMk cId="2460954070" sldId="2147483660"/>
        </pc:sldMasterMkLst>
        <pc:sldLayoutChg chg="del">
          <pc:chgData name="Corey Edwards" userId="S::corey.edwards@uwtsd.ac.uk::7a967df3-e232-40a5-b10c-dee8f912d80a" providerId="AD" clId="Web-{42198C78-683C-C712-4C09-486644D02D83}" dt="2026-08-11T09:21:18.235" v="27"/>
          <pc:sldLayoutMkLst>
            <pc:docMk/>
            <pc:sldMasterMk cId="2460954070" sldId="2147483660"/>
            <pc:sldLayoutMk cId="2385387890" sldId="2147483661"/>
          </pc:sldLayoutMkLst>
        </pc:sldLayoutChg>
        <pc:sldLayoutChg chg="del">
          <pc:chgData name="Corey Edwards" userId="S::corey.edwards@uwtsd.ac.uk::7a967df3-e232-40a5-b10c-dee8f912d80a" providerId="AD" clId="Web-{42198C78-683C-C712-4C09-486644D02D83}" dt="2026-08-11T09:21:18.235" v="27"/>
          <pc:sldLayoutMkLst>
            <pc:docMk/>
            <pc:sldMasterMk cId="2460954070" sldId="2147483660"/>
            <pc:sldLayoutMk cId="949138452" sldId="2147483662"/>
          </pc:sldLayoutMkLst>
        </pc:sldLayoutChg>
        <pc:sldLayoutChg chg="del">
          <pc:chgData name="Corey Edwards" userId="S::corey.edwards@uwtsd.ac.uk::7a967df3-e232-40a5-b10c-dee8f912d80a" providerId="AD" clId="Web-{42198C78-683C-C712-4C09-486644D02D83}" dt="2026-08-11T09:21:18.235" v="27"/>
          <pc:sldLayoutMkLst>
            <pc:docMk/>
            <pc:sldMasterMk cId="2460954070" sldId="2147483660"/>
            <pc:sldLayoutMk cId="2591524520" sldId="2147483663"/>
          </pc:sldLayoutMkLst>
        </pc:sldLayoutChg>
        <pc:sldLayoutChg chg="del">
          <pc:chgData name="Corey Edwards" userId="S::corey.edwards@uwtsd.ac.uk::7a967df3-e232-40a5-b10c-dee8f912d80a" providerId="AD" clId="Web-{42198C78-683C-C712-4C09-486644D02D83}" dt="2026-08-11T09:21:18.235" v="27"/>
          <pc:sldLayoutMkLst>
            <pc:docMk/>
            <pc:sldMasterMk cId="2460954070" sldId="2147483660"/>
            <pc:sldLayoutMk cId="1203092039" sldId="2147483664"/>
          </pc:sldLayoutMkLst>
        </pc:sldLayoutChg>
        <pc:sldLayoutChg chg="del">
          <pc:chgData name="Corey Edwards" userId="S::corey.edwards@uwtsd.ac.uk::7a967df3-e232-40a5-b10c-dee8f912d80a" providerId="AD" clId="Web-{42198C78-683C-C712-4C09-486644D02D83}" dt="2026-08-11T09:21:18.235" v="27"/>
          <pc:sldLayoutMkLst>
            <pc:docMk/>
            <pc:sldMasterMk cId="2460954070" sldId="2147483660"/>
            <pc:sldLayoutMk cId="3733172339" sldId="2147483665"/>
          </pc:sldLayoutMkLst>
        </pc:sldLayoutChg>
        <pc:sldLayoutChg chg="del">
          <pc:chgData name="Corey Edwards" userId="S::corey.edwards@uwtsd.ac.uk::7a967df3-e232-40a5-b10c-dee8f912d80a" providerId="AD" clId="Web-{42198C78-683C-C712-4C09-486644D02D83}" dt="2026-08-11T09:21:18.235" v="27"/>
          <pc:sldLayoutMkLst>
            <pc:docMk/>
            <pc:sldMasterMk cId="2460954070" sldId="2147483660"/>
            <pc:sldLayoutMk cId="3210312558" sldId="2147483666"/>
          </pc:sldLayoutMkLst>
        </pc:sldLayoutChg>
        <pc:sldLayoutChg chg="del">
          <pc:chgData name="Corey Edwards" userId="S::corey.edwards@uwtsd.ac.uk::7a967df3-e232-40a5-b10c-dee8f912d80a" providerId="AD" clId="Web-{42198C78-683C-C712-4C09-486644D02D83}" dt="2026-08-11T09:21:18.235" v="27"/>
          <pc:sldLayoutMkLst>
            <pc:docMk/>
            <pc:sldMasterMk cId="2460954070" sldId="2147483660"/>
            <pc:sldLayoutMk cId="3146388984" sldId="2147483667"/>
          </pc:sldLayoutMkLst>
        </pc:sldLayoutChg>
        <pc:sldLayoutChg chg="del">
          <pc:chgData name="Corey Edwards" userId="S::corey.edwards@uwtsd.ac.uk::7a967df3-e232-40a5-b10c-dee8f912d80a" providerId="AD" clId="Web-{42198C78-683C-C712-4C09-486644D02D83}" dt="2026-08-11T09:21:18.235" v="27"/>
          <pc:sldLayoutMkLst>
            <pc:docMk/>
            <pc:sldMasterMk cId="2460954070" sldId="2147483660"/>
            <pc:sldLayoutMk cId="3171841454" sldId="2147483668"/>
          </pc:sldLayoutMkLst>
        </pc:sldLayoutChg>
        <pc:sldLayoutChg chg="del">
          <pc:chgData name="Corey Edwards" userId="S::corey.edwards@uwtsd.ac.uk::7a967df3-e232-40a5-b10c-dee8f912d80a" providerId="AD" clId="Web-{42198C78-683C-C712-4C09-486644D02D83}" dt="2026-08-11T09:21:18.235" v="27"/>
          <pc:sldLayoutMkLst>
            <pc:docMk/>
            <pc:sldMasterMk cId="2460954070" sldId="2147483660"/>
            <pc:sldLayoutMk cId="1718958274" sldId="2147483669"/>
          </pc:sldLayoutMkLst>
        </pc:sldLayoutChg>
        <pc:sldLayoutChg chg="del">
          <pc:chgData name="Corey Edwards" userId="S::corey.edwards@uwtsd.ac.uk::7a967df3-e232-40a5-b10c-dee8f912d80a" providerId="AD" clId="Web-{42198C78-683C-C712-4C09-486644D02D83}" dt="2026-08-11T09:21:18.235" v="27"/>
          <pc:sldLayoutMkLst>
            <pc:docMk/>
            <pc:sldMasterMk cId="2460954070" sldId="2147483660"/>
            <pc:sldLayoutMk cId="2202905451" sldId="2147483670"/>
          </pc:sldLayoutMkLst>
        </pc:sldLayoutChg>
        <pc:sldLayoutChg chg="del">
          <pc:chgData name="Corey Edwards" userId="S::corey.edwards@uwtsd.ac.uk::7a967df3-e232-40a5-b10c-dee8f912d80a" providerId="AD" clId="Web-{42198C78-683C-C712-4C09-486644D02D83}" dt="2026-08-11T09:21:18.235" v="27"/>
          <pc:sldLayoutMkLst>
            <pc:docMk/>
            <pc:sldMasterMk cId="2460954070" sldId="2147483660"/>
            <pc:sldLayoutMk cId="3479445657" sldId="2147483671"/>
          </pc:sldLayoutMkLst>
        </pc:sldLayoutChg>
      </pc:sldMasterChg>
      <pc:sldMasterChg chg="add addSldLayout">
        <pc:chgData name="Corey Edwards" userId="S::corey.edwards@uwtsd.ac.uk::7a967df3-e232-40a5-b10c-dee8f912d80a" providerId="AD" clId="Web-{42198C78-683C-C712-4C09-486644D02D83}" dt="2026-08-11T09:21:18.235" v="27"/>
        <pc:sldMasterMkLst>
          <pc:docMk/>
          <pc:sldMasterMk cId="2014597156" sldId="2147483734"/>
        </pc:sldMasterMkLst>
        <pc:sldLayoutChg chg="add">
          <pc:chgData name="Corey Edwards" userId="S::corey.edwards@uwtsd.ac.uk::7a967df3-e232-40a5-b10c-dee8f912d80a" providerId="AD" clId="Web-{42198C78-683C-C712-4C09-486644D02D83}" dt="2026-08-11T09:21:18.235" v="27"/>
          <pc:sldLayoutMkLst>
            <pc:docMk/>
            <pc:sldMasterMk cId="2014597156" sldId="2147483734"/>
            <pc:sldLayoutMk cId="369082384" sldId="2147483723"/>
          </pc:sldLayoutMkLst>
        </pc:sldLayoutChg>
        <pc:sldLayoutChg chg="add">
          <pc:chgData name="Corey Edwards" userId="S::corey.edwards@uwtsd.ac.uk::7a967df3-e232-40a5-b10c-dee8f912d80a" providerId="AD" clId="Web-{42198C78-683C-C712-4C09-486644D02D83}" dt="2026-08-11T09:21:18.235" v="27"/>
          <pc:sldLayoutMkLst>
            <pc:docMk/>
            <pc:sldMasterMk cId="2014597156" sldId="2147483734"/>
            <pc:sldLayoutMk cId="2082172776" sldId="2147483724"/>
          </pc:sldLayoutMkLst>
        </pc:sldLayoutChg>
        <pc:sldLayoutChg chg="add">
          <pc:chgData name="Corey Edwards" userId="S::corey.edwards@uwtsd.ac.uk::7a967df3-e232-40a5-b10c-dee8f912d80a" providerId="AD" clId="Web-{42198C78-683C-C712-4C09-486644D02D83}" dt="2026-08-11T09:21:18.235" v="27"/>
          <pc:sldLayoutMkLst>
            <pc:docMk/>
            <pc:sldMasterMk cId="2014597156" sldId="2147483734"/>
            <pc:sldLayoutMk cId="3746250128" sldId="2147483725"/>
          </pc:sldLayoutMkLst>
        </pc:sldLayoutChg>
        <pc:sldLayoutChg chg="add">
          <pc:chgData name="Corey Edwards" userId="S::corey.edwards@uwtsd.ac.uk::7a967df3-e232-40a5-b10c-dee8f912d80a" providerId="AD" clId="Web-{42198C78-683C-C712-4C09-486644D02D83}" dt="2026-08-11T09:21:18.235" v="27"/>
          <pc:sldLayoutMkLst>
            <pc:docMk/>
            <pc:sldMasterMk cId="2014597156" sldId="2147483734"/>
            <pc:sldLayoutMk cId="64417476" sldId="2147483726"/>
          </pc:sldLayoutMkLst>
        </pc:sldLayoutChg>
        <pc:sldLayoutChg chg="add">
          <pc:chgData name="Corey Edwards" userId="S::corey.edwards@uwtsd.ac.uk::7a967df3-e232-40a5-b10c-dee8f912d80a" providerId="AD" clId="Web-{42198C78-683C-C712-4C09-486644D02D83}" dt="2026-08-11T09:21:18.235" v="27"/>
          <pc:sldLayoutMkLst>
            <pc:docMk/>
            <pc:sldMasterMk cId="2014597156" sldId="2147483734"/>
            <pc:sldLayoutMk cId="883195087" sldId="2147483727"/>
          </pc:sldLayoutMkLst>
        </pc:sldLayoutChg>
        <pc:sldLayoutChg chg="add">
          <pc:chgData name="Corey Edwards" userId="S::corey.edwards@uwtsd.ac.uk::7a967df3-e232-40a5-b10c-dee8f912d80a" providerId="AD" clId="Web-{42198C78-683C-C712-4C09-486644D02D83}" dt="2026-08-11T09:21:18.235" v="27"/>
          <pc:sldLayoutMkLst>
            <pc:docMk/>
            <pc:sldMasterMk cId="2014597156" sldId="2147483734"/>
            <pc:sldLayoutMk cId="2146258537" sldId="2147483728"/>
          </pc:sldLayoutMkLst>
        </pc:sldLayoutChg>
        <pc:sldLayoutChg chg="add">
          <pc:chgData name="Corey Edwards" userId="S::corey.edwards@uwtsd.ac.uk::7a967df3-e232-40a5-b10c-dee8f912d80a" providerId="AD" clId="Web-{42198C78-683C-C712-4C09-486644D02D83}" dt="2026-08-11T09:21:18.235" v="27"/>
          <pc:sldLayoutMkLst>
            <pc:docMk/>
            <pc:sldMasterMk cId="2014597156" sldId="2147483734"/>
            <pc:sldLayoutMk cId="3824013497" sldId="2147483729"/>
          </pc:sldLayoutMkLst>
        </pc:sldLayoutChg>
        <pc:sldLayoutChg chg="add">
          <pc:chgData name="Corey Edwards" userId="S::corey.edwards@uwtsd.ac.uk::7a967df3-e232-40a5-b10c-dee8f912d80a" providerId="AD" clId="Web-{42198C78-683C-C712-4C09-486644D02D83}" dt="2026-08-11T09:21:18.235" v="27"/>
          <pc:sldLayoutMkLst>
            <pc:docMk/>
            <pc:sldMasterMk cId="2014597156" sldId="2147483734"/>
            <pc:sldLayoutMk cId="2044473887" sldId="2147483730"/>
          </pc:sldLayoutMkLst>
        </pc:sldLayoutChg>
        <pc:sldLayoutChg chg="add">
          <pc:chgData name="Corey Edwards" userId="S::corey.edwards@uwtsd.ac.uk::7a967df3-e232-40a5-b10c-dee8f912d80a" providerId="AD" clId="Web-{42198C78-683C-C712-4C09-486644D02D83}" dt="2026-08-11T09:21:18.235" v="27"/>
          <pc:sldLayoutMkLst>
            <pc:docMk/>
            <pc:sldMasterMk cId="2014597156" sldId="2147483734"/>
            <pc:sldLayoutMk cId="402470164" sldId="2147483731"/>
          </pc:sldLayoutMkLst>
        </pc:sldLayoutChg>
        <pc:sldLayoutChg chg="add">
          <pc:chgData name="Corey Edwards" userId="S::corey.edwards@uwtsd.ac.uk::7a967df3-e232-40a5-b10c-dee8f912d80a" providerId="AD" clId="Web-{42198C78-683C-C712-4C09-486644D02D83}" dt="2026-08-11T09:21:18.235" v="27"/>
          <pc:sldLayoutMkLst>
            <pc:docMk/>
            <pc:sldMasterMk cId="2014597156" sldId="2147483734"/>
            <pc:sldLayoutMk cId="2309297932" sldId="2147483732"/>
          </pc:sldLayoutMkLst>
        </pc:sldLayoutChg>
        <pc:sldLayoutChg chg="add">
          <pc:chgData name="Corey Edwards" userId="S::corey.edwards@uwtsd.ac.uk::7a967df3-e232-40a5-b10c-dee8f912d80a" providerId="AD" clId="Web-{42198C78-683C-C712-4C09-486644D02D83}" dt="2026-08-11T09:21:18.235" v="27"/>
          <pc:sldLayoutMkLst>
            <pc:docMk/>
            <pc:sldMasterMk cId="2014597156" sldId="2147483734"/>
            <pc:sldLayoutMk cId="575791980" sldId="2147483733"/>
          </pc:sldLayoutMkLst>
        </pc:sldLayoutChg>
      </pc:sldMaster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s>
</file>

<file path=ppt/diagrams/_rels/data8.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svg"/><Relationship Id="rId1" Type="http://schemas.openxmlformats.org/officeDocument/2006/relationships/image" Target="../media/image9.svg"/><Relationship Id="rId4" Type="http://schemas.openxmlformats.org/officeDocument/2006/relationships/image" Target="../media/image12.svg"/></Relationships>
</file>

<file path=ppt/diagrams/_rels/data12.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svg"/><Relationship Id="rId1" Type="http://schemas.openxmlformats.org/officeDocument/2006/relationships/image" Target="../media/image14.svg"/><Relationship Id="rId4" Type="http://schemas.openxmlformats.org/officeDocument/2006/relationships/image" Target="../media/image17.svg"/></Relationships>
</file>

<file path=ppt/diagrams/_rels/drawing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s>
</file>

<file path=ppt/diagrams/_rels/drawing8.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svg"/><Relationship Id="rId1" Type="http://schemas.openxmlformats.org/officeDocument/2006/relationships/image" Target="../media/image9.svg"/><Relationship Id="rId4" Type="http://schemas.openxmlformats.org/officeDocument/2006/relationships/image" Target="../media/image12.svg"/></Relationships>
</file>

<file path=ppt/diagrams/_rels/drawing12.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svg"/><Relationship Id="rId1" Type="http://schemas.openxmlformats.org/officeDocument/2006/relationships/image" Target="../media/image14.sv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4">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5">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7">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8">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10">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1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13">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15">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26">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27">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28">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30">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9262C4B-1C8D-46F4-83C2-35ED9C3E004B}" type="doc">
      <dgm:prSet loTypeId="urn:microsoft.com/office/officeart/2005/8/layout/vProcess5" loCatId="process" qsTypeId="urn:microsoft.com/office/officeart/2005/8/quickstyle/simple1#9" qsCatId="simple" csTypeId="urn:microsoft.com/office/officeart/2005/8/colors/colorful1#1" csCatId="colorful"/>
      <dgm:spPr/>
      <dgm:t>
        <a:bodyPr/>
        <a:lstStyle/>
        <a:p>
          <a:endParaRPr lang="en-US"/>
        </a:p>
      </dgm:t>
    </dgm:pt>
    <dgm:pt modelId="{83D12937-5129-4906-A8D9-3E382CEC9384}">
      <dgm:prSet/>
      <dgm:spPr/>
      <dgm:t>
        <a:bodyPr/>
        <a:lstStyle/>
        <a:p>
          <a:r>
            <a:rPr lang="en-US"/>
            <a:t>How would you get data from these participants to answer these questions?</a:t>
          </a:r>
        </a:p>
      </dgm:t>
    </dgm:pt>
    <dgm:pt modelId="{73ADE49F-8C77-485D-BAA9-3DA00C9A8984}" type="parTrans" cxnId="{E170785C-5AF5-4685-8D17-5584619844FF}">
      <dgm:prSet/>
      <dgm:spPr/>
      <dgm:t>
        <a:bodyPr/>
        <a:lstStyle/>
        <a:p>
          <a:endParaRPr lang="en-US"/>
        </a:p>
      </dgm:t>
    </dgm:pt>
    <dgm:pt modelId="{C54FB5C1-F62F-4D94-AEE4-734E3D29A952}" type="sibTrans" cxnId="{E170785C-5AF5-4685-8D17-5584619844FF}">
      <dgm:prSet/>
      <dgm:spPr/>
      <dgm:t>
        <a:bodyPr/>
        <a:lstStyle/>
        <a:p>
          <a:endParaRPr lang="en-US"/>
        </a:p>
      </dgm:t>
    </dgm:pt>
    <dgm:pt modelId="{09ABD1D7-6A43-4FDA-B5FE-C672E622569B}">
      <dgm:prSet/>
      <dgm:spPr/>
      <dgm:t>
        <a:bodyPr/>
        <a:lstStyle/>
        <a:p>
          <a:r>
            <a:rPr lang="en-US"/>
            <a:t>What are student nurses' experiences of placement stress?</a:t>
          </a:r>
        </a:p>
      </dgm:t>
    </dgm:pt>
    <dgm:pt modelId="{E9162C56-F6DE-4A08-8092-0AC3A801813D}" type="parTrans" cxnId="{7B38CDC9-5D30-417D-811B-5E2B77391164}">
      <dgm:prSet/>
      <dgm:spPr/>
      <dgm:t>
        <a:bodyPr/>
        <a:lstStyle/>
        <a:p>
          <a:endParaRPr lang="en-US"/>
        </a:p>
      </dgm:t>
    </dgm:pt>
    <dgm:pt modelId="{EE1A1A22-12E4-47AB-ABE6-7C075797C888}" type="sibTrans" cxnId="{7B38CDC9-5D30-417D-811B-5E2B77391164}">
      <dgm:prSet/>
      <dgm:spPr/>
      <dgm:t>
        <a:bodyPr/>
        <a:lstStyle/>
        <a:p>
          <a:endParaRPr lang="en-US"/>
        </a:p>
      </dgm:t>
    </dgm:pt>
    <dgm:pt modelId="{00037E3A-C883-40F7-A528-3F4C434C1485}">
      <dgm:prSet/>
      <dgm:spPr/>
      <dgm:t>
        <a:bodyPr/>
        <a:lstStyle/>
        <a:p>
          <a:r>
            <a:rPr lang="en-US"/>
            <a:t>How common is placement stress among student nurses?</a:t>
          </a:r>
        </a:p>
      </dgm:t>
    </dgm:pt>
    <dgm:pt modelId="{7A8B2488-83F4-428D-905C-AB71A224855B}" type="parTrans" cxnId="{8449893A-9A4C-46D4-B0D8-EF9BC428FE84}">
      <dgm:prSet/>
      <dgm:spPr/>
      <dgm:t>
        <a:bodyPr/>
        <a:lstStyle/>
        <a:p>
          <a:endParaRPr lang="en-US"/>
        </a:p>
      </dgm:t>
    </dgm:pt>
    <dgm:pt modelId="{4D652391-C61A-485B-AA83-58CD767D5690}" type="sibTrans" cxnId="{8449893A-9A4C-46D4-B0D8-EF9BC428FE84}">
      <dgm:prSet/>
      <dgm:spPr/>
      <dgm:t>
        <a:bodyPr/>
        <a:lstStyle/>
        <a:p>
          <a:endParaRPr lang="en-US"/>
        </a:p>
      </dgm:t>
    </dgm:pt>
    <dgm:pt modelId="{508512B5-075F-4F41-8947-DF7C71E6C55B}">
      <dgm:prSet/>
      <dgm:spPr/>
      <dgm:t>
        <a:bodyPr/>
        <a:lstStyle/>
        <a:p>
          <a:r>
            <a:rPr lang="en-US"/>
            <a:t>How common is placement stress and what are students' experiences of it?</a:t>
          </a:r>
        </a:p>
      </dgm:t>
    </dgm:pt>
    <dgm:pt modelId="{5C680D54-B93A-410A-AE49-4CC584A3B520}" type="parTrans" cxnId="{65B3C9D7-8748-4095-8CAF-2B600FA067C8}">
      <dgm:prSet/>
      <dgm:spPr/>
      <dgm:t>
        <a:bodyPr/>
        <a:lstStyle/>
        <a:p>
          <a:endParaRPr lang="en-US"/>
        </a:p>
      </dgm:t>
    </dgm:pt>
    <dgm:pt modelId="{44D518E4-CE45-4FE6-B5CB-04C82BA7BB2F}" type="sibTrans" cxnId="{65B3C9D7-8748-4095-8CAF-2B600FA067C8}">
      <dgm:prSet/>
      <dgm:spPr/>
      <dgm:t>
        <a:bodyPr/>
        <a:lstStyle/>
        <a:p>
          <a:endParaRPr lang="en-US"/>
        </a:p>
      </dgm:t>
    </dgm:pt>
    <dgm:pt modelId="{BEE53745-D9E2-48FD-B52C-308C8AE81DF0}" type="pres">
      <dgm:prSet presAssocID="{A9262C4B-1C8D-46F4-83C2-35ED9C3E004B}" presName="outerComposite" presStyleCnt="0">
        <dgm:presLayoutVars>
          <dgm:chMax val="5"/>
          <dgm:dir/>
          <dgm:resizeHandles val="exact"/>
        </dgm:presLayoutVars>
      </dgm:prSet>
      <dgm:spPr/>
    </dgm:pt>
    <dgm:pt modelId="{A1472217-BC40-4FE4-8FE7-47763B4F01DD}" type="pres">
      <dgm:prSet presAssocID="{A9262C4B-1C8D-46F4-83C2-35ED9C3E004B}" presName="dummyMaxCanvas" presStyleCnt="0">
        <dgm:presLayoutVars/>
      </dgm:prSet>
      <dgm:spPr/>
    </dgm:pt>
    <dgm:pt modelId="{C6D7B695-C99A-40FB-9E45-D30F704769A3}" type="pres">
      <dgm:prSet presAssocID="{A9262C4B-1C8D-46F4-83C2-35ED9C3E004B}" presName="FourNodes_1" presStyleLbl="node1" presStyleIdx="0" presStyleCnt="4">
        <dgm:presLayoutVars>
          <dgm:bulletEnabled val="1"/>
        </dgm:presLayoutVars>
      </dgm:prSet>
      <dgm:spPr/>
    </dgm:pt>
    <dgm:pt modelId="{79F1F8F5-DE42-4CEE-B1ED-B24C2F8883F3}" type="pres">
      <dgm:prSet presAssocID="{A9262C4B-1C8D-46F4-83C2-35ED9C3E004B}" presName="FourNodes_2" presStyleLbl="node1" presStyleIdx="1" presStyleCnt="4">
        <dgm:presLayoutVars>
          <dgm:bulletEnabled val="1"/>
        </dgm:presLayoutVars>
      </dgm:prSet>
      <dgm:spPr/>
    </dgm:pt>
    <dgm:pt modelId="{3C657830-3EB8-46CF-BF63-72F07DDC07BC}" type="pres">
      <dgm:prSet presAssocID="{A9262C4B-1C8D-46F4-83C2-35ED9C3E004B}" presName="FourNodes_3" presStyleLbl="node1" presStyleIdx="2" presStyleCnt="4">
        <dgm:presLayoutVars>
          <dgm:bulletEnabled val="1"/>
        </dgm:presLayoutVars>
      </dgm:prSet>
      <dgm:spPr/>
    </dgm:pt>
    <dgm:pt modelId="{D588E512-00ED-4827-B1F2-A06D96F4CEEA}" type="pres">
      <dgm:prSet presAssocID="{A9262C4B-1C8D-46F4-83C2-35ED9C3E004B}" presName="FourNodes_4" presStyleLbl="node1" presStyleIdx="3" presStyleCnt="4">
        <dgm:presLayoutVars>
          <dgm:bulletEnabled val="1"/>
        </dgm:presLayoutVars>
      </dgm:prSet>
      <dgm:spPr/>
    </dgm:pt>
    <dgm:pt modelId="{EB4D9FE1-2426-4824-BD9F-C04CB250148D}" type="pres">
      <dgm:prSet presAssocID="{A9262C4B-1C8D-46F4-83C2-35ED9C3E004B}" presName="FourConn_1-2" presStyleLbl="fgAccFollowNode1" presStyleIdx="0" presStyleCnt="3">
        <dgm:presLayoutVars>
          <dgm:bulletEnabled val="1"/>
        </dgm:presLayoutVars>
      </dgm:prSet>
      <dgm:spPr/>
    </dgm:pt>
    <dgm:pt modelId="{34E35B09-341D-4501-9120-E0CB16DAD8FA}" type="pres">
      <dgm:prSet presAssocID="{A9262C4B-1C8D-46F4-83C2-35ED9C3E004B}" presName="FourConn_2-3" presStyleLbl="fgAccFollowNode1" presStyleIdx="1" presStyleCnt="3">
        <dgm:presLayoutVars>
          <dgm:bulletEnabled val="1"/>
        </dgm:presLayoutVars>
      </dgm:prSet>
      <dgm:spPr/>
    </dgm:pt>
    <dgm:pt modelId="{C29E3899-F4C2-47B2-9445-997F45313D1F}" type="pres">
      <dgm:prSet presAssocID="{A9262C4B-1C8D-46F4-83C2-35ED9C3E004B}" presName="FourConn_3-4" presStyleLbl="fgAccFollowNode1" presStyleIdx="2" presStyleCnt="3">
        <dgm:presLayoutVars>
          <dgm:bulletEnabled val="1"/>
        </dgm:presLayoutVars>
      </dgm:prSet>
      <dgm:spPr/>
    </dgm:pt>
    <dgm:pt modelId="{584E34D4-C8CF-41AA-94B2-0E81D453BDAF}" type="pres">
      <dgm:prSet presAssocID="{A9262C4B-1C8D-46F4-83C2-35ED9C3E004B}" presName="FourNodes_1_text" presStyleLbl="node1" presStyleIdx="3" presStyleCnt="4">
        <dgm:presLayoutVars>
          <dgm:bulletEnabled val="1"/>
        </dgm:presLayoutVars>
      </dgm:prSet>
      <dgm:spPr/>
    </dgm:pt>
    <dgm:pt modelId="{85917BFE-5816-4429-80D3-B07468A2F2B7}" type="pres">
      <dgm:prSet presAssocID="{A9262C4B-1C8D-46F4-83C2-35ED9C3E004B}" presName="FourNodes_2_text" presStyleLbl="node1" presStyleIdx="3" presStyleCnt="4">
        <dgm:presLayoutVars>
          <dgm:bulletEnabled val="1"/>
        </dgm:presLayoutVars>
      </dgm:prSet>
      <dgm:spPr/>
    </dgm:pt>
    <dgm:pt modelId="{2D61DFF1-4E24-4EB5-8B25-762194DEDE04}" type="pres">
      <dgm:prSet presAssocID="{A9262C4B-1C8D-46F4-83C2-35ED9C3E004B}" presName="FourNodes_3_text" presStyleLbl="node1" presStyleIdx="3" presStyleCnt="4">
        <dgm:presLayoutVars>
          <dgm:bulletEnabled val="1"/>
        </dgm:presLayoutVars>
      </dgm:prSet>
      <dgm:spPr/>
    </dgm:pt>
    <dgm:pt modelId="{8CAD8A66-A50A-46D7-9140-656574069147}" type="pres">
      <dgm:prSet presAssocID="{A9262C4B-1C8D-46F4-83C2-35ED9C3E004B}" presName="FourNodes_4_text" presStyleLbl="node1" presStyleIdx="3" presStyleCnt="4">
        <dgm:presLayoutVars>
          <dgm:bulletEnabled val="1"/>
        </dgm:presLayoutVars>
      </dgm:prSet>
      <dgm:spPr/>
    </dgm:pt>
  </dgm:ptLst>
  <dgm:cxnLst>
    <dgm:cxn modelId="{AAAFF90E-C044-4CA6-9A7A-605F125FFBD0}" type="presOf" srcId="{4D652391-C61A-485B-AA83-58CD767D5690}" destId="{C29E3899-F4C2-47B2-9445-997F45313D1F}" srcOrd="0" destOrd="0" presId="urn:microsoft.com/office/officeart/2005/8/layout/vProcess5"/>
    <dgm:cxn modelId="{BEAFB623-3C59-48B2-B483-561B5DAAD709}" type="presOf" srcId="{09ABD1D7-6A43-4FDA-B5FE-C672E622569B}" destId="{79F1F8F5-DE42-4CEE-B1ED-B24C2F8883F3}" srcOrd="0" destOrd="0" presId="urn:microsoft.com/office/officeart/2005/8/layout/vProcess5"/>
    <dgm:cxn modelId="{2D129D2B-AC27-43F6-8A03-D00EE9277AB8}" type="presOf" srcId="{00037E3A-C883-40F7-A528-3F4C434C1485}" destId="{2D61DFF1-4E24-4EB5-8B25-762194DEDE04}" srcOrd="1" destOrd="0" presId="urn:microsoft.com/office/officeart/2005/8/layout/vProcess5"/>
    <dgm:cxn modelId="{EED2E538-B8DE-41AC-A6E6-0C1814824F24}" type="presOf" srcId="{09ABD1D7-6A43-4FDA-B5FE-C672E622569B}" destId="{85917BFE-5816-4429-80D3-B07468A2F2B7}" srcOrd="1" destOrd="0" presId="urn:microsoft.com/office/officeart/2005/8/layout/vProcess5"/>
    <dgm:cxn modelId="{8449893A-9A4C-46D4-B0D8-EF9BC428FE84}" srcId="{A9262C4B-1C8D-46F4-83C2-35ED9C3E004B}" destId="{00037E3A-C883-40F7-A528-3F4C434C1485}" srcOrd="2" destOrd="0" parTransId="{7A8B2488-83F4-428D-905C-AB71A224855B}" sibTransId="{4D652391-C61A-485B-AA83-58CD767D5690}"/>
    <dgm:cxn modelId="{E170785C-5AF5-4685-8D17-5584619844FF}" srcId="{A9262C4B-1C8D-46F4-83C2-35ED9C3E004B}" destId="{83D12937-5129-4906-A8D9-3E382CEC9384}" srcOrd="0" destOrd="0" parTransId="{73ADE49F-8C77-485D-BAA9-3DA00C9A8984}" sibTransId="{C54FB5C1-F62F-4D94-AEE4-734E3D29A952}"/>
    <dgm:cxn modelId="{D8969E68-8E1E-4D26-83C4-78285E5D4328}" type="presOf" srcId="{508512B5-075F-4F41-8947-DF7C71E6C55B}" destId="{D588E512-00ED-4827-B1F2-A06D96F4CEEA}" srcOrd="0" destOrd="0" presId="urn:microsoft.com/office/officeart/2005/8/layout/vProcess5"/>
    <dgm:cxn modelId="{FDAA7F4C-9B90-476D-808E-D2353F9550EF}" type="presOf" srcId="{A9262C4B-1C8D-46F4-83C2-35ED9C3E004B}" destId="{BEE53745-D9E2-48FD-B52C-308C8AE81DF0}" srcOrd="0" destOrd="0" presId="urn:microsoft.com/office/officeart/2005/8/layout/vProcess5"/>
    <dgm:cxn modelId="{EB4C5E80-B409-42BD-ABD6-2E5D54424923}" type="presOf" srcId="{00037E3A-C883-40F7-A528-3F4C434C1485}" destId="{3C657830-3EB8-46CF-BF63-72F07DDC07BC}" srcOrd="0" destOrd="0" presId="urn:microsoft.com/office/officeart/2005/8/layout/vProcess5"/>
    <dgm:cxn modelId="{EA1EBC8C-DA55-4900-815B-5AB61A4275A9}" type="presOf" srcId="{83D12937-5129-4906-A8D9-3E382CEC9384}" destId="{584E34D4-C8CF-41AA-94B2-0E81D453BDAF}" srcOrd="1" destOrd="0" presId="urn:microsoft.com/office/officeart/2005/8/layout/vProcess5"/>
    <dgm:cxn modelId="{EFF9249A-BF64-44FE-8E39-EC68B2BCFDBB}" type="presOf" srcId="{508512B5-075F-4F41-8947-DF7C71E6C55B}" destId="{8CAD8A66-A50A-46D7-9140-656574069147}" srcOrd="1" destOrd="0" presId="urn:microsoft.com/office/officeart/2005/8/layout/vProcess5"/>
    <dgm:cxn modelId="{683A25AF-54E4-41FD-882B-E43AC82D2170}" type="presOf" srcId="{EE1A1A22-12E4-47AB-ABE6-7C075797C888}" destId="{34E35B09-341D-4501-9120-E0CB16DAD8FA}" srcOrd="0" destOrd="0" presId="urn:microsoft.com/office/officeart/2005/8/layout/vProcess5"/>
    <dgm:cxn modelId="{7B38CDC9-5D30-417D-811B-5E2B77391164}" srcId="{A9262C4B-1C8D-46F4-83C2-35ED9C3E004B}" destId="{09ABD1D7-6A43-4FDA-B5FE-C672E622569B}" srcOrd="1" destOrd="0" parTransId="{E9162C56-F6DE-4A08-8092-0AC3A801813D}" sibTransId="{EE1A1A22-12E4-47AB-ABE6-7C075797C888}"/>
    <dgm:cxn modelId="{65B3C9D7-8748-4095-8CAF-2B600FA067C8}" srcId="{A9262C4B-1C8D-46F4-83C2-35ED9C3E004B}" destId="{508512B5-075F-4F41-8947-DF7C71E6C55B}" srcOrd="3" destOrd="0" parTransId="{5C680D54-B93A-410A-AE49-4CC584A3B520}" sibTransId="{44D518E4-CE45-4FE6-B5CB-04C82BA7BB2F}"/>
    <dgm:cxn modelId="{A3D3E9E5-E888-44E4-A06E-88B64C6B0840}" type="presOf" srcId="{C54FB5C1-F62F-4D94-AEE4-734E3D29A952}" destId="{EB4D9FE1-2426-4824-BD9F-C04CB250148D}" srcOrd="0" destOrd="0" presId="urn:microsoft.com/office/officeart/2005/8/layout/vProcess5"/>
    <dgm:cxn modelId="{DECD29FB-4387-42D1-B909-D25D4F4E5D5C}" type="presOf" srcId="{83D12937-5129-4906-A8D9-3E382CEC9384}" destId="{C6D7B695-C99A-40FB-9E45-D30F704769A3}" srcOrd="0" destOrd="0" presId="urn:microsoft.com/office/officeart/2005/8/layout/vProcess5"/>
    <dgm:cxn modelId="{C2CD0425-8BEC-491B-92C8-C648910F2236}" type="presParOf" srcId="{BEE53745-D9E2-48FD-B52C-308C8AE81DF0}" destId="{A1472217-BC40-4FE4-8FE7-47763B4F01DD}" srcOrd="0" destOrd="0" presId="urn:microsoft.com/office/officeart/2005/8/layout/vProcess5"/>
    <dgm:cxn modelId="{4283B833-A5D9-4903-BD72-34B3AC3E210C}" type="presParOf" srcId="{BEE53745-D9E2-48FD-B52C-308C8AE81DF0}" destId="{C6D7B695-C99A-40FB-9E45-D30F704769A3}" srcOrd="1" destOrd="0" presId="urn:microsoft.com/office/officeart/2005/8/layout/vProcess5"/>
    <dgm:cxn modelId="{3D6ECF36-03D2-4431-A3FA-BB1FD006975F}" type="presParOf" srcId="{BEE53745-D9E2-48FD-B52C-308C8AE81DF0}" destId="{79F1F8F5-DE42-4CEE-B1ED-B24C2F8883F3}" srcOrd="2" destOrd="0" presId="urn:microsoft.com/office/officeart/2005/8/layout/vProcess5"/>
    <dgm:cxn modelId="{B3C268BD-F580-4876-A745-D992B3785064}" type="presParOf" srcId="{BEE53745-D9E2-48FD-B52C-308C8AE81DF0}" destId="{3C657830-3EB8-46CF-BF63-72F07DDC07BC}" srcOrd="3" destOrd="0" presId="urn:microsoft.com/office/officeart/2005/8/layout/vProcess5"/>
    <dgm:cxn modelId="{92868670-CACF-458B-9174-D8B986D319A3}" type="presParOf" srcId="{BEE53745-D9E2-48FD-B52C-308C8AE81DF0}" destId="{D588E512-00ED-4827-B1F2-A06D96F4CEEA}" srcOrd="4" destOrd="0" presId="urn:microsoft.com/office/officeart/2005/8/layout/vProcess5"/>
    <dgm:cxn modelId="{C9A08B4F-2C87-4E8B-811D-5BB1A529AF2C}" type="presParOf" srcId="{BEE53745-D9E2-48FD-B52C-308C8AE81DF0}" destId="{EB4D9FE1-2426-4824-BD9F-C04CB250148D}" srcOrd="5" destOrd="0" presId="urn:microsoft.com/office/officeart/2005/8/layout/vProcess5"/>
    <dgm:cxn modelId="{14C5A011-F0E5-4B6D-BF2E-8C4A3D924CE0}" type="presParOf" srcId="{BEE53745-D9E2-48FD-B52C-308C8AE81DF0}" destId="{34E35B09-341D-4501-9120-E0CB16DAD8FA}" srcOrd="6" destOrd="0" presId="urn:microsoft.com/office/officeart/2005/8/layout/vProcess5"/>
    <dgm:cxn modelId="{580753F0-CB3B-4E24-BEFB-AE2718DD5053}" type="presParOf" srcId="{BEE53745-D9E2-48FD-B52C-308C8AE81DF0}" destId="{C29E3899-F4C2-47B2-9445-997F45313D1F}" srcOrd="7" destOrd="0" presId="urn:microsoft.com/office/officeart/2005/8/layout/vProcess5"/>
    <dgm:cxn modelId="{57766399-9CA8-4BF9-A0F6-641E32CFEC4F}" type="presParOf" srcId="{BEE53745-D9E2-48FD-B52C-308C8AE81DF0}" destId="{584E34D4-C8CF-41AA-94B2-0E81D453BDAF}" srcOrd="8" destOrd="0" presId="urn:microsoft.com/office/officeart/2005/8/layout/vProcess5"/>
    <dgm:cxn modelId="{14814043-8A56-4E12-8A84-C6DFBF4FE2B1}" type="presParOf" srcId="{BEE53745-D9E2-48FD-B52C-308C8AE81DF0}" destId="{85917BFE-5816-4429-80D3-B07468A2F2B7}" srcOrd="9" destOrd="0" presId="urn:microsoft.com/office/officeart/2005/8/layout/vProcess5"/>
    <dgm:cxn modelId="{DC0623D0-BD6A-48EE-94B1-8F4ED5E7F85C}" type="presParOf" srcId="{BEE53745-D9E2-48FD-B52C-308C8AE81DF0}" destId="{2D61DFF1-4E24-4EB5-8B25-762194DEDE04}" srcOrd="10" destOrd="0" presId="urn:microsoft.com/office/officeart/2005/8/layout/vProcess5"/>
    <dgm:cxn modelId="{6FF40E38-D161-4F00-BFD8-ECC67BF1155E}" type="presParOf" srcId="{BEE53745-D9E2-48FD-B52C-308C8AE81DF0}" destId="{8CAD8A66-A50A-46D7-9140-656574069147}"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E71C77B-BA2A-4365-9FD5-0A972566B5E8}" type="doc">
      <dgm:prSet loTypeId="urn:microsoft.com/office/officeart/2005/8/layout/vList2" loCatId="list" qsTypeId="urn:microsoft.com/office/officeart/2005/8/quickstyle/simple1#21" qsCatId="simple" csTypeId="urn:microsoft.com/office/officeart/2005/8/colors/colorful2#4" csCatId="colorful"/>
      <dgm:spPr/>
      <dgm:t>
        <a:bodyPr/>
        <a:lstStyle/>
        <a:p>
          <a:endParaRPr lang="en-US"/>
        </a:p>
      </dgm:t>
    </dgm:pt>
    <dgm:pt modelId="{39D7D8AA-73D9-48C9-93E3-A792DE84799A}">
      <dgm:prSet/>
      <dgm:spPr/>
      <dgm:t>
        <a:bodyPr/>
        <a:lstStyle/>
        <a:p>
          <a:r>
            <a:rPr lang="en-US"/>
            <a:t>What are nursing students' experiences of placement?</a:t>
          </a:r>
        </a:p>
      </dgm:t>
    </dgm:pt>
    <dgm:pt modelId="{AD27CE93-895D-42FB-9842-B6CA0672D599}" type="parTrans" cxnId="{1DEFACFD-8870-4DB9-9F2A-65912E4C0AE8}">
      <dgm:prSet/>
      <dgm:spPr/>
      <dgm:t>
        <a:bodyPr/>
        <a:lstStyle/>
        <a:p>
          <a:endParaRPr lang="en-US"/>
        </a:p>
      </dgm:t>
    </dgm:pt>
    <dgm:pt modelId="{EDC54071-5752-4667-B193-ED5BAA1CD470}" type="sibTrans" cxnId="{1DEFACFD-8870-4DB9-9F2A-65912E4C0AE8}">
      <dgm:prSet/>
      <dgm:spPr/>
      <dgm:t>
        <a:bodyPr/>
        <a:lstStyle/>
        <a:p>
          <a:endParaRPr lang="en-US"/>
        </a:p>
      </dgm:t>
    </dgm:pt>
    <dgm:pt modelId="{52E6668C-74D9-44D4-BB3C-B2E95ABF864D}">
      <dgm:prSet/>
      <dgm:spPr/>
      <dgm:t>
        <a:bodyPr/>
        <a:lstStyle/>
        <a:p>
          <a:r>
            <a:rPr lang="en-US"/>
            <a:t>Methodology: Qualitative</a:t>
          </a:r>
        </a:p>
      </dgm:t>
    </dgm:pt>
    <dgm:pt modelId="{AEC94EFE-76F8-449B-B847-D24EE84179E3}" type="parTrans" cxnId="{404A4A09-3E7E-48A4-9995-67AF24D6832E}">
      <dgm:prSet/>
      <dgm:spPr/>
      <dgm:t>
        <a:bodyPr/>
        <a:lstStyle/>
        <a:p>
          <a:endParaRPr lang="en-US"/>
        </a:p>
      </dgm:t>
    </dgm:pt>
    <dgm:pt modelId="{8EF2A804-6ACB-46EE-B2FC-6F47E0542A65}" type="sibTrans" cxnId="{404A4A09-3E7E-48A4-9995-67AF24D6832E}">
      <dgm:prSet/>
      <dgm:spPr/>
      <dgm:t>
        <a:bodyPr/>
        <a:lstStyle/>
        <a:p>
          <a:endParaRPr lang="en-US"/>
        </a:p>
      </dgm:t>
    </dgm:pt>
    <dgm:pt modelId="{658C473B-6EB5-474D-B09A-6FB80221637D}">
      <dgm:prSet/>
      <dgm:spPr/>
      <dgm:t>
        <a:bodyPr/>
        <a:lstStyle/>
        <a:p>
          <a:r>
            <a:rPr lang="en-US"/>
            <a:t>Method: Interviews</a:t>
          </a:r>
        </a:p>
      </dgm:t>
    </dgm:pt>
    <dgm:pt modelId="{2FB07F82-5B6A-4138-922B-118E30209891}" type="parTrans" cxnId="{0FCCBA38-8413-4BCA-9AD6-7E4572EC1C1C}">
      <dgm:prSet/>
      <dgm:spPr/>
      <dgm:t>
        <a:bodyPr/>
        <a:lstStyle/>
        <a:p>
          <a:endParaRPr lang="en-US"/>
        </a:p>
      </dgm:t>
    </dgm:pt>
    <dgm:pt modelId="{115714AE-7612-4200-9B44-A21887B2890A}" type="sibTrans" cxnId="{0FCCBA38-8413-4BCA-9AD6-7E4572EC1C1C}">
      <dgm:prSet/>
      <dgm:spPr/>
      <dgm:t>
        <a:bodyPr/>
        <a:lstStyle/>
        <a:p>
          <a:endParaRPr lang="en-US"/>
        </a:p>
      </dgm:t>
    </dgm:pt>
    <dgm:pt modelId="{CBC9F9CA-47D0-4210-80CD-69EBF58CD072}" type="pres">
      <dgm:prSet presAssocID="{2E71C77B-BA2A-4365-9FD5-0A972566B5E8}" presName="linear" presStyleCnt="0">
        <dgm:presLayoutVars>
          <dgm:animLvl val="lvl"/>
          <dgm:resizeHandles val="exact"/>
        </dgm:presLayoutVars>
      </dgm:prSet>
      <dgm:spPr/>
    </dgm:pt>
    <dgm:pt modelId="{15F1DDB5-5902-47B7-A1F9-0D04DF235CB9}" type="pres">
      <dgm:prSet presAssocID="{39D7D8AA-73D9-48C9-93E3-A792DE84799A}" presName="parentText" presStyleLbl="node1" presStyleIdx="0" presStyleCnt="3">
        <dgm:presLayoutVars>
          <dgm:chMax val="0"/>
          <dgm:bulletEnabled val="1"/>
        </dgm:presLayoutVars>
      </dgm:prSet>
      <dgm:spPr/>
    </dgm:pt>
    <dgm:pt modelId="{D3CC6C8B-2E58-498F-BAE5-691AC517984C}" type="pres">
      <dgm:prSet presAssocID="{EDC54071-5752-4667-B193-ED5BAA1CD470}" presName="spacer" presStyleCnt="0"/>
      <dgm:spPr/>
    </dgm:pt>
    <dgm:pt modelId="{49B0D481-4F05-45A0-B5F0-CFA2DEAD3899}" type="pres">
      <dgm:prSet presAssocID="{52E6668C-74D9-44D4-BB3C-B2E95ABF864D}" presName="parentText" presStyleLbl="node1" presStyleIdx="1" presStyleCnt="3">
        <dgm:presLayoutVars>
          <dgm:chMax val="0"/>
          <dgm:bulletEnabled val="1"/>
        </dgm:presLayoutVars>
      </dgm:prSet>
      <dgm:spPr/>
    </dgm:pt>
    <dgm:pt modelId="{7422D21D-3C5B-422A-8DDF-811A6C49C870}" type="pres">
      <dgm:prSet presAssocID="{8EF2A804-6ACB-46EE-B2FC-6F47E0542A65}" presName="spacer" presStyleCnt="0"/>
      <dgm:spPr/>
    </dgm:pt>
    <dgm:pt modelId="{E0E34E2E-1088-4DD2-8D3F-EAB6F4D6CE9D}" type="pres">
      <dgm:prSet presAssocID="{658C473B-6EB5-474D-B09A-6FB80221637D}" presName="parentText" presStyleLbl="node1" presStyleIdx="2" presStyleCnt="3">
        <dgm:presLayoutVars>
          <dgm:chMax val="0"/>
          <dgm:bulletEnabled val="1"/>
        </dgm:presLayoutVars>
      </dgm:prSet>
      <dgm:spPr/>
    </dgm:pt>
  </dgm:ptLst>
  <dgm:cxnLst>
    <dgm:cxn modelId="{3ADF8803-F90D-4C17-99C9-81C7EAC7548E}" type="presOf" srcId="{52E6668C-74D9-44D4-BB3C-B2E95ABF864D}" destId="{49B0D481-4F05-45A0-B5F0-CFA2DEAD3899}" srcOrd="0" destOrd="0" presId="urn:microsoft.com/office/officeart/2005/8/layout/vList2"/>
    <dgm:cxn modelId="{404A4A09-3E7E-48A4-9995-67AF24D6832E}" srcId="{2E71C77B-BA2A-4365-9FD5-0A972566B5E8}" destId="{52E6668C-74D9-44D4-BB3C-B2E95ABF864D}" srcOrd="1" destOrd="0" parTransId="{AEC94EFE-76F8-449B-B847-D24EE84179E3}" sibTransId="{8EF2A804-6ACB-46EE-B2FC-6F47E0542A65}"/>
    <dgm:cxn modelId="{98824811-7E9E-4338-9D39-8211C6E0B3EC}" type="presOf" srcId="{39D7D8AA-73D9-48C9-93E3-A792DE84799A}" destId="{15F1DDB5-5902-47B7-A1F9-0D04DF235CB9}" srcOrd="0" destOrd="0" presId="urn:microsoft.com/office/officeart/2005/8/layout/vList2"/>
    <dgm:cxn modelId="{0FCCBA38-8413-4BCA-9AD6-7E4572EC1C1C}" srcId="{2E71C77B-BA2A-4365-9FD5-0A972566B5E8}" destId="{658C473B-6EB5-474D-B09A-6FB80221637D}" srcOrd="2" destOrd="0" parTransId="{2FB07F82-5B6A-4138-922B-118E30209891}" sibTransId="{115714AE-7612-4200-9B44-A21887B2890A}"/>
    <dgm:cxn modelId="{6816A13E-0450-41DB-88A7-6427A814EC6A}" type="presOf" srcId="{658C473B-6EB5-474D-B09A-6FB80221637D}" destId="{E0E34E2E-1088-4DD2-8D3F-EAB6F4D6CE9D}" srcOrd="0" destOrd="0" presId="urn:microsoft.com/office/officeart/2005/8/layout/vList2"/>
    <dgm:cxn modelId="{FFBEBEB9-742A-4B44-8D15-AD24C6AA7536}" type="presOf" srcId="{2E71C77B-BA2A-4365-9FD5-0A972566B5E8}" destId="{CBC9F9CA-47D0-4210-80CD-69EBF58CD072}" srcOrd="0" destOrd="0" presId="urn:microsoft.com/office/officeart/2005/8/layout/vList2"/>
    <dgm:cxn modelId="{1DEFACFD-8870-4DB9-9F2A-65912E4C0AE8}" srcId="{2E71C77B-BA2A-4365-9FD5-0A972566B5E8}" destId="{39D7D8AA-73D9-48C9-93E3-A792DE84799A}" srcOrd="0" destOrd="0" parTransId="{AD27CE93-895D-42FB-9842-B6CA0672D599}" sibTransId="{EDC54071-5752-4667-B193-ED5BAA1CD470}"/>
    <dgm:cxn modelId="{CDA165F7-77E5-437A-8FAA-5BE3C4DF56A4}" type="presParOf" srcId="{CBC9F9CA-47D0-4210-80CD-69EBF58CD072}" destId="{15F1DDB5-5902-47B7-A1F9-0D04DF235CB9}" srcOrd="0" destOrd="0" presId="urn:microsoft.com/office/officeart/2005/8/layout/vList2"/>
    <dgm:cxn modelId="{B8243D7C-2AC4-44ED-B22A-4D7AB3384336}" type="presParOf" srcId="{CBC9F9CA-47D0-4210-80CD-69EBF58CD072}" destId="{D3CC6C8B-2E58-498F-BAE5-691AC517984C}" srcOrd="1" destOrd="0" presId="urn:microsoft.com/office/officeart/2005/8/layout/vList2"/>
    <dgm:cxn modelId="{9EC778A0-6A84-4AD5-8738-C57E8E6BA2D2}" type="presParOf" srcId="{CBC9F9CA-47D0-4210-80CD-69EBF58CD072}" destId="{49B0D481-4F05-45A0-B5F0-CFA2DEAD3899}" srcOrd="2" destOrd="0" presId="urn:microsoft.com/office/officeart/2005/8/layout/vList2"/>
    <dgm:cxn modelId="{4B896B74-FF91-4A95-97DD-908A5523DC1A}" type="presParOf" srcId="{CBC9F9CA-47D0-4210-80CD-69EBF58CD072}" destId="{7422D21D-3C5B-422A-8DDF-811A6C49C870}" srcOrd="3" destOrd="0" presId="urn:microsoft.com/office/officeart/2005/8/layout/vList2"/>
    <dgm:cxn modelId="{5E78B88B-E5D5-42FD-AF8A-BE802D5FDE16}" type="presParOf" srcId="{CBC9F9CA-47D0-4210-80CD-69EBF58CD072}" destId="{E0E34E2E-1088-4DD2-8D3F-EAB6F4D6CE9D}"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049BA21-AA46-4D1C-9357-43741B9B68EE}" type="doc">
      <dgm:prSet loTypeId="urn:microsoft.com/office/officeart/2018/2/layout/IconVerticalSolidList" loCatId="icon" qsTypeId="urn:microsoft.com/office/officeart/2005/8/quickstyle/simple1#30" qsCatId="simple" csTypeId="urn:microsoft.com/office/officeart/2018/5/colors/Iconchunking_neutralbg_colorful1" csCatId="colorful" phldr="1"/>
      <dgm:spPr/>
      <dgm:t>
        <a:bodyPr/>
        <a:lstStyle/>
        <a:p>
          <a:endParaRPr lang="en-US"/>
        </a:p>
      </dgm:t>
    </dgm:pt>
    <dgm:pt modelId="{7F4F3896-4CB9-4228-862A-2D601D753853}">
      <dgm:prSet/>
      <dgm:spPr/>
      <dgm:t>
        <a:bodyPr/>
        <a:lstStyle/>
        <a:p>
          <a:r>
            <a:rPr lang="en-US"/>
            <a:t>For your own topics: </a:t>
          </a:r>
        </a:p>
      </dgm:t>
    </dgm:pt>
    <dgm:pt modelId="{D6165043-1655-4CE3-8FE4-82F830BA0422}" type="parTrans" cxnId="{616D370C-4214-4DCA-BBF8-56B738C97B87}">
      <dgm:prSet/>
      <dgm:spPr/>
      <dgm:t>
        <a:bodyPr/>
        <a:lstStyle/>
        <a:p>
          <a:endParaRPr lang="en-US"/>
        </a:p>
      </dgm:t>
    </dgm:pt>
    <dgm:pt modelId="{C7B304F1-C048-46FE-ADB4-F4202E9A0386}" type="sibTrans" cxnId="{616D370C-4214-4DCA-BBF8-56B738C97B87}">
      <dgm:prSet/>
      <dgm:spPr/>
      <dgm:t>
        <a:bodyPr/>
        <a:lstStyle/>
        <a:p>
          <a:endParaRPr lang="en-US"/>
        </a:p>
      </dgm:t>
    </dgm:pt>
    <dgm:pt modelId="{A565F657-370B-4D72-A48E-D3BF34FAC75A}">
      <dgm:prSet/>
      <dgm:spPr/>
      <dgm:t>
        <a:bodyPr/>
        <a:lstStyle/>
        <a:p>
          <a:r>
            <a:rPr lang="en-US"/>
            <a:t>What question are you asking? </a:t>
          </a:r>
        </a:p>
      </dgm:t>
    </dgm:pt>
    <dgm:pt modelId="{036BCE47-9318-4FD4-8B1E-75638F0E67AD}" type="parTrans" cxnId="{0FC78E70-F9AD-435F-9186-DD2D19EA96E0}">
      <dgm:prSet/>
      <dgm:spPr/>
      <dgm:t>
        <a:bodyPr/>
        <a:lstStyle/>
        <a:p>
          <a:endParaRPr lang="en-US"/>
        </a:p>
      </dgm:t>
    </dgm:pt>
    <dgm:pt modelId="{469BCF31-BDEE-4D02-AB51-2A1E8050CB3E}" type="sibTrans" cxnId="{0FC78E70-F9AD-435F-9186-DD2D19EA96E0}">
      <dgm:prSet/>
      <dgm:spPr/>
      <dgm:t>
        <a:bodyPr/>
        <a:lstStyle/>
        <a:p>
          <a:endParaRPr lang="en-US"/>
        </a:p>
      </dgm:t>
    </dgm:pt>
    <dgm:pt modelId="{7D9E76D3-267B-488E-9B32-DBF5191955D9}">
      <dgm:prSet/>
      <dgm:spPr/>
      <dgm:t>
        <a:bodyPr/>
        <a:lstStyle/>
        <a:p>
          <a:r>
            <a:rPr lang="en-US"/>
            <a:t>What information do you need? </a:t>
          </a:r>
        </a:p>
      </dgm:t>
    </dgm:pt>
    <dgm:pt modelId="{61364BAD-1633-41D2-9A9A-8CF1734F94B7}" type="parTrans" cxnId="{9E01B0B0-751E-46F5-A322-CA97F87AD7A2}">
      <dgm:prSet/>
      <dgm:spPr/>
      <dgm:t>
        <a:bodyPr/>
        <a:lstStyle/>
        <a:p>
          <a:endParaRPr lang="en-US"/>
        </a:p>
      </dgm:t>
    </dgm:pt>
    <dgm:pt modelId="{B5BB9E28-E169-411C-BB15-E481817976F0}" type="sibTrans" cxnId="{9E01B0B0-751E-46F5-A322-CA97F87AD7A2}">
      <dgm:prSet/>
      <dgm:spPr/>
      <dgm:t>
        <a:bodyPr/>
        <a:lstStyle/>
        <a:p>
          <a:endParaRPr lang="en-US"/>
        </a:p>
      </dgm:t>
    </dgm:pt>
    <dgm:pt modelId="{D2472027-45FA-4E50-A6D2-0286AF064E75}" type="pres">
      <dgm:prSet presAssocID="{0049BA21-AA46-4D1C-9357-43741B9B68EE}" presName="root" presStyleCnt="0">
        <dgm:presLayoutVars>
          <dgm:dir/>
          <dgm:resizeHandles val="exact"/>
        </dgm:presLayoutVars>
      </dgm:prSet>
      <dgm:spPr/>
    </dgm:pt>
    <dgm:pt modelId="{18162685-4AB3-4B56-8724-257DABCF7DE2}" type="pres">
      <dgm:prSet presAssocID="{7F4F3896-4CB9-4228-862A-2D601D753853}" presName="compNode" presStyleCnt="0"/>
      <dgm:spPr/>
    </dgm:pt>
    <dgm:pt modelId="{DBE74179-9AF3-45F4-8998-48F8610108E1}" type="pres">
      <dgm:prSet presAssocID="{7F4F3896-4CB9-4228-862A-2D601D753853}" presName="bgRect" presStyleLbl="bgShp" presStyleIdx="0" presStyleCnt="3"/>
      <dgm:spPr/>
    </dgm:pt>
    <dgm:pt modelId="{7B333CDE-4B4E-4D52-90B7-F9B467CA77C6}" type="pres">
      <dgm:prSet presAssocID="{7F4F3896-4CB9-4228-862A-2D601D753853}"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Open Folder"/>
        </a:ext>
      </dgm:extLst>
    </dgm:pt>
    <dgm:pt modelId="{4529333A-1658-40C7-9CB4-F56E82FE593D}" type="pres">
      <dgm:prSet presAssocID="{7F4F3896-4CB9-4228-862A-2D601D753853}" presName="spaceRect" presStyleCnt="0"/>
      <dgm:spPr/>
    </dgm:pt>
    <dgm:pt modelId="{D866C684-203D-47ED-AF8B-E7A49F73837F}" type="pres">
      <dgm:prSet presAssocID="{7F4F3896-4CB9-4228-862A-2D601D753853}" presName="parTx" presStyleLbl="revTx" presStyleIdx="0" presStyleCnt="3">
        <dgm:presLayoutVars>
          <dgm:chMax val="0"/>
          <dgm:chPref val="0"/>
        </dgm:presLayoutVars>
      </dgm:prSet>
      <dgm:spPr/>
    </dgm:pt>
    <dgm:pt modelId="{264230AF-247C-48B0-BC42-CF966EE718D9}" type="pres">
      <dgm:prSet presAssocID="{C7B304F1-C048-46FE-ADB4-F4202E9A0386}" presName="sibTrans" presStyleCnt="0"/>
      <dgm:spPr/>
    </dgm:pt>
    <dgm:pt modelId="{AA037EB7-DF23-4C46-9B79-E62C65E909DE}" type="pres">
      <dgm:prSet presAssocID="{A565F657-370B-4D72-A48E-D3BF34FAC75A}" presName="compNode" presStyleCnt="0"/>
      <dgm:spPr/>
    </dgm:pt>
    <dgm:pt modelId="{E7218C36-04FD-4A02-8EDE-F1FDA3C66A43}" type="pres">
      <dgm:prSet presAssocID="{A565F657-370B-4D72-A48E-D3BF34FAC75A}" presName="bgRect" presStyleLbl="bgShp" presStyleIdx="1" presStyleCnt="3"/>
      <dgm:spPr/>
    </dgm:pt>
    <dgm:pt modelId="{639E8A1F-6B33-4F21-9F70-7BBA41005D8B}" type="pres">
      <dgm:prSet presAssocID="{A565F657-370B-4D72-A48E-D3BF34FAC75A}"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 mark"/>
        </a:ext>
      </dgm:extLst>
    </dgm:pt>
    <dgm:pt modelId="{D2F930EB-A47F-49FE-85EA-D0186178B2A3}" type="pres">
      <dgm:prSet presAssocID="{A565F657-370B-4D72-A48E-D3BF34FAC75A}" presName="spaceRect" presStyleCnt="0"/>
      <dgm:spPr/>
    </dgm:pt>
    <dgm:pt modelId="{CE11A9D7-C031-42E5-AA92-F0A0A5830ABD}" type="pres">
      <dgm:prSet presAssocID="{A565F657-370B-4D72-A48E-D3BF34FAC75A}" presName="parTx" presStyleLbl="revTx" presStyleIdx="1" presStyleCnt="3">
        <dgm:presLayoutVars>
          <dgm:chMax val="0"/>
          <dgm:chPref val="0"/>
        </dgm:presLayoutVars>
      </dgm:prSet>
      <dgm:spPr/>
    </dgm:pt>
    <dgm:pt modelId="{7BF6D672-B630-46E5-8B62-C5CBDCC7D7B7}" type="pres">
      <dgm:prSet presAssocID="{469BCF31-BDEE-4D02-AB51-2A1E8050CB3E}" presName="sibTrans" presStyleCnt="0"/>
      <dgm:spPr/>
    </dgm:pt>
    <dgm:pt modelId="{CC7E46A8-CA85-4527-B5C9-E6443124C3EE}" type="pres">
      <dgm:prSet presAssocID="{7D9E76D3-267B-488E-9B32-DBF5191955D9}" presName="compNode" presStyleCnt="0"/>
      <dgm:spPr/>
    </dgm:pt>
    <dgm:pt modelId="{5E20E898-3EC1-4D18-9943-67CD95F17840}" type="pres">
      <dgm:prSet presAssocID="{7D9E76D3-267B-488E-9B32-DBF5191955D9}" presName="bgRect" presStyleLbl="bgShp" presStyleIdx="2" presStyleCnt="3"/>
      <dgm:spPr/>
    </dgm:pt>
    <dgm:pt modelId="{C3CA2FD4-EC7D-48E8-81C9-F5C1A4A51BF4}" type="pres">
      <dgm:prSet presAssocID="{7D9E76D3-267B-488E-9B32-DBF5191955D9}"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Questions"/>
        </a:ext>
      </dgm:extLst>
    </dgm:pt>
    <dgm:pt modelId="{6A7D2E5D-66FE-424F-9739-2C37A80F2638}" type="pres">
      <dgm:prSet presAssocID="{7D9E76D3-267B-488E-9B32-DBF5191955D9}" presName="spaceRect" presStyleCnt="0"/>
      <dgm:spPr/>
    </dgm:pt>
    <dgm:pt modelId="{50972E2F-C195-456D-A117-9CB35550156C}" type="pres">
      <dgm:prSet presAssocID="{7D9E76D3-267B-488E-9B32-DBF5191955D9}" presName="parTx" presStyleLbl="revTx" presStyleIdx="2" presStyleCnt="3">
        <dgm:presLayoutVars>
          <dgm:chMax val="0"/>
          <dgm:chPref val="0"/>
        </dgm:presLayoutVars>
      </dgm:prSet>
      <dgm:spPr/>
    </dgm:pt>
  </dgm:ptLst>
  <dgm:cxnLst>
    <dgm:cxn modelId="{8A7BBC05-3C1D-404A-8E18-07898E55FCF0}" type="presOf" srcId="{7F4F3896-4CB9-4228-862A-2D601D753853}" destId="{D866C684-203D-47ED-AF8B-E7A49F73837F}" srcOrd="0" destOrd="0" presId="urn:microsoft.com/office/officeart/2018/2/layout/IconVerticalSolidList"/>
    <dgm:cxn modelId="{616D370C-4214-4DCA-BBF8-56B738C97B87}" srcId="{0049BA21-AA46-4D1C-9357-43741B9B68EE}" destId="{7F4F3896-4CB9-4228-862A-2D601D753853}" srcOrd="0" destOrd="0" parTransId="{D6165043-1655-4CE3-8FE4-82F830BA0422}" sibTransId="{C7B304F1-C048-46FE-ADB4-F4202E9A0386}"/>
    <dgm:cxn modelId="{FA73FC5B-B0B9-470A-991D-FF563836278F}" type="presOf" srcId="{A565F657-370B-4D72-A48E-D3BF34FAC75A}" destId="{CE11A9D7-C031-42E5-AA92-F0A0A5830ABD}" srcOrd="0" destOrd="0" presId="urn:microsoft.com/office/officeart/2018/2/layout/IconVerticalSolidList"/>
    <dgm:cxn modelId="{4913B743-521D-4C8F-9C9A-2E13E6AC4766}" type="presOf" srcId="{7D9E76D3-267B-488E-9B32-DBF5191955D9}" destId="{50972E2F-C195-456D-A117-9CB35550156C}" srcOrd="0" destOrd="0" presId="urn:microsoft.com/office/officeart/2018/2/layout/IconVerticalSolidList"/>
    <dgm:cxn modelId="{0FC78E70-F9AD-435F-9186-DD2D19EA96E0}" srcId="{0049BA21-AA46-4D1C-9357-43741B9B68EE}" destId="{A565F657-370B-4D72-A48E-D3BF34FAC75A}" srcOrd="1" destOrd="0" parTransId="{036BCE47-9318-4FD4-8B1E-75638F0E67AD}" sibTransId="{469BCF31-BDEE-4D02-AB51-2A1E8050CB3E}"/>
    <dgm:cxn modelId="{9E01B0B0-751E-46F5-A322-CA97F87AD7A2}" srcId="{0049BA21-AA46-4D1C-9357-43741B9B68EE}" destId="{7D9E76D3-267B-488E-9B32-DBF5191955D9}" srcOrd="2" destOrd="0" parTransId="{61364BAD-1633-41D2-9A9A-8CF1734F94B7}" sibTransId="{B5BB9E28-E169-411C-BB15-E481817976F0}"/>
    <dgm:cxn modelId="{DCFB65EF-A65C-417B-8336-740ED608F270}" type="presOf" srcId="{0049BA21-AA46-4D1C-9357-43741B9B68EE}" destId="{D2472027-45FA-4E50-A6D2-0286AF064E75}" srcOrd="0" destOrd="0" presId="urn:microsoft.com/office/officeart/2018/2/layout/IconVerticalSolidList"/>
    <dgm:cxn modelId="{F91E5DB2-A61A-4EF3-9C6C-EDB7E0E8B9E7}" type="presParOf" srcId="{D2472027-45FA-4E50-A6D2-0286AF064E75}" destId="{18162685-4AB3-4B56-8724-257DABCF7DE2}" srcOrd="0" destOrd="0" presId="urn:microsoft.com/office/officeart/2018/2/layout/IconVerticalSolidList"/>
    <dgm:cxn modelId="{3CF72426-7FF9-4620-9993-579649385A6E}" type="presParOf" srcId="{18162685-4AB3-4B56-8724-257DABCF7DE2}" destId="{DBE74179-9AF3-45F4-8998-48F8610108E1}" srcOrd="0" destOrd="0" presId="urn:microsoft.com/office/officeart/2018/2/layout/IconVerticalSolidList"/>
    <dgm:cxn modelId="{FFE836AB-3A69-4921-A44F-4995FD2009D5}" type="presParOf" srcId="{18162685-4AB3-4B56-8724-257DABCF7DE2}" destId="{7B333CDE-4B4E-4D52-90B7-F9B467CA77C6}" srcOrd="1" destOrd="0" presId="urn:microsoft.com/office/officeart/2018/2/layout/IconVerticalSolidList"/>
    <dgm:cxn modelId="{B1197FAA-0EDD-4A51-AC62-36A977A7F641}" type="presParOf" srcId="{18162685-4AB3-4B56-8724-257DABCF7DE2}" destId="{4529333A-1658-40C7-9CB4-F56E82FE593D}" srcOrd="2" destOrd="0" presId="urn:microsoft.com/office/officeart/2018/2/layout/IconVerticalSolidList"/>
    <dgm:cxn modelId="{DDAC8AD7-54DE-45D9-B6DF-0476103C1661}" type="presParOf" srcId="{18162685-4AB3-4B56-8724-257DABCF7DE2}" destId="{D866C684-203D-47ED-AF8B-E7A49F73837F}" srcOrd="3" destOrd="0" presId="urn:microsoft.com/office/officeart/2018/2/layout/IconVerticalSolidList"/>
    <dgm:cxn modelId="{528E2A15-FA51-4C6D-B245-594F487D9DDD}" type="presParOf" srcId="{D2472027-45FA-4E50-A6D2-0286AF064E75}" destId="{264230AF-247C-48B0-BC42-CF966EE718D9}" srcOrd="1" destOrd="0" presId="urn:microsoft.com/office/officeart/2018/2/layout/IconVerticalSolidList"/>
    <dgm:cxn modelId="{5F920343-3C05-463A-BEF9-F260D24F37AD}" type="presParOf" srcId="{D2472027-45FA-4E50-A6D2-0286AF064E75}" destId="{AA037EB7-DF23-4C46-9B79-E62C65E909DE}" srcOrd="2" destOrd="0" presId="urn:microsoft.com/office/officeart/2018/2/layout/IconVerticalSolidList"/>
    <dgm:cxn modelId="{E10B91B4-FA91-4835-BA69-0E089B2773A1}" type="presParOf" srcId="{AA037EB7-DF23-4C46-9B79-E62C65E909DE}" destId="{E7218C36-04FD-4A02-8EDE-F1FDA3C66A43}" srcOrd="0" destOrd="0" presId="urn:microsoft.com/office/officeart/2018/2/layout/IconVerticalSolidList"/>
    <dgm:cxn modelId="{79C78377-ED83-429E-AEC8-BD24C9B1251C}" type="presParOf" srcId="{AA037EB7-DF23-4C46-9B79-E62C65E909DE}" destId="{639E8A1F-6B33-4F21-9F70-7BBA41005D8B}" srcOrd="1" destOrd="0" presId="urn:microsoft.com/office/officeart/2018/2/layout/IconVerticalSolidList"/>
    <dgm:cxn modelId="{CAC17577-3EA8-4005-A23B-5C43E6C174D1}" type="presParOf" srcId="{AA037EB7-DF23-4C46-9B79-E62C65E909DE}" destId="{D2F930EB-A47F-49FE-85EA-D0186178B2A3}" srcOrd="2" destOrd="0" presId="urn:microsoft.com/office/officeart/2018/2/layout/IconVerticalSolidList"/>
    <dgm:cxn modelId="{451D2F65-1563-48E8-85C8-56AEDF52EB9D}" type="presParOf" srcId="{AA037EB7-DF23-4C46-9B79-E62C65E909DE}" destId="{CE11A9D7-C031-42E5-AA92-F0A0A5830ABD}" srcOrd="3" destOrd="0" presId="urn:microsoft.com/office/officeart/2018/2/layout/IconVerticalSolidList"/>
    <dgm:cxn modelId="{C8952F77-A5E0-4622-A81A-78AB46E3B75C}" type="presParOf" srcId="{D2472027-45FA-4E50-A6D2-0286AF064E75}" destId="{7BF6D672-B630-46E5-8B62-C5CBDCC7D7B7}" srcOrd="3" destOrd="0" presId="urn:microsoft.com/office/officeart/2018/2/layout/IconVerticalSolidList"/>
    <dgm:cxn modelId="{EE9ABF53-BEF7-404E-81D4-71299E3DAF2A}" type="presParOf" srcId="{D2472027-45FA-4E50-A6D2-0286AF064E75}" destId="{CC7E46A8-CA85-4527-B5C9-E6443124C3EE}" srcOrd="4" destOrd="0" presId="urn:microsoft.com/office/officeart/2018/2/layout/IconVerticalSolidList"/>
    <dgm:cxn modelId="{38F8220F-BABE-474A-8B8F-1D7EE4825EB3}" type="presParOf" srcId="{CC7E46A8-CA85-4527-B5C9-E6443124C3EE}" destId="{5E20E898-3EC1-4D18-9943-67CD95F17840}" srcOrd="0" destOrd="0" presId="urn:microsoft.com/office/officeart/2018/2/layout/IconVerticalSolidList"/>
    <dgm:cxn modelId="{2350BDE8-B4ED-464D-8A8C-33EE9FB70D41}" type="presParOf" srcId="{CC7E46A8-CA85-4527-B5C9-E6443124C3EE}" destId="{C3CA2FD4-EC7D-48E8-81C9-F5C1A4A51BF4}" srcOrd="1" destOrd="0" presId="urn:microsoft.com/office/officeart/2018/2/layout/IconVerticalSolidList"/>
    <dgm:cxn modelId="{6784420F-E084-43D4-B2E0-2BF201928CF0}" type="presParOf" srcId="{CC7E46A8-CA85-4527-B5C9-E6443124C3EE}" destId="{6A7D2E5D-66FE-424F-9739-2C37A80F2638}" srcOrd="2" destOrd="0" presId="urn:microsoft.com/office/officeart/2018/2/layout/IconVerticalSolidList"/>
    <dgm:cxn modelId="{459A2120-4F49-4EFC-BE9E-020D7CC7095B}" type="presParOf" srcId="{CC7E46A8-CA85-4527-B5C9-E6443124C3EE}" destId="{50972E2F-C195-456D-A117-9CB35550156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D7C7571-9FB6-4F21-BB20-CEEEBA07455F}" type="doc">
      <dgm:prSet loTypeId="urn:microsoft.com/office/officeart/2005/8/layout/vList2" loCatId="list" qsTypeId="urn:microsoft.com/office/officeart/2005/8/quickstyle/simple1#33" qsCatId="simple" csTypeId="urn:microsoft.com/office/officeart/2005/8/colors/colorful2#5" csCatId="colorful"/>
      <dgm:spPr/>
      <dgm:t>
        <a:bodyPr/>
        <a:lstStyle/>
        <a:p>
          <a:endParaRPr lang="en-US"/>
        </a:p>
      </dgm:t>
    </dgm:pt>
    <dgm:pt modelId="{F117A714-8FC9-4E9B-B695-55EF718BD5E2}">
      <dgm:prSet/>
      <dgm:spPr/>
      <dgm:t>
        <a:bodyPr/>
        <a:lstStyle/>
        <a:p>
          <a:r>
            <a:rPr lang="en-US"/>
            <a:t>How do people experience things? </a:t>
          </a:r>
        </a:p>
      </dgm:t>
    </dgm:pt>
    <dgm:pt modelId="{5CE1838C-C4E6-4E6B-ABF9-F0830E97F0CF}" type="parTrans" cxnId="{574D9821-C43F-4DBC-AB96-F28AFE810907}">
      <dgm:prSet/>
      <dgm:spPr/>
      <dgm:t>
        <a:bodyPr/>
        <a:lstStyle/>
        <a:p>
          <a:endParaRPr lang="en-US"/>
        </a:p>
      </dgm:t>
    </dgm:pt>
    <dgm:pt modelId="{5BEFDD80-B63C-4567-85E2-49ED31796764}" type="sibTrans" cxnId="{574D9821-C43F-4DBC-AB96-F28AFE810907}">
      <dgm:prSet/>
      <dgm:spPr/>
      <dgm:t>
        <a:bodyPr/>
        <a:lstStyle/>
        <a:p>
          <a:endParaRPr lang="en-US"/>
        </a:p>
      </dgm:t>
    </dgm:pt>
    <dgm:pt modelId="{9F4B2100-BEB0-4732-99AD-70C8A736AEA6}">
      <dgm:prSet/>
      <dgm:spPr/>
      <dgm:t>
        <a:bodyPr/>
        <a:lstStyle/>
        <a:p>
          <a:r>
            <a:rPr lang="en-US"/>
            <a:t>What is qualitative data?</a:t>
          </a:r>
        </a:p>
      </dgm:t>
    </dgm:pt>
    <dgm:pt modelId="{74ADB367-8FAB-432C-8EF1-231EBA6B3074}" type="parTrans" cxnId="{6A252AA5-B9F5-4716-B6B1-3B87DD90D696}">
      <dgm:prSet/>
      <dgm:spPr/>
      <dgm:t>
        <a:bodyPr/>
        <a:lstStyle/>
        <a:p>
          <a:endParaRPr lang="en-US"/>
        </a:p>
      </dgm:t>
    </dgm:pt>
    <dgm:pt modelId="{ECF0F8CE-F511-4AA3-A1DE-D90F9973146C}" type="sibTrans" cxnId="{6A252AA5-B9F5-4716-B6B1-3B87DD90D696}">
      <dgm:prSet/>
      <dgm:spPr/>
      <dgm:t>
        <a:bodyPr/>
        <a:lstStyle/>
        <a:p>
          <a:endParaRPr lang="en-US"/>
        </a:p>
      </dgm:t>
    </dgm:pt>
    <dgm:pt modelId="{75A23E8B-3778-436B-9569-A5FC95E72723}" type="pres">
      <dgm:prSet presAssocID="{8D7C7571-9FB6-4F21-BB20-CEEEBA07455F}" presName="linear" presStyleCnt="0">
        <dgm:presLayoutVars>
          <dgm:animLvl val="lvl"/>
          <dgm:resizeHandles val="exact"/>
        </dgm:presLayoutVars>
      </dgm:prSet>
      <dgm:spPr/>
    </dgm:pt>
    <dgm:pt modelId="{5085A473-0DB9-4E35-8E09-94F8C000828E}" type="pres">
      <dgm:prSet presAssocID="{F117A714-8FC9-4E9B-B695-55EF718BD5E2}" presName="parentText" presStyleLbl="node1" presStyleIdx="0" presStyleCnt="2">
        <dgm:presLayoutVars>
          <dgm:chMax val="0"/>
          <dgm:bulletEnabled val="1"/>
        </dgm:presLayoutVars>
      </dgm:prSet>
      <dgm:spPr/>
    </dgm:pt>
    <dgm:pt modelId="{6C33B5B1-B095-4761-A495-0DD47ABCA839}" type="pres">
      <dgm:prSet presAssocID="{5BEFDD80-B63C-4567-85E2-49ED31796764}" presName="spacer" presStyleCnt="0"/>
      <dgm:spPr/>
    </dgm:pt>
    <dgm:pt modelId="{37C70DC8-4110-4017-8CEC-E25318480516}" type="pres">
      <dgm:prSet presAssocID="{9F4B2100-BEB0-4732-99AD-70C8A736AEA6}" presName="parentText" presStyleLbl="node1" presStyleIdx="1" presStyleCnt="2">
        <dgm:presLayoutVars>
          <dgm:chMax val="0"/>
          <dgm:bulletEnabled val="1"/>
        </dgm:presLayoutVars>
      </dgm:prSet>
      <dgm:spPr/>
    </dgm:pt>
  </dgm:ptLst>
  <dgm:cxnLst>
    <dgm:cxn modelId="{574D9821-C43F-4DBC-AB96-F28AFE810907}" srcId="{8D7C7571-9FB6-4F21-BB20-CEEEBA07455F}" destId="{F117A714-8FC9-4E9B-B695-55EF718BD5E2}" srcOrd="0" destOrd="0" parTransId="{5CE1838C-C4E6-4E6B-ABF9-F0830E97F0CF}" sibTransId="{5BEFDD80-B63C-4567-85E2-49ED31796764}"/>
    <dgm:cxn modelId="{5DF5CD29-621B-44EB-BB4F-72FFCB03694B}" type="presOf" srcId="{9F4B2100-BEB0-4732-99AD-70C8A736AEA6}" destId="{37C70DC8-4110-4017-8CEC-E25318480516}" srcOrd="0" destOrd="0" presId="urn:microsoft.com/office/officeart/2005/8/layout/vList2"/>
    <dgm:cxn modelId="{92CD0C5C-6DA2-4CEA-8F63-1F80AAE7A064}" type="presOf" srcId="{F117A714-8FC9-4E9B-B695-55EF718BD5E2}" destId="{5085A473-0DB9-4E35-8E09-94F8C000828E}" srcOrd="0" destOrd="0" presId="urn:microsoft.com/office/officeart/2005/8/layout/vList2"/>
    <dgm:cxn modelId="{6A252AA5-B9F5-4716-B6B1-3B87DD90D696}" srcId="{8D7C7571-9FB6-4F21-BB20-CEEEBA07455F}" destId="{9F4B2100-BEB0-4732-99AD-70C8A736AEA6}" srcOrd="1" destOrd="0" parTransId="{74ADB367-8FAB-432C-8EF1-231EBA6B3074}" sibTransId="{ECF0F8CE-F511-4AA3-A1DE-D90F9973146C}"/>
    <dgm:cxn modelId="{436AB5B7-7796-4FA7-BA15-9B613A501C21}" type="presOf" srcId="{8D7C7571-9FB6-4F21-BB20-CEEEBA07455F}" destId="{75A23E8B-3778-436B-9569-A5FC95E72723}" srcOrd="0" destOrd="0" presId="urn:microsoft.com/office/officeart/2005/8/layout/vList2"/>
    <dgm:cxn modelId="{A9F8DCE2-2F78-49F3-8BE7-AF8F5BBA65D3}" type="presParOf" srcId="{75A23E8B-3778-436B-9569-A5FC95E72723}" destId="{5085A473-0DB9-4E35-8E09-94F8C000828E}" srcOrd="0" destOrd="0" presId="urn:microsoft.com/office/officeart/2005/8/layout/vList2"/>
    <dgm:cxn modelId="{2ED35813-8F49-4BA7-A0CD-11D92ED82BA4}" type="presParOf" srcId="{75A23E8B-3778-436B-9569-A5FC95E72723}" destId="{6C33B5B1-B095-4761-A495-0DD47ABCA839}" srcOrd="1" destOrd="0" presId="urn:microsoft.com/office/officeart/2005/8/layout/vList2"/>
    <dgm:cxn modelId="{786482E9-6DA8-4881-A946-5073103726C2}" type="presParOf" srcId="{75A23E8B-3778-436B-9569-A5FC95E72723}" destId="{37C70DC8-4110-4017-8CEC-E25318480516}"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DFCF2EF-984C-434F-85A0-440849F4F275}" type="doc">
      <dgm:prSet loTypeId="urn:microsoft.com/office/officeart/2005/8/layout/vList2" loCatId="list" qsTypeId="urn:microsoft.com/office/officeart/2005/8/quickstyle/simple1#42" qsCatId="simple" csTypeId="urn:microsoft.com/office/officeart/2005/8/colors/colorful2#7" csCatId="colorful"/>
      <dgm:spPr/>
      <dgm:t>
        <a:bodyPr/>
        <a:lstStyle/>
        <a:p>
          <a:endParaRPr lang="en-US"/>
        </a:p>
      </dgm:t>
    </dgm:pt>
    <dgm:pt modelId="{1CEBCB70-A793-482A-ACF6-EEE5EAACA701}">
      <dgm:prSet/>
      <dgm:spPr/>
      <dgm:t>
        <a:bodyPr/>
        <a:lstStyle/>
        <a:p>
          <a:r>
            <a:rPr lang="en-US"/>
            <a:t>Words</a:t>
          </a:r>
        </a:p>
      </dgm:t>
    </dgm:pt>
    <dgm:pt modelId="{0C6DA351-CE41-40AB-8E65-EA8A536EE192}" type="parTrans" cxnId="{427CE649-E7FF-453C-A293-F00F8072AC79}">
      <dgm:prSet/>
      <dgm:spPr/>
      <dgm:t>
        <a:bodyPr/>
        <a:lstStyle/>
        <a:p>
          <a:endParaRPr lang="en-US"/>
        </a:p>
      </dgm:t>
    </dgm:pt>
    <dgm:pt modelId="{06E08335-445A-4BF2-9157-9D0538B677C7}" type="sibTrans" cxnId="{427CE649-E7FF-453C-A293-F00F8072AC79}">
      <dgm:prSet/>
      <dgm:spPr/>
      <dgm:t>
        <a:bodyPr/>
        <a:lstStyle/>
        <a:p>
          <a:endParaRPr lang="en-US"/>
        </a:p>
      </dgm:t>
    </dgm:pt>
    <dgm:pt modelId="{D15A6C58-AA4A-402B-94C7-D56639FA2BE5}">
      <dgm:prSet/>
      <dgm:spPr/>
      <dgm:t>
        <a:bodyPr/>
        <a:lstStyle/>
        <a:p>
          <a:r>
            <a:rPr lang="en-US"/>
            <a:t>Meanings</a:t>
          </a:r>
        </a:p>
      </dgm:t>
    </dgm:pt>
    <dgm:pt modelId="{C6E3DDAA-33F1-48A4-92E4-7FAED6AD6C31}" type="parTrans" cxnId="{42CCF7C3-281F-4A32-B4C5-EE2F35EE959A}">
      <dgm:prSet/>
      <dgm:spPr/>
      <dgm:t>
        <a:bodyPr/>
        <a:lstStyle/>
        <a:p>
          <a:endParaRPr lang="en-US"/>
        </a:p>
      </dgm:t>
    </dgm:pt>
    <dgm:pt modelId="{E32BEE15-097F-4903-B5B5-0088DA2BC732}" type="sibTrans" cxnId="{42CCF7C3-281F-4A32-B4C5-EE2F35EE959A}">
      <dgm:prSet/>
      <dgm:spPr/>
      <dgm:t>
        <a:bodyPr/>
        <a:lstStyle/>
        <a:p>
          <a:endParaRPr lang="en-US"/>
        </a:p>
      </dgm:t>
    </dgm:pt>
    <dgm:pt modelId="{71A8A57A-CE3C-42CF-B073-F2180F3B6C17}">
      <dgm:prSet/>
      <dgm:spPr/>
      <dgm:t>
        <a:bodyPr/>
        <a:lstStyle/>
        <a:p>
          <a:r>
            <a:rPr lang="en-US"/>
            <a:t>Experiences</a:t>
          </a:r>
        </a:p>
      </dgm:t>
    </dgm:pt>
    <dgm:pt modelId="{E6E2C90E-87E2-4C94-9C4A-8CA6A3D7A346}" type="parTrans" cxnId="{4FE01FFD-7C3A-4A68-9694-F1AAAEB5EF80}">
      <dgm:prSet/>
      <dgm:spPr/>
      <dgm:t>
        <a:bodyPr/>
        <a:lstStyle/>
        <a:p>
          <a:endParaRPr lang="en-US"/>
        </a:p>
      </dgm:t>
    </dgm:pt>
    <dgm:pt modelId="{FE5EA95D-D351-4992-962C-92C879F8EC0D}" type="sibTrans" cxnId="{4FE01FFD-7C3A-4A68-9694-F1AAAEB5EF80}">
      <dgm:prSet/>
      <dgm:spPr/>
      <dgm:t>
        <a:bodyPr/>
        <a:lstStyle/>
        <a:p>
          <a:endParaRPr lang="en-US"/>
        </a:p>
      </dgm:t>
    </dgm:pt>
    <dgm:pt modelId="{D50D3A6E-CA53-446A-BFD9-DF2DCAB3B319}">
      <dgm:prSet/>
      <dgm:spPr/>
      <dgm:t>
        <a:bodyPr/>
        <a:lstStyle/>
        <a:p>
          <a:r>
            <a:rPr lang="en-US"/>
            <a:t>Perspectives</a:t>
          </a:r>
        </a:p>
      </dgm:t>
    </dgm:pt>
    <dgm:pt modelId="{A6D5AE42-0AE4-4E1C-9288-B5FE16F9BBEA}" type="parTrans" cxnId="{BD11DBCE-0927-4269-A8BE-56AE0B1A7EBC}">
      <dgm:prSet/>
      <dgm:spPr/>
      <dgm:t>
        <a:bodyPr/>
        <a:lstStyle/>
        <a:p>
          <a:endParaRPr lang="en-US"/>
        </a:p>
      </dgm:t>
    </dgm:pt>
    <dgm:pt modelId="{159BC95D-EFE1-4E32-A7D0-6BF4818DD29A}" type="sibTrans" cxnId="{BD11DBCE-0927-4269-A8BE-56AE0B1A7EBC}">
      <dgm:prSet/>
      <dgm:spPr/>
      <dgm:t>
        <a:bodyPr/>
        <a:lstStyle/>
        <a:p>
          <a:endParaRPr lang="en-US"/>
        </a:p>
      </dgm:t>
    </dgm:pt>
    <dgm:pt modelId="{3ABEA05E-FE4C-4B94-85F9-4A0374988EE5}" type="pres">
      <dgm:prSet presAssocID="{2DFCF2EF-984C-434F-85A0-440849F4F275}" presName="linear" presStyleCnt="0">
        <dgm:presLayoutVars>
          <dgm:animLvl val="lvl"/>
          <dgm:resizeHandles val="exact"/>
        </dgm:presLayoutVars>
      </dgm:prSet>
      <dgm:spPr/>
    </dgm:pt>
    <dgm:pt modelId="{D9E92433-A96B-42CA-9DC7-F6A83CE507EC}" type="pres">
      <dgm:prSet presAssocID="{1CEBCB70-A793-482A-ACF6-EEE5EAACA701}" presName="parentText" presStyleLbl="node1" presStyleIdx="0" presStyleCnt="4">
        <dgm:presLayoutVars>
          <dgm:chMax val="0"/>
          <dgm:bulletEnabled val="1"/>
        </dgm:presLayoutVars>
      </dgm:prSet>
      <dgm:spPr/>
    </dgm:pt>
    <dgm:pt modelId="{3FDE076A-9791-4D54-BC96-50A713131ED3}" type="pres">
      <dgm:prSet presAssocID="{06E08335-445A-4BF2-9157-9D0538B677C7}" presName="spacer" presStyleCnt="0"/>
      <dgm:spPr/>
    </dgm:pt>
    <dgm:pt modelId="{5601211C-0144-4416-AD13-B82C6F96A7E3}" type="pres">
      <dgm:prSet presAssocID="{D15A6C58-AA4A-402B-94C7-D56639FA2BE5}" presName="parentText" presStyleLbl="node1" presStyleIdx="1" presStyleCnt="4">
        <dgm:presLayoutVars>
          <dgm:chMax val="0"/>
          <dgm:bulletEnabled val="1"/>
        </dgm:presLayoutVars>
      </dgm:prSet>
      <dgm:spPr/>
    </dgm:pt>
    <dgm:pt modelId="{5538EFFB-4275-4C8D-AB95-CE7F39265891}" type="pres">
      <dgm:prSet presAssocID="{E32BEE15-097F-4903-B5B5-0088DA2BC732}" presName="spacer" presStyleCnt="0"/>
      <dgm:spPr/>
    </dgm:pt>
    <dgm:pt modelId="{60FDB12C-B14C-4394-8220-031E89F1F163}" type="pres">
      <dgm:prSet presAssocID="{71A8A57A-CE3C-42CF-B073-F2180F3B6C17}" presName="parentText" presStyleLbl="node1" presStyleIdx="2" presStyleCnt="4">
        <dgm:presLayoutVars>
          <dgm:chMax val="0"/>
          <dgm:bulletEnabled val="1"/>
        </dgm:presLayoutVars>
      </dgm:prSet>
      <dgm:spPr/>
    </dgm:pt>
    <dgm:pt modelId="{88D9044F-616A-4B87-9D66-FB21A14C1C86}" type="pres">
      <dgm:prSet presAssocID="{FE5EA95D-D351-4992-962C-92C879F8EC0D}" presName="spacer" presStyleCnt="0"/>
      <dgm:spPr/>
    </dgm:pt>
    <dgm:pt modelId="{EF7379E6-FDA8-4BBF-AD49-D4AD21BC8F65}" type="pres">
      <dgm:prSet presAssocID="{D50D3A6E-CA53-446A-BFD9-DF2DCAB3B319}" presName="parentText" presStyleLbl="node1" presStyleIdx="3" presStyleCnt="4">
        <dgm:presLayoutVars>
          <dgm:chMax val="0"/>
          <dgm:bulletEnabled val="1"/>
        </dgm:presLayoutVars>
      </dgm:prSet>
      <dgm:spPr/>
    </dgm:pt>
  </dgm:ptLst>
  <dgm:cxnLst>
    <dgm:cxn modelId="{D41F4706-5EA7-40F4-B0A4-EB8F4842AB47}" type="presOf" srcId="{D50D3A6E-CA53-446A-BFD9-DF2DCAB3B319}" destId="{EF7379E6-FDA8-4BBF-AD49-D4AD21BC8F65}" srcOrd="0" destOrd="0" presId="urn:microsoft.com/office/officeart/2005/8/layout/vList2"/>
    <dgm:cxn modelId="{427CE649-E7FF-453C-A293-F00F8072AC79}" srcId="{2DFCF2EF-984C-434F-85A0-440849F4F275}" destId="{1CEBCB70-A793-482A-ACF6-EEE5EAACA701}" srcOrd="0" destOrd="0" parTransId="{0C6DA351-CE41-40AB-8E65-EA8A536EE192}" sibTransId="{06E08335-445A-4BF2-9157-9D0538B677C7}"/>
    <dgm:cxn modelId="{0A98BDAD-7E11-4927-A9BB-7C40FE9EFCD2}" type="presOf" srcId="{D15A6C58-AA4A-402B-94C7-D56639FA2BE5}" destId="{5601211C-0144-4416-AD13-B82C6F96A7E3}" srcOrd="0" destOrd="0" presId="urn:microsoft.com/office/officeart/2005/8/layout/vList2"/>
    <dgm:cxn modelId="{61302ABE-9D21-45C8-84A4-73DFF8A34BEA}" type="presOf" srcId="{1CEBCB70-A793-482A-ACF6-EEE5EAACA701}" destId="{D9E92433-A96B-42CA-9DC7-F6A83CE507EC}" srcOrd="0" destOrd="0" presId="urn:microsoft.com/office/officeart/2005/8/layout/vList2"/>
    <dgm:cxn modelId="{42CCF7C3-281F-4A32-B4C5-EE2F35EE959A}" srcId="{2DFCF2EF-984C-434F-85A0-440849F4F275}" destId="{D15A6C58-AA4A-402B-94C7-D56639FA2BE5}" srcOrd="1" destOrd="0" parTransId="{C6E3DDAA-33F1-48A4-92E4-7FAED6AD6C31}" sibTransId="{E32BEE15-097F-4903-B5B5-0088DA2BC732}"/>
    <dgm:cxn modelId="{92FECDC6-D7ED-44B2-AB4B-6D6C2428D24D}" type="presOf" srcId="{2DFCF2EF-984C-434F-85A0-440849F4F275}" destId="{3ABEA05E-FE4C-4B94-85F9-4A0374988EE5}" srcOrd="0" destOrd="0" presId="urn:microsoft.com/office/officeart/2005/8/layout/vList2"/>
    <dgm:cxn modelId="{65E178C7-29EA-4460-98AD-7FB0ED940CBC}" type="presOf" srcId="{71A8A57A-CE3C-42CF-B073-F2180F3B6C17}" destId="{60FDB12C-B14C-4394-8220-031E89F1F163}" srcOrd="0" destOrd="0" presId="urn:microsoft.com/office/officeart/2005/8/layout/vList2"/>
    <dgm:cxn modelId="{BD11DBCE-0927-4269-A8BE-56AE0B1A7EBC}" srcId="{2DFCF2EF-984C-434F-85A0-440849F4F275}" destId="{D50D3A6E-CA53-446A-BFD9-DF2DCAB3B319}" srcOrd="3" destOrd="0" parTransId="{A6D5AE42-0AE4-4E1C-9288-B5FE16F9BBEA}" sibTransId="{159BC95D-EFE1-4E32-A7D0-6BF4818DD29A}"/>
    <dgm:cxn modelId="{4FE01FFD-7C3A-4A68-9694-F1AAAEB5EF80}" srcId="{2DFCF2EF-984C-434F-85A0-440849F4F275}" destId="{71A8A57A-CE3C-42CF-B073-F2180F3B6C17}" srcOrd="2" destOrd="0" parTransId="{E6E2C90E-87E2-4C94-9C4A-8CA6A3D7A346}" sibTransId="{FE5EA95D-D351-4992-962C-92C879F8EC0D}"/>
    <dgm:cxn modelId="{F9D1BBFF-208A-4354-9ED6-F5048E9035B6}" type="presParOf" srcId="{3ABEA05E-FE4C-4B94-85F9-4A0374988EE5}" destId="{D9E92433-A96B-42CA-9DC7-F6A83CE507EC}" srcOrd="0" destOrd="0" presId="urn:microsoft.com/office/officeart/2005/8/layout/vList2"/>
    <dgm:cxn modelId="{8CD40D41-151F-440C-97C9-47F399FA0510}" type="presParOf" srcId="{3ABEA05E-FE4C-4B94-85F9-4A0374988EE5}" destId="{3FDE076A-9791-4D54-BC96-50A713131ED3}" srcOrd="1" destOrd="0" presId="urn:microsoft.com/office/officeart/2005/8/layout/vList2"/>
    <dgm:cxn modelId="{AD5AE9E8-3FEB-4806-AB2D-E7E9AA43BC40}" type="presParOf" srcId="{3ABEA05E-FE4C-4B94-85F9-4A0374988EE5}" destId="{5601211C-0144-4416-AD13-B82C6F96A7E3}" srcOrd="2" destOrd="0" presId="urn:microsoft.com/office/officeart/2005/8/layout/vList2"/>
    <dgm:cxn modelId="{528F578E-0E16-4AC6-BF63-822AE10C94F3}" type="presParOf" srcId="{3ABEA05E-FE4C-4B94-85F9-4A0374988EE5}" destId="{5538EFFB-4275-4C8D-AB95-CE7F39265891}" srcOrd="3" destOrd="0" presId="urn:microsoft.com/office/officeart/2005/8/layout/vList2"/>
    <dgm:cxn modelId="{79F52DBE-4D7A-4EB6-9AB5-2AD89B224FAB}" type="presParOf" srcId="{3ABEA05E-FE4C-4B94-85F9-4A0374988EE5}" destId="{60FDB12C-B14C-4394-8220-031E89F1F163}" srcOrd="4" destOrd="0" presId="urn:microsoft.com/office/officeart/2005/8/layout/vList2"/>
    <dgm:cxn modelId="{1209099D-57AA-4155-9A26-E6DDDA90BF15}" type="presParOf" srcId="{3ABEA05E-FE4C-4B94-85F9-4A0374988EE5}" destId="{88D9044F-616A-4B87-9D66-FB21A14C1C86}" srcOrd="5" destOrd="0" presId="urn:microsoft.com/office/officeart/2005/8/layout/vList2"/>
    <dgm:cxn modelId="{BCC1901E-5DE5-4801-B6E4-08667372F4B9}" type="presParOf" srcId="{3ABEA05E-FE4C-4B94-85F9-4A0374988EE5}" destId="{EF7379E6-FDA8-4BBF-AD49-D4AD21BC8F65}"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FA64E2F-826A-4A7C-ABA1-5455CF66EC7D}" type="doc">
      <dgm:prSet loTypeId="urn:microsoft.com/office/officeart/2005/8/layout/vList2" loCatId="list" qsTypeId="urn:microsoft.com/office/officeart/2005/8/quickstyle/simple1#52" qsCatId="simple" csTypeId="urn:microsoft.com/office/officeart/2005/8/colors/colorful2#8" csCatId="colorful"/>
      <dgm:spPr/>
      <dgm:t>
        <a:bodyPr/>
        <a:lstStyle/>
        <a:p>
          <a:endParaRPr lang="en-US"/>
        </a:p>
      </dgm:t>
    </dgm:pt>
    <dgm:pt modelId="{F6D01BA2-9873-45E7-ACEB-1987A6CD9F69}">
      <dgm:prSet/>
      <dgm:spPr/>
      <dgm:t>
        <a:bodyPr/>
        <a:lstStyle/>
        <a:p>
          <a:r>
            <a:rPr lang="en-US"/>
            <a:t>Interviews</a:t>
          </a:r>
        </a:p>
      </dgm:t>
    </dgm:pt>
    <dgm:pt modelId="{688CEE3D-1723-4697-9AB6-ED2D636E9A19}" type="parTrans" cxnId="{5F690601-D227-46E2-9087-4E0BF02242FC}">
      <dgm:prSet/>
      <dgm:spPr/>
      <dgm:t>
        <a:bodyPr/>
        <a:lstStyle/>
        <a:p>
          <a:endParaRPr lang="en-US"/>
        </a:p>
      </dgm:t>
    </dgm:pt>
    <dgm:pt modelId="{273B507D-F3D7-4C6C-9C58-A3F982FF8F00}" type="sibTrans" cxnId="{5F690601-D227-46E2-9087-4E0BF02242FC}">
      <dgm:prSet/>
      <dgm:spPr/>
      <dgm:t>
        <a:bodyPr/>
        <a:lstStyle/>
        <a:p>
          <a:endParaRPr lang="en-US"/>
        </a:p>
      </dgm:t>
    </dgm:pt>
    <dgm:pt modelId="{8B8284DA-B183-407B-93A9-05579B677685}">
      <dgm:prSet/>
      <dgm:spPr/>
      <dgm:t>
        <a:bodyPr/>
        <a:lstStyle/>
        <a:p>
          <a:r>
            <a:rPr lang="en-US"/>
            <a:t>Focus Groups</a:t>
          </a:r>
        </a:p>
      </dgm:t>
    </dgm:pt>
    <dgm:pt modelId="{082BC51D-502C-4B58-BF5F-A92C53AF51D5}" type="parTrans" cxnId="{EB2FB758-8ED1-477D-ABF6-B54C2C334F62}">
      <dgm:prSet/>
      <dgm:spPr/>
      <dgm:t>
        <a:bodyPr/>
        <a:lstStyle/>
        <a:p>
          <a:endParaRPr lang="en-US"/>
        </a:p>
      </dgm:t>
    </dgm:pt>
    <dgm:pt modelId="{096825E0-1855-4E8F-BB60-494BE954E8FD}" type="sibTrans" cxnId="{EB2FB758-8ED1-477D-ABF6-B54C2C334F62}">
      <dgm:prSet/>
      <dgm:spPr/>
      <dgm:t>
        <a:bodyPr/>
        <a:lstStyle/>
        <a:p>
          <a:endParaRPr lang="en-US"/>
        </a:p>
      </dgm:t>
    </dgm:pt>
    <dgm:pt modelId="{0D55F4BF-543B-43ED-B5F8-E74F9E6F3CEB}">
      <dgm:prSet/>
      <dgm:spPr/>
      <dgm:t>
        <a:bodyPr/>
        <a:lstStyle/>
        <a:p>
          <a:r>
            <a:rPr lang="en-US"/>
            <a:t>Open-ended questioning</a:t>
          </a:r>
        </a:p>
      </dgm:t>
    </dgm:pt>
    <dgm:pt modelId="{46D1EED4-D501-4B16-AC67-044EBEEDEB0B}" type="parTrans" cxnId="{C5504F0E-7570-4F60-9C10-9F6384722582}">
      <dgm:prSet/>
      <dgm:spPr/>
      <dgm:t>
        <a:bodyPr/>
        <a:lstStyle/>
        <a:p>
          <a:endParaRPr lang="en-US"/>
        </a:p>
      </dgm:t>
    </dgm:pt>
    <dgm:pt modelId="{BE60DB69-EA63-41A4-8601-D4751BF59D83}" type="sibTrans" cxnId="{C5504F0E-7570-4F60-9C10-9F6384722582}">
      <dgm:prSet/>
      <dgm:spPr/>
      <dgm:t>
        <a:bodyPr/>
        <a:lstStyle/>
        <a:p>
          <a:endParaRPr lang="en-US"/>
        </a:p>
      </dgm:t>
    </dgm:pt>
    <dgm:pt modelId="{CC4ED704-209D-4986-BB43-CAFECC24C928}" type="pres">
      <dgm:prSet presAssocID="{4FA64E2F-826A-4A7C-ABA1-5455CF66EC7D}" presName="linear" presStyleCnt="0">
        <dgm:presLayoutVars>
          <dgm:animLvl val="lvl"/>
          <dgm:resizeHandles val="exact"/>
        </dgm:presLayoutVars>
      </dgm:prSet>
      <dgm:spPr/>
    </dgm:pt>
    <dgm:pt modelId="{FB7E05A6-8C93-4189-8352-74CC6E03C54E}" type="pres">
      <dgm:prSet presAssocID="{F6D01BA2-9873-45E7-ACEB-1987A6CD9F69}" presName="parentText" presStyleLbl="node1" presStyleIdx="0" presStyleCnt="3">
        <dgm:presLayoutVars>
          <dgm:chMax val="0"/>
          <dgm:bulletEnabled val="1"/>
        </dgm:presLayoutVars>
      </dgm:prSet>
      <dgm:spPr/>
    </dgm:pt>
    <dgm:pt modelId="{86E0E7A6-F866-4289-9E62-5782922426D7}" type="pres">
      <dgm:prSet presAssocID="{273B507D-F3D7-4C6C-9C58-A3F982FF8F00}" presName="spacer" presStyleCnt="0"/>
      <dgm:spPr/>
    </dgm:pt>
    <dgm:pt modelId="{79245A5F-E50B-4A6B-BCFA-F0FF7BDF9A34}" type="pres">
      <dgm:prSet presAssocID="{8B8284DA-B183-407B-93A9-05579B677685}" presName="parentText" presStyleLbl="node1" presStyleIdx="1" presStyleCnt="3">
        <dgm:presLayoutVars>
          <dgm:chMax val="0"/>
          <dgm:bulletEnabled val="1"/>
        </dgm:presLayoutVars>
      </dgm:prSet>
      <dgm:spPr/>
    </dgm:pt>
    <dgm:pt modelId="{2DC0F17B-879E-4B82-9910-F4F263665DBA}" type="pres">
      <dgm:prSet presAssocID="{096825E0-1855-4E8F-BB60-494BE954E8FD}" presName="spacer" presStyleCnt="0"/>
      <dgm:spPr/>
    </dgm:pt>
    <dgm:pt modelId="{6B792A21-9173-4BF9-BE86-B62C2257EC09}" type="pres">
      <dgm:prSet presAssocID="{0D55F4BF-543B-43ED-B5F8-E74F9E6F3CEB}" presName="parentText" presStyleLbl="node1" presStyleIdx="2" presStyleCnt="3">
        <dgm:presLayoutVars>
          <dgm:chMax val="0"/>
          <dgm:bulletEnabled val="1"/>
        </dgm:presLayoutVars>
      </dgm:prSet>
      <dgm:spPr/>
    </dgm:pt>
  </dgm:ptLst>
  <dgm:cxnLst>
    <dgm:cxn modelId="{5F690601-D227-46E2-9087-4E0BF02242FC}" srcId="{4FA64E2F-826A-4A7C-ABA1-5455CF66EC7D}" destId="{F6D01BA2-9873-45E7-ACEB-1987A6CD9F69}" srcOrd="0" destOrd="0" parTransId="{688CEE3D-1723-4697-9AB6-ED2D636E9A19}" sibTransId="{273B507D-F3D7-4C6C-9C58-A3F982FF8F00}"/>
    <dgm:cxn modelId="{C5504F0E-7570-4F60-9C10-9F6384722582}" srcId="{4FA64E2F-826A-4A7C-ABA1-5455CF66EC7D}" destId="{0D55F4BF-543B-43ED-B5F8-E74F9E6F3CEB}" srcOrd="2" destOrd="0" parTransId="{46D1EED4-D501-4B16-AC67-044EBEEDEB0B}" sibTransId="{BE60DB69-EA63-41A4-8601-D4751BF59D83}"/>
    <dgm:cxn modelId="{40061120-EC86-4EB8-BD00-833DFE4E7B22}" type="presOf" srcId="{4FA64E2F-826A-4A7C-ABA1-5455CF66EC7D}" destId="{CC4ED704-209D-4986-BB43-CAFECC24C928}" srcOrd="0" destOrd="0" presId="urn:microsoft.com/office/officeart/2005/8/layout/vList2"/>
    <dgm:cxn modelId="{C21B6F36-7A6B-47B3-9AD0-8DB43B01BE0D}" type="presOf" srcId="{0D55F4BF-543B-43ED-B5F8-E74F9E6F3CEB}" destId="{6B792A21-9173-4BF9-BE86-B62C2257EC09}" srcOrd="0" destOrd="0" presId="urn:microsoft.com/office/officeart/2005/8/layout/vList2"/>
    <dgm:cxn modelId="{EB2FB758-8ED1-477D-ABF6-B54C2C334F62}" srcId="{4FA64E2F-826A-4A7C-ABA1-5455CF66EC7D}" destId="{8B8284DA-B183-407B-93A9-05579B677685}" srcOrd="1" destOrd="0" parTransId="{082BC51D-502C-4B58-BF5F-A92C53AF51D5}" sibTransId="{096825E0-1855-4E8F-BB60-494BE954E8FD}"/>
    <dgm:cxn modelId="{8CF114B9-81CC-4D79-8717-46AAFE4EFF34}" type="presOf" srcId="{8B8284DA-B183-407B-93A9-05579B677685}" destId="{79245A5F-E50B-4A6B-BCFA-F0FF7BDF9A34}" srcOrd="0" destOrd="0" presId="urn:microsoft.com/office/officeart/2005/8/layout/vList2"/>
    <dgm:cxn modelId="{467CCFEE-65D4-4F9C-8684-F9797254764C}" type="presOf" srcId="{F6D01BA2-9873-45E7-ACEB-1987A6CD9F69}" destId="{FB7E05A6-8C93-4189-8352-74CC6E03C54E}" srcOrd="0" destOrd="0" presId="urn:microsoft.com/office/officeart/2005/8/layout/vList2"/>
    <dgm:cxn modelId="{ED6D75FE-85F7-43D8-A81A-3286D02589DE}" type="presParOf" srcId="{CC4ED704-209D-4986-BB43-CAFECC24C928}" destId="{FB7E05A6-8C93-4189-8352-74CC6E03C54E}" srcOrd="0" destOrd="0" presId="urn:microsoft.com/office/officeart/2005/8/layout/vList2"/>
    <dgm:cxn modelId="{C7AC19B9-FBA2-45ED-B09C-A1270B9FDD20}" type="presParOf" srcId="{CC4ED704-209D-4986-BB43-CAFECC24C928}" destId="{86E0E7A6-F866-4289-9E62-5782922426D7}" srcOrd="1" destOrd="0" presId="urn:microsoft.com/office/officeart/2005/8/layout/vList2"/>
    <dgm:cxn modelId="{D88922B9-A603-43FA-8DD0-A0BEF17D91EA}" type="presParOf" srcId="{CC4ED704-209D-4986-BB43-CAFECC24C928}" destId="{79245A5F-E50B-4A6B-BCFA-F0FF7BDF9A34}" srcOrd="2" destOrd="0" presId="urn:microsoft.com/office/officeart/2005/8/layout/vList2"/>
    <dgm:cxn modelId="{C887A885-7B88-404F-9314-CFC25F9E3EF4}" type="presParOf" srcId="{CC4ED704-209D-4986-BB43-CAFECC24C928}" destId="{2DC0F17B-879E-4B82-9910-F4F263665DBA}" srcOrd="3" destOrd="0" presId="urn:microsoft.com/office/officeart/2005/8/layout/vList2"/>
    <dgm:cxn modelId="{C6E583B8-3DD5-4B09-A151-F7A653BA702C}" type="presParOf" srcId="{CC4ED704-209D-4986-BB43-CAFECC24C928}" destId="{6B792A21-9173-4BF9-BE86-B62C2257EC09}"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3E3F402-D3CA-45D7-ABBB-9AFA8C88AB70}" type="doc">
      <dgm:prSet loTypeId="urn:microsoft.com/office/officeart/2005/8/layout/vList2" loCatId="list" qsTypeId="urn:microsoft.com/office/officeart/2005/8/quickstyle/simple1#62" qsCatId="simple" csTypeId="urn:microsoft.com/office/officeart/2005/8/colors/colorful2#10" csCatId="colorful"/>
      <dgm:spPr/>
      <dgm:t>
        <a:bodyPr/>
        <a:lstStyle/>
        <a:p>
          <a:endParaRPr lang="en-US"/>
        </a:p>
      </dgm:t>
    </dgm:pt>
    <dgm:pt modelId="{584E3EF9-A5E9-4F04-9E00-41D3217239AB}">
      <dgm:prSet/>
      <dgm:spPr/>
      <dgm:t>
        <a:bodyPr/>
        <a:lstStyle/>
        <a:p>
          <a:r>
            <a:rPr lang="en-US"/>
            <a:t>What might be the strengths of this methodology? </a:t>
          </a:r>
        </a:p>
      </dgm:t>
    </dgm:pt>
    <dgm:pt modelId="{6770E00F-34D4-4851-A0CB-BCC91FF7363E}" type="parTrans" cxnId="{5041E77E-8325-46B4-A813-A470C6AB008B}">
      <dgm:prSet/>
      <dgm:spPr/>
      <dgm:t>
        <a:bodyPr/>
        <a:lstStyle/>
        <a:p>
          <a:endParaRPr lang="en-US"/>
        </a:p>
      </dgm:t>
    </dgm:pt>
    <dgm:pt modelId="{8ED88E89-30C1-4562-BB59-40F13245DF84}" type="sibTrans" cxnId="{5041E77E-8325-46B4-A813-A470C6AB008B}">
      <dgm:prSet/>
      <dgm:spPr/>
      <dgm:t>
        <a:bodyPr/>
        <a:lstStyle/>
        <a:p>
          <a:endParaRPr lang="en-US"/>
        </a:p>
      </dgm:t>
    </dgm:pt>
    <dgm:pt modelId="{30E592BA-DF62-40B9-9876-BF75439AEA38}">
      <dgm:prSet/>
      <dgm:spPr/>
      <dgm:t>
        <a:bodyPr/>
        <a:lstStyle/>
        <a:p>
          <a:r>
            <a:rPr lang="en-US"/>
            <a:t>Rich detail</a:t>
          </a:r>
        </a:p>
      </dgm:t>
    </dgm:pt>
    <dgm:pt modelId="{B2077CBB-4604-483E-8809-3C6BA7069DA9}" type="parTrans" cxnId="{AA1917E5-210B-4EB1-BB5E-76AA0E869F87}">
      <dgm:prSet/>
      <dgm:spPr/>
      <dgm:t>
        <a:bodyPr/>
        <a:lstStyle/>
        <a:p>
          <a:endParaRPr lang="en-US"/>
        </a:p>
      </dgm:t>
    </dgm:pt>
    <dgm:pt modelId="{BE996DAD-723A-45A6-9732-440DA89CA5A3}" type="sibTrans" cxnId="{AA1917E5-210B-4EB1-BB5E-76AA0E869F87}">
      <dgm:prSet/>
      <dgm:spPr/>
      <dgm:t>
        <a:bodyPr/>
        <a:lstStyle/>
        <a:p>
          <a:endParaRPr lang="en-US"/>
        </a:p>
      </dgm:t>
    </dgm:pt>
    <dgm:pt modelId="{08966FEE-6632-42A5-8A01-5DF16FA401D6}">
      <dgm:prSet/>
      <dgm:spPr/>
      <dgm:t>
        <a:bodyPr/>
        <a:lstStyle/>
        <a:p>
          <a:r>
            <a:rPr lang="en-US"/>
            <a:t>Personal experiences</a:t>
          </a:r>
        </a:p>
      </dgm:t>
    </dgm:pt>
    <dgm:pt modelId="{3B31DAB3-84A9-422F-8A42-A85B2D180BB6}" type="parTrans" cxnId="{8DC35FEC-8D0D-4BB5-9967-05592F82ACDB}">
      <dgm:prSet/>
      <dgm:spPr/>
      <dgm:t>
        <a:bodyPr/>
        <a:lstStyle/>
        <a:p>
          <a:endParaRPr lang="en-US"/>
        </a:p>
      </dgm:t>
    </dgm:pt>
    <dgm:pt modelId="{A26DF7E3-0470-4E4D-AD10-ED74526591C8}" type="sibTrans" cxnId="{8DC35FEC-8D0D-4BB5-9967-05592F82ACDB}">
      <dgm:prSet/>
      <dgm:spPr/>
      <dgm:t>
        <a:bodyPr/>
        <a:lstStyle/>
        <a:p>
          <a:endParaRPr lang="en-US"/>
        </a:p>
      </dgm:t>
    </dgm:pt>
    <dgm:pt modelId="{B2C92AF3-E2E8-4665-9EF7-1E4358048AFE}">
      <dgm:prSet/>
      <dgm:spPr/>
      <dgm:t>
        <a:bodyPr/>
        <a:lstStyle/>
        <a:p>
          <a:r>
            <a:rPr lang="en-US"/>
            <a:t>Deeper understanding</a:t>
          </a:r>
        </a:p>
      </dgm:t>
    </dgm:pt>
    <dgm:pt modelId="{66D36421-ABFE-402F-941F-2A6357E09986}" type="parTrans" cxnId="{FA402DB3-FF9D-47D4-ABCC-5FCDEA523B1D}">
      <dgm:prSet/>
      <dgm:spPr/>
      <dgm:t>
        <a:bodyPr/>
        <a:lstStyle/>
        <a:p>
          <a:endParaRPr lang="en-US"/>
        </a:p>
      </dgm:t>
    </dgm:pt>
    <dgm:pt modelId="{7BC3D08B-6F1A-4D9D-B29F-E3527D4F2751}" type="sibTrans" cxnId="{FA402DB3-FF9D-47D4-ABCC-5FCDEA523B1D}">
      <dgm:prSet/>
      <dgm:spPr/>
      <dgm:t>
        <a:bodyPr/>
        <a:lstStyle/>
        <a:p>
          <a:endParaRPr lang="en-US"/>
        </a:p>
      </dgm:t>
    </dgm:pt>
    <dgm:pt modelId="{70F44E2C-5434-46C2-8F9C-DB9A0CF85853}" type="pres">
      <dgm:prSet presAssocID="{43E3F402-D3CA-45D7-ABBB-9AFA8C88AB70}" presName="linear" presStyleCnt="0">
        <dgm:presLayoutVars>
          <dgm:animLvl val="lvl"/>
          <dgm:resizeHandles val="exact"/>
        </dgm:presLayoutVars>
      </dgm:prSet>
      <dgm:spPr/>
    </dgm:pt>
    <dgm:pt modelId="{EB9B520A-49F9-4DCB-BE2D-83EADBC80518}" type="pres">
      <dgm:prSet presAssocID="{584E3EF9-A5E9-4F04-9E00-41D3217239AB}" presName="parentText" presStyleLbl="node1" presStyleIdx="0" presStyleCnt="4">
        <dgm:presLayoutVars>
          <dgm:chMax val="0"/>
          <dgm:bulletEnabled val="1"/>
        </dgm:presLayoutVars>
      </dgm:prSet>
      <dgm:spPr/>
    </dgm:pt>
    <dgm:pt modelId="{05EB8270-6656-46E7-9F35-0B7DA241E1AF}" type="pres">
      <dgm:prSet presAssocID="{8ED88E89-30C1-4562-BB59-40F13245DF84}" presName="spacer" presStyleCnt="0"/>
      <dgm:spPr/>
    </dgm:pt>
    <dgm:pt modelId="{B7E2EB5C-07E8-4CD6-8239-D093D076B951}" type="pres">
      <dgm:prSet presAssocID="{30E592BA-DF62-40B9-9876-BF75439AEA38}" presName="parentText" presStyleLbl="node1" presStyleIdx="1" presStyleCnt="4">
        <dgm:presLayoutVars>
          <dgm:chMax val="0"/>
          <dgm:bulletEnabled val="1"/>
        </dgm:presLayoutVars>
      </dgm:prSet>
      <dgm:spPr/>
    </dgm:pt>
    <dgm:pt modelId="{F4D58478-1214-4BF3-9CD7-627A618AE4A9}" type="pres">
      <dgm:prSet presAssocID="{BE996DAD-723A-45A6-9732-440DA89CA5A3}" presName="spacer" presStyleCnt="0"/>
      <dgm:spPr/>
    </dgm:pt>
    <dgm:pt modelId="{8B2947CB-B6D0-4A66-ACF2-3ADEE5AEE700}" type="pres">
      <dgm:prSet presAssocID="{08966FEE-6632-42A5-8A01-5DF16FA401D6}" presName="parentText" presStyleLbl="node1" presStyleIdx="2" presStyleCnt="4">
        <dgm:presLayoutVars>
          <dgm:chMax val="0"/>
          <dgm:bulletEnabled val="1"/>
        </dgm:presLayoutVars>
      </dgm:prSet>
      <dgm:spPr/>
    </dgm:pt>
    <dgm:pt modelId="{2B3177C6-E3C3-49CA-B037-3BAE2E1D3819}" type="pres">
      <dgm:prSet presAssocID="{A26DF7E3-0470-4E4D-AD10-ED74526591C8}" presName="spacer" presStyleCnt="0"/>
      <dgm:spPr/>
    </dgm:pt>
    <dgm:pt modelId="{1662DA4E-1BE3-49D6-A8B6-242A2F7C10F4}" type="pres">
      <dgm:prSet presAssocID="{B2C92AF3-E2E8-4665-9EF7-1E4358048AFE}" presName="parentText" presStyleLbl="node1" presStyleIdx="3" presStyleCnt="4">
        <dgm:presLayoutVars>
          <dgm:chMax val="0"/>
          <dgm:bulletEnabled val="1"/>
        </dgm:presLayoutVars>
      </dgm:prSet>
      <dgm:spPr/>
    </dgm:pt>
  </dgm:ptLst>
  <dgm:cxnLst>
    <dgm:cxn modelId="{E6E54A25-A17B-4615-A5CA-A8EDAB17A67A}" type="presOf" srcId="{584E3EF9-A5E9-4F04-9E00-41D3217239AB}" destId="{EB9B520A-49F9-4DCB-BE2D-83EADBC80518}" srcOrd="0" destOrd="0" presId="urn:microsoft.com/office/officeart/2005/8/layout/vList2"/>
    <dgm:cxn modelId="{E65AC241-FD73-4A43-A34B-363D62A3E413}" type="presOf" srcId="{43E3F402-D3CA-45D7-ABBB-9AFA8C88AB70}" destId="{70F44E2C-5434-46C2-8F9C-DB9A0CF85853}" srcOrd="0" destOrd="0" presId="urn:microsoft.com/office/officeart/2005/8/layout/vList2"/>
    <dgm:cxn modelId="{5041E77E-8325-46B4-A813-A470C6AB008B}" srcId="{43E3F402-D3CA-45D7-ABBB-9AFA8C88AB70}" destId="{584E3EF9-A5E9-4F04-9E00-41D3217239AB}" srcOrd="0" destOrd="0" parTransId="{6770E00F-34D4-4851-A0CB-BCC91FF7363E}" sibTransId="{8ED88E89-30C1-4562-BB59-40F13245DF84}"/>
    <dgm:cxn modelId="{A21BAA89-8F48-473A-9CBB-0897F0AA7235}" type="presOf" srcId="{B2C92AF3-E2E8-4665-9EF7-1E4358048AFE}" destId="{1662DA4E-1BE3-49D6-A8B6-242A2F7C10F4}" srcOrd="0" destOrd="0" presId="urn:microsoft.com/office/officeart/2005/8/layout/vList2"/>
    <dgm:cxn modelId="{43FEA3A0-FC6A-46C9-91D1-CFDE9F283D99}" type="presOf" srcId="{30E592BA-DF62-40B9-9876-BF75439AEA38}" destId="{B7E2EB5C-07E8-4CD6-8239-D093D076B951}" srcOrd="0" destOrd="0" presId="urn:microsoft.com/office/officeart/2005/8/layout/vList2"/>
    <dgm:cxn modelId="{FA402DB3-FF9D-47D4-ABCC-5FCDEA523B1D}" srcId="{43E3F402-D3CA-45D7-ABBB-9AFA8C88AB70}" destId="{B2C92AF3-E2E8-4665-9EF7-1E4358048AFE}" srcOrd="3" destOrd="0" parTransId="{66D36421-ABFE-402F-941F-2A6357E09986}" sibTransId="{7BC3D08B-6F1A-4D9D-B29F-E3527D4F2751}"/>
    <dgm:cxn modelId="{6F6FD7B8-788C-49F0-8633-412C354A4B46}" type="presOf" srcId="{08966FEE-6632-42A5-8A01-5DF16FA401D6}" destId="{8B2947CB-B6D0-4A66-ACF2-3ADEE5AEE700}" srcOrd="0" destOrd="0" presId="urn:microsoft.com/office/officeart/2005/8/layout/vList2"/>
    <dgm:cxn modelId="{AA1917E5-210B-4EB1-BB5E-76AA0E869F87}" srcId="{43E3F402-D3CA-45D7-ABBB-9AFA8C88AB70}" destId="{30E592BA-DF62-40B9-9876-BF75439AEA38}" srcOrd="1" destOrd="0" parTransId="{B2077CBB-4604-483E-8809-3C6BA7069DA9}" sibTransId="{BE996DAD-723A-45A6-9732-440DA89CA5A3}"/>
    <dgm:cxn modelId="{8DC35FEC-8D0D-4BB5-9967-05592F82ACDB}" srcId="{43E3F402-D3CA-45D7-ABBB-9AFA8C88AB70}" destId="{08966FEE-6632-42A5-8A01-5DF16FA401D6}" srcOrd="2" destOrd="0" parTransId="{3B31DAB3-84A9-422F-8A42-A85B2D180BB6}" sibTransId="{A26DF7E3-0470-4E4D-AD10-ED74526591C8}"/>
    <dgm:cxn modelId="{EC57B1A2-93EC-403D-990C-936387CD6E5F}" type="presParOf" srcId="{70F44E2C-5434-46C2-8F9C-DB9A0CF85853}" destId="{EB9B520A-49F9-4DCB-BE2D-83EADBC80518}" srcOrd="0" destOrd="0" presId="urn:microsoft.com/office/officeart/2005/8/layout/vList2"/>
    <dgm:cxn modelId="{DAF885A6-5C2B-4235-A6C2-2D88C3D5A9F8}" type="presParOf" srcId="{70F44E2C-5434-46C2-8F9C-DB9A0CF85853}" destId="{05EB8270-6656-46E7-9F35-0B7DA241E1AF}" srcOrd="1" destOrd="0" presId="urn:microsoft.com/office/officeart/2005/8/layout/vList2"/>
    <dgm:cxn modelId="{D8DEFFEB-4E69-41EA-9250-F5C8FE81752B}" type="presParOf" srcId="{70F44E2C-5434-46C2-8F9C-DB9A0CF85853}" destId="{B7E2EB5C-07E8-4CD6-8239-D093D076B951}" srcOrd="2" destOrd="0" presId="urn:microsoft.com/office/officeart/2005/8/layout/vList2"/>
    <dgm:cxn modelId="{5A57AA05-7435-4D80-A064-0A84B309F7F2}" type="presParOf" srcId="{70F44E2C-5434-46C2-8F9C-DB9A0CF85853}" destId="{F4D58478-1214-4BF3-9CD7-627A618AE4A9}" srcOrd="3" destOrd="0" presId="urn:microsoft.com/office/officeart/2005/8/layout/vList2"/>
    <dgm:cxn modelId="{F2A1016A-2490-49E4-858B-1FD1BBD061A4}" type="presParOf" srcId="{70F44E2C-5434-46C2-8F9C-DB9A0CF85853}" destId="{8B2947CB-B6D0-4A66-ACF2-3ADEE5AEE700}" srcOrd="4" destOrd="0" presId="urn:microsoft.com/office/officeart/2005/8/layout/vList2"/>
    <dgm:cxn modelId="{21843A87-7FDC-4D6C-A739-A8C913449C12}" type="presParOf" srcId="{70F44E2C-5434-46C2-8F9C-DB9A0CF85853}" destId="{2B3177C6-E3C3-49CA-B037-3BAE2E1D3819}" srcOrd="5" destOrd="0" presId="urn:microsoft.com/office/officeart/2005/8/layout/vList2"/>
    <dgm:cxn modelId="{70C69A3C-AC71-4809-96E9-608C0C870232}" type="presParOf" srcId="{70F44E2C-5434-46C2-8F9C-DB9A0CF85853}" destId="{1662DA4E-1BE3-49D6-A8B6-242A2F7C10F4}"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B0E368C-AF17-4714-AE1F-ED268A784A23}" type="doc">
      <dgm:prSet loTypeId="urn:microsoft.com/office/officeart/2018/5/layout/IconCircleLabelList" loCatId="icon" qsTypeId="urn:microsoft.com/office/officeart/2005/8/quickstyle/simple1#77" qsCatId="simple" csTypeId="urn:microsoft.com/office/officeart/2018/5/colors/Iconchunking_neutralicon_colorful1" csCatId="colorful" phldr="1"/>
      <dgm:spPr/>
      <dgm:t>
        <a:bodyPr/>
        <a:lstStyle/>
        <a:p>
          <a:endParaRPr lang="en-US"/>
        </a:p>
      </dgm:t>
    </dgm:pt>
    <dgm:pt modelId="{58391B19-29EB-45FE-A821-3476B09DF3B3}">
      <dgm:prSet/>
      <dgm:spPr/>
      <dgm:t>
        <a:bodyPr/>
        <a:lstStyle/>
        <a:p>
          <a:pPr>
            <a:defRPr cap="all"/>
          </a:pPr>
          <a:r>
            <a:rPr lang="en-US"/>
            <a:t>Numbers</a:t>
          </a:r>
        </a:p>
      </dgm:t>
    </dgm:pt>
    <dgm:pt modelId="{4F954E64-42CA-492C-A465-950527DE94FA}" type="parTrans" cxnId="{B6490B79-6806-4543-84C6-310C486F9D54}">
      <dgm:prSet/>
      <dgm:spPr/>
      <dgm:t>
        <a:bodyPr/>
        <a:lstStyle/>
        <a:p>
          <a:endParaRPr lang="en-US"/>
        </a:p>
      </dgm:t>
    </dgm:pt>
    <dgm:pt modelId="{0C8A1EDB-7E15-401A-84B7-094E6C0C0C4B}" type="sibTrans" cxnId="{B6490B79-6806-4543-84C6-310C486F9D54}">
      <dgm:prSet/>
      <dgm:spPr/>
      <dgm:t>
        <a:bodyPr/>
        <a:lstStyle/>
        <a:p>
          <a:endParaRPr lang="en-US"/>
        </a:p>
      </dgm:t>
    </dgm:pt>
    <dgm:pt modelId="{D0BD16FC-E240-4C91-BD06-41AD72A74345}">
      <dgm:prSet/>
      <dgm:spPr/>
      <dgm:t>
        <a:bodyPr/>
        <a:lstStyle/>
        <a:p>
          <a:pPr>
            <a:defRPr cap="all"/>
          </a:pPr>
          <a:r>
            <a:rPr lang="en-US"/>
            <a:t>Measurement</a:t>
          </a:r>
        </a:p>
      </dgm:t>
    </dgm:pt>
    <dgm:pt modelId="{E7B1F890-0467-4055-B680-6D4F060ECEBA}" type="parTrans" cxnId="{033135FF-5C9B-4743-98B6-F6CB5111B43D}">
      <dgm:prSet/>
      <dgm:spPr/>
      <dgm:t>
        <a:bodyPr/>
        <a:lstStyle/>
        <a:p>
          <a:endParaRPr lang="en-US"/>
        </a:p>
      </dgm:t>
    </dgm:pt>
    <dgm:pt modelId="{6CA7FF38-AE60-4B76-9FCE-E52282CFE686}" type="sibTrans" cxnId="{033135FF-5C9B-4743-98B6-F6CB5111B43D}">
      <dgm:prSet/>
      <dgm:spPr/>
      <dgm:t>
        <a:bodyPr/>
        <a:lstStyle/>
        <a:p>
          <a:endParaRPr lang="en-US"/>
        </a:p>
      </dgm:t>
    </dgm:pt>
    <dgm:pt modelId="{D83ACC7E-65AD-48B6-ACED-325EA7F0AF0B}">
      <dgm:prSet/>
      <dgm:spPr/>
      <dgm:t>
        <a:bodyPr/>
        <a:lstStyle/>
        <a:p>
          <a:pPr>
            <a:defRPr cap="all"/>
          </a:pPr>
          <a:r>
            <a:rPr lang="en-US"/>
            <a:t>Statistics</a:t>
          </a:r>
        </a:p>
      </dgm:t>
    </dgm:pt>
    <dgm:pt modelId="{D2061AE1-4325-40FE-A846-E71D820D3D13}" type="parTrans" cxnId="{43D64A88-4480-47F1-8484-96AF6E4B2A43}">
      <dgm:prSet/>
      <dgm:spPr/>
      <dgm:t>
        <a:bodyPr/>
        <a:lstStyle/>
        <a:p>
          <a:endParaRPr lang="en-US"/>
        </a:p>
      </dgm:t>
    </dgm:pt>
    <dgm:pt modelId="{5CFB6A34-FD97-451E-991A-E19882C7065F}" type="sibTrans" cxnId="{43D64A88-4480-47F1-8484-96AF6E4B2A43}">
      <dgm:prSet/>
      <dgm:spPr/>
      <dgm:t>
        <a:bodyPr/>
        <a:lstStyle/>
        <a:p>
          <a:endParaRPr lang="en-US"/>
        </a:p>
      </dgm:t>
    </dgm:pt>
    <dgm:pt modelId="{C27976E4-F468-4470-969D-3F1FA9BCBE3A}">
      <dgm:prSet/>
      <dgm:spPr/>
      <dgm:t>
        <a:bodyPr/>
        <a:lstStyle/>
        <a:p>
          <a:pPr>
            <a:defRPr cap="all"/>
          </a:pPr>
          <a:r>
            <a:rPr lang="en-US"/>
            <a:t>Trends</a:t>
          </a:r>
        </a:p>
      </dgm:t>
    </dgm:pt>
    <dgm:pt modelId="{3BAE711A-8A59-46C9-A515-6AFEC5DEE6DD}" type="parTrans" cxnId="{EED6DA61-43D8-495E-81F3-226EA7E408F7}">
      <dgm:prSet/>
      <dgm:spPr/>
      <dgm:t>
        <a:bodyPr/>
        <a:lstStyle/>
        <a:p>
          <a:endParaRPr lang="en-US"/>
        </a:p>
      </dgm:t>
    </dgm:pt>
    <dgm:pt modelId="{B3DEB2A1-D3F7-4BDF-91CD-A70555114CCE}" type="sibTrans" cxnId="{EED6DA61-43D8-495E-81F3-226EA7E408F7}">
      <dgm:prSet/>
      <dgm:spPr/>
      <dgm:t>
        <a:bodyPr/>
        <a:lstStyle/>
        <a:p>
          <a:endParaRPr lang="en-US"/>
        </a:p>
      </dgm:t>
    </dgm:pt>
    <dgm:pt modelId="{FB28B6E3-3249-4EFE-8C02-096EC8344E1C}" type="pres">
      <dgm:prSet presAssocID="{DB0E368C-AF17-4714-AE1F-ED268A784A23}" presName="root" presStyleCnt="0">
        <dgm:presLayoutVars>
          <dgm:dir/>
          <dgm:resizeHandles val="exact"/>
        </dgm:presLayoutVars>
      </dgm:prSet>
      <dgm:spPr/>
    </dgm:pt>
    <dgm:pt modelId="{623CB21A-80F4-40D8-9013-CE90FC49E7C9}" type="pres">
      <dgm:prSet presAssocID="{58391B19-29EB-45FE-A821-3476B09DF3B3}" presName="compNode" presStyleCnt="0"/>
      <dgm:spPr/>
    </dgm:pt>
    <dgm:pt modelId="{C1214C08-398A-4979-A64B-DF3F8D69079C}" type="pres">
      <dgm:prSet presAssocID="{58391B19-29EB-45FE-A821-3476B09DF3B3}" presName="iconBgRect" presStyleLbl="bgShp" presStyleIdx="0" presStyleCnt="4"/>
      <dgm:spPr/>
    </dgm:pt>
    <dgm:pt modelId="{0B65ABEC-9EC9-439B-B4F8-7E3B214299B9}" type="pres">
      <dgm:prSet presAssocID="{58391B19-29EB-45FE-A821-3476B09DF3B3}"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ar chart"/>
        </a:ext>
      </dgm:extLst>
    </dgm:pt>
    <dgm:pt modelId="{E86622EF-8CBA-4F97-B6DC-8A273A819131}" type="pres">
      <dgm:prSet presAssocID="{58391B19-29EB-45FE-A821-3476B09DF3B3}" presName="spaceRect" presStyleCnt="0"/>
      <dgm:spPr/>
    </dgm:pt>
    <dgm:pt modelId="{543A2A92-6178-4C83-9924-84DED97932E8}" type="pres">
      <dgm:prSet presAssocID="{58391B19-29EB-45FE-A821-3476B09DF3B3}" presName="textRect" presStyleLbl="revTx" presStyleIdx="0" presStyleCnt="4">
        <dgm:presLayoutVars>
          <dgm:chMax val="1"/>
          <dgm:chPref val="1"/>
        </dgm:presLayoutVars>
      </dgm:prSet>
      <dgm:spPr/>
    </dgm:pt>
    <dgm:pt modelId="{46631E6D-E908-4DE4-8949-055AE2582513}" type="pres">
      <dgm:prSet presAssocID="{0C8A1EDB-7E15-401A-84B7-094E6C0C0C4B}" presName="sibTrans" presStyleCnt="0"/>
      <dgm:spPr/>
    </dgm:pt>
    <dgm:pt modelId="{B10DF69B-2007-4543-8511-C6A4EDF63CEB}" type="pres">
      <dgm:prSet presAssocID="{D0BD16FC-E240-4C91-BD06-41AD72A74345}" presName="compNode" presStyleCnt="0"/>
      <dgm:spPr/>
    </dgm:pt>
    <dgm:pt modelId="{40E359EA-C264-43F4-AB30-EE7CD90FA6FC}" type="pres">
      <dgm:prSet presAssocID="{D0BD16FC-E240-4C91-BD06-41AD72A74345}" presName="iconBgRect" presStyleLbl="bgShp" presStyleIdx="1" presStyleCnt="4"/>
      <dgm:spPr/>
    </dgm:pt>
    <dgm:pt modelId="{1753A9A4-8A12-4DCE-A207-145E2FB121A7}" type="pres">
      <dgm:prSet presAssocID="{D0BD16FC-E240-4C91-BD06-41AD72A74345}"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uler"/>
        </a:ext>
      </dgm:extLst>
    </dgm:pt>
    <dgm:pt modelId="{4E88BC10-991A-479F-B640-DC422449806A}" type="pres">
      <dgm:prSet presAssocID="{D0BD16FC-E240-4C91-BD06-41AD72A74345}" presName="spaceRect" presStyleCnt="0"/>
      <dgm:spPr/>
    </dgm:pt>
    <dgm:pt modelId="{35B2D1E5-98F1-473B-83D8-B32DF9F36BF7}" type="pres">
      <dgm:prSet presAssocID="{D0BD16FC-E240-4C91-BD06-41AD72A74345}" presName="textRect" presStyleLbl="revTx" presStyleIdx="1" presStyleCnt="4">
        <dgm:presLayoutVars>
          <dgm:chMax val="1"/>
          <dgm:chPref val="1"/>
        </dgm:presLayoutVars>
      </dgm:prSet>
      <dgm:spPr/>
    </dgm:pt>
    <dgm:pt modelId="{C21E761E-6C17-47DF-81C9-DCDC28A15308}" type="pres">
      <dgm:prSet presAssocID="{6CA7FF38-AE60-4B76-9FCE-E52282CFE686}" presName="sibTrans" presStyleCnt="0"/>
      <dgm:spPr/>
    </dgm:pt>
    <dgm:pt modelId="{AA4A25F4-C77A-482E-AB34-B88E396596B9}" type="pres">
      <dgm:prSet presAssocID="{D83ACC7E-65AD-48B6-ACED-325EA7F0AF0B}" presName="compNode" presStyleCnt="0"/>
      <dgm:spPr/>
    </dgm:pt>
    <dgm:pt modelId="{3FF157AC-1C3B-4010-B6C6-86F776F330FF}" type="pres">
      <dgm:prSet presAssocID="{D83ACC7E-65AD-48B6-ACED-325EA7F0AF0B}" presName="iconBgRect" presStyleLbl="bgShp" presStyleIdx="2" presStyleCnt="4"/>
      <dgm:spPr/>
    </dgm:pt>
    <dgm:pt modelId="{A35CB76F-BA19-4714-838A-286B4DDA9782}" type="pres">
      <dgm:prSet presAssocID="{D83ACC7E-65AD-48B6-ACED-325EA7F0AF0B}"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tatistics"/>
        </a:ext>
      </dgm:extLst>
    </dgm:pt>
    <dgm:pt modelId="{8299EE50-8F90-4606-B98F-884943DB93AF}" type="pres">
      <dgm:prSet presAssocID="{D83ACC7E-65AD-48B6-ACED-325EA7F0AF0B}" presName="spaceRect" presStyleCnt="0"/>
      <dgm:spPr/>
    </dgm:pt>
    <dgm:pt modelId="{0B71B446-27AA-44A1-8A9B-192B3C572F1D}" type="pres">
      <dgm:prSet presAssocID="{D83ACC7E-65AD-48B6-ACED-325EA7F0AF0B}" presName="textRect" presStyleLbl="revTx" presStyleIdx="2" presStyleCnt="4">
        <dgm:presLayoutVars>
          <dgm:chMax val="1"/>
          <dgm:chPref val="1"/>
        </dgm:presLayoutVars>
      </dgm:prSet>
      <dgm:spPr/>
    </dgm:pt>
    <dgm:pt modelId="{1E635BBB-0F02-4251-B059-25988777E410}" type="pres">
      <dgm:prSet presAssocID="{5CFB6A34-FD97-451E-991A-E19882C7065F}" presName="sibTrans" presStyleCnt="0"/>
      <dgm:spPr/>
    </dgm:pt>
    <dgm:pt modelId="{B1D58BF4-7861-4E33-B099-1D69F8E2F6E3}" type="pres">
      <dgm:prSet presAssocID="{C27976E4-F468-4470-969D-3F1FA9BCBE3A}" presName="compNode" presStyleCnt="0"/>
      <dgm:spPr/>
    </dgm:pt>
    <dgm:pt modelId="{0DDB72E8-2539-4E83-A93E-F8F8CC17CA95}" type="pres">
      <dgm:prSet presAssocID="{C27976E4-F468-4470-969D-3F1FA9BCBE3A}" presName="iconBgRect" presStyleLbl="bgShp" presStyleIdx="3" presStyleCnt="4"/>
      <dgm:spPr/>
    </dgm:pt>
    <dgm:pt modelId="{5E3F0B84-8F24-4F92-A075-F002E0313333}" type="pres">
      <dgm:prSet presAssocID="{C27976E4-F468-4470-969D-3F1FA9BCBE3A}"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48C229DD-F5BA-44AB-9F7A-FB01E73CB393}" type="pres">
      <dgm:prSet presAssocID="{C27976E4-F468-4470-969D-3F1FA9BCBE3A}" presName="spaceRect" presStyleCnt="0"/>
      <dgm:spPr/>
    </dgm:pt>
    <dgm:pt modelId="{82BCC26D-BD5B-4C73-B5ED-3AA5335111B7}" type="pres">
      <dgm:prSet presAssocID="{C27976E4-F468-4470-969D-3F1FA9BCBE3A}" presName="textRect" presStyleLbl="revTx" presStyleIdx="3" presStyleCnt="4">
        <dgm:presLayoutVars>
          <dgm:chMax val="1"/>
          <dgm:chPref val="1"/>
        </dgm:presLayoutVars>
      </dgm:prSet>
      <dgm:spPr/>
    </dgm:pt>
  </dgm:ptLst>
  <dgm:cxnLst>
    <dgm:cxn modelId="{3A8DD623-B476-4AA6-AF44-DE2749A826D9}" type="presOf" srcId="{DB0E368C-AF17-4714-AE1F-ED268A784A23}" destId="{FB28B6E3-3249-4EFE-8C02-096EC8344E1C}" srcOrd="0" destOrd="0" presId="urn:microsoft.com/office/officeart/2018/5/layout/IconCircleLabelList"/>
    <dgm:cxn modelId="{1480D329-AC90-4DF1-94D7-325D8A1AE506}" type="presOf" srcId="{D83ACC7E-65AD-48B6-ACED-325EA7F0AF0B}" destId="{0B71B446-27AA-44A1-8A9B-192B3C572F1D}" srcOrd="0" destOrd="0" presId="urn:microsoft.com/office/officeart/2018/5/layout/IconCircleLabelList"/>
    <dgm:cxn modelId="{22B8DF2D-0397-4C5A-8BFA-4C5E0EBB6626}" type="presOf" srcId="{C27976E4-F468-4470-969D-3F1FA9BCBE3A}" destId="{82BCC26D-BD5B-4C73-B5ED-3AA5335111B7}" srcOrd="0" destOrd="0" presId="urn:microsoft.com/office/officeart/2018/5/layout/IconCircleLabelList"/>
    <dgm:cxn modelId="{EED6DA61-43D8-495E-81F3-226EA7E408F7}" srcId="{DB0E368C-AF17-4714-AE1F-ED268A784A23}" destId="{C27976E4-F468-4470-969D-3F1FA9BCBE3A}" srcOrd="3" destOrd="0" parTransId="{3BAE711A-8A59-46C9-A515-6AFEC5DEE6DD}" sibTransId="{B3DEB2A1-D3F7-4BDF-91CD-A70555114CCE}"/>
    <dgm:cxn modelId="{127C1947-7746-405A-AC21-8C8E277D174D}" type="presOf" srcId="{58391B19-29EB-45FE-A821-3476B09DF3B3}" destId="{543A2A92-6178-4C83-9924-84DED97932E8}" srcOrd="0" destOrd="0" presId="urn:microsoft.com/office/officeart/2018/5/layout/IconCircleLabelList"/>
    <dgm:cxn modelId="{E1C3DA78-E6E5-40A1-A05C-F94BB0B2067F}" type="presOf" srcId="{D0BD16FC-E240-4C91-BD06-41AD72A74345}" destId="{35B2D1E5-98F1-473B-83D8-B32DF9F36BF7}" srcOrd="0" destOrd="0" presId="urn:microsoft.com/office/officeart/2018/5/layout/IconCircleLabelList"/>
    <dgm:cxn modelId="{B6490B79-6806-4543-84C6-310C486F9D54}" srcId="{DB0E368C-AF17-4714-AE1F-ED268A784A23}" destId="{58391B19-29EB-45FE-A821-3476B09DF3B3}" srcOrd="0" destOrd="0" parTransId="{4F954E64-42CA-492C-A465-950527DE94FA}" sibTransId="{0C8A1EDB-7E15-401A-84B7-094E6C0C0C4B}"/>
    <dgm:cxn modelId="{43D64A88-4480-47F1-8484-96AF6E4B2A43}" srcId="{DB0E368C-AF17-4714-AE1F-ED268A784A23}" destId="{D83ACC7E-65AD-48B6-ACED-325EA7F0AF0B}" srcOrd="2" destOrd="0" parTransId="{D2061AE1-4325-40FE-A846-E71D820D3D13}" sibTransId="{5CFB6A34-FD97-451E-991A-E19882C7065F}"/>
    <dgm:cxn modelId="{033135FF-5C9B-4743-98B6-F6CB5111B43D}" srcId="{DB0E368C-AF17-4714-AE1F-ED268A784A23}" destId="{D0BD16FC-E240-4C91-BD06-41AD72A74345}" srcOrd="1" destOrd="0" parTransId="{E7B1F890-0467-4055-B680-6D4F060ECEBA}" sibTransId="{6CA7FF38-AE60-4B76-9FCE-E52282CFE686}"/>
    <dgm:cxn modelId="{F384B99C-C4BA-4A85-BC4C-E178478647EE}" type="presParOf" srcId="{FB28B6E3-3249-4EFE-8C02-096EC8344E1C}" destId="{623CB21A-80F4-40D8-9013-CE90FC49E7C9}" srcOrd="0" destOrd="0" presId="urn:microsoft.com/office/officeart/2018/5/layout/IconCircleLabelList"/>
    <dgm:cxn modelId="{430C88E9-FB2E-4995-A138-0529A2E5FBFD}" type="presParOf" srcId="{623CB21A-80F4-40D8-9013-CE90FC49E7C9}" destId="{C1214C08-398A-4979-A64B-DF3F8D69079C}" srcOrd="0" destOrd="0" presId="urn:microsoft.com/office/officeart/2018/5/layout/IconCircleLabelList"/>
    <dgm:cxn modelId="{F21D4D34-286F-4C44-A20C-3E14573DD799}" type="presParOf" srcId="{623CB21A-80F4-40D8-9013-CE90FC49E7C9}" destId="{0B65ABEC-9EC9-439B-B4F8-7E3B214299B9}" srcOrd="1" destOrd="0" presId="urn:microsoft.com/office/officeart/2018/5/layout/IconCircleLabelList"/>
    <dgm:cxn modelId="{A6EC4FD1-5335-4E6E-B0B4-8BA666DABD7F}" type="presParOf" srcId="{623CB21A-80F4-40D8-9013-CE90FC49E7C9}" destId="{E86622EF-8CBA-4F97-B6DC-8A273A819131}" srcOrd="2" destOrd="0" presId="urn:microsoft.com/office/officeart/2018/5/layout/IconCircleLabelList"/>
    <dgm:cxn modelId="{F01C64CA-A3EB-412E-9444-3E90148E25E2}" type="presParOf" srcId="{623CB21A-80F4-40D8-9013-CE90FC49E7C9}" destId="{543A2A92-6178-4C83-9924-84DED97932E8}" srcOrd="3" destOrd="0" presId="urn:microsoft.com/office/officeart/2018/5/layout/IconCircleLabelList"/>
    <dgm:cxn modelId="{B43E40B6-6529-423C-B712-69AAECD0AE2F}" type="presParOf" srcId="{FB28B6E3-3249-4EFE-8C02-096EC8344E1C}" destId="{46631E6D-E908-4DE4-8949-055AE2582513}" srcOrd="1" destOrd="0" presId="urn:microsoft.com/office/officeart/2018/5/layout/IconCircleLabelList"/>
    <dgm:cxn modelId="{C88C9A22-E007-490A-B6B4-55E3B23ECCFB}" type="presParOf" srcId="{FB28B6E3-3249-4EFE-8C02-096EC8344E1C}" destId="{B10DF69B-2007-4543-8511-C6A4EDF63CEB}" srcOrd="2" destOrd="0" presId="urn:microsoft.com/office/officeart/2018/5/layout/IconCircleLabelList"/>
    <dgm:cxn modelId="{3EAF0D34-157F-4293-B27D-7C3414A114AF}" type="presParOf" srcId="{B10DF69B-2007-4543-8511-C6A4EDF63CEB}" destId="{40E359EA-C264-43F4-AB30-EE7CD90FA6FC}" srcOrd="0" destOrd="0" presId="urn:microsoft.com/office/officeart/2018/5/layout/IconCircleLabelList"/>
    <dgm:cxn modelId="{E85672F0-45CD-4285-BAA9-D5B59F26E77E}" type="presParOf" srcId="{B10DF69B-2007-4543-8511-C6A4EDF63CEB}" destId="{1753A9A4-8A12-4DCE-A207-145E2FB121A7}" srcOrd="1" destOrd="0" presId="urn:microsoft.com/office/officeart/2018/5/layout/IconCircleLabelList"/>
    <dgm:cxn modelId="{0B6D7B46-790E-43A2-8661-A96F74947F12}" type="presParOf" srcId="{B10DF69B-2007-4543-8511-C6A4EDF63CEB}" destId="{4E88BC10-991A-479F-B640-DC422449806A}" srcOrd="2" destOrd="0" presId="urn:microsoft.com/office/officeart/2018/5/layout/IconCircleLabelList"/>
    <dgm:cxn modelId="{FD1DCEE5-12A6-48C5-92AE-5EEE6C42D5F9}" type="presParOf" srcId="{B10DF69B-2007-4543-8511-C6A4EDF63CEB}" destId="{35B2D1E5-98F1-473B-83D8-B32DF9F36BF7}" srcOrd="3" destOrd="0" presId="urn:microsoft.com/office/officeart/2018/5/layout/IconCircleLabelList"/>
    <dgm:cxn modelId="{73EB8CE8-E124-4915-AA49-FAD44DFCE373}" type="presParOf" srcId="{FB28B6E3-3249-4EFE-8C02-096EC8344E1C}" destId="{C21E761E-6C17-47DF-81C9-DCDC28A15308}" srcOrd="3" destOrd="0" presId="urn:microsoft.com/office/officeart/2018/5/layout/IconCircleLabelList"/>
    <dgm:cxn modelId="{8F488A60-FDF6-4A4E-B576-58865AB20D2E}" type="presParOf" srcId="{FB28B6E3-3249-4EFE-8C02-096EC8344E1C}" destId="{AA4A25F4-C77A-482E-AB34-B88E396596B9}" srcOrd="4" destOrd="0" presId="urn:microsoft.com/office/officeart/2018/5/layout/IconCircleLabelList"/>
    <dgm:cxn modelId="{6752D980-32ED-49A7-80B8-5C77D62C9560}" type="presParOf" srcId="{AA4A25F4-C77A-482E-AB34-B88E396596B9}" destId="{3FF157AC-1C3B-4010-B6C6-86F776F330FF}" srcOrd="0" destOrd="0" presId="urn:microsoft.com/office/officeart/2018/5/layout/IconCircleLabelList"/>
    <dgm:cxn modelId="{1CB5A4CE-7CFA-4689-A8E8-01559DDF3B66}" type="presParOf" srcId="{AA4A25F4-C77A-482E-AB34-B88E396596B9}" destId="{A35CB76F-BA19-4714-838A-286B4DDA9782}" srcOrd="1" destOrd="0" presId="urn:microsoft.com/office/officeart/2018/5/layout/IconCircleLabelList"/>
    <dgm:cxn modelId="{72657014-0BBC-4AED-AAD1-EE3C834BF4E0}" type="presParOf" srcId="{AA4A25F4-C77A-482E-AB34-B88E396596B9}" destId="{8299EE50-8F90-4606-B98F-884943DB93AF}" srcOrd="2" destOrd="0" presId="urn:microsoft.com/office/officeart/2018/5/layout/IconCircleLabelList"/>
    <dgm:cxn modelId="{B69DE09E-0F20-4757-BD24-5F2943D4E502}" type="presParOf" srcId="{AA4A25F4-C77A-482E-AB34-B88E396596B9}" destId="{0B71B446-27AA-44A1-8A9B-192B3C572F1D}" srcOrd="3" destOrd="0" presId="urn:microsoft.com/office/officeart/2018/5/layout/IconCircleLabelList"/>
    <dgm:cxn modelId="{D12C40F9-DEC9-4AA2-AA34-2A5BFF462489}" type="presParOf" srcId="{FB28B6E3-3249-4EFE-8C02-096EC8344E1C}" destId="{1E635BBB-0F02-4251-B059-25988777E410}" srcOrd="5" destOrd="0" presId="urn:microsoft.com/office/officeart/2018/5/layout/IconCircleLabelList"/>
    <dgm:cxn modelId="{6A510FFC-C63B-4BD2-AC28-A0CB102CBC9C}" type="presParOf" srcId="{FB28B6E3-3249-4EFE-8C02-096EC8344E1C}" destId="{B1D58BF4-7861-4E33-B099-1D69F8E2F6E3}" srcOrd="6" destOrd="0" presId="urn:microsoft.com/office/officeart/2018/5/layout/IconCircleLabelList"/>
    <dgm:cxn modelId="{8356BF2E-3871-43F1-BC8A-BF6563BA912D}" type="presParOf" srcId="{B1D58BF4-7861-4E33-B099-1D69F8E2F6E3}" destId="{0DDB72E8-2539-4E83-A93E-F8F8CC17CA95}" srcOrd="0" destOrd="0" presId="urn:microsoft.com/office/officeart/2018/5/layout/IconCircleLabelList"/>
    <dgm:cxn modelId="{7AA8507C-5BD2-4FD7-A374-BCDF7077CD78}" type="presParOf" srcId="{B1D58BF4-7861-4E33-B099-1D69F8E2F6E3}" destId="{5E3F0B84-8F24-4F92-A075-F002E0313333}" srcOrd="1" destOrd="0" presId="urn:microsoft.com/office/officeart/2018/5/layout/IconCircleLabelList"/>
    <dgm:cxn modelId="{F6AD5140-2630-4696-BE39-2135C51E4631}" type="presParOf" srcId="{B1D58BF4-7861-4E33-B099-1D69F8E2F6E3}" destId="{48C229DD-F5BA-44AB-9F7A-FB01E73CB393}" srcOrd="2" destOrd="0" presId="urn:microsoft.com/office/officeart/2018/5/layout/IconCircleLabelList"/>
    <dgm:cxn modelId="{C488495A-2C9F-4EBF-BFDB-ADC6F17CF558}" type="presParOf" srcId="{B1D58BF4-7861-4E33-B099-1D69F8E2F6E3}" destId="{82BCC26D-BD5B-4C73-B5ED-3AA5335111B7}"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BC416B6-2FE9-421A-A24A-5AAF7FD54C6B}" type="doc">
      <dgm:prSet loTypeId="urn:microsoft.com/office/officeart/2005/8/layout/vList2" loCatId="list" qsTypeId="urn:microsoft.com/office/officeart/2005/8/quickstyle/simple1#86" qsCatId="simple" csTypeId="urn:microsoft.com/office/officeart/2005/8/colors/colorful2#12" csCatId="colorful"/>
      <dgm:spPr/>
      <dgm:t>
        <a:bodyPr/>
        <a:lstStyle/>
        <a:p>
          <a:endParaRPr lang="en-US"/>
        </a:p>
      </dgm:t>
    </dgm:pt>
    <dgm:pt modelId="{51FA5E1E-E0C7-4570-A64E-87E0B610FC77}">
      <dgm:prSet/>
      <dgm:spPr/>
      <dgm:t>
        <a:bodyPr/>
        <a:lstStyle/>
        <a:p>
          <a:r>
            <a:rPr lang="en-US"/>
            <a:t>Surveys</a:t>
          </a:r>
        </a:p>
      </dgm:t>
    </dgm:pt>
    <dgm:pt modelId="{1B65FD13-1204-4520-8852-A0025BB83236}" type="parTrans" cxnId="{FB68CFC8-9994-4416-B7AC-A22C9147025D}">
      <dgm:prSet/>
      <dgm:spPr/>
      <dgm:t>
        <a:bodyPr/>
        <a:lstStyle/>
        <a:p>
          <a:endParaRPr lang="en-US"/>
        </a:p>
      </dgm:t>
    </dgm:pt>
    <dgm:pt modelId="{6B9DFCA2-5B1D-4CB8-8A1F-5164DF1ABAA9}" type="sibTrans" cxnId="{FB68CFC8-9994-4416-B7AC-A22C9147025D}">
      <dgm:prSet/>
      <dgm:spPr/>
      <dgm:t>
        <a:bodyPr/>
        <a:lstStyle/>
        <a:p>
          <a:endParaRPr lang="en-US"/>
        </a:p>
      </dgm:t>
    </dgm:pt>
    <dgm:pt modelId="{DC32BAA5-C5AC-4B6A-AD6C-D7F4B95805D2}">
      <dgm:prSet/>
      <dgm:spPr/>
      <dgm:t>
        <a:bodyPr/>
        <a:lstStyle/>
        <a:p>
          <a:r>
            <a:rPr lang="en-US"/>
            <a:t>Questionnaires</a:t>
          </a:r>
        </a:p>
      </dgm:t>
    </dgm:pt>
    <dgm:pt modelId="{32648574-2CBD-4AC9-A7A2-FFF6A4F85687}" type="parTrans" cxnId="{C9FD7C74-8CEB-4C85-8CB7-A6ECF598964B}">
      <dgm:prSet/>
      <dgm:spPr/>
      <dgm:t>
        <a:bodyPr/>
        <a:lstStyle/>
        <a:p>
          <a:endParaRPr lang="en-US"/>
        </a:p>
      </dgm:t>
    </dgm:pt>
    <dgm:pt modelId="{C4411EA2-C898-4E07-935F-AC909CC1F275}" type="sibTrans" cxnId="{C9FD7C74-8CEB-4C85-8CB7-A6ECF598964B}">
      <dgm:prSet/>
      <dgm:spPr/>
      <dgm:t>
        <a:bodyPr/>
        <a:lstStyle/>
        <a:p>
          <a:endParaRPr lang="en-US"/>
        </a:p>
      </dgm:t>
    </dgm:pt>
    <dgm:pt modelId="{F5E9B9C3-0EB0-41C1-8688-A9F5BF37D0C0}">
      <dgm:prSet/>
      <dgm:spPr/>
      <dgm:t>
        <a:bodyPr/>
        <a:lstStyle/>
        <a:p>
          <a:r>
            <a:rPr lang="en-US"/>
            <a:t>Using existing datasets</a:t>
          </a:r>
        </a:p>
      </dgm:t>
    </dgm:pt>
    <dgm:pt modelId="{F86720A4-EB3F-4C14-9E99-2BB3E947B592}" type="parTrans" cxnId="{E8EBABE9-7CC0-4FBE-AB2A-2AFA00CA9114}">
      <dgm:prSet/>
      <dgm:spPr/>
      <dgm:t>
        <a:bodyPr/>
        <a:lstStyle/>
        <a:p>
          <a:endParaRPr lang="en-US"/>
        </a:p>
      </dgm:t>
    </dgm:pt>
    <dgm:pt modelId="{F464F87A-3A06-4223-ABED-757B2630FBE5}" type="sibTrans" cxnId="{E8EBABE9-7CC0-4FBE-AB2A-2AFA00CA9114}">
      <dgm:prSet/>
      <dgm:spPr/>
      <dgm:t>
        <a:bodyPr/>
        <a:lstStyle/>
        <a:p>
          <a:endParaRPr lang="en-US"/>
        </a:p>
      </dgm:t>
    </dgm:pt>
    <dgm:pt modelId="{A6164684-E3F2-4F9A-9D37-208DDECD24FE}" type="pres">
      <dgm:prSet presAssocID="{CBC416B6-2FE9-421A-A24A-5AAF7FD54C6B}" presName="linear" presStyleCnt="0">
        <dgm:presLayoutVars>
          <dgm:animLvl val="lvl"/>
          <dgm:resizeHandles val="exact"/>
        </dgm:presLayoutVars>
      </dgm:prSet>
      <dgm:spPr/>
    </dgm:pt>
    <dgm:pt modelId="{EB035F8D-8722-45F1-A02B-8004195B176F}" type="pres">
      <dgm:prSet presAssocID="{51FA5E1E-E0C7-4570-A64E-87E0B610FC77}" presName="parentText" presStyleLbl="node1" presStyleIdx="0" presStyleCnt="3">
        <dgm:presLayoutVars>
          <dgm:chMax val="0"/>
          <dgm:bulletEnabled val="1"/>
        </dgm:presLayoutVars>
      </dgm:prSet>
      <dgm:spPr/>
    </dgm:pt>
    <dgm:pt modelId="{5C02EFDA-99AC-4D77-BB3C-EB583D09415D}" type="pres">
      <dgm:prSet presAssocID="{6B9DFCA2-5B1D-4CB8-8A1F-5164DF1ABAA9}" presName="spacer" presStyleCnt="0"/>
      <dgm:spPr/>
    </dgm:pt>
    <dgm:pt modelId="{0233201E-3DD3-446E-B1DF-529FD17263A0}" type="pres">
      <dgm:prSet presAssocID="{DC32BAA5-C5AC-4B6A-AD6C-D7F4B95805D2}" presName="parentText" presStyleLbl="node1" presStyleIdx="1" presStyleCnt="3">
        <dgm:presLayoutVars>
          <dgm:chMax val="0"/>
          <dgm:bulletEnabled val="1"/>
        </dgm:presLayoutVars>
      </dgm:prSet>
      <dgm:spPr/>
    </dgm:pt>
    <dgm:pt modelId="{1317FCEB-FD2C-4BC7-8F38-588FC6DA53D2}" type="pres">
      <dgm:prSet presAssocID="{C4411EA2-C898-4E07-935F-AC909CC1F275}" presName="spacer" presStyleCnt="0"/>
      <dgm:spPr/>
    </dgm:pt>
    <dgm:pt modelId="{2B22EF4A-8601-4CC4-80E7-4A250F8E81F1}" type="pres">
      <dgm:prSet presAssocID="{F5E9B9C3-0EB0-41C1-8688-A9F5BF37D0C0}" presName="parentText" presStyleLbl="node1" presStyleIdx="2" presStyleCnt="3">
        <dgm:presLayoutVars>
          <dgm:chMax val="0"/>
          <dgm:bulletEnabled val="1"/>
        </dgm:presLayoutVars>
      </dgm:prSet>
      <dgm:spPr/>
    </dgm:pt>
  </dgm:ptLst>
  <dgm:cxnLst>
    <dgm:cxn modelId="{A91D4020-E511-49F1-80B3-E7F423834C52}" type="presOf" srcId="{CBC416B6-2FE9-421A-A24A-5AAF7FD54C6B}" destId="{A6164684-E3F2-4F9A-9D37-208DDECD24FE}" srcOrd="0" destOrd="0" presId="urn:microsoft.com/office/officeart/2005/8/layout/vList2"/>
    <dgm:cxn modelId="{F451592E-486D-49B0-A2AD-393C37C08E0D}" type="presOf" srcId="{51FA5E1E-E0C7-4570-A64E-87E0B610FC77}" destId="{EB035F8D-8722-45F1-A02B-8004195B176F}" srcOrd="0" destOrd="0" presId="urn:microsoft.com/office/officeart/2005/8/layout/vList2"/>
    <dgm:cxn modelId="{53430468-55D5-480E-AB8D-136CE9EDCB89}" type="presOf" srcId="{DC32BAA5-C5AC-4B6A-AD6C-D7F4B95805D2}" destId="{0233201E-3DD3-446E-B1DF-529FD17263A0}" srcOrd="0" destOrd="0" presId="urn:microsoft.com/office/officeart/2005/8/layout/vList2"/>
    <dgm:cxn modelId="{C9FD7C74-8CEB-4C85-8CB7-A6ECF598964B}" srcId="{CBC416B6-2FE9-421A-A24A-5AAF7FD54C6B}" destId="{DC32BAA5-C5AC-4B6A-AD6C-D7F4B95805D2}" srcOrd="1" destOrd="0" parTransId="{32648574-2CBD-4AC9-A7A2-FFF6A4F85687}" sibTransId="{C4411EA2-C898-4E07-935F-AC909CC1F275}"/>
    <dgm:cxn modelId="{125BCC76-852D-4CCC-AE49-015D3558A0EF}" type="presOf" srcId="{F5E9B9C3-0EB0-41C1-8688-A9F5BF37D0C0}" destId="{2B22EF4A-8601-4CC4-80E7-4A250F8E81F1}" srcOrd="0" destOrd="0" presId="urn:microsoft.com/office/officeart/2005/8/layout/vList2"/>
    <dgm:cxn modelId="{FB68CFC8-9994-4416-B7AC-A22C9147025D}" srcId="{CBC416B6-2FE9-421A-A24A-5AAF7FD54C6B}" destId="{51FA5E1E-E0C7-4570-A64E-87E0B610FC77}" srcOrd="0" destOrd="0" parTransId="{1B65FD13-1204-4520-8852-A0025BB83236}" sibTransId="{6B9DFCA2-5B1D-4CB8-8A1F-5164DF1ABAA9}"/>
    <dgm:cxn modelId="{E8EBABE9-7CC0-4FBE-AB2A-2AFA00CA9114}" srcId="{CBC416B6-2FE9-421A-A24A-5AAF7FD54C6B}" destId="{F5E9B9C3-0EB0-41C1-8688-A9F5BF37D0C0}" srcOrd="2" destOrd="0" parTransId="{F86720A4-EB3F-4C14-9E99-2BB3E947B592}" sibTransId="{F464F87A-3A06-4223-ABED-757B2630FBE5}"/>
    <dgm:cxn modelId="{821D4700-68D9-4405-9E89-62451379F10D}" type="presParOf" srcId="{A6164684-E3F2-4F9A-9D37-208DDECD24FE}" destId="{EB035F8D-8722-45F1-A02B-8004195B176F}" srcOrd="0" destOrd="0" presId="urn:microsoft.com/office/officeart/2005/8/layout/vList2"/>
    <dgm:cxn modelId="{2330990A-192C-4D14-AE35-1DDF9850034E}" type="presParOf" srcId="{A6164684-E3F2-4F9A-9D37-208DDECD24FE}" destId="{5C02EFDA-99AC-4D77-BB3C-EB583D09415D}" srcOrd="1" destOrd="0" presId="urn:microsoft.com/office/officeart/2005/8/layout/vList2"/>
    <dgm:cxn modelId="{299707E1-731B-438E-BA92-973D858EC61A}" type="presParOf" srcId="{A6164684-E3F2-4F9A-9D37-208DDECD24FE}" destId="{0233201E-3DD3-446E-B1DF-529FD17263A0}" srcOrd="2" destOrd="0" presId="urn:microsoft.com/office/officeart/2005/8/layout/vList2"/>
    <dgm:cxn modelId="{749283BF-B441-44D6-94B3-B0F8228B96A7}" type="presParOf" srcId="{A6164684-E3F2-4F9A-9D37-208DDECD24FE}" destId="{1317FCEB-FD2C-4BC7-8F38-588FC6DA53D2}" srcOrd="3" destOrd="0" presId="urn:microsoft.com/office/officeart/2005/8/layout/vList2"/>
    <dgm:cxn modelId="{B43F6F20-9733-4A63-92CF-98FAC0F82FD6}" type="presParOf" srcId="{A6164684-E3F2-4F9A-9D37-208DDECD24FE}" destId="{2B22EF4A-8601-4CC4-80E7-4A250F8E81F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D857415-099E-47FB-BA07-FFDCDDCC4E48}" type="doc">
      <dgm:prSet loTypeId="urn:microsoft.com/office/officeart/2005/8/layout/vList2" loCatId="list" qsTypeId="urn:microsoft.com/office/officeart/2005/8/quickstyle/simple1#95" qsCatId="simple" csTypeId="urn:microsoft.com/office/officeart/2005/8/colors/colorful2#13" csCatId="colorful"/>
      <dgm:spPr/>
      <dgm:t>
        <a:bodyPr/>
        <a:lstStyle/>
        <a:p>
          <a:endParaRPr lang="en-US"/>
        </a:p>
      </dgm:t>
    </dgm:pt>
    <dgm:pt modelId="{C91863FE-B07B-4EF7-831F-B33DB6A2F812}">
      <dgm:prSet/>
      <dgm:spPr/>
      <dgm:t>
        <a:bodyPr/>
        <a:lstStyle/>
        <a:p>
          <a:r>
            <a:rPr lang="en-US"/>
            <a:t>What might be the strengths of this methodology? </a:t>
          </a:r>
        </a:p>
      </dgm:t>
    </dgm:pt>
    <dgm:pt modelId="{19CF49C5-6119-444F-BB88-B0B2E5CA563D}" type="parTrans" cxnId="{62CA6BB6-1235-461E-A328-A745EEEF0A45}">
      <dgm:prSet/>
      <dgm:spPr/>
      <dgm:t>
        <a:bodyPr/>
        <a:lstStyle/>
        <a:p>
          <a:endParaRPr lang="en-US"/>
        </a:p>
      </dgm:t>
    </dgm:pt>
    <dgm:pt modelId="{0F99015D-494E-478F-990F-619F30290A66}" type="sibTrans" cxnId="{62CA6BB6-1235-461E-A328-A745EEEF0A45}">
      <dgm:prSet/>
      <dgm:spPr/>
      <dgm:t>
        <a:bodyPr/>
        <a:lstStyle/>
        <a:p>
          <a:endParaRPr lang="en-US"/>
        </a:p>
      </dgm:t>
    </dgm:pt>
    <dgm:pt modelId="{B53DD674-C0FB-4405-80BA-6F6512166468}">
      <dgm:prSet/>
      <dgm:spPr/>
      <dgm:t>
        <a:bodyPr/>
        <a:lstStyle/>
        <a:p>
          <a:r>
            <a:rPr lang="en-US"/>
            <a:t>Large samples</a:t>
          </a:r>
        </a:p>
      </dgm:t>
    </dgm:pt>
    <dgm:pt modelId="{80ADEB14-1256-4BFC-A752-2E385D0939E8}" type="parTrans" cxnId="{CF9F8B7E-76F5-48C6-A11A-C18163266E8D}">
      <dgm:prSet/>
      <dgm:spPr/>
      <dgm:t>
        <a:bodyPr/>
        <a:lstStyle/>
        <a:p>
          <a:endParaRPr lang="en-US"/>
        </a:p>
      </dgm:t>
    </dgm:pt>
    <dgm:pt modelId="{E3E5A5AA-15D5-43A0-84EE-7DAFC13AB13D}" type="sibTrans" cxnId="{CF9F8B7E-76F5-48C6-A11A-C18163266E8D}">
      <dgm:prSet/>
      <dgm:spPr/>
      <dgm:t>
        <a:bodyPr/>
        <a:lstStyle/>
        <a:p>
          <a:endParaRPr lang="en-US"/>
        </a:p>
      </dgm:t>
    </dgm:pt>
    <dgm:pt modelId="{E2014E3F-CFAA-498C-966D-85B5A19D00C3}">
      <dgm:prSet/>
      <dgm:spPr/>
      <dgm:t>
        <a:bodyPr/>
        <a:lstStyle/>
        <a:p>
          <a:r>
            <a:rPr lang="en-US"/>
            <a:t>Easier comparisons</a:t>
          </a:r>
        </a:p>
      </dgm:t>
    </dgm:pt>
    <dgm:pt modelId="{10CDA776-3B69-480A-AD91-FE4C4F3E07BF}" type="parTrans" cxnId="{6004E4CA-487F-4501-8E7B-1D01DFDEF5C8}">
      <dgm:prSet/>
      <dgm:spPr/>
      <dgm:t>
        <a:bodyPr/>
        <a:lstStyle/>
        <a:p>
          <a:endParaRPr lang="en-US"/>
        </a:p>
      </dgm:t>
    </dgm:pt>
    <dgm:pt modelId="{BEBCE712-662B-464B-9378-7F36C3289430}" type="sibTrans" cxnId="{6004E4CA-487F-4501-8E7B-1D01DFDEF5C8}">
      <dgm:prSet/>
      <dgm:spPr/>
      <dgm:t>
        <a:bodyPr/>
        <a:lstStyle/>
        <a:p>
          <a:endParaRPr lang="en-US"/>
        </a:p>
      </dgm:t>
    </dgm:pt>
    <dgm:pt modelId="{750B6F2E-900E-431E-9152-C7F120CA10F8}">
      <dgm:prSet/>
      <dgm:spPr/>
      <dgm:t>
        <a:bodyPr/>
        <a:lstStyle/>
        <a:p>
          <a:r>
            <a:rPr lang="en-US"/>
            <a:t>Identifies patterns</a:t>
          </a:r>
        </a:p>
      </dgm:t>
    </dgm:pt>
    <dgm:pt modelId="{6EE3E4EC-CCC3-435C-82B6-AFB2623F1B8A}" type="parTrans" cxnId="{F2858EBB-F35B-4D7B-A80E-AB5DA6267842}">
      <dgm:prSet/>
      <dgm:spPr/>
      <dgm:t>
        <a:bodyPr/>
        <a:lstStyle/>
        <a:p>
          <a:endParaRPr lang="en-US"/>
        </a:p>
      </dgm:t>
    </dgm:pt>
    <dgm:pt modelId="{614DBA9F-9288-438C-A441-8CC69DA072FF}" type="sibTrans" cxnId="{F2858EBB-F35B-4D7B-A80E-AB5DA6267842}">
      <dgm:prSet/>
      <dgm:spPr/>
      <dgm:t>
        <a:bodyPr/>
        <a:lstStyle/>
        <a:p>
          <a:endParaRPr lang="en-US"/>
        </a:p>
      </dgm:t>
    </dgm:pt>
    <dgm:pt modelId="{07773921-4C07-4A7E-9627-CA66822EFC26}" type="pres">
      <dgm:prSet presAssocID="{3D857415-099E-47FB-BA07-FFDCDDCC4E48}" presName="linear" presStyleCnt="0">
        <dgm:presLayoutVars>
          <dgm:animLvl val="lvl"/>
          <dgm:resizeHandles val="exact"/>
        </dgm:presLayoutVars>
      </dgm:prSet>
      <dgm:spPr/>
    </dgm:pt>
    <dgm:pt modelId="{06F64FD0-3D96-4649-9636-C1A5A66AD64A}" type="pres">
      <dgm:prSet presAssocID="{C91863FE-B07B-4EF7-831F-B33DB6A2F812}" presName="parentText" presStyleLbl="node1" presStyleIdx="0" presStyleCnt="4">
        <dgm:presLayoutVars>
          <dgm:chMax val="0"/>
          <dgm:bulletEnabled val="1"/>
        </dgm:presLayoutVars>
      </dgm:prSet>
      <dgm:spPr/>
    </dgm:pt>
    <dgm:pt modelId="{5AF6C8D2-A41E-4F1A-94F4-11B57ED1A805}" type="pres">
      <dgm:prSet presAssocID="{0F99015D-494E-478F-990F-619F30290A66}" presName="spacer" presStyleCnt="0"/>
      <dgm:spPr/>
    </dgm:pt>
    <dgm:pt modelId="{95A4575B-ADD6-4E6E-B878-55BEC356696F}" type="pres">
      <dgm:prSet presAssocID="{B53DD674-C0FB-4405-80BA-6F6512166468}" presName="parentText" presStyleLbl="node1" presStyleIdx="1" presStyleCnt="4">
        <dgm:presLayoutVars>
          <dgm:chMax val="0"/>
          <dgm:bulletEnabled val="1"/>
        </dgm:presLayoutVars>
      </dgm:prSet>
      <dgm:spPr/>
    </dgm:pt>
    <dgm:pt modelId="{85438CFC-E4BE-4615-B910-7E1F56204F86}" type="pres">
      <dgm:prSet presAssocID="{E3E5A5AA-15D5-43A0-84EE-7DAFC13AB13D}" presName="spacer" presStyleCnt="0"/>
      <dgm:spPr/>
    </dgm:pt>
    <dgm:pt modelId="{A257FC93-9EC7-43D6-B8C9-77BD48E1A8F4}" type="pres">
      <dgm:prSet presAssocID="{E2014E3F-CFAA-498C-966D-85B5A19D00C3}" presName="parentText" presStyleLbl="node1" presStyleIdx="2" presStyleCnt="4">
        <dgm:presLayoutVars>
          <dgm:chMax val="0"/>
          <dgm:bulletEnabled val="1"/>
        </dgm:presLayoutVars>
      </dgm:prSet>
      <dgm:spPr/>
    </dgm:pt>
    <dgm:pt modelId="{E0BCACE4-C15C-4D8A-BCDB-EC04D02A8C11}" type="pres">
      <dgm:prSet presAssocID="{BEBCE712-662B-464B-9378-7F36C3289430}" presName="spacer" presStyleCnt="0"/>
      <dgm:spPr/>
    </dgm:pt>
    <dgm:pt modelId="{3AB30F7D-34EA-42AD-9DFF-9D1611F37F76}" type="pres">
      <dgm:prSet presAssocID="{750B6F2E-900E-431E-9152-C7F120CA10F8}" presName="parentText" presStyleLbl="node1" presStyleIdx="3" presStyleCnt="4">
        <dgm:presLayoutVars>
          <dgm:chMax val="0"/>
          <dgm:bulletEnabled val="1"/>
        </dgm:presLayoutVars>
      </dgm:prSet>
      <dgm:spPr/>
    </dgm:pt>
  </dgm:ptLst>
  <dgm:cxnLst>
    <dgm:cxn modelId="{1A2E491C-14B0-453B-BB92-99CED3A0895B}" type="presOf" srcId="{E2014E3F-CFAA-498C-966D-85B5A19D00C3}" destId="{A257FC93-9EC7-43D6-B8C9-77BD48E1A8F4}" srcOrd="0" destOrd="0" presId="urn:microsoft.com/office/officeart/2005/8/layout/vList2"/>
    <dgm:cxn modelId="{AB6D9421-407B-434B-9427-8E5676C4137D}" type="presOf" srcId="{750B6F2E-900E-431E-9152-C7F120CA10F8}" destId="{3AB30F7D-34EA-42AD-9DFF-9D1611F37F76}" srcOrd="0" destOrd="0" presId="urn:microsoft.com/office/officeart/2005/8/layout/vList2"/>
    <dgm:cxn modelId="{0ACAE123-0EE5-4F4C-B910-1E43BD818939}" type="presOf" srcId="{3D857415-099E-47FB-BA07-FFDCDDCC4E48}" destId="{07773921-4C07-4A7E-9627-CA66822EFC26}" srcOrd="0" destOrd="0" presId="urn:microsoft.com/office/officeart/2005/8/layout/vList2"/>
    <dgm:cxn modelId="{8BE4182A-9FE9-4A02-9D46-CB5752A2C41F}" type="presOf" srcId="{C91863FE-B07B-4EF7-831F-B33DB6A2F812}" destId="{06F64FD0-3D96-4649-9636-C1A5A66AD64A}" srcOrd="0" destOrd="0" presId="urn:microsoft.com/office/officeart/2005/8/layout/vList2"/>
    <dgm:cxn modelId="{86AD3B5E-31CF-449E-81CA-0BDDBCC5AEE2}" type="presOf" srcId="{B53DD674-C0FB-4405-80BA-6F6512166468}" destId="{95A4575B-ADD6-4E6E-B878-55BEC356696F}" srcOrd="0" destOrd="0" presId="urn:microsoft.com/office/officeart/2005/8/layout/vList2"/>
    <dgm:cxn modelId="{CF9F8B7E-76F5-48C6-A11A-C18163266E8D}" srcId="{3D857415-099E-47FB-BA07-FFDCDDCC4E48}" destId="{B53DD674-C0FB-4405-80BA-6F6512166468}" srcOrd="1" destOrd="0" parTransId="{80ADEB14-1256-4BFC-A752-2E385D0939E8}" sibTransId="{E3E5A5AA-15D5-43A0-84EE-7DAFC13AB13D}"/>
    <dgm:cxn modelId="{62CA6BB6-1235-461E-A328-A745EEEF0A45}" srcId="{3D857415-099E-47FB-BA07-FFDCDDCC4E48}" destId="{C91863FE-B07B-4EF7-831F-B33DB6A2F812}" srcOrd="0" destOrd="0" parTransId="{19CF49C5-6119-444F-BB88-B0B2E5CA563D}" sibTransId="{0F99015D-494E-478F-990F-619F30290A66}"/>
    <dgm:cxn modelId="{F2858EBB-F35B-4D7B-A80E-AB5DA6267842}" srcId="{3D857415-099E-47FB-BA07-FFDCDDCC4E48}" destId="{750B6F2E-900E-431E-9152-C7F120CA10F8}" srcOrd="3" destOrd="0" parTransId="{6EE3E4EC-CCC3-435C-82B6-AFB2623F1B8A}" sibTransId="{614DBA9F-9288-438C-A441-8CC69DA072FF}"/>
    <dgm:cxn modelId="{6004E4CA-487F-4501-8E7B-1D01DFDEF5C8}" srcId="{3D857415-099E-47FB-BA07-FFDCDDCC4E48}" destId="{E2014E3F-CFAA-498C-966D-85B5A19D00C3}" srcOrd="2" destOrd="0" parTransId="{10CDA776-3B69-480A-AD91-FE4C4F3E07BF}" sibTransId="{BEBCE712-662B-464B-9378-7F36C3289430}"/>
    <dgm:cxn modelId="{2DE44B66-D55A-4B74-994A-93D92628BE1C}" type="presParOf" srcId="{07773921-4C07-4A7E-9627-CA66822EFC26}" destId="{06F64FD0-3D96-4649-9636-C1A5A66AD64A}" srcOrd="0" destOrd="0" presId="urn:microsoft.com/office/officeart/2005/8/layout/vList2"/>
    <dgm:cxn modelId="{EF8103CD-CEFD-47C1-9D77-BAFA656CB423}" type="presParOf" srcId="{07773921-4C07-4A7E-9627-CA66822EFC26}" destId="{5AF6C8D2-A41E-4F1A-94F4-11B57ED1A805}" srcOrd="1" destOrd="0" presId="urn:microsoft.com/office/officeart/2005/8/layout/vList2"/>
    <dgm:cxn modelId="{AEEA389A-7213-45EE-ADA4-9A5269DCFDAC}" type="presParOf" srcId="{07773921-4C07-4A7E-9627-CA66822EFC26}" destId="{95A4575B-ADD6-4E6E-B878-55BEC356696F}" srcOrd="2" destOrd="0" presId="urn:microsoft.com/office/officeart/2005/8/layout/vList2"/>
    <dgm:cxn modelId="{A206DA93-3C92-41BC-BF09-D2D8B9C5BF46}" type="presParOf" srcId="{07773921-4C07-4A7E-9627-CA66822EFC26}" destId="{85438CFC-E4BE-4615-B910-7E1F56204F86}" srcOrd="3" destOrd="0" presId="urn:microsoft.com/office/officeart/2005/8/layout/vList2"/>
    <dgm:cxn modelId="{B05F2C28-D035-4C5C-BE9E-90F35EBA8321}" type="presParOf" srcId="{07773921-4C07-4A7E-9627-CA66822EFC26}" destId="{A257FC93-9EC7-43D6-B8C9-77BD48E1A8F4}" srcOrd="4" destOrd="0" presId="urn:microsoft.com/office/officeart/2005/8/layout/vList2"/>
    <dgm:cxn modelId="{CE4BDEFB-26D0-44D6-A525-5AE5AB304316}" type="presParOf" srcId="{07773921-4C07-4A7E-9627-CA66822EFC26}" destId="{E0BCACE4-C15C-4D8A-BCDB-EC04D02A8C11}" srcOrd="5" destOrd="0" presId="urn:microsoft.com/office/officeart/2005/8/layout/vList2"/>
    <dgm:cxn modelId="{910138DD-92EA-4953-B81C-FAA9471EDFE6}" type="presParOf" srcId="{07773921-4C07-4A7E-9627-CA66822EFC26}" destId="{3AB30F7D-34EA-42AD-9DFF-9D1611F37F76}"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FF1EA75D-C9A9-40DC-A455-FD9C7A2856AC}" type="doc">
      <dgm:prSet loTypeId="urn:microsoft.com/office/officeart/2005/8/layout/vList2" loCatId="list" qsTypeId="urn:microsoft.com/office/officeart/2005/8/quickstyle/simple1#105" qsCatId="simple" csTypeId="urn:microsoft.com/office/officeart/2005/8/colors/colorful2#15" csCatId="colorful"/>
      <dgm:spPr/>
      <dgm:t>
        <a:bodyPr/>
        <a:lstStyle/>
        <a:p>
          <a:endParaRPr lang="en-US"/>
        </a:p>
      </dgm:t>
    </dgm:pt>
    <dgm:pt modelId="{105B951C-3D53-4B3D-9F32-F0AD96FD57AD}">
      <dgm:prSet/>
      <dgm:spPr/>
      <dgm:t>
        <a:bodyPr/>
        <a:lstStyle/>
        <a:p>
          <a:r>
            <a:rPr lang="en-US"/>
            <a:t>75% of nursing students reported moderate stress.</a:t>
          </a:r>
        </a:p>
      </dgm:t>
    </dgm:pt>
    <dgm:pt modelId="{CB8B6640-3BAA-41BC-9BE4-70D55D02C50A}" type="parTrans" cxnId="{DEC82517-0459-43A1-ACFE-7F02F4879CED}">
      <dgm:prSet/>
      <dgm:spPr/>
      <dgm:t>
        <a:bodyPr/>
        <a:lstStyle/>
        <a:p>
          <a:endParaRPr lang="en-US"/>
        </a:p>
      </dgm:t>
    </dgm:pt>
    <dgm:pt modelId="{25FF21D3-0A0B-48FD-94A2-FEC783EA46B6}" type="sibTrans" cxnId="{DEC82517-0459-43A1-ACFE-7F02F4879CED}">
      <dgm:prSet/>
      <dgm:spPr/>
      <dgm:t>
        <a:bodyPr/>
        <a:lstStyle/>
        <a:p>
          <a:endParaRPr lang="en-US"/>
        </a:p>
      </dgm:t>
    </dgm:pt>
    <dgm:pt modelId="{0FF2D1A5-09C9-441A-90CA-33A28B958A4B}">
      <dgm:prSet/>
      <dgm:spPr/>
      <dgm:t>
        <a:bodyPr/>
        <a:lstStyle/>
        <a:p>
          <a:r>
            <a:rPr lang="en-US"/>
            <a:t>What does this tell us?</a:t>
          </a:r>
        </a:p>
      </dgm:t>
    </dgm:pt>
    <dgm:pt modelId="{2E70F059-F771-47C6-B847-08F1CD2584F6}" type="parTrans" cxnId="{6AEC8D57-5831-4290-A369-0C2876B26BFB}">
      <dgm:prSet/>
      <dgm:spPr/>
      <dgm:t>
        <a:bodyPr/>
        <a:lstStyle/>
        <a:p>
          <a:endParaRPr lang="en-US"/>
        </a:p>
      </dgm:t>
    </dgm:pt>
    <dgm:pt modelId="{AB0BC3D8-A36C-4179-8731-01DB84F036B1}" type="sibTrans" cxnId="{6AEC8D57-5831-4290-A369-0C2876B26BFB}">
      <dgm:prSet/>
      <dgm:spPr/>
      <dgm:t>
        <a:bodyPr/>
        <a:lstStyle/>
        <a:p>
          <a:endParaRPr lang="en-US"/>
        </a:p>
      </dgm:t>
    </dgm:pt>
    <dgm:pt modelId="{184579AB-405A-4B6D-9FF0-86C674E0B6CA}">
      <dgm:prSet/>
      <dgm:spPr/>
      <dgm:t>
        <a:bodyPr/>
        <a:lstStyle/>
        <a:p>
          <a:r>
            <a:rPr lang="en-US"/>
            <a:t>What does it not tell us?</a:t>
          </a:r>
        </a:p>
      </dgm:t>
    </dgm:pt>
    <dgm:pt modelId="{A4D83779-3B5B-4145-B0EC-B389D69BE048}" type="parTrans" cxnId="{00F511DF-55BE-45D4-B9C6-4927E90FD2DB}">
      <dgm:prSet/>
      <dgm:spPr/>
      <dgm:t>
        <a:bodyPr/>
        <a:lstStyle/>
        <a:p>
          <a:endParaRPr lang="en-US"/>
        </a:p>
      </dgm:t>
    </dgm:pt>
    <dgm:pt modelId="{B3A40A3A-C11E-49B9-9205-BED6241B1857}" type="sibTrans" cxnId="{00F511DF-55BE-45D4-B9C6-4927E90FD2DB}">
      <dgm:prSet/>
      <dgm:spPr/>
      <dgm:t>
        <a:bodyPr/>
        <a:lstStyle/>
        <a:p>
          <a:endParaRPr lang="en-US"/>
        </a:p>
      </dgm:t>
    </dgm:pt>
    <dgm:pt modelId="{85966CCC-0162-4131-9F57-F26800B62CF9}" type="pres">
      <dgm:prSet presAssocID="{FF1EA75D-C9A9-40DC-A455-FD9C7A2856AC}" presName="linear" presStyleCnt="0">
        <dgm:presLayoutVars>
          <dgm:animLvl val="lvl"/>
          <dgm:resizeHandles val="exact"/>
        </dgm:presLayoutVars>
      </dgm:prSet>
      <dgm:spPr/>
    </dgm:pt>
    <dgm:pt modelId="{DB0469DA-EC38-4E3E-B67B-4333A9FCEE2C}" type="pres">
      <dgm:prSet presAssocID="{105B951C-3D53-4B3D-9F32-F0AD96FD57AD}" presName="parentText" presStyleLbl="node1" presStyleIdx="0" presStyleCnt="3">
        <dgm:presLayoutVars>
          <dgm:chMax val="0"/>
          <dgm:bulletEnabled val="1"/>
        </dgm:presLayoutVars>
      </dgm:prSet>
      <dgm:spPr/>
    </dgm:pt>
    <dgm:pt modelId="{04A2FF2D-9F84-4157-ABA1-26A2BE01F566}" type="pres">
      <dgm:prSet presAssocID="{25FF21D3-0A0B-48FD-94A2-FEC783EA46B6}" presName="spacer" presStyleCnt="0"/>
      <dgm:spPr/>
    </dgm:pt>
    <dgm:pt modelId="{E3619680-CB48-4150-94EE-583972879D18}" type="pres">
      <dgm:prSet presAssocID="{0FF2D1A5-09C9-441A-90CA-33A28B958A4B}" presName="parentText" presStyleLbl="node1" presStyleIdx="1" presStyleCnt="3">
        <dgm:presLayoutVars>
          <dgm:chMax val="0"/>
          <dgm:bulletEnabled val="1"/>
        </dgm:presLayoutVars>
      </dgm:prSet>
      <dgm:spPr/>
    </dgm:pt>
    <dgm:pt modelId="{F8F54AB4-E011-43A5-89D1-9C67B431F66D}" type="pres">
      <dgm:prSet presAssocID="{AB0BC3D8-A36C-4179-8731-01DB84F036B1}" presName="spacer" presStyleCnt="0"/>
      <dgm:spPr/>
    </dgm:pt>
    <dgm:pt modelId="{9B0603A0-857C-4B3D-9CFF-DA93F58222BA}" type="pres">
      <dgm:prSet presAssocID="{184579AB-405A-4B6D-9FF0-86C674E0B6CA}" presName="parentText" presStyleLbl="node1" presStyleIdx="2" presStyleCnt="3">
        <dgm:presLayoutVars>
          <dgm:chMax val="0"/>
          <dgm:bulletEnabled val="1"/>
        </dgm:presLayoutVars>
      </dgm:prSet>
      <dgm:spPr/>
    </dgm:pt>
  </dgm:ptLst>
  <dgm:cxnLst>
    <dgm:cxn modelId="{DEC82517-0459-43A1-ACFE-7F02F4879CED}" srcId="{FF1EA75D-C9A9-40DC-A455-FD9C7A2856AC}" destId="{105B951C-3D53-4B3D-9F32-F0AD96FD57AD}" srcOrd="0" destOrd="0" parTransId="{CB8B6640-3BAA-41BC-9BE4-70D55D02C50A}" sibTransId="{25FF21D3-0A0B-48FD-94A2-FEC783EA46B6}"/>
    <dgm:cxn modelId="{A0C77E34-3E9D-4E4A-B67E-6B7DD7CA3729}" type="presOf" srcId="{FF1EA75D-C9A9-40DC-A455-FD9C7A2856AC}" destId="{85966CCC-0162-4131-9F57-F26800B62CF9}" srcOrd="0" destOrd="0" presId="urn:microsoft.com/office/officeart/2005/8/layout/vList2"/>
    <dgm:cxn modelId="{27699034-170B-4557-AA0A-EE60620CB7AB}" type="presOf" srcId="{105B951C-3D53-4B3D-9F32-F0AD96FD57AD}" destId="{DB0469DA-EC38-4E3E-B67B-4333A9FCEE2C}" srcOrd="0" destOrd="0" presId="urn:microsoft.com/office/officeart/2005/8/layout/vList2"/>
    <dgm:cxn modelId="{1EE9A23D-AF3B-40D4-ACBF-18BCA40BDF3B}" type="presOf" srcId="{0FF2D1A5-09C9-441A-90CA-33A28B958A4B}" destId="{E3619680-CB48-4150-94EE-583972879D18}" srcOrd="0" destOrd="0" presId="urn:microsoft.com/office/officeart/2005/8/layout/vList2"/>
    <dgm:cxn modelId="{6AEC8D57-5831-4290-A369-0C2876B26BFB}" srcId="{FF1EA75D-C9A9-40DC-A455-FD9C7A2856AC}" destId="{0FF2D1A5-09C9-441A-90CA-33A28B958A4B}" srcOrd="1" destOrd="0" parTransId="{2E70F059-F771-47C6-B847-08F1CD2584F6}" sibTransId="{AB0BC3D8-A36C-4179-8731-01DB84F036B1}"/>
    <dgm:cxn modelId="{97F16CCB-41A0-45F9-81D6-71FF9C4376E7}" type="presOf" srcId="{184579AB-405A-4B6D-9FF0-86C674E0B6CA}" destId="{9B0603A0-857C-4B3D-9CFF-DA93F58222BA}" srcOrd="0" destOrd="0" presId="urn:microsoft.com/office/officeart/2005/8/layout/vList2"/>
    <dgm:cxn modelId="{00F511DF-55BE-45D4-B9C6-4927E90FD2DB}" srcId="{FF1EA75D-C9A9-40DC-A455-FD9C7A2856AC}" destId="{184579AB-405A-4B6D-9FF0-86C674E0B6CA}" srcOrd="2" destOrd="0" parTransId="{A4D83779-3B5B-4145-B0EC-B389D69BE048}" sibTransId="{B3A40A3A-C11E-49B9-9205-BED6241B1857}"/>
    <dgm:cxn modelId="{2352FA5C-ECDD-4EEE-B48C-5B1CF5C50B39}" type="presParOf" srcId="{85966CCC-0162-4131-9F57-F26800B62CF9}" destId="{DB0469DA-EC38-4E3E-B67B-4333A9FCEE2C}" srcOrd="0" destOrd="0" presId="urn:microsoft.com/office/officeart/2005/8/layout/vList2"/>
    <dgm:cxn modelId="{D6D3F91E-62BE-4AA6-B609-68A5192985B6}" type="presParOf" srcId="{85966CCC-0162-4131-9F57-F26800B62CF9}" destId="{04A2FF2D-9F84-4157-ABA1-26A2BE01F566}" srcOrd="1" destOrd="0" presId="urn:microsoft.com/office/officeart/2005/8/layout/vList2"/>
    <dgm:cxn modelId="{E63435BC-BCEF-4E04-97AE-DDFE88906A65}" type="presParOf" srcId="{85966CCC-0162-4131-9F57-F26800B62CF9}" destId="{E3619680-CB48-4150-94EE-583972879D18}" srcOrd="2" destOrd="0" presId="urn:microsoft.com/office/officeart/2005/8/layout/vList2"/>
    <dgm:cxn modelId="{783D32C2-18AC-4981-ABAD-392B17D04FDA}" type="presParOf" srcId="{85966CCC-0162-4131-9F57-F26800B62CF9}" destId="{F8F54AB4-E011-43A5-89D1-9C67B431F66D}" srcOrd="3" destOrd="0" presId="urn:microsoft.com/office/officeart/2005/8/layout/vList2"/>
    <dgm:cxn modelId="{76EB9790-97D9-410E-A561-34823E8D5171}" type="presParOf" srcId="{85966CCC-0162-4131-9F57-F26800B62CF9}" destId="{9B0603A0-857C-4B3D-9CFF-DA93F58222B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03DA07D2-7D1C-4ACE-8441-EB548BD5EEE7}" type="doc">
      <dgm:prSet loTypeId="urn:microsoft.com/office/officeart/2018/2/layout/IconVerticalSolidList" loCatId="icon" qsTypeId="urn:microsoft.com/office/officeart/2005/8/quickstyle/simple1#128" qsCatId="simple" csTypeId="urn:microsoft.com/office/officeart/2018/5/colors/Iconchunking_neutralbg_colorful1" csCatId="colorful" phldr="1"/>
      <dgm:spPr/>
      <dgm:t>
        <a:bodyPr/>
        <a:lstStyle/>
        <a:p>
          <a:endParaRPr lang="en-US"/>
        </a:p>
      </dgm:t>
    </dgm:pt>
    <dgm:pt modelId="{CE1D250A-1E15-4E4D-AA40-34D3BFB40CFC}">
      <dgm:prSet/>
      <dgm:spPr/>
      <dgm:t>
        <a:bodyPr/>
        <a:lstStyle/>
        <a:p>
          <a:r>
            <a:rPr lang="en-US"/>
            <a:t>No prizes for guessing what this involves (again). </a:t>
          </a:r>
        </a:p>
      </dgm:t>
    </dgm:pt>
    <dgm:pt modelId="{EE0372BE-C7B9-4EDD-830A-A013F76C16F2}" type="parTrans" cxnId="{03A5C448-C060-49AD-8D8E-2422B8437E93}">
      <dgm:prSet/>
      <dgm:spPr/>
      <dgm:t>
        <a:bodyPr/>
        <a:lstStyle/>
        <a:p>
          <a:endParaRPr lang="en-US"/>
        </a:p>
      </dgm:t>
    </dgm:pt>
    <dgm:pt modelId="{B06BE844-FEA2-4A5C-8DF6-E63FAF6E497E}" type="sibTrans" cxnId="{03A5C448-C060-49AD-8D8E-2422B8437E93}">
      <dgm:prSet/>
      <dgm:spPr/>
      <dgm:t>
        <a:bodyPr/>
        <a:lstStyle/>
        <a:p>
          <a:endParaRPr lang="en-US"/>
        </a:p>
      </dgm:t>
    </dgm:pt>
    <dgm:pt modelId="{5C8AF9F7-892B-4997-9F3F-D5C46FC810D8}">
      <dgm:prSet/>
      <dgm:spPr/>
      <dgm:t>
        <a:bodyPr/>
        <a:lstStyle/>
        <a:p>
          <a:r>
            <a:rPr lang="en-US"/>
            <a:t>Qualitative and quantitative. </a:t>
          </a:r>
        </a:p>
      </dgm:t>
    </dgm:pt>
    <dgm:pt modelId="{D9EB2852-4711-4238-934D-8094F4EE6048}" type="parTrans" cxnId="{655EBB5E-2977-471D-83AD-298BF66AF30B}">
      <dgm:prSet/>
      <dgm:spPr/>
      <dgm:t>
        <a:bodyPr/>
        <a:lstStyle/>
        <a:p>
          <a:endParaRPr lang="en-US"/>
        </a:p>
      </dgm:t>
    </dgm:pt>
    <dgm:pt modelId="{F2D0ABAC-D635-4261-A6E7-14E1D8E35BAA}" type="sibTrans" cxnId="{655EBB5E-2977-471D-83AD-298BF66AF30B}">
      <dgm:prSet/>
      <dgm:spPr/>
      <dgm:t>
        <a:bodyPr/>
        <a:lstStyle/>
        <a:p>
          <a:endParaRPr lang="en-US"/>
        </a:p>
      </dgm:t>
    </dgm:pt>
    <dgm:pt modelId="{277077D6-CF4D-4774-8C1A-0FD110434020}">
      <dgm:prSet/>
      <dgm:spPr/>
      <dgm:t>
        <a:bodyPr/>
        <a:lstStyle/>
        <a:p>
          <a:r>
            <a:rPr lang="en-US"/>
            <a:t>Example: How do students utilise AI and what are their views on it? </a:t>
          </a:r>
        </a:p>
      </dgm:t>
    </dgm:pt>
    <dgm:pt modelId="{FFFD27C5-3488-4EE2-9494-A79B36F6AD4B}" type="parTrans" cxnId="{C3868826-FA39-4DA7-B701-B855876AA85E}">
      <dgm:prSet/>
      <dgm:spPr/>
      <dgm:t>
        <a:bodyPr/>
        <a:lstStyle/>
        <a:p>
          <a:endParaRPr lang="en-US"/>
        </a:p>
      </dgm:t>
    </dgm:pt>
    <dgm:pt modelId="{1D40AF46-38EA-4290-B4D4-6FCFBCD60514}" type="sibTrans" cxnId="{C3868826-FA39-4DA7-B701-B855876AA85E}">
      <dgm:prSet/>
      <dgm:spPr/>
      <dgm:t>
        <a:bodyPr/>
        <a:lstStyle/>
        <a:p>
          <a:endParaRPr lang="en-US"/>
        </a:p>
      </dgm:t>
    </dgm:pt>
    <dgm:pt modelId="{EE7EE937-A8C5-46B6-80BF-A14A5F42F5E8}">
      <dgm:prSet/>
      <dgm:spPr/>
      <dgm:t>
        <a:bodyPr/>
        <a:lstStyle/>
        <a:p>
          <a:r>
            <a:rPr lang="en-US"/>
            <a:t>What methods could be used here?</a:t>
          </a:r>
        </a:p>
      </dgm:t>
    </dgm:pt>
    <dgm:pt modelId="{C19BF013-FF89-45DF-88CA-5AF0D18754DD}" type="parTrans" cxnId="{5E2438EC-EBC6-4DBF-8096-E568F959E8A1}">
      <dgm:prSet/>
      <dgm:spPr/>
      <dgm:t>
        <a:bodyPr/>
        <a:lstStyle/>
        <a:p>
          <a:endParaRPr lang="en-US"/>
        </a:p>
      </dgm:t>
    </dgm:pt>
    <dgm:pt modelId="{AC9F6425-E641-4589-9063-988F7611EB65}" type="sibTrans" cxnId="{5E2438EC-EBC6-4DBF-8096-E568F959E8A1}">
      <dgm:prSet/>
      <dgm:spPr/>
      <dgm:t>
        <a:bodyPr/>
        <a:lstStyle/>
        <a:p>
          <a:endParaRPr lang="en-US"/>
        </a:p>
      </dgm:t>
    </dgm:pt>
    <dgm:pt modelId="{03468739-7C80-4344-B1A3-69665005437A}" type="pres">
      <dgm:prSet presAssocID="{03DA07D2-7D1C-4ACE-8441-EB548BD5EEE7}" presName="root" presStyleCnt="0">
        <dgm:presLayoutVars>
          <dgm:dir/>
          <dgm:resizeHandles val="exact"/>
        </dgm:presLayoutVars>
      </dgm:prSet>
      <dgm:spPr/>
    </dgm:pt>
    <dgm:pt modelId="{D5A8BE6A-8CC1-4848-A847-E85E86D996AA}" type="pres">
      <dgm:prSet presAssocID="{CE1D250A-1E15-4E4D-AA40-34D3BFB40CFC}" presName="compNode" presStyleCnt="0"/>
      <dgm:spPr/>
    </dgm:pt>
    <dgm:pt modelId="{C5A1A5EC-09EA-498B-BABA-83B290CA6788}" type="pres">
      <dgm:prSet presAssocID="{CE1D250A-1E15-4E4D-AA40-34D3BFB40CFC}" presName="bgRect" presStyleLbl="bgShp" presStyleIdx="0" presStyleCnt="4"/>
      <dgm:spPr/>
    </dgm:pt>
    <dgm:pt modelId="{F00385D1-5723-44C2-887B-BA9D69F01E08}" type="pres">
      <dgm:prSet presAssocID="{CE1D250A-1E15-4E4D-AA40-34D3BFB40CFC}"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Joker Hat"/>
        </a:ext>
      </dgm:extLst>
    </dgm:pt>
    <dgm:pt modelId="{3B83793D-BA90-456D-87B9-48404C03B93E}" type="pres">
      <dgm:prSet presAssocID="{CE1D250A-1E15-4E4D-AA40-34D3BFB40CFC}" presName="spaceRect" presStyleCnt="0"/>
      <dgm:spPr/>
    </dgm:pt>
    <dgm:pt modelId="{1C5ED888-AE55-4561-B273-4FA26C6FF16E}" type="pres">
      <dgm:prSet presAssocID="{CE1D250A-1E15-4E4D-AA40-34D3BFB40CFC}" presName="parTx" presStyleLbl="revTx" presStyleIdx="0" presStyleCnt="4">
        <dgm:presLayoutVars>
          <dgm:chMax val="0"/>
          <dgm:chPref val="0"/>
        </dgm:presLayoutVars>
      </dgm:prSet>
      <dgm:spPr/>
    </dgm:pt>
    <dgm:pt modelId="{BC131BB2-0E37-4D36-B09F-6F67F206CCAB}" type="pres">
      <dgm:prSet presAssocID="{B06BE844-FEA2-4A5C-8DF6-E63FAF6E497E}" presName="sibTrans" presStyleCnt="0"/>
      <dgm:spPr/>
    </dgm:pt>
    <dgm:pt modelId="{FA2B790E-6CEA-443A-A4C5-148FABE77DD3}" type="pres">
      <dgm:prSet presAssocID="{5C8AF9F7-892B-4997-9F3F-D5C46FC810D8}" presName="compNode" presStyleCnt="0"/>
      <dgm:spPr/>
    </dgm:pt>
    <dgm:pt modelId="{699FAB72-2822-4733-B592-DD0C50609D0B}" type="pres">
      <dgm:prSet presAssocID="{5C8AF9F7-892B-4997-9F3F-D5C46FC810D8}" presName="bgRect" presStyleLbl="bgShp" presStyleIdx="1" presStyleCnt="4"/>
      <dgm:spPr/>
    </dgm:pt>
    <dgm:pt modelId="{6AA99B30-88E6-4ECA-89A9-BE128808B9C2}" type="pres">
      <dgm:prSet presAssocID="{5C8AF9F7-892B-4997-9F3F-D5C46FC810D8}"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r chart"/>
        </a:ext>
      </dgm:extLst>
    </dgm:pt>
    <dgm:pt modelId="{4298522F-FD17-4FDA-815A-6188477B696A}" type="pres">
      <dgm:prSet presAssocID="{5C8AF9F7-892B-4997-9F3F-D5C46FC810D8}" presName="spaceRect" presStyleCnt="0"/>
      <dgm:spPr/>
    </dgm:pt>
    <dgm:pt modelId="{9449090B-C4B7-49C5-9D51-915D07A42996}" type="pres">
      <dgm:prSet presAssocID="{5C8AF9F7-892B-4997-9F3F-D5C46FC810D8}" presName="parTx" presStyleLbl="revTx" presStyleIdx="1" presStyleCnt="4">
        <dgm:presLayoutVars>
          <dgm:chMax val="0"/>
          <dgm:chPref val="0"/>
        </dgm:presLayoutVars>
      </dgm:prSet>
      <dgm:spPr/>
    </dgm:pt>
    <dgm:pt modelId="{28DEB885-27DB-4B7C-920E-69BF0A9B495C}" type="pres">
      <dgm:prSet presAssocID="{F2D0ABAC-D635-4261-A6E7-14E1D8E35BAA}" presName="sibTrans" presStyleCnt="0"/>
      <dgm:spPr/>
    </dgm:pt>
    <dgm:pt modelId="{063C75C0-FAF5-4B7E-BF1B-0CBE018352D0}" type="pres">
      <dgm:prSet presAssocID="{277077D6-CF4D-4774-8C1A-0FD110434020}" presName="compNode" presStyleCnt="0"/>
      <dgm:spPr/>
    </dgm:pt>
    <dgm:pt modelId="{1B60FDFF-17A2-465E-A87B-99656B3025BE}" type="pres">
      <dgm:prSet presAssocID="{277077D6-CF4D-4774-8C1A-0FD110434020}" presName="bgRect" presStyleLbl="bgShp" presStyleIdx="2" presStyleCnt="4"/>
      <dgm:spPr/>
    </dgm:pt>
    <dgm:pt modelId="{737B8F4F-98EE-4A44-A93D-C51BBCAF2BA5}" type="pres">
      <dgm:prSet presAssocID="{277077D6-CF4D-4774-8C1A-0FD110434020}"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Person with Idea"/>
        </a:ext>
      </dgm:extLst>
    </dgm:pt>
    <dgm:pt modelId="{6D1C348B-2859-4D06-842B-3C68401D2926}" type="pres">
      <dgm:prSet presAssocID="{277077D6-CF4D-4774-8C1A-0FD110434020}" presName="spaceRect" presStyleCnt="0"/>
      <dgm:spPr/>
    </dgm:pt>
    <dgm:pt modelId="{D9BEC9C1-CC02-454E-8C8A-5528905748BF}" type="pres">
      <dgm:prSet presAssocID="{277077D6-CF4D-4774-8C1A-0FD110434020}" presName="parTx" presStyleLbl="revTx" presStyleIdx="2" presStyleCnt="4">
        <dgm:presLayoutVars>
          <dgm:chMax val="0"/>
          <dgm:chPref val="0"/>
        </dgm:presLayoutVars>
      </dgm:prSet>
      <dgm:spPr/>
    </dgm:pt>
    <dgm:pt modelId="{3BB97E2C-6599-4635-8A01-6EA3DF40E793}" type="pres">
      <dgm:prSet presAssocID="{1D40AF46-38EA-4290-B4D4-6FCFBCD60514}" presName="sibTrans" presStyleCnt="0"/>
      <dgm:spPr/>
    </dgm:pt>
    <dgm:pt modelId="{2682C62A-1D8E-4C58-9994-CC41A8E826BF}" type="pres">
      <dgm:prSet presAssocID="{EE7EE937-A8C5-46B6-80BF-A14A5F42F5E8}" presName="compNode" presStyleCnt="0"/>
      <dgm:spPr/>
    </dgm:pt>
    <dgm:pt modelId="{491E0DB8-7E54-4930-8568-7E66AD7CE7BC}" type="pres">
      <dgm:prSet presAssocID="{EE7EE937-A8C5-46B6-80BF-A14A5F42F5E8}" presName="bgRect" presStyleLbl="bgShp" presStyleIdx="3" presStyleCnt="4"/>
      <dgm:spPr/>
    </dgm:pt>
    <dgm:pt modelId="{6B3D96C1-29F4-40A5-9E5A-72B597FDC3DA}" type="pres">
      <dgm:prSet presAssocID="{EE7EE937-A8C5-46B6-80BF-A14A5F42F5E8}"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Needle"/>
        </a:ext>
      </dgm:extLst>
    </dgm:pt>
    <dgm:pt modelId="{7AF42876-7431-42D5-B5F7-5F216995FC35}" type="pres">
      <dgm:prSet presAssocID="{EE7EE937-A8C5-46B6-80BF-A14A5F42F5E8}" presName="spaceRect" presStyleCnt="0"/>
      <dgm:spPr/>
    </dgm:pt>
    <dgm:pt modelId="{C9F3AC24-6772-45CA-B7DD-C9446D179461}" type="pres">
      <dgm:prSet presAssocID="{EE7EE937-A8C5-46B6-80BF-A14A5F42F5E8}" presName="parTx" presStyleLbl="revTx" presStyleIdx="3" presStyleCnt="4">
        <dgm:presLayoutVars>
          <dgm:chMax val="0"/>
          <dgm:chPref val="0"/>
        </dgm:presLayoutVars>
      </dgm:prSet>
      <dgm:spPr/>
    </dgm:pt>
  </dgm:ptLst>
  <dgm:cxnLst>
    <dgm:cxn modelId="{73A5EE1B-F0CB-4EBD-9954-8F3DFD6549B6}" type="presOf" srcId="{277077D6-CF4D-4774-8C1A-0FD110434020}" destId="{D9BEC9C1-CC02-454E-8C8A-5528905748BF}" srcOrd="0" destOrd="0" presId="urn:microsoft.com/office/officeart/2018/2/layout/IconVerticalSolidList"/>
    <dgm:cxn modelId="{C3868826-FA39-4DA7-B701-B855876AA85E}" srcId="{03DA07D2-7D1C-4ACE-8441-EB548BD5EEE7}" destId="{277077D6-CF4D-4774-8C1A-0FD110434020}" srcOrd="2" destOrd="0" parTransId="{FFFD27C5-3488-4EE2-9494-A79B36F6AD4B}" sibTransId="{1D40AF46-38EA-4290-B4D4-6FCFBCD60514}"/>
    <dgm:cxn modelId="{655EBB5E-2977-471D-83AD-298BF66AF30B}" srcId="{03DA07D2-7D1C-4ACE-8441-EB548BD5EEE7}" destId="{5C8AF9F7-892B-4997-9F3F-D5C46FC810D8}" srcOrd="1" destOrd="0" parTransId="{D9EB2852-4711-4238-934D-8094F4EE6048}" sibTransId="{F2D0ABAC-D635-4261-A6E7-14E1D8E35BAA}"/>
    <dgm:cxn modelId="{03A5C448-C060-49AD-8D8E-2422B8437E93}" srcId="{03DA07D2-7D1C-4ACE-8441-EB548BD5EEE7}" destId="{CE1D250A-1E15-4E4D-AA40-34D3BFB40CFC}" srcOrd="0" destOrd="0" parTransId="{EE0372BE-C7B9-4EDD-830A-A013F76C16F2}" sibTransId="{B06BE844-FEA2-4A5C-8DF6-E63FAF6E497E}"/>
    <dgm:cxn modelId="{DB26E24D-A546-4AEC-A815-DBEFC801777F}" type="presOf" srcId="{EE7EE937-A8C5-46B6-80BF-A14A5F42F5E8}" destId="{C9F3AC24-6772-45CA-B7DD-C9446D179461}" srcOrd="0" destOrd="0" presId="urn:microsoft.com/office/officeart/2018/2/layout/IconVerticalSolidList"/>
    <dgm:cxn modelId="{93CA5EA0-722A-4EAA-9317-D535F7DCB26D}" type="presOf" srcId="{CE1D250A-1E15-4E4D-AA40-34D3BFB40CFC}" destId="{1C5ED888-AE55-4561-B273-4FA26C6FF16E}" srcOrd="0" destOrd="0" presId="urn:microsoft.com/office/officeart/2018/2/layout/IconVerticalSolidList"/>
    <dgm:cxn modelId="{408BC7B7-1B7E-4C60-9F72-1297FCE5ADF9}" type="presOf" srcId="{03DA07D2-7D1C-4ACE-8441-EB548BD5EEE7}" destId="{03468739-7C80-4344-B1A3-69665005437A}" srcOrd="0" destOrd="0" presId="urn:microsoft.com/office/officeart/2018/2/layout/IconVerticalSolidList"/>
    <dgm:cxn modelId="{BAACD7C6-F82A-4982-81DA-9E1A89B1B0A9}" type="presOf" srcId="{5C8AF9F7-892B-4997-9F3F-D5C46FC810D8}" destId="{9449090B-C4B7-49C5-9D51-915D07A42996}" srcOrd="0" destOrd="0" presId="urn:microsoft.com/office/officeart/2018/2/layout/IconVerticalSolidList"/>
    <dgm:cxn modelId="{5E2438EC-EBC6-4DBF-8096-E568F959E8A1}" srcId="{03DA07D2-7D1C-4ACE-8441-EB548BD5EEE7}" destId="{EE7EE937-A8C5-46B6-80BF-A14A5F42F5E8}" srcOrd="3" destOrd="0" parTransId="{C19BF013-FF89-45DF-88CA-5AF0D18754DD}" sibTransId="{AC9F6425-E641-4589-9063-988F7611EB65}"/>
    <dgm:cxn modelId="{09659997-8B3F-4835-96E0-6AF727D2E41E}" type="presParOf" srcId="{03468739-7C80-4344-B1A3-69665005437A}" destId="{D5A8BE6A-8CC1-4848-A847-E85E86D996AA}" srcOrd="0" destOrd="0" presId="urn:microsoft.com/office/officeart/2018/2/layout/IconVerticalSolidList"/>
    <dgm:cxn modelId="{0B55FE7C-D21C-4E5B-8D6D-365A51CB68B2}" type="presParOf" srcId="{D5A8BE6A-8CC1-4848-A847-E85E86D996AA}" destId="{C5A1A5EC-09EA-498B-BABA-83B290CA6788}" srcOrd="0" destOrd="0" presId="urn:microsoft.com/office/officeart/2018/2/layout/IconVerticalSolidList"/>
    <dgm:cxn modelId="{4CF41864-D44D-414C-8A63-CD0765431526}" type="presParOf" srcId="{D5A8BE6A-8CC1-4848-A847-E85E86D996AA}" destId="{F00385D1-5723-44C2-887B-BA9D69F01E08}" srcOrd="1" destOrd="0" presId="urn:microsoft.com/office/officeart/2018/2/layout/IconVerticalSolidList"/>
    <dgm:cxn modelId="{8F2E3CD6-73D2-4D73-8CFC-CE938B8AAF4F}" type="presParOf" srcId="{D5A8BE6A-8CC1-4848-A847-E85E86D996AA}" destId="{3B83793D-BA90-456D-87B9-48404C03B93E}" srcOrd="2" destOrd="0" presId="urn:microsoft.com/office/officeart/2018/2/layout/IconVerticalSolidList"/>
    <dgm:cxn modelId="{8CABB710-3ECB-4B3E-A110-80A44FB932DF}" type="presParOf" srcId="{D5A8BE6A-8CC1-4848-A847-E85E86D996AA}" destId="{1C5ED888-AE55-4561-B273-4FA26C6FF16E}" srcOrd="3" destOrd="0" presId="urn:microsoft.com/office/officeart/2018/2/layout/IconVerticalSolidList"/>
    <dgm:cxn modelId="{965411C5-CBFC-45DB-9484-8179EABC8E7B}" type="presParOf" srcId="{03468739-7C80-4344-B1A3-69665005437A}" destId="{BC131BB2-0E37-4D36-B09F-6F67F206CCAB}" srcOrd="1" destOrd="0" presId="urn:microsoft.com/office/officeart/2018/2/layout/IconVerticalSolidList"/>
    <dgm:cxn modelId="{F58D2B4D-ACAE-4C8C-B413-B9AD85F8930A}" type="presParOf" srcId="{03468739-7C80-4344-B1A3-69665005437A}" destId="{FA2B790E-6CEA-443A-A4C5-148FABE77DD3}" srcOrd="2" destOrd="0" presId="urn:microsoft.com/office/officeart/2018/2/layout/IconVerticalSolidList"/>
    <dgm:cxn modelId="{BC2843CC-1967-493C-AD28-5390054719D6}" type="presParOf" srcId="{FA2B790E-6CEA-443A-A4C5-148FABE77DD3}" destId="{699FAB72-2822-4733-B592-DD0C50609D0B}" srcOrd="0" destOrd="0" presId="urn:microsoft.com/office/officeart/2018/2/layout/IconVerticalSolidList"/>
    <dgm:cxn modelId="{2770659F-DEED-400E-A637-FC38CF2F48EF}" type="presParOf" srcId="{FA2B790E-6CEA-443A-A4C5-148FABE77DD3}" destId="{6AA99B30-88E6-4ECA-89A9-BE128808B9C2}" srcOrd="1" destOrd="0" presId="urn:microsoft.com/office/officeart/2018/2/layout/IconVerticalSolidList"/>
    <dgm:cxn modelId="{9C0A6DF7-B3D8-4958-B9E1-B98C0CB0961E}" type="presParOf" srcId="{FA2B790E-6CEA-443A-A4C5-148FABE77DD3}" destId="{4298522F-FD17-4FDA-815A-6188477B696A}" srcOrd="2" destOrd="0" presId="urn:microsoft.com/office/officeart/2018/2/layout/IconVerticalSolidList"/>
    <dgm:cxn modelId="{FC78C144-3AC8-4FA6-AD6B-B19B7CCAF630}" type="presParOf" srcId="{FA2B790E-6CEA-443A-A4C5-148FABE77DD3}" destId="{9449090B-C4B7-49C5-9D51-915D07A42996}" srcOrd="3" destOrd="0" presId="urn:microsoft.com/office/officeart/2018/2/layout/IconVerticalSolidList"/>
    <dgm:cxn modelId="{2AC45F4A-44A3-4353-8197-F3E68FEA78E2}" type="presParOf" srcId="{03468739-7C80-4344-B1A3-69665005437A}" destId="{28DEB885-27DB-4B7C-920E-69BF0A9B495C}" srcOrd="3" destOrd="0" presId="urn:microsoft.com/office/officeart/2018/2/layout/IconVerticalSolidList"/>
    <dgm:cxn modelId="{29626C62-66C7-41A6-B176-AD88041482F2}" type="presParOf" srcId="{03468739-7C80-4344-B1A3-69665005437A}" destId="{063C75C0-FAF5-4B7E-BF1B-0CBE018352D0}" srcOrd="4" destOrd="0" presId="urn:microsoft.com/office/officeart/2018/2/layout/IconVerticalSolidList"/>
    <dgm:cxn modelId="{650B9DFE-EEDC-4A6E-A48E-65A643C918E0}" type="presParOf" srcId="{063C75C0-FAF5-4B7E-BF1B-0CBE018352D0}" destId="{1B60FDFF-17A2-465E-A87B-99656B3025BE}" srcOrd="0" destOrd="0" presId="urn:microsoft.com/office/officeart/2018/2/layout/IconVerticalSolidList"/>
    <dgm:cxn modelId="{40D369FF-C865-45AC-8B3F-11BE2575B944}" type="presParOf" srcId="{063C75C0-FAF5-4B7E-BF1B-0CBE018352D0}" destId="{737B8F4F-98EE-4A44-A93D-C51BBCAF2BA5}" srcOrd="1" destOrd="0" presId="urn:microsoft.com/office/officeart/2018/2/layout/IconVerticalSolidList"/>
    <dgm:cxn modelId="{20911F72-9C3D-4556-9F1C-0F4FFFF0FC90}" type="presParOf" srcId="{063C75C0-FAF5-4B7E-BF1B-0CBE018352D0}" destId="{6D1C348B-2859-4D06-842B-3C68401D2926}" srcOrd="2" destOrd="0" presId="urn:microsoft.com/office/officeart/2018/2/layout/IconVerticalSolidList"/>
    <dgm:cxn modelId="{84E098C8-8CAB-4831-B331-F638EB0840D3}" type="presParOf" srcId="{063C75C0-FAF5-4B7E-BF1B-0CBE018352D0}" destId="{D9BEC9C1-CC02-454E-8C8A-5528905748BF}" srcOrd="3" destOrd="0" presId="urn:microsoft.com/office/officeart/2018/2/layout/IconVerticalSolidList"/>
    <dgm:cxn modelId="{357928FE-9F99-4A4B-92E0-EAAEE1D77B7C}" type="presParOf" srcId="{03468739-7C80-4344-B1A3-69665005437A}" destId="{3BB97E2C-6599-4635-8A01-6EA3DF40E793}" srcOrd="5" destOrd="0" presId="urn:microsoft.com/office/officeart/2018/2/layout/IconVerticalSolidList"/>
    <dgm:cxn modelId="{BD1EFED8-0048-4EE1-BD94-607AFF78BC0D}" type="presParOf" srcId="{03468739-7C80-4344-B1A3-69665005437A}" destId="{2682C62A-1D8E-4C58-9994-CC41A8E826BF}" srcOrd="6" destOrd="0" presId="urn:microsoft.com/office/officeart/2018/2/layout/IconVerticalSolidList"/>
    <dgm:cxn modelId="{D8E20003-B4CA-476F-B1FD-BFDEF3660D12}" type="presParOf" srcId="{2682C62A-1D8E-4C58-9994-CC41A8E826BF}" destId="{491E0DB8-7E54-4930-8568-7E66AD7CE7BC}" srcOrd="0" destOrd="0" presId="urn:microsoft.com/office/officeart/2018/2/layout/IconVerticalSolidList"/>
    <dgm:cxn modelId="{73FB6F69-8898-4C2C-86A6-439C4AC07ABF}" type="presParOf" srcId="{2682C62A-1D8E-4C58-9994-CC41A8E826BF}" destId="{6B3D96C1-29F4-40A5-9E5A-72B597FDC3DA}" srcOrd="1" destOrd="0" presId="urn:microsoft.com/office/officeart/2018/2/layout/IconVerticalSolidList"/>
    <dgm:cxn modelId="{DE13271D-9020-4267-958E-C28D181DE4A4}" type="presParOf" srcId="{2682C62A-1D8E-4C58-9994-CC41A8E826BF}" destId="{7AF42876-7431-42D5-B5F7-5F216995FC35}" srcOrd="2" destOrd="0" presId="urn:microsoft.com/office/officeart/2018/2/layout/IconVerticalSolidList"/>
    <dgm:cxn modelId="{0800F580-A21E-4F3E-A493-401C9F5250F6}" type="presParOf" srcId="{2682C62A-1D8E-4C58-9994-CC41A8E826BF}" destId="{C9F3AC24-6772-45CA-B7DD-C9446D17946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B65DD805-BA77-4903-92AE-82F2EBE855D5}" type="doc">
      <dgm:prSet loTypeId="urn:microsoft.com/office/officeart/2005/8/layout/vList2" loCatId="list" qsTypeId="urn:microsoft.com/office/officeart/2005/8/quickstyle/simple1#170" qsCatId="simple" csTypeId="urn:microsoft.com/office/officeart/2005/8/colors/colorful2#26" csCatId="colorful"/>
      <dgm:spPr/>
      <dgm:t>
        <a:bodyPr/>
        <a:lstStyle/>
        <a:p>
          <a:endParaRPr lang="en-US"/>
        </a:p>
      </dgm:t>
    </dgm:pt>
    <dgm:pt modelId="{84E0BACD-7A8C-4EC2-8F17-580C409CD765}">
      <dgm:prSet/>
      <dgm:spPr/>
      <dgm:t>
        <a:bodyPr/>
        <a:lstStyle/>
        <a:p>
          <a:r>
            <a:rPr lang="en-US"/>
            <a:t>What are the strengths of this methodology?</a:t>
          </a:r>
        </a:p>
      </dgm:t>
    </dgm:pt>
    <dgm:pt modelId="{6FD52C5B-3EC1-4CE1-B292-02D4E81A248E}" type="parTrans" cxnId="{6F68B53E-B6E6-43C4-BA95-7AC161EE8C12}">
      <dgm:prSet/>
      <dgm:spPr/>
      <dgm:t>
        <a:bodyPr/>
        <a:lstStyle/>
        <a:p>
          <a:endParaRPr lang="en-US"/>
        </a:p>
      </dgm:t>
    </dgm:pt>
    <dgm:pt modelId="{31E20516-BC24-4E91-A804-E3D8238134F0}" type="sibTrans" cxnId="{6F68B53E-B6E6-43C4-BA95-7AC161EE8C12}">
      <dgm:prSet/>
      <dgm:spPr/>
      <dgm:t>
        <a:bodyPr/>
        <a:lstStyle/>
        <a:p>
          <a:endParaRPr lang="en-US"/>
        </a:p>
      </dgm:t>
    </dgm:pt>
    <dgm:pt modelId="{26B258FE-F648-4DE7-937D-FCB3F12F039D}">
      <dgm:prSet/>
      <dgm:spPr/>
      <dgm:t>
        <a:bodyPr/>
        <a:lstStyle/>
        <a:p>
          <a:r>
            <a:rPr lang="en-US"/>
            <a:t>What are the limitations?</a:t>
          </a:r>
        </a:p>
      </dgm:t>
    </dgm:pt>
    <dgm:pt modelId="{053F9CBE-9F16-42AC-AC4E-C38CAB42607B}" type="parTrans" cxnId="{44886489-D130-4151-AD50-886C57EC490C}">
      <dgm:prSet/>
      <dgm:spPr/>
      <dgm:t>
        <a:bodyPr/>
        <a:lstStyle/>
        <a:p>
          <a:endParaRPr lang="en-US"/>
        </a:p>
      </dgm:t>
    </dgm:pt>
    <dgm:pt modelId="{E0B88B1A-CCB4-4443-BBA5-3DDF0C1CAB46}" type="sibTrans" cxnId="{44886489-D130-4151-AD50-886C57EC490C}">
      <dgm:prSet/>
      <dgm:spPr/>
      <dgm:t>
        <a:bodyPr/>
        <a:lstStyle/>
        <a:p>
          <a:endParaRPr lang="en-US"/>
        </a:p>
      </dgm:t>
    </dgm:pt>
    <dgm:pt modelId="{000499E3-1430-4138-9EB8-D38379476B15}" type="pres">
      <dgm:prSet presAssocID="{B65DD805-BA77-4903-92AE-82F2EBE855D5}" presName="linear" presStyleCnt="0">
        <dgm:presLayoutVars>
          <dgm:animLvl val="lvl"/>
          <dgm:resizeHandles val="exact"/>
        </dgm:presLayoutVars>
      </dgm:prSet>
      <dgm:spPr/>
    </dgm:pt>
    <dgm:pt modelId="{8B3C555F-1A41-4BFB-8838-8BD1BEA6D151}" type="pres">
      <dgm:prSet presAssocID="{84E0BACD-7A8C-4EC2-8F17-580C409CD765}" presName="parentText" presStyleLbl="node1" presStyleIdx="0" presStyleCnt="2">
        <dgm:presLayoutVars>
          <dgm:chMax val="0"/>
          <dgm:bulletEnabled val="1"/>
        </dgm:presLayoutVars>
      </dgm:prSet>
      <dgm:spPr/>
    </dgm:pt>
    <dgm:pt modelId="{F0453659-4B90-46C5-9FDC-BEFAA7EA9C35}" type="pres">
      <dgm:prSet presAssocID="{31E20516-BC24-4E91-A804-E3D8238134F0}" presName="spacer" presStyleCnt="0"/>
      <dgm:spPr/>
    </dgm:pt>
    <dgm:pt modelId="{B1648551-F2D7-4DC8-9B76-A591FB8289C6}" type="pres">
      <dgm:prSet presAssocID="{26B258FE-F648-4DE7-937D-FCB3F12F039D}" presName="parentText" presStyleLbl="node1" presStyleIdx="1" presStyleCnt="2">
        <dgm:presLayoutVars>
          <dgm:chMax val="0"/>
          <dgm:bulletEnabled val="1"/>
        </dgm:presLayoutVars>
      </dgm:prSet>
      <dgm:spPr/>
    </dgm:pt>
  </dgm:ptLst>
  <dgm:cxnLst>
    <dgm:cxn modelId="{BC77FA11-49F0-46B2-AAEC-06DAB85835C6}" type="presOf" srcId="{B65DD805-BA77-4903-92AE-82F2EBE855D5}" destId="{000499E3-1430-4138-9EB8-D38379476B15}" srcOrd="0" destOrd="0" presId="urn:microsoft.com/office/officeart/2005/8/layout/vList2"/>
    <dgm:cxn modelId="{95B01D32-43E5-46F4-B3E2-8CFEDCB94C39}" type="presOf" srcId="{26B258FE-F648-4DE7-937D-FCB3F12F039D}" destId="{B1648551-F2D7-4DC8-9B76-A591FB8289C6}" srcOrd="0" destOrd="0" presId="urn:microsoft.com/office/officeart/2005/8/layout/vList2"/>
    <dgm:cxn modelId="{6F68B53E-B6E6-43C4-BA95-7AC161EE8C12}" srcId="{B65DD805-BA77-4903-92AE-82F2EBE855D5}" destId="{84E0BACD-7A8C-4EC2-8F17-580C409CD765}" srcOrd="0" destOrd="0" parTransId="{6FD52C5B-3EC1-4CE1-B292-02D4E81A248E}" sibTransId="{31E20516-BC24-4E91-A804-E3D8238134F0}"/>
    <dgm:cxn modelId="{44886489-D130-4151-AD50-886C57EC490C}" srcId="{B65DD805-BA77-4903-92AE-82F2EBE855D5}" destId="{26B258FE-F648-4DE7-937D-FCB3F12F039D}" srcOrd="1" destOrd="0" parTransId="{053F9CBE-9F16-42AC-AC4E-C38CAB42607B}" sibTransId="{E0B88B1A-CCB4-4443-BBA5-3DDF0C1CAB46}"/>
    <dgm:cxn modelId="{E2432DCC-9DB8-43CD-BC8D-76ABD5AD6AF2}" type="presOf" srcId="{84E0BACD-7A8C-4EC2-8F17-580C409CD765}" destId="{8B3C555F-1A41-4BFB-8838-8BD1BEA6D151}" srcOrd="0" destOrd="0" presId="urn:microsoft.com/office/officeart/2005/8/layout/vList2"/>
    <dgm:cxn modelId="{DD7EBD2D-EE36-4C9A-A90A-E0A305E7B098}" type="presParOf" srcId="{000499E3-1430-4138-9EB8-D38379476B15}" destId="{8B3C555F-1A41-4BFB-8838-8BD1BEA6D151}" srcOrd="0" destOrd="0" presId="urn:microsoft.com/office/officeart/2005/8/layout/vList2"/>
    <dgm:cxn modelId="{D34A3028-87C0-4747-BDA7-8D600A9CE9C9}" type="presParOf" srcId="{000499E3-1430-4138-9EB8-D38379476B15}" destId="{F0453659-4B90-46C5-9FDC-BEFAA7EA9C35}" srcOrd="1" destOrd="0" presId="urn:microsoft.com/office/officeart/2005/8/layout/vList2"/>
    <dgm:cxn modelId="{36C6C04F-E7FC-4DA3-B0F7-1F821270A100}" type="presParOf" srcId="{000499E3-1430-4138-9EB8-D38379476B15}" destId="{B1648551-F2D7-4DC8-9B76-A591FB8289C6}"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69134EAB-59F5-4D88-98D1-D7EA162476D7}" type="doc">
      <dgm:prSet loTypeId="urn:microsoft.com/office/officeart/2005/8/layout/vList2" loCatId="list" qsTypeId="urn:microsoft.com/office/officeart/2005/8/quickstyle/simple1#180" qsCatId="simple" csTypeId="urn:microsoft.com/office/officeart/2005/8/colors/colorful2#27" csCatId="colorful"/>
      <dgm:spPr/>
      <dgm:t>
        <a:bodyPr/>
        <a:lstStyle/>
        <a:p>
          <a:endParaRPr lang="en-US"/>
        </a:p>
      </dgm:t>
    </dgm:pt>
    <dgm:pt modelId="{B77CCC78-48F5-41C4-BC45-58AE398930E3}">
      <dgm:prSet/>
      <dgm:spPr/>
      <dgm:t>
        <a:bodyPr/>
        <a:lstStyle/>
        <a:p>
          <a:r>
            <a:rPr lang="en-US"/>
            <a:t>Literature reviews</a:t>
          </a:r>
        </a:p>
      </dgm:t>
    </dgm:pt>
    <dgm:pt modelId="{5000DF08-F99C-4828-A2C9-BD7A7C72EBD0}" type="parTrans" cxnId="{AD781C46-0971-4DFF-AF62-A37209816EFF}">
      <dgm:prSet/>
      <dgm:spPr/>
      <dgm:t>
        <a:bodyPr/>
        <a:lstStyle/>
        <a:p>
          <a:endParaRPr lang="en-US"/>
        </a:p>
      </dgm:t>
    </dgm:pt>
    <dgm:pt modelId="{0201816D-4222-47C4-B755-4F7304105966}" type="sibTrans" cxnId="{AD781C46-0971-4DFF-AF62-A37209816EFF}">
      <dgm:prSet/>
      <dgm:spPr/>
      <dgm:t>
        <a:bodyPr/>
        <a:lstStyle/>
        <a:p>
          <a:endParaRPr lang="en-US"/>
        </a:p>
      </dgm:t>
    </dgm:pt>
    <dgm:pt modelId="{23F5893B-4CF4-49E7-A2C5-827A137EA9DF}">
      <dgm:prSet/>
      <dgm:spPr/>
      <dgm:t>
        <a:bodyPr/>
        <a:lstStyle/>
        <a:p>
          <a:r>
            <a:rPr lang="en-US"/>
            <a:t>Scoping reviews</a:t>
          </a:r>
        </a:p>
      </dgm:t>
    </dgm:pt>
    <dgm:pt modelId="{F8BF247C-7E50-4E46-81E7-BB5F650C797D}" type="parTrans" cxnId="{41C10EBA-58C6-403A-9E73-31597BE16E5B}">
      <dgm:prSet/>
      <dgm:spPr/>
      <dgm:t>
        <a:bodyPr/>
        <a:lstStyle/>
        <a:p>
          <a:endParaRPr lang="en-US"/>
        </a:p>
      </dgm:t>
    </dgm:pt>
    <dgm:pt modelId="{58F5BE3A-8663-48B1-A2F1-CE1F457B3513}" type="sibTrans" cxnId="{41C10EBA-58C6-403A-9E73-31597BE16E5B}">
      <dgm:prSet/>
      <dgm:spPr/>
      <dgm:t>
        <a:bodyPr/>
        <a:lstStyle/>
        <a:p>
          <a:endParaRPr lang="en-US"/>
        </a:p>
      </dgm:t>
    </dgm:pt>
    <dgm:pt modelId="{2FE8515B-564C-4AF7-B023-09BEBF5E2936}">
      <dgm:prSet/>
      <dgm:spPr/>
      <dgm:t>
        <a:bodyPr/>
        <a:lstStyle/>
        <a:p>
          <a:r>
            <a:rPr lang="en-US"/>
            <a:t>Systematic reviews</a:t>
          </a:r>
        </a:p>
      </dgm:t>
    </dgm:pt>
    <dgm:pt modelId="{C1BDF879-4EFA-40A4-9878-00D7824BA530}" type="parTrans" cxnId="{0BFEBAF7-6F9E-4B18-B020-8986C002BB97}">
      <dgm:prSet/>
      <dgm:spPr/>
      <dgm:t>
        <a:bodyPr/>
        <a:lstStyle/>
        <a:p>
          <a:endParaRPr lang="en-US"/>
        </a:p>
      </dgm:t>
    </dgm:pt>
    <dgm:pt modelId="{655F2ED2-2D3F-4558-9994-5911E253FC25}" type="sibTrans" cxnId="{0BFEBAF7-6F9E-4B18-B020-8986C002BB97}">
      <dgm:prSet/>
      <dgm:spPr/>
      <dgm:t>
        <a:bodyPr/>
        <a:lstStyle/>
        <a:p>
          <a:endParaRPr lang="en-US"/>
        </a:p>
      </dgm:t>
    </dgm:pt>
    <dgm:pt modelId="{D7A93771-C4E5-420C-AF80-51C5C8473243}">
      <dgm:prSet/>
      <dgm:spPr/>
      <dgm:t>
        <a:bodyPr/>
        <a:lstStyle/>
        <a:p>
          <a:r>
            <a:rPr lang="en-US"/>
            <a:t>Why would someone choose secondary research?</a:t>
          </a:r>
        </a:p>
      </dgm:t>
    </dgm:pt>
    <dgm:pt modelId="{441EFAB6-950A-4BAA-B2F8-CC37A1BCB729}" type="parTrans" cxnId="{1B0803F9-DBA8-4388-A794-577AB2493D41}">
      <dgm:prSet/>
      <dgm:spPr/>
      <dgm:t>
        <a:bodyPr/>
        <a:lstStyle/>
        <a:p>
          <a:endParaRPr lang="en-US"/>
        </a:p>
      </dgm:t>
    </dgm:pt>
    <dgm:pt modelId="{1BF2194A-6476-4B13-9D8E-83FC93CAF3E8}" type="sibTrans" cxnId="{1B0803F9-DBA8-4388-A794-577AB2493D41}">
      <dgm:prSet/>
      <dgm:spPr/>
      <dgm:t>
        <a:bodyPr/>
        <a:lstStyle/>
        <a:p>
          <a:endParaRPr lang="en-US"/>
        </a:p>
      </dgm:t>
    </dgm:pt>
    <dgm:pt modelId="{40F23D63-ABD0-4092-84D9-35D45E2A14E9}">
      <dgm:prSet/>
      <dgm:spPr/>
      <dgm:t>
        <a:bodyPr/>
        <a:lstStyle/>
        <a:p>
          <a:r>
            <a:rPr lang="en-US"/>
            <a:t>Ethically simpler, feasible and less time consuming. </a:t>
          </a:r>
        </a:p>
      </dgm:t>
    </dgm:pt>
    <dgm:pt modelId="{B5E59E26-33B2-4988-A2AE-86C8BDE1F5BD}" type="parTrans" cxnId="{4C8C3DB1-920C-4E0F-ABBD-D889892167C3}">
      <dgm:prSet/>
      <dgm:spPr/>
      <dgm:t>
        <a:bodyPr/>
        <a:lstStyle/>
        <a:p>
          <a:endParaRPr lang="en-US"/>
        </a:p>
      </dgm:t>
    </dgm:pt>
    <dgm:pt modelId="{99CD489B-DA58-4746-ABCB-344C29CFF4C0}" type="sibTrans" cxnId="{4C8C3DB1-920C-4E0F-ABBD-D889892167C3}">
      <dgm:prSet/>
      <dgm:spPr/>
      <dgm:t>
        <a:bodyPr/>
        <a:lstStyle/>
        <a:p>
          <a:endParaRPr lang="en-US"/>
        </a:p>
      </dgm:t>
    </dgm:pt>
    <dgm:pt modelId="{4F844416-B4B2-412A-96B2-428B7F095F0B}" type="pres">
      <dgm:prSet presAssocID="{69134EAB-59F5-4D88-98D1-D7EA162476D7}" presName="linear" presStyleCnt="0">
        <dgm:presLayoutVars>
          <dgm:animLvl val="lvl"/>
          <dgm:resizeHandles val="exact"/>
        </dgm:presLayoutVars>
      </dgm:prSet>
      <dgm:spPr/>
    </dgm:pt>
    <dgm:pt modelId="{F26DAB6E-9430-451B-AF54-F3CEB07519BA}" type="pres">
      <dgm:prSet presAssocID="{B77CCC78-48F5-41C4-BC45-58AE398930E3}" presName="parentText" presStyleLbl="node1" presStyleIdx="0" presStyleCnt="5">
        <dgm:presLayoutVars>
          <dgm:chMax val="0"/>
          <dgm:bulletEnabled val="1"/>
        </dgm:presLayoutVars>
      </dgm:prSet>
      <dgm:spPr/>
    </dgm:pt>
    <dgm:pt modelId="{EEE87A5C-3358-4D9F-ABAA-8B99B13EB490}" type="pres">
      <dgm:prSet presAssocID="{0201816D-4222-47C4-B755-4F7304105966}" presName="spacer" presStyleCnt="0"/>
      <dgm:spPr/>
    </dgm:pt>
    <dgm:pt modelId="{272C373E-54F5-4B68-8D68-66E691889C76}" type="pres">
      <dgm:prSet presAssocID="{23F5893B-4CF4-49E7-A2C5-827A137EA9DF}" presName="parentText" presStyleLbl="node1" presStyleIdx="1" presStyleCnt="5">
        <dgm:presLayoutVars>
          <dgm:chMax val="0"/>
          <dgm:bulletEnabled val="1"/>
        </dgm:presLayoutVars>
      </dgm:prSet>
      <dgm:spPr/>
    </dgm:pt>
    <dgm:pt modelId="{DEF8AC7A-0A0E-4A19-9D25-464BA1576226}" type="pres">
      <dgm:prSet presAssocID="{58F5BE3A-8663-48B1-A2F1-CE1F457B3513}" presName="spacer" presStyleCnt="0"/>
      <dgm:spPr/>
    </dgm:pt>
    <dgm:pt modelId="{E4E7C268-CB70-4F15-8833-5B816F47682A}" type="pres">
      <dgm:prSet presAssocID="{2FE8515B-564C-4AF7-B023-09BEBF5E2936}" presName="parentText" presStyleLbl="node1" presStyleIdx="2" presStyleCnt="5">
        <dgm:presLayoutVars>
          <dgm:chMax val="0"/>
          <dgm:bulletEnabled val="1"/>
        </dgm:presLayoutVars>
      </dgm:prSet>
      <dgm:spPr/>
    </dgm:pt>
    <dgm:pt modelId="{6F3AA3B2-396E-4013-A2A6-9657DFD4E5A7}" type="pres">
      <dgm:prSet presAssocID="{655F2ED2-2D3F-4558-9994-5911E253FC25}" presName="spacer" presStyleCnt="0"/>
      <dgm:spPr/>
    </dgm:pt>
    <dgm:pt modelId="{C5DE0749-0CFB-4FE2-BA76-5B45B47749E8}" type="pres">
      <dgm:prSet presAssocID="{D7A93771-C4E5-420C-AF80-51C5C8473243}" presName="parentText" presStyleLbl="node1" presStyleIdx="3" presStyleCnt="5">
        <dgm:presLayoutVars>
          <dgm:chMax val="0"/>
          <dgm:bulletEnabled val="1"/>
        </dgm:presLayoutVars>
      </dgm:prSet>
      <dgm:spPr/>
    </dgm:pt>
    <dgm:pt modelId="{A0AEC069-C1B1-4D45-AFC5-DA4BE87DD1E4}" type="pres">
      <dgm:prSet presAssocID="{1BF2194A-6476-4B13-9D8E-83FC93CAF3E8}" presName="spacer" presStyleCnt="0"/>
      <dgm:spPr/>
    </dgm:pt>
    <dgm:pt modelId="{B897CD97-BF95-415E-BAB9-243CAC3CFF41}" type="pres">
      <dgm:prSet presAssocID="{40F23D63-ABD0-4092-84D9-35D45E2A14E9}" presName="parentText" presStyleLbl="node1" presStyleIdx="4" presStyleCnt="5">
        <dgm:presLayoutVars>
          <dgm:chMax val="0"/>
          <dgm:bulletEnabled val="1"/>
        </dgm:presLayoutVars>
      </dgm:prSet>
      <dgm:spPr/>
    </dgm:pt>
  </dgm:ptLst>
  <dgm:cxnLst>
    <dgm:cxn modelId="{06ED8C26-5C81-49EE-85E7-F2C3D996EF44}" type="presOf" srcId="{D7A93771-C4E5-420C-AF80-51C5C8473243}" destId="{C5DE0749-0CFB-4FE2-BA76-5B45B47749E8}" srcOrd="0" destOrd="0" presId="urn:microsoft.com/office/officeart/2005/8/layout/vList2"/>
    <dgm:cxn modelId="{9263612F-07CF-40CB-8FA5-6716903ABE2F}" type="presOf" srcId="{B77CCC78-48F5-41C4-BC45-58AE398930E3}" destId="{F26DAB6E-9430-451B-AF54-F3CEB07519BA}" srcOrd="0" destOrd="0" presId="urn:microsoft.com/office/officeart/2005/8/layout/vList2"/>
    <dgm:cxn modelId="{86DAF55D-A18B-488D-A5E5-BDA013E85A7C}" type="presOf" srcId="{40F23D63-ABD0-4092-84D9-35D45E2A14E9}" destId="{B897CD97-BF95-415E-BAB9-243CAC3CFF41}" srcOrd="0" destOrd="0" presId="urn:microsoft.com/office/officeart/2005/8/layout/vList2"/>
    <dgm:cxn modelId="{AD781C46-0971-4DFF-AF62-A37209816EFF}" srcId="{69134EAB-59F5-4D88-98D1-D7EA162476D7}" destId="{B77CCC78-48F5-41C4-BC45-58AE398930E3}" srcOrd="0" destOrd="0" parTransId="{5000DF08-F99C-4828-A2C9-BD7A7C72EBD0}" sibTransId="{0201816D-4222-47C4-B755-4F7304105966}"/>
    <dgm:cxn modelId="{D2588451-DE99-4627-AA27-CFB5A96D3E67}" type="presOf" srcId="{69134EAB-59F5-4D88-98D1-D7EA162476D7}" destId="{4F844416-B4B2-412A-96B2-428B7F095F0B}" srcOrd="0" destOrd="0" presId="urn:microsoft.com/office/officeart/2005/8/layout/vList2"/>
    <dgm:cxn modelId="{37934852-51CA-476E-B91C-E6E114F06930}" type="presOf" srcId="{2FE8515B-564C-4AF7-B023-09BEBF5E2936}" destId="{E4E7C268-CB70-4F15-8833-5B816F47682A}" srcOrd="0" destOrd="0" presId="urn:microsoft.com/office/officeart/2005/8/layout/vList2"/>
    <dgm:cxn modelId="{1D1D4AA9-34D0-46AB-B02F-F1F57928122D}" type="presOf" srcId="{23F5893B-4CF4-49E7-A2C5-827A137EA9DF}" destId="{272C373E-54F5-4B68-8D68-66E691889C76}" srcOrd="0" destOrd="0" presId="urn:microsoft.com/office/officeart/2005/8/layout/vList2"/>
    <dgm:cxn modelId="{4C8C3DB1-920C-4E0F-ABBD-D889892167C3}" srcId="{69134EAB-59F5-4D88-98D1-D7EA162476D7}" destId="{40F23D63-ABD0-4092-84D9-35D45E2A14E9}" srcOrd="4" destOrd="0" parTransId="{B5E59E26-33B2-4988-A2AE-86C8BDE1F5BD}" sibTransId="{99CD489B-DA58-4746-ABCB-344C29CFF4C0}"/>
    <dgm:cxn modelId="{41C10EBA-58C6-403A-9E73-31597BE16E5B}" srcId="{69134EAB-59F5-4D88-98D1-D7EA162476D7}" destId="{23F5893B-4CF4-49E7-A2C5-827A137EA9DF}" srcOrd="1" destOrd="0" parTransId="{F8BF247C-7E50-4E46-81E7-BB5F650C797D}" sibTransId="{58F5BE3A-8663-48B1-A2F1-CE1F457B3513}"/>
    <dgm:cxn modelId="{0BFEBAF7-6F9E-4B18-B020-8986C002BB97}" srcId="{69134EAB-59F5-4D88-98D1-D7EA162476D7}" destId="{2FE8515B-564C-4AF7-B023-09BEBF5E2936}" srcOrd="2" destOrd="0" parTransId="{C1BDF879-4EFA-40A4-9878-00D7824BA530}" sibTransId="{655F2ED2-2D3F-4558-9994-5911E253FC25}"/>
    <dgm:cxn modelId="{1B0803F9-DBA8-4388-A794-577AB2493D41}" srcId="{69134EAB-59F5-4D88-98D1-D7EA162476D7}" destId="{D7A93771-C4E5-420C-AF80-51C5C8473243}" srcOrd="3" destOrd="0" parTransId="{441EFAB6-950A-4BAA-B2F8-CC37A1BCB729}" sibTransId="{1BF2194A-6476-4B13-9D8E-83FC93CAF3E8}"/>
    <dgm:cxn modelId="{9E4A076B-43FC-4755-BC57-38CBE351A432}" type="presParOf" srcId="{4F844416-B4B2-412A-96B2-428B7F095F0B}" destId="{F26DAB6E-9430-451B-AF54-F3CEB07519BA}" srcOrd="0" destOrd="0" presId="urn:microsoft.com/office/officeart/2005/8/layout/vList2"/>
    <dgm:cxn modelId="{D49D217C-AAE4-48BF-A07A-D835B8D4F888}" type="presParOf" srcId="{4F844416-B4B2-412A-96B2-428B7F095F0B}" destId="{EEE87A5C-3358-4D9F-ABAA-8B99B13EB490}" srcOrd="1" destOrd="0" presId="urn:microsoft.com/office/officeart/2005/8/layout/vList2"/>
    <dgm:cxn modelId="{CA649CE9-9705-43A0-BAC9-5F13B1EE1D06}" type="presParOf" srcId="{4F844416-B4B2-412A-96B2-428B7F095F0B}" destId="{272C373E-54F5-4B68-8D68-66E691889C76}" srcOrd="2" destOrd="0" presId="urn:microsoft.com/office/officeart/2005/8/layout/vList2"/>
    <dgm:cxn modelId="{400B2FF8-36A5-4068-8078-6E94E53B5E6C}" type="presParOf" srcId="{4F844416-B4B2-412A-96B2-428B7F095F0B}" destId="{DEF8AC7A-0A0E-4A19-9D25-464BA1576226}" srcOrd="3" destOrd="0" presId="urn:microsoft.com/office/officeart/2005/8/layout/vList2"/>
    <dgm:cxn modelId="{817F7C51-E918-43A2-9EDB-968B0BCD6F4F}" type="presParOf" srcId="{4F844416-B4B2-412A-96B2-428B7F095F0B}" destId="{E4E7C268-CB70-4F15-8833-5B816F47682A}" srcOrd="4" destOrd="0" presId="urn:microsoft.com/office/officeart/2005/8/layout/vList2"/>
    <dgm:cxn modelId="{D347AA7E-B8F0-4D6A-A35F-80B5A263B92D}" type="presParOf" srcId="{4F844416-B4B2-412A-96B2-428B7F095F0B}" destId="{6F3AA3B2-396E-4013-A2A6-9657DFD4E5A7}" srcOrd="5" destOrd="0" presId="urn:microsoft.com/office/officeart/2005/8/layout/vList2"/>
    <dgm:cxn modelId="{63E5DAC3-A4B1-4EAD-B62C-3FF437085448}" type="presParOf" srcId="{4F844416-B4B2-412A-96B2-428B7F095F0B}" destId="{C5DE0749-0CFB-4FE2-BA76-5B45B47749E8}" srcOrd="6" destOrd="0" presId="urn:microsoft.com/office/officeart/2005/8/layout/vList2"/>
    <dgm:cxn modelId="{9D6B8D13-DB9B-4767-8DF2-B50030933F1C}" type="presParOf" srcId="{4F844416-B4B2-412A-96B2-428B7F095F0B}" destId="{A0AEC069-C1B1-4D45-AFC5-DA4BE87DD1E4}" srcOrd="7" destOrd="0" presId="urn:microsoft.com/office/officeart/2005/8/layout/vList2"/>
    <dgm:cxn modelId="{9AA35617-CF92-43A5-A172-C262D578BF74}" type="presParOf" srcId="{4F844416-B4B2-412A-96B2-428B7F095F0B}" destId="{B897CD97-BF95-415E-BAB9-243CAC3CFF41}"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FC967575-19E6-4332-827E-692CAFA4EC0A}" type="doc">
      <dgm:prSet loTypeId="urn:microsoft.com/office/officeart/2005/8/layout/vList2" loCatId="list" qsTypeId="urn:microsoft.com/office/officeart/2005/8/quickstyle/simple1#193" qsCatId="simple" csTypeId="urn:microsoft.com/office/officeart/2005/8/colors/colorful2#28" csCatId="colorful"/>
      <dgm:spPr/>
      <dgm:t>
        <a:bodyPr/>
        <a:lstStyle/>
        <a:p>
          <a:endParaRPr lang="en-US"/>
        </a:p>
      </dgm:t>
    </dgm:pt>
    <dgm:pt modelId="{C2D7B9A1-7BEB-45BA-82D3-9E37F58E2B36}">
      <dgm:prSet/>
      <dgm:spPr/>
      <dgm:t>
        <a:bodyPr/>
        <a:lstStyle/>
        <a:p>
          <a:pPr algn="l">
            <a:lnSpc>
              <a:spcPct val="90000"/>
            </a:lnSpc>
          </a:pPr>
          <a:r>
            <a:rPr lang="en-US" sz="5600">
              <a:solidFill>
                <a:srgbClr val="FFFFFF"/>
              </a:solidFill>
              <a:ea typeface="+mn-ea"/>
              <a:cs typeface="+mn-cs"/>
            </a:rPr>
            <a:t>Let's apply this to your proposals. </a:t>
          </a:r>
        </a:p>
      </dgm:t>
    </dgm:pt>
    <dgm:pt modelId="{6C7BD729-095F-4223-974D-B986E36D208F}" type="parTrans" cxnId="{DA0399AE-3C96-485E-B847-7571CF74AA7B}">
      <dgm:prSet/>
      <dgm:spPr/>
      <dgm:t>
        <a:bodyPr/>
        <a:lstStyle/>
        <a:p>
          <a:endParaRPr lang="en-US"/>
        </a:p>
      </dgm:t>
    </dgm:pt>
    <dgm:pt modelId="{E6C274C6-DF6C-4CCD-9B6A-5A7F108F5D46}" type="sibTrans" cxnId="{DA0399AE-3C96-485E-B847-7571CF74AA7B}">
      <dgm:prSet/>
      <dgm:spPr/>
      <dgm:t>
        <a:bodyPr/>
        <a:lstStyle/>
        <a:p>
          <a:endParaRPr lang="en-US"/>
        </a:p>
      </dgm:t>
    </dgm:pt>
    <dgm:pt modelId="{FAB62877-691F-4B1D-81D2-8705D751928F}">
      <dgm:prSet/>
      <dgm:spPr/>
      <dgm:t>
        <a:bodyPr/>
        <a:lstStyle/>
        <a:p>
          <a:pPr algn="l">
            <a:lnSpc>
              <a:spcPct val="90000"/>
            </a:lnSpc>
          </a:pPr>
          <a:r>
            <a:rPr lang="en-US" sz="5600">
              <a:solidFill>
                <a:srgbClr val="FFFFFF"/>
              </a:solidFill>
              <a:ea typeface="+mn-ea"/>
              <a:cs typeface="+mn-cs"/>
            </a:rPr>
            <a:t>Complete the </a:t>
          </a:r>
          <a:r>
            <a:rPr lang="en-US" sz="5600">
              <a:solidFill>
                <a:srgbClr val="FFFFFF"/>
              </a:solidFill>
              <a:latin typeface="Georgia Pro Light"/>
              <a:ea typeface="+mn-ea"/>
              <a:cs typeface="+mn-cs"/>
            </a:rPr>
            <a:t>methodology</a:t>
          </a:r>
          <a:endParaRPr lang="en-US" sz="5600">
            <a:solidFill>
              <a:srgbClr val="FFFFFF"/>
            </a:solidFill>
            <a:ea typeface="+mn-ea"/>
            <a:cs typeface="+mn-cs"/>
          </a:endParaRPr>
        </a:p>
      </dgm:t>
    </dgm:pt>
    <dgm:pt modelId="{7D17A9EF-6D03-4541-9C56-EB58FE3686B7}" type="parTrans" cxnId="{001FEC33-1CDF-423B-959D-065B2FBA524A}">
      <dgm:prSet/>
      <dgm:spPr/>
      <dgm:t>
        <a:bodyPr/>
        <a:lstStyle/>
        <a:p>
          <a:endParaRPr lang="en-US"/>
        </a:p>
      </dgm:t>
    </dgm:pt>
    <dgm:pt modelId="{03D396BA-69E2-4B6F-BA29-BE22B5465ABD}" type="sibTrans" cxnId="{001FEC33-1CDF-423B-959D-065B2FBA524A}">
      <dgm:prSet/>
      <dgm:spPr/>
      <dgm:t>
        <a:bodyPr/>
        <a:lstStyle/>
        <a:p>
          <a:endParaRPr lang="en-US"/>
        </a:p>
      </dgm:t>
    </dgm:pt>
    <dgm:pt modelId="{81C9B0C2-E972-4236-AD41-26F178857DF8}" type="pres">
      <dgm:prSet presAssocID="{FC967575-19E6-4332-827E-692CAFA4EC0A}" presName="linear" presStyleCnt="0">
        <dgm:presLayoutVars>
          <dgm:animLvl val="lvl"/>
          <dgm:resizeHandles val="exact"/>
        </dgm:presLayoutVars>
      </dgm:prSet>
      <dgm:spPr/>
    </dgm:pt>
    <dgm:pt modelId="{4CE21282-98D2-4CDB-8FD2-AD6E129D4921}" type="pres">
      <dgm:prSet presAssocID="{C2D7B9A1-7BEB-45BA-82D3-9E37F58E2B36}" presName="parentText" presStyleLbl="node1" presStyleIdx="0" presStyleCnt="2">
        <dgm:presLayoutVars>
          <dgm:chMax val="0"/>
          <dgm:bulletEnabled val="1"/>
        </dgm:presLayoutVars>
      </dgm:prSet>
      <dgm:spPr/>
    </dgm:pt>
    <dgm:pt modelId="{B1728963-715E-4F0C-864B-95849EEA75A9}" type="pres">
      <dgm:prSet presAssocID="{E6C274C6-DF6C-4CCD-9B6A-5A7F108F5D46}" presName="spacer" presStyleCnt="0"/>
      <dgm:spPr/>
    </dgm:pt>
    <dgm:pt modelId="{3423CF4F-1DC3-4F73-82FE-27377F556989}" type="pres">
      <dgm:prSet presAssocID="{FAB62877-691F-4B1D-81D2-8705D751928F}" presName="parentText" presStyleLbl="node1" presStyleIdx="1" presStyleCnt="2">
        <dgm:presLayoutVars>
          <dgm:chMax val="0"/>
          <dgm:bulletEnabled val="1"/>
        </dgm:presLayoutVars>
      </dgm:prSet>
      <dgm:spPr/>
    </dgm:pt>
  </dgm:ptLst>
  <dgm:cxnLst>
    <dgm:cxn modelId="{001FEC33-1CDF-423B-959D-065B2FBA524A}" srcId="{FC967575-19E6-4332-827E-692CAFA4EC0A}" destId="{FAB62877-691F-4B1D-81D2-8705D751928F}" srcOrd="1" destOrd="0" parTransId="{7D17A9EF-6D03-4541-9C56-EB58FE3686B7}" sibTransId="{03D396BA-69E2-4B6F-BA29-BE22B5465ABD}"/>
    <dgm:cxn modelId="{5455C475-88E2-4D9C-905E-3A3A78A93B40}" type="presOf" srcId="{C2D7B9A1-7BEB-45BA-82D3-9E37F58E2B36}" destId="{4CE21282-98D2-4CDB-8FD2-AD6E129D4921}" srcOrd="0" destOrd="0" presId="urn:microsoft.com/office/officeart/2005/8/layout/vList2"/>
    <dgm:cxn modelId="{35EDE6A5-267F-4180-8A06-3C759599951F}" type="presOf" srcId="{FAB62877-691F-4B1D-81D2-8705D751928F}" destId="{3423CF4F-1DC3-4F73-82FE-27377F556989}" srcOrd="0" destOrd="0" presId="urn:microsoft.com/office/officeart/2005/8/layout/vList2"/>
    <dgm:cxn modelId="{DA0399AE-3C96-485E-B847-7571CF74AA7B}" srcId="{FC967575-19E6-4332-827E-692CAFA4EC0A}" destId="{C2D7B9A1-7BEB-45BA-82D3-9E37F58E2B36}" srcOrd="0" destOrd="0" parTransId="{6C7BD729-095F-4223-974D-B986E36D208F}" sibTransId="{E6C274C6-DF6C-4CCD-9B6A-5A7F108F5D46}"/>
    <dgm:cxn modelId="{4CB6EBBC-5DFF-4EE5-8A4F-A59A1920E1A2}" type="presOf" srcId="{FC967575-19E6-4332-827E-692CAFA4EC0A}" destId="{81C9B0C2-E972-4236-AD41-26F178857DF8}" srcOrd="0" destOrd="0" presId="urn:microsoft.com/office/officeart/2005/8/layout/vList2"/>
    <dgm:cxn modelId="{054C433D-824E-4A0F-AA8F-23CF5AD652CD}" type="presParOf" srcId="{81C9B0C2-E972-4236-AD41-26F178857DF8}" destId="{4CE21282-98D2-4CDB-8FD2-AD6E129D4921}" srcOrd="0" destOrd="0" presId="urn:microsoft.com/office/officeart/2005/8/layout/vList2"/>
    <dgm:cxn modelId="{CEC9E0D5-E608-4768-88E5-663B8A32D80C}" type="presParOf" srcId="{81C9B0C2-E972-4236-AD41-26F178857DF8}" destId="{B1728963-715E-4F0C-864B-95849EEA75A9}" srcOrd="1" destOrd="0" presId="urn:microsoft.com/office/officeart/2005/8/layout/vList2"/>
    <dgm:cxn modelId="{32A976BB-0242-4292-969F-FE8E6CAB3684}" type="presParOf" srcId="{81C9B0C2-E972-4236-AD41-26F178857DF8}" destId="{3423CF4F-1DC3-4F73-82FE-27377F556989}"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054CEBC3-9D81-49A4-80E0-65D4B58FB2B5}" type="doc">
      <dgm:prSet loTypeId="urn:microsoft.com/office/officeart/2005/8/layout/vList2" loCatId="list" qsTypeId="urn:microsoft.com/office/officeart/2005/8/quickstyle/simple1#205" qsCatId="simple" csTypeId="urn:microsoft.com/office/officeart/2005/8/colors/colorful2#30" csCatId="colorful"/>
      <dgm:spPr/>
      <dgm:t>
        <a:bodyPr/>
        <a:lstStyle/>
        <a:p>
          <a:endParaRPr lang="en-US"/>
        </a:p>
      </dgm:t>
    </dgm:pt>
    <dgm:pt modelId="{5F30A436-95CE-4A4A-AE71-39E4B0B1884F}">
      <dgm:prSet/>
      <dgm:spPr/>
      <dgm:t>
        <a:bodyPr/>
        <a:lstStyle/>
        <a:p>
          <a:r>
            <a:rPr lang="en-US"/>
            <a:t>You must justify and critique methods to ensure you support your proposals.</a:t>
          </a:r>
        </a:p>
      </dgm:t>
    </dgm:pt>
    <dgm:pt modelId="{D419FC88-EE1C-4258-9256-29D107F3AF00}" type="parTrans" cxnId="{BFCF676A-1CA0-463E-9488-FAEA7363D93F}">
      <dgm:prSet/>
      <dgm:spPr/>
      <dgm:t>
        <a:bodyPr/>
        <a:lstStyle/>
        <a:p>
          <a:endParaRPr lang="en-US"/>
        </a:p>
      </dgm:t>
    </dgm:pt>
    <dgm:pt modelId="{13943380-5163-45B9-9C66-7B957B538F51}" type="sibTrans" cxnId="{BFCF676A-1CA0-463E-9488-FAEA7363D93F}">
      <dgm:prSet/>
      <dgm:spPr/>
      <dgm:t>
        <a:bodyPr/>
        <a:lstStyle/>
        <a:p>
          <a:endParaRPr lang="en-US"/>
        </a:p>
      </dgm:t>
    </dgm:pt>
    <dgm:pt modelId="{F9D7B67D-076D-4642-952E-6B51FF90050B}">
      <dgm:prSet/>
      <dgm:spPr/>
      <dgm:t>
        <a:bodyPr/>
        <a:lstStyle/>
        <a:p>
          <a:r>
            <a:rPr lang="en-US"/>
            <a:t>Use evidence from research methods textbooks and journals. </a:t>
          </a:r>
        </a:p>
      </dgm:t>
    </dgm:pt>
    <dgm:pt modelId="{A0BF76B4-B807-45CE-BCCD-30ACD528859E}" type="parTrans" cxnId="{34C0FE37-EB14-46C6-A3FB-E7D1914BC212}">
      <dgm:prSet/>
      <dgm:spPr/>
      <dgm:t>
        <a:bodyPr/>
        <a:lstStyle/>
        <a:p>
          <a:endParaRPr lang="en-US"/>
        </a:p>
      </dgm:t>
    </dgm:pt>
    <dgm:pt modelId="{066A8832-3D37-452B-A6F3-3FEB28844DDF}" type="sibTrans" cxnId="{34C0FE37-EB14-46C6-A3FB-E7D1914BC212}">
      <dgm:prSet/>
      <dgm:spPr/>
      <dgm:t>
        <a:bodyPr/>
        <a:lstStyle/>
        <a:p>
          <a:endParaRPr lang="en-US"/>
        </a:p>
      </dgm:t>
    </dgm:pt>
    <dgm:pt modelId="{6B520F23-6474-4C1F-912C-E8BA910D1EE1}">
      <dgm:prSet/>
      <dgm:spPr/>
      <dgm:t>
        <a:bodyPr/>
        <a:lstStyle/>
        <a:p>
          <a:r>
            <a:rPr lang="en-US"/>
            <a:t>Not websites!!</a:t>
          </a:r>
        </a:p>
      </dgm:t>
    </dgm:pt>
    <dgm:pt modelId="{CD8CB67C-5E1A-40FC-95D8-C27A70D95410}" type="parTrans" cxnId="{A586369B-DA7E-4A7B-8052-6668FF5F7311}">
      <dgm:prSet/>
      <dgm:spPr/>
      <dgm:t>
        <a:bodyPr/>
        <a:lstStyle/>
        <a:p>
          <a:endParaRPr lang="en-US"/>
        </a:p>
      </dgm:t>
    </dgm:pt>
    <dgm:pt modelId="{2B7D0869-99FD-498C-A2AC-3149489768EA}" type="sibTrans" cxnId="{A586369B-DA7E-4A7B-8052-6668FF5F7311}">
      <dgm:prSet/>
      <dgm:spPr/>
      <dgm:t>
        <a:bodyPr/>
        <a:lstStyle/>
        <a:p>
          <a:endParaRPr lang="en-US"/>
        </a:p>
      </dgm:t>
    </dgm:pt>
    <dgm:pt modelId="{B5989ACF-0D95-4EC9-A35F-0AC8D1CB6B69}" type="pres">
      <dgm:prSet presAssocID="{054CEBC3-9D81-49A4-80E0-65D4B58FB2B5}" presName="linear" presStyleCnt="0">
        <dgm:presLayoutVars>
          <dgm:animLvl val="lvl"/>
          <dgm:resizeHandles val="exact"/>
        </dgm:presLayoutVars>
      </dgm:prSet>
      <dgm:spPr/>
    </dgm:pt>
    <dgm:pt modelId="{26E97A38-F2CE-483B-BD2C-3FA8565E63DC}" type="pres">
      <dgm:prSet presAssocID="{5F30A436-95CE-4A4A-AE71-39E4B0B1884F}" presName="parentText" presStyleLbl="node1" presStyleIdx="0" presStyleCnt="3">
        <dgm:presLayoutVars>
          <dgm:chMax val="0"/>
          <dgm:bulletEnabled val="1"/>
        </dgm:presLayoutVars>
      </dgm:prSet>
      <dgm:spPr/>
    </dgm:pt>
    <dgm:pt modelId="{1355AC5B-1697-43AF-9BC3-86F522DF1A7B}" type="pres">
      <dgm:prSet presAssocID="{13943380-5163-45B9-9C66-7B957B538F51}" presName="spacer" presStyleCnt="0"/>
      <dgm:spPr/>
    </dgm:pt>
    <dgm:pt modelId="{3FD98890-32CD-4D83-A181-4885A973055F}" type="pres">
      <dgm:prSet presAssocID="{F9D7B67D-076D-4642-952E-6B51FF90050B}" presName="parentText" presStyleLbl="node1" presStyleIdx="1" presStyleCnt="3">
        <dgm:presLayoutVars>
          <dgm:chMax val="0"/>
          <dgm:bulletEnabled val="1"/>
        </dgm:presLayoutVars>
      </dgm:prSet>
      <dgm:spPr/>
    </dgm:pt>
    <dgm:pt modelId="{6F0DD083-F16D-4A7A-A2A5-FB0B086610A7}" type="pres">
      <dgm:prSet presAssocID="{066A8832-3D37-452B-A6F3-3FEB28844DDF}" presName="spacer" presStyleCnt="0"/>
      <dgm:spPr/>
    </dgm:pt>
    <dgm:pt modelId="{98ECF472-ABE5-4F57-B8E0-DC90F5CC1D10}" type="pres">
      <dgm:prSet presAssocID="{6B520F23-6474-4C1F-912C-E8BA910D1EE1}" presName="parentText" presStyleLbl="node1" presStyleIdx="2" presStyleCnt="3">
        <dgm:presLayoutVars>
          <dgm:chMax val="0"/>
          <dgm:bulletEnabled val="1"/>
        </dgm:presLayoutVars>
      </dgm:prSet>
      <dgm:spPr/>
    </dgm:pt>
  </dgm:ptLst>
  <dgm:cxnLst>
    <dgm:cxn modelId="{34C0FE37-EB14-46C6-A3FB-E7D1914BC212}" srcId="{054CEBC3-9D81-49A4-80E0-65D4B58FB2B5}" destId="{F9D7B67D-076D-4642-952E-6B51FF90050B}" srcOrd="1" destOrd="0" parTransId="{A0BF76B4-B807-45CE-BCCD-30ACD528859E}" sibTransId="{066A8832-3D37-452B-A6F3-3FEB28844DDF}"/>
    <dgm:cxn modelId="{BFCF676A-1CA0-463E-9488-FAEA7363D93F}" srcId="{054CEBC3-9D81-49A4-80E0-65D4B58FB2B5}" destId="{5F30A436-95CE-4A4A-AE71-39E4B0B1884F}" srcOrd="0" destOrd="0" parTransId="{D419FC88-EE1C-4258-9256-29D107F3AF00}" sibTransId="{13943380-5163-45B9-9C66-7B957B538F51}"/>
    <dgm:cxn modelId="{1C316B70-369C-45B5-A926-9436483021CA}" type="presOf" srcId="{5F30A436-95CE-4A4A-AE71-39E4B0B1884F}" destId="{26E97A38-F2CE-483B-BD2C-3FA8565E63DC}" srcOrd="0" destOrd="0" presId="urn:microsoft.com/office/officeart/2005/8/layout/vList2"/>
    <dgm:cxn modelId="{A586369B-DA7E-4A7B-8052-6668FF5F7311}" srcId="{054CEBC3-9D81-49A4-80E0-65D4B58FB2B5}" destId="{6B520F23-6474-4C1F-912C-E8BA910D1EE1}" srcOrd="2" destOrd="0" parTransId="{CD8CB67C-5E1A-40FC-95D8-C27A70D95410}" sibTransId="{2B7D0869-99FD-498C-A2AC-3149489768EA}"/>
    <dgm:cxn modelId="{129902A9-3C3C-4E14-9F2B-FDF00A4C4296}" type="presOf" srcId="{054CEBC3-9D81-49A4-80E0-65D4B58FB2B5}" destId="{B5989ACF-0D95-4EC9-A35F-0AC8D1CB6B69}" srcOrd="0" destOrd="0" presId="urn:microsoft.com/office/officeart/2005/8/layout/vList2"/>
    <dgm:cxn modelId="{0781BEB0-49F4-488B-A7AD-35E2901D1F77}" type="presOf" srcId="{6B520F23-6474-4C1F-912C-E8BA910D1EE1}" destId="{98ECF472-ABE5-4F57-B8E0-DC90F5CC1D10}" srcOrd="0" destOrd="0" presId="urn:microsoft.com/office/officeart/2005/8/layout/vList2"/>
    <dgm:cxn modelId="{7C76DFD2-8DD2-4E61-B08E-9131345CAD3E}" type="presOf" srcId="{F9D7B67D-076D-4642-952E-6B51FF90050B}" destId="{3FD98890-32CD-4D83-A181-4885A973055F}" srcOrd="0" destOrd="0" presId="urn:microsoft.com/office/officeart/2005/8/layout/vList2"/>
    <dgm:cxn modelId="{7E53EA14-DCBD-4170-BAD6-8CBE711D16E3}" type="presParOf" srcId="{B5989ACF-0D95-4EC9-A35F-0AC8D1CB6B69}" destId="{26E97A38-F2CE-483B-BD2C-3FA8565E63DC}" srcOrd="0" destOrd="0" presId="urn:microsoft.com/office/officeart/2005/8/layout/vList2"/>
    <dgm:cxn modelId="{3FBC3972-1058-4FDD-A096-D7FA3CD52F32}" type="presParOf" srcId="{B5989ACF-0D95-4EC9-A35F-0AC8D1CB6B69}" destId="{1355AC5B-1697-43AF-9BC3-86F522DF1A7B}" srcOrd="1" destOrd="0" presId="urn:microsoft.com/office/officeart/2005/8/layout/vList2"/>
    <dgm:cxn modelId="{5DD8597F-87C1-4A1A-B855-0833C0454580}" type="presParOf" srcId="{B5989ACF-0D95-4EC9-A35F-0AC8D1CB6B69}" destId="{3FD98890-32CD-4D83-A181-4885A973055F}" srcOrd="2" destOrd="0" presId="urn:microsoft.com/office/officeart/2005/8/layout/vList2"/>
    <dgm:cxn modelId="{48E495F6-EDF7-4065-9DF0-B5E95F3C2E06}" type="presParOf" srcId="{B5989ACF-0D95-4EC9-A35F-0AC8D1CB6B69}" destId="{6F0DD083-F16D-4A7A-A2A5-FB0B086610A7}" srcOrd="3" destOrd="0" presId="urn:microsoft.com/office/officeart/2005/8/layout/vList2"/>
    <dgm:cxn modelId="{8C265715-7729-4CE9-9398-076024DFCC05}" type="presParOf" srcId="{B5989ACF-0D95-4EC9-A35F-0AC8D1CB6B69}" destId="{98ECF472-ABE5-4F57-B8E0-DC90F5CC1D10}"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D7B695-C99A-40FB-9E45-D30F704769A3}">
      <dsp:nvSpPr>
        <dsp:cNvPr id="0" name=""/>
        <dsp:cNvSpPr/>
      </dsp:nvSpPr>
      <dsp:spPr>
        <a:xfrm>
          <a:off x="0" y="0"/>
          <a:ext cx="7134060" cy="762978"/>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How would you get data from these participants to answer these questions?</a:t>
          </a:r>
        </a:p>
      </dsp:txBody>
      <dsp:txXfrm>
        <a:off x="22347" y="22347"/>
        <a:ext cx="6246275" cy="718284"/>
      </dsp:txXfrm>
    </dsp:sp>
    <dsp:sp modelId="{79F1F8F5-DE42-4CEE-B1ED-B24C2F8883F3}">
      <dsp:nvSpPr>
        <dsp:cNvPr id="0" name=""/>
        <dsp:cNvSpPr/>
      </dsp:nvSpPr>
      <dsp:spPr>
        <a:xfrm>
          <a:off x="597477" y="901701"/>
          <a:ext cx="7134060" cy="76297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What are student nurses' experiences of placement stress?</a:t>
          </a:r>
        </a:p>
      </dsp:txBody>
      <dsp:txXfrm>
        <a:off x="619824" y="924048"/>
        <a:ext cx="5995953" cy="718284"/>
      </dsp:txXfrm>
    </dsp:sp>
    <dsp:sp modelId="{3C657830-3EB8-46CF-BF63-72F07DDC07BC}">
      <dsp:nvSpPr>
        <dsp:cNvPr id="0" name=""/>
        <dsp:cNvSpPr/>
      </dsp:nvSpPr>
      <dsp:spPr>
        <a:xfrm>
          <a:off x="1186037" y="1803403"/>
          <a:ext cx="7134060" cy="762978"/>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How common is placement stress among student nurses?</a:t>
          </a:r>
        </a:p>
      </dsp:txBody>
      <dsp:txXfrm>
        <a:off x="1208384" y="1825750"/>
        <a:ext cx="6004870" cy="718284"/>
      </dsp:txXfrm>
    </dsp:sp>
    <dsp:sp modelId="{D588E512-00ED-4827-B1F2-A06D96F4CEEA}">
      <dsp:nvSpPr>
        <dsp:cNvPr id="0" name=""/>
        <dsp:cNvSpPr/>
      </dsp:nvSpPr>
      <dsp:spPr>
        <a:xfrm>
          <a:off x="1783515" y="2705105"/>
          <a:ext cx="7134060" cy="762978"/>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How common is placement stress and what are students' experiences of it?</a:t>
          </a:r>
        </a:p>
      </dsp:txBody>
      <dsp:txXfrm>
        <a:off x="1805862" y="2727452"/>
        <a:ext cx="5995953" cy="718284"/>
      </dsp:txXfrm>
    </dsp:sp>
    <dsp:sp modelId="{EB4D9FE1-2426-4824-BD9F-C04CB250148D}">
      <dsp:nvSpPr>
        <dsp:cNvPr id="0" name=""/>
        <dsp:cNvSpPr/>
      </dsp:nvSpPr>
      <dsp:spPr>
        <a:xfrm>
          <a:off x="6638124" y="584372"/>
          <a:ext cx="495936" cy="495936"/>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6749710" y="584372"/>
        <a:ext cx="272764" cy="373192"/>
      </dsp:txXfrm>
    </dsp:sp>
    <dsp:sp modelId="{34E35B09-341D-4501-9120-E0CB16DAD8FA}">
      <dsp:nvSpPr>
        <dsp:cNvPr id="0" name=""/>
        <dsp:cNvSpPr/>
      </dsp:nvSpPr>
      <dsp:spPr>
        <a:xfrm>
          <a:off x="7235602" y="1486073"/>
          <a:ext cx="495936" cy="495936"/>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7347188" y="1486073"/>
        <a:ext cx="272764" cy="373192"/>
      </dsp:txXfrm>
    </dsp:sp>
    <dsp:sp modelId="{C29E3899-F4C2-47B2-9445-997F45313D1F}">
      <dsp:nvSpPr>
        <dsp:cNvPr id="0" name=""/>
        <dsp:cNvSpPr/>
      </dsp:nvSpPr>
      <dsp:spPr>
        <a:xfrm>
          <a:off x="7824162" y="2387775"/>
          <a:ext cx="495936" cy="495936"/>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7935748" y="2387775"/>
        <a:ext cx="272764" cy="3731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F1DDB5-5902-47B7-A1F9-0D04DF235CB9}">
      <dsp:nvSpPr>
        <dsp:cNvPr id="0" name=""/>
        <dsp:cNvSpPr/>
      </dsp:nvSpPr>
      <dsp:spPr>
        <a:xfrm>
          <a:off x="0" y="633592"/>
          <a:ext cx="5943599" cy="123376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a:t>What are nursing students' experiences of placement?</a:t>
          </a:r>
        </a:p>
      </dsp:txBody>
      <dsp:txXfrm>
        <a:off x="60227" y="693819"/>
        <a:ext cx="5823145" cy="1113311"/>
      </dsp:txXfrm>
    </dsp:sp>
    <dsp:sp modelId="{49B0D481-4F05-45A0-B5F0-CFA2DEAD3899}">
      <dsp:nvSpPr>
        <dsp:cNvPr id="0" name=""/>
        <dsp:cNvSpPr/>
      </dsp:nvSpPr>
      <dsp:spPr>
        <a:xfrm>
          <a:off x="0" y="1973917"/>
          <a:ext cx="5943599" cy="1233765"/>
        </a:xfrm>
        <a:prstGeom prst="roundRect">
          <a:avLst/>
        </a:prstGeom>
        <a:solidFill>
          <a:schemeClr val="accent2">
            <a:hueOff val="-343715"/>
            <a:satOff val="2660"/>
            <a:lumOff val="2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a:t>Methodology: Qualitative</a:t>
          </a:r>
        </a:p>
      </dsp:txBody>
      <dsp:txXfrm>
        <a:off x="60227" y="2034144"/>
        <a:ext cx="5823145" cy="1113311"/>
      </dsp:txXfrm>
    </dsp:sp>
    <dsp:sp modelId="{E0E34E2E-1088-4DD2-8D3F-EAB6F4D6CE9D}">
      <dsp:nvSpPr>
        <dsp:cNvPr id="0" name=""/>
        <dsp:cNvSpPr/>
      </dsp:nvSpPr>
      <dsp:spPr>
        <a:xfrm>
          <a:off x="0" y="3314242"/>
          <a:ext cx="5943599" cy="1233765"/>
        </a:xfrm>
        <a:prstGeom prst="roundRect">
          <a:avLst/>
        </a:prstGeom>
        <a:solidFill>
          <a:schemeClr val="accent2">
            <a:hueOff val="-687429"/>
            <a:satOff val="5320"/>
            <a:lumOff val="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a:t>Method: Interviews</a:t>
          </a:r>
        </a:p>
      </dsp:txBody>
      <dsp:txXfrm>
        <a:off x="60227" y="3374469"/>
        <a:ext cx="5823145" cy="111331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E74179-9AF3-45F4-8998-48F8610108E1}">
      <dsp:nvSpPr>
        <dsp:cNvPr id="0" name=""/>
        <dsp:cNvSpPr/>
      </dsp:nvSpPr>
      <dsp:spPr>
        <a:xfrm>
          <a:off x="0" y="632"/>
          <a:ext cx="5943599" cy="14800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333CDE-4B4E-4D52-90B7-F9B467CA77C6}">
      <dsp:nvSpPr>
        <dsp:cNvPr id="0" name=""/>
        <dsp:cNvSpPr/>
      </dsp:nvSpPr>
      <dsp:spPr>
        <a:xfrm>
          <a:off x="447728" y="333654"/>
          <a:ext cx="814052" cy="81405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866C684-203D-47ED-AF8B-E7A49F73837F}">
      <dsp:nvSpPr>
        <dsp:cNvPr id="0" name=""/>
        <dsp:cNvSpPr/>
      </dsp:nvSpPr>
      <dsp:spPr>
        <a:xfrm>
          <a:off x="1709510" y="632"/>
          <a:ext cx="4234088" cy="14800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643" tIns="156643" rIns="156643" bIns="156643" numCol="1" spcCol="1270" anchor="ctr" anchorCtr="0">
          <a:noAutofit/>
        </a:bodyPr>
        <a:lstStyle/>
        <a:p>
          <a:pPr marL="0" lvl="0" indent="0" algn="l" defTabSz="1111250">
            <a:lnSpc>
              <a:spcPct val="90000"/>
            </a:lnSpc>
            <a:spcBef>
              <a:spcPct val="0"/>
            </a:spcBef>
            <a:spcAft>
              <a:spcPct val="35000"/>
            </a:spcAft>
            <a:buNone/>
          </a:pPr>
          <a:r>
            <a:rPr lang="en-US" sz="2500" kern="1200"/>
            <a:t>For your own topics: </a:t>
          </a:r>
        </a:p>
      </dsp:txBody>
      <dsp:txXfrm>
        <a:off x="1709510" y="632"/>
        <a:ext cx="4234088" cy="1480095"/>
      </dsp:txXfrm>
    </dsp:sp>
    <dsp:sp modelId="{E7218C36-04FD-4A02-8EDE-F1FDA3C66A43}">
      <dsp:nvSpPr>
        <dsp:cNvPr id="0" name=""/>
        <dsp:cNvSpPr/>
      </dsp:nvSpPr>
      <dsp:spPr>
        <a:xfrm>
          <a:off x="0" y="1850752"/>
          <a:ext cx="5943599" cy="14800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9E8A1F-6B33-4F21-9F70-7BBA41005D8B}">
      <dsp:nvSpPr>
        <dsp:cNvPr id="0" name=""/>
        <dsp:cNvSpPr/>
      </dsp:nvSpPr>
      <dsp:spPr>
        <a:xfrm>
          <a:off x="447728" y="2183773"/>
          <a:ext cx="814052" cy="81405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E11A9D7-C031-42E5-AA92-F0A0A5830ABD}">
      <dsp:nvSpPr>
        <dsp:cNvPr id="0" name=""/>
        <dsp:cNvSpPr/>
      </dsp:nvSpPr>
      <dsp:spPr>
        <a:xfrm>
          <a:off x="1709510" y="1850752"/>
          <a:ext cx="4234088" cy="14800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643" tIns="156643" rIns="156643" bIns="156643" numCol="1" spcCol="1270" anchor="ctr" anchorCtr="0">
          <a:noAutofit/>
        </a:bodyPr>
        <a:lstStyle/>
        <a:p>
          <a:pPr marL="0" lvl="0" indent="0" algn="l" defTabSz="1111250">
            <a:lnSpc>
              <a:spcPct val="90000"/>
            </a:lnSpc>
            <a:spcBef>
              <a:spcPct val="0"/>
            </a:spcBef>
            <a:spcAft>
              <a:spcPct val="35000"/>
            </a:spcAft>
            <a:buNone/>
          </a:pPr>
          <a:r>
            <a:rPr lang="en-US" sz="2500" kern="1200"/>
            <a:t>What question are you asking? </a:t>
          </a:r>
        </a:p>
      </dsp:txBody>
      <dsp:txXfrm>
        <a:off x="1709510" y="1850752"/>
        <a:ext cx="4234088" cy="1480095"/>
      </dsp:txXfrm>
    </dsp:sp>
    <dsp:sp modelId="{5E20E898-3EC1-4D18-9943-67CD95F17840}">
      <dsp:nvSpPr>
        <dsp:cNvPr id="0" name=""/>
        <dsp:cNvSpPr/>
      </dsp:nvSpPr>
      <dsp:spPr>
        <a:xfrm>
          <a:off x="0" y="3700871"/>
          <a:ext cx="5943599" cy="14800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CA2FD4-EC7D-48E8-81C9-F5C1A4A51BF4}">
      <dsp:nvSpPr>
        <dsp:cNvPr id="0" name=""/>
        <dsp:cNvSpPr/>
      </dsp:nvSpPr>
      <dsp:spPr>
        <a:xfrm>
          <a:off x="447728" y="4033893"/>
          <a:ext cx="814052" cy="81405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0972E2F-C195-456D-A117-9CB35550156C}">
      <dsp:nvSpPr>
        <dsp:cNvPr id="0" name=""/>
        <dsp:cNvSpPr/>
      </dsp:nvSpPr>
      <dsp:spPr>
        <a:xfrm>
          <a:off x="1709510" y="3700871"/>
          <a:ext cx="4234088" cy="14800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643" tIns="156643" rIns="156643" bIns="156643" numCol="1" spcCol="1270" anchor="ctr" anchorCtr="0">
          <a:noAutofit/>
        </a:bodyPr>
        <a:lstStyle/>
        <a:p>
          <a:pPr marL="0" lvl="0" indent="0" algn="l" defTabSz="1111250">
            <a:lnSpc>
              <a:spcPct val="90000"/>
            </a:lnSpc>
            <a:spcBef>
              <a:spcPct val="0"/>
            </a:spcBef>
            <a:spcAft>
              <a:spcPct val="35000"/>
            </a:spcAft>
            <a:buNone/>
          </a:pPr>
          <a:r>
            <a:rPr lang="en-US" sz="2500" kern="1200"/>
            <a:t>What information do you need? </a:t>
          </a:r>
        </a:p>
      </dsp:txBody>
      <dsp:txXfrm>
        <a:off x="1709510" y="3700871"/>
        <a:ext cx="4234088" cy="148009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85A473-0DB9-4E35-8E09-94F8C000828E}">
      <dsp:nvSpPr>
        <dsp:cNvPr id="0" name=""/>
        <dsp:cNvSpPr/>
      </dsp:nvSpPr>
      <dsp:spPr>
        <a:xfrm>
          <a:off x="0" y="1949"/>
          <a:ext cx="5943599" cy="25096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l" defTabSz="2444750">
            <a:lnSpc>
              <a:spcPct val="90000"/>
            </a:lnSpc>
            <a:spcBef>
              <a:spcPct val="0"/>
            </a:spcBef>
            <a:spcAft>
              <a:spcPct val="35000"/>
            </a:spcAft>
            <a:buNone/>
          </a:pPr>
          <a:r>
            <a:rPr lang="en-US" sz="5500" kern="1200"/>
            <a:t>How do people experience things? </a:t>
          </a:r>
        </a:p>
      </dsp:txBody>
      <dsp:txXfrm>
        <a:off x="122511" y="124460"/>
        <a:ext cx="5698577" cy="2264628"/>
      </dsp:txXfrm>
    </dsp:sp>
    <dsp:sp modelId="{37C70DC8-4110-4017-8CEC-E25318480516}">
      <dsp:nvSpPr>
        <dsp:cNvPr id="0" name=""/>
        <dsp:cNvSpPr/>
      </dsp:nvSpPr>
      <dsp:spPr>
        <a:xfrm>
          <a:off x="0" y="2670000"/>
          <a:ext cx="5943599" cy="2509650"/>
        </a:xfrm>
        <a:prstGeom prst="roundRect">
          <a:avLst/>
        </a:prstGeom>
        <a:solidFill>
          <a:schemeClr val="accent2">
            <a:hueOff val="-687429"/>
            <a:satOff val="5320"/>
            <a:lumOff val="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l" defTabSz="2444750">
            <a:lnSpc>
              <a:spcPct val="90000"/>
            </a:lnSpc>
            <a:spcBef>
              <a:spcPct val="0"/>
            </a:spcBef>
            <a:spcAft>
              <a:spcPct val="35000"/>
            </a:spcAft>
            <a:buNone/>
          </a:pPr>
          <a:r>
            <a:rPr lang="en-US" sz="5500" kern="1200"/>
            <a:t>What is qualitative data?</a:t>
          </a:r>
        </a:p>
      </dsp:txBody>
      <dsp:txXfrm>
        <a:off x="122511" y="2792511"/>
        <a:ext cx="5698577" cy="226462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E92433-A96B-42CA-9DC7-F6A83CE507EC}">
      <dsp:nvSpPr>
        <dsp:cNvPr id="0" name=""/>
        <dsp:cNvSpPr/>
      </dsp:nvSpPr>
      <dsp:spPr>
        <a:xfrm>
          <a:off x="0" y="36599"/>
          <a:ext cx="5943599" cy="11583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l" defTabSz="2444750">
            <a:lnSpc>
              <a:spcPct val="90000"/>
            </a:lnSpc>
            <a:spcBef>
              <a:spcPct val="0"/>
            </a:spcBef>
            <a:spcAft>
              <a:spcPct val="35000"/>
            </a:spcAft>
            <a:buNone/>
          </a:pPr>
          <a:r>
            <a:rPr lang="en-US" sz="5500" kern="1200"/>
            <a:t>Words</a:t>
          </a:r>
        </a:p>
      </dsp:txBody>
      <dsp:txXfrm>
        <a:off x="56544" y="93143"/>
        <a:ext cx="5830511" cy="1045212"/>
      </dsp:txXfrm>
    </dsp:sp>
    <dsp:sp modelId="{5601211C-0144-4416-AD13-B82C6F96A7E3}">
      <dsp:nvSpPr>
        <dsp:cNvPr id="0" name=""/>
        <dsp:cNvSpPr/>
      </dsp:nvSpPr>
      <dsp:spPr>
        <a:xfrm>
          <a:off x="0" y="1353299"/>
          <a:ext cx="5943599" cy="1158300"/>
        </a:xfrm>
        <a:prstGeom prst="roundRect">
          <a:avLst/>
        </a:prstGeom>
        <a:solidFill>
          <a:schemeClr val="accent2">
            <a:hueOff val="-229143"/>
            <a:satOff val="1773"/>
            <a:lumOff val="163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l" defTabSz="2444750">
            <a:lnSpc>
              <a:spcPct val="90000"/>
            </a:lnSpc>
            <a:spcBef>
              <a:spcPct val="0"/>
            </a:spcBef>
            <a:spcAft>
              <a:spcPct val="35000"/>
            </a:spcAft>
            <a:buNone/>
          </a:pPr>
          <a:r>
            <a:rPr lang="en-US" sz="5500" kern="1200"/>
            <a:t>Meanings</a:t>
          </a:r>
        </a:p>
      </dsp:txBody>
      <dsp:txXfrm>
        <a:off x="56544" y="1409843"/>
        <a:ext cx="5830511" cy="1045212"/>
      </dsp:txXfrm>
    </dsp:sp>
    <dsp:sp modelId="{60FDB12C-B14C-4394-8220-031E89F1F163}">
      <dsp:nvSpPr>
        <dsp:cNvPr id="0" name=""/>
        <dsp:cNvSpPr/>
      </dsp:nvSpPr>
      <dsp:spPr>
        <a:xfrm>
          <a:off x="0" y="2669999"/>
          <a:ext cx="5943599" cy="1158300"/>
        </a:xfrm>
        <a:prstGeom prst="roundRect">
          <a:avLst/>
        </a:prstGeom>
        <a:solidFill>
          <a:schemeClr val="accent2">
            <a:hueOff val="-458286"/>
            <a:satOff val="3547"/>
            <a:lumOff val="32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l" defTabSz="2444750">
            <a:lnSpc>
              <a:spcPct val="90000"/>
            </a:lnSpc>
            <a:spcBef>
              <a:spcPct val="0"/>
            </a:spcBef>
            <a:spcAft>
              <a:spcPct val="35000"/>
            </a:spcAft>
            <a:buNone/>
          </a:pPr>
          <a:r>
            <a:rPr lang="en-US" sz="5500" kern="1200"/>
            <a:t>Experiences</a:t>
          </a:r>
        </a:p>
      </dsp:txBody>
      <dsp:txXfrm>
        <a:off x="56544" y="2726543"/>
        <a:ext cx="5830511" cy="1045212"/>
      </dsp:txXfrm>
    </dsp:sp>
    <dsp:sp modelId="{EF7379E6-FDA8-4BBF-AD49-D4AD21BC8F65}">
      <dsp:nvSpPr>
        <dsp:cNvPr id="0" name=""/>
        <dsp:cNvSpPr/>
      </dsp:nvSpPr>
      <dsp:spPr>
        <a:xfrm>
          <a:off x="0" y="3986700"/>
          <a:ext cx="5943599" cy="1158300"/>
        </a:xfrm>
        <a:prstGeom prst="roundRect">
          <a:avLst/>
        </a:prstGeom>
        <a:solidFill>
          <a:schemeClr val="accent2">
            <a:hueOff val="-687429"/>
            <a:satOff val="5320"/>
            <a:lumOff val="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l" defTabSz="2444750">
            <a:lnSpc>
              <a:spcPct val="90000"/>
            </a:lnSpc>
            <a:spcBef>
              <a:spcPct val="0"/>
            </a:spcBef>
            <a:spcAft>
              <a:spcPct val="35000"/>
            </a:spcAft>
            <a:buNone/>
          </a:pPr>
          <a:r>
            <a:rPr lang="en-US" sz="5500" kern="1200"/>
            <a:t>Perspectives</a:t>
          </a:r>
        </a:p>
      </dsp:txBody>
      <dsp:txXfrm>
        <a:off x="56544" y="4043244"/>
        <a:ext cx="5830511" cy="104521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7E05A6-8C93-4189-8352-74CC6E03C54E}">
      <dsp:nvSpPr>
        <dsp:cNvPr id="0" name=""/>
        <dsp:cNvSpPr/>
      </dsp:nvSpPr>
      <dsp:spPr>
        <a:xfrm>
          <a:off x="0" y="35925"/>
          <a:ext cx="5943599" cy="161108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US" sz="4800" kern="1200"/>
            <a:t>Interviews</a:t>
          </a:r>
        </a:p>
      </dsp:txBody>
      <dsp:txXfrm>
        <a:off x="78647" y="114572"/>
        <a:ext cx="5786305" cy="1453795"/>
      </dsp:txXfrm>
    </dsp:sp>
    <dsp:sp modelId="{79245A5F-E50B-4A6B-BCFA-F0FF7BDF9A34}">
      <dsp:nvSpPr>
        <dsp:cNvPr id="0" name=""/>
        <dsp:cNvSpPr/>
      </dsp:nvSpPr>
      <dsp:spPr>
        <a:xfrm>
          <a:off x="0" y="1785255"/>
          <a:ext cx="5943599" cy="1611089"/>
        </a:xfrm>
        <a:prstGeom prst="roundRect">
          <a:avLst/>
        </a:prstGeom>
        <a:solidFill>
          <a:schemeClr val="accent2">
            <a:hueOff val="-343715"/>
            <a:satOff val="2660"/>
            <a:lumOff val="2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US" sz="4800" kern="1200"/>
            <a:t>Focus Groups</a:t>
          </a:r>
        </a:p>
      </dsp:txBody>
      <dsp:txXfrm>
        <a:off x="78647" y="1863902"/>
        <a:ext cx="5786305" cy="1453795"/>
      </dsp:txXfrm>
    </dsp:sp>
    <dsp:sp modelId="{6B792A21-9173-4BF9-BE86-B62C2257EC09}">
      <dsp:nvSpPr>
        <dsp:cNvPr id="0" name=""/>
        <dsp:cNvSpPr/>
      </dsp:nvSpPr>
      <dsp:spPr>
        <a:xfrm>
          <a:off x="0" y="3534585"/>
          <a:ext cx="5943599" cy="1611089"/>
        </a:xfrm>
        <a:prstGeom prst="roundRect">
          <a:avLst/>
        </a:prstGeom>
        <a:solidFill>
          <a:schemeClr val="accent2">
            <a:hueOff val="-687429"/>
            <a:satOff val="5320"/>
            <a:lumOff val="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US" sz="4800" kern="1200"/>
            <a:t>Open-ended questioning</a:t>
          </a:r>
        </a:p>
      </dsp:txBody>
      <dsp:txXfrm>
        <a:off x="78647" y="3613232"/>
        <a:ext cx="5786305" cy="145379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9B520A-49F9-4DCB-BE2D-83EADBC80518}">
      <dsp:nvSpPr>
        <dsp:cNvPr id="0" name=""/>
        <dsp:cNvSpPr/>
      </dsp:nvSpPr>
      <dsp:spPr>
        <a:xfrm>
          <a:off x="0" y="34440"/>
          <a:ext cx="5943599" cy="120041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What might be the strengths of this methodology? </a:t>
          </a:r>
        </a:p>
      </dsp:txBody>
      <dsp:txXfrm>
        <a:off x="58600" y="93040"/>
        <a:ext cx="5826399" cy="1083219"/>
      </dsp:txXfrm>
    </dsp:sp>
    <dsp:sp modelId="{B7E2EB5C-07E8-4CD6-8239-D093D076B951}">
      <dsp:nvSpPr>
        <dsp:cNvPr id="0" name=""/>
        <dsp:cNvSpPr/>
      </dsp:nvSpPr>
      <dsp:spPr>
        <a:xfrm>
          <a:off x="0" y="1338540"/>
          <a:ext cx="5943599" cy="1200419"/>
        </a:xfrm>
        <a:prstGeom prst="roundRect">
          <a:avLst/>
        </a:prstGeom>
        <a:solidFill>
          <a:schemeClr val="accent2">
            <a:hueOff val="-229143"/>
            <a:satOff val="1773"/>
            <a:lumOff val="163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Rich detail</a:t>
          </a:r>
        </a:p>
      </dsp:txBody>
      <dsp:txXfrm>
        <a:off x="58600" y="1397140"/>
        <a:ext cx="5826399" cy="1083219"/>
      </dsp:txXfrm>
    </dsp:sp>
    <dsp:sp modelId="{8B2947CB-B6D0-4A66-ACF2-3ADEE5AEE700}">
      <dsp:nvSpPr>
        <dsp:cNvPr id="0" name=""/>
        <dsp:cNvSpPr/>
      </dsp:nvSpPr>
      <dsp:spPr>
        <a:xfrm>
          <a:off x="0" y="2642640"/>
          <a:ext cx="5943599" cy="1200419"/>
        </a:xfrm>
        <a:prstGeom prst="roundRect">
          <a:avLst/>
        </a:prstGeom>
        <a:solidFill>
          <a:schemeClr val="accent2">
            <a:hueOff val="-458286"/>
            <a:satOff val="3547"/>
            <a:lumOff val="32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Personal experiences</a:t>
          </a:r>
        </a:p>
      </dsp:txBody>
      <dsp:txXfrm>
        <a:off x="58600" y="2701240"/>
        <a:ext cx="5826399" cy="1083219"/>
      </dsp:txXfrm>
    </dsp:sp>
    <dsp:sp modelId="{1662DA4E-1BE3-49D6-A8B6-242A2F7C10F4}">
      <dsp:nvSpPr>
        <dsp:cNvPr id="0" name=""/>
        <dsp:cNvSpPr/>
      </dsp:nvSpPr>
      <dsp:spPr>
        <a:xfrm>
          <a:off x="0" y="3946740"/>
          <a:ext cx="5943599" cy="1200419"/>
        </a:xfrm>
        <a:prstGeom prst="roundRect">
          <a:avLst/>
        </a:prstGeom>
        <a:solidFill>
          <a:schemeClr val="accent2">
            <a:hueOff val="-687429"/>
            <a:satOff val="5320"/>
            <a:lumOff val="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Deeper understanding</a:t>
          </a:r>
        </a:p>
      </dsp:txBody>
      <dsp:txXfrm>
        <a:off x="58600" y="4005340"/>
        <a:ext cx="5826399" cy="108321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214C08-398A-4979-A64B-DF3F8D69079C}">
      <dsp:nvSpPr>
        <dsp:cNvPr id="0" name=""/>
        <dsp:cNvSpPr/>
      </dsp:nvSpPr>
      <dsp:spPr>
        <a:xfrm>
          <a:off x="890248" y="609215"/>
          <a:ext cx="1260509" cy="126050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65ABEC-9EC9-439B-B4F8-7E3B214299B9}">
      <dsp:nvSpPr>
        <dsp:cNvPr id="0" name=""/>
        <dsp:cNvSpPr/>
      </dsp:nvSpPr>
      <dsp:spPr>
        <a:xfrm>
          <a:off x="1158881" y="877848"/>
          <a:ext cx="723243" cy="72324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43A2A92-6178-4C83-9924-84DED97932E8}">
      <dsp:nvSpPr>
        <dsp:cNvPr id="0" name=""/>
        <dsp:cNvSpPr/>
      </dsp:nvSpPr>
      <dsp:spPr>
        <a:xfrm>
          <a:off x="487298" y="2262343"/>
          <a:ext cx="206640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US" sz="2000" kern="1200"/>
            <a:t>Numbers</a:t>
          </a:r>
        </a:p>
      </dsp:txBody>
      <dsp:txXfrm>
        <a:off x="487298" y="2262343"/>
        <a:ext cx="2066409" cy="720000"/>
      </dsp:txXfrm>
    </dsp:sp>
    <dsp:sp modelId="{40E359EA-C264-43F4-AB30-EE7CD90FA6FC}">
      <dsp:nvSpPr>
        <dsp:cNvPr id="0" name=""/>
        <dsp:cNvSpPr/>
      </dsp:nvSpPr>
      <dsp:spPr>
        <a:xfrm>
          <a:off x="3318279" y="609215"/>
          <a:ext cx="1260509" cy="126050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53A9A4-8A12-4DCE-A207-145E2FB121A7}">
      <dsp:nvSpPr>
        <dsp:cNvPr id="0" name=""/>
        <dsp:cNvSpPr/>
      </dsp:nvSpPr>
      <dsp:spPr>
        <a:xfrm>
          <a:off x="3586912" y="877848"/>
          <a:ext cx="723243" cy="72324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5B2D1E5-98F1-473B-83D8-B32DF9F36BF7}">
      <dsp:nvSpPr>
        <dsp:cNvPr id="0" name=""/>
        <dsp:cNvSpPr/>
      </dsp:nvSpPr>
      <dsp:spPr>
        <a:xfrm>
          <a:off x="2915329" y="2262343"/>
          <a:ext cx="206640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US" sz="2000" kern="1200"/>
            <a:t>Measurement</a:t>
          </a:r>
        </a:p>
      </dsp:txBody>
      <dsp:txXfrm>
        <a:off x="2915329" y="2262343"/>
        <a:ext cx="2066409" cy="720000"/>
      </dsp:txXfrm>
    </dsp:sp>
    <dsp:sp modelId="{3FF157AC-1C3B-4010-B6C6-86F776F330FF}">
      <dsp:nvSpPr>
        <dsp:cNvPr id="0" name=""/>
        <dsp:cNvSpPr/>
      </dsp:nvSpPr>
      <dsp:spPr>
        <a:xfrm>
          <a:off x="5746310" y="609215"/>
          <a:ext cx="1260509" cy="126050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5CB76F-BA19-4714-838A-286B4DDA9782}">
      <dsp:nvSpPr>
        <dsp:cNvPr id="0" name=""/>
        <dsp:cNvSpPr/>
      </dsp:nvSpPr>
      <dsp:spPr>
        <a:xfrm>
          <a:off x="6014943" y="877848"/>
          <a:ext cx="723243" cy="72324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71B446-27AA-44A1-8A9B-192B3C572F1D}">
      <dsp:nvSpPr>
        <dsp:cNvPr id="0" name=""/>
        <dsp:cNvSpPr/>
      </dsp:nvSpPr>
      <dsp:spPr>
        <a:xfrm>
          <a:off x="5343360" y="2262343"/>
          <a:ext cx="206640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US" sz="2000" kern="1200"/>
            <a:t>Statistics</a:t>
          </a:r>
        </a:p>
      </dsp:txBody>
      <dsp:txXfrm>
        <a:off x="5343360" y="2262343"/>
        <a:ext cx="2066409" cy="720000"/>
      </dsp:txXfrm>
    </dsp:sp>
    <dsp:sp modelId="{0DDB72E8-2539-4E83-A93E-F8F8CC17CA95}">
      <dsp:nvSpPr>
        <dsp:cNvPr id="0" name=""/>
        <dsp:cNvSpPr/>
      </dsp:nvSpPr>
      <dsp:spPr>
        <a:xfrm>
          <a:off x="8174341" y="609215"/>
          <a:ext cx="1260509" cy="1260509"/>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3F0B84-8F24-4F92-A075-F002E0313333}">
      <dsp:nvSpPr>
        <dsp:cNvPr id="0" name=""/>
        <dsp:cNvSpPr/>
      </dsp:nvSpPr>
      <dsp:spPr>
        <a:xfrm>
          <a:off x="8442974" y="877848"/>
          <a:ext cx="723243" cy="72324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2BCC26D-BD5B-4C73-B5ED-3AA5335111B7}">
      <dsp:nvSpPr>
        <dsp:cNvPr id="0" name=""/>
        <dsp:cNvSpPr/>
      </dsp:nvSpPr>
      <dsp:spPr>
        <a:xfrm>
          <a:off x="7771391" y="2262343"/>
          <a:ext cx="206640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US" sz="2000" kern="1200"/>
            <a:t>Trends</a:t>
          </a:r>
        </a:p>
      </dsp:txBody>
      <dsp:txXfrm>
        <a:off x="7771391" y="2262343"/>
        <a:ext cx="2066409" cy="72000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035F8D-8722-45F1-A02B-8004195B176F}">
      <dsp:nvSpPr>
        <dsp:cNvPr id="0" name=""/>
        <dsp:cNvSpPr/>
      </dsp:nvSpPr>
      <dsp:spPr>
        <a:xfrm>
          <a:off x="0" y="35925"/>
          <a:ext cx="5943599" cy="161108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US" sz="4800" kern="1200"/>
            <a:t>Surveys</a:t>
          </a:r>
        </a:p>
      </dsp:txBody>
      <dsp:txXfrm>
        <a:off x="78647" y="114572"/>
        <a:ext cx="5786305" cy="1453795"/>
      </dsp:txXfrm>
    </dsp:sp>
    <dsp:sp modelId="{0233201E-3DD3-446E-B1DF-529FD17263A0}">
      <dsp:nvSpPr>
        <dsp:cNvPr id="0" name=""/>
        <dsp:cNvSpPr/>
      </dsp:nvSpPr>
      <dsp:spPr>
        <a:xfrm>
          <a:off x="0" y="1785255"/>
          <a:ext cx="5943599" cy="1611089"/>
        </a:xfrm>
        <a:prstGeom prst="roundRect">
          <a:avLst/>
        </a:prstGeom>
        <a:solidFill>
          <a:schemeClr val="accent2">
            <a:hueOff val="-343715"/>
            <a:satOff val="2660"/>
            <a:lumOff val="2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US" sz="4800" kern="1200"/>
            <a:t>Questionnaires</a:t>
          </a:r>
        </a:p>
      </dsp:txBody>
      <dsp:txXfrm>
        <a:off x="78647" y="1863902"/>
        <a:ext cx="5786305" cy="1453795"/>
      </dsp:txXfrm>
    </dsp:sp>
    <dsp:sp modelId="{2B22EF4A-8601-4CC4-80E7-4A250F8E81F1}">
      <dsp:nvSpPr>
        <dsp:cNvPr id="0" name=""/>
        <dsp:cNvSpPr/>
      </dsp:nvSpPr>
      <dsp:spPr>
        <a:xfrm>
          <a:off x="0" y="3534585"/>
          <a:ext cx="5943599" cy="1611089"/>
        </a:xfrm>
        <a:prstGeom prst="roundRect">
          <a:avLst/>
        </a:prstGeom>
        <a:solidFill>
          <a:schemeClr val="accent2">
            <a:hueOff val="-687429"/>
            <a:satOff val="5320"/>
            <a:lumOff val="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US" sz="4800" kern="1200"/>
            <a:t>Using existing datasets</a:t>
          </a:r>
        </a:p>
      </dsp:txBody>
      <dsp:txXfrm>
        <a:off x="78647" y="3613232"/>
        <a:ext cx="5786305" cy="145379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F64FD0-3D96-4649-9636-C1A5A66AD64A}">
      <dsp:nvSpPr>
        <dsp:cNvPr id="0" name=""/>
        <dsp:cNvSpPr/>
      </dsp:nvSpPr>
      <dsp:spPr>
        <a:xfrm>
          <a:off x="0" y="34440"/>
          <a:ext cx="5943599" cy="120041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What might be the strengths of this methodology? </a:t>
          </a:r>
        </a:p>
      </dsp:txBody>
      <dsp:txXfrm>
        <a:off x="58600" y="93040"/>
        <a:ext cx="5826399" cy="1083219"/>
      </dsp:txXfrm>
    </dsp:sp>
    <dsp:sp modelId="{95A4575B-ADD6-4E6E-B878-55BEC356696F}">
      <dsp:nvSpPr>
        <dsp:cNvPr id="0" name=""/>
        <dsp:cNvSpPr/>
      </dsp:nvSpPr>
      <dsp:spPr>
        <a:xfrm>
          <a:off x="0" y="1338540"/>
          <a:ext cx="5943599" cy="1200419"/>
        </a:xfrm>
        <a:prstGeom prst="roundRect">
          <a:avLst/>
        </a:prstGeom>
        <a:solidFill>
          <a:schemeClr val="accent2">
            <a:hueOff val="-229143"/>
            <a:satOff val="1773"/>
            <a:lumOff val="163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Large samples</a:t>
          </a:r>
        </a:p>
      </dsp:txBody>
      <dsp:txXfrm>
        <a:off x="58600" y="1397140"/>
        <a:ext cx="5826399" cy="1083219"/>
      </dsp:txXfrm>
    </dsp:sp>
    <dsp:sp modelId="{A257FC93-9EC7-43D6-B8C9-77BD48E1A8F4}">
      <dsp:nvSpPr>
        <dsp:cNvPr id="0" name=""/>
        <dsp:cNvSpPr/>
      </dsp:nvSpPr>
      <dsp:spPr>
        <a:xfrm>
          <a:off x="0" y="2642640"/>
          <a:ext cx="5943599" cy="1200419"/>
        </a:xfrm>
        <a:prstGeom prst="roundRect">
          <a:avLst/>
        </a:prstGeom>
        <a:solidFill>
          <a:schemeClr val="accent2">
            <a:hueOff val="-458286"/>
            <a:satOff val="3547"/>
            <a:lumOff val="32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Easier comparisons</a:t>
          </a:r>
        </a:p>
      </dsp:txBody>
      <dsp:txXfrm>
        <a:off x="58600" y="2701240"/>
        <a:ext cx="5826399" cy="1083219"/>
      </dsp:txXfrm>
    </dsp:sp>
    <dsp:sp modelId="{3AB30F7D-34EA-42AD-9DFF-9D1611F37F76}">
      <dsp:nvSpPr>
        <dsp:cNvPr id="0" name=""/>
        <dsp:cNvSpPr/>
      </dsp:nvSpPr>
      <dsp:spPr>
        <a:xfrm>
          <a:off x="0" y="3946740"/>
          <a:ext cx="5943599" cy="1200419"/>
        </a:xfrm>
        <a:prstGeom prst="roundRect">
          <a:avLst/>
        </a:prstGeom>
        <a:solidFill>
          <a:schemeClr val="accent2">
            <a:hueOff val="-687429"/>
            <a:satOff val="5320"/>
            <a:lumOff val="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Identifies patterns</a:t>
          </a:r>
        </a:p>
      </dsp:txBody>
      <dsp:txXfrm>
        <a:off x="58600" y="4005340"/>
        <a:ext cx="5826399" cy="108321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0469DA-EC38-4E3E-B67B-4333A9FCEE2C}">
      <dsp:nvSpPr>
        <dsp:cNvPr id="0" name=""/>
        <dsp:cNvSpPr/>
      </dsp:nvSpPr>
      <dsp:spPr>
        <a:xfrm>
          <a:off x="0" y="474899"/>
          <a:ext cx="5943599" cy="13338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US" sz="4000" kern="1200"/>
            <a:t>75% of nursing students reported moderate stress.</a:t>
          </a:r>
        </a:p>
      </dsp:txBody>
      <dsp:txXfrm>
        <a:off x="65111" y="540010"/>
        <a:ext cx="5813377" cy="1203578"/>
      </dsp:txXfrm>
    </dsp:sp>
    <dsp:sp modelId="{E3619680-CB48-4150-94EE-583972879D18}">
      <dsp:nvSpPr>
        <dsp:cNvPr id="0" name=""/>
        <dsp:cNvSpPr/>
      </dsp:nvSpPr>
      <dsp:spPr>
        <a:xfrm>
          <a:off x="0" y="1923900"/>
          <a:ext cx="5943599" cy="1333800"/>
        </a:xfrm>
        <a:prstGeom prst="roundRect">
          <a:avLst/>
        </a:prstGeom>
        <a:solidFill>
          <a:schemeClr val="accent2">
            <a:hueOff val="-343715"/>
            <a:satOff val="2660"/>
            <a:lumOff val="2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US" sz="4000" kern="1200"/>
            <a:t>What does this tell us?</a:t>
          </a:r>
        </a:p>
      </dsp:txBody>
      <dsp:txXfrm>
        <a:off x="65111" y="1989011"/>
        <a:ext cx="5813377" cy="1203578"/>
      </dsp:txXfrm>
    </dsp:sp>
    <dsp:sp modelId="{9B0603A0-857C-4B3D-9CFF-DA93F58222BA}">
      <dsp:nvSpPr>
        <dsp:cNvPr id="0" name=""/>
        <dsp:cNvSpPr/>
      </dsp:nvSpPr>
      <dsp:spPr>
        <a:xfrm>
          <a:off x="0" y="3372900"/>
          <a:ext cx="5943599" cy="1333800"/>
        </a:xfrm>
        <a:prstGeom prst="roundRect">
          <a:avLst/>
        </a:prstGeom>
        <a:solidFill>
          <a:schemeClr val="accent2">
            <a:hueOff val="-687429"/>
            <a:satOff val="5320"/>
            <a:lumOff val="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US" sz="4000" kern="1200"/>
            <a:t>What does it not tell us?</a:t>
          </a:r>
        </a:p>
      </dsp:txBody>
      <dsp:txXfrm>
        <a:off x="65111" y="3438011"/>
        <a:ext cx="5813377" cy="1203578"/>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A1A5EC-09EA-498B-BABA-83B290CA6788}">
      <dsp:nvSpPr>
        <dsp:cNvPr id="0" name=""/>
        <dsp:cNvSpPr/>
      </dsp:nvSpPr>
      <dsp:spPr>
        <a:xfrm>
          <a:off x="0" y="1490"/>
          <a:ext cx="10325100" cy="7554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0385D1-5723-44C2-887B-BA9D69F01E08}">
      <dsp:nvSpPr>
        <dsp:cNvPr id="0" name=""/>
        <dsp:cNvSpPr/>
      </dsp:nvSpPr>
      <dsp:spPr>
        <a:xfrm>
          <a:off x="228535" y="171475"/>
          <a:ext cx="415519" cy="4155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C5ED888-AE55-4561-B273-4FA26C6FF16E}">
      <dsp:nvSpPr>
        <dsp:cNvPr id="0" name=""/>
        <dsp:cNvSpPr/>
      </dsp:nvSpPr>
      <dsp:spPr>
        <a:xfrm>
          <a:off x="872591" y="1490"/>
          <a:ext cx="9452508" cy="7554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956" tIns="79956" rIns="79956" bIns="79956" numCol="1" spcCol="1270" anchor="ctr" anchorCtr="0">
          <a:noAutofit/>
        </a:bodyPr>
        <a:lstStyle/>
        <a:p>
          <a:pPr marL="0" lvl="0" indent="0" algn="l" defTabSz="977900">
            <a:lnSpc>
              <a:spcPct val="90000"/>
            </a:lnSpc>
            <a:spcBef>
              <a:spcPct val="0"/>
            </a:spcBef>
            <a:spcAft>
              <a:spcPct val="35000"/>
            </a:spcAft>
            <a:buNone/>
          </a:pPr>
          <a:r>
            <a:rPr lang="en-US" sz="2200" kern="1200"/>
            <a:t>No prizes for guessing what this involves (again). </a:t>
          </a:r>
        </a:p>
      </dsp:txBody>
      <dsp:txXfrm>
        <a:off x="872591" y="1490"/>
        <a:ext cx="9452508" cy="755490"/>
      </dsp:txXfrm>
    </dsp:sp>
    <dsp:sp modelId="{699FAB72-2822-4733-B592-DD0C50609D0B}">
      <dsp:nvSpPr>
        <dsp:cNvPr id="0" name=""/>
        <dsp:cNvSpPr/>
      </dsp:nvSpPr>
      <dsp:spPr>
        <a:xfrm>
          <a:off x="0" y="945853"/>
          <a:ext cx="10325100" cy="7554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A99B30-88E6-4ECA-89A9-BE128808B9C2}">
      <dsp:nvSpPr>
        <dsp:cNvPr id="0" name=""/>
        <dsp:cNvSpPr/>
      </dsp:nvSpPr>
      <dsp:spPr>
        <a:xfrm>
          <a:off x="228535" y="1115838"/>
          <a:ext cx="415519" cy="4155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449090B-C4B7-49C5-9D51-915D07A42996}">
      <dsp:nvSpPr>
        <dsp:cNvPr id="0" name=""/>
        <dsp:cNvSpPr/>
      </dsp:nvSpPr>
      <dsp:spPr>
        <a:xfrm>
          <a:off x="872591" y="945853"/>
          <a:ext cx="9452508" cy="7554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956" tIns="79956" rIns="79956" bIns="79956" numCol="1" spcCol="1270" anchor="ctr" anchorCtr="0">
          <a:noAutofit/>
        </a:bodyPr>
        <a:lstStyle/>
        <a:p>
          <a:pPr marL="0" lvl="0" indent="0" algn="l" defTabSz="977900">
            <a:lnSpc>
              <a:spcPct val="90000"/>
            </a:lnSpc>
            <a:spcBef>
              <a:spcPct val="0"/>
            </a:spcBef>
            <a:spcAft>
              <a:spcPct val="35000"/>
            </a:spcAft>
            <a:buNone/>
          </a:pPr>
          <a:r>
            <a:rPr lang="en-US" sz="2200" kern="1200"/>
            <a:t>Qualitative and quantitative. </a:t>
          </a:r>
        </a:p>
      </dsp:txBody>
      <dsp:txXfrm>
        <a:off x="872591" y="945853"/>
        <a:ext cx="9452508" cy="755490"/>
      </dsp:txXfrm>
    </dsp:sp>
    <dsp:sp modelId="{1B60FDFF-17A2-465E-A87B-99656B3025BE}">
      <dsp:nvSpPr>
        <dsp:cNvPr id="0" name=""/>
        <dsp:cNvSpPr/>
      </dsp:nvSpPr>
      <dsp:spPr>
        <a:xfrm>
          <a:off x="0" y="1890215"/>
          <a:ext cx="10325100" cy="7554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7B8F4F-98EE-4A44-A93D-C51BBCAF2BA5}">
      <dsp:nvSpPr>
        <dsp:cNvPr id="0" name=""/>
        <dsp:cNvSpPr/>
      </dsp:nvSpPr>
      <dsp:spPr>
        <a:xfrm>
          <a:off x="228535" y="2060201"/>
          <a:ext cx="415519" cy="4155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9BEC9C1-CC02-454E-8C8A-5528905748BF}">
      <dsp:nvSpPr>
        <dsp:cNvPr id="0" name=""/>
        <dsp:cNvSpPr/>
      </dsp:nvSpPr>
      <dsp:spPr>
        <a:xfrm>
          <a:off x="872591" y="1890215"/>
          <a:ext cx="9452508" cy="7554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956" tIns="79956" rIns="79956" bIns="79956" numCol="1" spcCol="1270" anchor="ctr" anchorCtr="0">
          <a:noAutofit/>
        </a:bodyPr>
        <a:lstStyle/>
        <a:p>
          <a:pPr marL="0" lvl="0" indent="0" algn="l" defTabSz="977900">
            <a:lnSpc>
              <a:spcPct val="90000"/>
            </a:lnSpc>
            <a:spcBef>
              <a:spcPct val="0"/>
            </a:spcBef>
            <a:spcAft>
              <a:spcPct val="35000"/>
            </a:spcAft>
            <a:buNone/>
          </a:pPr>
          <a:r>
            <a:rPr lang="en-US" sz="2200" kern="1200"/>
            <a:t>Example: How do students utilise AI and what are their views on it? </a:t>
          </a:r>
        </a:p>
      </dsp:txBody>
      <dsp:txXfrm>
        <a:off x="872591" y="1890215"/>
        <a:ext cx="9452508" cy="755490"/>
      </dsp:txXfrm>
    </dsp:sp>
    <dsp:sp modelId="{491E0DB8-7E54-4930-8568-7E66AD7CE7BC}">
      <dsp:nvSpPr>
        <dsp:cNvPr id="0" name=""/>
        <dsp:cNvSpPr/>
      </dsp:nvSpPr>
      <dsp:spPr>
        <a:xfrm>
          <a:off x="0" y="2834578"/>
          <a:ext cx="10325100" cy="7554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3D96C1-29F4-40A5-9E5A-72B597FDC3DA}">
      <dsp:nvSpPr>
        <dsp:cNvPr id="0" name=""/>
        <dsp:cNvSpPr/>
      </dsp:nvSpPr>
      <dsp:spPr>
        <a:xfrm>
          <a:off x="228535" y="3004563"/>
          <a:ext cx="415519" cy="4155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9F3AC24-6772-45CA-B7DD-C9446D179461}">
      <dsp:nvSpPr>
        <dsp:cNvPr id="0" name=""/>
        <dsp:cNvSpPr/>
      </dsp:nvSpPr>
      <dsp:spPr>
        <a:xfrm>
          <a:off x="872591" y="2834578"/>
          <a:ext cx="9452508" cy="7554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956" tIns="79956" rIns="79956" bIns="79956" numCol="1" spcCol="1270" anchor="ctr" anchorCtr="0">
          <a:noAutofit/>
        </a:bodyPr>
        <a:lstStyle/>
        <a:p>
          <a:pPr marL="0" lvl="0" indent="0" algn="l" defTabSz="977900">
            <a:lnSpc>
              <a:spcPct val="90000"/>
            </a:lnSpc>
            <a:spcBef>
              <a:spcPct val="0"/>
            </a:spcBef>
            <a:spcAft>
              <a:spcPct val="35000"/>
            </a:spcAft>
            <a:buNone/>
          </a:pPr>
          <a:r>
            <a:rPr lang="en-US" sz="2200" kern="1200"/>
            <a:t>What methods could be used here?</a:t>
          </a:r>
        </a:p>
      </dsp:txBody>
      <dsp:txXfrm>
        <a:off x="872591" y="2834578"/>
        <a:ext cx="9452508" cy="75549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3C555F-1A41-4BFB-8838-8BD1BEA6D151}">
      <dsp:nvSpPr>
        <dsp:cNvPr id="0" name=""/>
        <dsp:cNvSpPr/>
      </dsp:nvSpPr>
      <dsp:spPr>
        <a:xfrm>
          <a:off x="0" y="1949"/>
          <a:ext cx="5943599" cy="25096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l" defTabSz="2444750">
            <a:lnSpc>
              <a:spcPct val="90000"/>
            </a:lnSpc>
            <a:spcBef>
              <a:spcPct val="0"/>
            </a:spcBef>
            <a:spcAft>
              <a:spcPct val="35000"/>
            </a:spcAft>
            <a:buNone/>
          </a:pPr>
          <a:r>
            <a:rPr lang="en-US" sz="5500" kern="1200"/>
            <a:t>What are the strengths of this methodology?</a:t>
          </a:r>
        </a:p>
      </dsp:txBody>
      <dsp:txXfrm>
        <a:off x="122511" y="124460"/>
        <a:ext cx="5698577" cy="2264628"/>
      </dsp:txXfrm>
    </dsp:sp>
    <dsp:sp modelId="{B1648551-F2D7-4DC8-9B76-A591FB8289C6}">
      <dsp:nvSpPr>
        <dsp:cNvPr id="0" name=""/>
        <dsp:cNvSpPr/>
      </dsp:nvSpPr>
      <dsp:spPr>
        <a:xfrm>
          <a:off x="0" y="2670000"/>
          <a:ext cx="5943599" cy="2509650"/>
        </a:xfrm>
        <a:prstGeom prst="roundRect">
          <a:avLst/>
        </a:prstGeom>
        <a:solidFill>
          <a:schemeClr val="accent2">
            <a:hueOff val="-687429"/>
            <a:satOff val="5320"/>
            <a:lumOff val="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l" defTabSz="2444750">
            <a:lnSpc>
              <a:spcPct val="90000"/>
            </a:lnSpc>
            <a:spcBef>
              <a:spcPct val="0"/>
            </a:spcBef>
            <a:spcAft>
              <a:spcPct val="35000"/>
            </a:spcAft>
            <a:buNone/>
          </a:pPr>
          <a:r>
            <a:rPr lang="en-US" sz="5500" kern="1200"/>
            <a:t>What are the limitations?</a:t>
          </a:r>
        </a:p>
      </dsp:txBody>
      <dsp:txXfrm>
        <a:off x="122511" y="2792511"/>
        <a:ext cx="5698577" cy="2264628"/>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6DAB6E-9430-451B-AF54-F3CEB07519BA}">
      <dsp:nvSpPr>
        <dsp:cNvPr id="0" name=""/>
        <dsp:cNvSpPr/>
      </dsp:nvSpPr>
      <dsp:spPr>
        <a:xfrm>
          <a:off x="0" y="80013"/>
          <a:ext cx="5943599" cy="93980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Literature reviews</a:t>
          </a:r>
        </a:p>
      </dsp:txBody>
      <dsp:txXfrm>
        <a:off x="45877" y="125890"/>
        <a:ext cx="5851845" cy="848048"/>
      </dsp:txXfrm>
    </dsp:sp>
    <dsp:sp modelId="{272C373E-54F5-4B68-8D68-66E691889C76}">
      <dsp:nvSpPr>
        <dsp:cNvPr id="0" name=""/>
        <dsp:cNvSpPr/>
      </dsp:nvSpPr>
      <dsp:spPr>
        <a:xfrm>
          <a:off x="0" y="1100456"/>
          <a:ext cx="5943599" cy="939802"/>
        </a:xfrm>
        <a:prstGeom prst="roundRect">
          <a:avLst/>
        </a:prstGeom>
        <a:solidFill>
          <a:schemeClr val="accent2">
            <a:hueOff val="-171857"/>
            <a:satOff val="1330"/>
            <a:lumOff val="122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Scoping reviews</a:t>
          </a:r>
        </a:p>
      </dsp:txBody>
      <dsp:txXfrm>
        <a:off x="45877" y="1146333"/>
        <a:ext cx="5851845" cy="848048"/>
      </dsp:txXfrm>
    </dsp:sp>
    <dsp:sp modelId="{E4E7C268-CB70-4F15-8833-5B816F47682A}">
      <dsp:nvSpPr>
        <dsp:cNvPr id="0" name=""/>
        <dsp:cNvSpPr/>
      </dsp:nvSpPr>
      <dsp:spPr>
        <a:xfrm>
          <a:off x="0" y="2120898"/>
          <a:ext cx="5943599" cy="939802"/>
        </a:xfrm>
        <a:prstGeom prst="roundRect">
          <a:avLst/>
        </a:prstGeom>
        <a:solidFill>
          <a:schemeClr val="accent2">
            <a:hueOff val="-343715"/>
            <a:satOff val="2660"/>
            <a:lumOff val="2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Systematic reviews</a:t>
          </a:r>
        </a:p>
      </dsp:txBody>
      <dsp:txXfrm>
        <a:off x="45877" y="2166775"/>
        <a:ext cx="5851845" cy="848048"/>
      </dsp:txXfrm>
    </dsp:sp>
    <dsp:sp modelId="{C5DE0749-0CFB-4FE2-BA76-5B45B47749E8}">
      <dsp:nvSpPr>
        <dsp:cNvPr id="0" name=""/>
        <dsp:cNvSpPr/>
      </dsp:nvSpPr>
      <dsp:spPr>
        <a:xfrm>
          <a:off x="0" y="3141341"/>
          <a:ext cx="5943599" cy="939802"/>
        </a:xfrm>
        <a:prstGeom prst="roundRect">
          <a:avLst/>
        </a:prstGeom>
        <a:solidFill>
          <a:schemeClr val="accent2">
            <a:hueOff val="-515572"/>
            <a:satOff val="3990"/>
            <a:lumOff val="36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Why would someone choose secondary research?</a:t>
          </a:r>
        </a:p>
      </dsp:txBody>
      <dsp:txXfrm>
        <a:off x="45877" y="3187218"/>
        <a:ext cx="5851845" cy="848048"/>
      </dsp:txXfrm>
    </dsp:sp>
    <dsp:sp modelId="{B897CD97-BF95-415E-BAB9-243CAC3CFF41}">
      <dsp:nvSpPr>
        <dsp:cNvPr id="0" name=""/>
        <dsp:cNvSpPr/>
      </dsp:nvSpPr>
      <dsp:spPr>
        <a:xfrm>
          <a:off x="0" y="4161783"/>
          <a:ext cx="5943599" cy="939802"/>
        </a:xfrm>
        <a:prstGeom prst="roundRect">
          <a:avLst/>
        </a:prstGeom>
        <a:solidFill>
          <a:schemeClr val="accent2">
            <a:hueOff val="-687429"/>
            <a:satOff val="5320"/>
            <a:lumOff val="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Ethically simpler, feasible and less time consuming. </a:t>
          </a:r>
        </a:p>
      </dsp:txBody>
      <dsp:txXfrm>
        <a:off x="45877" y="4207660"/>
        <a:ext cx="5851845" cy="848048"/>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E21282-98D2-4CDB-8FD2-AD6E129D4921}">
      <dsp:nvSpPr>
        <dsp:cNvPr id="0" name=""/>
        <dsp:cNvSpPr/>
      </dsp:nvSpPr>
      <dsp:spPr>
        <a:xfrm>
          <a:off x="0" y="642839"/>
          <a:ext cx="5943599" cy="18673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l" defTabSz="2489200">
            <a:lnSpc>
              <a:spcPct val="90000"/>
            </a:lnSpc>
            <a:spcBef>
              <a:spcPct val="0"/>
            </a:spcBef>
            <a:spcAft>
              <a:spcPct val="35000"/>
            </a:spcAft>
            <a:buNone/>
          </a:pPr>
          <a:r>
            <a:rPr lang="en-US" sz="5600" kern="1200">
              <a:solidFill>
                <a:srgbClr val="FFFFFF"/>
              </a:solidFill>
              <a:ea typeface="+mn-ea"/>
              <a:cs typeface="+mn-cs"/>
            </a:rPr>
            <a:t>Let's apply this to your proposals. </a:t>
          </a:r>
        </a:p>
      </dsp:txBody>
      <dsp:txXfrm>
        <a:off x="91155" y="733994"/>
        <a:ext cx="5761289" cy="1685010"/>
      </dsp:txXfrm>
    </dsp:sp>
    <dsp:sp modelId="{3423CF4F-1DC3-4F73-82FE-27377F556989}">
      <dsp:nvSpPr>
        <dsp:cNvPr id="0" name=""/>
        <dsp:cNvSpPr/>
      </dsp:nvSpPr>
      <dsp:spPr>
        <a:xfrm>
          <a:off x="0" y="2671440"/>
          <a:ext cx="5943599" cy="1867320"/>
        </a:xfrm>
        <a:prstGeom prst="roundRect">
          <a:avLst/>
        </a:prstGeom>
        <a:solidFill>
          <a:schemeClr val="accent2">
            <a:hueOff val="-687429"/>
            <a:satOff val="5320"/>
            <a:lumOff val="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l" defTabSz="2489200">
            <a:lnSpc>
              <a:spcPct val="90000"/>
            </a:lnSpc>
            <a:spcBef>
              <a:spcPct val="0"/>
            </a:spcBef>
            <a:spcAft>
              <a:spcPct val="35000"/>
            </a:spcAft>
            <a:buNone/>
          </a:pPr>
          <a:r>
            <a:rPr lang="en-US" sz="5600" kern="1200">
              <a:solidFill>
                <a:srgbClr val="FFFFFF"/>
              </a:solidFill>
              <a:ea typeface="+mn-ea"/>
              <a:cs typeface="+mn-cs"/>
            </a:rPr>
            <a:t>Complete the </a:t>
          </a:r>
          <a:r>
            <a:rPr lang="en-US" sz="5600" kern="1200">
              <a:solidFill>
                <a:srgbClr val="FFFFFF"/>
              </a:solidFill>
              <a:latin typeface="Georgia Pro Light"/>
              <a:ea typeface="+mn-ea"/>
              <a:cs typeface="+mn-cs"/>
            </a:rPr>
            <a:t>methodology</a:t>
          </a:r>
          <a:endParaRPr lang="en-US" sz="5600" kern="1200">
            <a:solidFill>
              <a:srgbClr val="FFFFFF"/>
            </a:solidFill>
            <a:ea typeface="+mn-ea"/>
            <a:cs typeface="+mn-cs"/>
          </a:endParaRPr>
        </a:p>
      </dsp:txBody>
      <dsp:txXfrm>
        <a:off x="91155" y="2762595"/>
        <a:ext cx="5761289" cy="1685010"/>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E97A38-F2CE-483B-BD2C-3FA8565E63DC}">
      <dsp:nvSpPr>
        <dsp:cNvPr id="0" name=""/>
        <dsp:cNvSpPr/>
      </dsp:nvSpPr>
      <dsp:spPr>
        <a:xfrm>
          <a:off x="0" y="23100"/>
          <a:ext cx="5943599" cy="16426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You must justify and critique methods to ensure you support your proposals.</a:t>
          </a:r>
        </a:p>
      </dsp:txBody>
      <dsp:txXfrm>
        <a:off x="80189" y="103289"/>
        <a:ext cx="5783221" cy="1482301"/>
      </dsp:txXfrm>
    </dsp:sp>
    <dsp:sp modelId="{3FD98890-32CD-4D83-A181-4885A973055F}">
      <dsp:nvSpPr>
        <dsp:cNvPr id="0" name=""/>
        <dsp:cNvSpPr/>
      </dsp:nvSpPr>
      <dsp:spPr>
        <a:xfrm>
          <a:off x="0" y="1769460"/>
          <a:ext cx="5943599" cy="1642679"/>
        </a:xfrm>
        <a:prstGeom prst="roundRect">
          <a:avLst/>
        </a:prstGeom>
        <a:solidFill>
          <a:schemeClr val="accent2">
            <a:hueOff val="-343715"/>
            <a:satOff val="2660"/>
            <a:lumOff val="2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Use evidence from research methods textbooks and journals. </a:t>
          </a:r>
        </a:p>
      </dsp:txBody>
      <dsp:txXfrm>
        <a:off x="80189" y="1849649"/>
        <a:ext cx="5783221" cy="1482301"/>
      </dsp:txXfrm>
    </dsp:sp>
    <dsp:sp modelId="{98ECF472-ABE5-4F57-B8E0-DC90F5CC1D10}">
      <dsp:nvSpPr>
        <dsp:cNvPr id="0" name=""/>
        <dsp:cNvSpPr/>
      </dsp:nvSpPr>
      <dsp:spPr>
        <a:xfrm>
          <a:off x="0" y="3515820"/>
          <a:ext cx="5943599" cy="1642679"/>
        </a:xfrm>
        <a:prstGeom prst="roundRect">
          <a:avLst/>
        </a:prstGeom>
        <a:solidFill>
          <a:schemeClr val="accent2">
            <a:hueOff val="-687429"/>
            <a:satOff val="5320"/>
            <a:lumOff val="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Not websites!!</a:t>
          </a:r>
        </a:p>
      </dsp:txBody>
      <dsp:txXfrm>
        <a:off x="80189" y="3596009"/>
        <a:ext cx="5783221" cy="1482301"/>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3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3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4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5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6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7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8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9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10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12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17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18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19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20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48002-315D-49B1-B10F-137139C4BF9E}"/>
              </a:ext>
            </a:extLst>
          </p:cNvPr>
          <p:cNvSpPr>
            <a:spLocks noGrp="1"/>
          </p:cNvSpPr>
          <p:nvPr>
            <p:ph type="ctrTitle"/>
          </p:nvPr>
        </p:nvSpPr>
        <p:spPr>
          <a:xfrm>
            <a:off x="854896" y="1122363"/>
            <a:ext cx="7276733" cy="3381398"/>
          </a:xfrm>
        </p:spPr>
        <p:txBody>
          <a:bodyPr anchor="b">
            <a:normAutofit/>
          </a:bodyPr>
          <a:lstStyle>
            <a:lvl1pPr algn="l">
              <a:defRPr sz="4800" cap="none" spc="0" baseline="0"/>
            </a:lvl1pPr>
          </a:lstStyle>
          <a:p>
            <a:r>
              <a:rPr lang="en-US" dirty="0"/>
              <a:t>Click to edit Master title style</a:t>
            </a:r>
          </a:p>
        </p:txBody>
      </p:sp>
      <p:sp>
        <p:nvSpPr>
          <p:cNvPr id="3" name="Subtitle 2">
            <a:extLst>
              <a:ext uri="{FF2B5EF4-FFF2-40B4-BE49-F238E27FC236}">
                <a16:creationId xmlns:a16="http://schemas.microsoft.com/office/drawing/2014/main" id="{804535E0-4D9C-4DCA-8569-64503C5DC1D4}"/>
              </a:ext>
            </a:extLst>
          </p:cNvPr>
          <p:cNvSpPr>
            <a:spLocks noGrp="1"/>
          </p:cNvSpPr>
          <p:nvPr>
            <p:ph type="subTitle" idx="1"/>
          </p:nvPr>
        </p:nvSpPr>
        <p:spPr>
          <a:xfrm>
            <a:off x="854894" y="4612942"/>
            <a:ext cx="7276733" cy="1181683"/>
          </a:xfrm>
        </p:spPr>
        <p:txBody>
          <a:bodyPr>
            <a:normAutofit/>
          </a:bodyPr>
          <a:lstStyle>
            <a:lvl1pPr marL="0" indent="0" algn="l">
              <a:buNone/>
              <a:defRPr sz="18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FF283B68-70CF-4A98-948C-6EA4BD68D2BC}"/>
              </a:ext>
            </a:extLst>
          </p:cNvPr>
          <p:cNvSpPr>
            <a:spLocks noGrp="1"/>
          </p:cNvSpPr>
          <p:nvPr>
            <p:ph type="dt" sz="half" idx="10"/>
          </p:nvPr>
        </p:nvSpPr>
        <p:spPr/>
        <p:txBody>
          <a:bodyPr/>
          <a:lstStyle/>
          <a:p>
            <a:fld id="{326951E3-958F-4611-B170-D081BA0250F9}" type="datetimeFigureOut">
              <a:rPr lang="en-US" smtClean="0"/>
              <a:t>8/11/2026</a:t>
            </a:fld>
            <a:endParaRPr lang="en-US"/>
          </a:p>
        </p:txBody>
      </p:sp>
      <p:sp>
        <p:nvSpPr>
          <p:cNvPr id="5" name="Footer Placeholder 4">
            <a:extLst>
              <a:ext uri="{FF2B5EF4-FFF2-40B4-BE49-F238E27FC236}">
                <a16:creationId xmlns:a16="http://schemas.microsoft.com/office/drawing/2014/main" id="{B3EC2EF9-7F83-4AD3-B3F6-B9D4618D6E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1B751B-3464-41CD-B728-A72BB191E29F}"/>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4024701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BFD42-94A9-4345-AF38-7D562B50219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864C458-A63B-4032-B4EC-732DAC188CF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8A855B5-7F2F-408B-800D-92CB34B99234}"/>
              </a:ext>
            </a:extLst>
          </p:cNvPr>
          <p:cNvSpPr>
            <a:spLocks noGrp="1"/>
          </p:cNvSpPr>
          <p:nvPr>
            <p:ph type="dt" sz="half" idx="10"/>
          </p:nvPr>
        </p:nvSpPr>
        <p:spPr/>
        <p:txBody>
          <a:bodyPr/>
          <a:lstStyle/>
          <a:p>
            <a:fld id="{326951E3-958F-4611-B170-D081BA0250F9}" type="datetimeFigureOut">
              <a:rPr lang="en-US" smtClean="0"/>
              <a:t>8/11/2026</a:t>
            </a:fld>
            <a:endParaRPr lang="en-US"/>
          </a:p>
        </p:txBody>
      </p:sp>
      <p:sp>
        <p:nvSpPr>
          <p:cNvPr id="5" name="Footer Placeholder 4">
            <a:extLst>
              <a:ext uri="{FF2B5EF4-FFF2-40B4-BE49-F238E27FC236}">
                <a16:creationId xmlns:a16="http://schemas.microsoft.com/office/drawing/2014/main" id="{5C203412-EA6B-43CA-8B3A-F502587CBB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46E9EE-F895-4ECE-B4B2-586D65ED8432}"/>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23092979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8193F-AFAD-4A9A-B0EF-530DFB19D8DD}"/>
              </a:ext>
            </a:extLst>
          </p:cNvPr>
          <p:cNvSpPr>
            <a:spLocks noGrp="1"/>
          </p:cNvSpPr>
          <p:nvPr>
            <p:ph type="title"/>
          </p:nvPr>
        </p:nvSpPr>
        <p:spPr>
          <a:xfrm>
            <a:off x="831849" y="876299"/>
            <a:ext cx="7876722" cy="3713165"/>
          </a:xfrm>
        </p:spPr>
        <p:txBody>
          <a:bodyPr anchor="b">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EFD1BBE4-9FC1-4F89-B120-1C49D816FDB9}"/>
              </a:ext>
            </a:extLst>
          </p:cNvPr>
          <p:cNvSpPr>
            <a:spLocks noGrp="1"/>
          </p:cNvSpPr>
          <p:nvPr>
            <p:ph type="body" idx="1"/>
          </p:nvPr>
        </p:nvSpPr>
        <p:spPr>
          <a:xfrm>
            <a:off x="831850" y="4746170"/>
            <a:ext cx="6781301" cy="1048455"/>
          </a:xfrm>
        </p:spPr>
        <p:txBody>
          <a:bodyPr>
            <a:normAutofit/>
          </a:bodyPr>
          <a:lstStyle>
            <a:lvl1pPr marL="0" indent="0">
              <a:buNone/>
              <a:defRPr sz="20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13530A6B-E3FD-4920-8128-C263CA1D65D1}"/>
              </a:ext>
            </a:extLst>
          </p:cNvPr>
          <p:cNvSpPr>
            <a:spLocks noGrp="1"/>
          </p:cNvSpPr>
          <p:nvPr>
            <p:ph type="dt" sz="half" idx="10"/>
          </p:nvPr>
        </p:nvSpPr>
        <p:spPr/>
        <p:txBody>
          <a:bodyPr/>
          <a:lstStyle/>
          <a:p>
            <a:fld id="{326951E3-958F-4611-B170-D081BA0250F9}" type="datetimeFigureOut">
              <a:rPr lang="en-US" smtClean="0"/>
              <a:t>8/11/2026</a:t>
            </a:fld>
            <a:endParaRPr lang="en-US"/>
          </a:p>
        </p:txBody>
      </p:sp>
      <p:sp>
        <p:nvSpPr>
          <p:cNvPr id="5" name="Footer Placeholder 4">
            <a:extLst>
              <a:ext uri="{FF2B5EF4-FFF2-40B4-BE49-F238E27FC236}">
                <a16:creationId xmlns:a16="http://schemas.microsoft.com/office/drawing/2014/main" id="{8C166B85-0649-47DB-AD69-458D8F60093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FB25931-A293-42E9-BDF5-B2AE121D73AD}"/>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5757919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5262B-ECD6-47BB-A6F1-92A6033E93C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48B8779-51E9-44D1-9F7B-28F3C6D3C44D}"/>
              </a:ext>
            </a:extLst>
          </p:cNvPr>
          <p:cNvSpPr>
            <a:spLocks noGrp="1"/>
          </p:cNvSpPr>
          <p:nvPr>
            <p:ph sz="half" idx="1"/>
          </p:nvPr>
        </p:nvSpPr>
        <p:spPr>
          <a:xfrm>
            <a:off x="848474" y="2080517"/>
            <a:ext cx="4970124" cy="397738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EA9E8BFB-5295-4C5E-9CB1-E276E9D0E51F}"/>
              </a:ext>
            </a:extLst>
          </p:cNvPr>
          <p:cNvSpPr>
            <a:spLocks noGrp="1"/>
          </p:cNvSpPr>
          <p:nvPr>
            <p:ph sz="half" idx="2"/>
          </p:nvPr>
        </p:nvSpPr>
        <p:spPr>
          <a:xfrm>
            <a:off x="6310899" y="2080517"/>
            <a:ext cx="4970124" cy="39773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75E22BF-1819-4301-B699-EF5A2F4D9BC4}"/>
              </a:ext>
            </a:extLst>
          </p:cNvPr>
          <p:cNvSpPr>
            <a:spLocks noGrp="1"/>
          </p:cNvSpPr>
          <p:nvPr>
            <p:ph type="dt" sz="half" idx="10"/>
          </p:nvPr>
        </p:nvSpPr>
        <p:spPr/>
        <p:txBody>
          <a:bodyPr/>
          <a:lstStyle/>
          <a:p>
            <a:fld id="{326951E3-958F-4611-B170-D081BA0250F9}" type="datetimeFigureOut">
              <a:rPr lang="en-US" smtClean="0"/>
              <a:t>8/11/2026</a:t>
            </a:fld>
            <a:endParaRPr lang="en-US"/>
          </a:p>
        </p:txBody>
      </p:sp>
      <p:sp>
        <p:nvSpPr>
          <p:cNvPr id="6" name="Footer Placeholder 5">
            <a:extLst>
              <a:ext uri="{FF2B5EF4-FFF2-40B4-BE49-F238E27FC236}">
                <a16:creationId xmlns:a16="http://schemas.microsoft.com/office/drawing/2014/main" id="{3600A2DF-39DE-49C3-A213-3E8423C7AC9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055D3A8-238B-4A68-A9F9-672D2F06070B}"/>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3690823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7D468-D010-4225-B024-DCEF543BCEB9}"/>
              </a:ext>
            </a:extLst>
          </p:cNvPr>
          <p:cNvSpPr>
            <a:spLocks noGrp="1"/>
          </p:cNvSpPr>
          <p:nvPr>
            <p:ph type="title"/>
          </p:nvPr>
        </p:nvSpPr>
        <p:spPr>
          <a:xfrm>
            <a:off x="839788" y="571955"/>
            <a:ext cx="10441236" cy="1398359"/>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E73D60A0-FCAB-425A-9ECD-94CDE4F472C6}"/>
              </a:ext>
            </a:extLst>
          </p:cNvPr>
          <p:cNvSpPr>
            <a:spLocks noGrp="1"/>
          </p:cNvSpPr>
          <p:nvPr>
            <p:ph type="body" idx="1"/>
          </p:nvPr>
        </p:nvSpPr>
        <p:spPr>
          <a:xfrm>
            <a:off x="844926" y="1983242"/>
            <a:ext cx="5007110" cy="814387"/>
          </a:xfrm>
        </p:spPr>
        <p:txBody>
          <a:bodyPr anchor="b">
            <a:normAutofit/>
          </a:bodyPr>
          <a:lstStyle>
            <a:lvl1pPr marL="0" indent="0">
              <a:lnSpc>
                <a:spcPct val="110000"/>
              </a:lnSpc>
              <a:buNone/>
              <a:defRPr sz="2000" b="0" cap="all" spc="14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16F986B-07CB-4FB0-9419-2AAB318B8A10}"/>
              </a:ext>
            </a:extLst>
          </p:cNvPr>
          <p:cNvSpPr>
            <a:spLocks noGrp="1"/>
          </p:cNvSpPr>
          <p:nvPr>
            <p:ph sz="half" idx="2"/>
          </p:nvPr>
        </p:nvSpPr>
        <p:spPr>
          <a:xfrm>
            <a:off x="850063" y="2813959"/>
            <a:ext cx="5007110" cy="324394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ADA9D784-7968-4E8B-B704-E42EE8F1872F}"/>
              </a:ext>
            </a:extLst>
          </p:cNvPr>
          <p:cNvSpPr>
            <a:spLocks noGrp="1"/>
          </p:cNvSpPr>
          <p:nvPr>
            <p:ph type="body" sz="quarter" idx="3"/>
          </p:nvPr>
        </p:nvSpPr>
        <p:spPr>
          <a:xfrm>
            <a:off x="6249255" y="1983242"/>
            <a:ext cx="5031769" cy="814387"/>
          </a:xfrm>
        </p:spPr>
        <p:txBody>
          <a:bodyPr anchor="b">
            <a:normAutofit/>
          </a:bodyPr>
          <a:lstStyle>
            <a:lvl1pPr marL="0" indent="0">
              <a:lnSpc>
                <a:spcPct val="110000"/>
              </a:lnSpc>
              <a:buNone/>
              <a:defRPr sz="2000" b="0" cap="all" spc="14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D45754F-08D1-4593-988F-95F0ED1A017D}"/>
              </a:ext>
            </a:extLst>
          </p:cNvPr>
          <p:cNvSpPr>
            <a:spLocks noGrp="1"/>
          </p:cNvSpPr>
          <p:nvPr>
            <p:ph sz="quarter" idx="4"/>
          </p:nvPr>
        </p:nvSpPr>
        <p:spPr>
          <a:xfrm>
            <a:off x="6249255" y="2813959"/>
            <a:ext cx="5031769" cy="324394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FED2E61-83B4-4C8F-BBFE-D95920342A1B}"/>
              </a:ext>
            </a:extLst>
          </p:cNvPr>
          <p:cNvSpPr>
            <a:spLocks noGrp="1"/>
          </p:cNvSpPr>
          <p:nvPr>
            <p:ph type="dt" sz="half" idx="10"/>
          </p:nvPr>
        </p:nvSpPr>
        <p:spPr/>
        <p:txBody>
          <a:bodyPr/>
          <a:lstStyle/>
          <a:p>
            <a:fld id="{326951E3-958F-4611-B170-D081BA0250F9}" type="datetimeFigureOut">
              <a:rPr lang="en-US" smtClean="0"/>
              <a:t>8/11/2026</a:t>
            </a:fld>
            <a:endParaRPr lang="en-US"/>
          </a:p>
        </p:txBody>
      </p:sp>
      <p:sp>
        <p:nvSpPr>
          <p:cNvPr id="8" name="Footer Placeholder 7">
            <a:extLst>
              <a:ext uri="{FF2B5EF4-FFF2-40B4-BE49-F238E27FC236}">
                <a16:creationId xmlns:a16="http://schemas.microsoft.com/office/drawing/2014/main" id="{5E80C136-A664-4013-8073-B0C6BDEF8CC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6AE9547-8EE7-461B-9E99-484B11E918A7}"/>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20821727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2E667-0EFA-4EE6-8E4D-20805309A8A4}"/>
              </a:ext>
            </a:extLst>
          </p:cNvPr>
          <p:cNvSpPr>
            <a:spLocks noGrp="1"/>
          </p:cNvSpPr>
          <p:nvPr>
            <p:ph type="title"/>
          </p:nvPr>
        </p:nvSpPr>
        <p:spPr>
          <a:xfrm>
            <a:off x="849759" y="895440"/>
            <a:ext cx="10138451" cy="1832349"/>
          </a:xfrm>
        </p:spPr>
        <p:txBody>
          <a:bodyPr anchor="t">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27EE4825-BB8C-4567-B407-B4452409D7D8}"/>
              </a:ext>
            </a:extLst>
          </p:cNvPr>
          <p:cNvSpPr>
            <a:spLocks noGrp="1"/>
          </p:cNvSpPr>
          <p:nvPr>
            <p:ph type="dt" sz="half" idx="10"/>
          </p:nvPr>
        </p:nvSpPr>
        <p:spPr/>
        <p:txBody>
          <a:bodyPr/>
          <a:lstStyle/>
          <a:p>
            <a:fld id="{326951E3-958F-4611-B170-D081BA0250F9}" type="datetimeFigureOut">
              <a:rPr lang="en-US" smtClean="0"/>
              <a:t>8/11/2026</a:t>
            </a:fld>
            <a:endParaRPr lang="en-US"/>
          </a:p>
        </p:txBody>
      </p:sp>
      <p:sp>
        <p:nvSpPr>
          <p:cNvPr id="4" name="Footer Placeholder 3">
            <a:extLst>
              <a:ext uri="{FF2B5EF4-FFF2-40B4-BE49-F238E27FC236}">
                <a16:creationId xmlns:a16="http://schemas.microsoft.com/office/drawing/2014/main" id="{70838892-25DB-4A4E-9D43-6058C45C531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EC3DDDA-48EF-4B42-9980-4762AF5094E2}"/>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38240134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EFA7D9-6801-4DD0-8D7D-505212F466BD}"/>
              </a:ext>
            </a:extLst>
          </p:cNvPr>
          <p:cNvSpPr>
            <a:spLocks noGrp="1"/>
          </p:cNvSpPr>
          <p:nvPr>
            <p:ph type="dt" sz="half" idx="10"/>
          </p:nvPr>
        </p:nvSpPr>
        <p:spPr/>
        <p:txBody>
          <a:bodyPr/>
          <a:lstStyle/>
          <a:p>
            <a:fld id="{326951E3-958F-4611-B170-D081BA0250F9}" type="datetimeFigureOut">
              <a:rPr lang="en-US" smtClean="0"/>
              <a:t>8/11/2026</a:t>
            </a:fld>
            <a:endParaRPr lang="en-US"/>
          </a:p>
        </p:txBody>
      </p:sp>
      <p:sp>
        <p:nvSpPr>
          <p:cNvPr id="3" name="Footer Placeholder 2">
            <a:extLst>
              <a:ext uri="{FF2B5EF4-FFF2-40B4-BE49-F238E27FC236}">
                <a16:creationId xmlns:a16="http://schemas.microsoft.com/office/drawing/2014/main" id="{9E6FA3EA-1519-4178-AC3A-231A5BAA793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3423DBE-6FD6-4D60-8336-7843B4BD30B0}"/>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37462501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2D9AE-CA1A-4751-9B33-0AC09CE629C8}"/>
              </a:ext>
            </a:extLst>
          </p:cNvPr>
          <p:cNvSpPr>
            <a:spLocks noGrp="1"/>
          </p:cNvSpPr>
          <p:nvPr>
            <p:ph type="title"/>
          </p:nvPr>
        </p:nvSpPr>
        <p:spPr>
          <a:xfrm>
            <a:off x="839789" y="996948"/>
            <a:ext cx="3046410" cy="1479551"/>
          </a:xfrm>
        </p:spPr>
        <p:txBody>
          <a:bodyPr anchor="t">
            <a:normAutofit/>
          </a:bodyPr>
          <a:lstStyle>
            <a:lvl1pPr>
              <a:lnSpc>
                <a:spcPct val="110000"/>
              </a:lnSpc>
              <a:defRPr sz="2400" cap="all" spc="400" baseline="0"/>
            </a:lvl1pPr>
          </a:lstStyle>
          <a:p>
            <a:r>
              <a:rPr lang="en-US" dirty="0"/>
              <a:t>Click to edit Master title style</a:t>
            </a:r>
          </a:p>
        </p:txBody>
      </p:sp>
      <p:sp>
        <p:nvSpPr>
          <p:cNvPr id="3" name="Content Placeholder 2">
            <a:extLst>
              <a:ext uri="{FF2B5EF4-FFF2-40B4-BE49-F238E27FC236}">
                <a16:creationId xmlns:a16="http://schemas.microsoft.com/office/drawing/2014/main" id="{E4DF9941-76E5-42B5-8464-C1A7010D94F0}"/>
              </a:ext>
            </a:extLst>
          </p:cNvPr>
          <p:cNvSpPr>
            <a:spLocks noGrp="1"/>
          </p:cNvSpPr>
          <p:nvPr>
            <p:ph idx="1"/>
          </p:nvPr>
        </p:nvSpPr>
        <p:spPr>
          <a:xfrm>
            <a:off x="5260796" y="876300"/>
            <a:ext cx="5758235" cy="5181599"/>
          </a:xfrm>
        </p:spPr>
        <p:txBody>
          <a:bodyPr>
            <a:normAutofit/>
          </a:bodyPr>
          <a:lstStyle>
            <a:lvl1pPr>
              <a:defRPr sz="3600"/>
            </a:lvl1pPr>
            <a:lvl2pPr>
              <a:defRPr sz="3200"/>
            </a:lvl2pPr>
            <a:lvl3pPr>
              <a:defRPr sz="2800"/>
            </a:lvl3pPr>
            <a:lvl4pPr>
              <a:defRPr sz="2400"/>
            </a:lvl4pPr>
            <a:lvl5pPr>
              <a:defRPr sz="2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484785D8-F112-415F-9AB4-5F2AC060D127}"/>
              </a:ext>
            </a:extLst>
          </p:cNvPr>
          <p:cNvSpPr>
            <a:spLocks noGrp="1"/>
          </p:cNvSpPr>
          <p:nvPr>
            <p:ph type="body" sz="half" idx="2"/>
          </p:nvPr>
        </p:nvSpPr>
        <p:spPr>
          <a:xfrm>
            <a:off x="839789" y="2666144"/>
            <a:ext cx="3046409" cy="319490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7670A0B3-4E9C-4FAC-B1D1-2673F7B5A10F}"/>
              </a:ext>
            </a:extLst>
          </p:cNvPr>
          <p:cNvSpPr>
            <a:spLocks noGrp="1"/>
          </p:cNvSpPr>
          <p:nvPr>
            <p:ph type="dt" sz="half" idx="10"/>
          </p:nvPr>
        </p:nvSpPr>
        <p:spPr/>
        <p:txBody>
          <a:bodyPr/>
          <a:lstStyle/>
          <a:p>
            <a:fld id="{326951E3-958F-4611-B170-D081BA0250F9}" type="datetimeFigureOut">
              <a:rPr lang="en-US" smtClean="0"/>
              <a:t>8/11/2026</a:t>
            </a:fld>
            <a:endParaRPr lang="en-US"/>
          </a:p>
        </p:txBody>
      </p:sp>
      <p:sp>
        <p:nvSpPr>
          <p:cNvPr id="6" name="Footer Placeholder 5">
            <a:extLst>
              <a:ext uri="{FF2B5EF4-FFF2-40B4-BE49-F238E27FC236}">
                <a16:creationId xmlns:a16="http://schemas.microsoft.com/office/drawing/2014/main" id="{E1AA370A-33F5-48A6-962A-47C0F15D4C8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A8AD606-A37D-4697-AA7A-EAE4F101A707}"/>
              </a:ext>
            </a:extLst>
          </p:cNvPr>
          <p:cNvSpPr>
            <a:spLocks noGrp="1"/>
          </p:cNvSpPr>
          <p:nvPr>
            <p:ph type="sldNum" sz="quarter" idx="12"/>
          </p:nvPr>
        </p:nvSpPr>
        <p:spPr/>
        <p:txBody>
          <a:bodyPr/>
          <a:lstStyle/>
          <a:p>
            <a:fld id="{57871EFB-7B9E-4E86-A89E-697E8EBB06F2}" type="slidenum">
              <a:rPr lang="en-US" smtClean="0"/>
              <a:t>‹#›</a:t>
            </a:fld>
            <a:endParaRPr lang="en-US"/>
          </a:p>
        </p:txBody>
      </p:sp>
      <p:cxnSp>
        <p:nvCxnSpPr>
          <p:cNvPr id="9" name="Straight Connector 8">
            <a:extLst>
              <a:ext uri="{FF2B5EF4-FFF2-40B4-BE49-F238E27FC236}">
                <a16:creationId xmlns:a16="http://schemas.microsoft.com/office/drawing/2014/main" id="{644E0B5E-1030-4A34-AB09-05ACB45CE993}"/>
              </a:ext>
            </a:extLst>
          </p:cNvPr>
          <p:cNvCxnSpPr>
            <a:cxnSpLocks/>
          </p:cNvCxnSpPr>
          <p:nvPr/>
        </p:nvCxnSpPr>
        <p:spPr>
          <a:xfrm>
            <a:off x="4610100" y="898989"/>
            <a:ext cx="0" cy="5138791"/>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44174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21D4C-0A93-40A6-9645-5EF7DE6C5977}"/>
              </a:ext>
            </a:extLst>
          </p:cNvPr>
          <p:cNvSpPr>
            <a:spLocks noGrp="1"/>
          </p:cNvSpPr>
          <p:nvPr>
            <p:ph type="title"/>
          </p:nvPr>
        </p:nvSpPr>
        <p:spPr>
          <a:xfrm>
            <a:off x="839789" y="989314"/>
            <a:ext cx="3046409" cy="1487185"/>
          </a:xfrm>
        </p:spPr>
        <p:txBody>
          <a:bodyPr anchor="t">
            <a:normAutofit/>
          </a:bodyPr>
          <a:lstStyle>
            <a:lvl1pPr>
              <a:lnSpc>
                <a:spcPct val="110000"/>
              </a:lnSpc>
              <a:defRPr sz="2400" cap="all" spc="300" baseline="0"/>
            </a:lvl1pPr>
          </a:lstStyle>
          <a:p>
            <a:r>
              <a:rPr lang="en-US" dirty="0"/>
              <a:t>Click to edit Master title style</a:t>
            </a:r>
          </a:p>
        </p:txBody>
      </p:sp>
      <p:sp>
        <p:nvSpPr>
          <p:cNvPr id="3" name="Picture Placeholder 2">
            <a:extLst>
              <a:ext uri="{FF2B5EF4-FFF2-40B4-BE49-F238E27FC236}">
                <a16:creationId xmlns:a16="http://schemas.microsoft.com/office/drawing/2014/main" id="{222F9455-852F-4604-87D4-801E8D5DB502}"/>
              </a:ext>
            </a:extLst>
          </p:cNvPr>
          <p:cNvSpPr>
            <a:spLocks noGrp="1"/>
          </p:cNvSpPr>
          <p:nvPr>
            <p:ph type="pic" idx="1"/>
          </p:nvPr>
        </p:nvSpPr>
        <p:spPr>
          <a:xfrm>
            <a:off x="5334004" y="876300"/>
            <a:ext cx="5943596" cy="51815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48842061-B161-4973-9EE4-76D0B73FC18C}"/>
              </a:ext>
            </a:extLst>
          </p:cNvPr>
          <p:cNvSpPr>
            <a:spLocks noGrp="1"/>
          </p:cNvSpPr>
          <p:nvPr>
            <p:ph type="body" sz="half" idx="2"/>
          </p:nvPr>
        </p:nvSpPr>
        <p:spPr>
          <a:xfrm>
            <a:off x="839789" y="2666143"/>
            <a:ext cx="3046409" cy="319490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5DDCE2E0-050A-4BC2-91DF-7A00811D28EB}"/>
              </a:ext>
            </a:extLst>
          </p:cNvPr>
          <p:cNvSpPr>
            <a:spLocks noGrp="1"/>
          </p:cNvSpPr>
          <p:nvPr>
            <p:ph type="dt" sz="half" idx="10"/>
          </p:nvPr>
        </p:nvSpPr>
        <p:spPr/>
        <p:txBody>
          <a:bodyPr/>
          <a:lstStyle/>
          <a:p>
            <a:fld id="{326951E3-958F-4611-B170-D081BA0250F9}" type="datetimeFigureOut">
              <a:rPr lang="en-US" smtClean="0"/>
              <a:t>8/11/2026</a:t>
            </a:fld>
            <a:endParaRPr lang="en-US"/>
          </a:p>
        </p:txBody>
      </p:sp>
      <p:sp>
        <p:nvSpPr>
          <p:cNvPr id="6" name="Footer Placeholder 5">
            <a:extLst>
              <a:ext uri="{FF2B5EF4-FFF2-40B4-BE49-F238E27FC236}">
                <a16:creationId xmlns:a16="http://schemas.microsoft.com/office/drawing/2014/main" id="{260AB003-B443-4B96-9DD9-4284E7E1EDA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7179DBA-16C0-4FFB-B367-B96169B4B005}"/>
              </a:ext>
            </a:extLst>
          </p:cNvPr>
          <p:cNvSpPr>
            <a:spLocks noGrp="1"/>
          </p:cNvSpPr>
          <p:nvPr>
            <p:ph type="sldNum" sz="quarter" idx="12"/>
          </p:nvPr>
        </p:nvSpPr>
        <p:spPr/>
        <p:txBody>
          <a:bodyPr/>
          <a:lstStyle/>
          <a:p>
            <a:fld id="{57871EFB-7B9E-4E86-A89E-697E8EBB06F2}" type="slidenum">
              <a:rPr lang="en-US" smtClean="0"/>
              <a:t>‹#›</a:t>
            </a:fld>
            <a:endParaRPr lang="en-US"/>
          </a:p>
        </p:txBody>
      </p:sp>
      <p:cxnSp>
        <p:nvCxnSpPr>
          <p:cNvPr id="13" name="Straight Connector 12">
            <a:extLst>
              <a:ext uri="{FF2B5EF4-FFF2-40B4-BE49-F238E27FC236}">
                <a16:creationId xmlns:a16="http://schemas.microsoft.com/office/drawing/2014/main" id="{C9F2BD78-1D6B-4742-9726-75646D91F4AC}"/>
              </a:ext>
            </a:extLst>
          </p:cNvPr>
          <p:cNvCxnSpPr>
            <a:cxnSpLocks/>
          </p:cNvCxnSpPr>
          <p:nvPr/>
        </p:nvCxnSpPr>
        <p:spPr>
          <a:xfrm>
            <a:off x="4610100" y="898989"/>
            <a:ext cx="0" cy="5138791"/>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83195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B5731-248B-49C2-93DE-8A3260C9FB36}"/>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46D4D5C5-3D5A-4F3D-8A08-7053DACF1F8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9E5372-3FC6-4227-B2DD-6CB24E65178F}"/>
              </a:ext>
            </a:extLst>
          </p:cNvPr>
          <p:cNvSpPr>
            <a:spLocks noGrp="1"/>
          </p:cNvSpPr>
          <p:nvPr>
            <p:ph type="dt" sz="half" idx="10"/>
          </p:nvPr>
        </p:nvSpPr>
        <p:spPr/>
        <p:txBody>
          <a:bodyPr/>
          <a:lstStyle/>
          <a:p>
            <a:fld id="{326951E3-958F-4611-B170-D081BA0250F9}" type="datetimeFigureOut">
              <a:rPr lang="en-US" smtClean="0"/>
              <a:t>8/11/2026</a:t>
            </a:fld>
            <a:endParaRPr lang="en-US"/>
          </a:p>
        </p:txBody>
      </p:sp>
      <p:sp>
        <p:nvSpPr>
          <p:cNvPr id="5" name="Footer Placeholder 4">
            <a:extLst>
              <a:ext uri="{FF2B5EF4-FFF2-40B4-BE49-F238E27FC236}">
                <a16:creationId xmlns:a16="http://schemas.microsoft.com/office/drawing/2014/main" id="{B7C1B1B1-B637-4E46-B64C-F082B54C20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5567AD-4B78-41F6-B814-726D4BD4CE50}"/>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21462585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674D5E-67E6-4C23-B80A-0C66B53315EB}"/>
              </a:ext>
            </a:extLst>
          </p:cNvPr>
          <p:cNvSpPr>
            <a:spLocks noGrp="1"/>
          </p:cNvSpPr>
          <p:nvPr>
            <p:ph type="title" orient="vert"/>
          </p:nvPr>
        </p:nvSpPr>
        <p:spPr>
          <a:xfrm>
            <a:off x="8724900" y="876299"/>
            <a:ext cx="2628900" cy="5181601"/>
          </a:xfrm>
        </p:spPr>
        <p:txBody>
          <a:bodyPr vert="eaVert" anchor="b"/>
          <a:lstStyle/>
          <a:p>
            <a:r>
              <a:rPr lang="en-US" dirty="0"/>
              <a:t>Click to edit Master title style</a:t>
            </a:r>
          </a:p>
        </p:txBody>
      </p:sp>
      <p:sp>
        <p:nvSpPr>
          <p:cNvPr id="3" name="Vertical Text Placeholder 2">
            <a:extLst>
              <a:ext uri="{FF2B5EF4-FFF2-40B4-BE49-F238E27FC236}">
                <a16:creationId xmlns:a16="http://schemas.microsoft.com/office/drawing/2014/main" id="{42FEFF2A-08E8-447D-85C7-7D5A9C422C9D}"/>
              </a:ext>
            </a:extLst>
          </p:cNvPr>
          <p:cNvSpPr>
            <a:spLocks noGrp="1"/>
          </p:cNvSpPr>
          <p:nvPr>
            <p:ph type="body" orient="vert" idx="1"/>
          </p:nvPr>
        </p:nvSpPr>
        <p:spPr>
          <a:xfrm>
            <a:off x="838200" y="876299"/>
            <a:ext cx="7734300" cy="51816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D40030D-E580-4B0C-B5A8-2C8A094D9D8A}"/>
              </a:ext>
            </a:extLst>
          </p:cNvPr>
          <p:cNvSpPr>
            <a:spLocks noGrp="1"/>
          </p:cNvSpPr>
          <p:nvPr>
            <p:ph type="dt" sz="half" idx="10"/>
          </p:nvPr>
        </p:nvSpPr>
        <p:spPr/>
        <p:txBody>
          <a:bodyPr/>
          <a:lstStyle/>
          <a:p>
            <a:fld id="{326951E3-958F-4611-B170-D081BA0250F9}" type="datetimeFigureOut">
              <a:rPr lang="en-US" smtClean="0"/>
              <a:t>8/11/2026</a:t>
            </a:fld>
            <a:endParaRPr lang="en-US"/>
          </a:p>
        </p:txBody>
      </p:sp>
      <p:sp>
        <p:nvSpPr>
          <p:cNvPr id="5" name="Footer Placeholder 4">
            <a:extLst>
              <a:ext uri="{FF2B5EF4-FFF2-40B4-BE49-F238E27FC236}">
                <a16:creationId xmlns:a16="http://schemas.microsoft.com/office/drawing/2014/main" id="{4F2DCAEB-1B6E-492E-918E-47179AF48A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DAE4A38-A745-436E-9E33-63B9F81C0917}"/>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20444738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B98CBCD-166B-4F97-A6DF-DAA3BF2B25A3}"/>
              </a:ext>
            </a:extLst>
          </p:cNvPr>
          <p:cNvSpPr>
            <a:spLocks noGrp="1"/>
          </p:cNvSpPr>
          <p:nvPr>
            <p:ph type="title"/>
          </p:nvPr>
        </p:nvSpPr>
        <p:spPr>
          <a:xfrm>
            <a:off x="849760" y="876302"/>
            <a:ext cx="10427840" cy="1086056"/>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0664D6D9-636D-450B-839A-22AE0CED2315}"/>
              </a:ext>
            </a:extLst>
          </p:cNvPr>
          <p:cNvSpPr>
            <a:spLocks noGrp="1"/>
          </p:cNvSpPr>
          <p:nvPr>
            <p:ph type="body" idx="1"/>
          </p:nvPr>
        </p:nvSpPr>
        <p:spPr>
          <a:xfrm>
            <a:off x="849758" y="2065984"/>
            <a:ext cx="10427841" cy="390329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FE6CAEC-1EE5-4B71-9646-5C378EEBEFE8}"/>
              </a:ext>
            </a:extLst>
          </p:cNvPr>
          <p:cNvSpPr>
            <a:spLocks noGrp="1"/>
          </p:cNvSpPr>
          <p:nvPr>
            <p:ph type="dt" sz="half" idx="2"/>
          </p:nvPr>
        </p:nvSpPr>
        <p:spPr>
          <a:xfrm>
            <a:off x="7382838" y="6356350"/>
            <a:ext cx="3361362" cy="365125"/>
          </a:xfrm>
          <a:prstGeom prst="rect">
            <a:avLst/>
          </a:prstGeom>
        </p:spPr>
        <p:txBody>
          <a:bodyPr vert="horz" lIns="91440" tIns="45720" rIns="91440" bIns="45720" rtlCol="0" anchor="ctr"/>
          <a:lstStyle>
            <a:lvl1pPr algn="r">
              <a:defRPr sz="900">
                <a:solidFill>
                  <a:schemeClr val="tx2"/>
                </a:solidFill>
              </a:defRPr>
            </a:lvl1pPr>
          </a:lstStyle>
          <a:p>
            <a:fld id="{326951E3-958F-4611-B170-D081BA0250F9}" type="datetimeFigureOut">
              <a:rPr lang="en-US" smtClean="0"/>
              <a:pPr/>
              <a:t>8/11/2026</a:t>
            </a:fld>
            <a:endParaRPr lang="en-US" dirty="0"/>
          </a:p>
        </p:txBody>
      </p:sp>
      <p:sp>
        <p:nvSpPr>
          <p:cNvPr id="5" name="Footer Placeholder 4">
            <a:extLst>
              <a:ext uri="{FF2B5EF4-FFF2-40B4-BE49-F238E27FC236}">
                <a16:creationId xmlns:a16="http://schemas.microsoft.com/office/drawing/2014/main" id="{66570EF8-70B2-4AFC-8388-691A146AA75A}"/>
              </a:ext>
            </a:extLst>
          </p:cNvPr>
          <p:cNvSpPr>
            <a:spLocks noGrp="1"/>
          </p:cNvSpPr>
          <p:nvPr>
            <p:ph type="ftr" sz="quarter" idx="3"/>
          </p:nvPr>
        </p:nvSpPr>
        <p:spPr>
          <a:xfrm>
            <a:off x="858748" y="6356350"/>
            <a:ext cx="4114800" cy="365125"/>
          </a:xfrm>
          <a:prstGeom prst="rect">
            <a:avLst/>
          </a:prstGeom>
        </p:spPr>
        <p:txBody>
          <a:bodyPr vert="horz" lIns="91440" tIns="45720" rIns="91440" bIns="45720" rtlCol="0" anchor="ctr"/>
          <a:lstStyle>
            <a:lvl1pPr algn="l">
              <a:defRPr sz="900" cap="none" spc="0" baseline="0">
                <a:solidFill>
                  <a:schemeClr val="tx2"/>
                </a:solidFill>
              </a:defRPr>
            </a:lvl1pPr>
          </a:lstStyle>
          <a:p>
            <a:endParaRPr lang="en-US" dirty="0"/>
          </a:p>
        </p:txBody>
      </p:sp>
      <p:sp>
        <p:nvSpPr>
          <p:cNvPr id="6" name="Slide Number Placeholder 5">
            <a:extLst>
              <a:ext uri="{FF2B5EF4-FFF2-40B4-BE49-F238E27FC236}">
                <a16:creationId xmlns:a16="http://schemas.microsoft.com/office/drawing/2014/main" id="{52F07DC7-D05C-4038-B51A-F00B7B9C996A}"/>
              </a:ext>
            </a:extLst>
          </p:cNvPr>
          <p:cNvSpPr>
            <a:spLocks noGrp="1"/>
          </p:cNvSpPr>
          <p:nvPr>
            <p:ph type="sldNum" sz="quarter" idx="4"/>
          </p:nvPr>
        </p:nvSpPr>
        <p:spPr>
          <a:xfrm>
            <a:off x="10820400" y="6356350"/>
            <a:ext cx="617669" cy="365125"/>
          </a:xfrm>
          <a:prstGeom prst="rect">
            <a:avLst/>
          </a:prstGeom>
        </p:spPr>
        <p:txBody>
          <a:bodyPr vert="horz" lIns="91440" tIns="45720" rIns="91440" bIns="45720" rtlCol="0" anchor="ctr"/>
          <a:lstStyle>
            <a:lvl1pPr algn="r">
              <a:defRPr sz="900" i="1">
                <a:solidFill>
                  <a:schemeClr val="tx2"/>
                </a:solidFill>
              </a:defRPr>
            </a:lvl1pPr>
          </a:lstStyle>
          <a:p>
            <a:fld id="{57871EFB-7B9E-4E86-A89E-697E8EBB06F2}" type="slidenum">
              <a:rPr lang="en-US" smtClean="0"/>
              <a:pPr/>
              <a:t>‹#›</a:t>
            </a:fld>
            <a:endParaRPr lang="en-US" dirty="0"/>
          </a:p>
        </p:txBody>
      </p:sp>
      <p:cxnSp>
        <p:nvCxnSpPr>
          <p:cNvPr id="34" name="Straight Connector 33">
            <a:extLst>
              <a:ext uri="{FF2B5EF4-FFF2-40B4-BE49-F238E27FC236}">
                <a16:creationId xmlns:a16="http://schemas.microsoft.com/office/drawing/2014/main" id="{EAD4CCDA-06BF-4D2A-B44F-195AEC0B5B22}"/>
              </a:ext>
            </a:extLst>
          </p:cNvPr>
          <p:cNvCxnSpPr>
            <a:cxnSpLocks/>
          </p:cNvCxnSpPr>
          <p:nvPr/>
        </p:nvCxnSpPr>
        <p:spPr>
          <a:xfrm>
            <a:off x="952498" y="6252722"/>
            <a:ext cx="10325101"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14597156"/>
      </p:ext>
    </p:extLst>
  </p:cSld>
  <p:clrMap bg1="dk1" tx1="lt1" bg2="dk2" tx2="lt2" accent1="accent1" accent2="accent2" accent3="accent3" accent4="accent4" accent5="accent5" accent6="accent6" hlink="hlink" folHlink="folHlink"/>
  <p:sldLayoutIdLst>
    <p:sldLayoutId id="2147483731" r:id="rId1"/>
    <p:sldLayoutId id="2147483732" r:id="rId2"/>
    <p:sldLayoutId id="2147483733" r:id="rId3"/>
    <p:sldLayoutId id="2147483723" r:id="rId4"/>
    <p:sldLayoutId id="2147483724" r:id="rId5"/>
    <p:sldLayoutId id="2147483729" r:id="rId6"/>
    <p:sldLayoutId id="2147483725" r:id="rId7"/>
    <p:sldLayoutId id="2147483726" r:id="rId8"/>
    <p:sldLayoutId id="2147483727" r:id="rId9"/>
    <p:sldLayoutId id="2147483728" r:id="rId10"/>
    <p:sldLayoutId id="2147483730"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SzPct val="70000"/>
        <a:buFont typeface="Arial" panose="020B0604020202020204" pitchFamily="34" charset="0"/>
        <a:buChar char="•"/>
        <a:defRPr sz="2000" kern="1200">
          <a:solidFill>
            <a:schemeClr val="tx2"/>
          </a:solidFill>
          <a:latin typeface="+mn-lt"/>
          <a:ea typeface="+mn-ea"/>
          <a:cs typeface="+mn-cs"/>
        </a:defRPr>
      </a:lvl1pPr>
      <a:lvl2pPr marL="274320" indent="0" algn="l" defTabSz="914400" rtl="0" eaLnBrk="1" latinLnBrk="0" hangingPunct="1">
        <a:lnSpc>
          <a:spcPct val="120000"/>
        </a:lnSpc>
        <a:spcBef>
          <a:spcPts val="500"/>
        </a:spcBef>
        <a:buSzPct val="70000"/>
        <a:buFontTx/>
        <a:buNone/>
        <a:defRPr sz="1800" i="1" kern="1200">
          <a:solidFill>
            <a:schemeClr val="tx2"/>
          </a:solidFill>
          <a:latin typeface="+mn-lt"/>
          <a:ea typeface="+mn-ea"/>
          <a:cs typeface="+mn-cs"/>
        </a:defRPr>
      </a:lvl2pPr>
      <a:lvl3pPr marL="502920" indent="-228600" algn="l" defTabSz="914400" rtl="0" eaLnBrk="1" latinLnBrk="0" hangingPunct="1">
        <a:lnSpc>
          <a:spcPct val="120000"/>
        </a:lnSpc>
        <a:spcBef>
          <a:spcPts val="500"/>
        </a:spcBef>
        <a:buSzPct val="70000"/>
        <a:buFont typeface="Arial" panose="020B0604020202020204" pitchFamily="34" charset="0"/>
        <a:buChar char="•"/>
        <a:defRPr sz="1800" kern="1200">
          <a:solidFill>
            <a:schemeClr val="tx2"/>
          </a:solidFill>
          <a:latin typeface="+mn-lt"/>
          <a:ea typeface="+mn-ea"/>
          <a:cs typeface="+mn-cs"/>
        </a:defRPr>
      </a:lvl3pPr>
      <a:lvl4pPr marL="548640" indent="0" algn="l" defTabSz="914400" rtl="0" eaLnBrk="1" latinLnBrk="0" hangingPunct="1">
        <a:lnSpc>
          <a:spcPct val="120000"/>
        </a:lnSpc>
        <a:spcBef>
          <a:spcPts val="500"/>
        </a:spcBef>
        <a:buSzPct val="70000"/>
        <a:buFont typeface="Arial" panose="020B0604020202020204" pitchFamily="34" charset="0"/>
        <a:buNone/>
        <a:defRPr sz="1600" i="1" kern="1200">
          <a:solidFill>
            <a:schemeClr val="tx2"/>
          </a:solidFill>
          <a:latin typeface="+mn-lt"/>
          <a:ea typeface="+mn-ea"/>
          <a:cs typeface="+mn-cs"/>
        </a:defRPr>
      </a:lvl4pPr>
      <a:lvl5pPr marL="822960" indent="-228600" algn="l" defTabSz="914400" rtl="0" eaLnBrk="1" latinLnBrk="0" hangingPunct="1">
        <a:lnSpc>
          <a:spcPct val="120000"/>
        </a:lnSpc>
        <a:spcBef>
          <a:spcPts val="500"/>
        </a:spcBef>
        <a:buSzPct val="7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sv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C5A67-118C-4E4F-B36D-98915F7479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3A6831C-3F7E-614D-6EFB-E83CC5C04139}"/>
              </a:ext>
            </a:extLst>
          </p:cNvPr>
          <p:cNvPicPr>
            <a:picLocks noChangeAspect="1"/>
          </p:cNvPicPr>
          <p:nvPr/>
        </p:nvPicPr>
        <p:blipFill>
          <a:blip r:embed="rId2">
            <a:alphaModFix amt="60000"/>
          </a:blip>
          <a:srcRect t="17448" r="-3" b="-3"/>
          <a:stretch>
            <a:fillRect/>
          </a:stretch>
        </p:blipFill>
        <p:spPr>
          <a:xfrm>
            <a:off x="-4199" y="10"/>
            <a:ext cx="12196199" cy="6857990"/>
          </a:xfrm>
          <a:prstGeom prst="rect">
            <a:avLst/>
          </a:prstGeom>
        </p:spPr>
      </p:pic>
      <p:sp>
        <p:nvSpPr>
          <p:cNvPr id="11" name="Freeform: Shape 10">
            <a:extLst>
              <a:ext uri="{FF2B5EF4-FFF2-40B4-BE49-F238E27FC236}">
                <a16:creationId xmlns:a16="http://schemas.microsoft.com/office/drawing/2014/main" id="{820F8B35-FE0B-427D-9196-5DB8CC697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06494" y="859953"/>
            <a:ext cx="4379010" cy="5197947"/>
          </a:xfrm>
          <a:custGeom>
            <a:avLst/>
            <a:gdLst>
              <a:gd name="connsiteX0" fmla="*/ 2209538 w 4419600"/>
              <a:gd name="connsiteY0" fmla="*/ 0 h 5246128"/>
              <a:gd name="connsiteX1" fmla="*/ 2210062 w 4419600"/>
              <a:gd name="connsiteY1" fmla="*/ 0 h 5246128"/>
              <a:gd name="connsiteX2" fmla="*/ 4419600 w 4419600"/>
              <a:gd name="connsiteY2" fmla="*/ 2209541 h 5246128"/>
              <a:gd name="connsiteX3" fmla="*/ 4419600 w 4419600"/>
              <a:gd name="connsiteY3" fmla="*/ 2480538 h 5246128"/>
              <a:gd name="connsiteX4" fmla="*/ 4419600 w 4419600"/>
              <a:gd name="connsiteY4" fmla="*/ 4975131 h 5246128"/>
              <a:gd name="connsiteX5" fmla="*/ 4419600 w 4419600"/>
              <a:gd name="connsiteY5" fmla="*/ 5246128 h 5246128"/>
              <a:gd name="connsiteX6" fmla="*/ 0 w 4419600"/>
              <a:gd name="connsiteY6" fmla="*/ 5246128 h 5246128"/>
              <a:gd name="connsiteX7" fmla="*/ 0 w 4419600"/>
              <a:gd name="connsiteY7" fmla="*/ 4975131 h 5246128"/>
              <a:gd name="connsiteX8" fmla="*/ 0 w 4419600"/>
              <a:gd name="connsiteY8" fmla="*/ 2480538 h 5246128"/>
              <a:gd name="connsiteX9" fmla="*/ 0 w 4419600"/>
              <a:gd name="connsiteY9" fmla="*/ 2209541 h 5246128"/>
              <a:gd name="connsiteX10" fmla="*/ 2209538 w 4419600"/>
              <a:gd name="connsiteY10" fmla="*/ 0 h 5246128"/>
              <a:gd name="connsiteX0" fmla="*/ 2209538 w 4419600"/>
              <a:gd name="connsiteY0" fmla="*/ 0 h 5246128"/>
              <a:gd name="connsiteX1" fmla="*/ 2210062 w 4419600"/>
              <a:gd name="connsiteY1" fmla="*/ 0 h 5246128"/>
              <a:gd name="connsiteX2" fmla="*/ 4419600 w 4419600"/>
              <a:gd name="connsiteY2" fmla="*/ 2209541 h 5246128"/>
              <a:gd name="connsiteX3" fmla="*/ 4419600 w 4419600"/>
              <a:gd name="connsiteY3" fmla="*/ 4975131 h 5246128"/>
              <a:gd name="connsiteX4" fmla="*/ 4419600 w 4419600"/>
              <a:gd name="connsiteY4" fmla="*/ 5246128 h 5246128"/>
              <a:gd name="connsiteX5" fmla="*/ 0 w 4419600"/>
              <a:gd name="connsiteY5" fmla="*/ 5246128 h 5246128"/>
              <a:gd name="connsiteX6" fmla="*/ 0 w 4419600"/>
              <a:gd name="connsiteY6" fmla="*/ 4975131 h 5246128"/>
              <a:gd name="connsiteX7" fmla="*/ 0 w 4419600"/>
              <a:gd name="connsiteY7" fmla="*/ 2480538 h 5246128"/>
              <a:gd name="connsiteX8" fmla="*/ 0 w 4419600"/>
              <a:gd name="connsiteY8" fmla="*/ 2209541 h 5246128"/>
              <a:gd name="connsiteX9" fmla="*/ 2209538 w 4419600"/>
              <a:gd name="connsiteY9" fmla="*/ 0 h 5246128"/>
              <a:gd name="connsiteX0" fmla="*/ 2209538 w 4419600"/>
              <a:gd name="connsiteY0" fmla="*/ 0 h 5246128"/>
              <a:gd name="connsiteX1" fmla="*/ 2210062 w 4419600"/>
              <a:gd name="connsiteY1" fmla="*/ 0 h 5246128"/>
              <a:gd name="connsiteX2" fmla="*/ 4419600 w 4419600"/>
              <a:gd name="connsiteY2" fmla="*/ 2209541 h 5246128"/>
              <a:gd name="connsiteX3" fmla="*/ 4419600 w 4419600"/>
              <a:gd name="connsiteY3" fmla="*/ 5246128 h 5246128"/>
              <a:gd name="connsiteX4" fmla="*/ 0 w 4419600"/>
              <a:gd name="connsiteY4" fmla="*/ 5246128 h 5246128"/>
              <a:gd name="connsiteX5" fmla="*/ 0 w 4419600"/>
              <a:gd name="connsiteY5" fmla="*/ 4975131 h 5246128"/>
              <a:gd name="connsiteX6" fmla="*/ 0 w 4419600"/>
              <a:gd name="connsiteY6" fmla="*/ 2480538 h 5246128"/>
              <a:gd name="connsiteX7" fmla="*/ 0 w 4419600"/>
              <a:gd name="connsiteY7" fmla="*/ 2209541 h 5246128"/>
              <a:gd name="connsiteX8" fmla="*/ 2209538 w 4419600"/>
              <a:gd name="connsiteY8" fmla="*/ 0 h 5246128"/>
              <a:gd name="connsiteX0" fmla="*/ 2209538 w 4419600"/>
              <a:gd name="connsiteY0" fmla="*/ 0 h 5246128"/>
              <a:gd name="connsiteX1" fmla="*/ 2210062 w 4419600"/>
              <a:gd name="connsiteY1" fmla="*/ 0 h 5246128"/>
              <a:gd name="connsiteX2" fmla="*/ 4419600 w 4419600"/>
              <a:gd name="connsiteY2" fmla="*/ 2209541 h 5246128"/>
              <a:gd name="connsiteX3" fmla="*/ 4419600 w 4419600"/>
              <a:gd name="connsiteY3" fmla="*/ 5246128 h 5246128"/>
              <a:gd name="connsiteX4" fmla="*/ 0 w 4419600"/>
              <a:gd name="connsiteY4" fmla="*/ 5246128 h 5246128"/>
              <a:gd name="connsiteX5" fmla="*/ 0 w 4419600"/>
              <a:gd name="connsiteY5" fmla="*/ 2480538 h 5246128"/>
              <a:gd name="connsiteX6" fmla="*/ 0 w 4419600"/>
              <a:gd name="connsiteY6" fmla="*/ 2209541 h 5246128"/>
              <a:gd name="connsiteX7" fmla="*/ 2209538 w 4419600"/>
              <a:gd name="connsiteY7" fmla="*/ 0 h 5246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19600" h="5246128">
                <a:moveTo>
                  <a:pt x="2209538" y="0"/>
                </a:moveTo>
                <a:lnTo>
                  <a:pt x="2210062" y="0"/>
                </a:lnTo>
                <a:cubicBezTo>
                  <a:pt x="3430375" y="0"/>
                  <a:pt x="4419600" y="989251"/>
                  <a:pt x="4419600" y="2209541"/>
                </a:cubicBezTo>
                <a:lnTo>
                  <a:pt x="4419600" y="5246128"/>
                </a:lnTo>
                <a:lnTo>
                  <a:pt x="0" y="5246128"/>
                </a:lnTo>
                <a:lnTo>
                  <a:pt x="0" y="2480538"/>
                </a:lnTo>
                <a:lnTo>
                  <a:pt x="0" y="2209541"/>
                </a:lnTo>
                <a:cubicBezTo>
                  <a:pt x="0" y="989251"/>
                  <a:pt x="989222" y="0"/>
                  <a:pt x="2209538" y="0"/>
                </a:cubicBezTo>
                <a:close/>
              </a:path>
            </a:pathLst>
          </a:custGeom>
          <a:solidFill>
            <a:srgbClr val="000000">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2661849" y="1921623"/>
            <a:ext cx="6868301" cy="1750731"/>
          </a:xfrm>
        </p:spPr>
        <p:txBody>
          <a:bodyPr anchor="b">
            <a:normAutofit/>
          </a:bodyPr>
          <a:lstStyle/>
          <a:p>
            <a:pPr algn="ctr"/>
            <a:r>
              <a:rPr lang="en-US">
                <a:solidFill>
                  <a:srgbClr val="FFFFFF"/>
                </a:solidFill>
              </a:rPr>
              <a:t>Choosing the Right Method</a:t>
            </a:r>
          </a:p>
        </p:txBody>
      </p:sp>
      <p:sp>
        <p:nvSpPr>
          <p:cNvPr id="3" name="Subtitle 2"/>
          <p:cNvSpPr>
            <a:spLocks noGrp="1"/>
          </p:cNvSpPr>
          <p:nvPr>
            <p:ph type="subTitle" idx="1"/>
          </p:nvPr>
        </p:nvSpPr>
        <p:spPr>
          <a:xfrm>
            <a:off x="4448496" y="4936376"/>
            <a:ext cx="3295006" cy="847166"/>
          </a:xfrm>
        </p:spPr>
        <p:txBody>
          <a:bodyPr vert="horz" lIns="91440" tIns="45720" rIns="91440" bIns="45720" rtlCol="0">
            <a:normAutofit/>
          </a:bodyPr>
          <a:lstStyle/>
          <a:p>
            <a:pPr algn="ctr">
              <a:lnSpc>
                <a:spcPct val="110000"/>
              </a:lnSpc>
            </a:pPr>
            <a:r>
              <a:rPr lang="en-US" sz="1500">
                <a:solidFill>
                  <a:srgbClr val="FFFFFF"/>
                </a:solidFill>
              </a:rPr>
              <a:t>Designing Research to Answer Your Question</a:t>
            </a:r>
          </a:p>
        </p:txBody>
      </p:sp>
      <p:cxnSp>
        <p:nvCxnSpPr>
          <p:cNvPr id="13" name="Straight Connector 12">
            <a:extLst>
              <a:ext uri="{FF2B5EF4-FFF2-40B4-BE49-F238E27FC236}">
                <a16:creationId xmlns:a16="http://schemas.microsoft.com/office/drawing/2014/main" id="{EF59B18A-94FC-4D49-98EB-BEC65B321A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376602" y="4316294"/>
            <a:ext cx="1458419" cy="0"/>
          </a:xfrm>
          <a:prstGeom prst="line">
            <a:avLst/>
          </a:prstGeom>
          <a:ln w="10795">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F02845A-8571-40C5-9F56-8F9B3F7C4E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0307A2-0149-9AE4-246B-E1573FE2BC9F}"/>
              </a:ext>
            </a:extLst>
          </p:cNvPr>
          <p:cNvSpPr>
            <a:spLocks noGrp="1"/>
          </p:cNvSpPr>
          <p:nvPr>
            <p:ph type="title"/>
          </p:nvPr>
        </p:nvSpPr>
        <p:spPr>
          <a:xfrm>
            <a:off x="5152238" y="895440"/>
            <a:ext cx="6125361" cy="1560083"/>
          </a:xfrm>
        </p:spPr>
        <p:txBody>
          <a:bodyPr>
            <a:normAutofit/>
          </a:bodyPr>
          <a:lstStyle/>
          <a:p>
            <a:r>
              <a:rPr lang="en-US"/>
              <a:t>Aims and Objectives</a:t>
            </a:r>
          </a:p>
        </p:txBody>
      </p:sp>
      <p:pic>
        <p:nvPicPr>
          <p:cNvPr id="5" name="Picture 4" descr="Complex math formulas on a blackboard">
            <a:extLst>
              <a:ext uri="{FF2B5EF4-FFF2-40B4-BE49-F238E27FC236}">
                <a16:creationId xmlns:a16="http://schemas.microsoft.com/office/drawing/2014/main" id="{AA2C0D95-2CF8-421F-499E-A83C91D04C96}"/>
              </a:ext>
            </a:extLst>
          </p:cNvPr>
          <p:cNvPicPr>
            <a:picLocks noChangeAspect="1"/>
          </p:cNvPicPr>
          <p:nvPr/>
        </p:nvPicPr>
        <p:blipFill>
          <a:blip r:embed="rId2"/>
          <a:srcRect l="19418" r="31700" b="10"/>
          <a:stretch>
            <a:fillRect/>
          </a:stretch>
        </p:blipFill>
        <p:spPr>
          <a:xfrm>
            <a:off x="1" y="-16591"/>
            <a:ext cx="4610100" cy="6874591"/>
          </a:xfrm>
          <a:prstGeom prst="rect">
            <a:avLst/>
          </a:prstGeom>
        </p:spPr>
      </p:pic>
      <p:cxnSp>
        <p:nvCxnSpPr>
          <p:cNvPr id="11" name="Straight Connector 10">
            <a:extLst>
              <a:ext uri="{FF2B5EF4-FFF2-40B4-BE49-F238E27FC236}">
                <a16:creationId xmlns:a16="http://schemas.microsoft.com/office/drawing/2014/main" id="{F30BB598-81B4-41BB-BC44-CD9C29AE2E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40145" y="2871627"/>
            <a:ext cx="0" cy="3186701"/>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F9B7905-995F-9D13-7543-16D3D276EFBD}"/>
              </a:ext>
            </a:extLst>
          </p:cNvPr>
          <p:cNvSpPr>
            <a:spLocks noGrp="1"/>
          </p:cNvSpPr>
          <p:nvPr>
            <p:ph idx="1"/>
          </p:nvPr>
        </p:nvSpPr>
        <p:spPr>
          <a:xfrm>
            <a:off x="5974717" y="2753546"/>
            <a:ext cx="5302882" cy="3494854"/>
          </a:xfrm>
        </p:spPr>
        <p:txBody>
          <a:bodyPr vert="horz" lIns="91440" tIns="45720" rIns="91440" bIns="45720" rtlCol="0" anchor="t">
            <a:normAutofit/>
          </a:bodyPr>
          <a:lstStyle/>
          <a:p>
            <a:pPr>
              <a:lnSpc>
                <a:spcPct val="110000"/>
              </a:lnSpc>
            </a:pPr>
            <a:r>
              <a:rPr lang="en-US" sz="1900"/>
              <a:t>Aim: To discuss methodologies appropriate to answer different research questions.</a:t>
            </a:r>
          </a:p>
          <a:p>
            <a:pPr>
              <a:lnSpc>
                <a:spcPct val="110000"/>
              </a:lnSpc>
            </a:pPr>
            <a:r>
              <a:rPr lang="en-US" sz="1900">
                <a:ea typeface="+mn-lt"/>
                <a:cs typeface="+mn-lt"/>
              </a:rPr>
              <a:t>Explain the differences between qualitative, quantitative and mixed methods research.</a:t>
            </a:r>
            <a:endParaRPr lang="en-US" sz="1900"/>
          </a:p>
          <a:p>
            <a:pPr>
              <a:lnSpc>
                <a:spcPct val="110000"/>
              </a:lnSpc>
            </a:pPr>
            <a:r>
              <a:rPr lang="en-US" sz="1900">
                <a:ea typeface="+mn-lt"/>
                <a:cs typeface="+mn-lt"/>
              </a:rPr>
              <a:t>Select an appropriate methodology for a research question.</a:t>
            </a:r>
            <a:endParaRPr lang="en-US" sz="1900"/>
          </a:p>
          <a:p>
            <a:pPr>
              <a:lnSpc>
                <a:spcPct val="110000"/>
              </a:lnSpc>
            </a:pPr>
            <a:r>
              <a:rPr lang="en-US" sz="1900">
                <a:ea typeface="+mn-lt"/>
                <a:cs typeface="+mn-lt"/>
              </a:rPr>
              <a:t>Justify methodological choices.</a:t>
            </a:r>
            <a:endParaRPr lang="en-US" sz="1900"/>
          </a:p>
          <a:p>
            <a:pPr>
              <a:lnSpc>
                <a:spcPct val="110000"/>
              </a:lnSpc>
            </a:pPr>
            <a:r>
              <a:rPr lang="en-US" sz="1900">
                <a:ea typeface="+mn-lt"/>
                <a:cs typeface="+mn-lt"/>
              </a:rPr>
              <a:t>Identify strengths and limitations of different research designs.</a:t>
            </a:r>
            <a:endParaRPr lang="en-US" sz="1900"/>
          </a:p>
        </p:txBody>
      </p:sp>
    </p:spTree>
    <p:extLst>
      <p:ext uri="{BB962C8B-B14F-4D97-AF65-F5344CB8AC3E}">
        <p14:creationId xmlns:p14="http://schemas.microsoft.com/office/powerpoint/2010/main" val="2915008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51AF3A-1778-8798-46BF-CBB119F62EB1}"/>
              </a:ext>
            </a:extLst>
          </p:cNvPr>
          <p:cNvSpPr>
            <a:spLocks noGrp="1"/>
          </p:cNvSpPr>
          <p:nvPr>
            <p:ph type="title"/>
          </p:nvPr>
        </p:nvSpPr>
        <p:spPr>
          <a:xfrm>
            <a:off x="1461805" y="876300"/>
            <a:ext cx="7605995" cy="1367398"/>
          </a:xfrm>
        </p:spPr>
        <p:txBody>
          <a:bodyPr anchor="b">
            <a:normAutofit/>
          </a:bodyPr>
          <a:lstStyle/>
          <a:p>
            <a:r>
              <a:rPr lang="en-US"/>
              <a:t>Starting Question</a:t>
            </a:r>
          </a:p>
        </p:txBody>
      </p:sp>
      <p:cxnSp>
        <p:nvCxnSpPr>
          <p:cNvPr id="11" name="Straight Connector 10">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76400" y="2589817"/>
            <a:ext cx="0" cy="3468083"/>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3EE31586-145D-E4CE-3EBC-5DD42E120C94}"/>
              </a:ext>
            </a:extLst>
          </p:cNvPr>
          <p:cNvGraphicFramePr>
            <a:graphicFrameLocks noGrp="1"/>
          </p:cNvGraphicFramePr>
          <p:nvPr>
            <p:ph idx="1"/>
            <p:extLst>
              <p:ext uri="{D42A27DB-BD31-4B8C-83A1-F6EECF244321}">
                <p14:modId xmlns:p14="http://schemas.microsoft.com/office/powerpoint/2010/main" val="4275309513"/>
              </p:ext>
            </p:extLst>
          </p:nvPr>
        </p:nvGraphicFramePr>
        <p:xfrm>
          <a:off x="2220687" y="2589816"/>
          <a:ext cx="8917576" cy="34680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817794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F785D-412A-E468-5B6A-0D42DE6281C5}"/>
              </a:ext>
            </a:extLst>
          </p:cNvPr>
          <p:cNvSpPr>
            <a:spLocks noGrp="1"/>
          </p:cNvSpPr>
          <p:nvPr>
            <p:ph type="title"/>
          </p:nvPr>
        </p:nvSpPr>
        <p:spPr/>
        <p:txBody>
          <a:bodyPr/>
          <a:lstStyle/>
          <a:p>
            <a:r>
              <a:rPr lang="en-US"/>
              <a:t>What is Methodology?</a:t>
            </a:r>
          </a:p>
        </p:txBody>
      </p:sp>
      <p:sp>
        <p:nvSpPr>
          <p:cNvPr id="3" name="Content Placeholder 2">
            <a:extLst>
              <a:ext uri="{FF2B5EF4-FFF2-40B4-BE49-F238E27FC236}">
                <a16:creationId xmlns:a16="http://schemas.microsoft.com/office/drawing/2014/main" id="{DE0CDA45-C9C4-986B-6E71-B49A2CA8A3BE}"/>
              </a:ext>
            </a:extLst>
          </p:cNvPr>
          <p:cNvSpPr>
            <a:spLocks noGrp="1"/>
          </p:cNvSpPr>
          <p:nvPr>
            <p:ph idx="1"/>
          </p:nvPr>
        </p:nvSpPr>
        <p:spPr/>
        <p:txBody>
          <a:bodyPr vert="horz" lIns="91440" tIns="45720" rIns="91440" bIns="45720" rtlCol="0" anchor="t">
            <a:normAutofit/>
          </a:bodyPr>
          <a:lstStyle/>
          <a:p>
            <a:r>
              <a:rPr lang="en-US"/>
              <a:t>Are methods and methodology just two words that mean the same thing?</a:t>
            </a:r>
          </a:p>
          <a:p>
            <a:r>
              <a:rPr lang="en-US"/>
              <a:t>No! </a:t>
            </a:r>
            <a:endParaRPr lang="en-US" dirty="0"/>
          </a:p>
          <a:p>
            <a:r>
              <a:rPr lang="en-US"/>
              <a:t>Methodology is the overall strategy/approach, whereas methods are the tools used to gather data. </a:t>
            </a:r>
          </a:p>
          <a:p>
            <a:endParaRPr lang="en-US" dirty="0"/>
          </a:p>
        </p:txBody>
      </p:sp>
      <p:graphicFrame>
        <p:nvGraphicFramePr>
          <p:cNvPr id="5" name="Table 4">
            <a:extLst>
              <a:ext uri="{FF2B5EF4-FFF2-40B4-BE49-F238E27FC236}">
                <a16:creationId xmlns:a16="http://schemas.microsoft.com/office/drawing/2014/main" id="{DC192039-0414-E85C-E184-F5EA10B50F9A}"/>
              </a:ext>
            </a:extLst>
          </p:cNvPr>
          <p:cNvGraphicFramePr>
            <a:graphicFrameLocks noGrp="1"/>
          </p:cNvGraphicFramePr>
          <p:nvPr>
            <p:extLst>
              <p:ext uri="{D42A27DB-BD31-4B8C-83A1-F6EECF244321}">
                <p14:modId xmlns:p14="http://schemas.microsoft.com/office/powerpoint/2010/main" val="1120874637"/>
              </p:ext>
            </p:extLst>
          </p:nvPr>
        </p:nvGraphicFramePr>
        <p:xfrm>
          <a:off x="1700561" y="4140820"/>
          <a:ext cx="8265582" cy="1828800"/>
        </p:xfrm>
        <a:graphic>
          <a:graphicData uri="http://schemas.openxmlformats.org/drawingml/2006/table">
            <a:tbl>
              <a:tblPr bandRow="1">
                <a:tableStyleId>{5C22544A-7EE6-4342-B048-85BDC9FD1C3A}</a:tableStyleId>
              </a:tblPr>
              <a:tblGrid>
                <a:gridCol w="4132791">
                  <a:extLst>
                    <a:ext uri="{9D8B030D-6E8A-4147-A177-3AD203B41FA5}">
                      <a16:colId xmlns:a16="http://schemas.microsoft.com/office/drawing/2014/main" val="2818944758"/>
                    </a:ext>
                  </a:extLst>
                </a:gridCol>
                <a:gridCol w="4132791">
                  <a:extLst>
                    <a:ext uri="{9D8B030D-6E8A-4147-A177-3AD203B41FA5}">
                      <a16:colId xmlns:a16="http://schemas.microsoft.com/office/drawing/2014/main" val="3823494773"/>
                    </a:ext>
                  </a:extLst>
                </a:gridCol>
              </a:tblGrid>
              <a:tr h="329763">
                <a:tc>
                  <a:txBody>
                    <a:bodyPr/>
                    <a:lstStyle/>
                    <a:p>
                      <a:pPr>
                        <a:buNone/>
                      </a:pPr>
                      <a:r>
                        <a:rPr lang="en-US">
                          <a:solidFill>
                            <a:schemeClr val="tx1"/>
                          </a:solidFill>
                        </a:rPr>
                        <a:t>Methodology</a:t>
                      </a:r>
                    </a:p>
                  </a:txBody>
                  <a:tcPr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US">
                          <a:solidFill>
                            <a:schemeClr val="tx1"/>
                          </a:solidFill>
                        </a:rPr>
                        <a:t>Methods</a:t>
                      </a:r>
                    </a:p>
                  </a:txBody>
                  <a:tcPr anchor="ct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1019244655"/>
                  </a:ext>
                </a:extLst>
              </a:tr>
              <a:tr h="329763">
                <a:tc>
                  <a:txBody>
                    <a:bodyPr/>
                    <a:lstStyle/>
                    <a:p>
                      <a:pPr>
                        <a:buNone/>
                      </a:pPr>
                      <a:r>
                        <a:rPr lang="en-US">
                          <a:solidFill>
                            <a:schemeClr val="tx1"/>
                          </a:solidFill>
                        </a:rPr>
                        <a:t>Qualitative</a:t>
                      </a:r>
                    </a:p>
                  </a:txBody>
                  <a:tcPr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US">
                          <a:solidFill>
                            <a:schemeClr val="tx1"/>
                          </a:solidFill>
                        </a:rPr>
                        <a:t>Interviews</a:t>
                      </a:r>
                    </a:p>
                  </a:txBody>
                  <a:tcPr anchor="ct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486677055"/>
                  </a:ext>
                </a:extLst>
              </a:tr>
              <a:tr h="329763">
                <a:tc>
                  <a:txBody>
                    <a:bodyPr/>
                    <a:lstStyle/>
                    <a:p>
                      <a:pPr>
                        <a:buNone/>
                      </a:pPr>
                      <a:r>
                        <a:rPr lang="en-US">
                          <a:solidFill>
                            <a:schemeClr val="tx1"/>
                          </a:solidFill>
                        </a:rPr>
                        <a:t>Qualitative</a:t>
                      </a:r>
                    </a:p>
                  </a:txBody>
                  <a:tcPr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US">
                          <a:solidFill>
                            <a:schemeClr val="tx1"/>
                          </a:solidFill>
                        </a:rPr>
                        <a:t>Focus Groups</a:t>
                      </a:r>
                    </a:p>
                  </a:txBody>
                  <a:tcPr anchor="ct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2093949125"/>
                  </a:ext>
                </a:extLst>
              </a:tr>
              <a:tr h="329763">
                <a:tc>
                  <a:txBody>
                    <a:bodyPr/>
                    <a:lstStyle/>
                    <a:p>
                      <a:pPr>
                        <a:buNone/>
                      </a:pPr>
                      <a:r>
                        <a:rPr lang="en-US">
                          <a:solidFill>
                            <a:schemeClr val="tx1"/>
                          </a:solidFill>
                        </a:rPr>
                        <a:t>Quantitative</a:t>
                      </a:r>
                    </a:p>
                  </a:txBody>
                  <a:tcPr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US">
                          <a:solidFill>
                            <a:schemeClr val="tx1"/>
                          </a:solidFill>
                        </a:rPr>
                        <a:t>Surveys</a:t>
                      </a:r>
                    </a:p>
                  </a:txBody>
                  <a:tcPr anchor="ct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2892011027"/>
                  </a:ext>
                </a:extLst>
              </a:tr>
              <a:tr h="329763">
                <a:tc>
                  <a:txBody>
                    <a:bodyPr/>
                    <a:lstStyle/>
                    <a:p>
                      <a:pPr>
                        <a:buNone/>
                      </a:pPr>
                      <a:r>
                        <a:rPr lang="en-US">
                          <a:solidFill>
                            <a:schemeClr val="tx1"/>
                          </a:solidFill>
                        </a:rPr>
                        <a:t>Quantitative</a:t>
                      </a:r>
                    </a:p>
                  </a:txBody>
                  <a:tcPr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US">
                          <a:solidFill>
                            <a:schemeClr val="tx1"/>
                          </a:solidFill>
                        </a:rPr>
                        <a:t>Experiments</a:t>
                      </a:r>
                    </a:p>
                  </a:txBody>
                  <a:tcPr anchor="ct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1485550566"/>
                  </a:ext>
                </a:extLst>
              </a:tr>
            </a:tbl>
          </a:graphicData>
        </a:graphic>
      </p:graphicFrame>
    </p:spTree>
    <p:extLst>
      <p:ext uri="{BB962C8B-B14F-4D97-AF65-F5344CB8AC3E}">
        <p14:creationId xmlns:p14="http://schemas.microsoft.com/office/powerpoint/2010/main" val="2377708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03E169-C3A4-F5B0-1D48-1A4EA23DF6CA}"/>
              </a:ext>
            </a:extLst>
          </p:cNvPr>
          <p:cNvSpPr>
            <a:spLocks noGrp="1"/>
          </p:cNvSpPr>
          <p:nvPr>
            <p:ph type="title"/>
          </p:nvPr>
        </p:nvSpPr>
        <p:spPr>
          <a:xfrm>
            <a:off x="790514" y="800100"/>
            <a:ext cx="3945531" cy="1443597"/>
          </a:xfrm>
        </p:spPr>
        <p:txBody>
          <a:bodyPr anchor="b">
            <a:normAutofit/>
          </a:bodyPr>
          <a:lstStyle/>
          <a:p>
            <a:pPr algn="r"/>
            <a:r>
              <a:rPr lang="en-US"/>
              <a:t>Example</a:t>
            </a:r>
          </a:p>
        </p:txBody>
      </p:sp>
      <p:cxnSp>
        <p:nvCxnSpPr>
          <p:cNvPr id="11" name="Straight Connector 10">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10100" y="2589817"/>
            <a:ext cx="0" cy="3468083"/>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0AF6DD69-BF42-F658-B67C-02304A5C26F4}"/>
              </a:ext>
            </a:extLst>
          </p:cNvPr>
          <p:cNvGraphicFramePr>
            <a:graphicFrameLocks noGrp="1"/>
          </p:cNvGraphicFramePr>
          <p:nvPr>
            <p:ph idx="1"/>
            <p:extLst>
              <p:ext uri="{D42A27DB-BD31-4B8C-83A1-F6EECF244321}">
                <p14:modId xmlns:p14="http://schemas.microsoft.com/office/powerpoint/2010/main" val="3891296538"/>
              </p:ext>
            </p:extLst>
          </p:nvPr>
        </p:nvGraphicFramePr>
        <p:xfrm>
          <a:off x="5334000" y="876300"/>
          <a:ext cx="59435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514553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15F1DDB5-5902-47B7-A1F9-0D04DF235CB9}"/>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49B0D481-4F05-45A0-B5F0-CFA2DEAD3899}"/>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E0E34E2E-1088-4DD2-8D3F-EAB6F4D6CE9D}"/>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9E8D5B-3CCE-AEE7-63B1-66F37B41E259}"/>
              </a:ext>
            </a:extLst>
          </p:cNvPr>
          <p:cNvSpPr>
            <a:spLocks noGrp="1"/>
          </p:cNvSpPr>
          <p:nvPr>
            <p:ph type="title"/>
          </p:nvPr>
        </p:nvSpPr>
        <p:spPr>
          <a:xfrm>
            <a:off x="790514" y="800100"/>
            <a:ext cx="3945531" cy="1443597"/>
          </a:xfrm>
        </p:spPr>
        <p:txBody>
          <a:bodyPr anchor="b">
            <a:normAutofit/>
          </a:bodyPr>
          <a:lstStyle/>
          <a:p>
            <a:pPr algn="r"/>
            <a:r>
              <a:rPr lang="en-US"/>
              <a:t>Methodology</a:t>
            </a:r>
          </a:p>
        </p:txBody>
      </p:sp>
      <p:cxnSp>
        <p:nvCxnSpPr>
          <p:cNvPr id="11" name="Straight Connector 10">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10100" y="2589817"/>
            <a:ext cx="0" cy="3468083"/>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77B9F67A-6E6B-1D8F-59F0-75CD0271732C}"/>
              </a:ext>
            </a:extLst>
          </p:cNvPr>
          <p:cNvGraphicFramePr>
            <a:graphicFrameLocks noGrp="1"/>
          </p:cNvGraphicFramePr>
          <p:nvPr>
            <p:ph idx="1"/>
            <p:extLst>
              <p:ext uri="{D42A27DB-BD31-4B8C-83A1-F6EECF244321}">
                <p14:modId xmlns:p14="http://schemas.microsoft.com/office/powerpoint/2010/main" val="3770244732"/>
              </p:ext>
            </p:extLst>
          </p:nvPr>
        </p:nvGraphicFramePr>
        <p:xfrm>
          <a:off x="5334000" y="876300"/>
          <a:ext cx="59435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652135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0A4EE4-9928-704E-3A3C-2E50AA8B56D9}"/>
              </a:ext>
            </a:extLst>
          </p:cNvPr>
          <p:cNvSpPr>
            <a:spLocks noGrp="1"/>
          </p:cNvSpPr>
          <p:nvPr>
            <p:ph type="title"/>
          </p:nvPr>
        </p:nvSpPr>
        <p:spPr>
          <a:xfrm>
            <a:off x="790514" y="800100"/>
            <a:ext cx="3945531" cy="1443597"/>
          </a:xfrm>
        </p:spPr>
        <p:txBody>
          <a:bodyPr anchor="b">
            <a:normAutofit/>
          </a:bodyPr>
          <a:lstStyle/>
          <a:p>
            <a:pPr algn="r"/>
            <a:r>
              <a:rPr lang="en-US"/>
              <a:t>Qualitative Methods</a:t>
            </a:r>
          </a:p>
        </p:txBody>
      </p:sp>
      <p:cxnSp>
        <p:nvCxnSpPr>
          <p:cNvPr id="11" name="Straight Connector 10">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10100" y="2589817"/>
            <a:ext cx="0" cy="3468083"/>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89D2602D-92BD-4F0C-F725-6E1070323C6E}"/>
              </a:ext>
            </a:extLst>
          </p:cNvPr>
          <p:cNvGraphicFramePr>
            <a:graphicFrameLocks noGrp="1"/>
          </p:cNvGraphicFramePr>
          <p:nvPr>
            <p:ph idx="1"/>
            <p:extLst>
              <p:ext uri="{D42A27DB-BD31-4B8C-83A1-F6EECF244321}">
                <p14:modId xmlns:p14="http://schemas.microsoft.com/office/powerpoint/2010/main" val="3084843359"/>
              </p:ext>
            </p:extLst>
          </p:nvPr>
        </p:nvGraphicFramePr>
        <p:xfrm>
          <a:off x="5334000" y="876300"/>
          <a:ext cx="59435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343708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a:extLst>
            <a:ext uri="{FF2B5EF4-FFF2-40B4-BE49-F238E27FC236}">
              <a16:creationId xmlns:a16="http://schemas.microsoft.com/office/drawing/2014/main" id="{3A568A33-B3EC-9753-5F41-3C61AE7B99B4}"/>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992218-2762-64A8-C2CD-FFF784171498}"/>
              </a:ext>
            </a:extLst>
          </p:cNvPr>
          <p:cNvSpPr>
            <a:spLocks noGrp="1"/>
          </p:cNvSpPr>
          <p:nvPr>
            <p:ph type="title"/>
          </p:nvPr>
        </p:nvSpPr>
        <p:spPr>
          <a:xfrm>
            <a:off x="790514" y="800100"/>
            <a:ext cx="3945531" cy="1443597"/>
          </a:xfrm>
        </p:spPr>
        <p:txBody>
          <a:bodyPr anchor="b">
            <a:normAutofit/>
          </a:bodyPr>
          <a:lstStyle/>
          <a:p>
            <a:pPr algn="r"/>
            <a:r>
              <a:rPr lang="en-US"/>
              <a:t>Qualitative Methods</a:t>
            </a:r>
          </a:p>
        </p:txBody>
      </p:sp>
      <p:cxnSp>
        <p:nvCxnSpPr>
          <p:cNvPr id="11" name="Straight Connector 10">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10100" y="2589817"/>
            <a:ext cx="0" cy="3468083"/>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B23F91B-3C87-1D13-4295-41C97287AF27}"/>
              </a:ext>
            </a:extLst>
          </p:cNvPr>
          <p:cNvGraphicFramePr>
            <a:graphicFrameLocks noGrp="1"/>
          </p:cNvGraphicFramePr>
          <p:nvPr>
            <p:ph idx="1"/>
            <p:extLst>
              <p:ext uri="{D42A27DB-BD31-4B8C-83A1-F6EECF244321}">
                <p14:modId xmlns:p14="http://schemas.microsoft.com/office/powerpoint/2010/main" val="595161419"/>
              </p:ext>
            </p:extLst>
          </p:nvPr>
        </p:nvGraphicFramePr>
        <p:xfrm>
          <a:off x="5334000" y="876300"/>
          <a:ext cx="59435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698769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50CBF6-DC27-E476-FEC8-87BD7D5C125D}"/>
              </a:ext>
            </a:extLst>
          </p:cNvPr>
          <p:cNvSpPr>
            <a:spLocks noGrp="1"/>
          </p:cNvSpPr>
          <p:nvPr>
            <p:ph type="title"/>
          </p:nvPr>
        </p:nvSpPr>
        <p:spPr>
          <a:xfrm>
            <a:off x="790514" y="800100"/>
            <a:ext cx="3945531" cy="1443597"/>
          </a:xfrm>
        </p:spPr>
        <p:txBody>
          <a:bodyPr anchor="b">
            <a:normAutofit/>
          </a:bodyPr>
          <a:lstStyle/>
          <a:p>
            <a:pPr algn="r"/>
            <a:r>
              <a:rPr lang="en-US"/>
              <a:t>Qualitative Methods</a:t>
            </a:r>
          </a:p>
        </p:txBody>
      </p:sp>
      <p:cxnSp>
        <p:nvCxnSpPr>
          <p:cNvPr id="11" name="Straight Connector 10">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10100" y="2589817"/>
            <a:ext cx="0" cy="3468083"/>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A165C51F-750D-EE86-7FAC-FE94A46FB669}"/>
              </a:ext>
            </a:extLst>
          </p:cNvPr>
          <p:cNvGraphicFramePr>
            <a:graphicFrameLocks noGrp="1"/>
          </p:cNvGraphicFramePr>
          <p:nvPr>
            <p:ph idx="1"/>
            <p:extLst>
              <p:ext uri="{D42A27DB-BD31-4B8C-83A1-F6EECF244321}">
                <p14:modId xmlns:p14="http://schemas.microsoft.com/office/powerpoint/2010/main" val="18755197"/>
              </p:ext>
            </p:extLst>
          </p:nvPr>
        </p:nvGraphicFramePr>
        <p:xfrm>
          <a:off x="5334000" y="876300"/>
          <a:ext cx="59435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728668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EF7D34-43EC-6B4B-76DB-BF45ECA55C33}"/>
              </a:ext>
            </a:extLst>
          </p:cNvPr>
          <p:cNvSpPr>
            <a:spLocks noGrp="1"/>
          </p:cNvSpPr>
          <p:nvPr>
            <p:ph type="title"/>
          </p:nvPr>
        </p:nvSpPr>
        <p:spPr>
          <a:xfrm>
            <a:off x="790514" y="800100"/>
            <a:ext cx="3945531" cy="1443597"/>
          </a:xfrm>
        </p:spPr>
        <p:txBody>
          <a:bodyPr anchor="b">
            <a:normAutofit/>
          </a:bodyPr>
          <a:lstStyle/>
          <a:p>
            <a:pPr algn="r">
              <a:lnSpc>
                <a:spcPct val="90000"/>
              </a:lnSpc>
            </a:pPr>
            <a:r>
              <a:rPr lang="en-US" sz="3400"/>
              <a:t>Qualitative Methods: Strengths</a:t>
            </a:r>
          </a:p>
        </p:txBody>
      </p:sp>
      <p:cxnSp>
        <p:nvCxnSpPr>
          <p:cNvPr id="11" name="Straight Connector 10">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10100" y="2589817"/>
            <a:ext cx="0" cy="3468083"/>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7F07D76-0505-5FB4-445A-F71411A56F73}"/>
              </a:ext>
            </a:extLst>
          </p:cNvPr>
          <p:cNvGraphicFramePr>
            <a:graphicFrameLocks noGrp="1"/>
          </p:cNvGraphicFramePr>
          <p:nvPr>
            <p:ph idx="1"/>
            <p:extLst>
              <p:ext uri="{D42A27DB-BD31-4B8C-83A1-F6EECF244321}">
                <p14:modId xmlns:p14="http://schemas.microsoft.com/office/powerpoint/2010/main" val="3769347983"/>
              </p:ext>
            </p:extLst>
          </p:nvPr>
        </p:nvGraphicFramePr>
        <p:xfrm>
          <a:off x="5334000" y="876300"/>
          <a:ext cx="59435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807720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F02845A-8571-40C5-9F56-8F9B3F7C4E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390335-4D2E-7BFC-870F-36165A29DF8B}"/>
              </a:ext>
            </a:extLst>
          </p:cNvPr>
          <p:cNvSpPr>
            <a:spLocks noGrp="1"/>
          </p:cNvSpPr>
          <p:nvPr>
            <p:ph type="title"/>
          </p:nvPr>
        </p:nvSpPr>
        <p:spPr>
          <a:xfrm>
            <a:off x="5152238" y="895440"/>
            <a:ext cx="6125361" cy="1560083"/>
          </a:xfrm>
        </p:spPr>
        <p:txBody>
          <a:bodyPr>
            <a:normAutofit/>
          </a:bodyPr>
          <a:lstStyle/>
          <a:p>
            <a:r>
              <a:rPr lang="en-US"/>
              <a:t>Qualitative Methods: Weaknesses</a:t>
            </a:r>
          </a:p>
        </p:txBody>
      </p:sp>
      <p:pic>
        <p:nvPicPr>
          <p:cNvPr id="5" name="Picture 4" descr="Graph on document with pen">
            <a:extLst>
              <a:ext uri="{FF2B5EF4-FFF2-40B4-BE49-F238E27FC236}">
                <a16:creationId xmlns:a16="http://schemas.microsoft.com/office/drawing/2014/main" id="{C5918C38-57CD-FD4C-8002-0FF0C3EF4D29}"/>
              </a:ext>
            </a:extLst>
          </p:cNvPr>
          <p:cNvPicPr>
            <a:picLocks noChangeAspect="1"/>
          </p:cNvPicPr>
          <p:nvPr/>
        </p:nvPicPr>
        <p:blipFill>
          <a:blip r:embed="rId2"/>
          <a:srcRect l="34678" r="20623" b="-7"/>
          <a:stretch>
            <a:fillRect/>
          </a:stretch>
        </p:blipFill>
        <p:spPr>
          <a:xfrm>
            <a:off x="1" y="-16591"/>
            <a:ext cx="4610100" cy="6874591"/>
          </a:xfrm>
          <a:prstGeom prst="rect">
            <a:avLst/>
          </a:prstGeom>
        </p:spPr>
      </p:pic>
      <p:cxnSp>
        <p:nvCxnSpPr>
          <p:cNvPr id="11" name="Straight Connector 10">
            <a:extLst>
              <a:ext uri="{FF2B5EF4-FFF2-40B4-BE49-F238E27FC236}">
                <a16:creationId xmlns:a16="http://schemas.microsoft.com/office/drawing/2014/main" id="{F30BB598-81B4-41BB-BC44-CD9C29AE2E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40145" y="2871627"/>
            <a:ext cx="0" cy="3186701"/>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D77A7EB-B59B-7AC5-BC7B-B87D08FDD926}"/>
              </a:ext>
            </a:extLst>
          </p:cNvPr>
          <p:cNvSpPr>
            <a:spLocks noGrp="1"/>
          </p:cNvSpPr>
          <p:nvPr>
            <p:ph idx="1"/>
          </p:nvPr>
        </p:nvSpPr>
        <p:spPr>
          <a:xfrm>
            <a:off x="5974717" y="2753546"/>
            <a:ext cx="5302882" cy="3494854"/>
          </a:xfrm>
        </p:spPr>
        <p:txBody>
          <a:bodyPr vert="horz" lIns="91440" tIns="45720" rIns="91440" bIns="45720" rtlCol="0" anchor="t">
            <a:normAutofit/>
          </a:bodyPr>
          <a:lstStyle/>
          <a:p>
            <a:r>
              <a:rPr lang="en-US"/>
              <a:t>What about limitations of these methodologies? </a:t>
            </a:r>
          </a:p>
          <a:p>
            <a:r>
              <a:rPr lang="en-US"/>
              <a:t>Time consuming/expensive</a:t>
            </a:r>
          </a:p>
          <a:p>
            <a:r>
              <a:rPr lang="en-US"/>
              <a:t>Smaller samples</a:t>
            </a:r>
          </a:p>
          <a:p>
            <a:r>
              <a:rPr lang="en-US" dirty="0"/>
              <a:t>Not easily </a:t>
            </a:r>
            <a:r>
              <a:rPr lang="en-US" dirty="0" err="1"/>
              <a:t>generalisable</a:t>
            </a:r>
          </a:p>
        </p:txBody>
      </p:sp>
    </p:spTree>
    <p:extLst>
      <p:ext uri="{BB962C8B-B14F-4D97-AF65-F5344CB8AC3E}">
        <p14:creationId xmlns:p14="http://schemas.microsoft.com/office/powerpoint/2010/main" val="2124384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BF02845A-8571-40C5-9F56-8F9B3F7C4E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BADE95-5C0B-468B-FB1F-547BC247617D}"/>
              </a:ext>
            </a:extLst>
          </p:cNvPr>
          <p:cNvSpPr>
            <a:spLocks noGrp="1"/>
          </p:cNvSpPr>
          <p:nvPr>
            <p:ph type="title"/>
          </p:nvPr>
        </p:nvSpPr>
        <p:spPr>
          <a:xfrm>
            <a:off x="952500" y="885039"/>
            <a:ext cx="5262778" cy="1570485"/>
          </a:xfrm>
        </p:spPr>
        <p:txBody>
          <a:bodyPr anchor="b">
            <a:normAutofit/>
          </a:bodyPr>
          <a:lstStyle/>
          <a:p>
            <a:r>
              <a:rPr lang="en-US"/>
              <a:t>Qualitative Detective</a:t>
            </a:r>
          </a:p>
        </p:txBody>
      </p:sp>
      <p:sp>
        <p:nvSpPr>
          <p:cNvPr id="3" name="Content Placeholder 2">
            <a:extLst>
              <a:ext uri="{FF2B5EF4-FFF2-40B4-BE49-F238E27FC236}">
                <a16:creationId xmlns:a16="http://schemas.microsoft.com/office/drawing/2014/main" id="{0C452CA3-53EE-6CA4-7F08-5D75D7A583D3}"/>
              </a:ext>
            </a:extLst>
          </p:cNvPr>
          <p:cNvSpPr>
            <a:spLocks noGrp="1"/>
          </p:cNvSpPr>
          <p:nvPr>
            <p:ph idx="1"/>
          </p:nvPr>
        </p:nvSpPr>
        <p:spPr>
          <a:xfrm>
            <a:off x="952500" y="2813959"/>
            <a:ext cx="5262778" cy="3159001"/>
          </a:xfrm>
        </p:spPr>
        <p:txBody>
          <a:bodyPr vert="horz" lIns="91440" tIns="45720" rIns="91440" bIns="45720" rtlCol="0" anchor="t">
            <a:normAutofit/>
          </a:bodyPr>
          <a:lstStyle/>
          <a:p>
            <a:r>
              <a:rPr lang="en-US">
                <a:ea typeface="+mn-lt"/>
                <a:cs typeface="+mn-lt"/>
              </a:rPr>
              <a:t>A researcher interviews 12 student nurses about placement experiences.</a:t>
            </a:r>
          </a:p>
          <a:p>
            <a:r>
              <a:rPr lang="en-US">
                <a:ea typeface="+mn-lt"/>
                <a:cs typeface="+mn-lt"/>
              </a:rPr>
              <a:t>Why would interviews be useful?</a:t>
            </a:r>
          </a:p>
          <a:p>
            <a:r>
              <a:rPr lang="en-US">
                <a:ea typeface="+mn-lt"/>
                <a:cs typeface="+mn-lt"/>
              </a:rPr>
              <a:t>What could be missed?</a:t>
            </a:r>
            <a:endParaRPr lang="en-US" dirty="0">
              <a:ea typeface="+mn-lt"/>
              <a:cs typeface="+mn-lt"/>
            </a:endParaRPr>
          </a:p>
          <a:p>
            <a:r>
              <a:rPr lang="en-US">
                <a:ea typeface="+mn-lt"/>
                <a:cs typeface="+mn-lt"/>
              </a:rPr>
              <a:t>Why?</a:t>
            </a:r>
            <a:endParaRPr lang="en-US" dirty="0">
              <a:ea typeface="+mn-lt"/>
              <a:cs typeface="+mn-lt"/>
            </a:endParaRPr>
          </a:p>
        </p:txBody>
      </p:sp>
      <p:pic>
        <p:nvPicPr>
          <p:cNvPr id="7" name="Graphic 6" descr="Stethoscope">
            <a:extLst>
              <a:ext uri="{FF2B5EF4-FFF2-40B4-BE49-F238E27FC236}">
                <a16:creationId xmlns:a16="http://schemas.microsoft.com/office/drawing/2014/main" id="{614BBFB9-A03C-C8C7-5CC6-3086DA0985A8}"/>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887705" y="1175658"/>
            <a:ext cx="4392385" cy="4392385"/>
          </a:xfrm>
          <a:prstGeom prst="rect">
            <a:avLst/>
          </a:prstGeom>
        </p:spPr>
      </p:pic>
      <p:cxnSp>
        <p:nvCxnSpPr>
          <p:cNvPr id="12" name="Straight Connector 11">
            <a:extLst>
              <a:ext uri="{FF2B5EF4-FFF2-40B4-BE49-F238E27FC236}">
                <a16:creationId xmlns:a16="http://schemas.microsoft.com/office/drawing/2014/main" id="{F30BB598-81B4-41BB-BC44-CD9C29AE2E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954990" y="6283931"/>
            <a:ext cx="10325100"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198967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F02845A-8571-40C5-9F56-8F9B3F7C4E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BEF1A8-14C0-6F3A-4813-683D5066E031}"/>
              </a:ext>
            </a:extLst>
          </p:cNvPr>
          <p:cNvSpPr>
            <a:spLocks noGrp="1"/>
          </p:cNvSpPr>
          <p:nvPr>
            <p:ph type="title"/>
          </p:nvPr>
        </p:nvSpPr>
        <p:spPr>
          <a:xfrm>
            <a:off x="764593" y="895440"/>
            <a:ext cx="4569407" cy="1560083"/>
          </a:xfrm>
        </p:spPr>
        <p:txBody>
          <a:bodyPr>
            <a:normAutofit/>
          </a:bodyPr>
          <a:lstStyle/>
          <a:p>
            <a:r>
              <a:rPr lang="en-US"/>
              <a:t>Quantitative Methods</a:t>
            </a:r>
          </a:p>
        </p:txBody>
      </p:sp>
      <p:cxnSp>
        <p:nvCxnSpPr>
          <p:cNvPr id="11" name="Straight Connector 10">
            <a:extLst>
              <a:ext uri="{FF2B5EF4-FFF2-40B4-BE49-F238E27FC236}">
                <a16:creationId xmlns:a16="http://schemas.microsoft.com/office/drawing/2014/main" id="{F30BB598-81B4-41BB-BC44-CD9C29AE2E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52500" y="2871627"/>
            <a:ext cx="0" cy="3186701"/>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E21B126-984B-4083-B9A9-925A1B657ACE}"/>
              </a:ext>
            </a:extLst>
          </p:cNvPr>
          <p:cNvSpPr>
            <a:spLocks noGrp="1"/>
          </p:cNvSpPr>
          <p:nvPr>
            <p:ph idx="1"/>
          </p:nvPr>
        </p:nvSpPr>
        <p:spPr>
          <a:xfrm>
            <a:off x="1570033" y="2753546"/>
            <a:ext cx="3746928" cy="3402555"/>
          </a:xfrm>
        </p:spPr>
        <p:txBody>
          <a:bodyPr vert="horz" lIns="91440" tIns="45720" rIns="91440" bIns="45720" rtlCol="0" anchor="t">
            <a:normAutofit/>
          </a:bodyPr>
          <a:lstStyle/>
          <a:p>
            <a:r>
              <a:rPr lang="en-US"/>
              <a:t>How many? Is there a relationship?</a:t>
            </a:r>
          </a:p>
        </p:txBody>
      </p:sp>
      <p:pic>
        <p:nvPicPr>
          <p:cNvPr id="5" name="Picture 4" descr="One in a crowd">
            <a:extLst>
              <a:ext uri="{FF2B5EF4-FFF2-40B4-BE49-F238E27FC236}">
                <a16:creationId xmlns:a16="http://schemas.microsoft.com/office/drawing/2014/main" id="{E8CA4AB1-255A-28DE-C5F4-4C686EB9DF87}"/>
              </a:ext>
            </a:extLst>
          </p:cNvPr>
          <p:cNvPicPr>
            <a:picLocks noChangeAspect="1"/>
          </p:cNvPicPr>
          <p:nvPr/>
        </p:nvPicPr>
        <p:blipFill>
          <a:blip r:embed="rId2"/>
          <a:srcRect l="20324" r="13054" b="8"/>
          <a:stretch>
            <a:fillRect/>
          </a:stretch>
        </p:blipFill>
        <p:spPr>
          <a:xfrm>
            <a:off x="6096000" y="-16591"/>
            <a:ext cx="6107073" cy="6874591"/>
          </a:xfrm>
          <a:prstGeom prst="rect">
            <a:avLst/>
          </a:prstGeom>
        </p:spPr>
      </p:pic>
    </p:spTree>
    <p:extLst>
      <p:ext uri="{BB962C8B-B14F-4D97-AF65-F5344CB8AC3E}">
        <p14:creationId xmlns:p14="http://schemas.microsoft.com/office/powerpoint/2010/main" val="41083404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a:extLst>
            <a:ext uri="{FF2B5EF4-FFF2-40B4-BE49-F238E27FC236}">
              <a16:creationId xmlns:a16="http://schemas.microsoft.com/office/drawing/2014/main" id="{54F65CEE-B352-708B-5D3A-7143C94317A6}"/>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0BA761B-DE6B-4078-B4C9-0FFE37D238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399D70-3B55-418C-30FC-9ACCDE3A1196}"/>
              </a:ext>
            </a:extLst>
          </p:cNvPr>
          <p:cNvSpPr>
            <a:spLocks noGrp="1"/>
          </p:cNvSpPr>
          <p:nvPr>
            <p:ph type="title"/>
          </p:nvPr>
        </p:nvSpPr>
        <p:spPr>
          <a:xfrm>
            <a:off x="849760" y="876302"/>
            <a:ext cx="10427840" cy="1086056"/>
          </a:xfrm>
        </p:spPr>
        <p:txBody>
          <a:bodyPr>
            <a:normAutofit/>
          </a:bodyPr>
          <a:lstStyle/>
          <a:p>
            <a:r>
              <a:rPr lang="en-US"/>
              <a:t>Quantitative Methods</a:t>
            </a:r>
          </a:p>
        </p:txBody>
      </p:sp>
      <p:cxnSp>
        <p:nvCxnSpPr>
          <p:cNvPr id="11" name="Straight Connector 10">
            <a:extLst>
              <a:ext uri="{FF2B5EF4-FFF2-40B4-BE49-F238E27FC236}">
                <a16:creationId xmlns:a16="http://schemas.microsoft.com/office/drawing/2014/main" id="{05C630D5-1ADF-4994-883A-6501F0DFCFA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952500" y="2053613"/>
            <a:ext cx="10325100"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0D1C7976-BFC3-27AE-A34C-6AC1D45A635D}"/>
              </a:ext>
            </a:extLst>
          </p:cNvPr>
          <p:cNvGraphicFramePr>
            <a:graphicFrameLocks noGrp="1"/>
          </p:cNvGraphicFramePr>
          <p:nvPr>
            <p:ph idx="1"/>
            <p:extLst>
              <p:ext uri="{D42A27DB-BD31-4B8C-83A1-F6EECF244321}">
                <p14:modId xmlns:p14="http://schemas.microsoft.com/office/powerpoint/2010/main" val="950658169"/>
              </p:ext>
            </p:extLst>
          </p:nvPr>
        </p:nvGraphicFramePr>
        <p:xfrm>
          <a:off x="952500" y="2536723"/>
          <a:ext cx="10325100" cy="359155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635249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a:extLst>
            <a:ext uri="{FF2B5EF4-FFF2-40B4-BE49-F238E27FC236}">
              <a16:creationId xmlns:a16="http://schemas.microsoft.com/office/drawing/2014/main" id="{2774CB9D-E760-1406-604A-C840E05204FB}"/>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3D805B-6F30-375A-3195-C7F8500B9D40}"/>
              </a:ext>
            </a:extLst>
          </p:cNvPr>
          <p:cNvSpPr>
            <a:spLocks noGrp="1"/>
          </p:cNvSpPr>
          <p:nvPr>
            <p:ph type="title"/>
          </p:nvPr>
        </p:nvSpPr>
        <p:spPr>
          <a:xfrm>
            <a:off x="790514" y="800100"/>
            <a:ext cx="3945531" cy="1443597"/>
          </a:xfrm>
        </p:spPr>
        <p:txBody>
          <a:bodyPr anchor="b">
            <a:normAutofit/>
          </a:bodyPr>
          <a:lstStyle/>
          <a:p>
            <a:pPr algn="r"/>
            <a:r>
              <a:rPr lang="en-US"/>
              <a:t>Quantitative Methods</a:t>
            </a:r>
          </a:p>
        </p:txBody>
      </p:sp>
      <p:cxnSp>
        <p:nvCxnSpPr>
          <p:cNvPr id="11" name="Straight Connector 10">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10100" y="2589817"/>
            <a:ext cx="0" cy="3468083"/>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C026ACF5-736A-AE17-5EA5-C80643522AFD}"/>
              </a:ext>
            </a:extLst>
          </p:cNvPr>
          <p:cNvGraphicFramePr>
            <a:graphicFrameLocks noGrp="1"/>
          </p:cNvGraphicFramePr>
          <p:nvPr>
            <p:ph idx="1"/>
            <p:extLst>
              <p:ext uri="{D42A27DB-BD31-4B8C-83A1-F6EECF244321}">
                <p14:modId xmlns:p14="http://schemas.microsoft.com/office/powerpoint/2010/main" val="1179196404"/>
              </p:ext>
            </p:extLst>
          </p:nvPr>
        </p:nvGraphicFramePr>
        <p:xfrm>
          <a:off x="5334000" y="876300"/>
          <a:ext cx="59435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645823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a:extLst>
            <a:ext uri="{FF2B5EF4-FFF2-40B4-BE49-F238E27FC236}">
              <a16:creationId xmlns:a16="http://schemas.microsoft.com/office/drawing/2014/main" id="{180E36E1-972D-3E2B-C2D2-D5B0387CBC0E}"/>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EFADE1-2E66-3DA9-AD4C-E162763A29B5}"/>
              </a:ext>
            </a:extLst>
          </p:cNvPr>
          <p:cNvSpPr>
            <a:spLocks noGrp="1"/>
          </p:cNvSpPr>
          <p:nvPr>
            <p:ph type="title"/>
          </p:nvPr>
        </p:nvSpPr>
        <p:spPr>
          <a:xfrm>
            <a:off x="790514" y="800100"/>
            <a:ext cx="3945531" cy="1443597"/>
          </a:xfrm>
        </p:spPr>
        <p:txBody>
          <a:bodyPr anchor="b">
            <a:normAutofit/>
          </a:bodyPr>
          <a:lstStyle/>
          <a:p>
            <a:pPr algn="r">
              <a:lnSpc>
                <a:spcPct val="90000"/>
              </a:lnSpc>
            </a:pPr>
            <a:r>
              <a:rPr lang="en-US" sz="3400"/>
              <a:t>Quantitative Methods: Strengths</a:t>
            </a:r>
          </a:p>
        </p:txBody>
      </p:sp>
      <p:cxnSp>
        <p:nvCxnSpPr>
          <p:cNvPr id="11" name="Straight Connector 10">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10100" y="2589817"/>
            <a:ext cx="0" cy="3468083"/>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4603872E-F5B4-48F5-4CC8-B16C409CC4A5}"/>
              </a:ext>
            </a:extLst>
          </p:cNvPr>
          <p:cNvGraphicFramePr>
            <a:graphicFrameLocks noGrp="1"/>
          </p:cNvGraphicFramePr>
          <p:nvPr>
            <p:ph idx="1"/>
            <p:extLst>
              <p:ext uri="{D42A27DB-BD31-4B8C-83A1-F6EECF244321}">
                <p14:modId xmlns:p14="http://schemas.microsoft.com/office/powerpoint/2010/main" val="474534046"/>
              </p:ext>
            </p:extLst>
          </p:nvPr>
        </p:nvGraphicFramePr>
        <p:xfrm>
          <a:off x="5334000" y="876300"/>
          <a:ext cx="59435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514884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2AE067C3-3A98-92AF-762D-AF5380F34573}"/>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F02845A-8571-40C5-9F56-8F9B3F7C4E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85AC35-F6B8-B139-BE6C-EDCACC551F51}"/>
              </a:ext>
            </a:extLst>
          </p:cNvPr>
          <p:cNvSpPr>
            <a:spLocks noGrp="1"/>
          </p:cNvSpPr>
          <p:nvPr>
            <p:ph type="title"/>
          </p:nvPr>
        </p:nvSpPr>
        <p:spPr>
          <a:xfrm>
            <a:off x="764593" y="895440"/>
            <a:ext cx="4569407" cy="1560083"/>
          </a:xfrm>
        </p:spPr>
        <p:txBody>
          <a:bodyPr>
            <a:normAutofit/>
          </a:bodyPr>
          <a:lstStyle/>
          <a:p>
            <a:pPr>
              <a:lnSpc>
                <a:spcPct val="90000"/>
              </a:lnSpc>
            </a:pPr>
            <a:r>
              <a:rPr lang="en-US" sz="3400"/>
              <a:t>Quantitative Methods: Weaknesses</a:t>
            </a:r>
          </a:p>
        </p:txBody>
      </p:sp>
      <p:cxnSp>
        <p:nvCxnSpPr>
          <p:cNvPr id="11" name="Straight Connector 10">
            <a:extLst>
              <a:ext uri="{FF2B5EF4-FFF2-40B4-BE49-F238E27FC236}">
                <a16:creationId xmlns:a16="http://schemas.microsoft.com/office/drawing/2014/main" id="{F30BB598-81B4-41BB-BC44-CD9C29AE2E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52500" y="2871627"/>
            <a:ext cx="0" cy="3186701"/>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44F87B3-D725-5E99-44A7-0B514FEE4586}"/>
              </a:ext>
            </a:extLst>
          </p:cNvPr>
          <p:cNvSpPr>
            <a:spLocks noGrp="1"/>
          </p:cNvSpPr>
          <p:nvPr>
            <p:ph idx="1"/>
          </p:nvPr>
        </p:nvSpPr>
        <p:spPr>
          <a:xfrm>
            <a:off x="1570033" y="2753546"/>
            <a:ext cx="3746928" cy="3402555"/>
          </a:xfrm>
        </p:spPr>
        <p:txBody>
          <a:bodyPr vert="horz" lIns="91440" tIns="45720" rIns="91440" bIns="45720" rtlCol="0" anchor="t">
            <a:normAutofit/>
          </a:bodyPr>
          <a:lstStyle/>
          <a:p>
            <a:r>
              <a:rPr lang="en-US"/>
              <a:t>What about limitations of these methodologies? </a:t>
            </a:r>
          </a:p>
          <a:p>
            <a:r>
              <a:rPr lang="en-US"/>
              <a:t>Less depth</a:t>
            </a:r>
            <a:endParaRPr lang="en-US" dirty="0"/>
          </a:p>
          <a:p>
            <a:r>
              <a:rPr lang="en-US"/>
              <a:t>May miss the context</a:t>
            </a:r>
            <a:endParaRPr lang="en-US" dirty="0"/>
          </a:p>
          <a:p>
            <a:r>
              <a:rPr lang="en-US"/>
              <a:t>Reduced understanding of experience</a:t>
            </a:r>
            <a:endParaRPr lang="en-US" dirty="0"/>
          </a:p>
          <a:p>
            <a:endParaRPr lang="en-US" b="1" dirty="0"/>
          </a:p>
        </p:txBody>
      </p:sp>
      <p:pic>
        <p:nvPicPr>
          <p:cNvPr id="5" name="Picture 4" descr="Magnifying glass and question mark">
            <a:extLst>
              <a:ext uri="{FF2B5EF4-FFF2-40B4-BE49-F238E27FC236}">
                <a16:creationId xmlns:a16="http://schemas.microsoft.com/office/drawing/2014/main" id="{D937F0FB-D0B7-1F2E-1354-D757DD4DF04C}"/>
              </a:ext>
            </a:extLst>
          </p:cNvPr>
          <p:cNvPicPr>
            <a:picLocks noChangeAspect="1"/>
          </p:cNvPicPr>
          <p:nvPr/>
        </p:nvPicPr>
        <p:blipFill>
          <a:blip r:embed="rId2"/>
          <a:srcRect l="26416" r="23618" b="8"/>
          <a:stretch>
            <a:fillRect/>
          </a:stretch>
        </p:blipFill>
        <p:spPr>
          <a:xfrm>
            <a:off x="6096000" y="-16591"/>
            <a:ext cx="6107073" cy="6874591"/>
          </a:xfrm>
          <a:prstGeom prst="rect">
            <a:avLst/>
          </a:prstGeom>
        </p:spPr>
      </p:pic>
    </p:spTree>
    <p:extLst>
      <p:ext uri="{BB962C8B-B14F-4D97-AF65-F5344CB8AC3E}">
        <p14:creationId xmlns:p14="http://schemas.microsoft.com/office/powerpoint/2010/main" val="1228025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C61F5B-6BC0-8B91-E111-BB7C736143E9}"/>
              </a:ext>
            </a:extLst>
          </p:cNvPr>
          <p:cNvSpPr>
            <a:spLocks noGrp="1"/>
          </p:cNvSpPr>
          <p:nvPr>
            <p:ph type="title"/>
          </p:nvPr>
        </p:nvSpPr>
        <p:spPr>
          <a:xfrm>
            <a:off x="790514" y="800100"/>
            <a:ext cx="3945531" cy="1443597"/>
          </a:xfrm>
        </p:spPr>
        <p:txBody>
          <a:bodyPr anchor="b">
            <a:normAutofit/>
          </a:bodyPr>
          <a:lstStyle/>
          <a:p>
            <a:pPr algn="r"/>
            <a:r>
              <a:rPr lang="en-US"/>
              <a:t>Quantitative Detective</a:t>
            </a:r>
          </a:p>
        </p:txBody>
      </p:sp>
      <p:cxnSp>
        <p:nvCxnSpPr>
          <p:cNvPr id="11" name="Straight Connector 10">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10100" y="2589817"/>
            <a:ext cx="0" cy="3468083"/>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22D9C89F-E42E-459E-F8AE-2FCA3A9391DC}"/>
              </a:ext>
            </a:extLst>
          </p:cNvPr>
          <p:cNvGraphicFramePr>
            <a:graphicFrameLocks noGrp="1"/>
          </p:cNvGraphicFramePr>
          <p:nvPr>
            <p:ph idx="1"/>
            <p:extLst>
              <p:ext uri="{D42A27DB-BD31-4B8C-83A1-F6EECF244321}">
                <p14:modId xmlns:p14="http://schemas.microsoft.com/office/powerpoint/2010/main" val="2676697701"/>
              </p:ext>
            </p:extLst>
          </p:nvPr>
        </p:nvGraphicFramePr>
        <p:xfrm>
          <a:off x="5334000" y="876300"/>
          <a:ext cx="59435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352297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0BA761B-DE6B-4078-B4C9-0FFE37D238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63B70F-6CA9-CF40-CB5D-3B04674B7205}"/>
              </a:ext>
            </a:extLst>
          </p:cNvPr>
          <p:cNvSpPr>
            <a:spLocks noGrp="1"/>
          </p:cNvSpPr>
          <p:nvPr>
            <p:ph type="title"/>
          </p:nvPr>
        </p:nvSpPr>
        <p:spPr>
          <a:xfrm>
            <a:off x="849760" y="876302"/>
            <a:ext cx="10427840" cy="1086056"/>
          </a:xfrm>
        </p:spPr>
        <p:txBody>
          <a:bodyPr>
            <a:normAutofit/>
          </a:bodyPr>
          <a:lstStyle/>
          <a:p>
            <a:r>
              <a:rPr lang="en-US"/>
              <a:t>Mixed Methods</a:t>
            </a:r>
          </a:p>
        </p:txBody>
      </p:sp>
      <p:cxnSp>
        <p:nvCxnSpPr>
          <p:cNvPr id="11" name="Straight Connector 10">
            <a:extLst>
              <a:ext uri="{FF2B5EF4-FFF2-40B4-BE49-F238E27FC236}">
                <a16:creationId xmlns:a16="http://schemas.microsoft.com/office/drawing/2014/main" id="{05C630D5-1ADF-4994-883A-6501F0DFCFA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952500" y="2053613"/>
            <a:ext cx="10325100"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7A955812-1CE8-2D55-318C-1A1C99A6C3B1}"/>
              </a:ext>
            </a:extLst>
          </p:cNvPr>
          <p:cNvGraphicFramePr>
            <a:graphicFrameLocks noGrp="1"/>
          </p:cNvGraphicFramePr>
          <p:nvPr>
            <p:ph idx="1"/>
            <p:extLst>
              <p:ext uri="{D42A27DB-BD31-4B8C-83A1-F6EECF244321}">
                <p14:modId xmlns:p14="http://schemas.microsoft.com/office/powerpoint/2010/main" val="372985754"/>
              </p:ext>
            </p:extLst>
          </p:nvPr>
        </p:nvGraphicFramePr>
        <p:xfrm>
          <a:off x="952500" y="2536723"/>
          <a:ext cx="10325100" cy="359155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945965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a:extLst>
            <a:ext uri="{FF2B5EF4-FFF2-40B4-BE49-F238E27FC236}">
              <a16:creationId xmlns:a16="http://schemas.microsoft.com/office/drawing/2014/main" id="{9EE59377-62D7-BA07-8CF5-44B5DDEA4A80}"/>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1B28DD-1350-8448-15C6-6C8A626C642C}"/>
              </a:ext>
            </a:extLst>
          </p:cNvPr>
          <p:cNvSpPr>
            <a:spLocks noGrp="1"/>
          </p:cNvSpPr>
          <p:nvPr>
            <p:ph type="title"/>
          </p:nvPr>
        </p:nvSpPr>
        <p:spPr>
          <a:xfrm>
            <a:off x="790514" y="800100"/>
            <a:ext cx="3945531" cy="1443597"/>
          </a:xfrm>
        </p:spPr>
        <p:txBody>
          <a:bodyPr anchor="b">
            <a:normAutofit/>
          </a:bodyPr>
          <a:lstStyle/>
          <a:p>
            <a:pPr algn="r"/>
            <a:r>
              <a:rPr lang="en-US"/>
              <a:t>Mixed Methods</a:t>
            </a:r>
          </a:p>
        </p:txBody>
      </p:sp>
      <p:cxnSp>
        <p:nvCxnSpPr>
          <p:cNvPr id="11" name="Straight Connector 10">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10100" y="2589817"/>
            <a:ext cx="0" cy="3468083"/>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0FD9B852-6056-43F0-66FF-C4EE1306B4FE}"/>
              </a:ext>
            </a:extLst>
          </p:cNvPr>
          <p:cNvGraphicFramePr>
            <a:graphicFrameLocks noGrp="1"/>
          </p:cNvGraphicFramePr>
          <p:nvPr>
            <p:ph idx="1"/>
            <p:extLst>
              <p:ext uri="{D42A27DB-BD31-4B8C-83A1-F6EECF244321}">
                <p14:modId xmlns:p14="http://schemas.microsoft.com/office/powerpoint/2010/main" val="2542126354"/>
              </p:ext>
            </p:extLst>
          </p:nvPr>
        </p:nvGraphicFramePr>
        <p:xfrm>
          <a:off x="5334000" y="876300"/>
          <a:ext cx="59435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380823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1EF07A-F7F5-6BE6-CB1D-0C10500D5AFB}"/>
              </a:ext>
            </a:extLst>
          </p:cNvPr>
          <p:cNvSpPr>
            <a:spLocks noGrp="1"/>
          </p:cNvSpPr>
          <p:nvPr>
            <p:ph type="title"/>
          </p:nvPr>
        </p:nvSpPr>
        <p:spPr>
          <a:xfrm>
            <a:off x="790514" y="800100"/>
            <a:ext cx="3945531" cy="1443597"/>
          </a:xfrm>
        </p:spPr>
        <p:txBody>
          <a:bodyPr anchor="b">
            <a:normAutofit/>
          </a:bodyPr>
          <a:lstStyle/>
          <a:p>
            <a:pPr algn="r"/>
            <a:r>
              <a:rPr lang="en-US"/>
              <a:t>Secondary Research</a:t>
            </a:r>
          </a:p>
        </p:txBody>
      </p:sp>
      <p:cxnSp>
        <p:nvCxnSpPr>
          <p:cNvPr id="11" name="Straight Connector 10">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10100" y="2589817"/>
            <a:ext cx="0" cy="3468083"/>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018F4B28-A861-885B-4C9F-F89F20F90C25}"/>
              </a:ext>
            </a:extLst>
          </p:cNvPr>
          <p:cNvGraphicFramePr>
            <a:graphicFrameLocks noGrp="1"/>
          </p:cNvGraphicFramePr>
          <p:nvPr>
            <p:ph idx="1"/>
            <p:extLst>
              <p:ext uri="{D42A27DB-BD31-4B8C-83A1-F6EECF244321}">
                <p14:modId xmlns:p14="http://schemas.microsoft.com/office/powerpoint/2010/main" val="4018438446"/>
              </p:ext>
            </p:extLst>
          </p:nvPr>
        </p:nvGraphicFramePr>
        <p:xfrm>
          <a:off x="5334000" y="876300"/>
          <a:ext cx="59435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853354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EAD4CCDA-06BF-4D2A-B44F-195AEC0B5B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52498" y="6252722"/>
            <a:ext cx="10325101"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F69F96FE-C3F5-4F02-8428-78ADCB975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mall tree">
            <a:extLst>
              <a:ext uri="{FF2B5EF4-FFF2-40B4-BE49-F238E27FC236}">
                <a16:creationId xmlns:a16="http://schemas.microsoft.com/office/drawing/2014/main" id="{6E52A95F-8811-AC5A-8046-35E102278C8A}"/>
              </a:ext>
            </a:extLst>
          </p:cNvPr>
          <p:cNvPicPr>
            <a:picLocks noChangeAspect="1"/>
          </p:cNvPicPr>
          <p:nvPr/>
        </p:nvPicPr>
        <p:blipFill>
          <a:blip r:embed="rId2"/>
          <a:srcRect t="5738" r="-2" b="9989"/>
          <a:stretch>
            <a:fillRect/>
          </a:stretch>
        </p:blipFill>
        <p:spPr>
          <a:xfrm>
            <a:off x="20" y="-1"/>
            <a:ext cx="12191979" cy="6858000"/>
          </a:xfrm>
          <a:prstGeom prst="rect">
            <a:avLst/>
          </a:prstGeom>
        </p:spPr>
      </p:pic>
      <p:sp>
        <p:nvSpPr>
          <p:cNvPr id="13" name="Rectangle 12">
            <a:extLst>
              <a:ext uri="{FF2B5EF4-FFF2-40B4-BE49-F238E27FC236}">
                <a16:creationId xmlns:a16="http://schemas.microsoft.com/office/drawing/2014/main" id="{F80C6B76-4D7E-4FE2-84E4-C4734B2B4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2" y="1"/>
            <a:ext cx="12191999" cy="3779457"/>
          </a:xfrm>
          <a:prstGeom prst="rect">
            <a:avLst/>
          </a:prstGeom>
          <a:gradFill flip="none" rotWithShape="1">
            <a:gsLst>
              <a:gs pos="0">
                <a:srgbClr val="000000">
                  <a:alpha val="0"/>
                </a:srgbClr>
              </a:gs>
              <a:gs pos="49000">
                <a:srgbClr val="000000">
                  <a:alpha val="45000"/>
                </a:srgbClr>
              </a:gs>
              <a:gs pos="100000">
                <a:srgbClr val="000000">
                  <a:alpha val="64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280DA5-9F21-1960-76CA-A5E83061586A}"/>
              </a:ext>
            </a:extLst>
          </p:cNvPr>
          <p:cNvSpPr>
            <a:spLocks noGrp="1"/>
          </p:cNvSpPr>
          <p:nvPr>
            <p:ph type="title"/>
          </p:nvPr>
        </p:nvSpPr>
        <p:spPr>
          <a:xfrm>
            <a:off x="829876" y="640027"/>
            <a:ext cx="10447724" cy="1030880"/>
          </a:xfrm>
        </p:spPr>
        <p:txBody>
          <a:bodyPr vert="horz" lIns="91440" tIns="45720" rIns="91440" bIns="45720" rtlCol="0" anchor="b">
            <a:normAutofit/>
          </a:bodyPr>
          <a:lstStyle/>
          <a:p>
            <a:r>
              <a:rPr lang="en-US" sz="4800">
                <a:solidFill>
                  <a:srgbClr val="FFFFFF"/>
                </a:solidFill>
              </a:rPr>
              <a:t>How Do We Decide?</a:t>
            </a:r>
          </a:p>
        </p:txBody>
      </p:sp>
      <p:sp>
        <p:nvSpPr>
          <p:cNvPr id="3" name="Content Placeholder 2">
            <a:extLst>
              <a:ext uri="{FF2B5EF4-FFF2-40B4-BE49-F238E27FC236}">
                <a16:creationId xmlns:a16="http://schemas.microsoft.com/office/drawing/2014/main" id="{19C16949-3E63-93F7-CA4F-A2812A1125B9}"/>
              </a:ext>
            </a:extLst>
          </p:cNvPr>
          <p:cNvSpPr>
            <a:spLocks noGrp="1"/>
          </p:cNvSpPr>
          <p:nvPr>
            <p:ph idx="1"/>
          </p:nvPr>
        </p:nvSpPr>
        <p:spPr>
          <a:xfrm>
            <a:off x="978042" y="2002262"/>
            <a:ext cx="10381316" cy="464358"/>
          </a:xfrm>
        </p:spPr>
        <p:txBody>
          <a:bodyPr vert="horz" lIns="91440" tIns="45720" rIns="91440" bIns="45720" rtlCol="0" anchor="ctr">
            <a:normAutofit/>
          </a:bodyPr>
          <a:lstStyle/>
          <a:p>
            <a:pPr marL="0" indent="0" algn="r">
              <a:buNone/>
            </a:pPr>
            <a:r>
              <a:rPr lang="en-US" sz="1800" cap="all" spc="300">
                <a:solidFill>
                  <a:srgbClr val="FFFFFF"/>
                </a:solidFill>
              </a:rPr>
              <a:t>There's a lot of choice, so a decision tree can be helpful! </a:t>
            </a:r>
          </a:p>
        </p:txBody>
      </p:sp>
      <p:cxnSp>
        <p:nvCxnSpPr>
          <p:cNvPr id="15" name="Straight Connector 14">
            <a:extLst>
              <a:ext uri="{FF2B5EF4-FFF2-40B4-BE49-F238E27FC236}">
                <a16:creationId xmlns:a16="http://schemas.microsoft.com/office/drawing/2014/main" id="{16BEECB0-0766-4C59-B86E-5D26B7D8EF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54990" y="1808741"/>
            <a:ext cx="10325101" cy="0"/>
          </a:xfrm>
          <a:prstGeom prst="line">
            <a:avLst/>
          </a:prstGeom>
          <a:ln w="10795">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846318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C44FE-19C9-4C94-6123-90B3D74FA31B}"/>
              </a:ext>
            </a:extLst>
          </p:cNvPr>
          <p:cNvSpPr>
            <a:spLocks noGrp="1"/>
          </p:cNvSpPr>
          <p:nvPr>
            <p:ph type="title"/>
          </p:nvPr>
        </p:nvSpPr>
        <p:spPr/>
        <p:txBody>
          <a:bodyPr/>
          <a:lstStyle/>
          <a:p>
            <a:r>
              <a:rPr lang="en-US"/>
              <a:t>Test Your Knowledge</a:t>
            </a:r>
          </a:p>
        </p:txBody>
      </p:sp>
      <p:sp>
        <p:nvSpPr>
          <p:cNvPr id="3" name="Content Placeholder 2">
            <a:extLst>
              <a:ext uri="{FF2B5EF4-FFF2-40B4-BE49-F238E27FC236}">
                <a16:creationId xmlns:a16="http://schemas.microsoft.com/office/drawing/2014/main" id="{6721EB6D-95D1-5B79-4E37-44748CE68F87}"/>
              </a:ext>
            </a:extLst>
          </p:cNvPr>
          <p:cNvSpPr>
            <a:spLocks noGrp="1"/>
          </p:cNvSpPr>
          <p:nvPr>
            <p:ph idx="1"/>
          </p:nvPr>
        </p:nvSpPr>
        <p:spPr/>
        <p:txBody>
          <a:bodyPr vert="horz" lIns="91440" tIns="45720" rIns="91440" bIns="45720" rtlCol="0" anchor="t">
            <a:normAutofit fontScale="70000" lnSpcReduction="20000"/>
          </a:bodyPr>
          <a:lstStyle/>
          <a:p>
            <a:r>
              <a:rPr lang="en-US">
                <a:ea typeface="+mn-lt"/>
                <a:cs typeface="+mn-lt"/>
              </a:rPr>
              <a:t>What are autistic adults' experiences of social media use?</a:t>
            </a:r>
            <a:endParaRPr lang="en-US"/>
          </a:p>
          <a:p>
            <a:r>
              <a:rPr lang="en-US">
                <a:ea typeface="+mn-lt"/>
                <a:cs typeface="+mn-lt"/>
              </a:rPr>
              <a:t>Answer: Qualitative</a:t>
            </a:r>
            <a:endParaRPr lang="en-US"/>
          </a:p>
          <a:p>
            <a:endParaRPr lang="en-US"/>
          </a:p>
          <a:p>
            <a:r>
              <a:rPr lang="en-US">
                <a:ea typeface="+mn-lt"/>
                <a:cs typeface="+mn-lt"/>
              </a:rPr>
              <a:t>Is problematic internet use associated with autistic traits?</a:t>
            </a:r>
            <a:endParaRPr lang="en-US"/>
          </a:p>
          <a:p>
            <a:r>
              <a:rPr lang="en-US">
                <a:ea typeface="+mn-lt"/>
                <a:cs typeface="+mn-lt"/>
              </a:rPr>
              <a:t>Answer: Quantitative</a:t>
            </a:r>
            <a:endParaRPr lang="en-US"/>
          </a:p>
          <a:p>
            <a:endParaRPr lang="en-US"/>
          </a:p>
          <a:p>
            <a:r>
              <a:rPr lang="en-US">
                <a:ea typeface="+mn-lt"/>
                <a:cs typeface="+mn-lt"/>
              </a:rPr>
              <a:t>What evidence exists regarding AI use in nursing education?</a:t>
            </a:r>
            <a:endParaRPr lang="en-US"/>
          </a:p>
          <a:p>
            <a:r>
              <a:rPr lang="en-US">
                <a:ea typeface="+mn-lt"/>
                <a:cs typeface="+mn-lt"/>
              </a:rPr>
              <a:t>Answer: Secondary Research</a:t>
            </a:r>
            <a:endParaRPr lang="en-US"/>
          </a:p>
          <a:p>
            <a:endParaRPr lang="en-US"/>
          </a:p>
          <a:p>
            <a:r>
              <a:rPr lang="en-US">
                <a:ea typeface="+mn-lt"/>
                <a:cs typeface="+mn-lt"/>
              </a:rPr>
              <a:t>How common is burnout and how do nurses describe it?</a:t>
            </a:r>
            <a:endParaRPr lang="en-US"/>
          </a:p>
          <a:p>
            <a:r>
              <a:rPr lang="en-US">
                <a:ea typeface="+mn-lt"/>
                <a:cs typeface="+mn-lt"/>
              </a:rPr>
              <a:t>Answer: Mixed Methods</a:t>
            </a:r>
            <a:endParaRPr lang="en-US"/>
          </a:p>
        </p:txBody>
      </p:sp>
    </p:spTree>
    <p:extLst>
      <p:ext uri="{BB962C8B-B14F-4D97-AF65-F5344CB8AC3E}">
        <p14:creationId xmlns:p14="http://schemas.microsoft.com/office/powerpoint/2010/main" val="26435277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0D5FD8-FF60-BAA3-00BF-D25522495945}"/>
              </a:ext>
            </a:extLst>
          </p:cNvPr>
          <p:cNvSpPr>
            <a:spLocks noGrp="1"/>
          </p:cNvSpPr>
          <p:nvPr>
            <p:ph type="title"/>
          </p:nvPr>
        </p:nvSpPr>
        <p:spPr>
          <a:xfrm>
            <a:off x="790514" y="800100"/>
            <a:ext cx="3945531" cy="1443597"/>
          </a:xfrm>
        </p:spPr>
        <p:txBody>
          <a:bodyPr anchor="b">
            <a:normAutofit/>
          </a:bodyPr>
          <a:lstStyle/>
          <a:p>
            <a:pPr algn="r"/>
            <a:r>
              <a:rPr lang="en-US"/>
              <a:t>Methodology Workshop</a:t>
            </a:r>
          </a:p>
        </p:txBody>
      </p:sp>
      <p:cxnSp>
        <p:nvCxnSpPr>
          <p:cNvPr id="11" name="Straight Connector 10">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10100" y="2589817"/>
            <a:ext cx="0" cy="3468083"/>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39EE5F0-A35A-A952-3DB0-A063D26D67B1}"/>
              </a:ext>
            </a:extLst>
          </p:cNvPr>
          <p:cNvGraphicFramePr>
            <a:graphicFrameLocks noGrp="1"/>
          </p:cNvGraphicFramePr>
          <p:nvPr>
            <p:ph idx="1"/>
            <p:extLst>
              <p:ext uri="{D42A27DB-BD31-4B8C-83A1-F6EECF244321}">
                <p14:modId xmlns:p14="http://schemas.microsoft.com/office/powerpoint/2010/main" val="2692576149"/>
              </p:ext>
            </p:extLst>
          </p:nvPr>
        </p:nvGraphicFramePr>
        <p:xfrm>
          <a:off x="5334000" y="876300"/>
          <a:ext cx="59435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4794939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68E5DA-0CBB-D1AA-56FC-4E367D017020}"/>
              </a:ext>
            </a:extLst>
          </p:cNvPr>
          <p:cNvSpPr>
            <a:spLocks noGrp="1"/>
          </p:cNvSpPr>
          <p:nvPr>
            <p:ph type="title"/>
          </p:nvPr>
        </p:nvSpPr>
        <p:spPr>
          <a:xfrm>
            <a:off x="790514" y="800100"/>
            <a:ext cx="3945531" cy="1443597"/>
          </a:xfrm>
        </p:spPr>
        <p:txBody>
          <a:bodyPr anchor="b">
            <a:normAutofit/>
          </a:bodyPr>
          <a:lstStyle/>
          <a:p>
            <a:pPr algn="r"/>
            <a:r>
              <a:rPr lang="en-US"/>
              <a:t>Justifying Methodology</a:t>
            </a:r>
          </a:p>
        </p:txBody>
      </p:sp>
      <p:cxnSp>
        <p:nvCxnSpPr>
          <p:cNvPr id="11" name="Straight Connector 10">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10100" y="2589817"/>
            <a:ext cx="0" cy="3468083"/>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22F03C8-C5FE-3F61-2BB0-BFD0FBECC9A7}"/>
              </a:ext>
            </a:extLst>
          </p:cNvPr>
          <p:cNvGraphicFramePr>
            <a:graphicFrameLocks noGrp="1"/>
          </p:cNvGraphicFramePr>
          <p:nvPr>
            <p:ph idx="1"/>
            <p:extLst>
              <p:ext uri="{D42A27DB-BD31-4B8C-83A1-F6EECF244321}">
                <p14:modId xmlns:p14="http://schemas.microsoft.com/office/powerpoint/2010/main" val="168838199"/>
              </p:ext>
            </p:extLst>
          </p:nvPr>
        </p:nvGraphicFramePr>
        <p:xfrm>
          <a:off x="5334000" y="876300"/>
          <a:ext cx="59435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1108152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03525-A420-3329-4520-65A0647C8C15}"/>
              </a:ext>
            </a:extLst>
          </p:cNvPr>
          <p:cNvSpPr>
            <a:spLocks noGrp="1"/>
          </p:cNvSpPr>
          <p:nvPr>
            <p:ph type="title"/>
          </p:nvPr>
        </p:nvSpPr>
        <p:spPr/>
        <p:txBody>
          <a:bodyPr/>
          <a:lstStyle/>
          <a:p>
            <a:r>
              <a:rPr lang="en-GB" dirty="0"/>
              <a:t>Advantages of Quantitative Research</a:t>
            </a:r>
          </a:p>
        </p:txBody>
      </p:sp>
      <p:sp>
        <p:nvSpPr>
          <p:cNvPr id="3" name="Content Placeholder 2">
            <a:extLst>
              <a:ext uri="{FF2B5EF4-FFF2-40B4-BE49-F238E27FC236}">
                <a16:creationId xmlns:a16="http://schemas.microsoft.com/office/drawing/2014/main" id="{3D433B9F-0BEB-06A6-FB11-C8C7BB929036}"/>
              </a:ext>
            </a:extLst>
          </p:cNvPr>
          <p:cNvSpPr>
            <a:spLocks noGrp="1"/>
          </p:cNvSpPr>
          <p:nvPr>
            <p:ph idx="1"/>
          </p:nvPr>
        </p:nvSpPr>
        <p:spPr/>
        <p:txBody>
          <a:bodyPr vert="horz" lIns="91440" tIns="45720" rIns="91440" bIns="45720" rtlCol="0" anchor="t">
            <a:normAutofit fontScale="70000" lnSpcReduction="20000"/>
          </a:bodyPr>
          <a:lstStyle/>
          <a:p>
            <a:r>
              <a:rPr lang="en-GB" dirty="0">
                <a:ea typeface="+mn-lt"/>
                <a:cs typeface="+mn-lt"/>
              </a:rPr>
              <a:t>Scientific Objectivity: Quantitative research uses statistical methods, providing objective and mathematically grounded interpretations. This scientific approach reduces researcher bias, making findings more credible.</a:t>
            </a:r>
            <a:endParaRPr lang="en-GB" dirty="0"/>
          </a:p>
          <a:p>
            <a:r>
              <a:rPr lang="en-GB" dirty="0">
                <a:ea typeface="+mn-lt"/>
                <a:cs typeface="+mn-lt"/>
              </a:rPr>
              <a:t>Theory Testing and Validation: Ideal for testing existing theories, quantitative research clearly supports or rejects hypotheses through measurable evidence. This clarity helps build reliable knowledge by confirming or challenging established theories</a:t>
            </a:r>
          </a:p>
          <a:p>
            <a:r>
              <a:rPr lang="en-GB" dirty="0">
                <a:ea typeface="+mn-lt"/>
                <a:cs typeface="+mn-lt"/>
              </a:rPr>
              <a:t>Efficient Analysis: Advanced statistical software enables fast and efficient analysis of large datasets. Researchers can quickly interpret results, saving time and resources.</a:t>
            </a:r>
            <a:endParaRPr lang="en-GB" dirty="0"/>
          </a:p>
          <a:p>
            <a:r>
              <a:rPr lang="en-GB" dirty="0">
                <a:ea typeface="+mn-lt"/>
                <a:cs typeface="+mn-lt"/>
              </a:rPr>
              <a:t>Easy Replication: Quantitative studies rely on numerical measurements, allowing others to easily replicate the research. This enhances reliability, as findings can be consistently verified or challenged.</a:t>
            </a:r>
            <a:endParaRPr lang="en-GB" dirty="0"/>
          </a:p>
          <a:p>
            <a:r>
              <a:rPr lang="en-GB" dirty="0">
                <a:ea typeface="+mn-lt"/>
                <a:cs typeface="+mn-lt"/>
              </a:rPr>
              <a:t>Precise Hypothesis Testing: Statistical analysis provides a clear framework for testing hypotheses, offering precise and definitive conclusions. This strength makes quantitative research particularly effective for exploring cause-and-effect relationships.</a:t>
            </a:r>
            <a:endParaRPr lang="en-GB" dirty="0"/>
          </a:p>
        </p:txBody>
      </p:sp>
    </p:spTree>
    <p:extLst>
      <p:ext uri="{BB962C8B-B14F-4D97-AF65-F5344CB8AC3E}">
        <p14:creationId xmlns:p14="http://schemas.microsoft.com/office/powerpoint/2010/main" val="332008010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BB4413-5CDE-3409-A609-F7C943578EEE}"/>
              </a:ext>
            </a:extLst>
          </p:cNvPr>
          <p:cNvSpPr>
            <a:spLocks noGrp="1"/>
          </p:cNvSpPr>
          <p:nvPr>
            <p:ph type="title"/>
          </p:nvPr>
        </p:nvSpPr>
        <p:spPr/>
        <p:txBody>
          <a:bodyPr/>
          <a:lstStyle/>
          <a:p>
            <a:r>
              <a:rPr lang="en-GB" dirty="0"/>
              <a:t>Limitations of Quantitative Research</a:t>
            </a:r>
          </a:p>
        </p:txBody>
      </p:sp>
      <p:sp>
        <p:nvSpPr>
          <p:cNvPr id="3" name="Content Placeholder 2">
            <a:extLst>
              <a:ext uri="{FF2B5EF4-FFF2-40B4-BE49-F238E27FC236}">
                <a16:creationId xmlns:a16="http://schemas.microsoft.com/office/drawing/2014/main" id="{EDB04806-C540-6343-E5C2-A304F6C1067B}"/>
              </a:ext>
            </a:extLst>
          </p:cNvPr>
          <p:cNvSpPr>
            <a:spLocks noGrp="1"/>
          </p:cNvSpPr>
          <p:nvPr>
            <p:ph idx="1"/>
          </p:nvPr>
        </p:nvSpPr>
        <p:spPr/>
        <p:txBody>
          <a:bodyPr vert="horz" lIns="91440" tIns="45720" rIns="91440" bIns="45720" rtlCol="0" anchor="t">
            <a:normAutofit fontScale="85000" lnSpcReduction="20000"/>
          </a:bodyPr>
          <a:lstStyle/>
          <a:p>
            <a:r>
              <a:rPr lang="en-GB">
                <a:ea typeface="+mn-lt"/>
                <a:cs typeface="+mn-lt"/>
              </a:rPr>
              <a:t>Context: Quantitative experiments do not take place in natural settings. In addition, they do not allow participants to explain their choices or the meaning of the questions they may have for those participants (Carr, 1994).</a:t>
            </a:r>
          </a:p>
          <a:p>
            <a:r>
              <a:rPr lang="en-GB">
                <a:ea typeface="+mn-lt"/>
                <a:cs typeface="+mn-lt"/>
              </a:rPr>
              <a:t>Researcher expertise: Poor knowledge of the application of statistical analysis may negatively affect analysis and subsequent interpretation (Black, 1999).</a:t>
            </a:r>
            <a:endParaRPr lang="en-GB"/>
          </a:p>
          <a:p>
            <a:r>
              <a:rPr lang="en-GB">
                <a:ea typeface="+mn-lt"/>
                <a:cs typeface="+mn-lt"/>
              </a:rPr>
              <a:t>Variability of data quantity: Large sample sizes are needed for more accurate analysis. Small-scale quantitative studies may be less reliable because of the low quantity of data (Denscombe, 2010). This also affects the ability to generalize study findings to wider populations.</a:t>
            </a:r>
          </a:p>
          <a:p>
            <a:r>
              <a:rPr lang="en-GB" dirty="0">
                <a:ea typeface="+mn-lt"/>
                <a:cs typeface="+mn-lt"/>
              </a:rPr>
              <a:t>Confirmation bias: The researcher might miss observing phenomena because of focus on theory or hypothesis testing rather than on the theory of hypothesis generation.</a:t>
            </a:r>
          </a:p>
        </p:txBody>
      </p:sp>
    </p:spTree>
    <p:extLst>
      <p:ext uri="{BB962C8B-B14F-4D97-AF65-F5344CB8AC3E}">
        <p14:creationId xmlns:p14="http://schemas.microsoft.com/office/powerpoint/2010/main" val="167275959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C7146-3BA8-B01E-F314-933E703716D1}"/>
              </a:ext>
            </a:extLst>
          </p:cNvPr>
          <p:cNvSpPr>
            <a:spLocks noGrp="1"/>
          </p:cNvSpPr>
          <p:nvPr>
            <p:ph type="title"/>
          </p:nvPr>
        </p:nvSpPr>
        <p:spPr/>
        <p:txBody>
          <a:bodyPr/>
          <a:lstStyle/>
          <a:p>
            <a:r>
              <a:rPr lang="en-GB" dirty="0"/>
              <a:t>Advantages of Qualitative Research</a:t>
            </a:r>
          </a:p>
        </p:txBody>
      </p:sp>
      <p:sp>
        <p:nvSpPr>
          <p:cNvPr id="3" name="Content Placeholder 2">
            <a:extLst>
              <a:ext uri="{FF2B5EF4-FFF2-40B4-BE49-F238E27FC236}">
                <a16:creationId xmlns:a16="http://schemas.microsoft.com/office/drawing/2014/main" id="{5D4FC75D-6546-2085-2C01-DC8D511D3E66}"/>
              </a:ext>
            </a:extLst>
          </p:cNvPr>
          <p:cNvSpPr>
            <a:spLocks noGrp="1"/>
          </p:cNvSpPr>
          <p:nvPr>
            <p:ph idx="1"/>
          </p:nvPr>
        </p:nvSpPr>
        <p:spPr/>
        <p:txBody>
          <a:bodyPr vert="horz" lIns="91440" tIns="45720" rIns="91440" bIns="45720" rtlCol="0" anchor="t">
            <a:normAutofit fontScale="77500" lnSpcReduction="20000"/>
          </a:bodyPr>
          <a:lstStyle/>
          <a:p>
            <a:r>
              <a:rPr lang="en-GB" dirty="0">
                <a:ea typeface="+mn-lt"/>
                <a:cs typeface="+mn-lt"/>
              </a:rPr>
              <a:t>In-depth Understanding: Close researcher involvement allows for deep insights and understanding from an insider’s perspective. Researchers can uncover subtleties and complexities often overlooked by quantitative methods.</a:t>
            </a:r>
            <a:endParaRPr lang="en-GB" dirty="0"/>
          </a:p>
          <a:p>
            <a:r>
              <a:rPr lang="en-GB" dirty="0">
                <a:ea typeface="+mn-lt"/>
                <a:cs typeface="+mn-lt"/>
              </a:rPr>
              <a:t>Identifies New Relationships: Qualitative descriptions help reveal new ideas, connections, causes, and effects. This exploratory approach often leads to discovering previously unknown dynamics and processes.</a:t>
            </a:r>
            <a:endParaRPr lang="en-GB" dirty="0"/>
          </a:p>
          <a:p>
            <a:r>
              <a:rPr lang="en-GB">
                <a:ea typeface="+mn-lt"/>
                <a:cs typeface="+mn-lt"/>
              </a:rPr>
              <a:t>Captures Complexity: Qualitative analysis embraces ambiguity and contradictions within data, accurately reflecting the complexity of social realities. This flexibility allows researchers to capture genuine human experiences.</a:t>
            </a:r>
            <a:endParaRPr lang="en-GB"/>
          </a:p>
          <a:p>
            <a:r>
              <a:rPr lang="en-GB">
                <a:ea typeface="+mn-lt"/>
                <a:cs typeface="+mn-lt"/>
              </a:rPr>
              <a:t>Practical Insights for Practitioners: Using rich narrative descriptions, qualitative research provides practical insights valuable to professionals. Practitioners can access unique, detailed knowledge through qualitative studies that might otherwise remain hidden.</a:t>
            </a:r>
            <a:endParaRPr lang="en-GB"/>
          </a:p>
        </p:txBody>
      </p:sp>
    </p:spTree>
    <p:extLst>
      <p:ext uri="{BB962C8B-B14F-4D97-AF65-F5344CB8AC3E}">
        <p14:creationId xmlns:p14="http://schemas.microsoft.com/office/powerpoint/2010/main" val="20285066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4E8E46-BA7D-EEE9-A8AC-3487BB138ABE}"/>
              </a:ext>
            </a:extLst>
          </p:cNvPr>
          <p:cNvSpPr>
            <a:spLocks noGrp="1"/>
          </p:cNvSpPr>
          <p:nvPr>
            <p:ph type="title"/>
          </p:nvPr>
        </p:nvSpPr>
        <p:spPr/>
        <p:txBody>
          <a:bodyPr/>
          <a:lstStyle/>
          <a:p>
            <a:r>
              <a:rPr lang="en-GB" dirty="0"/>
              <a:t>Limitations of Qualitative Research</a:t>
            </a:r>
          </a:p>
        </p:txBody>
      </p:sp>
      <p:sp>
        <p:nvSpPr>
          <p:cNvPr id="3" name="Content Placeholder 2">
            <a:extLst>
              <a:ext uri="{FF2B5EF4-FFF2-40B4-BE49-F238E27FC236}">
                <a16:creationId xmlns:a16="http://schemas.microsoft.com/office/drawing/2014/main" id="{82D0C544-CB9B-E926-1DB5-3891CFBC4780}"/>
              </a:ext>
            </a:extLst>
          </p:cNvPr>
          <p:cNvSpPr>
            <a:spLocks noGrp="1"/>
          </p:cNvSpPr>
          <p:nvPr>
            <p:ph idx="1"/>
          </p:nvPr>
        </p:nvSpPr>
        <p:spPr/>
        <p:txBody>
          <a:bodyPr vert="horz" lIns="91440" tIns="45720" rIns="91440" bIns="45720" rtlCol="0" anchor="t">
            <a:normAutofit fontScale="70000" lnSpcReduction="20000"/>
          </a:bodyPr>
          <a:lstStyle/>
          <a:p>
            <a:r>
              <a:rPr lang="en-GB">
                <a:ea typeface="+mn-lt"/>
                <a:cs typeface="+mn-lt"/>
              </a:rPr>
              <a:t>Small Sample Sizes: Qualitative research usually involves smaller groups due to high time and resource requirements. This limits the ability to generalize findings to larger populations.</a:t>
            </a:r>
            <a:endParaRPr lang="en-GB"/>
          </a:p>
          <a:p>
            <a:endParaRPr lang="en-GB"/>
          </a:p>
          <a:p>
            <a:r>
              <a:rPr lang="en-GB">
                <a:ea typeface="+mn-lt"/>
                <a:cs typeface="+mn-lt"/>
              </a:rPr>
              <a:t>Subjectivity and Bias: The personal involvement of the researcher can introduce bias, making it difficult to achieve consistent results. The subjective interpretation also means traditional measures of reliability and validity are hard to apply.</a:t>
            </a:r>
            <a:endParaRPr lang="en-GB"/>
          </a:p>
          <a:p>
            <a:endParaRPr lang="en-GB"/>
          </a:p>
          <a:p>
            <a:r>
              <a:rPr lang="en-GB">
                <a:ea typeface="+mn-lt"/>
                <a:cs typeface="+mn-lt"/>
              </a:rPr>
              <a:t>Limited Replicability: Qualitative studies are context-specific, and exact conditions, interactions, or events can’t be reproduced. This means findings may not easily transfer to different contexts or groups.</a:t>
            </a:r>
            <a:endParaRPr lang="en-GB"/>
          </a:p>
          <a:p>
            <a:endParaRPr lang="en-GB"/>
          </a:p>
          <a:p>
            <a:r>
              <a:rPr lang="en-GB" dirty="0">
                <a:ea typeface="+mn-lt"/>
                <a:cs typeface="+mn-lt"/>
              </a:rPr>
              <a:t>Time-Intensive Analysis: Collecting, </a:t>
            </a:r>
            <a:r>
              <a:rPr lang="en-GB" dirty="0" err="1">
                <a:ea typeface="+mn-lt"/>
                <a:cs typeface="+mn-lt"/>
              </a:rPr>
              <a:t>analyzing</a:t>
            </a:r>
            <a:r>
              <a:rPr lang="en-GB" dirty="0">
                <a:ea typeface="+mn-lt"/>
                <a:cs typeface="+mn-lt"/>
              </a:rPr>
              <a:t>, and interpreting qualitative data is time-consuming. It requires considerable expertise to identify accurate patterns, themes, and insights, especially in complex or sensitive topics.</a:t>
            </a:r>
            <a:endParaRPr lang="en-GB" dirty="0"/>
          </a:p>
        </p:txBody>
      </p:sp>
    </p:spTree>
    <p:extLst>
      <p:ext uri="{BB962C8B-B14F-4D97-AF65-F5344CB8AC3E}">
        <p14:creationId xmlns:p14="http://schemas.microsoft.com/office/powerpoint/2010/main" val="393917798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4FBFB-2FA2-C25F-F4A3-F4E9C3674EA7}"/>
              </a:ext>
            </a:extLst>
          </p:cNvPr>
          <p:cNvSpPr>
            <a:spLocks noGrp="1"/>
          </p:cNvSpPr>
          <p:nvPr>
            <p:ph type="title"/>
          </p:nvPr>
        </p:nvSpPr>
        <p:spPr/>
        <p:txBody>
          <a:bodyPr/>
          <a:lstStyle/>
          <a:p>
            <a:r>
              <a:rPr lang="en-US"/>
              <a:t>Independent Study</a:t>
            </a:r>
          </a:p>
        </p:txBody>
      </p:sp>
      <p:sp>
        <p:nvSpPr>
          <p:cNvPr id="3" name="Content Placeholder 2">
            <a:extLst>
              <a:ext uri="{FF2B5EF4-FFF2-40B4-BE49-F238E27FC236}">
                <a16:creationId xmlns:a16="http://schemas.microsoft.com/office/drawing/2014/main" id="{6A4AB0E7-0B54-C30A-D9B8-F075354783EE}"/>
              </a:ext>
            </a:extLst>
          </p:cNvPr>
          <p:cNvSpPr>
            <a:spLocks noGrp="1"/>
          </p:cNvSpPr>
          <p:nvPr>
            <p:ph idx="1"/>
          </p:nvPr>
        </p:nvSpPr>
        <p:spPr/>
        <p:txBody>
          <a:bodyPr vert="horz" lIns="91440" tIns="45720" rIns="91440" bIns="45720" rtlCol="0" anchor="t">
            <a:normAutofit/>
          </a:bodyPr>
          <a:lstStyle/>
          <a:p>
            <a:r>
              <a:rPr lang="en-US"/>
              <a:t>Write your methodology section for your proposal.</a:t>
            </a:r>
          </a:p>
          <a:p>
            <a:r>
              <a:rPr lang="en-US" dirty="0"/>
              <a:t>Prepare a 2-3 minute overview of your proposed methodology for next week. </a:t>
            </a:r>
          </a:p>
          <a:p>
            <a:r>
              <a:rPr lang="en-US"/>
              <a:t>Read one qualitative and one quantitative paper relating to your topic and complete:</a:t>
            </a:r>
          </a:p>
          <a:p>
            <a:endParaRPr lang="en-US" dirty="0"/>
          </a:p>
        </p:txBody>
      </p:sp>
      <p:graphicFrame>
        <p:nvGraphicFramePr>
          <p:cNvPr id="5" name="Table 4">
            <a:extLst>
              <a:ext uri="{FF2B5EF4-FFF2-40B4-BE49-F238E27FC236}">
                <a16:creationId xmlns:a16="http://schemas.microsoft.com/office/drawing/2014/main" id="{55AD0E3A-08B0-8404-17AA-9CE3C4E5474E}"/>
              </a:ext>
            </a:extLst>
          </p:cNvPr>
          <p:cNvGraphicFramePr>
            <a:graphicFrameLocks noGrp="1"/>
          </p:cNvGraphicFramePr>
          <p:nvPr>
            <p:extLst>
              <p:ext uri="{D42A27DB-BD31-4B8C-83A1-F6EECF244321}">
                <p14:modId xmlns:p14="http://schemas.microsoft.com/office/powerpoint/2010/main" val="679385778"/>
              </p:ext>
            </p:extLst>
          </p:nvPr>
        </p:nvGraphicFramePr>
        <p:xfrm>
          <a:off x="910166" y="3693583"/>
          <a:ext cx="9419142" cy="2558150"/>
        </p:xfrm>
        <a:graphic>
          <a:graphicData uri="http://schemas.openxmlformats.org/drawingml/2006/table">
            <a:tbl>
              <a:tblPr bandRow="1">
                <a:tableStyleId>{5C22544A-7EE6-4342-B048-85BDC9FD1C3A}</a:tableStyleId>
              </a:tblPr>
              <a:tblGrid>
                <a:gridCol w="3139714">
                  <a:extLst>
                    <a:ext uri="{9D8B030D-6E8A-4147-A177-3AD203B41FA5}">
                      <a16:colId xmlns:a16="http://schemas.microsoft.com/office/drawing/2014/main" val="1137278188"/>
                    </a:ext>
                  </a:extLst>
                </a:gridCol>
                <a:gridCol w="3139714">
                  <a:extLst>
                    <a:ext uri="{9D8B030D-6E8A-4147-A177-3AD203B41FA5}">
                      <a16:colId xmlns:a16="http://schemas.microsoft.com/office/drawing/2014/main" val="1631169098"/>
                    </a:ext>
                  </a:extLst>
                </a:gridCol>
                <a:gridCol w="3139714">
                  <a:extLst>
                    <a:ext uri="{9D8B030D-6E8A-4147-A177-3AD203B41FA5}">
                      <a16:colId xmlns:a16="http://schemas.microsoft.com/office/drawing/2014/main" val="2479282437"/>
                    </a:ext>
                  </a:extLst>
                </a:gridCol>
              </a:tblGrid>
              <a:tr h="511630">
                <a:tc>
                  <a:txBody>
                    <a:bodyPr/>
                    <a:lstStyle/>
                    <a:p>
                      <a:pPr>
                        <a:buNone/>
                      </a:pPr>
                      <a:r>
                        <a:rPr lang="en-US">
                          <a:solidFill>
                            <a:schemeClr val="tx1"/>
                          </a:solidFill>
                        </a:rPr>
                        <a:t>Feature</a:t>
                      </a:r>
                      <a:endParaRPr lang="en-US" dirty="0">
                        <a:solidFill>
                          <a:schemeClr val="tx1"/>
                        </a:solidFill>
                      </a:endParaRPr>
                    </a:p>
                  </a:txBody>
                  <a:tcPr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US">
                          <a:solidFill>
                            <a:schemeClr val="tx1"/>
                          </a:solidFill>
                        </a:rPr>
                        <a:t>Qualitative Study</a:t>
                      </a:r>
                      <a:endParaRPr lang="en-US" dirty="0">
                        <a:solidFill>
                          <a:schemeClr val="tx1"/>
                        </a:solidFill>
                      </a:endParaRPr>
                    </a:p>
                  </a:txBody>
                  <a:tcPr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US">
                          <a:solidFill>
                            <a:schemeClr val="tx1"/>
                          </a:solidFill>
                        </a:rPr>
                        <a:t>Quantitative Study</a:t>
                      </a:r>
                      <a:endParaRPr lang="en-US" dirty="0">
                        <a:solidFill>
                          <a:schemeClr val="tx1"/>
                        </a:solidFill>
                      </a:endParaRPr>
                    </a:p>
                  </a:txBody>
                  <a:tcPr anchor="ct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2063205709"/>
                  </a:ext>
                </a:extLst>
              </a:tr>
              <a:tr h="511630">
                <a:tc>
                  <a:txBody>
                    <a:bodyPr/>
                    <a:lstStyle/>
                    <a:p>
                      <a:pPr>
                        <a:buNone/>
                      </a:pPr>
                      <a:r>
                        <a:rPr lang="en-US">
                          <a:solidFill>
                            <a:schemeClr val="tx1"/>
                          </a:solidFill>
                        </a:rPr>
                        <a:t>Aim</a:t>
                      </a:r>
                      <a:endParaRPr lang="en-US" dirty="0">
                        <a:solidFill>
                          <a:schemeClr val="tx1"/>
                        </a:solidFill>
                      </a:endParaRPr>
                    </a:p>
                  </a:txBody>
                  <a:tcPr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endParaRPr lang="en-US" dirty="0">
                        <a:solidFill>
                          <a:schemeClr val="tx1"/>
                        </a:solidFill>
                      </a:endParaRPr>
                    </a:p>
                  </a:txBody>
                  <a:tcPr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endParaRPr lang="en-US" dirty="0">
                        <a:solidFill>
                          <a:schemeClr val="tx1"/>
                        </a:solidFill>
                      </a:endParaRPr>
                    </a:p>
                  </a:txBody>
                  <a:tcPr anchor="ct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1975244258"/>
                  </a:ext>
                </a:extLst>
              </a:tr>
              <a:tr h="511630">
                <a:tc>
                  <a:txBody>
                    <a:bodyPr/>
                    <a:lstStyle/>
                    <a:p>
                      <a:pPr>
                        <a:buNone/>
                      </a:pPr>
                      <a:r>
                        <a:rPr lang="en-US">
                          <a:solidFill>
                            <a:schemeClr val="tx1"/>
                          </a:solidFill>
                        </a:rPr>
                        <a:t>Method</a:t>
                      </a:r>
                      <a:endParaRPr lang="en-US" dirty="0">
                        <a:solidFill>
                          <a:schemeClr val="tx1"/>
                        </a:solidFill>
                      </a:endParaRPr>
                    </a:p>
                  </a:txBody>
                  <a:tcPr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endParaRPr lang="en-US" dirty="0">
                        <a:solidFill>
                          <a:schemeClr val="tx1"/>
                        </a:solidFill>
                      </a:endParaRPr>
                    </a:p>
                  </a:txBody>
                  <a:tcPr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endParaRPr lang="en-US" dirty="0">
                        <a:solidFill>
                          <a:schemeClr val="tx1"/>
                        </a:solidFill>
                      </a:endParaRPr>
                    </a:p>
                  </a:txBody>
                  <a:tcPr anchor="ct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2784035216"/>
                  </a:ext>
                </a:extLst>
              </a:tr>
              <a:tr h="511630">
                <a:tc>
                  <a:txBody>
                    <a:bodyPr/>
                    <a:lstStyle/>
                    <a:p>
                      <a:pPr>
                        <a:buNone/>
                      </a:pPr>
                      <a:r>
                        <a:rPr lang="en-US">
                          <a:solidFill>
                            <a:schemeClr val="tx1"/>
                          </a:solidFill>
                        </a:rPr>
                        <a:t>Strength</a:t>
                      </a:r>
                      <a:endParaRPr lang="en-US" dirty="0">
                        <a:solidFill>
                          <a:schemeClr val="tx1"/>
                        </a:solidFill>
                      </a:endParaRPr>
                    </a:p>
                  </a:txBody>
                  <a:tcPr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endParaRPr lang="en-US" dirty="0">
                        <a:solidFill>
                          <a:schemeClr val="tx1"/>
                        </a:solidFill>
                      </a:endParaRPr>
                    </a:p>
                  </a:txBody>
                  <a:tcPr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endParaRPr lang="en-US" dirty="0">
                        <a:solidFill>
                          <a:schemeClr val="tx1"/>
                        </a:solidFill>
                      </a:endParaRPr>
                    </a:p>
                  </a:txBody>
                  <a:tcPr anchor="ct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1701669194"/>
                  </a:ext>
                </a:extLst>
              </a:tr>
              <a:tr h="511630">
                <a:tc>
                  <a:txBody>
                    <a:bodyPr/>
                    <a:lstStyle/>
                    <a:p>
                      <a:pPr>
                        <a:buNone/>
                      </a:pPr>
                      <a:r>
                        <a:rPr lang="en-US">
                          <a:solidFill>
                            <a:schemeClr val="tx1"/>
                          </a:solidFill>
                        </a:rPr>
                        <a:t>Limitation</a:t>
                      </a:r>
                      <a:endParaRPr lang="en-US" dirty="0">
                        <a:solidFill>
                          <a:schemeClr val="tx1"/>
                        </a:solidFill>
                      </a:endParaRPr>
                    </a:p>
                  </a:txBody>
                  <a:tcPr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endParaRPr lang="en-US" dirty="0">
                        <a:solidFill>
                          <a:schemeClr val="tx1"/>
                        </a:solidFill>
                      </a:endParaRPr>
                    </a:p>
                  </a:txBody>
                  <a:tcPr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endParaRPr lang="en-US" dirty="0">
                        <a:solidFill>
                          <a:schemeClr val="tx1"/>
                        </a:solidFill>
                      </a:endParaRPr>
                    </a:p>
                  </a:txBody>
                  <a:tcPr anchor="ct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249629447"/>
                  </a:ext>
                </a:extLst>
              </a:tr>
            </a:tbl>
          </a:graphicData>
        </a:graphic>
      </p:graphicFrame>
    </p:spTree>
    <p:extLst>
      <p:ext uri="{BB962C8B-B14F-4D97-AF65-F5344CB8AC3E}">
        <p14:creationId xmlns:p14="http://schemas.microsoft.com/office/powerpoint/2010/main" val="26276729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F02845A-8571-40C5-9F56-8F9B3F7C4E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3323E3-63ED-8D23-C247-EA97371C9A87}"/>
              </a:ext>
            </a:extLst>
          </p:cNvPr>
          <p:cNvSpPr>
            <a:spLocks noGrp="1"/>
          </p:cNvSpPr>
          <p:nvPr>
            <p:ph type="title"/>
          </p:nvPr>
        </p:nvSpPr>
        <p:spPr>
          <a:xfrm>
            <a:off x="764593" y="895440"/>
            <a:ext cx="4569407" cy="1560083"/>
          </a:xfrm>
        </p:spPr>
        <p:txBody>
          <a:bodyPr>
            <a:normAutofit/>
          </a:bodyPr>
          <a:lstStyle/>
          <a:p>
            <a:r>
              <a:rPr lang="en-US"/>
              <a:t>Food for Thought</a:t>
            </a:r>
          </a:p>
        </p:txBody>
      </p:sp>
      <p:cxnSp>
        <p:nvCxnSpPr>
          <p:cNvPr id="11" name="Straight Connector 10">
            <a:extLst>
              <a:ext uri="{FF2B5EF4-FFF2-40B4-BE49-F238E27FC236}">
                <a16:creationId xmlns:a16="http://schemas.microsoft.com/office/drawing/2014/main" id="{F30BB598-81B4-41BB-BC44-CD9C29AE2E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52500" y="2871627"/>
            <a:ext cx="0" cy="3186701"/>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37202A0-7523-B13F-2FD8-982D45DF11CB}"/>
              </a:ext>
            </a:extLst>
          </p:cNvPr>
          <p:cNvSpPr>
            <a:spLocks noGrp="1"/>
          </p:cNvSpPr>
          <p:nvPr>
            <p:ph idx="1"/>
          </p:nvPr>
        </p:nvSpPr>
        <p:spPr>
          <a:xfrm>
            <a:off x="1570033" y="2753546"/>
            <a:ext cx="3746928" cy="3402555"/>
          </a:xfrm>
        </p:spPr>
        <p:txBody>
          <a:bodyPr vert="horz" lIns="91440" tIns="45720" rIns="91440" bIns="45720" rtlCol="0" anchor="t">
            <a:normAutofit/>
          </a:bodyPr>
          <a:lstStyle/>
          <a:p>
            <a:r>
              <a:rPr lang="en-US">
                <a:ea typeface="+mn-lt"/>
                <a:cs typeface="+mn-lt"/>
              </a:rPr>
              <a:t>Your methodology is not something you choose because you like it. You choose it because it is the best way of answering your research question.</a:t>
            </a:r>
            <a:endParaRPr lang="en-US"/>
          </a:p>
        </p:txBody>
      </p:sp>
      <p:pic>
        <p:nvPicPr>
          <p:cNvPr id="5" name="Picture 4" descr="Assorted vegetables and fruits">
            <a:extLst>
              <a:ext uri="{FF2B5EF4-FFF2-40B4-BE49-F238E27FC236}">
                <a16:creationId xmlns:a16="http://schemas.microsoft.com/office/drawing/2014/main" id="{5DFD40BC-7735-5D7F-B166-7908CE9C5223}"/>
              </a:ext>
            </a:extLst>
          </p:cNvPr>
          <p:cNvPicPr>
            <a:picLocks noChangeAspect="1"/>
          </p:cNvPicPr>
          <p:nvPr/>
        </p:nvPicPr>
        <p:blipFill>
          <a:blip r:embed="rId2"/>
          <a:srcRect l="25454" r="15333" b="-7"/>
          <a:stretch>
            <a:fillRect/>
          </a:stretch>
        </p:blipFill>
        <p:spPr>
          <a:xfrm>
            <a:off x="6096000" y="-16591"/>
            <a:ext cx="6107073" cy="6874591"/>
          </a:xfrm>
          <a:prstGeom prst="rect">
            <a:avLst/>
          </a:prstGeom>
        </p:spPr>
      </p:pic>
    </p:spTree>
    <p:extLst>
      <p:ext uri="{BB962C8B-B14F-4D97-AF65-F5344CB8AC3E}">
        <p14:creationId xmlns:p14="http://schemas.microsoft.com/office/powerpoint/2010/main" val="2805473443"/>
      </p:ext>
    </p:extLst>
  </p:cSld>
  <p:clrMapOvr>
    <a:masterClrMapping/>
  </p:clrMapOvr>
</p:sld>
</file>

<file path=ppt/theme/theme1.xml><?xml version="1.0" encoding="utf-8"?>
<a:theme xmlns:a="http://schemas.openxmlformats.org/drawingml/2006/main" name="VaultVTI">
  <a:themeElements>
    <a:clrScheme name="archway">
      <a:dk1>
        <a:sysClr val="windowText" lastClr="000000"/>
      </a:dk1>
      <a:lt1>
        <a:sysClr val="window" lastClr="FFFFFF"/>
      </a:lt1>
      <a:dk2>
        <a:srgbClr val="262626"/>
      </a:dk2>
      <a:lt2>
        <a:srgbClr val="CCC9C2"/>
      </a:lt2>
      <a:accent1>
        <a:srgbClr val="A85E3E"/>
      </a:accent1>
      <a:accent2>
        <a:srgbClr val="C3743C"/>
      </a:accent2>
      <a:accent3>
        <a:srgbClr val="CF6749"/>
      </a:accent3>
      <a:accent4>
        <a:srgbClr val="7D8B71"/>
      </a:accent4>
      <a:accent5>
        <a:srgbClr val="A37A59"/>
      </a:accent5>
      <a:accent6>
        <a:srgbClr val="AB8244"/>
      </a:accent6>
      <a:hlink>
        <a:srgbClr val="B94F31"/>
      </a:hlink>
      <a:folHlink>
        <a:srgbClr val="667458"/>
      </a:folHlink>
    </a:clrScheme>
    <a:fontScheme name="Custom 5">
      <a:majorFont>
        <a:latin typeface="Georgia Pro Light"/>
        <a:ea typeface=""/>
        <a:cs typeface=""/>
      </a:majorFont>
      <a:minorFont>
        <a:latin typeface="Georgia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ultVTI" id="{144E1EB0-F9F9-4F8D-8264-A2820BA0C47A}" vid="{3A992A48-7697-4A22-A884-B4A11E62184D}"/>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31</Slides>
  <Notes>0</Notes>
  <HiddenSlides>0</HiddenSlides>
  <MMClips>0</MMClips>
  <ScaleCrop>false</ScaleCrop>
  <HeadingPairs>
    <vt:vector size="4" baseType="variant">
      <vt:variant>
        <vt:lpstr>Theme</vt:lpstr>
      </vt:variant>
      <vt:variant>
        <vt:i4>1</vt:i4>
      </vt:variant>
      <vt:variant>
        <vt:lpstr>Slide Titles</vt:lpstr>
      </vt:variant>
      <vt:variant>
        <vt:i4>31</vt:i4>
      </vt:variant>
    </vt:vector>
  </HeadingPairs>
  <TitlesOfParts>
    <vt:vector size="32" baseType="lpstr">
      <vt:lpstr>VaultVTI</vt:lpstr>
      <vt:lpstr>Choosing the Right Method</vt:lpstr>
      <vt:lpstr>Aims and Objectives</vt:lpstr>
      <vt:lpstr>Starting Question</vt:lpstr>
      <vt:lpstr>What is Methodology?</vt:lpstr>
      <vt:lpstr>Example</vt:lpstr>
      <vt:lpstr>Methodology</vt:lpstr>
      <vt:lpstr>Qualitative Methods</vt:lpstr>
      <vt:lpstr>Qualitative Methods</vt:lpstr>
      <vt:lpstr>Qualitative Methods</vt:lpstr>
      <vt:lpstr>Qualitative Methods: Strengths</vt:lpstr>
      <vt:lpstr>Qualitative Methods: Weaknesses</vt:lpstr>
      <vt:lpstr>Qualitative Detective</vt:lpstr>
      <vt:lpstr>Quantitative Methods</vt:lpstr>
      <vt:lpstr>Quantitative Methods</vt:lpstr>
      <vt:lpstr>Quantitative Methods</vt:lpstr>
      <vt:lpstr>Quantitative Methods: Strengths</vt:lpstr>
      <vt:lpstr>Quantitative Methods: Weaknesses</vt:lpstr>
      <vt:lpstr>Quantitative Detective</vt:lpstr>
      <vt:lpstr>Mixed Methods</vt:lpstr>
      <vt:lpstr>Mixed Methods</vt:lpstr>
      <vt:lpstr>Secondary Research</vt:lpstr>
      <vt:lpstr>How Do We Decide?</vt:lpstr>
      <vt:lpstr>Test Your Knowledge</vt:lpstr>
      <vt:lpstr>Methodology Workshop</vt:lpstr>
      <vt:lpstr>Justifying Methodology</vt:lpstr>
      <vt:lpstr>Advantages of Quantitative Research</vt:lpstr>
      <vt:lpstr>Limitations of Quantitative Research</vt:lpstr>
      <vt:lpstr>Advantages of Qualitative Research</vt:lpstr>
      <vt:lpstr>Limitations of Qualitative Research</vt:lpstr>
      <vt:lpstr>Independent Study</vt:lpstr>
      <vt:lpstr>Food for Thought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154</cp:revision>
  <dcterms:created xsi:type="dcterms:W3CDTF">2026-08-11T09:20:44Z</dcterms:created>
  <dcterms:modified xsi:type="dcterms:W3CDTF">2026-08-11T14:26:11Z</dcterms:modified>
</cp:coreProperties>
</file>