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0" r:id="rId5"/>
  </p:sldMasterIdLst>
  <p:notesMasterIdLst>
    <p:notesMasterId r:id="rId13"/>
  </p:notesMasterIdLst>
  <p:sldIdLst>
    <p:sldId id="266" r:id="rId6"/>
    <p:sldId id="308" r:id="rId7"/>
    <p:sldId id="259" r:id="rId8"/>
    <p:sldId id="312" r:id="rId9"/>
    <p:sldId id="315" r:id="rId10"/>
    <p:sldId id="313" r:id="rId11"/>
    <p:sldId id="31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86B9F6-8FDB-4D88-A8DD-0E613C1FEE9E}" v="60" dt="2022-12-01T09:09:20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118" d="100"/>
          <a:sy n="118" d="100"/>
        </p:scale>
        <p:origin x="3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CVP</a:t>
          </a:r>
          <a:endParaRPr lang="en-US" dirty="0"/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Variance analysis</a:t>
          </a:r>
          <a:endParaRPr lang="en-US" dirty="0"/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TRADITIONAL AND ABC APPROACH</a:t>
          </a:r>
          <a:endParaRPr lang="en-US" dirty="0"/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CVP</a:t>
          </a:r>
          <a:endParaRPr lang="en-US" sz="2400" kern="1200" dirty="0"/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Variance analysis</a:t>
          </a:r>
          <a:endParaRPr lang="en-US" sz="2400" kern="1200" dirty="0"/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TRADITIONAL AND ABC APPROACH</a:t>
          </a:r>
          <a:endParaRPr lang="en-US" sz="2400" kern="1200" dirty="0"/>
        </a:p>
      </dsp:txBody>
      <dsp:txXfrm>
        <a:off x="7041543" y="272554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D1B3E-06DD-438E-8E1F-F6BDF808520B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611F05-E2D0-4F76-8D5F-90BF7A8BA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4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45FE8A30-C88F-8E37-A3D5-48D80B471859}"/>
              </a:ext>
            </a:extLst>
          </p:cNvPr>
          <p:cNvSpPr/>
          <p:nvPr/>
        </p:nvSpPr>
        <p:spPr>
          <a:xfrm>
            <a:off x="0" y="0"/>
            <a:ext cx="12191996" cy="4572000"/>
          </a:xfrm>
          <a:prstGeom prst="rect">
            <a:avLst/>
          </a:prstGeom>
          <a:solidFill>
            <a:srgbClr val="9E493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256C6FDA-89F6-A786-943B-765E7B23A061}"/>
              </a:ext>
            </a:extLst>
          </p:cNvPr>
          <p:cNvSpPr/>
          <p:nvPr/>
        </p:nvSpPr>
        <p:spPr>
          <a:xfrm>
            <a:off x="27" y="9"/>
            <a:ext cx="12191978" cy="4571990"/>
          </a:xfrm>
          <a:custGeom>
            <a:avLst/>
            <a:gdLst>
              <a:gd name="f0" fmla="val w"/>
              <a:gd name="f1" fmla="val h"/>
              <a:gd name="f2" fmla="val 0"/>
              <a:gd name="f3" fmla="val 12191978"/>
              <a:gd name="f4" fmla="val 4571994"/>
              <a:gd name="f5" fmla="val 1"/>
              <a:gd name="f6" fmla="val 4316129"/>
              <a:gd name="f7" fmla="val 255863"/>
              <a:gd name="f8" fmla="val 4571991"/>
              <a:gd name="f9" fmla="val 203619"/>
              <a:gd name="f10" fmla="val 4368373"/>
              <a:gd name="f11" fmla="val 12191973"/>
              <a:gd name="f12" fmla="val 4312831"/>
              <a:gd name="f13" fmla="val 12191972"/>
              <a:gd name="f14" fmla="val 4365076"/>
              <a:gd name="f15" fmla="val 11985055"/>
              <a:gd name="f16" fmla="val 4571992"/>
              <a:gd name="f17" fmla="val 11932811"/>
              <a:gd name="f18" fmla="val 4571993"/>
              <a:gd name="f19" fmla="val 11817249"/>
              <a:gd name="f20" fmla="val 4076816"/>
              <a:gd name="f21" fmla="val 11928074"/>
              <a:gd name="f22" fmla="val 4187641"/>
              <a:gd name="f23" fmla="val 10766437"/>
              <a:gd name="f24" fmla="val 10877262"/>
              <a:gd name="f25" fmla="val 9715629"/>
              <a:gd name="f26" fmla="val 9826454"/>
              <a:gd name="f27" fmla="val 8664821"/>
              <a:gd name="f28" fmla="val 8775646"/>
              <a:gd name="f29" fmla="val 7614013"/>
              <a:gd name="f30" fmla="val 7724838"/>
              <a:gd name="f31" fmla="val 6563205"/>
              <a:gd name="f32" fmla="val 6674030"/>
              <a:gd name="f33" fmla="val 5512397"/>
              <a:gd name="f34" fmla="val 5623222"/>
              <a:gd name="f35" fmla="val 4461589"/>
              <a:gd name="f36" fmla="val 4572414"/>
              <a:gd name="f37" fmla="val 3410782"/>
              <a:gd name="f38" fmla="val 3521608"/>
              <a:gd name="f39" fmla="val 2359975"/>
              <a:gd name="f40" fmla="val 2470800"/>
              <a:gd name="f41" fmla="val 1309167"/>
              <a:gd name="f42" fmla="val 1419992"/>
              <a:gd name="f43" fmla="val 258359"/>
              <a:gd name="f44" fmla="val 369184"/>
              <a:gd name="f45" fmla="val 11291841"/>
              <a:gd name="f46" fmla="val 3551209"/>
              <a:gd name="f47" fmla="val 11402666"/>
              <a:gd name="f48" fmla="val 3662034"/>
              <a:gd name="f49" fmla="val 10241033"/>
              <a:gd name="f50" fmla="val 10351858"/>
              <a:gd name="f51" fmla="val 9190225"/>
              <a:gd name="f52" fmla="val 9301050"/>
              <a:gd name="f53" fmla="val 8139417"/>
              <a:gd name="f54" fmla="val 8250242"/>
              <a:gd name="f55" fmla="val 7088609"/>
              <a:gd name="f56" fmla="val 7199434"/>
              <a:gd name="f57" fmla="val 6037801"/>
              <a:gd name="f58" fmla="val 6148626"/>
              <a:gd name="f59" fmla="val 4986998"/>
              <a:gd name="f60" fmla="val 5097826"/>
              <a:gd name="f61" fmla="val 3936196"/>
              <a:gd name="f62" fmla="val 4047020"/>
              <a:gd name="f63" fmla="val 2885389"/>
              <a:gd name="f64" fmla="val 2996214"/>
              <a:gd name="f65" fmla="val 1834579"/>
              <a:gd name="f66" fmla="val 1945404"/>
              <a:gd name="f67" fmla="val 783773"/>
              <a:gd name="f68" fmla="val 894598"/>
              <a:gd name="f69" fmla="val 2942310"/>
              <a:gd name="f70" fmla="val 3107960"/>
              <a:gd name="f71" fmla="val 2470811"/>
              <a:gd name="f72" fmla="val 3579460"/>
              <a:gd name="f73" fmla="val 3634896"/>
              <a:gd name="f74" fmla="val 2942311"/>
              <a:gd name="f75" fmla="val 4106397"/>
              <a:gd name="f76" fmla="val 3410794"/>
              <a:gd name="f77" fmla="val 3637915"/>
              <a:gd name="f78" fmla="val 3576442"/>
              <a:gd name="f79" fmla="val 840944"/>
              <a:gd name="f80" fmla="val 369194"/>
              <a:gd name="f81" fmla="val 3579710"/>
              <a:gd name="f82" fmla="val 3634648"/>
              <a:gd name="f83" fmla="val 4106399"/>
              <a:gd name="f84" fmla="val 1309176"/>
              <a:gd name="f85" fmla="val 3638165"/>
              <a:gd name="f86" fmla="val 3576193"/>
              <a:gd name="f87" fmla="val 3992986"/>
              <a:gd name="f88" fmla="val 3107959"/>
              <a:gd name="f89" fmla="val 3521621"/>
              <a:gd name="f90" fmla="val 3579335"/>
              <a:gd name="f91" fmla="val 3635021"/>
              <a:gd name="f92" fmla="val 4106398"/>
              <a:gd name="f93" fmla="val 4461593"/>
              <a:gd name="f94" fmla="val 3637778"/>
              <a:gd name="f95" fmla="val 3576578"/>
              <a:gd name="f96" fmla="val 1891624"/>
              <a:gd name="f97" fmla="val 1420001"/>
              <a:gd name="f98" fmla="val 3579584"/>
              <a:gd name="f99" fmla="val 3634774"/>
              <a:gd name="f100" fmla="val 1891623"/>
              <a:gd name="f101" fmla="val 2359987"/>
              <a:gd name="f102" fmla="val 3638040"/>
              <a:gd name="f103" fmla="val 3576315"/>
              <a:gd name="f104" fmla="val 8195689"/>
              <a:gd name="f105" fmla="val 3578810"/>
              <a:gd name="f106" fmla="val 3635541"/>
              <a:gd name="f107" fmla="val 8195691"/>
              <a:gd name="f108" fmla="val 4106395"/>
              <a:gd name="f109" fmla="val 3637265"/>
              <a:gd name="f110" fmla="val 3577091"/>
              <a:gd name="f111" fmla="val 5043664"/>
              <a:gd name="f112" fmla="val 4572419"/>
              <a:gd name="f113" fmla="val 3579197"/>
              <a:gd name="f114" fmla="val 3635159"/>
              <a:gd name="f115" fmla="val 5043662"/>
              <a:gd name="f116" fmla="val 4106396"/>
              <a:gd name="f117" fmla="val 5512402"/>
              <a:gd name="f118" fmla="val 3637650"/>
              <a:gd name="f119" fmla="val 3576704"/>
              <a:gd name="f120" fmla="val 6094326"/>
              <a:gd name="f121" fmla="val 3107958"/>
              <a:gd name="f122" fmla="val 5623226"/>
              <a:gd name="f123" fmla="val 3579070"/>
              <a:gd name="f124" fmla="val 3635285"/>
              <a:gd name="f125" fmla="val 3637518"/>
              <a:gd name="f126" fmla="val 3576837"/>
              <a:gd name="f127" fmla="val 9246372"/>
              <a:gd name="f128" fmla="val 3107957"/>
              <a:gd name="f129" fmla="val 3578683"/>
              <a:gd name="f130" fmla="val 3635671"/>
              <a:gd name="f131" fmla="val 9246369"/>
              <a:gd name="f132" fmla="val 3637135"/>
              <a:gd name="f133" fmla="val 3577215"/>
              <a:gd name="f134" fmla="val 7145009"/>
              <a:gd name="f135" fmla="val 3578936"/>
              <a:gd name="f136" fmla="val 3635418"/>
              <a:gd name="f137" fmla="val 7145007"/>
              <a:gd name="f138" fmla="val 3637390"/>
              <a:gd name="f139" fmla="val 3576961"/>
              <a:gd name="f140" fmla="val 11347734"/>
              <a:gd name="f141" fmla="val 3578428"/>
              <a:gd name="f142" fmla="val 3635922"/>
              <a:gd name="f143" fmla="val 11347735"/>
              <a:gd name="f144" fmla="val 3636882"/>
              <a:gd name="f145" fmla="val 3577472"/>
              <a:gd name="f146" fmla="val 10297053"/>
              <a:gd name="f147" fmla="val 3107955"/>
              <a:gd name="f148" fmla="val 3578554"/>
              <a:gd name="f149" fmla="val 3635794"/>
              <a:gd name="f150" fmla="val 10297054"/>
              <a:gd name="f151" fmla="val 4106394"/>
              <a:gd name="f152" fmla="val 3637011"/>
              <a:gd name="f153" fmla="val 3577339"/>
              <a:gd name="f154" fmla="val 3027334"/>
              <a:gd name="f155" fmla="val 3138159"/>
              <a:gd name="f156" fmla="val 5512400"/>
              <a:gd name="f157" fmla="val 5623225"/>
              <a:gd name="f158" fmla="val 4461592"/>
              <a:gd name="f159" fmla="val 4572417"/>
              <a:gd name="f160" fmla="val 3410790"/>
              <a:gd name="f161" fmla="val 3521616"/>
              <a:gd name="f162" fmla="val 2359982"/>
              <a:gd name="f163" fmla="val 2470807"/>
              <a:gd name="f164" fmla="val 1309173"/>
              <a:gd name="f165" fmla="val 1419997"/>
              <a:gd name="f166" fmla="val 258365"/>
              <a:gd name="f167" fmla="val 369190"/>
              <a:gd name="f168" fmla="val 10794114"/>
              <a:gd name="f169" fmla="val 2610895"/>
              <a:gd name="f170" fmla="val 10323174"/>
              <a:gd name="f171" fmla="val 3081834"/>
              <a:gd name="f172" fmla="val 10792548"/>
              <a:gd name="f173" fmla="val 10852239"/>
              <a:gd name="f174" fmla="val 11321612"/>
              <a:gd name="f175" fmla="val 3081835"/>
              <a:gd name="f176" fmla="val 10850672"/>
              <a:gd name="f177" fmla="val 9743434"/>
              <a:gd name="f178" fmla="val 9272494"/>
              <a:gd name="f179" fmla="val 9741869"/>
              <a:gd name="f180" fmla="val 9801555"/>
              <a:gd name="f181" fmla="val 10270931"/>
              <a:gd name="f182" fmla="val 3081833"/>
              <a:gd name="f183" fmla="val 9799992"/>
              <a:gd name="f184" fmla="val 8692754"/>
              <a:gd name="f185" fmla="val 8221811"/>
              <a:gd name="f186" fmla="val 3081837"/>
              <a:gd name="f187" fmla="val 8691183"/>
              <a:gd name="f188" fmla="val 8750876"/>
              <a:gd name="f189" fmla="val 9220250"/>
              <a:gd name="f190" fmla="val 8749310"/>
              <a:gd name="f191" fmla="val 7642070"/>
              <a:gd name="f192" fmla="val 7171131"/>
              <a:gd name="f193" fmla="val 7640505"/>
              <a:gd name="f194" fmla="val 7700194"/>
              <a:gd name="f195" fmla="val 8169567"/>
              <a:gd name="f196" fmla="val 3081836"/>
              <a:gd name="f197" fmla="val 7698625"/>
              <a:gd name="f198" fmla="val 6591389"/>
              <a:gd name="f199" fmla="val 6120448"/>
              <a:gd name="f200" fmla="val 6589820"/>
              <a:gd name="f201" fmla="val 6649514"/>
              <a:gd name="f202" fmla="val 7118887"/>
              <a:gd name="f203" fmla="val 6647947"/>
              <a:gd name="f204" fmla="val 5540722"/>
              <a:gd name="f205" fmla="val 5069790"/>
              <a:gd name="f206" fmla="val 5539152"/>
              <a:gd name="f207" fmla="val 5598843"/>
              <a:gd name="f208" fmla="val 6068204"/>
              <a:gd name="f209" fmla="val 5597274"/>
              <a:gd name="f210" fmla="val 4490039"/>
              <a:gd name="f211" fmla="val 4019108"/>
              <a:gd name="f212" fmla="val 4488467"/>
              <a:gd name="f213" fmla="val 4548162"/>
              <a:gd name="f214" fmla="val 5017539"/>
              <a:gd name="f215" fmla="val 4546591"/>
              <a:gd name="f216" fmla="val 3439377"/>
              <a:gd name="f217" fmla="val 2968431"/>
              <a:gd name="f218" fmla="val 3081838"/>
              <a:gd name="f219" fmla="val 3437805"/>
              <a:gd name="f220" fmla="val 3497502"/>
              <a:gd name="f221" fmla="val 3966864"/>
              <a:gd name="f222" fmla="val 3495931"/>
              <a:gd name="f223" fmla="val 2388695"/>
              <a:gd name="f224" fmla="val 1917746"/>
              <a:gd name="f225" fmla="val 2387125"/>
              <a:gd name="f226" fmla="val 2446819"/>
              <a:gd name="f227" fmla="val 2916188"/>
              <a:gd name="f228" fmla="val 2445246"/>
              <a:gd name="f229" fmla="val 1338007"/>
              <a:gd name="f230" fmla="val 867066"/>
              <a:gd name="f231" fmla="val 1336436"/>
              <a:gd name="f232" fmla="val 1396132"/>
              <a:gd name="f233" fmla="val 1865502"/>
              <a:gd name="f234" fmla="val 1394561"/>
              <a:gd name="f235" fmla="val 2500070"/>
              <a:gd name="f236" fmla="val 4987000"/>
              <a:gd name="f237" fmla="val 5097829"/>
              <a:gd name="f238" fmla="val 3936200"/>
              <a:gd name="f239" fmla="val 4047024"/>
              <a:gd name="f240" fmla="val 2885393"/>
              <a:gd name="f241" fmla="val 2996218"/>
              <a:gd name="f242" fmla="val 1834583"/>
              <a:gd name="f243" fmla="val 1945408"/>
              <a:gd name="f244" fmla="val 783777"/>
              <a:gd name="f245" fmla="val 894602"/>
              <a:gd name="f246" fmla="val 2057291"/>
              <a:gd name="f247" fmla="val 1420005"/>
              <a:gd name="f248" fmla="val 2528898"/>
              <a:gd name="f249" fmla="val 2584095"/>
              <a:gd name="f250" fmla="val 3055715"/>
              <a:gd name="f251" fmla="val 2359991"/>
              <a:gd name="f252" fmla="val 2587356"/>
              <a:gd name="f253" fmla="val 2525640"/>
              <a:gd name="f254" fmla="val 2470816"/>
              <a:gd name="f255" fmla="val 2528774"/>
              <a:gd name="f256" fmla="val 2584221"/>
              <a:gd name="f257" fmla="val 3055716"/>
              <a:gd name="f258" fmla="val 3410799"/>
              <a:gd name="f259" fmla="val 2587229"/>
              <a:gd name="f260" fmla="val 2525765"/>
              <a:gd name="f261" fmla="val 2057290"/>
              <a:gd name="f262" fmla="val 3521627"/>
              <a:gd name="f263" fmla="val 2528649"/>
              <a:gd name="f264" fmla="val 2584345"/>
              <a:gd name="f265" fmla="val 4461596"/>
              <a:gd name="f266" fmla="val 2587094"/>
              <a:gd name="f267" fmla="val 2525899"/>
              <a:gd name="f268" fmla="val 2057289"/>
              <a:gd name="f269" fmla="val 369198"/>
              <a:gd name="f270" fmla="val 2529024"/>
              <a:gd name="f271" fmla="val 2583969"/>
              <a:gd name="f272" fmla="val 1309180"/>
              <a:gd name="f273" fmla="val 2587479"/>
              <a:gd name="f274" fmla="val 2525514"/>
              <a:gd name="f275" fmla="val 2528255"/>
              <a:gd name="f276" fmla="val 2584733"/>
              <a:gd name="f277" fmla="val 7145010"/>
              <a:gd name="f278" fmla="val 3055713"/>
              <a:gd name="f279" fmla="val 2586710"/>
              <a:gd name="f280" fmla="val 2526283"/>
              <a:gd name="f281" fmla="val 4572421"/>
              <a:gd name="f282" fmla="val 2528513"/>
              <a:gd name="f283" fmla="val 2584480"/>
              <a:gd name="f284" fmla="val 5512404"/>
              <a:gd name="f285" fmla="val 2586968"/>
              <a:gd name="f286" fmla="val 2526024"/>
              <a:gd name="f287" fmla="val 2057288"/>
              <a:gd name="f288" fmla="val 2527875"/>
              <a:gd name="f289" fmla="val 2585115"/>
              <a:gd name="f290" fmla="val 10297052"/>
              <a:gd name="f291" fmla="val 2586328"/>
              <a:gd name="f292" fmla="val 2526660"/>
              <a:gd name="f293" fmla="val 9246373"/>
              <a:gd name="f294" fmla="val 2528002"/>
              <a:gd name="f295" fmla="val 2584986"/>
              <a:gd name="f296" fmla="val 2586457"/>
              <a:gd name="f297" fmla="val 2526532"/>
              <a:gd name="f298" fmla="val 8195690"/>
              <a:gd name="f299" fmla="val 2528128"/>
              <a:gd name="f300" fmla="val 2584864"/>
              <a:gd name="f301" fmla="val 3055714"/>
              <a:gd name="f302" fmla="val 2586582"/>
              <a:gd name="f303" fmla="val 2526406"/>
              <a:gd name="f304" fmla="val 6094328"/>
              <a:gd name="f305" fmla="val 2057287"/>
              <a:gd name="f306" fmla="val 5623228"/>
              <a:gd name="f307" fmla="val 2528386"/>
              <a:gd name="f308" fmla="val 2584606"/>
              <a:gd name="f309" fmla="val 6094325"/>
              <a:gd name="f310" fmla="val 2586835"/>
              <a:gd name="f311" fmla="val 2526153"/>
              <a:gd name="f312" fmla="val 11347736"/>
              <a:gd name="f313" fmla="val 2057286"/>
              <a:gd name="f314" fmla="val 2527747"/>
              <a:gd name="f315" fmla="val 2585241"/>
              <a:gd name="f316" fmla="val 2586199"/>
              <a:gd name="f317" fmla="val 2526787"/>
              <a:gd name="f318" fmla="val 258363"/>
              <a:gd name="f319" fmla="val 1973449"/>
              <a:gd name="f320" fmla="val 369188"/>
              <a:gd name="f321" fmla="val 2084274"/>
              <a:gd name="f322" fmla="val 2359980"/>
              <a:gd name="f323" fmla="val 2470805"/>
              <a:gd name="f324" fmla="val 1309171"/>
              <a:gd name="f325" fmla="val 1419995"/>
              <a:gd name="f326" fmla="val 4461591"/>
              <a:gd name="f327" fmla="val 1973448"/>
              <a:gd name="f328" fmla="val 4572416"/>
              <a:gd name="f329" fmla="val 2084273"/>
              <a:gd name="f330" fmla="val 3410788"/>
              <a:gd name="f331" fmla="val 3521614"/>
              <a:gd name="f332" fmla="val 5512399"/>
              <a:gd name="f333" fmla="val 5623224"/>
              <a:gd name="f334" fmla="val 3441643"/>
              <a:gd name="f335" fmla="val 1557959"/>
              <a:gd name="f336" fmla="val 2031169"/>
              <a:gd name="f337" fmla="val 3437348"/>
              <a:gd name="f338" fmla="val 3497959"/>
              <a:gd name="f339" fmla="val 3966865"/>
              <a:gd name="f340" fmla="val 2031168"/>
              <a:gd name="f341" fmla="val 3493665"/>
              <a:gd name="f342" fmla="val 2390961"/>
              <a:gd name="f343" fmla="val 1917745"/>
              <a:gd name="f344" fmla="val 2386665"/>
              <a:gd name="f345" fmla="val 2447277"/>
              <a:gd name="f346" fmla="val 2916189"/>
              <a:gd name="f347" fmla="val 2442980"/>
              <a:gd name="f348" fmla="val 1340273"/>
              <a:gd name="f349" fmla="val 2031167"/>
              <a:gd name="f350" fmla="val 1335980"/>
              <a:gd name="f351" fmla="val 1396589"/>
              <a:gd name="f352" fmla="val 1865501"/>
              <a:gd name="f353" fmla="val 1392293"/>
              <a:gd name="f354" fmla="val 5542986"/>
              <a:gd name="f355" fmla="val 1557958"/>
              <a:gd name="f356" fmla="val 5538694"/>
              <a:gd name="f357" fmla="val 5599302"/>
              <a:gd name="f358" fmla="val 6068206"/>
              <a:gd name="f359" fmla="val 2031166"/>
              <a:gd name="f360" fmla="val 5595011"/>
              <a:gd name="f361" fmla="val 4492305"/>
              <a:gd name="f362" fmla="val 4019109"/>
              <a:gd name="f363" fmla="val 4488010"/>
              <a:gd name="f364" fmla="val 4548620"/>
              <a:gd name="f365" fmla="val 4544326"/>
              <a:gd name="f366" fmla="val 7644337"/>
              <a:gd name="f367" fmla="val 7171129"/>
              <a:gd name="f368" fmla="val 7640044"/>
              <a:gd name="f369" fmla="val 7700653"/>
              <a:gd name="f370" fmla="val 8169569"/>
              <a:gd name="f371" fmla="val 7696361"/>
              <a:gd name="f372" fmla="val 6593656"/>
              <a:gd name="f373" fmla="val 6120450"/>
              <a:gd name="f374" fmla="val 2031165"/>
              <a:gd name="f375" fmla="val 6589366"/>
              <a:gd name="f376" fmla="val 6649970"/>
              <a:gd name="f377" fmla="val 7118885"/>
              <a:gd name="f378" fmla="val 6645676"/>
              <a:gd name="f379" fmla="val 9745703"/>
              <a:gd name="f380" fmla="val 9741408"/>
              <a:gd name="f381" fmla="val 9802016"/>
              <a:gd name="f382" fmla="val 9797723"/>
              <a:gd name="f383" fmla="val 8695019"/>
              <a:gd name="f384" fmla="val 8221812"/>
              <a:gd name="f385" fmla="val 8690730"/>
              <a:gd name="f386" fmla="val 8751334"/>
              <a:gd name="f387" fmla="val 8747043"/>
              <a:gd name="f388" fmla="val 10796383"/>
              <a:gd name="f389" fmla="val 10323175"/>
              <a:gd name="f390" fmla="val 10792091"/>
              <a:gd name="f391" fmla="val 10852696"/>
              <a:gd name="f392" fmla="val 11321614"/>
              <a:gd name="f393" fmla="val 2031164"/>
              <a:gd name="f394" fmla="val 10848409"/>
              <a:gd name="f395" fmla="val 783781"/>
              <a:gd name="f396" fmla="val 1447135"/>
              <a:gd name="f397" fmla="val 894606"/>
              <a:gd name="f398" fmla="val 1834586"/>
              <a:gd name="f399" fmla="val 1447134"/>
              <a:gd name="f400" fmla="val 1945411"/>
              <a:gd name="f401" fmla="val 4987002"/>
              <a:gd name="f402" fmla="val 5097832"/>
              <a:gd name="f403" fmla="val 3936204"/>
              <a:gd name="f404" fmla="val 4047028"/>
              <a:gd name="f405" fmla="val 2885398"/>
              <a:gd name="f406" fmla="val 2996224"/>
              <a:gd name="f407" fmla="val 1447133"/>
              <a:gd name="f408" fmla="val 1557957"/>
              <a:gd name="f409" fmla="val 1006607"/>
              <a:gd name="f410" fmla="val 2470820"/>
              <a:gd name="f411" fmla="val 1478100"/>
              <a:gd name="f412" fmla="val 1533556"/>
              <a:gd name="f413" fmla="val 2005047"/>
              <a:gd name="f414" fmla="val 3410804"/>
              <a:gd name="f415" fmla="val 1536556"/>
              <a:gd name="f416" fmla="val 1475099"/>
              <a:gd name="f417" fmla="val 1420008"/>
              <a:gd name="f418" fmla="val 1478224"/>
              <a:gd name="f419" fmla="val 1533431"/>
              <a:gd name="f420" fmla="val 2359996"/>
              <a:gd name="f421" fmla="val 1536681"/>
              <a:gd name="f422" fmla="val 1474975"/>
              <a:gd name="f423" fmla="val 840943"/>
              <a:gd name="f424" fmla="val 369202"/>
              <a:gd name="f425" fmla="val 1478351"/>
              <a:gd name="f426" fmla="val 1533303"/>
              <a:gd name="f427" fmla="val 2005046"/>
              <a:gd name="f428" fmla="val 1309184"/>
              <a:gd name="f429" fmla="val 1536806"/>
              <a:gd name="f430" fmla="val 1474850"/>
              <a:gd name="f431" fmla="val 3992987"/>
              <a:gd name="f432" fmla="val 1006606"/>
              <a:gd name="f433" fmla="val 3521631"/>
              <a:gd name="f434" fmla="val 1477974"/>
              <a:gd name="f435" fmla="val 1533680"/>
              <a:gd name="f436" fmla="val 4461598"/>
              <a:gd name="f437" fmla="val 1536423"/>
              <a:gd name="f438" fmla="val 1475230"/>
              <a:gd name="f439" fmla="val 1006605"/>
              <a:gd name="f440" fmla="val 5623230"/>
              <a:gd name="f441" fmla="val 1477714"/>
              <a:gd name="f442" fmla="val 1533934"/>
              <a:gd name="f443" fmla="val 2005044"/>
              <a:gd name="f444" fmla="val 1536166"/>
              <a:gd name="f445" fmla="val 1475487"/>
              <a:gd name="f446" fmla="val 9246371"/>
              <a:gd name="f447" fmla="val 1006604"/>
              <a:gd name="f448" fmla="val 1477332"/>
              <a:gd name="f449" fmla="val 1534319"/>
              <a:gd name="f450" fmla="val 2005045"/>
              <a:gd name="f451" fmla="val 1535786"/>
              <a:gd name="f452" fmla="val 1475864"/>
              <a:gd name="f453" fmla="val 5043669"/>
              <a:gd name="f454" fmla="val 4572422"/>
              <a:gd name="f455" fmla="val 1477843"/>
              <a:gd name="f456" fmla="val 1533811"/>
              <a:gd name="f457" fmla="val 5512407"/>
              <a:gd name="f458" fmla="val 1536296"/>
              <a:gd name="f459" fmla="val 1475351"/>
              <a:gd name="f460" fmla="val 1477079"/>
              <a:gd name="f461" fmla="val 1534567"/>
              <a:gd name="f462" fmla="val 2005041"/>
              <a:gd name="f463" fmla="val 1535528"/>
              <a:gd name="f464" fmla="val 1476120"/>
              <a:gd name="f465" fmla="val 1477458"/>
              <a:gd name="f466" fmla="val 1534191"/>
              <a:gd name="f467" fmla="val 1535914"/>
              <a:gd name="f468" fmla="val 1475736"/>
              <a:gd name="f469" fmla="val 1477584"/>
              <a:gd name="f470" fmla="val 1534069"/>
              <a:gd name="f471" fmla="val 1536039"/>
              <a:gd name="f472" fmla="val 1475610"/>
              <a:gd name="f473" fmla="val 10297056"/>
              <a:gd name="f474" fmla="val 1006603"/>
              <a:gd name="f475" fmla="val 1477207"/>
              <a:gd name="f476" fmla="val 1534445"/>
              <a:gd name="f477" fmla="val 1535660"/>
              <a:gd name="f478" fmla="val 1475986"/>
              <a:gd name="f479" fmla="val 258361"/>
              <a:gd name="f480" fmla="val 922634"/>
              <a:gd name="f481" fmla="val 369186"/>
              <a:gd name="f482" fmla="val 1033459"/>
              <a:gd name="f483" fmla="val 2359977"/>
              <a:gd name="f484" fmla="val 922633"/>
              <a:gd name="f485" fmla="val 2470802"/>
              <a:gd name="f486" fmla="val 1033458"/>
              <a:gd name="f487" fmla="val 1309169"/>
              <a:gd name="f488" fmla="val 1419993"/>
              <a:gd name="f489" fmla="val 5512398"/>
              <a:gd name="f490" fmla="val 5623223"/>
              <a:gd name="f491" fmla="val 4572415"/>
              <a:gd name="f492" fmla="val 3410785"/>
              <a:gd name="f493" fmla="val 3521610"/>
              <a:gd name="f494" fmla="val 1337485"/>
              <a:gd name="f495" fmla="val 510062"/>
              <a:gd name="f496" fmla="val 867065"/>
              <a:gd name="f497" fmla="val 980486"/>
              <a:gd name="f498" fmla="val 1333712"/>
              <a:gd name="f499" fmla="val 1398855"/>
              <a:gd name="f500" fmla="val 1395081"/>
              <a:gd name="f501" fmla="val 2388173"/>
              <a:gd name="f502" fmla="val 2384399"/>
              <a:gd name="f503" fmla="val 2449542"/>
              <a:gd name="f504" fmla="val 2445767"/>
              <a:gd name="f505" fmla="val 3438856"/>
              <a:gd name="f506" fmla="val 2968432"/>
              <a:gd name="f507" fmla="val 3435083"/>
              <a:gd name="f508" fmla="val 3500228"/>
              <a:gd name="f509" fmla="val 980485"/>
              <a:gd name="f510" fmla="val 3496454"/>
              <a:gd name="f511" fmla="val 4489518"/>
              <a:gd name="f512" fmla="val 4485744"/>
              <a:gd name="f513" fmla="val 4550887"/>
              <a:gd name="f514" fmla="val 5017543"/>
              <a:gd name="f515" fmla="val 980483"/>
              <a:gd name="f516" fmla="val 4547118"/>
              <a:gd name="f517" fmla="val 5540201"/>
              <a:gd name="f518" fmla="val 5069792"/>
              <a:gd name="f519" fmla="val 5536431"/>
              <a:gd name="f520" fmla="val 5601567"/>
              <a:gd name="f521" fmla="val 980484"/>
              <a:gd name="f522" fmla="val 5597797"/>
              <a:gd name="f523" fmla="val 6590867"/>
              <a:gd name="f524" fmla="val 6120447"/>
              <a:gd name="f525" fmla="val 6587095"/>
              <a:gd name="f526" fmla="val 6652238"/>
              <a:gd name="f527" fmla="val 6648468"/>
              <a:gd name="f528" fmla="val 7641550"/>
              <a:gd name="f529" fmla="val 510061"/>
              <a:gd name="f530" fmla="val 980482"/>
              <a:gd name="f531" fmla="val 7637780"/>
              <a:gd name="f532" fmla="val 7702919"/>
              <a:gd name="f533" fmla="val 8169568"/>
              <a:gd name="f534" fmla="val 7699149"/>
              <a:gd name="f535" fmla="val 8692232"/>
              <a:gd name="f536" fmla="val 8688459"/>
              <a:gd name="f537" fmla="val 8753603"/>
              <a:gd name="f538" fmla="val 8749829"/>
              <a:gd name="f539" fmla="val 10793597"/>
              <a:gd name="f540" fmla="val 10323178"/>
              <a:gd name="f541" fmla="val 10789828"/>
              <a:gd name="f542" fmla="val 10854964"/>
              <a:gd name="f543" fmla="val 11321613"/>
              <a:gd name="f544" fmla="val 10851193"/>
              <a:gd name="f545" fmla="val 9742913"/>
              <a:gd name="f546" fmla="val 9272493"/>
              <a:gd name="f547" fmla="val 9739141"/>
              <a:gd name="f548" fmla="val 9804283"/>
              <a:gd name="f549" fmla="val 10270933"/>
              <a:gd name="f550" fmla="val 980481"/>
              <a:gd name="f551" fmla="val 9800515"/>
              <a:gd name="f552" fmla="val 783785"/>
              <a:gd name="f553" fmla="val 399238"/>
              <a:gd name="f554" fmla="val 894609"/>
              <a:gd name="f555" fmla="val 2885401"/>
              <a:gd name="f556" fmla="val 399237"/>
              <a:gd name="f557" fmla="val 2996227"/>
              <a:gd name="f558" fmla="val 1834590"/>
              <a:gd name="f559" fmla="val 1945415"/>
              <a:gd name="f560" fmla="val 3936208"/>
              <a:gd name="f561" fmla="val 4047032"/>
              <a:gd name="f562" fmla="val 4987004"/>
              <a:gd name="f563" fmla="val 5097834"/>
              <a:gd name="f564" fmla="val 6037802"/>
              <a:gd name="f565" fmla="val 399236"/>
              <a:gd name="f566" fmla="val 6138405"/>
              <a:gd name="f567" fmla="val 6190649"/>
              <a:gd name="f568" fmla="val 6589887"/>
              <a:gd name="f569" fmla="val 6649449"/>
              <a:gd name="f570" fmla="val 7048684"/>
              <a:gd name="f571" fmla="val 2"/>
              <a:gd name="f572" fmla="val 7100928"/>
              <a:gd name="f573" fmla="val 426899"/>
              <a:gd name="f574" fmla="val 483379"/>
              <a:gd name="f575" fmla="val 954361"/>
              <a:gd name="f576" fmla="val 485355"/>
              <a:gd name="f577" fmla="val 424926"/>
              <a:gd name="f578" fmla="val 7189086"/>
              <a:gd name="f579" fmla="val 7241329"/>
              <a:gd name="f580" fmla="val 7640566"/>
              <a:gd name="f581" fmla="val 7700131"/>
              <a:gd name="f582" fmla="val 8099367"/>
              <a:gd name="f583" fmla="val 8151611"/>
              <a:gd name="f584" fmla="val 426774"/>
              <a:gd name="f585" fmla="val 483508"/>
              <a:gd name="f586" fmla="val 954363"/>
              <a:gd name="f587" fmla="val 485229"/>
              <a:gd name="f588" fmla="val 425053"/>
              <a:gd name="f589" fmla="val 8239767"/>
              <a:gd name="f590" fmla="val 8292011"/>
              <a:gd name="f591" fmla="val 8691248"/>
              <a:gd name="f592" fmla="val 8750812"/>
              <a:gd name="f593" fmla="val 9150049"/>
              <a:gd name="f594" fmla="val 9202293"/>
              <a:gd name="f595" fmla="val 426647"/>
              <a:gd name="f596" fmla="val 483635"/>
              <a:gd name="f597" fmla="val 485103"/>
              <a:gd name="f598" fmla="val 425175"/>
              <a:gd name="f599" fmla="val 9290453"/>
              <a:gd name="f600" fmla="val 9342696"/>
              <a:gd name="f601" fmla="val 9741934"/>
              <a:gd name="f602" fmla="val 9801496"/>
              <a:gd name="f603" fmla="val 10200732"/>
              <a:gd name="f604" fmla="val 10252974"/>
              <a:gd name="f605" fmla="val 426520"/>
              <a:gd name="f606" fmla="val 483756"/>
              <a:gd name="f607" fmla="val 10297055"/>
              <a:gd name="f608" fmla="val 954360"/>
              <a:gd name="f609" fmla="val 484975"/>
              <a:gd name="f610" fmla="val 425305"/>
              <a:gd name="f611" fmla="val 10341131"/>
              <a:gd name="f612" fmla="val 10393375"/>
              <a:gd name="f613" fmla="val 10792612"/>
              <a:gd name="f614" fmla="val 10852176"/>
              <a:gd name="f615" fmla="val 11251411"/>
              <a:gd name="f616" fmla="val 3"/>
              <a:gd name="f617" fmla="val 11303657"/>
              <a:gd name="f618" fmla="val 426397"/>
              <a:gd name="f619" fmla="val 483887"/>
              <a:gd name="f620" fmla="val 954362"/>
              <a:gd name="f621" fmla="val 484846"/>
              <a:gd name="f622" fmla="val 425436"/>
              <a:gd name="f623" fmla="val 11391812"/>
              <a:gd name="f624" fmla="val 11444056"/>
              <a:gd name="f625" fmla="val 11843293"/>
              <a:gd name="f626" fmla="val 11902859"/>
              <a:gd name="f627" fmla="val 110123"/>
              <a:gd name="f628" fmla="val 162366"/>
              <a:gd name="f629" fmla="val 426265"/>
              <a:gd name="f630" fmla="val 484017"/>
              <a:gd name="f631" fmla="val 12191974"/>
              <a:gd name="f632" fmla="val 747926"/>
              <a:gd name="f633" fmla="val 800166"/>
              <a:gd name="f634" fmla="val 11901874"/>
              <a:gd name="f635" fmla="val 11844278"/>
              <a:gd name="f636" fmla="val 11373857"/>
              <a:gd name="f637" fmla="val 11840505"/>
              <a:gd name="f638" fmla="val 1447132"/>
              <a:gd name="f639" fmla="val 11905645"/>
              <a:gd name="f640" fmla="val 12191976"/>
              <a:gd name="f641" fmla="val 1160803"/>
              <a:gd name="f642" fmla="val 1213046"/>
              <a:gd name="f643" fmla="val 1476947"/>
              <a:gd name="f644" fmla="val 1534702"/>
              <a:gd name="f645" fmla="val 12191975"/>
              <a:gd name="f646" fmla="val 1798604"/>
              <a:gd name="f647" fmla="val 1850847"/>
              <a:gd name="f648" fmla="val 11899087"/>
              <a:gd name="f649" fmla="val 11847063"/>
              <a:gd name="f650" fmla="val 11373858"/>
              <a:gd name="f651" fmla="val 2031163"/>
              <a:gd name="f652" fmla="val 11842778"/>
              <a:gd name="f653" fmla="val 11903378"/>
              <a:gd name="f654" fmla="val 2211473"/>
              <a:gd name="f655" fmla="val 2263716"/>
              <a:gd name="f656" fmla="val 2527616"/>
              <a:gd name="f657" fmla="val 2585366"/>
              <a:gd name="f658" fmla="val 2849270"/>
              <a:gd name="f659" fmla="val 12191977"/>
              <a:gd name="f660" fmla="val 2901515"/>
              <a:gd name="f661" fmla="val 11901357"/>
              <a:gd name="f662" fmla="val 11844795"/>
              <a:gd name="f663" fmla="val 11373856"/>
              <a:gd name="f664" fmla="val 11843230"/>
              <a:gd name="f665" fmla="val 11902922"/>
              <a:gd name="f666" fmla="val 3262156"/>
              <a:gd name="f667" fmla="val 3314400"/>
              <a:gd name="f668" fmla="val 3578299"/>
              <a:gd name="f669" fmla="val 3636053"/>
              <a:gd name="f670" fmla="val 3899954"/>
              <a:gd name="f671" fmla="val 3952198"/>
              <a:gd name="f672" fmla="val 11901811"/>
              <a:gd name="f673" fmla="val 11844339"/>
              <a:gd name="f674" fmla="val 4132518"/>
              <a:gd name="f675" fmla="val 11813331"/>
              <a:gd name="f676" fmla="val 11761089"/>
              <a:gd name="f677" fmla="val 4158638"/>
              <a:gd name="f678" fmla="val 10934382"/>
              <a:gd name="f679" fmla="val 10882138"/>
              <a:gd name="f680" fmla="val 4132516"/>
              <a:gd name="f681" fmla="val 10851132"/>
              <a:gd name="f682" fmla="val 10793656"/>
              <a:gd name="f683" fmla="val 4132515"/>
              <a:gd name="f684" fmla="val 10762651"/>
              <a:gd name="f685" fmla="val 10710406"/>
              <a:gd name="f686" fmla="val 9883699"/>
              <a:gd name="f687" fmla="val 9831456"/>
              <a:gd name="f688" fmla="val 4132517"/>
              <a:gd name="f689" fmla="val 9800448"/>
              <a:gd name="f690" fmla="val 9742974"/>
              <a:gd name="f691" fmla="val 9272491"/>
              <a:gd name="f692" fmla="val 9711968"/>
              <a:gd name="f693" fmla="val 9659723"/>
              <a:gd name="f694" fmla="val 4158639"/>
              <a:gd name="f695" fmla="val 8833016"/>
              <a:gd name="f696" fmla="val 8780772"/>
              <a:gd name="f697" fmla="val 9220247"/>
              <a:gd name="f698" fmla="val 8749764"/>
              <a:gd name="f699" fmla="val 8692294"/>
              <a:gd name="f700" fmla="val 8661288"/>
              <a:gd name="f701" fmla="val 8609042"/>
              <a:gd name="f702" fmla="val 7782334"/>
              <a:gd name="f703" fmla="val 7730092"/>
              <a:gd name="f704" fmla="val 7699085"/>
              <a:gd name="f705" fmla="val 7641614"/>
              <a:gd name="f706" fmla="val 7610604"/>
              <a:gd name="f707" fmla="val 7558360"/>
              <a:gd name="f708" fmla="val 4158640"/>
              <a:gd name="f709" fmla="val 6731655"/>
              <a:gd name="f710" fmla="val 6679410"/>
              <a:gd name="f711" fmla="val 6648402"/>
              <a:gd name="f712" fmla="val 6590932"/>
              <a:gd name="f713" fmla="val 4132519"/>
              <a:gd name="f714" fmla="val 6559922"/>
              <a:gd name="f715" fmla="val 6507678"/>
              <a:gd name="f716" fmla="val 4158641"/>
              <a:gd name="f717" fmla="val 5680985"/>
              <a:gd name="f718" fmla="val 5628744"/>
              <a:gd name="f719" fmla="val 6068205"/>
              <a:gd name="f720" fmla="val 5597731"/>
              <a:gd name="f721" fmla="val 5540263"/>
              <a:gd name="f722" fmla="val 5069789"/>
              <a:gd name="f723" fmla="val 5509253"/>
              <a:gd name="f724" fmla="val 5457012"/>
              <a:gd name="f725" fmla="val 4630303"/>
              <a:gd name="f726" fmla="val 4578059"/>
              <a:gd name="f727" fmla="val 4547049"/>
              <a:gd name="f728" fmla="val 4489581"/>
              <a:gd name="f729" fmla="val 4458568"/>
              <a:gd name="f730" fmla="val 4406323"/>
              <a:gd name="f731" fmla="val 3992985"/>
              <a:gd name="f732" fmla="val 3579645"/>
              <a:gd name="f733" fmla="val 3527403"/>
              <a:gd name="f734" fmla="val 4132520"/>
              <a:gd name="f735" fmla="val 3496388"/>
              <a:gd name="f736" fmla="val 3438920"/>
              <a:gd name="f737" fmla="val 3407908"/>
              <a:gd name="f738" fmla="val 3355663"/>
              <a:gd name="f739" fmla="val 2528961"/>
              <a:gd name="f740" fmla="val 2476717"/>
              <a:gd name="f741" fmla="val 2445706"/>
              <a:gd name="f742" fmla="val 2388237"/>
              <a:gd name="f743" fmla="val 2357225"/>
              <a:gd name="f744" fmla="val 2304981"/>
              <a:gd name="f745" fmla="val 4158642"/>
              <a:gd name="f746" fmla="val 1478275"/>
              <a:gd name="f747" fmla="val 1426031"/>
              <a:gd name="f748" fmla="val 1395017"/>
              <a:gd name="f749" fmla="val 1337551"/>
              <a:gd name="f750" fmla="val 4132521"/>
              <a:gd name="f751" fmla="val 1306536"/>
              <a:gd name="f752" fmla="val 1254292"/>
              <a:gd name="f753" fmla="val 4158643"/>
              <a:gd name="f754" fmla="val 427595"/>
              <a:gd name="f755" fmla="val 375351"/>
              <a:gd name="f756" fmla="val 814822"/>
              <a:gd name="f757" fmla="val 344336"/>
              <a:gd name="f758" fmla="val 286870"/>
              <a:gd name="f759" fmla="val 5"/>
              <a:gd name="f760" fmla="val 3948900"/>
              <a:gd name="f761" fmla="val 3896656"/>
              <a:gd name="f762" fmla="val 258369"/>
              <a:gd name="f763" fmla="val 3638291"/>
              <a:gd name="f764" fmla="val 3576066"/>
              <a:gd name="f765" fmla="val 3317698"/>
              <a:gd name="f766" fmla="val 3265454"/>
              <a:gd name="f767" fmla="val 285756"/>
              <a:gd name="f768" fmla="val 345451"/>
              <a:gd name="f769" fmla="val 343880"/>
              <a:gd name="f770" fmla="val 287328"/>
              <a:gd name="f771" fmla="val 6"/>
              <a:gd name="f772" fmla="val 2898217"/>
              <a:gd name="f773" fmla="val 2845973"/>
              <a:gd name="f774" fmla="val 258373"/>
              <a:gd name="f775" fmla="val 2587605"/>
              <a:gd name="f776" fmla="val 2525388"/>
              <a:gd name="f777" fmla="val 2267015"/>
              <a:gd name="f778" fmla="val 2214770"/>
              <a:gd name="f779" fmla="val 285299"/>
              <a:gd name="f780" fmla="val 345909"/>
              <a:gd name="f781" fmla="val 341616"/>
              <a:gd name="f782" fmla="val 289593"/>
              <a:gd name="f783" fmla="val 4"/>
              <a:gd name="f784" fmla="val 1847551"/>
              <a:gd name="f785" fmla="val 1795307"/>
              <a:gd name="f786" fmla="val 258377"/>
              <a:gd name="f787" fmla="val 1536932"/>
              <a:gd name="f788" fmla="val 1474721"/>
              <a:gd name="f789" fmla="val 1216345"/>
              <a:gd name="f790" fmla="val 1164102"/>
              <a:gd name="f791" fmla="val 283034"/>
              <a:gd name="f792" fmla="val 348175"/>
              <a:gd name="f793" fmla="val 814821"/>
              <a:gd name="f794" fmla="val 344401"/>
              <a:gd name="f795" fmla="val 286805"/>
              <a:gd name="f796" fmla="val 796868"/>
              <a:gd name="f797" fmla="val 744628"/>
              <a:gd name="f798" fmla="val 258382"/>
              <a:gd name="f799" fmla="val 486242"/>
              <a:gd name="f800" fmla="val 424043"/>
              <a:gd name="f801" fmla="val 165664"/>
              <a:gd name="f802" fmla="val 113420"/>
              <a:gd name="f803" fmla="val 285820"/>
              <a:gd name="f804" fmla="val 345386"/>
              <a:gd name="f805" fmla="val 744622"/>
              <a:gd name="f806" fmla="val 796865"/>
              <a:gd name="f807" fmla="val 369206"/>
              <a:gd name="f808" fmla="val 427661"/>
              <a:gd name="f809" fmla="val 482624"/>
              <a:gd name="f810" fmla="val 954364"/>
              <a:gd name="f811" fmla="val 1309187"/>
              <a:gd name="f812" fmla="val 486116"/>
              <a:gd name="f813" fmla="val 424169"/>
              <a:gd name="f814" fmla="val 885019"/>
              <a:gd name="f815" fmla="val 937262"/>
              <a:gd name="f816" fmla="val 1336499"/>
              <a:gd name="f817" fmla="val 1396066"/>
              <a:gd name="f818" fmla="val 1795300"/>
              <a:gd name="f819" fmla="val 1847544"/>
              <a:gd name="f820" fmla="val 1420012"/>
              <a:gd name="f821" fmla="val 427535"/>
              <a:gd name="f822" fmla="val 482750"/>
              <a:gd name="f823" fmla="val 954365"/>
              <a:gd name="f824" fmla="val 2360001"/>
              <a:gd name="f825" fmla="val 485992"/>
              <a:gd name="f826" fmla="val 424295"/>
              <a:gd name="f827" fmla="val 1935698"/>
              <a:gd name="f828" fmla="val 1987943"/>
              <a:gd name="f829" fmla="val 2387187"/>
              <a:gd name="f830" fmla="val 2446755"/>
              <a:gd name="f831" fmla="val 2845991"/>
              <a:gd name="f832" fmla="val 2898236"/>
              <a:gd name="f833" fmla="val 2470825"/>
              <a:gd name="f834" fmla="val 427411"/>
              <a:gd name="f835" fmla="val 482875"/>
              <a:gd name="f836" fmla="val 3410809"/>
              <a:gd name="f837" fmla="val 485866"/>
              <a:gd name="f838" fmla="val 424419"/>
              <a:gd name="f839" fmla="val 2986386"/>
              <a:gd name="f840" fmla="val 3038626"/>
              <a:gd name="f841" fmla="val 3437870"/>
              <a:gd name="f842" fmla="val 3497441"/>
              <a:gd name="f843" fmla="val 3896667"/>
              <a:gd name="f844" fmla="val 3948913"/>
              <a:gd name="f845" fmla="val 3521637"/>
              <a:gd name="f846" fmla="val 427285"/>
              <a:gd name="f847" fmla="val 483001"/>
              <a:gd name="f848" fmla="val 4461599"/>
              <a:gd name="f849" fmla="val 485738"/>
              <a:gd name="f850" fmla="val 424543"/>
              <a:gd name="f851" fmla="val 4037068"/>
              <a:gd name="f852" fmla="val 4089312"/>
              <a:gd name="f853" fmla="val 4488534"/>
              <a:gd name="f854" fmla="val 4548100"/>
              <a:gd name="f855" fmla="val 4947332"/>
              <a:gd name="f856" fmla="val 4999581"/>
              <a:gd name="f857" fmla="val 427156"/>
              <a:gd name="f858" fmla="val 483126"/>
              <a:gd name="f859" fmla="val 5043667"/>
              <a:gd name="f860" fmla="val 5512409"/>
              <a:gd name="f861" fmla="val 485609"/>
              <a:gd name="f862" fmla="val 424674"/>
              <a:gd name="f863" fmla="val 5087742"/>
              <a:gd name="f864" fmla="val 5139977"/>
              <a:gd name="f865" fmla="val 5539215"/>
              <a:gd name="f866" fmla="val 5598781"/>
              <a:gd name="f867" fmla="val 5998007"/>
              <a:gd name="f868" fmla="val 6050249"/>
              <a:gd name="f869" fmla="val 5623232"/>
              <a:gd name="f870" fmla="val 427030"/>
              <a:gd name="f871" fmla="val 483255"/>
              <a:gd name="f872" fmla="val 485481"/>
              <a:gd name="f873" fmla="val 424799"/>
              <a:gd name="f874" fmla="*/ f0 1 12191978"/>
              <a:gd name="f875" fmla="*/ f1 1 4571994"/>
              <a:gd name="f876" fmla="+- f4 0 f2"/>
              <a:gd name="f877" fmla="+- f3 0 f2"/>
              <a:gd name="f878" fmla="*/ f877 1 12191978"/>
              <a:gd name="f879" fmla="*/ f876 1 4571994"/>
              <a:gd name="f880" fmla="*/ f2 1 f878"/>
              <a:gd name="f881" fmla="*/ f3 1 f878"/>
              <a:gd name="f882" fmla="*/ f2 1 f879"/>
              <a:gd name="f883" fmla="*/ f4 1 f879"/>
              <a:gd name="f884" fmla="*/ f880 f874 1"/>
              <a:gd name="f885" fmla="*/ f881 f874 1"/>
              <a:gd name="f886" fmla="*/ f883 f875 1"/>
              <a:gd name="f887" fmla="*/ f882 f87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884" t="f887" r="f885" b="f886"/>
            <a:pathLst>
              <a:path w="12191978" h="4571994">
                <a:moveTo>
                  <a:pt x="f5" y="f6"/>
                </a:moveTo>
                <a:lnTo>
                  <a:pt x="f7" y="f8"/>
                </a:lnTo>
                <a:lnTo>
                  <a:pt x="f9" y="f8"/>
                </a:lnTo>
                <a:lnTo>
                  <a:pt x="f5" y="f10"/>
                </a:lnTo>
                <a:close/>
                <a:moveTo>
                  <a:pt x="f11" y="f12"/>
                </a:move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close/>
                <a:moveTo>
                  <a:pt x="f19" y="f20"/>
                </a:moveTo>
                <a:lnTo>
                  <a:pt x="f21" y="f20"/>
                </a:lnTo>
                <a:lnTo>
                  <a:pt x="f21" y="f22"/>
                </a:lnTo>
                <a:lnTo>
                  <a:pt x="f19" y="f22"/>
                </a:lnTo>
                <a:close/>
                <a:moveTo>
                  <a:pt x="f23" y="f20"/>
                </a:moveTo>
                <a:lnTo>
                  <a:pt x="f24" y="f20"/>
                </a:lnTo>
                <a:lnTo>
                  <a:pt x="f24" y="f22"/>
                </a:lnTo>
                <a:lnTo>
                  <a:pt x="f23" y="f22"/>
                </a:lnTo>
                <a:close/>
                <a:moveTo>
                  <a:pt x="f25" y="f20"/>
                </a:moveTo>
                <a:lnTo>
                  <a:pt x="f26" y="f20"/>
                </a:lnTo>
                <a:lnTo>
                  <a:pt x="f26" y="f22"/>
                </a:lnTo>
                <a:lnTo>
                  <a:pt x="f25" y="f22"/>
                </a:lnTo>
                <a:close/>
                <a:moveTo>
                  <a:pt x="f27" y="f20"/>
                </a:moveTo>
                <a:lnTo>
                  <a:pt x="f28" y="f20"/>
                </a:lnTo>
                <a:lnTo>
                  <a:pt x="f28" y="f22"/>
                </a:lnTo>
                <a:lnTo>
                  <a:pt x="f27" y="f22"/>
                </a:lnTo>
                <a:close/>
                <a:moveTo>
                  <a:pt x="f29" y="f20"/>
                </a:moveTo>
                <a:lnTo>
                  <a:pt x="f30" y="f20"/>
                </a:lnTo>
                <a:lnTo>
                  <a:pt x="f30" y="f22"/>
                </a:lnTo>
                <a:lnTo>
                  <a:pt x="f29" y="f22"/>
                </a:lnTo>
                <a:close/>
                <a:moveTo>
                  <a:pt x="f31" y="f20"/>
                </a:moveTo>
                <a:lnTo>
                  <a:pt x="f32" y="f20"/>
                </a:lnTo>
                <a:lnTo>
                  <a:pt x="f32" y="f22"/>
                </a:lnTo>
                <a:lnTo>
                  <a:pt x="f31" y="f22"/>
                </a:lnTo>
                <a:close/>
                <a:moveTo>
                  <a:pt x="f33" y="f20"/>
                </a:moveTo>
                <a:lnTo>
                  <a:pt x="f34" y="f20"/>
                </a:lnTo>
                <a:lnTo>
                  <a:pt x="f34" y="f22"/>
                </a:lnTo>
                <a:lnTo>
                  <a:pt x="f33" y="f22"/>
                </a:lnTo>
                <a:close/>
                <a:moveTo>
                  <a:pt x="f35" y="f20"/>
                </a:moveTo>
                <a:lnTo>
                  <a:pt x="f36" y="f20"/>
                </a:lnTo>
                <a:lnTo>
                  <a:pt x="f36" y="f22"/>
                </a:lnTo>
                <a:lnTo>
                  <a:pt x="f35" y="f22"/>
                </a:lnTo>
                <a:close/>
                <a:moveTo>
                  <a:pt x="f37" y="f20"/>
                </a:moveTo>
                <a:lnTo>
                  <a:pt x="f38" y="f20"/>
                </a:lnTo>
                <a:lnTo>
                  <a:pt x="f38" y="f22"/>
                </a:lnTo>
                <a:lnTo>
                  <a:pt x="f37" y="f22"/>
                </a:lnTo>
                <a:close/>
                <a:moveTo>
                  <a:pt x="f39" y="f20"/>
                </a:moveTo>
                <a:lnTo>
                  <a:pt x="f40" y="f20"/>
                </a:lnTo>
                <a:lnTo>
                  <a:pt x="f40" y="f22"/>
                </a:lnTo>
                <a:lnTo>
                  <a:pt x="f39" y="f22"/>
                </a:lnTo>
                <a:close/>
                <a:moveTo>
                  <a:pt x="f41" y="f20"/>
                </a:moveTo>
                <a:lnTo>
                  <a:pt x="f42" y="f20"/>
                </a:lnTo>
                <a:lnTo>
                  <a:pt x="f42" y="f22"/>
                </a:lnTo>
                <a:lnTo>
                  <a:pt x="f41" y="f22"/>
                </a:lnTo>
                <a:close/>
                <a:moveTo>
                  <a:pt x="f43" y="f20"/>
                </a:moveTo>
                <a:lnTo>
                  <a:pt x="f44" y="f20"/>
                </a:lnTo>
                <a:lnTo>
                  <a:pt x="f44" y="f22"/>
                </a:lnTo>
                <a:lnTo>
                  <a:pt x="f43" y="f22"/>
                </a:lnTo>
                <a:close/>
                <a:moveTo>
                  <a:pt x="f45" y="f46"/>
                </a:moveTo>
                <a:lnTo>
                  <a:pt x="f47" y="f46"/>
                </a:lnTo>
                <a:lnTo>
                  <a:pt x="f47" y="f48"/>
                </a:lnTo>
                <a:lnTo>
                  <a:pt x="f45" y="f48"/>
                </a:lnTo>
                <a:close/>
                <a:moveTo>
                  <a:pt x="f49" y="f46"/>
                </a:moveTo>
                <a:lnTo>
                  <a:pt x="f50" y="f46"/>
                </a:lnTo>
                <a:lnTo>
                  <a:pt x="f50" y="f48"/>
                </a:lnTo>
                <a:lnTo>
                  <a:pt x="f49" y="f48"/>
                </a:lnTo>
                <a:close/>
                <a:moveTo>
                  <a:pt x="f51" y="f46"/>
                </a:moveTo>
                <a:lnTo>
                  <a:pt x="f52" y="f46"/>
                </a:lnTo>
                <a:lnTo>
                  <a:pt x="f52" y="f48"/>
                </a:lnTo>
                <a:lnTo>
                  <a:pt x="f51" y="f48"/>
                </a:lnTo>
                <a:close/>
                <a:moveTo>
                  <a:pt x="f53" y="f46"/>
                </a:moveTo>
                <a:lnTo>
                  <a:pt x="f54" y="f46"/>
                </a:lnTo>
                <a:lnTo>
                  <a:pt x="f54" y="f48"/>
                </a:lnTo>
                <a:lnTo>
                  <a:pt x="f53" y="f48"/>
                </a:lnTo>
                <a:close/>
                <a:moveTo>
                  <a:pt x="f55" y="f46"/>
                </a:moveTo>
                <a:lnTo>
                  <a:pt x="f56" y="f46"/>
                </a:lnTo>
                <a:lnTo>
                  <a:pt x="f56" y="f48"/>
                </a:lnTo>
                <a:lnTo>
                  <a:pt x="f55" y="f48"/>
                </a:lnTo>
                <a:close/>
                <a:moveTo>
                  <a:pt x="f57" y="f46"/>
                </a:moveTo>
                <a:lnTo>
                  <a:pt x="f58" y="f46"/>
                </a:lnTo>
                <a:lnTo>
                  <a:pt x="f58" y="f48"/>
                </a:lnTo>
                <a:lnTo>
                  <a:pt x="f57" y="f48"/>
                </a:lnTo>
                <a:close/>
                <a:moveTo>
                  <a:pt x="f59" y="f46"/>
                </a:moveTo>
                <a:lnTo>
                  <a:pt x="f60" y="f46"/>
                </a:lnTo>
                <a:lnTo>
                  <a:pt x="f60" y="f48"/>
                </a:lnTo>
                <a:lnTo>
                  <a:pt x="f59" y="f48"/>
                </a:lnTo>
                <a:close/>
                <a:moveTo>
                  <a:pt x="f61" y="f46"/>
                </a:moveTo>
                <a:lnTo>
                  <a:pt x="f62" y="f46"/>
                </a:lnTo>
                <a:lnTo>
                  <a:pt x="f62" y="f48"/>
                </a:lnTo>
                <a:lnTo>
                  <a:pt x="f61" y="f48"/>
                </a:lnTo>
                <a:close/>
                <a:moveTo>
                  <a:pt x="f63" y="f46"/>
                </a:moveTo>
                <a:lnTo>
                  <a:pt x="f64" y="f46"/>
                </a:lnTo>
                <a:lnTo>
                  <a:pt x="f64" y="f48"/>
                </a:lnTo>
                <a:lnTo>
                  <a:pt x="f63" y="f48"/>
                </a:lnTo>
                <a:close/>
                <a:moveTo>
                  <a:pt x="f65" y="f46"/>
                </a:moveTo>
                <a:lnTo>
                  <a:pt x="f66" y="f46"/>
                </a:lnTo>
                <a:lnTo>
                  <a:pt x="f66" y="f48"/>
                </a:lnTo>
                <a:lnTo>
                  <a:pt x="f65" y="f48"/>
                </a:lnTo>
                <a:close/>
                <a:moveTo>
                  <a:pt x="f67" y="f46"/>
                </a:moveTo>
                <a:lnTo>
                  <a:pt x="f68" y="f46"/>
                </a:lnTo>
                <a:lnTo>
                  <a:pt x="f68" y="f48"/>
                </a:lnTo>
                <a:lnTo>
                  <a:pt x="f67" y="f48"/>
                </a:lnTo>
                <a:close/>
                <a:moveTo>
                  <a:pt x="f69" y="f70"/>
                </a:moveTo>
                <a:lnTo>
                  <a:pt x="f71" y="f72"/>
                </a:lnTo>
                <a:lnTo>
                  <a:pt x="f71" y="f73"/>
                </a:lnTo>
                <a:lnTo>
                  <a:pt x="f74" y="f75"/>
                </a:lnTo>
                <a:lnTo>
                  <a:pt x="f76" y="f77"/>
                </a:lnTo>
                <a:lnTo>
                  <a:pt x="f76" y="f78"/>
                </a:lnTo>
                <a:close/>
                <a:moveTo>
                  <a:pt x="f79" y="f70"/>
                </a:moveTo>
                <a:lnTo>
                  <a:pt x="f80" y="f81"/>
                </a:lnTo>
                <a:lnTo>
                  <a:pt x="f80" y="f82"/>
                </a:lnTo>
                <a:lnTo>
                  <a:pt x="f79" y="f83"/>
                </a:lnTo>
                <a:lnTo>
                  <a:pt x="f84" y="f85"/>
                </a:lnTo>
                <a:lnTo>
                  <a:pt x="f84" y="f86"/>
                </a:lnTo>
                <a:close/>
                <a:moveTo>
                  <a:pt x="f87" y="f88"/>
                </a:moveTo>
                <a:lnTo>
                  <a:pt x="f89" y="f90"/>
                </a:lnTo>
                <a:lnTo>
                  <a:pt x="f89" y="f91"/>
                </a:lnTo>
                <a:lnTo>
                  <a:pt x="f87" y="f92"/>
                </a:lnTo>
                <a:lnTo>
                  <a:pt x="f93" y="f94"/>
                </a:lnTo>
                <a:lnTo>
                  <a:pt x="f93" y="f95"/>
                </a:lnTo>
                <a:close/>
                <a:moveTo>
                  <a:pt x="f96" y="f88"/>
                </a:moveTo>
                <a:lnTo>
                  <a:pt x="f97" y="f98"/>
                </a:lnTo>
                <a:lnTo>
                  <a:pt x="f97" y="f99"/>
                </a:lnTo>
                <a:lnTo>
                  <a:pt x="f100" y="f75"/>
                </a:lnTo>
                <a:lnTo>
                  <a:pt x="f101" y="f102"/>
                </a:lnTo>
                <a:lnTo>
                  <a:pt x="f101" y="f103"/>
                </a:lnTo>
                <a:close/>
                <a:moveTo>
                  <a:pt x="f104" y="f88"/>
                </a:moveTo>
                <a:lnTo>
                  <a:pt x="f30" y="f105"/>
                </a:lnTo>
                <a:lnTo>
                  <a:pt x="f30" y="f106"/>
                </a:lnTo>
                <a:lnTo>
                  <a:pt x="f107" y="f108"/>
                </a:lnTo>
                <a:lnTo>
                  <a:pt x="f27" y="f109"/>
                </a:lnTo>
                <a:lnTo>
                  <a:pt x="f27" y="f110"/>
                </a:lnTo>
                <a:close/>
                <a:moveTo>
                  <a:pt x="f111" y="f88"/>
                </a:moveTo>
                <a:lnTo>
                  <a:pt x="f112" y="f113"/>
                </a:lnTo>
                <a:lnTo>
                  <a:pt x="f112" y="f114"/>
                </a:lnTo>
                <a:lnTo>
                  <a:pt x="f115" y="f116"/>
                </a:lnTo>
                <a:lnTo>
                  <a:pt x="f117" y="f118"/>
                </a:lnTo>
                <a:lnTo>
                  <a:pt x="f117" y="f119"/>
                </a:lnTo>
                <a:close/>
                <a:moveTo>
                  <a:pt x="f120" y="f121"/>
                </a:moveTo>
                <a:lnTo>
                  <a:pt x="f122" y="f123"/>
                </a:lnTo>
                <a:lnTo>
                  <a:pt x="f122" y="f124"/>
                </a:lnTo>
                <a:lnTo>
                  <a:pt x="f120" y="f75"/>
                </a:lnTo>
                <a:lnTo>
                  <a:pt x="f31" y="f125"/>
                </a:lnTo>
                <a:lnTo>
                  <a:pt x="f31" y="f126"/>
                </a:lnTo>
                <a:close/>
                <a:moveTo>
                  <a:pt x="f127" y="f128"/>
                </a:moveTo>
                <a:lnTo>
                  <a:pt x="f28" y="f129"/>
                </a:lnTo>
                <a:lnTo>
                  <a:pt x="f28" y="f130"/>
                </a:lnTo>
                <a:lnTo>
                  <a:pt x="f131" y="f108"/>
                </a:lnTo>
                <a:lnTo>
                  <a:pt x="f25" y="f132"/>
                </a:lnTo>
                <a:lnTo>
                  <a:pt x="f25" y="f133"/>
                </a:lnTo>
                <a:close/>
                <a:moveTo>
                  <a:pt x="f134" y="f128"/>
                </a:moveTo>
                <a:lnTo>
                  <a:pt x="f32" y="f135"/>
                </a:lnTo>
                <a:lnTo>
                  <a:pt x="f32" y="f136"/>
                </a:lnTo>
                <a:lnTo>
                  <a:pt x="f137" y="f116"/>
                </a:lnTo>
                <a:lnTo>
                  <a:pt x="f29" y="f138"/>
                </a:lnTo>
                <a:lnTo>
                  <a:pt x="f29" y="f139"/>
                </a:lnTo>
                <a:close/>
                <a:moveTo>
                  <a:pt x="f140" y="f128"/>
                </a:moveTo>
                <a:lnTo>
                  <a:pt x="f24" y="f141"/>
                </a:lnTo>
                <a:lnTo>
                  <a:pt x="f24" y="f142"/>
                </a:lnTo>
                <a:lnTo>
                  <a:pt x="f143" y="f116"/>
                </a:lnTo>
                <a:lnTo>
                  <a:pt x="f19" y="f144"/>
                </a:lnTo>
                <a:lnTo>
                  <a:pt x="f19" y="f145"/>
                </a:lnTo>
                <a:close/>
                <a:moveTo>
                  <a:pt x="f146" y="f147"/>
                </a:moveTo>
                <a:lnTo>
                  <a:pt x="f26" y="f148"/>
                </a:lnTo>
                <a:lnTo>
                  <a:pt x="f26" y="f149"/>
                </a:lnTo>
                <a:lnTo>
                  <a:pt x="f150" y="f151"/>
                </a:lnTo>
                <a:lnTo>
                  <a:pt x="f23" y="f152"/>
                </a:lnTo>
                <a:lnTo>
                  <a:pt x="f23" y="f153"/>
                </a:lnTo>
                <a:close/>
                <a:moveTo>
                  <a:pt x="f19" y="f154"/>
                </a:moveTo>
                <a:lnTo>
                  <a:pt x="f21" y="f154"/>
                </a:lnTo>
                <a:lnTo>
                  <a:pt x="f21" y="f155"/>
                </a:lnTo>
                <a:lnTo>
                  <a:pt x="f19" y="f155"/>
                </a:lnTo>
                <a:close/>
                <a:moveTo>
                  <a:pt x="f23" y="f154"/>
                </a:moveTo>
                <a:lnTo>
                  <a:pt x="f24" y="f154"/>
                </a:lnTo>
                <a:lnTo>
                  <a:pt x="f24" y="f155"/>
                </a:lnTo>
                <a:lnTo>
                  <a:pt x="f23" y="f155"/>
                </a:lnTo>
                <a:close/>
                <a:moveTo>
                  <a:pt x="f25" y="f154"/>
                </a:moveTo>
                <a:lnTo>
                  <a:pt x="f26" y="f154"/>
                </a:lnTo>
                <a:lnTo>
                  <a:pt x="f26" y="f155"/>
                </a:lnTo>
                <a:lnTo>
                  <a:pt x="f25" y="f155"/>
                </a:lnTo>
                <a:close/>
                <a:moveTo>
                  <a:pt x="f27" y="f154"/>
                </a:moveTo>
                <a:lnTo>
                  <a:pt x="f28" y="f154"/>
                </a:lnTo>
                <a:lnTo>
                  <a:pt x="f28" y="f155"/>
                </a:lnTo>
                <a:lnTo>
                  <a:pt x="f27" y="f155"/>
                </a:lnTo>
                <a:close/>
                <a:moveTo>
                  <a:pt x="f29" y="f154"/>
                </a:moveTo>
                <a:lnTo>
                  <a:pt x="f30" y="f154"/>
                </a:lnTo>
                <a:lnTo>
                  <a:pt x="f30" y="f155"/>
                </a:lnTo>
                <a:lnTo>
                  <a:pt x="f29" y="f155"/>
                </a:lnTo>
                <a:close/>
                <a:moveTo>
                  <a:pt x="f31" y="f154"/>
                </a:moveTo>
                <a:lnTo>
                  <a:pt x="f32" y="f154"/>
                </a:lnTo>
                <a:lnTo>
                  <a:pt x="f32" y="f155"/>
                </a:lnTo>
                <a:lnTo>
                  <a:pt x="f31" y="f155"/>
                </a:lnTo>
                <a:close/>
                <a:moveTo>
                  <a:pt x="f156" y="f154"/>
                </a:moveTo>
                <a:lnTo>
                  <a:pt x="f157" y="f154"/>
                </a:lnTo>
                <a:lnTo>
                  <a:pt x="f157" y="f155"/>
                </a:lnTo>
                <a:lnTo>
                  <a:pt x="f156" y="f155"/>
                </a:lnTo>
                <a:close/>
                <a:moveTo>
                  <a:pt x="f158" y="f154"/>
                </a:moveTo>
                <a:lnTo>
                  <a:pt x="f159" y="f154"/>
                </a:lnTo>
                <a:lnTo>
                  <a:pt x="f159" y="f155"/>
                </a:lnTo>
                <a:lnTo>
                  <a:pt x="f158" y="f155"/>
                </a:lnTo>
                <a:close/>
                <a:moveTo>
                  <a:pt x="f160" y="f154"/>
                </a:moveTo>
                <a:lnTo>
                  <a:pt x="f161" y="f154"/>
                </a:lnTo>
                <a:lnTo>
                  <a:pt x="f161" y="f155"/>
                </a:lnTo>
                <a:lnTo>
                  <a:pt x="f160" y="f155"/>
                </a:lnTo>
                <a:close/>
                <a:moveTo>
                  <a:pt x="f162" y="f154"/>
                </a:moveTo>
                <a:lnTo>
                  <a:pt x="f163" y="f154"/>
                </a:lnTo>
                <a:lnTo>
                  <a:pt x="f163" y="f155"/>
                </a:lnTo>
                <a:lnTo>
                  <a:pt x="f162" y="f155"/>
                </a:lnTo>
                <a:close/>
                <a:moveTo>
                  <a:pt x="f164" y="f154"/>
                </a:moveTo>
                <a:lnTo>
                  <a:pt x="f165" y="f154"/>
                </a:lnTo>
                <a:lnTo>
                  <a:pt x="f165" y="f155"/>
                </a:lnTo>
                <a:lnTo>
                  <a:pt x="f164" y="f155"/>
                </a:lnTo>
                <a:close/>
                <a:moveTo>
                  <a:pt x="f166" y="f154"/>
                </a:moveTo>
                <a:lnTo>
                  <a:pt x="f167" y="f154"/>
                </a:lnTo>
                <a:lnTo>
                  <a:pt x="f167" y="f155"/>
                </a:lnTo>
                <a:lnTo>
                  <a:pt x="f166" y="f155"/>
                </a:lnTo>
                <a:close/>
                <a:moveTo>
                  <a:pt x="f168" y="f169"/>
                </a:moveTo>
                <a:lnTo>
                  <a:pt x="f170" y="f171"/>
                </a:lnTo>
                <a:lnTo>
                  <a:pt x="f172" y="f46"/>
                </a:lnTo>
                <a:lnTo>
                  <a:pt x="f173" y="f46"/>
                </a:lnTo>
                <a:lnTo>
                  <a:pt x="f174" y="f175"/>
                </a:lnTo>
                <a:lnTo>
                  <a:pt x="f176" y="f169"/>
                </a:lnTo>
                <a:close/>
                <a:moveTo>
                  <a:pt x="f177" y="f169"/>
                </a:moveTo>
                <a:lnTo>
                  <a:pt x="f178" y="f171"/>
                </a:lnTo>
                <a:lnTo>
                  <a:pt x="f179" y="f46"/>
                </a:lnTo>
                <a:lnTo>
                  <a:pt x="f180" y="f46"/>
                </a:lnTo>
                <a:lnTo>
                  <a:pt x="f181" y="f182"/>
                </a:lnTo>
                <a:lnTo>
                  <a:pt x="f183" y="f169"/>
                </a:lnTo>
                <a:close/>
                <a:moveTo>
                  <a:pt x="f184" y="f169"/>
                </a:moveTo>
                <a:lnTo>
                  <a:pt x="f185" y="f186"/>
                </a:lnTo>
                <a:lnTo>
                  <a:pt x="f187" y="f46"/>
                </a:lnTo>
                <a:lnTo>
                  <a:pt x="f188" y="f46"/>
                </a:lnTo>
                <a:lnTo>
                  <a:pt x="f189" y="f175"/>
                </a:lnTo>
                <a:lnTo>
                  <a:pt x="f190" y="f169"/>
                </a:lnTo>
                <a:close/>
                <a:moveTo>
                  <a:pt x="f191" y="f169"/>
                </a:moveTo>
                <a:lnTo>
                  <a:pt x="f192" y="f175"/>
                </a:lnTo>
                <a:lnTo>
                  <a:pt x="f193" y="f46"/>
                </a:lnTo>
                <a:lnTo>
                  <a:pt x="f194" y="f46"/>
                </a:lnTo>
                <a:lnTo>
                  <a:pt x="f195" y="f196"/>
                </a:lnTo>
                <a:lnTo>
                  <a:pt x="f197" y="f169"/>
                </a:lnTo>
                <a:close/>
                <a:moveTo>
                  <a:pt x="f198" y="f169"/>
                </a:moveTo>
                <a:lnTo>
                  <a:pt x="f199" y="f196"/>
                </a:lnTo>
                <a:lnTo>
                  <a:pt x="f200" y="f46"/>
                </a:lnTo>
                <a:lnTo>
                  <a:pt x="f201" y="f46"/>
                </a:lnTo>
                <a:lnTo>
                  <a:pt x="f202" y="f196"/>
                </a:lnTo>
                <a:lnTo>
                  <a:pt x="f203" y="f169"/>
                </a:lnTo>
                <a:close/>
                <a:moveTo>
                  <a:pt x="f204" y="f169"/>
                </a:moveTo>
                <a:lnTo>
                  <a:pt x="f205" y="f186"/>
                </a:lnTo>
                <a:lnTo>
                  <a:pt x="f206" y="f46"/>
                </a:lnTo>
                <a:lnTo>
                  <a:pt x="f207" y="f46"/>
                </a:lnTo>
                <a:lnTo>
                  <a:pt x="f208" y="f196"/>
                </a:lnTo>
                <a:lnTo>
                  <a:pt x="f209" y="f169"/>
                </a:lnTo>
                <a:close/>
                <a:moveTo>
                  <a:pt x="f210" y="f169"/>
                </a:moveTo>
                <a:lnTo>
                  <a:pt x="f211" y="f186"/>
                </a:lnTo>
                <a:lnTo>
                  <a:pt x="f212" y="f46"/>
                </a:lnTo>
                <a:lnTo>
                  <a:pt x="f213" y="f46"/>
                </a:lnTo>
                <a:lnTo>
                  <a:pt x="f214" y="f186"/>
                </a:lnTo>
                <a:lnTo>
                  <a:pt x="f215" y="f169"/>
                </a:lnTo>
                <a:close/>
                <a:moveTo>
                  <a:pt x="f216" y="f169"/>
                </a:moveTo>
                <a:lnTo>
                  <a:pt x="f217" y="f218"/>
                </a:lnTo>
                <a:lnTo>
                  <a:pt x="f219" y="f46"/>
                </a:lnTo>
                <a:lnTo>
                  <a:pt x="f220" y="f46"/>
                </a:lnTo>
                <a:lnTo>
                  <a:pt x="f221" y="f186"/>
                </a:lnTo>
                <a:lnTo>
                  <a:pt x="f222" y="f169"/>
                </a:lnTo>
                <a:close/>
                <a:moveTo>
                  <a:pt x="f223" y="f169"/>
                </a:moveTo>
                <a:lnTo>
                  <a:pt x="f224" y="f186"/>
                </a:lnTo>
                <a:lnTo>
                  <a:pt x="f225" y="f46"/>
                </a:lnTo>
                <a:lnTo>
                  <a:pt x="f226" y="f46"/>
                </a:lnTo>
                <a:lnTo>
                  <a:pt x="f227" y="f218"/>
                </a:lnTo>
                <a:lnTo>
                  <a:pt x="f228" y="f169"/>
                </a:lnTo>
                <a:close/>
                <a:moveTo>
                  <a:pt x="f229" y="f169"/>
                </a:moveTo>
                <a:lnTo>
                  <a:pt x="f230" y="f218"/>
                </a:lnTo>
                <a:lnTo>
                  <a:pt x="f231" y="f46"/>
                </a:lnTo>
                <a:lnTo>
                  <a:pt x="f232" y="f46"/>
                </a:lnTo>
                <a:lnTo>
                  <a:pt x="f233" y="f186"/>
                </a:lnTo>
                <a:lnTo>
                  <a:pt x="f234" y="f169"/>
                </a:lnTo>
                <a:close/>
                <a:moveTo>
                  <a:pt x="f45" y="f235"/>
                </a:moveTo>
                <a:lnTo>
                  <a:pt x="f47" y="f235"/>
                </a:lnTo>
                <a:lnTo>
                  <a:pt x="f47" y="f169"/>
                </a:lnTo>
                <a:lnTo>
                  <a:pt x="f45" y="f169"/>
                </a:lnTo>
                <a:close/>
                <a:moveTo>
                  <a:pt x="f49" y="f235"/>
                </a:moveTo>
                <a:lnTo>
                  <a:pt x="f50" y="f235"/>
                </a:lnTo>
                <a:lnTo>
                  <a:pt x="f50" y="f169"/>
                </a:lnTo>
                <a:lnTo>
                  <a:pt x="f49" y="f169"/>
                </a:lnTo>
                <a:close/>
                <a:moveTo>
                  <a:pt x="f51" y="f235"/>
                </a:moveTo>
                <a:lnTo>
                  <a:pt x="f52" y="f235"/>
                </a:lnTo>
                <a:lnTo>
                  <a:pt x="f52" y="f169"/>
                </a:lnTo>
                <a:lnTo>
                  <a:pt x="f51" y="f169"/>
                </a:lnTo>
                <a:close/>
                <a:moveTo>
                  <a:pt x="f53" y="f235"/>
                </a:moveTo>
                <a:lnTo>
                  <a:pt x="f54" y="f235"/>
                </a:lnTo>
                <a:lnTo>
                  <a:pt x="f54" y="f169"/>
                </a:lnTo>
                <a:lnTo>
                  <a:pt x="f53" y="f169"/>
                </a:lnTo>
                <a:close/>
                <a:moveTo>
                  <a:pt x="f55" y="f235"/>
                </a:moveTo>
                <a:lnTo>
                  <a:pt x="f56" y="f235"/>
                </a:lnTo>
                <a:lnTo>
                  <a:pt x="f56" y="f169"/>
                </a:lnTo>
                <a:lnTo>
                  <a:pt x="f55" y="f169"/>
                </a:lnTo>
                <a:close/>
                <a:moveTo>
                  <a:pt x="f57" y="f235"/>
                </a:moveTo>
                <a:lnTo>
                  <a:pt x="f58" y="f235"/>
                </a:lnTo>
                <a:lnTo>
                  <a:pt x="f58" y="f169"/>
                </a:lnTo>
                <a:lnTo>
                  <a:pt x="f57" y="f169"/>
                </a:lnTo>
                <a:close/>
                <a:moveTo>
                  <a:pt x="f236" y="f235"/>
                </a:moveTo>
                <a:lnTo>
                  <a:pt x="f237" y="f235"/>
                </a:lnTo>
                <a:lnTo>
                  <a:pt x="f237" y="f169"/>
                </a:lnTo>
                <a:lnTo>
                  <a:pt x="f236" y="f169"/>
                </a:lnTo>
                <a:close/>
                <a:moveTo>
                  <a:pt x="f238" y="f235"/>
                </a:moveTo>
                <a:lnTo>
                  <a:pt x="f239" y="f235"/>
                </a:lnTo>
                <a:lnTo>
                  <a:pt x="f239" y="f169"/>
                </a:lnTo>
                <a:lnTo>
                  <a:pt x="f238" y="f169"/>
                </a:lnTo>
                <a:close/>
                <a:moveTo>
                  <a:pt x="f240" y="f235"/>
                </a:moveTo>
                <a:lnTo>
                  <a:pt x="f241" y="f235"/>
                </a:lnTo>
                <a:lnTo>
                  <a:pt x="f241" y="f169"/>
                </a:lnTo>
                <a:lnTo>
                  <a:pt x="f240" y="f169"/>
                </a:lnTo>
                <a:close/>
                <a:moveTo>
                  <a:pt x="f242" y="f235"/>
                </a:moveTo>
                <a:lnTo>
                  <a:pt x="f243" y="f235"/>
                </a:lnTo>
                <a:lnTo>
                  <a:pt x="f243" y="f169"/>
                </a:lnTo>
                <a:lnTo>
                  <a:pt x="f242" y="f169"/>
                </a:lnTo>
                <a:close/>
                <a:moveTo>
                  <a:pt x="f244" y="f235"/>
                </a:moveTo>
                <a:lnTo>
                  <a:pt x="f245" y="f235"/>
                </a:lnTo>
                <a:lnTo>
                  <a:pt x="f245" y="f169"/>
                </a:lnTo>
                <a:lnTo>
                  <a:pt x="f244" y="f169"/>
                </a:lnTo>
                <a:close/>
                <a:moveTo>
                  <a:pt x="f100" y="f246"/>
                </a:moveTo>
                <a:lnTo>
                  <a:pt x="f247" y="f248"/>
                </a:lnTo>
                <a:lnTo>
                  <a:pt x="f247" y="f249"/>
                </a:lnTo>
                <a:lnTo>
                  <a:pt x="f96" y="f250"/>
                </a:lnTo>
                <a:lnTo>
                  <a:pt x="f251" y="f252"/>
                </a:lnTo>
                <a:lnTo>
                  <a:pt x="f251" y="f253"/>
                </a:lnTo>
                <a:close/>
                <a:moveTo>
                  <a:pt x="f69" y="f246"/>
                </a:moveTo>
                <a:lnTo>
                  <a:pt x="f254" y="f255"/>
                </a:lnTo>
                <a:lnTo>
                  <a:pt x="f254" y="f256"/>
                </a:lnTo>
                <a:lnTo>
                  <a:pt x="f69" y="f257"/>
                </a:lnTo>
                <a:lnTo>
                  <a:pt x="f258" y="f259"/>
                </a:lnTo>
                <a:lnTo>
                  <a:pt x="f258" y="f260"/>
                </a:lnTo>
                <a:close/>
                <a:moveTo>
                  <a:pt x="f87" y="f261"/>
                </a:moveTo>
                <a:lnTo>
                  <a:pt x="f262" y="f263"/>
                </a:lnTo>
                <a:lnTo>
                  <a:pt x="f262" y="f264"/>
                </a:lnTo>
                <a:lnTo>
                  <a:pt x="f87" y="f250"/>
                </a:lnTo>
                <a:lnTo>
                  <a:pt x="f265" y="f266"/>
                </a:lnTo>
                <a:lnTo>
                  <a:pt x="f265" y="f267"/>
                </a:lnTo>
                <a:close/>
                <a:moveTo>
                  <a:pt x="f79" y="f268"/>
                </a:moveTo>
                <a:lnTo>
                  <a:pt x="f269" y="f270"/>
                </a:lnTo>
                <a:lnTo>
                  <a:pt x="f269" y="f271"/>
                </a:lnTo>
                <a:lnTo>
                  <a:pt x="f79" y="f257"/>
                </a:lnTo>
                <a:lnTo>
                  <a:pt x="f272" y="f273"/>
                </a:lnTo>
                <a:lnTo>
                  <a:pt x="f272" y="f274"/>
                </a:lnTo>
                <a:close/>
                <a:moveTo>
                  <a:pt x="f137" y="f268"/>
                </a:moveTo>
                <a:lnTo>
                  <a:pt x="f32" y="f275"/>
                </a:lnTo>
                <a:lnTo>
                  <a:pt x="f32" y="f276"/>
                </a:lnTo>
                <a:lnTo>
                  <a:pt x="f277" y="f278"/>
                </a:lnTo>
                <a:lnTo>
                  <a:pt x="f29" y="f279"/>
                </a:lnTo>
                <a:lnTo>
                  <a:pt x="f29" y="f280"/>
                </a:lnTo>
                <a:close/>
                <a:moveTo>
                  <a:pt x="f111" y="f268"/>
                </a:moveTo>
                <a:lnTo>
                  <a:pt x="f281" y="f282"/>
                </a:lnTo>
                <a:lnTo>
                  <a:pt x="f281" y="f283"/>
                </a:lnTo>
                <a:lnTo>
                  <a:pt x="f111" y="f250"/>
                </a:lnTo>
                <a:lnTo>
                  <a:pt x="f284" y="f285"/>
                </a:lnTo>
                <a:lnTo>
                  <a:pt x="f284" y="f286"/>
                </a:lnTo>
                <a:close/>
                <a:moveTo>
                  <a:pt x="f146" y="f287"/>
                </a:moveTo>
                <a:lnTo>
                  <a:pt x="f26" y="f288"/>
                </a:lnTo>
                <a:lnTo>
                  <a:pt x="f26" y="f289"/>
                </a:lnTo>
                <a:lnTo>
                  <a:pt x="f290" y="f278"/>
                </a:lnTo>
                <a:lnTo>
                  <a:pt x="f23" y="f291"/>
                </a:lnTo>
                <a:lnTo>
                  <a:pt x="f23" y="f292"/>
                </a:lnTo>
                <a:close/>
                <a:moveTo>
                  <a:pt x="f293" y="f287"/>
                </a:moveTo>
                <a:lnTo>
                  <a:pt x="f28" y="f294"/>
                </a:lnTo>
                <a:lnTo>
                  <a:pt x="f28" y="f295"/>
                </a:lnTo>
                <a:lnTo>
                  <a:pt x="f293" y="f278"/>
                </a:lnTo>
                <a:lnTo>
                  <a:pt x="f25" y="f296"/>
                </a:lnTo>
                <a:lnTo>
                  <a:pt x="f25" y="f297"/>
                </a:lnTo>
                <a:close/>
                <a:moveTo>
                  <a:pt x="f298" y="f287"/>
                </a:moveTo>
                <a:lnTo>
                  <a:pt x="f30" y="f299"/>
                </a:lnTo>
                <a:lnTo>
                  <a:pt x="f30" y="f300"/>
                </a:lnTo>
                <a:lnTo>
                  <a:pt x="f104" y="f301"/>
                </a:lnTo>
                <a:lnTo>
                  <a:pt x="f27" y="f302"/>
                </a:lnTo>
                <a:lnTo>
                  <a:pt x="f27" y="f303"/>
                </a:lnTo>
                <a:close/>
                <a:moveTo>
                  <a:pt x="f304" y="f305"/>
                </a:moveTo>
                <a:lnTo>
                  <a:pt x="f306" y="f307"/>
                </a:lnTo>
                <a:lnTo>
                  <a:pt x="f306" y="f308"/>
                </a:lnTo>
                <a:lnTo>
                  <a:pt x="f309" y="f301"/>
                </a:lnTo>
                <a:lnTo>
                  <a:pt x="f31" y="f310"/>
                </a:lnTo>
                <a:lnTo>
                  <a:pt x="f31" y="f311"/>
                </a:lnTo>
                <a:close/>
                <a:moveTo>
                  <a:pt x="f312" y="f313"/>
                </a:moveTo>
                <a:lnTo>
                  <a:pt x="f24" y="f314"/>
                </a:lnTo>
                <a:lnTo>
                  <a:pt x="f24" y="f315"/>
                </a:lnTo>
                <a:lnTo>
                  <a:pt x="f140" y="f278"/>
                </a:lnTo>
                <a:lnTo>
                  <a:pt x="f19" y="f316"/>
                </a:lnTo>
                <a:lnTo>
                  <a:pt x="f19" y="f317"/>
                </a:lnTo>
                <a:close/>
                <a:moveTo>
                  <a:pt x="f318" y="f319"/>
                </a:moveTo>
                <a:lnTo>
                  <a:pt x="f320" y="f319"/>
                </a:lnTo>
                <a:lnTo>
                  <a:pt x="f320" y="f321"/>
                </a:lnTo>
                <a:lnTo>
                  <a:pt x="f318" y="f321"/>
                </a:lnTo>
                <a:close/>
                <a:moveTo>
                  <a:pt x="f322" y="f319"/>
                </a:moveTo>
                <a:lnTo>
                  <a:pt x="f323" y="f319"/>
                </a:lnTo>
                <a:lnTo>
                  <a:pt x="f323" y="f321"/>
                </a:lnTo>
                <a:lnTo>
                  <a:pt x="f322" y="f321"/>
                </a:lnTo>
                <a:close/>
                <a:moveTo>
                  <a:pt x="f324" y="f319"/>
                </a:moveTo>
                <a:lnTo>
                  <a:pt x="f325" y="f319"/>
                </a:lnTo>
                <a:lnTo>
                  <a:pt x="f325" y="f321"/>
                </a:lnTo>
                <a:lnTo>
                  <a:pt x="f324" y="f321"/>
                </a:lnTo>
                <a:close/>
                <a:moveTo>
                  <a:pt x="f326" y="f327"/>
                </a:moveTo>
                <a:lnTo>
                  <a:pt x="f328" y="f327"/>
                </a:lnTo>
                <a:lnTo>
                  <a:pt x="f328" y="f329"/>
                </a:lnTo>
                <a:lnTo>
                  <a:pt x="f326" y="f329"/>
                </a:lnTo>
                <a:close/>
                <a:moveTo>
                  <a:pt x="f330" y="f327"/>
                </a:moveTo>
                <a:lnTo>
                  <a:pt x="f331" y="f327"/>
                </a:lnTo>
                <a:lnTo>
                  <a:pt x="f331" y="f329"/>
                </a:lnTo>
                <a:lnTo>
                  <a:pt x="f330" y="f329"/>
                </a:lnTo>
                <a:close/>
                <a:moveTo>
                  <a:pt x="f31" y="f327"/>
                </a:moveTo>
                <a:lnTo>
                  <a:pt x="f32" y="f327"/>
                </a:lnTo>
                <a:lnTo>
                  <a:pt x="f32" y="f329"/>
                </a:lnTo>
                <a:lnTo>
                  <a:pt x="f31" y="f329"/>
                </a:lnTo>
                <a:close/>
                <a:moveTo>
                  <a:pt x="f332" y="f327"/>
                </a:moveTo>
                <a:lnTo>
                  <a:pt x="f333" y="f327"/>
                </a:lnTo>
                <a:lnTo>
                  <a:pt x="f333" y="f329"/>
                </a:lnTo>
                <a:lnTo>
                  <a:pt x="f332" y="f329"/>
                </a:lnTo>
                <a:close/>
                <a:moveTo>
                  <a:pt x="f29" y="f327"/>
                </a:moveTo>
                <a:lnTo>
                  <a:pt x="f30" y="f327"/>
                </a:lnTo>
                <a:lnTo>
                  <a:pt x="f30" y="f329"/>
                </a:lnTo>
                <a:lnTo>
                  <a:pt x="f29" y="f329"/>
                </a:lnTo>
                <a:close/>
                <a:moveTo>
                  <a:pt x="f25" y="f327"/>
                </a:moveTo>
                <a:lnTo>
                  <a:pt x="f26" y="f327"/>
                </a:lnTo>
                <a:lnTo>
                  <a:pt x="f26" y="f329"/>
                </a:lnTo>
                <a:lnTo>
                  <a:pt x="f25" y="f329"/>
                </a:lnTo>
                <a:close/>
                <a:moveTo>
                  <a:pt x="f27" y="f327"/>
                </a:moveTo>
                <a:lnTo>
                  <a:pt x="f28" y="f327"/>
                </a:lnTo>
                <a:lnTo>
                  <a:pt x="f28" y="f329"/>
                </a:lnTo>
                <a:lnTo>
                  <a:pt x="f27" y="f329"/>
                </a:lnTo>
                <a:close/>
                <a:moveTo>
                  <a:pt x="f19" y="f327"/>
                </a:moveTo>
                <a:lnTo>
                  <a:pt x="f21" y="f327"/>
                </a:lnTo>
                <a:lnTo>
                  <a:pt x="f21" y="f329"/>
                </a:lnTo>
                <a:lnTo>
                  <a:pt x="f19" y="f329"/>
                </a:lnTo>
                <a:close/>
                <a:moveTo>
                  <a:pt x="f23" y="f327"/>
                </a:moveTo>
                <a:lnTo>
                  <a:pt x="f24" y="f327"/>
                </a:lnTo>
                <a:lnTo>
                  <a:pt x="f24" y="f329"/>
                </a:lnTo>
                <a:lnTo>
                  <a:pt x="f23" y="f329"/>
                </a:lnTo>
                <a:close/>
                <a:moveTo>
                  <a:pt x="f334" y="f335"/>
                </a:moveTo>
                <a:lnTo>
                  <a:pt x="f217" y="f336"/>
                </a:lnTo>
                <a:lnTo>
                  <a:pt x="f337" y="f235"/>
                </a:lnTo>
                <a:lnTo>
                  <a:pt x="f338" y="f235"/>
                </a:lnTo>
                <a:lnTo>
                  <a:pt x="f339" y="f340"/>
                </a:lnTo>
                <a:lnTo>
                  <a:pt x="f341" y="f335"/>
                </a:lnTo>
                <a:close/>
                <a:moveTo>
                  <a:pt x="f342" y="f335"/>
                </a:moveTo>
                <a:lnTo>
                  <a:pt x="f343" y="f336"/>
                </a:lnTo>
                <a:lnTo>
                  <a:pt x="f344" y="f235"/>
                </a:lnTo>
                <a:lnTo>
                  <a:pt x="f345" y="f235"/>
                </a:lnTo>
                <a:lnTo>
                  <a:pt x="f346" y="f336"/>
                </a:lnTo>
                <a:lnTo>
                  <a:pt x="f347" y="f335"/>
                </a:lnTo>
                <a:close/>
                <a:moveTo>
                  <a:pt x="f348" y="f335"/>
                </a:moveTo>
                <a:lnTo>
                  <a:pt x="f230" y="f349"/>
                </a:lnTo>
                <a:lnTo>
                  <a:pt x="f350" y="f235"/>
                </a:lnTo>
                <a:lnTo>
                  <a:pt x="f351" y="f235"/>
                </a:lnTo>
                <a:lnTo>
                  <a:pt x="f352" y="f336"/>
                </a:lnTo>
                <a:lnTo>
                  <a:pt x="f353" y="f335"/>
                </a:lnTo>
                <a:close/>
                <a:moveTo>
                  <a:pt x="f354" y="f355"/>
                </a:moveTo>
                <a:lnTo>
                  <a:pt x="f205" y="f349"/>
                </a:lnTo>
                <a:lnTo>
                  <a:pt x="f356" y="f235"/>
                </a:lnTo>
                <a:lnTo>
                  <a:pt x="f357" y="f235"/>
                </a:lnTo>
                <a:lnTo>
                  <a:pt x="f358" y="f359"/>
                </a:lnTo>
                <a:lnTo>
                  <a:pt x="f360" y="f355"/>
                </a:lnTo>
                <a:close/>
                <a:moveTo>
                  <a:pt x="f361" y="f355"/>
                </a:moveTo>
                <a:lnTo>
                  <a:pt x="f362" y="f340"/>
                </a:lnTo>
                <a:lnTo>
                  <a:pt x="f363" y="f235"/>
                </a:lnTo>
                <a:lnTo>
                  <a:pt x="f364" y="f235"/>
                </a:lnTo>
                <a:lnTo>
                  <a:pt x="f214" y="f349"/>
                </a:lnTo>
                <a:lnTo>
                  <a:pt x="f365" y="f355"/>
                </a:lnTo>
                <a:close/>
                <a:moveTo>
                  <a:pt x="f366" y="f355"/>
                </a:moveTo>
                <a:lnTo>
                  <a:pt x="f367" y="f349"/>
                </a:lnTo>
                <a:lnTo>
                  <a:pt x="f368" y="f235"/>
                </a:lnTo>
                <a:lnTo>
                  <a:pt x="f369" y="f235"/>
                </a:lnTo>
                <a:lnTo>
                  <a:pt x="f370" y="f349"/>
                </a:lnTo>
                <a:lnTo>
                  <a:pt x="f371" y="f355"/>
                </a:lnTo>
                <a:close/>
                <a:moveTo>
                  <a:pt x="f372" y="f355"/>
                </a:moveTo>
                <a:lnTo>
                  <a:pt x="f373" y="f374"/>
                </a:lnTo>
                <a:lnTo>
                  <a:pt x="f375" y="f235"/>
                </a:lnTo>
                <a:lnTo>
                  <a:pt x="f376" y="f235"/>
                </a:lnTo>
                <a:lnTo>
                  <a:pt x="f377" y="f349"/>
                </a:lnTo>
                <a:lnTo>
                  <a:pt x="f378" y="f355"/>
                </a:lnTo>
                <a:close/>
                <a:moveTo>
                  <a:pt x="f379" y="f355"/>
                </a:moveTo>
                <a:lnTo>
                  <a:pt x="f178" y="f349"/>
                </a:lnTo>
                <a:lnTo>
                  <a:pt x="f380" y="f235"/>
                </a:lnTo>
                <a:lnTo>
                  <a:pt x="f381" y="f235"/>
                </a:lnTo>
                <a:lnTo>
                  <a:pt x="f181" y="f349"/>
                </a:lnTo>
                <a:lnTo>
                  <a:pt x="f382" y="f355"/>
                </a:lnTo>
                <a:close/>
                <a:moveTo>
                  <a:pt x="f383" y="f355"/>
                </a:moveTo>
                <a:lnTo>
                  <a:pt x="f384" y="f359"/>
                </a:lnTo>
                <a:lnTo>
                  <a:pt x="f385" y="f235"/>
                </a:lnTo>
                <a:lnTo>
                  <a:pt x="f386" y="f235"/>
                </a:lnTo>
                <a:lnTo>
                  <a:pt x="f189" y="f359"/>
                </a:lnTo>
                <a:lnTo>
                  <a:pt x="f387" y="f355"/>
                </a:lnTo>
                <a:close/>
                <a:moveTo>
                  <a:pt x="f388" y="f355"/>
                </a:moveTo>
                <a:lnTo>
                  <a:pt x="f389" y="f359"/>
                </a:lnTo>
                <a:lnTo>
                  <a:pt x="f390" y="f235"/>
                </a:lnTo>
                <a:lnTo>
                  <a:pt x="f391" y="f235"/>
                </a:lnTo>
                <a:lnTo>
                  <a:pt x="f392" y="f393"/>
                </a:lnTo>
                <a:lnTo>
                  <a:pt x="f394" y="f355"/>
                </a:lnTo>
                <a:close/>
                <a:moveTo>
                  <a:pt x="f395" y="f396"/>
                </a:moveTo>
                <a:lnTo>
                  <a:pt x="f397" y="f396"/>
                </a:lnTo>
                <a:lnTo>
                  <a:pt x="f397" y="f335"/>
                </a:lnTo>
                <a:lnTo>
                  <a:pt x="f395" y="f335"/>
                </a:lnTo>
                <a:close/>
                <a:moveTo>
                  <a:pt x="f398" y="f399"/>
                </a:moveTo>
                <a:lnTo>
                  <a:pt x="f400" y="f399"/>
                </a:lnTo>
                <a:lnTo>
                  <a:pt x="f400" y="f335"/>
                </a:lnTo>
                <a:lnTo>
                  <a:pt x="f398" y="f335"/>
                </a:lnTo>
                <a:close/>
                <a:moveTo>
                  <a:pt x="f401" y="f399"/>
                </a:moveTo>
                <a:lnTo>
                  <a:pt x="f402" y="f399"/>
                </a:lnTo>
                <a:lnTo>
                  <a:pt x="f402" y="f355"/>
                </a:lnTo>
                <a:lnTo>
                  <a:pt x="f401" y="f355"/>
                </a:lnTo>
                <a:close/>
                <a:moveTo>
                  <a:pt x="f403" y="f399"/>
                </a:moveTo>
                <a:lnTo>
                  <a:pt x="f404" y="f399"/>
                </a:lnTo>
                <a:lnTo>
                  <a:pt x="f404" y="f335"/>
                </a:lnTo>
                <a:lnTo>
                  <a:pt x="f403" y="f335"/>
                </a:lnTo>
                <a:close/>
                <a:moveTo>
                  <a:pt x="f405" y="f399"/>
                </a:moveTo>
                <a:lnTo>
                  <a:pt x="f406" y="f399"/>
                </a:lnTo>
                <a:lnTo>
                  <a:pt x="f406" y="f335"/>
                </a:lnTo>
                <a:lnTo>
                  <a:pt x="f405" y="f335"/>
                </a:lnTo>
                <a:close/>
                <a:moveTo>
                  <a:pt x="f57" y="f407"/>
                </a:moveTo>
                <a:lnTo>
                  <a:pt x="f58" y="f407"/>
                </a:lnTo>
                <a:lnTo>
                  <a:pt x="f58" y="f355"/>
                </a:lnTo>
                <a:lnTo>
                  <a:pt x="f57" y="f355"/>
                </a:lnTo>
                <a:close/>
                <a:moveTo>
                  <a:pt x="f51" y="f407"/>
                </a:moveTo>
                <a:lnTo>
                  <a:pt x="f52" y="f407"/>
                </a:lnTo>
                <a:lnTo>
                  <a:pt x="f52" y="f355"/>
                </a:lnTo>
                <a:lnTo>
                  <a:pt x="f51" y="f355"/>
                </a:lnTo>
                <a:close/>
                <a:moveTo>
                  <a:pt x="f53" y="f407"/>
                </a:moveTo>
                <a:lnTo>
                  <a:pt x="f54" y="f407"/>
                </a:lnTo>
                <a:lnTo>
                  <a:pt x="f54" y="f355"/>
                </a:lnTo>
                <a:lnTo>
                  <a:pt x="f53" y="f355"/>
                </a:lnTo>
                <a:close/>
                <a:moveTo>
                  <a:pt x="f55" y="f407"/>
                </a:moveTo>
                <a:lnTo>
                  <a:pt x="f56" y="f407"/>
                </a:lnTo>
                <a:lnTo>
                  <a:pt x="f56" y="f355"/>
                </a:lnTo>
                <a:lnTo>
                  <a:pt x="f55" y="f355"/>
                </a:lnTo>
                <a:close/>
                <a:moveTo>
                  <a:pt x="f49" y="f407"/>
                </a:moveTo>
                <a:lnTo>
                  <a:pt x="f50" y="f407"/>
                </a:lnTo>
                <a:lnTo>
                  <a:pt x="f50" y="f408"/>
                </a:lnTo>
                <a:lnTo>
                  <a:pt x="f49" y="f408"/>
                </a:lnTo>
                <a:close/>
                <a:moveTo>
                  <a:pt x="f45" y="f407"/>
                </a:moveTo>
                <a:lnTo>
                  <a:pt x="f47" y="f407"/>
                </a:lnTo>
                <a:lnTo>
                  <a:pt x="f47" y="f408"/>
                </a:lnTo>
                <a:lnTo>
                  <a:pt x="f45" y="f408"/>
                </a:lnTo>
                <a:close/>
                <a:moveTo>
                  <a:pt x="f69" y="f409"/>
                </a:moveTo>
                <a:lnTo>
                  <a:pt x="f410" y="f411"/>
                </a:lnTo>
                <a:lnTo>
                  <a:pt x="f410" y="f412"/>
                </a:lnTo>
                <a:lnTo>
                  <a:pt x="f69" y="f413"/>
                </a:lnTo>
                <a:lnTo>
                  <a:pt x="f414" y="f415"/>
                </a:lnTo>
                <a:lnTo>
                  <a:pt x="f414" y="f416"/>
                </a:lnTo>
                <a:close/>
                <a:moveTo>
                  <a:pt x="f100" y="f409"/>
                </a:moveTo>
                <a:lnTo>
                  <a:pt x="f417" y="f418"/>
                </a:lnTo>
                <a:lnTo>
                  <a:pt x="f417" y="f419"/>
                </a:lnTo>
                <a:lnTo>
                  <a:pt x="f100" y="f413"/>
                </a:lnTo>
                <a:lnTo>
                  <a:pt x="f420" y="f421"/>
                </a:lnTo>
                <a:lnTo>
                  <a:pt x="f420" y="f422"/>
                </a:lnTo>
                <a:close/>
                <a:moveTo>
                  <a:pt x="f423" y="f409"/>
                </a:moveTo>
                <a:lnTo>
                  <a:pt x="f424" y="f425"/>
                </a:lnTo>
                <a:lnTo>
                  <a:pt x="f424" y="f426"/>
                </a:lnTo>
                <a:lnTo>
                  <a:pt x="f79" y="f427"/>
                </a:lnTo>
                <a:lnTo>
                  <a:pt x="f428" y="f429"/>
                </a:lnTo>
                <a:lnTo>
                  <a:pt x="f428" y="f430"/>
                </a:lnTo>
                <a:close/>
                <a:moveTo>
                  <a:pt x="f431" y="f432"/>
                </a:moveTo>
                <a:lnTo>
                  <a:pt x="f433" y="f434"/>
                </a:lnTo>
                <a:lnTo>
                  <a:pt x="f433" y="f435"/>
                </a:lnTo>
                <a:lnTo>
                  <a:pt x="f87" y="f427"/>
                </a:lnTo>
                <a:lnTo>
                  <a:pt x="f436" y="f437"/>
                </a:lnTo>
                <a:lnTo>
                  <a:pt x="f436" y="f438"/>
                </a:lnTo>
                <a:close/>
                <a:moveTo>
                  <a:pt x="f120" y="f439"/>
                </a:moveTo>
                <a:lnTo>
                  <a:pt x="f440" y="f441"/>
                </a:lnTo>
                <a:lnTo>
                  <a:pt x="f440" y="f442"/>
                </a:lnTo>
                <a:lnTo>
                  <a:pt x="f304" y="f443"/>
                </a:lnTo>
                <a:lnTo>
                  <a:pt x="f31" y="f444"/>
                </a:lnTo>
                <a:lnTo>
                  <a:pt x="f31" y="f445"/>
                </a:lnTo>
                <a:close/>
                <a:moveTo>
                  <a:pt x="f446" y="f447"/>
                </a:moveTo>
                <a:lnTo>
                  <a:pt x="f28" y="f448"/>
                </a:lnTo>
                <a:lnTo>
                  <a:pt x="f28" y="f449"/>
                </a:lnTo>
                <a:lnTo>
                  <a:pt x="f446" y="f450"/>
                </a:lnTo>
                <a:lnTo>
                  <a:pt x="f25" y="f451"/>
                </a:lnTo>
                <a:lnTo>
                  <a:pt x="f25" y="f452"/>
                </a:lnTo>
                <a:close/>
                <a:moveTo>
                  <a:pt x="f453" y="f447"/>
                </a:moveTo>
                <a:lnTo>
                  <a:pt x="f454" y="f455"/>
                </a:lnTo>
                <a:lnTo>
                  <a:pt x="f454" y="f456"/>
                </a:lnTo>
                <a:lnTo>
                  <a:pt x="f111" y="f450"/>
                </a:lnTo>
                <a:lnTo>
                  <a:pt x="f457" y="f458"/>
                </a:lnTo>
                <a:lnTo>
                  <a:pt x="f457" y="f459"/>
                </a:lnTo>
                <a:close/>
                <a:moveTo>
                  <a:pt x="f143" y="f447"/>
                </a:moveTo>
                <a:lnTo>
                  <a:pt x="f24" y="f460"/>
                </a:lnTo>
                <a:lnTo>
                  <a:pt x="f24" y="f461"/>
                </a:lnTo>
                <a:lnTo>
                  <a:pt x="f312" y="f462"/>
                </a:lnTo>
                <a:lnTo>
                  <a:pt x="f19" y="f463"/>
                </a:lnTo>
                <a:lnTo>
                  <a:pt x="f19" y="f464"/>
                </a:lnTo>
                <a:close/>
                <a:moveTo>
                  <a:pt x="f298" y="f447"/>
                </a:moveTo>
                <a:lnTo>
                  <a:pt x="f30" y="f465"/>
                </a:lnTo>
                <a:lnTo>
                  <a:pt x="f30" y="f466"/>
                </a:lnTo>
                <a:lnTo>
                  <a:pt x="f107" y="f443"/>
                </a:lnTo>
                <a:lnTo>
                  <a:pt x="f27" y="f467"/>
                </a:lnTo>
                <a:lnTo>
                  <a:pt x="f27" y="f468"/>
                </a:lnTo>
                <a:close/>
                <a:moveTo>
                  <a:pt x="f134" y="f447"/>
                </a:moveTo>
                <a:lnTo>
                  <a:pt x="f32" y="f469"/>
                </a:lnTo>
                <a:lnTo>
                  <a:pt x="f32" y="f470"/>
                </a:lnTo>
                <a:lnTo>
                  <a:pt x="f137" y="f427"/>
                </a:lnTo>
                <a:lnTo>
                  <a:pt x="f29" y="f471"/>
                </a:lnTo>
                <a:lnTo>
                  <a:pt x="f29" y="f472"/>
                </a:lnTo>
                <a:close/>
                <a:moveTo>
                  <a:pt x="f473" y="f474"/>
                </a:moveTo>
                <a:lnTo>
                  <a:pt x="f26" y="f475"/>
                </a:lnTo>
                <a:lnTo>
                  <a:pt x="f26" y="f476"/>
                </a:lnTo>
                <a:lnTo>
                  <a:pt x="f146" y="f450"/>
                </a:lnTo>
                <a:lnTo>
                  <a:pt x="f23" y="f477"/>
                </a:lnTo>
                <a:lnTo>
                  <a:pt x="f23" y="f478"/>
                </a:lnTo>
                <a:close/>
                <a:moveTo>
                  <a:pt x="f479" y="f480"/>
                </a:moveTo>
                <a:lnTo>
                  <a:pt x="f481" y="f480"/>
                </a:lnTo>
                <a:lnTo>
                  <a:pt x="f481" y="f482"/>
                </a:lnTo>
                <a:lnTo>
                  <a:pt x="f479" y="f482"/>
                </a:lnTo>
                <a:close/>
                <a:moveTo>
                  <a:pt x="f483" y="f484"/>
                </a:moveTo>
                <a:lnTo>
                  <a:pt x="f485" y="f484"/>
                </a:lnTo>
                <a:lnTo>
                  <a:pt x="f485" y="f486"/>
                </a:lnTo>
                <a:lnTo>
                  <a:pt x="f483" y="f486"/>
                </a:lnTo>
                <a:close/>
                <a:moveTo>
                  <a:pt x="f487" y="f484"/>
                </a:moveTo>
                <a:lnTo>
                  <a:pt x="f488" y="f484"/>
                </a:lnTo>
                <a:lnTo>
                  <a:pt x="f488" y="f486"/>
                </a:lnTo>
                <a:lnTo>
                  <a:pt x="f487" y="f486"/>
                </a:lnTo>
                <a:close/>
                <a:moveTo>
                  <a:pt x="f489" y="f484"/>
                </a:moveTo>
                <a:lnTo>
                  <a:pt x="f490" y="f484"/>
                </a:lnTo>
                <a:lnTo>
                  <a:pt x="f490" y="f486"/>
                </a:lnTo>
                <a:lnTo>
                  <a:pt x="f489" y="f486"/>
                </a:lnTo>
                <a:close/>
                <a:moveTo>
                  <a:pt x="f326" y="f484"/>
                </a:moveTo>
                <a:lnTo>
                  <a:pt x="f491" y="f484"/>
                </a:lnTo>
                <a:lnTo>
                  <a:pt x="f491" y="f486"/>
                </a:lnTo>
                <a:lnTo>
                  <a:pt x="f326" y="f486"/>
                </a:lnTo>
                <a:close/>
                <a:moveTo>
                  <a:pt x="f492" y="f484"/>
                </a:moveTo>
                <a:lnTo>
                  <a:pt x="f493" y="f484"/>
                </a:lnTo>
                <a:lnTo>
                  <a:pt x="f493" y="f486"/>
                </a:lnTo>
                <a:lnTo>
                  <a:pt x="f492" y="f486"/>
                </a:lnTo>
                <a:close/>
                <a:moveTo>
                  <a:pt x="f29" y="f484"/>
                </a:moveTo>
                <a:lnTo>
                  <a:pt x="f30" y="f484"/>
                </a:lnTo>
                <a:lnTo>
                  <a:pt x="f30" y="f486"/>
                </a:lnTo>
                <a:lnTo>
                  <a:pt x="f29" y="f486"/>
                </a:lnTo>
                <a:close/>
                <a:moveTo>
                  <a:pt x="f31" y="f484"/>
                </a:moveTo>
                <a:lnTo>
                  <a:pt x="f32" y="f484"/>
                </a:lnTo>
                <a:lnTo>
                  <a:pt x="f32" y="f486"/>
                </a:lnTo>
                <a:lnTo>
                  <a:pt x="f31" y="f486"/>
                </a:lnTo>
                <a:close/>
                <a:moveTo>
                  <a:pt x="f23" y="f484"/>
                </a:moveTo>
                <a:lnTo>
                  <a:pt x="f24" y="f484"/>
                </a:lnTo>
                <a:lnTo>
                  <a:pt x="f24" y="f486"/>
                </a:lnTo>
                <a:lnTo>
                  <a:pt x="f23" y="f486"/>
                </a:lnTo>
                <a:close/>
                <a:moveTo>
                  <a:pt x="f25" y="f484"/>
                </a:moveTo>
                <a:lnTo>
                  <a:pt x="f26" y="f484"/>
                </a:lnTo>
                <a:lnTo>
                  <a:pt x="f26" y="f486"/>
                </a:lnTo>
                <a:lnTo>
                  <a:pt x="f25" y="f486"/>
                </a:lnTo>
                <a:close/>
                <a:moveTo>
                  <a:pt x="f27" y="f484"/>
                </a:moveTo>
                <a:lnTo>
                  <a:pt x="f28" y="f484"/>
                </a:lnTo>
                <a:lnTo>
                  <a:pt x="f28" y="f486"/>
                </a:lnTo>
                <a:lnTo>
                  <a:pt x="f27" y="f486"/>
                </a:lnTo>
                <a:close/>
                <a:moveTo>
                  <a:pt x="f19" y="f484"/>
                </a:moveTo>
                <a:lnTo>
                  <a:pt x="f21" y="f484"/>
                </a:lnTo>
                <a:lnTo>
                  <a:pt x="f21" y="f486"/>
                </a:lnTo>
                <a:lnTo>
                  <a:pt x="f19" y="f486"/>
                </a:lnTo>
                <a:close/>
                <a:moveTo>
                  <a:pt x="f494" y="f495"/>
                </a:moveTo>
                <a:lnTo>
                  <a:pt x="f496" y="f497"/>
                </a:lnTo>
                <a:lnTo>
                  <a:pt x="f498" y="f399"/>
                </a:lnTo>
                <a:lnTo>
                  <a:pt x="f499" y="f399"/>
                </a:lnTo>
                <a:lnTo>
                  <a:pt x="f352" y="f497"/>
                </a:lnTo>
                <a:lnTo>
                  <a:pt x="f500" y="f495"/>
                </a:lnTo>
                <a:close/>
                <a:moveTo>
                  <a:pt x="f501" y="f495"/>
                </a:moveTo>
                <a:lnTo>
                  <a:pt x="f343" y="f497"/>
                </a:lnTo>
                <a:lnTo>
                  <a:pt x="f502" y="f399"/>
                </a:lnTo>
                <a:lnTo>
                  <a:pt x="f503" y="f399"/>
                </a:lnTo>
                <a:lnTo>
                  <a:pt x="f346" y="f497"/>
                </a:lnTo>
                <a:lnTo>
                  <a:pt x="f504" y="f495"/>
                </a:lnTo>
                <a:close/>
                <a:moveTo>
                  <a:pt x="f505" y="f495"/>
                </a:moveTo>
                <a:lnTo>
                  <a:pt x="f506" y="f497"/>
                </a:lnTo>
                <a:lnTo>
                  <a:pt x="f507" y="f399"/>
                </a:lnTo>
                <a:lnTo>
                  <a:pt x="f508" y="f399"/>
                </a:lnTo>
                <a:lnTo>
                  <a:pt x="f339" y="f509"/>
                </a:lnTo>
                <a:lnTo>
                  <a:pt x="f510" y="f495"/>
                </a:lnTo>
                <a:close/>
                <a:moveTo>
                  <a:pt x="f511" y="f495"/>
                </a:moveTo>
                <a:lnTo>
                  <a:pt x="f362" y="f509"/>
                </a:lnTo>
                <a:lnTo>
                  <a:pt x="f512" y="f399"/>
                </a:lnTo>
                <a:lnTo>
                  <a:pt x="f513" y="f399"/>
                </a:lnTo>
                <a:lnTo>
                  <a:pt x="f514" y="f515"/>
                </a:lnTo>
                <a:lnTo>
                  <a:pt x="f516" y="f495"/>
                </a:lnTo>
                <a:close/>
                <a:moveTo>
                  <a:pt x="f517" y="f495"/>
                </a:moveTo>
                <a:lnTo>
                  <a:pt x="f518" y="f515"/>
                </a:lnTo>
                <a:lnTo>
                  <a:pt x="f519" y="f399"/>
                </a:lnTo>
                <a:lnTo>
                  <a:pt x="f520" y="f399"/>
                </a:lnTo>
                <a:lnTo>
                  <a:pt x="f208" y="f521"/>
                </a:lnTo>
                <a:lnTo>
                  <a:pt x="f522" y="f495"/>
                </a:lnTo>
                <a:close/>
                <a:moveTo>
                  <a:pt x="f523" y="f495"/>
                </a:moveTo>
                <a:lnTo>
                  <a:pt x="f524" y="f521"/>
                </a:lnTo>
                <a:lnTo>
                  <a:pt x="f525" y="f407"/>
                </a:lnTo>
                <a:lnTo>
                  <a:pt x="f526" y="f407"/>
                </a:lnTo>
                <a:lnTo>
                  <a:pt x="f202" y="f515"/>
                </a:lnTo>
                <a:lnTo>
                  <a:pt x="f527" y="f495"/>
                </a:lnTo>
                <a:close/>
                <a:moveTo>
                  <a:pt x="f528" y="f529"/>
                </a:moveTo>
                <a:lnTo>
                  <a:pt x="f192" y="f530"/>
                </a:lnTo>
                <a:lnTo>
                  <a:pt x="f531" y="f407"/>
                </a:lnTo>
                <a:lnTo>
                  <a:pt x="f532" y="f407"/>
                </a:lnTo>
                <a:lnTo>
                  <a:pt x="f533" y="f515"/>
                </a:lnTo>
                <a:lnTo>
                  <a:pt x="f534" y="f529"/>
                </a:lnTo>
                <a:close/>
                <a:moveTo>
                  <a:pt x="f535" y="f529"/>
                </a:moveTo>
                <a:lnTo>
                  <a:pt x="f185" y="f521"/>
                </a:lnTo>
                <a:lnTo>
                  <a:pt x="f536" y="f407"/>
                </a:lnTo>
                <a:lnTo>
                  <a:pt x="f537" y="f407"/>
                </a:lnTo>
                <a:lnTo>
                  <a:pt x="f189" y="f521"/>
                </a:lnTo>
                <a:lnTo>
                  <a:pt x="f538" y="f529"/>
                </a:lnTo>
                <a:close/>
                <a:moveTo>
                  <a:pt x="f539" y="f529"/>
                </a:moveTo>
                <a:lnTo>
                  <a:pt x="f540" y="f530"/>
                </a:lnTo>
                <a:lnTo>
                  <a:pt x="f541" y="f407"/>
                </a:lnTo>
                <a:lnTo>
                  <a:pt x="f542" y="f407"/>
                </a:lnTo>
                <a:lnTo>
                  <a:pt x="f543" y="f515"/>
                </a:lnTo>
                <a:lnTo>
                  <a:pt x="f544" y="f529"/>
                </a:lnTo>
                <a:close/>
                <a:moveTo>
                  <a:pt x="f545" y="f529"/>
                </a:moveTo>
                <a:lnTo>
                  <a:pt x="f546" y="f515"/>
                </a:lnTo>
                <a:lnTo>
                  <a:pt x="f547" y="f407"/>
                </a:lnTo>
                <a:lnTo>
                  <a:pt x="f548" y="f407"/>
                </a:lnTo>
                <a:lnTo>
                  <a:pt x="f549" y="f550"/>
                </a:lnTo>
                <a:lnTo>
                  <a:pt x="f551" y="f529"/>
                </a:lnTo>
                <a:close/>
                <a:moveTo>
                  <a:pt x="f552" y="f553"/>
                </a:moveTo>
                <a:lnTo>
                  <a:pt x="f554" y="f553"/>
                </a:lnTo>
                <a:lnTo>
                  <a:pt x="f554" y="f495"/>
                </a:lnTo>
                <a:lnTo>
                  <a:pt x="f552" y="f495"/>
                </a:lnTo>
                <a:close/>
                <a:moveTo>
                  <a:pt x="f555" y="f556"/>
                </a:moveTo>
                <a:lnTo>
                  <a:pt x="f557" y="f556"/>
                </a:lnTo>
                <a:lnTo>
                  <a:pt x="f557" y="f495"/>
                </a:lnTo>
                <a:lnTo>
                  <a:pt x="f555" y="f495"/>
                </a:lnTo>
                <a:close/>
                <a:moveTo>
                  <a:pt x="f558" y="f556"/>
                </a:moveTo>
                <a:lnTo>
                  <a:pt x="f559" y="f556"/>
                </a:lnTo>
                <a:lnTo>
                  <a:pt x="f559" y="f495"/>
                </a:lnTo>
                <a:lnTo>
                  <a:pt x="f558" y="f495"/>
                </a:lnTo>
                <a:close/>
                <a:moveTo>
                  <a:pt x="f560" y="f556"/>
                </a:moveTo>
                <a:lnTo>
                  <a:pt x="f561" y="f556"/>
                </a:lnTo>
                <a:lnTo>
                  <a:pt x="f561" y="f495"/>
                </a:lnTo>
                <a:lnTo>
                  <a:pt x="f560" y="f495"/>
                </a:lnTo>
                <a:close/>
                <a:moveTo>
                  <a:pt x="f562" y="f556"/>
                </a:moveTo>
                <a:lnTo>
                  <a:pt x="f563" y="f556"/>
                </a:lnTo>
                <a:lnTo>
                  <a:pt x="f563" y="f495"/>
                </a:lnTo>
                <a:lnTo>
                  <a:pt x="f562" y="f495"/>
                </a:lnTo>
                <a:close/>
                <a:moveTo>
                  <a:pt x="f564" y="f556"/>
                </a:moveTo>
                <a:lnTo>
                  <a:pt x="f58" y="f556"/>
                </a:lnTo>
                <a:lnTo>
                  <a:pt x="f58" y="f495"/>
                </a:lnTo>
                <a:lnTo>
                  <a:pt x="f564" y="f495"/>
                </a:lnTo>
                <a:close/>
                <a:moveTo>
                  <a:pt x="f55" y="f556"/>
                </a:moveTo>
                <a:lnTo>
                  <a:pt x="f56" y="f556"/>
                </a:lnTo>
                <a:lnTo>
                  <a:pt x="f56" y="f529"/>
                </a:lnTo>
                <a:lnTo>
                  <a:pt x="f55" y="f529"/>
                </a:lnTo>
                <a:close/>
                <a:moveTo>
                  <a:pt x="f53" y="f556"/>
                </a:moveTo>
                <a:lnTo>
                  <a:pt x="f54" y="f556"/>
                </a:lnTo>
                <a:lnTo>
                  <a:pt x="f54" y="f529"/>
                </a:lnTo>
                <a:lnTo>
                  <a:pt x="f53" y="f529"/>
                </a:lnTo>
                <a:close/>
                <a:moveTo>
                  <a:pt x="f51" y="f565"/>
                </a:moveTo>
                <a:lnTo>
                  <a:pt x="f52" y="f565"/>
                </a:lnTo>
                <a:lnTo>
                  <a:pt x="f52" y="f529"/>
                </a:lnTo>
                <a:lnTo>
                  <a:pt x="f51" y="f529"/>
                </a:lnTo>
                <a:close/>
                <a:moveTo>
                  <a:pt x="f49" y="f565"/>
                </a:moveTo>
                <a:lnTo>
                  <a:pt x="f50" y="f565"/>
                </a:lnTo>
                <a:lnTo>
                  <a:pt x="f50" y="f529"/>
                </a:lnTo>
                <a:lnTo>
                  <a:pt x="f49" y="f529"/>
                </a:lnTo>
                <a:close/>
                <a:moveTo>
                  <a:pt x="f45" y="f565"/>
                </a:moveTo>
                <a:lnTo>
                  <a:pt x="f47" y="f565"/>
                </a:lnTo>
                <a:lnTo>
                  <a:pt x="f47" y="f529"/>
                </a:lnTo>
                <a:lnTo>
                  <a:pt x="f45" y="f529"/>
                </a:lnTo>
                <a:close/>
                <a:moveTo>
                  <a:pt x="f566" y="f2"/>
                </a:moveTo>
                <a:lnTo>
                  <a:pt x="f567" y="f2"/>
                </a:lnTo>
                <a:lnTo>
                  <a:pt x="f568" y="f556"/>
                </a:lnTo>
                <a:lnTo>
                  <a:pt x="f569" y="f556"/>
                </a:lnTo>
                <a:lnTo>
                  <a:pt x="f570" y="f571"/>
                </a:lnTo>
                <a:lnTo>
                  <a:pt x="f572" y="f571"/>
                </a:lnTo>
                <a:lnTo>
                  <a:pt x="f32" y="f573"/>
                </a:lnTo>
                <a:lnTo>
                  <a:pt x="f32" y="f574"/>
                </a:lnTo>
                <a:lnTo>
                  <a:pt x="f134" y="f575"/>
                </a:lnTo>
                <a:lnTo>
                  <a:pt x="f29" y="f576"/>
                </a:lnTo>
                <a:lnTo>
                  <a:pt x="f29" y="f577"/>
                </a:lnTo>
                <a:lnTo>
                  <a:pt x="f578" y="f2"/>
                </a:lnTo>
                <a:lnTo>
                  <a:pt x="f579" y="f2"/>
                </a:lnTo>
                <a:lnTo>
                  <a:pt x="f580" y="f556"/>
                </a:lnTo>
                <a:lnTo>
                  <a:pt x="f581" y="f556"/>
                </a:lnTo>
                <a:lnTo>
                  <a:pt x="f582" y="f5"/>
                </a:lnTo>
                <a:lnTo>
                  <a:pt x="f583" y="f5"/>
                </a:lnTo>
                <a:lnTo>
                  <a:pt x="f30" y="f584"/>
                </a:lnTo>
                <a:lnTo>
                  <a:pt x="f30" y="f585"/>
                </a:lnTo>
                <a:lnTo>
                  <a:pt x="f104" y="f586"/>
                </a:lnTo>
                <a:lnTo>
                  <a:pt x="f27" y="f587"/>
                </a:lnTo>
                <a:lnTo>
                  <a:pt x="f27" y="f588"/>
                </a:lnTo>
                <a:lnTo>
                  <a:pt x="f589" y="f2"/>
                </a:lnTo>
                <a:lnTo>
                  <a:pt x="f590" y="f2"/>
                </a:lnTo>
                <a:lnTo>
                  <a:pt x="f591" y="f565"/>
                </a:lnTo>
                <a:lnTo>
                  <a:pt x="f592" y="f565"/>
                </a:lnTo>
                <a:lnTo>
                  <a:pt x="f593" y="f5"/>
                </a:lnTo>
                <a:lnTo>
                  <a:pt x="f594" y="f5"/>
                </a:lnTo>
                <a:lnTo>
                  <a:pt x="f28" y="f595"/>
                </a:lnTo>
                <a:lnTo>
                  <a:pt x="f28" y="f596"/>
                </a:lnTo>
                <a:lnTo>
                  <a:pt x="f127" y="f586"/>
                </a:lnTo>
                <a:lnTo>
                  <a:pt x="f25" y="f597"/>
                </a:lnTo>
                <a:lnTo>
                  <a:pt x="f25" y="f598"/>
                </a:lnTo>
                <a:lnTo>
                  <a:pt x="f599" y="f2"/>
                </a:lnTo>
                <a:lnTo>
                  <a:pt x="f600" y="f2"/>
                </a:lnTo>
                <a:lnTo>
                  <a:pt x="f601" y="f565"/>
                </a:lnTo>
                <a:lnTo>
                  <a:pt x="f602" y="f565"/>
                </a:lnTo>
                <a:lnTo>
                  <a:pt x="f603" y="f5"/>
                </a:lnTo>
                <a:lnTo>
                  <a:pt x="f604" y="f5"/>
                </a:lnTo>
                <a:lnTo>
                  <a:pt x="f26" y="f605"/>
                </a:lnTo>
                <a:lnTo>
                  <a:pt x="f26" y="f606"/>
                </a:lnTo>
                <a:lnTo>
                  <a:pt x="f607" y="f608"/>
                </a:lnTo>
                <a:lnTo>
                  <a:pt x="f23" y="f609"/>
                </a:lnTo>
                <a:lnTo>
                  <a:pt x="f23" y="f610"/>
                </a:lnTo>
                <a:lnTo>
                  <a:pt x="f611" y="f2"/>
                </a:lnTo>
                <a:lnTo>
                  <a:pt x="f612" y="f2"/>
                </a:lnTo>
                <a:lnTo>
                  <a:pt x="f613" y="f565"/>
                </a:lnTo>
                <a:lnTo>
                  <a:pt x="f614" y="f565"/>
                </a:lnTo>
                <a:lnTo>
                  <a:pt x="f615" y="f616"/>
                </a:lnTo>
                <a:lnTo>
                  <a:pt x="f617" y="f616"/>
                </a:lnTo>
                <a:lnTo>
                  <a:pt x="f24" y="f618"/>
                </a:lnTo>
                <a:lnTo>
                  <a:pt x="f24" y="f619"/>
                </a:lnTo>
                <a:lnTo>
                  <a:pt x="f143" y="f620"/>
                </a:lnTo>
                <a:lnTo>
                  <a:pt x="f19" y="f621"/>
                </a:lnTo>
                <a:lnTo>
                  <a:pt x="f19" y="f622"/>
                </a:lnTo>
                <a:lnTo>
                  <a:pt x="f623" y="f2"/>
                </a:lnTo>
                <a:lnTo>
                  <a:pt x="f624" y="f2"/>
                </a:lnTo>
                <a:lnTo>
                  <a:pt x="f625" y="f565"/>
                </a:lnTo>
                <a:lnTo>
                  <a:pt x="f626" y="f565"/>
                </a:lnTo>
                <a:lnTo>
                  <a:pt x="f11" y="f627"/>
                </a:lnTo>
                <a:lnTo>
                  <a:pt x="f11" y="f628"/>
                </a:lnTo>
                <a:lnTo>
                  <a:pt x="f21" y="f629"/>
                </a:lnTo>
                <a:lnTo>
                  <a:pt x="f21" y="f630"/>
                </a:lnTo>
                <a:lnTo>
                  <a:pt x="f631" y="f632"/>
                </a:lnTo>
                <a:lnTo>
                  <a:pt x="f631" y="f633"/>
                </a:lnTo>
                <a:lnTo>
                  <a:pt x="f634" y="f529"/>
                </a:lnTo>
                <a:lnTo>
                  <a:pt x="f635" y="f529"/>
                </a:lnTo>
                <a:lnTo>
                  <a:pt x="f636" y="f515"/>
                </a:lnTo>
                <a:lnTo>
                  <a:pt x="f637" y="f638"/>
                </a:lnTo>
                <a:lnTo>
                  <a:pt x="f639" y="f638"/>
                </a:lnTo>
                <a:lnTo>
                  <a:pt x="f640" y="f641"/>
                </a:lnTo>
                <a:lnTo>
                  <a:pt x="f640" y="f642"/>
                </a:lnTo>
                <a:lnTo>
                  <a:pt x="f21" y="f643"/>
                </a:lnTo>
                <a:lnTo>
                  <a:pt x="f21" y="f644"/>
                </a:lnTo>
                <a:lnTo>
                  <a:pt x="f645" y="f646"/>
                </a:lnTo>
                <a:lnTo>
                  <a:pt x="f645" y="f647"/>
                </a:lnTo>
                <a:lnTo>
                  <a:pt x="f648" y="f408"/>
                </a:lnTo>
                <a:lnTo>
                  <a:pt x="f649" y="f408"/>
                </a:lnTo>
                <a:lnTo>
                  <a:pt x="f650" y="f651"/>
                </a:lnTo>
                <a:lnTo>
                  <a:pt x="f652" y="f235"/>
                </a:lnTo>
                <a:lnTo>
                  <a:pt x="f653" y="f235"/>
                </a:lnTo>
                <a:lnTo>
                  <a:pt x="f645" y="f654"/>
                </a:lnTo>
                <a:lnTo>
                  <a:pt x="f631" y="f655"/>
                </a:lnTo>
                <a:lnTo>
                  <a:pt x="f21" y="f656"/>
                </a:lnTo>
                <a:lnTo>
                  <a:pt x="f21" y="f657"/>
                </a:lnTo>
                <a:lnTo>
                  <a:pt x="f3" y="f658"/>
                </a:lnTo>
                <a:lnTo>
                  <a:pt x="f659" y="f660"/>
                </a:lnTo>
                <a:lnTo>
                  <a:pt x="f661" y="f169"/>
                </a:lnTo>
                <a:lnTo>
                  <a:pt x="f662" y="f169"/>
                </a:lnTo>
                <a:lnTo>
                  <a:pt x="f663" y="f175"/>
                </a:lnTo>
                <a:lnTo>
                  <a:pt x="f664" y="f46"/>
                </a:lnTo>
                <a:lnTo>
                  <a:pt x="f665" y="f46"/>
                </a:lnTo>
                <a:lnTo>
                  <a:pt x="f631" y="f666"/>
                </a:lnTo>
                <a:lnTo>
                  <a:pt x="f631" y="f667"/>
                </a:lnTo>
                <a:lnTo>
                  <a:pt x="f21" y="f668"/>
                </a:lnTo>
                <a:lnTo>
                  <a:pt x="f21" y="f669"/>
                </a:lnTo>
                <a:lnTo>
                  <a:pt x="f645" y="f670"/>
                </a:lnTo>
                <a:lnTo>
                  <a:pt x="f645" y="f671"/>
                </a:lnTo>
                <a:lnTo>
                  <a:pt x="f672" y="f48"/>
                </a:lnTo>
                <a:lnTo>
                  <a:pt x="f673" y="f48"/>
                </a:lnTo>
                <a:lnTo>
                  <a:pt x="f663" y="f674"/>
                </a:lnTo>
                <a:lnTo>
                  <a:pt x="f675" y="f16"/>
                </a:lnTo>
                <a:lnTo>
                  <a:pt x="f676" y="f8"/>
                </a:lnTo>
                <a:lnTo>
                  <a:pt x="f312" y="f677"/>
                </a:lnTo>
                <a:lnTo>
                  <a:pt x="f678" y="f16"/>
                </a:lnTo>
                <a:lnTo>
                  <a:pt x="f679" y="f16"/>
                </a:lnTo>
                <a:lnTo>
                  <a:pt x="f392" y="f680"/>
                </a:lnTo>
                <a:lnTo>
                  <a:pt x="f681" y="f48"/>
                </a:lnTo>
                <a:lnTo>
                  <a:pt x="f682" y="f48"/>
                </a:lnTo>
                <a:lnTo>
                  <a:pt x="f389" y="f683"/>
                </a:lnTo>
                <a:lnTo>
                  <a:pt x="f684" y="f8"/>
                </a:lnTo>
                <a:lnTo>
                  <a:pt x="f685" y="f16"/>
                </a:lnTo>
                <a:lnTo>
                  <a:pt x="f290" y="f677"/>
                </a:lnTo>
                <a:lnTo>
                  <a:pt x="f686" y="f16"/>
                </a:lnTo>
                <a:lnTo>
                  <a:pt x="f687" y="f16"/>
                </a:lnTo>
                <a:lnTo>
                  <a:pt x="f181" y="f688"/>
                </a:lnTo>
                <a:lnTo>
                  <a:pt x="f689" y="f48"/>
                </a:lnTo>
                <a:lnTo>
                  <a:pt x="f690" y="f48"/>
                </a:lnTo>
                <a:lnTo>
                  <a:pt x="f691" y="f688"/>
                </a:lnTo>
                <a:lnTo>
                  <a:pt x="f692" y="f18"/>
                </a:lnTo>
                <a:lnTo>
                  <a:pt x="f693" y="f18"/>
                </a:lnTo>
                <a:lnTo>
                  <a:pt x="f131" y="f694"/>
                </a:lnTo>
                <a:lnTo>
                  <a:pt x="f695" y="f16"/>
                </a:lnTo>
                <a:lnTo>
                  <a:pt x="f696" y="f16"/>
                </a:lnTo>
                <a:lnTo>
                  <a:pt x="f697" y="f688"/>
                </a:lnTo>
                <a:lnTo>
                  <a:pt x="f698" y="f48"/>
                </a:lnTo>
                <a:lnTo>
                  <a:pt x="f699" y="f48"/>
                </a:lnTo>
                <a:lnTo>
                  <a:pt x="f384" y="f680"/>
                </a:lnTo>
                <a:lnTo>
                  <a:pt x="f700" y="f16"/>
                </a:lnTo>
                <a:lnTo>
                  <a:pt x="f701" y="f16"/>
                </a:lnTo>
                <a:lnTo>
                  <a:pt x="f104" y="f694"/>
                </a:lnTo>
                <a:lnTo>
                  <a:pt x="f702" y="f4"/>
                </a:lnTo>
                <a:lnTo>
                  <a:pt x="f703" y="f4"/>
                </a:lnTo>
                <a:lnTo>
                  <a:pt x="f533" y="f674"/>
                </a:lnTo>
                <a:lnTo>
                  <a:pt x="f704" y="f48"/>
                </a:lnTo>
                <a:lnTo>
                  <a:pt x="f705" y="f48"/>
                </a:lnTo>
                <a:lnTo>
                  <a:pt x="f367" y="f674"/>
                </a:lnTo>
                <a:lnTo>
                  <a:pt x="f706" y="f18"/>
                </a:lnTo>
                <a:lnTo>
                  <a:pt x="f707" y="f18"/>
                </a:lnTo>
                <a:lnTo>
                  <a:pt x="f137" y="f708"/>
                </a:lnTo>
                <a:lnTo>
                  <a:pt x="f709" y="f18"/>
                </a:lnTo>
                <a:lnTo>
                  <a:pt x="f710" y="f18"/>
                </a:lnTo>
                <a:lnTo>
                  <a:pt x="f377" y="f674"/>
                </a:lnTo>
                <a:lnTo>
                  <a:pt x="f711" y="f48"/>
                </a:lnTo>
                <a:lnTo>
                  <a:pt x="f712" y="f48"/>
                </a:lnTo>
                <a:lnTo>
                  <a:pt x="f199" y="f713"/>
                </a:lnTo>
                <a:lnTo>
                  <a:pt x="f714" y="f18"/>
                </a:lnTo>
                <a:lnTo>
                  <a:pt x="f715" y="f18"/>
                </a:lnTo>
                <a:lnTo>
                  <a:pt x="f120" y="f716"/>
                </a:lnTo>
                <a:lnTo>
                  <a:pt x="f717" y="f16"/>
                </a:lnTo>
                <a:lnTo>
                  <a:pt x="f718" y="f16"/>
                </a:lnTo>
                <a:lnTo>
                  <a:pt x="f719" y="f713"/>
                </a:lnTo>
                <a:lnTo>
                  <a:pt x="f720" y="f48"/>
                </a:lnTo>
                <a:lnTo>
                  <a:pt x="f721" y="f48"/>
                </a:lnTo>
                <a:lnTo>
                  <a:pt x="f722" y="f674"/>
                </a:lnTo>
                <a:lnTo>
                  <a:pt x="f723" y="f18"/>
                </a:lnTo>
                <a:lnTo>
                  <a:pt x="f724" y="f18"/>
                </a:lnTo>
                <a:lnTo>
                  <a:pt x="f111" y="f708"/>
                </a:lnTo>
                <a:lnTo>
                  <a:pt x="f725" y="f16"/>
                </a:lnTo>
                <a:lnTo>
                  <a:pt x="f726" y="f16"/>
                </a:lnTo>
                <a:lnTo>
                  <a:pt x="f214" y="f674"/>
                </a:lnTo>
                <a:lnTo>
                  <a:pt x="f727" y="f48"/>
                </a:lnTo>
                <a:lnTo>
                  <a:pt x="f728" y="f48"/>
                </a:lnTo>
                <a:lnTo>
                  <a:pt x="f211" y="f713"/>
                </a:lnTo>
                <a:lnTo>
                  <a:pt x="f729" y="f18"/>
                </a:lnTo>
                <a:lnTo>
                  <a:pt x="f730" y="f18"/>
                </a:lnTo>
                <a:lnTo>
                  <a:pt x="f731" y="f716"/>
                </a:lnTo>
                <a:lnTo>
                  <a:pt x="f732" y="f16"/>
                </a:lnTo>
                <a:lnTo>
                  <a:pt x="f733" y="f16"/>
                </a:lnTo>
                <a:lnTo>
                  <a:pt x="f221" y="f734"/>
                </a:lnTo>
                <a:lnTo>
                  <a:pt x="f735" y="f48"/>
                </a:lnTo>
                <a:lnTo>
                  <a:pt x="f736" y="f48"/>
                </a:lnTo>
                <a:lnTo>
                  <a:pt x="f506" y="f713"/>
                </a:lnTo>
                <a:lnTo>
                  <a:pt x="f737" y="f16"/>
                </a:lnTo>
                <a:lnTo>
                  <a:pt x="f738" y="f16"/>
                </a:lnTo>
                <a:lnTo>
                  <a:pt x="f74" y="f716"/>
                </a:lnTo>
                <a:lnTo>
                  <a:pt x="f739" y="f8"/>
                </a:lnTo>
                <a:lnTo>
                  <a:pt x="f740" y="f8"/>
                </a:lnTo>
                <a:lnTo>
                  <a:pt x="f346" y="f713"/>
                </a:lnTo>
                <a:lnTo>
                  <a:pt x="f741" y="f48"/>
                </a:lnTo>
                <a:lnTo>
                  <a:pt x="f742" y="f48"/>
                </a:lnTo>
                <a:lnTo>
                  <a:pt x="f343" y="f734"/>
                </a:lnTo>
                <a:lnTo>
                  <a:pt x="f743" y="f16"/>
                </a:lnTo>
                <a:lnTo>
                  <a:pt x="f744" y="f18"/>
                </a:lnTo>
                <a:lnTo>
                  <a:pt x="f100" y="f745"/>
                </a:lnTo>
                <a:lnTo>
                  <a:pt x="f746" y="f8"/>
                </a:lnTo>
                <a:lnTo>
                  <a:pt x="f747" y="f8"/>
                </a:lnTo>
                <a:lnTo>
                  <a:pt x="f352" y="f734"/>
                </a:lnTo>
                <a:lnTo>
                  <a:pt x="f748" y="f48"/>
                </a:lnTo>
                <a:lnTo>
                  <a:pt x="f749" y="f48"/>
                </a:lnTo>
                <a:lnTo>
                  <a:pt x="f230" y="f750"/>
                </a:lnTo>
                <a:lnTo>
                  <a:pt x="f751" y="f16"/>
                </a:lnTo>
                <a:lnTo>
                  <a:pt x="f752" y="f16"/>
                </a:lnTo>
                <a:lnTo>
                  <a:pt x="f79" y="f753"/>
                </a:lnTo>
                <a:lnTo>
                  <a:pt x="f754" y="f18"/>
                </a:lnTo>
                <a:lnTo>
                  <a:pt x="f755" y="f18"/>
                </a:lnTo>
                <a:lnTo>
                  <a:pt x="f756" y="f750"/>
                </a:lnTo>
                <a:lnTo>
                  <a:pt x="f757" y="f48"/>
                </a:lnTo>
                <a:lnTo>
                  <a:pt x="f758" y="f48"/>
                </a:lnTo>
                <a:lnTo>
                  <a:pt x="f759" y="f760"/>
                </a:lnTo>
                <a:lnTo>
                  <a:pt x="f759" y="f761"/>
                </a:lnTo>
                <a:lnTo>
                  <a:pt x="f762" y="f763"/>
                </a:lnTo>
                <a:lnTo>
                  <a:pt x="f762" y="f764"/>
                </a:lnTo>
                <a:lnTo>
                  <a:pt x="f5" y="f765"/>
                </a:lnTo>
                <a:lnTo>
                  <a:pt x="f5" y="f766"/>
                </a:lnTo>
                <a:lnTo>
                  <a:pt x="f767" y="f46"/>
                </a:lnTo>
                <a:lnTo>
                  <a:pt x="f768" y="f46"/>
                </a:lnTo>
                <a:lnTo>
                  <a:pt x="f756" y="f218"/>
                </a:lnTo>
                <a:lnTo>
                  <a:pt x="f769" y="f169"/>
                </a:lnTo>
                <a:lnTo>
                  <a:pt x="f770" y="f169"/>
                </a:lnTo>
                <a:lnTo>
                  <a:pt x="f771" y="f772"/>
                </a:lnTo>
                <a:lnTo>
                  <a:pt x="f771" y="f773"/>
                </a:lnTo>
                <a:lnTo>
                  <a:pt x="f774" y="f775"/>
                </a:lnTo>
                <a:lnTo>
                  <a:pt x="f774" y="f776"/>
                </a:lnTo>
                <a:lnTo>
                  <a:pt x="f5" y="f777"/>
                </a:lnTo>
                <a:lnTo>
                  <a:pt x="f2" y="f778"/>
                </a:lnTo>
                <a:lnTo>
                  <a:pt x="f779" y="f235"/>
                </a:lnTo>
                <a:lnTo>
                  <a:pt x="f780" y="f235"/>
                </a:lnTo>
                <a:lnTo>
                  <a:pt x="f756" y="f349"/>
                </a:lnTo>
                <a:lnTo>
                  <a:pt x="f781" y="f335"/>
                </a:lnTo>
                <a:lnTo>
                  <a:pt x="f782" y="f335"/>
                </a:lnTo>
                <a:lnTo>
                  <a:pt x="f783" y="f784"/>
                </a:lnTo>
                <a:lnTo>
                  <a:pt x="f783" y="f785"/>
                </a:lnTo>
                <a:lnTo>
                  <a:pt x="f786" y="f787"/>
                </a:lnTo>
                <a:lnTo>
                  <a:pt x="f786" y="f788"/>
                </a:lnTo>
                <a:lnTo>
                  <a:pt x="f571" y="f789"/>
                </a:lnTo>
                <a:lnTo>
                  <a:pt x="f571" y="f790"/>
                </a:lnTo>
                <a:lnTo>
                  <a:pt x="f791" y="f396"/>
                </a:lnTo>
                <a:lnTo>
                  <a:pt x="f792" y="f396"/>
                </a:lnTo>
                <a:lnTo>
                  <a:pt x="f793" y="f497"/>
                </a:lnTo>
                <a:lnTo>
                  <a:pt x="f794" y="f495"/>
                </a:lnTo>
                <a:lnTo>
                  <a:pt x="f795" y="f495"/>
                </a:lnTo>
                <a:lnTo>
                  <a:pt x="f759" y="f796"/>
                </a:lnTo>
                <a:lnTo>
                  <a:pt x="f759" y="f797"/>
                </a:lnTo>
                <a:lnTo>
                  <a:pt x="f798" y="f799"/>
                </a:lnTo>
                <a:lnTo>
                  <a:pt x="f798" y="f800"/>
                </a:lnTo>
                <a:lnTo>
                  <a:pt x="f616" y="f801"/>
                </a:lnTo>
                <a:lnTo>
                  <a:pt x="f616" y="f802"/>
                </a:lnTo>
                <a:lnTo>
                  <a:pt x="f803" y="f556"/>
                </a:lnTo>
                <a:lnTo>
                  <a:pt x="f804" y="f556"/>
                </a:lnTo>
                <a:lnTo>
                  <a:pt x="f805" y="f571"/>
                </a:lnTo>
                <a:lnTo>
                  <a:pt x="f806" y="f571"/>
                </a:lnTo>
                <a:lnTo>
                  <a:pt x="f807" y="f808"/>
                </a:lnTo>
                <a:lnTo>
                  <a:pt x="f807" y="f809"/>
                </a:lnTo>
                <a:lnTo>
                  <a:pt x="f423" y="f810"/>
                </a:lnTo>
                <a:lnTo>
                  <a:pt x="f811" y="f812"/>
                </a:lnTo>
                <a:lnTo>
                  <a:pt x="f811" y="f813"/>
                </a:lnTo>
                <a:lnTo>
                  <a:pt x="f814" y="f2"/>
                </a:lnTo>
                <a:lnTo>
                  <a:pt x="f815" y="f2"/>
                </a:lnTo>
                <a:lnTo>
                  <a:pt x="f816" y="f556"/>
                </a:lnTo>
                <a:lnTo>
                  <a:pt x="f817" y="f556"/>
                </a:lnTo>
                <a:lnTo>
                  <a:pt x="f818" y="f616"/>
                </a:lnTo>
                <a:lnTo>
                  <a:pt x="f819" y="f616"/>
                </a:lnTo>
                <a:lnTo>
                  <a:pt x="f820" y="f821"/>
                </a:lnTo>
                <a:lnTo>
                  <a:pt x="f820" y="f822"/>
                </a:lnTo>
                <a:lnTo>
                  <a:pt x="f100" y="f823"/>
                </a:lnTo>
                <a:lnTo>
                  <a:pt x="f824" y="f825"/>
                </a:lnTo>
                <a:lnTo>
                  <a:pt x="f824" y="f826"/>
                </a:lnTo>
                <a:lnTo>
                  <a:pt x="f827" y="f2"/>
                </a:lnTo>
                <a:lnTo>
                  <a:pt x="f828" y="f2"/>
                </a:lnTo>
                <a:lnTo>
                  <a:pt x="f829" y="f556"/>
                </a:lnTo>
                <a:lnTo>
                  <a:pt x="f830" y="f556"/>
                </a:lnTo>
                <a:lnTo>
                  <a:pt x="f831" y="f571"/>
                </a:lnTo>
                <a:lnTo>
                  <a:pt x="f832" y="f571"/>
                </a:lnTo>
                <a:lnTo>
                  <a:pt x="f833" y="f834"/>
                </a:lnTo>
                <a:lnTo>
                  <a:pt x="f833" y="f835"/>
                </a:lnTo>
                <a:lnTo>
                  <a:pt x="f69" y="f823"/>
                </a:lnTo>
                <a:lnTo>
                  <a:pt x="f836" y="f837"/>
                </a:lnTo>
                <a:lnTo>
                  <a:pt x="f836" y="f838"/>
                </a:lnTo>
                <a:lnTo>
                  <a:pt x="f839" y="f2"/>
                </a:lnTo>
                <a:lnTo>
                  <a:pt x="f840" y="f2"/>
                </a:lnTo>
                <a:lnTo>
                  <a:pt x="f841" y="f556"/>
                </a:lnTo>
                <a:lnTo>
                  <a:pt x="f842" y="f556"/>
                </a:lnTo>
                <a:lnTo>
                  <a:pt x="f843" y="f571"/>
                </a:lnTo>
                <a:lnTo>
                  <a:pt x="f844" y="f571"/>
                </a:lnTo>
                <a:lnTo>
                  <a:pt x="f845" y="f846"/>
                </a:lnTo>
                <a:lnTo>
                  <a:pt x="f845" y="f847"/>
                </a:lnTo>
                <a:lnTo>
                  <a:pt x="f431" y="f810"/>
                </a:lnTo>
                <a:lnTo>
                  <a:pt x="f848" y="f849"/>
                </a:lnTo>
                <a:lnTo>
                  <a:pt x="f848" y="f850"/>
                </a:lnTo>
                <a:lnTo>
                  <a:pt x="f851" y="f5"/>
                </a:lnTo>
                <a:lnTo>
                  <a:pt x="f852" y="f5"/>
                </a:lnTo>
                <a:lnTo>
                  <a:pt x="f853" y="f556"/>
                </a:lnTo>
                <a:lnTo>
                  <a:pt x="f854" y="f556"/>
                </a:lnTo>
                <a:lnTo>
                  <a:pt x="f855" y="f783"/>
                </a:lnTo>
                <a:lnTo>
                  <a:pt x="f856" y="f783"/>
                </a:lnTo>
                <a:lnTo>
                  <a:pt x="f454" y="f857"/>
                </a:lnTo>
                <a:lnTo>
                  <a:pt x="f454" y="f858"/>
                </a:lnTo>
                <a:lnTo>
                  <a:pt x="f859" y="f620"/>
                </a:lnTo>
                <a:lnTo>
                  <a:pt x="f860" y="f861"/>
                </a:lnTo>
                <a:lnTo>
                  <a:pt x="f860" y="f862"/>
                </a:lnTo>
                <a:lnTo>
                  <a:pt x="f863" y="f5"/>
                </a:lnTo>
                <a:lnTo>
                  <a:pt x="f864" y="f5"/>
                </a:lnTo>
                <a:lnTo>
                  <a:pt x="f865" y="f556"/>
                </a:lnTo>
                <a:lnTo>
                  <a:pt x="f866" y="f556"/>
                </a:lnTo>
                <a:lnTo>
                  <a:pt x="f867" y="f571"/>
                </a:lnTo>
                <a:lnTo>
                  <a:pt x="f868" y="f571"/>
                </a:lnTo>
                <a:lnTo>
                  <a:pt x="f869" y="f870"/>
                </a:lnTo>
                <a:lnTo>
                  <a:pt x="f869" y="f871"/>
                </a:lnTo>
                <a:lnTo>
                  <a:pt x="f120" y="f586"/>
                </a:lnTo>
                <a:lnTo>
                  <a:pt x="f31" y="f872"/>
                </a:lnTo>
                <a:lnTo>
                  <a:pt x="f31" y="f873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4E5037-DF82-9C4E-2689-997D6A4F23C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57200" y="4960135"/>
            <a:ext cx="7772400" cy="1463040"/>
          </a:xfrm>
        </p:spPr>
        <p:txBody>
          <a:bodyPr/>
          <a:lstStyle>
            <a:lvl1pPr algn="r">
              <a:defRPr spc="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53922D0-E0DB-FE89-551A-B57C14EBE28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610603" y="4960135"/>
            <a:ext cx="3200400" cy="1463040"/>
          </a:xfrm>
        </p:spPr>
        <p:txBody>
          <a:bodyPr lIns="91440" rIns="9144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ACD0262-6937-6F5F-50ED-539A14693B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F63BDC-4BE3-4496-904D-6BA254137B2E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1064DCB8-3AF5-4C0B-47A8-86829283CA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CE184EB-D1E3-3FA6-16DF-15E7B3C3EA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1AF388-2BEA-4A15-B54F-334D7A8EE728}" type="slidenum">
              <a:t>‹#›</a:t>
            </a:fld>
            <a:endParaRPr lang="en-US"/>
          </a:p>
        </p:txBody>
      </p:sp>
      <p:cxnSp>
        <p:nvCxnSpPr>
          <p:cNvPr id="9" name="Straight Connector 7">
            <a:extLst>
              <a:ext uri="{FF2B5EF4-FFF2-40B4-BE49-F238E27FC236}">
                <a16:creationId xmlns:a16="http://schemas.microsoft.com/office/drawing/2014/main" id="{84F8CF1F-71C0-771C-4310-6BBDDC94A9BE}"/>
              </a:ext>
            </a:extLst>
          </p:cNvPr>
          <p:cNvCxnSpPr/>
          <p:nvPr/>
        </p:nvCxnSpPr>
        <p:spPr>
          <a:xfrm flipV="1">
            <a:off x="8386840" y="5264109"/>
            <a:ext cx="0" cy="914400"/>
          </a:xfrm>
          <a:prstGeom prst="straightConnector1">
            <a:avLst/>
          </a:prstGeom>
          <a:noFill/>
          <a:ln w="19046" cap="flat">
            <a:solidFill>
              <a:srgbClr val="C66951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15589525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A6978-E7E0-1274-C1C4-FABDF835DE1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719DC-4509-7FEE-3406-26B2F8661C4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E92EF6-D362-EDE8-E47D-E6D145CD05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3A61E9-0100-4700-B39A-544985C6F55F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0EC9D-0D03-571F-6F8A-C143A13EBF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E1D84-A7FE-4F67-4BEF-1A97B18E36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A1E942-B42C-4CE6-B68C-433031F5D23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38649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2CBF8329-228F-FA50-CCBC-5D3884797DBF}"/>
              </a:ext>
            </a:extLst>
          </p:cNvPr>
          <p:cNvSpPr/>
          <p:nvPr/>
        </p:nvSpPr>
        <p:spPr>
          <a:xfrm>
            <a:off x="0" y="0"/>
            <a:ext cx="12191996" cy="4572000"/>
          </a:xfrm>
          <a:prstGeom prst="rect">
            <a:avLst/>
          </a:prstGeom>
          <a:solidFill>
            <a:srgbClr val="6E685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EC27C2CB-A77F-6037-CB75-38BE05943481}"/>
              </a:ext>
            </a:extLst>
          </p:cNvPr>
          <p:cNvSpPr/>
          <p:nvPr/>
        </p:nvSpPr>
        <p:spPr>
          <a:xfrm>
            <a:off x="27" y="9"/>
            <a:ext cx="12191978" cy="4571990"/>
          </a:xfrm>
          <a:custGeom>
            <a:avLst/>
            <a:gdLst>
              <a:gd name="f0" fmla="val w"/>
              <a:gd name="f1" fmla="val h"/>
              <a:gd name="f2" fmla="val 0"/>
              <a:gd name="f3" fmla="val 12191978"/>
              <a:gd name="f4" fmla="val 4571994"/>
              <a:gd name="f5" fmla="val 1"/>
              <a:gd name="f6" fmla="val 4316129"/>
              <a:gd name="f7" fmla="val 255863"/>
              <a:gd name="f8" fmla="val 4571991"/>
              <a:gd name="f9" fmla="val 203619"/>
              <a:gd name="f10" fmla="val 4368373"/>
              <a:gd name="f11" fmla="val 12191973"/>
              <a:gd name="f12" fmla="val 4312831"/>
              <a:gd name="f13" fmla="val 12191972"/>
              <a:gd name="f14" fmla="val 4365076"/>
              <a:gd name="f15" fmla="val 11985055"/>
              <a:gd name="f16" fmla="val 4571992"/>
              <a:gd name="f17" fmla="val 11932811"/>
              <a:gd name="f18" fmla="val 4571993"/>
              <a:gd name="f19" fmla="val 11817249"/>
              <a:gd name="f20" fmla="val 4076816"/>
              <a:gd name="f21" fmla="val 11928074"/>
              <a:gd name="f22" fmla="val 4187641"/>
              <a:gd name="f23" fmla="val 10766437"/>
              <a:gd name="f24" fmla="val 10877262"/>
              <a:gd name="f25" fmla="val 9715629"/>
              <a:gd name="f26" fmla="val 9826454"/>
              <a:gd name="f27" fmla="val 8664821"/>
              <a:gd name="f28" fmla="val 8775646"/>
              <a:gd name="f29" fmla="val 7614013"/>
              <a:gd name="f30" fmla="val 7724838"/>
              <a:gd name="f31" fmla="val 6563205"/>
              <a:gd name="f32" fmla="val 6674030"/>
              <a:gd name="f33" fmla="val 5512397"/>
              <a:gd name="f34" fmla="val 5623222"/>
              <a:gd name="f35" fmla="val 4461589"/>
              <a:gd name="f36" fmla="val 4572414"/>
              <a:gd name="f37" fmla="val 3410782"/>
              <a:gd name="f38" fmla="val 3521608"/>
              <a:gd name="f39" fmla="val 2359975"/>
              <a:gd name="f40" fmla="val 2470800"/>
              <a:gd name="f41" fmla="val 1309167"/>
              <a:gd name="f42" fmla="val 1419992"/>
              <a:gd name="f43" fmla="val 258359"/>
              <a:gd name="f44" fmla="val 369184"/>
              <a:gd name="f45" fmla="val 11291841"/>
              <a:gd name="f46" fmla="val 3551209"/>
              <a:gd name="f47" fmla="val 11402666"/>
              <a:gd name="f48" fmla="val 3662034"/>
              <a:gd name="f49" fmla="val 10241033"/>
              <a:gd name="f50" fmla="val 10351858"/>
              <a:gd name="f51" fmla="val 9190225"/>
              <a:gd name="f52" fmla="val 9301050"/>
              <a:gd name="f53" fmla="val 8139417"/>
              <a:gd name="f54" fmla="val 8250242"/>
              <a:gd name="f55" fmla="val 7088609"/>
              <a:gd name="f56" fmla="val 7199434"/>
              <a:gd name="f57" fmla="val 6037801"/>
              <a:gd name="f58" fmla="val 6148626"/>
              <a:gd name="f59" fmla="val 4986998"/>
              <a:gd name="f60" fmla="val 5097826"/>
              <a:gd name="f61" fmla="val 3936196"/>
              <a:gd name="f62" fmla="val 4047020"/>
              <a:gd name="f63" fmla="val 2885389"/>
              <a:gd name="f64" fmla="val 2996214"/>
              <a:gd name="f65" fmla="val 1834579"/>
              <a:gd name="f66" fmla="val 1945404"/>
              <a:gd name="f67" fmla="val 783773"/>
              <a:gd name="f68" fmla="val 894598"/>
              <a:gd name="f69" fmla="val 2942310"/>
              <a:gd name="f70" fmla="val 3107960"/>
              <a:gd name="f71" fmla="val 2470811"/>
              <a:gd name="f72" fmla="val 3579460"/>
              <a:gd name="f73" fmla="val 3634896"/>
              <a:gd name="f74" fmla="val 2942311"/>
              <a:gd name="f75" fmla="val 4106397"/>
              <a:gd name="f76" fmla="val 3410794"/>
              <a:gd name="f77" fmla="val 3637915"/>
              <a:gd name="f78" fmla="val 3576442"/>
              <a:gd name="f79" fmla="val 840944"/>
              <a:gd name="f80" fmla="val 369194"/>
              <a:gd name="f81" fmla="val 3579710"/>
              <a:gd name="f82" fmla="val 3634648"/>
              <a:gd name="f83" fmla="val 4106399"/>
              <a:gd name="f84" fmla="val 1309176"/>
              <a:gd name="f85" fmla="val 3638165"/>
              <a:gd name="f86" fmla="val 3576193"/>
              <a:gd name="f87" fmla="val 3992986"/>
              <a:gd name="f88" fmla="val 3107959"/>
              <a:gd name="f89" fmla="val 3521621"/>
              <a:gd name="f90" fmla="val 3579335"/>
              <a:gd name="f91" fmla="val 3635021"/>
              <a:gd name="f92" fmla="val 4106398"/>
              <a:gd name="f93" fmla="val 4461593"/>
              <a:gd name="f94" fmla="val 3637778"/>
              <a:gd name="f95" fmla="val 3576578"/>
              <a:gd name="f96" fmla="val 1891624"/>
              <a:gd name="f97" fmla="val 1420001"/>
              <a:gd name="f98" fmla="val 3579584"/>
              <a:gd name="f99" fmla="val 3634774"/>
              <a:gd name="f100" fmla="val 1891623"/>
              <a:gd name="f101" fmla="val 2359987"/>
              <a:gd name="f102" fmla="val 3638040"/>
              <a:gd name="f103" fmla="val 3576315"/>
              <a:gd name="f104" fmla="val 8195689"/>
              <a:gd name="f105" fmla="val 3578810"/>
              <a:gd name="f106" fmla="val 3635541"/>
              <a:gd name="f107" fmla="val 8195691"/>
              <a:gd name="f108" fmla="val 4106395"/>
              <a:gd name="f109" fmla="val 3637265"/>
              <a:gd name="f110" fmla="val 3577091"/>
              <a:gd name="f111" fmla="val 5043664"/>
              <a:gd name="f112" fmla="val 4572419"/>
              <a:gd name="f113" fmla="val 3579197"/>
              <a:gd name="f114" fmla="val 3635159"/>
              <a:gd name="f115" fmla="val 5043662"/>
              <a:gd name="f116" fmla="val 4106396"/>
              <a:gd name="f117" fmla="val 5512402"/>
              <a:gd name="f118" fmla="val 3637650"/>
              <a:gd name="f119" fmla="val 3576704"/>
              <a:gd name="f120" fmla="val 6094326"/>
              <a:gd name="f121" fmla="val 3107958"/>
              <a:gd name="f122" fmla="val 5623226"/>
              <a:gd name="f123" fmla="val 3579070"/>
              <a:gd name="f124" fmla="val 3635285"/>
              <a:gd name="f125" fmla="val 3637518"/>
              <a:gd name="f126" fmla="val 3576837"/>
              <a:gd name="f127" fmla="val 9246372"/>
              <a:gd name="f128" fmla="val 3107957"/>
              <a:gd name="f129" fmla="val 3578683"/>
              <a:gd name="f130" fmla="val 3635671"/>
              <a:gd name="f131" fmla="val 9246369"/>
              <a:gd name="f132" fmla="val 3637135"/>
              <a:gd name="f133" fmla="val 3577215"/>
              <a:gd name="f134" fmla="val 7145009"/>
              <a:gd name="f135" fmla="val 3578936"/>
              <a:gd name="f136" fmla="val 3635418"/>
              <a:gd name="f137" fmla="val 7145007"/>
              <a:gd name="f138" fmla="val 3637390"/>
              <a:gd name="f139" fmla="val 3576961"/>
              <a:gd name="f140" fmla="val 11347734"/>
              <a:gd name="f141" fmla="val 3578428"/>
              <a:gd name="f142" fmla="val 3635922"/>
              <a:gd name="f143" fmla="val 11347735"/>
              <a:gd name="f144" fmla="val 3636882"/>
              <a:gd name="f145" fmla="val 3577472"/>
              <a:gd name="f146" fmla="val 10297053"/>
              <a:gd name="f147" fmla="val 3107955"/>
              <a:gd name="f148" fmla="val 3578554"/>
              <a:gd name="f149" fmla="val 3635794"/>
              <a:gd name="f150" fmla="val 10297054"/>
              <a:gd name="f151" fmla="val 4106394"/>
              <a:gd name="f152" fmla="val 3637011"/>
              <a:gd name="f153" fmla="val 3577339"/>
              <a:gd name="f154" fmla="val 3027334"/>
              <a:gd name="f155" fmla="val 3138159"/>
              <a:gd name="f156" fmla="val 5512400"/>
              <a:gd name="f157" fmla="val 5623225"/>
              <a:gd name="f158" fmla="val 4461592"/>
              <a:gd name="f159" fmla="val 4572417"/>
              <a:gd name="f160" fmla="val 3410790"/>
              <a:gd name="f161" fmla="val 3521616"/>
              <a:gd name="f162" fmla="val 2359982"/>
              <a:gd name="f163" fmla="val 2470807"/>
              <a:gd name="f164" fmla="val 1309173"/>
              <a:gd name="f165" fmla="val 1419997"/>
              <a:gd name="f166" fmla="val 258365"/>
              <a:gd name="f167" fmla="val 369190"/>
              <a:gd name="f168" fmla="val 10794114"/>
              <a:gd name="f169" fmla="val 2610895"/>
              <a:gd name="f170" fmla="val 10323174"/>
              <a:gd name="f171" fmla="val 3081834"/>
              <a:gd name="f172" fmla="val 10792548"/>
              <a:gd name="f173" fmla="val 10852239"/>
              <a:gd name="f174" fmla="val 11321612"/>
              <a:gd name="f175" fmla="val 3081835"/>
              <a:gd name="f176" fmla="val 10850672"/>
              <a:gd name="f177" fmla="val 9743434"/>
              <a:gd name="f178" fmla="val 9272494"/>
              <a:gd name="f179" fmla="val 9741869"/>
              <a:gd name="f180" fmla="val 9801555"/>
              <a:gd name="f181" fmla="val 10270931"/>
              <a:gd name="f182" fmla="val 3081833"/>
              <a:gd name="f183" fmla="val 9799992"/>
              <a:gd name="f184" fmla="val 8692754"/>
              <a:gd name="f185" fmla="val 8221811"/>
              <a:gd name="f186" fmla="val 3081837"/>
              <a:gd name="f187" fmla="val 8691183"/>
              <a:gd name="f188" fmla="val 8750876"/>
              <a:gd name="f189" fmla="val 9220250"/>
              <a:gd name="f190" fmla="val 8749310"/>
              <a:gd name="f191" fmla="val 7642070"/>
              <a:gd name="f192" fmla="val 7171131"/>
              <a:gd name="f193" fmla="val 7640505"/>
              <a:gd name="f194" fmla="val 7700194"/>
              <a:gd name="f195" fmla="val 8169567"/>
              <a:gd name="f196" fmla="val 3081836"/>
              <a:gd name="f197" fmla="val 7698625"/>
              <a:gd name="f198" fmla="val 6591389"/>
              <a:gd name="f199" fmla="val 6120448"/>
              <a:gd name="f200" fmla="val 6589820"/>
              <a:gd name="f201" fmla="val 6649514"/>
              <a:gd name="f202" fmla="val 7118887"/>
              <a:gd name="f203" fmla="val 6647947"/>
              <a:gd name="f204" fmla="val 5540722"/>
              <a:gd name="f205" fmla="val 5069790"/>
              <a:gd name="f206" fmla="val 5539152"/>
              <a:gd name="f207" fmla="val 5598843"/>
              <a:gd name="f208" fmla="val 6068204"/>
              <a:gd name="f209" fmla="val 5597274"/>
              <a:gd name="f210" fmla="val 4490039"/>
              <a:gd name="f211" fmla="val 4019108"/>
              <a:gd name="f212" fmla="val 4488467"/>
              <a:gd name="f213" fmla="val 4548162"/>
              <a:gd name="f214" fmla="val 5017539"/>
              <a:gd name="f215" fmla="val 4546591"/>
              <a:gd name="f216" fmla="val 3439377"/>
              <a:gd name="f217" fmla="val 2968431"/>
              <a:gd name="f218" fmla="val 3081838"/>
              <a:gd name="f219" fmla="val 3437805"/>
              <a:gd name="f220" fmla="val 3497502"/>
              <a:gd name="f221" fmla="val 3966864"/>
              <a:gd name="f222" fmla="val 3495931"/>
              <a:gd name="f223" fmla="val 2388695"/>
              <a:gd name="f224" fmla="val 1917746"/>
              <a:gd name="f225" fmla="val 2387125"/>
              <a:gd name="f226" fmla="val 2446819"/>
              <a:gd name="f227" fmla="val 2916188"/>
              <a:gd name="f228" fmla="val 2445246"/>
              <a:gd name="f229" fmla="val 1338007"/>
              <a:gd name="f230" fmla="val 867066"/>
              <a:gd name="f231" fmla="val 1336436"/>
              <a:gd name="f232" fmla="val 1396132"/>
              <a:gd name="f233" fmla="val 1865502"/>
              <a:gd name="f234" fmla="val 1394561"/>
              <a:gd name="f235" fmla="val 2500070"/>
              <a:gd name="f236" fmla="val 4987000"/>
              <a:gd name="f237" fmla="val 5097829"/>
              <a:gd name="f238" fmla="val 3936200"/>
              <a:gd name="f239" fmla="val 4047024"/>
              <a:gd name="f240" fmla="val 2885393"/>
              <a:gd name="f241" fmla="val 2996218"/>
              <a:gd name="f242" fmla="val 1834583"/>
              <a:gd name="f243" fmla="val 1945408"/>
              <a:gd name="f244" fmla="val 783777"/>
              <a:gd name="f245" fmla="val 894602"/>
              <a:gd name="f246" fmla="val 2057291"/>
              <a:gd name="f247" fmla="val 1420005"/>
              <a:gd name="f248" fmla="val 2528898"/>
              <a:gd name="f249" fmla="val 2584095"/>
              <a:gd name="f250" fmla="val 3055715"/>
              <a:gd name="f251" fmla="val 2359991"/>
              <a:gd name="f252" fmla="val 2587356"/>
              <a:gd name="f253" fmla="val 2525640"/>
              <a:gd name="f254" fmla="val 2470816"/>
              <a:gd name="f255" fmla="val 2528774"/>
              <a:gd name="f256" fmla="val 2584221"/>
              <a:gd name="f257" fmla="val 3055716"/>
              <a:gd name="f258" fmla="val 3410799"/>
              <a:gd name="f259" fmla="val 2587229"/>
              <a:gd name="f260" fmla="val 2525765"/>
              <a:gd name="f261" fmla="val 2057290"/>
              <a:gd name="f262" fmla="val 3521627"/>
              <a:gd name="f263" fmla="val 2528649"/>
              <a:gd name="f264" fmla="val 2584345"/>
              <a:gd name="f265" fmla="val 4461596"/>
              <a:gd name="f266" fmla="val 2587094"/>
              <a:gd name="f267" fmla="val 2525899"/>
              <a:gd name="f268" fmla="val 2057289"/>
              <a:gd name="f269" fmla="val 369198"/>
              <a:gd name="f270" fmla="val 2529024"/>
              <a:gd name="f271" fmla="val 2583969"/>
              <a:gd name="f272" fmla="val 1309180"/>
              <a:gd name="f273" fmla="val 2587479"/>
              <a:gd name="f274" fmla="val 2525514"/>
              <a:gd name="f275" fmla="val 2528255"/>
              <a:gd name="f276" fmla="val 2584733"/>
              <a:gd name="f277" fmla="val 7145010"/>
              <a:gd name="f278" fmla="val 3055713"/>
              <a:gd name="f279" fmla="val 2586710"/>
              <a:gd name="f280" fmla="val 2526283"/>
              <a:gd name="f281" fmla="val 4572421"/>
              <a:gd name="f282" fmla="val 2528513"/>
              <a:gd name="f283" fmla="val 2584480"/>
              <a:gd name="f284" fmla="val 5512404"/>
              <a:gd name="f285" fmla="val 2586968"/>
              <a:gd name="f286" fmla="val 2526024"/>
              <a:gd name="f287" fmla="val 2057288"/>
              <a:gd name="f288" fmla="val 2527875"/>
              <a:gd name="f289" fmla="val 2585115"/>
              <a:gd name="f290" fmla="val 10297052"/>
              <a:gd name="f291" fmla="val 2586328"/>
              <a:gd name="f292" fmla="val 2526660"/>
              <a:gd name="f293" fmla="val 9246373"/>
              <a:gd name="f294" fmla="val 2528002"/>
              <a:gd name="f295" fmla="val 2584986"/>
              <a:gd name="f296" fmla="val 2586457"/>
              <a:gd name="f297" fmla="val 2526532"/>
              <a:gd name="f298" fmla="val 8195690"/>
              <a:gd name="f299" fmla="val 2528128"/>
              <a:gd name="f300" fmla="val 2584864"/>
              <a:gd name="f301" fmla="val 3055714"/>
              <a:gd name="f302" fmla="val 2586582"/>
              <a:gd name="f303" fmla="val 2526406"/>
              <a:gd name="f304" fmla="val 6094328"/>
              <a:gd name="f305" fmla="val 2057287"/>
              <a:gd name="f306" fmla="val 5623228"/>
              <a:gd name="f307" fmla="val 2528386"/>
              <a:gd name="f308" fmla="val 2584606"/>
              <a:gd name="f309" fmla="val 6094325"/>
              <a:gd name="f310" fmla="val 2586835"/>
              <a:gd name="f311" fmla="val 2526153"/>
              <a:gd name="f312" fmla="val 11347736"/>
              <a:gd name="f313" fmla="val 2057286"/>
              <a:gd name="f314" fmla="val 2527747"/>
              <a:gd name="f315" fmla="val 2585241"/>
              <a:gd name="f316" fmla="val 2586199"/>
              <a:gd name="f317" fmla="val 2526787"/>
              <a:gd name="f318" fmla="val 258363"/>
              <a:gd name="f319" fmla="val 1973449"/>
              <a:gd name="f320" fmla="val 369188"/>
              <a:gd name="f321" fmla="val 2084274"/>
              <a:gd name="f322" fmla="val 2359980"/>
              <a:gd name="f323" fmla="val 2470805"/>
              <a:gd name="f324" fmla="val 1309171"/>
              <a:gd name="f325" fmla="val 1419995"/>
              <a:gd name="f326" fmla="val 4461591"/>
              <a:gd name="f327" fmla="val 1973448"/>
              <a:gd name="f328" fmla="val 4572416"/>
              <a:gd name="f329" fmla="val 2084273"/>
              <a:gd name="f330" fmla="val 3410788"/>
              <a:gd name="f331" fmla="val 3521614"/>
              <a:gd name="f332" fmla="val 5512399"/>
              <a:gd name="f333" fmla="val 5623224"/>
              <a:gd name="f334" fmla="val 3441643"/>
              <a:gd name="f335" fmla="val 1557959"/>
              <a:gd name="f336" fmla="val 2031169"/>
              <a:gd name="f337" fmla="val 3437348"/>
              <a:gd name="f338" fmla="val 3497959"/>
              <a:gd name="f339" fmla="val 3966865"/>
              <a:gd name="f340" fmla="val 2031168"/>
              <a:gd name="f341" fmla="val 3493665"/>
              <a:gd name="f342" fmla="val 2390961"/>
              <a:gd name="f343" fmla="val 1917745"/>
              <a:gd name="f344" fmla="val 2386665"/>
              <a:gd name="f345" fmla="val 2447277"/>
              <a:gd name="f346" fmla="val 2916189"/>
              <a:gd name="f347" fmla="val 2442980"/>
              <a:gd name="f348" fmla="val 1340273"/>
              <a:gd name="f349" fmla="val 2031167"/>
              <a:gd name="f350" fmla="val 1335980"/>
              <a:gd name="f351" fmla="val 1396589"/>
              <a:gd name="f352" fmla="val 1865501"/>
              <a:gd name="f353" fmla="val 1392293"/>
              <a:gd name="f354" fmla="val 5542986"/>
              <a:gd name="f355" fmla="val 1557958"/>
              <a:gd name="f356" fmla="val 5538694"/>
              <a:gd name="f357" fmla="val 5599302"/>
              <a:gd name="f358" fmla="val 6068206"/>
              <a:gd name="f359" fmla="val 2031166"/>
              <a:gd name="f360" fmla="val 5595011"/>
              <a:gd name="f361" fmla="val 4492305"/>
              <a:gd name="f362" fmla="val 4019109"/>
              <a:gd name="f363" fmla="val 4488010"/>
              <a:gd name="f364" fmla="val 4548620"/>
              <a:gd name="f365" fmla="val 4544326"/>
              <a:gd name="f366" fmla="val 7644337"/>
              <a:gd name="f367" fmla="val 7171129"/>
              <a:gd name="f368" fmla="val 7640044"/>
              <a:gd name="f369" fmla="val 7700653"/>
              <a:gd name="f370" fmla="val 8169569"/>
              <a:gd name="f371" fmla="val 7696361"/>
              <a:gd name="f372" fmla="val 6593656"/>
              <a:gd name="f373" fmla="val 6120450"/>
              <a:gd name="f374" fmla="val 2031165"/>
              <a:gd name="f375" fmla="val 6589366"/>
              <a:gd name="f376" fmla="val 6649970"/>
              <a:gd name="f377" fmla="val 7118885"/>
              <a:gd name="f378" fmla="val 6645676"/>
              <a:gd name="f379" fmla="val 9745703"/>
              <a:gd name="f380" fmla="val 9741408"/>
              <a:gd name="f381" fmla="val 9802016"/>
              <a:gd name="f382" fmla="val 9797723"/>
              <a:gd name="f383" fmla="val 8695019"/>
              <a:gd name="f384" fmla="val 8221812"/>
              <a:gd name="f385" fmla="val 8690730"/>
              <a:gd name="f386" fmla="val 8751334"/>
              <a:gd name="f387" fmla="val 8747043"/>
              <a:gd name="f388" fmla="val 10796383"/>
              <a:gd name="f389" fmla="val 10323175"/>
              <a:gd name="f390" fmla="val 10792091"/>
              <a:gd name="f391" fmla="val 10852696"/>
              <a:gd name="f392" fmla="val 11321614"/>
              <a:gd name="f393" fmla="val 2031164"/>
              <a:gd name="f394" fmla="val 10848409"/>
              <a:gd name="f395" fmla="val 783781"/>
              <a:gd name="f396" fmla="val 1447135"/>
              <a:gd name="f397" fmla="val 894606"/>
              <a:gd name="f398" fmla="val 1834586"/>
              <a:gd name="f399" fmla="val 1447134"/>
              <a:gd name="f400" fmla="val 1945411"/>
              <a:gd name="f401" fmla="val 4987002"/>
              <a:gd name="f402" fmla="val 5097832"/>
              <a:gd name="f403" fmla="val 3936204"/>
              <a:gd name="f404" fmla="val 4047028"/>
              <a:gd name="f405" fmla="val 2885398"/>
              <a:gd name="f406" fmla="val 2996224"/>
              <a:gd name="f407" fmla="val 1447133"/>
              <a:gd name="f408" fmla="val 1557957"/>
              <a:gd name="f409" fmla="val 1006607"/>
              <a:gd name="f410" fmla="val 2470820"/>
              <a:gd name="f411" fmla="val 1478100"/>
              <a:gd name="f412" fmla="val 1533556"/>
              <a:gd name="f413" fmla="val 2005047"/>
              <a:gd name="f414" fmla="val 3410804"/>
              <a:gd name="f415" fmla="val 1536556"/>
              <a:gd name="f416" fmla="val 1475099"/>
              <a:gd name="f417" fmla="val 1420008"/>
              <a:gd name="f418" fmla="val 1478224"/>
              <a:gd name="f419" fmla="val 1533431"/>
              <a:gd name="f420" fmla="val 2359996"/>
              <a:gd name="f421" fmla="val 1536681"/>
              <a:gd name="f422" fmla="val 1474975"/>
              <a:gd name="f423" fmla="val 840943"/>
              <a:gd name="f424" fmla="val 369202"/>
              <a:gd name="f425" fmla="val 1478351"/>
              <a:gd name="f426" fmla="val 1533303"/>
              <a:gd name="f427" fmla="val 2005046"/>
              <a:gd name="f428" fmla="val 1309184"/>
              <a:gd name="f429" fmla="val 1536806"/>
              <a:gd name="f430" fmla="val 1474850"/>
              <a:gd name="f431" fmla="val 3992987"/>
              <a:gd name="f432" fmla="val 1006606"/>
              <a:gd name="f433" fmla="val 3521631"/>
              <a:gd name="f434" fmla="val 1477974"/>
              <a:gd name="f435" fmla="val 1533680"/>
              <a:gd name="f436" fmla="val 4461598"/>
              <a:gd name="f437" fmla="val 1536423"/>
              <a:gd name="f438" fmla="val 1475230"/>
              <a:gd name="f439" fmla="val 1006605"/>
              <a:gd name="f440" fmla="val 5623230"/>
              <a:gd name="f441" fmla="val 1477714"/>
              <a:gd name="f442" fmla="val 1533934"/>
              <a:gd name="f443" fmla="val 2005044"/>
              <a:gd name="f444" fmla="val 1536166"/>
              <a:gd name="f445" fmla="val 1475487"/>
              <a:gd name="f446" fmla="val 9246371"/>
              <a:gd name="f447" fmla="val 1006604"/>
              <a:gd name="f448" fmla="val 1477332"/>
              <a:gd name="f449" fmla="val 1534319"/>
              <a:gd name="f450" fmla="val 2005045"/>
              <a:gd name="f451" fmla="val 1535786"/>
              <a:gd name="f452" fmla="val 1475864"/>
              <a:gd name="f453" fmla="val 5043669"/>
              <a:gd name="f454" fmla="val 4572422"/>
              <a:gd name="f455" fmla="val 1477843"/>
              <a:gd name="f456" fmla="val 1533811"/>
              <a:gd name="f457" fmla="val 5512407"/>
              <a:gd name="f458" fmla="val 1536296"/>
              <a:gd name="f459" fmla="val 1475351"/>
              <a:gd name="f460" fmla="val 1477079"/>
              <a:gd name="f461" fmla="val 1534567"/>
              <a:gd name="f462" fmla="val 2005041"/>
              <a:gd name="f463" fmla="val 1535528"/>
              <a:gd name="f464" fmla="val 1476120"/>
              <a:gd name="f465" fmla="val 1477458"/>
              <a:gd name="f466" fmla="val 1534191"/>
              <a:gd name="f467" fmla="val 1535914"/>
              <a:gd name="f468" fmla="val 1475736"/>
              <a:gd name="f469" fmla="val 1477584"/>
              <a:gd name="f470" fmla="val 1534069"/>
              <a:gd name="f471" fmla="val 1536039"/>
              <a:gd name="f472" fmla="val 1475610"/>
              <a:gd name="f473" fmla="val 10297056"/>
              <a:gd name="f474" fmla="val 1006603"/>
              <a:gd name="f475" fmla="val 1477207"/>
              <a:gd name="f476" fmla="val 1534445"/>
              <a:gd name="f477" fmla="val 1535660"/>
              <a:gd name="f478" fmla="val 1475986"/>
              <a:gd name="f479" fmla="val 258361"/>
              <a:gd name="f480" fmla="val 922634"/>
              <a:gd name="f481" fmla="val 369186"/>
              <a:gd name="f482" fmla="val 1033459"/>
              <a:gd name="f483" fmla="val 2359977"/>
              <a:gd name="f484" fmla="val 922633"/>
              <a:gd name="f485" fmla="val 2470802"/>
              <a:gd name="f486" fmla="val 1033458"/>
              <a:gd name="f487" fmla="val 1309169"/>
              <a:gd name="f488" fmla="val 1419993"/>
              <a:gd name="f489" fmla="val 5512398"/>
              <a:gd name="f490" fmla="val 5623223"/>
              <a:gd name="f491" fmla="val 4572415"/>
              <a:gd name="f492" fmla="val 3410785"/>
              <a:gd name="f493" fmla="val 3521610"/>
              <a:gd name="f494" fmla="val 1337485"/>
              <a:gd name="f495" fmla="val 510062"/>
              <a:gd name="f496" fmla="val 867065"/>
              <a:gd name="f497" fmla="val 980486"/>
              <a:gd name="f498" fmla="val 1333712"/>
              <a:gd name="f499" fmla="val 1398855"/>
              <a:gd name="f500" fmla="val 1395081"/>
              <a:gd name="f501" fmla="val 2388173"/>
              <a:gd name="f502" fmla="val 2384399"/>
              <a:gd name="f503" fmla="val 2449542"/>
              <a:gd name="f504" fmla="val 2445767"/>
              <a:gd name="f505" fmla="val 3438856"/>
              <a:gd name="f506" fmla="val 2968432"/>
              <a:gd name="f507" fmla="val 3435083"/>
              <a:gd name="f508" fmla="val 3500228"/>
              <a:gd name="f509" fmla="val 980485"/>
              <a:gd name="f510" fmla="val 3496454"/>
              <a:gd name="f511" fmla="val 4489518"/>
              <a:gd name="f512" fmla="val 4485744"/>
              <a:gd name="f513" fmla="val 4550887"/>
              <a:gd name="f514" fmla="val 5017543"/>
              <a:gd name="f515" fmla="val 980483"/>
              <a:gd name="f516" fmla="val 4547118"/>
              <a:gd name="f517" fmla="val 5540201"/>
              <a:gd name="f518" fmla="val 5069792"/>
              <a:gd name="f519" fmla="val 5536431"/>
              <a:gd name="f520" fmla="val 5601567"/>
              <a:gd name="f521" fmla="val 980484"/>
              <a:gd name="f522" fmla="val 5597797"/>
              <a:gd name="f523" fmla="val 6590867"/>
              <a:gd name="f524" fmla="val 6120447"/>
              <a:gd name="f525" fmla="val 6587095"/>
              <a:gd name="f526" fmla="val 6652238"/>
              <a:gd name="f527" fmla="val 6648468"/>
              <a:gd name="f528" fmla="val 7641550"/>
              <a:gd name="f529" fmla="val 510061"/>
              <a:gd name="f530" fmla="val 980482"/>
              <a:gd name="f531" fmla="val 7637780"/>
              <a:gd name="f532" fmla="val 7702919"/>
              <a:gd name="f533" fmla="val 8169568"/>
              <a:gd name="f534" fmla="val 7699149"/>
              <a:gd name="f535" fmla="val 8692232"/>
              <a:gd name="f536" fmla="val 8688459"/>
              <a:gd name="f537" fmla="val 8753603"/>
              <a:gd name="f538" fmla="val 8749829"/>
              <a:gd name="f539" fmla="val 10793597"/>
              <a:gd name="f540" fmla="val 10323178"/>
              <a:gd name="f541" fmla="val 10789828"/>
              <a:gd name="f542" fmla="val 10854964"/>
              <a:gd name="f543" fmla="val 11321613"/>
              <a:gd name="f544" fmla="val 10851193"/>
              <a:gd name="f545" fmla="val 9742913"/>
              <a:gd name="f546" fmla="val 9272493"/>
              <a:gd name="f547" fmla="val 9739141"/>
              <a:gd name="f548" fmla="val 9804283"/>
              <a:gd name="f549" fmla="val 10270933"/>
              <a:gd name="f550" fmla="val 980481"/>
              <a:gd name="f551" fmla="val 9800515"/>
              <a:gd name="f552" fmla="val 783785"/>
              <a:gd name="f553" fmla="val 399238"/>
              <a:gd name="f554" fmla="val 894609"/>
              <a:gd name="f555" fmla="val 2885401"/>
              <a:gd name="f556" fmla="val 399237"/>
              <a:gd name="f557" fmla="val 2996227"/>
              <a:gd name="f558" fmla="val 1834590"/>
              <a:gd name="f559" fmla="val 1945415"/>
              <a:gd name="f560" fmla="val 3936208"/>
              <a:gd name="f561" fmla="val 4047032"/>
              <a:gd name="f562" fmla="val 4987004"/>
              <a:gd name="f563" fmla="val 5097834"/>
              <a:gd name="f564" fmla="val 6037802"/>
              <a:gd name="f565" fmla="val 399236"/>
              <a:gd name="f566" fmla="val 6138405"/>
              <a:gd name="f567" fmla="val 6190649"/>
              <a:gd name="f568" fmla="val 6589887"/>
              <a:gd name="f569" fmla="val 6649449"/>
              <a:gd name="f570" fmla="val 7048684"/>
              <a:gd name="f571" fmla="val 2"/>
              <a:gd name="f572" fmla="val 7100928"/>
              <a:gd name="f573" fmla="val 426899"/>
              <a:gd name="f574" fmla="val 483379"/>
              <a:gd name="f575" fmla="val 954361"/>
              <a:gd name="f576" fmla="val 485355"/>
              <a:gd name="f577" fmla="val 424926"/>
              <a:gd name="f578" fmla="val 7189086"/>
              <a:gd name="f579" fmla="val 7241329"/>
              <a:gd name="f580" fmla="val 7640566"/>
              <a:gd name="f581" fmla="val 7700131"/>
              <a:gd name="f582" fmla="val 8099367"/>
              <a:gd name="f583" fmla="val 8151611"/>
              <a:gd name="f584" fmla="val 426774"/>
              <a:gd name="f585" fmla="val 483508"/>
              <a:gd name="f586" fmla="val 954363"/>
              <a:gd name="f587" fmla="val 485229"/>
              <a:gd name="f588" fmla="val 425053"/>
              <a:gd name="f589" fmla="val 8239767"/>
              <a:gd name="f590" fmla="val 8292011"/>
              <a:gd name="f591" fmla="val 8691248"/>
              <a:gd name="f592" fmla="val 8750812"/>
              <a:gd name="f593" fmla="val 9150049"/>
              <a:gd name="f594" fmla="val 9202293"/>
              <a:gd name="f595" fmla="val 426647"/>
              <a:gd name="f596" fmla="val 483635"/>
              <a:gd name="f597" fmla="val 485103"/>
              <a:gd name="f598" fmla="val 425175"/>
              <a:gd name="f599" fmla="val 9290453"/>
              <a:gd name="f600" fmla="val 9342696"/>
              <a:gd name="f601" fmla="val 9741934"/>
              <a:gd name="f602" fmla="val 9801496"/>
              <a:gd name="f603" fmla="val 10200732"/>
              <a:gd name="f604" fmla="val 10252974"/>
              <a:gd name="f605" fmla="val 426520"/>
              <a:gd name="f606" fmla="val 483756"/>
              <a:gd name="f607" fmla="val 10297055"/>
              <a:gd name="f608" fmla="val 954360"/>
              <a:gd name="f609" fmla="val 484975"/>
              <a:gd name="f610" fmla="val 425305"/>
              <a:gd name="f611" fmla="val 10341131"/>
              <a:gd name="f612" fmla="val 10393375"/>
              <a:gd name="f613" fmla="val 10792612"/>
              <a:gd name="f614" fmla="val 10852176"/>
              <a:gd name="f615" fmla="val 11251411"/>
              <a:gd name="f616" fmla="val 3"/>
              <a:gd name="f617" fmla="val 11303657"/>
              <a:gd name="f618" fmla="val 426397"/>
              <a:gd name="f619" fmla="val 483887"/>
              <a:gd name="f620" fmla="val 954362"/>
              <a:gd name="f621" fmla="val 484846"/>
              <a:gd name="f622" fmla="val 425436"/>
              <a:gd name="f623" fmla="val 11391812"/>
              <a:gd name="f624" fmla="val 11444056"/>
              <a:gd name="f625" fmla="val 11843293"/>
              <a:gd name="f626" fmla="val 11902859"/>
              <a:gd name="f627" fmla="val 110123"/>
              <a:gd name="f628" fmla="val 162366"/>
              <a:gd name="f629" fmla="val 426265"/>
              <a:gd name="f630" fmla="val 484017"/>
              <a:gd name="f631" fmla="val 12191974"/>
              <a:gd name="f632" fmla="val 747926"/>
              <a:gd name="f633" fmla="val 800166"/>
              <a:gd name="f634" fmla="val 11901874"/>
              <a:gd name="f635" fmla="val 11844278"/>
              <a:gd name="f636" fmla="val 11373857"/>
              <a:gd name="f637" fmla="val 11840505"/>
              <a:gd name="f638" fmla="val 1447132"/>
              <a:gd name="f639" fmla="val 11905645"/>
              <a:gd name="f640" fmla="val 12191976"/>
              <a:gd name="f641" fmla="val 1160803"/>
              <a:gd name="f642" fmla="val 1213046"/>
              <a:gd name="f643" fmla="val 1476947"/>
              <a:gd name="f644" fmla="val 1534702"/>
              <a:gd name="f645" fmla="val 12191975"/>
              <a:gd name="f646" fmla="val 1798604"/>
              <a:gd name="f647" fmla="val 1850847"/>
              <a:gd name="f648" fmla="val 11899087"/>
              <a:gd name="f649" fmla="val 11847063"/>
              <a:gd name="f650" fmla="val 11373858"/>
              <a:gd name="f651" fmla="val 2031163"/>
              <a:gd name="f652" fmla="val 11842778"/>
              <a:gd name="f653" fmla="val 11903378"/>
              <a:gd name="f654" fmla="val 2211473"/>
              <a:gd name="f655" fmla="val 2263716"/>
              <a:gd name="f656" fmla="val 2527616"/>
              <a:gd name="f657" fmla="val 2585366"/>
              <a:gd name="f658" fmla="val 2849270"/>
              <a:gd name="f659" fmla="val 12191977"/>
              <a:gd name="f660" fmla="val 2901515"/>
              <a:gd name="f661" fmla="val 11901357"/>
              <a:gd name="f662" fmla="val 11844795"/>
              <a:gd name="f663" fmla="val 11373856"/>
              <a:gd name="f664" fmla="val 11843230"/>
              <a:gd name="f665" fmla="val 11902922"/>
              <a:gd name="f666" fmla="val 3262156"/>
              <a:gd name="f667" fmla="val 3314400"/>
              <a:gd name="f668" fmla="val 3578299"/>
              <a:gd name="f669" fmla="val 3636053"/>
              <a:gd name="f670" fmla="val 3899954"/>
              <a:gd name="f671" fmla="val 3952198"/>
              <a:gd name="f672" fmla="val 11901811"/>
              <a:gd name="f673" fmla="val 11844339"/>
              <a:gd name="f674" fmla="val 4132518"/>
              <a:gd name="f675" fmla="val 11813331"/>
              <a:gd name="f676" fmla="val 11761089"/>
              <a:gd name="f677" fmla="val 4158638"/>
              <a:gd name="f678" fmla="val 10934382"/>
              <a:gd name="f679" fmla="val 10882138"/>
              <a:gd name="f680" fmla="val 4132516"/>
              <a:gd name="f681" fmla="val 10851132"/>
              <a:gd name="f682" fmla="val 10793656"/>
              <a:gd name="f683" fmla="val 4132515"/>
              <a:gd name="f684" fmla="val 10762651"/>
              <a:gd name="f685" fmla="val 10710406"/>
              <a:gd name="f686" fmla="val 9883699"/>
              <a:gd name="f687" fmla="val 9831456"/>
              <a:gd name="f688" fmla="val 4132517"/>
              <a:gd name="f689" fmla="val 9800448"/>
              <a:gd name="f690" fmla="val 9742974"/>
              <a:gd name="f691" fmla="val 9272491"/>
              <a:gd name="f692" fmla="val 9711968"/>
              <a:gd name="f693" fmla="val 9659723"/>
              <a:gd name="f694" fmla="val 4158639"/>
              <a:gd name="f695" fmla="val 8833016"/>
              <a:gd name="f696" fmla="val 8780772"/>
              <a:gd name="f697" fmla="val 9220247"/>
              <a:gd name="f698" fmla="val 8749764"/>
              <a:gd name="f699" fmla="val 8692294"/>
              <a:gd name="f700" fmla="val 8661288"/>
              <a:gd name="f701" fmla="val 8609042"/>
              <a:gd name="f702" fmla="val 7782334"/>
              <a:gd name="f703" fmla="val 7730092"/>
              <a:gd name="f704" fmla="val 7699085"/>
              <a:gd name="f705" fmla="val 7641614"/>
              <a:gd name="f706" fmla="val 7610604"/>
              <a:gd name="f707" fmla="val 7558360"/>
              <a:gd name="f708" fmla="val 4158640"/>
              <a:gd name="f709" fmla="val 6731655"/>
              <a:gd name="f710" fmla="val 6679410"/>
              <a:gd name="f711" fmla="val 6648402"/>
              <a:gd name="f712" fmla="val 6590932"/>
              <a:gd name="f713" fmla="val 4132519"/>
              <a:gd name="f714" fmla="val 6559922"/>
              <a:gd name="f715" fmla="val 6507678"/>
              <a:gd name="f716" fmla="val 4158641"/>
              <a:gd name="f717" fmla="val 5680985"/>
              <a:gd name="f718" fmla="val 5628744"/>
              <a:gd name="f719" fmla="val 6068205"/>
              <a:gd name="f720" fmla="val 5597731"/>
              <a:gd name="f721" fmla="val 5540263"/>
              <a:gd name="f722" fmla="val 5069789"/>
              <a:gd name="f723" fmla="val 5509253"/>
              <a:gd name="f724" fmla="val 5457012"/>
              <a:gd name="f725" fmla="val 4630303"/>
              <a:gd name="f726" fmla="val 4578059"/>
              <a:gd name="f727" fmla="val 4547049"/>
              <a:gd name="f728" fmla="val 4489581"/>
              <a:gd name="f729" fmla="val 4458568"/>
              <a:gd name="f730" fmla="val 4406323"/>
              <a:gd name="f731" fmla="val 3992985"/>
              <a:gd name="f732" fmla="val 3579645"/>
              <a:gd name="f733" fmla="val 3527403"/>
              <a:gd name="f734" fmla="val 4132520"/>
              <a:gd name="f735" fmla="val 3496388"/>
              <a:gd name="f736" fmla="val 3438920"/>
              <a:gd name="f737" fmla="val 3407908"/>
              <a:gd name="f738" fmla="val 3355663"/>
              <a:gd name="f739" fmla="val 2528961"/>
              <a:gd name="f740" fmla="val 2476717"/>
              <a:gd name="f741" fmla="val 2445706"/>
              <a:gd name="f742" fmla="val 2388237"/>
              <a:gd name="f743" fmla="val 2357225"/>
              <a:gd name="f744" fmla="val 2304981"/>
              <a:gd name="f745" fmla="val 4158642"/>
              <a:gd name="f746" fmla="val 1478275"/>
              <a:gd name="f747" fmla="val 1426031"/>
              <a:gd name="f748" fmla="val 1395017"/>
              <a:gd name="f749" fmla="val 1337551"/>
              <a:gd name="f750" fmla="val 4132521"/>
              <a:gd name="f751" fmla="val 1306536"/>
              <a:gd name="f752" fmla="val 1254292"/>
              <a:gd name="f753" fmla="val 4158643"/>
              <a:gd name="f754" fmla="val 427595"/>
              <a:gd name="f755" fmla="val 375351"/>
              <a:gd name="f756" fmla="val 814822"/>
              <a:gd name="f757" fmla="val 344336"/>
              <a:gd name="f758" fmla="val 286870"/>
              <a:gd name="f759" fmla="val 5"/>
              <a:gd name="f760" fmla="val 3948900"/>
              <a:gd name="f761" fmla="val 3896656"/>
              <a:gd name="f762" fmla="val 258369"/>
              <a:gd name="f763" fmla="val 3638291"/>
              <a:gd name="f764" fmla="val 3576066"/>
              <a:gd name="f765" fmla="val 3317698"/>
              <a:gd name="f766" fmla="val 3265454"/>
              <a:gd name="f767" fmla="val 285756"/>
              <a:gd name="f768" fmla="val 345451"/>
              <a:gd name="f769" fmla="val 343880"/>
              <a:gd name="f770" fmla="val 287328"/>
              <a:gd name="f771" fmla="val 6"/>
              <a:gd name="f772" fmla="val 2898217"/>
              <a:gd name="f773" fmla="val 2845973"/>
              <a:gd name="f774" fmla="val 258373"/>
              <a:gd name="f775" fmla="val 2587605"/>
              <a:gd name="f776" fmla="val 2525388"/>
              <a:gd name="f777" fmla="val 2267015"/>
              <a:gd name="f778" fmla="val 2214770"/>
              <a:gd name="f779" fmla="val 285299"/>
              <a:gd name="f780" fmla="val 345909"/>
              <a:gd name="f781" fmla="val 341616"/>
              <a:gd name="f782" fmla="val 289593"/>
              <a:gd name="f783" fmla="val 4"/>
              <a:gd name="f784" fmla="val 1847551"/>
              <a:gd name="f785" fmla="val 1795307"/>
              <a:gd name="f786" fmla="val 258377"/>
              <a:gd name="f787" fmla="val 1536932"/>
              <a:gd name="f788" fmla="val 1474721"/>
              <a:gd name="f789" fmla="val 1216345"/>
              <a:gd name="f790" fmla="val 1164102"/>
              <a:gd name="f791" fmla="val 283034"/>
              <a:gd name="f792" fmla="val 348175"/>
              <a:gd name="f793" fmla="val 814821"/>
              <a:gd name="f794" fmla="val 344401"/>
              <a:gd name="f795" fmla="val 286805"/>
              <a:gd name="f796" fmla="val 796868"/>
              <a:gd name="f797" fmla="val 744628"/>
              <a:gd name="f798" fmla="val 258382"/>
              <a:gd name="f799" fmla="val 486242"/>
              <a:gd name="f800" fmla="val 424043"/>
              <a:gd name="f801" fmla="val 165664"/>
              <a:gd name="f802" fmla="val 113420"/>
              <a:gd name="f803" fmla="val 285820"/>
              <a:gd name="f804" fmla="val 345386"/>
              <a:gd name="f805" fmla="val 744622"/>
              <a:gd name="f806" fmla="val 796865"/>
              <a:gd name="f807" fmla="val 369206"/>
              <a:gd name="f808" fmla="val 427661"/>
              <a:gd name="f809" fmla="val 482624"/>
              <a:gd name="f810" fmla="val 954364"/>
              <a:gd name="f811" fmla="val 1309187"/>
              <a:gd name="f812" fmla="val 486116"/>
              <a:gd name="f813" fmla="val 424169"/>
              <a:gd name="f814" fmla="val 885019"/>
              <a:gd name="f815" fmla="val 937262"/>
              <a:gd name="f816" fmla="val 1336499"/>
              <a:gd name="f817" fmla="val 1396066"/>
              <a:gd name="f818" fmla="val 1795300"/>
              <a:gd name="f819" fmla="val 1847544"/>
              <a:gd name="f820" fmla="val 1420012"/>
              <a:gd name="f821" fmla="val 427535"/>
              <a:gd name="f822" fmla="val 482750"/>
              <a:gd name="f823" fmla="val 954365"/>
              <a:gd name="f824" fmla="val 2360001"/>
              <a:gd name="f825" fmla="val 485992"/>
              <a:gd name="f826" fmla="val 424295"/>
              <a:gd name="f827" fmla="val 1935698"/>
              <a:gd name="f828" fmla="val 1987943"/>
              <a:gd name="f829" fmla="val 2387187"/>
              <a:gd name="f830" fmla="val 2446755"/>
              <a:gd name="f831" fmla="val 2845991"/>
              <a:gd name="f832" fmla="val 2898236"/>
              <a:gd name="f833" fmla="val 2470825"/>
              <a:gd name="f834" fmla="val 427411"/>
              <a:gd name="f835" fmla="val 482875"/>
              <a:gd name="f836" fmla="val 3410809"/>
              <a:gd name="f837" fmla="val 485866"/>
              <a:gd name="f838" fmla="val 424419"/>
              <a:gd name="f839" fmla="val 2986386"/>
              <a:gd name="f840" fmla="val 3038626"/>
              <a:gd name="f841" fmla="val 3437870"/>
              <a:gd name="f842" fmla="val 3497441"/>
              <a:gd name="f843" fmla="val 3896667"/>
              <a:gd name="f844" fmla="val 3948913"/>
              <a:gd name="f845" fmla="val 3521637"/>
              <a:gd name="f846" fmla="val 427285"/>
              <a:gd name="f847" fmla="val 483001"/>
              <a:gd name="f848" fmla="val 4461599"/>
              <a:gd name="f849" fmla="val 485738"/>
              <a:gd name="f850" fmla="val 424543"/>
              <a:gd name="f851" fmla="val 4037068"/>
              <a:gd name="f852" fmla="val 4089312"/>
              <a:gd name="f853" fmla="val 4488534"/>
              <a:gd name="f854" fmla="val 4548100"/>
              <a:gd name="f855" fmla="val 4947332"/>
              <a:gd name="f856" fmla="val 4999581"/>
              <a:gd name="f857" fmla="val 427156"/>
              <a:gd name="f858" fmla="val 483126"/>
              <a:gd name="f859" fmla="val 5043667"/>
              <a:gd name="f860" fmla="val 5512409"/>
              <a:gd name="f861" fmla="val 485609"/>
              <a:gd name="f862" fmla="val 424674"/>
              <a:gd name="f863" fmla="val 5087742"/>
              <a:gd name="f864" fmla="val 5139977"/>
              <a:gd name="f865" fmla="val 5539215"/>
              <a:gd name="f866" fmla="val 5598781"/>
              <a:gd name="f867" fmla="val 5998007"/>
              <a:gd name="f868" fmla="val 6050249"/>
              <a:gd name="f869" fmla="val 5623232"/>
              <a:gd name="f870" fmla="val 427030"/>
              <a:gd name="f871" fmla="val 483255"/>
              <a:gd name="f872" fmla="val 485481"/>
              <a:gd name="f873" fmla="val 424799"/>
              <a:gd name="f874" fmla="*/ f0 1 12191978"/>
              <a:gd name="f875" fmla="*/ f1 1 4571994"/>
              <a:gd name="f876" fmla="+- f4 0 f2"/>
              <a:gd name="f877" fmla="+- f3 0 f2"/>
              <a:gd name="f878" fmla="*/ f877 1 12191978"/>
              <a:gd name="f879" fmla="*/ f876 1 4571994"/>
              <a:gd name="f880" fmla="*/ f2 1 f878"/>
              <a:gd name="f881" fmla="*/ f3 1 f878"/>
              <a:gd name="f882" fmla="*/ f2 1 f879"/>
              <a:gd name="f883" fmla="*/ f4 1 f879"/>
              <a:gd name="f884" fmla="*/ f880 f874 1"/>
              <a:gd name="f885" fmla="*/ f881 f874 1"/>
              <a:gd name="f886" fmla="*/ f883 f875 1"/>
              <a:gd name="f887" fmla="*/ f882 f87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884" t="f887" r="f885" b="f886"/>
            <a:pathLst>
              <a:path w="12191978" h="4571994">
                <a:moveTo>
                  <a:pt x="f5" y="f6"/>
                </a:moveTo>
                <a:lnTo>
                  <a:pt x="f7" y="f8"/>
                </a:lnTo>
                <a:lnTo>
                  <a:pt x="f9" y="f8"/>
                </a:lnTo>
                <a:lnTo>
                  <a:pt x="f5" y="f10"/>
                </a:lnTo>
                <a:close/>
                <a:moveTo>
                  <a:pt x="f11" y="f12"/>
                </a:move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close/>
                <a:moveTo>
                  <a:pt x="f19" y="f20"/>
                </a:moveTo>
                <a:lnTo>
                  <a:pt x="f21" y="f20"/>
                </a:lnTo>
                <a:lnTo>
                  <a:pt x="f21" y="f22"/>
                </a:lnTo>
                <a:lnTo>
                  <a:pt x="f19" y="f22"/>
                </a:lnTo>
                <a:close/>
                <a:moveTo>
                  <a:pt x="f23" y="f20"/>
                </a:moveTo>
                <a:lnTo>
                  <a:pt x="f24" y="f20"/>
                </a:lnTo>
                <a:lnTo>
                  <a:pt x="f24" y="f22"/>
                </a:lnTo>
                <a:lnTo>
                  <a:pt x="f23" y="f22"/>
                </a:lnTo>
                <a:close/>
                <a:moveTo>
                  <a:pt x="f25" y="f20"/>
                </a:moveTo>
                <a:lnTo>
                  <a:pt x="f26" y="f20"/>
                </a:lnTo>
                <a:lnTo>
                  <a:pt x="f26" y="f22"/>
                </a:lnTo>
                <a:lnTo>
                  <a:pt x="f25" y="f22"/>
                </a:lnTo>
                <a:close/>
                <a:moveTo>
                  <a:pt x="f27" y="f20"/>
                </a:moveTo>
                <a:lnTo>
                  <a:pt x="f28" y="f20"/>
                </a:lnTo>
                <a:lnTo>
                  <a:pt x="f28" y="f22"/>
                </a:lnTo>
                <a:lnTo>
                  <a:pt x="f27" y="f22"/>
                </a:lnTo>
                <a:close/>
                <a:moveTo>
                  <a:pt x="f29" y="f20"/>
                </a:moveTo>
                <a:lnTo>
                  <a:pt x="f30" y="f20"/>
                </a:lnTo>
                <a:lnTo>
                  <a:pt x="f30" y="f22"/>
                </a:lnTo>
                <a:lnTo>
                  <a:pt x="f29" y="f22"/>
                </a:lnTo>
                <a:close/>
                <a:moveTo>
                  <a:pt x="f31" y="f20"/>
                </a:moveTo>
                <a:lnTo>
                  <a:pt x="f32" y="f20"/>
                </a:lnTo>
                <a:lnTo>
                  <a:pt x="f32" y="f22"/>
                </a:lnTo>
                <a:lnTo>
                  <a:pt x="f31" y="f22"/>
                </a:lnTo>
                <a:close/>
                <a:moveTo>
                  <a:pt x="f33" y="f20"/>
                </a:moveTo>
                <a:lnTo>
                  <a:pt x="f34" y="f20"/>
                </a:lnTo>
                <a:lnTo>
                  <a:pt x="f34" y="f22"/>
                </a:lnTo>
                <a:lnTo>
                  <a:pt x="f33" y="f22"/>
                </a:lnTo>
                <a:close/>
                <a:moveTo>
                  <a:pt x="f35" y="f20"/>
                </a:moveTo>
                <a:lnTo>
                  <a:pt x="f36" y="f20"/>
                </a:lnTo>
                <a:lnTo>
                  <a:pt x="f36" y="f22"/>
                </a:lnTo>
                <a:lnTo>
                  <a:pt x="f35" y="f22"/>
                </a:lnTo>
                <a:close/>
                <a:moveTo>
                  <a:pt x="f37" y="f20"/>
                </a:moveTo>
                <a:lnTo>
                  <a:pt x="f38" y="f20"/>
                </a:lnTo>
                <a:lnTo>
                  <a:pt x="f38" y="f22"/>
                </a:lnTo>
                <a:lnTo>
                  <a:pt x="f37" y="f22"/>
                </a:lnTo>
                <a:close/>
                <a:moveTo>
                  <a:pt x="f39" y="f20"/>
                </a:moveTo>
                <a:lnTo>
                  <a:pt x="f40" y="f20"/>
                </a:lnTo>
                <a:lnTo>
                  <a:pt x="f40" y="f22"/>
                </a:lnTo>
                <a:lnTo>
                  <a:pt x="f39" y="f22"/>
                </a:lnTo>
                <a:close/>
                <a:moveTo>
                  <a:pt x="f41" y="f20"/>
                </a:moveTo>
                <a:lnTo>
                  <a:pt x="f42" y="f20"/>
                </a:lnTo>
                <a:lnTo>
                  <a:pt x="f42" y="f22"/>
                </a:lnTo>
                <a:lnTo>
                  <a:pt x="f41" y="f22"/>
                </a:lnTo>
                <a:close/>
                <a:moveTo>
                  <a:pt x="f43" y="f20"/>
                </a:moveTo>
                <a:lnTo>
                  <a:pt x="f44" y="f20"/>
                </a:lnTo>
                <a:lnTo>
                  <a:pt x="f44" y="f22"/>
                </a:lnTo>
                <a:lnTo>
                  <a:pt x="f43" y="f22"/>
                </a:lnTo>
                <a:close/>
                <a:moveTo>
                  <a:pt x="f45" y="f46"/>
                </a:moveTo>
                <a:lnTo>
                  <a:pt x="f47" y="f46"/>
                </a:lnTo>
                <a:lnTo>
                  <a:pt x="f47" y="f48"/>
                </a:lnTo>
                <a:lnTo>
                  <a:pt x="f45" y="f48"/>
                </a:lnTo>
                <a:close/>
                <a:moveTo>
                  <a:pt x="f49" y="f46"/>
                </a:moveTo>
                <a:lnTo>
                  <a:pt x="f50" y="f46"/>
                </a:lnTo>
                <a:lnTo>
                  <a:pt x="f50" y="f48"/>
                </a:lnTo>
                <a:lnTo>
                  <a:pt x="f49" y="f48"/>
                </a:lnTo>
                <a:close/>
                <a:moveTo>
                  <a:pt x="f51" y="f46"/>
                </a:moveTo>
                <a:lnTo>
                  <a:pt x="f52" y="f46"/>
                </a:lnTo>
                <a:lnTo>
                  <a:pt x="f52" y="f48"/>
                </a:lnTo>
                <a:lnTo>
                  <a:pt x="f51" y="f48"/>
                </a:lnTo>
                <a:close/>
                <a:moveTo>
                  <a:pt x="f53" y="f46"/>
                </a:moveTo>
                <a:lnTo>
                  <a:pt x="f54" y="f46"/>
                </a:lnTo>
                <a:lnTo>
                  <a:pt x="f54" y="f48"/>
                </a:lnTo>
                <a:lnTo>
                  <a:pt x="f53" y="f48"/>
                </a:lnTo>
                <a:close/>
                <a:moveTo>
                  <a:pt x="f55" y="f46"/>
                </a:moveTo>
                <a:lnTo>
                  <a:pt x="f56" y="f46"/>
                </a:lnTo>
                <a:lnTo>
                  <a:pt x="f56" y="f48"/>
                </a:lnTo>
                <a:lnTo>
                  <a:pt x="f55" y="f48"/>
                </a:lnTo>
                <a:close/>
                <a:moveTo>
                  <a:pt x="f57" y="f46"/>
                </a:moveTo>
                <a:lnTo>
                  <a:pt x="f58" y="f46"/>
                </a:lnTo>
                <a:lnTo>
                  <a:pt x="f58" y="f48"/>
                </a:lnTo>
                <a:lnTo>
                  <a:pt x="f57" y="f48"/>
                </a:lnTo>
                <a:close/>
                <a:moveTo>
                  <a:pt x="f59" y="f46"/>
                </a:moveTo>
                <a:lnTo>
                  <a:pt x="f60" y="f46"/>
                </a:lnTo>
                <a:lnTo>
                  <a:pt x="f60" y="f48"/>
                </a:lnTo>
                <a:lnTo>
                  <a:pt x="f59" y="f48"/>
                </a:lnTo>
                <a:close/>
                <a:moveTo>
                  <a:pt x="f61" y="f46"/>
                </a:moveTo>
                <a:lnTo>
                  <a:pt x="f62" y="f46"/>
                </a:lnTo>
                <a:lnTo>
                  <a:pt x="f62" y="f48"/>
                </a:lnTo>
                <a:lnTo>
                  <a:pt x="f61" y="f48"/>
                </a:lnTo>
                <a:close/>
                <a:moveTo>
                  <a:pt x="f63" y="f46"/>
                </a:moveTo>
                <a:lnTo>
                  <a:pt x="f64" y="f46"/>
                </a:lnTo>
                <a:lnTo>
                  <a:pt x="f64" y="f48"/>
                </a:lnTo>
                <a:lnTo>
                  <a:pt x="f63" y="f48"/>
                </a:lnTo>
                <a:close/>
                <a:moveTo>
                  <a:pt x="f65" y="f46"/>
                </a:moveTo>
                <a:lnTo>
                  <a:pt x="f66" y="f46"/>
                </a:lnTo>
                <a:lnTo>
                  <a:pt x="f66" y="f48"/>
                </a:lnTo>
                <a:lnTo>
                  <a:pt x="f65" y="f48"/>
                </a:lnTo>
                <a:close/>
                <a:moveTo>
                  <a:pt x="f67" y="f46"/>
                </a:moveTo>
                <a:lnTo>
                  <a:pt x="f68" y="f46"/>
                </a:lnTo>
                <a:lnTo>
                  <a:pt x="f68" y="f48"/>
                </a:lnTo>
                <a:lnTo>
                  <a:pt x="f67" y="f48"/>
                </a:lnTo>
                <a:close/>
                <a:moveTo>
                  <a:pt x="f69" y="f70"/>
                </a:moveTo>
                <a:lnTo>
                  <a:pt x="f71" y="f72"/>
                </a:lnTo>
                <a:lnTo>
                  <a:pt x="f71" y="f73"/>
                </a:lnTo>
                <a:lnTo>
                  <a:pt x="f74" y="f75"/>
                </a:lnTo>
                <a:lnTo>
                  <a:pt x="f76" y="f77"/>
                </a:lnTo>
                <a:lnTo>
                  <a:pt x="f76" y="f78"/>
                </a:lnTo>
                <a:close/>
                <a:moveTo>
                  <a:pt x="f79" y="f70"/>
                </a:moveTo>
                <a:lnTo>
                  <a:pt x="f80" y="f81"/>
                </a:lnTo>
                <a:lnTo>
                  <a:pt x="f80" y="f82"/>
                </a:lnTo>
                <a:lnTo>
                  <a:pt x="f79" y="f83"/>
                </a:lnTo>
                <a:lnTo>
                  <a:pt x="f84" y="f85"/>
                </a:lnTo>
                <a:lnTo>
                  <a:pt x="f84" y="f86"/>
                </a:lnTo>
                <a:close/>
                <a:moveTo>
                  <a:pt x="f87" y="f88"/>
                </a:moveTo>
                <a:lnTo>
                  <a:pt x="f89" y="f90"/>
                </a:lnTo>
                <a:lnTo>
                  <a:pt x="f89" y="f91"/>
                </a:lnTo>
                <a:lnTo>
                  <a:pt x="f87" y="f92"/>
                </a:lnTo>
                <a:lnTo>
                  <a:pt x="f93" y="f94"/>
                </a:lnTo>
                <a:lnTo>
                  <a:pt x="f93" y="f95"/>
                </a:lnTo>
                <a:close/>
                <a:moveTo>
                  <a:pt x="f96" y="f88"/>
                </a:moveTo>
                <a:lnTo>
                  <a:pt x="f97" y="f98"/>
                </a:lnTo>
                <a:lnTo>
                  <a:pt x="f97" y="f99"/>
                </a:lnTo>
                <a:lnTo>
                  <a:pt x="f100" y="f75"/>
                </a:lnTo>
                <a:lnTo>
                  <a:pt x="f101" y="f102"/>
                </a:lnTo>
                <a:lnTo>
                  <a:pt x="f101" y="f103"/>
                </a:lnTo>
                <a:close/>
                <a:moveTo>
                  <a:pt x="f104" y="f88"/>
                </a:moveTo>
                <a:lnTo>
                  <a:pt x="f30" y="f105"/>
                </a:lnTo>
                <a:lnTo>
                  <a:pt x="f30" y="f106"/>
                </a:lnTo>
                <a:lnTo>
                  <a:pt x="f107" y="f108"/>
                </a:lnTo>
                <a:lnTo>
                  <a:pt x="f27" y="f109"/>
                </a:lnTo>
                <a:lnTo>
                  <a:pt x="f27" y="f110"/>
                </a:lnTo>
                <a:close/>
                <a:moveTo>
                  <a:pt x="f111" y="f88"/>
                </a:moveTo>
                <a:lnTo>
                  <a:pt x="f112" y="f113"/>
                </a:lnTo>
                <a:lnTo>
                  <a:pt x="f112" y="f114"/>
                </a:lnTo>
                <a:lnTo>
                  <a:pt x="f115" y="f116"/>
                </a:lnTo>
                <a:lnTo>
                  <a:pt x="f117" y="f118"/>
                </a:lnTo>
                <a:lnTo>
                  <a:pt x="f117" y="f119"/>
                </a:lnTo>
                <a:close/>
                <a:moveTo>
                  <a:pt x="f120" y="f121"/>
                </a:moveTo>
                <a:lnTo>
                  <a:pt x="f122" y="f123"/>
                </a:lnTo>
                <a:lnTo>
                  <a:pt x="f122" y="f124"/>
                </a:lnTo>
                <a:lnTo>
                  <a:pt x="f120" y="f75"/>
                </a:lnTo>
                <a:lnTo>
                  <a:pt x="f31" y="f125"/>
                </a:lnTo>
                <a:lnTo>
                  <a:pt x="f31" y="f126"/>
                </a:lnTo>
                <a:close/>
                <a:moveTo>
                  <a:pt x="f127" y="f128"/>
                </a:moveTo>
                <a:lnTo>
                  <a:pt x="f28" y="f129"/>
                </a:lnTo>
                <a:lnTo>
                  <a:pt x="f28" y="f130"/>
                </a:lnTo>
                <a:lnTo>
                  <a:pt x="f131" y="f108"/>
                </a:lnTo>
                <a:lnTo>
                  <a:pt x="f25" y="f132"/>
                </a:lnTo>
                <a:lnTo>
                  <a:pt x="f25" y="f133"/>
                </a:lnTo>
                <a:close/>
                <a:moveTo>
                  <a:pt x="f134" y="f128"/>
                </a:moveTo>
                <a:lnTo>
                  <a:pt x="f32" y="f135"/>
                </a:lnTo>
                <a:lnTo>
                  <a:pt x="f32" y="f136"/>
                </a:lnTo>
                <a:lnTo>
                  <a:pt x="f137" y="f116"/>
                </a:lnTo>
                <a:lnTo>
                  <a:pt x="f29" y="f138"/>
                </a:lnTo>
                <a:lnTo>
                  <a:pt x="f29" y="f139"/>
                </a:lnTo>
                <a:close/>
                <a:moveTo>
                  <a:pt x="f140" y="f128"/>
                </a:moveTo>
                <a:lnTo>
                  <a:pt x="f24" y="f141"/>
                </a:lnTo>
                <a:lnTo>
                  <a:pt x="f24" y="f142"/>
                </a:lnTo>
                <a:lnTo>
                  <a:pt x="f143" y="f116"/>
                </a:lnTo>
                <a:lnTo>
                  <a:pt x="f19" y="f144"/>
                </a:lnTo>
                <a:lnTo>
                  <a:pt x="f19" y="f145"/>
                </a:lnTo>
                <a:close/>
                <a:moveTo>
                  <a:pt x="f146" y="f147"/>
                </a:moveTo>
                <a:lnTo>
                  <a:pt x="f26" y="f148"/>
                </a:lnTo>
                <a:lnTo>
                  <a:pt x="f26" y="f149"/>
                </a:lnTo>
                <a:lnTo>
                  <a:pt x="f150" y="f151"/>
                </a:lnTo>
                <a:lnTo>
                  <a:pt x="f23" y="f152"/>
                </a:lnTo>
                <a:lnTo>
                  <a:pt x="f23" y="f153"/>
                </a:lnTo>
                <a:close/>
                <a:moveTo>
                  <a:pt x="f19" y="f154"/>
                </a:moveTo>
                <a:lnTo>
                  <a:pt x="f21" y="f154"/>
                </a:lnTo>
                <a:lnTo>
                  <a:pt x="f21" y="f155"/>
                </a:lnTo>
                <a:lnTo>
                  <a:pt x="f19" y="f155"/>
                </a:lnTo>
                <a:close/>
                <a:moveTo>
                  <a:pt x="f23" y="f154"/>
                </a:moveTo>
                <a:lnTo>
                  <a:pt x="f24" y="f154"/>
                </a:lnTo>
                <a:lnTo>
                  <a:pt x="f24" y="f155"/>
                </a:lnTo>
                <a:lnTo>
                  <a:pt x="f23" y="f155"/>
                </a:lnTo>
                <a:close/>
                <a:moveTo>
                  <a:pt x="f25" y="f154"/>
                </a:moveTo>
                <a:lnTo>
                  <a:pt x="f26" y="f154"/>
                </a:lnTo>
                <a:lnTo>
                  <a:pt x="f26" y="f155"/>
                </a:lnTo>
                <a:lnTo>
                  <a:pt x="f25" y="f155"/>
                </a:lnTo>
                <a:close/>
                <a:moveTo>
                  <a:pt x="f27" y="f154"/>
                </a:moveTo>
                <a:lnTo>
                  <a:pt x="f28" y="f154"/>
                </a:lnTo>
                <a:lnTo>
                  <a:pt x="f28" y="f155"/>
                </a:lnTo>
                <a:lnTo>
                  <a:pt x="f27" y="f155"/>
                </a:lnTo>
                <a:close/>
                <a:moveTo>
                  <a:pt x="f29" y="f154"/>
                </a:moveTo>
                <a:lnTo>
                  <a:pt x="f30" y="f154"/>
                </a:lnTo>
                <a:lnTo>
                  <a:pt x="f30" y="f155"/>
                </a:lnTo>
                <a:lnTo>
                  <a:pt x="f29" y="f155"/>
                </a:lnTo>
                <a:close/>
                <a:moveTo>
                  <a:pt x="f31" y="f154"/>
                </a:moveTo>
                <a:lnTo>
                  <a:pt x="f32" y="f154"/>
                </a:lnTo>
                <a:lnTo>
                  <a:pt x="f32" y="f155"/>
                </a:lnTo>
                <a:lnTo>
                  <a:pt x="f31" y="f155"/>
                </a:lnTo>
                <a:close/>
                <a:moveTo>
                  <a:pt x="f156" y="f154"/>
                </a:moveTo>
                <a:lnTo>
                  <a:pt x="f157" y="f154"/>
                </a:lnTo>
                <a:lnTo>
                  <a:pt x="f157" y="f155"/>
                </a:lnTo>
                <a:lnTo>
                  <a:pt x="f156" y="f155"/>
                </a:lnTo>
                <a:close/>
                <a:moveTo>
                  <a:pt x="f158" y="f154"/>
                </a:moveTo>
                <a:lnTo>
                  <a:pt x="f159" y="f154"/>
                </a:lnTo>
                <a:lnTo>
                  <a:pt x="f159" y="f155"/>
                </a:lnTo>
                <a:lnTo>
                  <a:pt x="f158" y="f155"/>
                </a:lnTo>
                <a:close/>
                <a:moveTo>
                  <a:pt x="f160" y="f154"/>
                </a:moveTo>
                <a:lnTo>
                  <a:pt x="f161" y="f154"/>
                </a:lnTo>
                <a:lnTo>
                  <a:pt x="f161" y="f155"/>
                </a:lnTo>
                <a:lnTo>
                  <a:pt x="f160" y="f155"/>
                </a:lnTo>
                <a:close/>
                <a:moveTo>
                  <a:pt x="f162" y="f154"/>
                </a:moveTo>
                <a:lnTo>
                  <a:pt x="f163" y="f154"/>
                </a:lnTo>
                <a:lnTo>
                  <a:pt x="f163" y="f155"/>
                </a:lnTo>
                <a:lnTo>
                  <a:pt x="f162" y="f155"/>
                </a:lnTo>
                <a:close/>
                <a:moveTo>
                  <a:pt x="f164" y="f154"/>
                </a:moveTo>
                <a:lnTo>
                  <a:pt x="f165" y="f154"/>
                </a:lnTo>
                <a:lnTo>
                  <a:pt x="f165" y="f155"/>
                </a:lnTo>
                <a:lnTo>
                  <a:pt x="f164" y="f155"/>
                </a:lnTo>
                <a:close/>
                <a:moveTo>
                  <a:pt x="f166" y="f154"/>
                </a:moveTo>
                <a:lnTo>
                  <a:pt x="f167" y="f154"/>
                </a:lnTo>
                <a:lnTo>
                  <a:pt x="f167" y="f155"/>
                </a:lnTo>
                <a:lnTo>
                  <a:pt x="f166" y="f155"/>
                </a:lnTo>
                <a:close/>
                <a:moveTo>
                  <a:pt x="f168" y="f169"/>
                </a:moveTo>
                <a:lnTo>
                  <a:pt x="f170" y="f171"/>
                </a:lnTo>
                <a:lnTo>
                  <a:pt x="f172" y="f46"/>
                </a:lnTo>
                <a:lnTo>
                  <a:pt x="f173" y="f46"/>
                </a:lnTo>
                <a:lnTo>
                  <a:pt x="f174" y="f175"/>
                </a:lnTo>
                <a:lnTo>
                  <a:pt x="f176" y="f169"/>
                </a:lnTo>
                <a:close/>
                <a:moveTo>
                  <a:pt x="f177" y="f169"/>
                </a:moveTo>
                <a:lnTo>
                  <a:pt x="f178" y="f171"/>
                </a:lnTo>
                <a:lnTo>
                  <a:pt x="f179" y="f46"/>
                </a:lnTo>
                <a:lnTo>
                  <a:pt x="f180" y="f46"/>
                </a:lnTo>
                <a:lnTo>
                  <a:pt x="f181" y="f182"/>
                </a:lnTo>
                <a:lnTo>
                  <a:pt x="f183" y="f169"/>
                </a:lnTo>
                <a:close/>
                <a:moveTo>
                  <a:pt x="f184" y="f169"/>
                </a:moveTo>
                <a:lnTo>
                  <a:pt x="f185" y="f186"/>
                </a:lnTo>
                <a:lnTo>
                  <a:pt x="f187" y="f46"/>
                </a:lnTo>
                <a:lnTo>
                  <a:pt x="f188" y="f46"/>
                </a:lnTo>
                <a:lnTo>
                  <a:pt x="f189" y="f175"/>
                </a:lnTo>
                <a:lnTo>
                  <a:pt x="f190" y="f169"/>
                </a:lnTo>
                <a:close/>
                <a:moveTo>
                  <a:pt x="f191" y="f169"/>
                </a:moveTo>
                <a:lnTo>
                  <a:pt x="f192" y="f175"/>
                </a:lnTo>
                <a:lnTo>
                  <a:pt x="f193" y="f46"/>
                </a:lnTo>
                <a:lnTo>
                  <a:pt x="f194" y="f46"/>
                </a:lnTo>
                <a:lnTo>
                  <a:pt x="f195" y="f196"/>
                </a:lnTo>
                <a:lnTo>
                  <a:pt x="f197" y="f169"/>
                </a:lnTo>
                <a:close/>
                <a:moveTo>
                  <a:pt x="f198" y="f169"/>
                </a:moveTo>
                <a:lnTo>
                  <a:pt x="f199" y="f196"/>
                </a:lnTo>
                <a:lnTo>
                  <a:pt x="f200" y="f46"/>
                </a:lnTo>
                <a:lnTo>
                  <a:pt x="f201" y="f46"/>
                </a:lnTo>
                <a:lnTo>
                  <a:pt x="f202" y="f196"/>
                </a:lnTo>
                <a:lnTo>
                  <a:pt x="f203" y="f169"/>
                </a:lnTo>
                <a:close/>
                <a:moveTo>
                  <a:pt x="f204" y="f169"/>
                </a:moveTo>
                <a:lnTo>
                  <a:pt x="f205" y="f186"/>
                </a:lnTo>
                <a:lnTo>
                  <a:pt x="f206" y="f46"/>
                </a:lnTo>
                <a:lnTo>
                  <a:pt x="f207" y="f46"/>
                </a:lnTo>
                <a:lnTo>
                  <a:pt x="f208" y="f196"/>
                </a:lnTo>
                <a:lnTo>
                  <a:pt x="f209" y="f169"/>
                </a:lnTo>
                <a:close/>
                <a:moveTo>
                  <a:pt x="f210" y="f169"/>
                </a:moveTo>
                <a:lnTo>
                  <a:pt x="f211" y="f186"/>
                </a:lnTo>
                <a:lnTo>
                  <a:pt x="f212" y="f46"/>
                </a:lnTo>
                <a:lnTo>
                  <a:pt x="f213" y="f46"/>
                </a:lnTo>
                <a:lnTo>
                  <a:pt x="f214" y="f186"/>
                </a:lnTo>
                <a:lnTo>
                  <a:pt x="f215" y="f169"/>
                </a:lnTo>
                <a:close/>
                <a:moveTo>
                  <a:pt x="f216" y="f169"/>
                </a:moveTo>
                <a:lnTo>
                  <a:pt x="f217" y="f218"/>
                </a:lnTo>
                <a:lnTo>
                  <a:pt x="f219" y="f46"/>
                </a:lnTo>
                <a:lnTo>
                  <a:pt x="f220" y="f46"/>
                </a:lnTo>
                <a:lnTo>
                  <a:pt x="f221" y="f186"/>
                </a:lnTo>
                <a:lnTo>
                  <a:pt x="f222" y="f169"/>
                </a:lnTo>
                <a:close/>
                <a:moveTo>
                  <a:pt x="f223" y="f169"/>
                </a:moveTo>
                <a:lnTo>
                  <a:pt x="f224" y="f186"/>
                </a:lnTo>
                <a:lnTo>
                  <a:pt x="f225" y="f46"/>
                </a:lnTo>
                <a:lnTo>
                  <a:pt x="f226" y="f46"/>
                </a:lnTo>
                <a:lnTo>
                  <a:pt x="f227" y="f218"/>
                </a:lnTo>
                <a:lnTo>
                  <a:pt x="f228" y="f169"/>
                </a:lnTo>
                <a:close/>
                <a:moveTo>
                  <a:pt x="f229" y="f169"/>
                </a:moveTo>
                <a:lnTo>
                  <a:pt x="f230" y="f218"/>
                </a:lnTo>
                <a:lnTo>
                  <a:pt x="f231" y="f46"/>
                </a:lnTo>
                <a:lnTo>
                  <a:pt x="f232" y="f46"/>
                </a:lnTo>
                <a:lnTo>
                  <a:pt x="f233" y="f186"/>
                </a:lnTo>
                <a:lnTo>
                  <a:pt x="f234" y="f169"/>
                </a:lnTo>
                <a:close/>
                <a:moveTo>
                  <a:pt x="f45" y="f235"/>
                </a:moveTo>
                <a:lnTo>
                  <a:pt x="f47" y="f235"/>
                </a:lnTo>
                <a:lnTo>
                  <a:pt x="f47" y="f169"/>
                </a:lnTo>
                <a:lnTo>
                  <a:pt x="f45" y="f169"/>
                </a:lnTo>
                <a:close/>
                <a:moveTo>
                  <a:pt x="f49" y="f235"/>
                </a:moveTo>
                <a:lnTo>
                  <a:pt x="f50" y="f235"/>
                </a:lnTo>
                <a:lnTo>
                  <a:pt x="f50" y="f169"/>
                </a:lnTo>
                <a:lnTo>
                  <a:pt x="f49" y="f169"/>
                </a:lnTo>
                <a:close/>
                <a:moveTo>
                  <a:pt x="f51" y="f235"/>
                </a:moveTo>
                <a:lnTo>
                  <a:pt x="f52" y="f235"/>
                </a:lnTo>
                <a:lnTo>
                  <a:pt x="f52" y="f169"/>
                </a:lnTo>
                <a:lnTo>
                  <a:pt x="f51" y="f169"/>
                </a:lnTo>
                <a:close/>
                <a:moveTo>
                  <a:pt x="f53" y="f235"/>
                </a:moveTo>
                <a:lnTo>
                  <a:pt x="f54" y="f235"/>
                </a:lnTo>
                <a:lnTo>
                  <a:pt x="f54" y="f169"/>
                </a:lnTo>
                <a:lnTo>
                  <a:pt x="f53" y="f169"/>
                </a:lnTo>
                <a:close/>
                <a:moveTo>
                  <a:pt x="f55" y="f235"/>
                </a:moveTo>
                <a:lnTo>
                  <a:pt x="f56" y="f235"/>
                </a:lnTo>
                <a:lnTo>
                  <a:pt x="f56" y="f169"/>
                </a:lnTo>
                <a:lnTo>
                  <a:pt x="f55" y="f169"/>
                </a:lnTo>
                <a:close/>
                <a:moveTo>
                  <a:pt x="f57" y="f235"/>
                </a:moveTo>
                <a:lnTo>
                  <a:pt x="f58" y="f235"/>
                </a:lnTo>
                <a:lnTo>
                  <a:pt x="f58" y="f169"/>
                </a:lnTo>
                <a:lnTo>
                  <a:pt x="f57" y="f169"/>
                </a:lnTo>
                <a:close/>
                <a:moveTo>
                  <a:pt x="f236" y="f235"/>
                </a:moveTo>
                <a:lnTo>
                  <a:pt x="f237" y="f235"/>
                </a:lnTo>
                <a:lnTo>
                  <a:pt x="f237" y="f169"/>
                </a:lnTo>
                <a:lnTo>
                  <a:pt x="f236" y="f169"/>
                </a:lnTo>
                <a:close/>
                <a:moveTo>
                  <a:pt x="f238" y="f235"/>
                </a:moveTo>
                <a:lnTo>
                  <a:pt x="f239" y="f235"/>
                </a:lnTo>
                <a:lnTo>
                  <a:pt x="f239" y="f169"/>
                </a:lnTo>
                <a:lnTo>
                  <a:pt x="f238" y="f169"/>
                </a:lnTo>
                <a:close/>
                <a:moveTo>
                  <a:pt x="f240" y="f235"/>
                </a:moveTo>
                <a:lnTo>
                  <a:pt x="f241" y="f235"/>
                </a:lnTo>
                <a:lnTo>
                  <a:pt x="f241" y="f169"/>
                </a:lnTo>
                <a:lnTo>
                  <a:pt x="f240" y="f169"/>
                </a:lnTo>
                <a:close/>
                <a:moveTo>
                  <a:pt x="f242" y="f235"/>
                </a:moveTo>
                <a:lnTo>
                  <a:pt x="f243" y="f235"/>
                </a:lnTo>
                <a:lnTo>
                  <a:pt x="f243" y="f169"/>
                </a:lnTo>
                <a:lnTo>
                  <a:pt x="f242" y="f169"/>
                </a:lnTo>
                <a:close/>
                <a:moveTo>
                  <a:pt x="f244" y="f235"/>
                </a:moveTo>
                <a:lnTo>
                  <a:pt x="f245" y="f235"/>
                </a:lnTo>
                <a:lnTo>
                  <a:pt x="f245" y="f169"/>
                </a:lnTo>
                <a:lnTo>
                  <a:pt x="f244" y="f169"/>
                </a:lnTo>
                <a:close/>
                <a:moveTo>
                  <a:pt x="f100" y="f246"/>
                </a:moveTo>
                <a:lnTo>
                  <a:pt x="f247" y="f248"/>
                </a:lnTo>
                <a:lnTo>
                  <a:pt x="f247" y="f249"/>
                </a:lnTo>
                <a:lnTo>
                  <a:pt x="f96" y="f250"/>
                </a:lnTo>
                <a:lnTo>
                  <a:pt x="f251" y="f252"/>
                </a:lnTo>
                <a:lnTo>
                  <a:pt x="f251" y="f253"/>
                </a:lnTo>
                <a:close/>
                <a:moveTo>
                  <a:pt x="f69" y="f246"/>
                </a:moveTo>
                <a:lnTo>
                  <a:pt x="f254" y="f255"/>
                </a:lnTo>
                <a:lnTo>
                  <a:pt x="f254" y="f256"/>
                </a:lnTo>
                <a:lnTo>
                  <a:pt x="f69" y="f257"/>
                </a:lnTo>
                <a:lnTo>
                  <a:pt x="f258" y="f259"/>
                </a:lnTo>
                <a:lnTo>
                  <a:pt x="f258" y="f260"/>
                </a:lnTo>
                <a:close/>
                <a:moveTo>
                  <a:pt x="f87" y="f261"/>
                </a:moveTo>
                <a:lnTo>
                  <a:pt x="f262" y="f263"/>
                </a:lnTo>
                <a:lnTo>
                  <a:pt x="f262" y="f264"/>
                </a:lnTo>
                <a:lnTo>
                  <a:pt x="f87" y="f250"/>
                </a:lnTo>
                <a:lnTo>
                  <a:pt x="f265" y="f266"/>
                </a:lnTo>
                <a:lnTo>
                  <a:pt x="f265" y="f267"/>
                </a:lnTo>
                <a:close/>
                <a:moveTo>
                  <a:pt x="f79" y="f268"/>
                </a:moveTo>
                <a:lnTo>
                  <a:pt x="f269" y="f270"/>
                </a:lnTo>
                <a:lnTo>
                  <a:pt x="f269" y="f271"/>
                </a:lnTo>
                <a:lnTo>
                  <a:pt x="f79" y="f257"/>
                </a:lnTo>
                <a:lnTo>
                  <a:pt x="f272" y="f273"/>
                </a:lnTo>
                <a:lnTo>
                  <a:pt x="f272" y="f274"/>
                </a:lnTo>
                <a:close/>
                <a:moveTo>
                  <a:pt x="f137" y="f268"/>
                </a:moveTo>
                <a:lnTo>
                  <a:pt x="f32" y="f275"/>
                </a:lnTo>
                <a:lnTo>
                  <a:pt x="f32" y="f276"/>
                </a:lnTo>
                <a:lnTo>
                  <a:pt x="f277" y="f278"/>
                </a:lnTo>
                <a:lnTo>
                  <a:pt x="f29" y="f279"/>
                </a:lnTo>
                <a:lnTo>
                  <a:pt x="f29" y="f280"/>
                </a:lnTo>
                <a:close/>
                <a:moveTo>
                  <a:pt x="f111" y="f268"/>
                </a:moveTo>
                <a:lnTo>
                  <a:pt x="f281" y="f282"/>
                </a:lnTo>
                <a:lnTo>
                  <a:pt x="f281" y="f283"/>
                </a:lnTo>
                <a:lnTo>
                  <a:pt x="f111" y="f250"/>
                </a:lnTo>
                <a:lnTo>
                  <a:pt x="f284" y="f285"/>
                </a:lnTo>
                <a:lnTo>
                  <a:pt x="f284" y="f286"/>
                </a:lnTo>
                <a:close/>
                <a:moveTo>
                  <a:pt x="f146" y="f287"/>
                </a:moveTo>
                <a:lnTo>
                  <a:pt x="f26" y="f288"/>
                </a:lnTo>
                <a:lnTo>
                  <a:pt x="f26" y="f289"/>
                </a:lnTo>
                <a:lnTo>
                  <a:pt x="f290" y="f278"/>
                </a:lnTo>
                <a:lnTo>
                  <a:pt x="f23" y="f291"/>
                </a:lnTo>
                <a:lnTo>
                  <a:pt x="f23" y="f292"/>
                </a:lnTo>
                <a:close/>
                <a:moveTo>
                  <a:pt x="f293" y="f287"/>
                </a:moveTo>
                <a:lnTo>
                  <a:pt x="f28" y="f294"/>
                </a:lnTo>
                <a:lnTo>
                  <a:pt x="f28" y="f295"/>
                </a:lnTo>
                <a:lnTo>
                  <a:pt x="f293" y="f278"/>
                </a:lnTo>
                <a:lnTo>
                  <a:pt x="f25" y="f296"/>
                </a:lnTo>
                <a:lnTo>
                  <a:pt x="f25" y="f297"/>
                </a:lnTo>
                <a:close/>
                <a:moveTo>
                  <a:pt x="f298" y="f287"/>
                </a:moveTo>
                <a:lnTo>
                  <a:pt x="f30" y="f299"/>
                </a:lnTo>
                <a:lnTo>
                  <a:pt x="f30" y="f300"/>
                </a:lnTo>
                <a:lnTo>
                  <a:pt x="f104" y="f301"/>
                </a:lnTo>
                <a:lnTo>
                  <a:pt x="f27" y="f302"/>
                </a:lnTo>
                <a:lnTo>
                  <a:pt x="f27" y="f303"/>
                </a:lnTo>
                <a:close/>
                <a:moveTo>
                  <a:pt x="f304" y="f305"/>
                </a:moveTo>
                <a:lnTo>
                  <a:pt x="f306" y="f307"/>
                </a:lnTo>
                <a:lnTo>
                  <a:pt x="f306" y="f308"/>
                </a:lnTo>
                <a:lnTo>
                  <a:pt x="f309" y="f301"/>
                </a:lnTo>
                <a:lnTo>
                  <a:pt x="f31" y="f310"/>
                </a:lnTo>
                <a:lnTo>
                  <a:pt x="f31" y="f311"/>
                </a:lnTo>
                <a:close/>
                <a:moveTo>
                  <a:pt x="f312" y="f313"/>
                </a:moveTo>
                <a:lnTo>
                  <a:pt x="f24" y="f314"/>
                </a:lnTo>
                <a:lnTo>
                  <a:pt x="f24" y="f315"/>
                </a:lnTo>
                <a:lnTo>
                  <a:pt x="f140" y="f278"/>
                </a:lnTo>
                <a:lnTo>
                  <a:pt x="f19" y="f316"/>
                </a:lnTo>
                <a:lnTo>
                  <a:pt x="f19" y="f317"/>
                </a:lnTo>
                <a:close/>
                <a:moveTo>
                  <a:pt x="f318" y="f319"/>
                </a:moveTo>
                <a:lnTo>
                  <a:pt x="f320" y="f319"/>
                </a:lnTo>
                <a:lnTo>
                  <a:pt x="f320" y="f321"/>
                </a:lnTo>
                <a:lnTo>
                  <a:pt x="f318" y="f321"/>
                </a:lnTo>
                <a:close/>
                <a:moveTo>
                  <a:pt x="f322" y="f319"/>
                </a:moveTo>
                <a:lnTo>
                  <a:pt x="f323" y="f319"/>
                </a:lnTo>
                <a:lnTo>
                  <a:pt x="f323" y="f321"/>
                </a:lnTo>
                <a:lnTo>
                  <a:pt x="f322" y="f321"/>
                </a:lnTo>
                <a:close/>
                <a:moveTo>
                  <a:pt x="f324" y="f319"/>
                </a:moveTo>
                <a:lnTo>
                  <a:pt x="f325" y="f319"/>
                </a:lnTo>
                <a:lnTo>
                  <a:pt x="f325" y="f321"/>
                </a:lnTo>
                <a:lnTo>
                  <a:pt x="f324" y="f321"/>
                </a:lnTo>
                <a:close/>
                <a:moveTo>
                  <a:pt x="f326" y="f327"/>
                </a:moveTo>
                <a:lnTo>
                  <a:pt x="f328" y="f327"/>
                </a:lnTo>
                <a:lnTo>
                  <a:pt x="f328" y="f329"/>
                </a:lnTo>
                <a:lnTo>
                  <a:pt x="f326" y="f329"/>
                </a:lnTo>
                <a:close/>
                <a:moveTo>
                  <a:pt x="f330" y="f327"/>
                </a:moveTo>
                <a:lnTo>
                  <a:pt x="f331" y="f327"/>
                </a:lnTo>
                <a:lnTo>
                  <a:pt x="f331" y="f329"/>
                </a:lnTo>
                <a:lnTo>
                  <a:pt x="f330" y="f329"/>
                </a:lnTo>
                <a:close/>
                <a:moveTo>
                  <a:pt x="f31" y="f327"/>
                </a:moveTo>
                <a:lnTo>
                  <a:pt x="f32" y="f327"/>
                </a:lnTo>
                <a:lnTo>
                  <a:pt x="f32" y="f329"/>
                </a:lnTo>
                <a:lnTo>
                  <a:pt x="f31" y="f329"/>
                </a:lnTo>
                <a:close/>
                <a:moveTo>
                  <a:pt x="f332" y="f327"/>
                </a:moveTo>
                <a:lnTo>
                  <a:pt x="f333" y="f327"/>
                </a:lnTo>
                <a:lnTo>
                  <a:pt x="f333" y="f329"/>
                </a:lnTo>
                <a:lnTo>
                  <a:pt x="f332" y="f329"/>
                </a:lnTo>
                <a:close/>
                <a:moveTo>
                  <a:pt x="f29" y="f327"/>
                </a:moveTo>
                <a:lnTo>
                  <a:pt x="f30" y="f327"/>
                </a:lnTo>
                <a:lnTo>
                  <a:pt x="f30" y="f329"/>
                </a:lnTo>
                <a:lnTo>
                  <a:pt x="f29" y="f329"/>
                </a:lnTo>
                <a:close/>
                <a:moveTo>
                  <a:pt x="f25" y="f327"/>
                </a:moveTo>
                <a:lnTo>
                  <a:pt x="f26" y="f327"/>
                </a:lnTo>
                <a:lnTo>
                  <a:pt x="f26" y="f329"/>
                </a:lnTo>
                <a:lnTo>
                  <a:pt x="f25" y="f329"/>
                </a:lnTo>
                <a:close/>
                <a:moveTo>
                  <a:pt x="f27" y="f327"/>
                </a:moveTo>
                <a:lnTo>
                  <a:pt x="f28" y="f327"/>
                </a:lnTo>
                <a:lnTo>
                  <a:pt x="f28" y="f329"/>
                </a:lnTo>
                <a:lnTo>
                  <a:pt x="f27" y="f329"/>
                </a:lnTo>
                <a:close/>
                <a:moveTo>
                  <a:pt x="f19" y="f327"/>
                </a:moveTo>
                <a:lnTo>
                  <a:pt x="f21" y="f327"/>
                </a:lnTo>
                <a:lnTo>
                  <a:pt x="f21" y="f329"/>
                </a:lnTo>
                <a:lnTo>
                  <a:pt x="f19" y="f329"/>
                </a:lnTo>
                <a:close/>
                <a:moveTo>
                  <a:pt x="f23" y="f327"/>
                </a:moveTo>
                <a:lnTo>
                  <a:pt x="f24" y="f327"/>
                </a:lnTo>
                <a:lnTo>
                  <a:pt x="f24" y="f329"/>
                </a:lnTo>
                <a:lnTo>
                  <a:pt x="f23" y="f329"/>
                </a:lnTo>
                <a:close/>
                <a:moveTo>
                  <a:pt x="f334" y="f335"/>
                </a:moveTo>
                <a:lnTo>
                  <a:pt x="f217" y="f336"/>
                </a:lnTo>
                <a:lnTo>
                  <a:pt x="f337" y="f235"/>
                </a:lnTo>
                <a:lnTo>
                  <a:pt x="f338" y="f235"/>
                </a:lnTo>
                <a:lnTo>
                  <a:pt x="f339" y="f340"/>
                </a:lnTo>
                <a:lnTo>
                  <a:pt x="f341" y="f335"/>
                </a:lnTo>
                <a:close/>
                <a:moveTo>
                  <a:pt x="f342" y="f335"/>
                </a:moveTo>
                <a:lnTo>
                  <a:pt x="f343" y="f336"/>
                </a:lnTo>
                <a:lnTo>
                  <a:pt x="f344" y="f235"/>
                </a:lnTo>
                <a:lnTo>
                  <a:pt x="f345" y="f235"/>
                </a:lnTo>
                <a:lnTo>
                  <a:pt x="f346" y="f336"/>
                </a:lnTo>
                <a:lnTo>
                  <a:pt x="f347" y="f335"/>
                </a:lnTo>
                <a:close/>
                <a:moveTo>
                  <a:pt x="f348" y="f335"/>
                </a:moveTo>
                <a:lnTo>
                  <a:pt x="f230" y="f349"/>
                </a:lnTo>
                <a:lnTo>
                  <a:pt x="f350" y="f235"/>
                </a:lnTo>
                <a:lnTo>
                  <a:pt x="f351" y="f235"/>
                </a:lnTo>
                <a:lnTo>
                  <a:pt x="f352" y="f336"/>
                </a:lnTo>
                <a:lnTo>
                  <a:pt x="f353" y="f335"/>
                </a:lnTo>
                <a:close/>
                <a:moveTo>
                  <a:pt x="f354" y="f355"/>
                </a:moveTo>
                <a:lnTo>
                  <a:pt x="f205" y="f349"/>
                </a:lnTo>
                <a:lnTo>
                  <a:pt x="f356" y="f235"/>
                </a:lnTo>
                <a:lnTo>
                  <a:pt x="f357" y="f235"/>
                </a:lnTo>
                <a:lnTo>
                  <a:pt x="f358" y="f359"/>
                </a:lnTo>
                <a:lnTo>
                  <a:pt x="f360" y="f355"/>
                </a:lnTo>
                <a:close/>
                <a:moveTo>
                  <a:pt x="f361" y="f355"/>
                </a:moveTo>
                <a:lnTo>
                  <a:pt x="f362" y="f340"/>
                </a:lnTo>
                <a:lnTo>
                  <a:pt x="f363" y="f235"/>
                </a:lnTo>
                <a:lnTo>
                  <a:pt x="f364" y="f235"/>
                </a:lnTo>
                <a:lnTo>
                  <a:pt x="f214" y="f349"/>
                </a:lnTo>
                <a:lnTo>
                  <a:pt x="f365" y="f355"/>
                </a:lnTo>
                <a:close/>
                <a:moveTo>
                  <a:pt x="f366" y="f355"/>
                </a:moveTo>
                <a:lnTo>
                  <a:pt x="f367" y="f349"/>
                </a:lnTo>
                <a:lnTo>
                  <a:pt x="f368" y="f235"/>
                </a:lnTo>
                <a:lnTo>
                  <a:pt x="f369" y="f235"/>
                </a:lnTo>
                <a:lnTo>
                  <a:pt x="f370" y="f349"/>
                </a:lnTo>
                <a:lnTo>
                  <a:pt x="f371" y="f355"/>
                </a:lnTo>
                <a:close/>
                <a:moveTo>
                  <a:pt x="f372" y="f355"/>
                </a:moveTo>
                <a:lnTo>
                  <a:pt x="f373" y="f374"/>
                </a:lnTo>
                <a:lnTo>
                  <a:pt x="f375" y="f235"/>
                </a:lnTo>
                <a:lnTo>
                  <a:pt x="f376" y="f235"/>
                </a:lnTo>
                <a:lnTo>
                  <a:pt x="f377" y="f349"/>
                </a:lnTo>
                <a:lnTo>
                  <a:pt x="f378" y="f355"/>
                </a:lnTo>
                <a:close/>
                <a:moveTo>
                  <a:pt x="f379" y="f355"/>
                </a:moveTo>
                <a:lnTo>
                  <a:pt x="f178" y="f349"/>
                </a:lnTo>
                <a:lnTo>
                  <a:pt x="f380" y="f235"/>
                </a:lnTo>
                <a:lnTo>
                  <a:pt x="f381" y="f235"/>
                </a:lnTo>
                <a:lnTo>
                  <a:pt x="f181" y="f349"/>
                </a:lnTo>
                <a:lnTo>
                  <a:pt x="f382" y="f355"/>
                </a:lnTo>
                <a:close/>
                <a:moveTo>
                  <a:pt x="f383" y="f355"/>
                </a:moveTo>
                <a:lnTo>
                  <a:pt x="f384" y="f359"/>
                </a:lnTo>
                <a:lnTo>
                  <a:pt x="f385" y="f235"/>
                </a:lnTo>
                <a:lnTo>
                  <a:pt x="f386" y="f235"/>
                </a:lnTo>
                <a:lnTo>
                  <a:pt x="f189" y="f359"/>
                </a:lnTo>
                <a:lnTo>
                  <a:pt x="f387" y="f355"/>
                </a:lnTo>
                <a:close/>
                <a:moveTo>
                  <a:pt x="f388" y="f355"/>
                </a:moveTo>
                <a:lnTo>
                  <a:pt x="f389" y="f359"/>
                </a:lnTo>
                <a:lnTo>
                  <a:pt x="f390" y="f235"/>
                </a:lnTo>
                <a:lnTo>
                  <a:pt x="f391" y="f235"/>
                </a:lnTo>
                <a:lnTo>
                  <a:pt x="f392" y="f393"/>
                </a:lnTo>
                <a:lnTo>
                  <a:pt x="f394" y="f355"/>
                </a:lnTo>
                <a:close/>
                <a:moveTo>
                  <a:pt x="f395" y="f396"/>
                </a:moveTo>
                <a:lnTo>
                  <a:pt x="f397" y="f396"/>
                </a:lnTo>
                <a:lnTo>
                  <a:pt x="f397" y="f335"/>
                </a:lnTo>
                <a:lnTo>
                  <a:pt x="f395" y="f335"/>
                </a:lnTo>
                <a:close/>
                <a:moveTo>
                  <a:pt x="f398" y="f399"/>
                </a:moveTo>
                <a:lnTo>
                  <a:pt x="f400" y="f399"/>
                </a:lnTo>
                <a:lnTo>
                  <a:pt x="f400" y="f335"/>
                </a:lnTo>
                <a:lnTo>
                  <a:pt x="f398" y="f335"/>
                </a:lnTo>
                <a:close/>
                <a:moveTo>
                  <a:pt x="f401" y="f399"/>
                </a:moveTo>
                <a:lnTo>
                  <a:pt x="f402" y="f399"/>
                </a:lnTo>
                <a:lnTo>
                  <a:pt x="f402" y="f355"/>
                </a:lnTo>
                <a:lnTo>
                  <a:pt x="f401" y="f355"/>
                </a:lnTo>
                <a:close/>
                <a:moveTo>
                  <a:pt x="f403" y="f399"/>
                </a:moveTo>
                <a:lnTo>
                  <a:pt x="f404" y="f399"/>
                </a:lnTo>
                <a:lnTo>
                  <a:pt x="f404" y="f335"/>
                </a:lnTo>
                <a:lnTo>
                  <a:pt x="f403" y="f335"/>
                </a:lnTo>
                <a:close/>
                <a:moveTo>
                  <a:pt x="f405" y="f399"/>
                </a:moveTo>
                <a:lnTo>
                  <a:pt x="f406" y="f399"/>
                </a:lnTo>
                <a:lnTo>
                  <a:pt x="f406" y="f335"/>
                </a:lnTo>
                <a:lnTo>
                  <a:pt x="f405" y="f335"/>
                </a:lnTo>
                <a:close/>
                <a:moveTo>
                  <a:pt x="f57" y="f407"/>
                </a:moveTo>
                <a:lnTo>
                  <a:pt x="f58" y="f407"/>
                </a:lnTo>
                <a:lnTo>
                  <a:pt x="f58" y="f355"/>
                </a:lnTo>
                <a:lnTo>
                  <a:pt x="f57" y="f355"/>
                </a:lnTo>
                <a:close/>
                <a:moveTo>
                  <a:pt x="f51" y="f407"/>
                </a:moveTo>
                <a:lnTo>
                  <a:pt x="f52" y="f407"/>
                </a:lnTo>
                <a:lnTo>
                  <a:pt x="f52" y="f355"/>
                </a:lnTo>
                <a:lnTo>
                  <a:pt x="f51" y="f355"/>
                </a:lnTo>
                <a:close/>
                <a:moveTo>
                  <a:pt x="f53" y="f407"/>
                </a:moveTo>
                <a:lnTo>
                  <a:pt x="f54" y="f407"/>
                </a:lnTo>
                <a:lnTo>
                  <a:pt x="f54" y="f355"/>
                </a:lnTo>
                <a:lnTo>
                  <a:pt x="f53" y="f355"/>
                </a:lnTo>
                <a:close/>
                <a:moveTo>
                  <a:pt x="f55" y="f407"/>
                </a:moveTo>
                <a:lnTo>
                  <a:pt x="f56" y="f407"/>
                </a:lnTo>
                <a:lnTo>
                  <a:pt x="f56" y="f355"/>
                </a:lnTo>
                <a:lnTo>
                  <a:pt x="f55" y="f355"/>
                </a:lnTo>
                <a:close/>
                <a:moveTo>
                  <a:pt x="f49" y="f407"/>
                </a:moveTo>
                <a:lnTo>
                  <a:pt x="f50" y="f407"/>
                </a:lnTo>
                <a:lnTo>
                  <a:pt x="f50" y="f408"/>
                </a:lnTo>
                <a:lnTo>
                  <a:pt x="f49" y="f408"/>
                </a:lnTo>
                <a:close/>
                <a:moveTo>
                  <a:pt x="f45" y="f407"/>
                </a:moveTo>
                <a:lnTo>
                  <a:pt x="f47" y="f407"/>
                </a:lnTo>
                <a:lnTo>
                  <a:pt x="f47" y="f408"/>
                </a:lnTo>
                <a:lnTo>
                  <a:pt x="f45" y="f408"/>
                </a:lnTo>
                <a:close/>
                <a:moveTo>
                  <a:pt x="f69" y="f409"/>
                </a:moveTo>
                <a:lnTo>
                  <a:pt x="f410" y="f411"/>
                </a:lnTo>
                <a:lnTo>
                  <a:pt x="f410" y="f412"/>
                </a:lnTo>
                <a:lnTo>
                  <a:pt x="f69" y="f413"/>
                </a:lnTo>
                <a:lnTo>
                  <a:pt x="f414" y="f415"/>
                </a:lnTo>
                <a:lnTo>
                  <a:pt x="f414" y="f416"/>
                </a:lnTo>
                <a:close/>
                <a:moveTo>
                  <a:pt x="f100" y="f409"/>
                </a:moveTo>
                <a:lnTo>
                  <a:pt x="f417" y="f418"/>
                </a:lnTo>
                <a:lnTo>
                  <a:pt x="f417" y="f419"/>
                </a:lnTo>
                <a:lnTo>
                  <a:pt x="f100" y="f413"/>
                </a:lnTo>
                <a:lnTo>
                  <a:pt x="f420" y="f421"/>
                </a:lnTo>
                <a:lnTo>
                  <a:pt x="f420" y="f422"/>
                </a:lnTo>
                <a:close/>
                <a:moveTo>
                  <a:pt x="f423" y="f409"/>
                </a:moveTo>
                <a:lnTo>
                  <a:pt x="f424" y="f425"/>
                </a:lnTo>
                <a:lnTo>
                  <a:pt x="f424" y="f426"/>
                </a:lnTo>
                <a:lnTo>
                  <a:pt x="f79" y="f427"/>
                </a:lnTo>
                <a:lnTo>
                  <a:pt x="f428" y="f429"/>
                </a:lnTo>
                <a:lnTo>
                  <a:pt x="f428" y="f430"/>
                </a:lnTo>
                <a:close/>
                <a:moveTo>
                  <a:pt x="f431" y="f432"/>
                </a:moveTo>
                <a:lnTo>
                  <a:pt x="f433" y="f434"/>
                </a:lnTo>
                <a:lnTo>
                  <a:pt x="f433" y="f435"/>
                </a:lnTo>
                <a:lnTo>
                  <a:pt x="f87" y="f427"/>
                </a:lnTo>
                <a:lnTo>
                  <a:pt x="f436" y="f437"/>
                </a:lnTo>
                <a:lnTo>
                  <a:pt x="f436" y="f438"/>
                </a:lnTo>
                <a:close/>
                <a:moveTo>
                  <a:pt x="f120" y="f439"/>
                </a:moveTo>
                <a:lnTo>
                  <a:pt x="f440" y="f441"/>
                </a:lnTo>
                <a:lnTo>
                  <a:pt x="f440" y="f442"/>
                </a:lnTo>
                <a:lnTo>
                  <a:pt x="f304" y="f443"/>
                </a:lnTo>
                <a:lnTo>
                  <a:pt x="f31" y="f444"/>
                </a:lnTo>
                <a:lnTo>
                  <a:pt x="f31" y="f445"/>
                </a:lnTo>
                <a:close/>
                <a:moveTo>
                  <a:pt x="f446" y="f447"/>
                </a:moveTo>
                <a:lnTo>
                  <a:pt x="f28" y="f448"/>
                </a:lnTo>
                <a:lnTo>
                  <a:pt x="f28" y="f449"/>
                </a:lnTo>
                <a:lnTo>
                  <a:pt x="f446" y="f450"/>
                </a:lnTo>
                <a:lnTo>
                  <a:pt x="f25" y="f451"/>
                </a:lnTo>
                <a:lnTo>
                  <a:pt x="f25" y="f452"/>
                </a:lnTo>
                <a:close/>
                <a:moveTo>
                  <a:pt x="f453" y="f447"/>
                </a:moveTo>
                <a:lnTo>
                  <a:pt x="f454" y="f455"/>
                </a:lnTo>
                <a:lnTo>
                  <a:pt x="f454" y="f456"/>
                </a:lnTo>
                <a:lnTo>
                  <a:pt x="f111" y="f450"/>
                </a:lnTo>
                <a:lnTo>
                  <a:pt x="f457" y="f458"/>
                </a:lnTo>
                <a:lnTo>
                  <a:pt x="f457" y="f459"/>
                </a:lnTo>
                <a:close/>
                <a:moveTo>
                  <a:pt x="f143" y="f447"/>
                </a:moveTo>
                <a:lnTo>
                  <a:pt x="f24" y="f460"/>
                </a:lnTo>
                <a:lnTo>
                  <a:pt x="f24" y="f461"/>
                </a:lnTo>
                <a:lnTo>
                  <a:pt x="f312" y="f462"/>
                </a:lnTo>
                <a:lnTo>
                  <a:pt x="f19" y="f463"/>
                </a:lnTo>
                <a:lnTo>
                  <a:pt x="f19" y="f464"/>
                </a:lnTo>
                <a:close/>
                <a:moveTo>
                  <a:pt x="f298" y="f447"/>
                </a:moveTo>
                <a:lnTo>
                  <a:pt x="f30" y="f465"/>
                </a:lnTo>
                <a:lnTo>
                  <a:pt x="f30" y="f466"/>
                </a:lnTo>
                <a:lnTo>
                  <a:pt x="f107" y="f443"/>
                </a:lnTo>
                <a:lnTo>
                  <a:pt x="f27" y="f467"/>
                </a:lnTo>
                <a:lnTo>
                  <a:pt x="f27" y="f468"/>
                </a:lnTo>
                <a:close/>
                <a:moveTo>
                  <a:pt x="f134" y="f447"/>
                </a:moveTo>
                <a:lnTo>
                  <a:pt x="f32" y="f469"/>
                </a:lnTo>
                <a:lnTo>
                  <a:pt x="f32" y="f470"/>
                </a:lnTo>
                <a:lnTo>
                  <a:pt x="f137" y="f427"/>
                </a:lnTo>
                <a:lnTo>
                  <a:pt x="f29" y="f471"/>
                </a:lnTo>
                <a:lnTo>
                  <a:pt x="f29" y="f472"/>
                </a:lnTo>
                <a:close/>
                <a:moveTo>
                  <a:pt x="f473" y="f474"/>
                </a:moveTo>
                <a:lnTo>
                  <a:pt x="f26" y="f475"/>
                </a:lnTo>
                <a:lnTo>
                  <a:pt x="f26" y="f476"/>
                </a:lnTo>
                <a:lnTo>
                  <a:pt x="f146" y="f450"/>
                </a:lnTo>
                <a:lnTo>
                  <a:pt x="f23" y="f477"/>
                </a:lnTo>
                <a:lnTo>
                  <a:pt x="f23" y="f478"/>
                </a:lnTo>
                <a:close/>
                <a:moveTo>
                  <a:pt x="f479" y="f480"/>
                </a:moveTo>
                <a:lnTo>
                  <a:pt x="f481" y="f480"/>
                </a:lnTo>
                <a:lnTo>
                  <a:pt x="f481" y="f482"/>
                </a:lnTo>
                <a:lnTo>
                  <a:pt x="f479" y="f482"/>
                </a:lnTo>
                <a:close/>
                <a:moveTo>
                  <a:pt x="f483" y="f484"/>
                </a:moveTo>
                <a:lnTo>
                  <a:pt x="f485" y="f484"/>
                </a:lnTo>
                <a:lnTo>
                  <a:pt x="f485" y="f486"/>
                </a:lnTo>
                <a:lnTo>
                  <a:pt x="f483" y="f486"/>
                </a:lnTo>
                <a:close/>
                <a:moveTo>
                  <a:pt x="f487" y="f484"/>
                </a:moveTo>
                <a:lnTo>
                  <a:pt x="f488" y="f484"/>
                </a:lnTo>
                <a:lnTo>
                  <a:pt x="f488" y="f486"/>
                </a:lnTo>
                <a:lnTo>
                  <a:pt x="f487" y="f486"/>
                </a:lnTo>
                <a:close/>
                <a:moveTo>
                  <a:pt x="f489" y="f484"/>
                </a:moveTo>
                <a:lnTo>
                  <a:pt x="f490" y="f484"/>
                </a:lnTo>
                <a:lnTo>
                  <a:pt x="f490" y="f486"/>
                </a:lnTo>
                <a:lnTo>
                  <a:pt x="f489" y="f486"/>
                </a:lnTo>
                <a:close/>
                <a:moveTo>
                  <a:pt x="f326" y="f484"/>
                </a:moveTo>
                <a:lnTo>
                  <a:pt x="f491" y="f484"/>
                </a:lnTo>
                <a:lnTo>
                  <a:pt x="f491" y="f486"/>
                </a:lnTo>
                <a:lnTo>
                  <a:pt x="f326" y="f486"/>
                </a:lnTo>
                <a:close/>
                <a:moveTo>
                  <a:pt x="f492" y="f484"/>
                </a:moveTo>
                <a:lnTo>
                  <a:pt x="f493" y="f484"/>
                </a:lnTo>
                <a:lnTo>
                  <a:pt x="f493" y="f486"/>
                </a:lnTo>
                <a:lnTo>
                  <a:pt x="f492" y="f486"/>
                </a:lnTo>
                <a:close/>
                <a:moveTo>
                  <a:pt x="f29" y="f484"/>
                </a:moveTo>
                <a:lnTo>
                  <a:pt x="f30" y="f484"/>
                </a:lnTo>
                <a:lnTo>
                  <a:pt x="f30" y="f486"/>
                </a:lnTo>
                <a:lnTo>
                  <a:pt x="f29" y="f486"/>
                </a:lnTo>
                <a:close/>
                <a:moveTo>
                  <a:pt x="f31" y="f484"/>
                </a:moveTo>
                <a:lnTo>
                  <a:pt x="f32" y="f484"/>
                </a:lnTo>
                <a:lnTo>
                  <a:pt x="f32" y="f486"/>
                </a:lnTo>
                <a:lnTo>
                  <a:pt x="f31" y="f486"/>
                </a:lnTo>
                <a:close/>
                <a:moveTo>
                  <a:pt x="f23" y="f484"/>
                </a:moveTo>
                <a:lnTo>
                  <a:pt x="f24" y="f484"/>
                </a:lnTo>
                <a:lnTo>
                  <a:pt x="f24" y="f486"/>
                </a:lnTo>
                <a:lnTo>
                  <a:pt x="f23" y="f486"/>
                </a:lnTo>
                <a:close/>
                <a:moveTo>
                  <a:pt x="f25" y="f484"/>
                </a:moveTo>
                <a:lnTo>
                  <a:pt x="f26" y="f484"/>
                </a:lnTo>
                <a:lnTo>
                  <a:pt x="f26" y="f486"/>
                </a:lnTo>
                <a:lnTo>
                  <a:pt x="f25" y="f486"/>
                </a:lnTo>
                <a:close/>
                <a:moveTo>
                  <a:pt x="f27" y="f484"/>
                </a:moveTo>
                <a:lnTo>
                  <a:pt x="f28" y="f484"/>
                </a:lnTo>
                <a:lnTo>
                  <a:pt x="f28" y="f486"/>
                </a:lnTo>
                <a:lnTo>
                  <a:pt x="f27" y="f486"/>
                </a:lnTo>
                <a:close/>
                <a:moveTo>
                  <a:pt x="f19" y="f484"/>
                </a:moveTo>
                <a:lnTo>
                  <a:pt x="f21" y="f484"/>
                </a:lnTo>
                <a:lnTo>
                  <a:pt x="f21" y="f486"/>
                </a:lnTo>
                <a:lnTo>
                  <a:pt x="f19" y="f486"/>
                </a:lnTo>
                <a:close/>
                <a:moveTo>
                  <a:pt x="f494" y="f495"/>
                </a:moveTo>
                <a:lnTo>
                  <a:pt x="f496" y="f497"/>
                </a:lnTo>
                <a:lnTo>
                  <a:pt x="f498" y="f399"/>
                </a:lnTo>
                <a:lnTo>
                  <a:pt x="f499" y="f399"/>
                </a:lnTo>
                <a:lnTo>
                  <a:pt x="f352" y="f497"/>
                </a:lnTo>
                <a:lnTo>
                  <a:pt x="f500" y="f495"/>
                </a:lnTo>
                <a:close/>
                <a:moveTo>
                  <a:pt x="f501" y="f495"/>
                </a:moveTo>
                <a:lnTo>
                  <a:pt x="f343" y="f497"/>
                </a:lnTo>
                <a:lnTo>
                  <a:pt x="f502" y="f399"/>
                </a:lnTo>
                <a:lnTo>
                  <a:pt x="f503" y="f399"/>
                </a:lnTo>
                <a:lnTo>
                  <a:pt x="f346" y="f497"/>
                </a:lnTo>
                <a:lnTo>
                  <a:pt x="f504" y="f495"/>
                </a:lnTo>
                <a:close/>
                <a:moveTo>
                  <a:pt x="f505" y="f495"/>
                </a:moveTo>
                <a:lnTo>
                  <a:pt x="f506" y="f497"/>
                </a:lnTo>
                <a:lnTo>
                  <a:pt x="f507" y="f399"/>
                </a:lnTo>
                <a:lnTo>
                  <a:pt x="f508" y="f399"/>
                </a:lnTo>
                <a:lnTo>
                  <a:pt x="f339" y="f509"/>
                </a:lnTo>
                <a:lnTo>
                  <a:pt x="f510" y="f495"/>
                </a:lnTo>
                <a:close/>
                <a:moveTo>
                  <a:pt x="f511" y="f495"/>
                </a:moveTo>
                <a:lnTo>
                  <a:pt x="f362" y="f509"/>
                </a:lnTo>
                <a:lnTo>
                  <a:pt x="f512" y="f399"/>
                </a:lnTo>
                <a:lnTo>
                  <a:pt x="f513" y="f399"/>
                </a:lnTo>
                <a:lnTo>
                  <a:pt x="f514" y="f515"/>
                </a:lnTo>
                <a:lnTo>
                  <a:pt x="f516" y="f495"/>
                </a:lnTo>
                <a:close/>
                <a:moveTo>
                  <a:pt x="f517" y="f495"/>
                </a:moveTo>
                <a:lnTo>
                  <a:pt x="f518" y="f515"/>
                </a:lnTo>
                <a:lnTo>
                  <a:pt x="f519" y="f399"/>
                </a:lnTo>
                <a:lnTo>
                  <a:pt x="f520" y="f399"/>
                </a:lnTo>
                <a:lnTo>
                  <a:pt x="f208" y="f521"/>
                </a:lnTo>
                <a:lnTo>
                  <a:pt x="f522" y="f495"/>
                </a:lnTo>
                <a:close/>
                <a:moveTo>
                  <a:pt x="f523" y="f495"/>
                </a:moveTo>
                <a:lnTo>
                  <a:pt x="f524" y="f521"/>
                </a:lnTo>
                <a:lnTo>
                  <a:pt x="f525" y="f407"/>
                </a:lnTo>
                <a:lnTo>
                  <a:pt x="f526" y="f407"/>
                </a:lnTo>
                <a:lnTo>
                  <a:pt x="f202" y="f515"/>
                </a:lnTo>
                <a:lnTo>
                  <a:pt x="f527" y="f495"/>
                </a:lnTo>
                <a:close/>
                <a:moveTo>
                  <a:pt x="f528" y="f529"/>
                </a:moveTo>
                <a:lnTo>
                  <a:pt x="f192" y="f530"/>
                </a:lnTo>
                <a:lnTo>
                  <a:pt x="f531" y="f407"/>
                </a:lnTo>
                <a:lnTo>
                  <a:pt x="f532" y="f407"/>
                </a:lnTo>
                <a:lnTo>
                  <a:pt x="f533" y="f515"/>
                </a:lnTo>
                <a:lnTo>
                  <a:pt x="f534" y="f529"/>
                </a:lnTo>
                <a:close/>
                <a:moveTo>
                  <a:pt x="f535" y="f529"/>
                </a:moveTo>
                <a:lnTo>
                  <a:pt x="f185" y="f521"/>
                </a:lnTo>
                <a:lnTo>
                  <a:pt x="f536" y="f407"/>
                </a:lnTo>
                <a:lnTo>
                  <a:pt x="f537" y="f407"/>
                </a:lnTo>
                <a:lnTo>
                  <a:pt x="f189" y="f521"/>
                </a:lnTo>
                <a:lnTo>
                  <a:pt x="f538" y="f529"/>
                </a:lnTo>
                <a:close/>
                <a:moveTo>
                  <a:pt x="f539" y="f529"/>
                </a:moveTo>
                <a:lnTo>
                  <a:pt x="f540" y="f530"/>
                </a:lnTo>
                <a:lnTo>
                  <a:pt x="f541" y="f407"/>
                </a:lnTo>
                <a:lnTo>
                  <a:pt x="f542" y="f407"/>
                </a:lnTo>
                <a:lnTo>
                  <a:pt x="f543" y="f515"/>
                </a:lnTo>
                <a:lnTo>
                  <a:pt x="f544" y="f529"/>
                </a:lnTo>
                <a:close/>
                <a:moveTo>
                  <a:pt x="f545" y="f529"/>
                </a:moveTo>
                <a:lnTo>
                  <a:pt x="f546" y="f515"/>
                </a:lnTo>
                <a:lnTo>
                  <a:pt x="f547" y="f407"/>
                </a:lnTo>
                <a:lnTo>
                  <a:pt x="f548" y="f407"/>
                </a:lnTo>
                <a:lnTo>
                  <a:pt x="f549" y="f550"/>
                </a:lnTo>
                <a:lnTo>
                  <a:pt x="f551" y="f529"/>
                </a:lnTo>
                <a:close/>
                <a:moveTo>
                  <a:pt x="f552" y="f553"/>
                </a:moveTo>
                <a:lnTo>
                  <a:pt x="f554" y="f553"/>
                </a:lnTo>
                <a:lnTo>
                  <a:pt x="f554" y="f495"/>
                </a:lnTo>
                <a:lnTo>
                  <a:pt x="f552" y="f495"/>
                </a:lnTo>
                <a:close/>
                <a:moveTo>
                  <a:pt x="f555" y="f556"/>
                </a:moveTo>
                <a:lnTo>
                  <a:pt x="f557" y="f556"/>
                </a:lnTo>
                <a:lnTo>
                  <a:pt x="f557" y="f495"/>
                </a:lnTo>
                <a:lnTo>
                  <a:pt x="f555" y="f495"/>
                </a:lnTo>
                <a:close/>
                <a:moveTo>
                  <a:pt x="f558" y="f556"/>
                </a:moveTo>
                <a:lnTo>
                  <a:pt x="f559" y="f556"/>
                </a:lnTo>
                <a:lnTo>
                  <a:pt x="f559" y="f495"/>
                </a:lnTo>
                <a:lnTo>
                  <a:pt x="f558" y="f495"/>
                </a:lnTo>
                <a:close/>
                <a:moveTo>
                  <a:pt x="f560" y="f556"/>
                </a:moveTo>
                <a:lnTo>
                  <a:pt x="f561" y="f556"/>
                </a:lnTo>
                <a:lnTo>
                  <a:pt x="f561" y="f495"/>
                </a:lnTo>
                <a:lnTo>
                  <a:pt x="f560" y="f495"/>
                </a:lnTo>
                <a:close/>
                <a:moveTo>
                  <a:pt x="f562" y="f556"/>
                </a:moveTo>
                <a:lnTo>
                  <a:pt x="f563" y="f556"/>
                </a:lnTo>
                <a:lnTo>
                  <a:pt x="f563" y="f495"/>
                </a:lnTo>
                <a:lnTo>
                  <a:pt x="f562" y="f495"/>
                </a:lnTo>
                <a:close/>
                <a:moveTo>
                  <a:pt x="f564" y="f556"/>
                </a:moveTo>
                <a:lnTo>
                  <a:pt x="f58" y="f556"/>
                </a:lnTo>
                <a:lnTo>
                  <a:pt x="f58" y="f495"/>
                </a:lnTo>
                <a:lnTo>
                  <a:pt x="f564" y="f495"/>
                </a:lnTo>
                <a:close/>
                <a:moveTo>
                  <a:pt x="f55" y="f556"/>
                </a:moveTo>
                <a:lnTo>
                  <a:pt x="f56" y="f556"/>
                </a:lnTo>
                <a:lnTo>
                  <a:pt x="f56" y="f529"/>
                </a:lnTo>
                <a:lnTo>
                  <a:pt x="f55" y="f529"/>
                </a:lnTo>
                <a:close/>
                <a:moveTo>
                  <a:pt x="f53" y="f556"/>
                </a:moveTo>
                <a:lnTo>
                  <a:pt x="f54" y="f556"/>
                </a:lnTo>
                <a:lnTo>
                  <a:pt x="f54" y="f529"/>
                </a:lnTo>
                <a:lnTo>
                  <a:pt x="f53" y="f529"/>
                </a:lnTo>
                <a:close/>
                <a:moveTo>
                  <a:pt x="f51" y="f565"/>
                </a:moveTo>
                <a:lnTo>
                  <a:pt x="f52" y="f565"/>
                </a:lnTo>
                <a:lnTo>
                  <a:pt x="f52" y="f529"/>
                </a:lnTo>
                <a:lnTo>
                  <a:pt x="f51" y="f529"/>
                </a:lnTo>
                <a:close/>
                <a:moveTo>
                  <a:pt x="f49" y="f565"/>
                </a:moveTo>
                <a:lnTo>
                  <a:pt x="f50" y="f565"/>
                </a:lnTo>
                <a:lnTo>
                  <a:pt x="f50" y="f529"/>
                </a:lnTo>
                <a:lnTo>
                  <a:pt x="f49" y="f529"/>
                </a:lnTo>
                <a:close/>
                <a:moveTo>
                  <a:pt x="f45" y="f565"/>
                </a:moveTo>
                <a:lnTo>
                  <a:pt x="f47" y="f565"/>
                </a:lnTo>
                <a:lnTo>
                  <a:pt x="f47" y="f529"/>
                </a:lnTo>
                <a:lnTo>
                  <a:pt x="f45" y="f529"/>
                </a:lnTo>
                <a:close/>
                <a:moveTo>
                  <a:pt x="f566" y="f2"/>
                </a:moveTo>
                <a:lnTo>
                  <a:pt x="f567" y="f2"/>
                </a:lnTo>
                <a:lnTo>
                  <a:pt x="f568" y="f556"/>
                </a:lnTo>
                <a:lnTo>
                  <a:pt x="f569" y="f556"/>
                </a:lnTo>
                <a:lnTo>
                  <a:pt x="f570" y="f571"/>
                </a:lnTo>
                <a:lnTo>
                  <a:pt x="f572" y="f571"/>
                </a:lnTo>
                <a:lnTo>
                  <a:pt x="f32" y="f573"/>
                </a:lnTo>
                <a:lnTo>
                  <a:pt x="f32" y="f574"/>
                </a:lnTo>
                <a:lnTo>
                  <a:pt x="f134" y="f575"/>
                </a:lnTo>
                <a:lnTo>
                  <a:pt x="f29" y="f576"/>
                </a:lnTo>
                <a:lnTo>
                  <a:pt x="f29" y="f577"/>
                </a:lnTo>
                <a:lnTo>
                  <a:pt x="f578" y="f2"/>
                </a:lnTo>
                <a:lnTo>
                  <a:pt x="f579" y="f2"/>
                </a:lnTo>
                <a:lnTo>
                  <a:pt x="f580" y="f556"/>
                </a:lnTo>
                <a:lnTo>
                  <a:pt x="f581" y="f556"/>
                </a:lnTo>
                <a:lnTo>
                  <a:pt x="f582" y="f5"/>
                </a:lnTo>
                <a:lnTo>
                  <a:pt x="f583" y="f5"/>
                </a:lnTo>
                <a:lnTo>
                  <a:pt x="f30" y="f584"/>
                </a:lnTo>
                <a:lnTo>
                  <a:pt x="f30" y="f585"/>
                </a:lnTo>
                <a:lnTo>
                  <a:pt x="f104" y="f586"/>
                </a:lnTo>
                <a:lnTo>
                  <a:pt x="f27" y="f587"/>
                </a:lnTo>
                <a:lnTo>
                  <a:pt x="f27" y="f588"/>
                </a:lnTo>
                <a:lnTo>
                  <a:pt x="f589" y="f2"/>
                </a:lnTo>
                <a:lnTo>
                  <a:pt x="f590" y="f2"/>
                </a:lnTo>
                <a:lnTo>
                  <a:pt x="f591" y="f565"/>
                </a:lnTo>
                <a:lnTo>
                  <a:pt x="f592" y="f565"/>
                </a:lnTo>
                <a:lnTo>
                  <a:pt x="f593" y="f5"/>
                </a:lnTo>
                <a:lnTo>
                  <a:pt x="f594" y="f5"/>
                </a:lnTo>
                <a:lnTo>
                  <a:pt x="f28" y="f595"/>
                </a:lnTo>
                <a:lnTo>
                  <a:pt x="f28" y="f596"/>
                </a:lnTo>
                <a:lnTo>
                  <a:pt x="f127" y="f586"/>
                </a:lnTo>
                <a:lnTo>
                  <a:pt x="f25" y="f597"/>
                </a:lnTo>
                <a:lnTo>
                  <a:pt x="f25" y="f598"/>
                </a:lnTo>
                <a:lnTo>
                  <a:pt x="f599" y="f2"/>
                </a:lnTo>
                <a:lnTo>
                  <a:pt x="f600" y="f2"/>
                </a:lnTo>
                <a:lnTo>
                  <a:pt x="f601" y="f565"/>
                </a:lnTo>
                <a:lnTo>
                  <a:pt x="f602" y="f565"/>
                </a:lnTo>
                <a:lnTo>
                  <a:pt x="f603" y="f5"/>
                </a:lnTo>
                <a:lnTo>
                  <a:pt x="f604" y="f5"/>
                </a:lnTo>
                <a:lnTo>
                  <a:pt x="f26" y="f605"/>
                </a:lnTo>
                <a:lnTo>
                  <a:pt x="f26" y="f606"/>
                </a:lnTo>
                <a:lnTo>
                  <a:pt x="f607" y="f608"/>
                </a:lnTo>
                <a:lnTo>
                  <a:pt x="f23" y="f609"/>
                </a:lnTo>
                <a:lnTo>
                  <a:pt x="f23" y="f610"/>
                </a:lnTo>
                <a:lnTo>
                  <a:pt x="f611" y="f2"/>
                </a:lnTo>
                <a:lnTo>
                  <a:pt x="f612" y="f2"/>
                </a:lnTo>
                <a:lnTo>
                  <a:pt x="f613" y="f565"/>
                </a:lnTo>
                <a:lnTo>
                  <a:pt x="f614" y="f565"/>
                </a:lnTo>
                <a:lnTo>
                  <a:pt x="f615" y="f616"/>
                </a:lnTo>
                <a:lnTo>
                  <a:pt x="f617" y="f616"/>
                </a:lnTo>
                <a:lnTo>
                  <a:pt x="f24" y="f618"/>
                </a:lnTo>
                <a:lnTo>
                  <a:pt x="f24" y="f619"/>
                </a:lnTo>
                <a:lnTo>
                  <a:pt x="f143" y="f620"/>
                </a:lnTo>
                <a:lnTo>
                  <a:pt x="f19" y="f621"/>
                </a:lnTo>
                <a:lnTo>
                  <a:pt x="f19" y="f622"/>
                </a:lnTo>
                <a:lnTo>
                  <a:pt x="f623" y="f2"/>
                </a:lnTo>
                <a:lnTo>
                  <a:pt x="f624" y="f2"/>
                </a:lnTo>
                <a:lnTo>
                  <a:pt x="f625" y="f565"/>
                </a:lnTo>
                <a:lnTo>
                  <a:pt x="f626" y="f565"/>
                </a:lnTo>
                <a:lnTo>
                  <a:pt x="f11" y="f627"/>
                </a:lnTo>
                <a:lnTo>
                  <a:pt x="f11" y="f628"/>
                </a:lnTo>
                <a:lnTo>
                  <a:pt x="f21" y="f629"/>
                </a:lnTo>
                <a:lnTo>
                  <a:pt x="f21" y="f630"/>
                </a:lnTo>
                <a:lnTo>
                  <a:pt x="f631" y="f632"/>
                </a:lnTo>
                <a:lnTo>
                  <a:pt x="f631" y="f633"/>
                </a:lnTo>
                <a:lnTo>
                  <a:pt x="f634" y="f529"/>
                </a:lnTo>
                <a:lnTo>
                  <a:pt x="f635" y="f529"/>
                </a:lnTo>
                <a:lnTo>
                  <a:pt x="f636" y="f515"/>
                </a:lnTo>
                <a:lnTo>
                  <a:pt x="f637" y="f638"/>
                </a:lnTo>
                <a:lnTo>
                  <a:pt x="f639" y="f638"/>
                </a:lnTo>
                <a:lnTo>
                  <a:pt x="f640" y="f641"/>
                </a:lnTo>
                <a:lnTo>
                  <a:pt x="f640" y="f642"/>
                </a:lnTo>
                <a:lnTo>
                  <a:pt x="f21" y="f643"/>
                </a:lnTo>
                <a:lnTo>
                  <a:pt x="f21" y="f644"/>
                </a:lnTo>
                <a:lnTo>
                  <a:pt x="f645" y="f646"/>
                </a:lnTo>
                <a:lnTo>
                  <a:pt x="f645" y="f647"/>
                </a:lnTo>
                <a:lnTo>
                  <a:pt x="f648" y="f408"/>
                </a:lnTo>
                <a:lnTo>
                  <a:pt x="f649" y="f408"/>
                </a:lnTo>
                <a:lnTo>
                  <a:pt x="f650" y="f651"/>
                </a:lnTo>
                <a:lnTo>
                  <a:pt x="f652" y="f235"/>
                </a:lnTo>
                <a:lnTo>
                  <a:pt x="f653" y="f235"/>
                </a:lnTo>
                <a:lnTo>
                  <a:pt x="f645" y="f654"/>
                </a:lnTo>
                <a:lnTo>
                  <a:pt x="f631" y="f655"/>
                </a:lnTo>
                <a:lnTo>
                  <a:pt x="f21" y="f656"/>
                </a:lnTo>
                <a:lnTo>
                  <a:pt x="f21" y="f657"/>
                </a:lnTo>
                <a:lnTo>
                  <a:pt x="f3" y="f658"/>
                </a:lnTo>
                <a:lnTo>
                  <a:pt x="f659" y="f660"/>
                </a:lnTo>
                <a:lnTo>
                  <a:pt x="f661" y="f169"/>
                </a:lnTo>
                <a:lnTo>
                  <a:pt x="f662" y="f169"/>
                </a:lnTo>
                <a:lnTo>
                  <a:pt x="f663" y="f175"/>
                </a:lnTo>
                <a:lnTo>
                  <a:pt x="f664" y="f46"/>
                </a:lnTo>
                <a:lnTo>
                  <a:pt x="f665" y="f46"/>
                </a:lnTo>
                <a:lnTo>
                  <a:pt x="f631" y="f666"/>
                </a:lnTo>
                <a:lnTo>
                  <a:pt x="f631" y="f667"/>
                </a:lnTo>
                <a:lnTo>
                  <a:pt x="f21" y="f668"/>
                </a:lnTo>
                <a:lnTo>
                  <a:pt x="f21" y="f669"/>
                </a:lnTo>
                <a:lnTo>
                  <a:pt x="f645" y="f670"/>
                </a:lnTo>
                <a:lnTo>
                  <a:pt x="f645" y="f671"/>
                </a:lnTo>
                <a:lnTo>
                  <a:pt x="f672" y="f48"/>
                </a:lnTo>
                <a:lnTo>
                  <a:pt x="f673" y="f48"/>
                </a:lnTo>
                <a:lnTo>
                  <a:pt x="f663" y="f674"/>
                </a:lnTo>
                <a:lnTo>
                  <a:pt x="f675" y="f16"/>
                </a:lnTo>
                <a:lnTo>
                  <a:pt x="f676" y="f8"/>
                </a:lnTo>
                <a:lnTo>
                  <a:pt x="f312" y="f677"/>
                </a:lnTo>
                <a:lnTo>
                  <a:pt x="f678" y="f16"/>
                </a:lnTo>
                <a:lnTo>
                  <a:pt x="f679" y="f16"/>
                </a:lnTo>
                <a:lnTo>
                  <a:pt x="f392" y="f680"/>
                </a:lnTo>
                <a:lnTo>
                  <a:pt x="f681" y="f48"/>
                </a:lnTo>
                <a:lnTo>
                  <a:pt x="f682" y="f48"/>
                </a:lnTo>
                <a:lnTo>
                  <a:pt x="f389" y="f683"/>
                </a:lnTo>
                <a:lnTo>
                  <a:pt x="f684" y="f8"/>
                </a:lnTo>
                <a:lnTo>
                  <a:pt x="f685" y="f16"/>
                </a:lnTo>
                <a:lnTo>
                  <a:pt x="f290" y="f677"/>
                </a:lnTo>
                <a:lnTo>
                  <a:pt x="f686" y="f16"/>
                </a:lnTo>
                <a:lnTo>
                  <a:pt x="f687" y="f16"/>
                </a:lnTo>
                <a:lnTo>
                  <a:pt x="f181" y="f688"/>
                </a:lnTo>
                <a:lnTo>
                  <a:pt x="f689" y="f48"/>
                </a:lnTo>
                <a:lnTo>
                  <a:pt x="f690" y="f48"/>
                </a:lnTo>
                <a:lnTo>
                  <a:pt x="f691" y="f688"/>
                </a:lnTo>
                <a:lnTo>
                  <a:pt x="f692" y="f18"/>
                </a:lnTo>
                <a:lnTo>
                  <a:pt x="f693" y="f18"/>
                </a:lnTo>
                <a:lnTo>
                  <a:pt x="f131" y="f694"/>
                </a:lnTo>
                <a:lnTo>
                  <a:pt x="f695" y="f16"/>
                </a:lnTo>
                <a:lnTo>
                  <a:pt x="f696" y="f16"/>
                </a:lnTo>
                <a:lnTo>
                  <a:pt x="f697" y="f688"/>
                </a:lnTo>
                <a:lnTo>
                  <a:pt x="f698" y="f48"/>
                </a:lnTo>
                <a:lnTo>
                  <a:pt x="f699" y="f48"/>
                </a:lnTo>
                <a:lnTo>
                  <a:pt x="f384" y="f680"/>
                </a:lnTo>
                <a:lnTo>
                  <a:pt x="f700" y="f16"/>
                </a:lnTo>
                <a:lnTo>
                  <a:pt x="f701" y="f16"/>
                </a:lnTo>
                <a:lnTo>
                  <a:pt x="f104" y="f694"/>
                </a:lnTo>
                <a:lnTo>
                  <a:pt x="f702" y="f4"/>
                </a:lnTo>
                <a:lnTo>
                  <a:pt x="f703" y="f4"/>
                </a:lnTo>
                <a:lnTo>
                  <a:pt x="f533" y="f674"/>
                </a:lnTo>
                <a:lnTo>
                  <a:pt x="f704" y="f48"/>
                </a:lnTo>
                <a:lnTo>
                  <a:pt x="f705" y="f48"/>
                </a:lnTo>
                <a:lnTo>
                  <a:pt x="f367" y="f674"/>
                </a:lnTo>
                <a:lnTo>
                  <a:pt x="f706" y="f18"/>
                </a:lnTo>
                <a:lnTo>
                  <a:pt x="f707" y="f18"/>
                </a:lnTo>
                <a:lnTo>
                  <a:pt x="f137" y="f708"/>
                </a:lnTo>
                <a:lnTo>
                  <a:pt x="f709" y="f18"/>
                </a:lnTo>
                <a:lnTo>
                  <a:pt x="f710" y="f18"/>
                </a:lnTo>
                <a:lnTo>
                  <a:pt x="f377" y="f674"/>
                </a:lnTo>
                <a:lnTo>
                  <a:pt x="f711" y="f48"/>
                </a:lnTo>
                <a:lnTo>
                  <a:pt x="f712" y="f48"/>
                </a:lnTo>
                <a:lnTo>
                  <a:pt x="f199" y="f713"/>
                </a:lnTo>
                <a:lnTo>
                  <a:pt x="f714" y="f18"/>
                </a:lnTo>
                <a:lnTo>
                  <a:pt x="f715" y="f18"/>
                </a:lnTo>
                <a:lnTo>
                  <a:pt x="f120" y="f716"/>
                </a:lnTo>
                <a:lnTo>
                  <a:pt x="f717" y="f16"/>
                </a:lnTo>
                <a:lnTo>
                  <a:pt x="f718" y="f16"/>
                </a:lnTo>
                <a:lnTo>
                  <a:pt x="f719" y="f713"/>
                </a:lnTo>
                <a:lnTo>
                  <a:pt x="f720" y="f48"/>
                </a:lnTo>
                <a:lnTo>
                  <a:pt x="f721" y="f48"/>
                </a:lnTo>
                <a:lnTo>
                  <a:pt x="f722" y="f674"/>
                </a:lnTo>
                <a:lnTo>
                  <a:pt x="f723" y="f18"/>
                </a:lnTo>
                <a:lnTo>
                  <a:pt x="f724" y="f18"/>
                </a:lnTo>
                <a:lnTo>
                  <a:pt x="f111" y="f708"/>
                </a:lnTo>
                <a:lnTo>
                  <a:pt x="f725" y="f16"/>
                </a:lnTo>
                <a:lnTo>
                  <a:pt x="f726" y="f16"/>
                </a:lnTo>
                <a:lnTo>
                  <a:pt x="f214" y="f674"/>
                </a:lnTo>
                <a:lnTo>
                  <a:pt x="f727" y="f48"/>
                </a:lnTo>
                <a:lnTo>
                  <a:pt x="f728" y="f48"/>
                </a:lnTo>
                <a:lnTo>
                  <a:pt x="f211" y="f713"/>
                </a:lnTo>
                <a:lnTo>
                  <a:pt x="f729" y="f18"/>
                </a:lnTo>
                <a:lnTo>
                  <a:pt x="f730" y="f18"/>
                </a:lnTo>
                <a:lnTo>
                  <a:pt x="f731" y="f716"/>
                </a:lnTo>
                <a:lnTo>
                  <a:pt x="f732" y="f16"/>
                </a:lnTo>
                <a:lnTo>
                  <a:pt x="f733" y="f16"/>
                </a:lnTo>
                <a:lnTo>
                  <a:pt x="f221" y="f734"/>
                </a:lnTo>
                <a:lnTo>
                  <a:pt x="f735" y="f48"/>
                </a:lnTo>
                <a:lnTo>
                  <a:pt x="f736" y="f48"/>
                </a:lnTo>
                <a:lnTo>
                  <a:pt x="f506" y="f713"/>
                </a:lnTo>
                <a:lnTo>
                  <a:pt x="f737" y="f16"/>
                </a:lnTo>
                <a:lnTo>
                  <a:pt x="f738" y="f16"/>
                </a:lnTo>
                <a:lnTo>
                  <a:pt x="f74" y="f716"/>
                </a:lnTo>
                <a:lnTo>
                  <a:pt x="f739" y="f8"/>
                </a:lnTo>
                <a:lnTo>
                  <a:pt x="f740" y="f8"/>
                </a:lnTo>
                <a:lnTo>
                  <a:pt x="f346" y="f713"/>
                </a:lnTo>
                <a:lnTo>
                  <a:pt x="f741" y="f48"/>
                </a:lnTo>
                <a:lnTo>
                  <a:pt x="f742" y="f48"/>
                </a:lnTo>
                <a:lnTo>
                  <a:pt x="f343" y="f734"/>
                </a:lnTo>
                <a:lnTo>
                  <a:pt x="f743" y="f16"/>
                </a:lnTo>
                <a:lnTo>
                  <a:pt x="f744" y="f18"/>
                </a:lnTo>
                <a:lnTo>
                  <a:pt x="f100" y="f745"/>
                </a:lnTo>
                <a:lnTo>
                  <a:pt x="f746" y="f8"/>
                </a:lnTo>
                <a:lnTo>
                  <a:pt x="f747" y="f8"/>
                </a:lnTo>
                <a:lnTo>
                  <a:pt x="f352" y="f734"/>
                </a:lnTo>
                <a:lnTo>
                  <a:pt x="f748" y="f48"/>
                </a:lnTo>
                <a:lnTo>
                  <a:pt x="f749" y="f48"/>
                </a:lnTo>
                <a:lnTo>
                  <a:pt x="f230" y="f750"/>
                </a:lnTo>
                <a:lnTo>
                  <a:pt x="f751" y="f16"/>
                </a:lnTo>
                <a:lnTo>
                  <a:pt x="f752" y="f16"/>
                </a:lnTo>
                <a:lnTo>
                  <a:pt x="f79" y="f753"/>
                </a:lnTo>
                <a:lnTo>
                  <a:pt x="f754" y="f18"/>
                </a:lnTo>
                <a:lnTo>
                  <a:pt x="f755" y="f18"/>
                </a:lnTo>
                <a:lnTo>
                  <a:pt x="f756" y="f750"/>
                </a:lnTo>
                <a:lnTo>
                  <a:pt x="f757" y="f48"/>
                </a:lnTo>
                <a:lnTo>
                  <a:pt x="f758" y="f48"/>
                </a:lnTo>
                <a:lnTo>
                  <a:pt x="f759" y="f760"/>
                </a:lnTo>
                <a:lnTo>
                  <a:pt x="f759" y="f761"/>
                </a:lnTo>
                <a:lnTo>
                  <a:pt x="f762" y="f763"/>
                </a:lnTo>
                <a:lnTo>
                  <a:pt x="f762" y="f764"/>
                </a:lnTo>
                <a:lnTo>
                  <a:pt x="f5" y="f765"/>
                </a:lnTo>
                <a:lnTo>
                  <a:pt x="f5" y="f766"/>
                </a:lnTo>
                <a:lnTo>
                  <a:pt x="f767" y="f46"/>
                </a:lnTo>
                <a:lnTo>
                  <a:pt x="f768" y="f46"/>
                </a:lnTo>
                <a:lnTo>
                  <a:pt x="f756" y="f218"/>
                </a:lnTo>
                <a:lnTo>
                  <a:pt x="f769" y="f169"/>
                </a:lnTo>
                <a:lnTo>
                  <a:pt x="f770" y="f169"/>
                </a:lnTo>
                <a:lnTo>
                  <a:pt x="f771" y="f772"/>
                </a:lnTo>
                <a:lnTo>
                  <a:pt x="f771" y="f773"/>
                </a:lnTo>
                <a:lnTo>
                  <a:pt x="f774" y="f775"/>
                </a:lnTo>
                <a:lnTo>
                  <a:pt x="f774" y="f776"/>
                </a:lnTo>
                <a:lnTo>
                  <a:pt x="f5" y="f777"/>
                </a:lnTo>
                <a:lnTo>
                  <a:pt x="f2" y="f778"/>
                </a:lnTo>
                <a:lnTo>
                  <a:pt x="f779" y="f235"/>
                </a:lnTo>
                <a:lnTo>
                  <a:pt x="f780" y="f235"/>
                </a:lnTo>
                <a:lnTo>
                  <a:pt x="f756" y="f349"/>
                </a:lnTo>
                <a:lnTo>
                  <a:pt x="f781" y="f335"/>
                </a:lnTo>
                <a:lnTo>
                  <a:pt x="f782" y="f335"/>
                </a:lnTo>
                <a:lnTo>
                  <a:pt x="f783" y="f784"/>
                </a:lnTo>
                <a:lnTo>
                  <a:pt x="f783" y="f785"/>
                </a:lnTo>
                <a:lnTo>
                  <a:pt x="f786" y="f787"/>
                </a:lnTo>
                <a:lnTo>
                  <a:pt x="f786" y="f788"/>
                </a:lnTo>
                <a:lnTo>
                  <a:pt x="f571" y="f789"/>
                </a:lnTo>
                <a:lnTo>
                  <a:pt x="f571" y="f790"/>
                </a:lnTo>
                <a:lnTo>
                  <a:pt x="f791" y="f396"/>
                </a:lnTo>
                <a:lnTo>
                  <a:pt x="f792" y="f396"/>
                </a:lnTo>
                <a:lnTo>
                  <a:pt x="f793" y="f497"/>
                </a:lnTo>
                <a:lnTo>
                  <a:pt x="f794" y="f495"/>
                </a:lnTo>
                <a:lnTo>
                  <a:pt x="f795" y="f495"/>
                </a:lnTo>
                <a:lnTo>
                  <a:pt x="f759" y="f796"/>
                </a:lnTo>
                <a:lnTo>
                  <a:pt x="f759" y="f797"/>
                </a:lnTo>
                <a:lnTo>
                  <a:pt x="f798" y="f799"/>
                </a:lnTo>
                <a:lnTo>
                  <a:pt x="f798" y="f800"/>
                </a:lnTo>
                <a:lnTo>
                  <a:pt x="f616" y="f801"/>
                </a:lnTo>
                <a:lnTo>
                  <a:pt x="f616" y="f802"/>
                </a:lnTo>
                <a:lnTo>
                  <a:pt x="f803" y="f556"/>
                </a:lnTo>
                <a:lnTo>
                  <a:pt x="f804" y="f556"/>
                </a:lnTo>
                <a:lnTo>
                  <a:pt x="f805" y="f571"/>
                </a:lnTo>
                <a:lnTo>
                  <a:pt x="f806" y="f571"/>
                </a:lnTo>
                <a:lnTo>
                  <a:pt x="f807" y="f808"/>
                </a:lnTo>
                <a:lnTo>
                  <a:pt x="f807" y="f809"/>
                </a:lnTo>
                <a:lnTo>
                  <a:pt x="f423" y="f810"/>
                </a:lnTo>
                <a:lnTo>
                  <a:pt x="f811" y="f812"/>
                </a:lnTo>
                <a:lnTo>
                  <a:pt x="f811" y="f813"/>
                </a:lnTo>
                <a:lnTo>
                  <a:pt x="f814" y="f2"/>
                </a:lnTo>
                <a:lnTo>
                  <a:pt x="f815" y="f2"/>
                </a:lnTo>
                <a:lnTo>
                  <a:pt x="f816" y="f556"/>
                </a:lnTo>
                <a:lnTo>
                  <a:pt x="f817" y="f556"/>
                </a:lnTo>
                <a:lnTo>
                  <a:pt x="f818" y="f616"/>
                </a:lnTo>
                <a:lnTo>
                  <a:pt x="f819" y="f616"/>
                </a:lnTo>
                <a:lnTo>
                  <a:pt x="f820" y="f821"/>
                </a:lnTo>
                <a:lnTo>
                  <a:pt x="f820" y="f822"/>
                </a:lnTo>
                <a:lnTo>
                  <a:pt x="f100" y="f823"/>
                </a:lnTo>
                <a:lnTo>
                  <a:pt x="f824" y="f825"/>
                </a:lnTo>
                <a:lnTo>
                  <a:pt x="f824" y="f826"/>
                </a:lnTo>
                <a:lnTo>
                  <a:pt x="f827" y="f2"/>
                </a:lnTo>
                <a:lnTo>
                  <a:pt x="f828" y="f2"/>
                </a:lnTo>
                <a:lnTo>
                  <a:pt x="f829" y="f556"/>
                </a:lnTo>
                <a:lnTo>
                  <a:pt x="f830" y="f556"/>
                </a:lnTo>
                <a:lnTo>
                  <a:pt x="f831" y="f571"/>
                </a:lnTo>
                <a:lnTo>
                  <a:pt x="f832" y="f571"/>
                </a:lnTo>
                <a:lnTo>
                  <a:pt x="f833" y="f834"/>
                </a:lnTo>
                <a:lnTo>
                  <a:pt x="f833" y="f835"/>
                </a:lnTo>
                <a:lnTo>
                  <a:pt x="f69" y="f823"/>
                </a:lnTo>
                <a:lnTo>
                  <a:pt x="f836" y="f837"/>
                </a:lnTo>
                <a:lnTo>
                  <a:pt x="f836" y="f838"/>
                </a:lnTo>
                <a:lnTo>
                  <a:pt x="f839" y="f2"/>
                </a:lnTo>
                <a:lnTo>
                  <a:pt x="f840" y="f2"/>
                </a:lnTo>
                <a:lnTo>
                  <a:pt x="f841" y="f556"/>
                </a:lnTo>
                <a:lnTo>
                  <a:pt x="f842" y="f556"/>
                </a:lnTo>
                <a:lnTo>
                  <a:pt x="f843" y="f571"/>
                </a:lnTo>
                <a:lnTo>
                  <a:pt x="f844" y="f571"/>
                </a:lnTo>
                <a:lnTo>
                  <a:pt x="f845" y="f846"/>
                </a:lnTo>
                <a:lnTo>
                  <a:pt x="f845" y="f847"/>
                </a:lnTo>
                <a:lnTo>
                  <a:pt x="f431" y="f810"/>
                </a:lnTo>
                <a:lnTo>
                  <a:pt x="f848" y="f849"/>
                </a:lnTo>
                <a:lnTo>
                  <a:pt x="f848" y="f850"/>
                </a:lnTo>
                <a:lnTo>
                  <a:pt x="f851" y="f5"/>
                </a:lnTo>
                <a:lnTo>
                  <a:pt x="f852" y="f5"/>
                </a:lnTo>
                <a:lnTo>
                  <a:pt x="f853" y="f556"/>
                </a:lnTo>
                <a:lnTo>
                  <a:pt x="f854" y="f556"/>
                </a:lnTo>
                <a:lnTo>
                  <a:pt x="f855" y="f783"/>
                </a:lnTo>
                <a:lnTo>
                  <a:pt x="f856" y="f783"/>
                </a:lnTo>
                <a:lnTo>
                  <a:pt x="f454" y="f857"/>
                </a:lnTo>
                <a:lnTo>
                  <a:pt x="f454" y="f858"/>
                </a:lnTo>
                <a:lnTo>
                  <a:pt x="f859" y="f620"/>
                </a:lnTo>
                <a:lnTo>
                  <a:pt x="f860" y="f861"/>
                </a:lnTo>
                <a:lnTo>
                  <a:pt x="f860" y="f862"/>
                </a:lnTo>
                <a:lnTo>
                  <a:pt x="f863" y="f5"/>
                </a:lnTo>
                <a:lnTo>
                  <a:pt x="f864" y="f5"/>
                </a:lnTo>
                <a:lnTo>
                  <a:pt x="f865" y="f556"/>
                </a:lnTo>
                <a:lnTo>
                  <a:pt x="f866" y="f556"/>
                </a:lnTo>
                <a:lnTo>
                  <a:pt x="f867" y="f571"/>
                </a:lnTo>
                <a:lnTo>
                  <a:pt x="f868" y="f571"/>
                </a:lnTo>
                <a:lnTo>
                  <a:pt x="f869" y="f870"/>
                </a:lnTo>
                <a:lnTo>
                  <a:pt x="f869" y="f871"/>
                </a:lnTo>
                <a:lnTo>
                  <a:pt x="f120" y="f586"/>
                </a:lnTo>
                <a:lnTo>
                  <a:pt x="f31" y="f872"/>
                </a:lnTo>
                <a:lnTo>
                  <a:pt x="f31" y="f873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7487A3A-2CA4-C25A-B8D1-8D414D1430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4960135"/>
            <a:ext cx="7772400" cy="1463040"/>
          </a:xfrm>
        </p:spPr>
        <p:txBody>
          <a:bodyPr/>
          <a:lstStyle>
            <a:lvl1pPr algn="r">
              <a:defRPr spc="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9ADB2920-0E29-A669-3D65-D4F2CD2D4B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610603" y="4960135"/>
            <a:ext cx="3200400" cy="1463040"/>
          </a:xfrm>
        </p:spPr>
        <p:txBody>
          <a:bodyPr lIns="91440" rIns="9144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3D1E798-0F06-1745-A57C-ED9B616314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3E8A21-8301-4EFD-9749-26BD05E799F7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A07ED47-A38D-D076-D18F-7D6B9C3288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EF4FD32-7FAF-0AFD-1EE0-155E629766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F560AF-4386-4D4E-AFA1-ED9F23DAA31D}" type="slidenum">
              <a:t>‹#›</a:t>
            </a:fld>
            <a:endParaRPr lang="en-US"/>
          </a:p>
        </p:txBody>
      </p:sp>
      <p:cxnSp>
        <p:nvCxnSpPr>
          <p:cNvPr id="9" name="Straight Connector 7">
            <a:extLst>
              <a:ext uri="{FF2B5EF4-FFF2-40B4-BE49-F238E27FC236}">
                <a16:creationId xmlns:a16="http://schemas.microsoft.com/office/drawing/2014/main" id="{969BB67F-05E9-A68A-ED4C-5D55EA1860EB}"/>
              </a:ext>
            </a:extLst>
          </p:cNvPr>
          <p:cNvCxnSpPr/>
          <p:nvPr/>
        </p:nvCxnSpPr>
        <p:spPr>
          <a:xfrm flipV="1">
            <a:off x="8386840" y="5264109"/>
            <a:ext cx="0" cy="914400"/>
          </a:xfrm>
          <a:prstGeom prst="straightConnector1">
            <a:avLst/>
          </a:prstGeom>
          <a:noFill/>
          <a:ln w="19046" cap="flat">
            <a:solidFill>
              <a:srgbClr val="928B7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06227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770AE-C2EB-59B0-0A8E-B6F69B60276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99704-9BB1-144D-7160-91C00AE97E5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24128" y="2286000"/>
            <a:ext cx="475488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DABA7F-782C-FEE9-8595-EE3ACA653A2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989320" y="2286000"/>
            <a:ext cx="475488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EAC1B2-DC5B-D477-AC71-485E69E64E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B7177C-23F9-4C69-B2D7-5DD39CC5DD63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CA8093-B8B2-6B88-D63E-946E7B0267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6419DF-0C37-2E03-11B7-5622B67422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2C46C6-694A-40FB-8111-697D795353D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505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3ADDB0D4-7B2C-0225-CACE-9933D53A93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8E50EC-9512-74A2-E885-BF23A37FCC2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/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rgbClr val="C6695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ECD808-EBD0-D072-8F5A-6E2E8579C34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24128" y="2967785"/>
            <a:ext cx="4754880" cy="33415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7E7B5C-B6E0-9508-A809-5D7EFE5FD44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/>
          <a:lstStyle>
            <a:lvl1pPr marL="0" indent="0">
              <a:spcBef>
                <a:spcPts val="1800"/>
              </a:spcBef>
              <a:spcAft>
                <a:spcPts val="0"/>
              </a:spcAft>
              <a:buNone/>
              <a:defRPr sz="2300">
                <a:solidFill>
                  <a:srgbClr val="C6695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2E8325-AFAE-1189-6607-1CA79BD7E52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989320" y="2967785"/>
            <a:ext cx="4754880" cy="33415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24BBB0-E7CE-E047-E24B-633620F607E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B0067B-AC06-46AE-B0CA-F32DBACFE607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701FB9-D593-A2C0-89BE-1DA2CAEEA5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1EF5E7-5411-310C-940D-736B8E2E10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610A92-B614-46CB-A55A-2EBBD5BDA7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170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C737B-90D6-69B2-4D20-132921B029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37404C-3259-8308-4795-F68F1AB902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2BD909-B4D7-4267-9D8C-B2810699E091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32CBC6-D7C5-42D1-E82E-96CA85C079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80C9B2-E3A5-132D-41EA-68D12F9522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5EF21D-E3FF-40C7-AAD3-C2A4190CB90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3090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E709F2-0DFA-D1ED-D5B0-B89E8B0F97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77DEFA-E982-4E4D-BF9A-9BB45735AA64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68FC19-16B1-FCAB-A14A-2A11AE32A3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F811F0-5294-C944-7E22-3C6B3A20D7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51B399-9195-4D88-8041-B603A9D5CF9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8464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56715312-A710-8FF0-D76D-D645CC163D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4128" y="471510"/>
            <a:ext cx="4389120" cy="1737360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7EF88-B634-1345-10A6-3D286872BE2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020E3-D7AF-0D9D-1ED8-5E9CB4BC097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024128" y="2257507"/>
            <a:ext cx="4389120" cy="3762289"/>
          </a:xfrm>
        </p:spPr>
        <p:txBody>
          <a:bodyPr lIns="91440" rIns="91440"/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7345F7-6631-BD48-D755-AA9BB74ED7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B6E680-DD57-48DE-B907-0A629A027E25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89889-08BF-C804-7463-186D31F5C5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4F23DE-C207-A082-3578-3843CE623C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BE851C-44EF-4026-A920-5FE3B45865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8609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A015B-3D21-1B0A-3A27-390C603007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4960135"/>
            <a:ext cx="7772400" cy="1463040"/>
          </a:xfrm>
        </p:spPr>
        <p:txBody>
          <a:bodyPr/>
          <a:lstStyle>
            <a:lvl1pPr algn="r">
              <a:defRPr spc="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3A6002-9F0D-D030-0F41-DE90A71E399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0" y="0"/>
            <a:ext cx="12188952" cy="4572000"/>
          </a:xfrm>
          <a:solidFill>
            <a:srgbClr val="DDA597"/>
          </a:solidFill>
        </p:spPr>
        <p:txBody>
          <a:bodyPr lIns="457200" tIns="365760"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476668-5A90-5218-789C-D449DA76215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610603" y="4960135"/>
            <a:ext cx="3200400" cy="1463040"/>
          </a:xfrm>
        </p:spPr>
        <p:txBody>
          <a:bodyPr lIns="91440" rIns="9144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E717C-4E0B-8872-FC3A-6E059D8598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BC5C2E-8CF4-40FE-963C-3034CF647800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B60AB3-4EF8-3AB4-4FC8-7BE0C107D7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31CD68-67B6-7BE0-1C9C-795E0AE81B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FBFE96-9427-44BB-BAE5-8D4BC8A1D4EE}" type="slidenum"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68A82BF-3CC7-3CA0-0651-8E877508EC52}"/>
              </a:ext>
            </a:extLst>
          </p:cNvPr>
          <p:cNvCxnSpPr/>
          <p:nvPr/>
        </p:nvCxnSpPr>
        <p:spPr>
          <a:xfrm flipV="1">
            <a:off x="8386840" y="5264109"/>
            <a:ext cx="0" cy="914400"/>
          </a:xfrm>
          <a:prstGeom prst="straightConnector1">
            <a:avLst/>
          </a:prstGeom>
          <a:noFill/>
          <a:ln w="19046" cap="flat">
            <a:solidFill>
              <a:srgbClr val="C66951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4383779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7FFEC-5B99-0805-0132-392D0298626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E17EE1-4DF1-A5ED-D6CA-D11B7CA8D16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B71A1-AA5D-0B14-EB11-796F5D7E73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5D45EC-1693-4FD2-946F-BCA62EFD269B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6C8FF-05FF-EE8C-B67D-A704AF61C5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895A1-DC19-D655-870B-F41F8815F0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820C21-5991-49DC-BED7-932C1D76119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854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D62FAD-E8D2-D787-96A1-044ACF0179C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761996"/>
            <a:ext cx="2628899" cy="5410203"/>
          </a:xfrm>
        </p:spPr>
        <p:txBody>
          <a:bodyPr vert="eaVert" lIns="45720" tIns="91440" rIns="45720" bIns="91440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A3FF6-40C9-7003-E62E-A0D9071CEC5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90596" y="761996"/>
            <a:ext cx="7581903" cy="54102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E12E05-CF29-94A2-CFD0-3F77BB0D1E8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6FFB36-C044-4819-B828-28B5B6CB201D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673C0-2F9A-4B17-9F78-D363946C08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B50CB-7597-F966-E96E-9C273AD418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E985BD-605A-40DD-AB2F-43163A8E93D8}" type="slidenum"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88AFEC7-5A9B-14E8-799F-5712D3776E40}"/>
              </a:ext>
            </a:extLst>
          </p:cNvPr>
          <p:cNvCxnSpPr/>
          <p:nvPr/>
        </p:nvCxnSpPr>
        <p:spPr>
          <a:xfrm rot="5399996" flipV="1">
            <a:off x="10058400" y="59262"/>
            <a:ext cx="0" cy="914400"/>
          </a:xfrm>
          <a:prstGeom prst="straightConnector1">
            <a:avLst/>
          </a:prstGeom>
          <a:noFill/>
          <a:ln w="19046" cap="flat">
            <a:solidFill>
              <a:srgbClr val="C66951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98319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ABF912-3037-1FCA-D214-85DD28F8FF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B583D-47F3-CAA2-B220-01FC1613C7B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4128" y="2286000"/>
            <a:ext cx="9720072" cy="4023360"/>
          </a:xfrm>
          <a:prstGeom prst="rect">
            <a:avLst/>
          </a:prstGeom>
          <a:noFill/>
          <a:ln>
            <a:noFill/>
          </a:ln>
        </p:spPr>
        <p:txBody>
          <a:bodyPr vert="horz" wrap="square" lIns="45720" tIns="45720" rIns="4572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47F31-82C2-AF63-1F59-DB00A324FCA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24128" y="6470705"/>
            <a:ext cx="2154143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D0D0D"/>
                </a:solidFill>
                <a:uFillTx/>
                <a:latin typeface="Tw Cen MT Condensed"/>
              </a:defRPr>
            </a:lvl1pPr>
          </a:lstStyle>
          <a:p>
            <a:pPr lvl="0"/>
            <a:fld id="{3222305F-CBFC-45C7-993D-CE8663265746}" type="datetime1">
              <a:rPr lang="en-US"/>
              <a:pPr lvl="0"/>
              <a:t>1/8/2026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4E53D-4DBF-5FB3-3DFD-509F85CF274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842927" y="6470705"/>
            <a:ext cx="5901455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all" spc="0" baseline="0">
                <a:solidFill>
                  <a:srgbClr val="0D0D0D"/>
                </a:solidFill>
                <a:uFillTx/>
                <a:latin typeface="Tw Cen MT Condensed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95F97-103B-AE86-762F-9056B16F300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37331" y="6470705"/>
            <a:ext cx="973662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D0D0D"/>
                </a:solidFill>
                <a:uFillTx/>
                <a:latin typeface="Tw Cen MT Condensed"/>
              </a:defRPr>
            </a:lvl1pPr>
          </a:lstStyle>
          <a:p>
            <a:pPr lvl="0"/>
            <a:fld id="{E5ACC3A5-308A-4F41-808D-1EB859A6B21F}" type="slidenum"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416CD1C-AD61-E035-0A9E-7A2B07909A74}"/>
              </a:ext>
            </a:extLst>
          </p:cNvPr>
          <p:cNvCxnSpPr/>
          <p:nvPr/>
        </p:nvCxnSpPr>
        <p:spPr>
          <a:xfrm flipV="1">
            <a:off x="761996" y="826324"/>
            <a:ext cx="0" cy="914400"/>
          </a:xfrm>
          <a:prstGeom prst="straightConnector1">
            <a:avLst/>
          </a:prstGeom>
          <a:noFill/>
          <a:ln w="19046" cap="flat">
            <a:solidFill>
              <a:srgbClr val="C66951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208799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marL="0" marR="0" lvl="0" indent="0" algn="l" defTabSz="914400" rtl="0" fontAlgn="auto" hangingPunct="1">
        <a:lnSpc>
          <a:spcPct val="80000"/>
        </a:lnSpc>
        <a:spcBef>
          <a:spcPts val="0"/>
        </a:spcBef>
        <a:spcAft>
          <a:spcPts val="0"/>
        </a:spcAft>
        <a:buNone/>
        <a:tabLst/>
        <a:defRPr lang="en-US" sz="5000" b="0" i="0" u="none" strike="noStrike" kern="1200" cap="all" spc="100" baseline="0">
          <a:solidFill>
            <a:srgbClr val="0D0D0D"/>
          </a:solidFill>
          <a:uFillTx/>
          <a:latin typeface="Tw Cen MT Condensed"/>
        </a:defRPr>
      </a:lvl1pPr>
    </p:titleStyle>
    <p:bodyStyle>
      <a:lvl1pPr marL="91440" marR="0" lvl="0" indent="-91440" algn="l" defTabSz="914400" rtl="0" fontAlgn="auto" hangingPunct="1">
        <a:lnSpc>
          <a:spcPct val="90000"/>
        </a:lnSpc>
        <a:spcBef>
          <a:spcPts val="1200"/>
        </a:spcBef>
        <a:spcAft>
          <a:spcPts val="200"/>
        </a:spcAft>
        <a:buClr>
          <a:srgbClr val="C66951"/>
        </a:buClr>
        <a:buSzPct val="100000"/>
        <a:buFont typeface="Tw Cen MT" pitchFamily="34"/>
        <a:buChar char=" "/>
        <a:tabLst/>
        <a:defRPr lang="en-US" sz="2200" b="0" i="0" u="none" strike="noStrike" kern="1200" cap="none" spc="0" baseline="0">
          <a:solidFill>
            <a:srgbClr val="000000"/>
          </a:solidFill>
          <a:uFillTx/>
          <a:latin typeface="Tw Cen MT"/>
        </a:defRPr>
      </a:lvl1pPr>
      <a:lvl2pPr marL="265176" marR="0" lvl="1" indent="-13716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C66951"/>
        </a:buClr>
        <a:buSzPct val="100000"/>
        <a:buFont typeface="Wingdings 3" pitchFamily="18"/>
        <a:buChar char="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Tw Cen MT"/>
        </a:defRPr>
      </a:lvl2pPr>
      <a:lvl3pPr marL="448056" marR="0" lvl="2" indent="-13716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C66951"/>
        </a:buClr>
        <a:buSzPct val="100000"/>
        <a:buFont typeface="Wingdings 3" pitchFamily="18"/>
        <a:buChar char="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Tw Cen MT"/>
        </a:defRPr>
      </a:lvl3pPr>
      <a:lvl4pPr marL="594360" marR="0" lvl="3" indent="-13716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C66951"/>
        </a:buClr>
        <a:buSzPct val="100000"/>
        <a:buFont typeface="Wingdings 3" pitchFamily="18"/>
        <a:buChar char="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Tw Cen MT"/>
        </a:defRPr>
      </a:lvl4pPr>
      <a:lvl5pPr marL="777240" marR="0" lvl="4" indent="-137160" algn="l" defTabSz="914400" rtl="0" fontAlgn="auto" hangingPunct="1">
        <a:lnSpc>
          <a:spcPct val="90000"/>
        </a:lnSpc>
        <a:spcBef>
          <a:spcPts val="200"/>
        </a:spcBef>
        <a:spcAft>
          <a:spcPts val="400"/>
        </a:spcAft>
        <a:buClr>
          <a:srgbClr val="C66951"/>
        </a:buClr>
        <a:buSzPct val="100000"/>
        <a:buFont typeface="Wingdings 3" pitchFamily="18"/>
        <a:buChar char="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Tw Cen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REVISION SCHEDULE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6FE2D55-1A4D-33BE-E5BA-2062AD077916}"/>
              </a:ext>
            </a:extLst>
          </p:cNvPr>
          <p:cNvSpPr txBox="1"/>
          <p:nvPr/>
        </p:nvSpPr>
        <p:spPr>
          <a:xfrm>
            <a:off x="6368700" y="2106386"/>
            <a:ext cx="398211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Financial Performance </a:t>
            </a:r>
          </a:p>
          <a:p>
            <a:r>
              <a:rPr lang="en-GB" sz="3200" b="1" dirty="0"/>
              <a:t>Management</a:t>
            </a:r>
          </a:p>
          <a:p>
            <a:endParaRPr lang="en-GB" sz="3200" b="1" dirty="0"/>
          </a:p>
          <a:p>
            <a:r>
              <a:rPr lang="en-GB" sz="3200" b="1" dirty="0"/>
              <a:t>BMMB5017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EXAMINATION PREPARATION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24019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2F376-00E3-CFE7-AF5B-1B333DF9E89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Coming up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A21CC9DD-82AD-25AB-8A79-CF59A5CDE466}"/>
              </a:ext>
            </a:extLst>
          </p:cNvPr>
          <p:cNvGrpSpPr/>
          <p:nvPr/>
        </p:nvGrpSpPr>
        <p:grpSpPr>
          <a:xfrm>
            <a:off x="1186068" y="2730242"/>
            <a:ext cx="9395999" cy="3134234"/>
            <a:chOff x="1186068" y="2730242"/>
            <a:chExt cx="9395999" cy="3134234"/>
          </a:xfrm>
        </p:grpSpPr>
        <p:sp>
          <p:nvSpPr>
            <p:cNvPr id="4" name="Rectangle 3" descr="Questions">
              <a:extLst>
                <a:ext uri="{FF2B5EF4-FFF2-40B4-BE49-F238E27FC236}">
                  <a16:creationId xmlns:a16="http://schemas.microsoft.com/office/drawing/2014/main" id="{F12357F1-86D4-9DFA-18F8-C2745BE4632B}"/>
                </a:ext>
              </a:extLst>
            </p:cNvPr>
            <p:cNvSpPr/>
            <p:nvPr/>
          </p:nvSpPr>
          <p:spPr>
            <a:xfrm>
              <a:off x="2374065" y="2730242"/>
              <a:ext cx="1943996" cy="1943996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FA62D5F9-C5B7-E02D-EB4D-51AB36F9B19A}"/>
                </a:ext>
              </a:extLst>
            </p:cNvPr>
            <p:cNvSpPr/>
            <p:nvPr/>
          </p:nvSpPr>
          <p:spPr>
            <a:xfrm>
              <a:off x="1186068" y="5144478"/>
              <a:ext cx="432000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00"/>
                <a:gd name="f7" fmla="val 720000"/>
                <a:gd name="f8" fmla="+- 0 0 -90"/>
                <a:gd name="f9" fmla="*/ f3 1 4320000"/>
                <a:gd name="f10" fmla="*/ f4 1 720000"/>
                <a:gd name="f11" fmla="+- f7 0 f5"/>
                <a:gd name="f12" fmla="+- f6 0 f5"/>
                <a:gd name="f13" fmla="*/ f8 f0 1"/>
                <a:gd name="f14" fmla="*/ f12 1 4320000"/>
                <a:gd name="f15" fmla="*/ f11 1 720000"/>
                <a:gd name="f16" fmla="*/ 0 f12 1"/>
                <a:gd name="f17" fmla="*/ 0 f11 1"/>
                <a:gd name="f18" fmla="*/ 4320000 f12 1"/>
                <a:gd name="f19" fmla="*/ 720000 f11 1"/>
                <a:gd name="f20" fmla="*/ f13 1 f2"/>
                <a:gd name="f21" fmla="*/ f16 1 4320000"/>
                <a:gd name="f22" fmla="*/ f17 1 720000"/>
                <a:gd name="f23" fmla="*/ f18 1 4320000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2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844548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9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w Cen MT"/>
                  <a:ea typeface="+mn-ea"/>
                  <a:cs typeface="+mn-cs"/>
                </a:rPr>
                <a:t>We will spend the next two weeks working on examples related to the exam questions.</a:t>
              </a:r>
              <a:endPara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endParaRPr>
            </a:p>
          </p:txBody>
        </p:sp>
        <p:sp>
          <p:nvSpPr>
            <p:cNvPr id="6" name="Rectangle 5" descr="Books">
              <a:extLst>
                <a:ext uri="{FF2B5EF4-FFF2-40B4-BE49-F238E27FC236}">
                  <a16:creationId xmlns:a16="http://schemas.microsoft.com/office/drawing/2014/main" id="{9F0549F1-7736-633E-9CEF-0124507DB65D}"/>
                </a:ext>
              </a:extLst>
            </p:cNvPr>
            <p:cNvSpPr/>
            <p:nvPr/>
          </p:nvSpPr>
          <p:spPr>
            <a:xfrm>
              <a:off x="7450064" y="2730242"/>
              <a:ext cx="1943996" cy="1943996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298DBCD-A745-A920-CA72-4DEC9DB8EBB0}"/>
                </a:ext>
              </a:extLst>
            </p:cNvPr>
            <p:cNvSpPr/>
            <p:nvPr/>
          </p:nvSpPr>
          <p:spPr>
            <a:xfrm>
              <a:off x="6262067" y="5144478"/>
              <a:ext cx="432000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00"/>
                <a:gd name="f7" fmla="val 720000"/>
                <a:gd name="f8" fmla="+- 0 0 -90"/>
                <a:gd name="f9" fmla="*/ f3 1 4320000"/>
                <a:gd name="f10" fmla="*/ f4 1 720000"/>
                <a:gd name="f11" fmla="+- f7 0 f5"/>
                <a:gd name="f12" fmla="+- f6 0 f5"/>
                <a:gd name="f13" fmla="*/ f8 f0 1"/>
                <a:gd name="f14" fmla="*/ f12 1 4320000"/>
                <a:gd name="f15" fmla="*/ f11 1 720000"/>
                <a:gd name="f16" fmla="*/ 0 f12 1"/>
                <a:gd name="f17" fmla="*/ 0 f11 1"/>
                <a:gd name="f18" fmla="*/ 4320000 f12 1"/>
                <a:gd name="f19" fmla="*/ 720000 f11 1"/>
                <a:gd name="f20" fmla="*/ f13 1 f2"/>
                <a:gd name="f21" fmla="*/ f16 1 4320000"/>
                <a:gd name="f22" fmla="*/ f17 1 720000"/>
                <a:gd name="f23" fmla="*/ f18 1 4320000"/>
                <a:gd name="f24" fmla="*/ f19 1 7200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2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844548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9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w Cen MT"/>
                  <a:ea typeface="+mn-ea"/>
                  <a:cs typeface="+mn-cs"/>
                </a:rPr>
                <a:t>All exam question examples will be available via the Revision Notes section on the module Moodle page</a:t>
              </a:r>
              <a:endParaRPr kumimoji="0" lang="en-US" sz="1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2E21B-91AB-1378-BA0A-DFF3C975F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Mock Exam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0250C-6E89-11DE-4337-BBB35B555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lvl="0"/>
            <a:r>
              <a:rPr lang="en-GB"/>
              <a:t>As part of the revision process, students will  undertake a mock exam and receive feedback on the approach undertaken.  </a:t>
            </a:r>
          </a:p>
          <a:p>
            <a:pPr lvl="0"/>
            <a:r>
              <a:rPr lang="en-GB"/>
              <a:t>The mock examination will take place at  10am on Monday December 12th</a:t>
            </a:r>
            <a:endParaRPr lang="en-GB" baseline="30000"/>
          </a:p>
          <a:p>
            <a:endParaRPr lang="en-GB" dirty="0"/>
          </a:p>
        </p:txBody>
      </p:sp>
      <p:pic>
        <p:nvPicPr>
          <p:cNvPr id="4" name="Picture 2" descr="Infographic of telescope surrounded by astronomy and maths icons">
            <a:extLst>
              <a:ext uri="{FF2B5EF4-FFF2-40B4-BE49-F238E27FC236}">
                <a16:creationId xmlns:a16="http://schemas.microsoft.com/office/drawing/2014/main" id="{A5605614-295E-F79C-7932-F218D9BF0F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65" r="-1" b="1560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2676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6960C-D2A7-773F-D120-7D5FF3F7C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Revision process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2F9A1-F829-B540-31EE-9C73D515E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The revision lectures will focus on the calculation methods and general revision methods.  </a:t>
            </a:r>
          </a:p>
          <a:p>
            <a:pPr lvl="0"/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4" name="Picture 4" descr="Infographic of globe with lifestyle icons surrounding it">
            <a:extLst>
              <a:ext uri="{FF2B5EF4-FFF2-40B4-BE49-F238E27FC236}">
                <a16:creationId xmlns:a16="http://schemas.microsoft.com/office/drawing/2014/main" id="{77005BA7-E943-BAE1-7FAC-0BD296C4D7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63" r="-1" b="1286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7893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E64E9-B081-FEB2-58F2-17CE42386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54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A4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6D03A-0BF4-B71D-0A80-526BD0D2B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1000"/>
              </a:spcBef>
              <a:buNone/>
            </a:pPr>
            <a:r>
              <a:rPr lang="en-US" sz="20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Guidance for creating the Notes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Infographic of man juggling lifestyle icons such as money and education">
            <a:extLst>
              <a:ext uri="{FF2B5EF4-FFF2-40B4-BE49-F238E27FC236}">
                <a16:creationId xmlns:a16="http://schemas.microsoft.com/office/drawing/2014/main" id="{4DB08E88-C05E-8498-DF4A-501ABD9923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05" r="2" b="11904"/>
          <a:stretch/>
        </p:blipFill>
        <p:spPr bwMode="auto"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641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5B806-33F2-CC07-F239-F39DB3DE9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54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6" descr="Infographic of a stressed male with microphones and speech bubbles pointing at him">
            <a:extLst>
              <a:ext uri="{FF2B5EF4-FFF2-40B4-BE49-F238E27FC236}">
                <a16:creationId xmlns:a16="http://schemas.microsoft.com/office/drawing/2014/main" id="{8DFC2E98-0DFA-624F-7B81-92048F21D4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88" r="2" b="18821"/>
          <a:stretch/>
        </p:blipFill>
        <p:spPr bwMode="auto"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188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Integr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113</Words>
  <Application>Microsoft Office PowerPoint</Application>
  <PresentationFormat>Widescreen</PresentationFormat>
  <Paragraphs>21</Paragraphs>
  <Slides>7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Arial</vt:lpstr>
      <vt:lpstr>Calibri</vt:lpstr>
      <vt:lpstr>Georgia Pro Cond Light</vt:lpstr>
      <vt:lpstr>Speak Pro</vt:lpstr>
      <vt:lpstr>Tw Cen MT</vt:lpstr>
      <vt:lpstr>Tw Cen MT Condensed</vt:lpstr>
      <vt:lpstr>Wingdings 3</vt:lpstr>
      <vt:lpstr>RetrospectVTI</vt:lpstr>
      <vt:lpstr>Integral</vt:lpstr>
      <vt:lpstr>PowerPoint Presentation</vt:lpstr>
      <vt:lpstr>EXAMINATION PREPARATION</vt:lpstr>
      <vt:lpstr>Coming up</vt:lpstr>
      <vt:lpstr>Mock Exam</vt:lpstr>
      <vt:lpstr>Revision process</vt:lpstr>
      <vt:lpstr>A4 notes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5</cp:revision>
  <dcterms:created xsi:type="dcterms:W3CDTF">2021-12-13T12:42:04Z</dcterms:created>
  <dcterms:modified xsi:type="dcterms:W3CDTF">2026-01-08T08:52:17Z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