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6"/>
  </p:notesMasterIdLst>
  <p:sldIdLst>
    <p:sldId id="293" r:id="rId3"/>
    <p:sldId id="294" r:id="rId4"/>
    <p:sldId id="315" r:id="rId5"/>
    <p:sldId id="295" r:id="rId6"/>
    <p:sldId id="296" r:id="rId7"/>
    <p:sldId id="297" r:id="rId8"/>
    <p:sldId id="298" r:id="rId9"/>
    <p:sldId id="299" r:id="rId10"/>
    <p:sldId id="300" r:id="rId11"/>
    <p:sldId id="301" r:id="rId12"/>
    <p:sldId id="302" r:id="rId13"/>
    <p:sldId id="303" r:id="rId14"/>
    <p:sldId id="304" r:id="rId15"/>
    <p:sldId id="305" r:id="rId16"/>
    <p:sldId id="306" r:id="rId17"/>
    <p:sldId id="307" r:id="rId18"/>
    <p:sldId id="308" r:id="rId19"/>
    <p:sldId id="309" r:id="rId20"/>
    <p:sldId id="310" r:id="rId21"/>
    <p:sldId id="311" r:id="rId22"/>
    <p:sldId id="313" r:id="rId23"/>
    <p:sldId id="312" r:id="rId24"/>
    <p:sldId id="316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86C009-5FDE-4E19-A573-73CC2B29E2BE}" type="datetimeFigureOut">
              <a:rPr lang="en-GB" smtClean="0"/>
              <a:t>13/07/2018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98EE56-EDE2-4418-A93B-E0A9DB318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5611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3B36274-F2B9-4C45-BBB4-0EDF4CD651A7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467819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96CDA-9C75-46CD-9349-C4368E0F47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16B766-21E5-431C-AF55-86F923F11A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631EF5-F41F-42E5-BFBA-9125143FDB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5788D-957D-4AA0-B591-DC774F44EB0F}" type="datetimeFigureOut">
              <a:rPr lang="en-GB" smtClean="0"/>
              <a:t>13/07/2018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C3CF88-DF20-4897-8E8C-AA15D4C6AD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BE3E4B-C0EB-40F0-9BDC-AB6CA844AA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83058-4BBA-40E1-A43A-73BAD8FECE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82999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A3BCD-2F8F-4285-891C-8137B0AF35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718F08-FB9C-4C9E-9AEF-297D93C322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6E22C4-A6A3-4DF8-B9AA-129FAB9007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5788D-957D-4AA0-B591-DC774F44EB0F}" type="datetimeFigureOut">
              <a:rPr lang="en-GB" smtClean="0"/>
              <a:t>13/07/2018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8B0C26-7E2D-4379-A213-0235C99C81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B60FEB-66A9-4233-9BD7-55479136A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83058-4BBA-40E1-A43A-73BAD8FECE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19937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C1A7CE-9E8A-4920-901D-6FA04D8D42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F78E3D-0EA9-4B4D-B7DB-51A2CA2959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41B6EF-9C91-49BB-BF73-10D7614379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5788D-957D-4AA0-B591-DC774F44EB0F}" type="datetimeFigureOut">
              <a:rPr lang="en-GB" smtClean="0"/>
              <a:t>13/07/2018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D3639E-A5A0-43F0-A2E4-B6396EED25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1CD1AA-937A-4705-AC15-8EBB863A6D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83058-4BBA-40E1-A43A-73BAD8FECE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7018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E47EFB-5C1A-439D-BAE9-E80FBCE245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4CF9DC-8CE6-4EA8-B19B-5EA4B61E1A5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339834-6210-4ABA-B0F8-0F95B09491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E73839-C347-437A-8347-ABB37B10D3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5788D-957D-4AA0-B591-DC774F44EB0F}" type="datetimeFigureOut">
              <a:rPr lang="en-GB" smtClean="0"/>
              <a:t>13/07/2018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500CAE-AD30-4C79-BA37-AE1E47DE6A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ED1746-9312-4B26-B45B-F78B4ABF35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83058-4BBA-40E1-A43A-73BAD8FECE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85511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B27EF2-9BBA-4759-BFC1-82EE9F68BF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5ED4E9-CB7D-4B72-9609-E041B35E54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9F9538-315E-4154-BBE2-17B79FDAF0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50AB15-9F18-4920-B8D4-E9FB8ECC936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CF6C6B-6350-46AD-A739-9F4024DC20E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7157D6D-D8B8-4D47-A67B-8192982A50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5788D-957D-4AA0-B591-DC774F44EB0F}" type="datetimeFigureOut">
              <a:rPr lang="en-GB" smtClean="0"/>
              <a:t>13/07/2018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231862D-6813-494C-82C7-1A35072A45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13C25D-7DEF-4670-B87B-FC4B775DA2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83058-4BBA-40E1-A43A-73BAD8FECE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3183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87177B-2586-46E3-B99F-95B903184C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D7C5A9-C867-4B94-AC93-BB93A20384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5788D-957D-4AA0-B591-DC774F44EB0F}" type="datetimeFigureOut">
              <a:rPr lang="en-GB" smtClean="0"/>
              <a:t>13/07/2018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1174F9-1C12-4A7D-BF9F-BF494F9789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5B4151-67F0-4649-9DE6-188EF1358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83058-4BBA-40E1-A43A-73BAD8FECE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12661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235C435-3C69-40ED-A159-A8E41F88D9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5788D-957D-4AA0-B591-DC774F44EB0F}" type="datetimeFigureOut">
              <a:rPr lang="en-GB" smtClean="0"/>
              <a:t>13/07/2018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87E1FCD-513F-4009-95EA-82158A695D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736911-3910-41E1-831E-CFA986F1A7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83058-4BBA-40E1-A43A-73BAD8FECE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5003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AD63D1-A49E-4958-9B29-7859CEA433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95C37B-79FF-4519-AA8D-AE4B500A6F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8B1C8F-316A-4D46-9591-79E4F0F2D1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F32CAF-22E2-4788-BD1A-C79FC67B66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5788D-957D-4AA0-B591-DC774F44EB0F}" type="datetimeFigureOut">
              <a:rPr lang="en-GB" smtClean="0"/>
              <a:t>13/07/2018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84DCE6-45AD-4DBC-BB04-BF23A9BB2C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5F682A-F5EC-4FF4-9DDE-A08AC1A515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83058-4BBA-40E1-A43A-73BAD8FECE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9472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EC49E5-6C32-4A16-AD3F-66AF26FFD1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0F7D3D-002D-49C8-9CCA-26F86FBFAC7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2376F8-C483-4F63-B0D2-3C1D8DA57D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388B43-4407-49B6-80F2-601D2DB857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5788D-957D-4AA0-B591-DC774F44EB0F}" type="datetimeFigureOut">
              <a:rPr lang="en-GB" smtClean="0"/>
              <a:t>13/07/2018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B780B1-E7E8-4362-AD63-3438FDF1D4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D27795-C13C-4BF0-BB6B-F6BBD5797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83058-4BBA-40E1-A43A-73BAD8FECE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0402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74A89-589A-4250-85D6-F7618ED308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9EB124-317A-49B5-AE50-CA9EB4A174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276868-B971-424A-A171-C288AE4D22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5788D-957D-4AA0-B591-DC774F44EB0F}" type="datetimeFigureOut">
              <a:rPr lang="en-GB" smtClean="0"/>
              <a:t>13/07/2018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4771B-5CDB-4F62-A36F-1B16C596D0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446D15-6903-4ACA-A072-BA5023099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83058-4BBA-40E1-A43A-73BAD8FECE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24538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D200139-4474-4D15-8811-B01AB2EF0A8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56085C-F4E7-450C-B73C-CEF4D408FE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5850CC-0888-40BF-BAAF-C9AE62459E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85788D-957D-4AA0-B591-DC774F44EB0F}" type="datetimeFigureOut">
              <a:rPr lang="en-GB" smtClean="0"/>
              <a:t>13/07/2018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9C7E27-4FB1-406B-BFE3-8670D60A81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D80D5D-8A57-428A-B26C-BE4A3BED9B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83058-4BBA-40E1-A43A-73BAD8FECE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6083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2810" y="1371600"/>
            <a:ext cx="9146382" cy="3505200"/>
          </a:xfrm>
        </p:spPr>
        <p:txBody>
          <a:bodyPr>
            <a:noAutofit/>
          </a:bodyPr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2809" y="4953000"/>
            <a:ext cx="8231744" cy="10668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 smtClean="0"/>
              <a:t>7/13/2018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364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>
              <a:buClr>
                <a:schemeClr val="accent2"/>
              </a:buClr>
              <a:defRPr/>
            </a:lvl2pPr>
            <a:lvl5pPr>
              <a:defRPr/>
            </a:lvl5pPr>
            <a:lvl6pPr>
              <a:buClr>
                <a:schemeClr val="accent2"/>
              </a:buClr>
              <a:defRPr baseline="0"/>
            </a:lvl6pPr>
            <a:lvl7pPr>
              <a:buClr>
                <a:schemeClr val="accent2"/>
              </a:buClr>
              <a:defRPr baseline="0"/>
            </a:lvl7pPr>
            <a:lvl8pPr>
              <a:buClr>
                <a:schemeClr val="accent2"/>
              </a:buClr>
              <a:defRPr baseline="0"/>
            </a:lvl8pPr>
            <a:lvl9pPr>
              <a:buClr>
                <a:schemeClr val="accent2"/>
              </a:buClr>
              <a:defRPr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 smtClean="0"/>
              <a:t>7/13/2018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7160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811" y="2514601"/>
            <a:ext cx="9146382" cy="2819400"/>
          </a:xfrm>
        </p:spPr>
        <p:txBody>
          <a:bodyPr anchor="b">
            <a:noAutofit/>
          </a:bodyPr>
          <a:lstStyle>
            <a:lvl1pPr algn="l">
              <a:defRPr sz="6600" b="0" i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809" y="990600"/>
            <a:ext cx="8231744" cy="1143000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 smtClean="0"/>
              <a:t>7/13/2018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6471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811" y="533400"/>
            <a:ext cx="9603701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2811" y="1828800"/>
            <a:ext cx="4646362" cy="41910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77099" y="1828800"/>
            <a:ext cx="4649412" cy="41910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 smtClean="0"/>
              <a:t>7/13/2018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9741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811" y="533400"/>
            <a:ext cx="9603701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811" y="1828800"/>
            <a:ext cx="4646362" cy="76200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811" y="2667000"/>
            <a:ext cx="4646362" cy="33528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 baseline="0"/>
            </a:lvl6pPr>
            <a:lvl7pPr>
              <a:defRPr sz="1400" baseline="0"/>
            </a:lvl7pPr>
            <a:lvl8pPr>
              <a:defRPr sz="1400" baseline="0"/>
            </a:lvl8pPr>
            <a:lvl9pPr>
              <a:defRPr sz="14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80150" y="1828800"/>
            <a:ext cx="4646362" cy="76200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80150" y="2667000"/>
            <a:ext cx="4646362" cy="33528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 smtClean="0"/>
              <a:t>7/13/2018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2150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 smtClean="0"/>
              <a:t>7/13/2018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2130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 smtClean="0"/>
              <a:t>7/13/2018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1020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6831" y="2590800"/>
            <a:ext cx="3277453" cy="1924050"/>
          </a:xfrm>
        </p:spPr>
        <p:txBody>
          <a:bodyPr anchor="b">
            <a:norm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1362" y="838200"/>
            <a:ext cx="6173809" cy="51816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6831" y="4648200"/>
            <a:ext cx="3277453" cy="13716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 smtClean="0"/>
              <a:pPr/>
              <a:t>7/13/2018</a:t>
            </a:fld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771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6831" y="2590800"/>
            <a:ext cx="3277453" cy="1924050"/>
          </a:xfrm>
        </p:spPr>
        <p:txBody>
          <a:bodyPr anchor="b">
            <a:norm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5105141" y="457200"/>
            <a:ext cx="6631127" cy="5943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486241" y="836610"/>
            <a:ext cx="5868929" cy="5183190"/>
          </a:xfrm>
          <a:solidFill>
            <a:schemeClr val="bg2"/>
          </a:solidFill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6831" y="4648200"/>
            <a:ext cx="3277453" cy="13716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3008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 baseline="0"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 smtClean="0"/>
              <a:t>7/13/2018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2457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54552" y="533400"/>
            <a:ext cx="1371957" cy="559276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2808" y="533400"/>
            <a:ext cx="8079305" cy="5592764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29175-527E-46A3-863C-1BB1F163B849}" type="datetimeFigureOut">
              <a:rPr lang="en-US" smtClean="0"/>
              <a:t>7/13/2018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37D0E-4A4F-4307-8994-C1891D747D5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8246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Shape 42"/>
          <p:cNvGrpSpPr/>
          <p:nvPr/>
        </p:nvGrpSpPr>
        <p:grpSpPr>
          <a:xfrm>
            <a:off x="0" y="508002"/>
            <a:ext cx="1383800" cy="1355049"/>
            <a:chOff x="0" y="381001"/>
            <a:chExt cx="1037850" cy="1016287"/>
          </a:xfrm>
        </p:grpSpPr>
        <p:sp>
          <p:nvSpPr>
            <p:cNvPr id="43" name="Shape 43"/>
            <p:cNvSpPr/>
            <p:nvPr/>
          </p:nvSpPr>
          <p:spPr>
            <a:xfrm rot="-5400000">
              <a:off x="0" y="381001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44" name="Shape 44"/>
            <p:cNvSpPr/>
            <p:nvPr/>
          </p:nvSpPr>
          <p:spPr>
            <a:xfrm flipH="1">
              <a:off x="229050" y="588489"/>
              <a:ext cx="808800" cy="808800"/>
            </a:xfrm>
            <a:prstGeom prst="diagStripe">
              <a:avLst>
                <a:gd name="adj" fmla="val 50000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45" name="Shape 45"/>
          <p:cNvSpPr txBox="1">
            <a:spLocks noGrp="1"/>
          </p:cNvSpPr>
          <p:nvPr>
            <p:ph type="title"/>
          </p:nvPr>
        </p:nvSpPr>
        <p:spPr>
          <a:xfrm>
            <a:off x="1730000" y="525000"/>
            <a:ext cx="9385200" cy="12188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9pPr>
          </a:lstStyle>
          <a:p>
            <a:endParaRPr/>
          </a:p>
        </p:txBody>
      </p:sp>
      <p:sp>
        <p:nvSpPr>
          <p:cNvPr id="46" name="Shape 46"/>
          <p:cNvSpPr txBox="1">
            <a:spLocks noGrp="1"/>
          </p:cNvSpPr>
          <p:nvPr>
            <p:ph type="body" idx="1"/>
          </p:nvPr>
        </p:nvSpPr>
        <p:spPr>
          <a:xfrm>
            <a:off x="1730000" y="2090067"/>
            <a:ext cx="9385200" cy="3881600"/>
          </a:xfrm>
          <a:prstGeom prst="rect">
            <a:avLst/>
          </a:prstGeom>
        </p:spPr>
        <p:txBody>
          <a:bodyPr spcFirstLastPara="1" wrap="square" lIns="91425" tIns="91425" rIns="91425" bIns="91425" anchor="t" anchorCtr="0"/>
          <a:lstStyle>
            <a:lvl1pPr marL="609585" lvl="0" indent="-414856" rtl="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1219170" lvl="1" indent="-397923" rtl="0">
              <a:spcBef>
                <a:spcPts val="2133"/>
              </a:spcBef>
              <a:spcAft>
                <a:spcPts val="0"/>
              </a:spcAft>
              <a:buSzPts val="1100"/>
              <a:buChar char="○"/>
              <a:defRPr/>
            </a:lvl2pPr>
            <a:lvl3pPr marL="1828754" lvl="2" indent="-397923" rtl="0">
              <a:spcBef>
                <a:spcPts val="2133"/>
              </a:spcBef>
              <a:spcAft>
                <a:spcPts val="0"/>
              </a:spcAft>
              <a:buSzPts val="1100"/>
              <a:buChar char="■"/>
              <a:defRPr/>
            </a:lvl3pPr>
            <a:lvl4pPr marL="2438339" lvl="3" indent="-397923" rtl="0">
              <a:spcBef>
                <a:spcPts val="2133"/>
              </a:spcBef>
              <a:spcAft>
                <a:spcPts val="0"/>
              </a:spcAft>
              <a:buSzPts val="1100"/>
              <a:buChar char="●"/>
              <a:defRPr/>
            </a:lvl4pPr>
            <a:lvl5pPr marL="3047924" lvl="4" indent="-397923" rtl="0">
              <a:spcBef>
                <a:spcPts val="2133"/>
              </a:spcBef>
              <a:spcAft>
                <a:spcPts val="0"/>
              </a:spcAft>
              <a:buSzPts val="1100"/>
              <a:buChar char="○"/>
              <a:defRPr/>
            </a:lvl5pPr>
            <a:lvl6pPr marL="3657509" lvl="5" indent="-397923" rtl="0">
              <a:spcBef>
                <a:spcPts val="2133"/>
              </a:spcBef>
              <a:spcAft>
                <a:spcPts val="0"/>
              </a:spcAft>
              <a:buSzPts val="1100"/>
              <a:buChar char="■"/>
              <a:defRPr/>
            </a:lvl6pPr>
            <a:lvl7pPr marL="4267093" lvl="6" indent="-397923" rtl="0">
              <a:spcBef>
                <a:spcPts val="2133"/>
              </a:spcBef>
              <a:spcAft>
                <a:spcPts val="0"/>
              </a:spcAft>
              <a:buSzPts val="1100"/>
              <a:buChar char="●"/>
              <a:defRPr/>
            </a:lvl7pPr>
            <a:lvl8pPr marL="4876678" lvl="7" indent="-397923" rtl="0">
              <a:spcBef>
                <a:spcPts val="2133"/>
              </a:spcBef>
              <a:spcAft>
                <a:spcPts val="0"/>
              </a:spcAft>
              <a:buSzPts val="1100"/>
              <a:buChar char="○"/>
              <a:defRPr/>
            </a:lvl8pPr>
            <a:lvl9pPr marL="5486263" lvl="8" indent="-397923" rtl="0">
              <a:spcBef>
                <a:spcPts val="2133"/>
              </a:spcBef>
              <a:spcAft>
                <a:spcPts val="2133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47" name="Shape 47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9719874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BAC9C0-6F95-4CE4-827E-AFB627E77F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5D0B05-AF45-425C-8BDA-DCF213CF3A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272D92-D1DA-4930-BEF8-C5BD0F396D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85788D-957D-4AA0-B591-DC774F44EB0F}" type="datetimeFigureOut">
              <a:rPr lang="en-GB" smtClean="0"/>
              <a:t>13/07/2018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64A77D-27BA-432E-BDCA-71A834CE5F3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383DD6-760A-40E7-811F-1DE16541765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183058-4BBA-40E1-A43A-73BAD8FECE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5985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" name="Group 31"/>
          <p:cNvGrpSpPr/>
          <p:nvPr/>
        </p:nvGrpSpPr>
        <p:grpSpPr>
          <a:xfrm>
            <a:off x="-1" y="0"/>
            <a:ext cx="12192000" cy="6858000"/>
            <a:chOff x="-1" y="0"/>
            <a:chExt cx="12188825" cy="6858000"/>
          </a:xfrm>
        </p:grpSpPr>
        <p:sp>
          <p:nvSpPr>
            <p:cNvPr id="8" name="Rectangle 8"/>
            <p:cNvSpPr>
              <a:spLocks noChangeArrowheads="1"/>
            </p:cNvSpPr>
            <p:nvPr/>
          </p:nvSpPr>
          <p:spPr bwMode="auto">
            <a:xfrm>
              <a:off x="4164514" y="6705600"/>
              <a:ext cx="8024310" cy="152400"/>
            </a:xfrm>
            <a:prstGeom prst="rect">
              <a:avLst/>
            </a:prstGeom>
            <a:gradFill rotWithShape="0">
              <a:gsLst>
                <a:gs pos="0">
                  <a:schemeClr val="accent5">
                    <a:lumMod val="20000"/>
                    <a:lumOff val="8000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/>
          </p:spPr>
          <p:txBody>
            <a:bodyPr wrap="none" anchor="ctr"/>
            <a:lstStyle/>
            <a:p>
              <a:pPr algn="ctr"/>
              <a:endParaRPr kumimoji="1" lang="en-US" sz="2400">
                <a:latin typeface="굴림" pitchFamily="50" charset="-127"/>
              </a:endParaRPr>
            </a:p>
          </p:txBody>
        </p:sp>
        <p:sp>
          <p:nvSpPr>
            <p:cNvPr id="9" name="Rectangle 9"/>
            <p:cNvSpPr>
              <a:spLocks noChangeArrowheads="1"/>
            </p:cNvSpPr>
            <p:nvPr/>
          </p:nvSpPr>
          <p:spPr bwMode="auto">
            <a:xfrm>
              <a:off x="11680956" y="1981200"/>
              <a:ext cx="507868" cy="4267200"/>
            </a:xfrm>
            <a:prstGeom prst="rect">
              <a:avLst/>
            </a:prstGeom>
            <a:gradFill rotWithShape="0">
              <a:gsLst>
                <a:gs pos="0">
                  <a:schemeClr val="tx2">
                    <a:lumMod val="20000"/>
                    <a:lumOff val="80000"/>
                  </a:schemeClr>
                </a:gs>
                <a:gs pos="100000">
                  <a:schemeClr val="tx2">
                    <a:lumMod val="60000"/>
                    <a:lumOff val="40000"/>
                  </a:schemeClr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/>
          </p:spPr>
          <p:txBody>
            <a:bodyPr wrap="none" anchor="ctr"/>
            <a:lstStyle/>
            <a:p>
              <a:pPr algn="ctr"/>
              <a:endParaRPr kumimoji="1" lang="en-US" sz="2400">
                <a:latin typeface="굴림" pitchFamily="50" charset="-127"/>
              </a:endParaRPr>
            </a:p>
          </p:txBody>
        </p:sp>
        <p:sp>
          <p:nvSpPr>
            <p:cNvPr id="10" name="Rectangle 10"/>
            <p:cNvSpPr>
              <a:spLocks noChangeArrowheads="1"/>
            </p:cNvSpPr>
            <p:nvPr/>
          </p:nvSpPr>
          <p:spPr bwMode="auto">
            <a:xfrm>
              <a:off x="-1" y="5257800"/>
              <a:ext cx="609441" cy="152400"/>
            </a:xfrm>
            <a:prstGeom prst="rect">
              <a:avLst/>
            </a:prstGeom>
            <a:solidFill>
              <a:schemeClr val="accent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kumimoji="1" lang="en-US" sz="2400">
                <a:latin typeface="굴림" pitchFamily="50" charset="-127"/>
              </a:endParaRPr>
            </a:p>
          </p:txBody>
        </p:sp>
        <p:sp>
          <p:nvSpPr>
            <p:cNvPr id="11" name="Rectangle 11"/>
            <p:cNvSpPr>
              <a:spLocks noChangeArrowheads="1"/>
            </p:cNvSpPr>
            <p:nvPr/>
          </p:nvSpPr>
          <p:spPr bwMode="auto">
            <a:xfrm>
              <a:off x="-1" y="5410200"/>
              <a:ext cx="609441" cy="1447800"/>
            </a:xfrm>
            <a:prstGeom prst="rect">
              <a:avLst/>
            </a:prstGeom>
            <a:solidFill>
              <a:srgbClr val="DDDDDD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kumimoji="1" lang="en-US" sz="2400">
                <a:latin typeface="굴림" pitchFamily="50" charset="-127"/>
              </a:endParaRPr>
            </a:p>
          </p:txBody>
        </p:sp>
        <p:sp>
          <p:nvSpPr>
            <p:cNvPr id="12" name="Rectangle 12"/>
            <p:cNvSpPr>
              <a:spLocks noChangeArrowheads="1"/>
            </p:cNvSpPr>
            <p:nvPr/>
          </p:nvSpPr>
          <p:spPr bwMode="auto">
            <a:xfrm>
              <a:off x="11680956" y="0"/>
              <a:ext cx="507868" cy="1981200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kumimoji="1" lang="en-US" sz="2400">
                <a:latin typeface="굴림" pitchFamily="50" charset="-127"/>
              </a:endParaRPr>
            </a:p>
          </p:txBody>
        </p:sp>
        <p:sp>
          <p:nvSpPr>
            <p:cNvPr id="13" name="Rectangle 13"/>
            <p:cNvSpPr>
              <a:spLocks noChangeArrowheads="1"/>
            </p:cNvSpPr>
            <p:nvPr/>
          </p:nvSpPr>
          <p:spPr bwMode="auto">
            <a:xfrm>
              <a:off x="7618015" y="0"/>
              <a:ext cx="4062942" cy="30480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accent3"/>
              </a:solidFill>
              <a:miter lim="800000"/>
              <a:headEnd/>
              <a:tailEnd/>
            </a:ln>
            <a:effectLst/>
            <a:extLst/>
          </p:spPr>
          <p:txBody>
            <a:bodyPr wrap="none" anchor="ctr"/>
            <a:lstStyle/>
            <a:p>
              <a:pPr algn="ctr"/>
              <a:endParaRPr kumimoji="1" lang="en-US" sz="2400">
                <a:latin typeface="굴림" pitchFamily="50" charset="-127"/>
              </a:endParaRPr>
            </a:p>
          </p:txBody>
        </p:sp>
        <p:sp>
          <p:nvSpPr>
            <p:cNvPr id="14" name="Rectangle 14"/>
            <p:cNvSpPr>
              <a:spLocks noChangeArrowheads="1"/>
            </p:cNvSpPr>
            <p:nvPr/>
          </p:nvSpPr>
          <p:spPr bwMode="auto">
            <a:xfrm>
              <a:off x="609440" y="304800"/>
              <a:ext cx="711015" cy="762000"/>
            </a:xfrm>
            <a:prstGeom prst="rect">
              <a:avLst/>
            </a:prstGeom>
            <a:solidFill>
              <a:schemeClr val="bg2">
                <a:lumMod val="50000"/>
                <a:alpha val="50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/>
          </p:spPr>
          <p:txBody>
            <a:bodyPr wrap="none" anchor="ctr"/>
            <a:lstStyle/>
            <a:p>
              <a:pPr algn="ctr"/>
              <a:endParaRPr kumimoji="1" lang="en-US" sz="2400">
                <a:latin typeface="굴림" pitchFamily="50" charset="-127"/>
              </a:endParaRPr>
            </a:p>
          </p:txBody>
        </p:sp>
        <p:sp>
          <p:nvSpPr>
            <p:cNvPr id="15" name="Rectangle 15"/>
            <p:cNvSpPr>
              <a:spLocks noChangeArrowheads="1"/>
            </p:cNvSpPr>
            <p:nvPr/>
          </p:nvSpPr>
          <p:spPr bwMode="auto">
            <a:xfrm>
              <a:off x="-1" y="1066800"/>
              <a:ext cx="609441" cy="4191000"/>
            </a:xfrm>
            <a:prstGeom prst="rect">
              <a:avLst/>
            </a:prstGeom>
            <a:gradFill rotWithShape="0">
              <a:gsLst>
                <a:gs pos="0">
                  <a:schemeClr val="bg2">
                    <a:lumMod val="50000"/>
                  </a:schemeClr>
                </a:gs>
                <a:gs pos="100000">
                  <a:schemeClr val="bg1"/>
                </a:gs>
              </a:gsLst>
              <a:lin ang="5400000" scaled="1"/>
            </a:gra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/>
          </p:spPr>
          <p:txBody>
            <a:bodyPr wrap="none" anchor="ctr"/>
            <a:lstStyle/>
            <a:p>
              <a:pPr algn="ctr"/>
              <a:endParaRPr kumimoji="1" lang="en-US" sz="2400">
                <a:latin typeface="굴림" pitchFamily="50" charset="-127"/>
              </a:endParaRPr>
            </a:p>
          </p:txBody>
        </p:sp>
        <p:sp>
          <p:nvSpPr>
            <p:cNvPr id="16" name="Rectangle 16"/>
            <p:cNvSpPr>
              <a:spLocks noChangeArrowheads="1"/>
            </p:cNvSpPr>
            <p:nvPr/>
          </p:nvSpPr>
          <p:spPr bwMode="auto">
            <a:xfrm>
              <a:off x="-1" y="304800"/>
              <a:ext cx="609441" cy="762000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kumimoji="1" lang="en-US" sz="2400">
                <a:latin typeface="굴림" pitchFamily="50" charset="-127"/>
              </a:endParaRPr>
            </a:p>
          </p:txBody>
        </p:sp>
        <p:sp>
          <p:nvSpPr>
            <p:cNvPr id="17" name="Rectangle 17"/>
            <p:cNvSpPr>
              <a:spLocks noChangeArrowheads="1"/>
            </p:cNvSpPr>
            <p:nvPr/>
          </p:nvSpPr>
          <p:spPr bwMode="auto">
            <a:xfrm>
              <a:off x="-1" y="0"/>
              <a:ext cx="1320456" cy="304800"/>
            </a:xfrm>
            <a:prstGeom prst="rect">
              <a:avLst/>
            </a:prstGeom>
            <a:solidFill>
              <a:schemeClr val="accent1"/>
            </a:solidFill>
            <a:ln w="19050">
              <a:solidFill>
                <a:schemeClr val="accent1"/>
              </a:solidFill>
              <a:miter lim="800000"/>
              <a:headEnd/>
              <a:tailEnd/>
            </a:ln>
            <a:effectLst/>
            <a:extLst/>
          </p:spPr>
          <p:txBody>
            <a:bodyPr wrap="none" anchor="ctr"/>
            <a:lstStyle/>
            <a:p>
              <a:pPr algn="ctr"/>
              <a:endParaRPr kumimoji="1" lang="en-US" sz="2400">
                <a:latin typeface="굴림" pitchFamily="50" charset="-127"/>
              </a:endParaRPr>
            </a:p>
          </p:txBody>
        </p:sp>
        <p:sp>
          <p:nvSpPr>
            <p:cNvPr id="18" name="Rectangle 18"/>
            <p:cNvSpPr>
              <a:spLocks noChangeArrowheads="1"/>
            </p:cNvSpPr>
            <p:nvPr/>
          </p:nvSpPr>
          <p:spPr bwMode="auto">
            <a:xfrm>
              <a:off x="1320455" y="0"/>
              <a:ext cx="6297560" cy="304800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rgbClr val="80808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kumimoji="1" lang="en-US" sz="2400">
                <a:latin typeface="굴림" pitchFamily="50" charset="-127"/>
              </a:endParaRPr>
            </a:p>
          </p:txBody>
        </p:sp>
        <p:sp>
          <p:nvSpPr>
            <p:cNvPr id="19" name="Line 19"/>
            <p:cNvSpPr>
              <a:spLocks noChangeShapeType="1"/>
            </p:cNvSpPr>
            <p:nvPr/>
          </p:nvSpPr>
          <p:spPr bwMode="auto">
            <a:xfrm flipV="1">
              <a:off x="609440" y="304800"/>
              <a:ext cx="0" cy="6553200"/>
            </a:xfrm>
            <a:prstGeom prst="line">
              <a:avLst/>
            </a:prstGeom>
            <a:noFill/>
            <a:ln w="76200">
              <a:solidFill>
                <a:srgbClr val="80808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sz="1800"/>
            </a:p>
          </p:txBody>
        </p:sp>
        <p:sp>
          <p:nvSpPr>
            <p:cNvPr id="20" name="Line 20"/>
            <p:cNvSpPr>
              <a:spLocks noChangeShapeType="1"/>
            </p:cNvSpPr>
            <p:nvPr/>
          </p:nvSpPr>
          <p:spPr bwMode="auto">
            <a:xfrm>
              <a:off x="609440" y="6705600"/>
              <a:ext cx="11579384" cy="0"/>
            </a:xfrm>
            <a:prstGeom prst="line">
              <a:avLst/>
            </a:prstGeom>
            <a:noFill/>
            <a:ln w="57150">
              <a:solidFill>
                <a:srgbClr val="80808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sz="1800"/>
            </a:p>
          </p:txBody>
        </p:sp>
        <p:sp>
          <p:nvSpPr>
            <p:cNvPr id="21" name="Line 21"/>
            <p:cNvSpPr>
              <a:spLocks noChangeShapeType="1"/>
            </p:cNvSpPr>
            <p:nvPr/>
          </p:nvSpPr>
          <p:spPr bwMode="auto">
            <a:xfrm flipV="1">
              <a:off x="11680956" y="0"/>
              <a:ext cx="0" cy="6705600"/>
            </a:xfrm>
            <a:prstGeom prst="line">
              <a:avLst/>
            </a:prstGeom>
            <a:noFill/>
            <a:ln w="57150">
              <a:solidFill>
                <a:srgbClr val="80808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sz="1800"/>
            </a:p>
          </p:txBody>
        </p:sp>
        <p:sp>
          <p:nvSpPr>
            <p:cNvPr id="22" name="Line 22"/>
            <p:cNvSpPr>
              <a:spLocks noChangeShapeType="1"/>
            </p:cNvSpPr>
            <p:nvPr/>
          </p:nvSpPr>
          <p:spPr bwMode="auto">
            <a:xfrm>
              <a:off x="-1" y="304800"/>
              <a:ext cx="12188825" cy="0"/>
            </a:xfrm>
            <a:prstGeom prst="line">
              <a:avLst/>
            </a:prstGeom>
            <a:noFill/>
            <a:ln w="38100">
              <a:solidFill>
                <a:srgbClr val="80808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sz="1800"/>
            </a:p>
          </p:txBody>
        </p:sp>
        <p:sp>
          <p:nvSpPr>
            <p:cNvPr id="23" name="Line 23"/>
            <p:cNvSpPr>
              <a:spLocks noChangeShapeType="1"/>
            </p:cNvSpPr>
            <p:nvPr/>
          </p:nvSpPr>
          <p:spPr bwMode="auto">
            <a:xfrm flipH="1">
              <a:off x="7618015" y="457200"/>
              <a:ext cx="4570809" cy="0"/>
            </a:xfrm>
            <a:prstGeom prst="line">
              <a:avLst/>
            </a:prstGeom>
            <a:noFill/>
            <a:ln w="19050">
              <a:solidFill>
                <a:srgbClr val="80808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sz="1800"/>
            </a:p>
          </p:txBody>
        </p:sp>
        <p:sp>
          <p:nvSpPr>
            <p:cNvPr id="24" name="Line 24"/>
            <p:cNvSpPr>
              <a:spLocks noChangeShapeType="1"/>
            </p:cNvSpPr>
            <p:nvPr/>
          </p:nvSpPr>
          <p:spPr bwMode="auto">
            <a:xfrm flipV="1">
              <a:off x="7618015" y="0"/>
              <a:ext cx="0" cy="457200"/>
            </a:xfrm>
            <a:prstGeom prst="line">
              <a:avLst/>
            </a:prstGeom>
            <a:noFill/>
            <a:ln w="19050">
              <a:solidFill>
                <a:srgbClr val="80808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sz="1800"/>
            </a:p>
          </p:txBody>
        </p:sp>
        <p:sp>
          <p:nvSpPr>
            <p:cNvPr id="25" name="Line 25"/>
            <p:cNvSpPr>
              <a:spLocks noChangeShapeType="1"/>
            </p:cNvSpPr>
            <p:nvPr/>
          </p:nvSpPr>
          <p:spPr bwMode="auto">
            <a:xfrm>
              <a:off x="11680956" y="1981200"/>
              <a:ext cx="507868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sz="1800"/>
            </a:p>
          </p:txBody>
        </p:sp>
        <p:sp>
          <p:nvSpPr>
            <p:cNvPr id="26" name="Line 26"/>
            <p:cNvSpPr>
              <a:spLocks noChangeShapeType="1"/>
            </p:cNvSpPr>
            <p:nvPr/>
          </p:nvSpPr>
          <p:spPr bwMode="auto">
            <a:xfrm>
              <a:off x="1320455" y="0"/>
              <a:ext cx="0" cy="1066800"/>
            </a:xfrm>
            <a:prstGeom prst="line">
              <a:avLst/>
            </a:prstGeom>
            <a:noFill/>
            <a:ln w="19050">
              <a:solidFill>
                <a:srgbClr val="80808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sz="1800"/>
            </a:p>
          </p:txBody>
        </p:sp>
        <p:sp>
          <p:nvSpPr>
            <p:cNvPr id="27" name="Line 27"/>
            <p:cNvSpPr>
              <a:spLocks noChangeShapeType="1"/>
            </p:cNvSpPr>
            <p:nvPr/>
          </p:nvSpPr>
          <p:spPr bwMode="auto">
            <a:xfrm flipH="1">
              <a:off x="-1" y="1066800"/>
              <a:ext cx="1320456" cy="0"/>
            </a:xfrm>
            <a:prstGeom prst="line">
              <a:avLst/>
            </a:prstGeom>
            <a:noFill/>
            <a:ln w="28575">
              <a:solidFill>
                <a:srgbClr val="80808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sz="1800"/>
            </a:p>
          </p:txBody>
        </p:sp>
        <p:sp>
          <p:nvSpPr>
            <p:cNvPr id="30" name="Line 30"/>
            <p:cNvSpPr>
              <a:spLocks noChangeShapeType="1"/>
            </p:cNvSpPr>
            <p:nvPr/>
          </p:nvSpPr>
          <p:spPr bwMode="auto">
            <a:xfrm flipH="1">
              <a:off x="-1" y="5257800"/>
              <a:ext cx="609441" cy="0"/>
            </a:xfrm>
            <a:prstGeom prst="line">
              <a:avLst/>
            </a:prstGeom>
            <a:noFill/>
            <a:ln w="28575">
              <a:solidFill>
                <a:srgbClr val="80808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sz="1800"/>
            </a:p>
          </p:txBody>
        </p:sp>
        <p:sp>
          <p:nvSpPr>
            <p:cNvPr id="31" name="Line 31"/>
            <p:cNvSpPr>
              <a:spLocks noChangeShapeType="1"/>
            </p:cNvSpPr>
            <p:nvPr/>
          </p:nvSpPr>
          <p:spPr bwMode="auto">
            <a:xfrm flipH="1">
              <a:off x="-1" y="5410200"/>
              <a:ext cx="609441" cy="0"/>
            </a:xfrm>
            <a:prstGeom prst="line">
              <a:avLst/>
            </a:prstGeom>
            <a:noFill/>
            <a:ln w="28575">
              <a:solidFill>
                <a:schemeClr val="accent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sz="180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811" y="533400"/>
            <a:ext cx="9603701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811" y="1828800"/>
            <a:ext cx="9603701" cy="4191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18345" y="6172201"/>
            <a:ext cx="6864250" cy="2730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11255" y="6172201"/>
            <a:ext cx="1320403" cy="2730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83829175-527E-46A3-863C-1BB1F163B849}" type="datetimeFigureOut">
              <a:rPr lang="en-US" smtClean="0"/>
              <a:pPr/>
              <a:t>7/13/2018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35652" y="6172201"/>
            <a:ext cx="990859" cy="27304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E5137D0E-4A4F-4307-8994-C1891D747D5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9455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3838" indent="-223838" algn="l" defTabSz="914400" rtl="0" eaLnBrk="1" latinLnBrk="0" hangingPunct="1">
        <a:lnSpc>
          <a:spcPct val="90000"/>
        </a:lnSpc>
        <a:spcBef>
          <a:spcPts val="18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3838" algn="l" defTabSz="914400" rtl="0" eaLnBrk="1" latinLnBrk="0" hangingPunct="1">
        <a:lnSpc>
          <a:spcPct val="90000"/>
        </a:lnSpc>
        <a:spcBef>
          <a:spcPts val="800"/>
        </a:spcBef>
        <a:buClr>
          <a:schemeClr val="accent2"/>
        </a:buClr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41363" indent="-171450" algn="l" defTabSz="914400" rtl="0" eaLnBrk="1" latinLnBrk="0" hangingPunct="1">
        <a:lnSpc>
          <a:spcPct val="90000"/>
        </a:lnSpc>
        <a:spcBef>
          <a:spcPts val="600"/>
        </a:spcBef>
        <a:buClr>
          <a:schemeClr val="accent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66788" indent="-173038" algn="l" defTabSz="914400" rtl="0" eaLnBrk="1" latinLnBrk="0" hangingPunct="1">
        <a:lnSpc>
          <a:spcPct val="90000"/>
        </a:lnSpc>
        <a:spcBef>
          <a:spcPts val="600"/>
        </a:spcBef>
        <a:buClr>
          <a:schemeClr val="accent2"/>
        </a:buClr>
        <a:buFont typeface="Arial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08088" indent="-173038" algn="l" defTabSz="914400" rtl="0" eaLnBrk="1" latinLnBrk="0" hangingPunct="1">
        <a:lnSpc>
          <a:spcPct val="90000"/>
        </a:lnSpc>
        <a:spcBef>
          <a:spcPts val="6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444752" indent="-173736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82496" indent="-173736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73736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157984" indent="-173736" algn="l" defTabSz="914400" rtl="0" eaLnBrk="1" latinLnBrk="0" hangingPunct="1">
        <a:lnSpc>
          <a:spcPct val="90000"/>
        </a:lnSpc>
        <a:spcBef>
          <a:spcPts val="600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goo.gl/forms/J17TTPIZHtUxYRHX2" TargetMode="Externa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hyperlink" Target="https://sharukks-saree.weebly.com/" TargetMode="Externa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31914" y="2057027"/>
            <a:ext cx="5472608" cy="3031807"/>
          </a:xfrm>
        </p:spPr>
        <p:txBody>
          <a:bodyPr/>
          <a:lstStyle/>
          <a:p>
            <a:pPr algn="ctr"/>
            <a:r>
              <a:rPr lang="en-US" dirty="0"/>
              <a:t>Sha’Rukh Saree Fashion</a:t>
            </a:r>
          </a:p>
        </p:txBody>
      </p:sp>
      <p:pic>
        <p:nvPicPr>
          <p:cNvPr id="6" name="Picture 2" descr="Image result for saree clipart">
            <a:extLst>
              <a:ext uri="{FF2B5EF4-FFF2-40B4-BE49-F238E27FC236}">
                <a16:creationId xmlns:a16="http://schemas.microsoft.com/office/drawing/2014/main" id="{84F017CD-AA61-48ED-957A-15FBB1220B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3952" y="836712"/>
            <a:ext cx="5472608" cy="5472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7266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2BC6A-998F-42A7-9051-408F5C9756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 Members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E49E3C-EFAA-4C16-AEF2-71D548D16B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Runeba Begum</a:t>
            </a:r>
          </a:p>
          <a:p>
            <a:r>
              <a:rPr lang="en-GB" dirty="0"/>
              <a:t>Khadija Uddin</a:t>
            </a:r>
          </a:p>
          <a:p>
            <a:r>
              <a:rPr lang="en-GB" dirty="0" err="1"/>
              <a:t>Khaleda</a:t>
            </a:r>
            <a:r>
              <a:rPr lang="en-GB" dirty="0"/>
              <a:t> </a:t>
            </a:r>
            <a:r>
              <a:rPr lang="en-GB" dirty="0" err="1"/>
              <a:t>Johura</a:t>
            </a:r>
            <a:endParaRPr lang="en-GB" dirty="0"/>
          </a:p>
          <a:p>
            <a:r>
              <a:rPr lang="en-GB" dirty="0" err="1"/>
              <a:t>Shamima</a:t>
            </a:r>
            <a:r>
              <a:rPr lang="en-GB" dirty="0"/>
              <a:t> Begum</a:t>
            </a:r>
          </a:p>
        </p:txBody>
      </p:sp>
    </p:spTree>
    <p:extLst>
      <p:ext uri="{BB962C8B-B14F-4D97-AF65-F5344CB8AC3E}">
        <p14:creationId xmlns:p14="http://schemas.microsoft.com/office/powerpoint/2010/main" val="892379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48C6BA74-867E-446C-A9E7-80CE044E62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4037" y="2857500"/>
            <a:ext cx="3923926" cy="1143000"/>
          </a:xfrm>
        </p:spPr>
        <p:txBody>
          <a:bodyPr/>
          <a:lstStyle/>
          <a:p>
            <a:pPr algn="ctr"/>
            <a:r>
              <a:rPr lang="en-GB" b="1" dirty="0"/>
              <a:t>Questionnaire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1070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81A62-58E8-414A-8ED4-A56D70FF68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Questionnaire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F4C999-56CB-468F-87B1-99ABAFBBB8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https://goo.gl/forms/J17TTPIZHtUxYRHX2</a:t>
            </a:r>
            <a:endParaRPr lang="en-GB" dirty="0"/>
          </a:p>
          <a:p>
            <a:r>
              <a:rPr lang="en-GB" dirty="0"/>
              <a:t>15 questions</a:t>
            </a:r>
          </a:p>
          <a:p>
            <a:r>
              <a:rPr lang="en-GB" dirty="0"/>
              <a:t>22 responses so far</a:t>
            </a:r>
          </a:p>
        </p:txBody>
      </p:sp>
    </p:spTree>
    <p:extLst>
      <p:ext uri="{BB962C8B-B14F-4D97-AF65-F5344CB8AC3E}">
        <p14:creationId xmlns:p14="http://schemas.microsoft.com/office/powerpoint/2010/main" val="3515715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092BB-78CC-4FE2-910D-540167B362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Responses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9648548-FCF1-444E-8703-918FFEF459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70190" y="1961321"/>
            <a:ext cx="9508941" cy="4654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6748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03ED5A7-8D18-4EDB-85C4-F94637BA09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922" y="1132129"/>
            <a:ext cx="9384156" cy="4593741"/>
          </a:xfrm>
        </p:spPr>
      </p:pic>
    </p:spTree>
    <p:extLst>
      <p:ext uri="{BB962C8B-B14F-4D97-AF65-F5344CB8AC3E}">
        <p14:creationId xmlns:p14="http://schemas.microsoft.com/office/powerpoint/2010/main" val="90952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825026D-972E-4120-AF38-CCD639EEC2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0202" y="1091147"/>
            <a:ext cx="9551595" cy="4675706"/>
          </a:xfrm>
        </p:spPr>
      </p:pic>
    </p:spTree>
    <p:extLst>
      <p:ext uri="{BB962C8B-B14F-4D97-AF65-F5344CB8AC3E}">
        <p14:creationId xmlns:p14="http://schemas.microsoft.com/office/powerpoint/2010/main" val="2515978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18930E5-3DE6-4D2B-83E8-834210BD2B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0993" y="1145381"/>
            <a:ext cx="9330013" cy="4567237"/>
          </a:xfrm>
        </p:spPr>
      </p:pic>
    </p:spTree>
    <p:extLst>
      <p:ext uri="{BB962C8B-B14F-4D97-AF65-F5344CB8AC3E}">
        <p14:creationId xmlns:p14="http://schemas.microsoft.com/office/powerpoint/2010/main" val="470835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text&#10;&#10;Description generated with high confidence">
            <a:extLst>
              <a:ext uri="{FF2B5EF4-FFF2-40B4-BE49-F238E27FC236}">
                <a16:creationId xmlns:a16="http://schemas.microsoft.com/office/drawing/2014/main" id="{1A8BB71F-AD30-410D-ACE4-9A51D81A3B7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2815" y="1205015"/>
            <a:ext cx="9086370" cy="4447969"/>
          </a:xfrm>
        </p:spPr>
      </p:pic>
    </p:spTree>
    <p:extLst>
      <p:ext uri="{BB962C8B-B14F-4D97-AF65-F5344CB8AC3E}">
        <p14:creationId xmlns:p14="http://schemas.microsoft.com/office/powerpoint/2010/main" val="1136997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84161B5-5D09-47A2-98CA-899E1CD357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4529" y="1152007"/>
            <a:ext cx="9302942" cy="4553985"/>
          </a:xfrm>
        </p:spPr>
      </p:pic>
    </p:spTree>
    <p:extLst>
      <p:ext uri="{BB962C8B-B14F-4D97-AF65-F5344CB8AC3E}">
        <p14:creationId xmlns:p14="http://schemas.microsoft.com/office/powerpoint/2010/main" val="3133228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screenshot&#10;&#10;Description generated with high confidence">
            <a:extLst>
              <a:ext uri="{FF2B5EF4-FFF2-40B4-BE49-F238E27FC236}">
                <a16:creationId xmlns:a16="http://schemas.microsoft.com/office/drawing/2014/main" id="{115F0075-9180-48DE-8A8D-B0B47431D4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9777" y="1105624"/>
            <a:ext cx="9492445" cy="4646751"/>
          </a:xfrm>
        </p:spPr>
      </p:pic>
    </p:spTree>
    <p:extLst>
      <p:ext uri="{BB962C8B-B14F-4D97-AF65-F5344CB8AC3E}">
        <p14:creationId xmlns:p14="http://schemas.microsoft.com/office/powerpoint/2010/main" val="1315428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661824E-4E4C-4F35-814A-23D427691B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9888" y="1218268"/>
            <a:ext cx="9032224" cy="4421463"/>
          </a:xfrm>
        </p:spPr>
      </p:pic>
    </p:spTree>
    <p:extLst>
      <p:ext uri="{BB962C8B-B14F-4D97-AF65-F5344CB8AC3E}">
        <p14:creationId xmlns:p14="http://schemas.microsoft.com/office/powerpoint/2010/main" val="1397587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screenshot&#10;&#10;Description generated with high confidence">
            <a:extLst>
              <a:ext uri="{FF2B5EF4-FFF2-40B4-BE49-F238E27FC236}">
                <a16:creationId xmlns:a16="http://schemas.microsoft.com/office/drawing/2014/main" id="{13DB6BC5-1737-4F04-B8D2-D0E6187CED4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4912" y="1103243"/>
            <a:ext cx="9502175" cy="4651514"/>
          </a:xfrm>
        </p:spPr>
      </p:pic>
    </p:spTree>
    <p:extLst>
      <p:ext uri="{BB962C8B-B14F-4D97-AF65-F5344CB8AC3E}">
        <p14:creationId xmlns:p14="http://schemas.microsoft.com/office/powerpoint/2010/main" val="4186577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DDC1E06-20CE-4863-BDE8-6670FDE4FE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6849" y="1118877"/>
            <a:ext cx="9438301" cy="4620246"/>
          </a:xfrm>
        </p:spPr>
      </p:pic>
    </p:spTree>
    <p:extLst>
      <p:ext uri="{BB962C8B-B14F-4D97-AF65-F5344CB8AC3E}">
        <p14:creationId xmlns:p14="http://schemas.microsoft.com/office/powerpoint/2010/main" val="3143522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screenshot&#10;&#10;Description generated with very high confidence">
            <a:extLst>
              <a:ext uri="{FF2B5EF4-FFF2-40B4-BE49-F238E27FC236}">
                <a16:creationId xmlns:a16="http://schemas.microsoft.com/office/drawing/2014/main" id="{6EDB5E77-EBA7-422B-BC23-7C089D00E6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4681" y="1108025"/>
            <a:ext cx="9482638" cy="4641950"/>
          </a:xfrm>
        </p:spPr>
      </p:pic>
    </p:spTree>
    <p:extLst>
      <p:ext uri="{BB962C8B-B14F-4D97-AF65-F5344CB8AC3E}">
        <p14:creationId xmlns:p14="http://schemas.microsoft.com/office/powerpoint/2010/main" val="3314084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screenshot&#10;&#10;Description generated with high confidence">
            <a:extLst>
              <a:ext uri="{FF2B5EF4-FFF2-40B4-BE49-F238E27FC236}">
                <a16:creationId xmlns:a16="http://schemas.microsoft.com/office/drawing/2014/main" id="{CC6BF462-4BDD-4680-8883-48AE906867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0031" y="1198758"/>
            <a:ext cx="9111937" cy="4460484"/>
          </a:xfrm>
        </p:spPr>
      </p:pic>
    </p:spTree>
    <p:extLst>
      <p:ext uri="{BB962C8B-B14F-4D97-AF65-F5344CB8AC3E}">
        <p14:creationId xmlns:p14="http://schemas.microsoft.com/office/powerpoint/2010/main" val="1668420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screenshot&#10;&#10;Description generated with very high confidence">
            <a:extLst>
              <a:ext uri="{FF2B5EF4-FFF2-40B4-BE49-F238E27FC236}">
                <a16:creationId xmlns:a16="http://schemas.microsoft.com/office/drawing/2014/main" id="{B746956B-EBE0-43B2-976D-6AE08D678A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5850" y="1142864"/>
            <a:ext cx="9340299" cy="4572272"/>
          </a:xfrm>
        </p:spPr>
      </p:pic>
    </p:spTree>
    <p:extLst>
      <p:ext uri="{BB962C8B-B14F-4D97-AF65-F5344CB8AC3E}">
        <p14:creationId xmlns:p14="http://schemas.microsoft.com/office/powerpoint/2010/main" val="1706999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social media post&#10;&#10;Description generated with very high confidence">
            <a:extLst>
              <a:ext uri="{FF2B5EF4-FFF2-40B4-BE49-F238E27FC236}">
                <a16:creationId xmlns:a16="http://schemas.microsoft.com/office/drawing/2014/main" id="{2B876499-B44D-4DCD-8D71-665F42EB132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6763" y="533400"/>
            <a:ext cx="8698474" cy="5791199"/>
          </a:xfrm>
        </p:spPr>
      </p:pic>
    </p:spTree>
    <p:extLst>
      <p:ext uri="{BB962C8B-B14F-4D97-AF65-F5344CB8AC3E}">
        <p14:creationId xmlns:p14="http://schemas.microsoft.com/office/powerpoint/2010/main" val="4054282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social media post&#10;&#10;Description generated with very high confidence">
            <a:extLst>
              <a:ext uri="{FF2B5EF4-FFF2-40B4-BE49-F238E27FC236}">
                <a16:creationId xmlns:a16="http://schemas.microsoft.com/office/drawing/2014/main" id="{E5BC7304-DE7E-480E-976F-9B8C4941A0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6406" y="593082"/>
            <a:ext cx="8519188" cy="5671835"/>
          </a:xfrm>
        </p:spPr>
      </p:pic>
    </p:spTree>
    <p:extLst>
      <p:ext uri="{BB962C8B-B14F-4D97-AF65-F5344CB8AC3E}">
        <p14:creationId xmlns:p14="http://schemas.microsoft.com/office/powerpoint/2010/main" val="430155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screenshot&#10;&#10;Description generated with very high confidence">
            <a:extLst>
              <a:ext uri="{FF2B5EF4-FFF2-40B4-BE49-F238E27FC236}">
                <a16:creationId xmlns:a16="http://schemas.microsoft.com/office/drawing/2014/main" id="{F40E3CD0-4EF1-4F2E-9F12-3C91951C13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8076" y="1090836"/>
            <a:ext cx="9415847" cy="4676327"/>
          </a:xfrm>
        </p:spPr>
      </p:pic>
    </p:spTree>
    <p:extLst>
      <p:ext uri="{BB962C8B-B14F-4D97-AF65-F5344CB8AC3E}">
        <p14:creationId xmlns:p14="http://schemas.microsoft.com/office/powerpoint/2010/main" val="1935345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48C6BA74-867E-446C-A9E7-80CE044E62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4037" y="2857500"/>
            <a:ext cx="3923926" cy="1143000"/>
          </a:xfrm>
        </p:spPr>
        <p:txBody>
          <a:bodyPr/>
          <a:lstStyle/>
          <a:p>
            <a:pPr algn="ctr"/>
            <a:r>
              <a:rPr lang="en-GB" b="1" dirty="0"/>
              <a:t>Website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3995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77752-ED64-4200-AFC3-D6AC6E0294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Website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6C122E-005D-4E64-A306-ABF734F7CB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https://sharukks-saree.weebly.com/</a:t>
            </a:r>
            <a:r>
              <a:rPr lang="en-GB" dirty="0"/>
              <a:t> </a:t>
            </a:r>
          </a:p>
          <a:p>
            <a:r>
              <a:rPr lang="en-GB" dirty="0"/>
              <a:t>Created by:</a:t>
            </a:r>
          </a:p>
          <a:p>
            <a:r>
              <a:rPr lang="en-GB" dirty="0"/>
              <a:t>Runeba Begum</a:t>
            </a:r>
          </a:p>
          <a:p>
            <a:r>
              <a:rPr lang="en-GB" dirty="0"/>
              <a:t>Khadija Uddin</a:t>
            </a:r>
          </a:p>
          <a:p>
            <a:r>
              <a:rPr lang="en-GB" dirty="0" err="1"/>
              <a:t>Khaleda</a:t>
            </a:r>
            <a:r>
              <a:rPr lang="en-GB" dirty="0"/>
              <a:t> </a:t>
            </a:r>
            <a:r>
              <a:rPr lang="en-GB" dirty="0" err="1"/>
              <a:t>Johura</a:t>
            </a:r>
            <a:endParaRPr lang="en-GB" dirty="0"/>
          </a:p>
          <a:p>
            <a:r>
              <a:rPr lang="en-GB" dirty="0" err="1"/>
              <a:t>Shamima</a:t>
            </a:r>
            <a:r>
              <a:rPr lang="en-GB" dirty="0"/>
              <a:t> Begum</a:t>
            </a:r>
          </a:p>
          <a:p>
            <a:endParaRPr lang="en-GB" dirty="0"/>
          </a:p>
        </p:txBody>
      </p:sp>
      <p:pic>
        <p:nvPicPr>
          <p:cNvPr id="5" name="Picture 4" descr="A person wearing a costume&#10;&#10;Description generated with high confidence">
            <a:extLst>
              <a:ext uri="{FF2B5EF4-FFF2-40B4-BE49-F238E27FC236}">
                <a16:creationId xmlns:a16="http://schemas.microsoft.com/office/drawing/2014/main" id="{65266137-24D4-4D61-9A29-06E62150B8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5846" y="2133600"/>
            <a:ext cx="5501181" cy="4191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4213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48C6BA74-867E-446C-A9E7-80CE044E62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4037" y="2857500"/>
            <a:ext cx="3923926" cy="1143000"/>
          </a:xfrm>
        </p:spPr>
        <p:txBody>
          <a:bodyPr/>
          <a:lstStyle/>
          <a:p>
            <a:pPr algn="ctr"/>
            <a:r>
              <a:rPr lang="en-GB" b="1" dirty="0"/>
              <a:t>Thank you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7087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Vertical and Horizontal design template">
  <a:themeElements>
    <a:clrScheme name="Violet II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 dirty="0"/>
        </a:defPPr>
      </a:lstStyle>
      <a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Vertical and horizontal design slides.potx" id="{7E307492-4344-40EC-954C-E30551E95991}" vid="{493C3130-E1FA-416B-8465-D41FAD56C1B7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55</Words>
  <Application>Microsoft Office PowerPoint</Application>
  <PresentationFormat>Widescreen</PresentationFormat>
  <Paragraphs>22</Paragraphs>
  <Slides>23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굴림</vt:lpstr>
      <vt:lpstr>Arial</vt:lpstr>
      <vt:lpstr>Calibri</vt:lpstr>
      <vt:lpstr>Calibri Light</vt:lpstr>
      <vt:lpstr>Century Gothic</vt:lpstr>
      <vt:lpstr>Office Theme</vt:lpstr>
      <vt:lpstr>1_Vertical and Horizontal design template</vt:lpstr>
      <vt:lpstr>Sha’Rukh Saree Fashion</vt:lpstr>
      <vt:lpstr>Team Members</vt:lpstr>
      <vt:lpstr>Questionnaire </vt:lpstr>
      <vt:lpstr>Questionnaire </vt:lpstr>
      <vt:lpstr>Responses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Website </vt:lpstr>
      <vt:lpstr>Website</vt:lpstr>
      <vt:lpstr>Thank you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Sha’Rukh Saree Fashion</dc:title>
  <dc:creator>Sαнιfα вєgυм</dc:creator>
  <cp:lastModifiedBy>Sαнιfα вєgυм</cp:lastModifiedBy>
  <cp:revision>6</cp:revision>
  <dcterms:created xsi:type="dcterms:W3CDTF">2018-07-12T00:59:28Z</dcterms:created>
  <dcterms:modified xsi:type="dcterms:W3CDTF">2018-07-12T23:21:29Z</dcterms:modified>
</cp:coreProperties>
</file>