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0AAFCF-20D5-3446-B4BB-38DC995166E5}" v="2" dt="2026-05-13T14:54:52.3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785"/>
    <p:restoredTop sz="94668"/>
  </p:normalViewPr>
  <p:slideViewPr>
    <p:cSldViewPr snapToGrid="0">
      <p:cViewPr varScale="1">
        <p:scale>
          <a:sx n="57" d="100"/>
          <a:sy n="57" d="100"/>
        </p:scale>
        <p:origin x="168" y="17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thin Purton (2406302)" userId="f4c371e3-3285-4065-9c7e-cd7a8337e07f" providerId="ADAL" clId="{123D129C-6D8C-5A1F-98B1-C37DB83230E0}"/>
    <pc:docChg chg="undo custSel modSld">
      <pc:chgData name="Gethin Purton (2406302)" userId="f4c371e3-3285-4065-9c7e-cd7a8337e07f" providerId="ADAL" clId="{123D129C-6D8C-5A1F-98B1-C37DB83230E0}" dt="2026-05-13T15:00:36.228" v="80" actId="20577"/>
      <pc:docMkLst>
        <pc:docMk/>
      </pc:docMkLst>
      <pc:sldChg chg="modSp mod">
        <pc:chgData name="Gethin Purton (2406302)" userId="f4c371e3-3285-4065-9c7e-cd7a8337e07f" providerId="ADAL" clId="{123D129C-6D8C-5A1F-98B1-C37DB83230E0}" dt="2026-05-13T15:00:02.400" v="79" actId="20577"/>
        <pc:sldMkLst>
          <pc:docMk/>
          <pc:sldMk cId="682900666" sldId="256"/>
        </pc:sldMkLst>
        <pc:graphicFrameChg chg="modGraphic">
          <ac:chgData name="Gethin Purton (2406302)" userId="f4c371e3-3285-4065-9c7e-cd7a8337e07f" providerId="ADAL" clId="{123D129C-6D8C-5A1F-98B1-C37DB83230E0}" dt="2026-05-13T15:00:02.400" v="79" actId="20577"/>
          <ac:graphicFrameMkLst>
            <pc:docMk/>
            <pc:sldMk cId="682900666" sldId="256"/>
            <ac:graphicFrameMk id="8" creationId="{50E9C05E-52EC-8B61-FC52-A1F8A618840B}"/>
          </ac:graphicFrameMkLst>
        </pc:graphicFrameChg>
      </pc:sldChg>
      <pc:sldChg chg="modSp mod">
        <pc:chgData name="Gethin Purton (2406302)" userId="f4c371e3-3285-4065-9c7e-cd7a8337e07f" providerId="ADAL" clId="{123D129C-6D8C-5A1F-98B1-C37DB83230E0}" dt="2026-05-13T15:00:36.228" v="80" actId="20577"/>
        <pc:sldMkLst>
          <pc:docMk/>
          <pc:sldMk cId="2501156640" sldId="257"/>
        </pc:sldMkLst>
        <pc:spChg chg="mod">
          <ac:chgData name="Gethin Purton (2406302)" userId="f4c371e3-3285-4065-9c7e-cd7a8337e07f" providerId="ADAL" clId="{123D129C-6D8C-5A1F-98B1-C37DB83230E0}" dt="2026-05-13T15:00:36.228" v="80" actId="20577"/>
          <ac:spMkLst>
            <pc:docMk/>
            <pc:sldMk cId="2501156640" sldId="257"/>
            <ac:spMk id="4" creationId="{F6581694-9CEF-F41B-977C-55DE3BA8BAD7}"/>
          </ac:spMkLst>
        </pc:spChg>
      </pc:sldChg>
      <pc:sldChg chg="addSp delSp modSp mod setBg">
        <pc:chgData name="Gethin Purton (2406302)" userId="f4c371e3-3285-4065-9c7e-cd7a8337e07f" providerId="ADAL" clId="{123D129C-6D8C-5A1F-98B1-C37DB83230E0}" dt="2026-05-13T14:54:44.504" v="72" actId="26606"/>
        <pc:sldMkLst>
          <pc:docMk/>
          <pc:sldMk cId="2211328255" sldId="258"/>
        </pc:sldMkLst>
        <pc:spChg chg="mod">
          <ac:chgData name="Gethin Purton (2406302)" userId="f4c371e3-3285-4065-9c7e-cd7a8337e07f" providerId="ADAL" clId="{123D129C-6D8C-5A1F-98B1-C37DB83230E0}" dt="2026-05-13T14:54:44.492" v="71" actId="26606"/>
          <ac:spMkLst>
            <pc:docMk/>
            <pc:sldMk cId="2211328255" sldId="258"/>
            <ac:spMk id="2" creationId="{F9C66FF6-07B1-D265-712B-003930784AB9}"/>
          </ac:spMkLst>
        </pc:spChg>
        <pc:spChg chg="add del">
          <ac:chgData name="Gethin Purton (2406302)" userId="f4c371e3-3285-4065-9c7e-cd7a8337e07f" providerId="ADAL" clId="{123D129C-6D8C-5A1F-98B1-C37DB83230E0}" dt="2026-05-13T14:54:44.504" v="72" actId="26606"/>
          <ac:spMkLst>
            <pc:docMk/>
            <pc:sldMk cId="2211328255" sldId="258"/>
            <ac:spMk id="3" creationId="{6AD896D3-B9F1-0CA1-21A6-85056E9662C1}"/>
          </ac:spMkLst>
        </pc:spChg>
        <pc:spChg chg="add del">
          <ac:chgData name="Gethin Purton (2406302)" userId="f4c371e3-3285-4065-9c7e-cd7a8337e07f" providerId="ADAL" clId="{123D129C-6D8C-5A1F-98B1-C37DB83230E0}" dt="2026-05-13T14:54:44.492" v="71" actId="26606"/>
          <ac:spMkLst>
            <pc:docMk/>
            <pc:sldMk cId="2211328255" sldId="258"/>
            <ac:spMk id="9" creationId="{06204E07-6F63-4D3E-B413-652FC095AB79}"/>
          </ac:spMkLst>
        </pc:spChg>
        <pc:spChg chg="add del">
          <ac:chgData name="Gethin Purton (2406302)" userId="f4c371e3-3285-4065-9c7e-cd7a8337e07f" providerId="ADAL" clId="{123D129C-6D8C-5A1F-98B1-C37DB83230E0}" dt="2026-05-13T14:54:44.492" v="71" actId="26606"/>
          <ac:spMkLst>
            <pc:docMk/>
            <pc:sldMk cId="2211328255" sldId="258"/>
            <ac:spMk id="11" creationId="{1A2C2B4C-DD5B-4BFB-A18E-0E2FA0125E1C}"/>
          </ac:spMkLst>
        </pc:spChg>
        <pc:graphicFrameChg chg="add del">
          <ac:chgData name="Gethin Purton (2406302)" userId="f4c371e3-3285-4065-9c7e-cd7a8337e07f" providerId="ADAL" clId="{123D129C-6D8C-5A1F-98B1-C37DB83230E0}" dt="2026-05-13T14:54:44.492" v="71" actId="26606"/>
          <ac:graphicFrameMkLst>
            <pc:docMk/>
            <pc:sldMk cId="2211328255" sldId="258"/>
            <ac:graphicFrameMk id="5" creationId="{06D2A613-7E0D-EBC1-5D40-5CA8D800F59C}"/>
          </ac:graphicFrameMkLst>
        </pc:graphicFrameChg>
        <pc:graphicFrameChg chg="add">
          <ac:chgData name="Gethin Purton (2406302)" userId="f4c371e3-3285-4065-9c7e-cd7a8337e07f" providerId="ADAL" clId="{123D129C-6D8C-5A1F-98B1-C37DB83230E0}" dt="2026-05-13T14:54:44.504" v="72" actId="26606"/>
          <ac:graphicFrameMkLst>
            <pc:docMk/>
            <pc:sldMk cId="2211328255" sldId="258"/>
            <ac:graphicFrameMk id="13" creationId="{60F88E58-7DF6-6D21-B096-B7C8D2802D34}"/>
          </ac:graphicFrameMkLst>
        </pc:graphicFrameChg>
      </pc:sldChg>
      <pc:sldChg chg="addSp modSp mod setBg">
        <pc:chgData name="Gethin Purton (2406302)" userId="f4c371e3-3285-4065-9c7e-cd7a8337e07f" providerId="ADAL" clId="{123D129C-6D8C-5A1F-98B1-C37DB83230E0}" dt="2026-05-13T14:53:33.119" v="66" actId="26606"/>
        <pc:sldMkLst>
          <pc:docMk/>
          <pc:sldMk cId="3163624413" sldId="260"/>
        </pc:sldMkLst>
        <pc:spChg chg="mod">
          <ac:chgData name="Gethin Purton (2406302)" userId="f4c371e3-3285-4065-9c7e-cd7a8337e07f" providerId="ADAL" clId="{123D129C-6D8C-5A1F-98B1-C37DB83230E0}" dt="2026-05-13T14:53:33.119" v="66" actId="26606"/>
          <ac:spMkLst>
            <pc:docMk/>
            <pc:sldMk cId="3163624413" sldId="260"/>
            <ac:spMk id="2" creationId="{25A3CEF0-6F96-0941-9F86-8A0DE0692ADA}"/>
          </ac:spMkLst>
        </pc:spChg>
        <pc:spChg chg="mod">
          <ac:chgData name="Gethin Purton (2406302)" userId="f4c371e3-3285-4065-9c7e-cd7a8337e07f" providerId="ADAL" clId="{123D129C-6D8C-5A1F-98B1-C37DB83230E0}" dt="2026-05-13T14:53:33.119" v="66" actId="26606"/>
          <ac:spMkLst>
            <pc:docMk/>
            <pc:sldMk cId="3163624413" sldId="260"/>
            <ac:spMk id="3" creationId="{3906F008-DDC2-AB01-3AC7-AB6E9ECB790E}"/>
          </ac:spMkLst>
        </pc:spChg>
        <pc:spChg chg="add">
          <ac:chgData name="Gethin Purton (2406302)" userId="f4c371e3-3285-4065-9c7e-cd7a8337e07f" providerId="ADAL" clId="{123D129C-6D8C-5A1F-98B1-C37DB83230E0}" dt="2026-05-13T14:53:33.119" v="66" actId="26606"/>
          <ac:spMkLst>
            <pc:docMk/>
            <pc:sldMk cId="3163624413" sldId="260"/>
            <ac:spMk id="10" creationId="{DA1766D0-745A-4921-A68E-56642A6508CF}"/>
          </ac:spMkLst>
        </pc:spChg>
        <pc:spChg chg="add">
          <ac:chgData name="Gethin Purton (2406302)" userId="f4c371e3-3285-4065-9c7e-cd7a8337e07f" providerId="ADAL" clId="{123D129C-6D8C-5A1F-98B1-C37DB83230E0}" dt="2026-05-13T14:53:33.119" v="66" actId="26606"/>
          <ac:spMkLst>
            <pc:docMk/>
            <pc:sldMk cId="3163624413" sldId="260"/>
            <ac:spMk id="12" creationId="{583F1E3F-D7BF-4DB5-8016-70B9E385E338}"/>
          </ac:spMkLst>
        </pc:spChg>
        <pc:spChg chg="add">
          <ac:chgData name="Gethin Purton (2406302)" userId="f4c371e3-3285-4065-9c7e-cd7a8337e07f" providerId="ADAL" clId="{123D129C-6D8C-5A1F-98B1-C37DB83230E0}" dt="2026-05-13T14:53:33.119" v="66" actId="26606"/>
          <ac:spMkLst>
            <pc:docMk/>
            <pc:sldMk cId="3163624413" sldId="260"/>
            <ac:spMk id="14" creationId="{DD0D3E7A-8DF6-4A78-A03C-86AD697468BE}"/>
          </ac:spMkLst>
        </pc:spChg>
        <pc:picChg chg="add mod">
          <ac:chgData name="Gethin Purton (2406302)" userId="f4c371e3-3285-4065-9c7e-cd7a8337e07f" providerId="ADAL" clId="{123D129C-6D8C-5A1F-98B1-C37DB83230E0}" dt="2026-05-13T14:53:33.119" v="66" actId="26606"/>
          <ac:picMkLst>
            <pc:docMk/>
            <pc:sldMk cId="3163624413" sldId="260"/>
            <ac:picMk id="5" creationId="{FDAAD46F-03CB-3D6F-BCB8-9C54BC7BBA49}"/>
          </ac:picMkLst>
        </pc:picChg>
      </pc:sldChg>
      <pc:sldChg chg="addSp delSp modSp mod setBg">
        <pc:chgData name="Gethin Purton (2406302)" userId="f4c371e3-3285-4065-9c7e-cd7a8337e07f" providerId="ADAL" clId="{123D129C-6D8C-5A1F-98B1-C37DB83230E0}" dt="2026-05-13T14:55:20.011" v="78" actId="26606"/>
        <pc:sldMkLst>
          <pc:docMk/>
          <pc:sldMk cId="3924122427" sldId="261"/>
        </pc:sldMkLst>
        <pc:spChg chg="mod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2" creationId="{B26454DB-F95A-31B7-278B-E59B115D1356}"/>
          </ac:spMkLst>
        </pc:spChg>
        <pc:spChg chg="add del mod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3" creationId="{17E2162C-562E-C5CE-0EE0-193DA670944C}"/>
          </ac:spMkLst>
        </pc:spChg>
        <pc:spChg chg="add del mod">
          <ac:chgData name="Gethin Purton (2406302)" userId="f4c371e3-3285-4065-9c7e-cd7a8337e07f" providerId="ADAL" clId="{123D129C-6D8C-5A1F-98B1-C37DB83230E0}" dt="2026-05-13T14:54:55.598" v="75"/>
          <ac:spMkLst>
            <pc:docMk/>
            <pc:sldMk cId="3924122427" sldId="261"/>
            <ac:spMk id="4" creationId="{0F18388C-4A7A-B6C8-7BF0-BFCC46797C9C}"/>
          </ac:spMkLst>
        </pc:spChg>
        <pc:spChg chg="add del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9" creationId="{E9FF3597-294D-4BCC-9A3B-F73618BFB5ED}"/>
          </ac:spMkLst>
        </pc:spChg>
        <pc:spChg chg="add del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11" creationId="{FA95A814-33CD-4A6C-8F2B-378289DBB988}"/>
          </ac:spMkLst>
        </pc:spChg>
        <pc:spChg chg="add del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13" creationId="{E579214A-A9B1-4E84-BF32-CA24669E09B8}"/>
          </ac:spMkLst>
        </pc:spChg>
        <pc:spChg chg="add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17" creationId="{17E2162C-562E-C5CE-0EE0-193DA670944C}"/>
          </ac:spMkLst>
        </pc:spChg>
        <pc:spChg chg="add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18" creationId="{30901EA4-6CA0-4A64-939C-F76E88D155AA}"/>
          </ac:spMkLst>
        </pc:spChg>
        <pc:spChg chg="add">
          <ac:chgData name="Gethin Purton (2406302)" userId="f4c371e3-3285-4065-9c7e-cd7a8337e07f" providerId="ADAL" clId="{123D129C-6D8C-5A1F-98B1-C37DB83230E0}" dt="2026-05-13T14:55:20.011" v="78" actId="26606"/>
          <ac:spMkLst>
            <pc:docMk/>
            <pc:sldMk cId="3924122427" sldId="261"/>
            <ac:spMk id="20" creationId="{7E3B2BA1-50FC-4574-838F-AB0B5B93B91D}"/>
          </ac:spMkLst>
        </pc:spChg>
        <pc:graphicFrameChg chg="add del">
          <ac:chgData name="Gethin Purton (2406302)" userId="f4c371e3-3285-4065-9c7e-cd7a8337e07f" providerId="ADAL" clId="{123D129C-6D8C-5A1F-98B1-C37DB83230E0}" dt="2026-05-13T14:55:20.006" v="77" actId="26606"/>
          <ac:graphicFrameMkLst>
            <pc:docMk/>
            <pc:sldMk cId="3924122427" sldId="261"/>
            <ac:graphicFrameMk id="15" creationId="{3B39F057-EB71-9757-3245-DB02A175153A}"/>
          </ac:graphicFrameMkLst>
        </pc:graphicFrameChg>
        <pc:picChg chg="add mod">
          <ac:chgData name="Gethin Purton (2406302)" userId="f4c371e3-3285-4065-9c7e-cd7a8337e07f" providerId="ADAL" clId="{123D129C-6D8C-5A1F-98B1-C37DB83230E0}" dt="2026-05-13T14:55:20.011" v="78" actId="26606"/>
          <ac:picMkLst>
            <pc:docMk/>
            <pc:sldMk cId="3924122427" sldId="261"/>
            <ac:picMk id="5" creationId="{F54CA008-74D1-EA85-AD5F-A15D16253AF2}"/>
          </ac:picMkLst>
        </pc:picChg>
      </pc:sldChg>
      <pc:sldChg chg="modSp mod">
        <pc:chgData name="Gethin Purton (2406302)" userId="f4c371e3-3285-4065-9c7e-cd7a8337e07f" providerId="ADAL" clId="{123D129C-6D8C-5A1F-98B1-C37DB83230E0}" dt="2026-05-13T14:50:59.478" v="31" actId="20577"/>
        <pc:sldMkLst>
          <pc:docMk/>
          <pc:sldMk cId="1571767842" sldId="262"/>
        </pc:sldMkLst>
        <pc:spChg chg="mod">
          <ac:chgData name="Gethin Purton (2406302)" userId="f4c371e3-3285-4065-9c7e-cd7a8337e07f" providerId="ADAL" clId="{123D129C-6D8C-5A1F-98B1-C37DB83230E0}" dt="2026-05-13T14:50:59.478" v="31" actId="20577"/>
          <ac:spMkLst>
            <pc:docMk/>
            <pc:sldMk cId="1571767842" sldId="262"/>
            <ac:spMk id="3" creationId="{C7AA03A5-A3CF-F9AB-0659-72565CBEDB3E}"/>
          </ac:spMkLst>
        </pc:spChg>
      </pc:sldChg>
      <pc:sldChg chg="addSp delSp mod">
        <pc:chgData name="Gethin Purton (2406302)" userId="f4c371e3-3285-4065-9c7e-cd7a8337e07f" providerId="ADAL" clId="{123D129C-6D8C-5A1F-98B1-C37DB83230E0}" dt="2026-05-13T14:54:21.642" v="69" actId="26606"/>
        <pc:sldMkLst>
          <pc:docMk/>
          <pc:sldMk cId="2630253494" sldId="263"/>
        </pc:sldMkLst>
        <pc:spChg chg="del">
          <ac:chgData name="Gethin Purton (2406302)" userId="f4c371e3-3285-4065-9c7e-cd7a8337e07f" providerId="ADAL" clId="{123D129C-6D8C-5A1F-98B1-C37DB83230E0}" dt="2026-05-13T14:54:21.642" v="69" actId="26606"/>
          <ac:spMkLst>
            <pc:docMk/>
            <pc:sldMk cId="2630253494" sldId="263"/>
            <ac:spMk id="3" creationId="{72558633-B95D-B905-545D-81E3A4B95394}"/>
          </ac:spMkLst>
        </pc:spChg>
        <pc:graphicFrameChg chg="add">
          <ac:chgData name="Gethin Purton (2406302)" userId="f4c371e3-3285-4065-9c7e-cd7a8337e07f" providerId="ADAL" clId="{123D129C-6D8C-5A1F-98B1-C37DB83230E0}" dt="2026-05-13T14:54:21.642" v="69" actId="26606"/>
          <ac:graphicFrameMkLst>
            <pc:docMk/>
            <pc:sldMk cId="2630253494" sldId="263"/>
            <ac:graphicFrameMk id="5" creationId="{BCA63A7B-6554-99B6-1B5F-D5C954C3D411}"/>
          </ac:graphicFrameMkLst>
        </pc:graphicFrameChg>
      </pc:sldChg>
      <pc:sldChg chg="addSp delSp modSp mod">
        <pc:chgData name="Gethin Purton (2406302)" userId="f4c371e3-3285-4065-9c7e-cd7a8337e07f" providerId="ADAL" clId="{123D129C-6D8C-5A1F-98B1-C37DB83230E0}" dt="2026-05-13T14:54:08.362" v="68" actId="26606"/>
        <pc:sldMkLst>
          <pc:docMk/>
          <pc:sldMk cId="416276220" sldId="264"/>
        </pc:sldMkLst>
        <pc:spChg chg="del mod">
          <ac:chgData name="Gethin Purton (2406302)" userId="f4c371e3-3285-4065-9c7e-cd7a8337e07f" providerId="ADAL" clId="{123D129C-6D8C-5A1F-98B1-C37DB83230E0}" dt="2026-05-13T14:54:08.362" v="68" actId="26606"/>
          <ac:spMkLst>
            <pc:docMk/>
            <pc:sldMk cId="416276220" sldId="264"/>
            <ac:spMk id="3" creationId="{48FADD5B-CE0B-45FD-A6E0-873E34C80A81}"/>
          </ac:spMkLst>
        </pc:spChg>
        <pc:graphicFrameChg chg="add">
          <ac:chgData name="Gethin Purton (2406302)" userId="f4c371e3-3285-4065-9c7e-cd7a8337e07f" providerId="ADAL" clId="{123D129C-6D8C-5A1F-98B1-C37DB83230E0}" dt="2026-05-13T14:54:08.362" v="68" actId="26606"/>
          <ac:graphicFrameMkLst>
            <pc:docMk/>
            <pc:sldMk cId="416276220" sldId="264"/>
            <ac:graphicFrameMk id="5" creationId="{7370FF7E-4140-4257-8105-01C67093A86F}"/>
          </ac:graphicFrameMkLst>
        </pc:graphicFrameChg>
      </pc:sldChg>
      <pc:sldChg chg="modSp mod">
        <pc:chgData name="Gethin Purton (2406302)" userId="f4c371e3-3285-4065-9c7e-cd7a8337e07f" providerId="ADAL" clId="{123D129C-6D8C-5A1F-98B1-C37DB83230E0}" dt="2026-05-13T14:52:29.437" v="64" actId="20577"/>
        <pc:sldMkLst>
          <pc:docMk/>
          <pc:sldMk cId="3736299538" sldId="265"/>
        </pc:sldMkLst>
        <pc:spChg chg="mod">
          <ac:chgData name="Gethin Purton (2406302)" userId="f4c371e3-3285-4065-9c7e-cd7a8337e07f" providerId="ADAL" clId="{123D129C-6D8C-5A1F-98B1-C37DB83230E0}" dt="2026-05-13T14:52:29.437" v="64" actId="20577"/>
          <ac:spMkLst>
            <pc:docMk/>
            <pc:sldMk cId="3736299538" sldId="265"/>
            <ac:spMk id="3" creationId="{D093D67E-DED2-F973-B0A4-8DDD470F9FE3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2.svg"/><Relationship Id="rId5" Type="http://schemas.openxmlformats.org/officeDocument/2006/relationships/image" Target="../media/image6.sv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2.svg"/><Relationship Id="rId5" Type="http://schemas.openxmlformats.org/officeDocument/2006/relationships/image" Target="../media/image6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09DBD4-2F08-4F79-9FB3-80576547D30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6D049E1-8389-42E5-8427-7D532BB8D79D}">
      <dgm:prSet/>
      <dgm:spPr/>
      <dgm:t>
        <a:bodyPr/>
        <a:lstStyle/>
        <a:p>
          <a:r>
            <a:rPr lang="en-US"/>
            <a:t>Hybrid working</a:t>
          </a:r>
        </a:p>
      </dgm:t>
    </dgm:pt>
    <dgm:pt modelId="{EAD24056-8F6A-44CC-95F8-B70A4F9246CB}" type="parTrans" cxnId="{10E6BAE5-09F9-47D3-8EF8-962F358C176C}">
      <dgm:prSet/>
      <dgm:spPr/>
      <dgm:t>
        <a:bodyPr/>
        <a:lstStyle/>
        <a:p>
          <a:endParaRPr lang="en-US"/>
        </a:p>
      </dgm:t>
    </dgm:pt>
    <dgm:pt modelId="{DAB3834E-A76D-46B6-8A54-250423A0BCB6}" type="sibTrans" cxnId="{10E6BAE5-09F9-47D3-8EF8-962F358C176C}">
      <dgm:prSet/>
      <dgm:spPr/>
      <dgm:t>
        <a:bodyPr/>
        <a:lstStyle/>
        <a:p>
          <a:endParaRPr lang="en-US"/>
        </a:p>
      </dgm:t>
    </dgm:pt>
    <dgm:pt modelId="{B15B599B-C48A-4B2A-9F0B-3A2286754237}">
      <dgm:prSet/>
      <dgm:spPr/>
      <dgm:t>
        <a:bodyPr/>
        <a:lstStyle/>
        <a:p>
          <a:r>
            <a:rPr lang="en-US"/>
            <a:t>Cloud reliance</a:t>
          </a:r>
        </a:p>
      </dgm:t>
    </dgm:pt>
    <dgm:pt modelId="{4A7C44C1-0151-4CE0-AC7F-C37FDB1CAAB8}" type="parTrans" cxnId="{FA697539-B995-4276-8EB7-8B889F253C73}">
      <dgm:prSet/>
      <dgm:spPr/>
      <dgm:t>
        <a:bodyPr/>
        <a:lstStyle/>
        <a:p>
          <a:endParaRPr lang="en-US"/>
        </a:p>
      </dgm:t>
    </dgm:pt>
    <dgm:pt modelId="{DF14318D-6A3B-4190-A279-5742530F8A2B}" type="sibTrans" cxnId="{FA697539-B995-4276-8EB7-8B889F253C73}">
      <dgm:prSet/>
      <dgm:spPr/>
      <dgm:t>
        <a:bodyPr/>
        <a:lstStyle/>
        <a:p>
          <a:endParaRPr lang="en-US"/>
        </a:p>
      </dgm:t>
    </dgm:pt>
    <dgm:pt modelId="{165AB9C4-3110-4EA0-AC85-BCDDE76B2D82}">
      <dgm:prSet/>
      <dgm:spPr/>
      <dgm:t>
        <a:bodyPr/>
        <a:lstStyle/>
        <a:p>
          <a:r>
            <a:rPr lang="en-US"/>
            <a:t>Customer data</a:t>
          </a:r>
        </a:p>
      </dgm:t>
    </dgm:pt>
    <dgm:pt modelId="{BBD44437-7E4C-44D4-AA35-32183E143692}" type="parTrans" cxnId="{1F67F910-6D11-4F34-B46D-0988A5B71829}">
      <dgm:prSet/>
      <dgm:spPr/>
      <dgm:t>
        <a:bodyPr/>
        <a:lstStyle/>
        <a:p>
          <a:endParaRPr lang="en-US"/>
        </a:p>
      </dgm:t>
    </dgm:pt>
    <dgm:pt modelId="{582FC4C4-DD62-4BBB-B5EE-DC94E674FFDD}" type="sibTrans" cxnId="{1F67F910-6D11-4F34-B46D-0988A5B71829}">
      <dgm:prSet/>
      <dgm:spPr/>
      <dgm:t>
        <a:bodyPr/>
        <a:lstStyle/>
        <a:p>
          <a:endParaRPr lang="en-US"/>
        </a:p>
      </dgm:t>
    </dgm:pt>
    <dgm:pt modelId="{39249BBE-81D5-4F18-ABA3-409D9442A187}">
      <dgm:prSet/>
      <dgm:spPr/>
      <dgm:t>
        <a:bodyPr/>
        <a:lstStyle/>
        <a:p>
          <a:r>
            <a:rPr lang="en-US"/>
            <a:t>Financial targeting</a:t>
          </a:r>
        </a:p>
      </dgm:t>
    </dgm:pt>
    <dgm:pt modelId="{45DAFCDF-A083-4484-BC4F-F0EC876C30BD}" type="parTrans" cxnId="{31E0885A-9E25-49D1-9D74-D83B2F715B8B}">
      <dgm:prSet/>
      <dgm:spPr/>
      <dgm:t>
        <a:bodyPr/>
        <a:lstStyle/>
        <a:p>
          <a:endParaRPr lang="en-US"/>
        </a:p>
      </dgm:t>
    </dgm:pt>
    <dgm:pt modelId="{F887668C-DDF8-4877-81FA-3665AE8EC88D}" type="sibTrans" cxnId="{31E0885A-9E25-49D1-9D74-D83B2F715B8B}">
      <dgm:prSet/>
      <dgm:spPr/>
      <dgm:t>
        <a:bodyPr/>
        <a:lstStyle/>
        <a:p>
          <a:endParaRPr lang="en-US"/>
        </a:p>
      </dgm:t>
    </dgm:pt>
    <dgm:pt modelId="{2BA03768-753A-2147-9814-B6B99D8E833C}" type="pres">
      <dgm:prSet presAssocID="{D909DBD4-2F08-4F79-9FB3-80576547D3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CE9B91-2049-2443-A80D-84FE6F36FF4E}" type="pres">
      <dgm:prSet presAssocID="{F6D049E1-8389-42E5-8427-7D532BB8D79D}" presName="hierRoot1" presStyleCnt="0"/>
      <dgm:spPr/>
    </dgm:pt>
    <dgm:pt modelId="{3D3AE418-D45E-2D40-B98A-32B8DF9BCFF4}" type="pres">
      <dgm:prSet presAssocID="{F6D049E1-8389-42E5-8427-7D532BB8D79D}" presName="composite" presStyleCnt="0"/>
      <dgm:spPr/>
    </dgm:pt>
    <dgm:pt modelId="{10010E5A-1841-0A48-ADEA-B8E263141DF0}" type="pres">
      <dgm:prSet presAssocID="{F6D049E1-8389-42E5-8427-7D532BB8D79D}" presName="background" presStyleLbl="node0" presStyleIdx="0" presStyleCnt="4"/>
      <dgm:spPr/>
    </dgm:pt>
    <dgm:pt modelId="{1C5F8050-5BDE-674B-8C50-136053355F51}" type="pres">
      <dgm:prSet presAssocID="{F6D049E1-8389-42E5-8427-7D532BB8D79D}" presName="text" presStyleLbl="fgAcc0" presStyleIdx="0" presStyleCnt="4">
        <dgm:presLayoutVars>
          <dgm:chPref val="3"/>
        </dgm:presLayoutVars>
      </dgm:prSet>
      <dgm:spPr/>
    </dgm:pt>
    <dgm:pt modelId="{3038E771-E308-E14D-A41C-39A8474E4D0E}" type="pres">
      <dgm:prSet presAssocID="{F6D049E1-8389-42E5-8427-7D532BB8D79D}" presName="hierChild2" presStyleCnt="0"/>
      <dgm:spPr/>
    </dgm:pt>
    <dgm:pt modelId="{3C66C21A-3AB0-8A43-BDD8-202AB9EBA59D}" type="pres">
      <dgm:prSet presAssocID="{B15B599B-C48A-4B2A-9F0B-3A2286754237}" presName="hierRoot1" presStyleCnt="0"/>
      <dgm:spPr/>
    </dgm:pt>
    <dgm:pt modelId="{CA5D94AE-FC3B-114F-9E77-90C44E9FF666}" type="pres">
      <dgm:prSet presAssocID="{B15B599B-C48A-4B2A-9F0B-3A2286754237}" presName="composite" presStyleCnt="0"/>
      <dgm:spPr/>
    </dgm:pt>
    <dgm:pt modelId="{866D9089-07D0-EF4A-B1D8-42D7EEB6BBC9}" type="pres">
      <dgm:prSet presAssocID="{B15B599B-C48A-4B2A-9F0B-3A2286754237}" presName="background" presStyleLbl="node0" presStyleIdx="1" presStyleCnt="4"/>
      <dgm:spPr/>
    </dgm:pt>
    <dgm:pt modelId="{222B9E2F-88DE-0045-810F-51AAD0AF3BC8}" type="pres">
      <dgm:prSet presAssocID="{B15B599B-C48A-4B2A-9F0B-3A2286754237}" presName="text" presStyleLbl="fgAcc0" presStyleIdx="1" presStyleCnt="4">
        <dgm:presLayoutVars>
          <dgm:chPref val="3"/>
        </dgm:presLayoutVars>
      </dgm:prSet>
      <dgm:spPr/>
    </dgm:pt>
    <dgm:pt modelId="{92606A69-B940-6F49-96EE-B3DEBEFBA4E3}" type="pres">
      <dgm:prSet presAssocID="{B15B599B-C48A-4B2A-9F0B-3A2286754237}" presName="hierChild2" presStyleCnt="0"/>
      <dgm:spPr/>
    </dgm:pt>
    <dgm:pt modelId="{5AF723DF-C2C8-A842-A9F8-533836C391D2}" type="pres">
      <dgm:prSet presAssocID="{165AB9C4-3110-4EA0-AC85-BCDDE76B2D82}" presName="hierRoot1" presStyleCnt="0"/>
      <dgm:spPr/>
    </dgm:pt>
    <dgm:pt modelId="{EFA59192-0279-2B44-94DD-7C6A0395F4EA}" type="pres">
      <dgm:prSet presAssocID="{165AB9C4-3110-4EA0-AC85-BCDDE76B2D82}" presName="composite" presStyleCnt="0"/>
      <dgm:spPr/>
    </dgm:pt>
    <dgm:pt modelId="{E514CE79-7909-0046-9911-6EE559A47182}" type="pres">
      <dgm:prSet presAssocID="{165AB9C4-3110-4EA0-AC85-BCDDE76B2D82}" presName="background" presStyleLbl="node0" presStyleIdx="2" presStyleCnt="4"/>
      <dgm:spPr/>
    </dgm:pt>
    <dgm:pt modelId="{B25C609F-43B5-2B47-963E-7CB9DB3C2F46}" type="pres">
      <dgm:prSet presAssocID="{165AB9C4-3110-4EA0-AC85-BCDDE76B2D82}" presName="text" presStyleLbl="fgAcc0" presStyleIdx="2" presStyleCnt="4">
        <dgm:presLayoutVars>
          <dgm:chPref val="3"/>
        </dgm:presLayoutVars>
      </dgm:prSet>
      <dgm:spPr/>
    </dgm:pt>
    <dgm:pt modelId="{85B4FF8F-3571-5944-B0B1-61B363A1F51A}" type="pres">
      <dgm:prSet presAssocID="{165AB9C4-3110-4EA0-AC85-BCDDE76B2D82}" presName="hierChild2" presStyleCnt="0"/>
      <dgm:spPr/>
    </dgm:pt>
    <dgm:pt modelId="{8BD9192B-D29B-3849-B961-D1089A9B384A}" type="pres">
      <dgm:prSet presAssocID="{39249BBE-81D5-4F18-ABA3-409D9442A187}" presName="hierRoot1" presStyleCnt="0"/>
      <dgm:spPr/>
    </dgm:pt>
    <dgm:pt modelId="{4D649F6E-BE72-8D46-9403-660FEA5D03D1}" type="pres">
      <dgm:prSet presAssocID="{39249BBE-81D5-4F18-ABA3-409D9442A187}" presName="composite" presStyleCnt="0"/>
      <dgm:spPr/>
    </dgm:pt>
    <dgm:pt modelId="{04118BCD-078C-4B4E-A271-A93580F50D24}" type="pres">
      <dgm:prSet presAssocID="{39249BBE-81D5-4F18-ABA3-409D9442A187}" presName="background" presStyleLbl="node0" presStyleIdx="3" presStyleCnt="4"/>
      <dgm:spPr/>
    </dgm:pt>
    <dgm:pt modelId="{211E14AF-1F22-064F-A228-E9DD7AE467C3}" type="pres">
      <dgm:prSet presAssocID="{39249BBE-81D5-4F18-ABA3-409D9442A187}" presName="text" presStyleLbl="fgAcc0" presStyleIdx="3" presStyleCnt="4">
        <dgm:presLayoutVars>
          <dgm:chPref val="3"/>
        </dgm:presLayoutVars>
      </dgm:prSet>
      <dgm:spPr/>
    </dgm:pt>
    <dgm:pt modelId="{91C87492-9FE3-1F4B-AB5C-46156A262379}" type="pres">
      <dgm:prSet presAssocID="{39249BBE-81D5-4F18-ABA3-409D9442A187}" presName="hierChild2" presStyleCnt="0"/>
      <dgm:spPr/>
    </dgm:pt>
  </dgm:ptLst>
  <dgm:cxnLst>
    <dgm:cxn modelId="{A7E17706-1E84-CF45-BE19-550A7D459287}" type="presOf" srcId="{39249BBE-81D5-4F18-ABA3-409D9442A187}" destId="{211E14AF-1F22-064F-A228-E9DD7AE467C3}" srcOrd="0" destOrd="0" presId="urn:microsoft.com/office/officeart/2005/8/layout/hierarchy1"/>
    <dgm:cxn modelId="{7153AD0D-EEA3-9F4C-988C-16C53E663ED8}" type="presOf" srcId="{F6D049E1-8389-42E5-8427-7D532BB8D79D}" destId="{1C5F8050-5BDE-674B-8C50-136053355F51}" srcOrd="0" destOrd="0" presId="urn:microsoft.com/office/officeart/2005/8/layout/hierarchy1"/>
    <dgm:cxn modelId="{1F67F910-6D11-4F34-B46D-0988A5B71829}" srcId="{D909DBD4-2F08-4F79-9FB3-80576547D305}" destId="{165AB9C4-3110-4EA0-AC85-BCDDE76B2D82}" srcOrd="2" destOrd="0" parTransId="{BBD44437-7E4C-44D4-AA35-32183E143692}" sibTransId="{582FC4C4-DD62-4BBB-B5EE-DC94E674FFDD}"/>
    <dgm:cxn modelId="{FA697539-B995-4276-8EB7-8B889F253C73}" srcId="{D909DBD4-2F08-4F79-9FB3-80576547D305}" destId="{B15B599B-C48A-4B2A-9F0B-3A2286754237}" srcOrd="1" destOrd="0" parTransId="{4A7C44C1-0151-4CE0-AC7F-C37FDB1CAAB8}" sibTransId="{DF14318D-6A3B-4190-A279-5742530F8A2B}"/>
    <dgm:cxn modelId="{31E0885A-9E25-49D1-9D74-D83B2F715B8B}" srcId="{D909DBD4-2F08-4F79-9FB3-80576547D305}" destId="{39249BBE-81D5-4F18-ABA3-409D9442A187}" srcOrd="3" destOrd="0" parTransId="{45DAFCDF-A083-4484-BC4F-F0EC876C30BD}" sibTransId="{F887668C-DDF8-4877-81FA-3665AE8EC88D}"/>
    <dgm:cxn modelId="{9C2F1F6C-DA01-2040-85DA-6F1E87CA1B7C}" type="presOf" srcId="{165AB9C4-3110-4EA0-AC85-BCDDE76B2D82}" destId="{B25C609F-43B5-2B47-963E-7CB9DB3C2F46}" srcOrd="0" destOrd="0" presId="urn:microsoft.com/office/officeart/2005/8/layout/hierarchy1"/>
    <dgm:cxn modelId="{EDA723A1-5AE1-E142-8214-5DB3D5BC6D6E}" type="presOf" srcId="{B15B599B-C48A-4B2A-9F0B-3A2286754237}" destId="{222B9E2F-88DE-0045-810F-51AAD0AF3BC8}" srcOrd="0" destOrd="0" presId="urn:microsoft.com/office/officeart/2005/8/layout/hierarchy1"/>
    <dgm:cxn modelId="{195B49E0-921F-AF49-B189-AC54C0DE32B7}" type="presOf" srcId="{D909DBD4-2F08-4F79-9FB3-80576547D305}" destId="{2BA03768-753A-2147-9814-B6B99D8E833C}" srcOrd="0" destOrd="0" presId="urn:microsoft.com/office/officeart/2005/8/layout/hierarchy1"/>
    <dgm:cxn modelId="{10E6BAE5-09F9-47D3-8EF8-962F358C176C}" srcId="{D909DBD4-2F08-4F79-9FB3-80576547D305}" destId="{F6D049E1-8389-42E5-8427-7D532BB8D79D}" srcOrd="0" destOrd="0" parTransId="{EAD24056-8F6A-44CC-95F8-B70A4F9246CB}" sibTransId="{DAB3834E-A76D-46B6-8A54-250423A0BCB6}"/>
    <dgm:cxn modelId="{68AC2E60-FEA4-3F47-B4B5-2C8808D05FE0}" type="presParOf" srcId="{2BA03768-753A-2147-9814-B6B99D8E833C}" destId="{90CE9B91-2049-2443-A80D-84FE6F36FF4E}" srcOrd="0" destOrd="0" presId="urn:microsoft.com/office/officeart/2005/8/layout/hierarchy1"/>
    <dgm:cxn modelId="{2D4637AF-39A2-7849-A00E-F835CBE9F383}" type="presParOf" srcId="{90CE9B91-2049-2443-A80D-84FE6F36FF4E}" destId="{3D3AE418-D45E-2D40-B98A-32B8DF9BCFF4}" srcOrd="0" destOrd="0" presId="urn:microsoft.com/office/officeart/2005/8/layout/hierarchy1"/>
    <dgm:cxn modelId="{5A48E0D5-8CEC-7947-976C-97F44CFDEEDC}" type="presParOf" srcId="{3D3AE418-D45E-2D40-B98A-32B8DF9BCFF4}" destId="{10010E5A-1841-0A48-ADEA-B8E263141DF0}" srcOrd="0" destOrd="0" presId="urn:microsoft.com/office/officeart/2005/8/layout/hierarchy1"/>
    <dgm:cxn modelId="{F36A805B-CD34-EE42-B678-306B490F9F48}" type="presParOf" srcId="{3D3AE418-D45E-2D40-B98A-32B8DF9BCFF4}" destId="{1C5F8050-5BDE-674B-8C50-136053355F51}" srcOrd="1" destOrd="0" presId="urn:microsoft.com/office/officeart/2005/8/layout/hierarchy1"/>
    <dgm:cxn modelId="{E6F10E96-E2D0-BA48-A015-E5BEBEC48581}" type="presParOf" srcId="{90CE9B91-2049-2443-A80D-84FE6F36FF4E}" destId="{3038E771-E308-E14D-A41C-39A8474E4D0E}" srcOrd="1" destOrd="0" presId="urn:microsoft.com/office/officeart/2005/8/layout/hierarchy1"/>
    <dgm:cxn modelId="{376DD78B-3797-E24F-AA48-0F03502C0DFB}" type="presParOf" srcId="{2BA03768-753A-2147-9814-B6B99D8E833C}" destId="{3C66C21A-3AB0-8A43-BDD8-202AB9EBA59D}" srcOrd="1" destOrd="0" presId="urn:microsoft.com/office/officeart/2005/8/layout/hierarchy1"/>
    <dgm:cxn modelId="{941B3F9E-CEA7-E747-ACE1-AAE692C38E19}" type="presParOf" srcId="{3C66C21A-3AB0-8A43-BDD8-202AB9EBA59D}" destId="{CA5D94AE-FC3B-114F-9E77-90C44E9FF666}" srcOrd="0" destOrd="0" presId="urn:microsoft.com/office/officeart/2005/8/layout/hierarchy1"/>
    <dgm:cxn modelId="{E8DD8F16-8245-C447-B229-9742E68B35C5}" type="presParOf" srcId="{CA5D94AE-FC3B-114F-9E77-90C44E9FF666}" destId="{866D9089-07D0-EF4A-B1D8-42D7EEB6BBC9}" srcOrd="0" destOrd="0" presId="urn:microsoft.com/office/officeart/2005/8/layout/hierarchy1"/>
    <dgm:cxn modelId="{73EAD917-D2AC-A04B-AA44-577EE7C056C8}" type="presParOf" srcId="{CA5D94AE-FC3B-114F-9E77-90C44E9FF666}" destId="{222B9E2F-88DE-0045-810F-51AAD0AF3BC8}" srcOrd="1" destOrd="0" presId="urn:microsoft.com/office/officeart/2005/8/layout/hierarchy1"/>
    <dgm:cxn modelId="{9E8DE647-5763-6640-BF41-F078412A31A3}" type="presParOf" srcId="{3C66C21A-3AB0-8A43-BDD8-202AB9EBA59D}" destId="{92606A69-B940-6F49-96EE-B3DEBEFBA4E3}" srcOrd="1" destOrd="0" presId="urn:microsoft.com/office/officeart/2005/8/layout/hierarchy1"/>
    <dgm:cxn modelId="{8597BFEC-683C-2446-A9B4-1B87CA74CA65}" type="presParOf" srcId="{2BA03768-753A-2147-9814-B6B99D8E833C}" destId="{5AF723DF-C2C8-A842-A9F8-533836C391D2}" srcOrd="2" destOrd="0" presId="urn:microsoft.com/office/officeart/2005/8/layout/hierarchy1"/>
    <dgm:cxn modelId="{1036F4DE-A6B5-8443-9104-1910FA8FBED6}" type="presParOf" srcId="{5AF723DF-C2C8-A842-A9F8-533836C391D2}" destId="{EFA59192-0279-2B44-94DD-7C6A0395F4EA}" srcOrd="0" destOrd="0" presId="urn:microsoft.com/office/officeart/2005/8/layout/hierarchy1"/>
    <dgm:cxn modelId="{040295C5-5633-B44E-A2CA-835918339AAE}" type="presParOf" srcId="{EFA59192-0279-2B44-94DD-7C6A0395F4EA}" destId="{E514CE79-7909-0046-9911-6EE559A47182}" srcOrd="0" destOrd="0" presId="urn:microsoft.com/office/officeart/2005/8/layout/hierarchy1"/>
    <dgm:cxn modelId="{F6A0E309-415B-3340-924D-2EEA9C3DD35F}" type="presParOf" srcId="{EFA59192-0279-2B44-94DD-7C6A0395F4EA}" destId="{B25C609F-43B5-2B47-963E-7CB9DB3C2F46}" srcOrd="1" destOrd="0" presId="urn:microsoft.com/office/officeart/2005/8/layout/hierarchy1"/>
    <dgm:cxn modelId="{E3E1BE5A-D5D7-B340-BBE5-0E7B8BB15CA5}" type="presParOf" srcId="{5AF723DF-C2C8-A842-A9F8-533836C391D2}" destId="{85B4FF8F-3571-5944-B0B1-61B363A1F51A}" srcOrd="1" destOrd="0" presId="urn:microsoft.com/office/officeart/2005/8/layout/hierarchy1"/>
    <dgm:cxn modelId="{39927692-DAE0-4C45-A4F8-8CA67D8B0BEC}" type="presParOf" srcId="{2BA03768-753A-2147-9814-B6B99D8E833C}" destId="{8BD9192B-D29B-3849-B961-D1089A9B384A}" srcOrd="3" destOrd="0" presId="urn:microsoft.com/office/officeart/2005/8/layout/hierarchy1"/>
    <dgm:cxn modelId="{3C96CC08-9560-EF43-A2E7-5869532DF085}" type="presParOf" srcId="{8BD9192B-D29B-3849-B961-D1089A9B384A}" destId="{4D649F6E-BE72-8D46-9403-660FEA5D03D1}" srcOrd="0" destOrd="0" presId="urn:microsoft.com/office/officeart/2005/8/layout/hierarchy1"/>
    <dgm:cxn modelId="{679724DB-9752-4B41-BC38-52ED270FC393}" type="presParOf" srcId="{4D649F6E-BE72-8D46-9403-660FEA5D03D1}" destId="{04118BCD-078C-4B4E-A271-A93580F50D24}" srcOrd="0" destOrd="0" presId="urn:microsoft.com/office/officeart/2005/8/layout/hierarchy1"/>
    <dgm:cxn modelId="{C6EF6070-3335-434B-8F0A-F4DA0EB4A8CA}" type="presParOf" srcId="{4D649F6E-BE72-8D46-9403-660FEA5D03D1}" destId="{211E14AF-1F22-064F-A228-E9DD7AE467C3}" srcOrd="1" destOrd="0" presId="urn:microsoft.com/office/officeart/2005/8/layout/hierarchy1"/>
    <dgm:cxn modelId="{956D4917-727F-6548-B219-316B0604E20A}" type="presParOf" srcId="{8BD9192B-D29B-3849-B961-D1089A9B384A}" destId="{91C87492-9FE3-1F4B-AB5C-46156A26237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154818-13C4-7F4E-85AB-208D74886D6B}" type="doc">
      <dgm:prSet loTypeId="urn:microsoft.com/office/officeart/2005/8/layout/cycle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D81DCC8-85A5-034C-B442-2708A6DBD131}">
      <dgm:prSet phldrT="[Text]"/>
      <dgm:spPr/>
      <dgm:t>
        <a:bodyPr/>
        <a:lstStyle/>
        <a:p>
          <a:r>
            <a:rPr lang="en-GB"/>
            <a:t>1.Detect Attack</a:t>
          </a:r>
        </a:p>
      </dgm:t>
    </dgm:pt>
    <dgm:pt modelId="{E5AF4A36-8A40-2D42-A55E-D7BBFD3DF654}" type="parTrans" cxnId="{DA537B9F-9C8F-3048-9D7D-936F9186E1A1}">
      <dgm:prSet/>
      <dgm:spPr/>
      <dgm:t>
        <a:bodyPr/>
        <a:lstStyle/>
        <a:p>
          <a:endParaRPr lang="en-GB"/>
        </a:p>
      </dgm:t>
    </dgm:pt>
    <dgm:pt modelId="{41424FD1-759A-6C4C-A792-3B2E7273FF0A}" type="sibTrans" cxnId="{DA537B9F-9C8F-3048-9D7D-936F9186E1A1}">
      <dgm:prSet/>
      <dgm:spPr/>
      <dgm:t>
        <a:bodyPr/>
        <a:lstStyle/>
        <a:p>
          <a:endParaRPr lang="en-GB"/>
        </a:p>
      </dgm:t>
    </dgm:pt>
    <dgm:pt modelId="{13C5ECE3-695A-FF4A-B287-0B56CB0B4109}">
      <dgm:prSet phldrT="[Text]"/>
      <dgm:spPr/>
      <dgm:t>
        <a:bodyPr/>
        <a:lstStyle/>
        <a:p>
          <a:r>
            <a:rPr lang="en-GB"/>
            <a:t>2.Analyse</a:t>
          </a:r>
        </a:p>
      </dgm:t>
    </dgm:pt>
    <dgm:pt modelId="{35CC4874-F99F-7541-B2F7-7E661C7A6CB2}" type="parTrans" cxnId="{AD16F747-C609-D549-9FA0-69C0A3BC977A}">
      <dgm:prSet/>
      <dgm:spPr/>
      <dgm:t>
        <a:bodyPr/>
        <a:lstStyle/>
        <a:p>
          <a:endParaRPr lang="en-GB"/>
        </a:p>
      </dgm:t>
    </dgm:pt>
    <dgm:pt modelId="{CDC06703-43E1-A74E-88BD-39B0F22E68AC}" type="sibTrans" cxnId="{AD16F747-C609-D549-9FA0-69C0A3BC977A}">
      <dgm:prSet/>
      <dgm:spPr/>
      <dgm:t>
        <a:bodyPr/>
        <a:lstStyle/>
        <a:p>
          <a:endParaRPr lang="en-GB"/>
        </a:p>
      </dgm:t>
    </dgm:pt>
    <dgm:pt modelId="{6E9F96B4-E583-C94E-A9BF-4DCBF270FBEC}">
      <dgm:prSet phldrT="[Text]"/>
      <dgm:spPr/>
      <dgm:t>
        <a:bodyPr/>
        <a:lstStyle/>
        <a:p>
          <a:r>
            <a:rPr lang="en-GB"/>
            <a:t>3.Contain</a:t>
          </a:r>
        </a:p>
      </dgm:t>
    </dgm:pt>
    <dgm:pt modelId="{60F09803-6700-3F43-A24E-EE2271FF3FEE}" type="parTrans" cxnId="{D3DB645C-9740-444A-AE5F-6563E71CCB59}">
      <dgm:prSet/>
      <dgm:spPr/>
      <dgm:t>
        <a:bodyPr/>
        <a:lstStyle/>
        <a:p>
          <a:endParaRPr lang="en-GB"/>
        </a:p>
      </dgm:t>
    </dgm:pt>
    <dgm:pt modelId="{FC269B3D-20C3-324F-B666-1A685175458B}" type="sibTrans" cxnId="{D3DB645C-9740-444A-AE5F-6563E71CCB59}">
      <dgm:prSet/>
      <dgm:spPr/>
      <dgm:t>
        <a:bodyPr/>
        <a:lstStyle/>
        <a:p>
          <a:endParaRPr lang="en-GB"/>
        </a:p>
      </dgm:t>
    </dgm:pt>
    <dgm:pt modelId="{6FBFB3DA-28EB-9A41-B0C6-566CD4DB8913}">
      <dgm:prSet phldrT="[Text]"/>
      <dgm:spPr/>
      <dgm:t>
        <a:bodyPr/>
        <a:lstStyle/>
        <a:p>
          <a:r>
            <a:rPr lang="en-GB"/>
            <a:t>4.Eradicate</a:t>
          </a:r>
        </a:p>
      </dgm:t>
    </dgm:pt>
    <dgm:pt modelId="{39134018-0958-9F47-9D2E-18DAA5A88F63}" type="parTrans" cxnId="{898AA3C9-0993-2441-BDE2-C6BAAA9B1689}">
      <dgm:prSet/>
      <dgm:spPr/>
      <dgm:t>
        <a:bodyPr/>
        <a:lstStyle/>
        <a:p>
          <a:endParaRPr lang="en-GB"/>
        </a:p>
      </dgm:t>
    </dgm:pt>
    <dgm:pt modelId="{6083E701-8EF7-2B4B-9CF8-32CC7A2351C2}" type="sibTrans" cxnId="{898AA3C9-0993-2441-BDE2-C6BAAA9B1689}">
      <dgm:prSet/>
      <dgm:spPr/>
      <dgm:t>
        <a:bodyPr/>
        <a:lstStyle/>
        <a:p>
          <a:endParaRPr lang="en-GB"/>
        </a:p>
      </dgm:t>
    </dgm:pt>
    <dgm:pt modelId="{B9007322-21D2-244C-A905-0B115B37BB74}">
      <dgm:prSet phldrT="[Text]"/>
      <dgm:spPr/>
      <dgm:t>
        <a:bodyPr/>
        <a:lstStyle/>
        <a:p>
          <a:r>
            <a:rPr lang="en-GB"/>
            <a:t>5.Recover</a:t>
          </a:r>
        </a:p>
      </dgm:t>
    </dgm:pt>
    <dgm:pt modelId="{0B1984E5-9D67-D944-9E7F-C380FC0DDD75}" type="parTrans" cxnId="{A6C79D68-3ED4-DC47-8EDA-47578F5E97F9}">
      <dgm:prSet/>
      <dgm:spPr/>
      <dgm:t>
        <a:bodyPr/>
        <a:lstStyle/>
        <a:p>
          <a:endParaRPr lang="en-GB"/>
        </a:p>
      </dgm:t>
    </dgm:pt>
    <dgm:pt modelId="{93AF0CCA-709C-B649-98B3-BE8E369E9936}" type="sibTrans" cxnId="{A6C79D68-3ED4-DC47-8EDA-47578F5E97F9}">
      <dgm:prSet/>
      <dgm:spPr/>
      <dgm:t>
        <a:bodyPr/>
        <a:lstStyle/>
        <a:p>
          <a:endParaRPr lang="en-GB"/>
        </a:p>
      </dgm:t>
    </dgm:pt>
    <dgm:pt modelId="{91293A64-A1BA-6847-A0A3-EF6DF579F2AB}" type="pres">
      <dgm:prSet presAssocID="{4D154818-13C4-7F4E-85AB-208D74886D6B}" presName="cycle" presStyleCnt="0">
        <dgm:presLayoutVars>
          <dgm:dir/>
          <dgm:resizeHandles val="exact"/>
        </dgm:presLayoutVars>
      </dgm:prSet>
      <dgm:spPr/>
    </dgm:pt>
    <dgm:pt modelId="{4A33966D-D567-6440-8F6D-90FD3B67D94E}" type="pres">
      <dgm:prSet presAssocID="{5D81DCC8-85A5-034C-B442-2708A6DBD131}" presName="dummy" presStyleCnt="0"/>
      <dgm:spPr/>
    </dgm:pt>
    <dgm:pt modelId="{A3C8492F-4800-DA40-BC41-CED3D92FBA1E}" type="pres">
      <dgm:prSet presAssocID="{5D81DCC8-85A5-034C-B442-2708A6DBD131}" presName="node" presStyleLbl="revTx" presStyleIdx="0" presStyleCnt="5">
        <dgm:presLayoutVars>
          <dgm:bulletEnabled val="1"/>
        </dgm:presLayoutVars>
      </dgm:prSet>
      <dgm:spPr/>
    </dgm:pt>
    <dgm:pt modelId="{ABC7F7E9-28D3-4149-A501-7E7A55898BAC}" type="pres">
      <dgm:prSet presAssocID="{41424FD1-759A-6C4C-A792-3B2E7273FF0A}" presName="sibTrans" presStyleLbl="node1" presStyleIdx="0" presStyleCnt="5"/>
      <dgm:spPr/>
    </dgm:pt>
    <dgm:pt modelId="{EF46D186-ECCE-0348-8366-298CD3A8CA1A}" type="pres">
      <dgm:prSet presAssocID="{13C5ECE3-695A-FF4A-B287-0B56CB0B4109}" presName="dummy" presStyleCnt="0"/>
      <dgm:spPr/>
    </dgm:pt>
    <dgm:pt modelId="{79D9EA6E-2EB4-9F4C-A9D6-8930530512F7}" type="pres">
      <dgm:prSet presAssocID="{13C5ECE3-695A-FF4A-B287-0B56CB0B4109}" presName="node" presStyleLbl="revTx" presStyleIdx="1" presStyleCnt="5">
        <dgm:presLayoutVars>
          <dgm:bulletEnabled val="1"/>
        </dgm:presLayoutVars>
      </dgm:prSet>
      <dgm:spPr/>
    </dgm:pt>
    <dgm:pt modelId="{95C7E3CB-83F5-9742-9FE6-2305087657B4}" type="pres">
      <dgm:prSet presAssocID="{CDC06703-43E1-A74E-88BD-39B0F22E68AC}" presName="sibTrans" presStyleLbl="node1" presStyleIdx="1" presStyleCnt="5"/>
      <dgm:spPr/>
    </dgm:pt>
    <dgm:pt modelId="{8FB0A3F1-04C3-0946-A087-DB85AA91EFA5}" type="pres">
      <dgm:prSet presAssocID="{6E9F96B4-E583-C94E-A9BF-4DCBF270FBEC}" presName="dummy" presStyleCnt="0"/>
      <dgm:spPr/>
    </dgm:pt>
    <dgm:pt modelId="{8C8CFB1F-B2E6-C747-9266-E6880F0ADF77}" type="pres">
      <dgm:prSet presAssocID="{6E9F96B4-E583-C94E-A9BF-4DCBF270FBEC}" presName="node" presStyleLbl="revTx" presStyleIdx="2" presStyleCnt="5">
        <dgm:presLayoutVars>
          <dgm:bulletEnabled val="1"/>
        </dgm:presLayoutVars>
      </dgm:prSet>
      <dgm:spPr/>
    </dgm:pt>
    <dgm:pt modelId="{8495F85B-97F7-0146-8483-778C2285668C}" type="pres">
      <dgm:prSet presAssocID="{FC269B3D-20C3-324F-B666-1A685175458B}" presName="sibTrans" presStyleLbl="node1" presStyleIdx="2" presStyleCnt="5"/>
      <dgm:spPr/>
    </dgm:pt>
    <dgm:pt modelId="{919068E4-EBE3-BC48-B55F-210428373E7F}" type="pres">
      <dgm:prSet presAssocID="{6FBFB3DA-28EB-9A41-B0C6-566CD4DB8913}" presName="dummy" presStyleCnt="0"/>
      <dgm:spPr/>
    </dgm:pt>
    <dgm:pt modelId="{B5EE8251-1325-8048-9D1D-3E31D179B4CF}" type="pres">
      <dgm:prSet presAssocID="{6FBFB3DA-28EB-9A41-B0C6-566CD4DB8913}" presName="node" presStyleLbl="revTx" presStyleIdx="3" presStyleCnt="5">
        <dgm:presLayoutVars>
          <dgm:bulletEnabled val="1"/>
        </dgm:presLayoutVars>
      </dgm:prSet>
      <dgm:spPr/>
    </dgm:pt>
    <dgm:pt modelId="{4B1DC3FE-8940-2540-849E-87777B90415E}" type="pres">
      <dgm:prSet presAssocID="{6083E701-8EF7-2B4B-9CF8-32CC7A2351C2}" presName="sibTrans" presStyleLbl="node1" presStyleIdx="3" presStyleCnt="5"/>
      <dgm:spPr/>
    </dgm:pt>
    <dgm:pt modelId="{B9A10EEA-67B1-0243-9283-BC69220135CD}" type="pres">
      <dgm:prSet presAssocID="{B9007322-21D2-244C-A905-0B115B37BB74}" presName="dummy" presStyleCnt="0"/>
      <dgm:spPr/>
    </dgm:pt>
    <dgm:pt modelId="{09D6D77A-6215-2641-BA82-FF2C61ECAC3A}" type="pres">
      <dgm:prSet presAssocID="{B9007322-21D2-244C-A905-0B115B37BB74}" presName="node" presStyleLbl="revTx" presStyleIdx="4" presStyleCnt="5">
        <dgm:presLayoutVars>
          <dgm:bulletEnabled val="1"/>
        </dgm:presLayoutVars>
      </dgm:prSet>
      <dgm:spPr/>
    </dgm:pt>
    <dgm:pt modelId="{870DD544-0D1A-0A4A-A1D0-46BABFBB90B5}" type="pres">
      <dgm:prSet presAssocID="{93AF0CCA-709C-B649-98B3-BE8E369E9936}" presName="sibTrans" presStyleLbl="node1" presStyleIdx="4" presStyleCnt="5"/>
      <dgm:spPr/>
    </dgm:pt>
  </dgm:ptLst>
  <dgm:cxnLst>
    <dgm:cxn modelId="{B6ECF307-DB1E-8746-9B3F-DFBE6D2FBDC3}" type="presOf" srcId="{6FBFB3DA-28EB-9A41-B0C6-566CD4DB8913}" destId="{B5EE8251-1325-8048-9D1D-3E31D179B4CF}" srcOrd="0" destOrd="0" presId="urn:microsoft.com/office/officeart/2005/8/layout/cycle1"/>
    <dgm:cxn modelId="{895CD608-084C-B040-B2E8-26ABC64DFA75}" type="presOf" srcId="{13C5ECE3-695A-FF4A-B287-0B56CB0B4109}" destId="{79D9EA6E-2EB4-9F4C-A9D6-8930530512F7}" srcOrd="0" destOrd="0" presId="urn:microsoft.com/office/officeart/2005/8/layout/cycle1"/>
    <dgm:cxn modelId="{D14F2A35-5436-9B44-8948-6CC41D901AFB}" type="presOf" srcId="{6083E701-8EF7-2B4B-9CF8-32CC7A2351C2}" destId="{4B1DC3FE-8940-2540-849E-87777B90415E}" srcOrd="0" destOrd="0" presId="urn:microsoft.com/office/officeart/2005/8/layout/cycle1"/>
    <dgm:cxn modelId="{718C213A-B7BB-3545-828E-E6DC145F2BF5}" type="presOf" srcId="{FC269B3D-20C3-324F-B666-1A685175458B}" destId="{8495F85B-97F7-0146-8483-778C2285668C}" srcOrd="0" destOrd="0" presId="urn:microsoft.com/office/officeart/2005/8/layout/cycle1"/>
    <dgm:cxn modelId="{AD16F747-C609-D549-9FA0-69C0A3BC977A}" srcId="{4D154818-13C4-7F4E-85AB-208D74886D6B}" destId="{13C5ECE3-695A-FF4A-B287-0B56CB0B4109}" srcOrd="1" destOrd="0" parTransId="{35CC4874-F99F-7541-B2F7-7E661C7A6CB2}" sibTransId="{CDC06703-43E1-A74E-88BD-39B0F22E68AC}"/>
    <dgm:cxn modelId="{D3DB645C-9740-444A-AE5F-6563E71CCB59}" srcId="{4D154818-13C4-7F4E-85AB-208D74886D6B}" destId="{6E9F96B4-E583-C94E-A9BF-4DCBF270FBEC}" srcOrd="2" destOrd="0" parTransId="{60F09803-6700-3F43-A24E-EE2271FF3FEE}" sibTransId="{FC269B3D-20C3-324F-B666-1A685175458B}"/>
    <dgm:cxn modelId="{A6C79D68-3ED4-DC47-8EDA-47578F5E97F9}" srcId="{4D154818-13C4-7F4E-85AB-208D74886D6B}" destId="{B9007322-21D2-244C-A905-0B115B37BB74}" srcOrd="4" destOrd="0" parTransId="{0B1984E5-9D67-D944-9E7F-C380FC0DDD75}" sibTransId="{93AF0CCA-709C-B649-98B3-BE8E369E9936}"/>
    <dgm:cxn modelId="{1A99E281-D51D-2C49-8332-5E50D6E22595}" type="presOf" srcId="{CDC06703-43E1-A74E-88BD-39B0F22E68AC}" destId="{95C7E3CB-83F5-9742-9FE6-2305087657B4}" srcOrd="0" destOrd="0" presId="urn:microsoft.com/office/officeart/2005/8/layout/cycle1"/>
    <dgm:cxn modelId="{A257C58D-BD25-2248-9DEC-39AA476EBB1E}" type="presOf" srcId="{4D154818-13C4-7F4E-85AB-208D74886D6B}" destId="{91293A64-A1BA-6847-A0A3-EF6DF579F2AB}" srcOrd="0" destOrd="0" presId="urn:microsoft.com/office/officeart/2005/8/layout/cycle1"/>
    <dgm:cxn modelId="{DA537B9F-9C8F-3048-9D7D-936F9186E1A1}" srcId="{4D154818-13C4-7F4E-85AB-208D74886D6B}" destId="{5D81DCC8-85A5-034C-B442-2708A6DBD131}" srcOrd="0" destOrd="0" parTransId="{E5AF4A36-8A40-2D42-A55E-D7BBFD3DF654}" sibTransId="{41424FD1-759A-6C4C-A792-3B2E7273FF0A}"/>
    <dgm:cxn modelId="{90A625AB-3C10-754B-A33F-9002AD1909FA}" type="presOf" srcId="{B9007322-21D2-244C-A905-0B115B37BB74}" destId="{09D6D77A-6215-2641-BA82-FF2C61ECAC3A}" srcOrd="0" destOrd="0" presId="urn:microsoft.com/office/officeart/2005/8/layout/cycle1"/>
    <dgm:cxn modelId="{5211E0BA-03F7-A240-80CB-9529515209E6}" type="presOf" srcId="{41424FD1-759A-6C4C-A792-3B2E7273FF0A}" destId="{ABC7F7E9-28D3-4149-A501-7E7A55898BAC}" srcOrd="0" destOrd="0" presId="urn:microsoft.com/office/officeart/2005/8/layout/cycle1"/>
    <dgm:cxn modelId="{898AA3C9-0993-2441-BDE2-C6BAAA9B1689}" srcId="{4D154818-13C4-7F4E-85AB-208D74886D6B}" destId="{6FBFB3DA-28EB-9A41-B0C6-566CD4DB8913}" srcOrd="3" destOrd="0" parTransId="{39134018-0958-9F47-9D2E-18DAA5A88F63}" sibTransId="{6083E701-8EF7-2B4B-9CF8-32CC7A2351C2}"/>
    <dgm:cxn modelId="{CB75FFD3-B6CE-AB46-8C66-DAD7C5CA4899}" type="presOf" srcId="{5D81DCC8-85A5-034C-B442-2708A6DBD131}" destId="{A3C8492F-4800-DA40-BC41-CED3D92FBA1E}" srcOrd="0" destOrd="0" presId="urn:microsoft.com/office/officeart/2005/8/layout/cycle1"/>
    <dgm:cxn modelId="{34CA96DD-7D8F-C140-A022-15428B7975FF}" type="presOf" srcId="{93AF0CCA-709C-B649-98B3-BE8E369E9936}" destId="{870DD544-0D1A-0A4A-A1D0-46BABFBB90B5}" srcOrd="0" destOrd="0" presId="urn:microsoft.com/office/officeart/2005/8/layout/cycle1"/>
    <dgm:cxn modelId="{50829EE2-C44C-5F4F-9717-11EE040D8A8B}" type="presOf" srcId="{6E9F96B4-E583-C94E-A9BF-4DCBF270FBEC}" destId="{8C8CFB1F-B2E6-C747-9266-E6880F0ADF77}" srcOrd="0" destOrd="0" presId="urn:microsoft.com/office/officeart/2005/8/layout/cycle1"/>
    <dgm:cxn modelId="{B9B1BE28-9F43-944E-A7B7-33EDEA20B4E8}" type="presParOf" srcId="{91293A64-A1BA-6847-A0A3-EF6DF579F2AB}" destId="{4A33966D-D567-6440-8F6D-90FD3B67D94E}" srcOrd="0" destOrd="0" presId="urn:microsoft.com/office/officeart/2005/8/layout/cycle1"/>
    <dgm:cxn modelId="{97BC4C6D-F00A-CA4A-AB1E-C3FA8DFB4F81}" type="presParOf" srcId="{91293A64-A1BA-6847-A0A3-EF6DF579F2AB}" destId="{A3C8492F-4800-DA40-BC41-CED3D92FBA1E}" srcOrd="1" destOrd="0" presId="urn:microsoft.com/office/officeart/2005/8/layout/cycle1"/>
    <dgm:cxn modelId="{FFDDE501-3C59-5844-BA16-C221B5672ACE}" type="presParOf" srcId="{91293A64-A1BA-6847-A0A3-EF6DF579F2AB}" destId="{ABC7F7E9-28D3-4149-A501-7E7A55898BAC}" srcOrd="2" destOrd="0" presId="urn:microsoft.com/office/officeart/2005/8/layout/cycle1"/>
    <dgm:cxn modelId="{B79E6BDD-37EB-DE45-8944-9ED4CFEA3E14}" type="presParOf" srcId="{91293A64-A1BA-6847-A0A3-EF6DF579F2AB}" destId="{EF46D186-ECCE-0348-8366-298CD3A8CA1A}" srcOrd="3" destOrd="0" presId="urn:microsoft.com/office/officeart/2005/8/layout/cycle1"/>
    <dgm:cxn modelId="{0EA84F50-09AB-624A-99F0-006280B85322}" type="presParOf" srcId="{91293A64-A1BA-6847-A0A3-EF6DF579F2AB}" destId="{79D9EA6E-2EB4-9F4C-A9D6-8930530512F7}" srcOrd="4" destOrd="0" presId="urn:microsoft.com/office/officeart/2005/8/layout/cycle1"/>
    <dgm:cxn modelId="{086FAAA4-472E-404F-BA13-5A25E3AC49E4}" type="presParOf" srcId="{91293A64-A1BA-6847-A0A3-EF6DF579F2AB}" destId="{95C7E3CB-83F5-9742-9FE6-2305087657B4}" srcOrd="5" destOrd="0" presId="urn:microsoft.com/office/officeart/2005/8/layout/cycle1"/>
    <dgm:cxn modelId="{D2E768C6-7329-B64F-A5D4-1E494F40AA8F}" type="presParOf" srcId="{91293A64-A1BA-6847-A0A3-EF6DF579F2AB}" destId="{8FB0A3F1-04C3-0946-A087-DB85AA91EFA5}" srcOrd="6" destOrd="0" presId="urn:microsoft.com/office/officeart/2005/8/layout/cycle1"/>
    <dgm:cxn modelId="{FEA39167-567C-8548-B650-5FC5F056E13F}" type="presParOf" srcId="{91293A64-A1BA-6847-A0A3-EF6DF579F2AB}" destId="{8C8CFB1F-B2E6-C747-9266-E6880F0ADF77}" srcOrd="7" destOrd="0" presId="urn:microsoft.com/office/officeart/2005/8/layout/cycle1"/>
    <dgm:cxn modelId="{95F3CF1B-784D-B94F-B669-819309734D41}" type="presParOf" srcId="{91293A64-A1BA-6847-A0A3-EF6DF579F2AB}" destId="{8495F85B-97F7-0146-8483-778C2285668C}" srcOrd="8" destOrd="0" presId="urn:microsoft.com/office/officeart/2005/8/layout/cycle1"/>
    <dgm:cxn modelId="{F220170B-4F26-424F-8F2D-6E8BFDF2814A}" type="presParOf" srcId="{91293A64-A1BA-6847-A0A3-EF6DF579F2AB}" destId="{919068E4-EBE3-BC48-B55F-210428373E7F}" srcOrd="9" destOrd="0" presId="urn:microsoft.com/office/officeart/2005/8/layout/cycle1"/>
    <dgm:cxn modelId="{AD932CDB-AB74-CB41-95CF-119D56E810FD}" type="presParOf" srcId="{91293A64-A1BA-6847-A0A3-EF6DF579F2AB}" destId="{B5EE8251-1325-8048-9D1D-3E31D179B4CF}" srcOrd="10" destOrd="0" presId="urn:microsoft.com/office/officeart/2005/8/layout/cycle1"/>
    <dgm:cxn modelId="{0F6A143A-FFE7-E041-9381-FD6AD0BF63C7}" type="presParOf" srcId="{91293A64-A1BA-6847-A0A3-EF6DF579F2AB}" destId="{4B1DC3FE-8940-2540-849E-87777B90415E}" srcOrd="11" destOrd="0" presId="urn:microsoft.com/office/officeart/2005/8/layout/cycle1"/>
    <dgm:cxn modelId="{2930F9CC-13CD-E948-A46C-FF5156CCD6CF}" type="presParOf" srcId="{91293A64-A1BA-6847-A0A3-EF6DF579F2AB}" destId="{B9A10EEA-67B1-0243-9283-BC69220135CD}" srcOrd="12" destOrd="0" presId="urn:microsoft.com/office/officeart/2005/8/layout/cycle1"/>
    <dgm:cxn modelId="{36D49E18-CC38-9743-8F55-8C8A04A37E3C}" type="presParOf" srcId="{91293A64-A1BA-6847-A0A3-EF6DF579F2AB}" destId="{09D6D77A-6215-2641-BA82-FF2C61ECAC3A}" srcOrd="13" destOrd="0" presId="urn:microsoft.com/office/officeart/2005/8/layout/cycle1"/>
    <dgm:cxn modelId="{4886BD24-39F0-6441-995B-D605FAAC44E1}" type="presParOf" srcId="{91293A64-A1BA-6847-A0A3-EF6DF579F2AB}" destId="{870DD544-0D1A-0A4A-A1D0-46BABFBB90B5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F68646-3DCA-4A59-8A25-6CE8983F065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F31D040-20F7-4E7F-9D22-B089DEB637C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Phishing simulations</a:t>
          </a:r>
        </a:p>
      </dgm:t>
    </dgm:pt>
    <dgm:pt modelId="{AD4520BE-C713-4251-B019-6C44711BF53D}" type="parTrans" cxnId="{E68D5C9D-C7E9-4BC3-86DF-98081478CA5A}">
      <dgm:prSet/>
      <dgm:spPr/>
      <dgm:t>
        <a:bodyPr/>
        <a:lstStyle/>
        <a:p>
          <a:endParaRPr lang="en-US"/>
        </a:p>
      </dgm:t>
    </dgm:pt>
    <dgm:pt modelId="{0BA2D599-FFE3-44EE-923E-ABC08260FAF0}" type="sibTrans" cxnId="{E68D5C9D-C7E9-4BC3-86DF-98081478CA5A}">
      <dgm:prSet/>
      <dgm:spPr/>
      <dgm:t>
        <a:bodyPr/>
        <a:lstStyle/>
        <a:p>
          <a:endParaRPr lang="en-US"/>
        </a:p>
      </dgm:t>
    </dgm:pt>
    <dgm:pt modelId="{04DF0E77-1532-4CA1-8964-DE6B41BC4B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Vishing training</a:t>
          </a:r>
        </a:p>
      </dgm:t>
    </dgm:pt>
    <dgm:pt modelId="{F70A02EF-E1CB-45DA-8EFD-FE0341C36C8E}" type="parTrans" cxnId="{B29D77A7-4787-461C-8303-01F454F27FAC}">
      <dgm:prSet/>
      <dgm:spPr/>
      <dgm:t>
        <a:bodyPr/>
        <a:lstStyle/>
        <a:p>
          <a:endParaRPr lang="en-US"/>
        </a:p>
      </dgm:t>
    </dgm:pt>
    <dgm:pt modelId="{C391F00A-9F4E-47F7-B50A-64B3416EC28F}" type="sibTrans" cxnId="{B29D77A7-4787-461C-8303-01F454F27FAC}">
      <dgm:prSet/>
      <dgm:spPr/>
      <dgm:t>
        <a:bodyPr/>
        <a:lstStyle/>
        <a:p>
          <a:endParaRPr lang="en-US"/>
        </a:p>
      </dgm:t>
    </dgm:pt>
    <dgm:pt modelId="{9A94B77F-8D66-456A-9E2C-E0293862E3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Campaigns</a:t>
          </a:r>
        </a:p>
      </dgm:t>
    </dgm:pt>
    <dgm:pt modelId="{271545EA-7708-40E0-B4A5-CB8DE69D4DFD}" type="parTrans" cxnId="{38061529-5F95-44EB-8809-CD88397574B7}">
      <dgm:prSet/>
      <dgm:spPr/>
      <dgm:t>
        <a:bodyPr/>
        <a:lstStyle/>
        <a:p>
          <a:endParaRPr lang="en-US"/>
        </a:p>
      </dgm:t>
    </dgm:pt>
    <dgm:pt modelId="{CB40F431-0EB6-45F3-8A37-3AC24ADFD8AB}" type="sibTrans" cxnId="{38061529-5F95-44EB-8809-CD88397574B7}">
      <dgm:prSet/>
      <dgm:spPr/>
      <dgm:t>
        <a:bodyPr/>
        <a:lstStyle/>
        <a:p>
          <a:endParaRPr lang="en-US"/>
        </a:p>
      </dgm:t>
    </dgm:pt>
    <dgm:pt modelId="{D1128EE0-DCBA-47BB-9E9B-8CE869772E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Regular employee training</a:t>
          </a:r>
        </a:p>
      </dgm:t>
    </dgm:pt>
    <dgm:pt modelId="{FEA21F9C-5066-4E6D-9221-F27EB862094F}" type="parTrans" cxnId="{2E964D06-1F3D-4443-9AE2-0D5D991564AF}">
      <dgm:prSet/>
      <dgm:spPr/>
      <dgm:t>
        <a:bodyPr/>
        <a:lstStyle/>
        <a:p>
          <a:endParaRPr lang="en-US"/>
        </a:p>
      </dgm:t>
    </dgm:pt>
    <dgm:pt modelId="{0C7F9040-4735-4FFE-9EAF-44898E162B16}" type="sibTrans" cxnId="{2E964D06-1F3D-4443-9AE2-0D5D991564AF}">
      <dgm:prSet/>
      <dgm:spPr/>
      <dgm:t>
        <a:bodyPr/>
        <a:lstStyle/>
        <a:p>
          <a:endParaRPr lang="en-US"/>
        </a:p>
      </dgm:t>
    </dgm:pt>
    <dgm:pt modelId="{6C020AB7-7A8B-479E-B0ED-CB90AD8EB1A0}" type="pres">
      <dgm:prSet presAssocID="{ACF68646-3DCA-4A59-8A25-6CE8983F065F}" presName="root" presStyleCnt="0">
        <dgm:presLayoutVars>
          <dgm:dir/>
          <dgm:resizeHandles val="exact"/>
        </dgm:presLayoutVars>
      </dgm:prSet>
      <dgm:spPr/>
    </dgm:pt>
    <dgm:pt modelId="{D823A537-08EC-47FE-BE8E-24245433E6C2}" type="pres">
      <dgm:prSet presAssocID="{FF31D040-20F7-4E7F-9D22-B089DEB637C0}" presName="compNode" presStyleCnt="0"/>
      <dgm:spPr/>
    </dgm:pt>
    <dgm:pt modelId="{6534A35C-82A4-48BC-9B51-EC5097E0EFE0}" type="pres">
      <dgm:prSet presAssocID="{FF31D040-20F7-4E7F-9D22-B089DEB637C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5D2E05DB-031B-4169-A90B-57D12664201B}" type="pres">
      <dgm:prSet presAssocID="{FF31D040-20F7-4E7F-9D22-B089DEB637C0}" presName="spaceRect" presStyleCnt="0"/>
      <dgm:spPr/>
    </dgm:pt>
    <dgm:pt modelId="{6D2B0511-8C34-469F-A4D0-D490F267EA55}" type="pres">
      <dgm:prSet presAssocID="{FF31D040-20F7-4E7F-9D22-B089DEB637C0}" presName="textRect" presStyleLbl="revTx" presStyleIdx="0" presStyleCnt="4">
        <dgm:presLayoutVars>
          <dgm:chMax val="1"/>
          <dgm:chPref val="1"/>
        </dgm:presLayoutVars>
      </dgm:prSet>
      <dgm:spPr/>
    </dgm:pt>
    <dgm:pt modelId="{DDCABD7A-51ED-4421-90E7-84FE18494C9D}" type="pres">
      <dgm:prSet presAssocID="{0BA2D599-FFE3-44EE-923E-ABC08260FAF0}" presName="sibTrans" presStyleCnt="0"/>
      <dgm:spPr/>
    </dgm:pt>
    <dgm:pt modelId="{AC1A6A6B-3392-4A59-A971-42F483FCF275}" type="pres">
      <dgm:prSet presAssocID="{04DF0E77-1532-4CA1-8964-DE6B41BC4B03}" presName="compNode" presStyleCnt="0"/>
      <dgm:spPr/>
    </dgm:pt>
    <dgm:pt modelId="{D126D8E7-A68E-4BD0-B5A1-62DDD4BF333C}" type="pres">
      <dgm:prSet presAssocID="{04DF0E77-1532-4CA1-8964-DE6B41BC4B0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B75DA64-14D8-43F8-9030-361CAB964B70}" type="pres">
      <dgm:prSet presAssocID="{04DF0E77-1532-4CA1-8964-DE6B41BC4B03}" presName="spaceRect" presStyleCnt="0"/>
      <dgm:spPr/>
    </dgm:pt>
    <dgm:pt modelId="{0B0A3C0E-F884-4E9B-BCEB-9404A4DA0D78}" type="pres">
      <dgm:prSet presAssocID="{04DF0E77-1532-4CA1-8964-DE6B41BC4B03}" presName="textRect" presStyleLbl="revTx" presStyleIdx="1" presStyleCnt="4">
        <dgm:presLayoutVars>
          <dgm:chMax val="1"/>
          <dgm:chPref val="1"/>
        </dgm:presLayoutVars>
      </dgm:prSet>
      <dgm:spPr/>
    </dgm:pt>
    <dgm:pt modelId="{3425A3C0-7698-4F92-B9A5-259B907B8396}" type="pres">
      <dgm:prSet presAssocID="{C391F00A-9F4E-47F7-B50A-64B3416EC28F}" presName="sibTrans" presStyleCnt="0"/>
      <dgm:spPr/>
    </dgm:pt>
    <dgm:pt modelId="{D8F8514F-4C8B-4C4A-9C8D-76D2ED5C7ED5}" type="pres">
      <dgm:prSet presAssocID="{9A94B77F-8D66-456A-9E2C-E0293862E372}" presName="compNode" presStyleCnt="0"/>
      <dgm:spPr/>
    </dgm:pt>
    <dgm:pt modelId="{5611C595-5DA5-44D2-927D-9E473AD89E0C}" type="pres">
      <dgm:prSet presAssocID="{9A94B77F-8D66-456A-9E2C-E0293862E37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D0851B0-B4D3-499B-9222-E4EC34888007}" type="pres">
      <dgm:prSet presAssocID="{9A94B77F-8D66-456A-9E2C-E0293862E372}" presName="spaceRect" presStyleCnt="0"/>
      <dgm:spPr/>
    </dgm:pt>
    <dgm:pt modelId="{8EEC880E-A884-43BA-BA00-CDAEC4B22B81}" type="pres">
      <dgm:prSet presAssocID="{9A94B77F-8D66-456A-9E2C-E0293862E372}" presName="textRect" presStyleLbl="revTx" presStyleIdx="2" presStyleCnt="4">
        <dgm:presLayoutVars>
          <dgm:chMax val="1"/>
          <dgm:chPref val="1"/>
        </dgm:presLayoutVars>
      </dgm:prSet>
      <dgm:spPr/>
    </dgm:pt>
    <dgm:pt modelId="{FB3504E8-3BF3-47D2-8C93-D0610320A6F1}" type="pres">
      <dgm:prSet presAssocID="{CB40F431-0EB6-45F3-8A37-3AC24ADFD8AB}" presName="sibTrans" presStyleCnt="0"/>
      <dgm:spPr/>
    </dgm:pt>
    <dgm:pt modelId="{DC23662B-32D3-4654-8018-F9FEC4472D8C}" type="pres">
      <dgm:prSet presAssocID="{D1128EE0-DCBA-47BB-9E9B-8CE869772ECB}" presName="compNode" presStyleCnt="0"/>
      <dgm:spPr/>
    </dgm:pt>
    <dgm:pt modelId="{E847A93A-CD1B-4BA1-BE75-3AF13CA81871}" type="pres">
      <dgm:prSet presAssocID="{D1128EE0-DCBA-47BB-9E9B-8CE869772EC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9A545B6-A06F-458A-8940-5A178BE2CDCF}" type="pres">
      <dgm:prSet presAssocID="{D1128EE0-DCBA-47BB-9E9B-8CE869772ECB}" presName="spaceRect" presStyleCnt="0"/>
      <dgm:spPr/>
    </dgm:pt>
    <dgm:pt modelId="{6E1BB723-CE9E-4D3F-9DDF-952C4BCA181A}" type="pres">
      <dgm:prSet presAssocID="{D1128EE0-DCBA-47BB-9E9B-8CE869772EC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E964D06-1F3D-4443-9AE2-0D5D991564AF}" srcId="{ACF68646-3DCA-4A59-8A25-6CE8983F065F}" destId="{D1128EE0-DCBA-47BB-9E9B-8CE869772ECB}" srcOrd="3" destOrd="0" parTransId="{FEA21F9C-5066-4E6D-9221-F27EB862094F}" sibTransId="{0C7F9040-4735-4FFE-9EAF-44898E162B16}"/>
    <dgm:cxn modelId="{45BEC425-400D-423D-A826-470313CEA5BA}" type="presOf" srcId="{9A94B77F-8D66-456A-9E2C-E0293862E372}" destId="{8EEC880E-A884-43BA-BA00-CDAEC4B22B81}" srcOrd="0" destOrd="0" presId="urn:microsoft.com/office/officeart/2018/2/layout/IconLabelList"/>
    <dgm:cxn modelId="{38061529-5F95-44EB-8809-CD88397574B7}" srcId="{ACF68646-3DCA-4A59-8A25-6CE8983F065F}" destId="{9A94B77F-8D66-456A-9E2C-E0293862E372}" srcOrd="2" destOrd="0" parTransId="{271545EA-7708-40E0-B4A5-CB8DE69D4DFD}" sibTransId="{CB40F431-0EB6-45F3-8A37-3AC24ADFD8AB}"/>
    <dgm:cxn modelId="{5E015982-0EB8-4A6A-88F3-5D7948201DD0}" type="presOf" srcId="{D1128EE0-DCBA-47BB-9E9B-8CE869772ECB}" destId="{6E1BB723-CE9E-4D3F-9DDF-952C4BCA181A}" srcOrd="0" destOrd="0" presId="urn:microsoft.com/office/officeart/2018/2/layout/IconLabelList"/>
    <dgm:cxn modelId="{16714D83-4415-4CCB-B69D-C12D46FB2430}" type="presOf" srcId="{04DF0E77-1532-4CA1-8964-DE6B41BC4B03}" destId="{0B0A3C0E-F884-4E9B-BCEB-9404A4DA0D78}" srcOrd="0" destOrd="0" presId="urn:microsoft.com/office/officeart/2018/2/layout/IconLabelList"/>
    <dgm:cxn modelId="{E68D5C9D-C7E9-4BC3-86DF-98081478CA5A}" srcId="{ACF68646-3DCA-4A59-8A25-6CE8983F065F}" destId="{FF31D040-20F7-4E7F-9D22-B089DEB637C0}" srcOrd="0" destOrd="0" parTransId="{AD4520BE-C713-4251-B019-6C44711BF53D}" sibTransId="{0BA2D599-FFE3-44EE-923E-ABC08260FAF0}"/>
    <dgm:cxn modelId="{B29D77A7-4787-461C-8303-01F454F27FAC}" srcId="{ACF68646-3DCA-4A59-8A25-6CE8983F065F}" destId="{04DF0E77-1532-4CA1-8964-DE6B41BC4B03}" srcOrd="1" destOrd="0" parTransId="{F70A02EF-E1CB-45DA-8EFD-FE0341C36C8E}" sibTransId="{C391F00A-9F4E-47F7-B50A-64B3416EC28F}"/>
    <dgm:cxn modelId="{2767F4E2-0156-4887-86A2-C6C2A0462585}" type="presOf" srcId="{ACF68646-3DCA-4A59-8A25-6CE8983F065F}" destId="{6C020AB7-7A8B-479E-B0ED-CB90AD8EB1A0}" srcOrd="0" destOrd="0" presId="urn:microsoft.com/office/officeart/2018/2/layout/IconLabelList"/>
    <dgm:cxn modelId="{04879BE6-BF0F-47D1-9951-88AC7F5DF448}" type="presOf" srcId="{FF31D040-20F7-4E7F-9D22-B089DEB637C0}" destId="{6D2B0511-8C34-469F-A4D0-D490F267EA55}" srcOrd="0" destOrd="0" presId="urn:microsoft.com/office/officeart/2018/2/layout/IconLabelList"/>
    <dgm:cxn modelId="{51C687A3-5D27-4025-A86C-EE23302FDD4B}" type="presParOf" srcId="{6C020AB7-7A8B-479E-B0ED-CB90AD8EB1A0}" destId="{D823A537-08EC-47FE-BE8E-24245433E6C2}" srcOrd="0" destOrd="0" presId="urn:microsoft.com/office/officeart/2018/2/layout/IconLabelList"/>
    <dgm:cxn modelId="{4EAE1F1E-8565-4EDA-BBCA-AE85CE2DFD06}" type="presParOf" srcId="{D823A537-08EC-47FE-BE8E-24245433E6C2}" destId="{6534A35C-82A4-48BC-9B51-EC5097E0EFE0}" srcOrd="0" destOrd="0" presId="urn:microsoft.com/office/officeart/2018/2/layout/IconLabelList"/>
    <dgm:cxn modelId="{E23FD38E-A594-4184-B02D-8AED3F80E9E9}" type="presParOf" srcId="{D823A537-08EC-47FE-BE8E-24245433E6C2}" destId="{5D2E05DB-031B-4169-A90B-57D12664201B}" srcOrd="1" destOrd="0" presId="urn:microsoft.com/office/officeart/2018/2/layout/IconLabelList"/>
    <dgm:cxn modelId="{F9471171-3A9E-4B68-80E0-44E0DD445DCB}" type="presParOf" srcId="{D823A537-08EC-47FE-BE8E-24245433E6C2}" destId="{6D2B0511-8C34-469F-A4D0-D490F267EA55}" srcOrd="2" destOrd="0" presId="urn:microsoft.com/office/officeart/2018/2/layout/IconLabelList"/>
    <dgm:cxn modelId="{C1DA0610-69D5-40F2-9EFC-E8C72416EFDF}" type="presParOf" srcId="{6C020AB7-7A8B-479E-B0ED-CB90AD8EB1A0}" destId="{DDCABD7A-51ED-4421-90E7-84FE18494C9D}" srcOrd="1" destOrd="0" presId="urn:microsoft.com/office/officeart/2018/2/layout/IconLabelList"/>
    <dgm:cxn modelId="{8E05E351-71C9-4928-B6E2-4F3E1DD7D39C}" type="presParOf" srcId="{6C020AB7-7A8B-479E-B0ED-CB90AD8EB1A0}" destId="{AC1A6A6B-3392-4A59-A971-42F483FCF275}" srcOrd="2" destOrd="0" presId="urn:microsoft.com/office/officeart/2018/2/layout/IconLabelList"/>
    <dgm:cxn modelId="{628D0C77-B87A-4D7C-A7D9-864027D2A1FC}" type="presParOf" srcId="{AC1A6A6B-3392-4A59-A971-42F483FCF275}" destId="{D126D8E7-A68E-4BD0-B5A1-62DDD4BF333C}" srcOrd="0" destOrd="0" presId="urn:microsoft.com/office/officeart/2018/2/layout/IconLabelList"/>
    <dgm:cxn modelId="{96E227EE-8972-4B70-872C-9EDC8D4469B7}" type="presParOf" srcId="{AC1A6A6B-3392-4A59-A971-42F483FCF275}" destId="{CB75DA64-14D8-43F8-9030-361CAB964B70}" srcOrd="1" destOrd="0" presId="urn:microsoft.com/office/officeart/2018/2/layout/IconLabelList"/>
    <dgm:cxn modelId="{FC5B4E28-68AA-49C4-A99B-AEF3C745E2AB}" type="presParOf" srcId="{AC1A6A6B-3392-4A59-A971-42F483FCF275}" destId="{0B0A3C0E-F884-4E9B-BCEB-9404A4DA0D78}" srcOrd="2" destOrd="0" presId="urn:microsoft.com/office/officeart/2018/2/layout/IconLabelList"/>
    <dgm:cxn modelId="{AD232149-0854-48DC-A64D-8B6D086FAF47}" type="presParOf" srcId="{6C020AB7-7A8B-479E-B0ED-CB90AD8EB1A0}" destId="{3425A3C0-7698-4F92-B9A5-259B907B8396}" srcOrd="3" destOrd="0" presId="urn:microsoft.com/office/officeart/2018/2/layout/IconLabelList"/>
    <dgm:cxn modelId="{E156B40B-094E-4AEF-9541-82485A5D6936}" type="presParOf" srcId="{6C020AB7-7A8B-479E-B0ED-CB90AD8EB1A0}" destId="{D8F8514F-4C8B-4C4A-9C8D-76D2ED5C7ED5}" srcOrd="4" destOrd="0" presId="urn:microsoft.com/office/officeart/2018/2/layout/IconLabelList"/>
    <dgm:cxn modelId="{EFDAF83F-8ACD-4398-BFFF-EECE2BEEF69E}" type="presParOf" srcId="{D8F8514F-4C8B-4C4A-9C8D-76D2ED5C7ED5}" destId="{5611C595-5DA5-44D2-927D-9E473AD89E0C}" srcOrd="0" destOrd="0" presId="urn:microsoft.com/office/officeart/2018/2/layout/IconLabelList"/>
    <dgm:cxn modelId="{8EB25F6C-07A0-443B-AB7D-6AC0CBC5DACD}" type="presParOf" srcId="{D8F8514F-4C8B-4C4A-9C8D-76D2ED5C7ED5}" destId="{6D0851B0-B4D3-499B-9222-E4EC34888007}" srcOrd="1" destOrd="0" presId="urn:microsoft.com/office/officeart/2018/2/layout/IconLabelList"/>
    <dgm:cxn modelId="{A35B7ECB-AC57-402F-B8F4-6D776B566B5E}" type="presParOf" srcId="{D8F8514F-4C8B-4C4A-9C8D-76D2ED5C7ED5}" destId="{8EEC880E-A884-43BA-BA00-CDAEC4B22B81}" srcOrd="2" destOrd="0" presId="urn:microsoft.com/office/officeart/2018/2/layout/IconLabelList"/>
    <dgm:cxn modelId="{606BF37F-1F3B-45E1-9C42-A2293A00E71D}" type="presParOf" srcId="{6C020AB7-7A8B-479E-B0ED-CB90AD8EB1A0}" destId="{FB3504E8-3BF3-47D2-8C93-D0610320A6F1}" srcOrd="5" destOrd="0" presId="urn:microsoft.com/office/officeart/2018/2/layout/IconLabelList"/>
    <dgm:cxn modelId="{B70DD6CA-F134-44F0-BCFF-12A6D30544C6}" type="presParOf" srcId="{6C020AB7-7A8B-479E-B0ED-CB90AD8EB1A0}" destId="{DC23662B-32D3-4654-8018-F9FEC4472D8C}" srcOrd="6" destOrd="0" presId="urn:microsoft.com/office/officeart/2018/2/layout/IconLabelList"/>
    <dgm:cxn modelId="{2B078DE3-FC8C-4FA3-8D9A-2A2010F543CC}" type="presParOf" srcId="{DC23662B-32D3-4654-8018-F9FEC4472D8C}" destId="{E847A93A-CD1B-4BA1-BE75-3AF13CA81871}" srcOrd="0" destOrd="0" presId="urn:microsoft.com/office/officeart/2018/2/layout/IconLabelList"/>
    <dgm:cxn modelId="{7E44D8A5-8B0C-45BF-A951-59E066DD326C}" type="presParOf" srcId="{DC23662B-32D3-4654-8018-F9FEC4472D8C}" destId="{A9A545B6-A06F-458A-8940-5A178BE2CDCF}" srcOrd="1" destOrd="0" presId="urn:microsoft.com/office/officeart/2018/2/layout/IconLabelList"/>
    <dgm:cxn modelId="{9AD8CB92-4741-4271-97D0-A31F064949E5}" type="presParOf" srcId="{DC23662B-32D3-4654-8018-F9FEC4472D8C}" destId="{6E1BB723-CE9E-4D3F-9DDF-952C4BCA18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EA3CF13-7B2E-4900-87CC-57E8C5928BF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CD388E-46BB-4C2C-A0B0-C299969680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cyber risk</a:t>
          </a:r>
        </a:p>
      </dgm:t>
    </dgm:pt>
    <dgm:pt modelId="{9B54390C-74F9-4276-BF7A-AA4BC8E2355F}" type="parTrans" cxnId="{4AEE3369-4A75-43B6-9803-367F66BFE513}">
      <dgm:prSet/>
      <dgm:spPr/>
      <dgm:t>
        <a:bodyPr/>
        <a:lstStyle/>
        <a:p>
          <a:endParaRPr lang="en-US"/>
        </a:p>
      </dgm:t>
    </dgm:pt>
    <dgm:pt modelId="{0C14003E-1CD3-42D4-A851-88A1500213CF}" type="sibTrans" cxnId="{4AEE3369-4A75-43B6-9803-367F66BFE513}">
      <dgm:prSet/>
      <dgm:spPr/>
      <dgm:t>
        <a:bodyPr/>
        <a:lstStyle/>
        <a:p>
          <a:endParaRPr lang="en-US"/>
        </a:p>
      </dgm:t>
    </dgm:pt>
    <dgm:pt modelId="{4DCBA259-ADCE-481D-B163-4D35A4CEC0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Resilience is improved</a:t>
          </a:r>
        </a:p>
      </dgm:t>
    </dgm:pt>
    <dgm:pt modelId="{515F5F93-BEC6-4C8A-9574-F017D16E2EF9}" type="parTrans" cxnId="{6863F019-1814-4DD7-8F37-A6509547142E}">
      <dgm:prSet/>
      <dgm:spPr/>
      <dgm:t>
        <a:bodyPr/>
        <a:lstStyle/>
        <a:p>
          <a:endParaRPr lang="en-US"/>
        </a:p>
      </dgm:t>
    </dgm:pt>
    <dgm:pt modelId="{256BAEC7-15EA-4B85-B9E6-2E5CEFBA9DDD}" type="sibTrans" cxnId="{6863F019-1814-4DD7-8F37-A6509547142E}">
      <dgm:prSet/>
      <dgm:spPr/>
      <dgm:t>
        <a:bodyPr/>
        <a:lstStyle/>
        <a:p>
          <a:endParaRPr lang="en-US"/>
        </a:p>
      </dgm:t>
    </dgm:pt>
    <dgm:pt modelId="{FE55DA5E-E89E-4DF8-9383-BEAA9686C7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Regulatory compliance</a:t>
          </a:r>
        </a:p>
      </dgm:t>
    </dgm:pt>
    <dgm:pt modelId="{AEE1235C-16B8-4112-8809-0A19ECB82ECF}" type="parTrans" cxnId="{90489AE0-3CCB-4E67-A9D8-3DED35946C11}">
      <dgm:prSet/>
      <dgm:spPr/>
      <dgm:t>
        <a:bodyPr/>
        <a:lstStyle/>
        <a:p>
          <a:endParaRPr lang="en-US"/>
        </a:p>
      </dgm:t>
    </dgm:pt>
    <dgm:pt modelId="{E1AEBDA1-A38A-48C9-A820-EA7B38A8CF80}" type="sibTrans" cxnId="{90489AE0-3CCB-4E67-A9D8-3DED35946C11}">
      <dgm:prSet/>
      <dgm:spPr/>
      <dgm:t>
        <a:bodyPr/>
        <a:lstStyle/>
        <a:p>
          <a:endParaRPr lang="en-US"/>
        </a:p>
      </dgm:t>
    </dgm:pt>
    <dgm:pt modelId="{72F0BF2D-6992-4119-8805-9FF71A0D97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trust </a:t>
          </a:r>
        </a:p>
      </dgm:t>
    </dgm:pt>
    <dgm:pt modelId="{6EB97147-A631-4F67-A56F-87895A09E231}" type="parTrans" cxnId="{C3E0B315-BD43-4ED0-866A-232F3EFB1713}">
      <dgm:prSet/>
      <dgm:spPr/>
      <dgm:t>
        <a:bodyPr/>
        <a:lstStyle/>
        <a:p>
          <a:endParaRPr lang="en-US"/>
        </a:p>
      </dgm:t>
    </dgm:pt>
    <dgm:pt modelId="{CFD38CA0-B5FE-4136-89D3-27EA0F408186}" type="sibTrans" cxnId="{C3E0B315-BD43-4ED0-866A-232F3EFB1713}">
      <dgm:prSet/>
      <dgm:spPr/>
      <dgm:t>
        <a:bodyPr/>
        <a:lstStyle/>
        <a:p>
          <a:endParaRPr lang="en-US"/>
        </a:p>
      </dgm:t>
    </dgm:pt>
    <dgm:pt modelId="{823EA3E9-C7A3-4BDD-AEF5-D7EB8216E7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Business continuity</a:t>
          </a:r>
        </a:p>
      </dgm:t>
    </dgm:pt>
    <dgm:pt modelId="{D896357D-1D71-408C-A4A5-5EAD17D36A29}" type="parTrans" cxnId="{A9684817-FF48-4E7F-BF55-484A46AFEA88}">
      <dgm:prSet/>
      <dgm:spPr/>
      <dgm:t>
        <a:bodyPr/>
        <a:lstStyle/>
        <a:p>
          <a:endParaRPr lang="en-US"/>
        </a:p>
      </dgm:t>
    </dgm:pt>
    <dgm:pt modelId="{D6B8A121-D1F9-4F8C-BF88-95049C27295E}" type="sibTrans" cxnId="{A9684817-FF48-4E7F-BF55-484A46AFEA88}">
      <dgm:prSet/>
      <dgm:spPr/>
      <dgm:t>
        <a:bodyPr/>
        <a:lstStyle/>
        <a:p>
          <a:endParaRPr lang="en-US"/>
        </a:p>
      </dgm:t>
    </dgm:pt>
    <dgm:pt modelId="{612577AB-5BA6-4447-952E-DCA40970E1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Brand reputation</a:t>
          </a:r>
        </a:p>
      </dgm:t>
    </dgm:pt>
    <dgm:pt modelId="{83D9077B-4B4B-4072-8FE6-019394E92B71}" type="parTrans" cxnId="{3C560E29-F967-4DCB-B2F7-6C2862BEAFB1}">
      <dgm:prSet/>
      <dgm:spPr/>
      <dgm:t>
        <a:bodyPr/>
        <a:lstStyle/>
        <a:p>
          <a:endParaRPr lang="en-US"/>
        </a:p>
      </dgm:t>
    </dgm:pt>
    <dgm:pt modelId="{BB12CCC8-4CCC-4EDF-A64F-40152F476462}" type="sibTrans" cxnId="{3C560E29-F967-4DCB-B2F7-6C2862BEAFB1}">
      <dgm:prSet/>
      <dgm:spPr/>
      <dgm:t>
        <a:bodyPr/>
        <a:lstStyle/>
        <a:p>
          <a:endParaRPr lang="en-US"/>
        </a:p>
      </dgm:t>
    </dgm:pt>
    <dgm:pt modelId="{970E57E8-2D32-418C-9B59-F871F4A26AEC}" type="pres">
      <dgm:prSet presAssocID="{CEA3CF13-7B2E-4900-87CC-57E8C5928BF3}" presName="root" presStyleCnt="0">
        <dgm:presLayoutVars>
          <dgm:dir/>
          <dgm:resizeHandles val="exact"/>
        </dgm:presLayoutVars>
      </dgm:prSet>
      <dgm:spPr/>
    </dgm:pt>
    <dgm:pt modelId="{04575EA1-8F8C-4D38-AA74-26121E284052}" type="pres">
      <dgm:prSet presAssocID="{21CD388E-46BB-4C2C-A0B0-C29996968059}" presName="compNode" presStyleCnt="0"/>
      <dgm:spPr/>
    </dgm:pt>
    <dgm:pt modelId="{1F7EA24A-D796-4F0F-86BE-58413BC166A3}" type="pres">
      <dgm:prSet presAssocID="{21CD388E-46BB-4C2C-A0B0-C29996968059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C93D4F37-1A8B-471E-BF8F-1147CE58B985}" type="pres">
      <dgm:prSet presAssocID="{21CD388E-46BB-4C2C-A0B0-C29996968059}" presName="spaceRect" presStyleCnt="0"/>
      <dgm:spPr/>
    </dgm:pt>
    <dgm:pt modelId="{6FE310B8-3D58-4BAA-9FA7-57AB4F922C22}" type="pres">
      <dgm:prSet presAssocID="{21CD388E-46BB-4C2C-A0B0-C29996968059}" presName="textRect" presStyleLbl="revTx" presStyleIdx="0" presStyleCnt="6">
        <dgm:presLayoutVars>
          <dgm:chMax val="1"/>
          <dgm:chPref val="1"/>
        </dgm:presLayoutVars>
      </dgm:prSet>
      <dgm:spPr/>
    </dgm:pt>
    <dgm:pt modelId="{AC15E141-DDB9-4621-9277-C6B2E80375C8}" type="pres">
      <dgm:prSet presAssocID="{0C14003E-1CD3-42D4-A851-88A1500213CF}" presName="sibTrans" presStyleCnt="0"/>
      <dgm:spPr/>
    </dgm:pt>
    <dgm:pt modelId="{A731B726-0D95-4978-8020-F7F45BFA9F59}" type="pres">
      <dgm:prSet presAssocID="{4DCBA259-ADCE-481D-B163-4D35A4CEC0A0}" presName="compNode" presStyleCnt="0"/>
      <dgm:spPr/>
    </dgm:pt>
    <dgm:pt modelId="{E845B4BC-F0BC-4562-BA95-3FCAA1FA7146}" type="pres">
      <dgm:prSet presAssocID="{4DCBA259-ADCE-481D-B163-4D35A4CEC0A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A9CFBAF-1BA8-433A-BD82-37F3B2294EF6}" type="pres">
      <dgm:prSet presAssocID="{4DCBA259-ADCE-481D-B163-4D35A4CEC0A0}" presName="spaceRect" presStyleCnt="0"/>
      <dgm:spPr/>
    </dgm:pt>
    <dgm:pt modelId="{55B66B73-3FE7-460A-ACBE-B8E0215105F7}" type="pres">
      <dgm:prSet presAssocID="{4DCBA259-ADCE-481D-B163-4D35A4CEC0A0}" presName="textRect" presStyleLbl="revTx" presStyleIdx="1" presStyleCnt="6">
        <dgm:presLayoutVars>
          <dgm:chMax val="1"/>
          <dgm:chPref val="1"/>
        </dgm:presLayoutVars>
      </dgm:prSet>
      <dgm:spPr/>
    </dgm:pt>
    <dgm:pt modelId="{505E6134-8805-4500-8D66-C460CD819BF3}" type="pres">
      <dgm:prSet presAssocID="{256BAEC7-15EA-4B85-B9E6-2E5CEFBA9DDD}" presName="sibTrans" presStyleCnt="0"/>
      <dgm:spPr/>
    </dgm:pt>
    <dgm:pt modelId="{32F302E1-B1DF-4C5B-8D73-1EB25B69293F}" type="pres">
      <dgm:prSet presAssocID="{FE55DA5E-E89E-4DF8-9383-BEAA9686C76D}" presName="compNode" presStyleCnt="0"/>
      <dgm:spPr/>
    </dgm:pt>
    <dgm:pt modelId="{3A2F8167-3D79-4F9F-A523-E893BA400771}" type="pres">
      <dgm:prSet presAssocID="{FE55DA5E-E89E-4DF8-9383-BEAA9686C76D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49FA1DA-5914-447F-884A-6A5E3824F520}" type="pres">
      <dgm:prSet presAssocID="{FE55DA5E-E89E-4DF8-9383-BEAA9686C76D}" presName="spaceRect" presStyleCnt="0"/>
      <dgm:spPr/>
    </dgm:pt>
    <dgm:pt modelId="{09949042-3589-48CC-8BB0-4FF074E9E1D7}" type="pres">
      <dgm:prSet presAssocID="{FE55DA5E-E89E-4DF8-9383-BEAA9686C76D}" presName="textRect" presStyleLbl="revTx" presStyleIdx="2" presStyleCnt="6">
        <dgm:presLayoutVars>
          <dgm:chMax val="1"/>
          <dgm:chPref val="1"/>
        </dgm:presLayoutVars>
      </dgm:prSet>
      <dgm:spPr/>
    </dgm:pt>
    <dgm:pt modelId="{AC30E294-2645-497F-9874-898ED83D5211}" type="pres">
      <dgm:prSet presAssocID="{E1AEBDA1-A38A-48C9-A820-EA7B38A8CF80}" presName="sibTrans" presStyleCnt="0"/>
      <dgm:spPr/>
    </dgm:pt>
    <dgm:pt modelId="{6FA6E1C8-EE2C-47C1-95D0-AAA492985AF0}" type="pres">
      <dgm:prSet presAssocID="{72F0BF2D-6992-4119-8805-9FF71A0D97EB}" presName="compNode" presStyleCnt="0"/>
      <dgm:spPr/>
    </dgm:pt>
    <dgm:pt modelId="{5697E890-3481-4A0A-AA5E-5AB12AAE9438}" type="pres">
      <dgm:prSet presAssocID="{72F0BF2D-6992-4119-8805-9FF71A0D97EB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DA4C969-3B97-41DA-87F5-857BDFA827A0}" type="pres">
      <dgm:prSet presAssocID="{72F0BF2D-6992-4119-8805-9FF71A0D97EB}" presName="spaceRect" presStyleCnt="0"/>
      <dgm:spPr/>
    </dgm:pt>
    <dgm:pt modelId="{B741DB79-93EA-42AD-9807-FD8381B24737}" type="pres">
      <dgm:prSet presAssocID="{72F0BF2D-6992-4119-8805-9FF71A0D97EB}" presName="textRect" presStyleLbl="revTx" presStyleIdx="3" presStyleCnt="6">
        <dgm:presLayoutVars>
          <dgm:chMax val="1"/>
          <dgm:chPref val="1"/>
        </dgm:presLayoutVars>
      </dgm:prSet>
      <dgm:spPr/>
    </dgm:pt>
    <dgm:pt modelId="{659BA969-4D18-4B01-B8C5-9B6BCDE99004}" type="pres">
      <dgm:prSet presAssocID="{CFD38CA0-B5FE-4136-89D3-27EA0F408186}" presName="sibTrans" presStyleCnt="0"/>
      <dgm:spPr/>
    </dgm:pt>
    <dgm:pt modelId="{A23028E1-BD30-4A8B-9AA8-11EEAA6F62E0}" type="pres">
      <dgm:prSet presAssocID="{823EA3E9-C7A3-4BDD-AEF5-D7EB8216E724}" presName="compNode" presStyleCnt="0"/>
      <dgm:spPr/>
    </dgm:pt>
    <dgm:pt modelId="{107CF68A-F63C-49B0-A901-3A6622DB417E}" type="pres">
      <dgm:prSet presAssocID="{823EA3E9-C7A3-4BDD-AEF5-D7EB8216E724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7BE1B02-363C-41C5-A979-8A85516C787C}" type="pres">
      <dgm:prSet presAssocID="{823EA3E9-C7A3-4BDD-AEF5-D7EB8216E724}" presName="spaceRect" presStyleCnt="0"/>
      <dgm:spPr/>
    </dgm:pt>
    <dgm:pt modelId="{673408F2-1BE1-44C4-8C86-39A02DD951FB}" type="pres">
      <dgm:prSet presAssocID="{823EA3E9-C7A3-4BDD-AEF5-D7EB8216E724}" presName="textRect" presStyleLbl="revTx" presStyleIdx="4" presStyleCnt="6">
        <dgm:presLayoutVars>
          <dgm:chMax val="1"/>
          <dgm:chPref val="1"/>
        </dgm:presLayoutVars>
      </dgm:prSet>
      <dgm:spPr/>
    </dgm:pt>
    <dgm:pt modelId="{531CA0E7-18BE-434F-91B1-37D7DA65C4A0}" type="pres">
      <dgm:prSet presAssocID="{D6B8A121-D1F9-4F8C-BF88-95049C27295E}" presName="sibTrans" presStyleCnt="0"/>
      <dgm:spPr/>
    </dgm:pt>
    <dgm:pt modelId="{6EB5675D-33EE-4BBB-8B8F-40A780B983E2}" type="pres">
      <dgm:prSet presAssocID="{612577AB-5BA6-4447-952E-DCA40970E156}" presName="compNode" presStyleCnt="0"/>
      <dgm:spPr/>
    </dgm:pt>
    <dgm:pt modelId="{5408228D-5727-4DD1-A300-C40E9C86A789}" type="pres">
      <dgm:prSet presAssocID="{612577AB-5BA6-4447-952E-DCA40970E156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77740553-F565-464D-A7E8-C5B3B192A727}" type="pres">
      <dgm:prSet presAssocID="{612577AB-5BA6-4447-952E-DCA40970E156}" presName="spaceRect" presStyleCnt="0"/>
      <dgm:spPr/>
    </dgm:pt>
    <dgm:pt modelId="{B732CCA6-BF4A-4BBA-BC85-7C60B42A3960}" type="pres">
      <dgm:prSet presAssocID="{612577AB-5BA6-4447-952E-DCA40970E15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3E0B315-BD43-4ED0-866A-232F3EFB1713}" srcId="{CEA3CF13-7B2E-4900-87CC-57E8C5928BF3}" destId="{72F0BF2D-6992-4119-8805-9FF71A0D97EB}" srcOrd="3" destOrd="0" parTransId="{6EB97147-A631-4F67-A56F-87895A09E231}" sibTransId="{CFD38CA0-B5FE-4136-89D3-27EA0F408186}"/>
    <dgm:cxn modelId="{A9684817-FF48-4E7F-BF55-484A46AFEA88}" srcId="{CEA3CF13-7B2E-4900-87CC-57E8C5928BF3}" destId="{823EA3E9-C7A3-4BDD-AEF5-D7EB8216E724}" srcOrd="4" destOrd="0" parTransId="{D896357D-1D71-408C-A4A5-5EAD17D36A29}" sibTransId="{D6B8A121-D1F9-4F8C-BF88-95049C27295E}"/>
    <dgm:cxn modelId="{6863F019-1814-4DD7-8F37-A6509547142E}" srcId="{CEA3CF13-7B2E-4900-87CC-57E8C5928BF3}" destId="{4DCBA259-ADCE-481D-B163-4D35A4CEC0A0}" srcOrd="1" destOrd="0" parTransId="{515F5F93-BEC6-4C8A-9574-F017D16E2EF9}" sibTransId="{256BAEC7-15EA-4B85-B9E6-2E5CEFBA9DDD}"/>
    <dgm:cxn modelId="{3C560E29-F967-4DCB-B2F7-6C2862BEAFB1}" srcId="{CEA3CF13-7B2E-4900-87CC-57E8C5928BF3}" destId="{612577AB-5BA6-4447-952E-DCA40970E156}" srcOrd="5" destOrd="0" parTransId="{83D9077B-4B4B-4072-8FE6-019394E92B71}" sibTransId="{BB12CCC8-4CCC-4EDF-A64F-40152F476462}"/>
    <dgm:cxn modelId="{E974323A-E0BA-40F4-A5E0-346EBC460FDF}" type="presOf" srcId="{FE55DA5E-E89E-4DF8-9383-BEAA9686C76D}" destId="{09949042-3589-48CC-8BB0-4FF074E9E1D7}" srcOrd="0" destOrd="0" presId="urn:microsoft.com/office/officeart/2018/2/layout/IconLabelList"/>
    <dgm:cxn modelId="{4DF11B51-2419-4B36-A274-506AE3FB77F8}" type="presOf" srcId="{4DCBA259-ADCE-481D-B163-4D35A4CEC0A0}" destId="{55B66B73-3FE7-460A-ACBE-B8E0215105F7}" srcOrd="0" destOrd="0" presId="urn:microsoft.com/office/officeart/2018/2/layout/IconLabelList"/>
    <dgm:cxn modelId="{1FE4DB5D-6D51-48D0-B69B-156BA196F962}" type="presOf" srcId="{823EA3E9-C7A3-4BDD-AEF5-D7EB8216E724}" destId="{673408F2-1BE1-44C4-8C86-39A02DD951FB}" srcOrd="0" destOrd="0" presId="urn:microsoft.com/office/officeart/2018/2/layout/IconLabelList"/>
    <dgm:cxn modelId="{4AEE3369-4A75-43B6-9803-367F66BFE513}" srcId="{CEA3CF13-7B2E-4900-87CC-57E8C5928BF3}" destId="{21CD388E-46BB-4C2C-A0B0-C29996968059}" srcOrd="0" destOrd="0" parTransId="{9B54390C-74F9-4276-BF7A-AA4BC8E2355F}" sibTransId="{0C14003E-1CD3-42D4-A851-88A1500213CF}"/>
    <dgm:cxn modelId="{D16D6E69-C549-42DA-8CDC-C938B35EE8ED}" type="presOf" srcId="{72F0BF2D-6992-4119-8805-9FF71A0D97EB}" destId="{B741DB79-93EA-42AD-9807-FD8381B24737}" srcOrd="0" destOrd="0" presId="urn:microsoft.com/office/officeart/2018/2/layout/IconLabelList"/>
    <dgm:cxn modelId="{F1A00EA2-AC75-4064-9BC5-BA79A46FFA87}" type="presOf" srcId="{CEA3CF13-7B2E-4900-87CC-57E8C5928BF3}" destId="{970E57E8-2D32-418C-9B59-F871F4A26AEC}" srcOrd="0" destOrd="0" presId="urn:microsoft.com/office/officeart/2018/2/layout/IconLabelList"/>
    <dgm:cxn modelId="{388CE8B9-77CA-48A9-B44F-6B48D6A20DB1}" type="presOf" srcId="{21CD388E-46BB-4C2C-A0B0-C29996968059}" destId="{6FE310B8-3D58-4BAA-9FA7-57AB4F922C22}" srcOrd="0" destOrd="0" presId="urn:microsoft.com/office/officeart/2018/2/layout/IconLabelList"/>
    <dgm:cxn modelId="{3AA401BF-E09D-40CC-A7BC-D27081CBCC64}" type="presOf" srcId="{612577AB-5BA6-4447-952E-DCA40970E156}" destId="{B732CCA6-BF4A-4BBA-BC85-7C60B42A3960}" srcOrd="0" destOrd="0" presId="urn:microsoft.com/office/officeart/2018/2/layout/IconLabelList"/>
    <dgm:cxn modelId="{90489AE0-3CCB-4E67-A9D8-3DED35946C11}" srcId="{CEA3CF13-7B2E-4900-87CC-57E8C5928BF3}" destId="{FE55DA5E-E89E-4DF8-9383-BEAA9686C76D}" srcOrd="2" destOrd="0" parTransId="{AEE1235C-16B8-4112-8809-0A19ECB82ECF}" sibTransId="{E1AEBDA1-A38A-48C9-A820-EA7B38A8CF80}"/>
    <dgm:cxn modelId="{070C813A-AAD2-4BCC-AAAF-A21AA0C04991}" type="presParOf" srcId="{970E57E8-2D32-418C-9B59-F871F4A26AEC}" destId="{04575EA1-8F8C-4D38-AA74-26121E284052}" srcOrd="0" destOrd="0" presId="urn:microsoft.com/office/officeart/2018/2/layout/IconLabelList"/>
    <dgm:cxn modelId="{1467ED02-EA37-4464-946D-FD464BF7C129}" type="presParOf" srcId="{04575EA1-8F8C-4D38-AA74-26121E284052}" destId="{1F7EA24A-D796-4F0F-86BE-58413BC166A3}" srcOrd="0" destOrd="0" presId="urn:microsoft.com/office/officeart/2018/2/layout/IconLabelList"/>
    <dgm:cxn modelId="{035C0B2C-17D0-43DA-A72C-6AFBF7467713}" type="presParOf" srcId="{04575EA1-8F8C-4D38-AA74-26121E284052}" destId="{C93D4F37-1A8B-471E-BF8F-1147CE58B985}" srcOrd="1" destOrd="0" presId="urn:microsoft.com/office/officeart/2018/2/layout/IconLabelList"/>
    <dgm:cxn modelId="{88324E31-F094-462F-AC0E-034636F44606}" type="presParOf" srcId="{04575EA1-8F8C-4D38-AA74-26121E284052}" destId="{6FE310B8-3D58-4BAA-9FA7-57AB4F922C22}" srcOrd="2" destOrd="0" presId="urn:microsoft.com/office/officeart/2018/2/layout/IconLabelList"/>
    <dgm:cxn modelId="{AAE1FDD5-FAD3-4220-B07C-D242B79C388C}" type="presParOf" srcId="{970E57E8-2D32-418C-9B59-F871F4A26AEC}" destId="{AC15E141-DDB9-4621-9277-C6B2E80375C8}" srcOrd="1" destOrd="0" presId="urn:microsoft.com/office/officeart/2018/2/layout/IconLabelList"/>
    <dgm:cxn modelId="{45B54818-F79A-412B-91A7-A9721802DB88}" type="presParOf" srcId="{970E57E8-2D32-418C-9B59-F871F4A26AEC}" destId="{A731B726-0D95-4978-8020-F7F45BFA9F59}" srcOrd="2" destOrd="0" presId="urn:microsoft.com/office/officeart/2018/2/layout/IconLabelList"/>
    <dgm:cxn modelId="{55D672CB-2C8A-4D3A-AC95-C58AFD5FAA44}" type="presParOf" srcId="{A731B726-0D95-4978-8020-F7F45BFA9F59}" destId="{E845B4BC-F0BC-4562-BA95-3FCAA1FA7146}" srcOrd="0" destOrd="0" presId="urn:microsoft.com/office/officeart/2018/2/layout/IconLabelList"/>
    <dgm:cxn modelId="{EA39ED4B-306D-48DD-9C76-713BFFD27CAC}" type="presParOf" srcId="{A731B726-0D95-4978-8020-F7F45BFA9F59}" destId="{0A9CFBAF-1BA8-433A-BD82-37F3B2294EF6}" srcOrd="1" destOrd="0" presId="urn:microsoft.com/office/officeart/2018/2/layout/IconLabelList"/>
    <dgm:cxn modelId="{E7242065-DF26-4890-9071-47C2C011BBEA}" type="presParOf" srcId="{A731B726-0D95-4978-8020-F7F45BFA9F59}" destId="{55B66B73-3FE7-460A-ACBE-B8E0215105F7}" srcOrd="2" destOrd="0" presId="urn:microsoft.com/office/officeart/2018/2/layout/IconLabelList"/>
    <dgm:cxn modelId="{09582885-7A11-4438-9759-30FBD5D19838}" type="presParOf" srcId="{970E57E8-2D32-418C-9B59-F871F4A26AEC}" destId="{505E6134-8805-4500-8D66-C460CD819BF3}" srcOrd="3" destOrd="0" presId="urn:microsoft.com/office/officeart/2018/2/layout/IconLabelList"/>
    <dgm:cxn modelId="{C29D12C5-7BA7-4C78-9F93-2049C7A06193}" type="presParOf" srcId="{970E57E8-2D32-418C-9B59-F871F4A26AEC}" destId="{32F302E1-B1DF-4C5B-8D73-1EB25B69293F}" srcOrd="4" destOrd="0" presId="urn:microsoft.com/office/officeart/2018/2/layout/IconLabelList"/>
    <dgm:cxn modelId="{2EE7A845-1895-47C7-B6C3-90C3094836A5}" type="presParOf" srcId="{32F302E1-B1DF-4C5B-8D73-1EB25B69293F}" destId="{3A2F8167-3D79-4F9F-A523-E893BA400771}" srcOrd="0" destOrd="0" presId="urn:microsoft.com/office/officeart/2018/2/layout/IconLabelList"/>
    <dgm:cxn modelId="{FD7BFE71-1FEF-4021-9439-BB7BE58C94CF}" type="presParOf" srcId="{32F302E1-B1DF-4C5B-8D73-1EB25B69293F}" destId="{149FA1DA-5914-447F-884A-6A5E3824F520}" srcOrd="1" destOrd="0" presId="urn:microsoft.com/office/officeart/2018/2/layout/IconLabelList"/>
    <dgm:cxn modelId="{F278BB02-43C2-47ED-A3AD-3B4B89A98C04}" type="presParOf" srcId="{32F302E1-B1DF-4C5B-8D73-1EB25B69293F}" destId="{09949042-3589-48CC-8BB0-4FF074E9E1D7}" srcOrd="2" destOrd="0" presId="urn:microsoft.com/office/officeart/2018/2/layout/IconLabelList"/>
    <dgm:cxn modelId="{44EE2EF9-E844-4FFA-BC2A-5C76B38A3EB8}" type="presParOf" srcId="{970E57E8-2D32-418C-9B59-F871F4A26AEC}" destId="{AC30E294-2645-497F-9874-898ED83D5211}" srcOrd="5" destOrd="0" presId="urn:microsoft.com/office/officeart/2018/2/layout/IconLabelList"/>
    <dgm:cxn modelId="{AA807474-0672-4A04-8876-E0F7A02DA619}" type="presParOf" srcId="{970E57E8-2D32-418C-9B59-F871F4A26AEC}" destId="{6FA6E1C8-EE2C-47C1-95D0-AAA492985AF0}" srcOrd="6" destOrd="0" presId="urn:microsoft.com/office/officeart/2018/2/layout/IconLabelList"/>
    <dgm:cxn modelId="{486083B2-1234-4639-85B8-1D59F7FA2984}" type="presParOf" srcId="{6FA6E1C8-EE2C-47C1-95D0-AAA492985AF0}" destId="{5697E890-3481-4A0A-AA5E-5AB12AAE9438}" srcOrd="0" destOrd="0" presId="urn:microsoft.com/office/officeart/2018/2/layout/IconLabelList"/>
    <dgm:cxn modelId="{CCC2E5BF-03BB-4CA7-BEA5-3A3227684BA2}" type="presParOf" srcId="{6FA6E1C8-EE2C-47C1-95D0-AAA492985AF0}" destId="{2DA4C969-3B97-41DA-87F5-857BDFA827A0}" srcOrd="1" destOrd="0" presId="urn:microsoft.com/office/officeart/2018/2/layout/IconLabelList"/>
    <dgm:cxn modelId="{650CBF4D-3620-4F68-A242-23BC106BE56C}" type="presParOf" srcId="{6FA6E1C8-EE2C-47C1-95D0-AAA492985AF0}" destId="{B741DB79-93EA-42AD-9807-FD8381B24737}" srcOrd="2" destOrd="0" presId="urn:microsoft.com/office/officeart/2018/2/layout/IconLabelList"/>
    <dgm:cxn modelId="{2905C0D0-3953-4472-9988-394F463B4C1D}" type="presParOf" srcId="{970E57E8-2D32-418C-9B59-F871F4A26AEC}" destId="{659BA969-4D18-4B01-B8C5-9B6BCDE99004}" srcOrd="7" destOrd="0" presId="urn:microsoft.com/office/officeart/2018/2/layout/IconLabelList"/>
    <dgm:cxn modelId="{10DC3E7B-416E-4058-ADC3-6A37544D02BC}" type="presParOf" srcId="{970E57E8-2D32-418C-9B59-F871F4A26AEC}" destId="{A23028E1-BD30-4A8B-9AA8-11EEAA6F62E0}" srcOrd="8" destOrd="0" presId="urn:microsoft.com/office/officeart/2018/2/layout/IconLabelList"/>
    <dgm:cxn modelId="{B283DE3E-83F1-488A-ABC3-CD69A1720BDC}" type="presParOf" srcId="{A23028E1-BD30-4A8B-9AA8-11EEAA6F62E0}" destId="{107CF68A-F63C-49B0-A901-3A6622DB417E}" srcOrd="0" destOrd="0" presId="urn:microsoft.com/office/officeart/2018/2/layout/IconLabelList"/>
    <dgm:cxn modelId="{F0F025A4-360E-4332-9C2E-8F8E2E6291EE}" type="presParOf" srcId="{A23028E1-BD30-4A8B-9AA8-11EEAA6F62E0}" destId="{97BE1B02-363C-41C5-A979-8A85516C787C}" srcOrd="1" destOrd="0" presId="urn:microsoft.com/office/officeart/2018/2/layout/IconLabelList"/>
    <dgm:cxn modelId="{480A654F-E1E9-480D-A8B7-B1B186A467DA}" type="presParOf" srcId="{A23028E1-BD30-4A8B-9AA8-11EEAA6F62E0}" destId="{673408F2-1BE1-44C4-8C86-39A02DD951FB}" srcOrd="2" destOrd="0" presId="urn:microsoft.com/office/officeart/2018/2/layout/IconLabelList"/>
    <dgm:cxn modelId="{9FE26D22-C10F-4D1F-8670-2633530CF9F5}" type="presParOf" srcId="{970E57E8-2D32-418C-9B59-F871F4A26AEC}" destId="{531CA0E7-18BE-434F-91B1-37D7DA65C4A0}" srcOrd="9" destOrd="0" presId="urn:microsoft.com/office/officeart/2018/2/layout/IconLabelList"/>
    <dgm:cxn modelId="{F1178A3B-C389-4CF9-AE71-CD7F1D6684B2}" type="presParOf" srcId="{970E57E8-2D32-418C-9B59-F871F4A26AEC}" destId="{6EB5675D-33EE-4BBB-8B8F-40A780B983E2}" srcOrd="10" destOrd="0" presId="urn:microsoft.com/office/officeart/2018/2/layout/IconLabelList"/>
    <dgm:cxn modelId="{D7723A3C-E374-4036-933D-3AEF59B6B472}" type="presParOf" srcId="{6EB5675D-33EE-4BBB-8B8F-40A780B983E2}" destId="{5408228D-5727-4DD1-A300-C40E9C86A789}" srcOrd="0" destOrd="0" presId="urn:microsoft.com/office/officeart/2018/2/layout/IconLabelList"/>
    <dgm:cxn modelId="{B3C3508D-07EC-4C25-9D85-DD37BE3A1199}" type="presParOf" srcId="{6EB5675D-33EE-4BBB-8B8F-40A780B983E2}" destId="{77740553-F565-464D-A7E8-C5B3B192A727}" srcOrd="1" destOrd="0" presId="urn:microsoft.com/office/officeart/2018/2/layout/IconLabelList"/>
    <dgm:cxn modelId="{992768B4-FEA9-4D6C-92A1-4CCD970CB3EF}" type="presParOf" srcId="{6EB5675D-33EE-4BBB-8B8F-40A780B983E2}" destId="{B732CCA6-BF4A-4BBA-BC85-7C60B42A39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10E5A-1841-0A48-ADEA-B8E263141DF0}">
      <dsp:nvSpPr>
        <dsp:cNvPr id="0" name=""/>
        <dsp:cNvSpPr/>
      </dsp:nvSpPr>
      <dsp:spPr>
        <a:xfrm>
          <a:off x="2915" y="986075"/>
          <a:ext cx="2081359" cy="13216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F8050-5BDE-674B-8C50-136053355F51}">
      <dsp:nvSpPr>
        <dsp:cNvPr id="0" name=""/>
        <dsp:cNvSpPr/>
      </dsp:nvSpPr>
      <dsp:spPr>
        <a:xfrm>
          <a:off x="234177" y="1205774"/>
          <a:ext cx="2081359" cy="13216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Hybrid working</a:t>
          </a:r>
        </a:p>
      </dsp:txBody>
      <dsp:txXfrm>
        <a:off x="272887" y="1244484"/>
        <a:ext cx="2003939" cy="1244243"/>
      </dsp:txXfrm>
    </dsp:sp>
    <dsp:sp modelId="{866D9089-07D0-EF4A-B1D8-42D7EEB6BBC9}">
      <dsp:nvSpPr>
        <dsp:cNvPr id="0" name=""/>
        <dsp:cNvSpPr/>
      </dsp:nvSpPr>
      <dsp:spPr>
        <a:xfrm>
          <a:off x="2546798" y="986075"/>
          <a:ext cx="2081359" cy="13216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2B9E2F-88DE-0045-810F-51AAD0AF3BC8}">
      <dsp:nvSpPr>
        <dsp:cNvPr id="0" name=""/>
        <dsp:cNvSpPr/>
      </dsp:nvSpPr>
      <dsp:spPr>
        <a:xfrm>
          <a:off x="2778060" y="1205774"/>
          <a:ext cx="2081359" cy="13216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Cloud reliance</a:t>
          </a:r>
        </a:p>
      </dsp:txBody>
      <dsp:txXfrm>
        <a:off x="2816770" y="1244484"/>
        <a:ext cx="2003939" cy="1244243"/>
      </dsp:txXfrm>
    </dsp:sp>
    <dsp:sp modelId="{E514CE79-7909-0046-9911-6EE559A47182}">
      <dsp:nvSpPr>
        <dsp:cNvPr id="0" name=""/>
        <dsp:cNvSpPr/>
      </dsp:nvSpPr>
      <dsp:spPr>
        <a:xfrm>
          <a:off x="5090682" y="986075"/>
          <a:ext cx="2081359" cy="13216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C609F-43B5-2B47-963E-7CB9DB3C2F46}">
      <dsp:nvSpPr>
        <dsp:cNvPr id="0" name=""/>
        <dsp:cNvSpPr/>
      </dsp:nvSpPr>
      <dsp:spPr>
        <a:xfrm>
          <a:off x="5321944" y="1205774"/>
          <a:ext cx="2081359" cy="13216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Customer data</a:t>
          </a:r>
        </a:p>
      </dsp:txBody>
      <dsp:txXfrm>
        <a:off x="5360654" y="1244484"/>
        <a:ext cx="2003939" cy="1244243"/>
      </dsp:txXfrm>
    </dsp:sp>
    <dsp:sp modelId="{04118BCD-078C-4B4E-A271-A93580F50D24}">
      <dsp:nvSpPr>
        <dsp:cNvPr id="0" name=""/>
        <dsp:cNvSpPr/>
      </dsp:nvSpPr>
      <dsp:spPr>
        <a:xfrm>
          <a:off x="7634566" y="986075"/>
          <a:ext cx="2081359" cy="13216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E14AF-1F22-064F-A228-E9DD7AE467C3}">
      <dsp:nvSpPr>
        <dsp:cNvPr id="0" name=""/>
        <dsp:cNvSpPr/>
      </dsp:nvSpPr>
      <dsp:spPr>
        <a:xfrm>
          <a:off x="7865828" y="1205774"/>
          <a:ext cx="2081359" cy="13216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Financial targeting</a:t>
          </a:r>
        </a:p>
      </dsp:txBody>
      <dsp:txXfrm>
        <a:off x="7904538" y="1244484"/>
        <a:ext cx="2003939" cy="12442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8492F-4800-DA40-BC41-CED3D92FBA1E}">
      <dsp:nvSpPr>
        <dsp:cNvPr id="0" name=""/>
        <dsp:cNvSpPr/>
      </dsp:nvSpPr>
      <dsp:spPr>
        <a:xfrm>
          <a:off x="3121452" y="24204"/>
          <a:ext cx="791616" cy="791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1.Detect Attack</a:t>
          </a:r>
        </a:p>
      </dsp:txBody>
      <dsp:txXfrm>
        <a:off x="3121452" y="24204"/>
        <a:ext cx="791616" cy="791616"/>
      </dsp:txXfrm>
    </dsp:sp>
    <dsp:sp modelId="{ABC7F7E9-28D3-4149-A501-7E7A55898BAC}">
      <dsp:nvSpPr>
        <dsp:cNvPr id="0" name=""/>
        <dsp:cNvSpPr/>
      </dsp:nvSpPr>
      <dsp:spPr>
        <a:xfrm>
          <a:off x="1259060" y="1276"/>
          <a:ext cx="2968278" cy="2968278"/>
        </a:xfrm>
        <a:prstGeom prst="circularArrow">
          <a:avLst>
            <a:gd name="adj1" fmla="val 5200"/>
            <a:gd name="adj2" fmla="val 335938"/>
            <a:gd name="adj3" fmla="val 21293141"/>
            <a:gd name="adj4" fmla="val 19766327"/>
            <a:gd name="adj5" fmla="val 6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9EA6E-2EB4-9F4C-A9D6-8930530512F7}">
      <dsp:nvSpPr>
        <dsp:cNvPr id="0" name=""/>
        <dsp:cNvSpPr/>
      </dsp:nvSpPr>
      <dsp:spPr>
        <a:xfrm>
          <a:off x="3599847" y="1496554"/>
          <a:ext cx="791616" cy="791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2.Analyse</a:t>
          </a:r>
        </a:p>
      </dsp:txBody>
      <dsp:txXfrm>
        <a:off x="3599847" y="1496554"/>
        <a:ext cx="791616" cy="791616"/>
      </dsp:txXfrm>
    </dsp:sp>
    <dsp:sp modelId="{95C7E3CB-83F5-9742-9FE6-2305087657B4}">
      <dsp:nvSpPr>
        <dsp:cNvPr id="0" name=""/>
        <dsp:cNvSpPr/>
      </dsp:nvSpPr>
      <dsp:spPr>
        <a:xfrm>
          <a:off x="1259060" y="1276"/>
          <a:ext cx="2968278" cy="2968278"/>
        </a:xfrm>
        <a:prstGeom prst="circularArrow">
          <a:avLst>
            <a:gd name="adj1" fmla="val 5200"/>
            <a:gd name="adj2" fmla="val 335938"/>
            <a:gd name="adj3" fmla="val 4014594"/>
            <a:gd name="adj4" fmla="val 2253528"/>
            <a:gd name="adj5" fmla="val 6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CFB1F-B2E6-C747-9266-E6880F0ADF77}">
      <dsp:nvSpPr>
        <dsp:cNvPr id="0" name=""/>
        <dsp:cNvSpPr/>
      </dsp:nvSpPr>
      <dsp:spPr>
        <a:xfrm>
          <a:off x="2347391" y="2406517"/>
          <a:ext cx="791616" cy="791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3.Contain</a:t>
          </a:r>
        </a:p>
      </dsp:txBody>
      <dsp:txXfrm>
        <a:off x="2347391" y="2406517"/>
        <a:ext cx="791616" cy="791616"/>
      </dsp:txXfrm>
    </dsp:sp>
    <dsp:sp modelId="{8495F85B-97F7-0146-8483-778C2285668C}">
      <dsp:nvSpPr>
        <dsp:cNvPr id="0" name=""/>
        <dsp:cNvSpPr/>
      </dsp:nvSpPr>
      <dsp:spPr>
        <a:xfrm>
          <a:off x="1259060" y="1276"/>
          <a:ext cx="2968278" cy="2968278"/>
        </a:xfrm>
        <a:prstGeom prst="circularArrow">
          <a:avLst>
            <a:gd name="adj1" fmla="val 5200"/>
            <a:gd name="adj2" fmla="val 335938"/>
            <a:gd name="adj3" fmla="val 8210534"/>
            <a:gd name="adj4" fmla="val 6449468"/>
            <a:gd name="adj5" fmla="val 6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E8251-1325-8048-9D1D-3E31D179B4CF}">
      <dsp:nvSpPr>
        <dsp:cNvPr id="0" name=""/>
        <dsp:cNvSpPr/>
      </dsp:nvSpPr>
      <dsp:spPr>
        <a:xfrm>
          <a:off x="1094935" y="1496554"/>
          <a:ext cx="791616" cy="791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4.Eradicate</a:t>
          </a:r>
        </a:p>
      </dsp:txBody>
      <dsp:txXfrm>
        <a:off x="1094935" y="1496554"/>
        <a:ext cx="791616" cy="791616"/>
      </dsp:txXfrm>
    </dsp:sp>
    <dsp:sp modelId="{4B1DC3FE-8940-2540-849E-87777B90415E}">
      <dsp:nvSpPr>
        <dsp:cNvPr id="0" name=""/>
        <dsp:cNvSpPr/>
      </dsp:nvSpPr>
      <dsp:spPr>
        <a:xfrm>
          <a:off x="1259060" y="1276"/>
          <a:ext cx="2968278" cy="2968278"/>
        </a:xfrm>
        <a:prstGeom prst="circularArrow">
          <a:avLst>
            <a:gd name="adj1" fmla="val 5200"/>
            <a:gd name="adj2" fmla="val 335938"/>
            <a:gd name="adj3" fmla="val 12297735"/>
            <a:gd name="adj4" fmla="val 10770921"/>
            <a:gd name="adj5" fmla="val 6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D6D77A-6215-2641-BA82-FF2C61ECAC3A}">
      <dsp:nvSpPr>
        <dsp:cNvPr id="0" name=""/>
        <dsp:cNvSpPr/>
      </dsp:nvSpPr>
      <dsp:spPr>
        <a:xfrm>
          <a:off x="1573331" y="24204"/>
          <a:ext cx="791616" cy="791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5.Recover</a:t>
          </a:r>
        </a:p>
      </dsp:txBody>
      <dsp:txXfrm>
        <a:off x="1573331" y="24204"/>
        <a:ext cx="791616" cy="791616"/>
      </dsp:txXfrm>
    </dsp:sp>
    <dsp:sp modelId="{870DD544-0D1A-0A4A-A1D0-46BABFBB90B5}">
      <dsp:nvSpPr>
        <dsp:cNvPr id="0" name=""/>
        <dsp:cNvSpPr/>
      </dsp:nvSpPr>
      <dsp:spPr>
        <a:xfrm>
          <a:off x="1259060" y="1276"/>
          <a:ext cx="2968278" cy="2968278"/>
        </a:xfrm>
        <a:prstGeom prst="circularArrow">
          <a:avLst>
            <a:gd name="adj1" fmla="val 5200"/>
            <a:gd name="adj2" fmla="val 335938"/>
            <a:gd name="adj3" fmla="val 16865583"/>
            <a:gd name="adj4" fmla="val 15198479"/>
            <a:gd name="adj5" fmla="val 606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4A35C-82A4-48BC-9B51-EC5097E0EFE0}">
      <dsp:nvSpPr>
        <dsp:cNvPr id="0" name=""/>
        <dsp:cNvSpPr/>
      </dsp:nvSpPr>
      <dsp:spPr>
        <a:xfrm>
          <a:off x="891353" y="789313"/>
          <a:ext cx="924610" cy="9246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B0511-8C34-469F-A4D0-D490F267EA55}">
      <dsp:nvSpPr>
        <dsp:cNvPr id="0" name=""/>
        <dsp:cNvSpPr/>
      </dsp:nvSpPr>
      <dsp:spPr>
        <a:xfrm>
          <a:off x="326313" y="2004200"/>
          <a:ext cx="20546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Phishing simulations</a:t>
          </a:r>
        </a:p>
      </dsp:txBody>
      <dsp:txXfrm>
        <a:off x="326313" y="2004200"/>
        <a:ext cx="2054690" cy="720000"/>
      </dsp:txXfrm>
    </dsp:sp>
    <dsp:sp modelId="{D126D8E7-A68E-4BD0-B5A1-62DDD4BF333C}">
      <dsp:nvSpPr>
        <dsp:cNvPr id="0" name=""/>
        <dsp:cNvSpPr/>
      </dsp:nvSpPr>
      <dsp:spPr>
        <a:xfrm>
          <a:off x="3305615" y="789313"/>
          <a:ext cx="924610" cy="9246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A3C0E-F884-4E9B-BCEB-9404A4DA0D78}">
      <dsp:nvSpPr>
        <dsp:cNvPr id="0" name=""/>
        <dsp:cNvSpPr/>
      </dsp:nvSpPr>
      <dsp:spPr>
        <a:xfrm>
          <a:off x="2740575" y="2004200"/>
          <a:ext cx="20546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Vishing training</a:t>
          </a:r>
        </a:p>
      </dsp:txBody>
      <dsp:txXfrm>
        <a:off x="2740575" y="2004200"/>
        <a:ext cx="2054690" cy="720000"/>
      </dsp:txXfrm>
    </dsp:sp>
    <dsp:sp modelId="{5611C595-5DA5-44D2-927D-9E473AD89E0C}">
      <dsp:nvSpPr>
        <dsp:cNvPr id="0" name=""/>
        <dsp:cNvSpPr/>
      </dsp:nvSpPr>
      <dsp:spPr>
        <a:xfrm>
          <a:off x="5719876" y="789313"/>
          <a:ext cx="924610" cy="9246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C880E-A884-43BA-BA00-CDAEC4B22B81}">
      <dsp:nvSpPr>
        <dsp:cNvPr id="0" name=""/>
        <dsp:cNvSpPr/>
      </dsp:nvSpPr>
      <dsp:spPr>
        <a:xfrm>
          <a:off x="5154836" y="2004200"/>
          <a:ext cx="20546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Campaigns</a:t>
          </a:r>
        </a:p>
      </dsp:txBody>
      <dsp:txXfrm>
        <a:off x="5154836" y="2004200"/>
        <a:ext cx="2054690" cy="720000"/>
      </dsp:txXfrm>
    </dsp:sp>
    <dsp:sp modelId="{E847A93A-CD1B-4BA1-BE75-3AF13CA81871}">
      <dsp:nvSpPr>
        <dsp:cNvPr id="0" name=""/>
        <dsp:cNvSpPr/>
      </dsp:nvSpPr>
      <dsp:spPr>
        <a:xfrm>
          <a:off x="8134138" y="789313"/>
          <a:ext cx="924610" cy="92461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BB723-CE9E-4D3F-9DDF-952C4BCA181A}">
      <dsp:nvSpPr>
        <dsp:cNvPr id="0" name=""/>
        <dsp:cNvSpPr/>
      </dsp:nvSpPr>
      <dsp:spPr>
        <a:xfrm>
          <a:off x="7569098" y="2004200"/>
          <a:ext cx="205469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Regular employee training</a:t>
          </a:r>
        </a:p>
      </dsp:txBody>
      <dsp:txXfrm>
        <a:off x="7569098" y="2004200"/>
        <a:ext cx="205469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EA24A-D796-4F0F-86BE-58413BC166A3}">
      <dsp:nvSpPr>
        <dsp:cNvPr id="0" name=""/>
        <dsp:cNvSpPr/>
      </dsp:nvSpPr>
      <dsp:spPr>
        <a:xfrm>
          <a:off x="399926" y="1033321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E310B8-3D58-4BAA-9FA7-57AB4F922C22}">
      <dsp:nvSpPr>
        <dsp:cNvPr id="0" name=""/>
        <dsp:cNvSpPr/>
      </dsp:nvSpPr>
      <dsp:spPr>
        <a:xfrm>
          <a:off x="2090" y="190152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Reduced cyber risk</a:t>
          </a:r>
        </a:p>
      </dsp:txBody>
      <dsp:txXfrm>
        <a:off x="2090" y="1901520"/>
        <a:ext cx="1446679" cy="578671"/>
      </dsp:txXfrm>
    </dsp:sp>
    <dsp:sp modelId="{E845B4BC-F0BC-4562-BA95-3FCAA1FA7146}">
      <dsp:nvSpPr>
        <dsp:cNvPr id="0" name=""/>
        <dsp:cNvSpPr/>
      </dsp:nvSpPr>
      <dsp:spPr>
        <a:xfrm>
          <a:off x="2099775" y="1033321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66B73-3FE7-460A-ACBE-B8E0215105F7}">
      <dsp:nvSpPr>
        <dsp:cNvPr id="0" name=""/>
        <dsp:cNvSpPr/>
      </dsp:nvSpPr>
      <dsp:spPr>
        <a:xfrm>
          <a:off x="1701938" y="190152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Resilience is improved</a:t>
          </a:r>
        </a:p>
      </dsp:txBody>
      <dsp:txXfrm>
        <a:off x="1701938" y="1901520"/>
        <a:ext cx="1446679" cy="578671"/>
      </dsp:txXfrm>
    </dsp:sp>
    <dsp:sp modelId="{3A2F8167-3D79-4F9F-A523-E893BA400771}">
      <dsp:nvSpPr>
        <dsp:cNvPr id="0" name=""/>
        <dsp:cNvSpPr/>
      </dsp:nvSpPr>
      <dsp:spPr>
        <a:xfrm>
          <a:off x="3799624" y="1033321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49042-3589-48CC-8BB0-4FF074E9E1D7}">
      <dsp:nvSpPr>
        <dsp:cNvPr id="0" name=""/>
        <dsp:cNvSpPr/>
      </dsp:nvSpPr>
      <dsp:spPr>
        <a:xfrm>
          <a:off x="3401787" y="190152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Regulatory compliance</a:t>
          </a:r>
        </a:p>
      </dsp:txBody>
      <dsp:txXfrm>
        <a:off x="3401787" y="1901520"/>
        <a:ext cx="1446679" cy="578671"/>
      </dsp:txXfrm>
    </dsp:sp>
    <dsp:sp modelId="{5697E890-3481-4A0A-AA5E-5AB12AAE9438}">
      <dsp:nvSpPr>
        <dsp:cNvPr id="0" name=""/>
        <dsp:cNvSpPr/>
      </dsp:nvSpPr>
      <dsp:spPr>
        <a:xfrm>
          <a:off x="5499472" y="1033321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1DB79-93EA-42AD-9807-FD8381B24737}">
      <dsp:nvSpPr>
        <dsp:cNvPr id="0" name=""/>
        <dsp:cNvSpPr/>
      </dsp:nvSpPr>
      <dsp:spPr>
        <a:xfrm>
          <a:off x="5101635" y="190152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Customer trust </a:t>
          </a:r>
        </a:p>
      </dsp:txBody>
      <dsp:txXfrm>
        <a:off x="5101635" y="1901520"/>
        <a:ext cx="1446679" cy="578671"/>
      </dsp:txXfrm>
    </dsp:sp>
    <dsp:sp modelId="{107CF68A-F63C-49B0-A901-3A6622DB417E}">
      <dsp:nvSpPr>
        <dsp:cNvPr id="0" name=""/>
        <dsp:cNvSpPr/>
      </dsp:nvSpPr>
      <dsp:spPr>
        <a:xfrm>
          <a:off x="7199321" y="1033321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408F2-1BE1-44C4-8C86-39A02DD951FB}">
      <dsp:nvSpPr>
        <dsp:cNvPr id="0" name=""/>
        <dsp:cNvSpPr/>
      </dsp:nvSpPr>
      <dsp:spPr>
        <a:xfrm>
          <a:off x="6801484" y="190152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Business continuity</a:t>
          </a:r>
        </a:p>
      </dsp:txBody>
      <dsp:txXfrm>
        <a:off x="6801484" y="1901520"/>
        <a:ext cx="1446679" cy="578671"/>
      </dsp:txXfrm>
    </dsp:sp>
    <dsp:sp modelId="{5408228D-5727-4DD1-A300-C40E9C86A789}">
      <dsp:nvSpPr>
        <dsp:cNvPr id="0" name=""/>
        <dsp:cNvSpPr/>
      </dsp:nvSpPr>
      <dsp:spPr>
        <a:xfrm>
          <a:off x="8899170" y="1033321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2CCA6-BF4A-4BBA-BC85-7C60B42A3960}">
      <dsp:nvSpPr>
        <dsp:cNvPr id="0" name=""/>
        <dsp:cNvSpPr/>
      </dsp:nvSpPr>
      <dsp:spPr>
        <a:xfrm>
          <a:off x="8501333" y="1901520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Brand reputation</a:t>
          </a:r>
        </a:p>
      </dsp:txBody>
      <dsp:txXfrm>
        <a:off x="8501333" y="1901520"/>
        <a:ext cx="1446679" cy="578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1830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007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019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899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654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339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599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01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436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837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5/13/26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8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5/13/26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865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33FEA1-E0F8-43CF-91D5-6A98CD36D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37079E-3837-327F-F872-1D13B23A6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42038" y="1895599"/>
            <a:ext cx="8647952" cy="681942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Gethin Purton 24063002 - Apprenticeship in Computing (Data and Information Systems) (BSc Hons)</a:t>
            </a:r>
          </a:p>
          <a:p>
            <a:endParaRPr lang="en-US" dirty="0"/>
          </a:p>
        </p:txBody>
      </p:sp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A9AE6A41-32AB-41F7-90EF-073C089C6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3439950"/>
            <a:ext cx="10500930" cy="3417723"/>
          </a:xfrm>
          <a:custGeom>
            <a:avLst/>
            <a:gdLst>
              <a:gd name="connsiteX0" fmla="*/ 1559664 w 10500930"/>
              <a:gd name="connsiteY0" fmla="*/ 3417723 h 3417723"/>
              <a:gd name="connsiteX1" fmla="*/ 0 w 10500930"/>
              <a:gd name="connsiteY1" fmla="*/ 3417723 h 3417723"/>
              <a:gd name="connsiteX2" fmla="*/ 0 w 10500930"/>
              <a:gd name="connsiteY2" fmla="*/ 2944791 h 3417723"/>
              <a:gd name="connsiteX3" fmla="*/ 193582 w 10500930"/>
              <a:gd name="connsiteY3" fmla="*/ 3053540 h 3417723"/>
              <a:gd name="connsiteX4" fmla="*/ 1423717 w 10500930"/>
              <a:gd name="connsiteY4" fmla="*/ 3410968 h 3417723"/>
              <a:gd name="connsiteX5" fmla="*/ 10500930 w 10500930"/>
              <a:gd name="connsiteY5" fmla="*/ 3417723 h 3417723"/>
              <a:gd name="connsiteX6" fmla="*/ 1994489 w 10500930"/>
              <a:gd name="connsiteY6" fmla="*/ 3417723 h 3417723"/>
              <a:gd name="connsiteX7" fmla="*/ 2130396 w 10500930"/>
              <a:gd name="connsiteY7" fmla="*/ 3410970 h 3417723"/>
              <a:gd name="connsiteX8" fmla="*/ 5243003 w 10500930"/>
              <a:gd name="connsiteY8" fmla="*/ 328636 h 3417723"/>
              <a:gd name="connsiteX9" fmla="*/ 5258816 w 10500930"/>
              <a:gd name="connsiteY9" fmla="*/ 0 h 3417723"/>
              <a:gd name="connsiteX10" fmla="*/ 10500930 w 10500930"/>
              <a:gd name="connsiteY10" fmla="*/ 0 h 3417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500930" h="3417723">
                <a:moveTo>
                  <a:pt x="1559664" y="3417723"/>
                </a:moveTo>
                <a:lnTo>
                  <a:pt x="0" y="3417723"/>
                </a:lnTo>
                <a:lnTo>
                  <a:pt x="0" y="2944791"/>
                </a:lnTo>
                <a:lnTo>
                  <a:pt x="193582" y="3053540"/>
                </a:lnTo>
                <a:cubicBezTo>
                  <a:pt x="569241" y="3242876"/>
                  <a:pt x="984418" y="3367068"/>
                  <a:pt x="1423717" y="3410968"/>
                </a:cubicBezTo>
                <a:close/>
                <a:moveTo>
                  <a:pt x="10500930" y="3417723"/>
                </a:moveTo>
                <a:lnTo>
                  <a:pt x="1994489" y="3417723"/>
                </a:lnTo>
                <a:lnTo>
                  <a:pt x="2130396" y="3410970"/>
                </a:lnTo>
                <a:cubicBezTo>
                  <a:pt x="3777767" y="3246345"/>
                  <a:pt x="5085919" y="1952612"/>
                  <a:pt x="5243003" y="328636"/>
                </a:cubicBezTo>
                <a:lnTo>
                  <a:pt x="5258816" y="0"/>
                </a:lnTo>
                <a:lnTo>
                  <a:pt x="10500930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ectangle 34">
            <a:extLst>
              <a:ext uri="{FF2B5EF4-FFF2-40B4-BE49-F238E27FC236}">
                <a16:creationId xmlns:a16="http://schemas.microsoft.com/office/drawing/2014/main" id="{A3F5937F-9524-421C-ACE9-BB237B773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00" y="3405873"/>
            <a:ext cx="3417721" cy="3485877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4">
            <a:extLst>
              <a:ext uri="{FF2B5EF4-FFF2-40B4-BE49-F238E27FC236}">
                <a16:creationId xmlns:a16="http://schemas.microsoft.com/office/drawing/2014/main" id="{2C65D78F-1248-459A-A8FE-DED2F4A25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927617" y="3439950"/>
            <a:ext cx="3264378" cy="3417721"/>
          </a:xfrm>
          <a:custGeom>
            <a:avLst/>
            <a:gdLst>
              <a:gd name="connsiteX0" fmla="*/ 3264378 w 3264378"/>
              <a:gd name="connsiteY0" fmla="*/ 3417721 h 3417721"/>
              <a:gd name="connsiteX1" fmla="*/ 0 w 3264378"/>
              <a:gd name="connsiteY1" fmla="*/ 3417721 h 3417721"/>
              <a:gd name="connsiteX2" fmla="*/ 0 w 3264378"/>
              <a:gd name="connsiteY2" fmla="*/ 0 h 3417721"/>
              <a:gd name="connsiteX3" fmla="*/ 11 w 3264378"/>
              <a:gd name="connsiteY3" fmla="*/ 0 h 3417721"/>
              <a:gd name="connsiteX4" fmla="*/ 15824 w 3264378"/>
              <a:gd name="connsiteY4" fmla="*/ 328633 h 3417721"/>
              <a:gd name="connsiteX5" fmla="*/ 3128431 w 3264378"/>
              <a:gd name="connsiteY5" fmla="*/ 3410966 h 3417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64378" h="3417721">
                <a:moveTo>
                  <a:pt x="3264378" y="3417721"/>
                </a:moveTo>
                <a:lnTo>
                  <a:pt x="0" y="3417721"/>
                </a:lnTo>
                <a:lnTo>
                  <a:pt x="0" y="0"/>
                </a:lnTo>
                <a:lnTo>
                  <a:pt x="11" y="0"/>
                </a:lnTo>
                <a:lnTo>
                  <a:pt x="15824" y="328633"/>
                </a:lnTo>
                <a:cubicBezTo>
                  <a:pt x="172908" y="1952608"/>
                  <a:pt x="1481060" y="3246341"/>
                  <a:pt x="3128431" y="3410966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17D00C6-3487-BFE7-382B-7FE3FD58D9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337" r="1" b="5651"/>
          <a:stretch>
            <a:fillRect/>
          </a:stretch>
        </p:blipFill>
        <p:spPr>
          <a:xfrm>
            <a:off x="5235128" y="3428672"/>
            <a:ext cx="6963551" cy="3429000"/>
          </a:xfrm>
          <a:custGeom>
            <a:avLst/>
            <a:gdLst/>
            <a:ahLst/>
            <a:cxnLst/>
            <a:rect l="l" t="t" r="r" b="b"/>
            <a:pathLst>
              <a:path w="6963551" h="3417723">
                <a:moveTo>
                  <a:pt x="3484731" y="0"/>
                </a:moveTo>
                <a:lnTo>
                  <a:pt x="3484731" y="294"/>
                </a:lnTo>
                <a:lnTo>
                  <a:pt x="3835115" y="17647"/>
                </a:lnTo>
                <a:cubicBezTo>
                  <a:pt x="5592311" y="192669"/>
                  <a:pt x="6963551" y="1648141"/>
                  <a:pt x="6963551" y="3417723"/>
                </a:cubicBezTo>
                <a:lnTo>
                  <a:pt x="3478820" y="3417723"/>
                </a:lnTo>
                <a:lnTo>
                  <a:pt x="3478820" y="3417721"/>
                </a:lnTo>
                <a:lnTo>
                  <a:pt x="0" y="3417721"/>
                </a:lnTo>
                <a:cubicBezTo>
                  <a:pt x="0" y="1648139"/>
                  <a:pt x="1371240" y="192667"/>
                  <a:pt x="3128436" y="17645"/>
                </a:cubicBezTo>
                <a:lnTo>
                  <a:pt x="3478820" y="292"/>
                </a:lnTo>
                <a:lnTo>
                  <a:pt x="3478820" y="2"/>
                </a:lnTo>
                <a:lnTo>
                  <a:pt x="3481755" y="147"/>
                </a:lnTo>
                <a:close/>
              </a:path>
            </a:pathLst>
          </a:cu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0E9C05E-52EC-8B61-FC52-A1F8A61884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878531"/>
              </p:ext>
            </p:extLst>
          </p:nvPr>
        </p:nvGraphicFramePr>
        <p:xfrm>
          <a:off x="1736260" y="605276"/>
          <a:ext cx="9948862" cy="975360"/>
        </p:xfrm>
        <a:graphic>
          <a:graphicData uri="http://schemas.openxmlformats.org/drawingml/2006/table">
            <a:tbl>
              <a:tblPr/>
              <a:tblGrid>
                <a:gridCol w="9948862">
                  <a:extLst>
                    <a:ext uri="{9D8B030D-6E8A-4147-A177-3AD203B41FA5}">
                      <a16:colId xmlns:a16="http://schemas.microsoft.com/office/drawing/2014/main" val="390169255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 dirty="0">
                          <a:effectLst/>
                          <a:latin typeface="Arial" panose="020B0604020202020204" pitchFamily="34" charset="0"/>
                        </a:rPr>
                        <a:t>Synthesize a solution to a potential real-life scenario </a:t>
                      </a:r>
                      <a:endParaRPr lang="en-GB" sz="3200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7625" marR="47625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55389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2900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14E5D-1281-92FB-E756-D55BC7C22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Threat Landscape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9CA06-44A9-77C7-DB8F-2380F20E65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3" y="2427316"/>
            <a:ext cx="3182404" cy="3513514"/>
          </a:xfrm>
        </p:spPr>
        <p:txBody>
          <a:bodyPr/>
          <a:lstStyle/>
          <a:p>
            <a:r>
              <a:rPr lang="en-US" dirty="0"/>
              <a:t>Ransomware</a:t>
            </a:r>
          </a:p>
          <a:p>
            <a:r>
              <a:rPr lang="en-US" dirty="0"/>
              <a:t>Phishing</a:t>
            </a:r>
          </a:p>
          <a:p>
            <a:r>
              <a:rPr lang="en-US" dirty="0"/>
              <a:t>AI-Powered Vishing</a:t>
            </a:r>
          </a:p>
          <a:p>
            <a:r>
              <a:rPr lang="en-US" dirty="0"/>
              <a:t>Cloud attacks</a:t>
            </a:r>
          </a:p>
          <a:p>
            <a:r>
              <a:rPr lang="en-US" dirty="0"/>
              <a:t>Insider Threats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581694-9CEF-F41B-977C-55DE3BA8BAD7}"/>
              </a:ext>
            </a:extLst>
          </p:cNvPr>
          <p:cNvSpPr txBox="1">
            <a:spLocks/>
          </p:cNvSpPr>
          <p:nvPr/>
        </p:nvSpPr>
        <p:spPr>
          <a:xfrm>
            <a:off x="6961490" y="2427316"/>
            <a:ext cx="3182404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7432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864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Tx/>
              <a:buNone/>
              <a:defRPr sz="12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2296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Financial loss</a:t>
            </a:r>
          </a:p>
          <a:p>
            <a:r>
              <a:rPr lang="en-US" dirty="0"/>
              <a:t>Service downtime</a:t>
            </a:r>
          </a:p>
          <a:p>
            <a:r>
              <a:rPr lang="en-US" dirty="0"/>
              <a:t>Data breach</a:t>
            </a:r>
          </a:p>
          <a:p>
            <a:r>
              <a:rPr lang="en-US" dirty="0"/>
              <a:t>Brand damage</a:t>
            </a:r>
          </a:p>
        </p:txBody>
      </p:sp>
    </p:spTree>
    <p:extLst>
      <p:ext uri="{BB962C8B-B14F-4D97-AF65-F5344CB8AC3E}">
        <p14:creationId xmlns:p14="http://schemas.microsoft.com/office/powerpoint/2010/main" val="2501156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66FF6-07B1-D265-712B-003930784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VTAM is at risk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0F88E58-7DF6-6D21-B096-B7C8D2802D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7362" y="2427316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1328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D50D4-A885-63BA-277C-2BDD89AE3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Business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206D1-C7F3-0699-B27E-178FD3DD3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2245701" cy="3513514"/>
          </a:xfrm>
        </p:spPr>
        <p:txBody>
          <a:bodyPr/>
          <a:lstStyle/>
          <a:p>
            <a:r>
              <a:rPr lang="en-US" dirty="0"/>
              <a:t>Financial</a:t>
            </a:r>
          </a:p>
          <a:p>
            <a:r>
              <a:rPr lang="en-US" dirty="0"/>
              <a:t>Operational</a:t>
            </a:r>
          </a:p>
          <a:p>
            <a:r>
              <a:rPr lang="en-US" dirty="0"/>
              <a:t>Reputational</a:t>
            </a:r>
          </a:p>
          <a:p>
            <a:r>
              <a:rPr lang="en-US" dirty="0"/>
              <a:t>Regulatory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0905805-9BDC-F558-EB66-9E4B802C13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9537846"/>
              </p:ext>
            </p:extLst>
          </p:nvPr>
        </p:nvGraphicFramePr>
        <p:xfrm>
          <a:off x="6096000" y="2227810"/>
          <a:ext cx="4673600" cy="3035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6800">
                  <a:extLst>
                    <a:ext uri="{9D8B030D-6E8A-4147-A177-3AD203B41FA5}">
                      <a16:colId xmlns:a16="http://schemas.microsoft.com/office/drawing/2014/main" val="3383139672"/>
                    </a:ext>
                  </a:extLst>
                </a:gridCol>
                <a:gridCol w="2336800">
                  <a:extLst>
                    <a:ext uri="{9D8B030D-6E8A-4147-A177-3AD203B41FA5}">
                      <a16:colId xmlns:a16="http://schemas.microsoft.com/office/drawing/2014/main" val="1796574795"/>
                    </a:ext>
                  </a:extLst>
                </a:gridCol>
              </a:tblGrid>
              <a:tr h="758892">
                <a:tc>
                  <a:txBody>
                    <a:bodyPr/>
                    <a:lstStyle/>
                    <a:p>
                      <a:r>
                        <a:rPr lang="en-US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6683512"/>
                  </a:ext>
                </a:extLst>
              </a:tr>
              <a:tr h="758892">
                <a:tc>
                  <a:txBody>
                    <a:bodyPr/>
                    <a:lstStyle/>
                    <a:p>
                      <a:r>
                        <a:rPr lang="en-US" dirty="0"/>
                        <a:t>Ransomware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Operational Shutdown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25628"/>
                  </a:ext>
                </a:extLst>
              </a:tr>
              <a:tr h="758892">
                <a:tc>
                  <a:txBody>
                    <a:bodyPr/>
                    <a:lstStyle/>
                    <a:p>
                      <a:r>
                        <a:rPr lang="en-US" dirty="0"/>
                        <a:t>Data Breach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Regulatory Fines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868514"/>
                  </a:ext>
                </a:extLst>
              </a:tr>
              <a:tr h="758892">
                <a:tc>
                  <a:txBody>
                    <a:bodyPr/>
                    <a:lstStyle/>
                    <a:p>
                      <a:r>
                        <a:rPr lang="en-US" dirty="0"/>
                        <a:t>Phishing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Customer trust loss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8949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3048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3CEF0-6F96-0941-9F86-8A0DE0692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en-US" dirty="0"/>
              <a:t>Zero Trust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6F008-DDC2-AB01-3AC7-AB6E9ECB7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4" y="2427316"/>
            <a:ext cx="4140096" cy="3513514"/>
          </a:xfrm>
        </p:spPr>
        <p:txBody>
          <a:bodyPr>
            <a:normAutofit/>
          </a:bodyPr>
          <a:lstStyle/>
          <a:p>
            <a:r>
              <a:rPr lang="en-US" dirty="0"/>
              <a:t>“Never trust, always verify”</a:t>
            </a:r>
          </a:p>
          <a:p>
            <a:r>
              <a:rPr lang="en-US" dirty="0"/>
              <a:t>MFA</a:t>
            </a:r>
          </a:p>
          <a:p>
            <a:r>
              <a:rPr lang="en-US" dirty="0"/>
              <a:t>Least privilege</a:t>
            </a:r>
          </a:p>
          <a:p>
            <a:r>
              <a:rPr lang="en-US" dirty="0"/>
              <a:t>Continuous monitoring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Handshake outline">
            <a:extLst>
              <a:ext uri="{FF2B5EF4-FFF2-40B4-BE49-F238E27FC236}">
                <a16:creationId xmlns:a16="http://schemas.microsoft.com/office/drawing/2014/main" id="{FDAAD46F-03CB-3D6F-BCB8-9C54BC7BBA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146464" y="1034569"/>
            <a:ext cx="4788861" cy="4788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624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454DB-F95A-31B7-278B-E59B115D1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Security Measures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7E2162C-562E-C5CE-0EE0-193DA6709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>
            <a:normAutofit/>
          </a:bodyPr>
          <a:lstStyle/>
          <a:p>
            <a:r>
              <a:rPr lang="en-US"/>
              <a:t>MFA</a:t>
            </a:r>
          </a:p>
          <a:p>
            <a:r>
              <a:rPr lang="en-US"/>
              <a:t>SIEM</a:t>
            </a:r>
          </a:p>
          <a:p>
            <a:r>
              <a:rPr lang="en-US"/>
              <a:t>Encryption</a:t>
            </a:r>
          </a:p>
          <a:p>
            <a:r>
              <a:rPr lang="en-US"/>
              <a:t>Patch management</a:t>
            </a:r>
          </a:p>
          <a:p>
            <a:r>
              <a:rPr lang="en-US"/>
              <a:t>Backups</a:t>
            </a:r>
          </a:p>
          <a:p>
            <a:r>
              <a:rPr lang="en-US"/>
              <a:t>Training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4CA008-74D1-EA85-AD5F-A15D16253A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84" r="28692"/>
          <a:stretch>
            <a:fillRect/>
          </a:stretch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4122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61D16-921D-3B32-1418-28D3E3C6F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Monitoring and Incident 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A03A5-A3CF-F9AB-0659-72565CBED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3" y="2427316"/>
            <a:ext cx="3985292" cy="3513514"/>
          </a:xfrm>
        </p:spPr>
        <p:txBody>
          <a:bodyPr/>
          <a:lstStyle/>
          <a:p>
            <a:r>
              <a:rPr lang="en-US" dirty="0"/>
              <a:t>24/7 Monitoring</a:t>
            </a:r>
          </a:p>
          <a:p>
            <a:r>
              <a:rPr lang="en-US" dirty="0"/>
              <a:t>Rapid Response</a:t>
            </a:r>
          </a:p>
          <a:p>
            <a:r>
              <a:rPr lang="en-US" dirty="0"/>
              <a:t>Recovery Planning</a:t>
            </a:r>
          </a:p>
          <a:p>
            <a:r>
              <a:rPr lang="en-US" dirty="0"/>
              <a:t>Reduce downtime</a:t>
            </a:r>
          </a:p>
          <a:p>
            <a:r>
              <a:rPr lang="en-US" dirty="0"/>
              <a:t>SIEM alerts</a:t>
            </a:r>
          </a:p>
          <a:p>
            <a:r>
              <a:rPr lang="en-US" dirty="0"/>
              <a:t>Automated detection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7F64449-2360-311C-74E2-1D74EB2B8B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5615913"/>
              </p:ext>
            </p:extLst>
          </p:nvPr>
        </p:nvGraphicFramePr>
        <p:xfrm>
          <a:off x="5337717" y="2583873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1767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18941-DA9E-35D6-D85F-99272B297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Employee Awareness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A63A7B-6554-99B6-1B5F-D5C954C3D4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7362" y="2427316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02534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01E63-AAE5-B654-6AA5-D4F5FA4D8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 to VTAM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70FF7E-4140-4257-8105-01C67093A8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7362" y="2427316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276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ECB21-C709-AD37-888A-8EBE37624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3D67E-DED2-F973-B0A4-8DDD470F9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Cybersecurity is no longer an IT issue, but a business investment. By adopting  Zero Trust principles and modern measures, VTAM can improve resilience against the evolving cyber threats while protecting its customers, operations and reputation</a:t>
            </a:r>
          </a:p>
        </p:txBody>
      </p:sp>
    </p:spTree>
    <p:extLst>
      <p:ext uri="{BB962C8B-B14F-4D97-AF65-F5344CB8AC3E}">
        <p14:creationId xmlns:p14="http://schemas.microsoft.com/office/powerpoint/2010/main" val="3736299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61CEE-77DB-D263-F054-680B17166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A4458-6528-E77A-6019-D86AFEBC4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11551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202</Words>
  <Application>Microsoft Macintosh PowerPoint</Application>
  <PresentationFormat>Widescreen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Avenir Next LT Pro</vt:lpstr>
      <vt:lpstr>Avenir Next LT Pro Light</vt:lpstr>
      <vt:lpstr>BlocksVTI</vt:lpstr>
      <vt:lpstr>PowerPoint Presentation</vt:lpstr>
      <vt:lpstr>Current Threat Landscape</vt:lpstr>
      <vt:lpstr>Why VTAM is at risk</vt:lpstr>
      <vt:lpstr>Business Impacts</vt:lpstr>
      <vt:lpstr>Zero Trust Strategy</vt:lpstr>
      <vt:lpstr>Security Measures</vt:lpstr>
      <vt:lpstr>Monitoring and Incident Response</vt:lpstr>
      <vt:lpstr>Employee Awareness</vt:lpstr>
      <vt:lpstr>Benefits to VTAM</vt:lpstr>
      <vt:lpstr>Conclusion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Gethin Purton (2406302)</dc:creator>
  <cp:lastModifiedBy>Gethin Purton (2406302)</cp:lastModifiedBy>
  <cp:revision>1</cp:revision>
  <dcterms:created xsi:type="dcterms:W3CDTF">2026-05-13T14:29:31Z</dcterms:created>
  <dcterms:modified xsi:type="dcterms:W3CDTF">2026-05-13T15:00:39Z</dcterms:modified>
</cp:coreProperties>
</file>