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0" r:id="rId1"/>
    <p:sldMasterId id="2147483653" r:id="rId2"/>
  </p:sldMasterIdLst>
  <p:notesMasterIdLst>
    <p:notesMasterId r:id="rId4"/>
  </p:notesMasterIdLst>
  <p:handoutMasterIdLst>
    <p:handoutMasterId r:id="rId5"/>
  </p:handoutMasterIdLst>
  <p:sldIdLst>
    <p:sldId id="256" r:id="rId3"/>
  </p:sldIdLst>
  <p:sldSz cx="32735838" cy="43891200"/>
  <p:notesSz cx="6858000" cy="9144000"/>
  <p:defaultTextStyle>
    <a:defPPr>
      <a:defRPr lang="en-US"/>
    </a:defPPr>
    <a:lvl1pPr marL="0" algn="l" defTabSz="4507640" rtl="0" eaLnBrk="1" latinLnBrk="0" hangingPunct="1">
      <a:defRPr sz="8900" kern="1200">
        <a:solidFill>
          <a:schemeClr val="tx1"/>
        </a:solidFill>
        <a:latin typeface="+mn-lt"/>
        <a:ea typeface="+mn-ea"/>
        <a:cs typeface="+mn-cs"/>
      </a:defRPr>
    </a:lvl1pPr>
    <a:lvl2pPr marL="2253821" algn="l" defTabSz="4507640" rtl="0" eaLnBrk="1" latinLnBrk="0" hangingPunct="1">
      <a:defRPr sz="8900" kern="1200">
        <a:solidFill>
          <a:schemeClr val="tx1"/>
        </a:solidFill>
        <a:latin typeface="+mn-lt"/>
        <a:ea typeface="+mn-ea"/>
        <a:cs typeface="+mn-cs"/>
      </a:defRPr>
    </a:lvl2pPr>
    <a:lvl3pPr marL="4507640" algn="l" defTabSz="4507640" rtl="0" eaLnBrk="1" latinLnBrk="0" hangingPunct="1">
      <a:defRPr sz="8900" kern="1200">
        <a:solidFill>
          <a:schemeClr val="tx1"/>
        </a:solidFill>
        <a:latin typeface="+mn-lt"/>
        <a:ea typeface="+mn-ea"/>
        <a:cs typeface="+mn-cs"/>
      </a:defRPr>
    </a:lvl3pPr>
    <a:lvl4pPr marL="6761459" algn="l" defTabSz="4507640" rtl="0" eaLnBrk="1" latinLnBrk="0" hangingPunct="1">
      <a:defRPr sz="8900" kern="1200">
        <a:solidFill>
          <a:schemeClr val="tx1"/>
        </a:solidFill>
        <a:latin typeface="+mn-lt"/>
        <a:ea typeface="+mn-ea"/>
        <a:cs typeface="+mn-cs"/>
      </a:defRPr>
    </a:lvl4pPr>
    <a:lvl5pPr marL="9015279" algn="l" defTabSz="4507640" rtl="0" eaLnBrk="1" latinLnBrk="0" hangingPunct="1">
      <a:defRPr sz="8900" kern="1200">
        <a:solidFill>
          <a:schemeClr val="tx1"/>
        </a:solidFill>
        <a:latin typeface="+mn-lt"/>
        <a:ea typeface="+mn-ea"/>
        <a:cs typeface="+mn-cs"/>
      </a:defRPr>
    </a:lvl5pPr>
    <a:lvl6pPr marL="11269100" algn="l" defTabSz="4507640" rtl="0" eaLnBrk="1" latinLnBrk="0" hangingPunct="1">
      <a:defRPr sz="8900" kern="1200">
        <a:solidFill>
          <a:schemeClr val="tx1"/>
        </a:solidFill>
        <a:latin typeface="+mn-lt"/>
        <a:ea typeface="+mn-ea"/>
        <a:cs typeface="+mn-cs"/>
      </a:defRPr>
    </a:lvl6pPr>
    <a:lvl7pPr marL="13522921" algn="l" defTabSz="4507640" rtl="0" eaLnBrk="1" latinLnBrk="0" hangingPunct="1">
      <a:defRPr sz="8900" kern="1200">
        <a:solidFill>
          <a:schemeClr val="tx1"/>
        </a:solidFill>
        <a:latin typeface="+mn-lt"/>
        <a:ea typeface="+mn-ea"/>
        <a:cs typeface="+mn-cs"/>
      </a:defRPr>
    </a:lvl7pPr>
    <a:lvl8pPr marL="15776740" algn="l" defTabSz="4507640" rtl="0" eaLnBrk="1" latinLnBrk="0" hangingPunct="1">
      <a:defRPr sz="8900" kern="1200">
        <a:solidFill>
          <a:schemeClr val="tx1"/>
        </a:solidFill>
        <a:latin typeface="+mn-lt"/>
        <a:ea typeface="+mn-ea"/>
        <a:cs typeface="+mn-cs"/>
      </a:defRPr>
    </a:lvl8pPr>
    <a:lvl9pPr marL="18030561" algn="l" defTabSz="4507640" rtl="0" eaLnBrk="1" latinLnBrk="0" hangingPunct="1">
      <a:defRPr sz="89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4425">
          <p15:clr>
            <a:srgbClr val="A4A3A4"/>
          </p15:clr>
        </p15:guide>
        <p15:guide id="2" orient="horz" pos="384">
          <p15:clr>
            <a:srgbClr val="A4A3A4"/>
          </p15:clr>
        </p15:guide>
        <p15:guide id="3" orient="horz" pos="26880">
          <p15:clr>
            <a:srgbClr val="A4A3A4"/>
          </p15:clr>
        </p15:guide>
        <p15:guide id="4" orient="horz">
          <p15:clr>
            <a:srgbClr val="A4A3A4"/>
          </p15:clr>
        </p15:guide>
        <p15:guide id="5" pos="434">
          <p15:clr>
            <a:srgbClr val="A4A3A4"/>
          </p15:clr>
        </p15:guide>
        <p15:guide id="6" pos="2019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A.KOTOULAS" initials="AK" lastIdx="2" clrIdx="0"/>
  <p:cmAuthor id="1" name="A.KOTOULAS" initials="HELP" lastIdx="1" clrIdx="1"/>
  <p:cmAuthor id="2" name="A.KOTOULAS" initials="HELP - " lastIdx="1" clrIdx="2"/>
  <p:cmAuthor id="3" name="PosterPresentations.com - 510.649.3001" initials="HELP - " lastIdx="1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3F5FA"/>
    <a:srgbClr val="CDD2DE"/>
    <a:srgbClr val="E3E9E5"/>
    <a:srgbClr val="EAEAEA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0658" autoAdjust="0"/>
    <p:restoredTop sz="94707" autoAdjust="0"/>
  </p:normalViewPr>
  <p:slideViewPr>
    <p:cSldViewPr snapToGrid="0" snapToObjects="1" showGuides="1">
      <p:cViewPr varScale="1">
        <p:scale>
          <a:sx n="17" d="100"/>
          <a:sy n="17" d="100"/>
        </p:scale>
        <p:origin x="3594" y="168"/>
      </p:cViewPr>
      <p:guideLst>
        <p:guide orient="horz" pos="4425"/>
        <p:guide orient="horz" pos="384"/>
        <p:guide orient="horz" pos="26880"/>
        <p:guide orient="horz"/>
        <p:guide pos="434"/>
        <p:guide pos="2019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 showGuides="1">
      <p:cViewPr varScale="1">
        <p:scale>
          <a:sx n="83" d="100"/>
          <a:sy n="83" d="100"/>
        </p:scale>
        <p:origin x="-2730" y="-84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handoutMaster" Target="handoutMasters/handoutMaster1.xml"/><Relationship Id="rId10" Type="http://schemas.openxmlformats.org/officeDocument/2006/relationships/tableStyles" Target="tableStyles.xml"/><Relationship Id="rId4" Type="http://schemas.openxmlformats.org/officeDocument/2006/relationships/notesMaster" Target="notesMasters/notesMaster1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58C5BC-9A70-462C-B28D-9600239EAC64}" type="datetimeFigureOut">
              <a:rPr lang="en-US" smtClean="0"/>
              <a:pPr/>
              <a:t>11/11/2020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C131B7-05CA-4AEE-9267-6D0ED4DC84F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62194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CC2317-6751-4CD4-9995-8782DD78E936}" type="datetimeFigureOut">
              <a:rPr lang="en-US" smtClean="0"/>
              <a:pPr/>
              <a:t>11/11/2020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151063" y="685800"/>
            <a:ext cx="255587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A1A87D-CAF7-4BDC-A0D3-C0DBEDE8161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20680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07640" rtl="0" eaLnBrk="1" latinLnBrk="0" hangingPunct="1">
      <a:defRPr sz="6000" kern="1200">
        <a:solidFill>
          <a:schemeClr val="tx1"/>
        </a:solidFill>
        <a:latin typeface="+mn-lt"/>
        <a:ea typeface="+mn-ea"/>
        <a:cs typeface="+mn-cs"/>
      </a:defRPr>
    </a:lvl1pPr>
    <a:lvl2pPr marL="2253821" algn="l" defTabSz="4507640" rtl="0" eaLnBrk="1" latinLnBrk="0" hangingPunct="1">
      <a:defRPr sz="6000" kern="1200">
        <a:solidFill>
          <a:schemeClr val="tx1"/>
        </a:solidFill>
        <a:latin typeface="+mn-lt"/>
        <a:ea typeface="+mn-ea"/>
        <a:cs typeface="+mn-cs"/>
      </a:defRPr>
    </a:lvl2pPr>
    <a:lvl3pPr marL="4507640" algn="l" defTabSz="4507640" rtl="0" eaLnBrk="1" latinLnBrk="0" hangingPunct="1">
      <a:defRPr sz="6000" kern="1200">
        <a:solidFill>
          <a:schemeClr val="tx1"/>
        </a:solidFill>
        <a:latin typeface="+mn-lt"/>
        <a:ea typeface="+mn-ea"/>
        <a:cs typeface="+mn-cs"/>
      </a:defRPr>
    </a:lvl3pPr>
    <a:lvl4pPr marL="6761459" algn="l" defTabSz="4507640" rtl="0" eaLnBrk="1" latinLnBrk="0" hangingPunct="1">
      <a:defRPr sz="6000" kern="1200">
        <a:solidFill>
          <a:schemeClr val="tx1"/>
        </a:solidFill>
        <a:latin typeface="+mn-lt"/>
        <a:ea typeface="+mn-ea"/>
        <a:cs typeface="+mn-cs"/>
      </a:defRPr>
    </a:lvl4pPr>
    <a:lvl5pPr marL="9015279" algn="l" defTabSz="4507640" rtl="0" eaLnBrk="1" latinLnBrk="0" hangingPunct="1">
      <a:defRPr sz="6000" kern="1200">
        <a:solidFill>
          <a:schemeClr val="tx1"/>
        </a:solidFill>
        <a:latin typeface="+mn-lt"/>
        <a:ea typeface="+mn-ea"/>
        <a:cs typeface="+mn-cs"/>
      </a:defRPr>
    </a:lvl5pPr>
    <a:lvl6pPr marL="11269100" algn="l" defTabSz="4507640" rtl="0" eaLnBrk="1" latinLnBrk="0" hangingPunct="1">
      <a:defRPr sz="6000" kern="1200">
        <a:solidFill>
          <a:schemeClr val="tx1"/>
        </a:solidFill>
        <a:latin typeface="+mn-lt"/>
        <a:ea typeface="+mn-ea"/>
        <a:cs typeface="+mn-cs"/>
      </a:defRPr>
    </a:lvl6pPr>
    <a:lvl7pPr marL="13522921" algn="l" defTabSz="4507640" rtl="0" eaLnBrk="1" latinLnBrk="0" hangingPunct="1">
      <a:defRPr sz="6000" kern="1200">
        <a:solidFill>
          <a:schemeClr val="tx1"/>
        </a:solidFill>
        <a:latin typeface="+mn-lt"/>
        <a:ea typeface="+mn-ea"/>
        <a:cs typeface="+mn-cs"/>
      </a:defRPr>
    </a:lvl7pPr>
    <a:lvl8pPr marL="15776740" algn="l" defTabSz="4507640" rtl="0" eaLnBrk="1" latinLnBrk="0" hangingPunct="1">
      <a:defRPr sz="6000" kern="1200">
        <a:solidFill>
          <a:schemeClr val="tx1"/>
        </a:solidFill>
        <a:latin typeface="+mn-lt"/>
        <a:ea typeface="+mn-ea"/>
        <a:cs typeface="+mn-cs"/>
      </a:defRPr>
    </a:lvl8pPr>
    <a:lvl9pPr marL="18030561" algn="l" defTabSz="4507640" rtl="0" eaLnBrk="1" latinLnBrk="0" hangingPunct="1">
      <a:defRPr sz="60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tandard 4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674382" y="7778684"/>
            <a:ext cx="15461320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Type in or paste your text here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687921" y="7020986"/>
            <a:ext cx="15449116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(click to edit) INTRODUCTION or ABSTRACT</a:t>
            </a:r>
          </a:p>
        </p:txBody>
      </p:sp>
      <p:sp>
        <p:nvSpPr>
          <p:cNvPr id="14" name="Picture Placeholder 13"/>
          <p:cNvSpPr>
            <a:spLocks noGrp="1"/>
          </p:cNvSpPr>
          <p:nvPr>
            <p:ph type="pic" sz="quarter" idx="15" hasCustomPrompt="1"/>
          </p:nvPr>
        </p:nvSpPr>
        <p:spPr>
          <a:xfrm>
            <a:off x="681997" y="1524000"/>
            <a:ext cx="3296318" cy="3352800"/>
          </a:xfrm>
          <a:prstGeom prst="rect">
            <a:avLst/>
          </a:prstGeom>
        </p:spPr>
        <p:txBody>
          <a:bodyPr lIns="93910" tIns="46954" rIns="93910" bIns="46954" anchor="ctr"/>
          <a:lstStyle>
            <a:lvl1pPr algn="ctr">
              <a:buNone/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LOGO</a:t>
            </a:r>
          </a:p>
        </p:txBody>
      </p:sp>
      <p:sp>
        <p:nvSpPr>
          <p:cNvPr id="18" name="Picture Placeholder 13"/>
          <p:cNvSpPr>
            <a:spLocks noGrp="1"/>
          </p:cNvSpPr>
          <p:nvPr>
            <p:ph type="pic" sz="quarter" idx="18" hasCustomPrompt="1"/>
          </p:nvPr>
        </p:nvSpPr>
        <p:spPr>
          <a:xfrm>
            <a:off x="28757524" y="1625600"/>
            <a:ext cx="3296318" cy="3352800"/>
          </a:xfrm>
          <a:prstGeom prst="rect">
            <a:avLst/>
          </a:prstGeom>
        </p:spPr>
        <p:txBody>
          <a:bodyPr lIns="93910" tIns="46954" rIns="93910" bIns="46954" anchor="ctr"/>
          <a:lstStyle>
            <a:lvl1pPr algn="ctr">
              <a:buNone/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LOGO</a:t>
            </a:r>
          </a:p>
        </p:txBody>
      </p:sp>
      <p:sp>
        <p:nvSpPr>
          <p:cNvPr id="20" name="Text Placeholder 5"/>
          <p:cNvSpPr>
            <a:spLocks noGrp="1"/>
          </p:cNvSpPr>
          <p:nvPr>
            <p:ph type="body" sz="quarter" idx="20" hasCustomPrompt="1"/>
          </p:nvPr>
        </p:nvSpPr>
        <p:spPr>
          <a:xfrm>
            <a:off x="687918" y="18950018"/>
            <a:ext cx="15452891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(click to edit)  OBJECTIVES</a:t>
            </a:r>
          </a:p>
        </p:txBody>
      </p:sp>
      <p:sp>
        <p:nvSpPr>
          <p:cNvPr id="25" name="Text Placeholder 5"/>
          <p:cNvSpPr>
            <a:spLocks noGrp="1"/>
          </p:cNvSpPr>
          <p:nvPr>
            <p:ph type="body" sz="quarter" idx="25" hasCustomPrompt="1"/>
          </p:nvPr>
        </p:nvSpPr>
        <p:spPr>
          <a:xfrm>
            <a:off x="16601174" y="7020986"/>
            <a:ext cx="15448916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(click to edit)  CONCLUSIONS</a:t>
            </a:r>
          </a:p>
        </p:txBody>
      </p:sp>
      <p:sp>
        <p:nvSpPr>
          <p:cNvPr id="26" name="Text Placeholder 3"/>
          <p:cNvSpPr>
            <a:spLocks noGrp="1"/>
          </p:cNvSpPr>
          <p:nvPr>
            <p:ph type="body" sz="quarter" idx="26" hasCustomPrompt="1"/>
          </p:nvPr>
        </p:nvSpPr>
        <p:spPr>
          <a:xfrm>
            <a:off x="16601174" y="7778684"/>
            <a:ext cx="15448916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Type in or paste your text here</a:t>
            </a:r>
          </a:p>
        </p:txBody>
      </p:sp>
      <p:sp>
        <p:nvSpPr>
          <p:cNvPr id="27" name="Text Placeholder 5"/>
          <p:cNvSpPr>
            <a:spLocks noGrp="1"/>
          </p:cNvSpPr>
          <p:nvPr>
            <p:ph type="body" sz="quarter" idx="27" hasCustomPrompt="1"/>
          </p:nvPr>
        </p:nvSpPr>
        <p:spPr>
          <a:xfrm>
            <a:off x="16601174" y="18973169"/>
            <a:ext cx="15444672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(click to edit)  REFERENCES</a:t>
            </a:r>
          </a:p>
        </p:txBody>
      </p:sp>
      <p:sp>
        <p:nvSpPr>
          <p:cNvPr id="28" name="Text Placeholder 3"/>
          <p:cNvSpPr>
            <a:spLocks noGrp="1"/>
          </p:cNvSpPr>
          <p:nvPr>
            <p:ph type="body" sz="quarter" idx="28" hasCustomPrompt="1"/>
          </p:nvPr>
        </p:nvSpPr>
        <p:spPr>
          <a:xfrm>
            <a:off x="16595253" y="19786605"/>
            <a:ext cx="15450592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Type in or paste your text here</a:t>
            </a:r>
          </a:p>
        </p:txBody>
      </p:sp>
      <p:sp>
        <p:nvSpPr>
          <p:cNvPr id="29" name="Text Placeholder 5"/>
          <p:cNvSpPr>
            <a:spLocks noGrp="1"/>
          </p:cNvSpPr>
          <p:nvPr>
            <p:ph type="body" sz="quarter" idx="29" hasCustomPrompt="1"/>
          </p:nvPr>
        </p:nvSpPr>
        <p:spPr>
          <a:xfrm>
            <a:off x="16613149" y="34239202"/>
            <a:ext cx="15436940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(click to edit)  ACKNOWLEDGEMENTS or  CONTACT</a:t>
            </a:r>
          </a:p>
        </p:txBody>
      </p:sp>
      <p:sp>
        <p:nvSpPr>
          <p:cNvPr id="30" name="Text Placeholder 3"/>
          <p:cNvSpPr>
            <a:spLocks noGrp="1"/>
          </p:cNvSpPr>
          <p:nvPr>
            <p:ph type="body" sz="quarter" idx="30" hasCustomPrompt="1"/>
          </p:nvPr>
        </p:nvSpPr>
        <p:spPr>
          <a:xfrm>
            <a:off x="16601174" y="35073147"/>
            <a:ext cx="15444672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Type in or paste your text here</a:t>
            </a:r>
          </a:p>
        </p:txBody>
      </p:sp>
      <p:sp>
        <p:nvSpPr>
          <p:cNvPr id="111" name="Text Placeholder 5"/>
          <p:cNvSpPr>
            <a:spLocks noGrp="1"/>
          </p:cNvSpPr>
          <p:nvPr>
            <p:ph type="body" sz="quarter" idx="95" hasCustomPrompt="1"/>
          </p:nvPr>
        </p:nvSpPr>
        <p:spPr>
          <a:xfrm>
            <a:off x="-15785380" y="25756065"/>
            <a:ext cx="15518502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60" name="Text Placeholder 3"/>
          <p:cNvSpPr>
            <a:spLocks noGrp="1"/>
          </p:cNvSpPr>
          <p:nvPr>
            <p:ph type="body" sz="quarter" idx="96" hasCustomPrompt="1"/>
          </p:nvPr>
        </p:nvSpPr>
        <p:spPr>
          <a:xfrm>
            <a:off x="674381" y="19765363"/>
            <a:ext cx="15462655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Type in or paste your text here</a:t>
            </a:r>
          </a:p>
        </p:txBody>
      </p:sp>
      <p:sp>
        <p:nvSpPr>
          <p:cNvPr id="103" name="Text Placeholder 3"/>
          <p:cNvSpPr>
            <a:spLocks noGrp="1"/>
          </p:cNvSpPr>
          <p:nvPr>
            <p:ph type="body" sz="quarter" idx="107" hasCustomPrompt="1"/>
          </p:nvPr>
        </p:nvSpPr>
        <p:spPr>
          <a:xfrm>
            <a:off x="-15785379" y="29628563"/>
            <a:ext cx="15532711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51" name="Text Placeholder 3"/>
          <p:cNvSpPr>
            <a:spLocks noGrp="1"/>
          </p:cNvSpPr>
          <p:nvPr>
            <p:ph type="body" sz="quarter" idx="116" hasCustomPrompt="1"/>
          </p:nvPr>
        </p:nvSpPr>
        <p:spPr>
          <a:xfrm>
            <a:off x="-15785379" y="29628563"/>
            <a:ext cx="15532711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52" name="Text Placeholder 3"/>
          <p:cNvSpPr>
            <a:spLocks noGrp="1"/>
          </p:cNvSpPr>
          <p:nvPr>
            <p:ph type="body" sz="quarter" idx="117" hasCustomPrompt="1"/>
          </p:nvPr>
        </p:nvSpPr>
        <p:spPr>
          <a:xfrm>
            <a:off x="-15785379" y="29628563"/>
            <a:ext cx="15532711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53" name="Text Placeholder 3"/>
          <p:cNvSpPr>
            <a:spLocks noGrp="1"/>
          </p:cNvSpPr>
          <p:nvPr>
            <p:ph type="body" sz="quarter" idx="118" hasCustomPrompt="1"/>
          </p:nvPr>
        </p:nvSpPr>
        <p:spPr>
          <a:xfrm>
            <a:off x="-15785379" y="29628563"/>
            <a:ext cx="15532711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54" name="Text Placeholder 3"/>
          <p:cNvSpPr>
            <a:spLocks noGrp="1"/>
          </p:cNvSpPr>
          <p:nvPr>
            <p:ph type="body" sz="quarter" idx="119" hasCustomPrompt="1"/>
          </p:nvPr>
        </p:nvSpPr>
        <p:spPr>
          <a:xfrm>
            <a:off x="-15785379" y="29628563"/>
            <a:ext cx="15532711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55" name="Text Placeholder 3"/>
          <p:cNvSpPr>
            <a:spLocks noGrp="1"/>
          </p:cNvSpPr>
          <p:nvPr>
            <p:ph type="body" sz="quarter" idx="120" hasCustomPrompt="1"/>
          </p:nvPr>
        </p:nvSpPr>
        <p:spPr>
          <a:xfrm>
            <a:off x="-15785379" y="29628563"/>
            <a:ext cx="15532711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56" name="Text Placeholder 3"/>
          <p:cNvSpPr>
            <a:spLocks noGrp="1"/>
          </p:cNvSpPr>
          <p:nvPr>
            <p:ph type="body" sz="quarter" idx="121" hasCustomPrompt="1"/>
          </p:nvPr>
        </p:nvSpPr>
        <p:spPr>
          <a:xfrm>
            <a:off x="-15785379" y="29628563"/>
            <a:ext cx="15532711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57" name="Text Placeholder 3"/>
          <p:cNvSpPr>
            <a:spLocks noGrp="1"/>
          </p:cNvSpPr>
          <p:nvPr>
            <p:ph type="body" sz="quarter" idx="122" hasCustomPrompt="1"/>
          </p:nvPr>
        </p:nvSpPr>
        <p:spPr>
          <a:xfrm>
            <a:off x="-15785379" y="29628563"/>
            <a:ext cx="15532711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58" name="Text Placeholder 3"/>
          <p:cNvSpPr>
            <a:spLocks noGrp="1"/>
          </p:cNvSpPr>
          <p:nvPr>
            <p:ph type="body" sz="quarter" idx="123" hasCustomPrompt="1"/>
          </p:nvPr>
        </p:nvSpPr>
        <p:spPr>
          <a:xfrm>
            <a:off x="-15785379" y="29628563"/>
            <a:ext cx="15532711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59" name="Text Placeholder 3"/>
          <p:cNvSpPr>
            <a:spLocks noGrp="1"/>
          </p:cNvSpPr>
          <p:nvPr>
            <p:ph type="body" sz="quarter" idx="124" hasCustomPrompt="1"/>
          </p:nvPr>
        </p:nvSpPr>
        <p:spPr>
          <a:xfrm>
            <a:off x="-15785379" y="29628563"/>
            <a:ext cx="15532711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61" name="Text Placeholder 3"/>
          <p:cNvSpPr>
            <a:spLocks noGrp="1"/>
          </p:cNvSpPr>
          <p:nvPr>
            <p:ph type="body" sz="quarter" idx="125" hasCustomPrompt="1"/>
          </p:nvPr>
        </p:nvSpPr>
        <p:spPr>
          <a:xfrm>
            <a:off x="-15785379" y="29628563"/>
            <a:ext cx="15532711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83" name="Picture Placeholder 13"/>
          <p:cNvSpPr>
            <a:spLocks noGrp="1"/>
          </p:cNvSpPr>
          <p:nvPr>
            <p:ph type="pic" sz="quarter" idx="115" hasCustomPrompt="1"/>
          </p:nvPr>
        </p:nvSpPr>
        <p:spPr>
          <a:xfrm>
            <a:off x="-11127136" y="33730604"/>
            <a:ext cx="6989376" cy="7645996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84" name="Picture Placeholder 13"/>
          <p:cNvSpPr>
            <a:spLocks noGrp="1"/>
          </p:cNvSpPr>
          <p:nvPr>
            <p:ph type="pic" sz="quarter" idx="126" hasCustomPrompt="1"/>
          </p:nvPr>
        </p:nvSpPr>
        <p:spPr>
          <a:xfrm>
            <a:off x="-11127136" y="33730604"/>
            <a:ext cx="6989376" cy="7645996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85" name="Picture Placeholder 13"/>
          <p:cNvSpPr>
            <a:spLocks noGrp="1"/>
          </p:cNvSpPr>
          <p:nvPr>
            <p:ph type="pic" sz="quarter" idx="127" hasCustomPrompt="1"/>
          </p:nvPr>
        </p:nvSpPr>
        <p:spPr>
          <a:xfrm>
            <a:off x="-11127136" y="33730604"/>
            <a:ext cx="6989376" cy="7645996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86" name="Picture Placeholder 13"/>
          <p:cNvSpPr>
            <a:spLocks noGrp="1"/>
          </p:cNvSpPr>
          <p:nvPr>
            <p:ph type="pic" sz="quarter" idx="128" hasCustomPrompt="1"/>
          </p:nvPr>
        </p:nvSpPr>
        <p:spPr>
          <a:xfrm>
            <a:off x="-11127136" y="33730604"/>
            <a:ext cx="6989376" cy="7645996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87" name="Picture Placeholder 13"/>
          <p:cNvSpPr>
            <a:spLocks noGrp="1"/>
          </p:cNvSpPr>
          <p:nvPr>
            <p:ph type="pic" sz="quarter" idx="129" hasCustomPrompt="1"/>
          </p:nvPr>
        </p:nvSpPr>
        <p:spPr>
          <a:xfrm>
            <a:off x="-11127136" y="33730604"/>
            <a:ext cx="6989376" cy="7645996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89" name="Picture Placeholder 13"/>
          <p:cNvSpPr>
            <a:spLocks noGrp="1"/>
          </p:cNvSpPr>
          <p:nvPr>
            <p:ph type="pic" sz="quarter" idx="130" hasCustomPrompt="1"/>
          </p:nvPr>
        </p:nvSpPr>
        <p:spPr>
          <a:xfrm>
            <a:off x="-11127136" y="33730604"/>
            <a:ext cx="6989376" cy="7645996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92" name="Picture Placeholder 13"/>
          <p:cNvSpPr>
            <a:spLocks noGrp="1"/>
          </p:cNvSpPr>
          <p:nvPr>
            <p:ph type="pic" sz="quarter" idx="131" hasCustomPrompt="1"/>
          </p:nvPr>
        </p:nvSpPr>
        <p:spPr>
          <a:xfrm>
            <a:off x="-11127136" y="33730604"/>
            <a:ext cx="6989376" cy="7645996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95" name="Picture Placeholder 13"/>
          <p:cNvSpPr>
            <a:spLocks noGrp="1"/>
          </p:cNvSpPr>
          <p:nvPr>
            <p:ph type="pic" sz="quarter" idx="132" hasCustomPrompt="1"/>
          </p:nvPr>
        </p:nvSpPr>
        <p:spPr>
          <a:xfrm>
            <a:off x="-11127136" y="33730604"/>
            <a:ext cx="6989376" cy="7645996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98" name="Picture Placeholder 13"/>
          <p:cNvSpPr>
            <a:spLocks noGrp="1"/>
          </p:cNvSpPr>
          <p:nvPr>
            <p:ph type="pic" sz="quarter" idx="133" hasCustomPrompt="1"/>
          </p:nvPr>
        </p:nvSpPr>
        <p:spPr>
          <a:xfrm>
            <a:off x="-11127136" y="33730604"/>
            <a:ext cx="6989376" cy="7645996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112" name="Picture Placeholder 13"/>
          <p:cNvSpPr>
            <a:spLocks noGrp="1"/>
          </p:cNvSpPr>
          <p:nvPr>
            <p:ph type="pic" sz="quarter" idx="134" hasCustomPrompt="1"/>
          </p:nvPr>
        </p:nvSpPr>
        <p:spPr>
          <a:xfrm>
            <a:off x="-11127136" y="33730604"/>
            <a:ext cx="6989376" cy="7645996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121" name="Picture Placeholder 13"/>
          <p:cNvSpPr>
            <a:spLocks noGrp="1"/>
          </p:cNvSpPr>
          <p:nvPr>
            <p:ph type="pic" sz="quarter" idx="135" hasCustomPrompt="1"/>
          </p:nvPr>
        </p:nvSpPr>
        <p:spPr>
          <a:xfrm>
            <a:off x="-11127136" y="33730604"/>
            <a:ext cx="6989376" cy="7645996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62" name="Text Placeholder 5"/>
          <p:cNvSpPr>
            <a:spLocks noGrp="1"/>
          </p:cNvSpPr>
          <p:nvPr>
            <p:ph type="body" sz="quarter" idx="136" hasCustomPrompt="1"/>
          </p:nvPr>
        </p:nvSpPr>
        <p:spPr>
          <a:xfrm>
            <a:off x="-15785380" y="25756065"/>
            <a:ext cx="15518502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63" name="Text Placeholder 5"/>
          <p:cNvSpPr>
            <a:spLocks noGrp="1"/>
          </p:cNvSpPr>
          <p:nvPr>
            <p:ph type="body" sz="quarter" idx="137" hasCustomPrompt="1"/>
          </p:nvPr>
        </p:nvSpPr>
        <p:spPr>
          <a:xfrm>
            <a:off x="-15785380" y="25756065"/>
            <a:ext cx="15518502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64" name="Text Placeholder 5"/>
          <p:cNvSpPr>
            <a:spLocks noGrp="1"/>
          </p:cNvSpPr>
          <p:nvPr>
            <p:ph type="body" sz="quarter" idx="138" hasCustomPrompt="1"/>
          </p:nvPr>
        </p:nvSpPr>
        <p:spPr>
          <a:xfrm>
            <a:off x="-15785380" y="25756065"/>
            <a:ext cx="15518502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65" name="Text Placeholder 5"/>
          <p:cNvSpPr>
            <a:spLocks noGrp="1"/>
          </p:cNvSpPr>
          <p:nvPr>
            <p:ph type="body" sz="quarter" idx="139" hasCustomPrompt="1"/>
          </p:nvPr>
        </p:nvSpPr>
        <p:spPr>
          <a:xfrm>
            <a:off x="-15785380" y="25756065"/>
            <a:ext cx="15518502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66" name="Text Placeholder 5"/>
          <p:cNvSpPr>
            <a:spLocks noGrp="1"/>
          </p:cNvSpPr>
          <p:nvPr>
            <p:ph type="body" sz="quarter" idx="140" hasCustomPrompt="1"/>
          </p:nvPr>
        </p:nvSpPr>
        <p:spPr>
          <a:xfrm>
            <a:off x="-15785380" y="25756065"/>
            <a:ext cx="15518502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67" name="Text Placeholder 5"/>
          <p:cNvSpPr>
            <a:spLocks noGrp="1"/>
          </p:cNvSpPr>
          <p:nvPr>
            <p:ph type="body" sz="quarter" idx="141" hasCustomPrompt="1"/>
          </p:nvPr>
        </p:nvSpPr>
        <p:spPr>
          <a:xfrm>
            <a:off x="-15785380" y="25756065"/>
            <a:ext cx="15518502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68" name="Text Placeholder 5"/>
          <p:cNvSpPr>
            <a:spLocks noGrp="1"/>
          </p:cNvSpPr>
          <p:nvPr>
            <p:ph type="body" sz="quarter" idx="142" hasCustomPrompt="1"/>
          </p:nvPr>
        </p:nvSpPr>
        <p:spPr>
          <a:xfrm>
            <a:off x="-15785380" y="25756065"/>
            <a:ext cx="15518502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69" name="Text Placeholder 5"/>
          <p:cNvSpPr>
            <a:spLocks noGrp="1"/>
          </p:cNvSpPr>
          <p:nvPr>
            <p:ph type="body" sz="quarter" idx="143" hasCustomPrompt="1"/>
          </p:nvPr>
        </p:nvSpPr>
        <p:spPr>
          <a:xfrm>
            <a:off x="-15785380" y="25756065"/>
            <a:ext cx="15518502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70" name="Text Placeholder 5"/>
          <p:cNvSpPr>
            <a:spLocks noGrp="1"/>
          </p:cNvSpPr>
          <p:nvPr>
            <p:ph type="body" sz="quarter" idx="144" hasCustomPrompt="1"/>
          </p:nvPr>
        </p:nvSpPr>
        <p:spPr>
          <a:xfrm>
            <a:off x="-15785380" y="25756065"/>
            <a:ext cx="15518502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71" name="Text Placeholder 5"/>
          <p:cNvSpPr>
            <a:spLocks noGrp="1"/>
          </p:cNvSpPr>
          <p:nvPr>
            <p:ph type="body" sz="quarter" idx="145" hasCustomPrompt="1"/>
          </p:nvPr>
        </p:nvSpPr>
        <p:spPr>
          <a:xfrm>
            <a:off x="-15785380" y="25756065"/>
            <a:ext cx="15518502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72" name="Text Placeholder 5"/>
          <p:cNvSpPr>
            <a:spLocks noGrp="1"/>
          </p:cNvSpPr>
          <p:nvPr>
            <p:ph type="body" sz="quarter" idx="146" hasCustomPrompt="1"/>
          </p:nvPr>
        </p:nvSpPr>
        <p:spPr>
          <a:xfrm>
            <a:off x="-15785380" y="25756065"/>
            <a:ext cx="15518502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73" name="Text Placeholder 5"/>
          <p:cNvSpPr>
            <a:spLocks noGrp="1"/>
          </p:cNvSpPr>
          <p:nvPr>
            <p:ph type="body" sz="quarter" idx="147" hasCustomPrompt="1"/>
          </p:nvPr>
        </p:nvSpPr>
        <p:spPr>
          <a:xfrm>
            <a:off x="-15785380" y="25756065"/>
            <a:ext cx="15518502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74" name="Text Placeholder 5"/>
          <p:cNvSpPr>
            <a:spLocks noGrp="1"/>
          </p:cNvSpPr>
          <p:nvPr>
            <p:ph type="body" sz="quarter" idx="148" hasCustomPrompt="1"/>
          </p:nvPr>
        </p:nvSpPr>
        <p:spPr>
          <a:xfrm>
            <a:off x="-15785380" y="25756065"/>
            <a:ext cx="15518502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75" name="Text Placeholder 5"/>
          <p:cNvSpPr>
            <a:spLocks noGrp="1"/>
          </p:cNvSpPr>
          <p:nvPr>
            <p:ph type="body" sz="quarter" idx="149" hasCustomPrompt="1"/>
          </p:nvPr>
        </p:nvSpPr>
        <p:spPr>
          <a:xfrm>
            <a:off x="-15785380" y="25756065"/>
            <a:ext cx="15518502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76" name="Text Placeholder 76"/>
          <p:cNvSpPr>
            <a:spLocks noGrp="1"/>
          </p:cNvSpPr>
          <p:nvPr>
            <p:ph type="body" sz="quarter" idx="150" hasCustomPrompt="1"/>
          </p:nvPr>
        </p:nvSpPr>
        <p:spPr>
          <a:xfrm>
            <a:off x="4446588" y="4984270"/>
            <a:ext cx="23842662" cy="1280160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buFontTx/>
              <a:buNone/>
              <a:defRPr sz="6600">
                <a:solidFill>
                  <a:schemeClr val="bg1"/>
                </a:solidFill>
                <a:latin typeface="+mj-lt"/>
              </a:defRPr>
            </a:lvl1pPr>
            <a:lvl2pPr>
              <a:buFontTx/>
              <a:buNone/>
              <a:defRPr sz="7200"/>
            </a:lvl2pPr>
            <a:lvl3pPr>
              <a:buFontTx/>
              <a:buNone/>
              <a:defRPr sz="7200"/>
            </a:lvl3pPr>
            <a:lvl4pPr>
              <a:buFontTx/>
              <a:buNone/>
              <a:defRPr sz="7200"/>
            </a:lvl4pPr>
            <a:lvl5pPr>
              <a:buFontTx/>
              <a:buNone/>
              <a:defRPr sz="7200"/>
            </a:lvl5pPr>
          </a:lstStyle>
          <a:p>
            <a:pPr lvl="0"/>
            <a:r>
              <a:rPr lang="en-US" dirty="0"/>
              <a:t>Click here to add affiliations</a:t>
            </a:r>
          </a:p>
        </p:txBody>
      </p:sp>
      <p:sp>
        <p:nvSpPr>
          <p:cNvPr id="79" name="Text Placeholder 76"/>
          <p:cNvSpPr>
            <a:spLocks noGrp="1"/>
          </p:cNvSpPr>
          <p:nvPr>
            <p:ph type="body" sz="quarter" idx="151" hasCustomPrompt="1"/>
          </p:nvPr>
        </p:nvSpPr>
        <p:spPr>
          <a:xfrm>
            <a:off x="4446588" y="2961160"/>
            <a:ext cx="23842662" cy="1915640"/>
          </a:xfrm>
          <a:prstGeom prst="rect">
            <a:avLst/>
          </a:prstGeom>
        </p:spPr>
        <p:txBody>
          <a:bodyPr anchor="t" anchorCtr="1">
            <a:normAutofit/>
          </a:bodyPr>
          <a:lstStyle>
            <a:lvl1pPr algn="ctr">
              <a:buFontTx/>
              <a:buNone/>
              <a:defRPr sz="9600">
                <a:solidFill>
                  <a:schemeClr val="bg1"/>
                </a:solidFill>
                <a:latin typeface="+mj-lt"/>
              </a:defRPr>
            </a:lvl1pPr>
            <a:lvl2pPr>
              <a:buFontTx/>
              <a:buNone/>
              <a:defRPr sz="7200"/>
            </a:lvl2pPr>
            <a:lvl3pPr>
              <a:buFontTx/>
              <a:buNone/>
              <a:defRPr sz="7200"/>
            </a:lvl3pPr>
            <a:lvl4pPr>
              <a:buFontTx/>
              <a:buNone/>
              <a:defRPr sz="7200"/>
            </a:lvl4pPr>
            <a:lvl5pPr>
              <a:buFontTx/>
              <a:buNone/>
              <a:defRPr sz="7200"/>
            </a:lvl5pPr>
          </a:lstStyle>
          <a:p>
            <a:pPr lvl="0"/>
            <a:r>
              <a:rPr lang="en-US" dirty="0"/>
              <a:t>Click here to add authors</a:t>
            </a:r>
          </a:p>
        </p:txBody>
      </p:sp>
      <p:sp>
        <p:nvSpPr>
          <p:cNvPr id="80" name="Text Placeholder 76"/>
          <p:cNvSpPr>
            <a:spLocks noGrp="1"/>
          </p:cNvSpPr>
          <p:nvPr>
            <p:ph type="body" sz="quarter" idx="153" hasCustomPrompt="1"/>
          </p:nvPr>
        </p:nvSpPr>
        <p:spPr>
          <a:xfrm>
            <a:off x="4446588" y="580236"/>
            <a:ext cx="23842662" cy="2380923"/>
          </a:xfrm>
          <a:prstGeom prst="rect">
            <a:avLst/>
          </a:prstGeom>
        </p:spPr>
        <p:txBody>
          <a:bodyPr anchor="t" anchorCtr="1">
            <a:normAutofit/>
          </a:bodyPr>
          <a:lstStyle>
            <a:lvl1pPr algn="ctr">
              <a:buFontTx/>
              <a:buNone/>
              <a:defRPr sz="13800">
                <a:solidFill>
                  <a:schemeClr val="bg1"/>
                </a:solidFill>
                <a:latin typeface="+mj-lt"/>
              </a:defRPr>
            </a:lvl1pPr>
            <a:lvl2pPr>
              <a:buFontTx/>
              <a:buNone/>
              <a:defRPr sz="7200"/>
            </a:lvl2pPr>
            <a:lvl3pPr>
              <a:buFontTx/>
              <a:buNone/>
              <a:defRPr sz="7200"/>
            </a:lvl3pPr>
            <a:lvl4pPr>
              <a:buFontTx/>
              <a:buNone/>
              <a:defRPr sz="7200"/>
            </a:lvl4pPr>
            <a:lvl5pPr>
              <a:buFontTx/>
              <a:buNone/>
              <a:defRPr sz="7200"/>
            </a:lvl5pPr>
          </a:lstStyle>
          <a:p>
            <a:pPr lvl="0"/>
            <a:r>
              <a:rPr lang="en-US" dirty="0"/>
              <a:t>Click here to add title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ide center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674381" y="7834426"/>
            <a:ext cx="7500779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352160" indent="-352160">
              <a:buNone/>
              <a:defRPr sz="290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Enter your text here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687921" y="7020986"/>
            <a:ext cx="7494860" cy="820596"/>
          </a:xfrm>
          <a:prstGeom prst="rect">
            <a:avLst/>
          </a:prstGeom>
          <a:noFill/>
        </p:spPr>
        <p:txBody>
          <a:bodyPr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(click to add) ABSTRACT</a:t>
            </a:r>
          </a:p>
        </p:txBody>
      </p:sp>
      <p:sp>
        <p:nvSpPr>
          <p:cNvPr id="14" name="Picture Placeholder 13"/>
          <p:cNvSpPr>
            <a:spLocks noGrp="1"/>
          </p:cNvSpPr>
          <p:nvPr>
            <p:ph type="pic" sz="quarter" idx="15" hasCustomPrompt="1"/>
          </p:nvPr>
        </p:nvSpPr>
        <p:spPr>
          <a:xfrm>
            <a:off x="681997" y="1524000"/>
            <a:ext cx="3296318" cy="3352800"/>
          </a:xfrm>
          <a:prstGeom prst="rect">
            <a:avLst/>
          </a:prstGeom>
        </p:spPr>
        <p:txBody>
          <a:bodyPr lIns="93910" tIns="46954" rIns="93910" bIns="46954" anchor="ctr"/>
          <a:lstStyle>
            <a:lvl1pPr algn="ctr">
              <a:buNone/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LOGO</a:t>
            </a:r>
          </a:p>
        </p:txBody>
      </p:sp>
      <p:sp>
        <p:nvSpPr>
          <p:cNvPr id="18" name="Picture Placeholder 13"/>
          <p:cNvSpPr>
            <a:spLocks noGrp="1"/>
          </p:cNvSpPr>
          <p:nvPr>
            <p:ph type="pic" sz="quarter" idx="18" hasCustomPrompt="1"/>
          </p:nvPr>
        </p:nvSpPr>
        <p:spPr>
          <a:xfrm>
            <a:off x="28757524" y="1625600"/>
            <a:ext cx="3296318" cy="3352800"/>
          </a:xfrm>
          <a:prstGeom prst="rect">
            <a:avLst/>
          </a:prstGeom>
        </p:spPr>
        <p:txBody>
          <a:bodyPr lIns="93910" tIns="46954" rIns="93910" bIns="46954" anchor="ctr"/>
          <a:lstStyle>
            <a:lvl1pPr algn="ctr">
              <a:buNone/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LOGO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quarter" idx="19" hasCustomPrompt="1"/>
          </p:nvPr>
        </p:nvSpPr>
        <p:spPr>
          <a:xfrm>
            <a:off x="673195" y="19720646"/>
            <a:ext cx="7501962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352160" indent="-352160">
              <a:buNone/>
              <a:defRPr sz="290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Enter your text here</a:t>
            </a:r>
          </a:p>
        </p:txBody>
      </p:sp>
      <p:sp>
        <p:nvSpPr>
          <p:cNvPr id="20" name="Text Placeholder 5"/>
          <p:cNvSpPr>
            <a:spLocks noGrp="1"/>
          </p:cNvSpPr>
          <p:nvPr>
            <p:ph type="body" sz="quarter" idx="20" hasCustomPrompt="1"/>
          </p:nvPr>
        </p:nvSpPr>
        <p:spPr>
          <a:xfrm>
            <a:off x="687919" y="18950018"/>
            <a:ext cx="7496042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(click to add)  OBJECTIVES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quarter" idx="21" hasCustomPrompt="1"/>
          </p:nvPr>
        </p:nvSpPr>
        <p:spPr>
          <a:xfrm>
            <a:off x="8642178" y="7823842"/>
            <a:ext cx="15453852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352160" indent="-352160">
              <a:buNone/>
              <a:defRPr sz="290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Enter your text here</a:t>
            </a:r>
          </a:p>
        </p:txBody>
      </p:sp>
      <p:sp>
        <p:nvSpPr>
          <p:cNvPr id="22" name="Text Placeholder 5"/>
          <p:cNvSpPr>
            <a:spLocks noGrp="1"/>
          </p:cNvSpPr>
          <p:nvPr>
            <p:ph type="body" sz="quarter" idx="22" hasCustomPrompt="1"/>
          </p:nvPr>
        </p:nvSpPr>
        <p:spPr>
          <a:xfrm>
            <a:off x="8642178" y="7020986"/>
            <a:ext cx="15453853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(header)  MATERIALS &amp; METHODS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quarter" idx="23" hasCustomPrompt="1"/>
          </p:nvPr>
        </p:nvSpPr>
        <p:spPr>
          <a:xfrm>
            <a:off x="8642178" y="28913099"/>
            <a:ext cx="1545385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352160" indent="-352160">
              <a:buNone/>
              <a:defRPr sz="290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Enter your text here</a:t>
            </a:r>
          </a:p>
        </p:txBody>
      </p:sp>
      <p:sp>
        <p:nvSpPr>
          <p:cNvPr id="24" name="Text Placeholder 5"/>
          <p:cNvSpPr>
            <a:spLocks noGrp="1"/>
          </p:cNvSpPr>
          <p:nvPr>
            <p:ph type="body" sz="quarter" idx="24" hasCustomPrompt="1"/>
          </p:nvPr>
        </p:nvSpPr>
        <p:spPr>
          <a:xfrm>
            <a:off x="8642178" y="28099663"/>
            <a:ext cx="15453853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(click to add)  RESULTS</a:t>
            </a:r>
          </a:p>
        </p:txBody>
      </p:sp>
      <p:sp>
        <p:nvSpPr>
          <p:cNvPr id="25" name="Text Placeholder 5"/>
          <p:cNvSpPr>
            <a:spLocks noGrp="1"/>
          </p:cNvSpPr>
          <p:nvPr>
            <p:ph type="body" sz="quarter" idx="25" hasCustomPrompt="1"/>
          </p:nvPr>
        </p:nvSpPr>
        <p:spPr>
          <a:xfrm>
            <a:off x="24556614" y="7020986"/>
            <a:ext cx="7493473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(click to add) CONCLUSIONS</a:t>
            </a:r>
          </a:p>
        </p:txBody>
      </p:sp>
      <p:sp>
        <p:nvSpPr>
          <p:cNvPr id="26" name="Text Placeholder 3"/>
          <p:cNvSpPr>
            <a:spLocks noGrp="1"/>
          </p:cNvSpPr>
          <p:nvPr>
            <p:ph type="body" sz="quarter" idx="26" hasCustomPrompt="1"/>
          </p:nvPr>
        </p:nvSpPr>
        <p:spPr>
          <a:xfrm>
            <a:off x="24556614" y="7834426"/>
            <a:ext cx="749347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352160" indent="-352160">
              <a:buNone/>
              <a:defRPr sz="290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Enter your text here</a:t>
            </a:r>
          </a:p>
        </p:txBody>
      </p:sp>
      <p:sp>
        <p:nvSpPr>
          <p:cNvPr id="27" name="Text Placeholder 5"/>
          <p:cNvSpPr>
            <a:spLocks noGrp="1"/>
          </p:cNvSpPr>
          <p:nvPr>
            <p:ph type="body" sz="quarter" idx="27" hasCustomPrompt="1"/>
          </p:nvPr>
        </p:nvSpPr>
        <p:spPr>
          <a:xfrm>
            <a:off x="24552370" y="19030319"/>
            <a:ext cx="7493473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(click to add) REFERENCES</a:t>
            </a:r>
          </a:p>
        </p:txBody>
      </p:sp>
      <p:sp>
        <p:nvSpPr>
          <p:cNvPr id="28" name="Text Placeholder 3"/>
          <p:cNvSpPr>
            <a:spLocks noGrp="1"/>
          </p:cNvSpPr>
          <p:nvPr>
            <p:ph type="body" sz="quarter" idx="28" hasCustomPrompt="1"/>
          </p:nvPr>
        </p:nvSpPr>
        <p:spPr>
          <a:xfrm>
            <a:off x="24600426" y="19843755"/>
            <a:ext cx="7439087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352160" indent="-352160">
              <a:buNone/>
              <a:defRPr sz="290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Enter your text here</a:t>
            </a:r>
          </a:p>
        </p:txBody>
      </p:sp>
      <p:sp>
        <p:nvSpPr>
          <p:cNvPr id="29" name="Text Placeholder 5"/>
          <p:cNvSpPr>
            <a:spLocks noGrp="1"/>
          </p:cNvSpPr>
          <p:nvPr>
            <p:ph type="body" sz="quarter" idx="29" hasCustomPrompt="1"/>
          </p:nvPr>
        </p:nvSpPr>
        <p:spPr>
          <a:xfrm>
            <a:off x="24556614" y="34857447"/>
            <a:ext cx="7493473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(click to add) CONTACT</a:t>
            </a:r>
          </a:p>
        </p:txBody>
      </p:sp>
      <p:sp>
        <p:nvSpPr>
          <p:cNvPr id="30" name="Text Placeholder 3"/>
          <p:cNvSpPr>
            <a:spLocks noGrp="1"/>
          </p:cNvSpPr>
          <p:nvPr>
            <p:ph type="body" sz="quarter" idx="30" hasCustomPrompt="1"/>
          </p:nvPr>
        </p:nvSpPr>
        <p:spPr>
          <a:xfrm>
            <a:off x="24542285" y="35690749"/>
            <a:ext cx="7497227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352160" indent="-352160">
              <a:buNone/>
              <a:defRPr sz="290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Enter your text here</a:t>
            </a:r>
          </a:p>
        </p:txBody>
      </p:sp>
      <p:sp>
        <p:nvSpPr>
          <p:cNvPr id="58" name="Text Placeholder 5"/>
          <p:cNvSpPr>
            <a:spLocks noGrp="1"/>
          </p:cNvSpPr>
          <p:nvPr>
            <p:ph type="body" sz="quarter" idx="95" hasCustomPrompt="1"/>
          </p:nvPr>
        </p:nvSpPr>
        <p:spPr>
          <a:xfrm>
            <a:off x="-15706522" y="24975674"/>
            <a:ext cx="15439645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59" name="Text Placeholder 3"/>
          <p:cNvSpPr>
            <a:spLocks noGrp="1"/>
          </p:cNvSpPr>
          <p:nvPr>
            <p:ph type="body" sz="quarter" idx="107" hasCustomPrompt="1"/>
          </p:nvPr>
        </p:nvSpPr>
        <p:spPr>
          <a:xfrm>
            <a:off x="-15706522" y="31178652"/>
            <a:ext cx="1545385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63" name="Text Placeholder 3"/>
          <p:cNvSpPr>
            <a:spLocks noGrp="1"/>
          </p:cNvSpPr>
          <p:nvPr>
            <p:ph type="body" sz="quarter" idx="116" hasCustomPrompt="1"/>
          </p:nvPr>
        </p:nvSpPr>
        <p:spPr>
          <a:xfrm>
            <a:off x="-15706522" y="31178652"/>
            <a:ext cx="1545385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64" name="Text Placeholder 3"/>
          <p:cNvSpPr>
            <a:spLocks noGrp="1"/>
          </p:cNvSpPr>
          <p:nvPr>
            <p:ph type="body" sz="quarter" idx="117" hasCustomPrompt="1"/>
          </p:nvPr>
        </p:nvSpPr>
        <p:spPr>
          <a:xfrm>
            <a:off x="-15706522" y="31178652"/>
            <a:ext cx="1545385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65" name="Text Placeholder 3"/>
          <p:cNvSpPr>
            <a:spLocks noGrp="1"/>
          </p:cNvSpPr>
          <p:nvPr>
            <p:ph type="body" sz="quarter" idx="118" hasCustomPrompt="1"/>
          </p:nvPr>
        </p:nvSpPr>
        <p:spPr>
          <a:xfrm>
            <a:off x="-15706522" y="31178652"/>
            <a:ext cx="1545385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66" name="Text Placeholder 3"/>
          <p:cNvSpPr>
            <a:spLocks noGrp="1"/>
          </p:cNvSpPr>
          <p:nvPr>
            <p:ph type="body" sz="quarter" idx="119" hasCustomPrompt="1"/>
          </p:nvPr>
        </p:nvSpPr>
        <p:spPr>
          <a:xfrm>
            <a:off x="-15706522" y="31178652"/>
            <a:ext cx="1545385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67" name="Text Placeholder 3"/>
          <p:cNvSpPr>
            <a:spLocks noGrp="1"/>
          </p:cNvSpPr>
          <p:nvPr>
            <p:ph type="body" sz="quarter" idx="120" hasCustomPrompt="1"/>
          </p:nvPr>
        </p:nvSpPr>
        <p:spPr>
          <a:xfrm>
            <a:off x="-15706522" y="31178652"/>
            <a:ext cx="1545385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68" name="Text Placeholder 3"/>
          <p:cNvSpPr>
            <a:spLocks noGrp="1"/>
          </p:cNvSpPr>
          <p:nvPr>
            <p:ph type="body" sz="quarter" idx="121" hasCustomPrompt="1"/>
          </p:nvPr>
        </p:nvSpPr>
        <p:spPr>
          <a:xfrm>
            <a:off x="-15706522" y="31178652"/>
            <a:ext cx="1545385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69" name="Text Placeholder 3"/>
          <p:cNvSpPr>
            <a:spLocks noGrp="1"/>
          </p:cNvSpPr>
          <p:nvPr>
            <p:ph type="body" sz="quarter" idx="122" hasCustomPrompt="1"/>
          </p:nvPr>
        </p:nvSpPr>
        <p:spPr>
          <a:xfrm>
            <a:off x="-15706522" y="31178652"/>
            <a:ext cx="1545385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70" name="Text Placeholder 3"/>
          <p:cNvSpPr>
            <a:spLocks noGrp="1"/>
          </p:cNvSpPr>
          <p:nvPr>
            <p:ph type="body" sz="quarter" idx="123" hasCustomPrompt="1"/>
          </p:nvPr>
        </p:nvSpPr>
        <p:spPr>
          <a:xfrm>
            <a:off x="-15706522" y="31178652"/>
            <a:ext cx="1545385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108" name="Text Placeholder 3"/>
          <p:cNvSpPr>
            <a:spLocks noGrp="1"/>
          </p:cNvSpPr>
          <p:nvPr>
            <p:ph type="body" sz="quarter" idx="124" hasCustomPrompt="1"/>
          </p:nvPr>
        </p:nvSpPr>
        <p:spPr>
          <a:xfrm>
            <a:off x="-15706522" y="31178652"/>
            <a:ext cx="1545385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109" name="Text Placeholder 3"/>
          <p:cNvSpPr>
            <a:spLocks noGrp="1"/>
          </p:cNvSpPr>
          <p:nvPr>
            <p:ph type="body" sz="quarter" idx="125" hasCustomPrompt="1"/>
          </p:nvPr>
        </p:nvSpPr>
        <p:spPr>
          <a:xfrm>
            <a:off x="-15706522" y="31178652"/>
            <a:ext cx="1545385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110" name="Text Placeholder 5"/>
          <p:cNvSpPr>
            <a:spLocks noGrp="1"/>
          </p:cNvSpPr>
          <p:nvPr>
            <p:ph type="body" sz="quarter" idx="136" hasCustomPrompt="1"/>
          </p:nvPr>
        </p:nvSpPr>
        <p:spPr>
          <a:xfrm>
            <a:off x="-15706522" y="24975674"/>
            <a:ext cx="15439645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11" name="Text Placeholder 5"/>
          <p:cNvSpPr>
            <a:spLocks noGrp="1"/>
          </p:cNvSpPr>
          <p:nvPr>
            <p:ph type="body" sz="quarter" idx="137" hasCustomPrompt="1"/>
          </p:nvPr>
        </p:nvSpPr>
        <p:spPr>
          <a:xfrm>
            <a:off x="-15706522" y="24975674"/>
            <a:ext cx="15439645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12" name="Text Placeholder 5"/>
          <p:cNvSpPr>
            <a:spLocks noGrp="1"/>
          </p:cNvSpPr>
          <p:nvPr>
            <p:ph type="body" sz="quarter" idx="138" hasCustomPrompt="1"/>
          </p:nvPr>
        </p:nvSpPr>
        <p:spPr>
          <a:xfrm>
            <a:off x="-15706522" y="24975674"/>
            <a:ext cx="15439645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13" name="Text Placeholder 5"/>
          <p:cNvSpPr>
            <a:spLocks noGrp="1"/>
          </p:cNvSpPr>
          <p:nvPr>
            <p:ph type="body" sz="quarter" idx="139" hasCustomPrompt="1"/>
          </p:nvPr>
        </p:nvSpPr>
        <p:spPr>
          <a:xfrm>
            <a:off x="-15706522" y="24975674"/>
            <a:ext cx="15439645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14" name="Text Placeholder 5"/>
          <p:cNvSpPr>
            <a:spLocks noGrp="1"/>
          </p:cNvSpPr>
          <p:nvPr>
            <p:ph type="body" sz="quarter" idx="140" hasCustomPrompt="1"/>
          </p:nvPr>
        </p:nvSpPr>
        <p:spPr>
          <a:xfrm>
            <a:off x="-15706522" y="24975674"/>
            <a:ext cx="15439645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15" name="Text Placeholder 5"/>
          <p:cNvSpPr>
            <a:spLocks noGrp="1"/>
          </p:cNvSpPr>
          <p:nvPr>
            <p:ph type="body" sz="quarter" idx="141" hasCustomPrompt="1"/>
          </p:nvPr>
        </p:nvSpPr>
        <p:spPr>
          <a:xfrm>
            <a:off x="-15706522" y="24975674"/>
            <a:ext cx="15439645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16" name="Text Placeholder 5"/>
          <p:cNvSpPr>
            <a:spLocks noGrp="1"/>
          </p:cNvSpPr>
          <p:nvPr>
            <p:ph type="body" sz="quarter" idx="142" hasCustomPrompt="1"/>
          </p:nvPr>
        </p:nvSpPr>
        <p:spPr>
          <a:xfrm>
            <a:off x="-15706522" y="24975674"/>
            <a:ext cx="15439645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17" name="Text Placeholder 5"/>
          <p:cNvSpPr>
            <a:spLocks noGrp="1"/>
          </p:cNvSpPr>
          <p:nvPr>
            <p:ph type="body" sz="quarter" idx="143" hasCustomPrompt="1"/>
          </p:nvPr>
        </p:nvSpPr>
        <p:spPr>
          <a:xfrm>
            <a:off x="-15706522" y="24975674"/>
            <a:ext cx="15439645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18" name="Text Placeholder 5"/>
          <p:cNvSpPr>
            <a:spLocks noGrp="1"/>
          </p:cNvSpPr>
          <p:nvPr>
            <p:ph type="body" sz="quarter" idx="144" hasCustomPrompt="1"/>
          </p:nvPr>
        </p:nvSpPr>
        <p:spPr>
          <a:xfrm>
            <a:off x="-15706522" y="24975674"/>
            <a:ext cx="15439645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19" name="Text Placeholder 5"/>
          <p:cNvSpPr>
            <a:spLocks noGrp="1"/>
          </p:cNvSpPr>
          <p:nvPr>
            <p:ph type="body" sz="quarter" idx="145" hasCustomPrompt="1"/>
          </p:nvPr>
        </p:nvSpPr>
        <p:spPr>
          <a:xfrm>
            <a:off x="-15706522" y="24975674"/>
            <a:ext cx="15439645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20" name="Text Placeholder 5"/>
          <p:cNvSpPr>
            <a:spLocks noGrp="1"/>
          </p:cNvSpPr>
          <p:nvPr>
            <p:ph type="body" sz="quarter" idx="146" hasCustomPrompt="1"/>
          </p:nvPr>
        </p:nvSpPr>
        <p:spPr>
          <a:xfrm>
            <a:off x="-15706522" y="24975674"/>
            <a:ext cx="15439645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21" name="Text Placeholder 5"/>
          <p:cNvSpPr>
            <a:spLocks noGrp="1"/>
          </p:cNvSpPr>
          <p:nvPr>
            <p:ph type="body" sz="quarter" idx="147" hasCustomPrompt="1"/>
          </p:nvPr>
        </p:nvSpPr>
        <p:spPr>
          <a:xfrm>
            <a:off x="-15706522" y="24975674"/>
            <a:ext cx="15439645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22" name="Text Placeholder 5"/>
          <p:cNvSpPr>
            <a:spLocks noGrp="1"/>
          </p:cNvSpPr>
          <p:nvPr>
            <p:ph type="body" sz="quarter" idx="148" hasCustomPrompt="1"/>
          </p:nvPr>
        </p:nvSpPr>
        <p:spPr>
          <a:xfrm>
            <a:off x="-15706522" y="24975674"/>
            <a:ext cx="15439645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23" name="Text Placeholder 5"/>
          <p:cNvSpPr>
            <a:spLocks noGrp="1"/>
          </p:cNvSpPr>
          <p:nvPr>
            <p:ph type="body" sz="quarter" idx="149" hasCustomPrompt="1"/>
          </p:nvPr>
        </p:nvSpPr>
        <p:spPr>
          <a:xfrm>
            <a:off x="-15706522" y="24975674"/>
            <a:ext cx="15439645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24" name="Text Placeholder 3"/>
          <p:cNvSpPr>
            <a:spLocks noGrp="1"/>
          </p:cNvSpPr>
          <p:nvPr>
            <p:ph type="body" sz="quarter" idx="152" hasCustomPrompt="1"/>
          </p:nvPr>
        </p:nvSpPr>
        <p:spPr>
          <a:xfrm>
            <a:off x="-11758522" y="29654652"/>
            <a:ext cx="749604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125" name="Text Placeholder 3"/>
          <p:cNvSpPr>
            <a:spLocks noGrp="1"/>
          </p:cNvSpPr>
          <p:nvPr>
            <p:ph type="body" sz="quarter" idx="153" hasCustomPrompt="1"/>
          </p:nvPr>
        </p:nvSpPr>
        <p:spPr>
          <a:xfrm>
            <a:off x="-11758522" y="29654652"/>
            <a:ext cx="749604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126" name="Text Placeholder 3"/>
          <p:cNvSpPr>
            <a:spLocks noGrp="1"/>
          </p:cNvSpPr>
          <p:nvPr>
            <p:ph type="body" sz="quarter" idx="154" hasCustomPrompt="1"/>
          </p:nvPr>
        </p:nvSpPr>
        <p:spPr>
          <a:xfrm>
            <a:off x="-11758522" y="29654652"/>
            <a:ext cx="749604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127" name="Text Placeholder 3"/>
          <p:cNvSpPr>
            <a:spLocks noGrp="1"/>
          </p:cNvSpPr>
          <p:nvPr>
            <p:ph type="body" sz="quarter" idx="155" hasCustomPrompt="1"/>
          </p:nvPr>
        </p:nvSpPr>
        <p:spPr>
          <a:xfrm>
            <a:off x="-11758522" y="29654652"/>
            <a:ext cx="749604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128" name="Text Placeholder 3"/>
          <p:cNvSpPr>
            <a:spLocks noGrp="1"/>
          </p:cNvSpPr>
          <p:nvPr>
            <p:ph type="body" sz="quarter" idx="156" hasCustomPrompt="1"/>
          </p:nvPr>
        </p:nvSpPr>
        <p:spPr>
          <a:xfrm>
            <a:off x="-11758522" y="29654652"/>
            <a:ext cx="749604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129" name="Text Placeholder 3"/>
          <p:cNvSpPr>
            <a:spLocks noGrp="1"/>
          </p:cNvSpPr>
          <p:nvPr>
            <p:ph type="body" sz="quarter" idx="157" hasCustomPrompt="1"/>
          </p:nvPr>
        </p:nvSpPr>
        <p:spPr>
          <a:xfrm>
            <a:off x="-11758522" y="29654652"/>
            <a:ext cx="749604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130" name="Text Placeholder 3"/>
          <p:cNvSpPr>
            <a:spLocks noGrp="1"/>
          </p:cNvSpPr>
          <p:nvPr>
            <p:ph type="body" sz="quarter" idx="158" hasCustomPrompt="1"/>
          </p:nvPr>
        </p:nvSpPr>
        <p:spPr>
          <a:xfrm>
            <a:off x="-11758522" y="29654652"/>
            <a:ext cx="749604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131" name="Text Placeholder 3"/>
          <p:cNvSpPr>
            <a:spLocks noGrp="1"/>
          </p:cNvSpPr>
          <p:nvPr>
            <p:ph type="body" sz="quarter" idx="159" hasCustomPrompt="1"/>
          </p:nvPr>
        </p:nvSpPr>
        <p:spPr>
          <a:xfrm>
            <a:off x="-11758522" y="29654652"/>
            <a:ext cx="749604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132" name="Text Placeholder 3"/>
          <p:cNvSpPr>
            <a:spLocks noGrp="1"/>
          </p:cNvSpPr>
          <p:nvPr>
            <p:ph type="body" sz="quarter" idx="160" hasCustomPrompt="1"/>
          </p:nvPr>
        </p:nvSpPr>
        <p:spPr>
          <a:xfrm>
            <a:off x="-11758522" y="29654652"/>
            <a:ext cx="749604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133" name="Text Placeholder 3"/>
          <p:cNvSpPr>
            <a:spLocks noGrp="1"/>
          </p:cNvSpPr>
          <p:nvPr>
            <p:ph type="body" sz="quarter" idx="161" hasCustomPrompt="1"/>
          </p:nvPr>
        </p:nvSpPr>
        <p:spPr>
          <a:xfrm>
            <a:off x="-11758522" y="29654652"/>
            <a:ext cx="749604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134" name="Text Placeholder 3"/>
          <p:cNvSpPr>
            <a:spLocks noGrp="1"/>
          </p:cNvSpPr>
          <p:nvPr>
            <p:ph type="body" sz="quarter" idx="162" hasCustomPrompt="1"/>
          </p:nvPr>
        </p:nvSpPr>
        <p:spPr>
          <a:xfrm>
            <a:off x="-11758522" y="29654652"/>
            <a:ext cx="749604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135" name="Text Placeholder 5"/>
          <p:cNvSpPr>
            <a:spLocks noGrp="1"/>
          </p:cNvSpPr>
          <p:nvPr>
            <p:ph type="body" sz="quarter" idx="163" hasCustomPrompt="1"/>
          </p:nvPr>
        </p:nvSpPr>
        <p:spPr>
          <a:xfrm>
            <a:off x="-11758522" y="23527875"/>
            <a:ext cx="7496043" cy="774430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38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36" name="Text Placeholder 5"/>
          <p:cNvSpPr>
            <a:spLocks noGrp="1"/>
          </p:cNvSpPr>
          <p:nvPr>
            <p:ph type="body" sz="quarter" idx="164" hasCustomPrompt="1"/>
          </p:nvPr>
        </p:nvSpPr>
        <p:spPr>
          <a:xfrm>
            <a:off x="-11758522" y="23527875"/>
            <a:ext cx="7496043" cy="774430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38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37" name="Text Placeholder 5"/>
          <p:cNvSpPr>
            <a:spLocks noGrp="1"/>
          </p:cNvSpPr>
          <p:nvPr>
            <p:ph type="body" sz="quarter" idx="165" hasCustomPrompt="1"/>
          </p:nvPr>
        </p:nvSpPr>
        <p:spPr>
          <a:xfrm>
            <a:off x="-11758522" y="23527875"/>
            <a:ext cx="7496043" cy="774430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38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38" name="Text Placeholder 5"/>
          <p:cNvSpPr>
            <a:spLocks noGrp="1"/>
          </p:cNvSpPr>
          <p:nvPr>
            <p:ph type="body" sz="quarter" idx="166" hasCustomPrompt="1"/>
          </p:nvPr>
        </p:nvSpPr>
        <p:spPr>
          <a:xfrm>
            <a:off x="-11758522" y="23527875"/>
            <a:ext cx="7496043" cy="774430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38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39" name="Text Placeholder 5"/>
          <p:cNvSpPr>
            <a:spLocks noGrp="1"/>
          </p:cNvSpPr>
          <p:nvPr>
            <p:ph type="body" sz="quarter" idx="167" hasCustomPrompt="1"/>
          </p:nvPr>
        </p:nvSpPr>
        <p:spPr>
          <a:xfrm>
            <a:off x="-11758522" y="23527875"/>
            <a:ext cx="7496043" cy="774430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38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40" name="Text Placeholder 5"/>
          <p:cNvSpPr>
            <a:spLocks noGrp="1"/>
          </p:cNvSpPr>
          <p:nvPr>
            <p:ph type="body" sz="quarter" idx="168" hasCustomPrompt="1"/>
          </p:nvPr>
        </p:nvSpPr>
        <p:spPr>
          <a:xfrm>
            <a:off x="-11758522" y="23527875"/>
            <a:ext cx="7496043" cy="774430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38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41" name="Text Placeholder 5"/>
          <p:cNvSpPr>
            <a:spLocks noGrp="1"/>
          </p:cNvSpPr>
          <p:nvPr>
            <p:ph type="body" sz="quarter" idx="169" hasCustomPrompt="1"/>
          </p:nvPr>
        </p:nvSpPr>
        <p:spPr>
          <a:xfrm>
            <a:off x="-11758522" y="23527875"/>
            <a:ext cx="7496043" cy="774430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38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42" name="Text Placeholder 5"/>
          <p:cNvSpPr>
            <a:spLocks noGrp="1"/>
          </p:cNvSpPr>
          <p:nvPr>
            <p:ph type="body" sz="quarter" idx="170" hasCustomPrompt="1"/>
          </p:nvPr>
        </p:nvSpPr>
        <p:spPr>
          <a:xfrm>
            <a:off x="-11758522" y="23527875"/>
            <a:ext cx="7496043" cy="774430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38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43" name="Text Placeholder 5"/>
          <p:cNvSpPr>
            <a:spLocks noGrp="1"/>
          </p:cNvSpPr>
          <p:nvPr>
            <p:ph type="body" sz="quarter" idx="171" hasCustomPrompt="1"/>
          </p:nvPr>
        </p:nvSpPr>
        <p:spPr>
          <a:xfrm>
            <a:off x="-11758522" y="23527875"/>
            <a:ext cx="7496043" cy="774430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38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44" name="Text Placeholder 5"/>
          <p:cNvSpPr>
            <a:spLocks noGrp="1"/>
          </p:cNvSpPr>
          <p:nvPr>
            <p:ph type="body" sz="quarter" idx="172" hasCustomPrompt="1"/>
          </p:nvPr>
        </p:nvSpPr>
        <p:spPr>
          <a:xfrm>
            <a:off x="-11758522" y="23527875"/>
            <a:ext cx="7496043" cy="774430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38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45" name="Text Placeholder 5"/>
          <p:cNvSpPr>
            <a:spLocks noGrp="1"/>
          </p:cNvSpPr>
          <p:nvPr>
            <p:ph type="body" sz="quarter" idx="173" hasCustomPrompt="1"/>
          </p:nvPr>
        </p:nvSpPr>
        <p:spPr>
          <a:xfrm>
            <a:off x="-11758522" y="23527875"/>
            <a:ext cx="7496043" cy="774430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38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46" name="Text Placeholder 5"/>
          <p:cNvSpPr>
            <a:spLocks noGrp="1"/>
          </p:cNvSpPr>
          <p:nvPr>
            <p:ph type="body" sz="quarter" idx="174" hasCustomPrompt="1"/>
          </p:nvPr>
        </p:nvSpPr>
        <p:spPr>
          <a:xfrm>
            <a:off x="-11758522" y="23527875"/>
            <a:ext cx="7496043" cy="774430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38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47" name="Text Placeholder 5"/>
          <p:cNvSpPr>
            <a:spLocks noGrp="1"/>
          </p:cNvSpPr>
          <p:nvPr>
            <p:ph type="body" sz="quarter" idx="175" hasCustomPrompt="1"/>
          </p:nvPr>
        </p:nvSpPr>
        <p:spPr>
          <a:xfrm>
            <a:off x="-11758522" y="23527875"/>
            <a:ext cx="7496043" cy="774430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38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48" name="Text Placeholder 5"/>
          <p:cNvSpPr>
            <a:spLocks noGrp="1"/>
          </p:cNvSpPr>
          <p:nvPr>
            <p:ph type="body" sz="quarter" idx="176" hasCustomPrompt="1"/>
          </p:nvPr>
        </p:nvSpPr>
        <p:spPr>
          <a:xfrm>
            <a:off x="-11758522" y="23527875"/>
            <a:ext cx="7496043" cy="774430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38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49" name="Text Placeholder 5"/>
          <p:cNvSpPr>
            <a:spLocks noGrp="1"/>
          </p:cNvSpPr>
          <p:nvPr>
            <p:ph type="body" sz="quarter" idx="177" hasCustomPrompt="1"/>
          </p:nvPr>
        </p:nvSpPr>
        <p:spPr>
          <a:xfrm>
            <a:off x="-11758522" y="23527875"/>
            <a:ext cx="7496043" cy="774430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38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50" name="Picture Placeholder 13"/>
          <p:cNvSpPr>
            <a:spLocks noGrp="1"/>
          </p:cNvSpPr>
          <p:nvPr>
            <p:ph type="pic" sz="quarter" idx="115" hasCustomPrompt="1"/>
          </p:nvPr>
        </p:nvSpPr>
        <p:spPr>
          <a:xfrm>
            <a:off x="-11015139" y="35156535"/>
            <a:ext cx="5834558" cy="6382688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151" name="Picture Placeholder 13"/>
          <p:cNvSpPr>
            <a:spLocks noGrp="1"/>
          </p:cNvSpPr>
          <p:nvPr>
            <p:ph type="pic" sz="quarter" idx="126" hasCustomPrompt="1"/>
          </p:nvPr>
        </p:nvSpPr>
        <p:spPr>
          <a:xfrm>
            <a:off x="-11015139" y="35156535"/>
            <a:ext cx="5834558" cy="6382688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152" name="Picture Placeholder 13"/>
          <p:cNvSpPr>
            <a:spLocks noGrp="1"/>
          </p:cNvSpPr>
          <p:nvPr>
            <p:ph type="pic" sz="quarter" idx="127" hasCustomPrompt="1"/>
          </p:nvPr>
        </p:nvSpPr>
        <p:spPr>
          <a:xfrm>
            <a:off x="-11015139" y="35156535"/>
            <a:ext cx="5834558" cy="6382688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153" name="Picture Placeholder 13"/>
          <p:cNvSpPr>
            <a:spLocks noGrp="1"/>
          </p:cNvSpPr>
          <p:nvPr>
            <p:ph type="pic" sz="quarter" idx="128" hasCustomPrompt="1"/>
          </p:nvPr>
        </p:nvSpPr>
        <p:spPr>
          <a:xfrm>
            <a:off x="-11015139" y="35156535"/>
            <a:ext cx="5834558" cy="6382688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154" name="Picture Placeholder 13"/>
          <p:cNvSpPr>
            <a:spLocks noGrp="1"/>
          </p:cNvSpPr>
          <p:nvPr>
            <p:ph type="pic" sz="quarter" idx="129" hasCustomPrompt="1"/>
          </p:nvPr>
        </p:nvSpPr>
        <p:spPr>
          <a:xfrm>
            <a:off x="-11015139" y="35156535"/>
            <a:ext cx="5834558" cy="6382688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155" name="Picture Placeholder 13"/>
          <p:cNvSpPr>
            <a:spLocks noGrp="1"/>
          </p:cNvSpPr>
          <p:nvPr>
            <p:ph type="pic" sz="quarter" idx="130" hasCustomPrompt="1"/>
          </p:nvPr>
        </p:nvSpPr>
        <p:spPr>
          <a:xfrm>
            <a:off x="-11015139" y="35156535"/>
            <a:ext cx="5834558" cy="6382688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156" name="Picture Placeholder 13"/>
          <p:cNvSpPr>
            <a:spLocks noGrp="1"/>
          </p:cNvSpPr>
          <p:nvPr>
            <p:ph type="pic" sz="quarter" idx="131" hasCustomPrompt="1"/>
          </p:nvPr>
        </p:nvSpPr>
        <p:spPr>
          <a:xfrm>
            <a:off x="-11015139" y="35156535"/>
            <a:ext cx="5834558" cy="6382688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157" name="Picture Placeholder 13"/>
          <p:cNvSpPr>
            <a:spLocks noGrp="1"/>
          </p:cNvSpPr>
          <p:nvPr>
            <p:ph type="pic" sz="quarter" idx="132" hasCustomPrompt="1"/>
          </p:nvPr>
        </p:nvSpPr>
        <p:spPr>
          <a:xfrm>
            <a:off x="-11015139" y="35156535"/>
            <a:ext cx="5834558" cy="6382688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158" name="Picture Placeholder 13"/>
          <p:cNvSpPr>
            <a:spLocks noGrp="1"/>
          </p:cNvSpPr>
          <p:nvPr>
            <p:ph type="pic" sz="quarter" idx="133" hasCustomPrompt="1"/>
          </p:nvPr>
        </p:nvSpPr>
        <p:spPr>
          <a:xfrm>
            <a:off x="-11015139" y="35156535"/>
            <a:ext cx="5834558" cy="6382688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159" name="Picture Placeholder 13"/>
          <p:cNvSpPr>
            <a:spLocks noGrp="1"/>
          </p:cNvSpPr>
          <p:nvPr>
            <p:ph type="pic" sz="quarter" idx="134" hasCustomPrompt="1"/>
          </p:nvPr>
        </p:nvSpPr>
        <p:spPr>
          <a:xfrm>
            <a:off x="-11015139" y="35156535"/>
            <a:ext cx="5834558" cy="6382688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160" name="Picture Placeholder 13"/>
          <p:cNvSpPr>
            <a:spLocks noGrp="1"/>
          </p:cNvSpPr>
          <p:nvPr>
            <p:ph type="pic" sz="quarter" idx="135" hasCustomPrompt="1"/>
          </p:nvPr>
        </p:nvSpPr>
        <p:spPr>
          <a:xfrm>
            <a:off x="-11015139" y="35156535"/>
            <a:ext cx="5834558" cy="6382688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84" name="Text Placeholder 76"/>
          <p:cNvSpPr>
            <a:spLocks noGrp="1"/>
          </p:cNvSpPr>
          <p:nvPr>
            <p:ph type="body" sz="quarter" idx="150" hasCustomPrompt="1"/>
          </p:nvPr>
        </p:nvSpPr>
        <p:spPr>
          <a:xfrm>
            <a:off x="4446588" y="4984270"/>
            <a:ext cx="23842662" cy="1280160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buFontTx/>
              <a:buNone/>
              <a:defRPr sz="6600">
                <a:solidFill>
                  <a:schemeClr val="bg1"/>
                </a:solidFill>
                <a:latin typeface="+mj-lt"/>
              </a:defRPr>
            </a:lvl1pPr>
            <a:lvl2pPr>
              <a:buFontTx/>
              <a:buNone/>
              <a:defRPr sz="7200"/>
            </a:lvl2pPr>
            <a:lvl3pPr>
              <a:buFontTx/>
              <a:buNone/>
              <a:defRPr sz="7200"/>
            </a:lvl3pPr>
            <a:lvl4pPr>
              <a:buFontTx/>
              <a:buNone/>
              <a:defRPr sz="7200"/>
            </a:lvl4pPr>
            <a:lvl5pPr>
              <a:buFontTx/>
              <a:buNone/>
              <a:defRPr sz="7200"/>
            </a:lvl5pPr>
          </a:lstStyle>
          <a:p>
            <a:pPr lvl="0"/>
            <a:r>
              <a:rPr lang="en-US" dirty="0"/>
              <a:t>Click here to add affiliations</a:t>
            </a:r>
          </a:p>
        </p:txBody>
      </p:sp>
      <p:sp>
        <p:nvSpPr>
          <p:cNvPr id="85" name="Text Placeholder 76"/>
          <p:cNvSpPr>
            <a:spLocks noGrp="1"/>
          </p:cNvSpPr>
          <p:nvPr>
            <p:ph type="body" sz="quarter" idx="151" hasCustomPrompt="1"/>
          </p:nvPr>
        </p:nvSpPr>
        <p:spPr>
          <a:xfrm>
            <a:off x="4446588" y="2961160"/>
            <a:ext cx="23842662" cy="1915640"/>
          </a:xfrm>
          <a:prstGeom prst="rect">
            <a:avLst/>
          </a:prstGeom>
        </p:spPr>
        <p:txBody>
          <a:bodyPr anchor="t" anchorCtr="1">
            <a:normAutofit/>
          </a:bodyPr>
          <a:lstStyle>
            <a:lvl1pPr algn="ctr">
              <a:buFontTx/>
              <a:buNone/>
              <a:defRPr sz="9600">
                <a:solidFill>
                  <a:schemeClr val="bg1"/>
                </a:solidFill>
                <a:latin typeface="+mj-lt"/>
              </a:defRPr>
            </a:lvl1pPr>
            <a:lvl2pPr>
              <a:buFontTx/>
              <a:buNone/>
              <a:defRPr sz="7200"/>
            </a:lvl2pPr>
            <a:lvl3pPr>
              <a:buFontTx/>
              <a:buNone/>
              <a:defRPr sz="7200"/>
            </a:lvl3pPr>
            <a:lvl4pPr>
              <a:buFontTx/>
              <a:buNone/>
              <a:defRPr sz="7200"/>
            </a:lvl4pPr>
            <a:lvl5pPr>
              <a:buFontTx/>
              <a:buNone/>
              <a:defRPr sz="7200"/>
            </a:lvl5pPr>
          </a:lstStyle>
          <a:p>
            <a:pPr lvl="0"/>
            <a:r>
              <a:rPr lang="en-US" dirty="0"/>
              <a:t>Click here to add authors</a:t>
            </a:r>
          </a:p>
        </p:txBody>
      </p:sp>
      <p:sp>
        <p:nvSpPr>
          <p:cNvPr id="86" name="Text Placeholder 76"/>
          <p:cNvSpPr>
            <a:spLocks noGrp="1"/>
          </p:cNvSpPr>
          <p:nvPr>
            <p:ph type="body" sz="quarter" idx="178" hasCustomPrompt="1"/>
          </p:nvPr>
        </p:nvSpPr>
        <p:spPr>
          <a:xfrm>
            <a:off x="4446588" y="580236"/>
            <a:ext cx="23842662" cy="2380923"/>
          </a:xfrm>
          <a:prstGeom prst="rect">
            <a:avLst/>
          </a:prstGeom>
        </p:spPr>
        <p:txBody>
          <a:bodyPr anchor="t" anchorCtr="1">
            <a:noAutofit/>
          </a:bodyPr>
          <a:lstStyle>
            <a:lvl1pPr algn="ctr">
              <a:buFontTx/>
              <a:buNone/>
              <a:defRPr sz="13800">
                <a:solidFill>
                  <a:schemeClr val="bg1"/>
                </a:solidFill>
                <a:latin typeface="+mj-lt"/>
              </a:defRPr>
            </a:lvl1pPr>
            <a:lvl2pPr>
              <a:buFontTx/>
              <a:buNone/>
              <a:defRPr sz="7200"/>
            </a:lvl2pPr>
            <a:lvl3pPr>
              <a:buFontTx/>
              <a:buNone/>
              <a:defRPr sz="7200"/>
            </a:lvl3pPr>
            <a:lvl4pPr>
              <a:buFontTx/>
              <a:buNone/>
              <a:defRPr sz="7200"/>
            </a:lvl4pPr>
            <a:lvl5pPr>
              <a:buFontTx/>
              <a:buNone/>
              <a:defRPr sz="7200"/>
            </a:lvl5pPr>
          </a:lstStyle>
          <a:p>
            <a:pPr lvl="0"/>
            <a:r>
              <a:rPr lang="en-US" dirty="0"/>
              <a:t>Click here to add title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5" Type="http://schemas.openxmlformats.org/officeDocument/2006/relationships/hyperlink" Target="http://www.facebook.com/pages/PosterPresentationscom/217914411419?v=app_4949752878&amp;ref=ts" TargetMode="External"/><Relationship Id="rId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acebook.com/pages/PosterPresentationscom/217914411419?v=app_4949752878&amp;ref=ts" TargetMode="External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image" Target="../media/image3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0">
              <a:schemeClr val="accent5">
                <a:lumMod val="50000"/>
              </a:schemeClr>
            </a:gs>
            <a:gs pos="50000">
              <a:schemeClr val="accent5">
                <a:lumMod val="60000"/>
                <a:lumOff val="40000"/>
              </a:schemeClr>
            </a:gs>
            <a:gs pos="100000">
              <a:schemeClr val="accent5">
                <a:lumMod val="20000"/>
                <a:lumOff val="8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32982658" y="0"/>
            <a:ext cx="15567413" cy="438912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7820" tIns="375636" rIns="187820" bIns="187820" rtlCol="0" anchor="t" anchorCtr="0"/>
          <a:lstStyle/>
          <a:p>
            <a:pPr algn="ctr"/>
            <a:r>
              <a:rPr lang="en-US" sz="5500" b="1" dirty="0">
                <a:solidFill>
                  <a:schemeClr val="bg1"/>
                </a:solidFill>
                <a:latin typeface="Trebuchet MS" pitchFamily="34" charset="0"/>
              </a:rPr>
              <a:t>QUICK</a:t>
            </a:r>
            <a:r>
              <a:rPr lang="en-US" sz="5500" b="1" baseline="0" dirty="0">
                <a:solidFill>
                  <a:schemeClr val="bg1"/>
                </a:solidFill>
                <a:latin typeface="Trebuchet MS" pitchFamily="34" charset="0"/>
              </a:rPr>
              <a:t> TIPS</a:t>
            </a:r>
            <a:endParaRPr lang="en-US" sz="5500" b="1" dirty="0">
              <a:solidFill>
                <a:schemeClr val="bg1"/>
              </a:solidFill>
              <a:latin typeface="Trebuchet MS" pitchFamily="34" charset="0"/>
            </a:endParaRPr>
          </a:p>
          <a:p>
            <a:pPr algn="ctr"/>
            <a:r>
              <a:rPr lang="en-US" sz="5500" b="1" dirty="0">
                <a:solidFill>
                  <a:srgbClr val="FFFF00"/>
                </a:solidFill>
                <a:latin typeface="Trebuchet MS" pitchFamily="34" charset="0"/>
              </a:rPr>
              <a:t>(--THIS SECTION DOES NOT PRINT--)</a:t>
            </a:r>
          </a:p>
          <a:p>
            <a:pPr algn="ctr"/>
            <a:endParaRPr lang="en-US" sz="4500" b="1" dirty="0">
              <a:latin typeface="Trebuchet MS" pitchFamily="34" charset="0"/>
            </a:endParaRPr>
          </a:p>
          <a:p>
            <a:pPr defTabSz="3219590"/>
            <a:r>
              <a:rPr lang="en-US" sz="4500" dirty="0">
                <a:latin typeface="Trebuchet MS" pitchFamily="34" charset="0"/>
              </a:rPr>
              <a:t>This PowerPoint</a:t>
            </a:r>
            <a:r>
              <a:rPr lang="en-US" sz="4500" baseline="0" dirty="0">
                <a:latin typeface="Trebuchet MS" pitchFamily="34" charset="0"/>
              </a:rPr>
              <a:t> template requires basic PowerPoint (version 2007 or newer) skills. Below is a list of commonly asked questions specific to this template. </a:t>
            </a:r>
            <a:br>
              <a:rPr lang="en-US" sz="4500" baseline="0" dirty="0">
                <a:latin typeface="Trebuchet MS" pitchFamily="34" charset="0"/>
              </a:rPr>
            </a:br>
            <a:r>
              <a:rPr lang="en-US" sz="4500" baseline="0" dirty="0">
                <a:latin typeface="Trebuchet MS" pitchFamily="34" charset="0"/>
              </a:rPr>
              <a:t>If you are using an older version of PowerPoint some template features may not work properly.</a:t>
            </a:r>
          </a:p>
          <a:p>
            <a:pPr defTabSz="3219590"/>
            <a:endParaRPr lang="en-US" sz="5500" b="1" dirty="0">
              <a:solidFill>
                <a:srgbClr val="FFFF00"/>
              </a:solidFill>
              <a:latin typeface="Trebuchet MS" pitchFamily="34" charset="0"/>
            </a:endParaRPr>
          </a:p>
          <a:p>
            <a:pPr algn="ctr"/>
            <a:r>
              <a:rPr lang="en-US" sz="5500" b="1" dirty="0">
                <a:solidFill>
                  <a:schemeClr val="bg1"/>
                </a:solidFill>
                <a:latin typeface="Trebuchet MS" pitchFamily="34" charset="0"/>
              </a:rPr>
              <a:t>Using the template</a:t>
            </a:r>
            <a:endParaRPr lang="en-US" sz="5500" b="1" baseline="0" dirty="0">
              <a:solidFill>
                <a:schemeClr val="bg1"/>
              </a:solidFill>
              <a:latin typeface="Trebuchet MS" pitchFamily="34" charset="0"/>
            </a:endParaRPr>
          </a:p>
          <a:p>
            <a:pPr algn="ctr"/>
            <a:endParaRPr lang="en-US" sz="4500" b="1" dirty="0">
              <a:solidFill>
                <a:srgbClr val="FFFF00"/>
              </a:solidFill>
              <a:latin typeface="Trebuchet MS" pitchFamily="34" charset="0"/>
            </a:endParaRPr>
          </a:p>
          <a:p>
            <a:pPr marL="0" marR="0" indent="0" algn="l" defTabSz="321959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500" b="1" dirty="0">
                <a:solidFill>
                  <a:srgbClr val="FFFF00"/>
                </a:solidFill>
                <a:latin typeface="Trebuchet MS" pitchFamily="34" charset="0"/>
              </a:rPr>
              <a:t>Verifying the quality of your graphics</a:t>
            </a:r>
          </a:p>
          <a:p>
            <a:pPr defTabSz="3219590"/>
            <a:r>
              <a:rPr lang="en-US" sz="4500" dirty="0">
                <a:latin typeface="Trebuchet MS" pitchFamily="34" charset="0"/>
              </a:rPr>
              <a:t>Go to the </a:t>
            </a:r>
            <a:r>
              <a:rPr lang="en-US" sz="4500" baseline="0" dirty="0">
                <a:latin typeface="Trebuchet MS" pitchFamily="34" charset="0"/>
              </a:rPr>
              <a:t>VIEW menu and click on ZOOM to set your preferred magnification. This template is at 100% the size of the final poster. All text and graphics will be printed at 100% their size. To see what your poster will look like when printed, set the zoom to 100% and evaluate the quality of all your graphics before you submit your poster for printing.</a:t>
            </a:r>
            <a:br>
              <a:rPr lang="en-US" sz="4500" baseline="0" dirty="0">
                <a:latin typeface="Trebuchet MS" pitchFamily="34" charset="0"/>
              </a:rPr>
            </a:br>
            <a:endParaRPr lang="en-US" sz="4500" baseline="0" dirty="0">
              <a:latin typeface="Trebuchet MS" pitchFamily="34" charset="0"/>
            </a:endParaRPr>
          </a:p>
          <a:p>
            <a:pPr defTabSz="3219590"/>
            <a:r>
              <a:rPr lang="en-US" sz="4500" b="1" dirty="0">
                <a:solidFill>
                  <a:srgbClr val="FFFF00"/>
                </a:solidFill>
                <a:latin typeface="Trebuchet MS" pitchFamily="34" charset="0"/>
              </a:rPr>
              <a:t>Using the placeholders</a:t>
            </a:r>
          </a:p>
          <a:p>
            <a:pPr defTabSz="3219590"/>
            <a:r>
              <a:rPr lang="en-US" sz="4500" baseline="0" dirty="0">
                <a:latin typeface="Trebuchet MS" pitchFamily="34" charset="0"/>
              </a:rPr>
              <a:t>To add text to this template click inside a placeholder and type in or paste your text. To move a placeholder, click on it </a:t>
            </a:r>
            <a:r>
              <a:rPr lang="en-US" sz="4500" u="sng" baseline="0" dirty="0">
                <a:latin typeface="Trebuchet MS" pitchFamily="34" charset="0"/>
              </a:rPr>
              <a:t>once</a:t>
            </a:r>
            <a:r>
              <a:rPr lang="en-US" sz="4500" baseline="0" dirty="0">
                <a:latin typeface="Trebuchet MS" pitchFamily="34" charset="0"/>
              </a:rPr>
              <a:t> (to select it), place your cursor on its frame and your cursor will change to this symbol:         Then, click </a:t>
            </a:r>
            <a:r>
              <a:rPr lang="en-US" sz="4500" u="sng" baseline="0" dirty="0">
                <a:latin typeface="Trebuchet MS" pitchFamily="34" charset="0"/>
              </a:rPr>
              <a:t>once</a:t>
            </a:r>
            <a:r>
              <a:rPr lang="en-US" sz="4500" baseline="0" dirty="0">
                <a:latin typeface="Trebuchet MS" pitchFamily="34" charset="0"/>
              </a:rPr>
              <a:t> and drag it to its new location where you can resize it as needed. Additional placeholders can be found on the left side of this template.</a:t>
            </a:r>
          </a:p>
          <a:p>
            <a:pPr defTabSz="3219590"/>
            <a:endParaRPr lang="en-US" sz="4500" b="1" baseline="0" dirty="0">
              <a:solidFill>
                <a:srgbClr val="FFFF00"/>
              </a:solidFill>
              <a:latin typeface="Trebuchet MS" pitchFamily="34" charset="0"/>
            </a:endParaRPr>
          </a:p>
          <a:p>
            <a:pPr defTabSz="3219590"/>
            <a:r>
              <a:rPr lang="en-US" sz="4500" b="1" baseline="0" dirty="0">
                <a:solidFill>
                  <a:srgbClr val="FFFF00"/>
                </a:solidFill>
                <a:latin typeface="Trebuchet MS" pitchFamily="34" charset="0"/>
              </a:rPr>
              <a:t>Modifying the layout</a:t>
            </a:r>
          </a:p>
          <a:p>
            <a:pPr defTabSz="3219590"/>
            <a:r>
              <a:rPr lang="en-US" sz="4500" dirty="0">
                <a:latin typeface="Trebuchet MS" pitchFamily="34" charset="0"/>
              </a:rPr>
              <a:t>This template has four </a:t>
            </a:r>
            <a:r>
              <a:rPr lang="en-US" sz="4500" baseline="0" dirty="0">
                <a:latin typeface="Trebuchet MS" pitchFamily="34" charset="0"/>
              </a:rPr>
              <a:t>different </a:t>
            </a:r>
          </a:p>
          <a:p>
            <a:pPr defTabSz="3219590"/>
            <a:r>
              <a:rPr lang="en-US" sz="4500" baseline="0" dirty="0">
                <a:latin typeface="Trebuchet MS" pitchFamily="34" charset="0"/>
              </a:rPr>
              <a:t>column layouts.   </a:t>
            </a:r>
            <a:r>
              <a:rPr lang="en-US" sz="4500" u="sng" baseline="0" dirty="0">
                <a:latin typeface="Trebuchet MS" pitchFamily="34" charset="0"/>
              </a:rPr>
              <a:t>Right-click</a:t>
            </a:r>
            <a:r>
              <a:rPr lang="en-US" sz="4500" baseline="0" dirty="0">
                <a:latin typeface="Trebuchet MS" pitchFamily="34" charset="0"/>
              </a:rPr>
              <a:t> your </a:t>
            </a:r>
          </a:p>
          <a:p>
            <a:pPr defTabSz="3219590"/>
            <a:r>
              <a:rPr lang="en-US" sz="4500" baseline="0" dirty="0">
                <a:latin typeface="Trebuchet MS" pitchFamily="34" charset="0"/>
              </a:rPr>
              <a:t>mouse on the background and </a:t>
            </a:r>
          </a:p>
          <a:p>
            <a:pPr defTabSz="3219590"/>
            <a:r>
              <a:rPr lang="en-US" sz="4500" baseline="0" dirty="0">
                <a:latin typeface="Trebuchet MS" pitchFamily="34" charset="0"/>
              </a:rPr>
              <a:t>click on “Layout” to see the</a:t>
            </a:r>
          </a:p>
          <a:p>
            <a:pPr defTabSz="3219590"/>
            <a:r>
              <a:rPr lang="en-US" sz="4500" baseline="0" dirty="0">
                <a:latin typeface="Trebuchet MS" pitchFamily="34" charset="0"/>
              </a:rPr>
              <a:t> layout options.  The columns in </a:t>
            </a:r>
          </a:p>
          <a:p>
            <a:pPr defTabSz="3219590"/>
            <a:r>
              <a:rPr lang="en-US" sz="4500" baseline="0" dirty="0">
                <a:latin typeface="Trebuchet MS" pitchFamily="34" charset="0"/>
              </a:rPr>
              <a:t>the provided layouts are fixed and  cannot be moved but advanced users can modify any layout by going to VIEW and then SLIDE MASTER.</a:t>
            </a:r>
          </a:p>
          <a:p>
            <a:pPr marL="0" marR="0" indent="0" algn="l" defTabSz="321959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4500" baseline="0" dirty="0">
              <a:latin typeface="Trebuchet MS" pitchFamily="34" charset="0"/>
            </a:endParaRPr>
          </a:p>
          <a:p>
            <a:pPr defTabSz="3219590"/>
            <a:r>
              <a:rPr lang="en-US" sz="4500" b="1" baseline="0" dirty="0">
                <a:solidFill>
                  <a:srgbClr val="FFFF00"/>
                </a:solidFill>
                <a:latin typeface="Trebuchet MS" pitchFamily="34" charset="0"/>
              </a:rPr>
              <a:t>Importing text and graphics from external sources</a:t>
            </a:r>
          </a:p>
          <a:p>
            <a:pPr defTabSz="3219590"/>
            <a:r>
              <a:rPr lang="en-US" sz="4500" b="1" u="sng" baseline="0" dirty="0">
                <a:latin typeface="Trebuchet MS" pitchFamily="34" charset="0"/>
              </a:rPr>
              <a:t>TEXT: </a:t>
            </a:r>
            <a:r>
              <a:rPr lang="en-US" sz="4500" baseline="0" dirty="0">
                <a:latin typeface="Trebuchet MS" pitchFamily="34" charset="0"/>
              </a:rPr>
              <a:t>Paste or type your text into a pre-existing placeholder or drag in a new placeholder from the left side of the template. Move it anywhere as needed.</a:t>
            </a:r>
          </a:p>
          <a:p>
            <a:pPr defTabSz="3219590"/>
            <a:r>
              <a:rPr lang="en-US" sz="4500" b="1" u="sng" baseline="0" dirty="0">
                <a:latin typeface="Trebuchet MS" pitchFamily="34" charset="0"/>
              </a:rPr>
              <a:t>PHOTOS: </a:t>
            </a:r>
            <a:r>
              <a:rPr lang="en-US" sz="4500" baseline="0" dirty="0">
                <a:latin typeface="Trebuchet MS" pitchFamily="34" charset="0"/>
              </a:rPr>
              <a:t>Drag in a picture placeholder, size it </a:t>
            </a:r>
            <a:r>
              <a:rPr lang="en-US" sz="4500" u="sng" baseline="0" dirty="0">
                <a:latin typeface="Trebuchet MS" pitchFamily="34" charset="0"/>
              </a:rPr>
              <a:t>first</a:t>
            </a:r>
            <a:r>
              <a:rPr lang="en-US" sz="4500" baseline="0" dirty="0">
                <a:latin typeface="Trebuchet MS" pitchFamily="34" charset="0"/>
              </a:rPr>
              <a:t>, click in it and insert a photo from the menu.</a:t>
            </a:r>
          </a:p>
          <a:p>
            <a:pPr defTabSz="3219590"/>
            <a:r>
              <a:rPr lang="en-US" sz="4500" b="1" u="sng" baseline="0" dirty="0">
                <a:latin typeface="Trebuchet MS" pitchFamily="34" charset="0"/>
              </a:rPr>
              <a:t>TABLES: </a:t>
            </a:r>
            <a:r>
              <a:rPr lang="en-US" sz="4500" baseline="0" dirty="0">
                <a:latin typeface="Trebuchet MS" pitchFamily="34" charset="0"/>
              </a:rPr>
              <a:t>You can copy and paste a table from an external document onto this poster template. To adjust  the way the text fits within the cells of a table that has been pasted, </a:t>
            </a:r>
            <a:r>
              <a:rPr lang="en-US" sz="4500" u="sng" baseline="0" dirty="0">
                <a:latin typeface="Trebuchet MS" pitchFamily="34" charset="0"/>
              </a:rPr>
              <a:t>right-click</a:t>
            </a:r>
            <a:r>
              <a:rPr lang="en-US" sz="4500" baseline="0" dirty="0">
                <a:latin typeface="Trebuchet MS" pitchFamily="34" charset="0"/>
              </a:rPr>
              <a:t> on the table, click FORMAT SHAPE  then click on TEXT BOX and change the INTERNAL MARGIN values to 0.25</a:t>
            </a:r>
          </a:p>
          <a:p>
            <a:pPr defTabSz="3219590"/>
            <a:endParaRPr lang="en-US" sz="4500" baseline="0" dirty="0">
              <a:latin typeface="Trebuchet MS" pitchFamily="34" charset="0"/>
            </a:endParaRPr>
          </a:p>
          <a:p>
            <a:pPr defTabSz="3219590"/>
            <a:r>
              <a:rPr lang="en-US" sz="4500" b="1" baseline="0" dirty="0">
                <a:solidFill>
                  <a:srgbClr val="FFFF00"/>
                </a:solidFill>
                <a:latin typeface="Trebuchet MS" pitchFamily="34" charset="0"/>
              </a:rPr>
              <a:t>Modifying the color scheme</a:t>
            </a:r>
          </a:p>
          <a:p>
            <a:pPr defTabSz="3219590"/>
            <a:r>
              <a:rPr lang="en-US" sz="4500" baseline="0" dirty="0">
                <a:latin typeface="Trebuchet MS" pitchFamily="34" charset="0"/>
              </a:rPr>
              <a:t>To change the color scheme of this template go to the “Design” menu and click on “Colors”. You can choose from the provide color combinations or you can create your own.</a:t>
            </a:r>
          </a:p>
          <a:p>
            <a:pPr defTabSz="3219590"/>
            <a:endParaRPr lang="en-US" sz="4500" baseline="0" dirty="0">
              <a:latin typeface="Trebuchet MS" pitchFamily="34" charset="0"/>
            </a:endParaRPr>
          </a:p>
          <a:p>
            <a:pPr defTabSz="3219590"/>
            <a:endParaRPr lang="en-US" sz="4500" baseline="0" dirty="0">
              <a:latin typeface="Trebuchet MS" pitchFamily="34" charset="0"/>
            </a:endParaRPr>
          </a:p>
          <a:p>
            <a:pPr defTabSz="4507966"/>
            <a:endParaRPr lang="en-US" sz="3300" baseline="0" dirty="0">
              <a:latin typeface="Trebuchet MS" pitchFamily="34" charset="0"/>
            </a:endParaRPr>
          </a:p>
          <a:p>
            <a:pPr defTabSz="4507966"/>
            <a:endParaRPr lang="en-US" sz="3300" dirty="0">
              <a:latin typeface="Trebuchet MS" pitchFamily="34" charset="0"/>
            </a:endParaRPr>
          </a:p>
          <a:p>
            <a:pPr algn="ctr"/>
            <a:endParaRPr lang="en-US" sz="3300" b="1" dirty="0">
              <a:solidFill>
                <a:schemeClr val="bg1"/>
              </a:solidFill>
              <a:latin typeface="Trebuchet MS" pitchFamily="34" charset="0"/>
            </a:endParaRPr>
          </a:p>
          <a:p>
            <a:pPr defTabSz="4507966"/>
            <a:endParaRPr lang="en-US" sz="3300" b="1" dirty="0">
              <a:solidFill>
                <a:srgbClr val="FFFF00"/>
              </a:solidFill>
              <a:latin typeface="Trebuchet MS" pitchFamily="34" charset="0"/>
            </a:endParaRPr>
          </a:p>
          <a:p>
            <a:pPr algn="ctr"/>
            <a:endParaRPr lang="en-US" sz="4500" b="1" dirty="0">
              <a:latin typeface="Trebuchet MS" pitchFamily="34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-15802287" y="-26128"/>
            <a:ext cx="15539806" cy="438912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7820" tIns="375636" rIns="187820" bIns="187820" rtlCol="0" anchor="t" anchorCtr="0"/>
          <a:lstStyle/>
          <a:p>
            <a:pPr algn="ctr"/>
            <a:r>
              <a:rPr lang="en-US" sz="6100" b="1" dirty="0">
                <a:solidFill>
                  <a:schemeClr val="bg1"/>
                </a:solidFill>
                <a:latin typeface="Trebuchet MS" pitchFamily="34" charset="0"/>
              </a:rPr>
              <a:t>QUICK DESIGN</a:t>
            </a:r>
            <a:r>
              <a:rPr lang="en-US" sz="6100" b="1" baseline="0" dirty="0">
                <a:solidFill>
                  <a:schemeClr val="bg1"/>
                </a:solidFill>
                <a:latin typeface="Trebuchet MS" pitchFamily="34" charset="0"/>
              </a:rPr>
              <a:t> </a:t>
            </a:r>
            <a:r>
              <a:rPr lang="en-US" sz="6100" b="1" dirty="0">
                <a:solidFill>
                  <a:schemeClr val="bg1"/>
                </a:solidFill>
                <a:latin typeface="Trebuchet MS" pitchFamily="34" charset="0"/>
              </a:rPr>
              <a:t>GUIDE</a:t>
            </a:r>
          </a:p>
          <a:p>
            <a:pPr algn="ctr"/>
            <a:r>
              <a:rPr lang="en-US" sz="5500" b="1" dirty="0">
                <a:solidFill>
                  <a:srgbClr val="FFFF00"/>
                </a:solidFill>
                <a:latin typeface="Trebuchet MS" pitchFamily="34" charset="0"/>
              </a:rPr>
              <a:t>(--THIS SECTION DOES NOT PRINT--)</a:t>
            </a:r>
          </a:p>
          <a:p>
            <a:pPr algn="ctr"/>
            <a:endParaRPr lang="en-US" sz="4500" b="1" dirty="0">
              <a:latin typeface="Trebuchet MS" pitchFamily="34" charset="0"/>
            </a:endParaRPr>
          </a:p>
          <a:p>
            <a:pPr defTabSz="4507966"/>
            <a:r>
              <a:rPr lang="en-US" sz="4500" dirty="0">
                <a:latin typeface="Trebuchet MS" pitchFamily="34" charset="0"/>
              </a:rPr>
              <a:t>This PowerPoint</a:t>
            </a:r>
            <a:r>
              <a:rPr lang="en-US" sz="4500" baseline="0" dirty="0">
                <a:latin typeface="Trebuchet MS" pitchFamily="34" charset="0"/>
              </a:rPr>
              <a:t> </a:t>
            </a:r>
            <a:r>
              <a:rPr lang="en-US" sz="4500" dirty="0">
                <a:latin typeface="Trebuchet MS" pitchFamily="34" charset="0"/>
              </a:rPr>
              <a:t>2007 template produces</a:t>
            </a:r>
            <a:r>
              <a:rPr lang="en-US" sz="4500" baseline="0" dirty="0">
                <a:latin typeface="Trebuchet MS" pitchFamily="34" charset="0"/>
              </a:rPr>
              <a:t> </a:t>
            </a:r>
            <a:r>
              <a:rPr lang="en-US" sz="4500" dirty="0">
                <a:latin typeface="Trebuchet MS" pitchFamily="34" charset="0"/>
              </a:rPr>
              <a:t>a 91cm </a:t>
            </a:r>
            <a:r>
              <a:rPr lang="en-US" sz="4500" baseline="0" dirty="0">
                <a:latin typeface="Trebuchet MS" pitchFamily="34" charset="0"/>
              </a:rPr>
              <a:t>x 122cm</a:t>
            </a:r>
            <a:r>
              <a:rPr lang="en-US" sz="4500" dirty="0">
                <a:latin typeface="Trebuchet MS" pitchFamily="34" charset="0"/>
              </a:rPr>
              <a:t> professional  poster. It</a:t>
            </a:r>
            <a:r>
              <a:rPr lang="en-US" sz="4500" baseline="0" dirty="0">
                <a:latin typeface="Trebuchet MS" pitchFamily="34" charset="0"/>
              </a:rPr>
              <a:t> </a:t>
            </a:r>
            <a:r>
              <a:rPr lang="en-US" sz="4500" dirty="0">
                <a:latin typeface="Trebuchet MS" pitchFamily="34" charset="0"/>
              </a:rPr>
              <a:t>will save you valuable time placing titles, subtitles,</a:t>
            </a:r>
            <a:r>
              <a:rPr lang="en-US" sz="4500" baseline="0" dirty="0">
                <a:latin typeface="Trebuchet MS" pitchFamily="34" charset="0"/>
              </a:rPr>
              <a:t> text, and graphics</a:t>
            </a:r>
            <a:r>
              <a:rPr lang="en-US" sz="4500" dirty="0">
                <a:latin typeface="Trebuchet MS" pitchFamily="34" charset="0"/>
              </a:rPr>
              <a:t>. </a:t>
            </a:r>
          </a:p>
          <a:p>
            <a:pPr defTabSz="4507966"/>
            <a:endParaRPr lang="en-US" sz="4500" dirty="0">
              <a:latin typeface="Trebuchet MS" pitchFamily="34" charset="0"/>
            </a:endParaRPr>
          </a:p>
          <a:p>
            <a:pPr defTabSz="4507966"/>
            <a:r>
              <a:rPr lang="en-US" sz="4500" dirty="0">
                <a:latin typeface="Trebuchet MS" pitchFamily="34" charset="0"/>
              </a:rPr>
              <a:t>Use it to create your presentation. Then send</a:t>
            </a:r>
            <a:r>
              <a:rPr lang="en-US" sz="4500" baseline="0" dirty="0">
                <a:latin typeface="Trebuchet MS" pitchFamily="34" charset="0"/>
              </a:rPr>
              <a:t> it </a:t>
            </a:r>
            <a:r>
              <a:rPr lang="en-US" sz="4500" dirty="0">
                <a:latin typeface="Trebuchet MS" pitchFamily="34" charset="0"/>
              </a:rPr>
              <a:t>to </a:t>
            </a:r>
            <a:r>
              <a:rPr lang="en-US" sz="4500" b="1" dirty="0">
                <a:latin typeface="Trebuchet MS" pitchFamily="34" charset="0"/>
              </a:rPr>
              <a:t>PosterPresentations.com</a:t>
            </a:r>
            <a:r>
              <a:rPr lang="en-US" sz="4500" dirty="0">
                <a:latin typeface="Trebuchet MS" pitchFamily="34" charset="0"/>
              </a:rPr>
              <a:t> for premium quality, same day affordable printing.</a:t>
            </a:r>
            <a:br>
              <a:rPr lang="en-US" sz="4500" dirty="0">
                <a:latin typeface="Trebuchet MS" pitchFamily="34" charset="0"/>
              </a:rPr>
            </a:br>
            <a:endParaRPr lang="en-US" sz="4500" dirty="0">
              <a:latin typeface="Trebuchet MS" pitchFamily="34" charset="0"/>
            </a:endParaRPr>
          </a:p>
          <a:p>
            <a:pPr defTabSz="4507966"/>
            <a:r>
              <a:rPr lang="en-US" sz="4500" dirty="0">
                <a:latin typeface="Trebuchet MS" pitchFamily="34" charset="0"/>
              </a:rPr>
              <a:t>We provide a series of </a:t>
            </a:r>
            <a:r>
              <a:rPr lang="en-US" sz="4500" b="1" dirty="0">
                <a:latin typeface="Trebuchet MS" pitchFamily="34" charset="0"/>
              </a:rPr>
              <a:t>online tutorials</a:t>
            </a:r>
            <a:r>
              <a:rPr lang="en-US" sz="4500" dirty="0">
                <a:latin typeface="Trebuchet MS" pitchFamily="34" charset="0"/>
              </a:rPr>
              <a:t> that will guide you through the poster design process and answer your poster production questions. </a:t>
            </a:r>
          </a:p>
          <a:p>
            <a:pPr defTabSz="4507966"/>
            <a:endParaRPr lang="en-US" sz="4500" dirty="0">
              <a:latin typeface="Trebuchet MS" pitchFamily="34" charset="0"/>
            </a:endParaRPr>
          </a:p>
          <a:p>
            <a:pPr defTabSz="4507966"/>
            <a:r>
              <a:rPr lang="en-US" sz="4500" dirty="0">
                <a:latin typeface="Trebuchet MS" pitchFamily="34" charset="0"/>
              </a:rPr>
              <a:t>View our online</a:t>
            </a:r>
            <a:r>
              <a:rPr lang="en-US" sz="4500" baseline="0" dirty="0">
                <a:latin typeface="Trebuchet MS" pitchFamily="34" charset="0"/>
              </a:rPr>
              <a:t> tutorials at:</a:t>
            </a:r>
            <a:br>
              <a:rPr lang="en-US" sz="4500" dirty="0">
                <a:latin typeface="Trebuchet MS" pitchFamily="34" charset="0"/>
              </a:rPr>
            </a:br>
            <a:r>
              <a:rPr lang="en-US" sz="4500" dirty="0">
                <a:solidFill>
                  <a:srgbClr val="FFFF00"/>
                </a:solidFill>
                <a:latin typeface="Trebuchet MS" pitchFamily="34" charset="0"/>
              </a:rPr>
              <a:t> http://bit.ly/Poster_creation_help </a:t>
            </a:r>
            <a:br>
              <a:rPr lang="en-US" sz="4500" dirty="0">
                <a:latin typeface="Trebuchet MS" pitchFamily="34" charset="0"/>
              </a:rPr>
            </a:br>
            <a:r>
              <a:rPr lang="en-US" sz="4500" dirty="0">
                <a:latin typeface="Trebuchet MS" pitchFamily="34" charset="0"/>
              </a:rPr>
              <a:t>(copy</a:t>
            </a:r>
            <a:r>
              <a:rPr lang="en-US" sz="4500" baseline="0" dirty="0">
                <a:latin typeface="Trebuchet MS" pitchFamily="34" charset="0"/>
              </a:rPr>
              <a:t> and paste the link into your web browser).</a:t>
            </a:r>
          </a:p>
          <a:p>
            <a:pPr defTabSz="4507966"/>
            <a:endParaRPr lang="en-US" sz="4500" dirty="0">
              <a:latin typeface="Trebuchet MS" pitchFamily="34" charset="0"/>
            </a:endParaRPr>
          </a:p>
          <a:p>
            <a:pPr defTabSz="4507966"/>
            <a:r>
              <a:rPr lang="en-US" sz="4500" dirty="0">
                <a:latin typeface="Trebuchet MS" pitchFamily="34" charset="0"/>
              </a:rPr>
              <a:t>For assistance and to order your printed poster</a:t>
            </a:r>
            <a:r>
              <a:rPr lang="en-US" sz="4500" dirty="0">
                <a:solidFill>
                  <a:schemeClr val="bg1"/>
                </a:solidFill>
                <a:latin typeface="Trebuchet MS" pitchFamily="34" charset="0"/>
              </a:rPr>
              <a:t> call </a:t>
            </a:r>
            <a:r>
              <a:rPr lang="en-US" sz="4500" b="1" dirty="0">
                <a:solidFill>
                  <a:srgbClr val="FFFF00"/>
                </a:solidFill>
                <a:latin typeface="Trebuchet MS" pitchFamily="34" charset="0"/>
              </a:rPr>
              <a:t>PosterPresentations.com</a:t>
            </a:r>
            <a:r>
              <a:rPr lang="en-US" sz="4500" dirty="0">
                <a:solidFill>
                  <a:srgbClr val="FFFF00"/>
                </a:solidFill>
                <a:latin typeface="Trebuchet MS" pitchFamily="34" charset="0"/>
              </a:rPr>
              <a:t> </a:t>
            </a:r>
            <a:r>
              <a:rPr lang="en-US" sz="4500" dirty="0">
                <a:latin typeface="Trebuchet MS" pitchFamily="34" charset="0"/>
              </a:rPr>
              <a:t>at </a:t>
            </a:r>
            <a:r>
              <a:rPr lang="en-US" sz="5500" b="1" dirty="0">
                <a:solidFill>
                  <a:srgbClr val="FFFF00"/>
                </a:solidFill>
                <a:latin typeface="Trebuchet MS" pitchFamily="34" charset="0"/>
              </a:rPr>
              <a:t>1.866.649.3004</a:t>
            </a:r>
          </a:p>
          <a:p>
            <a:pPr defTabSz="4507966"/>
            <a:endParaRPr lang="en-US" sz="5500" b="1" dirty="0">
              <a:solidFill>
                <a:srgbClr val="FFFF00"/>
              </a:solidFill>
              <a:latin typeface="Trebuchet MS" pitchFamily="34" charset="0"/>
            </a:endParaRPr>
          </a:p>
          <a:p>
            <a:pPr defTabSz="4507966"/>
            <a:endParaRPr lang="en-US" sz="5500" b="1" dirty="0">
              <a:solidFill>
                <a:srgbClr val="FFFF00"/>
              </a:solidFill>
              <a:latin typeface="Trebuchet MS" pitchFamily="34" charset="0"/>
            </a:endParaRPr>
          </a:p>
          <a:p>
            <a:pPr algn="ctr"/>
            <a:r>
              <a:rPr lang="en-US" sz="6100" b="1" dirty="0">
                <a:solidFill>
                  <a:schemeClr val="bg1"/>
                </a:solidFill>
                <a:latin typeface="Trebuchet MS" pitchFamily="34" charset="0"/>
              </a:rPr>
              <a:t>Object Placeholders</a:t>
            </a:r>
          </a:p>
          <a:p>
            <a:pPr algn="ctr"/>
            <a:endParaRPr lang="en-US" sz="6100" b="1" dirty="0">
              <a:solidFill>
                <a:schemeClr val="bg1"/>
              </a:solidFill>
              <a:latin typeface="Trebuchet MS" pitchFamily="34" charset="0"/>
            </a:endParaRPr>
          </a:p>
          <a:p>
            <a:pPr defTabSz="4507966"/>
            <a:r>
              <a:rPr lang="en-US" sz="4500" dirty="0">
                <a:latin typeface="Trebuchet MS" pitchFamily="34" charset="0"/>
              </a:rPr>
              <a:t>Use the placeholders provided below to add new elements to your poster:</a:t>
            </a:r>
            <a:r>
              <a:rPr lang="en-US" sz="4500" baseline="0" dirty="0">
                <a:latin typeface="Trebuchet MS" pitchFamily="34" charset="0"/>
              </a:rPr>
              <a:t> </a:t>
            </a:r>
            <a:r>
              <a:rPr lang="en-US" sz="4500" dirty="0">
                <a:latin typeface="Trebuchet MS" pitchFamily="34" charset="0"/>
              </a:rPr>
              <a:t>Drag a placeholder onto the</a:t>
            </a:r>
            <a:r>
              <a:rPr lang="en-US" sz="4500" baseline="0" dirty="0">
                <a:latin typeface="Trebuchet MS" pitchFamily="34" charset="0"/>
              </a:rPr>
              <a:t> poster area,</a:t>
            </a:r>
            <a:r>
              <a:rPr lang="en-US" sz="4500" dirty="0">
                <a:latin typeface="Trebuchet MS" pitchFamily="34" charset="0"/>
              </a:rPr>
              <a:t> size it, and click it to edit.</a:t>
            </a:r>
          </a:p>
          <a:p>
            <a:pPr defTabSz="4507966"/>
            <a:endParaRPr lang="en-US" sz="4500" dirty="0">
              <a:latin typeface="Trebuchet MS" pitchFamily="34" charset="0"/>
            </a:endParaRPr>
          </a:p>
          <a:p>
            <a:pPr defTabSz="4507966"/>
            <a:r>
              <a:rPr lang="en-US" sz="4500" b="1" dirty="0">
                <a:solidFill>
                  <a:srgbClr val="FFFF00"/>
                </a:solidFill>
                <a:latin typeface="Trebuchet MS" pitchFamily="34" charset="0"/>
              </a:rPr>
              <a:t>Section Header placeholder</a:t>
            </a:r>
          </a:p>
          <a:p>
            <a:pPr defTabSz="4507966"/>
            <a:r>
              <a:rPr lang="en-US" sz="4500" dirty="0">
                <a:latin typeface="Trebuchet MS" pitchFamily="34" charset="0"/>
              </a:rPr>
              <a:t>Move</a:t>
            </a:r>
            <a:r>
              <a:rPr lang="en-US" sz="4500" baseline="0" dirty="0">
                <a:latin typeface="Trebuchet MS" pitchFamily="34" charset="0"/>
              </a:rPr>
              <a:t> this preformatted section header placeholder to the poster area to add another section header. Use section headers to separate topics or concepts within your presentation. </a:t>
            </a:r>
          </a:p>
          <a:p>
            <a:pPr defTabSz="4507966"/>
            <a:endParaRPr lang="en-US" sz="4500" baseline="0" dirty="0">
              <a:latin typeface="Trebuchet MS" pitchFamily="34" charset="0"/>
            </a:endParaRPr>
          </a:p>
          <a:p>
            <a:pPr defTabSz="4507966"/>
            <a:endParaRPr lang="en-US" sz="4500" dirty="0">
              <a:latin typeface="Trebuchet MS" pitchFamily="34" charset="0"/>
            </a:endParaRPr>
          </a:p>
          <a:p>
            <a:pPr defTabSz="4507966"/>
            <a:endParaRPr lang="en-US" sz="4500" b="1" dirty="0">
              <a:solidFill>
                <a:srgbClr val="FFFF00"/>
              </a:solidFill>
              <a:latin typeface="Trebuchet MS" pitchFamily="34" charset="0"/>
            </a:endParaRPr>
          </a:p>
          <a:p>
            <a:pPr defTabSz="4507966"/>
            <a:r>
              <a:rPr lang="en-US" sz="4500" b="1" dirty="0">
                <a:solidFill>
                  <a:srgbClr val="FFFF00"/>
                </a:solidFill>
                <a:latin typeface="Trebuchet MS" pitchFamily="34" charset="0"/>
              </a:rPr>
              <a:t>Text placeholder</a:t>
            </a:r>
          </a:p>
          <a:p>
            <a:pPr defTabSz="4507966"/>
            <a:r>
              <a:rPr lang="en-US" sz="4500" baseline="0" dirty="0">
                <a:latin typeface="Trebuchet MS" pitchFamily="34" charset="0"/>
              </a:rPr>
              <a:t>Move this preformatted text placeholder to the poster to add a new body of text.</a:t>
            </a:r>
          </a:p>
          <a:p>
            <a:pPr defTabSz="4507966"/>
            <a:endParaRPr lang="en-US" sz="4500" baseline="0" dirty="0">
              <a:latin typeface="Trebuchet MS" pitchFamily="34" charset="0"/>
            </a:endParaRPr>
          </a:p>
          <a:p>
            <a:pPr defTabSz="4507966"/>
            <a:endParaRPr lang="en-US" sz="4500" baseline="0" dirty="0">
              <a:latin typeface="Trebuchet MS" pitchFamily="34" charset="0"/>
            </a:endParaRPr>
          </a:p>
          <a:p>
            <a:pPr defTabSz="4507966"/>
            <a:endParaRPr lang="en-US" sz="4500" baseline="0" dirty="0">
              <a:latin typeface="Trebuchet MS" pitchFamily="34" charset="0"/>
            </a:endParaRPr>
          </a:p>
          <a:p>
            <a:pPr defTabSz="4507966"/>
            <a:r>
              <a:rPr lang="en-US" sz="4500" b="1" baseline="0" dirty="0">
                <a:solidFill>
                  <a:srgbClr val="FFFF00"/>
                </a:solidFill>
                <a:latin typeface="Trebuchet MS" pitchFamily="34" charset="0"/>
              </a:rPr>
              <a:t>Picture placeholder</a:t>
            </a:r>
          </a:p>
          <a:p>
            <a:pPr defTabSz="4507966"/>
            <a:r>
              <a:rPr lang="en-US" sz="4500" baseline="0" dirty="0">
                <a:latin typeface="Trebuchet MS" pitchFamily="34" charset="0"/>
              </a:rPr>
              <a:t>Move this graphic placeholder onto your poster, size it first, and then click it to add a picture to the poster.</a:t>
            </a:r>
          </a:p>
          <a:p>
            <a:pPr defTabSz="4507966"/>
            <a:endParaRPr lang="en-US" sz="3800" baseline="0" dirty="0">
              <a:latin typeface="Trebuchet MS" pitchFamily="34" charset="0"/>
            </a:endParaRPr>
          </a:p>
          <a:p>
            <a:pPr defTabSz="4507966"/>
            <a:endParaRPr lang="en-US" sz="3800" baseline="0" dirty="0">
              <a:latin typeface="Trebuchet MS" pitchFamily="34" charset="0"/>
            </a:endParaRPr>
          </a:p>
          <a:p>
            <a:pPr defTabSz="4507966"/>
            <a:endParaRPr lang="en-US" sz="3800" baseline="0" dirty="0">
              <a:latin typeface="Trebuchet MS" pitchFamily="34" charset="0"/>
            </a:endParaRPr>
          </a:p>
          <a:p>
            <a:pPr algn="ctr"/>
            <a:endParaRPr lang="en-US" sz="4900" b="1" dirty="0">
              <a:solidFill>
                <a:schemeClr val="bg1"/>
              </a:solidFill>
              <a:latin typeface="Trebuchet MS" pitchFamily="34" charset="0"/>
            </a:endParaRPr>
          </a:p>
          <a:p>
            <a:pPr algn="ctr"/>
            <a:endParaRPr lang="en-US" sz="4900" b="1" dirty="0">
              <a:solidFill>
                <a:schemeClr val="bg1"/>
              </a:solidFill>
              <a:latin typeface="Trebuchet MS" pitchFamily="34" charset="0"/>
            </a:endParaRPr>
          </a:p>
          <a:p>
            <a:pPr algn="ctr"/>
            <a:endParaRPr lang="en-US" sz="4900" b="1" dirty="0">
              <a:solidFill>
                <a:schemeClr val="bg1"/>
              </a:solidFill>
              <a:latin typeface="Trebuchet MS" pitchFamily="34" charset="0"/>
            </a:endParaRPr>
          </a:p>
          <a:p>
            <a:pPr algn="ctr"/>
            <a:endParaRPr lang="en-US" sz="4900" b="1" dirty="0">
              <a:solidFill>
                <a:schemeClr val="bg1"/>
              </a:solidFill>
              <a:latin typeface="Trebuchet MS" pitchFamily="34" charset="0"/>
            </a:endParaRPr>
          </a:p>
          <a:p>
            <a:pPr defTabSz="4507966"/>
            <a:endParaRPr lang="en-US" sz="3800" dirty="0">
              <a:latin typeface="Trebuchet MS" pitchFamily="34" charset="0"/>
            </a:endParaRPr>
          </a:p>
          <a:p>
            <a:pPr algn="ctr"/>
            <a:endParaRPr lang="en-US" sz="3800" b="1" dirty="0">
              <a:solidFill>
                <a:schemeClr val="bg1"/>
              </a:solidFill>
              <a:latin typeface="Trebuchet MS" pitchFamily="34" charset="0"/>
            </a:endParaRPr>
          </a:p>
          <a:p>
            <a:pPr defTabSz="4507966"/>
            <a:endParaRPr lang="en-US" sz="3800" b="1" dirty="0">
              <a:solidFill>
                <a:srgbClr val="FFFF00"/>
              </a:solidFill>
              <a:latin typeface="Trebuchet MS" pitchFamily="34" charset="0"/>
            </a:endParaRPr>
          </a:p>
          <a:p>
            <a:pPr algn="ctr"/>
            <a:endParaRPr lang="en-US" sz="4900" b="1" dirty="0">
              <a:latin typeface="Trebuchet MS" pitchFamily="34" charset="0"/>
            </a:endParaRPr>
          </a:p>
        </p:txBody>
      </p:sp>
      <p:sp>
        <p:nvSpPr>
          <p:cNvPr id="7" name="Rectangle 36"/>
          <p:cNvSpPr>
            <a:spLocks noChangeArrowheads="1"/>
          </p:cNvSpPr>
          <p:nvPr/>
        </p:nvSpPr>
        <p:spPr bwMode="auto">
          <a:xfrm>
            <a:off x="0" y="0"/>
            <a:ext cx="32735838" cy="6400800"/>
          </a:xfrm>
          <a:prstGeom prst="rect">
            <a:avLst/>
          </a:prstGeom>
          <a:solidFill>
            <a:schemeClr val="accent5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3910" tIns="46954" rIns="93910" bIns="46954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9" name="Rectangle 9"/>
          <p:cNvSpPr>
            <a:spLocks noChangeArrowheads="1"/>
          </p:cNvSpPr>
          <p:nvPr/>
        </p:nvSpPr>
        <p:spPr bwMode="auto">
          <a:xfrm>
            <a:off x="0" y="6407153"/>
            <a:ext cx="32735838" cy="203199"/>
          </a:xfrm>
          <a:prstGeom prst="rect">
            <a:avLst/>
          </a:prstGeom>
          <a:solidFill>
            <a:schemeClr val="accent5">
              <a:lumMod val="50000"/>
            </a:schemeClr>
          </a:solidFill>
          <a:ln w="152400">
            <a:noFill/>
            <a:miter lim="800000"/>
            <a:headEnd/>
            <a:tailEnd/>
          </a:ln>
          <a:effectLst/>
        </p:spPr>
        <p:txBody>
          <a:bodyPr wrap="none" lIns="93910" tIns="46954" rIns="93910" bIns="46954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Text Box 14"/>
          <p:cNvSpPr txBox="1">
            <a:spLocks noChangeArrowheads="1"/>
          </p:cNvSpPr>
          <p:nvPr/>
        </p:nvSpPr>
        <p:spPr bwMode="auto">
          <a:xfrm>
            <a:off x="1320570" y="42976803"/>
            <a:ext cx="2498955" cy="339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93732" tIns="46857" rIns="93732" bIns="46857">
            <a:spAutoFit/>
          </a:bodyPr>
          <a:lstStyle/>
          <a:p>
            <a:pPr eaLnBrk="0" hangingPunct="0">
              <a:lnSpc>
                <a:spcPct val="65000"/>
              </a:lnSpc>
              <a:spcBef>
                <a:spcPct val="50000"/>
              </a:spcBef>
              <a:defRPr/>
            </a:pPr>
            <a:r>
              <a:rPr lang="en-US" sz="500" b="1" dirty="0">
                <a:solidFill>
                  <a:schemeClr val="bg1">
                    <a:lumMod val="75000"/>
                  </a:schemeClr>
                </a:solidFill>
                <a:latin typeface="Arial" charset="0"/>
              </a:rPr>
              <a:t>RESEARCH POSTER PRESENTATION DESIGN © 2012</a:t>
            </a:r>
          </a:p>
          <a:p>
            <a:pPr eaLnBrk="0" hangingPunct="0">
              <a:lnSpc>
                <a:spcPct val="65000"/>
              </a:lnSpc>
              <a:spcBef>
                <a:spcPct val="50000"/>
              </a:spcBef>
              <a:defRPr/>
            </a:pPr>
            <a:r>
              <a:rPr lang="en-US" sz="1100" b="1" dirty="0">
                <a:solidFill>
                  <a:schemeClr val="bg1">
                    <a:lumMod val="75000"/>
                  </a:schemeClr>
                </a:solidFill>
                <a:latin typeface="Arial" charset="0"/>
              </a:rPr>
              <a:t>www.PosterPresentations.com</a:t>
            </a:r>
          </a:p>
        </p:txBody>
      </p:sp>
      <p:sp>
        <p:nvSpPr>
          <p:cNvPr id="16" name="Rectangle 33"/>
          <p:cNvSpPr>
            <a:spLocks noChangeArrowheads="1"/>
          </p:cNvSpPr>
          <p:nvPr/>
        </p:nvSpPr>
        <p:spPr bwMode="auto">
          <a:xfrm>
            <a:off x="687918" y="7002448"/>
            <a:ext cx="15452670" cy="35661600"/>
          </a:xfrm>
          <a:prstGeom prst="roundRect">
            <a:avLst>
              <a:gd name="adj" fmla="val 4092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0">
                <a:srgbClr val="CDD2DE"/>
              </a:gs>
              <a:gs pos="100000">
                <a:srgbClr val="F3F5FA"/>
              </a:gs>
            </a:gsLst>
            <a:lin ang="16200000" scaled="1"/>
            <a:tileRect/>
          </a:gradFill>
          <a:ln w="9525">
            <a:solidFill>
              <a:schemeClr val="tx2"/>
            </a:solidFill>
            <a:miter lim="800000"/>
            <a:headEnd/>
            <a:tailEnd/>
          </a:ln>
          <a:effectLst/>
        </p:spPr>
        <p:txBody>
          <a:bodyPr wrap="none" lIns="93910" tIns="46954" rIns="93910" bIns="46954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34" name="Rectangle 33"/>
          <p:cNvSpPr/>
          <p:nvPr/>
        </p:nvSpPr>
        <p:spPr>
          <a:xfrm>
            <a:off x="-15807226" y="29642393"/>
            <a:ext cx="15539806" cy="10363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3910" tIns="46954" rIns="93910" bIns="46954" rtlCol="0" anchor="ctr"/>
          <a:lstStyle/>
          <a:p>
            <a:pPr algn="ctr"/>
            <a:endParaRPr lang="en-US" dirty="0"/>
          </a:p>
        </p:txBody>
      </p:sp>
      <p:pic>
        <p:nvPicPr>
          <p:cNvPr id="3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315331" y="21471978"/>
            <a:ext cx="5763974" cy="3098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437184" y="17551584"/>
            <a:ext cx="687472" cy="46582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</p:pic>
      <p:sp>
        <p:nvSpPr>
          <p:cNvPr id="44" name="TextBox 43"/>
          <p:cNvSpPr txBox="1"/>
          <p:nvPr/>
        </p:nvSpPr>
        <p:spPr>
          <a:xfrm>
            <a:off x="33237595" y="40385028"/>
            <a:ext cx="10552271" cy="2987925"/>
          </a:xfrm>
          <a:prstGeom prst="rect">
            <a:avLst/>
          </a:prstGeom>
          <a:noFill/>
        </p:spPr>
        <p:txBody>
          <a:bodyPr wrap="square" lIns="93910" tIns="46954" rIns="93910" bIns="46954" rtlCol="0">
            <a:spAutoFit/>
          </a:bodyPr>
          <a:lstStyle/>
          <a:p>
            <a:r>
              <a:rPr lang="en-US" sz="4900" dirty="0">
                <a:solidFill>
                  <a:schemeClr val="bg1"/>
                </a:solidFill>
              </a:rPr>
              <a:t>© 2012 PosterPresentations.com</a:t>
            </a:r>
            <a:br>
              <a:rPr lang="en-US" sz="4900" dirty="0">
                <a:solidFill>
                  <a:schemeClr val="bg1"/>
                </a:solidFill>
              </a:rPr>
            </a:br>
            <a:r>
              <a:rPr lang="en-US" sz="4900" dirty="0">
                <a:solidFill>
                  <a:schemeClr val="bg1"/>
                </a:solidFill>
              </a:rPr>
              <a:t>    </a:t>
            </a:r>
            <a:r>
              <a:rPr lang="en-US" sz="4500" dirty="0">
                <a:solidFill>
                  <a:schemeClr val="bg1"/>
                </a:solidFill>
              </a:rPr>
              <a:t>2117 Fourth Street ,</a:t>
            </a:r>
            <a:r>
              <a:rPr lang="en-US" sz="4500" baseline="0" dirty="0">
                <a:solidFill>
                  <a:schemeClr val="bg1"/>
                </a:solidFill>
              </a:rPr>
              <a:t> Unit C</a:t>
            </a:r>
            <a:br>
              <a:rPr lang="en-US" sz="4500" baseline="0" dirty="0">
                <a:solidFill>
                  <a:schemeClr val="bg1"/>
                </a:solidFill>
              </a:rPr>
            </a:br>
            <a:r>
              <a:rPr lang="en-US" sz="4500" baseline="0" dirty="0">
                <a:solidFill>
                  <a:schemeClr val="bg1"/>
                </a:solidFill>
              </a:rPr>
              <a:t>    Berkeley CA 94710</a:t>
            </a:r>
            <a:br>
              <a:rPr lang="en-US" sz="4500" baseline="0" dirty="0">
                <a:solidFill>
                  <a:schemeClr val="bg1"/>
                </a:solidFill>
              </a:rPr>
            </a:br>
            <a:r>
              <a:rPr lang="en-US" sz="4500" baseline="0" dirty="0">
                <a:solidFill>
                  <a:schemeClr val="bg1"/>
                </a:solidFill>
              </a:rPr>
              <a:t>    </a:t>
            </a:r>
            <a:r>
              <a:rPr lang="en-US" sz="4500" b="1" baseline="0" dirty="0">
                <a:solidFill>
                  <a:srgbClr val="FFFF00"/>
                </a:solidFill>
              </a:rPr>
              <a:t>posterpresenter@gmail.com</a:t>
            </a:r>
            <a:endParaRPr lang="en-US" sz="4900" b="1" dirty="0">
              <a:solidFill>
                <a:srgbClr val="FFFF00"/>
              </a:solidFill>
            </a:endParaRPr>
          </a:p>
        </p:txBody>
      </p:sp>
      <p:grpSp>
        <p:nvGrpSpPr>
          <p:cNvPr id="40" name="Group 39"/>
          <p:cNvGrpSpPr/>
          <p:nvPr/>
        </p:nvGrpSpPr>
        <p:grpSpPr>
          <a:xfrm>
            <a:off x="-15269949" y="41821716"/>
            <a:ext cx="14545329" cy="1684665"/>
            <a:chOff x="44242388" y="28054064"/>
            <a:chExt cx="9771398" cy="1090621"/>
          </a:xfrm>
        </p:grpSpPr>
        <p:sp>
          <p:nvSpPr>
            <p:cNvPr id="35" name="Rounded Rectangle 34"/>
            <p:cNvSpPr/>
            <p:nvPr userDrawn="1"/>
          </p:nvSpPr>
          <p:spPr>
            <a:xfrm>
              <a:off x="44242388" y="28054064"/>
              <a:ext cx="9771397" cy="1090621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7" name="Picture 7" descr="http://t2.gstatic.com/images?q=tbn:ANd9GcR4APHC6TT9w54M2zn_pvCiBxUNcspYPoVxirLRphBoJabfSvu7zw">
              <a:hlinkClick r:id="rId5"/>
            </p:cNvPr>
            <p:cNvPicPr>
              <a:picLocks noChangeAspect="1" noChangeArrowheads="1"/>
            </p:cNvPicPr>
            <p:nvPr userDrawn="1"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44368327" y="28152425"/>
              <a:ext cx="914400" cy="914400"/>
            </a:xfrm>
            <a:prstGeom prst="rect">
              <a:avLst/>
            </a:prstGeom>
            <a:noFill/>
          </p:spPr>
        </p:pic>
        <p:sp>
          <p:nvSpPr>
            <p:cNvPr id="33" name="TextBox 32"/>
            <p:cNvSpPr txBox="1"/>
            <p:nvPr userDrawn="1"/>
          </p:nvSpPr>
          <p:spPr>
            <a:xfrm>
              <a:off x="45342598" y="28244014"/>
              <a:ext cx="8671188" cy="7571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500" dirty="0">
                  <a:solidFill>
                    <a:schemeClr val="tx2"/>
                  </a:solidFill>
                  <a:latin typeface="Trebuchet MS" pitchFamily="34" charset="0"/>
                </a:rPr>
                <a:t>Student</a:t>
              </a:r>
              <a:r>
                <a:rPr lang="en-US" sz="3500" baseline="0" dirty="0">
                  <a:solidFill>
                    <a:schemeClr val="tx2"/>
                  </a:solidFill>
                  <a:latin typeface="Trebuchet MS" pitchFamily="34" charset="0"/>
                </a:rPr>
                <a:t> discounts are available on our </a:t>
              </a:r>
              <a:r>
                <a:rPr lang="en-US" sz="3500" baseline="0" dirty="0" err="1">
                  <a:solidFill>
                    <a:schemeClr val="tx2"/>
                  </a:solidFill>
                  <a:latin typeface="Trebuchet MS" pitchFamily="34" charset="0"/>
                </a:rPr>
                <a:t>Facebook</a:t>
              </a:r>
              <a:r>
                <a:rPr lang="en-US" sz="3500" baseline="0" dirty="0">
                  <a:solidFill>
                    <a:schemeClr val="tx2"/>
                  </a:solidFill>
                  <a:latin typeface="Trebuchet MS" pitchFamily="34" charset="0"/>
                </a:rPr>
                <a:t> page.</a:t>
              </a:r>
              <a:br>
                <a:rPr lang="en-US" sz="3500" baseline="0" dirty="0">
                  <a:solidFill>
                    <a:schemeClr val="tx2"/>
                  </a:solidFill>
                  <a:latin typeface="Trebuchet MS" pitchFamily="34" charset="0"/>
                </a:rPr>
              </a:br>
              <a:r>
                <a:rPr lang="en-US" sz="3500" baseline="0" dirty="0">
                  <a:solidFill>
                    <a:schemeClr val="tx2"/>
                  </a:solidFill>
                  <a:latin typeface="Trebuchet MS" pitchFamily="34" charset="0"/>
                </a:rPr>
                <a:t>Go to </a:t>
              </a:r>
              <a:r>
                <a:rPr lang="en-US" sz="3500" u="sng" baseline="0" dirty="0">
                  <a:solidFill>
                    <a:schemeClr val="tx2"/>
                  </a:solidFill>
                  <a:latin typeface="Trebuchet MS" pitchFamily="34" charset="0"/>
                </a:rPr>
                <a:t>PosterPresentations.com</a:t>
              </a:r>
              <a:r>
                <a:rPr lang="en-US" sz="3500" baseline="0" dirty="0">
                  <a:solidFill>
                    <a:schemeClr val="tx2"/>
                  </a:solidFill>
                  <a:latin typeface="Trebuchet MS" pitchFamily="34" charset="0"/>
                </a:rPr>
                <a:t> and click on the FB icon. </a:t>
              </a:r>
              <a:endParaRPr lang="en-US" sz="3500" dirty="0">
                <a:solidFill>
                  <a:schemeClr val="tx2"/>
                </a:solidFill>
                <a:latin typeface="Trebuchet MS" pitchFamily="34" charset="0"/>
              </a:endParaRPr>
            </a:p>
          </p:txBody>
        </p:sp>
      </p:grpSp>
      <p:cxnSp>
        <p:nvCxnSpPr>
          <p:cNvPr id="43" name="Straight Connector 42"/>
          <p:cNvCxnSpPr/>
          <p:nvPr/>
        </p:nvCxnSpPr>
        <p:spPr>
          <a:xfrm>
            <a:off x="32982658" y="40152494"/>
            <a:ext cx="15567413" cy="4396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>
            <a:off x="-15774931" y="15890529"/>
            <a:ext cx="15525597" cy="4453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/>
        </p:nvCxnSpPr>
        <p:spPr>
          <a:xfrm>
            <a:off x="32992242" y="6500289"/>
            <a:ext cx="15557828" cy="2143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33"/>
          <p:cNvSpPr>
            <a:spLocks noChangeArrowheads="1"/>
          </p:cNvSpPr>
          <p:nvPr userDrawn="1"/>
        </p:nvSpPr>
        <p:spPr bwMode="auto">
          <a:xfrm>
            <a:off x="16598955" y="7002448"/>
            <a:ext cx="15452670" cy="35661600"/>
          </a:xfrm>
          <a:prstGeom prst="roundRect">
            <a:avLst>
              <a:gd name="adj" fmla="val 4092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0">
                <a:srgbClr val="CDD2DE"/>
              </a:gs>
              <a:gs pos="100000">
                <a:srgbClr val="F3F5FA"/>
              </a:gs>
            </a:gsLst>
            <a:lin ang="16200000" scaled="1"/>
          </a:gradFill>
          <a:ln w="9525">
            <a:solidFill>
              <a:schemeClr val="tx2"/>
            </a:solidFill>
            <a:miter lim="800000"/>
            <a:headEnd/>
            <a:tailEnd/>
          </a:ln>
          <a:effectLst/>
        </p:spPr>
        <p:txBody>
          <a:bodyPr wrap="none" lIns="93910" tIns="46954" rIns="93910" bIns="46954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22" name="Rectangle 21"/>
          <p:cNvSpPr/>
          <p:nvPr userDrawn="1"/>
        </p:nvSpPr>
        <p:spPr>
          <a:xfrm>
            <a:off x="-15807226" y="25706887"/>
            <a:ext cx="15539806" cy="10363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3910" tIns="46954" rIns="93910" bIns="46954" rtlCol="0" anchor="ctr"/>
          <a:lstStyle/>
          <a:p>
            <a:pPr algn="ctr"/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</p:sldLayoutIdLst>
  <p:txStyles>
    <p:titleStyle>
      <a:lvl1pPr algn="ctr" defTabSz="4507640" rtl="0" eaLnBrk="1" latinLnBrk="0" hangingPunct="1">
        <a:spcBef>
          <a:spcPct val="0"/>
        </a:spcBef>
        <a:buNone/>
        <a:defRPr sz="9000" kern="1200">
          <a:solidFill>
            <a:schemeClr val="bg1"/>
          </a:solidFill>
          <a:latin typeface="Trebuchet MS" pitchFamily="34" charset="0"/>
          <a:ea typeface="+mj-ea"/>
          <a:cs typeface="+mj-cs"/>
        </a:defRPr>
      </a:lvl1pPr>
    </p:titleStyle>
    <p:bodyStyle>
      <a:lvl1pPr marL="1690365" indent="-1690365" algn="l" defTabSz="4507640" rtl="0" eaLnBrk="1" latinLnBrk="0" hangingPunct="1">
        <a:spcBef>
          <a:spcPct val="20000"/>
        </a:spcBef>
        <a:buFont typeface="Arial" pitchFamily="34" charset="0"/>
        <a:buChar char="•"/>
        <a:defRPr sz="15800" kern="1200">
          <a:solidFill>
            <a:schemeClr val="tx1"/>
          </a:solidFill>
          <a:latin typeface="+mn-lt"/>
          <a:ea typeface="+mn-ea"/>
          <a:cs typeface="+mn-cs"/>
        </a:defRPr>
      </a:lvl1pPr>
      <a:lvl2pPr marL="3662457" indent="-1408637" algn="l" defTabSz="4507640" rtl="0" eaLnBrk="1" latinLnBrk="0" hangingPunct="1">
        <a:spcBef>
          <a:spcPct val="20000"/>
        </a:spcBef>
        <a:buFont typeface="Arial" pitchFamily="34" charset="0"/>
        <a:buChar char="–"/>
        <a:defRPr sz="13900" kern="1200">
          <a:solidFill>
            <a:schemeClr val="tx1"/>
          </a:solidFill>
          <a:latin typeface="+mn-lt"/>
          <a:ea typeface="+mn-ea"/>
          <a:cs typeface="+mn-cs"/>
        </a:defRPr>
      </a:lvl2pPr>
      <a:lvl3pPr marL="5634551" indent="-1126911" algn="l" defTabSz="4507640" rtl="0" eaLnBrk="1" latinLnBrk="0" hangingPunct="1">
        <a:spcBef>
          <a:spcPct val="20000"/>
        </a:spcBef>
        <a:buFont typeface="Arial" pitchFamily="34" charset="0"/>
        <a:buChar char="•"/>
        <a:defRPr sz="11900" kern="1200">
          <a:solidFill>
            <a:schemeClr val="tx1"/>
          </a:solidFill>
          <a:latin typeface="+mn-lt"/>
          <a:ea typeface="+mn-ea"/>
          <a:cs typeface="+mn-cs"/>
        </a:defRPr>
      </a:lvl3pPr>
      <a:lvl4pPr marL="7888370" indent="-1126911" algn="l" defTabSz="4507640" rtl="0" eaLnBrk="1" latinLnBrk="0" hangingPunct="1">
        <a:spcBef>
          <a:spcPct val="20000"/>
        </a:spcBef>
        <a:buFont typeface="Arial" pitchFamily="34" charset="0"/>
        <a:buChar char="–"/>
        <a:defRPr sz="9900" kern="1200">
          <a:solidFill>
            <a:schemeClr val="tx1"/>
          </a:solidFill>
          <a:latin typeface="+mn-lt"/>
          <a:ea typeface="+mn-ea"/>
          <a:cs typeface="+mn-cs"/>
        </a:defRPr>
      </a:lvl4pPr>
      <a:lvl5pPr marL="10142189" indent="-1126911" algn="l" defTabSz="4507640" rtl="0" eaLnBrk="1" latinLnBrk="0" hangingPunct="1">
        <a:spcBef>
          <a:spcPct val="20000"/>
        </a:spcBef>
        <a:buFont typeface="Arial" pitchFamily="34" charset="0"/>
        <a:buChar char="»"/>
        <a:defRPr sz="9900" kern="1200">
          <a:solidFill>
            <a:schemeClr val="tx1"/>
          </a:solidFill>
          <a:latin typeface="+mn-lt"/>
          <a:ea typeface="+mn-ea"/>
          <a:cs typeface="+mn-cs"/>
        </a:defRPr>
      </a:lvl5pPr>
      <a:lvl6pPr marL="12396010" indent="-1126911" algn="l" defTabSz="4507640" rtl="0" eaLnBrk="1" latinLnBrk="0" hangingPunct="1">
        <a:spcBef>
          <a:spcPct val="20000"/>
        </a:spcBef>
        <a:buFont typeface="Arial" pitchFamily="34" charset="0"/>
        <a:buChar char="•"/>
        <a:defRPr sz="9900" kern="1200">
          <a:solidFill>
            <a:schemeClr val="tx1"/>
          </a:solidFill>
          <a:latin typeface="+mn-lt"/>
          <a:ea typeface="+mn-ea"/>
          <a:cs typeface="+mn-cs"/>
        </a:defRPr>
      </a:lvl6pPr>
      <a:lvl7pPr marL="14649828" indent="-1126911" algn="l" defTabSz="4507640" rtl="0" eaLnBrk="1" latinLnBrk="0" hangingPunct="1">
        <a:spcBef>
          <a:spcPct val="20000"/>
        </a:spcBef>
        <a:buFont typeface="Arial" pitchFamily="34" charset="0"/>
        <a:buChar char="•"/>
        <a:defRPr sz="9900" kern="1200">
          <a:solidFill>
            <a:schemeClr val="tx1"/>
          </a:solidFill>
          <a:latin typeface="+mn-lt"/>
          <a:ea typeface="+mn-ea"/>
          <a:cs typeface="+mn-cs"/>
        </a:defRPr>
      </a:lvl7pPr>
      <a:lvl8pPr marL="16903649" indent="-1126911" algn="l" defTabSz="4507640" rtl="0" eaLnBrk="1" latinLnBrk="0" hangingPunct="1">
        <a:spcBef>
          <a:spcPct val="20000"/>
        </a:spcBef>
        <a:buFont typeface="Arial" pitchFamily="34" charset="0"/>
        <a:buChar char="•"/>
        <a:defRPr sz="9900" kern="1200">
          <a:solidFill>
            <a:schemeClr val="tx1"/>
          </a:solidFill>
          <a:latin typeface="+mn-lt"/>
          <a:ea typeface="+mn-ea"/>
          <a:cs typeface="+mn-cs"/>
        </a:defRPr>
      </a:lvl8pPr>
      <a:lvl9pPr marL="19157469" indent="-1126911" algn="l" defTabSz="4507640" rtl="0" eaLnBrk="1" latinLnBrk="0" hangingPunct="1">
        <a:spcBef>
          <a:spcPct val="20000"/>
        </a:spcBef>
        <a:buFont typeface="Arial" pitchFamily="34" charset="0"/>
        <a:buChar char="•"/>
        <a:defRPr sz="99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07640" rtl="0" eaLnBrk="1" latinLnBrk="0" hangingPunct="1">
        <a:defRPr sz="8900" kern="1200">
          <a:solidFill>
            <a:schemeClr val="tx1"/>
          </a:solidFill>
          <a:latin typeface="+mn-lt"/>
          <a:ea typeface="+mn-ea"/>
          <a:cs typeface="+mn-cs"/>
        </a:defRPr>
      </a:lvl1pPr>
      <a:lvl2pPr marL="2253821" algn="l" defTabSz="4507640" rtl="0" eaLnBrk="1" latinLnBrk="0" hangingPunct="1">
        <a:defRPr sz="8900" kern="1200">
          <a:solidFill>
            <a:schemeClr val="tx1"/>
          </a:solidFill>
          <a:latin typeface="+mn-lt"/>
          <a:ea typeface="+mn-ea"/>
          <a:cs typeface="+mn-cs"/>
        </a:defRPr>
      </a:lvl2pPr>
      <a:lvl3pPr marL="4507640" algn="l" defTabSz="4507640" rtl="0" eaLnBrk="1" latinLnBrk="0" hangingPunct="1">
        <a:defRPr sz="8900" kern="1200">
          <a:solidFill>
            <a:schemeClr val="tx1"/>
          </a:solidFill>
          <a:latin typeface="+mn-lt"/>
          <a:ea typeface="+mn-ea"/>
          <a:cs typeface="+mn-cs"/>
        </a:defRPr>
      </a:lvl3pPr>
      <a:lvl4pPr marL="6761459" algn="l" defTabSz="4507640" rtl="0" eaLnBrk="1" latinLnBrk="0" hangingPunct="1">
        <a:defRPr sz="8900" kern="1200">
          <a:solidFill>
            <a:schemeClr val="tx1"/>
          </a:solidFill>
          <a:latin typeface="+mn-lt"/>
          <a:ea typeface="+mn-ea"/>
          <a:cs typeface="+mn-cs"/>
        </a:defRPr>
      </a:lvl4pPr>
      <a:lvl5pPr marL="9015279" algn="l" defTabSz="4507640" rtl="0" eaLnBrk="1" latinLnBrk="0" hangingPunct="1">
        <a:defRPr sz="8900" kern="1200">
          <a:solidFill>
            <a:schemeClr val="tx1"/>
          </a:solidFill>
          <a:latin typeface="+mn-lt"/>
          <a:ea typeface="+mn-ea"/>
          <a:cs typeface="+mn-cs"/>
        </a:defRPr>
      </a:lvl5pPr>
      <a:lvl6pPr marL="11269100" algn="l" defTabSz="4507640" rtl="0" eaLnBrk="1" latinLnBrk="0" hangingPunct="1">
        <a:defRPr sz="8900" kern="1200">
          <a:solidFill>
            <a:schemeClr val="tx1"/>
          </a:solidFill>
          <a:latin typeface="+mn-lt"/>
          <a:ea typeface="+mn-ea"/>
          <a:cs typeface="+mn-cs"/>
        </a:defRPr>
      </a:lvl6pPr>
      <a:lvl7pPr marL="13522921" algn="l" defTabSz="4507640" rtl="0" eaLnBrk="1" latinLnBrk="0" hangingPunct="1">
        <a:defRPr sz="8900" kern="1200">
          <a:solidFill>
            <a:schemeClr val="tx1"/>
          </a:solidFill>
          <a:latin typeface="+mn-lt"/>
          <a:ea typeface="+mn-ea"/>
          <a:cs typeface="+mn-cs"/>
        </a:defRPr>
      </a:lvl7pPr>
      <a:lvl8pPr marL="15776740" algn="l" defTabSz="4507640" rtl="0" eaLnBrk="1" latinLnBrk="0" hangingPunct="1">
        <a:defRPr sz="8900" kern="1200">
          <a:solidFill>
            <a:schemeClr val="tx1"/>
          </a:solidFill>
          <a:latin typeface="+mn-lt"/>
          <a:ea typeface="+mn-ea"/>
          <a:cs typeface="+mn-cs"/>
        </a:defRPr>
      </a:lvl8pPr>
      <a:lvl9pPr marL="18030561" algn="l" defTabSz="4507640" rtl="0" eaLnBrk="1" latinLnBrk="0" hangingPunct="1">
        <a:defRPr sz="89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0">
              <a:schemeClr val="accent5">
                <a:lumMod val="50000"/>
              </a:schemeClr>
            </a:gs>
            <a:gs pos="50000">
              <a:schemeClr val="accent5">
                <a:lumMod val="60000"/>
                <a:lumOff val="40000"/>
              </a:schemeClr>
            </a:gs>
            <a:gs pos="100000">
              <a:schemeClr val="accent5">
                <a:lumMod val="20000"/>
                <a:lumOff val="8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6"/>
          <p:cNvSpPr>
            <a:spLocks noChangeArrowheads="1"/>
          </p:cNvSpPr>
          <p:nvPr/>
        </p:nvSpPr>
        <p:spPr bwMode="auto">
          <a:xfrm>
            <a:off x="0" y="0"/>
            <a:ext cx="32735838" cy="6400800"/>
          </a:xfrm>
          <a:prstGeom prst="rect">
            <a:avLst/>
          </a:prstGeom>
          <a:solidFill>
            <a:schemeClr val="accent5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3910" tIns="46954" rIns="93910" bIns="46954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" name="Rectangle 33"/>
          <p:cNvSpPr>
            <a:spLocks noChangeArrowheads="1"/>
          </p:cNvSpPr>
          <p:nvPr/>
        </p:nvSpPr>
        <p:spPr bwMode="auto">
          <a:xfrm>
            <a:off x="681998" y="7010402"/>
            <a:ext cx="31368292" cy="35661600"/>
          </a:xfrm>
          <a:prstGeom prst="roundRect">
            <a:avLst>
              <a:gd name="adj" fmla="val 1727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0">
                <a:srgbClr val="CDD2DE"/>
              </a:gs>
              <a:gs pos="100000">
                <a:srgbClr val="F3F5FA"/>
              </a:gs>
            </a:gsLst>
            <a:lin ang="16200000" scaled="1"/>
          </a:gradFill>
          <a:ln w="9525">
            <a:solidFill>
              <a:schemeClr val="tx2"/>
            </a:solidFill>
            <a:miter lim="800000"/>
            <a:headEnd/>
            <a:tailEnd/>
          </a:ln>
          <a:effectLst/>
        </p:spPr>
        <p:txBody>
          <a:bodyPr wrap="none" lIns="93910" tIns="46954" rIns="93910" bIns="46954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9" name="Rectangle 9"/>
          <p:cNvSpPr>
            <a:spLocks noChangeArrowheads="1"/>
          </p:cNvSpPr>
          <p:nvPr/>
        </p:nvSpPr>
        <p:spPr bwMode="auto">
          <a:xfrm>
            <a:off x="0" y="6407153"/>
            <a:ext cx="32735838" cy="203199"/>
          </a:xfrm>
          <a:prstGeom prst="rect">
            <a:avLst/>
          </a:prstGeom>
          <a:solidFill>
            <a:schemeClr val="accent5">
              <a:lumMod val="50000"/>
            </a:schemeClr>
          </a:solidFill>
          <a:ln w="152400">
            <a:noFill/>
            <a:miter lim="800000"/>
            <a:headEnd/>
            <a:tailEnd/>
          </a:ln>
          <a:effectLst/>
        </p:spPr>
        <p:txBody>
          <a:bodyPr wrap="none" lIns="93910" tIns="46954" rIns="93910" bIns="46954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Text Box 14"/>
          <p:cNvSpPr txBox="1">
            <a:spLocks noChangeArrowheads="1"/>
          </p:cNvSpPr>
          <p:nvPr/>
        </p:nvSpPr>
        <p:spPr bwMode="auto">
          <a:xfrm>
            <a:off x="1625371" y="42996689"/>
            <a:ext cx="2413230" cy="339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93732" tIns="46857" rIns="93732" bIns="46857">
            <a:spAutoFit/>
          </a:bodyPr>
          <a:lstStyle/>
          <a:p>
            <a:pPr eaLnBrk="0" hangingPunct="0">
              <a:lnSpc>
                <a:spcPct val="65000"/>
              </a:lnSpc>
              <a:spcBef>
                <a:spcPct val="50000"/>
              </a:spcBef>
              <a:defRPr/>
            </a:pPr>
            <a:r>
              <a:rPr lang="en-US" sz="500" b="1" dirty="0">
                <a:solidFill>
                  <a:schemeClr val="bg1">
                    <a:lumMod val="75000"/>
                  </a:schemeClr>
                </a:solidFill>
                <a:latin typeface="Arial" charset="0"/>
              </a:rPr>
              <a:t>RESEARCH POSTER PRESENTATION DESIGN © 2012</a:t>
            </a:r>
          </a:p>
          <a:p>
            <a:pPr eaLnBrk="0" hangingPunct="0">
              <a:lnSpc>
                <a:spcPct val="65000"/>
              </a:lnSpc>
              <a:spcBef>
                <a:spcPct val="50000"/>
              </a:spcBef>
              <a:defRPr/>
            </a:pPr>
            <a:r>
              <a:rPr lang="en-US" sz="1100" b="1" dirty="0">
                <a:solidFill>
                  <a:schemeClr val="bg1">
                    <a:lumMod val="75000"/>
                  </a:schemeClr>
                </a:solidFill>
                <a:latin typeface="Arial" charset="0"/>
              </a:rPr>
              <a:t>www.PosterPresentations.com</a:t>
            </a:r>
          </a:p>
        </p:txBody>
      </p:sp>
      <p:sp>
        <p:nvSpPr>
          <p:cNvPr id="22" name="Rectangle 21"/>
          <p:cNvSpPr/>
          <p:nvPr/>
        </p:nvSpPr>
        <p:spPr>
          <a:xfrm>
            <a:off x="-15706524" y="-26128"/>
            <a:ext cx="15444043" cy="438912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7820" tIns="375636" rIns="187820" bIns="187820" rtlCol="0" anchor="t" anchorCtr="0"/>
          <a:lstStyle/>
          <a:p>
            <a:pPr algn="ctr"/>
            <a:r>
              <a:rPr lang="en-US" sz="6100" b="1" dirty="0">
                <a:solidFill>
                  <a:schemeClr val="bg1"/>
                </a:solidFill>
                <a:latin typeface="Trebuchet MS" pitchFamily="34" charset="0"/>
              </a:rPr>
              <a:t>QUICK DESIGN</a:t>
            </a:r>
            <a:r>
              <a:rPr lang="en-US" sz="6100" b="1" baseline="0" dirty="0">
                <a:solidFill>
                  <a:schemeClr val="bg1"/>
                </a:solidFill>
                <a:latin typeface="Trebuchet MS" pitchFamily="34" charset="0"/>
              </a:rPr>
              <a:t> </a:t>
            </a:r>
            <a:r>
              <a:rPr lang="en-US" sz="6100" b="1" dirty="0">
                <a:solidFill>
                  <a:schemeClr val="bg1"/>
                </a:solidFill>
                <a:latin typeface="Trebuchet MS" pitchFamily="34" charset="0"/>
              </a:rPr>
              <a:t>GUIDE</a:t>
            </a:r>
          </a:p>
          <a:p>
            <a:pPr algn="ctr"/>
            <a:r>
              <a:rPr lang="en-US" sz="5500" b="1" dirty="0">
                <a:solidFill>
                  <a:srgbClr val="FFFF00"/>
                </a:solidFill>
                <a:latin typeface="Trebuchet MS" pitchFamily="34" charset="0"/>
              </a:rPr>
              <a:t>(--THIS SECTION DOES NOT PRINT--)</a:t>
            </a:r>
          </a:p>
          <a:p>
            <a:pPr algn="ctr"/>
            <a:endParaRPr lang="en-US" sz="4500" b="1" dirty="0">
              <a:latin typeface="Trebuchet MS" pitchFamily="34" charset="0"/>
            </a:endParaRPr>
          </a:p>
          <a:p>
            <a:pPr defTabSz="4507966"/>
            <a:r>
              <a:rPr lang="en-US" sz="4500" dirty="0">
                <a:latin typeface="Trebuchet MS" pitchFamily="34" charset="0"/>
              </a:rPr>
              <a:t>This PowerPoint</a:t>
            </a:r>
            <a:r>
              <a:rPr lang="en-US" sz="4500" baseline="0" dirty="0">
                <a:latin typeface="Trebuchet MS" pitchFamily="34" charset="0"/>
              </a:rPr>
              <a:t> </a:t>
            </a:r>
            <a:r>
              <a:rPr lang="en-US" sz="4500" dirty="0">
                <a:latin typeface="Trebuchet MS" pitchFamily="34" charset="0"/>
              </a:rPr>
              <a:t>2007 template produces</a:t>
            </a:r>
            <a:r>
              <a:rPr lang="en-US" sz="4500" baseline="0" dirty="0">
                <a:latin typeface="Trebuchet MS" pitchFamily="34" charset="0"/>
              </a:rPr>
              <a:t> </a:t>
            </a:r>
            <a:r>
              <a:rPr lang="en-US" sz="4500">
                <a:latin typeface="Trebuchet MS" pitchFamily="34" charset="0"/>
              </a:rPr>
              <a:t>a 91cm </a:t>
            </a:r>
            <a:r>
              <a:rPr lang="en-US" sz="4500" baseline="0">
                <a:latin typeface="Trebuchet MS" pitchFamily="34" charset="0"/>
              </a:rPr>
              <a:t>x 122cm</a:t>
            </a:r>
            <a:r>
              <a:rPr lang="en-US" sz="4500">
                <a:latin typeface="Trebuchet MS" pitchFamily="34" charset="0"/>
              </a:rPr>
              <a:t> </a:t>
            </a:r>
            <a:r>
              <a:rPr lang="en-US" sz="4500" dirty="0">
                <a:latin typeface="Trebuchet MS" pitchFamily="34" charset="0"/>
              </a:rPr>
              <a:t>professional  poster. It</a:t>
            </a:r>
            <a:r>
              <a:rPr lang="en-US" sz="4500" baseline="0" dirty="0">
                <a:latin typeface="Trebuchet MS" pitchFamily="34" charset="0"/>
              </a:rPr>
              <a:t> </a:t>
            </a:r>
            <a:r>
              <a:rPr lang="en-US" sz="4500" dirty="0">
                <a:latin typeface="Trebuchet MS" pitchFamily="34" charset="0"/>
              </a:rPr>
              <a:t>will save you valuable time placing titles, subtitles,</a:t>
            </a:r>
            <a:r>
              <a:rPr lang="en-US" sz="4500" baseline="0" dirty="0">
                <a:latin typeface="Trebuchet MS" pitchFamily="34" charset="0"/>
              </a:rPr>
              <a:t> text, and graphics</a:t>
            </a:r>
            <a:r>
              <a:rPr lang="en-US" sz="4500" dirty="0">
                <a:latin typeface="Trebuchet MS" pitchFamily="34" charset="0"/>
              </a:rPr>
              <a:t>. </a:t>
            </a:r>
          </a:p>
          <a:p>
            <a:pPr defTabSz="4507966"/>
            <a:endParaRPr lang="en-US" sz="4500" dirty="0">
              <a:latin typeface="Trebuchet MS" pitchFamily="34" charset="0"/>
            </a:endParaRPr>
          </a:p>
          <a:p>
            <a:pPr defTabSz="4507966"/>
            <a:r>
              <a:rPr lang="en-US" sz="4500" dirty="0">
                <a:latin typeface="Trebuchet MS" pitchFamily="34" charset="0"/>
              </a:rPr>
              <a:t>Use it to create your presentation. Then send</a:t>
            </a:r>
            <a:r>
              <a:rPr lang="en-US" sz="4500" baseline="0" dirty="0">
                <a:latin typeface="Trebuchet MS" pitchFamily="34" charset="0"/>
              </a:rPr>
              <a:t> it </a:t>
            </a:r>
            <a:r>
              <a:rPr lang="en-US" sz="4500" dirty="0">
                <a:latin typeface="Trebuchet MS" pitchFamily="34" charset="0"/>
              </a:rPr>
              <a:t>to </a:t>
            </a:r>
            <a:r>
              <a:rPr lang="en-US" sz="4500" b="1" dirty="0">
                <a:latin typeface="Trebuchet MS" pitchFamily="34" charset="0"/>
              </a:rPr>
              <a:t>PosterPresentations.com</a:t>
            </a:r>
            <a:r>
              <a:rPr lang="en-US" sz="4500" dirty="0">
                <a:latin typeface="Trebuchet MS" pitchFamily="34" charset="0"/>
              </a:rPr>
              <a:t> for premium quality, same day affordable printing.</a:t>
            </a:r>
            <a:br>
              <a:rPr lang="en-US" sz="4500" dirty="0">
                <a:latin typeface="Trebuchet MS" pitchFamily="34" charset="0"/>
              </a:rPr>
            </a:br>
            <a:endParaRPr lang="en-US" sz="4500" dirty="0">
              <a:latin typeface="Trebuchet MS" pitchFamily="34" charset="0"/>
            </a:endParaRPr>
          </a:p>
          <a:p>
            <a:pPr defTabSz="4507966"/>
            <a:r>
              <a:rPr lang="en-US" sz="4500" dirty="0">
                <a:latin typeface="Trebuchet MS" pitchFamily="34" charset="0"/>
              </a:rPr>
              <a:t>We provide a series of </a:t>
            </a:r>
            <a:r>
              <a:rPr lang="en-US" sz="4500" b="1" dirty="0">
                <a:latin typeface="Trebuchet MS" pitchFamily="34" charset="0"/>
              </a:rPr>
              <a:t>online tutorials</a:t>
            </a:r>
            <a:r>
              <a:rPr lang="en-US" sz="4500" dirty="0">
                <a:latin typeface="Trebuchet MS" pitchFamily="34" charset="0"/>
              </a:rPr>
              <a:t> that will guide you through the poster design process and answer your poster production questions. </a:t>
            </a:r>
          </a:p>
          <a:p>
            <a:pPr defTabSz="4507966"/>
            <a:endParaRPr lang="en-US" sz="4500" dirty="0">
              <a:latin typeface="Trebuchet MS" pitchFamily="34" charset="0"/>
            </a:endParaRPr>
          </a:p>
          <a:p>
            <a:pPr defTabSz="4507966"/>
            <a:r>
              <a:rPr lang="en-US" sz="4500" dirty="0">
                <a:latin typeface="Trebuchet MS" pitchFamily="34" charset="0"/>
              </a:rPr>
              <a:t>View our online</a:t>
            </a:r>
            <a:r>
              <a:rPr lang="en-US" sz="4500" baseline="0" dirty="0">
                <a:latin typeface="Trebuchet MS" pitchFamily="34" charset="0"/>
              </a:rPr>
              <a:t> tutorials at:</a:t>
            </a:r>
            <a:br>
              <a:rPr lang="en-US" sz="4500" dirty="0">
                <a:latin typeface="Trebuchet MS" pitchFamily="34" charset="0"/>
              </a:rPr>
            </a:br>
            <a:r>
              <a:rPr lang="en-US" sz="4500" dirty="0">
                <a:solidFill>
                  <a:srgbClr val="FFFF00"/>
                </a:solidFill>
                <a:latin typeface="Trebuchet MS" pitchFamily="34" charset="0"/>
              </a:rPr>
              <a:t> http://bit.ly/Poster_creation_help </a:t>
            </a:r>
            <a:br>
              <a:rPr lang="en-US" sz="4500" dirty="0">
                <a:latin typeface="Trebuchet MS" pitchFamily="34" charset="0"/>
              </a:rPr>
            </a:br>
            <a:r>
              <a:rPr lang="en-US" sz="4500" dirty="0">
                <a:latin typeface="Trebuchet MS" pitchFamily="34" charset="0"/>
              </a:rPr>
              <a:t>(copy</a:t>
            </a:r>
            <a:r>
              <a:rPr lang="en-US" sz="4500" baseline="0" dirty="0">
                <a:latin typeface="Trebuchet MS" pitchFamily="34" charset="0"/>
              </a:rPr>
              <a:t> and paste the link into your web browser).</a:t>
            </a:r>
          </a:p>
          <a:p>
            <a:pPr defTabSz="4507966"/>
            <a:endParaRPr lang="en-US" sz="4500" dirty="0">
              <a:latin typeface="Trebuchet MS" pitchFamily="34" charset="0"/>
            </a:endParaRPr>
          </a:p>
          <a:p>
            <a:pPr defTabSz="4507966"/>
            <a:r>
              <a:rPr lang="en-US" sz="4500" dirty="0">
                <a:latin typeface="Trebuchet MS" pitchFamily="34" charset="0"/>
              </a:rPr>
              <a:t>For assistance and to order your printed poster</a:t>
            </a:r>
            <a:r>
              <a:rPr lang="en-US" sz="4500" dirty="0">
                <a:solidFill>
                  <a:schemeClr val="bg1"/>
                </a:solidFill>
                <a:latin typeface="Trebuchet MS" pitchFamily="34" charset="0"/>
              </a:rPr>
              <a:t> call </a:t>
            </a:r>
            <a:r>
              <a:rPr lang="en-US" sz="4500" b="1" dirty="0">
                <a:solidFill>
                  <a:srgbClr val="FFFF00"/>
                </a:solidFill>
                <a:latin typeface="Trebuchet MS" pitchFamily="34" charset="0"/>
              </a:rPr>
              <a:t>PosterPresentations.com</a:t>
            </a:r>
            <a:r>
              <a:rPr lang="en-US" sz="4500" dirty="0">
                <a:solidFill>
                  <a:srgbClr val="FFFF00"/>
                </a:solidFill>
                <a:latin typeface="Trebuchet MS" pitchFamily="34" charset="0"/>
              </a:rPr>
              <a:t> </a:t>
            </a:r>
            <a:r>
              <a:rPr lang="en-US" sz="4500" dirty="0">
                <a:latin typeface="Trebuchet MS" pitchFamily="34" charset="0"/>
              </a:rPr>
              <a:t>at </a:t>
            </a:r>
            <a:r>
              <a:rPr lang="en-US" sz="5500" b="1" dirty="0">
                <a:solidFill>
                  <a:srgbClr val="FFFF00"/>
                </a:solidFill>
                <a:latin typeface="Trebuchet MS" pitchFamily="34" charset="0"/>
              </a:rPr>
              <a:t>1.866.649.3004</a:t>
            </a:r>
          </a:p>
          <a:p>
            <a:pPr defTabSz="4507966"/>
            <a:endParaRPr lang="en-US" sz="5500" b="1" dirty="0">
              <a:solidFill>
                <a:srgbClr val="FFFF00"/>
              </a:solidFill>
              <a:latin typeface="Trebuchet MS" pitchFamily="34" charset="0"/>
            </a:endParaRPr>
          </a:p>
          <a:p>
            <a:pPr algn="ctr"/>
            <a:r>
              <a:rPr lang="en-US" sz="6100" b="1" dirty="0">
                <a:solidFill>
                  <a:schemeClr val="bg1"/>
                </a:solidFill>
                <a:latin typeface="Trebuchet MS" pitchFamily="34" charset="0"/>
              </a:rPr>
              <a:t>Object Placeholders</a:t>
            </a:r>
          </a:p>
          <a:p>
            <a:pPr algn="ctr"/>
            <a:endParaRPr lang="en-US" sz="1000" b="1" dirty="0">
              <a:solidFill>
                <a:schemeClr val="bg1"/>
              </a:solidFill>
              <a:latin typeface="Trebuchet MS" pitchFamily="34" charset="0"/>
            </a:endParaRPr>
          </a:p>
          <a:p>
            <a:pPr defTabSz="4507966"/>
            <a:r>
              <a:rPr lang="en-US" sz="4500" dirty="0">
                <a:latin typeface="Trebuchet MS" pitchFamily="34" charset="0"/>
              </a:rPr>
              <a:t>Use the placeholders provided below to add new elements to your poster:</a:t>
            </a:r>
            <a:r>
              <a:rPr lang="en-US" sz="4500" baseline="0" dirty="0">
                <a:latin typeface="Trebuchet MS" pitchFamily="34" charset="0"/>
              </a:rPr>
              <a:t> </a:t>
            </a:r>
            <a:r>
              <a:rPr lang="en-US" sz="4500" dirty="0">
                <a:latin typeface="Trebuchet MS" pitchFamily="34" charset="0"/>
              </a:rPr>
              <a:t>Drag a placeholder onto the</a:t>
            </a:r>
            <a:r>
              <a:rPr lang="en-US" sz="4500" baseline="0" dirty="0">
                <a:latin typeface="Trebuchet MS" pitchFamily="34" charset="0"/>
              </a:rPr>
              <a:t> poster area,</a:t>
            </a:r>
            <a:r>
              <a:rPr lang="en-US" sz="4500" dirty="0">
                <a:latin typeface="Trebuchet MS" pitchFamily="34" charset="0"/>
              </a:rPr>
              <a:t> size it, and click it to edit.</a:t>
            </a:r>
          </a:p>
          <a:p>
            <a:pPr defTabSz="4507966"/>
            <a:endParaRPr lang="en-US" sz="4500" dirty="0">
              <a:latin typeface="Trebuchet MS" pitchFamily="34" charset="0"/>
            </a:endParaRPr>
          </a:p>
          <a:p>
            <a:pPr defTabSz="4507966"/>
            <a:r>
              <a:rPr lang="en-US" sz="4500" b="1" dirty="0">
                <a:solidFill>
                  <a:srgbClr val="FFFF00"/>
                </a:solidFill>
                <a:latin typeface="Trebuchet MS" pitchFamily="34" charset="0"/>
              </a:rPr>
              <a:t>Section Header placeholder</a:t>
            </a:r>
          </a:p>
          <a:p>
            <a:pPr defTabSz="4507966"/>
            <a:r>
              <a:rPr lang="en-US" sz="4500" dirty="0">
                <a:latin typeface="Trebuchet MS" pitchFamily="34" charset="0"/>
              </a:rPr>
              <a:t>Move</a:t>
            </a:r>
            <a:r>
              <a:rPr lang="en-US" sz="4500" baseline="0" dirty="0">
                <a:latin typeface="Trebuchet MS" pitchFamily="34" charset="0"/>
              </a:rPr>
              <a:t> this preformatted section header placeholder to the poster area to add another section header. Use section headers to separate topics or concepts within your presentation. </a:t>
            </a:r>
            <a:endParaRPr lang="el-GR" sz="4500" baseline="0" dirty="0">
              <a:latin typeface="Trebuchet MS" pitchFamily="34" charset="0"/>
            </a:endParaRPr>
          </a:p>
          <a:p>
            <a:pPr defTabSz="4507966"/>
            <a:endParaRPr lang="el-GR" sz="4500" baseline="0" dirty="0">
              <a:latin typeface="Trebuchet MS" pitchFamily="34" charset="0"/>
            </a:endParaRPr>
          </a:p>
          <a:p>
            <a:pPr defTabSz="4507966"/>
            <a:endParaRPr lang="en-US" sz="4500" baseline="0" dirty="0">
              <a:latin typeface="Trebuchet MS" pitchFamily="34" charset="0"/>
            </a:endParaRPr>
          </a:p>
          <a:p>
            <a:pPr defTabSz="4507966"/>
            <a:endParaRPr lang="en-US" sz="4500" baseline="0" dirty="0">
              <a:latin typeface="Trebuchet MS" pitchFamily="34" charset="0"/>
            </a:endParaRPr>
          </a:p>
          <a:p>
            <a:pPr defTabSz="4507966"/>
            <a:endParaRPr lang="en-US" sz="4500" dirty="0">
              <a:latin typeface="Trebuchet MS" pitchFamily="34" charset="0"/>
            </a:endParaRPr>
          </a:p>
          <a:p>
            <a:pPr defTabSz="4507966"/>
            <a:endParaRPr lang="en-US" sz="4500" b="1" dirty="0">
              <a:solidFill>
                <a:srgbClr val="FFFF00"/>
              </a:solidFill>
              <a:latin typeface="Trebuchet MS" pitchFamily="34" charset="0"/>
            </a:endParaRPr>
          </a:p>
          <a:p>
            <a:pPr defTabSz="4507966"/>
            <a:r>
              <a:rPr lang="en-US" sz="4500" b="1" dirty="0">
                <a:solidFill>
                  <a:srgbClr val="FFFF00"/>
                </a:solidFill>
                <a:latin typeface="Trebuchet MS" pitchFamily="34" charset="0"/>
              </a:rPr>
              <a:t>Text placeholder</a:t>
            </a:r>
          </a:p>
          <a:p>
            <a:pPr defTabSz="4507966"/>
            <a:r>
              <a:rPr lang="en-US" sz="4500" baseline="0" dirty="0">
                <a:latin typeface="Trebuchet MS" pitchFamily="34" charset="0"/>
              </a:rPr>
              <a:t>Move this preformatted text placeholder to the poster to add a new body of text.</a:t>
            </a:r>
            <a:endParaRPr lang="el-GR" sz="4500" baseline="0" dirty="0">
              <a:latin typeface="Trebuchet MS" pitchFamily="34" charset="0"/>
            </a:endParaRPr>
          </a:p>
          <a:p>
            <a:pPr defTabSz="4507966"/>
            <a:endParaRPr lang="el-GR" sz="4500" baseline="0" dirty="0">
              <a:latin typeface="Trebuchet MS" pitchFamily="34" charset="0"/>
            </a:endParaRPr>
          </a:p>
          <a:p>
            <a:pPr defTabSz="4507966"/>
            <a:endParaRPr lang="en-US" sz="4500" baseline="0" dirty="0">
              <a:latin typeface="Trebuchet MS" pitchFamily="34" charset="0"/>
            </a:endParaRPr>
          </a:p>
          <a:p>
            <a:pPr defTabSz="4507966"/>
            <a:endParaRPr lang="en-US" sz="4500" baseline="0" dirty="0">
              <a:latin typeface="Trebuchet MS" pitchFamily="34" charset="0"/>
            </a:endParaRPr>
          </a:p>
          <a:p>
            <a:pPr defTabSz="4507966"/>
            <a:endParaRPr lang="en-US" sz="4500" baseline="0" dirty="0">
              <a:latin typeface="Trebuchet MS" pitchFamily="34" charset="0"/>
            </a:endParaRPr>
          </a:p>
          <a:p>
            <a:pPr defTabSz="4507966"/>
            <a:endParaRPr lang="en-US" sz="4500" baseline="0" dirty="0">
              <a:latin typeface="Trebuchet MS" pitchFamily="34" charset="0"/>
            </a:endParaRPr>
          </a:p>
          <a:p>
            <a:pPr defTabSz="4507966"/>
            <a:endParaRPr lang="en-US" sz="4500" b="1" baseline="0" dirty="0">
              <a:solidFill>
                <a:srgbClr val="FFFF00"/>
              </a:solidFill>
              <a:latin typeface="Trebuchet MS" pitchFamily="34" charset="0"/>
            </a:endParaRPr>
          </a:p>
          <a:p>
            <a:pPr defTabSz="4507966"/>
            <a:r>
              <a:rPr lang="en-US" sz="4500" b="1" baseline="0" dirty="0">
                <a:solidFill>
                  <a:srgbClr val="FFFF00"/>
                </a:solidFill>
                <a:latin typeface="Trebuchet MS" pitchFamily="34" charset="0"/>
              </a:rPr>
              <a:t>Picture placeholder</a:t>
            </a:r>
          </a:p>
          <a:p>
            <a:pPr defTabSz="4507966"/>
            <a:r>
              <a:rPr lang="en-US" sz="4500" baseline="0" dirty="0">
                <a:latin typeface="Trebuchet MS" pitchFamily="34" charset="0"/>
              </a:rPr>
              <a:t>Move this graphic placeholder onto your poster, size it first, and then click it to add a picture to the poster.</a:t>
            </a:r>
          </a:p>
          <a:p>
            <a:pPr defTabSz="4507966"/>
            <a:endParaRPr lang="en-US" sz="3800" baseline="0" dirty="0">
              <a:latin typeface="Trebuchet MS" pitchFamily="34" charset="0"/>
            </a:endParaRPr>
          </a:p>
          <a:p>
            <a:pPr defTabSz="4507966"/>
            <a:endParaRPr lang="en-US" sz="3800" baseline="0" dirty="0">
              <a:latin typeface="Trebuchet MS" pitchFamily="34" charset="0"/>
            </a:endParaRPr>
          </a:p>
          <a:p>
            <a:pPr defTabSz="4507966"/>
            <a:endParaRPr lang="en-US" sz="3800" baseline="0" dirty="0">
              <a:latin typeface="Trebuchet MS" pitchFamily="34" charset="0"/>
            </a:endParaRPr>
          </a:p>
          <a:p>
            <a:pPr algn="ctr"/>
            <a:endParaRPr lang="en-US" sz="4900" b="1" dirty="0">
              <a:solidFill>
                <a:schemeClr val="bg1"/>
              </a:solidFill>
              <a:latin typeface="Trebuchet MS" pitchFamily="34" charset="0"/>
            </a:endParaRPr>
          </a:p>
          <a:p>
            <a:pPr algn="ctr"/>
            <a:endParaRPr lang="en-US" sz="4900" b="1" dirty="0">
              <a:solidFill>
                <a:schemeClr val="bg1"/>
              </a:solidFill>
              <a:latin typeface="Trebuchet MS" pitchFamily="34" charset="0"/>
            </a:endParaRPr>
          </a:p>
          <a:p>
            <a:pPr algn="ctr"/>
            <a:endParaRPr lang="en-US" sz="4900" b="1" dirty="0">
              <a:solidFill>
                <a:schemeClr val="bg1"/>
              </a:solidFill>
              <a:latin typeface="Trebuchet MS" pitchFamily="34" charset="0"/>
            </a:endParaRPr>
          </a:p>
          <a:p>
            <a:pPr algn="ctr"/>
            <a:endParaRPr lang="en-US" sz="4900" b="1" dirty="0">
              <a:solidFill>
                <a:schemeClr val="bg1"/>
              </a:solidFill>
              <a:latin typeface="Trebuchet MS" pitchFamily="34" charset="0"/>
            </a:endParaRPr>
          </a:p>
          <a:p>
            <a:pPr defTabSz="4507966"/>
            <a:endParaRPr lang="en-US" sz="3800" dirty="0">
              <a:latin typeface="Trebuchet MS" pitchFamily="34" charset="0"/>
            </a:endParaRPr>
          </a:p>
          <a:p>
            <a:pPr algn="ctr"/>
            <a:endParaRPr lang="en-US" sz="3800" b="1" dirty="0">
              <a:solidFill>
                <a:schemeClr val="bg1"/>
              </a:solidFill>
              <a:latin typeface="Trebuchet MS" pitchFamily="34" charset="0"/>
            </a:endParaRPr>
          </a:p>
          <a:p>
            <a:pPr defTabSz="4507966"/>
            <a:endParaRPr lang="en-US" sz="3800" b="1" dirty="0">
              <a:solidFill>
                <a:srgbClr val="FFFF00"/>
              </a:solidFill>
              <a:latin typeface="Trebuchet MS" pitchFamily="34" charset="0"/>
            </a:endParaRPr>
          </a:p>
          <a:p>
            <a:pPr algn="ctr"/>
            <a:endParaRPr lang="en-US" sz="4900" b="1" dirty="0">
              <a:latin typeface="Trebuchet MS" pitchFamily="34" charset="0"/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-15706524" y="31140550"/>
            <a:ext cx="15444043" cy="10363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3910" tIns="46954" rIns="93910" bIns="46954" rtlCol="0" anchor="ctr"/>
          <a:lstStyle/>
          <a:p>
            <a:pPr algn="ctr"/>
            <a:endParaRPr lang="en-US" dirty="0"/>
          </a:p>
        </p:txBody>
      </p:sp>
      <p:cxnSp>
        <p:nvCxnSpPr>
          <p:cNvPr id="45" name="Straight Connector 44"/>
          <p:cNvCxnSpPr/>
          <p:nvPr/>
        </p:nvCxnSpPr>
        <p:spPr>
          <a:xfrm>
            <a:off x="-15742875" y="15751395"/>
            <a:ext cx="15525597" cy="4453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Rectangle 47"/>
          <p:cNvSpPr/>
          <p:nvPr/>
        </p:nvSpPr>
        <p:spPr>
          <a:xfrm>
            <a:off x="-11758522" y="29589880"/>
            <a:ext cx="7496043" cy="10363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3910" tIns="46954" rIns="93910" bIns="46954" rtlCol="0" anchor="ctr"/>
          <a:lstStyle/>
          <a:p>
            <a:pPr algn="ctr"/>
            <a:endParaRPr lang="en-US" dirty="0"/>
          </a:p>
        </p:txBody>
      </p:sp>
      <p:grpSp>
        <p:nvGrpSpPr>
          <p:cNvPr id="20" name="Group 19"/>
          <p:cNvGrpSpPr/>
          <p:nvPr/>
        </p:nvGrpSpPr>
        <p:grpSpPr>
          <a:xfrm>
            <a:off x="-15269949" y="41771605"/>
            <a:ext cx="14545329" cy="1684665"/>
            <a:chOff x="44242388" y="28054064"/>
            <a:chExt cx="9771398" cy="1090621"/>
          </a:xfrm>
        </p:grpSpPr>
        <p:sp>
          <p:nvSpPr>
            <p:cNvPr id="27" name="Rounded Rectangle 26"/>
            <p:cNvSpPr/>
            <p:nvPr userDrawn="1"/>
          </p:nvSpPr>
          <p:spPr>
            <a:xfrm>
              <a:off x="44242388" y="28054064"/>
              <a:ext cx="9771397" cy="1090621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8" name="Picture 7" descr="http://t2.gstatic.com/images?q=tbn:ANd9GcR4APHC6TT9w54M2zn_pvCiBxUNcspYPoVxirLRphBoJabfSvu7zw">
              <a:hlinkClick r:id="rId3"/>
            </p:cNvPr>
            <p:cNvPicPr>
              <a:picLocks noChangeAspect="1" noChangeArrowheads="1"/>
            </p:cNvPicPr>
            <p:nvPr userDrawn="1"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44368327" y="28152425"/>
              <a:ext cx="914400" cy="914400"/>
            </a:xfrm>
            <a:prstGeom prst="rect">
              <a:avLst/>
            </a:prstGeom>
            <a:noFill/>
          </p:spPr>
        </p:pic>
        <p:sp>
          <p:nvSpPr>
            <p:cNvPr id="29" name="TextBox 28"/>
            <p:cNvSpPr txBox="1"/>
            <p:nvPr userDrawn="1"/>
          </p:nvSpPr>
          <p:spPr>
            <a:xfrm>
              <a:off x="45342598" y="28244014"/>
              <a:ext cx="8671188" cy="7571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500" dirty="0">
                  <a:solidFill>
                    <a:schemeClr val="tx2"/>
                  </a:solidFill>
                  <a:latin typeface="Trebuchet MS" pitchFamily="34" charset="0"/>
                </a:rPr>
                <a:t>Student</a:t>
              </a:r>
              <a:r>
                <a:rPr lang="en-US" sz="3500" baseline="0" dirty="0">
                  <a:solidFill>
                    <a:schemeClr val="tx2"/>
                  </a:solidFill>
                  <a:latin typeface="Trebuchet MS" pitchFamily="34" charset="0"/>
                </a:rPr>
                <a:t> discounts are available on our </a:t>
              </a:r>
              <a:r>
                <a:rPr lang="en-US" sz="3500" baseline="0" dirty="0" err="1">
                  <a:solidFill>
                    <a:schemeClr val="tx2"/>
                  </a:solidFill>
                  <a:latin typeface="Trebuchet MS" pitchFamily="34" charset="0"/>
                </a:rPr>
                <a:t>Facebook</a:t>
              </a:r>
              <a:r>
                <a:rPr lang="en-US" sz="3500" baseline="0" dirty="0">
                  <a:solidFill>
                    <a:schemeClr val="tx2"/>
                  </a:solidFill>
                  <a:latin typeface="Trebuchet MS" pitchFamily="34" charset="0"/>
                </a:rPr>
                <a:t> page.</a:t>
              </a:r>
              <a:br>
                <a:rPr lang="en-US" sz="3500" baseline="0" dirty="0">
                  <a:solidFill>
                    <a:schemeClr val="tx2"/>
                  </a:solidFill>
                  <a:latin typeface="Trebuchet MS" pitchFamily="34" charset="0"/>
                </a:rPr>
              </a:br>
              <a:r>
                <a:rPr lang="en-US" sz="3500" baseline="0" dirty="0">
                  <a:solidFill>
                    <a:schemeClr val="tx2"/>
                  </a:solidFill>
                  <a:latin typeface="Trebuchet MS" pitchFamily="34" charset="0"/>
                </a:rPr>
                <a:t>Go to </a:t>
              </a:r>
              <a:r>
                <a:rPr lang="en-US" sz="3500" u="sng" baseline="0" dirty="0">
                  <a:solidFill>
                    <a:schemeClr val="tx2"/>
                  </a:solidFill>
                  <a:latin typeface="Trebuchet MS" pitchFamily="34" charset="0"/>
                </a:rPr>
                <a:t>PosterPresentations.com</a:t>
              </a:r>
              <a:r>
                <a:rPr lang="en-US" sz="3500" baseline="0" dirty="0">
                  <a:solidFill>
                    <a:schemeClr val="tx2"/>
                  </a:solidFill>
                  <a:latin typeface="Trebuchet MS" pitchFamily="34" charset="0"/>
                </a:rPr>
                <a:t> and click on the FB icon. </a:t>
              </a:r>
              <a:endParaRPr lang="en-US" sz="3500" dirty="0">
                <a:solidFill>
                  <a:schemeClr val="tx2"/>
                </a:solidFill>
                <a:latin typeface="Trebuchet MS" pitchFamily="34" charset="0"/>
              </a:endParaRPr>
            </a:p>
          </p:txBody>
        </p:sp>
      </p:grpSp>
      <p:sp>
        <p:nvSpPr>
          <p:cNvPr id="30" name="Rectangle 29"/>
          <p:cNvSpPr/>
          <p:nvPr/>
        </p:nvSpPr>
        <p:spPr>
          <a:xfrm>
            <a:off x="32982658" y="0"/>
            <a:ext cx="15567413" cy="438912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7820" tIns="375636" rIns="187820" bIns="187820" rtlCol="0" anchor="t" anchorCtr="0"/>
          <a:lstStyle/>
          <a:p>
            <a:pPr algn="ctr"/>
            <a:r>
              <a:rPr lang="en-US" sz="5500" b="1" dirty="0">
                <a:solidFill>
                  <a:schemeClr val="bg1"/>
                </a:solidFill>
                <a:latin typeface="Trebuchet MS" pitchFamily="34" charset="0"/>
              </a:rPr>
              <a:t>QUICK</a:t>
            </a:r>
            <a:r>
              <a:rPr lang="en-US" sz="5500" b="1" baseline="0" dirty="0">
                <a:solidFill>
                  <a:schemeClr val="bg1"/>
                </a:solidFill>
                <a:latin typeface="Trebuchet MS" pitchFamily="34" charset="0"/>
              </a:rPr>
              <a:t> TIPS</a:t>
            </a:r>
            <a:endParaRPr lang="en-US" sz="5500" b="1" dirty="0">
              <a:solidFill>
                <a:schemeClr val="bg1"/>
              </a:solidFill>
              <a:latin typeface="Trebuchet MS" pitchFamily="34" charset="0"/>
            </a:endParaRPr>
          </a:p>
          <a:p>
            <a:pPr algn="ctr"/>
            <a:r>
              <a:rPr lang="en-US" sz="5500" b="1" dirty="0">
                <a:solidFill>
                  <a:srgbClr val="FFFF00"/>
                </a:solidFill>
                <a:latin typeface="Trebuchet MS" pitchFamily="34" charset="0"/>
              </a:rPr>
              <a:t>(--THIS SECTION DOES NOT PRINT--)</a:t>
            </a:r>
          </a:p>
          <a:p>
            <a:pPr algn="ctr"/>
            <a:endParaRPr lang="en-US" sz="4500" b="1" dirty="0">
              <a:latin typeface="Trebuchet MS" pitchFamily="34" charset="0"/>
            </a:endParaRPr>
          </a:p>
          <a:p>
            <a:pPr defTabSz="3219590"/>
            <a:r>
              <a:rPr lang="en-US" sz="4500" dirty="0">
                <a:latin typeface="Trebuchet MS" pitchFamily="34" charset="0"/>
              </a:rPr>
              <a:t>This PowerPoint</a:t>
            </a:r>
            <a:r>
              <a:rPr lang="en-US" sz="4500" baseline="0" dirty="0">
                <a:latin typeface="Trebuchet MS" pitchFamily="34" charset="0"/>
              </a:rPr>
              <a:t> template requires basic PowerPoint (version 2007 or newer) skills. Below is a list of commonly asked questions specific to this template. </a:t>
            </a:r>
            <a:br>
              <a:rPr lang="en-US" sz="4500" baseline="0" dirty="0">
                <a:latin typeface="Trebuchet MS" pitchFamily="34" charset="0"/>
              </a:rPr>
            </a:br>
            <a:r>
              <a:rPr lang="en-US" sz="4500" baseline="0" dirty="0">
                <a:latin typeface="Trebuchet MS" pitchFamily="34" charset="0"/>
              </a:rPr>
              <a:t>If you are using an older version of PowerPoint some template features may not work properly.</a:t>
            </a:r>
          </a:p>
          <a:p>
            <a:pPr defTabSz="3219590"/>
            <a:endParaRPr lang="en-US" sz="5500" b="1" dirty="0">
              <a:solidFill>
                <a:srgbClr val="FFFF00"/>
              </a:solidFill>
              <a:latin typeface="Trebuchet MS" pitchFamily="34" charset="0"/>
            </a:endParaRPr>
          </a:p>
          <a:p>
            <a:pPr algn="ctr"/>
            <a:r>
              <a:rPr lang="en-US" sz="5500" b="1" dirty="0">
                <a:solidFill>
                  <a:schemeClr val="bg1"/>
                </a:solidFill>
                <a:latin typeface="Trebuchet MS" pitchFamily="34" charset="0"/>
              </a:rPr>
              <a:t>Using the template</a:t>
            </a:r>
            <a:endParaRPr lang="en-US" sz="5500" b="1" baseline="0" dirty="0">
              <a:solidFill>
                <a:schemeClr val="bg1"/>
              </a:solidFill>
              <a:latin typeface="Trebuchet MS" pitchFamily="34" charset="0"/>
            </a:endParaRPr>
          </a:p>
          <a:p>
            <a:pPr algn="ctr"/>
            <a:endParaRPr lang="en-US" sz="4500" b="1" dirty="0">
              <a:solidFill>
                <a:srgbClr val="FFFF00"/>
              </a:solidFill>
              <a:latin typeface="Trebuchet MS" pitchFamily="34" charset="0"/>
            </a:endParaRPr>
          </a:p>
          <a:p>
            <a:pPr marL="0" marR="0" indent="0" algn="l" defTabSz="321959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500" b="1" dirty="0">
                <a:solidFill>
                  <a:srgbClr val="FFFF00"/>
                </a:solidFill>
                <a:latin typeface="Trebuchet MS" pitchFamily="34" charset="0"/>
              </a:rPr>
              <a:t>Verifying the quality of your graphics</a:t>
            </a:r>
          </a:p>
          <a:p>
            <a:pPr defTabSz="3219590"/>
            <a:r>
              <a:rPr lang="en-US" sz="4500" dirty="0">
                <a:latin typeface="Trebuchet MS" pitchFamily="34" charset="0"/>
              </a:rPr>
              <a:t>Go to the </a:t>
            </a:r>
            <a:r>
              <a:rPr lang="en-US" sz="4500" baseline="0" dirty="0">
                <a:latin typeface="Trebuchet MS" pitchFamily="34" charset="0"/>
              </a:rPr>
              <a:t>VIEW menu and click on ZOOM to set your preferred magnification. This template is at 100% the size of the final poster. All text and graphics will be printed at 100% their size. To see what your poster will look like when printed, set the zoom to 100% and evaluate the quality of all your graphics before you submit your poster for printing.</a:t>
            </a:r>
            <a:br>
              <a:rPr lang="en-US" sz="4500" baseline="0" dirty="0">
                <a:latin typeface="Trebuchet MS" pitchFamily="34" charset="0"/>
              </a:rPr>
            </a:br>
            <a:endParaRPr lang="en-US" sz="4500" baseline="0" dirty="0">
              <a:latin typeface="Trebuchet MS" pitchFamily="34" charset="0"/>
            </a:endParaRPr>
          </a:p>
          <a:p>
            <a:pPr defTabSz="3219590"/>
            <a:r>
              <a:rPr lang="en-US" sz="4500" b="1" dirty="0">
                <a:solidFill>
                  <a:srgbClr val="FFFF00"/>
                </a:solidFill>
                <a:latin typeface="Trebuchet MS" pitchFamily="34" charset="0"/>
              </a:rPr>
              <a:t>Using the placeholders</a:t>
            </a:r>
          </a:p>
          <a:p>
            <a:pPr defTabSz="3219590"/>
            <a:r>
              <a:rPr lang="en-US" sz="4500" baseline="0" dirty="0">
                <a:latin typeface="Trebuchet MS" pitchFamily="34" charset="0"/>
              </a:rPr>
              <a:t>To add text to this template click inside a placeholder and type in or paste your text. To move a placeholder, click on it </a:t>
            </a:r>
            <a:r>
              <a:rPr lang="en-US" sz="4500" u="sng" baseline="0" dirty="0">
                <a:latin typeface="Trebuchet MS" pitchFamily="34" charset="0"/>
              </a:rPr>
              <a:t>once</a:t>
            </a:r>
            <a:r>
              <a:rPr lang="en-US" sz="4500" baseline="0" dirty="0">
                <a:latin typeface="Trebuchet MS" pitchFamily="34" charset="0"/>
              </a:rPr>
              <a:t> (to select it), place your cursor on its frame and your cursor will change to this symbol:         Then, click </a:t>
            </a:r>
            <a:r>
              <a:rPr lang="en-US" sz="4500" u="sng" baseline="0" dirty="0">
                <a:latin typeface="Trebuchet MS" pitchFamily="34" charset="0"/>
              </a:rPr>
              <a:t>once</a:t>
            </a:r>
            <a:r>
              <a:rPr lang="en-US" sz="4500" baseline="0" dirty="0">
                <a:latin typeface="Trebuchet MS" pitchFamily="34" charset="0"/>
              </a:rPr>
              <a:t> and drag it to its new location where you can resize it as needed. Additional placeholders can be found on the left side of this template.</a:t>
            </a:r>
          </a:p>
          <a:p>
            <a:pPr defTabSz="3219590"/>
            <a:endParaRPr lang="en-US" sz="4500" b="1" baseline="0" dirty="0">
              <a:solidFill>
                <a:srgbClr val="FFFF00"/>
              </a:solidFill>
              <a:latin typeface="Trebuchet MS" pitchFamily="34" charset="0"/>
            </a:endParaRPr>
          </a:p>
          <a:p>
            <a:pPr defTabSz="3219590"/>
            <a:r>
              <a:rPr lang="en-US" sz="4500" b="1" baseline="0" dirty="0">
                <a:solidFill>
                  <a:srgbClr val="FFFF00"/>
                </a:solidFill>
                <a:latin typeface="Trebuchet MS" pitchFamily="34" charset="0"/>
              </a:rPr>
              <a:t>Modifying the layout</a:t>
            </a:r>
          </a:p>
          <a:p>
            <a:pPr defTabSz="3219590"/>
            <a:r>
              <a:rPr lang="en-US" sz="4500" dirty="0">
                <a:latin typeface="Trebuchet MS" pitchFamily="34" charset="0"/>
              </a:rPr>
              <a:t>This template has four </a:t>
            </a:r>
            <a:r>
              <a:rPr lang="en-US" sz="4500" baseline="0" dirty="0">
                <a:latin typeface="Trebuchet MS" pitchFamily="34" charset="0"/>
              </a:rPr>
              <a:t>different </a:t>
            </a:r>
          </a:p>
          <a:p>
            <a:pPr defTabSz="3219590"/>
            <a:r>
              <a:rPr lang="en-US" sz="4500" baseline="0" dirty="0">
                <a:latin typeface="Trebuchet MS" pitchFamily="34" charset="0"/>
              </a:rPr>
              <a:t>column layouts.   </a:t>
            </a:r>
            <a:r>
              <a:rPr lang="en-US" sz="4500" u="sng" baseline="0" dirty="0">
                <a:latin typeface="Trebuchet MS" pitchFamily="34" charset="0"/>
              </a:rPr>
              <a:t>Right-click</a:t>
            </a:r>
            <a:r>
              <a:rPr lang="en-US" sz="4500" baseline="0" dirty="0">
                <a:latin typeface="Trebuchet MS" pitchFamily="34" charset="0"/>
              </a:rPr>
              <a:t> your </a:t>
            </a:r>
          </a:p>
          <a:p>
            <a:pPr defTabSz="3219590"/>
            <a:r>
              <a:rPr lang="en-US" sz="4500" baseline="0" dirty="0">
                <a:latin typeface="Trebuchet MS" pitchFamily="34" charset="0"/>
              </a:rPr>
              <a:t>mouse on the background and </a:t>
            </a:r>
          </a:p>
          <a:p>
            <a:pPr defTabSz="3219590"/>
            <a:r>
              <a:rPr lang="en-US" sz="4500" baseline="0" dirty="0">
                <a:latin typeface="Trebuchet MS" pitchFamily="34" charset="0"/>
              </a:rPr>
              <a:t>click on “Layout” to see the</a:t>
            </a:r>
          </a:p>
          <a:p>
            <a:pPr defTabSz="3219590"/>
            <a:r>
              <a:rPr lang="en-US" sz="4500" baseline="0" dirty="0">
                <a:latin typeface="Trebuchet MS" pitchFamily="34" charset="0"/>
              </a:rPr>
              <a:t> layout options.  The columns in </a:t>
            </a:r>
          </a:p>
          <a:p>
            <a:pPr defTabSz="3219590"/>
            <a:r>
              <a:rPr lang="en-US" sz="4500" baseline="0" dirty="0">
                <a:latin typeface="Trebuchet MS" pitchFamily="34" charset="0"/>
              </a:rPr>
              <a:t>the provided layouts are fixed and  cannot be moved but advanced users can modify any layout by going to VIEW and then SLIDE MASTER.</a:t>
            </a:r>
          </a:p>
          <a:p>
            <a:pPr marL="0" marR="0" indent="0" algn="l" defTabSz="321959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4500" baseline="0" dirty="0">
              <a:latin typeface="Trebuchet MS" pitchFamily="34" charset="0"/>
            </a:endParaRPr>
          </a:p>
          <a:p>
            <a:pPr defTabSz="3219590"/>
            <a:r>
              <a:rPr lang="en-US" sz="4500" b="1" baseline="0" dirty="0">
                <a:solidFill>
                  <a:srgbClr val="FFFF00"/>
                </a:solidFill>
                <a:latin typeface="Trebuchet MS" pitchFamily="34" charset="0"/>
              </a:rPr>
              <a:t>Importing text and graphics from external sources</a:t>
            </a:r>
          </a:p>
          <a:p>
            <a:pPr defTabSz="3219590"/>
            <a:r>
              <a:rPr lang="en-US" sz="4500" b="1" u="sng" baseline="0" dirty="0">
                <a:latin typeface="Trebuchet MS" pitchFamily="34" charset="0"/>
              </a:rPr>
              <a:t>TEXT: </a:t>
            </a:r>
            <a:r>
              <a:rPr lang="en-US" sz="4500" baseline="0" dirty="0">
                <a:latin typeface="Trebuchet MS" pitchFamily="34" charset="0"/>
              </a:rPr>
              <a:t>Paste or type your text into a pre-existing placeholder or drag in a new placeholder from the left side of the template. Move it anywhere as needed.</a:t>
            </a:r>
          </a:p>
          <a:p>
            <a:pPr defTabSz="3219590"/>
            <a:r>
              <a:rPr lang="en-US" sz="4500" b="1" u="sng" baseline="0" dirty="0">
                <a:latin typeface="Trebuchet MS" pitchFamily="34" charset="0"/>
              </a:rPr>
              <a:t>PHOTOS: </a:t>
            </a:r>
            <a:r>
              <a:rPr lang="en-US" sz="4500" baseline="0" dirty="0">
                <a:latin typeface="Trebuchet MS" pitchFamily="34" charset="0"/>
              </a:rPr>
              <a:t>Drag in a picture placeholder, size it </a:t>
            </a:r>
            <a:r>
              <a:rPr lang="en-US" sz="4500" u="sng" baseline="0" dirty="0">
                <a:latin typeface="Trebuchet MS" pitchFamily="34" charset="0"/>
              </a:rPr>
              <a:t>first</a:t>
            </a:r>
            <a:r>
              <a:rPr lang="en-US" sz="4500" baseline="0" dirty="0">
                <a:latin typeface="Trebuchet MS" pitchFamily="34" charset="0"/>
              </a:rPr>
              <a:t>, click in it and insert a photo from the menu.</a:t>
            </a:r>
          </a:p>
          <a:p>
            <a:pPr defTabSz="3219590"/>
            <a:r>
              <a:rPr lang="en-US" sz="4500" b="1" u="sng" baseline="0" dirty="0">
                <a:latin typeface="Trebuchet MS" pitchFamily="34" charset="0"/>
              </a:rPr>
              <a:t>TABLES: </a:t>
            </a:r>
            <a:r>
              <a:rPr lang="en-US" sz="4500" baseline="0" dirty="0">
                <a:latin typeface="Trebuchet MS" pitchFamily="34" charset="0"/>
              </a:rPr>
              <a:t>You can copy and paste a table from an external document onto this poster template. To adjust  the way the text fits within the cells of a table that has been pasted, </a:t>
            </a:r>
            <a:r>
              <a:rPr lang="en-US" sz="4500" u="sng" baseline="0" dirty="0">
                <a:latin typeface="Trebuchet MS" pitchFamily="34" charset="0"/>
              </a:rPr>
              <a:t>right-click</a:t>
            </a:r>
            <a:r>
              <a:rPr lang="en-US" sz="4500" baseline="0" dirty="0">
                <a:latin typeface="Trebuchet MS" pitchFamily="34" charset="0"/>
              </a:rPr>
              <a:t> on the table, click FORMAT SHAPE  then click on TEXT BOX and change the INTERNAL MARGIN values to 0.25</a:t>
            </a:r>
          </a:p>
          <a:p>
            <a:pPr defTabSz="3219590"/>
            <a:endParaRPr lang="en-US" sz="4500" baseline="0" dirty="0">
              <a:latin typeface="Trebuchet MS" pitchFamily="34" charset="0"/>
            </a:endParaRPr>
          </a:p>
          <a:p>
            <a:pPr defTabSz="3219590"/>
            <a:r>
              <a:rPr lang="en-US" sz="4500" b="1" baseline="0" dirty="0">
                <a:solidFill>
                  <a:srgbClr val="FFFF00"/>
                </a:solidFill>
                <a:latin typeface="Trebuchet MS" pitchFamily="34" charset="0"/>
              </a:rPr>
              <a:t>Modifying the color scheme</a:t>
            </a:r>
          </a:p>
          <a:p>
            <a:pPr defTabSz="3219590"/>
            <a:r>
              <a:rPr lang="en-US" sz="4500" baseline="0" dirty="0">
                <a:latin typeface="Trebuchet MS" pitchFamily="34" charset="0"/>
              </a:rPr>
              <a:t>To change the color scheme of this template go to the “Design” menu and click on “Colors”. You can choose from the provide color combinations or you can create your own.</a:t>
            </a:r>
          </a:p>
          <a:p>
            <a:pPr defTabSz="3219590"/>
            <a:endParaRPr lang="en-US" sz="4500" baseline="0" dirty="0">
              <a:latin typeface="Trebuchet MS" pitchFamily="34" charset="0"/>
            </a:endParaRPr>
          </a:p>
          <a:p>
            <a:pPr defTabSz="3219590"/>
            <a:endParaRPr lang="en-US" sz="4500" baseline="0" dirty="0">
              <a:latin typeface="Trebuchet MS" pitchFamily="34" charset="0"/>
            </a:endParaRPr>
          </a:p>
          <a:p>
            <a:pPr defTabSz="4507966"/>
            <a:endParaRPr lang="en-US" sz="3300" baseline="0" dirty="0">
              <a:latin typeface="Trebuchet MS" pitchFamily="34" charset="0"/>
            </a:endParaRPr>
          </a:p>
          <a:p>
            <a:pPr defTabSz="4507966"/>
            <a:endParaRPr lang="en-US" sz="3300" dirty="0">
              <a:latin typeface="Trebuchet MS" pitchFamily="34" charset="0"/>
            </a:endParaRPr>
          </a:p>
          <a:p>
            <a:pPr algn="ctr"/>
            <a:endParaRPr lang="en-US" sz="3300" b="1" dirty="0">
              <a:solidFill>
                <a:schemeClr val="bg1"/>
              </a:solidFill>
              <a:latin typeface="Trebuchet MS" pitchFamily="34" charset="0"/>
            </a:endParaRPr>
          </a:p>
          <a:p>
            <a:pPr defTabSz="4507966"/>
            <a:endParaRPr lang="en-US" sz="3300" b="1" dirty="0">
              <a:solidFill>
                <a:srgbClr val="FFFF00"/>
              </a:solidFill>
              <a:latin typeface="Trebuchet MS" pitchFamily="34" charset="0"/>
            </a:endParaRPr>
          </a:p>
          <a:p>
            <a:pPr algn="ctr"/>
            <a:endParaRPr lang="en-US" sz="4500" b="1" dirty="0">
              <a:latin typeface="Trebuchet MS" pitchFamily="34" charset="0"/>
            </a:endParaRPr>
          </a:p>
        </p:txBody>
      </p:sp>
      <p:pic>
        <p:nvPicPr>
          <p:cNvPr id="31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429631" y="21414828"/>
            <a:ext cx="5763974" cy="3098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2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446130" y="17503060"/>
            <a:ext cx="687472" cy="46582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</p:pic>
      <p:sp>
        <p:nvSpPr>
          <p:cNvPr id="33" name="TextBox 32"/>
          <p:cNvSpPr txBox="1"/>
          <p:nvPr/>
        </p:nvSpPr>
        <p:spPr>
          <a:xfrm>
            <a:off x="33237595" y="40385028"/>
            <a:ext cx="10552271" cy="2987925"/>
          </a:xfrm>
          <a:prstGeom prst="rect">
            <a:avLst/>
          </a:prstGeom>
          <a:noFill/>
        </p:spPr>
        <p:txBody>
          <a:bodyPr wrap="square" lIns="93910" tIns="46954" rIns="93910" bIns="46954" rtlCol="0">
            <a:spAutoFit/>
          </a:bodyPr>
          <a:lstStyle/>
          <a:p>
            <a:r>
              <a:rPr lang="en-US" sz="4900" dirty="0">
                <a:solidFill>
                  <a:schemeClr val="bg1"/>
                </a:solidFill>
              </a:rPr>
              <a:t>© 2012 PosterPresentations.com</a:t>
            </a:r>
            <a:br>
              <a:rPr lang="en-US" sz="4900" dirty="0">
                <a:solidFill>
                  <a:schemeClr val="bg1"/>
                </a:solidFill>
              </a:rPr>
            </a:br>
            <a:r>
              <a:rPr lang="en-US" sz="4900" dirty="0">
                <a:solidFill>
                  <a:schemeClr val="bg1"/>
                </a:solidFill>
              </a:rPr>
              <a:t>    </a:t>
            </a:r>
            <a:r>
              <a:rPr lang="en-US" sz="4500" dirty="0">
                <a:solidFill>
                  <a:schemeClr val="bg1"/>
                </a:solidFill>
              </a:rPr>
              <a:t>2117 Fourth Street ,</a:t>
            </a:r>
            <a:r>
              <a:rPr lang="en-US" sz="4500" baseline="0" dirty="0">
                <a:solidFill>
                  <a:schemeClr val="bg1"/>
                </a:solidFill>
              </a:rPr>
              <a:t> Unit C</a:t>
            </a:r>
            <a:br>
              <a:rPr lang="en-US" sz="4500" baseline="0" dirty="0">
                <a:solidFill>
                  <a:schemeClr val="bg1"/>
                </a:solidFill>
              </a:rPr>
            </a:br>
            <a:r>
              <a:rPr lang="en-US" sz="4500" baseline="0" dirty="0">
                <a:solidFill>
                  <a:schemeClr val="bg1"/>
                </a:solidFill>
              </a:rPr>
              <a:t>    Berkeley CA 94710</a:t>
            </a:r>
            <a:br>
              <a:rPr lang="en-US" sz="4500" baseline="0" dirty="0">
                <a:solidFill>
                  <a:schemeClr val="bg1"/>
                </a:solidFill>
              </a:rPr>
            </a:br>
            <a:r>
              <a:rPr lang="en-US" sz="4500" baseline="0" dirty="0">
                <a:solidFill>
                  <a:schemeClr val="bg1"/>
                </a:solidFill>
              </a:rPr>
              <a:t>    </a:t>
            </a:r>
            <a:r>
              <a:rPr lang="en-US" sz="4500" b="1" baseline="0" dirty="0">
                <a:solidFill>
                  <a:srgbClr val="FFFF00"/>
                </a:solidFill>
              </a:rPr>
              <a:t>posterpresenter@gmail.com</a:t>
            </a:r>
            <a:endParaRPr lang="en-US" sz="4900" b="1" dirty="0">
              <a:solidFill>
                <a:srgbClr val="FFFF00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>
            <a:off x="32982658" y="40209644"/>
            <a:ext cx="15567413" cy="4396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32992242" y="6500289"/>
            <a:ext cx="15557828" cy="2143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/>
          <p:cNvSpPr/>
          <p:nvPr userDrawn="1"/>
        </p:nvSpPr>
        <p:spPr>
          <a:xfrm>
            <a:off x="-15719307" y="24945940"/>
            <a:ext cx="15444043" cy="10363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3910" tIns="46954" rIns="93910" bIns="46954" rtlCol="0" anchor="ctr"/>
          <a:lstStyle/>
          <a:p>
            <a:pPr algn="ctr"/>
            <a:endParaRPr lang="en-US" dirty="0"/>
          </a:p>
        </p:txBody>
      </p:sp>
      <p:sp>
        <p:nvSpPr>
          <p:cNvPr id="24" name="Rectangle 23"/>
          <p:cNvSpPr/>
          <p:nvPr userDrawn="1"/>
        </p:nvSpPr>
        <p:spPr>
          <a:xfrm>
            <a:off x="-11771305" y="23502846"/>
            <a:ext cx="7496043" cy="10363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3910" tIns="46954" rIns="93910" bIns="46954" rtlCol="0" anchor="ctr"/>
          <a:lstStyle/>
          <a:p>
            <a:pPr algn="ctr"/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ctr" defTabSz="4507640" rtl="0" eaLnBrk="1" latinLnBrk="0" hangingPunct="1">
        <a:spcBef>
          <a:spcPct val="0"/>
        </a:spcBef>
        <a:buNone/>
        <a:defRPr sz="9000" kern="1200">
          <a:solidFill>
            <a:schemeClr val="bg1"/>
          </a:solidFill>
          <a:latin typeface="Trebuchet MS" pitchFamily="34" charset="0"/>
          <a:ea typeface="+mj-ea"/>
          <a:cs typeface="+mj-cs"/>
        </a:defRPr>
      </a:lvl1pPr>
    </p:titleStyle>
    <p:bodyStyle>
      <a:lvl1pPr marL="1690365" indent="-1690365" algn="l" defTabSz="4507640" rtl="0" eaLnBrk="1" latinLnBrk="0" hangingPunct="1">
        <a:spcBef>
          <a:spcPct val="20000"/>
        </a:spcBef>
        <a:buFont typeface="Arial" pitchFamily="34" charset="0"/>
        <a:buChar char="•"/>
        <a:defRPr sz="15800" kern="1200">
          <a:solidFill>
            <a:schemeClr val="tx1"/>
          </a:solidFill>
          <a:latin typeface="+mn-lt"/>
          <a:ea typeface="+mn-ea"/>
          <a:cs typeface="+mn-cs"/>
        </a:defRPr>
      </a:lvl1pPr>
      <a:lvl2pPr marL="3662457" indent="-1408637" algn="l" defTabSz="4507640" rtl="0" eaLnBrk="1" latinLnBrk="0" hangingPunct="1">
        <a:spcBef>
          <a:spcPct val="20000"/>
        </a:spcBef>
        <a:buFont typeface="Arial" pitchFamily="34" charset="0"/>
        <a:buChar char="–"/>
        <a:defRPr sz="13900" kern="1200">
          <a:solidFill>
            <a:schemeClr val="tx1"/>
          </a:solidFill>
          <a:latin typeface="+mn-lt"/>
          <a:ea typeface="+mn-ea"/>
          <a:cs typeface="+mn-cs"/>
        </a:defRPr>
      </a:lvl2pPr>
      <a:lvl3pPr marL="5634551" indent="-1126911" algn="l" defTabSz="4507640" rtl="0" eaLnBrk="1" latinLnBrk="0" hangingPunct="1">
        <a:spcBef>
          <a:spcPct val="20000"/>
        </a:spcBef>
        <a:buFont typeface="Arial" pitchFamily="34" charset="0"/>
        <a:buChar char="•"/>
        <a:defRPr sz="11900" kern="1200">
          <a:solidFill>
            <a:schemeClr val="tx1"/>
          </a:solidFill>
          <a:latin typeface="+mn-lt"/>
          <a:ea typeface="+mn-ea"/>
          <a:cs typeface="+mn-cs"/>
        </a:defRPr>
      </a:lvl3pPr>
      <a:lvl4pPr marL="7888370" indent="-1126911" algn="l" defTabSz="4507640" rtl="0" eaLnBrk="1" latinLnBrk="0" hangingPunct="1">
        <a:spcBef>
          <a:spcPct val="20000"/>
        </a:spcBef>
        <a:buFont typeface="Arial" pitchFamily="34" charset="0"/>
        <a:buChar char="–"/>
        <a:defRPr sz="9900" kern="1200">
          <a:solidFill>
            <a:schemeClr val="tx1"/>
          </a:solidFill>
          <a:latin typeface="+mn-lt"/>
          <a:ea typeface="+mn-ea"/>
          <a:cs typeface="+mn-cs"/>
        </a:defRPr>
      </a:lvl4pPr>
      <a:lvl5pPr marL="10142189" indent="-1126911" algn="l" defTabSz="4507640" rtl="0" eaLnBrk="1" latinLnBrk="0" hangingPunct="1">
        <a:spcBef>
          <a:spcPct val="20000"/>
        </a:spcBef>
        <a:buFont typeface="Arial" pitchFamily="34" charset="0"/>
        <a:buChar char="»"/>
        <a:defRPr sz="9900" kern="1200">
          <a:solidFill>
            <a:schemeClr val="tx1"/>
          </a:solidFill>
          <a:latin typeface="+mn-lt"/>
          <a:ea typeface="+mn-ea"/>
          <a:cs typeface="+mn-cs"/>
        </a:defRPr>
      </a:lvl5pPr>
      <a:lvl6pPr marL="12396010" indent="-1126911" algn="l" defTabSz="4507640" rtl="0" eaLnBrk="1" latinLnBrk="0" hangingPunct="1">
        <a:spcBef>
          <a:spcPct val="20000"/>
        </a:spcBef>
        <a:buFont typeface="Arial" pitchFamily="34" charset="0"/>
        <a:buChar char="•"/>
        <a:defRPr sz="9900" kern="1200">
          <a:solidFill>
            <a:schemeClr val="tx1"/>
          </a:solidFill>
          <a:latin typeface="+mn-lt"/>
          <a:ea typeface="+mn-ea"/>
          <a:cs typeface="+mn-cs"/>
        </a:defRPr>
      </a:lvl6pPr>
      <a:lvl7pPr marL="14649828" indent="-1126911" algn="l" defTabSz="4507640" rtl="0" eaLnBrk="1" latinLnBrk="0" hangingPunct="1">
        <a:spcBef>
          <a:spcPct val="20000"/>
        </a:spcBef>
        <a:buFont typeface="Arial" pitchFamily="34" charset="0"/>
        <a:buChar char="•"/>
        <a:defRPr sz="9900" kern="1200">
          <a:solidFill>
            <a:schemeClr val="tx1"/>
          </a:solidFill>
          <a:latin typeface="+mn-lt"/>
          <a:ea typeface="+mn-ea"/>
          <a:cs typeface="+mn-cs"/>
        </a:defRPr>
      </a:lvl7pPr>
      <a:lvl8pPr marL="16903649" indent="-1126911" algn="l" defTabSz="4507640" rtl="0" eaLnBrk="1" latinLnBrk="0" hangingPunct="1">
        <a:spcBef>
          <a:spcPct val="20000"/>
        </a:spcBef>
        <a:buFont typeface="Arial" pitchFamily="34" charset="0"/>
        <a:buChar char="•"/>
        <a:defRPr sz="9900" kern="1200">
          <a:solidFill>
            <a:schemeClr val="tx1"/>
          </a:solidFill>
          <a:latin typeface="+mn-lt"/>
          <a:ea typeface="+mn-ea"/>
          <a:cs typeface="+mn-cs"/>
        </a:defRPr>
      </a:lvl8pPr>
      <a:lvl9pPr marL="19157469" indent="-1126911" algn="l" defTabSz="4507640" rtl="0" eaLnBrk="1" latinLnBrk="0" hangingPunct="1">
        <a:spcBef>
          <a:spcPct val="20000"/>
        </a:spcBef>
        <a:buFont typeface="Arial" pitchFamily="34" charset="0"/>
        <a:buChar char="•"/>
        <a:defRPr sz="99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07640" rtl="0" eaLnBrk="1" latinLnBrk="0" hangingPunct="1">
        <a:defRPr sz="8900" kern="1200">
          <a:solidFill>
            <a:schemeClr val="tx1"/>
          </a:solidFill>
          <a:latin typeface="+mn-lt"/>
          <a:ea typeface="+mn-ea"/>
          <a:cs typeface="+mn-cs"/>
        </a:defRPr>
      </a:lvl1pPr>
      <a:lvl2pPr marL="2253821" algn="l" defTabSz="4507640" rtl="0" eaLnBrk="1" latinLnBrk="0" hangingPunct="1">
        <a:defRPr sz="8900" kern="1200">
          <a:solidFill>
            <a:schemeClr val="tx1"/>
          </a:solidFill>
          <a:latin typeface="+mn-lt"/>
          <a:ea typeface="+mn-ea"/>
          <a:cs typeface="+mn-cs"/>
        </a:defRPr>
      </a:lvl2pPr>
      <a:lvl3pPr marL="4507640" algn="l" defTabSz="4507640" rtl="0" eaLnBrk="1" latinLnBrk="0" hangingPunct="1">
        <a:defRPr sz="8900" kern="1200">
          <a:solidFill>
            <a:schemeClr val="tx1"/>
          </a:solidFill>
          <a:latin typeface="+mn-lt"/>
          <a:ea typeface="+mn-ea"/>
          <a:cs typeface="+mn-cs"/>
        </a:defRPr>
      </a:lvl3pPr>
      <a:lvl4pPr marL="6761459" algn="l" defTabSz="4507640" rtl="0" eaLnBrk="1" latinLnBrk="0" hangingPunct="1">
        <a:defRPr sz="8900" kern="1200">
          <a:solidFill>
            <a:schemeClr val="tx1"/>
          </a:solidFill>
          <a:latin typeface="+mn-lt"/>
          <a:ea typeface="+mn-ea"/>
          <a:cs typeface="+mn-cs"/>
        </a:defRPr>
      </a:lvl4pPr>
      <a:lvl5pPr marL="9015279" algn="l" defTabSz="4507640" rtl="0" eaLnBrk="1" latinLnBrk="0" hangingPunct="1">
        <a:defRPr sz="8900" kern="1200">
          <a:solidFill>
            <a:schemeClr val="tx1"/>
          </a:solidFill>
          <a:latin typeface="+mn-lt"/>
          <a:ea typeface="+mn-ea"/>
          <a:cs typeface="+mn-cs"/>
        </a:defRPr>
      </a:lvl5pPr>
      <a:lvl6pPr marL="11269100" algn="l" defTabSz="4507640" rtl="0" eaLnBrk="1" latinLnBrk="0" hangingPunct="1">
        <a:defRPr sz="8900" kern="1200">
          <a:solidFill>
            <a:schemeClr val="tx1"/>
          </a:solidFill>
          <a:latin typeface="+mn-lt"/>
          <a:ea typeface="+mn-ea"/>
          <a:cs typeface="+mn-cs"/>
        </a:defRPr>
      </a:lvl6pPr>
      <a:lvl7pPr marL="13522921" algn="l" defTabSz="4507640" rtl="0" eaLnBrk="1" latinLnBrk="0" hangingPunct="1">
        <a:defRPr sz="8900" kern="1200">
          <a:solidFill>
            <a:schemeClr val="tx1"/>
          </a:solidFill>
          <a:latin typeface="+mn-lt"/>
          <a:ea typeface="+mn-ea"/>
          <a:cs typeface="+mn-cs"/>
        </a:defRPr>
      </a:lvl7pPr>
      <a:lvl8pPr marL="15776740" algn="l" defTabSz="4507640" rtl="0" eaLnBrk="1" latinLnBrk="0" hangingPunct="1">
        <a:defRPr sz="8900" kern="1200">
          <a:solidFill>
            <a:schemeClr val="tx1"/>
          </a:solidFill>
          <a:latin typeface="+mn-lt"/>
          <a:ea typeface="+mn-ea"/>
          <a:cs typeface="+mn-cs"/>
        </a:defRPr>
      </a:lvl8pPr>
      <a:lvl9pPr marL="18030561" algn="l" defTabSz="4507640" rtl="0" eaLnBrk="1" latinLnBrk="0" hangingPunct="1">
        <a:defRPr sz="89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5"/>
          </p:nvPr>
        </p:nvSpPr>
        <p:spPr/>
      </p:sp>
      <p:sp>
        <p:nvSpPr>
          <p:cNvPr id="5" name="Picture Placeholder 4"/>
          <p:cNvSpPr>
            <a:spLocks noGrp="1"/>
          </p:cNvSpPr>
          <p:nvPr>
            <p:ph type="pic" sz="quarter" idx="18"/>
          </p:nvPr>
        </p:nvSpPr>
        <p:spPr/>
      </p:sp>
      <p:sp>
        <p:nvSpPr>
          <p:cNvPr id="6" name="Text Placeholder 5"/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2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2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2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28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29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3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9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9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0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7" name="Text Placeholder 16"/>
          <p:cNvSpPr>
            <a:spLocks noGrp="1"/>
          </p:cNvSpPr>
          <p:nvPr>
            <p:ph type="body" sz="quarter" idx="1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1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Text Placeholder 18"/>
          <p:cNvSpPr>
            <a:spLocks noGrp="1"/>
          </p:cNvSpPr>
          <p:nvPr>
            <p:ph type="body" sz="quarter" idx="119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0" name="Text Placeholder 19"/>
          <p:cNvSpPr>
            <a:spLocks noGrp="1"/>
          </p:cNvSpPr>
          <p:nvPr>
            <p:ph type="body" sz="quarter" idx="12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1" name="Text Placeholder 20"/>
          <p:cNvSpPr>
            <a:spLocks noGrp="1"/>
          </p:cNvSpPr>
          <p:nvPr>
            <p:ph type="body" sz="quarter" idx="12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2" name="Text Placeholder 21"/>
          <p:cNvSpPr>
            <a:spLocks noGrp="1"/>
          </p:cNvSpPr>
          <p:nvPr>
            <p:ph type="body" sz="quarter" idx="12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3" name="Text Placeholder 22"/>
          <p:cNvSpPr>
            <a:spLocks noGrp="1"/>
          </p:cNvSpPr>
          <p:nvPr>
            <p:ph type="body" sz="quarter" idx="12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4" name="Text Placeholder 23"/>
          <p:cNvSpPr>
            <a:spLocks noGrp="1"/>
          </p:cNvSpPr>
          <p:nvPr>
            <p:ph type="body" sz="quarter" idx="12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2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6" name="Picture Placeholder 25"/>
          <p:cNvSpPr>
            <a:spLocks noGrp="1"/>
          </p:cNvSpPr>
          <p:nvPr>
            <p:ph type="pic" sz="quarter" idx="115"/>
          </p:nvPr>
        </p:nvSpPr>
        <p:spPr/>
      </p:sp>
      <p:sp>
        <p:nvSpPr>
          <p:cNvPr id="27" name="Picture Placeholder 26"/>
          <p:cNvSpPr>
            <a:spLocks noGrp="1"/>
          </p:cNvSpPr>
          <p:nvPr>
            <p:ph type="pic" sz="quarter" idx="126"/>
          </p:nvPr>
        </p:nvSpPr>
        <p:spPr/>
      </p:sp>
      <p:sp>
        <p:nvSpPr>
          <p:cNvPr id="28" name="Picture Placeholder 27"/>
          <p:cNvSpPr>
            <a:spLocks noGrp="1"/>
          </p:cNvSpPr>
          <p:nvPr>
            <p:ph type="pic" sz="quarter" idx="127"/>
          </p:nvPr>
        </p:nvSpPr>
        <p:spPr/>
      </p:sp>
      <p:sp>
        <p:nvSpPr>
          <p:cNvPr id="29" name="Picture Placeholder 28"/>
          <p:cNvSpPr>
            <a:spLocks noGrp="1"/>
          </p:cNvSpPr>
          <p:nvPr>
            <p:ph type="pic" sz="quarter" idx="128"/>
          </p:nvPr>
        </p:nvSpPr>
        <p:spPr/>
      </p:sp>
      <p:sp>
        <p:nvSpPr>
          <p:cNvPr id="30" name="Picture Placeholder 29"/>
          <p:cNvSpPr>
            <a:spLocks noGrp="1"/>
          </p:cNvSpPr>
          <p:nvPr>
            <p:ph type="pic" sz="quarter" idx="129"/>
          </p:nvPr>
        </p:nvSpPr>
        <p:spPr/>
      </p:sp>
      <p:sp>
        <p:nvSpPr>
          <p:cNvPr id="31" name="Picture Placeholder 30"/>
          <p:cNvSpPr>
            <a:spLocks noGrp="1"/>
          </p:cNvSpPr>
          <p:nvPr>
            <p:ph type="pic" sz="quarter" idx="130"/>
          </p:nvPr>
        </p:nvSpPr>
        <p:spPr/>
      </p:sp>
      <p:sp>
        <p:nvSpPr>
          <p:cNvPr id="32" name="Picture Placeholder 31"/>
          <p:cNvSpPr>
            <a:spLocks noGrp="1"/>
          </p:cNvSpPr>
          <p:nvPr>
            <p:ph type="pic" sz="quarter" idx="131"/>
          </p:nvPr>
        </p:nvSpPr>
        <p:spPr/>
      </p:sp>
      <p:sp>
        <p:nvSpPr>
          <p:cNvPr id="33" name="Picture Placeholder 32"/>
          <p:cNvSpPr>
            <a:spLocks noGrp="1"/>
          </p:cNvSpPr>
          <p:nvPr>
            <p:ph type="pic" sz="quarter" idx="132"/>
          </p:nvPr>
        </p:nvSpPr>
        <p:spPr/>
      </p:sp>
      <p:sp>
        <p:nvSpPr>
          <p:cNvPr id="34" name="Picture Placeholder 33"/>
          <p:cNvSpPr>
            <a:spLocks noGrp="1"/>
          </p:cNvSpPr>
          <p:nvPr>
            <p:ph type="pic" sz="quarter" idx="133"/>
          </p:nvPr>
        </p:nvSpPr>
        <p:spPr/>
      </p:sp>
      <p:sp>
        <p:nvSpPr>
          <p:cNvPr id="35" name="Picture Placeholder 34"/>
          <p:cNvSpPr>
            <a:spLocks noGrp="1"/>
          </p:cNvSpPr>
          <p:nvPr>
            <p:ph type="pic" sz="quarter" idx="134"/>
          </p:nvPr>
        </p:nvSpPr>
        <p:spPr/>
      </p:sp>
      <p:sp>
        <p:nvSpPr>
          <p:cNvPr id="36" name="Picture Placeholder 35"/>
          <p:cNvSpPr>
            <a:spLocks noGrp="1"/>
          </p:cNvSpPr>
          <p:nvPr>
            <p:ph type="pic" sz="quarter" idx="135"/>
          </p:nvPr>
        </p:nvSpPr>
        <p:spPr/>
      </p:sp>
      <p:sp>
        <p:nvSpPr>
          <p:cNvPr id="37" name="Text Placeholder 36"/>
          <p:cNvSpPr>
            <a:spLocks noGrp="1"/>
          </p:cNvSpPr>
          <p:nvPr>
            <p:ph type="body" sz="quarter" idx="13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8" name="Text Placeholder 37"/>
          <p:cNvSpPr>
            <a:spLocks noGrp="1"/>
          </p:cNvSpPr>
          <p:nvPr>
            <p:ph type="body" sz="quarter" idx="13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9" name="Text Placeholder 38"/>
          <p:cNvSpPr>
            <a:spLocks noGrp="1"/>
          </p:cNvSpPr>
          <p:nvPr>
            <p:ph type="body" sz="quarter" idx="13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0" name="Text Placeholder 39"/>
          <p:cNvSpPr>
            <a:spLocks noGrp="1"/>
          </p:cNvSpPr>
          <p:nvPr>
            <p:ph type="body" sz="quarter" idx="139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1" name="Text Placeholder 40"/>
          <p:cNvSpPr>
            <a:spLocks noGrp="1"/>
          </p:cNvSpPr>
          <p:nvPr>
            <p:ph type="body" sz="quarter" idx="14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2" name="Text Placeholder 41"/>
          <p:cNvSpPr>
            <a:spLocks noGrp="1"/>
          </p:cNvSpPr>
          <p:nvPr>
            <p:ph type="body" sz="quarter" idx="14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3" name="Text Placeholder 42"/>
          <p:cNvSpPr>
            <a:spLocks noGrp="1"/>
          </p:cNvSpPr>
          <p:nvPr>
            <p:ph type="body" sz="quarter" idx="14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4" name="Text Placeholder 43"/>
          <p:cNvSpPr>
            <a:spLocks noGrp="1"/>
          </p:cNvSpPr>
          <p:nvPr>
            <p:ph type="body" sz="quarter" idx="14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5" name="Text Placeholder 44"/>
          <p:cNvSpPr>
            <a:spLocks noGrp="1"/>
          </p:cNvSpPr>
          <p:nvPr>
            <p:ph type="body" sz="quarter" idx="14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6" name="Text Placeholder 45"/>
          <p:cNvSpPr>
            <a:spLocks noGrp="1"/>
          </p:cNvSpPr>
          <p:nvPr>
            <p:ph type="body" sz="quarter" idx="14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7" name="Text Placeholder 46"/>
          <p:cNvSpPr>
            <a:spLocks noGrp="1"/>
          </p:cNvSpPr>
          <p:nvPr>
            <p:ph type="body" sz="quarter" idx="14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8" name="Text Placeholder 47"/>
          <p:cNvSpPr>
            <a:spLocks noGrp="1"/>
          </p:cNvSpPr>
          <p:nvPr>
            <p:ph type="body" sz="quarter" idx="14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9" name="Text Placeholder 48"/>
          <p:cNvSpPr>
            <a:spLocks noGrp="1"/>
          </p:cNvSpPr>
          <p:nvPr>
            <p:ph type="body" sz="quarter" idx="14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0" name="Text Placeholder 49"/>
          <p:cNvSpPr>
            <a:spLocks noGrp="1"/>
          </p:cNvSpPr>
          <p:nvPr>
            <p:ph type="body" sz="quarter" idx="149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1" name="Text Placeholder 50"/>
          <p:cNvSpPr>
            <a:spLocks noGrp="1"/>
          </p:cNvSpPr>
          <p:nvPr>
            <p:ph type="body" sz="quarter" idx="15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2" name="Text Placeholder 51"/>
          <p:cNvSpPr>
            <a:spLocks noGrp="1"/>
          </p:cNvSpPr>
          <p:nvPr>
            <p:ph type="body" sz="quarter" idx="15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3" name="Text Placeholder 52"/>
          <p:cNvSpPr>
            <a:spLocks noGrp="1"/>
          </p:cNvSpPr>
          <p:nvPr>
            <p:ph type="body" sz="quarter" idx="153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5783993"/>
      </p:ext>
    </p:extLst>
  </p:cSld>
  <p:clrMapOvr>
    <a:masterClrMapping/>
  </p:clrMapOvr>
</p:sld>
</file>

<file path=ppt/theme/theme1.xml><?xml version="1.0" encoding="utf-8"?>
<a:theme xmlns:a="http://schemas.openxmlformats.org/drawingml/2006/main" name="PosterPresentations.com-91CMx122CM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lassic - Wide Center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PosterPresentations.com-91CMx122CM</Template>
  <TotalTime>29</TotalTime>
  <Words>0</Words>
  <Application>Microsoft Office PowerPoint</Application>
  <PresentationFormat>Custom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Trebuchet MS</vt:lpstr>
      <vt:lpstr>PosterPresentations.com-91CMx122CM</vt:lpstr>
      <vt:lpstr>Classic - Wide Center</vt:lpstr>
      <vt:lpstr>PowerPoint Presentation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CanterburyMedia</dc:creator>
  <dc:description>This template is the property of PosterPresentations.com. Call us if you need help with this poster template._x000d_
1-866-649-3004           _x000d_
 (c)PosterPresentations.com</dc:description>
  <cp:lastModifiedBy>Davina Evans</cp:lastModifiedBy>
  <cp:revision>5</cp:revision>
  <dcterms:created xsi:type="dcterms:W3CDTF">2012-02-10T00:16:25Z</dcterms:created>
  <dcterms:modified xsi:type="dcterms:W3CDTF">2020-11-11T10:06:25Z</dcterms:modified>
</cp:coreProperties>
</file>