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69" r:id="rId6"/>
    <p:sldId id="270" r:id="rId7"/>
    <p:sldId id="271" r:id="rId8"/>
    <p:sldId id="267" r:id="rId9"/>
    <p:sldId id="268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B92DC2-4E97-4052-A958-80DE47B6DA48}" v="1" dt="2020-10-07T12:27:47.1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 Bashford" userId="5fd3d9a1-443c-4717-9608-098946ca22e0" providerId="ADAL" clId="{71B92DC2-4E97-4052-A958-80DE47B6DA48}"/>
    <pc:docChg chg="custSel delSld modSld">
      <pc:chgData name="Tim Bashford" userId="5fd3d9a1-443c-4717-9608-098946ca22e0" providerId="ADAL" clId="{71B92DC2-4E97-4052-A958-80DE47B6DA48}" dt="2020-10-08T09:47:42.085" v="648" actId="20577"/>
      <pc:docMkLst>
        <pc:docMk/>
      </pc:docMkLst>
      <pc:sldChg chg="modSp">
        <pc:chgData name="Tim Bashford" userId="5fd3d9a1-443c-4717-9608-098946ca22e0" providerId="ADAL" clId="{71B92DC2-4E97-4052-A958-80DE47B6DA48}" dt="2020-10-07T12:27:47.149" v="0"/>
        <pc:sldMkLst>
          <pc:docMk/>
          <pc:sldMk cId="2366654934" sldId="256"/>
        </pc:sldMkLst>
        <pc:spChg chg="mod">
          <ac:chgData name="Tim Bashford" userId="5fd3d9a1-443c-4717-9608-098946ca22e0" providerId="ADAL" clId="{71B92DC2-4E97-4052-A958-80DE47B6DA48}" dt="2020-10-07T12:27:47.149" v="0"/>
          <ac:spMkLst>
            <pc:docMk/>
            <pc:sldMk cId="2366654934" sldId="256"/>
            <ac:spMk id="2" creationId="{00000000-0000-0000-0000-000000000000}"/>
          </ac:spMkLst>
        </pc:spChg>
        <pc:spChg chg="mod">
          <ac:chgData name="Tim Bashford" userId="5fd3d9a1-443c-4717-9608-098946ca22e0" providerId="ADAL" clId="{71B92DC2-4E97-4052-A958-80DE47B6DA48}" dt="2020-10-07T12:27:47.149" v="0"/>
          <ac:spMkLst>
            <pc:docMk/>
            <pc:sldMk cId="2366654934" sldId="256"/>
            <ac:spMk id="3" creationId="{00000000-0000-0000-0000-000000000000}"/>
          </ac:spMkLst>
        </pc:spChg>
      </pc:sldChg>
      <pc:sldChg chg="modSp mod">
        <pc:chgData name="Tim Bashford" userId="5fd3d9a1-443c-4717-9608-098946ca22e0" providerId="ADAL" clId="{71B92DC2-4E97-4052-A958-80DE47B6DA48}" dt="2020-10-08T08:53:37.303" v="125" actId="255"/>
        <pc:sldMkLst>
          <pc:docMk/>
          <pc:sldMk cId="1397705688" sldId="258"/>
        </pc:sldMkLst>
        <pc:spChg chg="mod">
          <ac:chgData name="Tim Bashford" userId="5fd3d9a1-443c-4717-9608-098946ca22e0" providerId="ADAL" clId="{71B92DC2-4E97-4052-A958-80DE47B6DA48}" dt="2020-10-08T08:53:37.303" v="125" actId="255"/>
          <ac:spMkLst>
            <pc:docMk/>
            <pc:sldMk cId="1397705688" sldId="258"/>
            <ac:spMk id="12290" creationId="{00000000-0000-0000-0000-000000000000}"/>
          </ac:spMkLst>
        </pc:spChg>
      </pc:sldChg>
      <pc:sldChg chg="modSp mod">
        <pc:chgData name="Tim Bashford" userId="5fd3d9a1-443c-4717-9608-098946ca22e0" providerId="ADAL" clId="{71B92DC2-4E97-4052-A958-80DE47B6DA48}" dt="2020-10-08T08:54:52.099" v="303" actId="20577"/>
        <pc:sldMkLst>
          <pc:docMk/>
          <pc:sldMk cId="1879448774" sldId="259"/>
        </pc:sldMkLst>
        <pc:spChg chg="mod">
          <ac:chgData name="Tim Bashford" userId="5fd3d9a1-443c-4717-9608-098946ca22e0" providerId="ADAL" clId="{71B92DC2-4E97-4052-A958-80DE47B6DA48}" dt="2020-10-08T08:54:52.099" v="303" actId="20577"/>
          <ac:spMkLst>
            <pc:docMk/>
            <pc:sldMk cId="1879448774" sldId="259"/>
            <ac:spMk id="13313" creationId="{00000000-0000-0000-0000-000000000000}"/>
          </ac:spMkLst>
        </pc:spChg>
      </pc:sldChg>
      <pc:sldChg chg="modSp mod">
        <pc:chgData name="Tim Bashford" userId="5fd3d9a1-443c-4717-9608-098946ca22e0" providerId="ADAL" clId="{71B92DC2-4E97-4052-A958-80DE47B6DA48}" dt="2020-10-08T08:58:47.177" v="641" actId="20577"/>
        <pc:sldMkLst>
          <pc:docMk/>
          <pc:sldMk cId="2652037762" sldId="260"/>
        </pc:sldMkLst>
        <pc:spChg chg="mod">
          <ac:chgData name="Tim Bashford" userId="5fd3d9a1-443c-4717-9608-098946ca22e0" providerId="ADAL" clId="{71B92DC2-4E97-4052-A958-80DE47B6DA48}" dt="2020-10-08T08:58:47.177" v="641" actId="20577"/>
          <ac:spMkLst>
            <pc:docMk/>
            <pc:sldMk cId="2652037762" sldId="260"/>
            <ac:spMk id="14338" creationId="{00000000-0000-0000-0000-000000000000}"/>
          </ac:spMkLst>
        </pc:spChg>
      </pc:sldChg>
      <pc:sldChg chg="del">
        <pc:chgData name="Tim Bashford" userId="5fd3d9a1-443c-4717-9608-098946ca22e0" providerId="ADAL" clId="{71B92DC2-4E97-4052-A958-80DE47B6DA48}" dt="2020-10-08T08:59:04.460" v="642" actId="47"/>
        <pc:sldMkLst>
          <pc:docMk/>
          <pc:sldMk cId="3247463398" sldId="261"/>
        </pc:sldMkLst>
      </pc:sldChg>
      <pc:sldChg chg="del">
        <pc:chgData name="Tim Bashford" userId="5fd3d9a1-443c-4717-9608-098946ca22e0" providerId="ADAL" clId="{71B92DC2-4E97-4052-A958-80DE47B6DA48}" dt="2020-10-08T08:59:05.611" v="643" actId="47"/>
        <pc:sldMkLst>
          <pc:docMk/>
          <pc:sldMk cId="121470447" sldId="262"/>
        </pc:sldMkLst>
      </pc:sldChg>
      <pc:sldChg chg="del">
        <pc:chgData name="Tim Bashford" userId="5fd3d9a1-443c-4717-9608-098946ca22e0" providerId="ADAL" clId="{71B92DC2-4E97-4052-A958-80DE47B6DA48}" dt="2020-10-08T09:04:02.724" v="644" actId="47"/>
        <pc:sldMkLst>
          <pc:docMk/>
          <pc:sldMk cId="2305311512" sldId="263"/>
        </pc:sldMkLst>
      </pc:sldChg>
      <pc:sldChg chg="del">
        <pc:chgData name="Tim Bashford" userId="5fd3d9a1-443c-4717-9608-098946ca22e0" providerId="ADAL" clId="{71B92DC2-4E97-4052-A958-80DE47B6DA48}" dt="2020-10-08T09:04:02.724" v="644" actId="47"/>
        <pc:sldMkLst>
          <pc:docMk/>
          <pc:sldMk cId="795923351" sldId="264"/>
        </pc:sldMkLst>
      </pc:sldChg>
      <pc:sldChg chg="del">
        <pc:chgData name="Tim Bashford" userId="5fd3d9a1-443c-4717-9608-098946ca22e0" providerId="ADAL" clId="{71B92DC2-4E97-4052-A958-80DE47B6DA48}" dt="2020-10-08T09:04:02.724" v="644" actId="47"/>
        <pc:sldMkLst>
          <pc:docMk/>
          <pc:sldMk cId="1084496843" sldId="265"/>
        </pc:sldMkLst>
      </pc:sldChg>
      <pc:sldChg chg="modSp">
        <pc:chgData name="Tim Bashford" userId="5fd3d9a1-443c-4717-9608-098946ca22e0" providerId="ADAL" clId="{71B92DC2-4E97-4052-A958-80DE47B6DA48}" dt="2020-10-07T12:27:47.149" v="0"/>
        <pc:sldMkLst>
          <pc:docMk/>
          <pc:sldMk cId="1965829205" sldId="267"/>
        </pc:sldMkLst>
        <pc:spChg chg="mod">
          <ac:chgData name="Tim Bashford" userId="5fd3d9a1-443c-4717-9608-098946ca22e0" providerId="ADAL" clId="{71B92DC2-4E97-4052-A958-80DE47B6DA48}" dt="2020-10-07T12:27:47.149" v="0"/>
          <ac:spMkLst>
            <pc:docMk/>
            <pc:sldMk cId="1965829205" sldId="267"/>
            <ac:spMk id="2" creationId="{00000000-0000-0000-0000-000000000000}"/>
          </ac:spMkLst>
        </pc:spChg>
        <pc:spChg chg="mod">
          <ac:chgData name="Tim Bashford" userId="5fd3d9a1-443c-4717-9608-098946ca22e0" providerId="ADAL" clId="{71B92DC2-4E97-4052-A958-80DE47B6DA48}" dt="2020-10-07T12:27:47.149" v="0"/>
          <ac:spMkLst>
            <pc:docMk/>
            <pc:sldMk cId="1965829205" sldId="267"/>
            <ac:spMk id="3" creationId="{00000000-0000-0000-0000-000000000000}"/>
          </ac:spMkLst>
        </pc:spChg>
      </pc:sldChg>
      <pc:sldChg chg="modSp mod">
        <pc:chgData name="Tim Bashford" userId="5fd3d9a1-443c-4717-9608-098946ca22e0" providerId="ADAL" clId="{71B92DC2-4E97-4052-A958-80DE47B6DA48}" dt="2020-10-08T09:47:42.085" v="648" actId="20577"/>
        <pc:sldMkLst>
          <pc:docMk/>
          <pc:sldMk cId="3306856848" sldId="268"/>
        </pc:sldMkLst>
        <pc:spChg chg="mod">
          <ac:chgData name="Tim Bashford" userId="5fd3d9a1-443c-4717-9608-098946ca22e0" providerId="ADAL" clId="{71B92DC2-4E97-4052-A958-80DE47B6DA48}" dt="2020-10-07T12:27:47.149" v="0"/>
          <ac:spMkLst>
            <pc:docMk/>
            <pc:sldMk cId="3306856848" sldId="268"/>
            <ac:spMk id="2" creationId="{00000000-0000-0000-0000-000000000000}"/>
          </ac:spMkLst>
        </pc:spChg>
        <pc:spChg chg="mod">
          <ac:chgData name="Tim Bashford" userId="5fd3d9a1-443c-4717-9608-098946ca22e0" providerId="ADAL" clId="{71B92DC2-4E97-4052-A958-80DE47B6DA48}" dt="2020-10-08T09:47:42.085" v="648" actId="20577"/>
          <ac:spMkLst>
            <pc:docMk/>
            <pc:sldMk cId="3306856848" sldId="268"/>
            <ac:spMk id="3" creationId="{00000000-0000-0000-0000-000000000000}"/>
          </ac:spMkLst>
        </pc:spChg>
      </pc:sldChg>
      <pc:sldChg chg="modSp">
        <pc:chgData name="Tim Bashford" userId="5fd3d9a1-443c-4717-9608-098946ca22e0" providerId="ADAL" clId="{71B92DC2-4E97-4052-A958-80DE47B6DA48}" dt="2020-10-07T12:27:47.149" v="0"/>
        <pc:sldMkLst>
          <pc:docMk/>
          <pc:sldMk cId="260972443" sldId="269"/>
        </pc:sldMkLst>
        <pc:spChg chg="mod">
          <ac:chgData name="Tim Bashford" userId="5fd3d9a1-443c-4717-9608-098946ca22e0" providerId="ADAL" clId="{71B92DC2-4E97-4052-A958-80DE47B6DA48}" dt="2020-10-07T12:27:47.149" v="0"/>
          <ac:spMkLst>
            <pc:docMk/>
            <pc:sldMk cId="260972443" sldId="269"/>
            <ac:spMk id="2" creationId="{00000000-0000-0000-0000-000000000000}"/>
          </ac:spMkLst>
        </pc:spChg>
        <pc:spChg chg="mod">
          <ac:chgData name="Tim Bashford" userId="5fd3d9a1-443c-4717-9608-098946ca22e0" providerId="ADAL" clId="{71B92DC2-4E97-4052-A958-80DE47B6DA48}" dt="2020-10-07T12:27:47.149" v="0"/>
          <ac:spMkLst>
            <pc:docMk/>
            <pc:sldMk cId="260972443" sldId="269"/>
            <ac:spMk id="3" creationId="{00000000-0000-0000-0000-000000000000}"/>
          </ac:spMkLst>
        </pc:spChg>
      </pc:sldChg>
      <pc:sldChg chg="modSp">
        <pc:chgData name="Tim Bashford" userId="5fd3d9a1-443c-4717-9608-098946ca22e0" providerId="ADAL" clId="{71B92DC2-4E97-4052-A958-80DE47B6DA48}" dt="2020-10-07T12:27:47.149" v="0"/>
        <pc:sldMkLst>
          <pc:docMk/>
          <pc:sldMk cId="1736250958" sldId="270"/>
        </pc:sldMkLst>
        <pc:spChg chg="mod">
          <ac:chgData name="Tim Bashford" userId="5fd3d9a1-443c-4717-9608-098946ca22e0" providerId="ADAL" clId="{71B92DC2-4E97-4052-A958-80DE47B6DA48}" dt="2020-10-07T12:27:47.149" v="0"/>
          <ac:spMkLst>
            <pc:docMk/>
            <pc:sldMk cId="1736250958" sldId="270"/>
            <ac:spMk id="2" creationId="{00000000-0000-0000-0000-000000000000}"/>
          </ac:spMkLst>
        </pc:spChg>
        <pc:spChg chg="mod">
          <ac:chgData name="Tim Bashford" userId="5fd3d9a1-443c-4717-9608-098946ca22e0" providerId="ADAL" clId="{71B92DC2-4E97-4052-A958-80DE47B6DA48}" dt="2020-10-07T12:27:47.149" v="0"/>
          <ac:spMkLst>
            <pc:docMk/>
            <pc:sldMk cId="1736250958" sldId="270"/>
            <ac:spMk id="3" creationId="{00000000-0000-0000-0000-000000000000}"/>
          </ac:spMkLst>
        </pc:spChg>
      </pc:sldChg>
      <pc:sldChg chg="modSp">
        <pc:chgData name="Tim Bashford" userId="5fd3d9a1-443c-4717-9608-098946ca22e0" providerId="ADAL" clId="{71B92DC2-4E97-4052-A958-80DE47B6DA48}" dt="2020-10-07T12:27:47.149" v="0"/>
        <pc:sldMkLst>
          <pc:docMk/>
          <pc:sldMk cId="2727355941" sldId="271"/>
        </pc:sldMkLst>
        <pc:spChg chg="mod">
          <ac:chgData name="Tim Bashford" userId="5fd3d9a1-443c-4717-9608-098946ca22e0" providerId="ADAL" clId="{71B92DC2-4E97-4052-A958-80DE47B6DA48}" dt="2020-10-07T12:27:47.149" v="0"/>
          <ac:spMkLst>
            <pc:docMk/>
            <pc:sldMk cId="2727355941" sldId="271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185FB-2421-4045-B057-12D9C62C6B10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CCACA0-A52B-4EC0-8180-BC6B28B94A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249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9pPr>
          </a:lstStyle>
          <a:p>
            <a:pPr eaLnBrk="1"/>
            <a:fld id="{016A8B74-87C1-46BC-A47F-F56E7C58950C}" type="slidenum">
              <a:rPr lang="en-GB" altLang="en-US" smtClean="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rPr>
              <a:pPr eaLnBrk="1"/>
              <a:t>2</a:t>
            </a:fld>
            <a:endParaRPr lang="en-GB" altLang="en-US">
              <a:solidFill>
                <a:srgbClr val="000000"/>
              </a:solidFill>
              <a:latin typeface="Times New Roman" pitchFamily="16" charset="0"/>
              <a:ea typeface="DejaVu Sans" charset="0"/>
              <a:cs typeface="DejaVu Sans" charset="0"/>
            </a:endParaRPr>
          </a:p>
        </p:txBody>
      </p:sp>
      <p:sp>
        <p:nvSpPr>
          <p:cNvPr id="573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8" name="Text Box 2"/>
          <p:cNvSpPr txBox="1">
            <a:spLocks noChangeArrowheads="1"/>
          </p:cNvSpPr>
          <p:nvPr/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>
              <a:ea typeface="WenQuanYi Zen Hei Sharp" charset="0"/>
              <a:cs typeface="WenQuanYi Zen Hei Sharp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9pPr>
          </a:lstStyle>
          <a:p>
            <a:pPr eaLnBrk="1"/>
            <a:fld id="{00AAE2E4-A155-4A34-A2E0-945EA7B0D0AE}" type="slidenum">
              <a:rPr lang="en-GB" altLang="en-US" smtClean="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rPr>
              <a:pPr eaLnBrk="1"/>
              <a:t>3</a:t>
            </a:fld>
            <a:endParaRPr lang="en-GB" altLang="en-US">
              <a:solidFill>
                <a:srgbClr val="000000"/>
              </a:solidFill>
              <a:latin typeface="Times New Roman" pitchFamily="16" charset="0"/>
              <a:ea typeface="DejaVu Sans" charset="0"/>
              <a:cs typeface="DejaVu Sans" charset="0"/>
            </a:endParaRPr>
          </a:p>
        </p:txBody>
      </p:sp>
      <p:sp>
        <p:nvSpPr>
          <p:cNvPr id="583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2" name="Text Box 2"/>
          <p:cNvSpPr txBox="1">
            <a:spLocks noChangeArrowheads="1"/>
          </p:cNvSpPr>
          <p:nvPr/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>
              <a:ea typeface="WenQuanYi Zen Hei Sharp" charset="0"/>
              <a:cs typeface="WenQuanYi Zen Hei Sharp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9pPr>
          </a:lstStyle>
          <a:p>
            <a:pPr eaLnBrk="1"/>
            <a:fld id="{2A378864-0B48-4B4C-B35E-45C6F958FA91}" type="slidenum">
              <a:rPr lang="en-GB" altLang="en-US" smtClean="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rPr>
              <a:pPr eaLnBrk="1"/>
              <a:t>4</a:t>
            </a:fld>
            <a:endParaRPr lang="en-GB" altLang="en-US">
              <a:solidFill>
                <a:srgbClr val="000000"/>
              </a:solidFill>
              <a:latin typeface="Times New Roman" pitchFamily="16" charset="0"/>
              <a:ea typeface="DejaVu Sans" charset="0"/>
              <a:cs typeface="DejaVu Sans" charset="0"/>
            </a:endParaRPr>
          </a:p>
        </p:txBody>
      </p:sp>
      <p:sp>
        <p:nvSpPr>
          <p:cNvPr id="593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6" name="Text Box 2"/>
          <p:cNvSpPr txBox="1">
            <a:spLocks noChangeArrowheads="1"/>
          </p:cNvSpPr>
          <p:nvPr/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>
              <a:ea typeface="WenQuanYi Zen Hei Sharp" charset="0"/>
              <a:cs typeface="WenQuanYi Zen Hei Sharp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068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070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573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217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838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308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907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57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007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196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4135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0337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62944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8831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9014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020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3D4FE5-B847-4178-9C9B-2B5510B50F2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847D2E8-B418-4574-9685-CBD6C2715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961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Iteration Recap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Tim Bashford</a:t>
            </a:r>
          </a:p>
        </p:txBody>
      </p:sp>
    </p:spTree>
    <p:extLst>
      <p:ext uri="{BB962C8B-B14F-4D97-AF65-F5344CB8AC3E}">
        <p14:creationId xmlns:p14="http://schemas.microsoft.com/office/powerpoint/2010/main" val="2366654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685440" y="609185"/>
            <a:ext cx="777168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n-GB" altLang="en-US" sz="4000">
                <a:solidFill>
                  <a:srgbClr val="000000"/>
                </a:solidFill>
              </a:rPr>
              <a:t>Introduction</a:t>
            </a:r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685440" y="1981648"/>
            <a:ext cx="7771680" cy="41145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pPr marL="303845" indent="-303845">
              <a:lnSpc>
                <a:spcPct val="90000"/>
              </a:lnSpc>
              <a:spcBef>
                <a:spcPts val="544"/>
              </a:spcBef>
              <a:buFont typeface="Times New Roman" pitchFamily="16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Iteration is the final element of structural programming</a:t>
            </a:r>
          </a:p>
          <a:p>
            <a:pPr marL="309605" indent="-303845">
              <a:lnSpc>
                <a:spcPct val="90000"/>
              </a:lnSpc>
              <a:spcBef>
                <a:spcPts val="544"/>
              </a:spcBef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endParaRPr lang="en-GB" dirty="0">
              <a:solidFill>
                <a:srgbClr val="000000"/>
              </a:solidFill>
            </a:endParaRPr>
          </a:p>
          <a:p>
            <a:pPr marL="303845" indent="-303845">
              <a:lnSpc>
                <a:spcPct val="90000"/>
              </a:lnSpc>
              <a:spcBef>
                <a:spcPts val="544"/>
              </a:spcBef>
              <a:buFont typeface="Times New Roman" pitchFamily="16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As its name suggests it is a construct for repeating things</a:t>
            </a:r>
          </a:p>
          <a:p>
            <a:pPr marL="309605" indent="-303845">
              <a:lnSpc>
                <a:spcPct val="90000"/>
              </a:lnSpc>
              <a:spcBef>
                <a:spcPts val="544"/>
              </a:spcBef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endParaRPr lang="en-GB" dirty="0">
              <a:solidFill>
                <a:srgbClr val="000000"/>
              </a:solidFill>
            </a:endParaRPr>
          </a:p>
          <a:p>
            <a:pPr marL="303845" indent="-303845">
              <a:lnSpc>
                <a:spcPct val="90000"/>
              </a:lnSpc>
              <a:spcBef>
                <a:spcPts val="544"/>
              </a:spcBef>
              <a:buFont typeface="Times New Roman" pitchFamily="16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Re-using portions of code (by jumping back) was important in unstructured code </a:t>
            </a:r>
          </a:p>
          <a:p>
            <a:pPr marL="666730" lvl="1" indent="-252004">
              <a:lnSpc>
                <a:spcPct val="90000"/>
              </a:lnSpc>
              <a:spcBef>
                <a:spcPts val="454"/>
              </a:spcBef>
              <a:buFont typeface="Times New Roman" pitchFamily="16" charset="0"/>
              <a:buChar char="–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Reduce development effort</a:t>
            </a:r>
          </a:p>
          <a:p>
            <a:pPr marL="666730" lvl="1" indent="-252004">
              <a:lnSpc>
                <a:spcPct val="90000"/>
              </a:lnSpc>
              <a:spcBef>
                <a:spcPts val="454"/>
              </a:spcBef>
              <a:buFont typeface="Times New Roman" pitchFamily="16" charset="0"/>
              <a:buChar char="–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Re-use debugged code</a:t>
            </a:r>
          </a:p>
          <a:p>
            <a:pPr marL="666730" lvl="1" indent="-252004">
              <a:lnSpc>
                <a:spcPct val="90000"/>
              </a:lnSpc>
              <a:spcBef>
                <a:spcPts val="454"/>
              </a:spcBef>
              <a:buFont typeface="Times New Roman" pitchFamily="16" charset="0"/>
              <a:buChar char="–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Coping with unknown limits</a:t>
            </a:r>
          </a:p>
          <a:p>
            <a:pPr lvl="2">
              <a:lnSpc>
                <a:spcPct val="90000"/>
              </a:lnSpc>
              <a:spcBef>
                <a:spcPts val="408"/>
              </a:spcBef>
              <a:buFont typeface="Times New Roman" pitchFamily="16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Keep looping until we run out of things to process</a:t>
            </a:r>
          </a:p>
          <a:p>
            <a:pPr marL="666730" lvl="1" indent="-252004">
              <a:lnSpc>
                <a:spcPct val="90000"/>
              </a:lnSpc>
              <a:spcBef>
                <a:spcPts val="454"/>
              </a:spcBef>
              <a:buFont typeface="Times New Roman" pitchFamily="16" charset="0"/>
              <a:buChar char="–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Real-time operations </a:t>
            </a:r>
          </a:p>
          <a:p>
            <a:pPr lvl="2">
              <a:lnSpc>
                <a:spcPct val="90000"/>
              </a:lnSpc>
              <a:spcBef>
                <a:spcPts val="408"/>
              </a:spcBef>
              <a:buFont typeface="Times New Roman" pitchFamily="16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Keep looping while/until an event happens</a:t>
            </a:r>
          </a:p>
        </p:txBody>
      </p:sp>
    </p:spTree>
    <p:extLst>
      <p:ext uri="{BB962C8B-B14F-4D97-AF65-F5344CB8AC3E}">
        <p14:creationId xmlns:p14="http://schemas.microsoft.com/office/powerpoint/2010/main" val="13977056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685440" y="1980208"/>
            <a:ext cx="7771680" cy="404108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pPr marL="342900" indent="-342900">
              <a:lnSpc>
                <a:spcPct val="90000"/>
              </a:lnSpc>
              <a:spcBef>
                <a:spcPts val="54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Most commonly in Python, this takes the form of a leading condition (while) loop</a:t>
            </a:r>
          </a:p>
          <a:p>
            <a:pPr marL="742950" lvl="1" indent="-285750">
              <a:lnSpc>
                <a:spcPct val="90000"/>
              </a:lnSpc>
              <a:spcBef>
                <a:spcPts val="54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Condition : True/False do we loop or not</a:t>
            </a:r>
          </a:p>
          <a:p>
            <a:pPr marL="1200150" lvl="2" indent="-285750">
              <a:lnSpc>
                <a:spcPct val="90000"/>
              </a:lnSpc>
              <a:spcBef>
                <a:spcPts val="54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Identical to the conditions found in selection</a:t>
            </a:r>
          </a:p>
          <a:p>
            <a:pPr marL="742950" lvl="1" indent="-285750">
              <a:lnSpc>
                <a:spcPct val="90000"/>
              </a:lnSpc>
              <a:spcBef>
                <a:spcPts val="54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The question is asked before we do any of the operations associated with the loop</a:t>
            </a:r>
          </a:p>
          <a:p>
            <a:pPr marL="742950" lvl="1" indent="-285750">
              <a:lnSpc>
                <a:spcPct val="90000"/>
              </a:lnSpc>
              <a:spcBef>
                <a:spcPts val="54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There is no else clause.</a:t>
            </a:r>
          </a:p>
          <a:p>
            <a:pPr marL="285750" indent="-285750">
              <a:lnSpc>
                <a:spcPct val="90000"/>
              </a:lnSpc>
              <a:spcBef>
                <a:spcPts val="54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There’s also a post condition loop (do… while) which you may have learned about last year – this doesn’t exist in Python (or truthfully get used much on other languages).</a:t>
            </a:r>
          </a:p>
          <a:p>
            <a:pPr marL="285750" indent="-285750">
              <a:lnSpc>
                <a:spcPct val="90000"/>
              </a:lnSpc>
              <a:spcBef>
                <a:spcPts val="54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685440" y="609185"/>
            <a:ext cx="777168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WenQuanYi Zen Hei Sharp" charset="0"/>
                <a:cs typeface="WenQuanYi Zen Hei Sharp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n-GB" altLang="en-US" sz="4000">
                <a:solidFill>
                  <a:srgbClr val="000000"/>
                </a:solidFill>
              </a:rPr>
              <a:t>Iteration Structures</a:t>
            </a:r>
          </a:p>
        </p:txBody>
      </p:sp>
    </p:spTree>
    <p:extLst>
      <p:ext uri="{BB962C8B-B14F-4D97-AF65-F5344CB8AC3E}">
        <p14:creationId xmlns:p14="http://schemas.microsoft.com/office/powerpoint/2010/main" val="18794487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/>
          <p:cNvSpPr txBox="1">
            <a:spLocks noChangeArrowheads="1"/>
          </p:cNvSpPr>
          <p:nvPr/>
        </p:nvSpPr>
        <p:spPr bwMode="auto">
          <a:xfrm>
            <a:off x="685440" y="607744"/>
            <a:ext cx="7771680" cy="1237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45" tIns="41473" rIns="82945" bIns="41473" anchor="ctr"/>
          <a:lstStyle/>
          <a:p>
            <a:endParaRPr lang="en-US" altLang="en-US"/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685440" y="1981648"/>
            <a:ext cx="7771680" cy="41145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pPr marL="285750" indent="-285750">
              <a:lnSpc>
                <a:spcPct val="90000"/>
              </a:lnSpc>
              <a:spcBef>
                <a:spcPts val="54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A second construct exists in a number of languages (not all) which is derived from the leading condition loop – the for loop.</a:t>
            </a:r>
          </a:p>
          <a:p>
            <a:pPr marL="285750" indent="-285750">
              <a:lnSpc>
                <a:spcPct val="90000"/>
              </a:lnSpc>
              <a:spcBef>
                <a:spcPts val="54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This is often loosely termed a counted loop</a:t>
            </a:r>
          </a:p>
          <a:p>
            <a:pPr marL="742950" lvl="1" indent="-285750">
              <a:lnSpc>
                <a:spcPct val="90000"/>
              </a:lnSpc>
              <a:spcBef>
                <a:spcPts val="54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This loop has a counter which it checks as its pre-loop condition</a:t>
            </a:r>
          </a:p>
          <a:p>
            <a:pPr marL="742950" lvl="1" indent="-285750">
              <a:lnSpc>
                <a:spcPct val="90000"/>
              </a:lnSpc>
              <a:spcBef>
                <a:spcPts val="54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The construct is responsible for initiating and updating the count variable (or variables)</a:t>
            </a:r>
          </a:p>
          <a:p>
            <a:pPr marL="285750" indent="-285750">
              <a:lnSpc>
                <a:spcPct val="90000"/>
              </a:lnSpc>
              <a:spcBef>
                <a:spcPts val="45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This is not part of structure programming but included in a number of languages as the process of writing a counted loop is such a common one!</a:t>
            </a:r>
          </a:p>
          <a:p>
            <a:pPr marL="285750" indent="-285750">
              <a:lnSpc>
                <a:spcPct val="90000"/>
              </a:lnSpc>
              <a:spcBef>
                <a:spcPts val="454"/>
              </a:spcBef>
              <a:buFont typeface="Arial" panose="020B0604020202020204" pitchFamily="34" charset="0"/>
              <a:buChar char="•"/>
              <a:tabLst>
                <a:tab pos="303845" algn="l"/>
                <a:tab pos="709931" algn="l"/>
                <a:tab pos="1117456" algn="l"/>
                <a:tab pos="1524983" algn="l"/>
                <a:tab pos="1932509" algn="l"/>
                <a:tab pos="2340035" algn="l"/>
                <a:tab pos="2747561" algn="l"/>
                <a:tab pos="3155087" algn="l"/>
                <a:tab pos="3562613" algn="l"/>
                <a:tab pos="3970139" algn="l"/>
                <a:tab pos="4377665" algn="l"/>
                <a:tab pos="4785191" algn="l"/>
                <a:tab pos="5192717" algn="l"/>
                <a:tab pos="5600243" algn="l"/>
                <a:tab pos="6007769" algn="l"/>
                <a:tab pos="6415295" algn="l"/>
                <a:tab pos="6822821" algn="l"/>
                <a:tab pos="7230347" algn="l"/>
                <a:tab pos="7637873" algn="l"/>
                <a:tab pos="8045399" algn="l"/>
                <a:tab pos="8452925" algn="l"/>
              </a:tabLst>
              <a:defRPr/>
            </a:pPr>
            <a:r>
              <a:rPr lang="en-GB" dirty="0">
                <a:solidFill>
                  <a:srgbClr val="000000"/>
                </a:solidFill>
              </a:rPr>
              <a:t>There is a “for” construct in Python, but this is used for something you almost certainly haven’t seen yet – iterators. Generic looping across different kinds of data. We’ll look at these next week, but will forget about them for today.</a:t>
            </a:r>
          </a:p>
        </p:txBody>
      </p:sp>
    </p:spTree>
    <p:extLst>
      <p:ext uri="{BB962C8B-B14F-4D97-AF65-F5344CB8AC3E}">
        <p14:creationId xmlns:p14="http://schemas.microsoft.com/office/powerpoint/2010/main" val="26520377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Loops in Python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Uses an identical style of condition to an if statement.</a:t>
            </a:r>
          </a:p>
          <a:p>
            <a:pPr lvl="1"/>
            <a:r>
              <a:rPr lang="en-GB" dirty="0"/>
              <a:t>Will keep iterating until that condition is met.</a:t>
            </a:r>
          </a:p>
          <a:p>
            <a:r>
              <a:rPr lang="en-GB" dirty="0"/>
              <a:t>Uses the keyword “while”.</a:t>
            </a:r>
          </a:p>
          <a:p>
            <a:pPr marL="0" indent="0">
              <a:buNone/>
            </a:pPr>
            <a:r>
              <a:rPr lang="en-GB" dirty="0"/>
              <a:t>while x &lt; 7:</a:t>
            </a:r>
          </a:p>
          <a:p>
            <a:pPr marL="0" indent="0">
              <a:buNone/>
            </a:pPr>
            <a:r>
              <a:rPr lang="en-GB" dirty="0"/>
              <a:t>	#Perform action.  x must ultimately be able 	to change.</a:t>
            </a:r>
          </a:p>
        </p:txBody>
      </p:sp>
    </p:spTree>
    <p:extLst>
      <p:ext uri="{BB962C8B-B14F-4D97-AF65-F5344CB8AC3E}">
        <p14:creationId xmlns:p14="http://schemas.microsoft.com/office/powerpoint/2010/main" val="260972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Counted loop in Python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count = 0	#Initialisation</a:t>
            </a:r>
          </a:p>
          <a:p>
            <a:pPr marL="0" indent="0">
              <a:buNone/>
            </a:pPr>
            <a:r>
              <a:rPr lang="en-GB" dirty="0"/>
              <a:t>while count &lt; 10:	#Condition</a:t>
            </a:r>
          </a:p>
          <a:p>
            <a:pPr marL="0" indent="0">
              <a:buNone/>
            </a:pPr>
            <a:r>
              <a:rPr lang="en-GB" dirty="0"/>
              <a:t>	print(count)</a:t>
            </a:r>
          </a:p>
          <a:p>
            <a:pPr marL="0" indent="0">
              <a:buNone/>
            </a:pPr>
            <a:r>
              <a:rPr lang="en-GB" dirty="0"/>
              <a:t>	count = count + 1	#Update</a:t>
            </a:r>
          </a:p>
        </p:txBody>
      </p:sp>
    </p:spTree>
    <p:extLst>
      <p:ext uri="{BB962C8B-B14F-4D97-AF65-F5344CB8AC3E}">
        <p14:creationId xmlns:p14="http://schemas.microsoft.com/office/powerpoint/2010/main" val="1736250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If or while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412776"/>
            <a:ext cx="31683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 = 7</a:t>
            </a:r>
          </a:p>
          <a:p>
            <a:endParaRPr lang="en-GB" dirty="0"/>
          </a:p>
          <a:p>
            <a:r>
              <a:rPr lang="en-GB" dirty="0"/>
              <a:t>if x &lt; 10:</a:t>
            </a:r>
          </a:p>
          <a:p>
            <a:r>
              <a:rPr lang="en-GB" dirty="0"/>
              <a:t>	print(less than 10)</a:t>
            </a:r>
          </a:p>
          <a:p>
            <a:r>
              <a:rPr lang="en-GB" dirty="0"/>
              <a:t>else:</a:t>
            </a:r>
          </a:p>
          <a:p>
            <a:r>
              <a:rPr lang="en-GB" dirty="0"/>
              <a:t>	print(10 or more)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64830" y="1412776"/>
            <a:ext cx="445564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 = </a:t>
            </a:r>
            <a:r>
              <a:rPr lang="en-GB" dirty="0" err="1"/>
              <a:t>int</a:t>
            </a:r>
            <a:r>
              <a:rPr lang="en-GB" dirty="0"/>
              <a:t>(input(“Enter new number.”))</a:t>
            </a:r>
          </a:p>
          <a:p>
            <a:endParaRPr lang="en-GB" dirty="0"/>
          </a:p>
          <a:p>
            <a:r>
              <a:rPr lang="en-GB" dirty="0"/>
              <a:t>while x &lt; 10:</a:t>
            </a:r>
          </a:p>
          <a:p>
            <a:r>
              <a:rPr lang="en-GB" dirty="0"/>
              <a:t>	print(less than 10)</a:t>
            </a:r>
          </a:p>
          <a:p>
            <a:r>
              <a:rPr lang="en-GB" dirty="0"/>
              <a:t>	x = </a:t>
            </a:r>
            <a:r>
              <a:rPr lang="en-GB" dirty="0" err="1"/>
              <a:t>int</a:t>
            </a:r>
            <a:r>
              <a:rPr lang="en-GB" dirty="0"/>
              <a:t>(input(“Enter new number.”))</a:t>
            </a:r>
          </a:p>
          <a:p>
            <a:endParaRPr lang="en-GB" dirty="0"/>
          </a:p>
          <a:p>
            <a:r>
              <a:rPr lang="en-GB" dirty="0"/>
              <a:t>print(“Exited loop.”)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03848" y="3645024"/>
            <a:ext cx="5400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Note: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must read a new value of x inside the loop.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Otherwise what happens?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allocated x ahead of the loop.  Why?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We can set a dummy value to break into a loop in many instances.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Note that scope is still indicated by tabbing.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Remember what we said </a:t>
            </a:r>
            <a:r>
              <a:rPr lang="en-GB"/>
              <a:t>about scope.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7355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the three key elements to successfully implementing iteration?</a:t>
            </a:r>
          </a:p>
        </p:txBody>
      </p:sp>
    </p:spTree>
    <p:extLst>
      <p:ext uri="{BB962C8B-B14F-4D97-AF65-F5344CB8AC3E}">
        <p14:creationId xmlns:p14="http://schemas.microsoft.com/office/powerpoint/2010/main" val="1965829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Worksheet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Worksheet 2 will give you plenty of opportunity to practice iteration.</a:t>
            </a:r>
          </a:p>
          <a:p>
            <a:r>
              <a:rPr lang="en-GB" dirty="0"/>
              <a:t>Complete this at home if you do not finish it during the tutorial.</a:t>
            </a:r>
          </a:p>
          <a:p>
            <a:r>
              <a:rPr lang="en-GB" dirty="0"/>
              <a:t>E-mail for help.  Some of the problems are quite </a:t>
            </a:r>
            <a:r>
              <a:rPr lang="en-GB"/>
              <a:t>tricky.</a:t>
            </a:r>
          </a:p>
          <a:p>
            <a:r>
              <a:rPr lang="en-GB"/>
              <a:t>Test </a:t>
            </a:r>
            <a:r>
              <a:rPr lang="en-GB" dirty="0"/>
              <a:t>your code!</a:t>
            </a:r>
          </a:p>
        </p:txBody>
      </p:sp>
    </p:spTree>
    <p:extLst>
      <p:ext uri="{BB962C8B-B14F-4D97-AF65-F5344CB8AC3E}">
        <p14:creationId xmlns:p14="http://schemas.microsoft.com/office/powerpoint/2010/main" val="330685684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1284</TotalTime>
  <Words>561</Words>
  <Application>Microsoft Office PowerPoint</Application>
  <PresentationFormat>On-screen Show (4:3)</PresentationFormat>
  <Paragraphs>70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Times New Roman</vt:lpstr>
      <vt:lpstr>Trebuchet MS</vt:lpstr>
      <vt:lpstr>Wingdings 3</vt:lpstr>
      <vt:lpstr>Facet</vt:lpstr>
      <vt:lpstr>Iteration Recap</vt:lpstr>
      <vt:lpstr>PowerPoint Presentation</vt:lpstr>
      <vt:lpstr>PowerPoint Presentation</vt:lpstr>
      <vt:lpstr>PowerPoint Presentation</vt:lpstr>
      <vt:lpstr>Loops in Python</vt:lpstr>
      <vt:lpstr>Counted loop in Python</vt:lpstr>
      <vt:lpstr>If or while</vt:lpstr>
      <vt:lpstr>Recap question</vt:lpstr>
      <vt:lpstr>Worksheet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Iteration Recap</dc:title>
  <dc:creator>Tim</dc:creator>
  <cp:lastModifiedBy>Tim Bashford</cp:lastModifiedBy>
  <cp:revision>9</cp:revision>
  <dcterms:created xsi:type="dcterms:W3CDTF">2015-10-10T09:38:52Z</dcterms:created>
  <dcterms:modified xsi:type="dcterms:W3CDTF">2020-10-08T09:47:43Z</dcterms:modified>
</cp:coreProperties>
</file>