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EC20E35-A176-4012-BC5E-935CFFF8708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599" autoAdjust="0"/>
  </p:normalViewPr>
  <p:slideViewPr>
    <p:cSldViewPr>
      <p:cViewPr varScale="1">
        <p:scale>
          <a:sx n="104" d="100"/>
          <a:sy n="104" d="100"/>
        </p:scale>
        <p:origin x="132" y="28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024" y="96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s Predestina Barreiro Ekoro (2127100)" userId="b6d38151-5f70-4ecb-adae-d314b2e9c6ff" providerId="ADAL" clId="{9B172097-748F-CC44-916F-595581C740DF}"/>
    <pc:docChg chg="modSld">
      <pc:chgData name="Iris Predestina Barreiro Ekoro (2127100)" userId="b6d38151-5f70-4ecb-adae-d314b2e9c6ff" providerId="ADAL" clId="{9B172097-748F-CC44-916F-595581C740DF}" dt="2023-05-30T22:01:38.372" v="2" actId="1076"/>
      <pc:docMkLst>
        <pc:docMk/>
      </pc:docMkLst>
      <pc:sldChg chg="modSp">
        <pc:chgData name="Iris Predestina Barreiro Ekoro (2127100)" userId="b6d38151-5f70-4ecb-adae-d314b2e9c6ff" providerId="ADAL" clId="{9B172097-748F-CC44-916F-595581C740DF}" dt="2023-05-30T22:01:38.372" v="2" actId="1076"/>
        <pc:sldMkLst>
          <pc:docMk/>
          <pc:sldMk cId="1498226754" sldId="257"/>
        </pc:sldMkLst>
        <pc:picChg chg="mod">
          <ac:chgData name="Iris Predestina Barreiro Ekoro (2127100)" userId="b6d38151-5f70-4ecb-adae-d314b2e9c6ff" providerId="ADAL" clId="{9B172097-748F-CC44-916F-595581C740DF}" dt="2023-05-30T22:01:38.372" v="2" actId="1076"/>
          <ac:picMkLst>
            <pc:docMk/>
            <pc:sldMk cId="1498226754" sldId="257"/>
            <ac:picMk id="12" creationId="{BA86C256-566B-C38C-A809-D45065FCD9E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96DEEBB-8103-4905-BFA7-1AABD791E139}" type="datetime1">
              <a:rPr lang="en-GB" smtClean="0"/>
              <a:t>30/05/2023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50423A-8BCE-448E-A97B-03A88B2B12C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49FB856-3FCA-4EC2-AB16-994754ED6FD3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F2A70B-78F2-4DCF-B53B-C990D2FAFB8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188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 rtlCol="0">
            <a:noAutofit/>
          </a:bodyPr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256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16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4C2B27-CDC4-4488-B4F8-08B7920E8965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rtlCol="0" anchor="b">
            <a:noAutofit/>
          </a:bodyPr>
          <a:lstStyle>
            <a:lvl1pPr algn="l">
              <a:defRPr sz="44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255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77E428-61DC-401C-9C5A-7D8110D5B815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158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E4A326-1B2F-4DFD-B6CF-B7D121B9D37C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160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A4C2D23-B5DD-433B-AF9B-C46AEEBA1205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156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DCADDC3-2727-4063-BB81-E3F3203602F5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7772DB9-C9B8-44AB-B475-8FBE6654A9DF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 anchor="b">
            <a:noAutofit/>
          </a:bodyPr>
          <a:lstStyle>
            <a:lvl1pPr algn="l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grpSp>
        <p:nvGrpSpPr>
          <p:cNvPr id="615" name="frame" descr="Box graphic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015E44-3F42-42C6-ABAA-208DD0AA14FA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 anchor="b">
            <a:noAutofit/>
          </a:bodyPr>
          <a:lstStyle>
            <a:lvl1pPr algn="l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grpSp>
        <p:nvGrpSpPr>
          <p:cNvPr id="614" name="frame" descr="Box graphic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677632-CA4B-4713-9C71-8235A90B37CA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09A6065-5E4F-4300-9D6C-C2C56B44B0CF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8012" y="277813"/>
            <a:ext cx="9144001" cy="5898573"/>
          </a:xfrm>
        </p:spPr>
        <p:txBody>
          <a:bodyPr vert="eaVert" rtlCol="0"/>
          <a:lstStyle>
            <a:lvl5pPr>
              <a:defRPr/>
            </a:lvl5pPr>
            <a:lvl6pPr marL="1261872" indent="0">
              <a:buNone/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39ABCB-B213-48A2-AE44-D574A85F055F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BE58C63-4303-4FBA-9190-6BCFBC223E4B}" type="datetime1">
              <a:rPr lang="en-GB" noProof="0" smtClean="0"/>
              <a:t>30/05/2023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 anchor="ctr"/>
          <a:lstStyle/>
          <a:p>
            <a:pPr algn="ctr"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Breakfast Board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92500" lnSpcReduction="20000"/>
          </a:bodyPr>
          <a:lstStyle/>
          <a:p>
            <a:pPr algn="r"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Iris P. Barreiro Ekoro</a:t>
            </a:r>
          </a:p>
          <a:p>
            <a:pPr algn="r"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ID:2127100</a:t>
            </a:r>
          </a:p>
          <a:p>
            <a:pPr algn="r"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 (BMIH5003)</a:t>
            </a:r>
          </a:p>
          <a:p>
            <a:pPr algn="r"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58555-23D4-08D1-7C5F-4CB2F9541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3" y="685083"/>
            <a:ext cx="9143998" cy="1020762"/>
          </a:xfrm>
        </p:spPr>
        <p:txBody>
          <a:bodyPr anchor="ctr"/>
          <a:lstStyle/>
          <a:p>
            <a:pPr algn="ctr"/>
            <a:r>
              <a:rPr lang="en-GB" dirty="0"/>
              <a:t>¡¡¡</a:t>
            </a:r>
            <a:r>
              <a:rPr lang="en-GB" dirty="0" err="1"/>
              <a:t>Barrigas</a:t>
            </a:r>
            <a:r>
              <a:rPr lang="en-GB" dirty="0"/>
              <a:t> </a:t>
            </a:r>
            <a:r>
              <a:rPr lang="en-GB" dirty="0" err="1"/>
              <a:t>llenas</a:t>
            </a:r>
            <a:r>
              <a:rPr lang="en-GB" dirty="0"/>
              <a:t>, </a:t>
            </a:r>
            <a:r>
              <a:rPr lang="en-GB" dirty="0" err="1"/>
              <a:t>Ombligos</a:t>
            </a:r>
            <a:r>
              <a:rPr lang="en-GB" dirty="0"/>
              <a:t> </a:t>
            </a:r>
            <a:r>
              <a:rPr lang="en-GB" dirty="0" err="1"/>
              <a:t>felices</a:t>
            </a:r>
            <a:r>
              <a:rPr lang="en-GB" dirty="0"/>
              <a:t>!!!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09D61-C5D9-C9EF-A6D7-CD43B8A332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55000" lnSpcReduction="20000"/>
          </a:bodyPr>
          <a:lstStyle/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PAN  TUMACA + Café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Zumo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Naranja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…….. 4,50€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PINCHO  TORTILLA …….. 5€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BOLLO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PREÑADO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+ Café o Te +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Zumo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Naranja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……. 4,50€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CHURROS  CON  CHOCOLATE……. 3,75€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SANDWICH  VEGETAL +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Zumo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Verde ……. 6€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CHAPATA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DE LOMO  Y QUESO……. 6€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76E74B-0C88-4567-0682-F37247404C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 fontScale="55000" lnSpcReduction="20000"/>
          </a:bodyPr>
          <a:lstStyle/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Toasted bread with ham &amp; tomato + coffee + Orange juice…….. 4,50€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Spanish omelette…….. 5€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Bun with salami + coffee or tea + Orange juice…….. 4,50€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Churros with chocolate…….. 3,75€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Vegetable  Sandwich + detox juice…….. 6€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Bacon &amp; cheese Baguette……. 6€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0D3312-7DC9-8BAB-9F50-5D98ED5F9D3C}"/>
              </a:ext>
            </a:extLst>
          </p:cNvPr>
          <p:cNvSpPr txBox="1"/>
          <p:nvPr/>
        </p:nvSpPr>
        <p:spPr>
          <a:xfrm>
            <a:off x="3915833" y="143934"/>
            <a:ext cx="5175249" cy="4247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DESAYUNOS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67ADA8AE-12F5-D52A-0EC6-0B2F1375B5F3}"/>
              </a:ext>
            </a:extLst>
          </p:cNvPr>
          <p:cNvSpPr/>
          <p:nvPr/>
        </p:nvSpPr>
        <p:spPr>
          <a:xfrm>
            <a:off x="9863545" y="15149"/>
            <a:ext cx="2344767" cy="1339868"/>
          </a:xfrm>
          <a:prstGeom prst="cloudCallou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Servicio</a:t>
            </a:r>
            <a:r>
              <a:rPr lang="en-GB" dirty="0"/>
              <a:t> de </a:t>
            </a:r>
            <a:r>
              <a:rPr lang="en-GB" dirty="0" err="1"/>
              <a:t>desayuno</a:t>
            </a:r>
            <a:r>
              <a:rPr lang="en-GB" dirty="0"/>
              <a:t>:</a:t>
            </a:r>
          </a:p>
          <a:p>
            <a:pPr algn="ctr"/>
            <a:r>
              <a:rPr lang="en-GB" dirty="0"/>
              <a:t>08:00 am</a:t>
            </a:r>
          </a:p>
          <a:p>
            <a:pPr algn="ctr"/>
            <a:r>
              <a:rPr lang="en-GB" dirty="0"/>
              <a:t>11:30 am</a:t>
            </a:r>
            <a:endParaRPr lang="en-US" dirty="0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554AE5C0-8905-4FD5-2964-48BEB01856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72951"/>
            <a:ext cx="1619250" cy="1185049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CECBA86C-7135-07AF-D6EE-8DC0729535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31451"/>
            <a:ext cx="1416676" cy="1185049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61D07053-1769-FCD3-A3F5-CF200E934D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4655" y="5122836"/>
            <a:ext cx="1817158" cy="1339868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DB4045D6-5A14-B984-5954-37A8B82D9D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0"/>
            <a:ext cx="1619250" cy="914228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55FDBACA-2C05-4DA2-0E02-5E71A871F7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670710" y="2429301"/>
            <a:ext cx="1185049" cy="1619251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BA86C256-566B-C38C-A809-D45065FCD9E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110" y="6076412"/>
            <a:ext cx="7283565" cy="772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226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15685059_TF02804846.potx" id="{5FC608FB-EB47-41F6-B4AB-C331438455D3}" vid="{8D8D95A3-2BEA-4434-A677-D4343B8F79BF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</TotalTime>
  <Words>143</Words>
  <Application>Microsoft Office PowerPoint</Application>
  <PresentationFormat>Custom</PresentationFormat>
  <Paragraphs>52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Chalkboard 16x9</vt:lpstr>
      <vt:lpstr>Breakfast Board</vt:lpstr>
      <vt:lpstr>¡¡¡Barrigas llenas, Ombligos felices!!!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Breakfast Board</dc:title>
  <dc:creator>Iris Predestina Barreiro Ekoro (2127100)</dc:creator>
  <cp:lastModifiedBy>Iris Predestina Barreiro Ekoro (2127100)</cp:lastModifiedBy>
  <cp:revision>1</cp:revision>
  <dcterms:created xsi:type="dcterms:W3CDTF">2023-05-30T21:09:07Z</dcterms:created>
  <dcterms:modified xsi:type="dcterms:W3CDTF">2023-05-30T22:01:43Z</dcterms:modified>
</cp:coreProperties>
</file>