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EF7F3A-61B7-349A-3B87-1889F9F90625}" v="1360" dt="2025-11-16T11:11:28.468"/>
    <p1510:client id="{547722DF-7ECE-BC81-3A9E-190067A5E04C}" v="14" dt="2025-11-16T23:59:49.812"/>
    <p1510:client id="{B19A4FFB-968C-0021-47D1-288B0DB4AEC9}" v="353" dt="2025-11-16T10:05:33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4C5595-F283-4BD0-876F-B37902E09C8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196D94-9F09-492D-9125-9D8DFD73054A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3300" dirty="0">
              <a:latin typeface="Avenir Next LT Pro"/>
              <a:ea typeface="+mn-ea"/>
              <a:cs typeface="+mn-cs"/>
            </a:rPr>
            <a:t>Amira, 3 years old, newly joined nursey </a:t>
          </a:r>
          <a:endParaRPr lang="en-US" sz="3300" dirty="0">
            <a:latin typeface="Avenir Next LT Pro"/>
            <a:ea typeface="+mn-ea"/>
            <a:cs typeface="+mn-cs"/>
          </a:endParaRPr>
        </a:p>
      </dgm:t>
    </dgm:pt>
    <dgm:pt modelId="{D8C1C878-A123-4B37-8F9B-EBB83EFF6585}" type="parTrans" cxnId="{D64CF516-7DC7-4946-A6A2-18C032543E71}">
      <dgm:prSet/>
      <dgm:spPr/>
      <dgm:t>
        <a:bodyPr/>
        <a:lstStyle/>
        <a:p>
          <a:endParaRPr lang="en-US"/>
        </a:p>
      </dgm:t>
    </dgm:pt>
    <dgm:pt modelId="{CE70A0F1-E21A-4468-BFA9-338991F8700E}" type="sibTrans" cxnId="{D64CF516-7DC7-4946-A6A2-18C032543E71}">
      <dgm:prSet/>
      <dgm:spPr/>
      <dgm:t>
        <a:bodyPr/>
        <a:lstStyle/>
        <a:p>
          <a:endParaRPr lang="en-US"/>
        </a:p>
      </dgm:t>
    </dgm:pt>
    <dgm:pt modelId="{0A46D870-332A-4273-A480-5850FE4330C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300" dirty="0">
              <a:latin typeface="Avenir Next LT Pro"/>
              <a:ea typeface="+mn-ea"/>
              <a:cs typeface="+mn-cs"/>
            </a:rPr>
            <a:t>Anxiety during separation </a:t>
          </a:r>
          <a:endParaRPr lang="en-US" sz="3300" dirty="0">
            <a:latin typeface="Avenir Next LT Pro"/>
            <a:ea typeface="+mn-ea"/>
            <a:cs typeface="+mn-cs"/>
          </a:endParaRPr>
        </a:p>
      </dgm:t>
    </dgm:pt>
    <dgm:pt modelId="{2EB67831-685A-48DC-9260-E2FDE9F02DC9}" type="parTrans" cxnId="{4D483FC7-2DAF-48B9-AE8D-325B46EC7D0E}">
      <dgm:prSet/>
      <dgm:spPr/>
      <dgm:t>
        <a:bodyPr/>
        <a:lstStyle/>
        <a:p>
          <a:endParaRPr lang="en-US"/>
        </a:p>
      </dgm:t>
    </dgm:pt>
    <dgm:pt modelId="{D4B5F6A0-B288-4704-9958-B76AC5B7ED6F}" type="sibTrans" cxnId="{4D483FC7-2DAF-48B9-AE8D-325B46EC7D0E}">
      <dgm:prSet/>
      <dgm:spPr/>
      <dgm:t>
        <a:bodyPr/>
        <a:lstStyle/>
        <a:p>
          <a:endParaRPr lang="en-US"/>
        </a:p>
      </dgm:t>
    </dgm:pt>
    <dgm:pt modelId="{4F1651E0-D154-4647-A56D-890A956FBC3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300" dirty="0">
              <a:latin typeface="Avenir Next LT Pro"/>
              <a:ea typeface="+mn-ea"/>
              <a:cs typeface="+mn-cs"/>
            </a:rPr>
            <a:t>Limited verbal communication</a:t>
          </a:r>
          <a:endParaRPr lang="en-US" sz="3300" dirty="0">
            <a:latin typeface="Avenir Next LT Pro"/>
            <a:ea typeface="+mn-ea"/>
            <a:cs typeface="+mn-cs"/>
          </a:endParaRPr>
        </a:p>
      </dgm:t>
    </dgm:pt>
    <dgm:pt modelId="{7FA59D21-A9DA-4E19-B81A-CB6298237119}" type="parTrans" cxnId="{A59F4E90-28C8-415D-979E-14A2F89CE28A}">
      <dgm:prSet/>
      <dgm:spPr/>
      <dgm:t>
        <a:bodyPr/>
        <a:lstStyle/>
        <a:p>
          <a:endParaRPr lang="en-US"/>
        </a:p>
      </dgm:t>
    </dgm:pt>
    <dgm:pt modelId="{795FBAA1-6501-4712-9E67-5B65421F6CA3}" type="sibTrans" cxnId="{A59F4E90-28C8-415D-979E-14A2F89CE28A}">
      <dgm:prSet/>
      <dgm:spPr/>
      <dgm:t>
        <a:bodyPr/>
        <a:lstStyle/>
        <a:p>
          <a:endParaRPr lang="en-US"/>
        </a:p>
      </dgm:t>
    </dgm:pt>
    <dgm:pt modelId="{877EBF07-5490-43A8-8137-D68E8F5629C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300" dirty="0">
              <a:latin typeface="Avenir Next LT Pro"/>
              <a:ea typeface="+mn-ea"/>
              <a:cs typeface="+mn-cs"/>
            </a:rPr>
            <a:t>Difficulty with group play</a:t>
          </a:r>
          <a:endParaRPr lang="en-US" sz="3300" dirty="0">
            <a:latin typeface="Avenir Next LT Pro"/>
            <a:ea typeface="+mn-ea"/>
            <a:cs typeface="+mn-cs"/>
          </a:endParaRPr>
        </a:p>
      </dgm:t>
    </dgm:pt>
    <dgm:pt modelId="{1891C741-8505-42DA-8410-2D10310CA72E}" type="parTrans" cxnId="{1C5215BD-D51E-4A12-9BC7-9AF5229A16DA}">
      <dgm:prSet/>
      <dgm:spPr/>
      <dgm:t>
        <a:bodyPr/>
        <a:lstStyle/>
        <a:p>
          <a:endParaRPr lang="en-US"/>
        </a:p>
      </dgm:t>
    </dgm:pt>
    <dgm:pt modelId="{E464A730-18A8-4124-B9E0-EC77492C0EAE}" type="sibTrans" cxnId="{1C5215BD-D51E-4A12-9BC7-9AF5229A16DA}">
      <dgm:prSet/>
      <dgm:spPr/>
      <dgm:t>
        <a:bodyPr/>
        <a:lstStyle/>
        <a:p>
          <a:endParaRPr lang="en-US"/>
        </a:p>
      </dgm:t>
    </dgm:pt>
    <dgm:pt modelId="{E7BFE306-2D03-4BE4-8833-43E1F8EEB93D}" type="pres">
      <dgm:prSet presAssocID="{C34C5595-F283-4BD0-876F-B37902E09C81}" presName="linear" presStyleCnt="0">
        <dgm:presLayoutVars>
          <dgm:animLvl val="lvl"/>
          <dgm:resizeHandles val="exact"/>
        </dgm:presLayoutVars>
      </dgm:prSet>
      <dgm:spPr/>
    </dgm:pt>
    <dgm:pt modelId="{4075AC3E-2784-4E99-B020-50671B507CF3}" type="pres">
      <dgm:prSet presAssocID="{1A196D94-9F09-492D-9125-9D8DFD7305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4B2B8FB-340B-4901-BD37-5BC5D0CB511B}" type="pres">
      <dgm:prSet presAssocID="{CE70A0F1-E21A-4468-BFA9-338991F8700E}" presName="spacer" presStyleCnt="0"/>
      <dgm:spPr/>
    </dgm:pt>
    <dgm:pt modelId="{4EA9CA07-5410-4DA7-B6B2-1A6D7F697BFB}" type="pres">
      <dgm:prSet presAssocID="{0A46D870-332A-4273-A480-5850FE4330C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E809FEA-074E-426C-9F13-8E189F39F368}" type="pres">
      <dgm:prSet presAssocID="{D4B5F6A0-B288-4704-9958-B76AC5B7ED6F}" presName="spacer" presStyleCnt="0"/>
      <dgm:spPr/>
    </dgm:pt>
    <dgm:pt modelId="{E55AB8AD-C14A-4BEF-811D-DEAC7071D781}" type="pres">
      <dgm:prSet presAssocID="{4F1651E0-D154-4647-A56D-890A956FBC3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1952F58-725D-46CC-9246-8979A0234E69}" type="pres">
      <dgm:prSet presAssocID="{795FBAA1-6501-4712-9E67-5B65421F6CA3}" presName="spacer" presStyleCnt="0"/>
      <dgm:spPr/>
    </dgm:pt>
    <dgm:pt modelId="{758E9B1B-8C4F-4AFF-B622-19955F6E3618}" type="pres">
      <dgm:prSet presAssocID="{877EBF07-5490-43A8-8137-D68E8F5629C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64CF516-7DC7-4946-A6A2-18C032543E71}" srcId="{C34C5595-F283-4BD0-876F-B37902E09C81}" destId="{1A196D94-9F09-492D-9125-9D8DFD73054A}" srcOrd="0" destOrd="0" parTransId="{D8C1C878-A123-4B37-8F9B-EBB83EFF6585}" sibTransId="{CE70A0F1-E21A-4468-BFA9-338991F8700E}"/>
    <dgm:cxn modelId="{9D4CA63A-8C7E-426F-B3A6-C8C548A3D6DB}" type="presOf" srcId="{877EBF07-5490-43A8-8137-D68E8F5629CE}" destId="{758E9B1B-8C4F-4AFF-B622-19955F6E3618}" srcOrd="0" destOrd="0" presId="urn:microsoft.com/office/officeart/2005/8/layout/vList2"/>
    <dgm:cxn modelId="{35C6133F-33CD-49E7-AE4A-17E4A38077F2}" type="presOf" srcId="{4F1651E0-D154-4647-A56D-890A956FBC3D}" destId="{E55AB8AD-C14A-4BEF-811D-DEAC7071D781}" srcOrd="0" destOrd="0" presId="urn:microsoft.com/office/officeart/2005/8/layout/vList2"/>
    <dgm:cxn modelId="{C7764460-281E-4BF2-A295-BFB19D81504A}" type="presOf" srcId="{1A196D94-9F09-492D-9125-9D8DFD73054A}" destId="{4075AC3E-2784-4E99-B020-50671B507CF3}" srcOrd="0" destOrd="0" presId="urn:microsoft.com/office/officeart/2005/8/layout/vList2"/>
    <dgm:cxn modelId="{A59F4E90-28C8-415D-979E-14A2F89CE28A}" srcId="{C34C5595-F283-4BD0-876F-B37902E09C81}" destId="{4F1651E0-D154-4647-A56D-890A956FBC3D}" srcOrd="2" destOrd="0" parTransId="{7FA59D21-A9DA-4E19-B81A-CB6298237119}" sibTransId="{795FBAA1-6501-4712-9E67-5B65421F6CA3}"/>
    <dgm:cxn modelId="{E6F8B9AB-60E0-4CD3-B093-2F421AE66BAC}" type="presOf" srcId="{C34C5595-F283-4BD0-876F-B37902E09C81}" destId="{E7BFE306-2D03-4BE4-8833-43E1F8EEB93D}" srcOrd="0" destOrd="0" presId="urn:microsoft.com/office/officeart/2005/8/layout/vList2"/>
    <dgm:cxn modelId="{1C5215BD-D51E-4A12-9BC7-9AF5229A16DA}" srcId="{C34C5595-F283-4BD0-876F-B37902E09C81}" destId="{877EBF07-5490-43A8-8137-D68E8F5629CE}" srcOrd="3" destOrd="0" parTransId="{1891C741-8505-42DA-8410-2D10310CA72E}" sibTransId="{E464A730-18A8-4124-B9E0-EC77492C0EAE}"/>
    <dgm:cxn modelId="{4D483FC7-2DAF-48B9-AE8D-325B46EC7D0E}" srcId="{C34C5595-F283-4BD0-876F-B37902E09C81}" destId="{0A46D870-332A-4273-A480-5850FE4330C2}" srcOrd="1" destOrd="0" parTransId="{2EB67831-685A-48DC-9260-E2FDE9F02DC9}" sibTransId="{D4B5F6A0-B288-4704-9958-B76AC5B7ED6F}"/>
    <dgm:cxn modelId="{2B2801E0-2F56-4116-9F82-063360D55944}" type="presOf" srcId="{0A46D870-332A-4273-A480-5850FE4330C2}" destId="{4EA9CA07-5410-4DA7-B6B2-1A6D7F697BFB}" srcOrd="0" destOrd="0" presId="urn:microsoft.com/office/officeart/2005/8/layout/vList2"/>
    <dgm:cxn modelId="{0B004982-EA41-4830-B7AD-C144E1D0557A}" type="presParOf" srcId="{E7BFE306-2D03-4BE4-8833-43E1F8EEB93D}" destId="{4075AC3E-2784-4E99-B020-50671B507CF3}" srcOrd="0" destOrd="0" presId="urn:microsoft.com/office/officeart/2005/8/layout/vList2"/>
    <dgm:cxn modelId="{41060ED1-4D68-4EAC-A5D2-C50402217E47}" type="presParOf" srcId="{E7BFE306-2D03-4BE4-8833-43E1F8EEB93D}" destId="{64B2B8FB-340B-4901-BD37-5BC5D0CB511B}" srcOrd="1" destOrd="0" presId="urn:microsoft.com/office/officeart/2005/8/layout/vList2"/>
    <dgm:cxn modelId="{C5555910-0DDB-40EA-80BD-56FA566222B1}" type="presParOf" srcId="{E7BFE306-2D03-4BE4-8833-43E1F8EEB93D}" destId="{4EA9CA07-5410-4DA7-B6B2-1A6D7F697BFB}" srcOrd="2" destOrd="0" presId="urn:microsoft.com/office/officeart/2005/8/layout/vList2"/>
    <dgm:cxn modelId="{155C00A3-4105-49A0-8E81-3CE30B483F2A}" type="presParOf" srcId="{E7BFE306-2D03-4BE4-8833-43E1F8EEB93D}" destId="{5E809FEA-074E-426C-9F13-8E189F39F368}" srcOrd="3" destOrd="0" presId="urn:microsoft.com/office/officeart/2005/8/layout/vList2"/>
    <dgm:cxn modelId="{6413C228-4309-46CD-98FA-C2B062F8E957}" type="presParOf" srcId="{E7BFE306-2D03-4BE4-8833-43E1F8EEB93D}" destId="{E55AB8AD-C14A-4BEF-811D-DEAC7071D781}" srcOrd="4" destOrd="0" presId="urn:microsoft.com/office/officeart/2005/8/layout/vList2"/>
    <dgm:cxn modelId="{E9EE7486-DA62-4A52-9720-684B0D7B1123}" type="presParOf" srcId="{E7BFE306-2D03-4BE4-8833-43E1F8EEB93D}" destId="{11952F58-725D-46CC-9246-8979A0234E69}" srcOrd="5" destOrd="0" presId="urn:microsoft.com/office/officeart/2005/8/layout/vList2"/>
    <dgm:cxn modelId="{9ACB2EA4-6600-4121-AB2C-396FB7661271}" type="presParOf" srcId="{E7BFE306-2D03-4BE4-8833-43E1F8EEB93D}" destId="{758E9B1B-8C4F-4AFF-B622-19955F6E361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527F0D-0DDC-4525-8547-6D465073176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9F8D82-37A0-4DDA-A213-7BBCF2A33DA3}">
      <dgm:prSet/>
      <dgm:spPr/>
      <dgm:t>
        <a:bodyPr/>
        <a:lstStyle/>
        <a:p>
          <a:r>
            <a:rPr lang="en-GB"/>
            <a:t>Explains seperation anxiety </a:t>
          </a:r>
          <a:endParaRPr lang="en-US"/>
        </a:p>
      </dgm:t>
    </dgm:pt>
    <dgm:pt modelId="{48316B5E-3F13-407A-8A5D-432E452A4DC3}" type="parTrans" cxnId="{BDD2410E-E26D-4761-B3EF-3340193B4284}">
      <dgm:prSet/>
      <dgm:spPr/>
      <dgm:t>
        <a:bodyPr/>
        <a:lstStyle/>
        <a:p>
          <a:endParaRPr lang="en-US"/>
        </a:p>
      </dgm:t>
    </dgm:pt>
    <dgm:pt modelId="{D246391A-2728-4E53-925B-E833CDC16425}" type="sibTrans" cxnId="{BDD2410E-E26D-4761-B3EF-3340193B4284}">
      <dgm:prSet/>
      <dgm:spPr/>
      <dgm:t>
        <a:bodyPr/>
        <a:lstStyle/>
        <a:p>
          <a:endParaRPr lang="en-US"/>
        </a:p>
      </dgm:t>
    </dgm:pt>
    <dgm:pt modelId="{9A8C0F6E-3359-4A15-BABA-5387148FAC2D}">
      <dgm:prSet/>
      <dgm:spPr/>
      <dgm:t>
        <a:bodyPr/>
        <a:lstStyle/>
        <a:p>
          <a:r>
            <a:rPr lang="en-GB"/>
            <a:t>Links attchment to exploration </a:t>
          </a:r>
          <a:endParaRPr lang="en-US"/>
        </a:p>
      </dgm:t>
    </dgm:pt>
    <dgm:pt modelId="{5C4EE5EA-1680-4F90-8CB3-1E272B639896}" type="parTrans" cxnId="{E91576F7-3A6D-48A7-B9C5-8A89DA3230F5}">
      <dgm:prSet/>
      <dgm:spPr/>
      <dgm:t>
        <a:bodyPr/>
        <a:lstStyle/>
        <a:p>
          <a:endParaRPr lang="en-US"/>
        </a:p>
      </dgm:t>
    </dgm:pt>
    <dgm:pt modelId="{4A047D4A-8999-49F9-952A-457D2CE28C01}" type="sibTrans" cxnId="{E91576F7-3A6D-48A7-B9C5-8A89DA3230F5}">
      <dgm:prSet/>
      <dgm:spPr/>
      <dgm:t>
        <a:bodyPr/>
        <a:lstStyle/>
        <a:p>
          <a:endParaRPr lang="en-US"/>
        </a:p>
      </dgm:t>
    </dgm:pt>
    <dgm:pt modelId="{01AA98F4-C570-4306-878C-BCBCE07C57A7}">
      <dgm:prSet/>
      <dgm:spPr/>
      <dgm:t>
        <a:bodyPr/>
        <a:lstStyle/>
        <a:p>
          <a:r>
            <a:rPr lang="en-GB"/>
            <a:t>Practical for nursey interventions </a:t>
          </a:r>
          <a:endParaRPr lang="en-US"/>
        </a:p>
      </dgm:t>
    </dgm:pt>
    <dgm:pt modelId="{D6BEA4E5-6B7B-479E-94E5-4002C4BA037B}" type="parTrans" cxnId="{968AA094-A613-4BC9-BC20-8FB2E839283D}">
      <dgm:prSet/>
      <dgm:spPr/>
      <dgm:t>
        <a:bodyPr/>
        <a:lstStyle/>
        <a:p>
          <a:endParaRPr lang="en-US"/>
        </a:p>
      </dgm:t>
    </dgm:pt>
    <dgm:pt modelId="{97F40C36-361E-4835-8B54-8D50B3C1B92F}" type="sibTrans" cxnId="{968AA094-A613-4BC9-BC20-8FB2E839283D}">
      <dgm:prSet/>
      <dgm:spPr/>
      <dgm:t>
        <a:bodyPr/>
        <a:lstStyle/>
        <a:p>
          <a:endParaRPr lang="en-US"/>
        </a:p>
      </dgm:t>
    </dgm:pt>
    <dgm:pt modelId="{D10C4A5A-17D7-4BAC-8CBD-8850D9BD1C62}">
      <dgm:prSet/>
      <dgm:spPr/>
      <dgm:t>
        <a:bodyPr/>
        <a:lstStyle/>
        <a:p>
          <a:r>
            <a:rPr lang="en-GB"/>
            <a:t>Supported by Dagan et al. (2021) </a:t>
          </a:r>
          <a:endParaRPr lang="en-US"/>
        </a:p>
      </dgm:t>
    </dgm:pt>
    <dgm:pt modelId="{7766D0C9-01A4-4CCC-BA15-3432043CC34C}" type="parTrans" cxnId="{1418A692-658C-46B6-9B9A-1E8B692BAE0A}">
      <dgm:prSet/>
      <dgm:spPr/>
      <dgm:t>
        <a:bodyPr/>
        <a:lstStyle/>
        <a:p>
          <a:endParaRPr lang="en-US"/>
        </a:p>
      </dgm:t>
    </dgm:pt>
    <dgm:pt modelId="{E2CE2FB8-F2B2-4504-84D0-4ECFE18BE5BC}" type="sibTrans" cxnId="{1418A692-658C-46B6-9B9A-1E8B692BAE0A}">
      <dgm:prSet/>
      <dgm:spPr/>
      <dgm:t>
        <a:bodyPr/>
        <a:lstStyle/>
        <a:p>
          <a:endParaRPr lang="en-US"/>
        </a:p>
      </dgm:t>
    </dgm:pt>
    <dgm:pt modelId="{33CB9E1C-E054-4667-9D2B-55BC9B28E3C5}" type="pres">
      <dgm:prSet presAssocID="{33527F0D-0DDC-4525-8547-6D465073176C}" presName="root" presStyleCnt="0">
        <dgm:presLayoutVars>
          <dgm:dir/>
          <dgm:resizeHandles val="exact"/>
        </dgm:presLayoutVars>
      </dgm:prSet>
      <dgm:spPr/>
    </dgm:pt>
    <dgm:pt modelId="{EF2F1D3D-7A16-4A13-B596-B6ADFC9E0025}" type="pres">
      <dgm:prSet presAssocID="{CA9F8D82-37A0-4DDA-A213-7BBCF2A33DA3}" presName="compNode" presStyleCnt="0"/>
      <dgm:spPr/>
    </dgm:pt>
    <dgm:pt modelId="{23EEFA9C-7CA2-48C6-A9DE-8313BACB74A0}" type="pres">
      <dgm:prSet presAssocID="{CA9F8D82-37A0-4DDA-A213-7BBCF2A33DA3}" presName="bgRect" presStyleLbl="bgShp" presStyleIdx="0" presStyleCnt="4"/>
      <dgm:spPr/>
    </dgm:pt>
    <dgm:pt modelId="{447ED0F8-1F2C-4BB0-9DD7-E77AC62C6A9F}" type="pres">
      <dgm:prSet presAssocID="{CA9F8D82-37A0-4DDA-A213-7BBCF2A33D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42CCF5B-5775-499D-A538-9C8F50A54DF1}" type="pres">
      <dgm:prSet presAssocID="{CA9F8D82-37A0-4DDA-A213-7BBCF2A33DA3}" presName="spaceRect" presStyleCnt="0"/>
      <dgm:spPr/>
    </dgm:pt>
    <dgm:pt modelId="{4484B943-937E-4EF5-A1C3-5DF76CCA8AC7}" type="pres">
      <dgm:prSet presAssocID="{CA9F8D82-37A0-4DDA-A213-7BBCF2A33DA3}" presName="parTx" presStyleLbl="revTx" presStyleIdx="0" presStyleCnt="4">
        <dgm:presLayoutVars>
          <dgm:chMax val="0"/>
          <dgm:chPref val="0"/>
        </dgm:presLayoutVars>
      </dgm:prSet>
      <dgm:spPr/>
    </dgm:pt>
    <dgm:pt modelId="{3E01F64A-6C02-4487-93DE-36EED605B290}" type="pres">
      <dgm:prSet presAssocID="{D246391A-2728-4E53-925B-E833CDC16425}" presName="sibTrans" presStyleCnt="0"/>
      <dgm:spPr/>
    </dgm:pt>
    <dgm:pt modelId="{ABD8437A-3FE6-4540-8B2A-06EEBC26B63C}" type="pres">
      <dgm:prSet presAssocID="{9A8C0F6E-3359-4A15-BABA-5387148FAC2D}" presName="compNode" presStyleCnt="0"/>
      <dgm:spPr/>
    </dgm:pt>
    <dgm:pt modelId="{EB320AF9-F7E2-4C88-B3D9-5F1ECFBCAD51}" type="pres">
      <dgm:prSet presAssocID="{9A8C0F6E-3359-4A15-BABA-5387148FAC2D}" presName="bgRect" presStyleLbl="bgShp" presStyleIdx="1" presStyleCnt="4"/>
      <dgm:spPr/>
    </dgm:pt>
    <dgm:pt modelId="{681C7FC6-9604-412D-A30A-DDC7DCE2CF1D}" type="pres">
      <dgm:prSet presAssocID="{9A8C0F6E-3359-4A15-BABA-5387148FAC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15239A4D-4733-49D1-A9E3-B15BF98F8626}" type="pres">
      <dgm:prSet presAssocID="{9A8C0F6E-3359-4A15-BABA-5387148FAC2D}" presName="spaceRect" presStyleCnt="0"/>
      <dgm:spPr/>
    </dgm:pt>
    <dgm:pt modelId="{60E99D0B-83CF-4439-B05B-E9F67C94770B}" type="pres">
      <dgm:prSet presAssocID="{9A8C0F6E-3359-4A15-BABA-5387148FAC2D}" presName="parTx" presStyleLbl="revTx" presStyleIdx="1" presStyleCnt="4">
        <dgm:presLayoutVars>
          <dgm:chMax val="0"/>
          <dgm:chPref val="0"/>
        </dgm:presLayoutVars>
      </dgm:prSet>
      <dgm:spPr/>
    </dgm:pt>
    <dgm:pt modelId="{1ECD23DD-9EDC-473A-8AEC-01389BE59175}" type="pres">
      <dgm:prSet presAssocID="{4A047D4A-8999-49F9-952A-457D2CE28C01}" presName="sibTrans" presStyleCnt="0"/>
      <dgm:spPr/>
    </dgm:pt>
    <dgm:pt modelId="{CAC0948C-C08A-4A4D-A14B-9321955B3D5E}" type="pres">
      <dgm:prSet presAssocID="{01AA98F4-C570-4306-878C-BCBCE07C57A7}" presName="compNode" presStyleCnt="0"/>
      <dgm:spPr/>
    </dgm:pt>
    <dgm:pt modelId="{4EC580CE-E54E-498B-8203-A59692F0F88C}" type="pres">
      <dgm:prSet presAssocID="{01AA98F4-C570-4306-878C-BCBCE07C57A7}" presName="bgRect" presStyleLbl="bgShp" presStyleIdx="2" presStyleCnt="4"/>
      <dgm:spPr/>
    </dgm:pt>
    <dgm:pt modelId="{C5C69EA2-3606-4337-B643-77AAE683883E}" type="pres">
      <dgm:prSet presAssocID="{01AA98F4-C570-4306-878C-BCBCE07C57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360B0F0-FD97-4D1A-8C8C-2B162E836033}" type="pres">
      <dgm:prSet presAssocID="{01AA98F4-C570-4306-878C-BCBCE07C57A7}" presName="spaceRect" presStyleCnt="0"/>
      <dgm:spPr/>
    </dgm:pt>
    <dgm:pt modelId="{8CCA2107-EE78-4003-9A04-927279DE3CEA}" type="pres">
      <dgm:prSet presAssocID="{01AA98F4-C570-4306-878C-BCBCE07C57A7}" presName="parTx" presStyleLbl="revTx" presStyleIdx="2" presStyleCnt="4">
        <dgm:presLayoutVars>
          <dgm:chMax val="0"/>
          <dgm:chPref val="0"/>
        </dgm:presLayoutVars>
      </dgm:prSet>
      <dgm:spPr/>
    </dgm:pt>
    <dgm:pt modelId="{30B7E3AD-9816-48AF-A246-26124DC41BBC}" type="pres">
      <dgm:prSet presAssocID="{97F40C36-361E-4835-8B54-8D50B3C1B92F}" presName="sibTrans" presStyleCnt="0"/>
      <dgm:spPr/>
    </dgm:pt>
    <dgm:pt modelId="{208A4F0D-DD1B-41E6-99BE-0BB0E25B5D96}" type="pres">
      <dgm:prSet presAssocID="{D10C4A5A-17D7-4BAC-8CBD-8850D9BD1C62}" presName="compNode" presStyleCnt="0"/>
      <dgm:spPr/>
    </dgm:pt>
    <dgm:pt modelId="{5E8DF7B3-4C6D-4906-A8C4-E023C8531B27}" type="pres">
      <dgm:prSet presAssocID="{D10C4A5A-17D7-4BAC-8CBD-8850D9BD1C62}" presName="bgRect" presStyleLbl="bgShp" presStyleIdx="3" presStyleCnt="4"/>
      <dgm:spPr/>
    </dgm:pt>
    <dgm:pt modelId="{2D4E4ABD-69E0-45CA-A422-65FB6ADCD3EC}" type="pres">
      <dgm:prSet presAssocID="{D10C4A5A-17D7-4BAC-8CBD-8850D9BD1C6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EF9E52B1-D416-4B1C-B314-C01EB44442AA}" type="pres">
      <dgm:prSet presAssocID="{D10C4A5A-17D7-4BAC-8CBD-8850D9BD1C62}" presName="spaceRect" presStyleCnt="0"/>
      <dgm:spPr/>
    </dgm:pt>
    <dgm:pt modelId="{2B07CB3B-0040-41D4-AEE7-0E8028060388}" type="pres">
      <dgm:prSet presAssocID="{D10C4A5A-17D7-4BAC-8CBD-8850D9BD1C6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DD2410E-E26D-4761-B3EF-3340193B4284}" srcId="{33527F0D-0DDC-4525-8547-6D465073176C}" destId="{CA9F8D82-37A0-4DDA-A213-7BBCF2A33DA3}" srcOrd="0" destOrd="0" parTransId="{48316B5E-3F13-407A-8A5D-432E452A4DC3}" sibTransId="{D246391A-2728-4E53-925B-E833CDC16425}"/>
    <dgm:cxn modelId="{A9CCF51A-342D-47AF-9D44-F60A9CB87722}" type="presOf" srcId="{9A8C0F6E-3359-4A15-BABA-5387148FAC2D}" destId="{60E99D0B-83CF-4439-B05B-E9F67C94770B}" srcOrd="0" destOrd="0" presId="urn:microsoft.com/office/officeart/2018/2/layout/IconVerticalSolidList"/>
    <dgm:cxn modelId="{2486E02A-53C5-46FB-A026-A7E0456C2CA2}" type="presOf" srcId="{01AA98F4-C570-4306-878C-BCBCE07C57A7}" destId="{8CCA2107-EE78-4003-9A04-927279DE3CEA}" srcOrd="0" destOrd="0" presId="urn:microsoft.com/office/officeart/2018/2/layout/IconVerticalSolidList"/>
    <dgm:cxn modelId="{001CEF3B-7264-428C-A84A-9D107F484475}" type="presOf" srcId="{D10C4A5A-17D7-4BAC-8CBD-8850D9BD1C62}" destId="{2B07CB3B-0040-41D4-AEE7-0E8028060388}" srcOrd="0" destOrd="0" presId="urn:microsoft.com/office/officeart/2018/2/layout/IconVerticalSolidList"/>
    <dgm:cxn modelId="{1418A692-658C-46B6-9B9A-1E8B692BAE0A}" srcId="{33527F0D-0DDC-4525-8547-6D465073176C}" destId="{D10C4A5A-17D7-4BAC-8CBD-8850D9BD1C62}" srcOrd="3" destOrd="0" parTransId="{7766D0C9-01A4-4CCC-BA15-3432043CC34C}" sibTransId="{E2CE2FB8-F2B2-4504-84D0-4ECFE18BE5BC}"/>
    <dgm:cxn modelId="{968AA094-A613-4BC9-BC20-8FB2E839283D}" srcId="{33527F0D-0DDC-4525-8547-6D465073176C}" destId="{01AA98F4-C570-4306-878C-BCBCE07C57A7}" srcOrd="2" destOrd="0" parTransId="{D6BEA4E5-6B7B-479E-94E5-4002C4BA037B}" sibTransId="{97F40C36-361E-4835-8B54-8D50B3C1B92F}"/>
    <dgm:cxn modelId="{210BF4DD-C164-46E7-BD86-53BCEBB0A923}" type="presOf" srcId="{33527F0D-0DDC-4525-8547-6D465073176C}" destId="{33CB9E1C-E054-4667-9D2B-55BC9B28E3C5}" srcOrd="0" destOrd="0" presId="urn:microsoft.com/office/officeart/2018/2/layout/IconVerticalSolidList"/>
    <dgm:cxn modelId="{0F5824E5-BBAA-44BB-8B49-88AF1F66833B}" type="presOf" srcId="{CA9F8D82-37A0-4DDA-A213-7BBCF2A33DA3}" destId="{4484B943-937E-4EF5-A1C3-5DF76CCA8AC7}" srcOrd="0" destOrd="0" presId="urn:microsoft.com/office/officeart/2018/2/layout/IconVerticalSolidList"/>
    <dgm:cxn modelId="{E91576F7-3A6D-48A7-B9C5-8A89DA3230F5}" srcId="{33527F0D-0DDC-4525-8547-6D465073176C}" destId="{9A8C0F6E-3359-4A15-BABA-5387148FAC2D}" srcOrd="1" destOrd="0" parTransId="{5C4EE5EA-1680-4F90-8CB3-1E272B639896}" sibTransId="{4A047D4A-8999-49F9-952A-457D2CE28C01}"/>
    <dgm:cxn modelId="{F40486FB-855A-4A6F-ABEE-A1611920DFF4}" type="presParOf" srcId="{33CB9E1C-E054-4667-9D2B-55BC9B28E3C5}" destId="{EF2F1D3D-7A16-4A13-B596-B6ADFC9E0025}" srcOrd="0" destOrd="0" presId="urn:microsoft.com/office/officeart/2018/2/layout/IconVerticalSolidList"/>
    <dgm:cxn modelId="{FA625E69-03B4-4EE1-96CA-BF3BEA08BD57}" type="presParOf" srcId="{EF2F1D3D-7A16-4A13-B596-B6ADFC9E0025}" destId="{23EEFA9C-7CA2-48C6-A9DE-8313BACB74A0}" srcOrd="0" destOrd="0" presId="urn:microsoft.com/office/officeart/2018/2/layout/IconVerticalSolidList"/>
    <dgm:cxn modelId="{BE6D4B39-0FE1-4C12-82C7-434C20DE2D1B}" type="presParOf" srcId="{EF2F1D3D-7A16-4A13-B596-B6ADFC9E0025}" destId="{447ED0F8-1F2C-4BB0-9DD7-E77AC62C6A9F}" srcOrd="1" destOrd="0" presId="urn:microsoft.com/office/officeart/2018/2/layout/IconVerticalSolidList"/>
    <dgm:cxn modelId="{5D78EA73-CF02-4177-89C2-4ADF67AE2BA7}" type="presParOf" srcId="{EF2F1D3D-7A16-4A13-B596-B6ADFC9E0025}" destId="{C42CCF5B-5775-499D-A538-9C8F50A54DF1}" srcOrd="2" destOrd="0" presId="urn:microsoft.com/office/officeart/2018/2/layout/IconVerticalSolidList"/>
    <dgm:cxn modelId="{7635C8E0-0D47-4985-B405-C3DEC03BE7FA}" type="presParOf" srcId="{EF2F1D3D-7A16-4A13-B596-B6ADFC9E0025}" destId="{4484B943-937E-4EF5-A1C3-5DF76CCA8AC7}" srcOrd="3" destOrd="0" presId="urn:microsoft.com/office/officeart/2018/2/layout/IconVerticalSolidList"/>
    <dgm:cxn modelId="{77FCFD27-D339-4675-847D-1E5832156D41}" type="presParOf" srcId="{33CB9E1C-E054-4667-9D2B-55BC9B28E3C5}" destId="{3E01F64A-6C02-4487-93DE-36EED605B290}" srcOrd="1" destOrd="0" presId="urn:microsoft.com/office/officeart/2018/2/layout/IconVerticalSolidList"/>
    <dgm:cxn modelId="{0BBC093D-8030-4056-8B65-2989645B1F5A}" type="presParOf" srcId="{33CB9E1C-E054-4667-9D2B-55BC9B28E3C5}" destId="{ABD8437A-3FE6-4540-8B2A-06EEBC26B63C}" srcOrd="2" destOrd="0" presId="urn:microsoft.com/office/officeart/2018/2/layout/IconVerticalSolidList"/>
    <dgm:cxn modelId="{4A14B152-3121-47CA-AF51-08BA450FD279}" type="presParOf" srcId="{ABD8437A-3FE6-4540-8B2A-06EEBC26B63C}" destId="{EB320AF9-F7E2-4C88-B3D9-5F1ECFBCAD51}" srcOrd="0" destOrd="0" presId="urn:microsoft.com/office/officeart/2018/2/layout/IconVerticalSolidList"/>
    <dgm:cxn modelId="{6EEA2518-7A8E-49D5-B914-1A5C2080F41B}" type="presParOf" srcId="{ABD8437A-3FE6-4540-8B2A-06EEBC26B63C}" destId="{681C7FC6-9604-412D-A30A-DDC7DCE2CF1D}" srcOrd="1" destOrd="0" presId="urn:microsoft.com/office/officeart/2018/2/layout/IconVerticalSolidList"/>
    <dgm:cxn modelId="{98ADB927-B8C1-40BD-A689-100361AD0AF1}" type="presParOf" srcId="{ABD8437A-3FE6-4540-8B2A-06EEBC26B63C}" destId="{15239A4D-4733-49D1-A9E3-B15BF98F8626}" srcOrd="2" destOrd="0" presId="urn:microsoft.com/office/officeart/2018/2/layout/IconVerticalSolidList"/>
    <dgm:cxn modelId="{3607356B-A783-4894-8C74-F982BE84F51C}" type="presParOf" srcId="{ABD8437A-3FE6-4540-8B2A-06EEBC26B63C}" destId="{60E99D0B-83CF-4439-B05B-E9F67C94770B}" srcOrd="3" destOrd="0" presId="urn:microsoft.com/office/officeart/2018/2/layout/IconVerticalSolidList"/>
    <dgm:cxn modelId="{80E7A378-F59D-46CE-AF3B-52E91D09A31F}" type="presParOf" srcId="{33CB9E1C-E054-4667-9D2B-55BC9B28E3C5}" destId="{1ECD23DD-9EDC-473A-8AEC-01389BE59175}" srcOrd="3" destOrd="0" presId="urn:microsoft.com/office/officeart/2018/2/layout/IconVerticalSolidList"/>
    <dgm:cxn modelId="{659532FE-9B76-4695-B845-107A92A70444}" type="presParOf" srcId="{33CB9E1C-E054-4667-9D2B-55BC9B28E3C5}" destId="{CAC0948C-C08A-4A4D-A14B-9321955B3D5E}" srcOrd="4" destOrd="0" presId="urn:microsoft.com/office/officeart/2018/2/layout/IconVerticalSolidList"/>
    <dgm:cxn modelId="{1A7C1D0F-03C9-4D51-93E4-876319C25887}" type="presParOf" srcId="{CAC0948C-C08A-4A4D-A14B-9321955B3D5E}" destId="{4EC580CE-E54E-498B-8203-A59692F0F88C}" srcOrd="0" destOrd="0" presId="urn:microsoft.com/office/officeart/2018/2/layout/IconVerticalSolidList"/>
    <dgm:cxn modelId="{6DBB194A-149A-44F3-B83C-C8D5D787CC60}" type="presParOf" srcId="{CAC0948C-C08A-4A4D-A14B-9321955B3D5E}" destId="{C5C69EA2-3606-4337-B643-77AAE683883E}" srcOrd="1" destOrd="0" presId="urn:microsoft.com/office/officeart/2018/2/layout/IconVerticalSolidList"/>
    <dgm:cxn modelId="{7CDEE8FB-7661-4B2B-9D47-6729605C6638}" type="presParOf" srcId="{CAC0948C-C08A-4A4D-A14B-9321955B3D5E}" destId="{1360B0F0-FD97-4D1A-8C8C-2B162E836033}" srcOrd="2" destOrd="0" presId="urn:microsoft.com/office/officeart/2018/2/layout/IconVerticalSolidList"/>
    <dgm:cxn modelId="{D09A3D51-91EE-451C-AB17-939CA22DA3FF}" type="presParOf" srcId="{CAC0948C-C08A-4A4D-A14B-9321955B3D5E}" destId="{8CCA2107-EE78-4003-9A04-927279DE3CEA}" srcOrd="3" destOrd="0" presId="urn:microsoft.com/office/officeart/2018/2/layout/IconVerticalSolidList"/>
    <dgm:cxn modelId="{0A8F9C85-EC3E-4788-B908-4B86BE872FE4}" type="presParOf" srcId="{33CB9E1C-E054-4667-9D2B-55BC9B28E3C5}" destId="{30B7E3AD-9816-48AF-A246-26124DC41BBC}" srcOrd="5" destOrd="0" presId="urn:microsoft.com/office/officeart/2018/2/layout/IconVerticalSolidList"/>
    <dgm:cxn modelId="{50103B41-FF58-428F-A6A0-9AD9B603B6F9}" type="presParOf" srcId="{33CB9E1C-E054-4667-9D2B-55BC9B28E3C5}" destId="{208A4F0D-DD1B-41E6-99BE-0BB0E25B5D96}" srcOrd="6" destOrd="0" presId="urn:microsoft.com/office/officeart/2018/2/layout/IconVerticalSolidList"/>
    <dgm:cxn modelId="{3C6E107D-52C3-4262-9572-88C45EC7A443}" type="presParOf" srcId="{208A4F0D-DD1B-41E6-99BE-0BB0E25B5D96}" destId="{5E8DF7B3-4C6D-4906-A8C4-E023C8531B27}" srcOrd="0" destOrd="0" presId="urn:microsoft.com/office/officeart/2018/2/layout/IconVerticalSolidList"/>
    <dgm:cxn modelId="{965B8573-76AA-4521-B814-1EDB318E4334}" type="presParOf" srcId="{208A4F0D-DD1B-41E6-99BE-0BB0E25B5D96}" destId="{2D4E4ABD-69E0-45CA-A422-65FB6ADCD3EC}" srcOrd="1" destOrd="0" presId="urn:microsoft.com/office/officeart/2018/2/layout/IconVerticalSolidList"/>
    <dgm:cxn modelId="{A336E9CE-623D-4186-98C0-7E0A3609DCEB}" type="presParOf" srcId="{208A4F0D-DD1B-41E6-99BE-0BB0E25B5D96}" destId="{EF9E52B1-D416-4B1C-B314-C01EB44442AA}" srcOrd="2" destOrd="0" presId="urn:microsoft.com/office/officeart/2018/2/layout/IconVerticalSolidList"/>
    <dgm:cxn modelId="{78B89403-232D-4519-A6F3-B822D84BE9D6}" type="presParOf" srcId="{208A4F0D-DD1B-41E6-99BE-0BB0E25B5D96}" destId="{2B07CB3B-0040-41D4-AEE7-0E80280603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468978-5B3E-48CF-8B98-B137F6035A0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5DFA274-BEE9-4AF6-8254-C134BC2F668F}">
      <dgm:prSet/>
      <dgm:spPr/>
      <dgm:t>
        <a:bodyPr/>
        <a:lstStyle/>
        <a:p>
          <a:r>
            <a:rPr lang="en-GB"/>
            <a:t>Consistent keyworker </a:t>
          </a:r>
          <a:endParaRPr lang="en-US"/>
        </a:p>
      </dgm:t>
    </dgm:pt>
    <dgm:pt modelId="{2E51F9CC-D25C-45F6-9CEC-720798E9B8A0}" type="parTrans" cxnId="{06D7FDC7-E301-422B-9191-82F7CE78D1A8}">
      <dgm:prSet/>
      <dgm:spPr/>
      <dgm:t>
        <a:bodyPr/>
        <a:lstStyle/>
        <a:p>
          <a:endParaRPr lang="en-US"/>
        </a:p>
      </dgm:t>
    </dgm:pt>
    <dgm:pt modelId="{4A7E0767-F0F7-47DF-89A0-B77483954E95}" type="sibTrans" cxnId="{06D7FDC7-E301-422B-9191-82F7CE78D1A8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BA1DE08-41E4-4C45-B07F-5B4EE6AF975A}">
      <dgm:prSet/>
      <dgm:spPr/>
      <dgm:t>
        <a:bodyPr/>
        <a:lstStyle/>
        <a:p>
          <a:r>
            <a:rPr lang="en-GB"/>
            <a:t>Gradual separation routines </a:t>
          </a:r>
          <a:endParaRPr lang="en-US"/>
        </a:p>
      </dgm:t>
    </dgm:pt>
    <dgm:pt modelId="{97BB7F2F-366D-4459-A203-DC2C74DCCC7F}" type="parTrans" cxnId="{7D7D7B17-B5BC-4C59-AABD-E032429B2552}">
      <dgm:prSet/>
      <dgm:spPr/>
      <dgm:t>
        <a:bodyPr/>
        <a:lstStyle/>
        <a:p>
          <a:endParaRPr lang="en-US"/>
        </a:p>
      </dgm:t>
    </dgm:pt>
    <dgm:pt modelId="{844B26C3-5C27-4675-B777-D13E444E2B49}" type="sibTrans" cxnId="{7D7D7B17-B5BC-4C59-AABD-E032429B2552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24C767F3-52A5-4C1C-B91B-3983C6E563FE}">
      <dgm:prSet/>
      <dgm:spPr/>
      <dgm:t>
        <a:bodyPr/>
        <a:lstStyle/>
        <a:p>
          <a:r>
            <a:rPr lang="en-GB"/>
            <a:t>Co-regulation strategies</a:t>
          </a:r>
          <a:endParaRPr lang="en-US"/>
        </a:p>
      </dgm:t>
    </dgm:pt>
    <dgm:pt modelId="{3D87DCF9-E3B9-4F7F-AA32-CADE6A00C479}" type="parTrans" cxnId="{881D5914-97BD-42DC-B058-BBC6AFDABAE1}">
      <dgm:prSet/>
      <dgm:spPr/>
      <dgm:t>
        <a:bodyPr/>
        <a:lstStyle/>
        <a:p>
          <a:endParaRPr lang="en-US"/>
        </a:p>
      </dgm:t>
    </dgm:pt>
    <dgm:pt modelId="{697D8936-8CEA-4896-B022-2E9FABCBB058}" type="sibTrans" cxnId="{881D5914-97BD-42DC-B058-BBC6AFDABAE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1756422C-9688-4176-A84A-69492EA71ABC}">
      <dgm:prSet/>
      <dgm:spPr/>
      <dgm:t>
        <a:bodyPr/>
        <a:lstStyle/>
        <a:p>
          <a:r>
            <a:rPr lang="en-GB"/>
            <a:t>Scaffolded social play</a:t>
          </a:r>
          <a:endParaRPr lang="en-US"/>
        </a:p>
      </dgm:t>
    </dgm:pt>
    <dgm:pt modelId="{3FA779EA-1BC2-403C-B243-D2D34272DBF7}" type="parTrans" cxnId="{08B06E79-A36F-4B7F-9ED7-1BF75C1D9414}">
      <dgm:prSet/>
      <dgm:spPr/>
      <dgm:t>
        <a:bodyPr/>
        <a:lstStyle/>
        <a:p>
          <a:endParaRPr lang="en-US"/>
        </a:p>
      </dgm:t>
    </dgm:pt>
    <dgm:pt modelId="{3A56EC87-27B7-46E8-908B-F90864886AD7}" type="sibTrans" cxnId="{08B06E79-A36F-4B7F-9ED7-1BF75C1D9414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13CCF94A-D724-44F4-958D-818E0364ACFB}">
      <dgm:prSet/>
      <dgm:spPr/>
      <dgm:t>
        <a:bodyPr/>
        <a:lstStyle/>
        <a:p>
          <a:r>
            <a:rPr lang="en-GB"/>
            <a:t>NICE (2020) aligned </a:t>
          </a:r>
          <a:endParaRPr lang="en-US"/>
        </a:p>
      </dgm:t>
    </dgm:pt>
    <dgm:pt modelId="{D17EFF5B-8CB7-4C76-8353-95053D068E5A}" type="parTrans" cxnId="{86159323-38DE-49B2-8FD0-E7FD6323A2A9}">
      <dgm:prSet/>
      <dgm:spPr/>
      <dgm:t>
        <a:bodyPr/>
        <a:lstStyle/>
        <a:p>
          <a:endParaRPr lang="en-US"/>
        </a:p>
      </dgm:t>
    </dgm:pt>
    <dgm:pt modelId="{0B3F8D51-0C2A-40B9-99E4-1A2B067FD180}" type="sibTrans" cxnId="{86159323-38DE-49B2-8FD0-E7FD6323A2A9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8789545C-52E4-491D-8E50-10F29583D31D}" type="pres">
      <dgm:prSet presAssocID="{7A468978-5B3E-48CF-8B98-B137F6035A00}" presName="Name0" presStyleCnt="0">
        <dgm:presLayoutVars>
          <dgm:animLvl val="lvl"/>
          <dgm:resizeHandles val="exact"/>
        </dgm:presLayoutVars>
      </dgm:prSet>
      <dgm:spPr/>
    </dgm:pt>
    <dgm:pt modelId="{A45F4760-AF47-46F7-8337-C44872F51205}" type="pres">
      <dgm:prSet presAssocID="{65DFA274-BEE9-4AF6-8254-C134BC2F668F}" presName="compositeNode" presStyleCnt="0">
        <dgm:presLayoutVars>
          <dgm:bulletEnabled val="1"/>
        </dgm:presLayoutVars>
      </dgm:prSet>
      <dgm:spPr/>
    </dgm:pt>
    <dgm:pt modelId="{AA1CCBE8-18DA-4B56-AC71-4DC3D05A349E}" type="pres">
      <dgm:prSet presAssocID="{65DFA274-BEE9-4AF6-8254-C134BC2F668F}" presName="bgRect" presStyleLbl="alignNode1" presStyleIdx="0" presStyleCnt="5"/>
      <dgm:spPr/>
    </dgm:pt>
    <dgm:pt modelId="{3770457A-009E-4862-838D-C7F1CB2375D0}" type="pres">
      <dgm:prSet presAssocID="{4A7E0767-F0F7-47DF-89A0-B77483954E95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28204584-FA41-41E6-A290-1741FA5C3FFF}" type="pres">
      <dgm:prSet presAssocID="{65DFA274-BEE9-4AF6-8254-C134BC2F668F}" presName="nodeRect" presStyleLbl="alignNode1" presStyleIdx="0" presStyleCnt="5">
        <dgm:presLayoutVars>
          <dgm:bulletEnabled val="1"/>
        </dgm:presLayoutVars>
      </dgm:prSet>
      <dgm:spPr/>
    </dgm:pt>
    <dgm:pt modelId="{96F06AE5-CB1E-4E54-9A90-D9A7C0F4F2AB}" type="pres">
      <dgm:prSet presAssocID="{4A7E0767-F0F7-47DF-89A0-B77483954E95}" presName="sibTrans" presStyleCnt="0"/>
      <dgm:spPr/>
    </dgm:pt>
    <dgm:pt modelId="{795ED18C-A93B-4E6B-A0E0-25FD7AADAA75}" type="pres">
      <dgm:prSet presAssocID="{DBA1DE08-41E4-4C45-B07F-5B4EE6AF975A}" presName="compositeNode" presStyleCnt="0">
        <dgm:presLayoutVars>
          <dgm:bulletEnabled val="1"/>
        </dgm:presLayoutVars>
      </dgm:prSet>
      <dgm:spPr/>
    </dgm:pt>
    <dgm:pt modelId="{6E6D7BC4-1DD0-4CBF-A235-674702D90214}" type="pres">
      <dgm:prSet presAssocID="{DBA1DE08-41E4-4C45-B07F-5B4EE6AF975A}" presName="bgRect" presStyleLbl="alignNode1" presStyleIdx="1" presStyleCnt="5"/>
      <dgm:spPr/>
    </dgm:pt>
    <dgm:pt modelId="{173C49FD-B560-409E-8918-BF1C09B24AA8}" type="pres">
      <dgm:prSet presAssocID="{844B26C3-5C27-4675-B777-D13E444E2B49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570ECF39-FB80-46A6-988B-A525740FA6FA}" type="pres">
      <dgm:prSet presAssocID="{DBA1DE08-41E4-4C45-B07F-5B4EE6AF975A}" presName="nodeRect" presStyleLbl="alignNode1" presStyleIdx="1" presStyleCnt="5">
        <dgm:presLayoutVars>
          <dgm:bulletEnabled val="1"/>
        </dgm:presLayoutVars>
      </dgm:prSet>
      <dgm:spPr/>
    </dgm:pt>
    <dgm:pt modelId="{71B6D1A3-8710-4062-8CA9-1581B45B05F5}" type="pres">
      <dgm:prSet presAssocID="{844B26C3-5C27-4675-B777-D13E444E2B49}" presName="sibTrans" presStyleCnt="0"/>
      <dgm:spPr/>
    </dgm:pt>
    <dgm:pt modelId="{029A2F9A-A117-45D6-A501-537C188F9D0B}" type="pres">
      <dgm:prSet presAssocID="{24C767F3-52A5-4C1C-B91B-3983C6E563FE}" presName="compositeNode" presStyleCnt="0">
        <dgm:presLayoutVars>
          <dgm:bulletEnabled val="1"/>
        </dgm:presLayoutVars>
      </dgm:prSet>
      <dgm:spPr/>
    </dgm:pt>
    <dgm:pt modelId="{40B9DF2F-5067-418B-9F1B-4AA38EDD951E}" type="pres">
      <dgm:prSet presAssocID="{24C767F3-52A5-4C1C-B91B-3983C6E563FE}" presName="bgRect" presStyleLbl="alignNode1" presStyleIdx="2" presStyleCnt="5"/>
      <dgm:spPr/>
    </dgm:pt>
    <dgm:pt modelId="{2447C6E2-47FA-40AF-A961-B4A40223F73C}" type="pres">
      <dgm:prSet presAssocID="{697D8936-8CEA-4896-B022-2E9FABCBB058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76755BC6-59E4-4397-97AE-DEE592693E4E}" type="pres">
      <dgm:prSet presAssocID="{24C767F3-52A5-4C1C-B91B-3983C6E563FE}" presName="nodeRect" presStyleLbl="alignNode1" presStyleIdx="2" presStyleCnt="5">
        <dgm:presLayoutVars>
          <dgm:bulletEnabled val="1"/>
        </dgm:presLayoutVars>
      </dgm:prSet>
      <dgm:spPr/>
    </dgm:pt>
    <dgm:pt modelId="{988D00E6-3F5E-46C3-8DC2-1B64EDAD05B2}" type="pres">
      <dgm:prSet presAssocID="{697D8936-8CEA-4896-B022-2E9FABCBB058}" presName="sibTrans" presStyleCnt="0"/>
      <dgm:spPr/>
    </dgm:pt>
    <dgm:pt modelId="{CC42BE84-5DAA-4AB0-B4F5-0DB0C14C2F5E}" type="pres">
      <dgm:prSet presAssocID="{1756422C-9688-4176-A84A-69492EA71ABC}" presName="compositeNode" presStyleCnt="0">
        <dgm:presLayoutVars>
          <dgm:bulletEnabled val="1"/>
        </dgm:presLayoutVars>
      </dgm:prSet>
      <dgm:spPr/>
    </dgm:pt>
    <dgm:pt modelId="{0BA166DB-45F2-4917-B92E-202EC1F6F64F}" type="pres">
      <dgm:prSet presAssocID="{1756422C-9688-4176-A84A-69492EA71ABC}" presName="bgRect" presStyleLbl="alignNode1" presStyleIdx="3" presStyleCnt="5"/>
      <dgm:spPr/>
    </dgm:pt>
    <dgm:pt modelId="{0F30936F-E21A-468F-B03A-708651805BC4}" type="pres">
      <dgm:prSet presAssocID="{3A56EC87-27B7-46E8-908B-F90864886AD7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759A75CE-8DB4-4FA4-B721-0C371583A040}" type="pres">
      <dgm:prSet presAssocID="{1756422C-9688-4176-A84A-69492EA71ABC}" presName="nodeRect" presStyleLbl="alignNode1" presStyleIdx="3" presStyleCnt="5">
        <dgm:presLayoutVars>
          <dgm:bulletEnabled val="1"/>
        </dgm:presLayoutVars>
      </dgm:prSet>
      <dgm:spPr/>
    </dgm:pt>
    <dgm:pt modelId="{443771A4-50B5-4874-8D3C-6ECBAFC2DF73}" type="pres">
      <dgm:prSet presAssocID="{3A56EC87-27B7-46E8-908B-F90864886AD7}" presName="sibTrans" presStyleCnt="0"/>
      <dgm:spPr/>
    </dgm:pt>
    <dgm:pt modelId="{E6960585-9141-4E76-B010-9EEC0265275F}" type="pres">
      <dgm:prSet presAssocID="{13CCF94A-D724-44F4-958D-818E0364ACFB}" presName="compositeNode" presStyleCnt="0">
        <dgm:presLayoutVars>
          <dgm:bulletEnabled val="1"/>
        </dgm:presLayoutVars>
      </dgm:prSet>
      <dgm:spPr/>
    </dgm:pt>
    <dgm:pt modelId="{0DA530E5-B1C1-4696-AB2D-ECE7AE36DFFE}" type="pres">
      <dgm:prSet presAssocID="{13CCF94A-D724-44F4-958D-818E0364ACFB}" presName="bgRect" presStyleLbl="alignNode1" presStyleIdx="4" presStyleCnt="5"/>
      <dgm:spPr/>
    </dgm:pt>
    <dgm:pt modelId="{3D2EAB92-CC6D-4E2D-9AE2-C940425BA3E3}" type="pres">
      <dgm:prSet presAssocID="{0B3F8D51-0C2A-40B9-99E4-1A2B067FD180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5E6DF3A5-4484-4D86-804A-0967EA80FF93}" type="pres">
      <dgm:prSet presAssocID="{13CCF94A-D724-44F4-958D-818E0364ACFB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455F7A00-49FF-4037-A1FD-5DC1C0EDBF25}" type="presOf" srcId="{1756422C-9688-4176-A84A-69492EA71ABC}" destId="{0BA166DB-45F2-4917-B92E-202EC1F6F64F}" srcOrd="0" destOrd="0" presId="urn:microsoft.com/office/officeart/2016/7/layout/LinearBlockProcessNumbered"/>
    <dgm:cxn modelId="{EC31BF03-7C75-46BF-AF00-2D1872CB8160}" type="presOf" srcId="{0B3F8D51-0C2A-40B9-99E4-1A2B067FD180}" destId="{3D2EAB92-CC6D-4E2D-9AE2-C940425BA3E3}" srcOrd="0" destOrd="0" presId="urn:microsoft.com/office/officeart/2016/7/layout/LinearBlockProcessNumbered"/>
    <dgm:cxn modelId="{663AF805-EAD9-4408-BA3B-D649D70B1709}" type="presOf" srcId="{697D8936-8CEA-4896-B022-2E9FABCBB058}" destId="{2447C6E2-47FA-40AF-A961-B4A40223F73C}" srcOrd="0" destOrd="0" presId="urn:microsoft.com/office/officeart/2016/7/layout/LinearBlockProcessNumbered"/>
    <dgm:cxn modelId="{881D5914-97BD-42DC-B058-BBC6AFDABAE1}" srcId="{7A468978-5B3E-48CF-8B98-B137F6035A00}" destId="{24C767F3-52A5-4C1C-B91B-3983C6E563FE}" srcOrd="2" destOrd="0" parTransId="{3D87DCF9-E3B9-4F7F-AA32-CADE6A00C479}" sibTransId="{697D8936-8CEA-4896-B022-2E9FABCBB058}"/>
    <dgm:cxn modelId="{7D7D7B17-B5BC-4C59-AABD-E032429B2552}" srcId="{7A468978-5B3E-48CF-8B98-B137F6035A00}" destId="{DBA1DE08-41E4-4C45-B07F-5B4EE6AF975A}" srcOrd="1" destOrd="0" parTransId="{97BB7F2F-366D-4459-A203-DC2C74DCCC7F}" sibTransId="{844B26C3-5C27-4675-B777-D13E444E2B49}"/>
    <dgm:cxn modelId="{9566FB1F-7F8E-45B2-8A09-D14575A60AB0}" type="presOf" srcId="{13CCF94A-D724-44F4-958D-818E0364ACFB}" destId="{0DA530E5-B1C1-4696-AB2D-ECE7AE36DFFE}" srcOrd="0" destOrd="0" presId="urn:microsoft.com/office/officeart/2016/7/layout/LinearBlockProcessNumbered"/>
    <dgm:cxn modelId="{86159323-38DE-49B2-8FD0-E7FD6323A2A9}" srcId="{7A468978-5B3E-48CF-8B98-B137F6035A00}" destId="{13CCF94A-D724-44F4-958D-818E0364ACFB}" srcOrd="4" destOrd="0" parTransId="{D17EFF5B-8CB7-4C76-8353-95053D068E5A}" sibTransId="{0B3F8D51-0C2A-40B9-99E4-1A2B067FD180}"/>
    <dgm:cxn modelId="{AE20626A-5B07-4625-B323-EE3185C89802}" type="presOf" srcId="{24C767F3-52A5-4C1C-B91B-3983C6E563FE}" destId="{76755BC6-59E4-4397-97AE-DEE592693E4E}" srcOrd="1" destOrd="0" presId="urn:microsoft.com/office/officeart/2016/7/layout/LinearBlockProcessNumbered"/>
    <dgm:cxn modelId="{5E7CA24C-2E6F-41C8-8B19-0B22518537DE}" type="presOf" srcId="{DBA1DE08-41E4-4C45-B07F-5B4EE6AF975A}" destId="{6E6D7BC4-1DD0-4CBF-A235-674702D90214}" srcOrd="0" destOrd="0" presId="urn:microsoft.com/office/officeart/2016/7/layout/LinearBlockProcessNumbered"/>
    <dgm:cxn modelId="{5A35DB6C-3C55-4AE4-942F-E5B6B930948F}" type="presOf" srcId="{24C767F3-52A5-4C1C-B91B-3983C6E563FE}" destId="{40B9DF2F-5067-418B-9F1B-4AA38EDD951E}" srcOrd="0" destOrd="0" presId="urn:microsoft.com/office/officeart/2016/7/layout/LinearBlockProcessNumbered"/>
    <dgm:cxn modelId="{2AE78650-ECE9-489B-9E8A-A9A3B324CB5B}" type="presOf" srcId="{1756422C-9688-4176-A84A-69492EA71ABC}" destId="{759A75CE-8DB4-4FA4-B721-0C371583A040}" srcOrd="1" destOrd="0" presId="urn:microsoft.com/office/officeart/2016/7/layout/LinearBlockProcessNumbered"/>
    <dgm:cxn modelId="{08B06E79-A36F-4B7F-9ED7-1BF75C1D9414}" srcId="{7A468978-5B3E-48CF-8B98-B137F6035A00}" destId="{1756422C-9688-4176-A84A-69492EA71ABC}" srcOrd="3" destOrd="0" parTransId="{3FA779EA-1BC2-403C-B243-D2D34272DBF7}" sibTransId="{3A56EC87-27B7-46E8-908B-F90864886AD7}"/>
    <dgm:cxn modelId="{167731A4-0ABC-4CCA-81A4-8C1B81BDF49B}" type="presOf" srcId="{4A7E0767-F0F7-47DF-89A0-B77483954E95}" destId="{3770457A-009E-4862-838D-C7F1CB2375D0}" srcOrd="0" destOrd="0" presId="urn:microsoft.com/office/officeart/2016/7/layout/LinearBlockProcessNumbered"/>
    <dgm:cxn modelId="{26A710A6-B3EA-4B49-A902-6E1D6637E012}" type="presOf" srcId="{13CCF94A-D724-44F4-958D-818E0364ACFB}" destId="{5E6DF3A5-4484-4D86-804A-0967EA80FF93}" srcOrd="1" destOrd="0" presId="urn:microsoft.com/office/officeart/2016/7/layout/LinearBlockProcessNumbered"/>
    <dgm:cxn modelId="{676EB3AE-0762-424F-BC68-66500AB63FE4}" type="presOf" srcId="{844B26C3-5C27-4675-B777-D13E444E2B49}" destId="{173C49FD-B560-409E-8918-BF1C09B24AA8}" srcOrd="0" destOrd="0" presId="urn:microsoft.com/office/officeart/2016/7/layout/LinearBlockProcessNumbered"/>
    <dgm:cxn modelId="{A22EBCBF-10BD-46D5-96DA-831B46070F78}" type="presOf" srcId="{7A468978-5B3E-48CF-8B98-B137F6035A00}" destId="{8789545C-52E4-491D-8E50-10F29583D31D}" srcOrd="0" destOrd="0" presId="urn:microsoft.com/office/officeart/2016/7/layout/LinearBlockProcessNumbered"/>
    <dgm:cxn modelId="{06D7FDC7-E301-422B-9191-82F7CE78D1A8}" srcId="{7A468978-5B3E-48CF-8B98-B137F6035A00}" destId="{65DFA274-BEE9-4AF6-8254-C134BC2F668F}" srcOrd="0" destOrd="0" parTransId="{2E51F9CC-D25C-45F6-9CEC-720798E9B8A0}" sibTransId="{4A7E0767-F0F7-47DF-89A0-B77483954E95}"/>
    <dgm:cxn modelId="{746A37D1-BE86-4FB1-84D4-70F5FF361A36}" type="presOf" srcId="{65DFA274-BEE9-4AF6-8254-C134BC2F668F}" destId="{AA1CCBE8-18DA-4B56-AC71-4DC3D05A349E}" srcOrd="0" destOrd="0" presId="urn:microsoft.com/office/officeart/2016/7/layout/LinearBlockProcessNumbered"/>
    <dgm:cxn modelId="{45FD6CF5-E8C0-4F13-AF4C-B826D2FAF4C2}" type="presOf" srcId="{65DFA274-BEE9-4AF6-8254-C134BC2F668F}" destId="{28204584-FA41-41E6-A290-1741FA5C3FFF}" srcOrd="1" destOrd="0" presId="urn:microsoft.com/office/officeart/2016/7/layout/LinearBlockProcessNumbered"/>
    <dgm:cxn modelId="{06F89DF6-6FDA-41B3-BFE3-BC2B2AA3D678}" type="presOf" srcId="{3A56EC87-27B7-46E8-908B-F90864886AD7}" destId="{0F30936F-E21A-468F-B03A-708651805BC4}" srcOrd="0" destOrd="0" presId="urn:microsoft.com/office/officeart/2016/7/layout/LinearBlockProcessNumbered"/>
    <dgm:cxn modelId="{9830E7FC-344C-4CE0-B155-FB983437BD7B}" type="presOf" srcId="{DBA1DE08-41E4-4C45-B07F-5B4EE6AF975A}" destId="{570ECF39-FB80-46A6-988B-A525740FA6FA}" srcOrd="1" destOrd="0" presId="urn:microsoft.com/office/officeart/2016/7/layout/LinearBlockProcessNumbered"/>
    <dgm:cxn modelId="{669118EC-3C34-4BA1-8B73-2DDCB83E0151}" type="presParOf" srcId="{8789545C-52E4-491D-8E50-10F29583D31D}" destId="{A45F4760-AF47-46F7-8337-C44872F51205}" srcOrd="0" destOrd="0" presId="urn:microsoft.com/office/officeart/2016/7/layout/LinearBlockProcessNumbered"/>
    <dgm:cxn modelId="{B300129D-E2A7-4F13-83DD-07CFC2EF6AA6}" type="presParOf" srcId="{A45F4760-AF47-46F7-8337-C44872F51205}" destId="{AA1CCBE8-18DA-4B56-AC71-4DC3D05A349E}" srcOrd="0" destOrd="0" presId="urn:microsoft.com/office/officeart/2016/7/layout/LinearBlockProcessNumbered"/>
    <dgm:cxn modelId="{5C7B68F3-4253-401F-8D7E-DFD5172E1435}" type="presParOf" srcId="{A45F4760-AF47-46F7-8337-C44872F51205}" destId="{3770457A-009E-4862-838D-C7F1CB2375D0}" srcOrd="1" destOrd="0" presId="urn:microsoft.com/office/officeart/2016/7/layout/LinearBlockProcessNumbered"/>
    <dgm:cxn modelId="{C2E1EFF2-969F-4118-9AAD-21F596C87837}" type="presParOf" srcId="{A45F4760-AF47-46F7-8337-C44872F51205}" destId="{28204584-FA41-41E6-A290-1741FA5C3FFF}" srcOrd="2" destOrd="0" presId="urn:microsoft.com/office/officeart/2016/7/layout/LinearBlockProcessNumbered"/>
    <dgm:cxn modelId="{70D216B4-74C4-4A34-AA73-F605822335A5}" type="presParOf" srcId="{8789545C-52E4-491D-8E50-10F29583D31D}" destId="{96F06AE5-CB1E-4E54-9A90-D9A7C0F4F2AB}" srcOrd="1" destOrd="0" presId="urn:microsoft.com/office/officeart/2016/7/layout/LinearBlockProcessNumbered"/>
    <dgm:cxn modelId="{A1E5BE51-1C14-4ED2-B9A1-7CC7BD57EC75}" type="presParOf" srcId="{8789545C-52E4-491D-8E50-10F29583D31D}" destId="{795ED18C-A93B-4E6B-A0E0-25FD7AADAA75}" srcOrd="2" destOrd="0" presId="urn:microsoft.com/office/officeart/2016/7/layout/LinearBlockProcessNumbered"/>
    <dgm:cxn modelId="{1603DF9E-3696-45E0-8312-6EDC0812E70C}" type="presParOf" srcId="{795ED18C-A93B-4E6B-A0E0-25FD7AADAA75}" destId="{6E6D7BC4-1DD0-4CBF-A235-674702D90214}" srcOrd="0" destOrd="0" presId="urn:microsoft.com/office/officeart/2016/7/layout/LinearBlockProcessNumbered"/>
    <dgm:cxn modelId="{B452F3C6-A4DB-46BF-92AD-972C313F1D9F}" type="presParOf" srcId="{795ED18C-A93B-4E6B-A0E0-25FD7AADAA75}" destId="{173C49FD-B560-409E-8918-BF1C09B24AA8}" srcOrd="1" destOrd="0" presId="urn:microsoft.com/office/officeart/2016/7/layout/LinearBlockProcessNumbered"/>
    <dgm:cxn modelId="{A8DCBE9D-9DE0-4CAB-812A-5AF52B27F84B}" type="presParOf" srcId="{795ED18C-A93B-4E6B-A0E0-25FD7AADAA75}" destId="{570ECF39-FB80-46A6-988B-A525740FA6FA}" srcOrd="2" destOrd="0" presId="urn:microsoft.com/office/officeart/2016/7/layout/LinearBlockProcessNumbered"/>
    <dgm:cxn modelId="{39A12F66-031B-439B-8B65-D359822464C7}" type="presParOf" srcId="{8789545C-52E4-491D-8E50-10F29583D31D}" destId="{71B6D1A3-8710-4062-8CA9-1581B45B05F5}" srcOrd="3" destOrd="0" presId="urn:microsoft.com/office/officeart/2016/7/layout/LinearBlockProcessNumbered"/>
    <dgm:cxn modelId="{ED65E283-8FDA-417F-9DE6-D13804B7E755}" type="presParOf" srcId="{8789545C-52E4-491D-8E50-10F29583D31D}" destId="{029A2F9A-A117-45D6-A501-537C188F9D0B}" srcOrd="4" destOrd="0" presId="urn:microsoft.com/office/officeart/2016/7/layout/LinearBlockProcessNumbered"/>
    <dgm:cxn modelId="{F37CF585-AEB8-4466-9997-9506EBD11C81}" type="presParOf" srcId="{029A2F9A-A117-45D6-A501-537C188F9D0B}" destId="{40B9DF2F-5067-418B-9F1B-4AA38EDD951E}" srcOrd="0" destOrd="0" presId="urn:microsoft.com/office/officeart/2016/7/layout/LinearBlockProcessNumbered"/>
    <dgm:cxn modelId="{303A59E0-EFA3-42C4-BEEB-22D31E48E048}" type="presParOf" srcId="{029A2F9A-A117-45D6-A501-537C188F9D0B}" destId="{2447C6E2-47FA-40AF-A961-B4A40223F73C}" srcOrd="1" destOrd="0" presId="urn:microsoft.com/office/officeart/2016/7/layout/LinearBlockProcessNumbered"/>
    <dgm:cxn modelId="{175F0AFF-4CDD-4ADE-B4F1-97EFDA2754E6}" type="presParOf" srcId="{029A2F9A-A117-45D6-A501-537C188F9D0B}" destId="{76755BC6-59E4-4397-97AE-DEE592693E4E}" srcOrd="2" destOrd="0" presId="urn:microsoft.com/office/officeart/2016/7/layout/LinearBlockProcessNumbered"/>
    <dgm:cxn modelId="{0CE41CBD-E59F-4A4D-8952-D6847EC43C44}" type="presParOf" srcId="{8789545C-52E4-491D-8E50-10F29583D31D}" destId="{988D00E6-3F5E-46C3-8DC2-1B64EDAD05B2}" srcOrd="5" destOrd="0" presId="urn:microsoft.com/office/officeart/2016/7/layout/LinearBlockProcessNumbered"/>
    <dgm:cxn modelId="{E64958FB-65C8-4EBE-A4DC-1F01ED98AED3}" type="presParOf" srcId="{8789545C-52E4-491D-8E50-10F29583D31D}" destId="{CC42BE84-5DAA-4AB0-B4F5-0DB0C14C2F5E}" srcOrd="6" destOrd="0" presId="urn:microsoft.com/office/officeart/2016/7/layout/LinearBlockProcessNumbered"/>
    <dgm:cxn modelId="{61C70F93-11D4-4A42-85B0-99E08C58A6D0}" type="presParOf" srcId="{CC42BE84-5DAA-4AB0-B4F5-0DB0C14C2F5E}" destId="{0BA166DB-45F2-4917-B92E-202EC1F6F64F}" srcOrd="0" destOrd="0" presId="urn:microsoft.com/office/officeart/2016/7/layout/LinearBlockProcessNumbered"/>
    <dgm:cxn modelId="{6EA46FD7-C523-42E1-BBCF-2220C062B346}" type="presParOf" srcId="{CC42BE84-5DAA-4AB0-B4F5-0DB0C14C2F5E}" destId="{0F30936F-E21A-468F-B03A-708651805BC4}" srcOrd="1" destOrd="0" presId="urn:microsoft.com/office/officeart/2016/7/layout/LinearBlockProcessNumbered"/>
    <dgm:cxn modelId="{378CE200-4B4E-476C-B6DD-D915311BBA3A}" type="presParOf" srcId="{CC42BE84-5DAA-4AB0-B4F5-0DB0C14C2F5E}" destId="{759A75CE-8DB4-4FA4-B721-0C371583A040}" srcOrd="2" destOrd="0" presId="urn:microsoft.com/office/officeart/2016/7/layout/LinearBlockProcessNumbered"/>
    <dgm:cxn modelId="{4639CFAA-2A76-4668-99F2-A28731A31603}" type="presParOf" srcId="{8789545C-52E4-491D-8E50-10F29583D31D}" destId="{443771A4-50B5-4874-8D3C-6ECBAFC2DF73}" srcOrd="7" destOrd="0" presId="urn:microsoft.com/office/officeart/2016/7/layout/LinearBlockProcessNumbered"/>
    <dgm:cxn modelId="{A8CAEF48-EF77-4CCA-8E88-250E0607F016}" type="presParOf" srcId="{8789545C-52E4-491D-8E50-10F29583D31D}" destId="{E6960585-9141-4E76-B010-9EEC0265275F}" srcOrd="8" destOrd="0" presId="urn:microsoft.com/office/officeart/2016/7/layout/LinearBlockProcessNumbered"/>
    <dgm:cxn modelId="{A2247173-BE5C-4677-8E15-B966EDF0DC25}" type="presParOf" srcId="{E6960585-9141-4E76-B010-9EEC0265275F}" destId="{0DA530E5-B1C1-4696-AB2D-ECE7AE36DFFE}" srcOrd="0" destOrd="0" presId="urn:microsoft.com/office/officeart/2016/7/layout/LinearBlockProcessNumbered"/>
    <dgm:cxn modelId="{36DB6E9C-7DA0-49DE-ADC3-FB84C3A3B507}" type="presParOf" srcId="{E6960585-9141-4E76-B010-9EEC0265275F}" destId="{3D2EAB92-CC6D-4E2D-9AE2-C940425BA3E3}" srcOrd="1" destOrd="0" presId="urn:microsoft.com/office/officeart/2016/7/layout/LinearBlockProcessNumbered"/>
    <dgm:cxn modelId="{4D17628C-78AF-445A-961E-5561F271F692}" type="presParOf" srcId="{E6960585-9141-4E76-B010-9EEC0265275F}" destId="{5E6DF3A5-4484-4D86-804A-0967EA80FF9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ECA4439-35FA-4356-BFE1-3ADB750E69E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46AC321-6167-4AB6-8AEC-0FB1C1DFF16B}">
      <dgm:prSet/>
      <dgm:spPr/>
      <dgm:t>
        <a:bodyPr/>
        <a:lstStyle/>
        <a:p>
          <a:pPr>
            <a:defRPr cap="all"/>
          </a:pPr>
          <a:r>
            <a:rPr lang="en-GB"/>
            <a:t>10 minutes separation by week 2</a:t>
          </a:r>
          <a:endParaRPr lang="en-US"/>
        </a:p>
      </dgm:t>
    </dgm:pt>
    <dgm:pt modelId="{B13D375B-606F-491E-954A-F62E776E871D}" type="parTrans" cxnId="{CB5AF9A8-0EB4-4A24-93C9-E8E00C1263BE}">
      <dgm:prSet/>
      <dgm:spPr/>
      <dgm:t>
        <a:bodyPr/>
        <a:lstStyle/>
        <a:p>
          <a:endParaRPr lang="en-US"/>
        </a:p>
      </dgm:t>
    </dgm:pt>
    <dgm:pt modelId="{934E7470-F080-41F0-9D5F-687B92D9AF4E}" type="sibTrans" cxnId="{CB5AF9A8-0EB4-4A24-93C9-E8E00C1263BE}">
      <dgm:prSet/>
      <dgm:spPr/>
      <dgm:t>
        <a:bodyPr/>
        <a:lstStyle/>
        <a:p>
          <a:endParaRPr lang="en-US"/>
        </a:p>
      </dgm:t>
    </dgm:pt>
    <dgm:pt modelId="{F4085BA2-4DEC-49EB-920B-46E91BDCD2FC}">
      <dgm:prSet/>
      <dgm:spPr/>
      <dgm:t>
        <a:bodyPr/>
        <a:lstStyle/>
        <a:p>
          <a:pPr>
            <a:defRPr cap="all"/>
          </a:pPr>
          <a:r>
            <a:rPr lang="en-GB"/>
            <a:t>Peer interaction by week 4</a:t>
          </a:r>
          <a:endParaRPr lang="en-US"/>
        </a:p>
      </dgm:t>
    </dgm:pt>
    <dgm:pt modelId="{63D99CBE-FF18-4C42-9E2E-6E86431E9BF5}" type="parTrans" cxnId="{956808B1-5741-4280-B403-2FCD287AF2FA}">
      <dgm:prSet/>
      <dgm:spPr/>
      <dgm:t>
        <a:bodyPr/>
        <a:lstStyle/>
        <a:p>
          <a:endParaRPr lang="en-US"/>
        </a:p>
      </dgm:t>
    </dgm:pt>
    <dgm:pt modelId="{74D8EB9D-1DA5-4B50-A759-2B0BDC79BCEC}" type="sibTrans" cxnId="{956808B1-5741-4280-B403-2FCD287AF2FA}">
      <dgm:prSet/>
      <dgm:spPr/>
      <dgm:t>
        <a:bodyPr/>
        <a:lstStyle/>
        <a:p>
          <a:endParaRPr lang="en-US"/>
        </a:p>
      </dgm:t>
    </dgm:pt>
    <dgm:pt modelId="{300558DA-7F37-4494-AB98-B398D7F478A7}">
      <dgm:prSet/>
      <dgm:spPr/>
      <dgm:t>
        <a:bodyPr/>
        <a:lstStyle/>
        <a:p>
          <a:pPr>
            <a:defRPr cap="all"/>
          </a:pPr>
          <a:r>
            <a:rPr lang="en-GB"/>
            <a:t>Weekly observation notes </a:t>
          </a:r>
          <a:endParaRPr lang="en-US"/>
        </a:p>
      </dgm:t>
    </dgm:pt>
    <dgm:pt modelId="{A2DACD97-D8C9-4A8A-BAE4-6C053401586C}" type="parTrans" cxnId="{48D9BE29-0336-4EAE-A08D-4FC553FE8EFF}">
      <dgm:prSet/>
      <dgm:spPr/>
      <dgm:t>
        <a:bodyPr/>
        <a:lstStyle/>
        <a:p>
          <a:endParaRPr lang="en-US"/>
        </a:p>
      </dgm:t>
    </dgm:pt>
    <dgm:pt modelId="{46C41BE9-5EC2-45F0-A9DD-4A46ECBBD2B7}" type="sibTrans" cxnId="{48D9BE29-0336-4EAE-A08D-4FC553FE8EFF}">
      <dgm:prSet/>
      <dgm:spPr/>
      <dgm:t>
        <a:bodyPr/>
        <a:lstStyle/>
        <a:p>
          <a:endParaRPr lang="en-US"/>
        </a:p>
      </dgm:t>
    </dgm:pt>
    <dgm:pt modelId="{B9983D81-5B17-4760-9F19-DEF454CC5EC6}" type="pres">
      <dgm:prSet presAssocID="{3ECA4439-35FA-4356-BFE1-3ADB750E69EE}" presName="root" presStyleCnt="0">
        <dgm:presLayoutVars>
          <dgm:dir/>
          <dgm:resizeHandles val="exact"/>
        </dgm:presLayoutVars>
      </dgm:prSet>
      <dgm:spPr/>
    </dgm:pt>
    <dgm:pt modelId="{8B555C36-1607-4250-A4E7-55313DF19094}" type="pres">
      <dgm:prSet presAssocID="{C46AC321-6167-4AB6-8AEC-0FB1C1DFF16B}" presName="compNode" presStyleCnt="0"/>
      <dgm:spPr/>
    </dgm:pt>
    <dgm:pt modelId="{549E1616-C89D-43E7-AC29-439EEF6A9124}" type="pres">
      <dgm:prSet presAssocID="{C46AC321-6167-4AB6-8AEC-0FB1C1DFF16B}" presName="iconBgRect" presStyleLbl="bgShp" presStyleIdx="0" presStyleCnt="3"/>
      <dgm:spPr/>
    </dgm:pt>
    <dgm:pt modelId="{A5A1CC24-CFAB-4955-8EF1-5F848CC9980D}" type="pres">
      <dgm:prSet presAssocID="{C46AC321-6167-4AB6-8AEC-0FB1C1DFF1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A2175CC-D4EB-45AB-B6EC-D1AD01BD8784}" type="pres">
      <dgm:prSet presAssocID="{C46AC321-6167-4AB6-8AEC-0FB1C1DFF16B}" presName="spaceRect" presStyleCnt="0"/>
      <dgm:spPr/>
    </dgm:pt>
    <dgm:pt modelId="{B34EE9CC-8983-42D2-8112-BBBE3EB9707E}" type="pres">
      <dgm:prSet presAssocID="{C46AC321-6167-4AB6-8AEC-0FB1C1DFF16B}" presName="textRect" presStyleLbl="revTx" presStyleIdx="0" presStyleCnt="3">
        <dgm:presLayoutVars>
          <dgm:chMax val="1"/>
          <dgm:chPref val="1"/>
        </dgm:presLayoutVars>
      </dgm:prSet>
      <dgm:spPr/>
    </dgm:pt>
    <dgm:pt modelId="{303D0339-7EDD-4F11-BEA2-F9BD10B57552}" type="pres">
      <dgm:prSet presAssocID="{934E7470-F080-41F0-9D5F-687B92D9AF4E}" presName="sibTrans" presStyleCnt="0"/>
      <dgm:spPr/>
    </dgm:pt>
    <dgm:pt modelId="{640D76FE-70B8-46BA-AA1F-7E27D1D6AB30}" type="pres">
      <dgm:prSet presAssocID="{F4085BA2-4DEC-49EB-920B-46E91BDCD2FC}" presName="compNode" presStyleCnt="0"/>
      <dgm:spPr/>
    </dgm:pt>
    <dgm:pt modelId="{7C18D0A7-096B-4AC9-B577-E7512698EEAB}" type="pres">
      <dgm:prSet presAssocID="{F4085BA2-4DEC-49EB-920B-46E91BDCD2FC}" presName="iconBgRect" presStyleLbl="bgShp" presStyleIdx="1" presStyleCnt="3"/>
      <dgm:spPr/>
    </dgm:pt>
    <dgm:pt modelId="{A2B671F9-6D82-4CC0-ACF6-4D049AAF855F}" type="pres">
      <dgm:prSet presAssocID="{F4085BA2-4DEC-49EB-920B-46E91BDCD2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D86221A-719B-4473-BCE7-FA169F72B396}" type="pres">
      <dgm:prSet presAssocID="{F4085BA2-4DEC-49EB-920B-46E91BDCD2FC}" presName="spaceRect" presStyleCnt="0"/>
      <dgm:spPr/>
    </dgm:pt>
    <dgm:pt modelId="{613EE12E-7C0D-473E-BD2F-E03968F905AC}" type="pres">
      <dgm:prSet presAssocID="{F4085BA2-4DEC-49EB-920B-46E91BDCD2FC}" presName="textRect" presStyleLbl="revTx" presStyleIdx="1" presStyleCnt="3">
        <dgm:presLayoutVars>
          <dgm:chMax val="1"/>
          <dgm:chPref val="1"/>
        </dgm:presLayoutVars>
      </dgm:prSet>
      <dgm:spPr/>
    </dgm:pt>
    <dgm:pt modelId="{8F4FC883-BB8A-4220-A2FB-398B1A60AA82}" type="pres">
      <dgm:prSet presAssocID="{74D8EB9D-1DA5-4B50-A759-2B0BDC79BCEC}" presName="sibTrans" presStyleCnt="0"/>
      <dgm:spPr/>
    </dgm:pt>
    <dgm:pt modelId="{DDC2EF17-4DC9-4C71-9668-07EB3A51AA75}" type="pres">
      <dgm:prSet presAssocID="{300558DA-7F37-4494-AB98-B398D7F478A7}" presName="compNode" presStyleCnt="0"/>
      <dgm:spPr/>
    </dgm:pt>
    <dgm:pt modelId="{DE884462-D8E8-4E2F-A411-696636FC6711}" type="pres">
      <dgm:prSet presAssocID="{300558DA-7F37-4494-AB98-B398D7F478A7}" presName="iconBgRect" presStyleLbl="bgShp" presStyleIdx="2" presStyleCnt="3"/>
      <dgm:spPr/>
    </dgm:pt>
    <dgm:pt modelId="{9E377051-46B6-44A7-8938-0BF9D3900FF5}" type="pres">
      <dgm:prSet presAssocID="{300558DA-7F37-4494-AB98-B398D7F478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5A9AF81-93BF-4D39-97EE-D5FF250704E5}" type="pres">
      <dgm:prSet presAssocID="{300558DA-7F37-4494-AB98-B398D7F478A7}" presName="spaceRect" presStyleCnt="0"/>
      <dgm:spPr/>
    </dgm:pt>
    <dgm:pt modelId="{FBAFFCF9-894C-4CB1-83B4-F169FA4B2431}" type="pres">
      <dgm:prSet presAssocID="{300558DA-7F37-4494-AB98-B398D7F478A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8896213-64F4-42C4-AEE2-430D617A8EA4}" type="presOf" srcId="{3ECA4439-35FA-4356-BFE1-3ADB750E69EE}" destId="{B9983D81-5B17-4760-9F19-DEF454CC5EC6}" srcOrd="0" destOrd="0" presId="urn:microsoft.com/office/officeart/2018/5/layout/IconCircleLabelList"/>
    <dgm:cxn modelId="{48D9BE29-0336-4EAE-A08D-4FC553FE8EFF}" srcId="{3ECA4439-35FA-4356-BFE1-3ADB750E69EE}" destId="{300558DA-7F37-4494-AB98-B398D7F478A7}" srcOrd="2" destOrd="0" parTransId="{A2DACD97-D8C9-4A8A-BAE4-6C053401586C}" sibTransId="{46C41BE9-5EC2-45F0-A9DD-4A46ECBBD2B7}"/>
    <dgm:cxn modelId="{F71D7D4D-FDCB-459C-8F51-1B1E32BA61A5}" type="presOf" srcId="{C46AC321-6167-4AB6-8AEC-0FB1C1DFF16B}" destId="{B34EE9CC-8983-42D2-8112-BBBE3EB9707E}" srcOrd="0" destOrd="0" presId="urn:microsoft.com/office/officeart/2018/5/layout/IconCircleLabelList"/>
    <dgm:cxn modelId="{F852946E-F44B-4026-AD41-8AA83F21EF47}" type="presOf" srcId="{300558DA-7F37-4494-AB98-B398D7F478A7}" destId="{FBAFFCF9-894C-4CB1-83B4-F169FA4B2431}" srcOrd="0" destOrd="0" presId="urn:microsoft.com/office/officeart/2018/5/layout/IconCircleLabelList"/>
    <dgm:cxn modelId="{8D218854-D971-4031-9E9B-64E7EAB66DCA}" type="presOf" srcId="{F4085BA2-4DEC-49EB-920B-46E91BDCD2FC}" destId="{613EE12E-7C0D-473E-BD2F-E03968F905AC}" srcOrd="0" destOrd="0" presId="urn:microsoft.com/office/officeart/2018/5/layout/IconCircleLabelList"/>
    <dgm:cxn modelId="{CB5AF9A8-0EB4-4A24-93C9-E8E00C1263BE}" srcId="{3ECA4439-35FA-4356-BFE1-3ADB750E69EE}" destId="{C46AC321-6167-4AB6-8AEC-0FB1C1DFF16B}" srcOrd="0" destOrd="0" parTransId="{B13D375B-606F-491E-954A-F62E776E871D}" sibTransId="{934E7470-F080-41F0-9D5F-687B92D9AF4E}"/>
    <dgm:cxn modelId="{956808B1-5741-4280-B403-2FCD287AF2FA}" srcId="{3ECA4439-35FA-4356-BFE1-3ADB750E69EE}" destId="{F4085BA2-4DEC-49EB-920B-46E91BDCD2FC}" srcOrd="1" destOrd="0" parTransId="{63D99CBE-FF18-4C42-9E2E-6E86431E9BF5}" sibTransId="{74D8EB9D-1DA5-4B50-A759-2B0BDC79BCEC}"/>
    <dgm:cxn modelId="{FD07A953-24C7-4D96-A989-EE1139E103D0}" type="presParOf" srcId="{B9983D81-5B17-4760-9F19-DEF454CC5EC6}" destId="{8B555C36-1607-4250-A4E7-55313DF19094}" srcOrd="0" destOrd="0" presId="urn:microsoft.com/office/officeart/2018/5/layout/IconCircleLabelList"/>
    <dgm:cxn modelId="{12F5DE45-2E70-4438-BA53-3A725F22C97A}" type="presParOf" srcId="{8B555C36-1607-4250-A4E7-55313DF19094}" destId="{549E1616-C89D-43E7-AC29-439EEF6A9124}" srcOrd="0" destOrd="0" presId="urn:microsoft.com/office/officeart/2018/5/layout/IconCircleLabelList"/>
    <dgm:cxn modelId="{0C92667F-3344-427A-A09B-0019869649F1}" type="presParOf" srcId="{8B555C36-1607-4250-A4E7-55313DF19094}" destId="{A5A1CC24-CFAB-4955-8EF1-5F848CC9980D}" srcOrd="1" destOrd="0" presId="urn:microsoft.com/office/officeart/2018/5/layout/IconCircleLabelList"/>
    <dgm:cxn modelId="{65E36B30-FB92-4499-B4F1-1E0B81B4F8C1}" type="presParOf" srcId="{8B555C36-1607-4250-A4E7-55313DF19094}" destId="{AA2175CC-D4EB-45AB-B6EC-D1AD01BD8784}" srcOrd="2" destOrd="0" presId="urn:microsoft.com/office/officeart/2018/5/layout/IconCircleLabelList"/>
    <dgm:cxn modelId="{563D3AA1-7E88-4861-B824-CC7A54808AE3}" type="presParOf" srcId="{8B555C36-1607-4250-A4E7-55313DF19094}" destId="{B34EE9CC-8983-42D2-8112-BBBE3EB9707E}" srcOrd="3" destOrd="0" presId="urn:microsoft.com/office/officeart/2018/5/layout/IconCircleLabelList"/>
    <dgm:cxn modelId="{160C5FDB-9607-430B-A17F-947459755FBD}" type="presParOf" srcId="{B9983D81-5B17-4760-9F19-DEF454CC5EC6}" destId="{303D0339-7EDD-4F11-BEA2-F9BD10B57552}" srcOrd="1" destOrd="0" presId="urn:microsoft.com/office/officeart/2018/5/layout/IconCircleLabelList"/>
    <dgm:cxn modelId="{F2B27FD8-2570-4B04-B74F-B3DD4B1D555F}" type="presParOf" srcId="{B9983D81-5B17-4760-9F19-DEF454CC5EC6}" destId="{640D76FE-70B8-46BA-AA1F-7E27D1D6AB30}" srcOrd="2" destOrd="0" presId="urn:microsoft.com/office/officeart/2018/5/layout/IconCircleLabelList"/>
    <dgm:cxn modelId="{EE125631-4FDC-4170-93C1-1FD59526763E}" type="presParOf" srcId="{640D76FE-70B8-46BA-AA1F-7E27D1D6AB30}" destId="{7C18D0A7-096B-4AC9-B577-E7512698EEAB}" srcOrd="0" destOrd="0" presId="urn:microsoft.com/office/officeart/2018/5/layout/IconCircleLabelList"/>
    <dgm:cxn modelId="{6D9D0A69-C0E2-4903-8850-035361D1F2C1}" type="presParOf" srcId="{640D76FE-70B8-46BA-AA1F-7E27D1D6AB30}" destId="{A2B671F9-6D82-4CC0-ACF6-4D049AAF855F}" srcOrd="1" destOrd="0" presId="urn:microsoft.com/office/officeart/2018/5/layout/IconCircleLabelList"/>
    <dgm:cxn modelId="{D5AB2392-2365-4750-912F-F3202FD36687}" type="presParOf" srcId="{640D76FE-70B8-46BA-AA1F-7E27D1D6AB30}" destId="{AD86221A-719B-4473-BCE7-FA169F72B396}" srcOrd="2" destOrd="0" presId="urn:microsoft.com/office/officeart/2018/5/layout/IconCircleLabelList"/>
    <dgm:cxn modelId="{0D5B1B2A-E371-4C85-972C-F782FBF077C2}" type="presParOf" srcId="{640D76FE-70B8-46BA-AA1F-7E27D1D6AB30}" destId="{613EE12E-7C0D-473E-BD2F-E03968F905AC}" srcOrd="3" destOrd="0" presId="urn:microsoft.com/office/officeart/2018/5/layout/IconCircleLabelList"/>
    <dgm:cxn modelId="{A8782E46-E2E6-45A0-AB75-A600DC12726E}" type="presParOf" srcId="{B9983D81-5B17-4760-9F19-DEF454CC5EC6}" destId="{8F4FC883-BB8A-4220-A2FB-398B1A60AA82}" srcOrd="3" destOrd="0" presId="urn:microsoft.com/office/officeart/2018/5/layout/IconCircleLabelList"/>
    <dgm:cxn modelId="{52173F63-8D53-4B28-AE9A-078AE7C685B1}" type="presParOf" srcId="{B9983D81-5B17-4760-9F19-DEF454CC5EC6}" destId="{DDC2EF17-4DC9-4C71-9668-07EB3A51AA75}" srcOrd="4" destOrd="0" presId="urn:microsoft.com/office/officeart/2018/5/layout/IconCircleLabelList"/>
    <dgm:cxn modelId="{2FC620C6-CEEE-450C-8877-EA1F6A4F1A4D}" type="presParOf" srcId="{DDC2EF17-4DC9-4C71-9668-07EB3A51AA75}" destId="{DE884462-D8E8-4E2F-A411-696636FC6711}" srcOrd="0" destOrd="0" presId="urn:microsoft.com/office/officeart/2018/5/layout/IconCircleLabelList"/>
    <dgm:cxn modelId="{4E64810B-CD32-48F3-A653-858E48497749}" type="presParOf" srcId="{DDC2EF17-4DC9-4C71-9668-07EB3A51AA75}" destId="{9E377051-46B6-44A7-8938-0BF9D3900FF5}" srcOrd="1" destOrd="0" presId="urn:microsoft.com/office/officeart/2018/5/layout/IconCircleLabelList"/>
    <dgm:cxn modelId="{CA9E1DFF-26A4-4B3B-8AD9-31E51E3A4F43}" type="presParOf" srcId="{DDC2EF17-4DC9-4C71-9668-07EB3A51AA75}" destId="{E5A9AF81-93BF-4D39-97EE-D5FF250704E5}" srcOrd="2" destOrd="0" presId="urn:microsoft.com/office/officeart/2018/5/layout/IconCircleLabelList"/>
    <dgm:cxn modelId="{8EA760D2-7885-4954-A4BD-0C165F09476C}" type="presParOf" srcId="{DDC2EF17-4DC9-4C71-9668-07EB3A51AA75}" destId="{FBAFFCF9-894C-4CB1-83B4-F169FA4B243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B34123-89F4-45C1-A41E-CFC514B2A9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5051F9-57F3-47B6-A9C6-E4233F886FED}">
      <dgm:prSet/>
      <dgm:spPr/>
      <dgm:t>
        <a:bodyPr/>
        <a:lstStyle/>
        <a:p>
          <a:r>
            <a:rPr lang="en-GB"/>
            <a:t>Temperament, stress response </a:t>
          </a:r>
          <a:endParaRPr lang="en-US"/>
        </a:p>
      </dgm:t>
    </dgm:pt>
    <dgm:pt modelId="{4ED86B70-C540-4EAA-8A14-0BD6CFA5A1E1}" type="parTrans" cxnId="{DE171850-8C7E-42CB-916B-9BC83353D8CF}">
      <dgm:prSet/>
      <dgm:spPr/>
      <dgm:t>
        <a:bodyPr/>
        <a:lstStyle/>
        <a:p>
          <a:endParaRPr lang="en-US"/>
        </a:p>
      </dgm:t>
    </dgm:pt>
    <dgm:pt modelId="{8293B11E-B4F3-4525-AAF8-415028B5AA95}" type="sibTrans" cxnId="{DE171850-8C7E-42CB-916B-9BC83353D8CF}">
      <dgm:prSet/>
      <dgm:spPr/>
      <dgm:t>
        <a:bodyPr/>
        <a:lstStyle/>
        <a:p>
          <a:endParaRPr lang="en-US"/>
        </a:p>
      </dgm:t>
    </dgm:pt>
    <dgm:pt modelId="{37E0DE20-CF79-47F5-9AC6-BCBD27887DCE}">
      <dgm:prSet/>
      <dgm:spPr/>
      <dgm:t>
        <a:bodyPr/>
        <a:lstStyle/>
        <a:p>
          <a:r>
            <a:rPr lang="en-GB"/>
            <a:t>Caregiving quality </a:t>
          </a:r>
          <a:endParaRPr lang="en-US"/>
        </a:p>
      </dgm:t>
    </dgm:pt>
    <dgm:pt modelId="{931F6C4B-F1FB-4AAF-B793-AF52B63C70BA}" type="parTrans" cxnId="{438B39FF-0B95-4B27-9AC3-26A5D3DF23EE}">
      <dgm:prSet/>
      <dgm:spPr/>
      <dgm:t>
        <a:bodyPr/>
        <a:lstStyle/>
        <a:p>
          <a:endParaRPr lang="en-US"/>
        </a:p>
      </dgm:t>
    </dgm:pt>
    <dgm:pt modelId="{62C81127-4803-4961-B7AD-9C2361C7759B}" type="sibTrans" cxnId="{438B39FF-0B95-4B27-9AC3-26A5D3DF23EE}">
      <dgm:prSet/>
      <dgm:spPr/>
      <dgm:t>
        <a:bodyPr/>
        <a:lstStyle/>
        <a:p>
          <a:endParaRPr lang="en-US"/>
        </a:p>
      </dgm:t>
    </dgm:pt>
    <dgm:pt modelId="{0CD4A7E5-D221-4F43-9669-FF013823C0E9}">
      <dgm:prSet/>
      <dgm:spPr/>
      <dgm:t>
        <a:bodyPr/>
        <a:lstStyle/>
        <a:p>
          <a:r>
            <a:rPr lang="en-GB"/>
            <a:t>Interaction shaped by Dagan et al. (2021)</a:t>
          </a:r>
          <a:endParaRPr lang="en-US"/>
        </a:p>
      </dgm:t>
    </dgm:pt>
    <dgm:pt modelId="{902F7BB9-8776-44CE-990E-9366E1AA7F62}" type="parTrans" cxnId="{419DC780-69D7-4637-B89C-90FCDC91F678}">
      <dgm:prSet/>
      <dgm:spPr/>
      <dgm:t>
        <a:bodyPr/>
        <a:lstStyle/>
        <a:p>
          <a:endParaRPr lang="en-US"/>
        </a:p>
      </dgm:t>
    </dgm:pt>
    <dgm:pt modelId="{5D1DE9CA-3D8A-450E-A17C-1D9B1013BD4C}" type="sibTrans" cxnId="{419DC780-69D7-4637-B89C-90FCDC91F678}">
      <dgm:prSet/>
      <dgm:spPr/>
      <dgm:t>
        <a:bodyPr/>
        <a:lstStyle/>
        <a:p>
          <a:endParaRPr lang="en-US"/>
        </a:p>
      </dgm:t>
    </dgm:pt>
    <dgm:pt modelId="{83CB6790-C0A8-4D7B-AE88-CB469F6C63B6}" type="pres">
      <dgm:prSet presAssocID="{C6B34123-89F4-45C1-A41E-CFC514B2A9B3}" presName="root" presStyleCnt="0">
        <dgm:presLayoutVars>
          <dgm:dir/>
          <dgm:resizeHandles val="exact"/>
        </dgm:presLayoutVars>
      </dgm:prSet>
      <dgm:spPr/>
    </dgm:pt>
    <dgm:pt modelId="{CB2381C9-EFD8-4763-849D-98626678AEBD}" type="pres">
      <dgm:prSet presAssocID="{705051F9-57F3-47B6-A9C6-E4233F886FED}" presName="compNode" presStyleCnt="0"/>
      <dgm:spPr/>
    </dgm:pt>
    <dgm:pt modelId="{6E0292BA-5DD2-4F8C-A1D6-EBB9239B245A}" type="pres">
      <dgm:prSet presAssocID="{705051F9-57F3-47B6-A9C6-E4233F886FED}" presName="bgRect" presStyleLbl="bgShp" presStyleIdx="0" presStyleCnt="3"/>
      <dgm:spPr/>
    </dgm:pt>
    <dgm:pt modelId="{9B091080-AF7F-466F-B4AD-28A53C4FBA22}" type="pres">
      <dgm:prSet presAssocID="{705051F9-57F3-47B6-A9C6-E4233F886F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ED3472D0-A5BC-4922-977E-4AD9E3D18A10}" type="pres">
      <dgm:prSet presAssocID="{705051F9-57F3-47B6-A9C6-E4233F886FED}" presName="spaceRect" presStyleCnt="0"/>
      <dgm:spPr/>
    </dgm:pt>
    <dgm:pt modelId="{B3F5E902-28D6-43E0-90AA-612049E852BC}" type="pres">
      <dgm:prSet presAssocID="{705051F9-57F3-47B6-A9C6-E4233F886FED}" presName="parTx" presStyleLbl="revTx" presStyleIdx="0" presStyleCnt="3">
        <dgm:presLayoutVars>
          <dgm:chMax val="0"/>
          <dgm:chPref val="0"/>
        </dgm:presLayoutVars>
      </dgm:prSet>
      <dgm:spPr/>
    </dgm:pt>
    <dgm:pt modelId="{47E9C436-D057-492E-BBAA-467B1884FB7D}" type="pres">
      <dgm:prSet presAssocID="{8293B11E-B4F3-4525-AAF8-415028B5AA95}" presName="sibTrans" presStyleCnt="0"/>
      <dgm:spPr/>
    </dgm:pt>
    <dgm:pt modelId="{449004DD-49BD-4038-8E59-42BFE8A2221B}" type="pres">
      <dgm:prSet presAssocID="{37E0DE20-CF79-47F5-9AC6-BCBD27887DCE}" presName="compNode" presStyleCnt="0"/>
      <dgm:spPr/>
    </dgm:pt>
    <dgm:pt modelId="{1F7D0917-B291-4F7F-A4BD-7106C105702E}" type="pres">
      <dgm:prSet presAssocID="{37E0DE20-CF79-47F5-9AC6-BCBD27887DCE}" presName="bgRect" presStyleLbl="bgShp" presStyleIdx="1" presStyleCnt="3"/>
      <dgm:spPr/>
    </dgm:pt>
    <dgm:pt modelId="{4099C1BF-9603-41ED-ACF7-983AC7F9BBB2}" type="pres">
      <dgm:prSet presAssocID="{37E0DE20-CF79-47F5-9AC6-BCBD27887DC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DC7B84E3-BABF-4148-8E92-BFB63F2813E1}" type="pres">
      <dgm:prSet presAssocID="{37E0DE20-CF79-47F5-9AC6-BCBD27887DCE}" presName="spaceRect" presStyleCnt="0"/>
      <dgm:spPr/>
    </dgm:pt>
    <dgm:pt modelId="{635E7D8F-C52A-4E98-8564-0CCD3BF11E74}" type="pres">
      <dgm:prSet presAssocID="{37E0DE20-CF79-47F5-9AC6-BCBD27887DCE}" presName="parTx" presStyleLbl="revTx" presStyleIdx="1" presStyleCnt="3">
        <dgm:presLayoutVars>
          <dgm:chMax val="0"/>
          <dgm:chPref val="0"/>
        </dgm:presLayoutVars>
      </dgm:prSet>
      <dgm:spPr/>
    </dgm:pt>
    <dgm:pt modelId="{2BD75DE6-A733-4CBB-A6CC-B2FEB9DA18B9}" type="pres">
      <dgm:prSet presAssocID="{62C81127-4803-4961-B7AD-9C2361C7759B}" presName="sibTrans" presStyleCnt="0"/>
      <dgm:spPr/>
    </dgm:pt>
    <dgm:pt modelId="{F10B56CB-F288-4212-901F-03743E72AC0C}" type="pres">
      <dgm:prSet presAssocID="{0CD4A7E5-D221-4F43-9669-FF013823C0E9}" presName="compNode" presStyleCnt="0"/>
      <dgm:spPr/>
    </dgm:pt>
    <dgm:pt modelId="{1BEF797B-F894-4DB4-A797-C1F01586C87C}" type="pres">
      <dgm:prSet presAssocID="{0CD4A7E5-D221-4F43-9669-FF013823C0E9}" presName="bgRect" presStyleLbl="bgShp" presStyleIdx="2" presStyleCnt="3"/>
      <dgm:spPr/>
    </dgm:pt>
    <dgm:pt modelId="{49EEBA9A-5EE4-4989-9461-655B3DBE498B}" type="pres">
      <dgm:prSet presAssocID="{0CD4A7E5-D221-4F43-9669-FF013823C0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 Outline"/>
        </a:ext>
      </dgm:extLst>
    </dgm:pt>
    <dgm:pt modelId="{59ADCF16-70CE-497B-A4FC-FDC17FFC3C5B}" type="pres">
      <dgm:prSet presAssocID="{0CD4A7E5-D221-4F43-9669-FF013823C0E9}" presName="spaceRect" presStyleCnt="0"/>
      <dgm:spPr/>
    </dgm:pt>
    <dgm:pt modelId="{FBFDDDD4-128A-4FE3-8ADC-C3DAD4E381E6}" type="pres">
      <dgm:prSet presAssocID="{0CD4A7E5-D221-4F43-9669-FF013823C0E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89CD45E-E79A-4E48-87CB-0672AE3D9B24}" type="presOf" srcId="{705051F9-57F3-47B6-A9C6-E4233F886FED}" destId="{B3F5E902-28D6-43E0-90AA-612049E852BC}" srcOrd="0" destOrd="0" presId="urn:microsoft.com/office/officeart/2018/2/layout/IconVerticalSolidList"/>
    <dgm:cxn modelId="{DE171850-8C7E-42CB-916B-9BC83353D8CF}" srcId="{C6B34123-89F4-45C1-A41E-CFC514B2A9B3}" destId="{705051F9-57F3-47B6-A9C6-E4233F886FED}" srcOrd="0" destOrd="0" parTransId="{4ED86B70-C540-4EAA-8A14-0BD6CFA5A1E1}" sibTransId="{8293B11E-B4F3-4525-AAF8-415028B5AA95}"/>
    <dgm:cxn modelId="{419DC780-69D7-4637-B89C-90FCDC91F678}" srcId="{C6B34123-89F4-45C1-A41E-CFC514B2A9B3}" destId="{0CD4A7E5-D221-4F43-9669-FF013823C0E9}" srcOrd="2" destOrd="0" parTransId="{902F7BB9-8776-44CE-990E-9366E1AA7F62}" sibTransId="{5D1DE9CA-3D8A-450E-A17C-1D9B1013BD4C}"/>
    <dgm:cxn modelId="{EBC550CD-D501-4D92-96BE-682E856F3B23}" type="presOf" srcId="{37E0DE20-CF79-47F5-9AC6-BCBD27887DCE}" destId="{635E7D8F-C52A-4E98-8564-0CCD3BF11E74}" srcOrd="0" destOrd="0" presId="urn:microsoft.com/office/officeart/2018/2/layout/IconVerticalSolidList"/>
    <dgm:cxn modelId="{69846DCF-325C-491C-BCE3-CF55172CC3F6}" type="presOf" srcId="{0CD4A7E5-D221-4F43-9669-FF013823C0E9}" destId="{FBFDDDD4-128A-4FE3-8ADC-C3DAD4E381E6}" srcOrd="0" destOrd="0" presId="urn:microsoft.com/office/officeart/2018/2/layout/IconVerticalSolidList"/>
    <dgm:cxn modelId="{086BBDDB-E6BB-42F0-B65A-DF0BFA969A88}" type="presOf" srcId="{C6B34123-89F4-45C1-A41E-CFC514B2A9B3}" destId="{83CB6790-C0A8-4D7B-AE88-CB469F6C63B6}" srcOrd="0" destOrd="0" presId="urn:microsoft.com/office/officeart/2018/2/layout/IconVerticalSolidList"/>
    <dgm:cxn modelId="{438B39FF-0B95-4B27-9AC3-26A5D3DF23EE}" srcId="{C6B34123-89F4-45C1-A41E-CFC514B2A9B3}" destId="{37E0DE20-CF79-47F5-9AC6-BCBD27887DCE}" srcOrd="1" destOrd="0" parTransId="{931F6C4B-F1FB-4AAF-B793-AF52B63C70BA}" sibTransId="{62C81127-4803-4961-B7AD-9C2361C7759B}"/>
    <dgm:cxn modelId="{32C7A8D3-92F5-4A90-84A2-AB1B3E6B59B1}" type="presParOf" srcId="{83CB6790-C0A8-4D7B-AE88-CB469F6C63B6}" destId="{CB2381C9-EFD8-4763-849D-98626678AEBD}" srcOrd="0" destOrd="0" presId="urn:microsoft.com/office/officeart/2018/2/layout/IconVerticalSolidList"/>
    <dgm:cxn modelId="{525BFD5C-E866-49A0-958B-251BAEB94715}" type="presParOf" srcId="{CB2381C9-EFD8-4763-849D-98626678AEBD}" destId="{6E0292BA-5DD2-4F8C-A1D6-EBB9239B245A}" srcOrd="0" destOrd="0" presId="urn:microsoft.com/office/officeart/2018/2/layout/IconVerticalSolidList"/>
    <dgm:cxn modelId="{96C44AF0-D610-41EA-9002-0D775F1C2EBB}" type="presParOf" srcId="{CB2381C9-EFD8-4763-849D-98626678AEBD}" destId="{9B091080-AF7F-466F-B4AD-28A53C4FBA22}" srcOrd="1" destOrd="0" presId="urn:microsoft.com/office/officeart/2018/2/layout/IconVerticalSolidList"/>
    <dgm:cxn modelId="{7F14C8A3-9818-440C-B74E-9FDE539068C6}" type="presParOf" srcId="{CB2381C9-EFD8-4763-849D-98626678AEBD}" destId="{ED3472D0-A5BC-4922-977E-4AD9E3D18A10}" srcOrd="2" destOrd="0" presId="urn:microsoft.com/office/officeart/2018/2/layout/IconVerticalSolidList"/>
    <dgm:cxn modelId="{144793CA-1B78-41FB-8656-BF6C2B9DC872}" type="presParOf" srcId="{CB2381C9-EFD8-4763-849D-98626678AEBD}" destId="{B3F5E902-28D6-43E0-90AA-612049E852BC}" srcOrd="3" destOrd="0" presId="urn:microsoft.com/office/officeart/2018/2/layout/IconVerticalSolidList"/>
    <dgm:cxn modelId="{C4D1D117-5A4A-431F-BC37-55DE47F17483}" type="presParOf" srcId="{83CB6790-C0A8-4D7B-AE88-CB469F6C63B6}" destId="{47E9C436-D057-492E-BBAA-467B1884FB7D}" srcOrd="1" destOrd="0" presId="urn:microsoft.com/office/officeart/2018/2/layout/IconVerticalSolidList"/>
    <dgm:cxn modelId="{539B4A1A-D822-4B80-B11F-72C999B0B3F1}" type="presParOf" srcId="{83CB6790-C0A8-4D7B-AE88-CB469F6C63B6}" destId="{449004DD-49BD-4038-8E59-42BFE8A2221B}" srcOrd="2" destOrd="0" presId="urn:microsoft.com/office/officeart/2018/2/layout/IconVerticalSolidList"/>
    <dgm:cxn modelId="{B21BEF3D-341F-449D-97C8-D4B2F6729482}" type="presParOf" srcId="{449004DD-49BD-4038-8E59-42BFE8A2221B}" destId="{1F7D0917-B291-4F7F-A4BD-7106C105702E}" srcOrd="0" destOrd="0" presId="urn:microsoft.com/office/officeart/2018/2/layout/IconVerticalSolidList"/>
    <dgm:cxn modelId="{08B1C1AF-0C01-4396-B3F9-001D55F398DF}" type="presParOf" srcId="{449004DD-49BD-4038-8E59-42BFE8A2221B}" destId="{4099C1BF-9603-41ED-ACF7-983AC7F9BBB2}" srcOrd="1" destOrd="0" presId="urn:microsoft.com/office/officeart/2018/2/layout/IconVerticalSolidList"/>
    <dgm:cxn modelId="{FC14ED78-7057-40DE-AECF-CF68202FF759}" type="presParOf" srcId="{449004DD-49BD-4038-8E59-42BFE8A2221B}" destId="{DC7B84E3-BABF-4148-8E92-BFB63F2813E1}" srcOrd="2" destOrd="0" presId="urn:microsoft.com/office/officeart/2018/2/layout/IconVerticalSolidList"/>
    <dgm:cxn modelId="{6BB91049-7C0D-4578-9D47-EFCE4578B37E}" type="presParOf" srcId="{449004DD-49BD-4038-8E59-42BFE8A2221B}" destId="{635E7D8F-C52A-4E98-8564-0CCD3BF11E74}" srcOrd="3" destOrd="0" presId="urn:microsoft.com/office/officeart/2018/2/layout/IconVerticalSolidList"/>
    <dgm:cxn modelId="{8B50BAF8-A8AA-4230-8A1C-BDB0DA38BEDD}" type="presParOf" srcId="{83CB6790-C0A8-4D7B-AE88-CB469F6C63B6}" destId="{2BD75DE6-A733-4CBB-A6CC-B2FEB9DA18B9}" srcOrd="3" destOrd="0" presId="urn:microsoft.com/office/officeart/2018/2/layout/IconVerticalSolidList"/>
    <dgm:cxn modelId="{E1EDDC6C-7E2B-4CB9-A5D6-0CDC7FB253D4}" type="presParOf" srcId="{83CB6790-C0A8-4D7B-AE88-CB469F6C63B6}" destId="{F10B56CB-F288-4212-901F-03743E72AC0C}" srcOrd="4" destOrd="0" presId="urn:microsoft.com/office/officeart/2018/2/layout/IconVerticalSolidList"/>
    <dgm:cxn modelId="{D6DC748C-8288-41EE-90B5-7851CF536009}" type="presParOf" srcId="{F10B56CB-F288-4212-901F-03743E72AC0C}" destId="{1BEF797B-F894-4DB4-A797-C1F01586C87C}" srcOrd="0" destOrd="0" presId="urn:microsoft.com/office/officeart/2018/2/layout/IconVerticalSolidList"/>
    <dgm:cxn modelId="{35817944-F291-42E5-A3D0-1FCAD8B5E523}" type="presParOf" srcId="{F10B56CB-F288-4212-901F-03743E72AC0C}" destId="{49EEBA9A-5EE4-4989-9461-655B3DBE498B}" srcOrd="1" destOrd="0" presId="urn:microsoft.com/office/officeart/2018/2/layout/IconVerticalSolidList"/>
    <dgm:cxn modelId="{7BC44DD6-37AD-4DF3-BF6B-2E815A01F541}" type="presParOf" srcId="{F10B56CB-F288-4212-901F-03743E72AC0C}" destId="{59ADCF16-70CE-497B-A4FC-FDC17FFC3C5B}" srcOrd="2" destOrd="0" presId="urn:microsoft.com/office/officeart/2018/2/layout/IconVerticalSolidList"/>
    <dgm:cxn modelId="{EC9E2B42-B19F-49F7-B32A-D94103DC03AD}" type="presParOf" srcId="{F10B56CB-F288-4212-901F-03743E72AC0C}" destId="{FBFDDDD4-128A-4FE3-8ADC-C3DAD4E381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38D234E-522D-41FC-A653-F5443176278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54805C0-CCAA-43E5-BE48-00CC43BF9A4D}">
      <dgm:prSet/>
      <dgm:spPr/>
      <dgm:t>
        <a:bodyPr/>
        <a:lstStyle/>
        <a:p>
          <a:r>
            <a:rPr lang="en-GB"/>
            <a:t>Attachemnt explains needs </a:t>
          </a:r>
          <a:endParaRPr lang="en-US"/>
        </a:p>
      </dgm:t>
    </dgm:pt>
    <dgm:pt modelId="{2EDBEC1A-2132-4D0B-898F-B2EB34005DF9}" type="parTrans" cxnId="{0B8BA67D-8D64-4A0F-BD24-7220B0A12AB1}">
      <dgm:prSet/>
      <dgm:spPr/>
      <dgm:t>
        <a:bodyPr/>
        <a:lstStyle/>
        <a:p>
          <a:endParaRPr lang="en-US"/>
        </a:p>
      </dgm:t>
    </dgm:pt>
    <dgm:pt modelId="{563C3340-C418-4B79-A309-9B00AC906958}" type="sibTrans" cxnId="{0B8BA67D-8D64-4A0F-BD24-7220B0A12AB1}">
      <dgm:prSet/>
      <dgm:spPr/>
      <dgm:t>
        <a:bodyPr/>
        <a:lstStyle/>
        <a:p>
          <a:endParaRPr lang="en-US"/>
        </a:p>
      </dgm:t>
    </dgm:pt>
    <dgm:pt modelId="{CB6C7B82-605C-495A-BFCE-2C1EA6163E5F}">
      <dgm:prSet/>
      <dgm:spPr/>
      <dgm:t>
        <a:bodyPr/>
        <a:lstStyle/>
        <a:p>
          <a:r>
            <a:rPr lang="en-GB"/>
            <a:t>Interventions build security </a:t>
          </a:r>
          <a:endParaRPr lang="en-US"/>
        </a:p>
      </dgm:t>
    </dgm:pt>
    <dgm:pt modelId="{D62CEFB3-199B-4375-A9CC-D196DE1AFF3F}" type="parTrans" cxnId="{F21938D1-E116-4B06-A905-68D98F3E69A5}">
      <dgm:prSet/>
      <dgm:spPr/>
      <dgm:t>
        <a:bodyPr/>
        <a:lstStyle/>
        <a:p>
          <a:endParaRPr lang="en-US"/>
        </a:p>
      </dgm:t>
    </dgm:pt>
    <dgm:pt modelId="{6E4D14CE-7729-40EB-B111-3CA5410C6DD1}" type="sibTrans" cxnId="{F21938D1-E116-4B06-A905-68D98F3E69A5}">
      <dgm:prSet/>
      <dgm:spPr/>
      <dgm:t>
        <a:bodyPr/>
        <a:lstStyle/>
        <a:p>
          <a:endParaRPr lang="en-US"/>
        </a:p>
      </dgm:t>
    </dgm:pt>
    <dgm:pt modelId="{3BD6C1B4-FDA5-4928-8BFE-BA8D080DECE3}">
      <dgm:prSet/>
      <dgm:spPr/>
      <dgm:t>
        <a:bodyPr/>
        <a:lstStyle/>
        <a:p>
          <a:r>
            <a:rPr lang="en-GB"/>
            <a:t>Combine with screening </a:t>
          </a:r>
          <a:endParaRPr lang="en-US"/>
        </a:p>
      </dgm:t>
    </dgm:pt>
    <dgm:pt modelId="{456081F3-D1E9-4C32-8E58-E2E8FB625F6B}" type="parTrans" cxnId="{388F074E-B84F-401A-B24F-2F2DDC15797E}">
      <dgm:prSet/>
      <dgm:spPr/>
      <dgm:t>
        <a:bodyPr/>
        <a:lstStyle/>
        <a:p>
          <a:endParaRPr lang="en-US"/>
        </a:p>
      </dgm:t>
    </dgm:pt>
    <dgm:pt modelId="{2B03935A-8E3E-4C08-8E03-DDA4CCA0075D}" type="sibTrans" cxnId="{388F074E-B84F-401A-B24F-2F2DDC15797E}">
      <dgm:prSet/>
      <dgm:spPr/>
      <dgm:t>
        <a:bodyPr/>
        <a:lstStyle/>
        <a:p>
          <a:endParaRPr lang="en-US"/>
        </a:p>
      </dgm:t>
    </dgm:pt>
    <dgm:pt modelId="{CB575AC1-BE70-460F-91E4-C61AF9EABF7A}" type="pres">
      <dgm:prSet presAssocID="{738D234E-522D-41FC-A653-F544317627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F2B35E-5331-46D4-9533-01869D0682A8}" type="pres">
      <dgm:prSet presAssocID="{554805C0-CCAA-43E5-BE48-00CC43BF9A4D}" presName="hierRoot1" presStyleCnt="0"/>
      <dgm:spPr/>
    </dgm:pt>
    <dgm:pt modelId="{43320639-BDD1-424F-B988-02308F11B364}" type="pres">
      <dgm:prSet presAssocID="{554805C0-CCAA-43E5-BE48-00CC43BF9A4D}" presName="composite" presStyleCnt="0"/>
      <dgm:spPr/>
    </dgm:pt>
    <dgm:pt modelId="{1C07AE41-08DF-4156-B5A8-D16E34363D00}" type="pres">
      <dgm:prSet presAssocID="{554805C0-CCAA-43E5-BE48-00CC43BF9A4D}" presName="background" presStyleLbl="node0" presStyleIdx="0" presStyleCnt="3"/>
      <dgm:spPr/>
    </dgm:pt>
    <dgm:pt modelId="{1B0BF55C-6B8A-428C-ADE6-C439812E8A15}" type="pres">
      <dgm:prSet presAssocID="{554805C0-CCAA-43E5-BE48-00CC43BF9A4D}" presName="text" presStyleLbl="fgAcc0" presStyleIdx="0" presStyleCnt="3">
        <dgm:presLayoutVars>
          <dgm:chPref val="3"/>
        </dgm:presLayoutVars>
      </dgm:prSet>
      <dgm:spPr/>
    </dgm:pt>
    <dgm:pt modelId="{97E5212E-6091-40AA-91E8-8B63479F40AC}" type="pres">
      <dgm:prSet presAssocID="{554805C0-CCAA-43E5-BE48-00CC43BF9A4D}" presName="hierChild2" presStyleCnt="0"/>
      <dgm:spPr/>
    </dgm:pt>
    <dgm:pt modelId="{FB3D1A12-062D-4594-A322-724B8D092A31}" type="pres">
      <dgm:prSet presAssocID="{CB6C7B82-605C-495A-BFCE-2C1EA6163E5F}" presName="hierRoot1" presStyleCnt="0"/>
      <dgm:spPr/>
    </dgm:pt>
    <dgm:pt modelId="{A83564FD-590E-42D5-9CBD-4E4B7FC2A3B3}" type="pres">
      <dgm:prSet presAssocID="{CB6C7B82-605C-495A-BFCE-2C1EA6163E5F}" presName="composite" presStyleCnt="0"/>
      <dgm:spPr/>
    </dgm:pt>
    <dgm:pt modelId="{12891A03-D53D-48FC-A5C0-0A36E5D398E8}" type="pres">
      <dgm:prSet presAssocID="{CB6C7B82-605C-495A-BFCE-2C1EA6163E5F}" presName="background" presStyleLbl="node0" presStyleIdx="1" presStyleCnt="3"/>
      <dgm:spPr/>
    </dgm:pt>
    <dgm:pt modelId="{3EE0845F-2BC3-4FDA-9EA7-6AB7A4DCB2C4}" type="pres">
      <dgm:prSet presAssocID="{CB6C7B82-605C-495A-BFCE-2C1EA6163E5F}" presName="text" presStyleLbl="fgAcc0" presStyleIdx="1" presStyleCnt="3">
        <dgm:presLayoutVars>
          <dgm:chPref val="3"/>
        </dgm:presLayoutVars>
      </dgm:prSet>
      <dgm:spPr/>
    </dgm:pt>
    <dgm:pt modelId="{03AF22BE-12A5-4EC8-A527-64B5F306BF6D}" type="pres">
      <dgm:prSet presAssocID="{CB6C7B82-605C-495A-BFCE-2C1EA6163E5F}" presName="hierChild2" presStyleCnt="0"/>
      <dgm:spPr/>
    </dgm:pt>
    <dgm:pt modelId="{9BF074EC-9808-46F4-BCD9-1D4F8A5C737B}" type="pres">
      <dgm:prSet presAssocID="{3BD6C1B4-FDA5-4928-8BFE-BA8D080DECE3}" presName="hierRoot1" presStyleCnt="0"/>
      <dgm:spPr/>
    </dgm:pt>
    <dgm:pt modelId="{A8881B30-2C7D-4321-9273-86B1BC58E3B0}" type="pres">
      <dgm:prSet presAssocID="{3BD6C1B4-FDA5-4928-8BFE-BA8D080DECE3}" presName="composite" presStyleCnt="0"/>
      <dgm:spPr/>
    </dgm:pt>
    <dgm:pt modelId="{F76368EF-367B-46BA-A1EA-0B5F6EFC4549}" type="pres">
      <dgm:prSet presAssocID="{3BD6C1B4-FDA5-4928-8BFE-BA8D080DECE3}" presName="background" presStyleLbl="node0" presStyleIdx="2" presStyleCnt="3"/>
      <dgm:spPr/>
    </dgm:pt>
    <dgm:pt modelId="{AE466E5E-2BB9-44F8-A57E-D7DDF33599A3}" type="pres">
      <dgm:prSet presAssocID="{3BD6C1B4-FDA5-4928-8BFE-BA8D080DECE3}" presName="text" presStyleLbl="fgAcc0" presStyleIdx="2" presStyleCnt="3">
        <dgm:presLayoutVars>
          <dgm:chPref val="3"/>
        </dgm:presLayoutVars>
      </dgm:prSet>
      <dgm:spPr/>
    </dgm:pt>
    <dgm:pt modelId="{7D638F20-81B7-4CB1-AFE3-B8F097B3A523}" type="pres">
      <dgm:prSet presAssocID="{3BD6C1B4-FDA5-4928-8BFE-BA8D080DECE3}" presName="hierChild2" presStyleCnt="0"/>
      <dgm:spPr/>
    </dgm:pt>
  </dgm:ptLst>
  <dgm:cxnLst>
    <dgm:cxn modelId="{FB992F4B-3DDA-4DAD-BC61-310EBE3D708C}" type="presOf" srcId="{CB6C7B82-605C-495A-BFCE-2C1EA6163E5F}" destId="{3EE0845F-2BC3-4FDA-9EA7-6AB7A4DCB2C4}" srcOrd="0" destOrd="0" presId="urn:microsoft.com/office/officeart/2005/8/layout/hierarchy1"/>
    <dgm:cxn modelId="{388F074E-B84F-401A-B24F-2F2DDC15797E}" srcId="{738D234E-522D-41FC-A653-F54431762787}" destId="{3BD6C1B4-FDA5-4928-8BFE-BA8D080DECE3}" srcOrd="2" destOrd="0" parTransId="{456081F3-D1E9-4C32-8E58-E2E8FB625F6B}" sibTransId="{2B03935A-8E3E-4C08-8E03-DDA4CCA0075D}"/>
    <dgm:cxn modelId="{0B8BA67D-8D64-4A0F-BD24-7220B0A12AB1}" srcId="{738D234E-522D-41FC-A653-F54431762787}" destId="{554805C0-CCAA-43E5-BE48-00CC43BF9A4D}" srcOrd="0" destOrd="0" parTransId="{2EDBEC1A-2132-4D0B-898F-B2EB34005DF9}" sibTransId="{563C3340-C418-4B79-A309-9B00AC906958}"/>
    <dgm:cxn modelId="{A053FB89-B91E-4FEA-9F05-402106BE5C14}" type="presOf" srcId="{738D234E-522D-41FC-A653-F54431762787}" destId="{CB575AC1-BE70-460F-91E4-C61AF9EABF7A}" srcOrd="0" destOrd="0" presId="urn:microsoft.com/office/officeart/2005/8/layout/hierarchy1"/>
    <dgm:cxn modelId="{F21938D1-E116-4B06-A905-68D98F3E69A5}" srcId="{738D234E-522D-41FC-A653-F54431762787}" destId="{CB6C7B82-605C-495A-BFCE-2C1EA6163E5F}" srcOrd="1" destOrd="0" parTransId="{D62CEFB3-199B-4375-A9CC-D196DE1AFF3F}" sibTransId="{6E4D14CE-7729-40EB-B111-3CA5410C6DD1}"/>
    <dgm:cxn modelId="{0B9C54D8-2BA3-43A0-AFB6-0B2A464E5A82}" type="presOf" srcId="{554805C0-CCAA-43E5-BE48-00CC43BF9A4D}" destId="{1B0BF55C-6B8A-428C-ADE6-C439812E8A15}" srcOrd="0" destOrd="0" presId="urn:microsoft.com/office/officeart/2005/8/layout/hierarchy1"/>
    <dgm:cxn modelId="{4FADF4E1-D698-4EC8-94D9-4CAD0C137A33}" type="presOf" srcId="{3BD6C1B4-FDA5-4928-8BFE-BA8D080DECE3}" destId="{AE466E5E-2BB9-44F8-A57E-D7DDF33599A3}" srcOrd="0" destOrd="0" presId="urn:microsoft.com/office/officeart/2005/8/layout/hierarchy1"/>
    <dgm:cxn modelId="{FF27FB83-7EB6-4054-BD40-B5EAC1850F9C}" type="presParOf" srcId="{CB575AC1-BE70-460F-91E4-C61AF9EABF7A}" destId="{83F2B35E-5331-46D4-9533-01869D0682A8}" srcOrd="0" destOrd="0" presId="urn:microsoft.com/office/officeart/2005/8/layout/hierarchy1"/>
    <dgm:cxn modelId="{CA7E2C83-F921-4FAE-B545-1EFF3BBECC5A}" type="presParOf" srcId="{83F2B35E-5331-46D4-9533-01869D0682A8}" destId="{43320639-BDD1-424F-B988-02308F11B364}" srcOrd="0" destOrd="0" presId="urn:microsoft.com/office/officeart/2005/8/layout/hierarchy1"/>
    <dgm:cxn modelId="{8153939C-FB52-4003-9068-7DA3CB0E3352}" type="presParOf" srcId="{43320639-BDD1-424F-B988-02308F11B364}" destId="{1C07AE41-08DF-4156-B5A8-D16E34363D00}" srcOrd="0" destOrd="0" presId="urn:microsoft.com/office/officeart/2005/8/layout/hierarchy1"/>
    <dgm:cxn modelId="{2D98C8D6-EC5C-44E8-B041-276E58CA6EDF}" type="presParOf" srcId="{43320639-BDD1-424F-B988-02308F11B364}" destId="{1B0BF55C-6B8A-428C-ADE6-C439812E8A15}" srcOrd="1" destOrd="0" presId="urn:microsoft.com/office/officeart/2005/8/layout/hierarchy1"/>
    <dgm:cxn modelId="{C13033F0-F6F4-45AA-8DF7-F45F78F11507}" type="presParOf" srcId="{83F2B35E-5331-46D4-9533-01869D0682A8}" destId="{97E5212E-6091-40AA-91E8-8B63479F40AC}" srcOrd="1" destOrd="0" presId="urn:microsoft.com/office/officeart/2005/8/layout/hierarchy1"/>
    <dgm:cxn modelId="{15DDB568-3E8E-444B-93FB-E606992E1599}" type="presParOf" srcId="{CB575AC1-BE70-460F-91E4-C61AF9EABF7A}" destId="{FB3D1A12-062D-4594-A322-724B8D092A31}" srcOrd="1" destOrd="0" presId="urn:microsoft.com/office/officeart/2005/8/layout/hierarchy1"/>
    <dgm:cxn modelId="{3A8C7E48-434B-48B9-AAF0-9DC662D75B0D}" type="presParOf" srcId="{FB3D1A12-062D-4594-A322-724B8D092A31}" destId="{A83564FD-590E-42D5-9CBD-4E4B7FC2A3B3}" srcOrd="0" destOrd="0" presId="urn:microsoft.com/office/officeart/2005/8/layout/hierarchy1"/>
    <dgm:cxn modelId="{74CEA6E8-5082-4840-9608-DE4CF68DE20C}" type="presParOf" srcId="{A83564FD-590E-42D5-9CBD-4E4B7FC2A3B3}" destId="{12891A03-D53D-48FC-A5C0-0A36E5D398E8}" srcOrd="0" destOrd="0" presId="urn:microsoft.com/office/officeart/2005/8/layout/hierarchy1"/>
    <dgm:cxn modelId="{2CE36B24-F161-4674-8BA8-CCCA104F6FCF}" type="presParOf" srcId="{A83564FD-590E-42D5-9CBD-4E4B7FC2A3B3}" destId="{3EE0845F-2BC3-4FDA-9EA7-6AB7A4DCB2C4}" srcOrd="1" destOrd="0" presId="urn:microsoft.com/office/officeart/2005/8/layout/hierarchy1"/>
    <dgm:cxn modelId="{1467E99D-4276-4BE8-859A-58046CF9EB4D}" type="presParOf" srcId="{FB3D1A12-062D-4594-A322-724B8D092A31}" destId="{03AF22BE-12A5-4EC8-A527-64B5F306BF6D}" srcOrd="1" destOrd="0" presId="urn:microsoft.com/office/officeart/2005/8/layout/hierarchy1"/>
    <dgm:cxn modelId="{34657431-0A97-4490-9079-3135B1D25344}" type="presParOf" srcId="{CB575AC1-BE70-460F-91E4-C61AF9EABF7A}" destId="{9BF074EC-9808-46F4-BCD9-1D4F8A5C737B}" srcOrd="2" destOrd="0" presId="urn:microsoft.com/office/officeart/2005/8/layout/hierarchy1"/>
    <dgm:cxn modelId="{F9AFF041-EC1F-41A0-8756-0F11BE804CFC}" type="presParOf" srcId="{9BF074EC-9808-46F4-BCD9-1D4F8A5C737B}" destId="{A8881B30-2C7D-4321-9273-86B1BC58E3B0}" srcOrd="0" destOrd="0" presId="urn:microsoft.com/office/officeart/2005/8/layout/hierarchy1"/>
    <dgm:cxn modelId="{AAAF30D9-5B59-4A84-A8AA-42C69C0FD1E6}" type="presParOf" srcId="{A8881B30-2C7D-4321-9273-86B1BC58E3B0}" destId="{F76368EF-367B-46BA-A1EA-0B5F6EFC4549}" srcOrd="0" destOrd="0" presId="urn:microsoft.com/office/officeart/2005/8/layout/hierarchy1"/>
    <dgm:cxn modelId="{658ADE89-A68A-4F39-983C-41892408A177}" type="presParOf" srcId="{A8881B30-2C7D-4321-9273-86B1BC58E3B0}" destId="{AE466E5E-2BB9-44F8-A57E-D7DDF33599A3}" srcOrd="1" destOrd="0" presId="urn:microsoft.com/office/officeart/2005/8/layout/hierarchy1"/>
    <dgm:cxn modelId="{E3A4E578-EB63-4137-87CD-EA2CA9369CF5}" type="presParOf" srcId="{9BF074EC-9808-46F4-BCD9-1D4F8A5C737B}" destId="{7D638F20-81B7-4CB1-AFE3-B8F097B3A52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5AC3E-2784-4E99-B020-50671B507CF3}">
      <dsp:nvSpPr>
        <dsp:cNvPr id="0" name=""/>
        <dsp:cNvSpPr/>
      </dsp:nvSpPr>
      <dsp:spPr>
        <a:xfrm>
          <a:off x="0" y="48952"/>
          <a:ext cx="100775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venir Next LT Pro"/>
              <a:ea typeface="+mn-ea"/>
              <a:cs typeface="+mn-cs"/>
            </a:rPr>
            <a:t>Amira, 3 years old, newly joined nursey </a:t>
          </a:r>
          <a:endParaRPr lang="en-US" sz="3300" kern="1200" dirty="0">
            <a:latin typeface="Avenir Next LT Pro"/>
            <a:ea typeface="+mn-ea"/>
            <a:cs typeface="+mn-cs"/>
          </a:endParaRPr>
        </a:p>
      </dsp:txBody>
      <dsp:txXfrm>
        <a:off x="38638" y="87590"/>
        <a:ext cx="10000281" cy="714229"/>
      </dsp:txXfrm>
    </dsp:sp>
    <dsp:sp modelId="{4EA9CA07-5410-4DA7-B6B2-1A6D7F697BFB}">
      <dsp:nvSpPr>
        <dsp:cNvPr id="0" name=""/>
        <dsp:cNvSpPr/>
      </dsp:nvSpPr>
      <dsp:spPr>
        <a:xfrm>
          <a:off x="0" y="935497"/>
          <a:ext cx="100775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venir Next LT Pro"/>
              <a:ea typeface="+mn-ea"/>
              <a:cs typeface="+mn-cs"/>
            </a:rPr>
            <a:t>Anxiety during separation </a:t>
          </a:r>
          <a:endParaRPr lang="en-US" sz="3300" kern="1200" dirty="0">
            <a:latin typeface="Avenir Next LT Pro"/>
            <a:ea typeface="+mn-ea"/>
            <a:cs typeface="+mn-cs"/>
          </a:endParaRPr>
        </a:p>
      </dsp:txBody>
      <dsp:txXfrm>
        <a:off x="38638" y="974135"/>
        <a:ext cx="10000281" cy="714229"/>
      </dsp:txXfrm>
    </dsp:sp>
    <dsp:sp modelId="{E55AB8AD-C14A-4BEF-811D-DEAC7071D781}">
      <dsp:nvSpPr>
        <dsp:cNvPr id="0" name=""/>
        <dsp:cNvSpPr/>
      </dsp:nvSpPr>
      <dsp:spPr>
        <a:xfrm>
          <a:off x="0" y="1822042"/>
          <a:ext cx="100775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venir Next LT Pro"/>
              <a:ea typeface="+mn-ea"/>
              <a:cs typeface="+mn-cs"/>
            </a:rPr>
            <a:t>Limited verbal communication</a:t>
          </a:r>
          <a:endParaRPr lang="en-US" sz="3300" kern="1200" dirty="0">
            <a:latin typeface="Avenir Next LT Pro"/>
            <a:ea typeface="+mn-ea"/>
            <a:cs typeface="+mn-cs"/>
          </a:endParaRPr>
        </a:p>
      </dsp:txBody>
      <dsp:txXfrm>
        <a:off x="38638" y="1860680"/>
        <a:ext cx="10000281" cy="714229"/>
      </dsp:txXfrm>
    </dsp:sp>
    <dsp:sp modelId="{758E9B1B-8C4F-4AFF-B622-19955F6E3618}">
      <dsp:nvSpPr>
        <dsp:cNvPr id="0" name=""/>
        <dsp:cNvSpPr/>
      </dsp:nvSpPr>
      <dsp:spPr>
        <a:xfrm>
          <a:off x="0" y="2708587"/>
          <a:ext cx="100775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Avenir Next LT Pro"/>
              <a:ea typeface="+mn-ea"/>
              <a:cs typeface="+mn-cs"/>
            </a:rPr>
            <a:t>Difficulty with group play</a:t>
          </a:r>
          <a:endParaRPr lang="en-US" sz="3300" kern="1200" dirty="0">
            <a:latin typeface="Avenir Next LT Pro"/>
            <a:ea typeface="+mn-ea"/>
            <a:cs typeface="+mn-cs"/>
          </a:endParaRPr>
        </a:p>
      </dsp:txBody>
      <dsp:txXfrm>
        <a:off x="38638" y="2747225"/>
        <a:ext cx="10000281" cy="714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EEFA9C-7CA2-48C6-A9DE-8313BACB74A0}">
      <dsp:nvSpPr>
        <dsp:cNvPr id="0" name=""/>
        <dsp:cNvSpPr/>
      </dsp:nvSpPr>
      <dsp:spPr>
        <a:xfrm>
          <a:off x="0" y="2368"/>
          <a:ext cx="6151830" cy="12005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ED0F8-1F2C-4BB0-9DD7-E77AC62C6A9F}">
      <dsp:nvSpPr>
        <dsp:cNvPr id="0" name=""/>
        <dsp:cNvSpPr/>
      </dsp:nvSpPr>
      <dsp:spPr>
        <a:xfrm>
          <a:off x="363173" y="272497"/>
          <a:ext cx="660314" cy="660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4B943-937E-4EF5-A1C3-5DF76CCA8AC7}">
      <dsp:nvSpPr>
        <dsp:cNvPr id="0" name=""/>
        <dsp:cNvSpPr/>
      </dsp:nvSpPr>
      <dsp:spPr>
        <a:xfrm>
          <a:off x="1386661" y="2368"/>
          <a:ext cx="4765169" cy="1200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61" tIns="127061" rIns="127061" bIns="1270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Explains seperation anxiety </a:t>
          </a:r>
          <a:endParaRPr lang="en-US" sz="2200" kern="1200"/>
        </a:p>
      </dsp:txBody>
      <dsp:txXfrm>
        <a:off x="1386661" y="2368"/>
        <a:ext cx="4765169" cy="1200572"/>
      </dsp:txXfrm>
    </dsp:sp>
    <dsp:sp modelId="{EB320AF9-F7E2-4C88-B3D9-5F1ECFBCAD51}">
      <dsp:nvSpPr>
        <dsp:cNvPr id="0" name=""/>
        <dsp:cNvSpPr/>
      </dsp:nvSpPr>
      <dsp:spPr>
        <a:xfrm>
          <a:off x="0" y="1503084"/>
          <a:ext cx="6151830" cy="12005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C7FC6-9604-412D-A30A-DDC7DCE2CF1D}">
      <dsp:nvSpPr>
        <dsp:cNvPr id="0" name=""/>
        <dsp:cNvSpPr/>
      </dsp:nvSpPr>
      <dsp:spPr>
        <a:xfrm>
          <a:off x="363173" y="1773213"/>
          <a:ext cx="660314" cy="660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99D0B-83CF-4439-B05B-E9F67C94770B}">
      <dsp:nvSpPr>
        <dsp:cNvPr id="0" name=""/>
        <dsp:cNvSpPr/>
      </dsp:nvSpPr>
      <dsp:spPr>
        <a:xfrm>
          <a:off x="1386661" y="1503084"/>
          <a:ext cx="4765169" cy="1200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61" tIns="127061" rIns="127061" bIns="1270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Links attchment to exploration </a:t>
          </a:r>
          <a:endParaRPr lang="en-US" sz="2200" kern="1200"/>
        </a:p>
      </dsp:txBody>
      <dsp:txXfrm>
        <a:off x="1386661" y="1503084"/>
        <a:ext cx="4765169" cy="1200572"/>
      </dsp:txXfrm>
    </dsp:sp>
    <dsp:sp modelId="{4EC580CE-E54E-498B-8203-A59692F0F88C}">
      <dsp:nvSpPr>
        <dsp:cNvPr id="0" name=""/>
        <dsp:cNvSpPr/>
      </dsp:nvSpPr>
      <dsp:spPr>
        <a:xfrm>
          <a:off x="0" y="3003800"/>
          <a:ext cx="6151830" cy="12005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69EA2-3606-4337-B643-77AAE683883E}">
      <dsp:nvSpPr>
        <dsp:cNvPr id="0" name=""/>
        <dsp:cNvSpPr/>
      </dsp:nvSpPr>
      <dsp:spPr>
        <a:xfrm>
          <a:off x="363173" y="3273929"/>
          <a:ext cx="660314" cy="660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A2107-EE78-4003-9A04-927279DE3CEA}">
      <dsp:nvSpPr>
        <dsp:cNvPr id="0" name=""/>
        <dsp:cNvSpPr/>
      </dsp:nvSpPr>
      <dsp:spPr>
        <a:xfrm>
          <a:off x="1386661" y="3003800"/>
          <a:ext cx="4765169" cy="1200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61" tIns="127061" rIns="127061" bIns="1270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Practical for nursey interventions </a:t>
          </a:r>
          <a:endParaRPr lang="en-US" sz="2200" kern="1200"/>
        </a:p>
      </dsp:txBody>
      <dsp:txXfrm>
        <a:off x="1386661" y="3003800"/>
        <a:ext cx="4765169" cy="1200572"/>
      </dsp:txXfrm>
    </dsp:sp>
    <dsp:sp modelId="{5E8DF7B3-4C6D-4906-A8C4-E023C8531B27}">
      <dsp:nvSpPr>
        <dsp:cNvPr id="0" name=""/>
        <dsp:cNvSpPr/>
      </dsp:nvSpPr>
      <dsp:spPr>
        <a:xfrm>
          <a:off x="0" y="4504516"/>
          <a:ext cx="6151830" cy="12005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E4ABD-69E0-45CA-A422-65FB6ADCD3EC}">
      <dsp:nvSpPr>
        <dsp:cNvPr id="0" name=""/>
        <dsp:cNvSpPr/>
      </dsp:nvSpPr>
      <dsp:spPr>
        <a:xfrm>
          <a:off x="363173" y="4774645"/>
          <a:ext cx="660314" cy="6603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7CB3B-0040-41D4-AEE7-0E8028060388}">
      <dsp:nvSpPr>
        <dsp:cNvPr id="0" name=""/>
        <dsp:cNvSpPr/>
      </dsp:nvSpPr>
      <dsp:spPr>
        <a:xfrm>
          <a:off x="1386661" y="4504516"/>
          <a:ext cx="4765169" cy="1200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61" tIns="127061" rIns="127061" bIns="1270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Supported by Dagan et al. (2021) </a:t>
          </a:r>
          <a:endParaRPr lang="en-US" sz="2200" kern="1200"/>
        </a:p>
      </dsp:txBody>
      <dsp:txXfrm>
        <a:off x="1386661" y="4504516"/>
        <a:ext cx="4765169" cy="12005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CCBE8-18DA-4B56-AC71-4DC3D05A349E}">
      <dsp:nvSpPr>
        <dsp:cNvPr id="0" name=""/>
        <dsp:cNvSpPr/>
      </dsp:nvSpPr>
      <dsp:spPr>
        <a:xfrm>
          <a:off x="6052" y="638841"/>
          <a:ext cx="1891982" cy="22703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0" rIns="186886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Consistent keyworker </a:t>
          </a:r>
          <a:endParaRPr lang="en-US" sz="2400" kern="1200"/>
        </a:p>
      </dsp:txBody>
      <dsp:txXfrm>
        <a:off x="6052" y="1546993"/>
        <a:ext cx="1891982" cy="1362227"/>
      </dsp:txXfrm>
    </dsp:sp>
    <dsp:sp modelId="{3770457A-009E-4862-838D-C7F1CB2375D0}">
      <dsp:nvSpPr>
        <dsp:cNvPr id="0" name=""/>
        <dsp:cNvSpPr/>
      </dsp:nvSpPr>
      <dsp:spPr>
        <a:xfrm>
          <a:off x="6052" y="638841"/>
          <a:ext cx="1891982" cy="90815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165100" rIns="186886" bIns="16510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01</a:t>
          </a:r>
        </a:p>
      </dsp:txBody>
      <dsp:txXfrm>
        <a:off x="6052" y="638841"/>
        <a:ext cx="1891982" cy="908151"/>
      </dsp:txXfrm>
    </dsp:sp>
    <dsp:sp modelId="{6E6D7BC4-1DD0-4CBF-A235-674702D90214}">
      <dsp:nvSpPr>
        <dsp:cNvPr id="0" name=""/>
        <dsp:cNvSpPr/>
      </dsp:nvSpPr>
      <dsp:spPr>
        <a:xfrm>
          <a:off x="2049393" y="638841"/>
          <a:ext cx="1891982" cy="2270378"/>
        </a:xfrm>
        <a:prstGeom prst="rect">
          <a:avLst/>
        </a:prstGeom>
        <a:solidFill>
          <a:schemeClr val="accent5">
            <a:hueOff val="3851597"/>
            <a:satOff val="-3123"/>
            <a:lumOff val="-1078"/>
            <a:alphaOff val="0"/>
          </a:schemeClr>
        </a:solidFill>
        <a:ln w="12700" cap="flat" cmpd="sng" algn="ctr">
          <a:solidFill>
            <a:schemeClr val="accent5">
              <a:hueOff val="3851597"/>
              <a:satOff val="-3123"/>
              <a:lumOff val="-10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0" rIns="186886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Gradual separation routines </a:t>
          </a:r>
          <a:endParaRPr lang="en-US" sz="2400" kern="1200"/>
        </a:p>
      </dsp:txBody>
      <dsp:txXfrm>
        <a:off x="2049393" y="1546993"/>
        <a:ext cx="1891982" cy="1362227"/>
      </dsp:txXfrm>
    </dsp:sp>
    <dsp:sp modelId="{173C49FD-B560-409E-8918-BF1C09B24AA8}">
      <dsp:nvSpPr>
        <dsp:cNvPr id="0" name=""/>
        <dsp:cNvSpPr/>
      </dsp:nvSpPr>
      <dsp:spPr>
        <a:xfrm>
          <a:off x="2049393" y="638841"/>
          <a:ext cx="1891982" cy="90815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165100" rIns="186886" bIns="16510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02</a:t>
          </a:r>
        </a:p>
      </dsp:txBody>
      <dsp:txXfrm>
        <a:off x="2049393" y="638841"/>
        <a:ext cx="1891982" cy="908151"/>
      </dsp:txXfrm>
    </dsp:sp>
    <dsp:sp modelId="{40B9DF2F-5067-418B-9F1B-4AA38EDD951E}">
      <dsp:nvSpPr>
        <dsp:cNvPr id="0" name=""/>
        <dsp:cNvSpPr/>
      </dsp:nvSpPr>
      <dsp:spPr>
        <a:xfrm>
          <a:off x="4092733" y="638841"/>
          <a:ext cx="1891982" cy="2270378"/>
        </a:xfrm>
        <a:prstGeom prst="rect">
          <a:avLst/>
        </a:prstGeom>
        <a:solidFill>
          <a:schemeClr val="accent5">
            <a:hueOff val="7703195"/>
            <a:satOff val="-6245"/>
            <a:lumOff val="-2157"/>
            <a:alphaOff val="0"/>
          </a:schemeClr>
        </a:solidFill>
        <a:ln w="12700" cap="flat" cmpd="sng" algn="ctr">
          <a:solidFill>
            <a:schemeClr val="accent5">
              <a:hueOff val="7703195"/>
              <a:satOff val="-6245"/>
              <a:lumOff val="-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0" rIns="186886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Co-regulation strategies</a:t>
          </a:r>
          <a:endParaRPr lang="en-US" sz="2400" kern="1200"/>
        </a:p>
      </dsp:txBody>
      <dsp:txXfrm>
        <a:off x="4092733" y="1546993"/>
        <a:ext cx="1891982" cy="1362227"/>
      </dsp:txXfrm>
    </dsp:sp>
    <dsp:sp modelId="{2447C6E2-47FA-40AF-A961-B4A40223F73C}">
      <dsp:nvSpPr>
        <dsp:cNvPr id="0" name=""/>
        <dsp:cNvSpPr/>
      </dsp:nvSpPr>
      <dsp:spPr>
        <a:xfrm>
          <a:off x="4092733" y="638841"/>
          <a:ext cx="1891982" cy="90815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165100" rIns="186886" bIns="16510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03</a:t>
          </a:r>
        </a:p>
      </dsp:txBody>
      <dsp:txXfrm>
        <a:off x="4092733" y="638841"/>
        <a:ext cx="1891982" cy="908151"/>
      </dsp:txXfrm>
    </dsp:sp>
    <dsp:sp modelId="{0BA166DB-45F2-4917-B92E-202EC1F6F64F}">
      <dsp:nvSpPr>
        <dsp:cNvPr id="0" name=""/>
        <dsp:cNvSpPr/>
      </dsp:nvSpPr>
      <dsp:spPr>
        <a:xfrm>
          <a:off x="6136074" y="638841"/>
          <a:ext cx="1891982" cy="2270378"/>
        </a:xfrm>
        <a:prstGeom prst="rect">
          <a:avLst/>
        </a:prstGeom>
        <a:solidFill>
          <a:schemeClr val="accent5">
            <a:hueOff val="11554792"/>
            <a:satOff val="-9368"/>
            <a:lumOff val="-3235"/>
            <a:alphaOff val="0"/>
          </a:schemeClr>
        </a:solidFill>
        <a:ln w="12700" cap="flat" cmpd="sng" algn="ctr">
          <a:solidFill>
            <a:schemeClr val="accent5">
              <a:hueOff val="11554792"/>
              <a:satOff val="-9368"/>
              <a:lumOff val="-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0" rIns="186886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Scaffolded social play</a:t>
          </a:r>
          <a:endParaRPr lang="en-US" sz="2400" kern="1200"/>
        </a:p>
      </dsp:txBody>
      <dsp:txXfrm>
        <a:off x="6136074" y="1546993"/>
        <a:ext cx="1891982" cy="1362227"/>
      </dsp:txXfrm>
    </dsp:sp>
    <dsp:sp modelId="{0F30936F-E21A-468F-B03A-708651805BC4}">
      <dsp:nvSpPr>
        <dsp:cNvPr id="0" name=""/>
        <dsp:cNvSpPr/>
      </dsp:nvSpPr>
      <dsp:spPr>
        <a:xfrm>
          <a:off x="6136074" y="638841"/>
          <a:ext cx="1891982" cy="90815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165100" rIns="186886" bIns="16510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04</a:t>
          </a:r>
        </a:p>
      </dsp:txBody>
      <dsp:txXfrm>
        <a:off x="6136074" y="638841"/>
        <a:ext cx="1891982" cy="908151"/>
      </dsp:txXfrm>
    </dsp:sp>
    <dsp:sp modelId="{0DA530E5-B1C1-4696-AB2D-ECE7AE36DFFE}">
      <dsp:nvSpPr>
        <dsp:cNvPr id="0" name=""/>
        <dsp:cNvSpPr/>
      </dsp:nvSpPr>
      <dsp:spPr>
        <a:xfrm>
          <a:off x="8179415" y="638841"/>
          <a:ext cx="1891982" cy="2270378"/>
        </a:xfrm>
        <a:prstGeom prst="rect">
          <a:avLst/>
        </a:prstGeom>
        <a:solidFill>
          <a:schemeClr val="accent5">
            <a:hueOff val="15406390"/>
            <a:satOff val="-12491"/>
            <a:lumOff val="-4313"/>
            <a:alphaOff val="0"/>
          </a:schemeClr>
        </a:solidFill>
        <a:ln w="12700" cap="flat" cmpd="sng" algn="ctr">
          <a:solidFill>
            <a:schemeClr val="accent5">
              <a:hueOff val="15406390"/>
              <a:satOff val="-12491"/>
              <a:lumOff val="-43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0" rIns="186886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NICE (2020) aligned </a:t>
          </a:r>
          <a:endParaRPr lang="en-US" sz="2400" kern="1200"/>
        </a:p>
      </dsp:txBody>
      <dsp:txXfrm>
        <a:off x="8179415" y="1546993"/>
        <a:ext cx="1891982" cy="1362227"/>
      </dsp:txXfrm>
    </dsp:sp>
    <dsp:sp modelId="{3D2EAB92-CC6D-4E2D-9AE2-C940425BA3E3}">
      <dsp:nvSpPr>
        <dsp:cNvPr id="0" name=""/>
        <dsp:cNvSpPr/>
      </dsp:nvSpPr>
      <dsp:spPr>
        <a:xfrm>
          <a:off x="8179415" y="638841"/>
          <a:ext cx="1891982" cy="90815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886" tIns="165100" rIns="186886" bIns="16510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05</a:t>
          </a:r>
        </a:p>
      </dsp:txBody>
      <dsp:txXfrm>
        <a:off x="8179415" y="638841"/>
        <a:ext cx="1891982" cy="9081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E1616-C89D-43E7-AC29-439EEF6A9124}">
      <dsp:nvSpPr>
        <dsp:cNvPr id="0" name=""/>
        <dsp:cNvSpPr/>
      </dsp:nvSpPr>
      <dsp:spPr>
        <a:xfrm>
          <a:off x="673692" y="538631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A1CC24-CFAB-4955-8EF1-5F848CC9980D}">
      <dsp:nvSpPr>
        <dsp:cNvPr id="0" name=""/>
        <dsp:cNvSpPr/>
      </dsp:nvSpPr>
      <dsp:spPr>
        <a:xfrm>
          <a:off x="1097817" y="962756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EE9CC-8983-42D2-8112-BBBE3EB9707E}">
      <dsp:nvSpPr>
        <dsp:cNvPr id="0" name=""/>
        <dsp:cNvSpPr/>
      </dsp:nvSpPr>
      <dsp:spPr>
        <a:xfrm>
          <a:off x="37504" y="3148632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10 minutes separation by week 2</a:t>
          </a:r>
          <a:endParaRPr lang="en-US" sz="2200" kern="1200"/>
        </a:p>
      </dsp:txBody>
      <dsp:txXfrm>
        <a:off x="37504" y="3148632"/>
        <a:ext cx="3262500" cy="720000"/>
      </dsp:txXfrm>
    </dsp:sp>
    <dsp:sp modelId="{7C18D0A7-096B-4AC9-B577-E7512698EEAB}">
      <dsp:nvSpPr>
        <dsp:cNvPr id="0" name=""/>
        <dsp:cNvSpPr/>
      </dsp:nvSpPr>
      <dsp:spPr>
        <a:xfrm>
          <a:off x="4507130" y="538631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671F9-6D82-4CC0-ACF6-4D049AAF855F}">
      <dsp:nvSpPr>
        <dsp:cNvPr id="0" name=""/>
        <dsp:cNvSpPr/>
      </dsp:nvSpPr>
      <dsp:spPr>
        <a:xfrm>
          <a:off x="4931255" y="962756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EE12E-7C0D-473E-BD2F-E03968F905AC}">
      <dsp:nvSpPr>
        <dsp:cNvPr id="0" name=""/>
        <dsp:cNvSpPr/>
      </dsp:nvSpPr>
      <dsp:spPr>
        <a:xfrm>
          <a:off x="3870942" y="3148632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Peer interaction by week 4</a:t>
          </a:r>
          <a:endParaRPr lang="en-US" sz="2200" kern="1200"/>
        </a:p>
      </dsp:txBody>
      <dsp:txXfrm>
        <a:off x="3870942" y="3148632"/>
        <a:ext cx="3262500" cy="720000"/>
      </dsp:txXfrm>
    </dsp:sp>
    <dsp:sp modelId="{DE884462-D8E8-4E2F-A411-696636FC6711}">
      <dsp:nvSpPr>
        <dsp:cNvPr id="0" name=""/>
        <dsp:cNvSpPr/>
      </dsp:nvSpPr>
      <dsp:spPr>
        <a:xfrm>
          <a:off x="8340567" y="538631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77051-46B6-44A7-8938-0BF9D3900FF5}">
      <dsp:nvSpPr>
        <dsp:cNvPr id="0" name=""/>
        <dsp:cNvSpPr/>
      </dsp:nvSpPr>
      <dsp:spPr>
        <a:xfrm>
          <a:off x="8764692" y="962756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FFCF9-894C-4CB1-83B4-F169FA4B2431}">
      <dsp:nvSpPr>
        <dsp:cNvPr id="0" name=""/>
        <dsp:cNvSpPr/>
      </dsp:nvSpPr>
      <dsp:spPr>
        <a:xfrm>
          <a:off x="7704380" y="3148632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Weekly observation notes </a:t>
          </a:r>
          <a:endParaRPr lang="en-US" sz="2200" kern="1200"/>
        </a:p>
      </dsp:txBody>
      <dsp:txXfrm>
        <a:off x="7704380" y="3148632"/>
        <a:ext cx="3262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0292BA-5DD2-4F8C-A1D6-EBB9239B245A}">
      <dsp:nvSpPr>
        <dsp:cNvPr id="0" name=""/>
        <dsp:cNvSpPr/>
      </dsp:nvSpPr>
      <dsp:spPr>
        <a:xfrm>
          <a:off x="0" y="696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91080-AF7F-466F-B4AD-28A53C4FBA22}">
      <dsp:nvSpPr>
        <dsp:cNvPr id="0" name=""/>
        <dsp:cNvSpPr/>
      </dsp:nvSpPr>
      <dsp:spPr>
        <a:xfrm>
          <a:off x="493167" y="367515"/>
          <a:ext cx="896667" cy="896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5E902-28D6-43E0-90AA-612049E852BC}">
      <dsp:nvSpPr>
        <dsp:cNvPr id="0" name=""/>
        <dsp:cNvSpPr/>
      </dsp:nvSpPr>
      <dsp:spPr>
        <a:xfrm>
          <a:off x="1883001" y="696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Temperament, stress response </a:t>
          </a:r>
          <a:endParaRPr lang="en-US" sz="2500" kern="1200"/>
        </a:p>
      </dsp:txBody>
      <dsp:txXfrm>
        <a:off x="1883001" y="696"/>
        <a:ext cx="4268829" cy="1630304"/>
      </dsp:txXfrm>
    </dsp:sp>
    <dsp:sp modelId="{1F7D0917-B291-4F7F-A4BD-7106C105702E}">
      <dsp:nvSpPr>
        <dsp:cNvPr id="0" name=""/>
        <dsp:cNvSpPr/>
      </dsp:nvSpPr>
      <dsp:spPr>
        <a:xfrm>
          <a:off x="0" y="2038576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9C1BF-9603-41ED-ACF7-983AC7F9BBB2}">
      <dsp:nvSpPr>
        <dsp:cNvPr id="0" name=""/>
        <dsp:cNvSpPr/>
      </dsp:nvSpPr>
      <dsp:spPr>
        <a:xfrm>
          <a:off x="493167" y="2405395"/>
          <a:ext cx="896667" cy="896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E7D8F-C52A-4E98-8564-0CCD3BF11E74}">
      <dsp:nvSpPr>
        <dsp:cNvPr id="0" name=""/>
        <dsp:cNvSpPr/>
      </dsp:nvSpPr>
      <dsp:spPr>
        <a:xfrm>
          <a:off x="1883001" y="2038576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Caregiving quality </a:t>
          </a:r>
          <a:endParaRPr lang="en-US" sz="2500" kern="1200"/>
        </a:p>
      </dsp:txBody>
      <dsp:txXfrm>
        <a:off x="1883001" y="2038576"/>
        <a:ext cx="4268829" cy="1630304"/>
      </dsp:txXfrm>
    </dsp:sp>
    <dsp:sp modelId="{1BEF797B-F894-4DB4-A797-C1F01586C87C}">
      <dsp:nvSpPr>
        <dsp:cNvPr id="0" name=""/>
        <dsp:cNvSpPr/>
      </dsp:nvSpPr>
      <dsp:spPr>
        <a:xfrm>
          <a:off x="0" y="4076457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EBA9A-5EE4-4989-9461-655B3DBE498B}">
      <dsp:nvSpPr>
        <dsp:cNvPr id="0" name=""/>
        <dsp:cNvSpPr/>
      </dsp:nvSpPr>
      <dsp:spPr>
        <a:xfrm>
          <a:off x="493167" y="4443275"/>
          <a:ext cx="896667" cy="896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DDDD4-128A-4FE3-8ADC-C3DAD4E381E6}">
      <dsp:nvSpPr>
        <dsp:cNvPr id="0" name=""/>
        <dsp:cNvSpPr/>
      </dsp:nvSpPr>
      <dsp:spPr>
        <a:xfrm>
          <a:off x="1883001" y="4076457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Interaction shaped by Dagan et al. (2021)</a:t>
          </a:r>
          <a:endParaRPr lang="en-US" sz="2500" kern="1200"/>
        </a:p>
      </dsp:txBody>
      <dsp:txXfrm>
        <a:off x="1883001" y="4076457"/>
        <a:ext cx="4268829" cy="16303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07AE41-08DF-4156-B5A8-D16E34363D00}">
      <dsp:nvSpPr>
        <dsp:cNvPr id="0" name=""/>
        <dsp:cNvSpPr/>
      </dsp:nvSpPr>
      <dsp:spPr>
        <a:xfrm>
          <a:off x="0" y="725039"/>
          <a:ext cx="2834312" cy="1799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BF55C-6B8A-428C-ADE6-C439812E8A15}">
      <dsp:nvSpPr>
        <dsp:cNvPr id="0" name=""/>
        <dsp:cNvSpPr/>
      </dsp:nvSpPr>
      <dsp:spPr>
        <a:xfrm>
          <a:off x="314923" y="1024216"/>
          <a:ext cx="2834312" cy="1799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Attachemnt explains needs </a:t>
          </a:r>
          <a:endParaRPr lang="en-US" sz="2100" kern="1200"/>
        </a:p>
      </dsp:txBody>
      <dsp:txXfrm>
        <a:off x="367637" y="1076930"/>
        <a:ext cx="2728884" cy="1694360"/>
      </dsp:txXfrm>
    </dsp:sp>
    <dsp:sp modelId="{12891A03-D53D-48FC-A5C0-0A36E5D398E8}">
      <dsp:nvSpPr>
        <dsp:cNvPr id="0" name=""/>
        <dsp:cNvSpPr/>
      </dsp:nvSpPr>
      <dsp:spPr>
        <a:xfrm>
          <a:off x="3464160" y="725039"/>
          <a:ext cx="2834312" cy="1799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0845F-2BC3-4FDA-9EA7-6AB7A4DCB2C4}">
      <dsp:nvSpPr>
        <dsp:cNvPr id="0" name=""/>
        <dsp:cNvSpPr/>
      </dsp:nvSpPr>
      <dsp:spPr>
        <a:xfrm>
          <a:off x="3779083" y="1024216"/>
          <a:ext cx="2834312" cy="1799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Interventions build security </a:t>
          </a:r>
          <a:endParaRPr lang="en-US" sz="2100" kern="1200"/>
        </a:p>
      </dsp:txBody>
      <dsp:txXfrm>
        <a:off x="3831797" y="1076930"/>
        <a:ext cx="2728884" cy="1694360"/>
      </dsp:txXfrm>
    </dsp:sp>
    <dsp:sp modelId="{F76368EF-367B-46BA-A1EA-0B5F6EFC4549}">
      <dsp:nvSpPr>
        <dsp:cNvPr id="0" name=""/>
        <dsp:cNvSpPr/>
      </dsp:nvSpPr>
      <dsp:spPr>
        <a:xfrm>
          <a:off x="6928320" y="725039"/>
          <a:ext cx="2834312" cy="1799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66E5E-2BB9-44F8-A57E-D7DDF33599A3}">
      <dsp:nvSpPr>
        <dsp:cNvPr id="0" name=""/>
        <dsp:cNvSpPr/>
      </dsp:nvSpPr>
      <dsp:spPr>
        <a:xfrm>
          <a:off x="7243244" y="1024216"/>
          <a:ext cx="2834312" cy="1799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Combine with screening </a:t>
          </a:r>
          <a:endParaRPr lang="en-US" sz="2100" kern="1200"/>
        </a:p>
      </dsp:txBody>
      <dsp:txXfrm>
        <a:off x="7295958" y="1076930"/>
        <a:ext cx="2728884" cy="1694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B1BE2-363C-4F6E-9A8B-681CDC37D506}" type="datetimeFigureOut">
              <a:t>11/16/2025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DE06F0-76E2-4536-82D7-EF406026D7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368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Attachment theory clarifies why children may struggle during transitions. Research also shows attachment quality predicts emotional regulation and social confidence.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Dagan et al. (2021) – Brief Outline</a:t>
            </a:r>
            <a:endParaRPr lang="en-US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Dagan and colleagues conducted a large-scale meta-analysis examining attachment insecurity and its developmental outcomes across early childhood.</a:t>
            </a:r>
            <a:endParaRPr lang="en-US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They found that insecure and </a:t>
            </a:r>
            <a:r>
              <a:rPr lang="en-GB"/>
              <a:t>disorganised</a:t>
            </a:r>
            <a:r>
              <a:rPr lang="en-US"/>
              <a:t> attachment patterns are consistently associated with greater emotional dysregulation, anxiety symptoms, and difficulties in social engagement.</a:t>
            </a:r>
            <a:endParaRPr lang="en-US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 study highlights that early attachment quality predicts children’s capacity to cope with separation, manage stress, and interact with peers — all patterns relevant to Amira.</a:t>
            </a:r>
            <a:endParaRPr lang="en-US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Their findings support early intervention in childcare settings to promote secure-base </a:t>
            </a:r>
            <a:r>
              <a:rPr lang="en-GB"/>
              <a:t>behaviours</a:t>
            </a:r>
            <a:r>
              <a:rPr lang="en-US"/>
              <a:t>, responsive caregiving, and emotional support.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Supported by recent evidence linking attachment quality to emotional regulation and social competence (Dagan, Sandman &amp; Dozier, 2021).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75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Amira’s </a:t>
            </a:r>
            <a:r>
              <a:rPr lang="en-US" err="1"/>
              <a:t>behaviour</a:t>
            </a:r>
            <a:r>
              <a:rPr lang="en-US"/>
              <a:t> match common signs of an activated attachment system and insecure base. Anxiety may inhibit speech and willingness to play with peers.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694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 holistic assessment ensures we understand both the emotional and developmental needs of the child.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350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Interventions focus on building secure relationships, predictable routines, and emotional regulation, consistent with NICE guidelines.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Strategies reflect National Institute for Health and Care Excellence (NICE) (2020) recommendations </a:t>
            </a:r>
            <a:r>
              <a:rPr lang="en-US" err="1"/>
              <a:t>emphasising</a:t>
            </a:r>
            <a:r>
              <a:rPr lang="en-US"/>
              <a:t> consistency, sensitivity, and predictable routines in early years settings.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67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Setting measurable goals helps track improvements and adjust intervention plans.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385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Biological tendencies and environmental experiences interact to shape development. Both must be considered in support planning.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/>
              <a:t>Contemporary research highlights how biological stress regulation systems interact with caregiving quality (Dagan et al., 2021).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3972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Attachment theory is effective but should not be used as a stand-alone explanation for all developmental differences.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412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Supporting Amira requires relational, emotional, and developmental strategies informed by attachment theory.</a:t>
            </a:r>
          </a:p>
          <a:p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/>
              <a:t>Attachment theory is supported by robust empirical evidence (Fearon et al., 2010; Dagan et al., 2021).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/>
              <a:t>NICE (2020) </a:t>
            </a:r>
            <a:r>
              <a:rPr lang="en-US" dirty="0" err="1"/>
              <a:t>emphasises</a:t>
            </a:r>
            <a:r>
              <a:rPr lang="en-US" dirty="0"/>
              <a:t> attachment-informed practice but also highlights the need for multi-agency assessments beyond attachment alone.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E06F0-76E2-4536-82D7-EF406026D76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47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50732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73933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760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30503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428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9815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666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8010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07805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8708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41588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792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5313400" cy="8547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Supporting Amira:</a:t>
            </a:r>
            <a:endParaRPr lang="en-US" b="1" kern="1200"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5313400" cy="24181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b="1" dirty="0"/>
              <a:t>Student Name:</a:t>
            </a:r>
            <a:r>
              <a:rPr lang="en-US" sz="1600" dirty="0"/>
              <a:t> Sandra Monteiro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 dirty="0"/>
              <a:t>Module Name:</a:t>
            </a:r>
            <a:r>
              <a:rPr lang="en-US" sz="1600" dirty="0"/>
              <a:t> Psychology in Health and Social Care</a:t>
            </a:r>
          </a:p>
          <a:p>
            <a:pPr>
              <a:lnSpc>
                <a:spcPct val="100000"/>
              </a:lnSpc>
            </a:pPr>
            <a:r>
              <a:rPr lang="en-US" sz="1600" b="1" dirty="0"/>
              <a:t>Module Code:</a:t>
            </a:r>
            <a:r>
              <a:rPr lang="en-US" sz="1600" dirty="0"/>
              <a:t> LCHS4010</a:t>
            </a:r>
          </a:p>
          <a:p>
            <a:pPr>
              <a:lnSpc>
                <a:spcPct val="100000"/>
              </a:lnSpc>
            </a:pPr>
            <a:r>
              <a:rPr lang="en-US" sz="1600" b="1" dirty="0"/>
              <a:t>Student ID number:</a:t>
            </a:r>
            <a:r>
              <a:rPr lang="en-US" sz="1600" dirty="0"/>
              <a:t> 2430136</a:t>
            </a:r>
            <a:br>
              <a:rPr lang="en-US" sz="1400" dirty="0"/>
            </a:br>
            <a:endParaRPr lang="en-US" sz="1700"/>
          </a:p>
        </p:txBody>
      </p:sp>
      <p:sp>
        <p:nvSpPr>
          <p:cNvPr id="120" name="Freeform: Shape 12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-7670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1701611" y="285553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2" name="Freeform: Shape 15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3" name="Freeform: Shape 16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4" name="Freeform: Shape 17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5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7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28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9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6" name="Picture 5" descr="One in a crowd">
            <a:extLst>
              <a:ext uri="{FF2B5EF4-FFF2-40B4-BE49-F238E27FC236}">
                <a16:creationId xmlns:a16="http://schemas.microsoft.com/office/drawing/2014/main" id="{55487250-957E-0164-AE0C-9AD4FF3DC9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04" r="14696"/>
          <a:stretch>
            <a:fillRect/>
          </a:stretch>
        </p:blipFill>
        <p:spPr>
          <a:xfrm>
            <a:off x="6522720" y="10"/>
            <a:ext cx="56692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6E7C73-9DE6-625E-9527-0ED455344C92}"/>
              </a:ext>
            </a:extLst>
          </p:cNvPr>
          <p:cNvSpPr txBox="1"/>
          <p:nvPr/>
        </p:nvSpPr>
        <p:spPr>
          <a:xfrm>
            <a:off x="527144" y="1973742"/>
            <a:ext cx="567905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1">
                <a:solidFill>
                  <a:schemeClr val="accent4"/>
                </a:solidFill>
                <a:latin typeface="Georgia Pro Semibold"/>
              </a:rPr>
              <a:t>An attachment-informed approach</a:t>
            </a:r>
            <a:endParaRPr lang="en-US" sz="360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F58F6-D7EE-E639-7473-89E8849FB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Scenario Summary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C8D37D-6CCA-E9C3-388A-5CC36D20F8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5717" y="2521885"/>
          <a:ext cx="10077557" cy="3549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1480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3FCF3-9926-57F1-FB9B-35E22E8CC0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Bowlby's Attachment Theory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7ED1A-01DD-2F73-1ED5-0CC494145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Innate drive to form attachments - Bowlby suggests children are biologically driven to form attachments. </a:t>
            </a:r>
            <a:endParaRPr lang="en-US"/>
          </a:p>
          <a:p>
            <a:r>
              <a:rPr lang="en-GB"/>
              <a:t>Secure base – A secure attachment creates a secure base, allowing confident exploration</a:t>
            </a:r>
          </a:p>
          <a:p>
            <a:r>
              <a:rPr lang="en-GB"/>
              <a:t>Internal working model</a:t>
            </a:r>
          </a:p>
          <a:p>
            <a:r>
              <a:rPr lang="en-GB"/>
              <a:t>Caregiver sensitivity - Plays a key role in shaping internal working models. </a:t>
            </a:r>
          </a:p>
        </p:txBody>
      </p:sp>
    </p:spTree>
    <p:extLst>
      <p:ext uri="{BB962C8B-B14F-4D97-AF65-F5344CB8AC3E}">
        <p14:creationId xmlns:p14="http://schemas.microsoft.com/office/powerpoint/2010/main" val="1858007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11E70-9C29-EA6B-D567-41FB3AA2C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Relevance to Early Years Practice 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7655F8-9441-9CB4-FB28-AECCB21A28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2228261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3790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DF90F-61F9-7CE8-F8E7-1B0BE4515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Secure Base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EB93F-A8A4-F2F4-3EAF-6E0B50980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Visual model of child–caregiver relationship </a:t>
            </a:r>
          </a:p>
          <a:p>
            <a:endParaRPr lang="en-US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This diagram illustrates the 'secure base' concept: the caregiver provides emotional security, allowing the child to explore confidently. </a:t>
            </a:r>
          </a:p>
          <a:p>
            <a:endParaRPr lang="en-GB"/>
          </a:p>
          <a:p>
            <a:endParaRPr lang="en-GB"/>
          </a:p>
          <a:p>
            <a:endParaRPr lang="en-GB">
              <a:latin typeface="Avenir Next LT Pro"/>
              <a:ea typeface="Calibri"/>
              <a:cs typeface="Calibri"/>
            </a:endParaRPr>
          </a:p>
          <a:p>
            <a:endParaRPr lang="en-GB">
              <a:latin typeface="Avenir Next LT Pro"/>
              <a:ea typeface="Calibri"/>
              <a:cs typeface="Calibri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A5BF825-4537-9911-393A-6BA644ADFC96}"/>
              </a:ext>
            </a:extLst>
          </p:cNvPr>
          <p:cNvCxnSpPr/>
          <p:nvPr/>
        </p:nvCxnSpPr>
        <p:spPr>
          <a:xfrm flipV="1">
            <a:off x="1875294" y="3929588"/>
            <a:ext cx="2978128" cy="29395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D48DAEF-F929-A3AF-B021-FA15DC366394}"/>
              </a:ext>
            </a:extLst>
          </p:cNvPr>
          <p:cNvSpPr/>
          <p:nvPr/>
        </p:nvSpPr>
        <p:spPr>
          <a:xfrm>
            <a:off x="529033" y="3243691"/>
            <a:ext cx="1469190" cy="124949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/>
              <a:t>Caregiver</a:t>
            </a:r>
            <a:endParaRPr lang="en-GB" sz="2000" err="1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3E0A08-9E09-EDD8-A551-34B152EF7DB7}"/>
              </a:ext>
            </a:extLst>
          </p:cNvPr>
          <p:cNvSpPr/>
          <p:nvPr/>
        </p:nvSpPr>
        <p:spPr>
          <a:xfrm>
            <a:off x="4626580" y="3243690"/>
            <a:ext cx="1469190" cy="1249498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/>
              <a:t>Child</a:t>
            </a:r>
          </a:p>
        </p:txBody>
      </p:sp>
    </p:spTree>
    <p:extLst>
      <p:ext uri="{BB962C8B-B14F-4D97-AF65-F5344CB8AC3E}">
        <p14:creationId xmlns:p14="http://schemas.microsoft.com/office/powerpoint/2010/main" val="3576793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42F86A-8154-ED46-9091-71E897576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/>
              <a:t>Applying the Theory to Amira 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EC436-0F31-53E3-2B0D-BE1BF0F946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Separation anxiety = attachment activation </a:t>
            </a:r>
          </a:p>
          <a:p>
            <a:r>
              <a:rPr lang="en-GB"/>
              <a:t>Limited speech may reflect anxiety</a:t>
            </a:r>
          </a:p>
          <a:p>
            <a:r>
              <a:rPr lang="en-GB"/>
              <a:t>Social withdrawal linked to insecurity </a:t>
            </a:r>
          </a:p>
          <a:p>
            <a:r>
              <a:rPr lang="en-GB"/>
              <a:t>Supported by Fearon et al. (2010)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/>
              <a:t>Meta-analytic evidence shows insecure attachment is associated with anxiety, withdrawal, and reduced exploratory behaviour. 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CA8883C-1EC7-614B-313D-E70A1B4F35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4989" b="-3"/>
          <a:stretch>
            <a:fillRect/>
          </a:stretch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5258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00E4E-402E-82DB-15E1-0630E7555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 Steps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554B-494F-CEAB-DC52-67494CEB6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Structured observations </a:t>
            </a:r>
          </a:p>
          <a:p>
            <a:r>
              <a:rPr lang="en-GB"/>
              <a:t>Parent interviews </a:t>
            </a:r>
          </a:p>
          <a:p>
            <a:r>
              <a:rPr lang="en-GB"/>
              <a:t>Multi-informant notes</a:t>
            </a:r>
          </a:p>
          <a:p>
            <a:r>
              <a:rPr lang="en-GB"/>
              <a:t>Language screening, if needed</a:t>
            </a:r>
          </a:p>
        </p:txBody>
      </p:sp>
    </p:spTree>
    <p:extLst>
      <p:ext uri="{BB962C8B-B14F-4D97-AF65-F5344CB8AC3E}">
        <p14:creationId xmlns:p14="http://schemas.microsoft.com/office/powerpoint/2010/main" val="2052864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70473-B426-80EE-AFFD-989A16F30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Intervention Plan </a:t>
            </a:r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20D6D5-EFFF-5529-F7A4-9C77C29350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511432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0092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B85001-A92A-37DC-3149-F4AE21227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GB"/>
              <a:t>SMART Targets &amp; Monitoring </a:t>
            </a:r>
          </a:p>
        </p:txBody>
      </p:sp>
      <p:grpSp>
        <p:nvGrpSpPr>
          <p:cNvPr id="33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D3F81DDA-884B-0BB5-B91B-F39FE4242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713036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058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D3C8E-99F8-E041-D4C2-9835E1679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Nature and Nurture </a:t>
            </a:r>
          </a:p>
        </p:txBody>
      </p:sp>
      <p:grpSp>
        <p:nvGrpSpPr>
          <p:cNvPr id="20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D5808A8-DBF6-8A85-47F7-9D3E8AD56B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9119602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0063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2DA71-6829-5632-814E-62451AD79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04AF1-C5A6-9BA1-B894-4D65841D3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Attachment theory is supported by robust empirical evidence (Fearon et al., 2010; Dagan et al., 2021).</a:t>
            </a:r>
            <a:endParaRPr lang="en-US"/>
          </a:p>
          <a:p>
            <a:r>
              <a:rPr lang="en-GB"/>
              <a:t>NICE (2020) emphasises attachment-informed practice but also highlights the need for multi-agency assessments beyond attachment alone. </a:t>
            </a:r>
          </a:p>
          <a:p>
            <a:endParaRPr lang="en-GB"/>
          </a:p>
          <a:p>
            <a:r>
              <a:rPr lang="en-GB"/>
              <a:t>Strengths: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/>
              <a:t>Practical, evidence-based </a:t>
            </a:r>
          </a:p>
          <a:p>
            <a:r>
              <a:rPr lang="en-GB"/>
              <a:t>Weaknesses 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/>
              <a:t>Reductionist </a:t>
            </a:r>
          </a:p>
        </p:txBody>
      </p:sp>
    </p:spTree>
    <p:extLst>
      <p:ext uri="{BB962C8B-B14F-4D97-AF65-F5344CB8AC3E}">
        <p14:creationId xmlns:p14="http://schemas.microsoft.com/office/powerpoint/2010/main" val="1337521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2EA8D-9C67-5E21-9C18-7E83DC450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663649" cy="1455091"/>
          </a:xfrm>
        </p:spPr>
        <p:txBody>
          <a:bodyPr>
            <a:normAutofit/>
          </a:bodyPr>
          <a:lstStyle/>
          <a:p>
            <a:r>
              <a:rPr lang="en-GB"/>
              <a:t>Practical Considerations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8AFE8-B90E-9B74-7876-CE931AEFA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4663649" cy="32745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Staff training in sensitivity </a:t>
            </a:r>
            <a:endParaRPr lang="en-US"/>
          </a:p>
          <a:p>
            <a:r>
              <a:rPr lang="en-GB"/>
              <a:t>Parent partnership</a:t>
            </a:r>
          </a:p>
          <a:p>
            <a:r>
              <a:rPr lang="en-GB"/>
              <a:t>Referral pathways 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>
                <a:latin typeface="Avenir Next LT Pro"/>
                <a:ea typeface="Calibri"/>
                <a:cs typeface="Calibri"/>
              </a:rPr>
              <a:t>Effective implementation requires well-trained staff and strong communication with families.</a:t>
            </a:r>
            <a:endParaRPr lang="en-GB">
              <a:latin typeface="Avenir Next LT Pro"/>
            </a:endParaRPr>
          </a:p>
          <a:p>
            <a:endParaRPr lang="en-GB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DFEB7917-24F0-C90F-58AC-A2BE49A3C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3780" y="553415"/>
            <a:ext cx="5660211" cy="5660211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93657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490B2E9B-8F06-8D19-6FB6-A99D4CDA76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15560"/>
          <a:stretch>
            <a:fillRect/>
          </a:stretch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74210-8ECB-96C3-F719-8E282590B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conclusion</a:t>
            </a:r>
          </a:p>
        </p:txBody>
      </p:sp>
      <p:grpSp>
        <p:nvGrpSpPr>
          <p:cNvPr id="34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5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6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1761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75C528-EEFA-A1B2-2F24-691903C120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5717" y="2521885"/>
          <a:ext cx="10077557" cy="3549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748DE935-FF79-2213-B2C8-19116584ADC4}"/>
              </a:ext>
            </a:extLst>
          </p:cNvPr>
          <p:cNvSpPr txBox="1"/>
          <p:nvPr/>
        </p:nvSpPr>
        <p:spPr>
          <a:xfrm>
            <a:off x="521122" y="1454814"/>
            <a:ext cx="93369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i="1" dirty="0">
                <a:latin typeface="Georgia Pro Semibold"/>
              </a:rPr>
              <a:t>Conclusion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60944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Freeform: Shape 57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4" name="Freeform: Shape 68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5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2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73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74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5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16" name="Rectangle 115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A1865659-4F5A-0B86-57AA-557DAC0026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742" r="-1" b="1396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C6ECF9-360B-97D7-B0E7-18593530F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238" y="1145080"/>
            <a:ext cx="9090476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References </a:t>
            </a:r>
          </a:p>
        </p:txBody>
      </p:sp>
      <p:sp>
        <p:nvSpPr>
          <p:cNvPr id="117" name="Freeform: Shape 80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8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119" name="Freeform: Shape 90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97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899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35CE6-08D7-A27A-77C7-A76A428FE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1CB8B-6E62-A297-95A2-B577BCDAB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Ainsworth, M.D.S., </a:t>
            </a:r>
            <a:r>
              <a:rPr lang="en-GB" err="1">
                <a:ea typeface="+mn-lt"/>
                <a:cs typeface="+mn-lt"/>
              </a:rPr>
              <a:t>Blehar</a:t>
            </a:r>
            <a:r>
              <a:rPr lang="en-GB" dirty="0">
                <a:ea typeface="+mn-lt"/>
                <a:cs typeface="+mn-lt"/>
              </a:rPr>
              <a:t>, M.C., Waters, E. and Wall, S. (1978) </a:t>
            </a:r>
            <a:r>
              <a:rPr lang="en-GB" i="1" dirty="0">
                <a:ea typeface="+mn-lt"/>
                <a:cs typeface="+mn-lt"/>
              </a:rPr>
              <a:t>Patterns of Attachment: A Psychological Study of the Strange Situation.</a:t>
            </a:r>
            <a:r>
              <a:rPr lang="en-GB" dirty="0">
                <a:ea typeface="+mn-lt"/>
                <a:cs typeface="+mn-lt"/>
              </a:rPr>
              <a:t> Hillsdale, NJ: Lawrence Erlbaum.</a:t>
            </a:r>
            <a:endParaRPr lang="en-US" dirty="0"/>
          </a:p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Bowlby, J. (1969) </a:t>
            </a:r>
            <a:r>
              <a:rPr lang="en-GB" i="1" dirty="0">
                <a:ea typeface="+mn-lt"/>
                <a:cs typeface="+mn-lt"/>
              </a:rPr>
              <a:t>Attachment and Loss: Volume 1 – Attachment.</a:t>
            </a:r>
            <a:r>
              <a:rPr lang="en-GB" dirty="0">
                <a:ea typeface="+mn-lt"/>
                <a:cs typeface="+mn-lt"/>
              </a:rPr>
              <a:t> London: Hogarth Press.</a:t>
            </a:r>
            <a:endParaRPr lang="en-GB" dirty="0"/>
          </a:p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Dagan, O., Madigan, S. and </a:t>
            </a:r>
            <a:r>
              <a:rPr lang="en-GB" err="1">
                <a:ea typeface="+mn-lt"/>
                <a:cs typeface="+mn-lt"/>
              </a:rPr>
              <a:t>Schuengel</a:t>
            </a:r>
            <a:r>
              <a:rPr lang="en-GB" dirty="0">
                <a:ea typeface="+mn-lt"/>
                <a:cs typeface="+mn-lt"/>
              </a:rPr>
              <a:t>, C. (2021) ‘Developmental cascade effects of attachment insecurity and disorganization from infancy to late adolescence’, </a:t>
            </a:r>
            <a:r>
              <a:rPr lang="en-GB" i="1" dirty="0">
                <a:ea typeface="+mn-lt"/>
                <a:cs typeface="+mn-lt"/>
              </a:rPr>
              <a:t>Developmental Psychology</a:t>
            </a:r>
            <a:r>
              <a:rPr lang="en-GB" dirty="0">
                <a:ea typeface="+mn-lt"/>
                <a:cs typeface="+mn-lt"/>
              </a:rPr>
              <a:t>, 57(6), pp. 955–969.</a:t>
            </a:r>
            <a:endParaRPr lang="en-GB" dirty="0"/>
          </a:p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Duschinsky, R. (2020) </a:t>
            </a:r>
            <a:r>
              <a:rPr lang="en-GB" i="1" dirty="0">
                <a:ea typeface="+mn-lt"/>
                <a:cs typeface="+mn-lt"/>
              </a:rPr>
              <a:t>Cornerstones of Attachment Research.</a:t>
            </a:r>
            <a:r>
              <a:rPr lang="en-GB" dirty="0">
                <a:ea typeface="+mn-lt"/>
                <a:cs typeface="+mn-lt"/>
              </a:rPr>
              <a:t> Oxford: Oxford University Press.</a:t>
            </a:r>
            <a:endParaRPr lang="en-GB" dirty="0"/>
          </a:p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Fearon, R.M.P., </a:t>
            </a:r>
            <a:r>
              <a:rPr lang="en-GB" err="1">
                <a:ea typeface="+mn-lt"/>
                <a:cs typeface="+mn-lt"/>
              </a:rPr>
              <a:t>Bakermans</a:t>
            </a:r>
            <a:r>
              <a:rPr lang="en-GB" dirty="0">
                <a:ea typeface="+mn-lt"/>
                <a:cs typeface="+mn-lt"/>
              </a:rPr>
              <a:t>-Kranenburg, M.J., van </a:t>
            </a:r>
            <a:r>
              <a:rPr lang="en-GB" err="1">
                <a:ea typeface="+mn-lt"/>
                <a:cs typeface="+mn-lt"/>
              </a:rPr>
              <a:t>IJzendoorn</a:t>
            </a:r>
            <a:r>
              <a:rPr lang="en-GB" dirty="0">
                <a:ea typeface="+mn-lt"/>
                <a:cs typeface="+mn-lt"/>
              </a:rPr>
              <a:t>, M.H., Lapsley, A-M. and Roisman, G.I. (2010) ‘The significance of insecure attachment and disorganization in the development of children’s externalizing </a:t>
            </a:r>
            <a:r>
              <a:rPr lang="en-GB" err="1">
                <a:ea typeface="+mn-lt"/>
                <a:cs typeface="+mn-lt"/>
              </a:rPr>
              <a:t>behavior</a:t>
            </a:r>
            <a:r>
              <a:rPr lang="en-GB" dirty="0">
                <a:ea typeface="+mn-lt"/>
                <a:cs typeface="+mn-lt"/>
              </a:rPr>
              <a:t>’, </a:t>
            </a:r>
            <a:r>
              <a:rPr lang="en-GB" i="1" dirty="0">
                <a:ea typeface="+mn-lt"/>
                <a:cs typeface="+mn-lt"/>
              </a:rPr>
              <a:t>Child Development</a:t>
            </a:r>
            <a:r>
              <a:rPr lang="en-GB" dirty="0">
                <a:ea typeface="+mn-lt"/>
                <a:cs typeface="+mn-lt"/>
              </a:rPr>
              <a:t>, 81(2), pp. 435–456.</a:t>
            </a:r>
            <a:endParaRPr lang="en-GB" dirty="0"/>
          </a:p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National Institute for Health and Care Excellence (NICE) (2020) </a:t>
            </a:r>
            <a:r>
              <a:rPr lang="en-GB" i="1" dirty="0">
                <a:ea typeface="+mn-lt"/>
                <a:cs typeface="+mn-lt"/>
              </a:rPr>
              <a:t>Children’s Attachment: Attachment in Children and Young People Who Are Adopted, in Care or at Risk of Going Into Care (NG26).</a:t>
            </a:r>
            <a:r>
              <a:rPr lang="en-GB" dirty="0">
                <a:ea typeface="+mn-lt"/>
                <a:cs typeface="+mn-lt"/>
              </a:rPr>
              <a:t> London: NICE.</a:t>
            </a:r>
            <a:endParaRPr lang="en-GB" dirty="0"/>
          </a:p>
          <a:p>
            <a:pPr>
              <a:lnSpc>
                <a:spcPct val="170000"/>
              </a:lnSpc>
            </a:pPr>
            <a:r>
              <a:rPr lang="en-GB" dirty="0">
                <a:ea typeface="+mn-lt"/>
                <a:cs typeface="+mn-lt"/>
              </a:rPr>
              <a:t>Raby, K.L., Roisman, G.I., Simpson, J.A., Collins, W.A. and Steele, R.D. (2015) ‘The enduring predictive significance of early maternal sensitivity for attachment and socioemotional development’, </a:t>
            </a:r>
            <a:r>
              <a:rPr lang="en-GB" i="1" dirty="0">
                <a:ea typeface="+mn-lt"/>
                <a:cs typeface="+mn-lt"/>
              </a:rPr>
              <a:t>Child Development</a:t>
            </a:r>
            <a:r>
              <a:rPr lang="en-GB" dirty="0">
                <a:ea typeface="+mn-lt"/>
                <a:cs typeface="+mn-lt"/>
              </a:rPr>
              <a:t>, 86(3), pp. 921–939.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641718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RocaVTI</vt:lpstr>
      <vt:lpstr>Supporting Amira:</vt:lpstr>
      <vt:lpstr>Scenario Summary </vt:lpstr>
      <vt:lpstr>Bowlby's Attachment Theory </vt:lpstr>
      <vt:lpstr>Relevance to Early Years Practice </vt:lpstr>
      <vt:lpstr>Secure Base Diagram</vt:lpstr>
      <vt:lpstr>Applying the Theory to Amira </vt:lpstr>
      <vt:lpstr>Assessment Steps </vt:lpstr>
      <vt:lpstr>Intervention Plan </vt:lpstr>
      <vt:lpstr>SMART Targets &amp; Monitoring </vt:lpstr>
      <vt:lpstr>Nature and Nurture </vt:lpstr>
      <vt:lpstr>Critical Evaluation</vt:lpstr>
      <vt:lpstr>Practical Considerations</vt:lpstr>
      <vt:lpstr>conclusion</vt:lpstr>
      <vt:lpstr>PowerPoint Presentation</vt:lpstr>
      <vt:lpstr>References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49</cp:revision>
  <dcterms:created xsi:type="dcterms:W3CDTF">2025-11-16T09:37:51Z</dcterms:created>
  <dcterms:modified xsi:type="dcterms:W3CDTF">2025-11-17T00:20:06Z</dcterms:modified>
</cp:coreProperties>
</file>