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 /><Relationship Id="rId7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heme" Target="theme/theme1.xml" /><Relationship Id="rId5" Type="http://schemas.openxmlformats.org/officeDocument/2006/relationships/viewProps" Target="viewProps.xml" /><Relationship Id="rId4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4BA52-A0C0-B382-E21B-8FE05EA792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2708-3B58-D199-A016-24C80D9AFB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87AF53-F52E-CA3C-35EE-4550097A4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D6CFB-71CC-BD49-8B88-FE020F2EB5BF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D2E35-C952-FDAD-9C2A-D2333927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115A62-4E22-AB62-8F12-22841CE5D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E9CA-30D6-F940-8662-B63302B01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700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2C590-D594-839A-A9A1-8340CC56E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42A93-318E-50B2-AE4F-44BAEB6AD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E35FC5-2016-F444-8A32-431289DAC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D6CFB-71CC-BD49-8B88-FE020F2EB5BF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D176F5-1BDC-D412-A54D-CCF1CF0EB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FD2BAC-DDB2-29DF-74BA-F92BE713E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E9CA-30D6-F940-8662-B63302B01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826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3070F-1AC5-1E18-6C54-78AE5505E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CCE233-FDB8-FCD5-8E57-46A3EFE71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FC6690-471F-AF74-6D5F-E32F4603F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D6CFB-71CC-BD49-8B88-FE020F2EB5BF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066BD0-44D1-5F0F-C217-333DAC3FF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F7A19B-8EF8-FA8E-4921-627C8E85C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E9CA-30D6-F940-8662-B63302B01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030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5D4B0-2E7F-3472-0089-E683F0082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F9A62-DD2C-18EF-42D3-EA9F5143EC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6AC781-EDFD-A6E6-5CFA-B90F638B78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ED7CFD-C669-43F4-D967-5878E213D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D6CFB-71CC-BD49-8B88-FE020F2EB5BF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D89F69-0F8B-357B-7AA5-4AF95DBBE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A7EF63-6D71-C9AC-E67F-1F0C34680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E9CA-30D6-F940-8662-B63302B01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347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F16B3-6DDC-27C0-F757-82A9BCE1C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5FB3DC-5C57-70F6-C612-9079BB2F4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A093C2-3963-F1DD-F8D3-FF28AC1CD6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1197B1-13F9-9CF0-61A6-3B9030ED66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B9C9A8-F102-D19E-0FC1-70D7C99112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9F55E1-6F18-EE46-95C2-BDB1B87B0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D6CFB-71CC-BD49-8B88-FE020F2EB5BF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36DCBA-ECA9-5142-BEA1-26087B465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0C3261F-9FE5-91BB-C14C-3428AC266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E9CA-30D6-F940-8662-B63302B01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021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A3700C-3DBA-371B-100F-302380508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F5D28A-8B67-3103-686A-3FF9950C1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D6CFB-71CC-BD49-8B88-FE020F2EB5BF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94AE84-A860-E33B-A501-EDEFFCC1C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BC60CF-D1D5-D102-77E2-1876B52DA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E9CA-30D6-F940-8662-B63302B01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079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55B7ED-1D34-C1FF-9427-A23664BF0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D6CFB-71CC-BD49-8B88-FE020F2EB5BF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A7C173-E5D9-9622-1E9A-3E56547E7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B76C85-BD29-F364-72A9-0B08F0E3D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E9CA-30D6-F940-8662-B63302B01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005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1C2ED-71F0-3C0E-C289-5D914E802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5D62C7-8AD3-3E99-83AA-A16E762C4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62FDA2-0DF4-9ACA-9DDC-52F6496F98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AD2FC3-4240-B31D-A8C0-EF2567393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D6CFB-71CC-BD49-8B88-FE020F2EB5BF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D4E6AB-B01B-5BED-4E80-239A14619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D4E578-299F-0D9E-3A2C-3FCB31F41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E9CA-30D6-F940-8662-B63302B01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931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6E9BC-2250-6525-A2DB-635A6EA3D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D8F9627-7DAD-7500-9226-C53F903930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81D755-6656-B8C3-8371-9137B2934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8FF464-1DA8-2C6B-BE7B-93C3929EA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D6CFB-71CC-BD49-8B88-FE020F2EB5BF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B562F1-DF26-F697-5E18-2BD2E8587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24E197-F358-E0B3-3BEC-0B8E8BCF9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E9CA-30D6-F940-8662-B63302B01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82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6C2DD-85D7-6C64-E85C-8A3FD5F4B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B5CA6E-25C6-B72B-FC85-F592582F20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D62E59-BF16-724A-61D9-F5D73622D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D6CFB-71CC-BD49-8B88-FE020F2EB5BF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C7E64C-EAFE-BE9B-938E-F25E94A85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C2F5B1-D0C9-C9B0-C196-B7F41A83E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E9CA-30D6-F940-8662-B63302B01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134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9669A4-15D1-3A0F-F637-995FB0199D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033068-212D-4A21-8CF4-B9424C1267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92AF6-97A9-7858-F9A7-63181A7A6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D6CFB-71CC-BD49-8B88-FE020F2EB5BF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54224F-A777-BD05-478F-8EDAE69AA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100317-F3A2-9672-7AC8-73F6B2A54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E9CA-30D6-F940-8662-B63302B01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830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05D215-86CF-7FA8-E51F-4A3263550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374BBE-A69A-38A2-05A8-7617630541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E6B8A-E354-8C95-C297-559EE3D422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D6CFB-71CC-BD49-8B88-FE020F2EB5BF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93042-D6E9-418D-579A-57BFBD422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73BAAF-CA57-C4FE-6CD5-D7F6C33BCC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CE9CA-30D6-F940-8662-B63302B016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339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 /><Relationship Id="rId2" Type="http://schemas.openxmlformats.org/officeDocument/2006/relationships/video" Target="../media/media1.mp4" /><Relationship Id="rId1" Type="http://schemas.microsoft.com/office/2007/relationships/media" Target="../media/media1.mp4" /><Relationship Id="rId4" Type="http://schemas.openxmlformats.org/officeDocument/2006/relationships/image" Target="../media/image1.png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eived_568839391984702.mp4">
            <a:hlinkClick r:id="" action="ppaction://media"/>
            <a:extLst>
              <a:ext uri="{FF2B5EF4-FFF2-40B4-BE49-F238E27FC236}">
                <a16:creationId xmlns:a16="http://schemas.microsoft.com/office/drawing/2014/main" id="{AD8AB782-FD0C-42D3-358D-0B055BE8B3C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24325" y="0"/>
            <a:ext cx="39433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053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DAC65B-7610-7291-49B5-AAC454A397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3535"/>
            <a:ext cx="10515600" cy="5893428"/>
          </a:xfrm>
        </p:spPr>
        <p:txBody>
          <a:bodyPr>
            <a:normAutofit fontScale="77500" lnSpcReduction="20000"/>
          </a:bodyPr>
          <a:lstStyle/>
          <a:p>
            <a:r>
              <a:rPr lang="en-GB" dirty="0" err="1"/>
              <a:t>Bongiorno</a:t>
            </a:r>
            <a:r>
              <a:rPr lang="en-GB" dirty="0"/>
              <a:t> !
Mi </a:t>
            </a:r>
            <a:r>
              <a:rPr lang="en-GB" dirty="0" err="1"/>
              <a:t>chiamo</a:t>
            </a:r>
            <a:r>
              <a:rPr lang="en-GB" dirty="0"/>
              <a:t> Larisa Luciana </a:t>
            </a:r>
            <a:r>
              <a:rPr lang="en-GB" dirty="0" err="1"/>
              <a:t>Tomozei</a:t>
            </a:r>
            <a:r>
              <a:rPr lang="en-GB" dirty="0"/>
              <a:t>, 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venti­sette</a:t>
            </a:r>
            <a:r>
              <a:rPr lang="en-GB" dirty="0"/>
              <a:t>  </a:t>
            </a:r>
            <a:r>
              <a:rPr lang="en-GB" dirty="0" err="1"/>
              <a:t>anni</a:t>
            </a:r>
            <a:r>
              <a:rPr lang="en-GB" dirty="0"/>
              <a:t>, </a:t>
            </a:r>
            <a:r>
              <a:rPr lang="en-GB" dirty="0" err="1"/>
              <a:t>sono</a:t>
            </a:r>
            <a:r>
              <a:rPr lang="en-GB" dirty="0"/>
              <a:t> </a:t>
            </a:r>
            <a:r>
              <a:rPr lang="en-GB" dirty="0" err="1"/>
              <a:t>rumena</a:t>
            </a:r>
            <a:r>
              <a:rPr lang="en-GB" dirty="0"/>
              <a:t> di Bacau e vivo a Burton on Trent da cinque </a:t>
            </a:r>
            <a:r>
              <a:rPr lang="en-GB" dirty="0" err="1"/>
              <a:t>anni</a:t>
            </a:r>
            <a:r>
              <a:rPr lang="en-GB" dirty="0"/>
              <a:t>
In Romania vivo in </a:t>
            </a:r>
            <a:r>
              <a:rPr lang="en-GB" dirty="0" err="1"/>
              <a:t>campagna</a:t>
            </a:r>
            <a:r>
              <a:rPr lang="en-GB" dirty="0"/>
              <a:t> dove 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molti</a:t>
            </a:r>
            <a:r>
              <a:rPr lang="en-GB" dirty="0"/>
              <a:t> </a:t>
            </a:r>
            <a:r>
              <a:rPr lang="en-GB" dirty="0" err="1"/>
              <a:t>animali</a:t>
            </a:r>
            <a:r>
              <a:rPr lang="en-GB" dirty="0"/>
              <a:t>, </a:t>
            </a:r>
            <a:r>
              <a:rPr lang="en-GB" dirty="0" err="1"/>
              <a:t>alberi</a:t>
            </a:r>
            <a:r>
              <a:rPr lang="en-GB" dirty="0"/>
              <a:t> e </a:t>
            </a:r>
            <a:r>
              <a:rPr lang="en-GB" dirty="0" err="1"/>
              <a:t>molta</a:t>
            </a:r>
            <a:r>
              <a:rPr lang="en-GB" dirty="0"/>
              <a:t> pace.
Non </a:t>
            </a:r>
            <a:r>
              <a:rPr lang="en-GB" dirty="0" err="1"/>
              <a:t>lavoro</a:t>
            </a:r>
            <a:r>
              <a:rPr lang="en-GB" dirty="0"/>
              <a:t>, </a:t>
            </a:r>
            <a:r>
              <a:rPr lang="en-GB" dirty="0" err="1"/>
              <a:t>sono</a:t>
            </a:r>
            <a:r>
              <a:rPr lang="en-GB" dirty="0"/>
              <a:t> </a:t>
            </a:r>
            <a:r>
              <a:rPr lang="en-GB" dirty="0" err="1"/>
              <a:t>una</a:t>
            </a:r>
            <a:r>
              <a:rPr lang="en-GB" dirty="0"/>
              <a:t> mamma a tempo </a:t>
            </a:r>
            <a:r>
              <a:rPr lang="en-GB" dirty="0" err="1"/>
              <a:t>pieno</a:t>
            </a:r>
            <a:r>
              <a:rPr lang="en-GB" dirty="0"/>
              <a:t>, 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una</a:t>
            </a:r>
            <a:r>
              <a:rPr lang="en-GB" dirty="0"/>
              <a:t> bambina </a:t>
            </a:r>
            <a:r>
              <a:rPr lang="en-GB" dirty="0" err="1"/>
              <a:t>che</a:t>
            </a:r>
            <a:r>
              <a:rPr lang="en-GB" dirty="0"/>
              <a:t> </a:t>
            </a:r>
            <a:r>
              <a:rPr lang="en-GB" dirty="0" err="1"/>
              <a:t>si</a:t>
            </a:r>
            <a:r>
              <a:rPr lang="en-GB" dirty="0"/>
              <a:t> </a:t>
            </a:r>
            <a:r>
              <a:rPr lang="en-GB" dirty="0" err="1"/>
              <a:t>chiama</a:t>
            </a:r>
            <a:r>
              <a:rPr lang="en-GB" dirty="0"/>
              <a:t> Sara </a:t>
            </a:r>
            <a:r>
              <a:rPr lang="en-GB" dirty="0" err="1"/>
              <a:t>Elene</a:t>
            </a:r>
            <a:r>
              <a:rPr lang="en-GB" dirty="0"/>
              <a:t>, ha due </a:t>
            </a:r>
            <a:r>
              <a:rPr lang="en-GB" dirty="0" err="1"/>
              <a:t>anni</a:t>
            </a:r>
            <a:r>
              <a:rPr lang="en-GB" dirty="0"/>
              <a:t>. </a:t>
            </a:r>
            <a:r>
              <a:rPr lang="en-GB" dirty="0" err="1"/>
              <a:t>Sono</a:t>
            </a:r>
            <a:r>
              <a:rPr lang="en-GB" dirty="0"/>
              <a:t> </a:t>
            </a:r>
            <a:r>
              <a:rPr lang="en-GB" dirty="0" err="1"/>
              <a:t>spozata</a:t>
            </a:r>
            <a:r>
              <a:rPr lang="en-GB" dirty="0"/>
              <a:t> da due </a:t>
            </a:r>
            <a:r>
              <a:rPr lang="en-GB" dirty="0" err="1"/>
              <a:t>anni</a:t>
            </a:r>
            <a:r>
              <a:rPr lang="en-GB" dirty="0"/>
              <a:t>, ma in </a:t>
            </a:r>
            <a:r>
              <a:rPr lang="en-GB" dirty="0" err="1"/>
              <a:t>una</a:t>
            </a:r>
            <a:r>
              <a:rPr lang="en-GB" dirty="0"/>
              <a:t> </a:t>
            </a:r>
            <a:r>
              <a:rPr lang="en-GB" dirty="0" err="1"/>
              <a:t>relazione</a:t>
            </a:r>
            <a:r>
              <a:rPr lang="en-GB" dirty="0"/>
              <a:t> da </a:t>
            </a:r>
            <a:r>
              <a:rPr lang="en-GB" dirty="0" err="1"/>
              <a:t>sette</a:t>
            </a:r>
            <a:r>
              <a:rPr lang="en-GB" dirty="0"/>
              <a:t> </a:t>
            </a:r>
            <a:r>
              <a:rPr lang="en-GB" dirty="0" err="1"/>
              <a:t>anni</a:t>
            </a:r>
            <a:r>
              <a:rPr lang="en-GB" dirty="0"/>
              <a:t>, </a:t>
            </a:r>
            <a:r>
              <a:rPr lang="en-GB" dirty="0" err="1"/>
              <a:t>il</a:t>
            </a:r>
            <a:r>
              <a:rPr lang="en-GB" dirty="0"/>
              <a:t> </a:t>
            </a:r>
            <a:r>
              <a:rPr lang="en-GB" dirty="0" err="1"/>
              <a:t>nome</a:t>
            </a:r>
            <a:r>
              <a:rPr lang="en-GB" dirty="0"/>
              <a:t> di </a:t>
            </a:r>
            <a:r>
              <a:rPr lang="en-GB" dirty="0" err="1"/>
              <a:t>mio</a:t>
            </a:r>
            <a:r>
              <a:rPr lang="en-GB" dirty="0"/>
              <a:t> </a:t>
            </a:r>
            <a:r>
              <a:rPr lang="en-GB" dirty="0" err="1"/>
              <a:t>marito</a:t>
            </a:r>
            <a:r>
              <a:rPr lang="en-GB" dirty="0"/>
              <a:t> è Leonard </a:t>
            </a:r>
            <a:r>
              <a:rPr lang="en-GB" dirty="0" err="1"/>
              <a:t>ed</a:t>
            </a:r>
            <a:r>
              <a:rPr lang="en-GB" dirty="0"/>
              <a:t> è un </a:t>
            </a:r>
            <a:r>
              <a:rPr lang="en-GB" dirty="0" err="1"/>
              <a:t>camionista</a:t>
            </a:r>
            <a:r>
              <a:rPr lang="en-GB" dirty="0"/>
              <a:t>
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finito</a:t>
            </a:r>
            <a:r>
              <a:rPr lang="en-GB" dirty="0"/>
              <a:t> la </a:t>
            </a:r>
            <a:r>
              <a:rPr lang="en-GB" dirty="0" err="1"/>
              <a:t>scuola</a:t>
            </a:r>
            <a:r>
              <a:rPr lang="en-GB" dirty="0"/>
              <a:t> per </a:t>
            </a:r>
            <a:r>
              <a:rPr lang="en-GB" dirty="0" err="1"/>
              <a:t>infermiere</a:t>
            </a:r>
            <a:r>
              <a:rPr lang="en-GB" dirty="0"/>
              <a:t> in Romania, e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sono</a:t>
            </a:r>
            <a:r>
              <a:rPr lang="en-GB" dirty="0"/>
              <a:t> </a:t>
            </a:r>
            <a:r>
              <a:rPr lang="en-GB" dirty="0" err="1"/>
              <a:t>una</a:t>
            </a:r>
            <a:r>
              <a:rPr lang="en-GB" dirty="0"/>
              <a:t> </a:t>
            </a:r>
            <a:r>
              <a:rPr lang="en-GB" dirty="0" err="1"/>
              <a:t>studentessa</a:t>
            </a:r>
            <a:r>
              <a:rPr lang="en-GB" dirty="0"/>
              <a:t>, in </a:t>
            </a:r>
            <a:r>
              <a:rPr lang="en-GB" dirty="0" err="1"/>
              <a:t>futuro</a:t>
            </a:r>
            <a:r>
              <a:rPr lang="en-GB" dirty="0"/>
              <a:t> </a:t>
            </a:r>
            <a:r>
              <a:rPr lang="en-GB" dirty="0" err="1"/>
              <a:t>voglio</a:t>
            </a:r>
            <a:r>
              <a:rPr lang="en-GB" dirty="0"/>
              <a:t> </a:t>
            </a:r>
            <a:r>
              <a:rPr lang="en-GB" dirty="0" err="1"/>
              <a:t>lavorare</a:t>
            </a:r>
            <a:r>
              <a:rPr lang="en-GB" dirty="0"/>
              <a:t> in un </a:t>
            </a:r>
            <a:r>
              <a:rPr lang="en-GB" dirty="0" err="1"/>
              <a:t>albergo</a:t>
            </a:r>
            <a:r>
              <a:rPr lang="en-GB" dirty="0"/>
              <a:t> come Manager.
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svolto</a:t>
            </a:r>
            <a:r>
              <a:rPr lang="en-GB" dirty="0"/>
              <a:t> </a:t>
            </a:r>
            <a:r>
              <a:rPr lang="en-GB" dirty="0" err="1"/>
              <a:t>diversi</a:t>
            </a:r>
            <a:r>
              <a:rPr lang="en-GB" dirty="0"/>
              <a:t> </a:t>
            </a:r>
            <a:r>
              <a:rPr lang="en-GB" dirty="0" err="1"/>
              <a:t>lavori</a:t>
            </a:r>
            <a:r>
              <a:rPr lang="en-GB" dirty="0"/>
              <a:t> da </a:t>
            </a:r>
            <a:r>
              <a:rPr lang="en-GB" dirty="0" err="1"/>
              <a:t>quando</a:t>
            </a:r>
            <a:r>
              <a:rPr lang="en-GB" dirty="0"/>
              <a:t> </a:t>
            </a:r>
            <a:r>
              <a:rPr lang="en-GB" dirty="0" err="1"/>
              <a:t>sono</a:t>
            </a:r>
            <a:r>
              <a:rPr lang="en-GB" dirty="0"/>
              <a:t> </a:t>
            </a:r>
            <a:r>
              <a:rPr lang="en-GB" dirty="0" err="1"/>
              <a:t>nel</a:t>
            </a:r>
            <a:r>
              <a:rPr lang="en-GB" dirty="0"/>
              <a:t> </a:t>
            </a:r>
            <a:r>
              <a:rPr lang="en-GB" dirty="0" err="1"/>
              <a:t>Regno</a:t>
            </a:r>
            <a:r>
              <a:rPr lang="en-GB" dirty="0"/>
              <a:t> </a:t>
            </a:r>
            <a:r>
              <a:rPr lang="en-GB" dirty="0" err="1"/>
              <a:t>Unito</a:t>
            </a:r>
            <a:r>
              <a:rPr lang="en-GB" dirty="0"/>
              <a:t>, 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lavorato</a:t>
            </a:r>
            <a:r>
              <a:rPr lang="en-GB" dirty="0"/>
              <a:t> </a:t>
            </a:r>
            <a:r>
              <a:rPr lang="en-GB" dirty="0" err="1"/>
              <a:t>nelle</a:t>
            </a:r>
            <a:r>
              <a:rPr lang="en-GB" dirty="0"/>
              <a:t> </a:t>
            </a:r>
            <a:r>
              <a:rPr lang="en-GB" dirty="0" err="1"/>
              <a:t>pulizie</a:t>
            </a:r>
            <a:r>
              <a:rPr lang="en-GB" dirty="0"/>
              <a:t>, 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lavorato</a:t>
            </a:r>
            <a:r>
              <a:rPr lang="en-GB" dirty="0"/>
              <a:t> in </a:t>
            </a:r>
            <a:r>
              <a:rPr lang="en-GB" dirty="0" err="1"/>
              <a:t>molti</a:t>
            </a:r>
            <a:r>
              <a:rPr lang="en-GB" dirty="0"/>
              <a:t> </a:t>
            </a:r>
            <a:r>
              <a:rPr lang="en-GB" dirty="0" err="1"/>
              <a:t>magazzini</a:t>
            </a:r>
            <a:r>
              <a:rPr lang="en-GB" dirty="0"/>
              <a:t> e </a:t>
            </a:r>
            <a:r>
              <a:rPr lang="en-GB" dirty="0" err="1"/>
              <a:t>posso</a:t>
            </a:r>
            <a:r>
              <a:rPr lang="en-GB" dirty="0"/>
              <a:t> dire </a:t>
            </a:r>
            <a:r>
              <a:rPr lang="en-GB" dirty="0" err="1"/>
              <a:t>che</a:t>
            </a:r>
            <a:r>
              <a:rPr lang="en-GB" dirty="0"/>
              <a:t> </a:t>
            </a:r>
            <a:r>
              <a:rPr lang="en-GB" dirty="0" err="1"/>
              <a:t>odio</a:t>
            </a:r>
            <a:r>
              <a:rPr lang="en-GB" dirty="0"/>
              <a:t> (</a:t>
            </a:r>
            <a:r>
              <a:rPr lang="en-GB" dirty="0" err="1"/>
              <a:t>scegli</a:t>
            </a:r>
            <a:r>
              <a:rPr lang="en-GB" dirty="0"/>
              <a:t> e </a:t>
            </a:r>
            <a:r>
              <a:rPr lang="en-GB" dirty="0" err="1"/>
              <a:t>impacchetta</a:t>
            </a:r>
            <a:r>
              <a:rPr lang="en-GB" dirty="0"/>
              <a:t>)
Il </a:t>
            </a:r>
            <a:r>
              <a:rPr lang="en-GB" dirty="0" err="1"/>
              <a:t>mio</a:t>
            </a:r>
            <a:r>
              <a:rPr lang="en-GB" dirty="0"/>
              <a:t> ultimo </a:t>
            </a:r>
            <a:r>
              <a:rPr lang="en-GB" dirty="0" err="1"/>
              <a:t>lavoro</a:t>
            </a:r>
            <a:r>
              <a:rPr lang="en-GB" dirty="0"/>
              <a:t> è </a:t>
            </a:r>
            <a:r>
              <a:rPr lang="en-GB" dirty="0" err="1"/>
              <a:t>stato</a:t>
            </a:r>
            <a:r>
              <a:rPr lang="en-GB" dirty="0"/>
              <a:t> in </a:t>
            </a:r>
            <a:r>
              <a:rPr lang="en-GB" dirty="0" err="1"/>
              <a:t>una</a:t>
            </a:r>
            <a:r>
              <a:rPr lang="en-GB" dirty="0"/>
              <a:t> </a:t>
            </a:r>
            <a:r>
              <a:rPr lang="en-GB" dirty="0" err="1"/>
              <a:t>fabbrica</a:t>
            </a:r>
            <a:r>
              <a:rPr lang="en-GB" dirty="0"/>
              <a:t> di </a:t>
            </a:r>
            <a:r>
              <a:rPr lang="en-GB" dirty="0" err="1"/>
              <a:t>tetti</a:t>
            </a:r>
            <a:r>
              <a:rPr lang="en-GB" dirty="0"/>
              <a:t> per case, </a:t>
            </a:r>
            <a:r>
              <a:rPr lang="en-GB" dirty="0" err="1"/>
              <a:t>lavoravo</a:t>
            </a:r>
            <a:r>
              <a:rPr lang="en-GB" dirty="0"/>
              <a:t> </a:t>
            </a:r>
            <a:r>
              <a:rPr lang="en-GB" dirty="0" err="1"/>
              <a:t>alla</a:t>
            </a:r>
            <a:r>
              <a:rPr lang="en-GB" dirty="0"/>
              <a:t> </a:t>
            </a:r>
            <a:r>
              <a:rPr lang="en-GB" dirty="0" err="1"/>
              <a:t>taglierina</a:t>
            </a:r>
            <a:r>
              <a:rPr lang="en-GB" dirty="0"/>
              <a:t>, (</a:t>
            </a:r>
            <a:r>
              <a:rPr lang="en-GB" dirty="0" err="1"/>
              <a:t>tagliavo</a:t>
            </a:r>
            <a:r>
              <a:rPr lang="en-GB" dirty="0"/>
              <a:t> </a:t>
            </a:r>
            <a:r>
              <a:rPr lang="en-GB" dirty="0" err="1"/>
              <a:t>tavole</a:t>
            </a:r>
            <a:r>
              <a:rPr lang="en-GB" dirty="0"/>
              <a:t> per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pannelli</a:t>
            </a:r>
            <a:r>
              <a:rPr lang="en-GB" dirty="0"/>
              <a:t>) </a:t>
            </a:r>
            <a:r>
              <a:rPr lang="en-GB" dirty="0" err="1"/>
              <a:t>sono</a:t>
            </a:r>
            <a:r>
              <a:rPr lang="en-GB" dirty="0"/>
              <a:t> </a:t>
            </a:r>
            <a:r>
              <a:rPr lang="en-GB" dirty="0" err="1"/>
              <a:t>stata</a:t>
            </a:r>
            <a:r>
              <a:rPr lang="en-GB" dirty="0"/>
              <a:t> la prima donna </a:t>
            </a:r>
            <a:r>
              <a:rPr lang="en-GB" dirty="0" err="1"/>
              <a:t>alla</a:t>
            </a:r>
            <a:r>
              <a:rPr lang="en-GB" dirty="0"/>
              <a:t> </a:t>
            </a:r>
            <a:r>
              <a:rPr lang="en-GB" dirty="0" err="1"/>
              <a:t>taglierina</a:t>
            </a:r>
            <a:r>
              <a:rPr lang="en-GB" dirty="0"/>
              <a:t> in </a:t>
            </a:r>
            <a:r>
              <a:rPr lang="en-GB" dirty="0" err="1"/>
              <a:t>quella</a:t>
            </a:r>
            <a:r>
              <a:rPr lang="en-GB" dirty="0"/>
              <a:t> </a:t>
            </a:r>
            <a:r>
              <a:rPr lang="en-GB" dirty="0" err="1"/>
              <a:t>fabbrica</a:t>
            </a:r>
            <a:r>
              <a:rPr lang="en-GB" dirty="0"/>
              <a:t>, </a:t>
            </a:r>
            <a:r>
              <a:rPr lang="en-GB" dirty="0" err="1"/>
              <a:t>il</a:t>
            </a:r>
            <a:r>
              <a:rPr lang="en-GB" dirty="0"/>
              <a:t> </a:t>
            </a:r>
            <a:r>
              <a:rPr lang="en-GB" dirty="0" err="1"/>
              <a:t>che</a:t>
            </a:r>
            <a:r>
              <a:rPr lang="en-GB" dirty="0"/>
              <a:t> mi fa </a:t>
            </a:r>
            <a:r>
              <a:rPr lang="en-GB" dirty="0" err="1"/>
              <a:t>sentire</a:t>
            </a:r>
            <a:r>
              <a:rPr lang="en-GB" dirty="0"/>
              <a:t> </a:t>
            </a:r>
            <a:r>
              <a:rPr lang="en-GB" dirty="0" err="1"/>
              <a:t>orgogliosa</a:t>
            </a:r>
            <a:r>
              <a:rPr lang="en-GB" dirty="0"/>
              <a:t>, </a:t>
            </a:r>
            <a:r>
              <a:rPr lang="en-GB" dirty="0" err="1"/>
              <a:t>fino</a:t>
            </a:r>
            <a:r>
              <a:rPr lang="en-GB" dirty="0"/>
              <a:t> a </a:t>
            </a:r>
            <a:r>
              <a:rPr lang="en-GB" dirty="0" err="1"/>
              <a:t>quando</a:t>
            </a:r>
            <a:r>
              <a:rPr lang="en-GB" dirty="0"/>
              <a:t> 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lavorato</a:t>
            </a:r>
            <a:r>
              <a:rPr lang="en-GB" dirty="0"/>
              <a:t> </a:t>
            </a:r>
            <a:r>
              <a:rPr lang="en-GB" dirty="0" err="1"/>
              <a:t>sodo</a:t>
            </a:r>
            <a:r>
              <a:rPr lang="en-GB" dirty="0"/>
              <a:t> </a:t>
            </a:r>
            <a:r>
              <a:rPr lang="en-GB" dirty="0" err="1"/>
              <a:t>lì</a:t>
            </a:r>
            <a:r>
              <a:rPr lang="en-GB" dirty="0"/>
              <a:t>
Non 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lavorato</a:t>
            </a:r>
            <a:r>
              <a:rPr lang="en-GB" dirty="0"/>
              <a:t> </a:t>
            </a:r>
            <a:r>
              <a:rPr lang="en-GB" dirty="0" err="1"/>
              <a:t>molto</a:t>
            </a:r>
            <a:r>
              <a:rPr lang="en-GB" dirty="0"/>
              <a:t> da </a:t>
            </a:r>
            <a:r>
              <a:rPr lang="en-GB" dirty="0" err="1"/>
              <a:t>quando</a:t>
            </a:r>
            <a:r>
              <a:rPr lang="en-GB" dirty="0"/>
              <a:t> </a:t>
            </a:r>
            <a:r>
              <a:rPr lang="en-GB" dirty="0" err="1"/>
              <a:t>sono</a:t>
            </a:r>
            <a:r>
              <a:rPr lang="en-GB" dirty="0"/>
              <a:t> qui, </a:t>
            </a:r>
            <a:r>
              <a:rPr lang="en-GB" dirty="0" err="1"/>
              <a:t>tranne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primi</a:t>
            </a:r>
            <a:r>
              <a:rPr lang="en-GB" dirty="0"/>
              <a:t> due </a:t>
            </a:r>
            <a:r>
              <a:rPr lang="en-GB" dirty="0" err="1"/>
              <a:t>anni</a:t>
            </a:r>
            <a:r>
              <a:rPr lang="en-GB" dirty="0"/>
              <a:t>, ma </a:t>
            </a:r>
            <a:r>
              <a:rPr lang="en-GB" dirty="0" err="1"/>
              <a:t>posso</a:t>
            </a:r>
            <a:r>
              <a:rPr lang="en-GB" dirty="0"/>
              <a:t> dire </a:t>
            </a:r>
            <a:r>
              <a:rPr lang="en-GB" dirty="0" err="1"/>
              <a:t>che</a:t>
            </a:r>
            <a:r>
              <a:rPr lang="en-GB" dirty="0"/>
              <a:t> </a:t>
            </a:r>
            <a:r>
              <a:rPr lang="en-GB" dirty="0" err="1"/>
              <a:t>il</a:t>
            </a:r>
            <a:r>
              <a:rPr lang="en-GB" dirty="0"/>
              <a:t> </a:t>
            </a:r>
            <a:r>
              <a:rPr lang="en-GB" dirty="0" err="1"/>
              <a:t>mio</a:t>
            </a:r>
            <a:r>
              <a:rPr lang="en-GB" dirty="0"/>
              <a:t> ultimo </a:t>
            </a:r>
            <a:r>
              <a:rPr lang="en-GB" dirty="0" err="1"/>
              <a:t>lavoro</a:t>
            </a:r>
            <a:r>
              <a:rPr lang="en-GB" dirty="0"/>
              <a:t> è </a:t>
            </a:r>
            <a:r>
              <a:rPr lang="en-GB" dirty="0" err="1"/>
              <a:t>stato</a:t>
            </a:r>
            <a:r>
              <a:rPr lang="en-GB" dirty="0"/>
              <a:t> </a:t>
            </a:r>
            <a:r>
              <a:rPr lang="en-GB" dirty="0" err="1"/>
              <a:t>perfetto</a:t>
            </a:r>
            <a:r>
              <a:rPr lang="en-GB" dirty="0"/>
              <a:t>, </a:t>
            </a:r>
            <a:r>
              <a:rPr lang="en-GB" dirty="0" err="1"/>
              <a:t>anche</a:t>
            </a:r>
            <a:r>
              <a:rPr lang="en-GB" dirty="0"/>
              <a:t> se era un </a:t>
            </a:r>
            <a:r>
              <a:rPr lang="en-GB" dirty="0" err="1"/>
              <a:t>lavoro</a:t>
            </a:r>
            <a:r>
              <a:rPr lang="en-GB" dirty="0"/>
              <a:t> da </a:t>
            </a:r>
            <a:r>
              <a:rPr lang="en-GB" dirty="0" err="1"/>
              <a:t>uomini</a:t>
            </a:r>
            <a:r>
              <a:rPr lang="en-GB" dirty="0"/>
              <a:t> e </a:t>
            </a:r>
            <a:r>
              <a:rPr lang="en-GB" dirty="0" err="1"/>
              <a:t>ho</a:t>
            </a:r>
            <a:r>
              <a:rPr lang="en-GB" dirty="0"/>
              <a:t> </a:t>
            </a:r>
            <a:r>
              <a:rPr lang="en-GB" dirty="0" err="1"/>
              <a:t>lavorato</a:t>
            </a:r>
            <a:r>
              <a:rPr lang="en-GB" dirty="0"/>
              <a:t> </a:t>
            </a:r>
            <a:r>
              <a:rPr lang="en-GB" dirty="0" err="1"/>
              <a:t>quattordici</a:t>
            </a:r>
            <a:r>
              <a:rPr lang="en-GB" dirty="0"/>
              <a:t> ore al </a:t>
            </a:r>
            <a:r>
              <a:rPr lang="en-GB" dirty="0" err="1"/>
              <a:t>giorno</a:t>
            </a:r>
            <a:r>
              <a:rPr lang="en-GB" dirty="0"/>
              <a:t>,  </a:t>
            </a:r>
            <a:r>
              <a:rPr lang="en-GB" dirty="0" err="1"/>
              <a:t>sette</a:t>
            </a:r>
            <a:r>
              <a:rPr lang="en-GB" dirty="0"/>
              <a:t> </a:t>
            </a:r>
            <a:r>
              <a:rPr lang="en-GB" dirty="0" err="1"/>
              <a:t>giorni</a:t>
            </a:r>
            <a:r>
              <a:rPr lang="en-GB" dirty="0"/>
              <a:t> </a:t>
            </a:r>
            <a:r>
              <a:rPr lang="en-GB" dirty="0" err="1"/>
              <a:t>su</a:t>
            </a:r>
            <a:r>
              <a:rPr lang="en-GB" dirty="0"/>
              <a:t> </a:t>
            </a:r>
            <a:r>
              <a:rPr lang="en-GB" dirty="0" err="1"/>
              <a:t>sette</a:t>
            </a:r>
            <a:r>
              <a:rPr lang="en-GB" dirty="0"/>
              <a:t> ... Ma lo </a:t>
            </a:r>
            <a:r>
              <a:rPr lang="en-GB" dirty="0" err="1"/>
              <a:t>stipendio</a:t>
            </a:r>
            <a:r>
              <a:rPr lang="en-GB" dirty="0"/>
              <a:t> era </a:t>
            </a:r>
            <a:r>
              <a:rPr lang="en-GB" dirty="0" err="1"/>
              <a:t>soddisfato</a:t>
            </a:r>
            <a:r>
              <a:rPr lang="en-GB" dirty="0"/>
              <a:t>.
</a:t>
            </a:r>
            <a:r>
              <a:rPr lang="en-GB" dirty="0" err="1"/>
              <a:t>Questo</a:t>
            </a:r>
            <a:r>
              <a:rPr lang="en-GB" dirty="0"/>
              <a:t> è </a:t>
            </a:r>
            <a:r>
              <a:rPr lang="en-GB" dirty="0" err="1"/>
              <a:t>tutto</a:t>
            </a:r>
            <a:r>
              <a:rPr lang="en-GB" dirty="0"/>
              <a:t> </a:t>
            </a:r>
            <a:r>
              <a:rPr lang="en-GB" dirty="0" err="1"/>
              <a:t>su</a:t>
            </a:r>
            <a:r>
              <a:rPr lang="en-GB" dirty="0"/>
              <a:t> di me, grazie di </a:t>
            </a:r>
            <a:r>
              <a:rPr lang="en-GB" dirty="0" err="1"/>
              <a:t>tutto</a:t>
            </a:r>
            <a:r>
              <a:rPr lang="en-GB" dirty="0"/>
              <a:t>.
</a:t>
            </a:r>
            <a:r>
              <a:rPr lang="en-GB"/>
              <a:t>Ciao !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356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ciobotarularisa8@gmail.com</dc:creator>
  <cp:lastModifiedBy>ciobotarularisa8@gmail.com</cp:lastModifiedBy>
  <cp:revision>3</cp:revision>
  <dcterms:created xsi:type="dcterms:W3CDTF">2023-05-19T16:46:00Z</dcterms:created>
  <dcterms:modified xsi:type="dcterms:W3CDTF">2023-05-19T17:12:32Z</dcterms:modified>
</cp:coreProperties>
</file>