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35"/>
  </p:notesMasterIdLst>
  <p:handoutMasterIdLst>
    <p:handoutMasterId r:id="rId36"/>
  </p:handoutMasterIdLst>
  <p:sldIdLst>
    <p:sldId id="363" r:id="rId2"/>
    <p:sldId id="461" r:id="rId3"/>
    <p:sldId id="459" r:id="rId4"/>
    <p:sldId id="462" r:id="rId5"/>
    <p:sldId id="513" r:id="rId6"/>
    <p:sldId id="515" r:id="rId7"/>
    <p:sldId id="514" r:id="rId8"/>
    <p:sldId id="595" r:id="rId9"/>
    <p:sldId id="618" r:id="rId10"/>
    <p:sldId id="596" r:id="rId11"/>
    <p:sldId id="616" r:id="rId12"/>
    <p:sldId id="634" r:id="rId13"/>
    <p:sldId id="597" r:id="rId14"/>
    <p:sldId id="619" r:id="rId15"/>
    <p:sldId id="631" r:id="rId16"/>
    <p:sldId id="632" r:id="rId17"/>
    <p:sldId id="620" r:id="rId18"/>
    <p:sldId id="627" r:id="rId19"/>
    <p:sldId id="621" r:id="rId20"/>
    <p:sldId id="628" r:id="rId21"/>
    <p:sldId id="617" r:id="rId22"/>
    <p:sldId id="630" r:id="rId23"/>
    <p:sldId id="622" r:id="rId24"/>
    <p:sldId id="624" r:id="rId25"/>
    <p:sldId id="629" r:id="rId26"/>
    <p:sldId id="633" r:id="rId27"/>
    <p:sldId id="623" r:id="rId28"/>
    <p:sldId id="625" r:id="rId29"/>
    <p:sldId id="384" r:id="rId30"/>
    <p:sldId id="470" r:id="rId31"/>
    <p:sldId id="488" r:id="rId32"/>
    <p:sldId id="512" r:id="rId33"/>
    <p:sldId id="492" r:id="rId34"/>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521415D9-36F7-43E2-AB2F-B90AF26B5E84}">
      <p14:sectionLst xmlns:p14="http://schemas.microsoft.com/office/powerpoint/2010/main">
        <p14:section name="Default Section" id="{B8E53D3D-0B68-422E-8C03-33FA4A4F8D4A}">
          <p14:sldIdLst>
            <p14:sldId id="363"/>
            <p14:sldId id="461"/>
            <p14:sldId id="459"/>
            <p14:sldId id="462"/>
            <p14:sldId id="513"/>
            <p14:sldId id="515"/>
            <p14:sldId id="514"/>
            <p14:sldId id="595"/>
            <p14:sldId id="618"/>
            <p14:sldId id="596"/>
            <p14:sldId id="616"/>
            <p14:sldId id="634"/>
            <p14:sldId id="597"/>
            <p14:sldId id="619"/>
            <p14:sldId id="631"/>
            <p14:sldId id="632"/>
            <p14:sldId id="620"/>
            <p14:sldId id="627"/>
            <p14:sldId id="621"/>
            <p14:sldId id="628"/>
            <p14:sldId id="617"/>
            <p14:sldId id="630"/>
            <p14:sldId id="622"/>
            <p14:sldId id="624"/>
            <p14:sldId id="629"/>
            <p14:sldId id="633"/>
            <p14:sldId id="623"/>
            <p14:sldId id="625"/>
            <p14:sldId id="384"/>
            <p14:sldId id="470"/>
            <p14:sldId id="488"/>
          </p14:sldIdLst>
        </p14:section>
        <p14:section name="Untitled Section" id="{3A27C2B7-8EE8-4FE2-8702-C58E305C4D53}">
          <p14:sldIdLst>
            <p14:sldId id="512"/>
          </p14:sldIdLst>
        </p14:section>
        <p14:section name="Untitled Section" id="{4C339046-A7F7-4712-9455-1C5DD4AFB9A5}">
          <p14:sldIdLst>
            <p14:sldId id="492"/>
          </p14:sldIdLst>
        </p14:section>
      </p14:sectionLst>
    </p:ex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70B1AC6-3816-4A77-908C-D4D82A41B601}" v="62" dt="2023-11-23T22:00:29.59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159" autoAdjust="0"/>
    <p:restoredTop sz="84444" autoAdjust="0"/>
  </p:normalViewPr>
  <p:slideViewPr>
    <p:cSldViewPr>
      <p:cViewPr varScale="1">
        <p:scale>
          <a:sx n="96" d="100"/>
          <a:sy n="96" d="100"/>
        </p:scale>
        <p:origin x="2118" y="9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 d="1"/>
        <a:sy n="1" d="1"/>
      </p:scale>
      <p:origin x="0" y="-1324"/>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21" Type="http://schemas.openxmlformats.org/officeDocument/2006/relationships/slide" Target="slides/slide20.xml"/><Relationship Id="rId34" Type="http://schemas.openxmlformats.org/officeDocument/2006/relationships/slide" Target="slides/slide33.xml"/><Relationship Id="rId42"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notesMaster" Target="notesMasters/notesMaster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oang Dang Nguyen" userId="1de6b3a7-5191-4a0c-8968-b8f905305e1d" providerId="ADAL" clId="{470B1AC6-3816-4A77-908C-D4D82A41B601}"/>
    <pc:docChg chg="undo custSel addSld delSld modSld modSection">
      <pc:chgData name="Hoang Dang Nguyen" userId="1de6b3a7-5191-4a0c-8968-b8f905305e1d" providerId="ADAL" clId="{470B1AC6-3816-4A77-908C-D4D82A41B601}" dt="2023-11-23T22:00:31.059" v="2234" actId="27636"/>
      <pc:docMkLst>
        <pc:docMk/>
      </pc:docMkLst>
      <pc:sldChg chg="modSp mod">
        <pc:chgData name="Hoang Dang Nguyen" userId="1de6b3a7-5191-4a0c-8968-b8f905305e1d" providerId="ADAL" clId="{470B1AC6-3816-4A77-908C-D4D82A41B601}" dt="2023-11-23T21:59:32.351" v="2181" actId="20577"/>
        <pc:sldMkLst>
          <pc:docMk/>
          <pc:sldMk cId="2370100439" sldId="363"/>
        </pc:sldMkLst>
        <pc:spChg chg="mod">
          <ac:chgData name="Hoang Dang Nguyen" userId="1de6b3a7-5191-4a0c-8968-b8f905305e1d" providerId="ADAL" clId="{470B1AC6-3816-4A77-908C-D4D82A41B601}" dt="2023-11-23T21:59:32.351" v="2181" actId="20577"/>
          <ac:spMkLst>
            <pc:docMk/>
            <pc:sldMk cId="2370100439" sldId="363"/>
            <ac:spMk id="5" creationId="{E8FBFAA6-7D53-4F46-B4FA-B6E25AA48337}"/>
          </ac:spMkLst>
        </pc:spChg>
      </pc:sldChg>
      <pc:sldChg chg="modSp mod">
        <pc:chgData name="Hoang Dang Nguyen" userId="1de6b3a7-5191-4a0c-8968-b8f905305e1d" providerId="ADAL" clId="{470B1AC6-3816-4A77-908C-D4D82A41B601}" dt="2023-11-23T21:59:43.570" v="2191" actId="403"/>
        <pc:sldMkLst>
          <pc:docMk/>
          <pc:sldMk cId="3763670338" sldId="459"/>
        </pc:sldMkLst>
        <pc:spChg chg="mod">
          <ac:chgData name="Hoang Dang Nguyen" userId="1de6b3a7-5191-4a0c-8968-b8f905305e1d" providerId="ADAL" clId="{470B1AC6-3816-4A77-908C-D4D82A41B601}" dt="2023-11-23T21:59:43.570" v="2191" actId="403"/>
          <ac:spMkLst>
            <pc:docMk/>
            <pc:sldMk cId="3763670338" sldId="459"/>
            <ac:spMk id="3" creationId="{1A47F343-8B5D-3DE6-A3A7-D729D332B71A}"/>
          </ac:spMkLst>
        </pc:spChg>
      </pc:sldChg>
      <pc:sldChg chg="modSp mod">
        <pc:chgData name="Hoang Dang Nguyen" userId="1de6b3a7-5191-4a0c-8968-b8f905305e1d" providerId="ADAL" clId="{470B1AC6-3816-4A77-908C-D4D82A41B601}" dt="2023-11-23T21:59:58.548" v="2209" actId="403"/>
        <pc:sldMkLst>
          <pc:docMk/>
          <pc:sldMk cId="3192864013" sldId="461"/>
        </pc:sldMkLst>
        <pc:spChg chg="mod">
          <ac:chgData name="Hoang Dang Nguyen" userId="1de6b3a7-5191-4a0c-8968-b8f905305e1d" providerId="ADAL" clId="{470B1AC6-3816-4A77-908C-D4D82A41B601}" dt="2023-11-23T21:59:58.548" v="2209" actId="403"/>
          <ac:spMkLst>
            <pc:docMk/>
            <pc:sldMk cId="3192864013" sldId="461"/>
            <ac:spMk id="3" creationId="{8A611D49-8BA0-A501-DE57-91F93F5AEC4E}"/>
          </ac:spMkLst>
        </pc:spChg>
        <pc:picChg chg="mod">
          <ac:chgData name="Hoang Dang Nguyen" userId="1de6b3a7-5191-4a0c-8968-b8f905305e1d" providerId="ADAL" clId="{470B1AC6-3816-4A77-908C-D4D82A41B601}" dt="2023-11-23T21:59:56.174" v="2207" actId="14100"/>
          <ac:picMkLst>
            <pc:docMk/>
            <pc:sldMk cId="3192864013" sldId="461"/>
            <ac:picMk id="4" creationId="{9924DD39-B083-9520-4381-FDF667A5F6AD}"/>
          </ac:picMkLst>
        </pc:picChg>
      </pc:sldChg>
      <pc:sldChg chg="modSp mod">
        <pc:chgData name="Hoang Dang Nguyen" userId="1de6b3a7-5191-4a0c-8968-b8f905305e1d" providerId="ADAL" clId="{470B1AC6-3816-4A77-908C-D4D82A41B601}" dt="2023-11-23T21:59:40.185" v="2187" actId="404"/>
        <pc:sldMkLst>
          <pc:docMk/>
          <pc:sldMk cId="352374076" sldId="462"/>
        </pc:sldMkLst>
        <pc:spChg chg="mod">
          <ac:chgData name="Hoang Dang Nguyen" userId="1de6b3a7-5191-4a0c-8968-b8f905305e1d" providerId="ADAL" clId="{470B1AC6-3816-4A77-908C-D4D82A41B601}" dt="2023-11-23T21:59:40.185" v="2187" actId="404"/>
          <ac:spMkLst>
            <pc:docMk/>
            <pc:sldMk cId="352374076" sldId="462"/>
            <ac:spMk id="3" creationId="{E5E5FDC8-6B76-3DEC-3196-504ACE8C349D}"/>
          </ac:spMkLst>
        </pc:spChg>
      </pc:sldChg>
      <pc:sldChg chg="modSp mod">
        <pc:chgData name="Hoang Dang Nguyen" userId="1de6b3a7-5191-4a0c-8968-b8f905305e1d" providerId="ADAL" clId="{470B1AC6-3816-4A77-908C-D4D82A41B601}" dt="2023-11-23T21:59:25.594" v="2178" actId="403"/>
        <pc:sldMkLst>
          <pc:docMk/>
          <pc:sldMk cId="2245054639" sldId="492"/>
        </pc:sldMkLst>
        <pc:spChg chg="mod">
          <ac:chgData name="Hoang Dang Nguyen" userId="1de6b3a7-5191-4a0c-8968-b8f905305e1d" providerId="ADAL" clId="{470B1AC6-3816-4A77-908C-D4D82A41B601}" dt="2023-11-23T21:59:25.594" v="2178" actId="403"/>
          <ac:spMkLst>
            <pc:docMk/>
            <pc:sldMk cId="2245054639" sldId="492"/>
            <ac:spMk id="3" creationId="{5C88AFA4-71AB-43D5-C2F5-EFFD72230A08}"/>
          </ac:spMkLst>
        </pc:spChg>
      </pc:sldChg>
      <pc:sldChg chg="modSp mod">
        <pc:chgData name="Hoang Dang Nguyen" userId="1de6b3a7-5191-4a0c-8968-b8f905305e1d" providerId="ADAL" clId="{470B1AC6-3816-4A77-908C-D4D82A41B601}" dt="2023-11-23T22:00:15.871" v="2220" actId="27636"/>
        <pc:sldMkLst>
          <pc:docMk/>
          <pc:sldMk cId="1995032110" sldId="514"/>
        </pc:sldMkLst>
        <pc:spChg chg="mod">
          <ac:chgData name="Hoang Dang Nguyen" userId="1de6b3a7-5191-4a0c-8968-b8f905305e1d" providerId="ADAL" clId="{470B1AC6-3816-4A77-908C-D4D82A41B601}" dt="2023-11-23T22:00:15.871" v="2220" actId="27636"/>
          <ac:spMkLst>
            <pc:docMk/>
            <pc:sldMk cId="1995032110" sldId="514"/>
            <ac:spMk id="3" creationId="{0F349C53-6E7B-14F5-6364-C639906A3BDF}"/>
          </ac:spMkLst>
        </pc:spChg>
        <pc:picChg chg="mod">
          <ac:chgData name="Hoang Dang Nguyen" userId="1de6b3a7-5191-4a0c-8968-b8f905305e1d" providerId="ADAL" clId="{470B1AC6-3816-4A77-908C-D4D82A41B601}" dt="2023-11-23T22:00:12.183" v="2215" actId="1076"/>
          <ac:picMkLst>
            <pc:docMk/>
            <pc:sldMk cId="1995032110" sldId="514"/>
            <ac:picMk id="8" creationId="{28967121-7D40-7B1B-AF12-97B853A6D3A4}"/>
          </ac:picMkLst>
        </pc:picChg>
      </pc:sldChg>
      <pc:sldChg chg="modSp mod">
        <pc:chgData name="Hoang Dang Nguyen" userId="1de6b3a7-5191-4a0c-8968-b8f905305e1d" providerId="ADAL" clId="{470B1AC6-3816-4A77-908C-D4D82A41B601}" dt="2023-11-23T22:00:08.136" v="2213" actId="6549"/>
        <pc:sldMkLst>
          <pc:docMk/>
          <pc:sldMk cId="3148651468" sldId="515"/>
        </pc:sldMkLst>
        <pc:spChg chg="mod">
          <ac:chgData name="Hoang Dang Nguyen" userId="1de6b3a7-5191-4a0c-8968-b8f905305e1d" providerId="ADAL" clId="{470B1AC6-3816-4A77-908C-D4D82A41B601}" dt="2023-11-23T22:00:08.136" v="2213" actId="6549"/>
          <ac:spMkLst>
            <pc:docMk/>
            <pc:sldMk cId="3148651468" sldId="515"/>
            <ac:spMk id="3" creationId="{57584794-2ABA-63C9-E28C-CA4E490CF1BC}"/>
          </ac:spMkLst>
        </pc:spChg>
      </pc:sldChg>
      <pc:sldChg chg="modSp mod">
        <pc:chgData name="Hoang Dang Nguyen" userId="1de6b3a7-5191-4a0c-8968-b8f905305e1d" providerId="ADAL" clId="{470B1AC6-3816-4A77-908C-D4D82A41B601}" dt="2023-11-23T22:00:31.059" v="2234" actId="27636"/>
        <pc:sldMkLst>
          <pc:docMk/>
          <pc:sldMk cId="1281851426" sldId="595"/>
        </pc:sldMkLst>
        <pc:spChg chg="mod">
          <ac:chgData name="Hoang Dang Nguyen" userId="1de6b3a7-5191-4a0c-8968-b8f905305e1d" providerId="ADAL" clId="{470B1AC6-3816-4A77-908C-D4D82A41B601}" dt="2023-11-23T22:00:31.059" v="2234" actId="27636"/>
          <ac:spMkLst>
            <pc:docMk/>
            <pc:sldMk cId="1281851426" sldId="595"/>
            <ac:spMk id="3" creationId="{DD20C32D-444B-29C8-9E45-7AD0406DC463}"/>
          </ac:spMkLst>
        </pc:spChg>
        <pc:picChg chg="mod modCrop">
          <ac:chgData name="Hoang Dang Nguyen" userId="1de6b3a7-5191-4a0c-8968-b8f905305e1d" providerId="ADAL" clId="{470B1AC6-3816-4A77-908C-D4D82A41B601}" dt="2023-11-23T22:00:27.735" v="2230" actId="1038"/>
          <ac:picMkLst>
            <pc:docMk/>
            <pc:sldMk cId="1281851426" sldId="595"/>
            <ac:picMk id="7" creationId="{0AEEF25C-AE6B-B658-5FA7-7EEBE79B980E}"/>
          </ac:picMkLst>
        </pc:picChg>
      </pc:sldChg>
      <pc:sldChg chg="modNotesTx">
        <pc:chgData name="Hoang Dang Nguyen" userId="1de6b3a7-5191-4a0c-8968-b8f905305e1d" providerId="ADAL" clId="{470B1AC6-3816-4A77-908C-D4D82A41B601}" dt="2023-11-23T20:22:50.504" v="4" actId="20577"/>
        <pc:sldMkLst>
          <pc:docMk/>
          <pc:sldMk cId="2380675397" sldId="596"/>
        </pc:sldMkLst>
      </pc:sldChg>
      <pc:sldChg chg="modSp mod modNotesTx">
        <pc:chgData name="Hoang Dang Nguyen" userId="1de6b3a7-5191-4a0c-8968-b8f905305e1d" providerId="ADAL" clId="{470B1AC6-3816-4A77-908C-D4D82A41B601}" dt="2023-11-23T21:42:31.316" v="1423" actId="404"/>
        <pc:sldMkLst>
          <pc:docMk/>
          <pc:sldMk cId="2905165043" sldId="597"/>
        </pc:sldMkLst>
        <pc:spChg chg="mod">
          <ac:chgData name="Hoang Dang Nguyen" userId="1de6b3a7-5191-4a0c-8968-b8f905305e1d" providerId="ADAL" clId="{470B1AC6-3816-4A77-908C-D4D82A41B601}" dt="2023-11-23T21:42:31.316" v="1423" actId="404"/>
          <ac:spMkLst>
            <pc:docMk/>
            <pc:sldMk cId="2905165043" sldId="597"/>
            <ac:spMk id="3" creationId="{16A753D1-25FB-7B0A-122D-581BFBA6B5CC}"/>
          </ac:spMkLst>
        </pc:spChg>
      </pc:sldChg>
      <pc:sldChg chg="modSp mod">
        <pc:chgData name="Hoang Dang Nguyen" userId="1de6b3a7-5191-4a0c-8968-b8f905305e1d" providerId="ADAL" clId="{470B1AC6-3816-4A77-908C-D4D82A41B601}" dt="2023-11-23T21:43:10.851" v="1451" actId="403"/>
        <pc:sldMkLst>
          <pc:docMk/>
          <pc:sldMk cId="1628253414" sldId="616"/>
        </pc:sldMkLst>
        <pc:spChg chg="mod">
          <ac:chgData name="Hoang Dang Nguyen" userId="1de6b3a7-5191-4a0c-8968-b8f905305e1d" providerId="ADAL" clId="{470B1AC6-3816-4A77-908C-D4D82A41B601}" dt="2023-11-23T21:42:45.568" v="1432" actId="20577"/>
          <ac:spMkLst>
            <pc:docMk/>
            <pc:sldMk cId="1628253414" sldId="616"/>
            <ac:spMk id="2" creationId="{DD7AEBC2-9634-2D98-B96A-9E62E9F2ADAB}"/>
          </ac:spMkLst>
        </pc:spChg>
        <pc:spChg chg="mod">
          <ac:chgData name="Hoang Dang Nguyen" userId="1de6b3a7-5191-4a0c-8968-b8f905305e1d" providerId="ADAL" clId="{470B1AC6-3816-4A77-908C-D4D82A41B601}" dt="2023-11-23T21:43:10.851" v="1451" actId="403"/>
          <ac:spMkLst>
            <pc:docMk/>
            <pc:sldMk cId="1628253414" sldId="616"/>
            <ac:spMk id="3" creationId="{4909D3CF-D3C9-6F81-DE54-ADE709DB3122}"/>
          </ac:spMkLst>
        </pc:spChg>
      </pc:sldChg>
      <pc:sldChg chg="addSp delSp modSp del mod modClrScheme chgLayout">
        <pc:chgData name="Hoang Dang Nguyen" userId="1de6b3a7-5191-4a0c-8968-b8f905305e1d" providerId="ADAL" clId="{470B1AC6-3816-4A77-908C-D4D82A41B601}" dt="2023-11-23T21:51:01.782" v="1866" actId="2696"/>
        <pc:sldMkLst>
          <pc:docMk/>
          <pc:sldMk cId="2920340106" sldId="617"/>
        </pc:sldMkLst>
        <pc:spChg chg="add del mod">
          <ac:chgData name="Hoang Dang Nguyen" userId="1de6b3a7-5191-4a0c-8968-b8f905305e1d" providerId="ADAL" clId="{470B1AC6-3816-4A77-908C-D4D82A41B601}" dt="2023-11-23T21:44:46.099" v="1455" actId="478"/>
          <ac:spMkLst>
            <pc:docMk/>
            <pc:sldMk cId="2920340106" sldId="617"/>
            <ac:spMk id="2" creationId="{A4B7B4D3-303D-CE17-28E1-8295CCC4FE88}"/>
          </ac:spMkLst>
        </pc:spChg>
        <pc:spChg chg="add mod">
          <ac:chgData name="Hoang Dang Nguyen" userId="1de6b3a7-5191-4a0c-8968-b8f905305e1d" providerId="ADAL" clId="{470B1AC6-3816-4A77-908C-D4D82A41B601}" dt="2023-11-23T21:50:33.782" v="1865" actId="1037"/>
          <ac:spMkLst>
            <pc:docMk/>
            <pc:sldMk cId="2920340106" sldId="617"/>
            <ac:spMk id="3" creationId="{7A59AD38-2DF0-619F-BE53-E18FE4C10FBB}"/>
          </ac:spMkLst>
        </pc:spChg>
        <pc:spChg chg="mod ord">
          <ac:chgData name="Hoang Dang Nguyen" userId="1de6b3a7-5191-4a0c-8968-b8f905305e1d" providerId="ADAL" clId="{470B1AC6-3816-4A77-908C-D4D82A41B601}" dt="2023-11-23T21:46:19.954" v="1768" actId="700"/>
          <ac:spMkLst>
            <pc:docMk/>
            <pc:sldMk cId="2920340106" sldId="617"/>
            <ac:spMk id="4" creationId="{3FA141A2-E1F6-8A75-ADDD-11D18D81E012}"/>
          </ac:spMkLst>
        </pc:spChg>
        <pc:spChg chg="mod ord">
          <ac:chgData name="Hoang Dang Nguyen" userId="1de6b3a7-5191-4a0c-8968-b8f905305e1d" providerId="ADAL" clId="{470B1AC6-3816-4A77-908C-D4D82A41B601}" dt="2023-11-23T21:46:19.954" v="1768" actId="700"/>
          <ac:spMkLst>
            <pc:docMk/>
            <pc:sldMk cId="2920340106" sldId="617"/>
            <ac:spMk id="5" creationId="{AA6616F1-EF00-9805-17A9-BF231015240C}"/>
          </ac:spMkLst>
        </pc:spChg>
        <pc:spChg chg="add mod">
          <ac:chgData name="Hoang Dang Nguyen" userId="1de6b3a7-5191-4a0c-8968-b8f905305e1d" providerId="ADAL" clId="{470B1AC6-3816-4A77-908C-D4D82A41B601}" dt="2023-11-23T21:50:33.782" v="1865" actId="1037"/>
          <ac:spMkLst>
            <pc:docMk/>
            <pc:sldMk cId="2920340106" sldId="617"/>
            <ac:spMk id="7" creationId="{691AAA20-2A01-D1DC-BA59-9C899E054686}"/>
          </ac:spMkLst>
        </pc:spChg>
        <pc:spChg chg="add mod">
          <ac:chgData name="Hoang Dang Nguyen" userId="1de6b3a7-5191-4a0c-8968-b8f905305e1d" providerId="ADAL" clId="{470B1AC6-3816-4A77-908C-D4D82A41B601}" dt="2023-11-23T21:50:33.782" v="1865" actId="1037"/>
          <ac:spMkLst>
            <pc:docMk/>
            <pc:sldMk cId="2920340106" sldId="617"/>
            <ac:spMk id="8" creationId="{0E189189-6A18-52DB-1FC3-AE346C89F48D}"/>
          </ac:spMkLst>
        </pc:spChg>
        <pc:spChg chg="add mod">
          <ac:chgData name="Hoang Dang Nguyen" userId="1de6b3a7-5191-4a0c-8968-b8f905305e1d" providerId="ADAL" clId="{470B1AC6-3816-4A77-908C-D4D82A41B601}" dt="2023-11-23T21:50:23.719" v="1856" actId="465"/>
          <ac:spMkLst>
            <pc:docMk/>
            <pc:sldMk cId="2920340106" sldId="617"/>
            <ac:spMk id="9" creationId="{65CFAE55-6B0A-F28C-5611-34F4E84C35B5}"/>
          </ac:spMkLst>
        </pc:spChg>
        <pc:spChg chg="add mod">
          <ac:chgData name="Hoang Dang Nguyen" userId="1de6b3a7-5191-4a0c-8968-b8f905305e1d" providerId="ADAL" clId="{470B1AC6-3816-4A77-908C-D4D82A41B601}" dt="2023-11-23T21:50:28.345" v="1861" actId="1038"/>
          <ac:spMkLst>
            <pc:docMk/>
            <pc:sldMk cId="2920340106" sldId="617"/>
            <ac:spMk id="10" creationId="{BEB9E6D6-88B4-1A99-EA8B-8B072E597229}"/>
          </ac:spMkLst>
        </pc:spChg>
        <pc:spChg chg="add mod">
          <ac:chgData name="Hoang Dang Nguyen" userId="1de6b3a7-5191-4a0c-8968-b8f905305e1d" providerId="ADAL" clId="{470B1AC6-3816-4A77-908C-D4D82A41B601}" dt="2023-11-23T21:50:33.782" v="1865" actId="1037"/>
          <ac:spMkLst>
            <pc:docMk/>
            <pc:sldMk cId="2920340106" sldId="617"/>
            <ac:spMk id="11" creationId="{730A02D3-E52B-C3D0-7986-94B95BEABD4F}"/>
          </ac:spMkLst>
        </pc:spChg>
        <pc:spChg chg="add mod">
          <ac:chgData name="Hoang Dang Nguyen" userId="1de6b3a7-5191-4a0c-8968-b8f905305e1d" providerId="ADAL" clId="{470B1AC6-3816-4A77-908C-D4D82A41B601}" dt="2023-11-23T21:50:33.782" v="1865" actId="1037"/>
          <ac:spMkLst>
            <pc:docMk/>
            <pc:sldMk cId="2920340106" sldId="617"/>
            <ac:spMk id="12" creationId="{9AAABCD3-6FEE-1E3C-9E2B-D6DB63D78F2B}"/>
          </ac:spMkLst>
        </pc:spChg>
        <pc:spChg chg="add del mod">
          <ac:chgData name="Hoang Dang Nguyen" userId="1de6b3a7-5191-4a0c-8968-b8f905305e1d" providerId="ADAL" clId="{470B1AC6-3816-4A77-908C-D4D82A41B601}" dt="2023-11-23T21:46:15.373" v="1767" actId="478"/>
          <ac:spMkLst>
            <pc:docMk/>
            <pc:sldMk cId="2920340106" sldId="617"/>
            <ac:spMk id="13" creationId="{475A34CF-608C-FA9E-F8BD-9A05CAE73A8D}"/>
          </ac:spMkLst>
        </pc:spChg>
        <pc:spChg chg="add mod">
          <ac:chgData name="Hoang Dang Nguyen" userId="1de6b3a7-5191-4a0c-8968-b8f905305e1d" providerId="ADAL" clId="{470B1AC6-3816-4A77-908C-D4D82A41B601}" dt="2023-11-23T21:50:33.782" v="1865" actId="1037"/>
          <ac:spMkLst>
            <pc:docMk/>
            <pc:sldMk cId="2920340106" sldId="617"/>
            <ac:spMk id="14" creationId="{88D62961-3A4B-45F7-EBF0-DC6CC579C594}"/>
          </ac:spMkLst>
        </pc:spChg>
        <pc:spChg chg="add mod">
          <ac:chgData name="Hoang Dang Nguyen" userId="1de6b3a7-5191-4a0c-8968-b8f905305e1d" providerId="ADAL" clId="{470B1AC6-3816-4A77-908C-D4D82A41B601}" dt="2023-11-23T21:50:33.782" v="1865" actId="1037"/>
          <ac:spMkLst>
            <pc:docMk/>
            <pc:sldMk cId="2920340106" sldId="617"/>
            <ac:spMk id="15" creationId="{5DDDD62B-1286-C19C-A6E7-C05F21F50CFE}"/>
          </ac:spMkLst>
        </pc:spChg>
        <pc:spChg chg="add mod">
          <ac:chgData name="Hoang Dang Nguyen" userId="1de6b3a7-5191-4a0c-8968-b8f905305e1d" providerId="ADAL" clId="{470B1AC6-3816-4A77-908C-D4D82A41B601}" dt="2023-11-23T21:50:33.782" v="1865" actId="1037"/>
          <ac:spMkLst>
            <pc:docMk/>
            <pc:sldMk cId="2920340106" sldId="617"/>
            <ac:spMk id="16" creationId="{2CFB97B7-62F0-DCC3-AE9B-CCD1EB8164DE}"/>
          </ac:spMkLst>
        </pc:spChg>
        <pc:spChg chg="add mod">
          <ac:chgData name="Hoang Dang Nguyen" userId="1de6b3a7-5191-4a0c-8968-b8f905305e1d" providerId="ADAL" clId="{470B1AC6-3816-4A77-908C-D4D82A41B601}" dt="2023-11-23T21:50:33.782" v="1865" actId="1037"/>
          <ac:spMkLst>
            <pc:docMk/>
            <pc:sldMk cId="2920340106" sldId="617"/>
            <ac:spMk id="17" creationId="{12A77BCE-758B-2EC3-D62F-86B2AE5BD1EA}"/>
          </ac:spMkLst>
        </pc:spChg>
        <pc:spChg chg="add mod">
          <ac:chgData name="Hoang Dang Nguyen" userId="1de6b3a7-5191-4a0c-8968-b8f905305e1d" providerId="ADAL" clId="{470B1AC6-3816-4A77-908C-D4D82A41B601}" dt="2023-11-23T21:50:33.782" v="1865" actId="1037"/>
          <ac:spMkLst>
            <pc:docMk/>
            <pc:sldMk cId="2920340106" sldId="617"/>
            <ac:spMk id="18" creationId="{995C6CD1-E21F-171B-614B-B5CBB9232C46}"/>
          </ac:spMkLst>
        </pc:spChg>
        <pc:picChg chg="add del mod">
          <ac:chgData name="Hoang Dang Nguyen" userId="1de6b3a7-5191-4a0c-8968-b8f905305e1d" providerId="ADAL" clId="{470B1AC6-3816-4A77-908C-D4D82A41B601}" dt="2023-11-23T21:46:13.696" v="1766" actId="478"/>
          <ac:picMkLst>
            <pc:docMk/>
            <pc:sldMk cId="2920340106" sldId="617"/>
            <ac:picMk id="6" creationId="{EE384D41-A8EF-584C-AE38-4EE2658FE876}"/>
          </ac:picMkLst>
        </pc:picChg>
      </pc:sldChg>
      <pc:sldChg chg="addSp modSp add mod modClrScheme chgLayout">
        <pc:chgData name="Hoang Dang Nguyen" userId="1de6b3a7-5191-4a0c-8968-b8f905305e1d" providerId="ADAL" clId="{470B1AC6-3816-4A77-908C-D4D82A41B601}" dt="2023-11-23T21:52:53.312" v="1928" actId="1036"/>
        <pc:sldMkLst>
          <pc:docMk/>
          <pc:sldMk cId="4098827127" sldId="617"/>
        </pc:sldMkLst>
        <pc:spChg chg="add mod ord">
          <ac:chgData name="Hoang Dang Nguyen" userId="1de6b3a7-5191-4a0c-8968-b8f905305e1d" providerId="ADAL" clId="{470B1AC6-3816-4A77-908C-D4D82A41B601}" dt="2023-11-23T21:52:30.423" v="1920" actId="20577"/>
          <ac:spMkLst>
            <pc:docMk/>
            <pc:sldMk cId="4098827127" sldId="617"/>
            <ac:spMk id="2" creationId="{52C61ECC-B9DE-B7D6-284F-83BAA27369CF}"/>
          </ac:spMkLst>
        </pc:spChg>
        <pc:spChg chg="mod">
          <ac:chgData name="Hoang Dang Nguyen" userId="1de6b3a7-5191-4a0c-8968-b8f905305e1d" providerId="ADAL" clId="{470B1AC6-3816-4A77-908C-D4D82A41B601}" dt="2023-11-23T21:52:41.015" v="1926" actId="1036"/>
          <ac:spMkLst>
            <pc:docMk/>
            <pc:sldMk cId="4098827127" sldId="617"/>
            <ac:spMk id="3" creationId="{7A59AD38-2DF0-619F-BE53-E18FE4C10FBB}"/>
          </ac:spMkLst>
        </pc:spChg>
        <pc:spChg chg="mod ord">
          <ac:chgData name="Hoang Dang Nguyen" userId="1de6b3a7-5191-4a0c-8968-b8f905305e1d" providerId="ADAL" clId="{470B1AC6-3816-4A77-908C-D4D82A41B601}" dt="2023-11-23T21:51:49.517" v="1871" actId="700"/>
          <ac:spMkLst>
            <pc:docMk/>
            <pc:sldMk cId="4098827127" sldId="617"/>
            <ac:spMk id="4" creationId="{3FA141A2-E1F6-8A75-ADDD-11D18D81E012}"/>
          </ac:spMkLst>
        </pc:spChg>
        <pc:spChg chg="mod ord">
          <ac:chgData name="Hoang Dang Nguyen" userId="1de6b3a7-5191-4a0c-8968-b8f905305e1d" providerId="ADAL" clId="{470B1AC6-3816-4A77-908C-D4D82A41B601}" dt="2023-11-23T21:51:49.517" v="1871" actId="700"/>
          <ac:spMkLst>
            <pc:docMk/>
            <pc:sldMk cId="4098827127" sldId="617"/>
            <ac:spMk id="5" creationId="{AA6616F1-EF00-9805-17A9-BF231015240C}"/>
          </ac:spMkLst>
        </pc:spChg>
        <pc:spChg chg="mod">
          <ac:chgData name="Hoang Dang Nguyen" userId="1de6b3a7-5191-4a0c-8968-b8f905305e1d" providerId="ADAL" clId="{470B1AC6-3816-4A77-908C-D4D82A41B601}" dt="2023-11-23T21:52:50.662" v="1927" actId="465"/>
          <ac:spMkLst>
            <pc:docMk/>
            <pc:sldMk cId="4098827127" sldId="617"/>
            <ac:spMk id="7" creationId="{691AAA20-2A01-D1DC-BA59-9C899E054686}"/>
          </ac:spMkLst>
        </pc:spChg>
        <pc:spChg chg="mod">
          <ac:chgData name="Hoang Dang Nguyen" userId="1de6b3a7-5191-4a0c-8968-b8f905305e1d" providerId="ADAL" clId="{470B1AC6-3816-4A77-908C-D4D82A41B601}" dt="2023-11-23T21:52:50.662" v="1927" actId="465"/>
          <ac:spMkLst>
            <pc:docMk/>
            <pc:sldMk cId="4098827127" sldId="617"/>
            <ac:spMk id="8" creationId="{0E189189-6A18-52DB-1FC3-AE346C89F48D}"/>
          </ac:spMkLst>
        </pc:spChg>
        <pc:spChg chg="mod">
          <ac:chgData name="Hoang Dang Nguyen" userId="1de6b3a7-5191-4a0c-8968-b8f905305e1d" providerId="ADAL" clId="{470B1AC6-3816-4A77-908C-D4D82A41B601}" dt="2023-11-23T21:52:50.662" v="1927" actId="465"/>
          <ac:spMkLst>
            <pc:docMk/>
            <pc:sldMk cId="4098827127" sldId="617"/>
            <ac:spMk id="9" creationId="{65CFAE55-6B0A-F28C-5611-34F4E84C35B5}"/>
          </ac:spMkLst>
        </pc:spChg>
        <pc:spChg chg="mod">
          <ac:chgData name="Hoang Dang Nguyen" userId="1de6b3a7-5191-4a0c-8968-b8f905305e1d" providerId="ADAL" clId="{470B1AC6-3816-4A77-908C-D4D82A41B601}" dt="2023-11-23T21:52:53.312" v="1928" actId="1036"/>
          <ac:spMkLst>
            <pc:docMk/>
            <pc:sldMk cId="4098827127" sldId="617"/>
            <ac:spMk id="10" creationId="{BEB9E6D6-88B4-1A99-EA8B-8B072E597229}"/>
          </ac:spMkLst>
        </pc:spChg>
        <pc:spChg chg="mod">
          <ac:chgData name="Hoang Dang Nguyen" userId="1de6b3a7-5191-4a0c-8968-b8f905305e1d" providerId="ADAL" clId="{470B1AC6-3816-4A77-908C-D4D82A41B601}" dt="2023-11-23T21:52:50.662" v="1927" actId="465"/>
          <ac:spMkLst>
            <pc:docMk/>
            <pc:sldMk cId="4098827127" sldId="617"/>
            <ac:spMk id="11" creationId="{730A02D3-E52B-C3D0-7986-94B95BEABD4F}"/>
          </ac:spMkLst>
        </pc:spChg>
        <pc:spChg chg="mod">
          <ac:chgData name="Hoang Dang Nguyen" userId="1de6b3a7-5191-4a0c-8968-b8f905305e1d" providerId="ADAL" clId="{470B1AC6-3816-4A77-908C-D4D82A41B601}" dt="2023-11-23T21:52:33.888" v="1921" actId="1036"/>
          <ac:spMkLst>
            <pc:docMk/>
            <pc:sldMk cId="4098827127" sldId="617"/>
            <ac:spMk id="12" creationId="{9AAABCD3-6FEE-1E3C-9E2B-D6DB63D78F2B}"/>
          </ac:spMkLst>
        </pc:spChg>
        <pc:spChg chg="mod">
          <ac:chgData name="Hoang Dang Nguyen" userId="1de6b3a7-5191-4a0c-8968-b8f905305e1d" providerId="ADAL" clId="{470B1AC6-3816-4A77-908C-D4D82A41B601}" dt="2023-11-23T21:52:50.662" v="1927" actId="465"/>
          <ac:spMkLst>
            <pc:docMk/>
            <pc:sldMk cId="4098827127" sldId="617"/>
            <ac:spMk id="14" creationId="{88D62961-3A4B-45F7-EBF0-DC6CC579C594}"/>
          </ac:spMkLst>
        </pc:spChg>
        <pc:spChg chg="mod">
          <ac:chgData name="Hoang Dang Nguyen" userId="1de6b3a7-5191-4a0c-8968-b8f905305e1d" providerId="ADAL" clId="{470B1AC6-3816-4A77-908C-D4D82A41B601}" dt="2023-11-23T21:52:50.662" v="1927" actId="465"/>
          <ac:spMkLst>
            <pc:docMk/>
            <pc:sldMk cId="4098827127" sldId="617"/>
            <ac:spMk id="15" creationId="{5DDDD62B-1286-C19C-A6E7-C05F21F50CFE}"/>
          </ac:spMkLst>
        </pc:spChg>
        <pc:spChg chg="mod">
          <ac:chgData name="Hoang Dang Nguyen" userId="1de6b3a7-5191-4a0c-8968-b8f905305e1d" providerId="ADAL" clId="{470B1AC6-3816-4A77-908C-D4D82A41B601}" dt="2023-11-23T21:52:50.662" v="1927" actId="465"/>
          <ac:spMkLst>
            <pc:docMk/>
            <pc:sldMk cId="4098827127" sldId="617"/>
            <ac:spMk id="16" creationId="{2CFB97B7-62F0-DCC3-AE9B-CCD1EB8164DE}"/>
          </ac:spMkLst>
        </pc:spChg>
        <pc:spChg chg="mod">
          <ac:chgData name="Hoang Dang Nguyen" userId="1de6b3a7-5191-4a0c-8968-b8f905305e1d" providerId="ADAL" clId="{470B1AC6-3816-4A77-908C-D4D82A41B601}" dt="2023-11-23T21:52:50.662" v="1927" actId="465"/>
          <ac:spMkLst>
            <pc:docMk/>
            <pc:sldMk cId="4098827127" sldId="617"/>
            <ac:spMk id="17" creationId="{12A77BCE-758B-2EC3-D62F-86B2AE5BD1EA}"/>
          </ac:spMkLst>
        </pc:spChg>
        <pc:spChg chg="mod">
          <ac:chgData name="Hoang Dang Nguyen" userId="1de6b3a7-5191-4a0c-8968-b8f905305e1d" providerId="ADAL" clId="{470B1AC6-3816-4A77-908C-D4D82A41B601}" dt="2023-11-23T21:52:50.662" v="1927" actId="465"/>
          <ac:spMkLst>
            <pc:docMk/>
            <pc:sldMk cId="4098827127" sldId="617"/>
            <ac:spMk id="18" creationId="{995C6CD1-E21F-171B-614B-B5CBB9232C46}"/>
          </ac:spMkLst>
        </pc:spChg>
      </pc:sldChg>
      <pc:sldChg chg="add del">
        <pc:chgData name="Hoang Dang Nguyen" userId="1de6b3a7-5191-4a0c-8968-b8f905305e1d" providerId="ADAL" clId="{470B1AC6-3816-4A77-908C-D4D82A41B601}" dt="2023-11-23T21:58:42.366" v="2176" actId="2696"/>
        <pc:sldMkLst>
          <pc:docMk/>
          <pc:sldMk cId="586486601" sldId="618"/>
        </pc:sldMkLst>
      </pc:sldChg>
      <pc:sldChg chg="addSp delSp modSp add del mod modClrScheme chgLayout">
        <pc:chgData name="Hoang Dang Nguyen" userId="1de6b3a7-5191-4a0c-8968-b8f905305e1d" providerId="ADAL" clId="{470B1AC6-3816-4A77-908C-D4D82A41B601}" dt="2023-11-23T21:58:18.840" v="2174" actId="2696"/>
        <pc:sldMkLst>
          <pc:docMk/>
          <pc:sldMk cId="1142890545" sldId="618"/>
        </pc:sldMkLst>
        <pc:spChg chg="add mod">
          <ac:chgData name="Hoang Dang Nguyen" userId="1de6b3a7-5191-4a0c-8968-b8f905305e1d" providerId="ADAL" clId="{470B1AC6-3816-4A77-908C-D4D82A41B601}" dt="2023-11-23T21:57:37.223" v="2164" actId="552"/>
          <ac:spMkLst>
            <pc:docMk/>
            <pc:sldMk cId="1142890545" sldId="618"/>
            <ac:spMk id="2" creationId="{A303321A-A1B5-FF02-5BE2-5E5B2FD069E5}"/>
          </ac:spMkLst>
        </pc:spChg>
        <pc:spChg chg="add mod">
          <ac:chgData name="Hoang Dang Nguyen" userId="1de6b3a7-5191-4a0c-8968-b8f905305e1d" providerId="ADAL" clId="{470B1AC6-3816-4A77-908C-D4D82A41B601}" dt="2023-11-23T21:57:50.976" v="2171" actId="1038"/>
          <ac:spMkLst>
            <pc:docMk/>
            <pc:sldMk cId="1142890545" sldId="618"/>
            <ac:spMk id="3" creationId="{C5F67AD4-55B4-26E2-829F-314F292FEAEE}"/>
          </ac:spMkLst>
        </pc:spChg>
        <pc:spChg chg="mod ord">
          <ac:chgData name="Hoang Dang Nguyen" userId="1de6b3a7-5191-4a0c-8968-b8f905305e1d" providerId="ADAL" clId="{470B1AC6-3816-4A77-908C-D4D82A41B601}" dt="2023-11-23T21:56:22.856" v="2103" actId="700"/>
          <ac:spMkLst>
            <pc:docMk/>
            <pc:sldMk cId="1142890545" sldId="618"/>
            <ac:spMk id="4" creationId="{4F4791AC-D73A-3C0F-4620-2244858BF89F}"/>
          </ac:spMkLst>
        </pc:spChg>
        <pc:spChg chg="mod ord">
          <ac:chgData name="Hoang Dang Nguyen" userId="1de6b3a7-5191-4a0c-8968-b8f905305e1d" providerId="ADAL" clId="{470B1AC6-3816-4A77-908C-D4D82A41B601}" dt="2023-11-23T21:56:22.856" v="2103" actId="700"/>
          <ac:spMkLst>
            <pc:docMk/>
            <pc:sldMk cId="1142890545" sldId="618"/>
            <ac:spMk id="5" creationId="{C40FABF8-16E4-B772-8CDA-627A04F6C6EE}"/>
          </ac:spMkLst>
        </pc:spChg>
        <pc:spChg chg="add mod">
          <ac:chgData name="Hoang Dang Nguyen" userId="1de6b3a7-5191-4a0c-8968-b8f905305e1d" providerId="ADAL" clId="{470B1AC6-3816-4A77-908C-D4D82A41B601}" dt="2023-11-23T21:57:47.399" v="2167" actId="1038"/>
          <ac:spMkLst>
            <pc:docMk/>
            <pc:sldMk cId="1142890545" sldId="618"/>
            <ac:spMk id="7" creationId="{E5F7B9BF-807B-51C4-7B04-0444999BD819}"/>
          </ac:spMkLst>
        </pc:spChg>
        <pc:spChg chg="add mod">
          <ac:chgData name="Hoang Dang Nguyen" userId="1de6b3a7-5191-4a0c-8968-b8f905305e1d" providerId="ADAL" clId="{470B1AC6-3816-4A77-908C-D4D82A41B601}" dt="2023-11-23T21:57:58.341" v="2173" actId="555"/>
          <ac:spMkLst>
            <pc:docMk/>
            <pc:sldMk cId="1142890545" sldId="618"/>
            <ac:spMk id="8" creationId="{740CFE8E-D50F-9F6D-1431-D3313B00DB57}"/>
          </ac:spMkLst>
        </pc:spChg>
        <pc:spChg chg="add mod">
          <ac:chgData name="Hoang Dang Nguyen" userId="1de6b3a7-5191-4a0c-8968-b8f905305e1d" providerId="ADAL" clId="{470B1AC6-3816-4A77-908C-D4D82A41B601}" dt="2023-11-23T21:57:58.341" v="2173" actId="555"/>
          <ac:spMkLst>
            <pc:docMk/>
            <pc:sldMk cId="1142890545" sldId="618"/>
            <ac:spMk id="9" creationId="{1F11884C-1538-5AFB-D0D8-29A89F8D25B5}"/>
          </ac:spMkLst>
        </pc:spChg>
        <pc:spChg chg="add mod">
          <ac:chgData name="Hoang Dang Nguyen" userId="1de6b3a7-5191-4a0c-8968-b8f905305e1d" providerId="ADAL" clId="{470B1AC6-3816-4A77-908C-D4D82A41B601}" dt="2023-11-23T21:57:37.223" v="2164" actId="552"/>
          <ac:spMkLst>
            <pc:docMk/>
            <pc:sldMk cId="1142890545" sldId="618"/>
            <ac:spMk id="10" creationId="{7E6A4AB9-D731-B4DB-5AFD-EB8835D30D4B}"/>
          </ac:spMkLst>
        </pc:spChg>
        <pc:spChg chg="add mod">
          <ac:chgData name="Hoang Dang Nguyen" userId="1de6b3a7-5191-4a0c-8968-b8f905305e1d" providerId="ADAL" clId="{470B1AC6-3816-4A77-908C-D4D82A41B601}" dt="2023-11-23T21:57:50.976" v="2171" actId="1038"/>
          <ac:spMkLst>
            <pc:docMk/>
            <pc:sldMk cId="1142890545" sldId="618"/>
            <ac:spMk id="11" creationId="{D6F6E19F-8286-D470-F4C9-3A1E63CE3A33}"/>
          </ac:spMkLst>
        </pc:spChg>
        <pc:spChg chg="add mod">
          <ac:chgData name="Hoang Dang Nguyen" userId="1de6b3a7-5191-4a0c-8968-b8f905305e1d" providerId="ADAL" clId="{470B1AC6-3816-4A77-908C-D4D82A41B601}" dt="2023-11-23T21:57:47.399" v="2167" actId="1038"/>
          <ac:spMkLst>
            <pc:docMk/>
            <pc:sldMk cId="1142890545" sldId="618"/>
            <ac:spMk id="12" creationId="{92C563BE-9C59-10EE-C3FB-088616A2FB0B}"/>
          </ac:spMkLst>
        </pc:spChg>
        <pc:spChg chg="add del mod">
          <ac:chgData name="Hoang Dang Nguyen" userId="1de6b3a7-5191-4a0c-8968-b8f905305e1d" providerId="ADAL" clId="{470B1AC6-3816-4A77-908C-D4D82A41B601}" dt="2023-11-23T21:54:55.663" v="2075" actId="478"/>
          <ac:spMkLst>
            <pc:docMk/>
            <pc:sldMk cId="1142890545" sldId="618"/>
            <ac:spMk id="13" creationId="{7D9175FC-0693-43E8-B074-23CEF18C2D09}"/>
          </ac:spMkLst>
        </pc:spChg>
        <pc:spChg chg="add mod ord">
          <ac:chgData name="Hoang Dang Nguyen" userId="1de6b3a7-5191-4a0c-8968-b8f905305e1d" providerId="ADAL" clId="{470B1AC6-3816-4A77-908C-D4D82A41B601}" dt="2023-11-23T21:57:07.930" v="2151" actId="404"/>
          <ac:spMkLst>
            <pc:docMk/>
            <pc:sldMk cId="1142890545" sldId="618"/>
            <ac:spMk id="35" creationId="{FA50F979-42C7-01A3-DB75-2DDBA4B9251A}"/>
          </ac:spMkLst>
        </pc:spChg>
        <pc:picChg chg="del mod">
          <ac:chgData name="Hoang Dang Nguyen" userId="1de6b3a7-5191-4a0c-8968-b8f905305e1d" providerId="ADAL" clId="{470B1AC6-3816-4A77-908C-D4D82A41B601}" dt="2023-11-23T21:54:53.615" v="2074" actId="478"/>
          <ac:picMkLst>
            <pc:docMk/>
            <pc:sldMk cId="1142890545" sldId="618"/>
            <ac:picMk id="6" creationId="{06137DB4-6A88-FB05-120D-B1E610F8C1E1}"/>
          </ac:picMkLst>
        </pc:picChg>
        <pc:cxnChg chg="add mod">
          <ac:chgData name="Hoang Dang Nguyen" userId="1de6b3a7-5191-4a0c-8968-b8f905305e1d" providerId="ADAL" clId="{470B1AC6-3816-4A77-908C-D4D82A41B601}" dt="2023-11-23T21:57:50.976" v="2171" actId="1038"/>
          <ac:cxnSpMkLst>
            <pc:docMk/>
            <pc:sldMk cId="1142890545" sldId="618"/>
            <ac:cxnSpMk id="15" creationId="{145B638D-9B92-75D1-8933-42D09F0D159C}"/>
          </ac:cxnSpMkLst>
        </pc:cxnChg>
        <pc:cxnChg chg="add mod">
          <ac:chgData name="Hoang Dang Nguyen" userId="1de6b3a7-5191-4a0c-8968-b8f905305e1d" providerId="ADAL" clId="{470B1AC6-3816-4A77-908C-D4D82A41B601}" dt="2023-11-23T21:57:50.976" v="2171" actId="1038"/>
          <ac:cxnSpMkLst>
            <pc:docMk/>
            <pc:sldMk cId="1142890545" sldId="618"/>
            <ac:cxnSpMk id="16" creationId="{FD591545-9E37-9881-851D-29B9EA3C0BF6}"/>
          </ac:cxnSpMkLst>
        </pc:cxnChg>
        <pc:cxnChg chg="add mod">
          <ac:chgData name="Hoang Dang Nguyen" userId="1de6b3a7-5191-4a0c-8968-b8f905305e1d" providerId="ADAL" clId="{470B1AC6-3816-4A77-908C-D4D82A41B601}" dt="2023-11-23T21:57:58.341" v="2173" actId="555"/>
          <ac:cxnSpMkLst>
            <pc:docMk/>
            <pc:sldMk cId="1142890545" sldId="618"/>
            <ac:cxnSpMk id="19" creationId="{884092D4-636B-DEFF-B246-38A7AE8585EC}"/>
          </ac:cxnSpMkLst>
        </pc:cxnChg>
        <pc:cxnChg chg="add mod">
          <ac:chgData name="Hoang Dang Nguyen" userId="1de6b3a7-5191-4a0c-8968-b8f905305e1d" providerId="ADAL" clId="{470B1AC6-3816-4A77-908C-D4D82A41B601}" dt="2023-11-23T21:57:58.341" v="2173" actId="555"/>
          <ac:cxnSpMkLst>
            <pc:docMk/>
            <pc:sldMk cId="1142890545" sldId="618"/>
            <ac:cxnSpMk id="22" creationId="{66A2950E-328D-DBC9-FEBC-91F1632C7CCF}"/>
          </ac:cxnSpMkLst>
        </pc:cxnChg>
        <pc:cxnChg chg="add mod">
          <ac:chgData name="Hoang Dang Nguyen" userId="1de6b3a7-5191-4a0c-8968-b8f905305e1d" providerId="ADAL" clId="{470B1AC6-3816-4A77-908C-D4D82A41B601}" dt="2023-11-23T21:57:58.341" v="2173" actId="555"/>
          <ac:cxnSpMkLst>
            <pc:docMk/>
            <pc:sldMk cId="1142890545" sldId="618"/>
            <ac:cxnSpMk id="25" creationId="{88CC7E40-D77D-13A0-FA57-CFB495A73AF5}"/>
          </ac:cxnSpMkLst>
        </pc:cxnChg>
        <pc:cxnChg chg="add mod">
          <ac:chgData name="Hoang Dang Nguyen" userId="1de6b3a7-5191-4a0c-8968-b8f905305e1d" providerId="ADAL" clId="{470B1AC6-3816-4A77-908C-D4D82A41B601}" dt="2023-11-23T21:57:50.976" v="2171" actId="1038"/>
          <ac:cxnSpMkLst>
            <pc:docMk/>
            <pc:sldMk cId="1142890545" sldId="618"/>
            <ac:cxnSpMk id="28" creationId="{3084C553-D68A-9C57-5DEE-50DEBB6FD9BB}"/>
          </ac:cxnSpMkLst>
        </pc:cxnChg>
        <pc:cxnChg chg="add del mod">
          <ac:chgData name="Hoang Dang Nguyen" userId="1de6b3a7-5191-4a0c-8968-b8f905305e1d" providerId="ADAL" clId="{470B1AC6-3816-4A77-908C-D4D82A41B601}" dt="2023-11-23T21:56:14.936" v="2099" actId="478"/>
          <ac:cxnSpMkLst>
            <pc:docMk/>
            <pc:sldMk cId="1142890545" sldId="618"/>
            <ac:cxnSpMk id="31" creationId="{654103C8-C4BF-45AF-7243-DB7522986FB6}"/>
          </ac:cxnSpMkLst>
        </pc:cxnChg>
        <pc:cxnChg chg="add mod">
          <ac:chgData name="Hoang Dang Nguyen" userId="1de6b3a7-5191-4a0c-8968-b8f905305e1d" providerId="ADAL" clId="{470B1AC6-3816-4A77-908C-D4D82A41B601}" dt="2023-11-23T21:57:50.976" v="2171" actId="1038"/>
          <ac:cxnSpMkLst>
            <pc:docMk/>
            <pc:sldMk cId="1142890545" sldId="618"/>
            <ac:cxnSpMk id="32" creationId="{D7B2635C-DD0F-28CF-3F7D-39092934FB04}"/>
          </ac:cxnSpMkLst>
        </pc:cxnChg>
      </pc:sldChg>
      <pc:sldChg chg="del">
        <pc:chgData name="Hoang Dang Nguyen" userId="1de6b3a7-5191-4a0c-8968-b8f905305e1d" providerId="ADAL" clId="{470B1AC6-3816-4A77-908C-D4D82A41B601}" dt="2023-11-23T21:51:01.782" v="1866" actId="2696"/>
        <pc:sldMkLst>
          <pc:docMk/>
          <pc:sldMk cId="2996541886" sldId="618"/>
        </pc:sldMkLst>
      </pc:sldChg>
      <pc:sldChg chg="add">
        <pc:chgData name="Hoang Dang Nguyen" userId="1de6b3a7-5191-4a0c-8968-b8f905305e1d" providerId="ADAL" clId="{470B1AC6-3816-4A77-908C-D4D82A41B601}" dt="2023-11-23T21:58:50.812" v="2177"/>
        <pc:sldMkLst>
          <pc:docMk/>
          <pc:sldMk cId="3678658358" sldId="618"/>
        </pc:sldMkLst>
      </pc:sldChg>
      <pc:sldChg chg="modSp mod modNotesTx">
        <pc:chgData name="Hoang Dang Nguyen" userId="1de6b3a7-5191-4a0c-8968-b8f905305e1d" providerId="ADAL" clId="{470B1AC6-3816-4A77-908C-D4D82A41B601}" dt="2023-11-23T21:16:23.569" v="362" actId="20577"/>
        <pc:sldMkLst>
          <pc:docMk/>
          <pc:sldMk cId="1018706361" sldId="619"/>
        </pc:sldMkLst>
        <pc:spChg chg="mod">
          <ac:chgData name="Hoang Dang Nguyen" userId="1de6b3a7-5191-4a0c-8968-b8f905305e1d" providerId="ADAL" clId="{470B1AC6-3816-4A77-908C-D4D82A41B601}" dt="2023-11-23T21:16:23.569" v="362" actId="20577"/>
          <ac:spMkLst>
            <pc:docMk/>
            <pc:sldMk cId="1018706361" sldId="619"/>
            <ac:spMk id="2" creationId="{E3F85877-C31E-6455-CD41-A397471C9257}"/>
          </ac:spMkLst>
        </pc:spChg>
        <pc:spChg chg="mod">
          <ac:chgData name="Hoang Dang Nguyen" userId="1de6b3a7-5191-4a0c-8968-b8f905305e1d" providerId="ADAL" clId="{470B1AC6-3816-4A77-908C-D4D82A41B601}" dt="2023-11-23T21:13:16.336" v="168" actId="20577"/>
          <ac:spMkLst>
            <pc:docMk/>
            <pc:sldMk cId="1018706361" sldId="619"/>
            <ac:spMk id="3" creationId="{12BDE324-59C2-F7F9-82A0-2B6A48ED1C8D}"/>
          </ac:spMkLst>
        </pc:spChg>
      </pc:sldChg>
      <pc:sldChg chg="delSp modSp mod modNotesTx">
        <pc:chgData name="Hoang Dang Nguyen" userId="1de6b3a7-5191-4a0c-8968-b8f905305e1d" providerId="ADAL" clId="{470B1AC6-3816-4A77-908C-D4D82A41B601}" dt="2023-11-23T21:41:06.633" v="1380" actId="478"/>
        <pc:sldMkLst>
          <pc:docMk/>
          <pc:sldMk cId="3316604483" sldId="620"/>
        </pc:sldMkLst>
        <pc:spChg chg="mod">
          <ac:chgData name="Hoang Dang Nguyen" userId="1de6b3a7-5191-4a0c-8968-b8f905305e1d" providerId="ADAL" clId="{470B1AC6-3816-4A77-908C-D4D82A41B601}" dt="2023-11-23T21:27:19.525" v="772" actId="20577"/>
          <ac:spMkLst>
            <pc:docMk/>
            <pc:sldMk cId="3316604483" sldId="620"/>
            <ac:spMk id="2" creationId="{B07BB7C6-F4F9-9423-D53F-3A4FB46DCDB1}"/>
          </ac:spMkLst>
        </pc:spChg>
        <pc:spChg chg="mod">
          <ac:chgData name="Hoang Dang Nguyen" userId="1de6b3a7-5191-4a0c-8968-b8f905305e1d" providerId="ADAL" clId="{470B1AC6-3816-4A77-908C-D4D82A41B601}" dt="2023-11-23T21:18:17.356" v="418" actId="404"/>
          <ac:spMkLst>
            <pc:docMk/>
            <pc:sldMk cId="3316604483" sldId="620"/>
            <ac:spMk id="3" creationId="{80DF15F0-660E-17A2-F266-482A2F3159E3}"/>
          </ac:spMkLst>
        </pc:spChg>
        <pc:picChg chg="del mod">
          <ac:chgData name="Hoang Dang Nguyen" userId="1de6b3a7-5191-4a0c-8968-b8f905305e1d" providerId="ADAL" clId="{470B1AC6-3816-4A77-908C-D4D82A41B601}" dt="2023-11-23T21:41:06.633" v="1380" actId="478"/>
          <ac:picMkLst>
            <pc:docMk/>
            <pc:sldMk cId="3316604483" sldId="620"/>
            <ac:picMk id="7" creationId="{8911DE71-F389-D803-DF8B-441552196A6B}"/>
          </ac:picMkLst>
        </pc:picChg>
      </pc:sldChg>
      <pc:sldChg chg="modSp mod modNotesTx">
        <pc:chgData name="Hoang Dang Nguyen" userId="1de6b3a7-5191-4a0c-8968-b8f905305e1d" providerId="ADAL" clId="{470B1AC6-3816-4A77-908C-D4D82A41B601}" dt="2023-11-23T21:27:25.126" v="778" actId="20577"/>
        <pc:sldMkLst>
          <pc:docMk/>
          <pc:sldMk cId="1631792041" sldId="621"/>
        </pc:sldMkLst>
        <pc:spChg chg="mod">
          <ac:chgData name="Hoang Dang Nguyen" userId="1de6b3a7-5191-4a0c-8968-b8f905305e1d" providerId="ADAL" clId="{470B1AC6-3816-4A77-908C-D4D82A41B601}" dt="2023-11-23T21:27:25.126" v="778" actId="20577"/>
          <ac:spMkLst>
            <pc:docMk/>
            <pc:sldMk cId="1631792041" sldId="621"/>
            <ac:spMk id="2" creationId="{5E2856D9-7A76-8E1A-7C1B-C2B52BB8E167}"/>
          </ac:spMkLst>
        </pc:spChg>
        <pc:spChg chg="mod">
          <ac:chgData name="Hoang Dang Nguyen" userId="1de6b3a7-5191-4a0c-8968-b8f905305e1d" providerId="ADAL" clId="{470B1AC6-3816-4A77-908C-D4D82A41B601}" dt="2023-11-23T21:25:10.832" v="686" actId="20577"/>
          <ac:spMkLst>
            <pc:docMk/>
            <pc:sldMk cId="1631792041" sldId="621"/>
            <ac:spMk id="3" creationId="{0C0D1557-2EE1-3B86-C3DE-A414B36D9CB1}"/>
          </ac:spMkLst>
        </pc:spChg>
      </pc:sldChg>
      <pc:sldChg chg="modSp mod modNotesTx">
        <pc:chgData name="Hoang Dang Nguyen" userId="1de6b3a7-5191-4a0c-8968-b8f905305e1d" providerId="ADAL" clId="{470B1AC6-3816-4A77-908C-D4D82A41B601}" dt="2023-11-23T21:40:37.082" v="1377" actId="207"/>
        <pc:sldMkLst>
          <pc:docMk/>
          <pc:sldMk cId="1935730859" sldId="622"/>
        </pc:sldMkLst>
        <pc:spChg chg="mod">
          <ac:chgData name="Hoang Dang Nguyen" userId="1de6b3a7-5191-4a0c-8968-b8f905305e1d" providerId="ADAL" clId="{470B1AC6-3816-4A77-908C-D4D82A41B601}" dt="2023-11-23T21:38:32.306" v="1246" actId="20577"/>
          <ac:spMkLst>
            <pc:docMk/>
            <pc:sldMk cId="1935730859" sldId="622"/>
            <ac:spMk id="2" creationId="{F5CA2603-D6F4-0155-39A2-70D0505BC37D}"/>
          </ac:spMkLst>
        </pc:spChg>
        <pc:spChg chg="mod">
          <ac:chgData name="Hoang Dang Nguyen" userId="1de6b3a7-5191-4a0c-8968-b8f905305e1d" providerId="ADAL" clId="{470B1AC6-3816-4A77-908C-D4D82A41B601}" dt="2023-11-23T21:40:37.082" v="1377" actId="207"/>
          <ac:spMkLst>
            <pc:docMk/>
            <pc:sldMk cId="1935730859" sldId="622"/>
            <ac:spMk id="3" creationId="{C9B2748D-FC0A-8272-D60A-D623A8A0E841}"/>
          </ac:spMkLst>
        </pc:spChg>
      </pc:sldChg>
      <pc:sldChg chg="modSp mod modNotesTx">
        <pc:chgData name="Hoang Dang Nguyen" userId="1de6b3a7-5191-4a0c-8968-b8f905305e1d" providerId="ADAL" clId="{470B1AC6-3816-4A77-908C-D4D82A41B601}" dt="2023-11-23T21:38:40.472" v="1262" actId="20577"/>
        <pc:sldMkLst>
          <pc:docMk/>
          <pc:sldMk cId="1818904536" sldId="623"/>
        </pc:sldMkLst>
        <pc:spChg chg="mod">
          <ac:chgData name="Hoang Dang Nguyen" userId="1de6b3a7-5191-4a0c-8968-b8f905305e1d" providerId="ADAL" clId="{470B1AC6-3816-4A77-908C-D4D82A41B601}" dt="2023-11-23T21:38:40.472" v="1262" actId="20577"/>
          <ac:spMkLst>
            <pc:docMk/>
            <pc:sldMk cId="1818904536" sldId="623"/>
            <ac:spMk id="2" creationId="{65A257E9-78D0-069B-704D-0A844D7136DC}"/>
          </ac:spMkLst>
        </pc:spChg>
        <pc:spChg chg="mod">
          <ac:chgData name="Hoang Dang Nguyen" userId="1de6b3a7-5191-4a0c-8968-b8f905305e1d" providerId="ADAL" clId="{470B1AC6-3816-4A77-908C-D4D82A41B601}" dt="2023-11-23T21:35:44.524" v="1153" actId="404"/>
          <ac:spMkLst>
            <pc:docMk/>
            <pc:sldMk cId="1818904536" sldId="623"/>
            <ac:spMk id="3" creationId="{0363893F-553F-C46C-9343-0736BD019061}"/>
          </ac:spMkLst>
        </pc:spChg>
      </pc:sldChg>
      <pc:sldChg chg="modSp del mod modNotesTx">
        <pc:chgData name="Hoang Dang Nguyen" userId="1de6b3a7-5191-4a0c-8968-b8f905305e1d" providerId="ADAL" clId="{470B1AC6-3816-4A77-908C-D4D82A41B601}" dt="2023-11-23T21:38:12.619" v="1236" actId="2696"/>
        <pc:sldMkLst>
          <pc:docMk/>
          <pc:sldMk cId="343661625" sldId="624"/>
        </pc:sldMkLst>
        <pc:spChg chg="mod">
          <ac:chgData name="Hoang Dang Nguyen" userId="1de6b3a7-5191-4a0c-8968-b8f905305e1d" providerId="ADAL" clId="{470B1AC6-3816-4A77-908C-D4D82A41B601}" dt="2023-11-23T20:25:32.376" v="76" actId="403"/>
          <ac:spMkLst>
            <pc:docMk/>
            <pc:sldMk cId="343661625" sldId="624"/>
            <ac:spMk id="3" creationId="{28572641-440B-6ABB-56DC-1F11B458B4B3}"/>
          </ac:spMkLst>
        </pc:spChg>
      </pc:sldChg>
      <pc:sldChg chg="modSp add mod">
        <pc:chgData name="Hoang Dang Nguyen" userId="1de6b3a7-5191-4a0c-8968-b8f905305e1d" providerId="ADAL" clId="{470B1AC6-3816-4A77-908C-D4D82A41B601}" dt="2023-11-23T21:40:48.279" v="1379" actId="120"/>
        <pc:sldMkLst>
          <pc:docMk/>
          <pc:sldMk cId="1208697309" sldId="624"/>
        </pc:sldMkLst>
        <pc:spChg chg="mod">
          <ac:chgData name="Hoang Dang Nguyen" userId="1de6b3a7-5191-4a0c-8968-b8f905305e1d" providerId="ADAL" clId="{470B1AC6-3816-4A77-908C-D4D82A41B601}" dt="2023-11-23T21:38:34.406" v="1250" actId="20577"/>
          <ac:spMkLst>
            <pc:docMk/>
            <pc:sldMk cId="1208697309" sldId="624"/>
            <ac:spMk id="2" creationId="{336CAC5C-4EF6-83BC-6BB3-52D402729F46}"/>
          </ac:spMkLst>
        </pc:spChg>
        <pc:spChg chg="mod">
          <ac:chgData name="Hoang Dang Nguyen" userId="1de6b3a7-5191-4a0c-8968-b8f905305e1d" providerId="ADAL" clId="{470B1AC6-3816-4A77-908C-D4D82A41B601}" dt="2023-11-23T21:40:48.279" v="1379" actId="120"/>
          <ac:spMkLst>
            <pc:docMk/>
            <pc:sldMk cId="1208697309" sldId="624"/>
            <ac:spMk id="3" creationId="{28572641-440B-6ABB-56DC-1F11B458B4B3}"/>
          </ac:spMkLst>
        </pc:spChg>
      </pc:sldChg>
      <pc:sldChg chg="modSp mod">
        <pc:chgData name="Hoang Dang Nguyen" userId="1de6b3a7-5191-4a0c-8968-b8f905305e1d" providerId="ADAL" clId="{470B1AC6-3816-4A77-908C-D4D82A41B601}" dt="2023-11-23T21:39:34.376" v="1331" actId="403"/>
        <pc:sldMkLst>
          <pc:docMk/>
          <pc:sldMk cId="1720561839" sldId="625"/>
        </pc:sldMkLst>
        <pc:spChg chg="mod">
          <ac:chgData name="Hoang Dang Nguyen" userId="1de6b3a7-5191-4a0c-8968-b8f905305e1d" providerId="ADAL" clId="{470B1AC6-3816-4A77-908C-D4D82A41B601}" dt="2023-11-23T21:38:56.146" v="1279" actId="6549"/>
          <ac:spMkLst>
            <pc:docMk/>
            <pc:sldMk cId="1720561839" sldId="625"/>
            <ac:spMk id="2" creationId="{A1C700BD-BB90-57C9-CABD-290503EB3D3E}"/>
          </ac:spMkLst>
        </pc:spChg>
        <pc:spChg chg="mod">
          <ac:chgData name="Hoang Dang Nguyen" userId="1de6b3a7-5191-4a0c-8968-b8f905305e1d" providerId="ADAL" clId="{470B1AC6-3816-4A77-908C-D4D82A41B601}" dt="2023-11-23T21:39:34.376" v="1331" actId="403"/>
          <ac:spMkLst>
            <pc:docMk/>
            <pc:sldMk cId="1720561839" sldId="625"/>
            <ac:spMk id="3" creationId="{85A1285E-6793-280C-145B-7D57A5EB8E40}"/>
          </ac:spMkLst>
        </pc:spChg>
      </pc:sldChg>
      <pc:sldChg chg="modSp add del mod">
        <pc:chgData name="Hoang Dang Nguyen" userId="1de6b3a7-5191-4a0c-8968-b8f905305e1d" providerId="ADAL" clId="{470B1AC6-3816-4A77-908C-D4D82A41B601}" dt="2023-11-23T21:13:56.171" v="186" actId="47"/>
        <pc:sldMkLst>
          <pc:docMk/>
          <pc:sldMk cId="1731123945" sldId="626"/>
        </pc:sldMkLst>
        <pc:spChg chg="mod">
          <ac:chgData name="Hoang Dang Nguyen" userId="1de6b3a7-5191-4a0c-8968-b8f905305e1d" providerId="ADAL" clId="{470B1AC6-3816-4A77-908C-D4D82A41B601}" dt="2023-11-23T21:13:46.953" v="179" actId="21"/>
          <ac:spMkLst>
            <pc:docMk/>
            <pc:sldMk cId="1731123945" sldId="626"/>
            <ac:spMk id="3" creationId="{12BDE324-59C2-F7F9-82A0-2B6A48ED1C8D}"/>
          </ac:spMkLst>
        </pc:spChg>
      </pc:sldChg>
      <pc:sldChg chg="modSp add mod modNotesTx">
        <pc:chgData name="Hoang Dang Nguyen" userId="1de6b3a7-5191-4a0c-8968-b8f905305e1d" providerId="ADAL" clId="{470B1AC6-3816-4A77-908C-D4D82A41B601}" dt="2023-11-23T21:27:21.947" v="773"/>
        <pc:sldMkLst>
          <pc:docMk/>
          <pc:sldMk cId="2953302959" sldId="627"/>
        </pc:sldMkLst>
        <pc:spChg chg="mod">
          <ac:chgData name="Hoang Dang Nguyen" userId="1de6b3a7-5191-4a0c-8968-b8f905305e1d" providerId="ADAL" clId="{470B1AC6-3816-4A77-908C-D4D82A41B601}" dt="2023-11-23T21:27:21.947" v="773"/>
          <ac:spMkLst>
            <pc:docMk/>
            <pc:sldMk cId="2953302959" sldId="627"/>
            <ac:spMk id="2" creationId="{B07BB7C6-F4F9-9423-D53F-3A4FB46DCDB1}"/>
          </ac:spMkLst>
        </pc:spChg>
        <pc:spChg chg="mod">
          <ac:chgData name="Hoang Dang Nguyen" userId="1de6b3a7-5191-4a0c-8968-b8f905305e1d" providerId="ADAL" clId="{470B1AC6-3816-4A77-908C-D4D82A41B601}" dt="2023-11-23T21:21:06.144" v="457" actId="20577"/>
          <ac:spMkLst>
            <pc:docMk/>
            <pc:sldMk cId="2953302959" sldId="627"/>
            <ac:spMk id="3" creationId="{80DF15F0-660E-17A2-F266-482A2F3159E3}"/>
          </ac:spMkLst>
        </pc:spChg>
        <pc:picChg chg="mod">
          <ac:chgData name="Hoang Dang Nguyen" userId="1de6b3a7-5191-4a0c-8968-b8f905305e1d" providerId="ADAL" clId="{470B1AC6-3816-4A77-908C-D4D82A41B601}" dt="2023-11-23T21:20:56.710" v="456" actId="1076"/>
          <ac:picMkLst>
            <pc:docMk/>
            <pc:sldMk cId="2953302959" sldId="627"/>
            <ac:picMk id="7" creationId="{8911DE71-F389-D803-DF8B-441552196A6B}"/>
          </ac:picMkLst>
        </pc:picChg>
      </pc:sldChg>
      <pc:sldChg chg="modSp add mod modNotesTx">
        <pc:chgData name="Hoang Dang Nguyen" userId="1de6b3a7-5191-4a0c-8968-b8f905305e1d" providerId="ADAL" clId="{470B1AC6-3816-4A77-908C-D4D82A41B601}" dt="2023-11-23T21:51:15.465" v="1868" actId="20577"/>
        <pc:sldMkLst>
          <pc:docMk/>
          <pc:sldMk cId="1692175259" sldId="628"/>
        </pc:sldMkLst>
        <pc:spChg chg="mod">
          <ac:chgData name="Hoang Dang Nguyen" userId="1de6b3a7-5191-4a0c-8968-b8f905305e1d" providerId="ADAL" clId="{470B1AC6-3816-4A77-908C-D4D82A41B601}" dt="2023-11-23T21:51:15.465" v="1868" actId="20577"/>
          <ac:spMkLst>
            <pc:docMk/>
            <pc:sldMk cId="1692175259" sldId="628"/>
            <ac:spMk id="2" creationId="{5E2856D9-7A76-8E1A-7C1B-C2B52BB8E167}"/>
          </ac:spMkLst>
        </pc:spChg>
        <pc:spChg chg="mod">
          <ac:chgData name="Hoang Dang Nguyen" userId="1de6b3a7-5191-4a0c-8968-b8f905305e1d" providerId="ADAL" clId="{470B1AC6-3816-4A77-908C-D4D82A41B601}" dt="2023-11-23T21:26:45.524" v="764" actId="403"/>
          <ac:spMkLst>
            <pc:docMk/>
            <pc:sldMk cId="1692175259" sldId="628"/>
            <ac:spMk id="3" creationId="{0C0D1557-2EE1-3B86-C3DE-A414B36D9CB1}"/>
          </ac:spMkLst>
        </pc:spChg>
      </pc:sldChg>
      <pc:sldChg chg="modSp add mod modNotesTx">
        <pc:chgData name="Hoang Dang Nguyen" userId="1de6b3a7-5191-4a0c-8968-b8f905305e1d" providerId="ADAL" clId="{470B1AC6-3816-4A77-908C-D4D82A41B601}" dt="2023-11-23T21:38:36.616" v="1254" actId="20577"/>
        <pc:sldMkLst>
          <pc:docMk/>
          <pc:sldMk cId="2686128305" sldId="629"/>
        </pc:sldMkLst>
        <pc:spChg chg="mod">
          <ac:chgData name="Hoang Dang Nguyen" userId="1de6b3a7-5191-4a0c-8968-b8f905305e1d" providerId="ADAL" clId="{470B1AC6-3816-4A77-908C-D4D82A41B601}" dt="2023-11-23T21:38:36.616" v="1254" actId="20577"/>
          <ac:spMkLst>
            <pc:docMk/>
            <pc:sldMk cId="2686128305" sldId="629"/>
            <ac:spMk id="2" creationId="{F5CA2603-D6F4-0155-39A2-70D0505BC37D}"/>
          </ac:spMkLst>
        </pc:spChg>
        <pc:spChg chg="mod">
          <ac:chgData name="Hoang Dang Nguyen" userId="1de6b3a7-5191-4a0c-8968-b8f905305e1d" providerId="ADAL" clId="{470B1AC6-3816-4A77-908C-D4D82A41B601}" dt="2023-11-23T21:37:45.428" v="1233" actId="403"/>
          <ac:spMkLst>
            <pc:docMk/>
            <pc:sldMk cId="2686128305" sldId="629"/>
            <ac:spMk id="3" creationId="{C9B2748D-FC0A-8272-D60A-D623A8A0E841}"/>
          </ac:spMkLst>
        </pc:spChg>
        <pc:spChg chg="mod">
          <ac:chgData name="Hoang Dang Nguyen" userId="1de6b3a7-5191-4a0c-8968-b8f905305e1d" providerId="ADAL" clId="{470B1AC6-3816-4A77-908C-D4D82A41B601}" dt="2023-11-23T21:37:23.529" v="1225" actId="403"/>
          <ac:spMkLst>
            <pc:docMk/>
            <pc:sldMk cId="2686128305" sldId="629"/>
            <ac:spMk id="4" creationId="{77F8C202-5400-99C5-47DF-F7350F319F83}"/>
          </ac:spMkLst>
        </pc:spChg>
      </pc:sldChg>
      <pc:sldChg chg="modSp add del mod">
        <pc:chgData name="Hoang Dang Nguyen" userId="1de6b3a7-5191-4a0c-8968-b8f905305e1d" providerId="ADAL" clId="{470B1AC6-3816-4A77-908C-D4D82A41B601}" dt="2023-11-23T21:36:10.467" v="1164" actId="2696"/>
        <pc:sldMkLst>
          <pc:docMk/>
          <pc:sldMk cId="547448488" sldId="630"/>
        </pc:sldMkLst>
        <pc:spChg chg="mod">
          <ac:chgData name="Hoang Dang Nguyen" userId="1de6b3a7-5191-4a0c-8968-b8f905305e1d" providerId="ADAL" clId="{470B1AC6-3816-4A77-908C-D4D82A41B601}" dt="2023-11-23T21:36:02.967" v="1161" actId="20577"/>
          <ac:spMkLst>
            <pc:docMk/>
            <pc:sldMk cId="547448488" sldId="630"/>
            <ac:spMk id="2" creationId="{65A257E9-78D0-069B-704D-0A844D7136DC}"/>
          </ac:spMkLst>
        </pc:spChg>
        <pc:spChg chg="mod">
          <ac:chgData name="Hoang Dang Nguyen" userId="1de6b3a7-5191-4a0c-8968-b8f905305e1d" providerId="ADAL" clId="{470B1AC6-3816-4A77-908C-D4D82A41B601}" dt="2023-11-23T21:36:07.729" v="1163" actId="12"/>
          <ac:spMkLst>
            <pc:docMk/>
            <pc:sldMk cId="547448488" sldId="630"/>
            <ac:spMk id="3" creationId="{0363893F-553F-C46C-9343-0736BD019061}"/>
          </ac:spMkLst>
        </pc:spChg>
      </pc:sldChg>
      <pc:sldChg chg="modSp add mod">
        <pc:chgData name="Hoang Dang Nguyen" userId="1de6b3a7-5191-4a0c-8968-b8f905305e1d" providerId="ADAL" clId="{470B1AC6-3816-4A77-908C-D4D82A41B601}" dt="2023-11-23T21:38:30.438" v="1244" actId="20577"/>
        <pc:sldMkLst>
          <pc:docMk/>
          <pc:sldMk cId="771821684" sldId="630"/>
        </pc:sldMkLst>
        <pc:spChg chg="mod">
          <ac:chgData name="Hoang Dang Nguyen" userId="1de6b3a7-5191-4a0c-8968-b8f905305e1d" providerId="ADAL" clId="{470B1AC6-3816-4A77-908C-D4D82A41B601}" dt="2023-11-23T21:38:30.438" v="1244" actId="20577"/>
          <ac:spMkLst>
            <pc:docMk/>
            <pc:sldMk cId="771821684" sldId="630"/>
            <ac:spMk id="2" creationId="{65A257E9-78D0-069B-704D-0A844D7136DC}"/>
          </ac:spMkLst>
        </pc:spChg>
        <pc:spChg chg="mod">
          <ac:chgData name="Hoang Dang Nguyen" userId="1de6b3a7-5191-4a0c-8968-b8f905305e1d" providerId="ADAL" clId="{470B1AC6-3816-4A77-908C-D4D82A41B601}" dt="2023-11-23T21:36:49.368" v="1204" actId="20577"/>
          <ac:spMkLst>
            <pc:docMk/>
            <pc:sldMk cId="771821684" sldId="630"/>
            <ac:spMk id="3" creationId="{0363893F-553F-C46C-9343-0736BD019061}"/>
          </ac:spMkLst>
        </pc:spChg>
      </pc:sldChg>
      <pc:sldChg chg="modSp add mod modNotesTx">
        <pc:chgData name="Hoang Dang Nguyen" userId="1de6b3a7-5191-4a0c-8968-b8f905305e1d" providerId="ADAL" clId="{470B1AC6-3816-4A77-908C-D4D82A41B601}" dt="2023-11-23T21:16:30.233" v="365" actId="20577"/>
        <pc:sldMkLst>
          <pc:docMk/>
          <pc:sldMk cId="964030244" sldId="631"/>
        </pc:sldMkLst>
        <pc:spChg chg="mod">
          <ac:chgData name="Hoang Dang Nguyen" userId="1de6b3a7-5191-4a0c-8968-b8f905305e1d" providerId="ADAL" clId="{470B1AC6-3816-4A77-908C-D4D82A41B601}" dt="2023-11-23T21:16:30.233" v="365" actId="20577"/>
          <ac:spMkLst>
            <pc:docMk/>
            <pc:sldMk cId="964030244" sldId="631"/>
            <ac:spMk id="2" creationId="{E3F85877-C31E-6455-CD41-A397471C9257}"/>
          </ac:spMkLst>
        </pc:spChg>
        <pc:spChg chg="mod">
          <ac:chgData name="Hoang Dang Nguyen" userId="1de6b3a7-5191-4a0c-8968-b8f905305e1d" providerId="ADAL" clId="{470B1AC6-3816-4A77-908C-D4D82A41B601}" dt="2023-11-23T21:15:30.205" v="319" actId="403"/>
          <ac:spMkLst>
            <pc:docMk/>
            <pc:sldMk cId="964030244" sldId="631"/>
            <ac:spMk id="3" creationId="{12BDE324-59C2-F7F9-82A0-2B6A48ED1C8D}"/>
          </ac:spMkLst>
        </pc:spChg>
      </pc:sldChg>
      <pc:sldChg chg="modSp add mod">
        <pc:chgData name="Hoang Dang Nguyen" userId="1de6b3a7-5191-4a0c-8968-b8f905305e1d" providerId="ADAL" clId="{470B1AC6-3816-4A77-908C-D4D82A41B601}" dt="2023-11-23T21:16:33.657" v="368" actId="20577"/>
        <pc:sldMkLst>
          <pc:docMk/>
          <pc:sldMk cId="2047529846" sldId="632"/>
        </pc:sldMkLst>
        <pc:spChg chg="mod">
          <ac:chgData name="Hoang Dang Nguyen" userId="1de6b3a7-5191-4a0c-8968-b8f905305e1d" providerId="ADAL" clId="{470B1AC6-3816-4A77-908C-D4D82A41B601}" dt="2023-11-23T21:16:33.657" v="368" actId="20577"/>
          <ac:spMkLst>
            <pc:docMk/>
            <pc:sldMk cId="2047529846" sldId="632"/>
            <ac:spMk id="2" creationId="{E3F85877-C31E-6455-CD41-A397471C9257}"/>
          </ac:spMkLst>
        </pc:spChg>
        <pc:spChg chg="mod">
          <ac:chgData name="Hoang Dang Nguyen" userId="1de6b3a7-5191-4a0c-8968-b8f905305e1d" providerId="ADAL" clId="{470B1AC6-3816-4A77-908C-D4D82A41B601}" dt="2023-11-23T21:15:57.896" v="351" actId="403"/>
          <ac:spMkLst>
            <pc:docMk/>
            <pc:sldMk cId="2047529846" sldId="632"/>
            <ac:spMk id="3" creationId="{12BDE324-59C2-F7F9-82A0-2B6A48ED1C8D}"/>
          </ac:spMkLst>
        </pc:spChg>
      </pc:sldChg>
      <pc:sldChg chg="modSp add mod">
        <pc:chgData name="Hoang Dang Nguyen" userId="1de6b3a7-5191-4a0c-8968-b8f905305e1d" providerId="ADAL" clId="{470B1AC6-3816-4A77-908C-D4D82A41B601}" dt="2023-11-23T21:38:38.456" v="1258" actId="20577"/>
        <pc:sldMkLst>
          <pc:docMk/>
          <pc:sldMk cId="3719029055" sldId="633"/>
        </pc:sldMkLst>
        <pc:spChg chg="mod">
          <ac:chgData name="Hoang Dang Nguyen" userId="1de6b3a7-5191-4a0c-8968-b8f905305e1d" providerId="ADAL" clId="{470B1AC6-3816-4A77-908C-D4D82A41B601}" dt="2023-11-23T21:38:38.456" v="1258" actId="20577"/>
          <ac:spMkLst>
            <pc:docMk/>
            <pc:sldMk cId="3719029055" sldId="633"/>
            <ac:spMk id="2" creationId="{F5CA2603-D6F4-0155-39A2-70D0505BC37D}"/>
          </ac:spMkLst>
        </pc:spChg>
        <pc:spChg chg="mod">
          <ac:chgData name="Hoang Dang Nguyen" userId="1de6b3a7-5191-4a0c-8968-b8f905305e1d" providerId="ADAL" clId="{470B1AC6-3816-4A77-908C-D4D82A41B601}" dt="2023-11-23T21:37:49.459" v="1235" actId="403"/>
          <ac:spMkLst>
            <pc:docMk/>
            <pc:sldMk cId="3719029055" sldId="633"/>
            <ac:spMk id="3" creationId="{C9B2748D-FC0A-8272-D60A-D623A8A0E841}"/>
          </ac:spMkLst>
        </pc:spChg>
      </pc:sldChg>
      <pc:sldChg chg="modSp add mod">
        <pc:chgData name="Hoang Dang Nguyen" userId="1de6b3a7-5191-4a0c-8968-b8f905305e1d" providerId="ADAL" clId="{470B1AC6-3816-4A77-908C-D4D82A41B601}" dt="2023-11-23T21:43:14.369" v="1453" actId="403"/>
        <pc:sldMkLst>
          <pc:docMk/>
          <pc:sldMk cId="2343957986" sldId="634"/>
        </pc:sldMkLst>
        <pc:spChg chg="mod">
          <ac:chgData name="Hoang Dang Nguyen" userId="1de6b3a7-5191-4a0c-8968-b8f905305e1d" providerId="ADAL" clId="{470B1AC6-3816-4A77-908C-D4D82A41B601}" dt="2023-11-23T21:42:49.655" v="1435" actId="20577"/>
          <ac:spMkLst>
            <pc:docMk/>
            <pc:sldMk cId="2343957986" sldId="634"/>
            <ac:spMk id="2" creationId="{DD7AEBC2-9634-2D98-B96A-9E62E9F2ADAB}"/>
          </ac:spMkLst>
        </pc:spChg>
        <pc:spChg chg="mod">
          <ac:chgData name="Hoang Dang Nguyen" userId="1de6b3a7-5191-4a0c-8968-b8f905305e1d" providerId="ADAL" clId="{470B1AC6-3816-4A77-908C-D4D82A41B601}" dt="2023-11-23T21:43:14.369" v="1453" actId="403"/>
          <ac:spMkLst>
            <pc:docMk/>
            <pc:sldMk cId="2343957986" sldId="634"/>
            <ac:spMk id="3" creationId="{4909D3CF-D3C9-6F81-DE54-ADE709DB3122}"/>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87097033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956238899"/>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www.mint-hr.com/mumford.html" TargetMode="External"/><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02124"/>
                </a:solidFill>
                <a:effectLst/>
                <a:latin typeface="Google Sans"/>
              </a:rPr>
              <a:t>Stage #1 </a:t>
            </a:r>
            <a:r>
              <a:rPr lang="en-GB" b="0" i="0" dirty="0">
                <a:solidFill>
                  <a:srgbClr val="040C28"/>
                </a:solidFill>
                <a:effectLst/>
                <a:latin typeface="Google Sans"/>
              </a:rPr>
              <a:t>The Apprentice - the young or recent hire</a:t>
            </a:r>
            <a:r>
              <a:rPr lang="en-GB" b="0" i="0" dirty="0">
                <a:solidFill>
                  <a:srgbClr val="202124"/>
                </a:solidFill>
                <a:effectLst/>
                <a:latin typeface="Google Sans"/>
              </a:rPr>
              <a:t>. </a:t>
            </a:r>
          </a:p>
          <a:p>
            <a:r>
              <a:rPr lang="en-GB" b="0" i="0" dirty="0">
                <a:solidFill>
                  <a:srgbClr val="202124"/>
                </a:solidFill>
                <a:effectLst/>
                <a:latin typeface="Google Sans"/>
              </a:rPr>
              <a:t>Stage #2 The Professional - the person on a 'career journey’. </a:t>
            </a:r>
          </a:p>
          <a:p>
            <a:r>
              <a:rPr lang="en-GB" b="0" i="0" dirty="0">
                <a:solidFill>
                  <a:srgbClr val="202124"/>
                </a:solidFill>
                <a:effectLst/>
                <a:latin typeface="Google Sans"/>
              </a:rPr>
              <a:t>Stage #3 The Mentor - the coach, or the idea generator. </a:t>
            </a:r>
          </a:p>
          <a:p>
            <a:r>
              <a:rPr lang="en-GB" b="0" i="0" dirty="0">
                <a:solidFill>
                  <a:srgbClr val="202124"/>
                </a:solidFill>
                <a:effectLst/>
                <a:latin typeface="Google Sans"/>
              </a:rPr>
              <a:t>Stage #4 The Visionary - the pathfinder, sponsor and strategist</a:t>
            </a:r>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10</a:t>
            </a:fld>
            <a:endParaRPr lang="en-GB" altLang="en-US"/>
          </a:p>
        </p:txBody>
      </p:sp>
    </p:spTree>
    <p:extLst>
      <p:ext uri="{BB962C8B-B14F-4D97-AF65-F5344CB8AC3E}">
        <p14:creationId xmlns:p14="http://schemas.microsoft.com/office/powerpoint/2010/main" val="62819705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sz="1200" dirty="0"/>
              <a:t>Moonlighting:, typically secretly and at night, in addition to one's regular employment.</a:t>
            </a:r>
            <a:endParaRPr lang="en-US" altLang="en-US" sz="1200" dirty="0"/>
          </a:p>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13</a:t>
            </a:fld>
            <a:endParaRPr lang="en-GB" altLang="en-US"/>
          </a:p>
        </p:txBody>
      </p:sp>
    </p:spTree>
    <p:extLst>
      <p:ext uri="{BB962C8B-B14F-4D97-AF65-F5344CB8AC3E}">
        <p14:creationId xmlns:p14="http://schemas.microsoft.com/office/powerpoint/2010/main" val="387668723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dirty="0">
                <a:solidFill>
                  <a:srgbClr val="363F49"/>
                </a:solidFill>
                <a:effectLst/>
                <a:latin typeface="Arial" panose="020B0604020202020204" pitchFamily="34" charset="0"/>
                <a:cs typeface="Arial" panose="020B0604020202020204" pitchFamily="34" charset="0"/>
              </a:rPr>
              <a:t>for example, if you wanted to get a job as an accountant, you would need to pass the relevant accountancy examinations; but it does mean that you are the one to make decisions about your aims and how you will carry out the learning and development.</a:t>
            </a:r>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14</a:t>
            </a:fld>
            <a:endParaRPr lang="en-GB" altLang="en-US"/>
          </a:p>
        </p:txBody>
      </p:sp>
    </p:spTree>
    <p:extLst>
      <p:ext uri="{BB962C8B-B14F-4D97-AF65-F5344CB8AC3E}">
        <p14:creationId xmlns:p14="http://schemas.microsoft.com/office/powerpoint/2010/main" val="220506314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sz="1200" b="0" i="0" dirty="0">
                <a:solidFill>
                  <a:srgbClr val="363F49"/>
                </a:solidFill>
                <a:effectLst/>
                <a:latin typeface="Arial" panose="020B0604020202020204" pitchFamily="34" charset="0"/>
                <a:cs typeface="Arial" panose="020B0604020202020204" pitchFamily="34" charset="0"/>
              </a:rPr>
              <a:t>. For example, completing a BA will take a number of years. , perhaps planning to finish a particular lesson by a stated day, to complete three modules by a particular date, and so on. When you reach a milestone, spend some time thinking about your progress. Are you on schedule to complete your overall development? What problems came up, and how did you overcome them? Have you identified any new aims for the future?</a:t>
            </a:r>
            <a:endParaRPr lang="en-GB" sz="1200" dirty="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15</a:t>
            </a:fld>
            <a:endParaRPr lang="en-GB" altLang="en-US"/>
          </a:p>
        </p:txBody>
      </p:sp>
    </p:spTree>
    <p:extLst>
      <p:ext uri="{BB962C8B-B14F-4D97-AF65-F5344CB8AC3E}">
        <p14:creationId xmlns:p14="http://schemas.microsoft.com/office/powerpoint/2010/main" val="134175118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dirty="0">
                <a:latin typeface="Arial" panose="020B0604020202020204" pitchFamily="34" charset="0"/>
              </a:rPr>
              <a:t>Fixed mindset </a:t>
            </a:r>
            <a:r>
              <a:rPr lang="en-GB" sz="1200" dirty="0">
                <a:latin typeface="Arial" panose="020B0604020202020204" pitchFamily="34" charset="0"/>
              </a:rPr>
              <a:t>- </a:t>
            </a:r>
            <a:r>
              <a:rPr lang="en-GB" sz="1200" b="0" i="0" dirty="0">
                <a:effectLst/>
                <a:latin typeface="Arial" panose="020B0604020202020204" pitchFamily="34" charset="0"/>
              </a:rPr>
              <a:t>where individuals feel they will not be able to develop beyond their current capability.</a:t>
            </a:r>
          </a:p>
          <a:p>
            <a:r>
              <a:rPr lang="en-GB" sz="1200" b="1" dirty="0">
                <a:latin typeface="Arial" panose="020B0604020202020204" pitchFamily="34" charset="0"/>
              </a:rPr>
              <a:t>Growth mindset </a:t>
            </a:r>
            <a:r>
              <a:rPr lang="en-GB" sz="1200" dirty="0">
                <a:latin typeface="Arial" panose="020B0604020202020204" pitchFamily="34" charset="0"/>
              </a:rPr>
              <a:t>- </a:t>
            </a:r>
            <a:r>
              <a:rPr lang="en-GB" sz="1200" b="0" i="0" dirty="0">
                <a:effectLst/>
                <a:latin typeface="Arial" panose="020B0604020202020204" pitchFamily="34" charset="0"/>
              </a:rPr>
              <a:t>where individuals take a more positive approach to their learning capabilities and feel that they are able to make the most of the learning opportunities that become available to them.</a:t>
            </a:r>
          </a:p>
          <a:p>
            <a:pPr marL="0" marR="0" lvl="0" indent="0" algn="l" defTabSz="914400" rtl="0" eaLnBrk="0" fontAlgn="base" latinLnBrk="0" hangingPunct="0">
              <a:lnSpc>
                <a:spcPct val="100000"/>
              </a:lnSpc>
              <a:spcBef>
                <a:spcPct val="30000"/>
              </a:spcBef>
              <a:spcAft>
                <a:spcPct val="0"/>
              </a:spcAft>
              <a:buClrTx/>
              <a:buSzTx/>
              <a:buFontTx/>
              <a:buNone/>
              <a:tabLst/>
              <a:defRPr/>
            </a:pPr>
            <a:endParaRPr lang="en-GB" sz="1200" b="0" i="0" dirty="0">
              <a:effectLst/>
              <a:latin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lang="en-GB" sz="1200" b="0" i="0" dirty="0">
                <a:effectLst/>
                <a:latin typeface="Arial" panose="020B0604020202020204" pitchFamily="34" charset="0"/>
              </a:rPr>
              <a:t>Page-Tickell (2014) </a:t>
            </a:r>
          </a:p>
          <a:p>
            <a:pPr marL="0" marR="0" lvl="0" indent="0" algn="l" defTabSz="914400" rtl="0" eaLnBrk="0" fontAlgn="base" latinLnBrk="0" hangingPunct="0">
              <a:lnSpc>
                <a:spcPct val="100000"/>
              </a:lnSpc>
              <a:spcBef>
                <a:spcPct val="30000"/>
              </a:spcBef>
              <a:spcAft>
                <a:spcPct val="0"/>
              </a:spcAft>
              <a:buClrTx/>
              <a:buSzTx/>
              <a:buFontTx/>
              <a:buNone/>
              <a:tabLst/>
              <a:defRPr/>
            </a:pPr>
            <a:r>
              <a:rPr lang="en-GB" sz="1200" b="0" i="0" dirty="0">
                <a:effectLst/>
                <a:latin typeface="Arial" panose="020B0604020202020204" pitchFamily="34" charset="0"/>
              </a:rPr>
              <a:t>A range of learning theories has been developed:</a:t>
            </a:r>
          </a:p>
          <a:p>
            <a:pPr marL="0" marR="0" lvl="0" indent="0" algn="l" defTabSz="914400" rtl="0" eaLnBrk="0" fontAlgn="base" latinLnBrk="0" hangingPunct="0">
              <a:lnSpc>
                <a:spcPct val="100000"/>
              </a:lnSpc>
              <a:spcBef>
                <a:spcPct val="30000"/>
              </a:spcBef>
              <a:spcAft>
                <a:spcPct val="0"/>
              </a:spcAft>
              <a:buClrTx/>
              <a:buSzTx/>
              <a:buFontTx/>
              <a:buNone/>
              <a:tabLst/>
              <a:defRPr/>
            </a:pPr>
            <a:r>
              <a:rPr lang="en-GB" sz="1200" b="0" i="0" dirty="0">
                <a:effectLst/>
                <a:latin typeface="Arial" panose="020B0604020202020204" pitchFamily="34" charset="0"/>
              </a:rPr>
              <a:t>considers ‘how learning and development works’ and analyses some relevant theories and approaches to learning, including aspects such as a:</a:t>
            </a:r>
          </a:p>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17</a:t>
            </a:fld>
            <a:endParaRPr lang="en-GB" altLang="en-US"/>
          </a:p>
        </p:txBody>
      </p:sp>
    </p:spTree>
    <p:extLst>
      <p:ext uri="{BB962C8B-B14F-4D97-AF65-F5344CB8AC3E}">
        <p14:creationId xmlns:p14="http://schemas.microsoft.com/office/powerpoint/2010/main" val="253318456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sz="1200" dirty="0">
                <a:highlight>
                  <a:srgbClr val="FFFF00"/>
                </a:highlight>
              </a:rPr>
              <a:t>Honey and Mumford</a:t>
            </a:r>
            <a:r>
              <a:rPr lang="en-GB" sz="1200" dirty="0"/>
              <a:t>  - Identify your learning theory </a:t>
            </a:r>
            <a:r>
              <a:rPr lang="en-GB" sz="1200" dirty="0">
                <a:hlinkClick r:id="rId3"/>
              </a:rPr>
              <a:t>https://www.mint-hr.com/mumford.html</a:t>
            </a:r>
            <a:endParaRPr lang="en-GB" sz="1200" dirty="0"/>
          </a:p>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18</a:t>
            </a:fld>
            <a:endParaRPr lang="en-GB" altLang="en-US"/>
          </a:p>
        </p:txBody>
      </p:sp>
    </p:spTree>
    <p:extLst>
      <p:ext uri="{BB962C8B-B14F-4D97-AF65-F5344CB8AC3E}">
        <p14:creationId xmlns:p14="http://schemas.microsoft.com/office/powerpoint/2010/main" val="308690850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sz="1200" b="1" i="0" dirty="0">
                <a:solidFill>
                  <a:srgbClr val="363F49"/>
                </a:solidFill>
                <a:effectLst/>
                <a:latin typeface="Arial" panose="020B0604020202020204" pitchFamily="34" charset="0"/>
              </a:rPr>
              <a:t>Intervention enables learning </a:t>
            </a:r>
            <a:r>
              <a:rPr lang="en-GB" sz="1200" b="0" i="0" dirty="0">
                <a:solidFill>
                  <a:srgbClr val="363F49"/>
                </a:solidFill>
                <a:effectLst/>
                <a:latin typeface="Arial" panose="020B0604020202020204" pitchFamily="34" charset="0"/>
              </a:rPr>
              <a:t>(Page-Tickell, 2014, p. 89</a:t>
            </a:r>
            <a:r>
              <a:rPr lang="en-GB" sz="1200" b="1" dirty="0">
                <a:solidFill>
                  <a:srgbClr val="363F49"/>
                </a:solidFill>
                <a:latin typeface="Arial" panose="020B0604020202020204" pitchFamily="34" charset="0"/>
              </a:rPr>
              <a:t>).</a:t>
            </a:r>
          </a:p>
          <a:p>
            <a:r>
              <a:rPr lang="en-GB" sz="2800" b="1" i="0" dirty="0">
                <a:solidFill>
                  <a:srgbClr val="363F49"/>
                </a:solidFill>
                <a:effectLst/>
                <a:latin typeface="Arial" panose="020B0604020202020204" pitchFamily="34" charset="0"/>
              </a:rPr>
              <a:t> </a:t>
            </a:r>
            <a:r>
              <a:rPr lang="en-GB" sz="2800" b="0" i="0" dirty="0">
                <a:solidFill>
                  <a:srgbClr val="363F49"/>
                </a:solidFill>
                <a:effectLst/>
                <a:latin typeface="Arial" panose="020B0604020202020204" pitchFamily="34" charset="0"/>
              </a:rPr>
              <a:t>- One example could be a ‘group of similar learners… For example, graduates for the first couple of years of their career.’ Senior managers and executives, on the other hand, ‘frequently receive individual one to one learning, often through mentoring.’</a:t>
            </a:r>
          </a:p>
          <a:p>
            <a:pPr lvl="1"/>
            <a:endParaRPr lang="en-GB" sz="2400" b="0" i="0" dirty="0">
              <a:solidFill>
                <a:srgbClr val="363F49"/>
              </a:solidFill>
              <a:effectLst/>
              <a:latin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lang="en-GB" sz="1200" b="1" dirty="0">
              <a:solidFill>
                <a:srgbClr val="363F49"/>
              </a:solidFill>
              <a:latin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19</a:t>
            </a:fld>
            <a:endParaRPr lang="en-GB" altLang="en-US"/>
          </a:p>
        </p:txBody>
      </p:sp>
    </p:spTree>
    <p:extLst>
      <p:ext uri="{BB962C8B-B14F-4D97-AF65-F5344CB8AC3E}">
        <p14:creationId xmlns:p14="http://schemas.microsoft.com/office/powerpoint/2010/main" val="393886484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dirty="0">
                <a:solidFill>
                  <a:srgbClr val="363F49"/>
                </a:solidFill>
                <a:effectLst/>
                <a:latin typeface="Arial" panose="020B0604020202020204" pitchFamily="34" charset="0"/>
              </a:rPr>
              <a:t>Structured and unstructured learning </a:t>
            </a:r>
            <a:r>
              <a:rPr lang="en-GB" sz="1200" b="0" i="0" dirty="0">
                <a:solidFill>
                  <a:srgbClr val="363F49"/>
                </a:solidFill>
                <a:effectLst/>
                <a:latin typeface="Arial" panose="020B0604020202020204" pitchFamily="34" charset="0"/>
              </a:rPr>
              <a:t>- This could relate to learning towards a qualification where there is a defined structure of delivery or where an individual learns ‘at will in order to meet the needs they are experiencing’ in a more unstructured way.</a:t>
            </a:r>
          </a:p>
          <a:p>
            <a:r>
              <a:rPr lang="en-GB" sz="1200" b="1" i="0" dirty="0">
                <a:solidFill>
                  <a:srgbClr val="363F49"/>
                </a:solidFill>
                <a:effectLst/>
                <a:latin typeface="Arial" panose="020B0604020202020204" pitchFamily="34" charset="0"/>
              </a:rPr>
              <a:t>Learning as part of a programme and planned event </a:t>
            </a:r>
            <a:r>
              <a:rPr lang="en-GB" sz="1200" b="0" i="0" dirty="0">
                <a:solidFill>
                  <a:srgbClr val="363F49"/>
                </a:solidFill>
                <a:effectLst/>
                <a:latin typeface="Arial" panose="020B0604020202020204" pitchFamily="34" charset="0"/>
              </a:rPr>
              <a:t>- An example here is an induction course, either in the workplace or as part of a study programme where the employees/students complete a series of short courses to gain a broad understanding of the organisation’s products and services, or the contents, structure, rules and regulations of the study programme.</a:t>
            </a:r>
          </a:p>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20</a:t>
            </a:fld>
            <a:endParaRPr lang="en-GB" altLang="en-US"/>
          </a:p>
        </p:txBody>
      </p:sp>
    </p:spTree>
    <p:extLst>
      <p:ext uri="{BB962C8B-B14F-4D97-AF65-F5344CB8AC3E}">
        <p14:creationId xmlns:p14="http://schemas.microsoft.com/office/powerpoint/2010/main" val="333280532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l">
              <a:buNone/>
            </a:pPr>
            <a:r>
              <a:rPr lang="en-GB" sz="1200" b="1" i="0" dirty="0">
                <a:solidFill>
                  <a:srgbClr val="363F49"/>
                </a:solidFill>
                <a:effectLst/>
                <a:latin typeface="OpenSansBold"/>
              </a:rPr>
              <a:t>The Stages of Planning</a:t>
            </a:r>
          </a:p>
          <a:p>
            <a:pPr marL="0" indent="0" algn="l">
              <a:buNone/>
            </a:pPr>
            <a:r>
              <a:rPr lang="en-GB" sz="1200" b="0" i="0" dirty="0">
                <a:solidFill>
                  <a:srgbClr val="363F49"/>
                </a:solidFill>
                <a:effectLst/>
                <a:latin typeface="Arial" panose="020B0604020202020204" pitchFamily="34" charset="0"/>
              </a:rPr>
              <a:t>Creating your own Personal Development Plan (PDP) involves three stages, each answering a simple question:</a:t>
            </a:r>
          </a:p>
          <a:p>
            <a:pPr marL="0" indent="0" algn="l">
              <a:buNone/>
            </a:pPr>
            <a:r>
              <a:rPr lang="en-GB" sz="1200" b="1" i="0" dirty="0">
                <a:solidFill>
                  <a:srgbClr val="363F49"/>
                </a:solidFill>
                <a:effectLst/>
                <a:latin typeface="Arial" panose="020B0604020202020204" pitchFamily="34" charset="0"/>
              </a:rPr>
              <a:t>1. Where am I now?</a:t>
            </a:r>
          </a:p>
          <a:p>
            <a:pPr algn="l">
              <a:buFont typeface="Wingdings" panose="05000000000000000000" pitchFamily="2" charset="2"/>
              <a:buChar char="Ø"/>
            </a:pPr>
            <a:r>
              <a:rPr lang="en-GB" sz="1200" b="0" i="0" dirty="0">
                <a:solidFill>
                  <a:srgbClr val="363F49"/>
                </a:solidFill>
                <a:effectLst/>
                <a:latin typeface="Arial" panose="020B0604020202020204" pitchFamily="34" charset="0"/>
              </a:rPr>
              <a:t>The first stage involves assessing and recording your skills, abilities, preferences, experience, qualifications and so on.</a:t>
            </a:r>
          </a:p>
          <a:p>
            <a:pPr algn="l">
              <a:buFont typeface="Wingdings" panose="05000000000000000000" pitchFamily="2" charset="2"/>
              <a:buChar char="Ø"/>
            </a:pPr>
            <a:r>
              <a:rPr lang="en-GB" sz="1200" b="0" i="0" dirty="0">
                <a:solidFill>
                  <a:srgbClr val="363F49"/>
                </a:solidFill>
                <a:effectLst/>
                <a:latin typeface="Arial" panose="020B0604020202020204" pitchFamily="34" charset="0"/>
              </a:rPr>
              <a:t>What are your personal strengths and weaknesses?</a:t>
            </a:r>
          </a:p>
          <a:p>
            <a:pPr algn="l">
              <a:buFont typeface="Wingdings" panose="05000000000000000000" pitchFamily="2" charset="2"/>
              <a:buChar char="Ø"/>
            </a:pPr>
            <a:r>
              <a:rPr lang="en-GB" sz="1200" b="0" i="0" dirty="0">
                <a:solidFill>
                  <a:srgbClr val="363F49"/>
                </a:solidFill>
                <a:effectLst/>
                <a:latin typeface="Arial" panose="020B0604020202020204" pitchFamily="34" charset="0"/>
              </a:rPr>
              <a:t>Which are the areas which you want to develop?</a:t>
            </a:r>
          </a:p>
          <a:p>
            <a:pPr algn="l">
              <a:buFont typeface="Wingdings" panose="05000000000000000000" pitchFamily="2" charset="2"/>
              <a:buChar char="Ø"/>
            </a:pPr>
            <a:r>
              <a:rPr lang="en-GB" sz="1200" b="0" i="0" dirty="0">
                <a:solidFill>
                  <a:srgbClr val="363F49"/>
                </a:solidFill>
                <a:effectLst/>
                <a:latin typeface="Arial" panose="020B0604020202020204" pitchFamily="34" charset="0"/>
              </a:rPr>
              <a:t>What opportunities are open to you?</a:t>
            </a:r>
            <a:endParaRPr lang="en-GB" sz="3600" dirty="0"/>
          </a:p>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23</a:t>
            </a:fld>
            <a:endParaRPr lang="en-GB" altLang="en-US"/>
          </a:p>
        </p:txBody>
      </p:sp>
    </p:spTree>
    <p:extLst>
      <p:ext uri="{BB962C8B-B14F-4D97-AF65-F5344CB8AC3E}">
        <p14:creationId xmlns:p14="http://schemas.microsoft.com/office/powerpoint/2010/main" val="41911678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Wingdings" panose="05000000000000000000" pitchFamily="2" charset="2"/>
              <a:buChar char="Ø"/>
            </a:pPr>
            <a:endParaRPr lang="en-GB" sz="1200" b="0" i="0" dirty="0">
              <a:solidFill>
                <a:srgbClr val="363F49"/>
              </a:solidFill>
              <a:effectLst/>
              <a:latin typeface="Arial" panose="020B0604020202020204" pitchFamily="34" charset="0"/>
            </a:endParaRPr>
          </a:p>
          <a:p>
            <a:pPr algn="l">
              <a:buFont typeface="Wingdings" panose="05000000000000000000" pitchFamily="2" charset="2"/>
              <a:buChar char="Ø"/>
            </a:pPr>
            <a:r>
              <a:rPr lang="en-GB" sz="1200" b="0" i="0" dirty="0">
                <a:solidFill>
                  <a:srgbClr val="363F49"/>
                </a:solidFill>
                <a:effectLst/>
                <a:latin typeface="Arial" panose="020B0604020202020204" pitchFamily="34" charset="0"/>
              </a:rPr>
              <a:t>We will now look at some of the tools and techniques</a:t>
            </a:r>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24</a:t>
            </a:fld>
            <a:endParaRPr lang="en-GB" altLang="en-US"/>
          </a:p>
        </p:txBody>
      </p:sp>
    </p:spTree>
    <p:extLst>
      <p:ext uri="{BB962C8B-B14F-4D97-AF65-F5344CB8AC3E}">
        <p14:creationId xmlns:p14="http://schemas.microsoft.com/office/powerpoint/2010/main" val="192094647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sz="1200" b="0" i="0" dirty="0">
                <a:solidFill>
                  <a:srgbClr val="363F49"/>
                </a:solidFill>
                <a:effectLst/>
                <a:latin typeface="Arial" panose="020B0604020202020204" pitchFamily="34" charset="0"/>
              </a:rPr>
              <a:t>Writing down your reflections</a:t>
            </a:r>
            <a:r>
              <a:rPr lang="en-GB" sz="1200" dirty="0">
                <a:solidFill>
                  <a:srgbClr val="363F49"/>
                </a:solidFill>
                <a:latin typeface="Arial" panose="020B0604020202020204" pitchFamily="34" charset="0"/>
              </a:rPr>
              <a:t>:</a:t>
            </a:r>
            <a:r>
              <a:rPr lang="en-GB" sz="1200" b="0" i="0" dirty="0">
                <a:solidFill>
                  <a:srgbClr val="363F49"/>
                </a:solidFill>
                <a:effectLst/>
                <a:latin typeface="Arial" panose="020B0604020202020204" pitchFamily="34" charset="0"/>
              </a:rPr>
              <a:t> to analyse, clarify and evaluate your thoughts; also makes it easier to review a group of thoughts and identify any underlying threads and issues.</a:t>
            </a:r>
            <a:endParaRPr lang="en-GB" sz="3600" dirty="0"/>
          </a:p>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25</a:t>
            </a:fld>
            <a:endParaRPr lang="en-GB" altLang="en-US"/>
          </a:p>
        </p:txBody>
      </p:sp>
    </p:spTree>
    <p:extLst>
      <p:ext uri="{BB962C8B-B14F-4D97-AF65-F5344CB8AC3E}">
        <p14:creationId xmlns:p14="http://schemas.microsoft.com/office/powerpoint/2010/main" val="84812268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sz="1200" b="0" i="0" dirty="0" err="1">
                <a:solidFill>
                  <a:srgbClr val="363F49"/>
                </a:solidFill>
                <a:effectLst/>
                <a:latin typeface="Arial" panose="020B0604020202020204" pitchFamily="34" charset="0"/>
              </a:rPr>
              <a:t>e.g.L</a:t>
            </a:r>
            <a:r>
              <a:rPr lang="en-GB" sz="1200" b="0" i="0" dirty="0">
                <a:solidFill>
                  <a:srgbClr val="363F49"/>
                </a:solidFill>
                <a:effectLst/>
                <a:latin typeface="Arial" panose="020B0604020202020204" pitchFamily="34" charset="0"/>
              </a:rPr>
              <a:t> . Deciding to become a world-class sportsperson while also managing a multinational company is likely to act against any desire you have for a relaxing family life.</a:t>
            </a:r>
          </a:p>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27</a:t>
            </a:fld>
            <a:endParaRPr lang="en-GB" altLang="en-US"/>
          </a:p>
        </p:txBody>
      </p:sp>
    </p:spTree>
    <p:extLst>
      <p:ext uri="{BB962C8B-B14F-4D97-AF65-F5344CB8AC3E}">
        <p14:creationId xmlns:p14="http://schemas.microsoft.com/office/powerpoint/2010/main" val="386983437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95350" y="730250"/>
            <a:ext cx="48783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29</a:t>
            </a:fld>
            <a:endParaRPr kumimoji="0" lang="en-GB" altLang="en-US" dirty="0"/>
          </a:p>
        </p:txBody>
      </p:sp>
    </p:spTree>
    <p:extLst>
      <p:ext uri="{BB962C8B-B14F-4D97-AF65-F5344CB8AC3E}">
        <p14:creationId xmlns:p14="http://schemas.microsoft.com/office/powerpoint/2010/main" val="300275458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24/11/2023</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24/11/2023</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24/11/2023</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24/11/2023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24/11/2023</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24/11/2023</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24/11/2023</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24/11/2023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24/11/2023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24/11/2023</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24/11/2023</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24/11/2023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5.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1657350" y="1160748"/>
            <a:ext cx="5829300" cy="1134666"/>
          </a:xfrm>
        </p:spPr>
        <p:txBody>
          <a:bodyPr/>
          <a:lstStyle/>
          <a:p>
            <a:pPr eaLnBrk="1" hangingPunct="1"/>
            <a:r>
              <a:rPr lang="en-GB" altLang="en-US" b="1" dirty="0"/>
              <a:t>LCLM5002</a:t>
            </a:r>
            <a:endParaRPr lang="en-GB" altLang="en-US" dirty="0"/>
          </a:p>
        </p:txBody>
      </p:sp>
      <p:sp>
        <p:nvSpPr>
          <p:cNvPr id="5" name="Subtitle 4">
            <a:extLst>
              <a:ext uri="{FF2B5EF4-FFF2-40B4-BE49-F238E27FC236}">
                <a16:creationId xmlns:a16="http://schemas.microsoft.com/office/drawing/2014/main" id="{E8FBFAA6-7D53-4F46-B4FA-B6E25AA48337}"/>
              </a:ext>
            </a:extLst>
          </p:cNvPr>
          <p:cNvSpPr txBox="1">
            <a:spLocks/>
          </p:cNvSpPr>
          <p:nvPr/>
        </p:nvSpPr>
        <p:spPr bwMode="auto">
          <a:xfrm>
            <a:off x="521550" y="4077072"/>
            <a:ext cx="8100900" cy="1242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altLang="en-US" sz="2400" b="1" dirty="0">
                <a:solidFill>
                  <a:srgbClr val="FFFF00"/>
                </a:solidFill>
              </a:rPr>
              <a:t>Week 7 Lesson 6 </a:t>
            </a:r>
          </a:p>
          <a:p>
            <a:pPr eaLnBrk="1" hangingPunct="1"/>
            <a:r>
              <a:rPr lang="en-GB" altLang="en-US" sz="2400" b="1" dirty="0">
                <a:solidFill>
                  <a:schemeClr val="bg2"/>
                </a:solidFill>
              </a:rPr>
              <a:t>Career Development and Understanding personal skills </a:t>
            </a:r>
          </a:p>
          <a:p>
            <a:pPr eaLnBrk="1" hangingPunct="1"/>
            <a:r>
              <a:rPr lang="en-GB" altLang="en-US" sz="1600" b="1" dirty="0">
                <a:solidFill>
                  <a:schemeClr val="bg2"/>
                </a:solidFill>
              </a:rPr>
              <a:t>Compiled by Dr Hoang Dang Nguyen and </a:t>
            </a:r>
            <a:r>
              <a:rPr lang="en-GB" altLang="en-US" sz="1600" b="1">
                <a:solidFill>
                  <a:schemeClr val="bg2"/>
                </a:solidFill>
              </a:rPr>
              <a:t>Nishi Ramsurrun </a:t>
            </a:r>
            <a:endParaRPr lang="en-GB" altLang="en-US" sz="1600" b="1" dirty="0">
              <a:solidFill>
                <a:schemeClr val="bg2"/>
              </a:solidFill>
            </a:endParaRPr>
          </a:p>
          <a:p>
            <a:pPr eaLnBrk="1" hangingPunct="1"/>
            <a:endParaRPr lang="en-GB" altLang="en-US" sz="2400" b="1" dirty="0">
              <a:solidFill>
                <a:schemeClr val="tx1"/>
              </a:solidFill>
            </a:endParaRPr>
          </a:p>
        </p:txBody>
      </p:sp>
      <p:sp>
        <p:nvSpPr>
          <p:cNvPr id="7" name="Subtitle 4">
            <a:extLst>
              <a:ext uri="{FF2B5EF4-FFF2-40B4-BE49-F238E27FC236}">
                <a16:creationId xmlns:a16="http://schemas.microsoft.com/office/drawing/2014/main" id="{673C1525-F3A6-4A8D-B8F9-227D18C2359A}"/>
              </a:ext>
            </a:extLst>
          </p:cNvPr>
          <p:cNvSpPr txBox="1">
            <a:spLocks/>
          </p:cNvSpPr>
          <p:nvPr/>
        </p:nvSpPr>
        <p:spPr bwMode="auto">
          <a:xfrm>
            <a:off x="251520" y="2621067"/>
            <a:ext cx="8208912" cy="10801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sz="30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Developing and Managing Individuals and Teams </a:t>
            </a:r>
            <a:endParaRPr lang="en-GB" altLang="en-US" sz="27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endParaRPr>
          </a:p>
        </p:txBody>
      </p:sp>
    </p:spTree>
    <p:extLst>
      <p:ext uri="{BB962C8B-B14F-4D97-AF65-F5344CB8AC3E}">
        <p14:creationId xmlns:p14="http://schemas.microsoft.com/office/powerpoint/2010/main" val="237010043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CB6D42-59FA-6053-CD7A-456D79EB832F}"/>
              </a:ext>
            </a:extLst>
          </p:cNvPr>
          <p:cNvSpPr>
            <a:spLocks noGrp="1"/>
          </p:cNvSpPr>
          <p:nvPr>
            <p:ph type="title"/>
          </p:nvPr>
        </p:nvSpPr>
        <p:spPr>
          <a:xfrm>
            <a:off x="457201" y="1062037"/>
            <a:ext cx="3008313" cy="871538"/>
          </a:xfrm>
        </p:spPr>
        <p:txBody>
          <a:bodyPr wrap="square" anchor="b">
            <a:normAutofit/>
          </a:bodyPr>
          <a:lstStyle/>
          <a:p>
            <a:r>
              <a:rPr lang="en-GB" dirty="0"/>
              <a:t>Class Management </a:t>
            </a:r>
          </a:p>
        </p:txBody>
      </p:sp>
      <p:pic>
        <p:nvPicPr>
          <p:cNvPr id="4" name="Picture 3">
            <a:extLst>
              <a:ext uri="{FF2B5EF4-FFF2-40B4-BE49-F238E27FC236}">
                <a16:creationId xmlns:a16="http://schemas.microsoft.com/office/drawing/2014/main" id="{9924DD39-B083-9520-4381-FDF667A5F6AD}"/>
              </a:ext>
            </a:extLst>
          </p:cNvPr>
          <p:cNvPicPr>
            <a:picLocks noChangeAspect="1"/>
          </p:cNvPicPr>
          <p:nvPr/>
        </p:nvPicPr>
        <p:blipFill>
          <a:blip r:embed="rId2"/>
          <a:stretch>
            <a:fillRect/>
          </a:stretch>
        </p:blipFill>
        <p:spPr>
          <a:xfrm>
            <a:off x="4528882" y="1933574"/>
            <a:ext cx="4157917" cy="2771945"/>
          </a:xfrm>
          <a:prstGeom prst="rect">
            <a:avLst/>
          </a:prstGeom>
          <a:noFill/>
        </p:spPr>
      </p:pic>
      <p:sp>
        <p:nvSpPr>
          <p:cNvPr id="3" name="Content Placeholder 2">
            <a:extLst>
              <a:ext uri="{FF2B5EF4-FFF2-40B4-BE49-F238E27FC236}">
                <a16:creationId xmlns:a16="http://schemas.microsoft.com/office/drawing/2014/main" id="{8A611D49-8BA0-A501-DE57-91F93F5AEC4E}"/>
              </a:ext>
            </a:extLst>
          </p:cNvPr>
          <p:cNvSpPr>
            <a:spLocks noGrp="1"/>
          </p:cNvSpPr>
          <p:nvPr>
            <p:ph type="body" sz="half" idx="2"/>
          </p:nvPr>
        </p:nvSpPr>
        <p:spPr>
          <a:xfrm>
            <a:off x="305526" y="1955812"/>
            <a:ext cx="4482498" cy="3407833"/>
          </a:xfrm>
        </p:spPr>
        <p:txBody>
          <a:bodyPr wrap="square" anchor="t">
            <a:normAutofit/>
          </a:bodyPr>
          <a:lstStyle/>
          <a:p>
            <a:pPr marL="214313" indent="-214313">
              <a:buFont typeface="Wingdings" panose="05000000000000000000" pitchFamily="2" charset="2"/>
              <a:buChar char="Ø"/>
            </a:pPr>
            <a:r>
              <a:rPr lang="en-GB" sz="2000" dirty="0"/>
              <a:t>Please arrive to your class on time </a:t>
            </a:r>
          </a:p>
          <a:p>
            <a:pPr marL="214313" indent="-214313">
              <a:buFont typeface="Wingdings" panose="05000000000000000000" pitchFamily="2" charset="2"/>
              <a:buChar char="Ø"/>
            </a:pPr>
            <a:r>
              <a:rPr lang="en-GB" sz="2000" dirty="0"/>
              <a:t>Do not get distracted with your phone</a:t>
            </a:r>
          </a:p>
          <a:p>
            <a:pPr marL="214313" indent="-214313">
              <a:buFont typeface="Wingdings" panose="05000000000000000000" pitchFamily="2" charset="2"/>
              <a:buChar char="Ø"/>
            </a:pPr>
            <a:r>
              <a:rPr lang="en-US" sz="2000" b="0" i="0" dirty="0">
                <a:effectLst/>
              </a:rPr>
              <a:t>Respect and listen to your classmates</a:t>
            </a:r>
          </a:p>
          <a:p>
            <a:pPr marL="214313" indent="-214313">
              <a:buFont typeface="Wingdings" panose="05000000000000000000" pitchFamily="2" charset="2"/>
              <a:buChar char="Ø"/>
            </a:pPr>
            <a:r>
              <a:rPr lang="en-GB" sz="2000" b="0" i="0" dirty="0">
                <a:effectLst/>
              </a:rPr>
              <a:t>Ask questions</a:t>
            </a:r>
          </a:p>
          <a:p>
            <a:pPr marL="214313" indent="-214313">
              <a:buFont typeface="Wingdings" panose="05000000000000000000" pitchFamily="2" charset="2"/>
              <a:buChar char="Ø"/>
            </a:pPr>
            <a:r>
              <a:rPr lang="en-US" sz="2000" b="0" i="0" dirty="0">
                <a:effectLst/>
              </a:rPr>
              <a:t>Raise your hand to speak</a:t>
            </a:r>
          </a:p>
          <a:p>
            <a:pPr marL="214313" indent="-214313">
              <a:buFont typeface="Wingdings" panose="05000000000000000000" pitchFamily="2" charset="2"/>
              <a:buChar char="Ø"/>
            </a:pPr>
            <a:r>
              <a:rPr lang="en-GB" sz="2000" b="0" i="0" dirty="0">
                <a:effectLst/>
              </a:rPr>
              <a:t>Contribute to discussions</a:t>
            </a:r>
            <a:endParaRPr lang="en-US" sz="2000" b="0" i="0" dirty="0">
              <a:effectLst/>
            </a:endParaRPr>
          </a:p>
          <a:p>
            <a:pPr marL="214313" indent="-214313">
              <a:buFont typeface="Wingdings" panose="05000000000000000000" pitchFamily="2" charset="2"/>
              <a:buChar char="Ø"/>
            </a:pPr>
            <a:r>
              <a:rPr lang="en-GB" sz="2000" b="0" i="0" dirty="0">
                <a:effectLst/>
              </a:rPr>
              <a:t>Always do your best</a:t>
            </a:r>
          </a:p>
        </p:txBody>
      </p:sp>
    </p:spTree>
    <p:extLst>
      <p:ext uri="{BB962C8B-B14F-4D97-AF65-F5344CB8AC3E}">
        <p14:creationId xmlns:p14="http://schemas.microsoft.com/office/powerpoint/2010/main" val="31928640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02B5FD-805E-A35C-5EEC-7314F8F0781D}"/>
              </a:ext>
            </a:extLst>
          </p:cNvPr>
          <p:cNvSpPr>
            <a:spLocks noGrp="1"/>
          </p:cNvSpPr>
          <p:nvPr>
            <p:ph type="title"/>
          </p:nvPr>
        </p:nvSpPr>
        <p:spPr>
          <a:xfrm>
            <a:off x="457200" y="1063229"/>
            <a:ext cx="8229600" cy="857250"/>
          </a:xfrm>
        </p:spPr>
        <p:txBody>
          <a:bodyPr wrap="square" anchor="ctr">
            <a:normAutofit/>
          </a:bodyPr>
          <a:lstStyle/>
          <a:p>
            <a:r>
              <a:rPr lang="en-GB" dirty="0"/>
              <a:t>Aim of the Unit </a:t>
            </a:r>
          </a:p>
        </p:txBody>
      </p:sp>
      <p:sp>
        <p:nvSpPr>
          <p:cNvPr id="3" name="Content Placeholder 2">
            <a:extLst>
              <a:ext uri="{FF2B5EF4-FFF2-40B4-BE49-F238E27FC236}">
                <a16:creationId xmlns:a16="http://schemas.microsoft.com/office/drawing/2014/main" id="{1A47F343-8B5D-3DE6-A3A7-D729D332B71A}"/>
              </a:ext>
            </a:extLst>
          </p:cNvPr>
          <p:cNvSpPr>
            <a:spLocks noGrp="1"/>
          </p:cNvSpPr>
          <p:nvPr>
            <p:ph idx="1"/>
          </p:nvPr>
        </p:nvSpPr>
        <p:spPr>
          <a:xfrm>
            <a:off x="457200" y="2057401"/>
            <a:ext cx="8229600" cy="2937774"/>
          </a:xfrm>
        </p:spPr>
        <p:txBody>
          <a:bodyPr wrap="square" anchor="t">
            <a:normAutofit/>
          </a:bodyPr>
          <a:lstStyle/>
          <a:p>
            <a:pPr marL="0" indent="0">
              <a:lnSpc>
                <a:spcPct val="200000"/>
              </a:lnSpc>
              <a:spcAft>
                <a:spcPts val="600"/>
              </a:spcAft>
              <a:buSzPts val="1000"/>
              <a:buNone/>
              <a:tabLst>
                <a:tab pos="342900" algn="l"/>
              </a:tabLst>
            </a:pPr>
            <a:r>
              <a:rPr lang="en-GB" sz="2400" b="1" kern="0" dirty="0">
                <a:solidFill>
                  <a:srgbClr val="000000"/>
                </a:solidFill>
                <a:latin typeface="Arial" panose="020B0604020202020204" pitchFamily="34" charset="0"/>
                <a:ea typeface="Times New Roman" panose="02020603050405020304" pitchFamily="18" charset="0"/>
                <a:cs typeface="Arial" panose="020B0604020202020204" pitchFamily="34" charset="0"/>
              </a:rPr>
              <a:t>To support students' knowledge and competence of developing, managing and leading individuals and teams to achieve success  </a:t>
            </a:r>
            <a:endParaRPr lang="en-GB" sz="2400" b="1" kern="100" dirty="0">
              <a:latin typeface="Arial" panose="020B0604020202020204" pitchFamily="34" charset="0"/>
              <a:ea typeface="Calibri" panose="020F0502020204030204" pitchFamily="34" charset="0"/>
              <a:cs typeface="Arial" panose="020B0604020202020204" pitchFamily="34" charset="0"/>
            </a:endParaRPr>
          </a:p>
          <a:p>
            <a:pPr marL="0" indent="0">
              <a:lnSpc>
                <a:spcPct val="107000"/>
              </a:lnSpc>
              <a:spcAft>
                <a:spcPts val="600"/>
              </a:spcAft>
              <a:buNone/>
            </a:pPr>
            <a:endParaRPr lang="en-GB" sz="2000" kern="100" dirty="0">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7636703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887E67-DDA1-2858-5351-87DE6C68452F}"/>
              </a:ext>
            </a:extLst>
          </p:cNvPr>
          <p:cNvSpPr>
            <a:spLocks noGrp="1"/>
          </p:cNvSpPr>
          <p:nvPr>
            <p:ph type="title"/>
          </p:nvPr>
        </p:nvSpPr>
        <p:spPr/>
        <p:txBody>
          <a:bodyPr/>
          <a:lstStyle/>
          <a:p>
            <a:r>
              <a:rPr lang="en-GB" dirty="0"/>
              <a:t>Learning outcome </a:t>
            </a:r>
          </a:p>
        </p:txBody>
      </p:sp>
      <p:sp>
        <p:nvSpPr>
          <p:cNvPr id="3" name="Content Placeholder 2">
            <a:extLst>
              <a:ext uri="{FF2B5EF4-FFF2-40B4-BE49-F238E27FC236}">
                <a16:creationId xmlns:a16="http://schemas.microsoft.com/office/drawing/2014/main" id="{E5E5FDC8-6B76-3DEC-3196-504ACE8C349D}"/>
              </a:ext>
            </a:extLst>
          </p:cNvPr>
          <p:cNvSpPr>
            <a:spLocks noGrp="1"/>
          </p:cNvSpPr>
          <p:nvPr>
            <p:ph idx="1"/>
          </p:nvPr>
        </p:nvSpPr>
        <p:spPr/>
        <p:txBody>
          <a:bodyPr/>
          <a:lstStyle/>
          <a:p>
            <a:pPr marL="0" indent="0">
              <a:lnSpc>
                <a:spcPct val="107000"/>
              </a:lnSpc>
              <a:spcAft>
                <a:spcPts val="600"/>
              </a:spcAft>
              <a:buSzPts val="1000"/>
              <a:buNone/>
              <a:tabLst>
                <a:tab pos="342900" algn="l"/>
              </a:tabLst>
            </a:pPr>
            <a:r>
              <a:rPr lang="en-GB" sz="2000" kern="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Upon the successful completion of this module, you should be able to: </a:t>
            </a:r>
          </a:p>
          <a:p>
            <a:pPr>
              <a:lnSpc>
                <a:spcPct val="150000"/>
              </a:lnSpc>
              <a:spcAft>
                <a:spcPts val="600"/>
              </a:spcAft>
              <a:buSzPts val="1000"/>
              <a:buFont typeface="Wingdings" panose="05000000000000000000" pitchFamily="2" charset="2"/>
              <a:buChar char="ü"/>
              <a:tabLst>
                <a:tab pos="342900" algn="l"/>
              </a:tabLst>
            </a:pPr>
            <a:r>
              <a:rPr lang="en-GB" sz="2000" kern="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Demonstrate how to develop individuals and teams by following human resources planning processes; </a:t>
            </a:r>
            <a:endParaRPr lang="en-GB" sz="2000" kern="100" dirty="0">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600"/>
              </a:spcAft>
              <a:buSzPts val="1000"/>
              <a:buFont typeface="Wingdings" panose="05000000000000000000" pitchFamily="2" charset="2"/>
              <a:buChar char="ü"/>
              <a:tabLst>
                <a:tab pos="342900" algn="l"/>
              </a:tabLst>
            </a:pPr>
            <a:r>
              <a:rPr lang="en-GB" sz="2000" kern="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Examine methods of managing employee performance; </a:t>
            </a:r>
            <a:endParaRPr lang="en-GB" sz="2000" kern="100" dirty="0">
              <a:latin typeface="Calibri" panose="020F0502020204030204" pitchFamily="34" charset="0"/>
              <a:ea typeface="Calibri" panose="020F0502020204030204" pitchFamily="34" charset="0"/>
              <a:cs typeface="Times New Roman" panose="02020603050405020304" pitchFamily="18" charset="0"/>
            </a:endParaRPr>
          </a:p>
          <a:p>
            <a:pPr>
              <a:lnSpc>
                <a:spcPct val="150000"/>
              </a:lnSpc>
              <a:buFont typeface="Wingdings" panose="05000000000000000000" pitchFamily="2" charset="2"/>
              <a:buChar char="ü"/>
            </a:pPr>
            <a:r>
              <a:rPr lang="en-GB" sz="2000" kern="0" dirty="0">
                <a:solidFill>
                  <a:srgbClr val="000000"/>
                </a:solidFill>
                <a:latin typeface="Arial" panose="020B0604020202020204" pitchFamily="34" charset="0"/>
                <a:ea typeface="Times New Roman" panose="02020603050405020304" pitchFamily="18" charset="0"/>
              </a:rPr>
              <a:t>Review and suggest personnel development mechanisms that may help in achieving sustainable business performance</a:t>
            </a:r>
            <a:endParaRPr lang="en-GB" sz="4800" dirty="0"/>
          </a:p>
        </p:txBody>
      </p:sp>
    </p:spTree>
    <p:extLst>
      <p:ext uri="{BB962C8B-B14F-4D97-AF65-F5344CB8AC3E}">
        <p14:creationId xmlns:p14="http://schemas.microsoft.com/office/powerpoint/2010/main" val="35237407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D899C2-6A12-E9EB-4171-C51F10D6D646}"/>
              </a:ext>
            </a:extLst>
          </p:cNvPr>
          <p:cNvSpPr>
            <a:spLocks noGrp="1"/>
          </p:cNvSpPr>
          <p:nvPr>
            <p:ph type="title"/>
          </p:nvPr>
        </p:nvSpPr>
        <p:spPr>
          <a:xfrm>
            <a:off x="457200" y="274638"/>
            <a:ext cx="8229600" cy="1143000"/>
          </a:xfrm>
        </p:spPr>
        <p:txBody>
          <a:bodyPr wrap="square" anchor="ctr">
            <a:normAutofit/>
          </a:bodyPr>
          <a:lstStyle/>
          <a:p>
            <a:r>
              <a:rPr lang="en-GB" dirty="0"/>
              <a:t>Session 1 </a:t>
            </a:r>
          </a:p>
        </p:txBody>
      </p:sp>
      <p:sp>
        <p:nvSpPr>
          <p:cNvPr id="3" name="Content Placeholder 2">
            <a:extLst>
              <a:ext uri="{FF2B5EF4-FFF2-40B4-BE49-F238E27FC236}">
                <a16:creationId xmlns:a16="http://schemas.microsoft.com/office/drawing/2014/main" id="{55CFFEEE-C0A5-A0D2-EDA7-96E05C39DE4C}"/>
              </a:ext>
            </a:extLst>
          </p:cNvPr>
          <p:cNvSpPr>
            <a:spLocks noGrp="1"/>
          </p:cNvSpPr>
          <p:nvPr>
            <p:ph sz="half" idx="1"/>
          </p:nvPr>
        </p:nvSpPr>
        <p:spPr>
          <a:xfrm>
            <a:off x="457200" y="1600201"/>
            <a:ext cx="4038600" cy="3989040"/>
          </a:xfrm>
        </p:spPr>
        <p:txBody>
          <a:bodyPr wrap="square" anchor="t">
            <a:normAutofit/>
          </a:bodyPr>
          <a:lstStyle/>
          <a:p>
            <a:pPr>
              <a:buFontTx/>
              <a:buChar char="-"/>
            </a:pPr>
            <a:r>
              <a:rPr lang="en-GB" dirty="0"/>
              <a:t>Career</a:t>
            </a:r>
          </a:p>
          <a:p>
            <a:pPr>
              <a:buFontTx/>
              <a:buChar char="-"/>
            </a:pPr>
            <a:r>
              <a:rPr lang="en-GB" dirty="0"/>
              <a:t>Career development </a:t>
            </a:r>
          </a:p>
          <a:p>
            <a:pPr>
              <a:buFontTx/>
              <a:buChar char="-"/>
            </a:pPr>
            <a:r>
              <a:rPr lang="en-GB" dirty="0"/>
              <a:t>Understanding he learning cycle </a:t>
            </a:r>
          </a:p>
          <a:p>
            <a:pPr>
              <a:buFontTx/>
              <a:buChar char="-"/>
            </a:pPr>
            <a:r>
              <a:rPr lang="en-GB" dirty="0"/>
              <a:t>Career development  </a:t>
            </a:r>
          </a:p>
          <a:p>
            <a:pPr>
              <a:buFontTx/>
              <a:buChar char="-"/>
            </a:pPr>
            <a:endParaRPr lang="en-GB" dirty="0"/>
          </a:p>
        </p:txBody>
      </p:sp>
      <p:pic>
        <p:nvPicPr>
          <p:cNvPr id="6" name="Content Placeholder 5">
            <a:extLst>
              <a:ext uri="{FF2B5EF4-FFF2-40B4-BE49-F238E27FC236}">
                <a16:creationId xmlns:a16="http://schemas.microsoft.com/office/drawing/2014/main" id="{8F785A33-F063-AFF7-77DC-0A6BEBB47688}"/>
              </a:ext>
            </a:extLst>
          </p:cNvPr>
          <p:cNvPicPr>
            <a:picLocks noGrp="1" noChangeAspect="1"/>
          </p:cNvPicPr>
          <p:nvPr>
            <p:ph sz="half" idx="2"/>
          </p:nvPr>
        </p:nvPicPr>
        <p:blipFill>
          <a:blip r:embed="rId2"/>
          <a:stretch>
            <a:fillRect/>
          </a:stretch>
        </p:blipFill>
        <p:spPr>
          <a:xfrm>
            <a:off x="4648200" y="2601623"/>
            <a:ext cx="4038600" cy="1986196"/>
          </a:xfrm>
          <a:prstGeom prst="rect">
            <a:avLst/>
          </a:prstGeom>
          <a:noFill/>
        </p:spPr>
      </p:pic>
      <p:sp>
        <p:nvSpPr>
          <p:cNvPr id="4" name="Date Placeholder 3">
            <a:extLst>
              <a:ext uri="{FF2B5EF4-FFF2-40B4-BE49-F238E27FC236}">
                <a16:creationId xmlns:a16="http://schemas.microsoft.com/office/drawing/2014/main" id="{E6839F53-11B7-A0CE-3824-901406975752}"/>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24/11/2023</a:t>
            </a:fld>
            <a:endParaRPr lang="en-GB" altLang="en-US" sz="900"/>
          </a:p>
        </p:txBody>
      </p:sp>
      <p:sp>
        <p:nvSpPr>
          <p:cNvPr id="5" name="Slide Number Placeholder 4">
            <a:extLst>
              <a:ext uri="{FF2B5EF4-FFF2-40B4-BE49-F238E27FC236}">
                <a16:creationId xmlns:a16="http://schemas.microsoft.com/office/drawing/2014/main" id="{99734A14-2460-42B6-11AC-9C9368F0843C}"/>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5</a:t>
            </a:fld>
            <a:endParaRPr lang="en-GB" altLang="en-US"/>
          </a:p>
        </p:txBody>
      </p:sp>
    </p:spTree>
    <p:extLst>
      <p:ext uri="{BB962C8B-B14F-4D97-AF65-F5344CB8AC3E}">
        <p14:creationId xmlns:p14="http://schemas.microsoft.com/office/powerpoint/2010/main" val="848506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971944-5395-E4C7-4121-2A7B3398B7F7}"/>
              </a:ext>
            </a:extLst>
          </p:cNvPr>
          <p:cNvSpPr>
            <a:spLocks noGrp="1"/>
          </p:cNvSpPr>
          <p:nvPr>
            <p:ph type="title"/>
          </p:nvPr>
        </p:nvSpPr>
        <p:spPr/>
        <p:txBody>
          <a:bodyPr/>
          <a:lstStyle/>
          <a:p>
            <a:r>
              <a:rPr lang="en-GB" dirty="0"/>
              <a:t>Reflection on presentation</a:t>
            </a:r>
          </a:p>
        </p:txBody>
      </p:sp>
      <p:sp>
        <p:nvSpPr>
          <p:cNvPr id="3" name="Content Placeholder 2">
            <a:extLst>
              <a:ext uri="{FF2B5EF4-FFF2-40B4-BE49-F238E27FC236}">
                <a16:creationId xmlns:a16="http://schemas.microsoft.com/office/drawing/2014/main" id="{57584794-2ABA-63C9-E28C-CA4E490CF1BC}"/>
              </a:ext>
            </a:extLst>
          </p:cNvPr>
          <p:cNvSpPr>
            <a:spLocks noGrp="1"/>
          </p:cNvSpPr>
          <p:nvPr>
            <p:ph idx="1"/>
          </p:nvPr>
        </p:nvSpPr>
        <p:spPr/>
        <p:txBody>
          <a:bodyPr/>
          <a:lstStyle/>
          <a:p>
            <a:r>
              <a:rPr lang="en-GB" sz="2400" dirty="0"/>
              <a:t>How can you conclude about your presentation skills?</a:t>
            </a:r>
          </a:p>
          <a:p>
            <a:r>
              <a:rPr lang="en-GB" sz="2400" dirty="0"/>
              <a:t>What did you do right? What could have been better and how can you further improve myself ?</a:t>
            </a:r>
            <a:endParaRPr lang="en-GB" dirty="0"/>
          </a:p>
        </p:txBody>
      </p:sp>
      <p:sp>
        <p:nvSpPr>
          <p:cNvPr id="4" name="Date Placeholder 3">
            <a:extLst>
              <a:ext uri="{FF2B5EF4-FFF2-40B4-BE49-F238E27FC236}">
                <a16:creationId xmlns:a16="http://schemas.microsoft.com/office/drawing/2014/main" id="{B28FAB09-4CAF-4347-5A6A-20D7069B7D0B}"/>
              </a:ext>
            </a:extLst>
          </p:cNvPr>
          <p:cNvSpPr>
            <a:spLocks noGrp="1"/>
          </p:cNvSpPr>
          <p:nvPr>
            <p:ph type="dt" sz="half" idx="10"/>
          </p:nvPr>
        </p:nvSpPr>
        <p:spPr/>
        <p:txBody>
          <a:bodyPr/>
          <a:lstStyle/>
          <a:p>
            <a:pPr>
              <a:defRPr/>
            </a:pPr>
            <a:fld id="{2303D31F-598B-47EE-BA37-93F097A3D676}" type="datetime1">
              <a:rPr lang="en-GB" altLang="en-US" smtClean="0"/>
              <a:pPr>
                <a:defRPr/>
              </a:pPr>
              <a:t>24/11/2023</a:t>
            </a:fld>
            <a:endParaRPr lang="en-GB" altLang="en-US"/>
          </a:p>
        </p:txBody>
      </p:sp>
      <p:sp>
        <p:nvSpPr>
          <p:cNvPr id="5" name="Slide Number Placeholder 4">
            <a:extLst>
              <a:ext uri="{FF2B5EF4-FFF2-40B4-BE49-F238E27FC236}">
                <a16:creationId xmlns:a16="http://schemas.microsoft.com/office/drawing/2014/main" id="{92DEC494-8521-AE85-2506-9271EFB77478}"/>
              </a:ext>
            </a:extLst>
          </p:cNvPr>
          <p:cNvSpPr>
            <a:spLocks noGrp="1"/>
          </p:cNvSpPr>
          <p:nvPr>
            <p:ph type="sldNum" sz="quarter" idx="12"/>
          </p:nvPr>
        </p:nvSpPr>
        <p:spPr/>
        <p:txBody>
          <a:bodyPr/>
          <a:lstStyle/>
          <a:p>
            <a:pPr>
              <a:defRPr/>
            </a:pPr>
            <a:fld id="{6550E941-99E4-4403-A917-B30FF69A9617}" type="slidenum">
              <a:rPr lang="en-GB" altLang="en-US" smtClean="0"/>
              <a:pPr>
                <a:defRPr/>
              </a:pPr>
              <a:t>6</a:t>
            </a:fld>
            <a:endParaRPr lang="en-GB" altLang="en-US"/>
          </a:p>
        </p:txBody>
      </p:sp>
    </p:spTree>
    <p:extLst>
      <p:ext uri="{BB962C8B-B14F-4D97-AF65-F5344CB8AC3E}">
        <p14:creationId xmlns:p14="http://schemas.microsoft.com/office/powerpoint/2010/main" val="314865146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A039D2-55D6-ED53-0E8E-011821992931}"/>
              </a:ext>
            </a:extLst>
          </p:cNvPr>
          <p:cNvSpPr>
            <a:spLocks noGrp="1"/>
          </p:cNvSpPr>
          <p:nvPr>
            <p:ph type="title"/>
          </p:nvPr>
        </p:nvSpPr>
        <p:spPr>
          <a:xfrm>
            <a:off x="457200" y="274638"/>
            <a:ext cx="8229600" cy="1143000"/>
          </a:xfrm>
        </p:spPr>
        <p:txBody>
          <a:bodyPr wrap="square" anchor="ctr">
            <a:normAutofit/>
          </a:bodyPr>
          <a:lstStyle/>
          <a:p>
            <a:r>
              <a:rPr lang="en-GB" dirty="0"/>
              <a:t>Career</a:t>
            </a:r>
          </a:p>
        </p:txBody>
      </p:sp>
      <p:sp>
        <p:nvSpPr>
          <p:cNvPr id="3" name="Content Placeholder 2">
            <a:extLst>
              <a:ext uri="{FF2B5EF4-FFF2-40B4-BE49-F238E27FC236}">
                <a16:creationId xmlns:a16="http://schemas.microsoft.com/office/drawing/2014/main" id="{0F349C53-6E7B-14F5-6364-C639906A3BDF}"/>
              </a:ext>
            </a:extLst>
          </p:cNvPr>
          <p:cNvSpPr>
            <a:spLocks noGrp="1"/>
          </p:cNvSpPr>
          <p:nvPr>
            <p:ph sz="half" idx="1"/>
          </p:nvPr>
        </p:nvSpPr>
        <p:spPr>
          <a:xfrm>
            <a:off x="457200" y="1600201"/>
            <a:ext cx="4834880" cy="3989040"/>
          </a:xfrm>
        </p:spPr>
        <p:txBody>
          <a:bodyPr wrap="square" anchor="t">
            <a:normAutofit fontScale="92500" lnSpcReduction="10000"/>
          </a:bodyPr>
          <a:lstStyle/>
          <a:p>
            <a:pPr>
              <a:lnSpc>
                <a:spcPct val="90000"/>
              </a:lnSpc>
            </a:pPr>
            <a:r>
              <a:rPr lang="en-US" altLang="en-US" dirty="0"/>
              <a:t>“A sequence of positions occupied by a person during the course of a lifetime”</a:t>
            </a:r>
          </a:p>
          <a:p>
            <a:pPr>
              <a:lnSpc>
                <a:spcPct val="90000"/>
              </a:lnSpc>
            </a:pPr>
            <a:r>
              <a:rPr lang="en-US" altLang="en-US" dirty="0"/>
              <a:t>“A sense of where one is going in one’s work life”</a:t>
            </a:r>
          </a:p>
          <a:p>
            <a:pPr>
              <a:lnSpc>
                <a:spcPct val="90000"/>
              </a:lnSpc>
            </a:pPr>
            <a:r>
              <a:rPr lang="en-US" altLang="en-US" dirty="0"/>
              <a:t>Who is responsible for your career?</a:t>
            </a:r>
          </a:p>
          <a:p>
            <a:pPr lvl="1">
              <a:lnSpc>
                <a:spcPct val="90000"/>
              </a:lnSpc>
            </a:pPr>
            <a:r>
              <a:rPr lang="en-US" altLang="en-US" sz="2800" dirty="0"/>
              <a:t>Traditionally, the employer</a:t>
            </a:r>
          </a:p>
          <a:p>
            <a:pPr lvl="1">
              <a:lnSpc>
                <a:spcPct val="90000"/>
              </a:lnSpc>
            </a:pPr>
            <a:r>
              <a:rPr lang="en-US" altLang="en-US" sz="2800" dirty="0"/>
              <a:t>Now, </a:t>
            </a:r>
            <a:r>
              <a:rPr lang="en-US" altLang="en-US" sz="2800" b="1" dirty="0"/>
              <a:t>YOU</a:t>
            </a:r>
          </a:p>
          <a:p>
            <a:pPr>
              <a:lnSpc>
                <a:spcPct val="90000"/>
              </a:lnSpc>
            </a:pPr>
            <a:r>
              <a:rPr lang="en-US" altLang="en-US" dirty="0"/>
              <a:t>What constitutes a successful career?</a:t>
            </a:r>
          </a:p>
        </p:txBody>
      </p:sp>
      <p:pic>
        <p:nvPicPr>
          <p:cNvPr id="8" name="Picture 7">
            <a:extLst>
              <a:ext uri="{FF2B5EF4-FFF2-40B4-BE49-F238E27FC236}">
                <a16:creationId xmlns:a16="http://schemas.microsoft.com/office/drawing/2014/main" id="{28967121-7D40-7B1B-AF12-97B853A6D3A4}"/>
              </a:ext>
            </a:extLst>
          </p:cNvPr>
          <p:cNvPicPr>
            <a:picLocks noChangeAspect="1"/>
          </p:cNvPicPr>
          <p:nvPr/>
        </p:nvPicPr>
        <p:blipFill>
          <a:blip r:embed="rId2"/>
          <a:stretch>
            <a:fillRect/>
          </a:stretch>
        </p:blipFill>
        <p:spPr>
          <a:xfrm>
            <a:off x="5436096" y="2124188"/>
            <a:ext cx="3538736" cy="1981692"/>
          </a:xfrm>
          <a:prstGeom prst="rect">
            <a:avLst/>
          </a:prstGeom>
          <a:noFill/>
        </p:spPr>
      </p:pic>
      <p:sp>
        <p:nvSpPr>
          <p:cNvPr id="4" name="Date Placeholder 3">
            <a:extLst>
              <a:ext uri="{FF2B5EF4-FFF2-40B4-BE49-F238E27FC236}">
                <a16:creationId xmlns:a16="http://schemas.microsoft.com/office/drawing/2014/main" id="{DD85636F-E19E-FD34-83C0-809F2C4745F7}"/>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24/11/2023</a:t>
            </a:fld>
            <a:endParaRPr lang="en-GB" altLang="en-US" sz="900"/>
          </a:p>
        </p:txBody>
      </p:sp>
      <p:sp>
        <p:nvSpPr>
          <p:cNvPr id="5" name="Slide Number Placeholder 4">
            <a:extLst>
              <a:ext uri="{FF2B5EF4-FFF2-40B4-BE49-F238E27FC236}">
                <a16:creationId xmlns:a16="http://schemas.microsoft.com/office/drawing/2014/main" id="{6F6EA0CC-91CC-3237-3DA6-C9624B3A8648}"/>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7</a:t>
            </a:fld>
            <a:endParaRPr lang="en-GB" altLang="en-US"/>
          </a:p>
        </p:txBody>
      </p:sp>
    </p:spTree>
    <p:extLst>
      <p:ext uri="{BB962C8B-B14F-4D97-AF65-F5344CB8AC3E}">
        <p14:creationId xmlns:p14="http://schemas.microsoft.com/office/powerpoint/2010/main" val="199503211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48BF8A-9B21-923B-6055-12ED81AAD33E}"/>
              </a:ext>
            </a:extLst>
          </p:cNvPr>
          <p:cNvSpPr>
            <a:spLocks noGrp="1"/>
          </p:cNvSpPr>
          <p:nvPr>
            <p:ph type="title"/>
          </p:nvPr>
        </p:nvSpPr>
        <p:spPr>
          <a:xfrm>
            <a:off x="457200" y="274638"/>
            <a:ext cx="8229600" cy="1143000"/>
          </a:xfrm>
        </p:spPr>
        <p:txBody>
          <a:bodyPr wrap="square" anchor="ctr">
            <a:normAutofit/>
          </a:bodyPr>
          <a:lstStyle/>
          <a:p>
            <a:r>
              <a:rPr lang="en-GB" dirty="0"/>
              <a:t>Succession Planning </a:t>
            </a:r>
          </a:p>
        </p:txBody>
      </p:sp>
      <p:sp>
        <p:nvSpPr>
          <p:cNvPr id="3" name="Content Placeholder 2">
            <a:extLst>
              <a:ext uri="{FF2B5EF4-FFF2-40B4-BE49-F238E27FC236}">
                <a16:creationId xmlns:a16="http://schemas.microsoft.com/office/drawing/2014/main" id="{DD20C32D-444B-29C8-9E45-7AD0406DC463}"/>
              </a:ext>
            </a:extLst>
          </p:cNvPr>
          <p:cNvSpPr>
            <a:spLocks noGrp="1"/>
          </p:cNvSpPr>
          <p:nvPr>
            <p:ph sz="half" idx="1"/>
          </p:nvPr>
        </p:nvSpPr>
        <p:spPr>
          <a:xfrm>
            <a:off x="457200" y="1600201"/>
            <a:ext cx="5626968" cy="3989040"/>
          </a:xfrm>
        </p:spPr>
        <p:txBody>
          <a:bodyPr wrap="square" anchor="t">
            <a:normAutofit lnSpcReduction="10000"/>
          </a:bodyPr>
          <a:lstStyle/>
          <a:p>
            <a:pPr>
              <a:lnSpc>
                <a:spcPct val="90000"/>
              </a:lnSpc>
            </a:pPr>
            <a:r>
              <a:rPr lang="en-US" altLang="en-US" dirty="0"/>
              <a:t>Determine possible successors</a:t>
            </a:r>
          </a:p>
          <a:p>
            <a:pPr>
              <a:lnSpc>
                <a:spcPct val="90000"/>
              </a:lnSpc>
            </a:pPr>
            <a:r>
              <a:rPr lang="en-US" altLang="en-US" dirty="0"/>
              <a:t>Job analysis of key jobs and job progressions, as they will exist in the future</a:t>
            </a:r>
          </a:p>
          <a:p>
            <a:pPr>
              <a:lnSpc>
                <a:spcPct val="90000"/>
              </a:lnSpc>
            </a:pPr>
            <a:r>
              <a:rPr lang="en-US" altLang="en-US" dirty="0"/>
              <a:t>Appraise employees’ performance to determine gaps</a:t>
            </a:r>
          </a:p>
          <a:p>
            <a:pPr>
              <a:lnSpc>
                <a:spcPct val="90000"/>
              </a:lnSpc>
            </a:pPr>
            <a:r>
              <a:rPr lang="en-US" altLang="en-US" dirty="0"/>
              <a:t>Training and development to close gaps</a:t>
            </a:r>
          </a:p>
          <a:p>
            <a:pPr>
              <a:lnSpc>
                <a:spcPct val="90000"/>
              </a:lnSpc>
            </a:pPr>
            <a:r>
              <a:rPr lang="en-US" altLang="en-US" dirty="0"/>
              <a:t>Progression through career ladder</a:t>
            </a:r>
          </a:p>
        </p:txBody>
      </p:sp>
      <p:pic>
        <p:nvPicPr>
          <p:cNvPr id="7" name="Picture 6">
            <a:extLst>
              <a:ext uri="{FF2B5EF4-FFF2-40B4-BE49-F238E27FC236}">
                <a16:creationId xmlns:a16="http://schemas.microsoft.com/office/drawing/2014/main" id="{0AEEF25C-AE6B-B658-5FA7-7EEBE79B980E}"/>
              </a:ext>
            </a:extLst>
          </p:cNvPr>
          <p:cNvPicPr>
            <a:picLocks noChangeAspect="1"/>
          </p:cNvPicPr>
          <p:nvPr/>
        </p:nvPicPr>
        <p:blipFill rotWithShape="1">
          <a:blip r:embed="rId2"/>
          <a:srcRect l="16047" r="16199"/>
          <a:stretch/>
        </p:blipFill>
        <p:spPr>
          <a:xfrm>
            <a:off x="6084168" y="2121503"/>
            <a:ext cx="2736304" cy="2614993"/>
          </a:xfrm>
          <a:prstGeom prst="rect">
            <a:avLst/>
          </a:prstGeom>
          <a:noFill/>
        </p:spPr>
      </p:pic>
      <p:sp>
        <p:nvSpPr>
          <p:cNvPr id="4" name="Date Placeholder 3">
            <a:extLst>
              <a:ext uri="{FF2B5EF4-FFF2-40B4-BE49-F238E27FC236}">
                <a16:creationId xmlns:a16="http://schemas.microsoft.com/office/drawing/2014/main" id="{C3E37C60-C2D9-7D09-082E-19A43D8D923E}"/>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24/11/2023</a:t>
            </a:fld>
            <a:endParaRPr lang="en-GB" altLang="en-US" sz="900"/>
          </a:p>
        </p:txBody>
      </p:sp>
      <p:sp>
        <p:nvSpPr>
          <p:cNvPr id="5" name="Slide Number Placeholder 4">
            <a:extLst>
              <a:ext uri="{FF2B5EF4-FFF2-40B4-BE49-F238E27FC236}">
                <a16:creationId xmlns:a16="http://schemas.microsoft.com/office/drawing/2014/main" id="{4820F96E-8D25-DAD5-510E-26697D5AF210}"/>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8</a:t>
            </a:fld>
            <a:endParaRPr lang="en-GB" altLang="en-US"/>
          </a:p>
        </p:txBody>
      </p:sp>
    </p:spTree>
    <p:extLst>
      <p:ext uri="{BB962C8B-B14F-4D97-AF65-F5344CB8AC3E}">
        <p14:creationId xmlns:p14="http://schemas.microsoft.com/office/powerpoint/2010/main" val="128185142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 name="Title 34">
            <a:extLst>
              <a:ext uri="{FF2B5EF4-FFF2-40B4-BE49-F238E27FC236}">
                <a16:creationId xmlns:a16="http://schemas.microsoft.com/office/drawing/2014/main" id="{FA50F979-42C7-01A3-DB75-2DDBA4B9251A}"/>
              </a:ext>
            </a:extLst>
          </p:cNvPr>
          <p:cNvSpPr>
            <a:spLocks noGrp="1"/>
          </p:cNvSpPr>
          <p:nvPr>
            <p:ph type="title"/>
          </p:nvPr>
        </p:nvSpPr>
        <p:spPr/>
        <p:txBody>
          <a:bodyPr/>
          <a:lstStyle/>
          <a:p>
            <a:r>
              <a:rPr lang="en-GB" sz="4000" dirty="0"/>
              <a:t>The career cycle: traditional model</a:t>
            </a:r>
          </a:p>
        </p:txBody>
      </p:sp>
      <p:sp>
        <p:nvSpPr>
          <p:cNvPr id="4" name="Date Placeholder 3" hidden="1">
            <a:extLst>
              <a:ext uri="{FF2B5EF4-FFF2-40B4-BE49-F238E27FC236}">
                <a16:creationId xmlns:a16="http://schemas.microsoft.com/office/drawing/2014/main" id="{4F4791AC-D73A-3C0F-4620-2244858BF89F}"/>
              </a:ext>
            </a:extLst>
          </p:cNvPr>
          <p:cNvSpPr>
            <a:spLocks noGrp="1"/>
          </p:cNvSpPr>
          <p:nvPr>
            <p:ph type="dt" sz="half" idx="10"/>
          </p:nvPr>
        </p:nvSpPr>
        <p:spPr/>
        <p:txBody>
          <a:bodyPr/>
          <a:lstStyle/>
          <a:p>
            <a:pPr>
              <a:spcAft>
                <a:spcPts val="600"/>
              </a:spcAft>
              <a:defRPr/>
            </a:pPr>
            <a:fld id="{2303D31F-598B-47EE-BA37-93F097A3D676}" type="datetime1">
              <a:rPr lang="en-GB" altLang="en-US" smtClean="0"/>
              <a:pPr>
                <a:spcAft>
                  <a:spcPts val="600"/>
                </a:spcAft>
                <a:defRPr/>
              </a:pPr>
              <a:t>24/11/2023</a:t>
            </a:fld>
            <a:endParaRPr lang="en-GB" altLang="en-US"/>
          </a:p>
        </p:txBody>
      </p:sp>
      <p:sp>
        <p:nvSpPr>
          <p:cNvPr id="5" name="Slide Number Placeholder 4" hidden="1">
            <a:extLst>
              <a:ext uri="{FF2B5EF4-FFF2-40B4-BE49-F238E27FC236}">
                <a16:creationId xmlns:a16="http://schemas.microsoft.com/office/drawing/2014/main" id="{C40FABF8-16E4-B772-8CDA-627A04F6C6EE}"/>
              </a:ext>
            </a:extLst>
          </p:cNvPr>
          <p:cNvSpPr>
            <a:spLocks noGrp="1"/>
          </p:cNvSpPr>
          <p:nvPr>
            <p:ph type="sldNum" sz="quarter" idx="11"/>
          </p:nvPr>
        </p:nvSpPr>
        <p:spPr/>
        <p:txBody>
          <a:bodyPr/>
          <a:lstStyle/>
          <a:p>
            <a:pPr>
              <a:spcAft>
                <a:spcPts val="600"/>
              </a:spcAft>
              <a:defRPr/>
            </a:pPr>
            <a:fld id="{6550E941-99E4-4403-A917-B30FF69A9617}" type="slidenum">
              <a:rPr lang="en-GB" altLang="en-US" smtClean="0"/>
              <a:pPr>
                <a:spcAft>
                  <a:spcPts val="600"/>
                </a:spcAft>
                <a:defRPr/>
              </a:pPr>
              <a:t>9</a:t>
            </a:fld>
            <a:endParaRPr lang="en-GB" altLang="en-US"/>
          </a:p>
        </p:txBody>
      </p:sp>
      <p:sp>
        <p:nvSpPr>
          <p:cNvPr id="2" name="Rectangle 1">
            <a:extLst>
              <a:ext uri="{FF2B5EF4-FFF2-40B4-BE49-F238E27FC236}">
                <a16:creationId xmlns:a16="http://schemas.microsoft.com/office/drawing/2014/main" id="{A303321A-A1B5-FF02-5BE2-5E5B2FD069E5}"/>
              </a:ext>
            </a:extLst>
          </p:cNvPr>
          <p:cNvSpPr/>
          <p:nvPr/>
        </p:nvSpPr>
        <p:spPr>
          <a:xfrm>
            <a:off x="683568" y="1903048"/>
            <a:ext cx="1944216" cy="1080120"/>
          </a:xfrm>
          <a:prstGeom prst="rect">
            <a:avLst/>
          </a:prstGeom>
          <a:solidFill>
            <a:schemeClr val="accent3">
              <a:lumMod val="40000"/>
              <a:lumOff val="60000"/>
            </a:schemeClr>
          </a:solidFill>
        </p:spPr>
        <p:style>
          <a:lnRef idx="1">
            <a:schemeClr val="accent6"/>
          </a:lnRef>
          <a:fillRef idx="3">
            <a:schemeClr val="accent6"/>
          </a:fillRef>
          <a:effectRef idx="2">
            <a:schemeClr val="accent6"/>
          </a:effectRef>
          <a:fontRef idx="minor">
            <a:schemeClr val="lt1"/>
          </a:fontRef>
        </p:style>
        <p:txBody>
          <a:bodyPr rtlCol="0" anchor="ctr"/>
          <a:lstStyle/>
          <a:p>
            <a:pPr algn="ctr"/>
            <a:r>
              <a:rPr lang="en-GB" b="1" dirty="0">
                <a:solidFill>
                  <a:schemeClr val="tx1"/>
                </a:solidFill>
              </a:rPr>
              <a:t>Pre-Career Exploration</a:t>
            </a:r>
          </a:p>
        </p:txBody>
      </p:sp>
      <p:sp>
        <p:nvSpPr>
          <p:cNvPr id="3" name="Rectangle 2">
            <a:extLst>
              <a:ext uri="{FF2B5EF4-FFF2-40B4-BE49-F238E27FC236}">
                <a16:creationId xmlns:a16="http://schemas.microsoft.com/office/drawing/2014/main" id="{C5F67AD4-55B4-26E2-829F-314F292FEAEE}"/>
              </a:ext>
            </a:extLst>
          </p:cNvPr>
          <p:cNvSpPr/>
          <p:nvPr/>
        </p:nvSpPr>
        <p:spPr>
          <a:xfrm>
            <a:off x="3563888" y="1903048"/>
            <a:ext cx="1944216" cy="1080120"/>
          </a:xfrm>
          <a:prstGeom prst="rect">
            <a:avLst/>
          </a:prstGeom>
          <a:solidFill>
            <a:schemeClr val="accent3">
              <a:lumMod val="40000"/>
              <a:lumOff val="60000"/>
            </a:schemeClr>
          </a:solidFill>
        </p:spPr>
        <p:style>
          <a:lnRef idx="1">
            <a:schemeClr val="accent6"/>
          </a:lnRef>
          <a:fillRef idx="3">
            <a:schemeClr val="accent6"/>
          </a:fillRef>
          <a:effectRef idx="2">
            <a:schemeClr val="accent6"/>
          </a:effectRef>
          <a:fontRef idx="minor">
            <a:schemeClr val="lt1"/>
          </a:fontRef>
        </p:style>
        <p:txBody>
          <a:bodyPr rtlCol="0" anchor="ctr"/>
          <a:lstStyle/>
          <a:p>
            <a:pPr algn="ctr"/>
            <a:r>
              <a:rPr lang="en-GB" b="1" dirty="0">
                <a:solidFill>
                  <a:schemeClr val="tx1"/>
                </a:solidFill>
              </a:rPr>
              <a:t>Early Career Trial</a:t>
            </a:r>
          </a:p>
        </p:txBody>
      </p:sp>
      <p:sp>
        <p:nvSpPr>
          <p:cNvPr id="7" name="Rectangle 6">
            <a:extLst>
              <a:ext uri="{FF2B5EF4-FFF2-40B4-BE49-F238E27FC236}">
                <a16:creationId xmlns:a16="http://schemas.microsoft.com/office/drawing/2014/main" id="{E5F7B9BF-807B-51C4-7B04-0444999BD819}"/>
              </a:ext>
            </a:extLst>
          </p:cNvPr>
          <p:cNvSpPr/>
          <p:nvPr/>
        </p:nvSpPr>
        <p:spPr>
          <a:xfrm>
            <a:off x="6588224" y="1903048"/>
            <a:ext cx="1944216" cy="1080120"/>
          </a:xfrm>
          <a:prstGeom prst="rect">
            <a:avLst/>
          </a:prstGeom>
          <a:solidFill>
            <a:schemeClr val="accent3">
              <a:lumMod val="40000"/>
              <a:lumOff val="60000"/>
            </a:schemeClr>
          </a:solidFill>
        </p:spPr>
        <p:style>
          <a:lnRef idx="1">
            <a:schemeClr val="accent6"/>
          </a:lnRef>
          <a:fillRef idx="3">
            <a:schemeClr val="accent6"/>
          </a:fillRef>
          <a:effectRef idx="2">
            <a:schemeClr val="accent6"/>
          </a:effectRef>
          <a:fontRef idx="minor">
            <a:schemeClr val="lt1"/>
          </a:fontRef>
        </p:style>
        <p:txBody>
          <a:bodyPr rtlCol="0" anchor="ctr"/>
          <a:lstStyle/>
          <a:p>
            <a:pPr algn="ctr"/>
            <a:r>
              <a:rPr lang="en-GB" b="1" dirty="0">
                <a:solidFill>
                  <a:schemeClr val="tx1"/>
                </a:solidFill>
              </a:rPr>
              <a:t>Early Career Establishment</a:t>
            </a:r>
          </a:p>
        </p:txBody>
      </p:sp>
      <p:sp>
        <p:nvSpPr>
          <p:cNvPr id="8" name="Rectangle 7">
            <a:extLst>
              <a:ext uri="{FF2B5EF4-FFF2-40B4-BE49-F238E27FC236}">
                <a16:creationId xmlns:a16="http://schemas.microsoft.com/office/drawing/2014/main" id="{740CFE8E-D50F-9F6D-1431-D3313B00DB57}"/>
              </a:ext>
            </a:extLst>
          </p:cNvPr>
          <p:cNvSpPr/>
          <p:nvPr/>
        </p:nvSpPr>
        <p:spPr>
          <a:xfrm>
            <a:off x="683568" y="3710140"/>
            <a:ext cx="1944216" cy="1080120"/>
          </a:xfrm>
          <a:prstGeom prst="rect">
            <a:avLst/>
          </a:prstGeom>
          <a:solidFill>
            <a:schemeClr val="accent3">
              <a:lumMod val="60000"/>
              <a:lumOff val="40000"/>
            </a:schemeClr>
          </a:solidFill>
        </p:spPr>
        <p:style>
          <a:lnRef idx="1">
            <a:schemeClr val="accent6"/>
          </a:lnRef>
          <a:fillRef idx="3">
            <a:schemeClr val="accent6"/>
          </a:fillRef>
          <a:effectRef idx="2">
            <a:schemeClr val="accent6"/>
          </a:effectRef>
          <a:fontRef idx="minor">
            <a:schemeClr val="lt1"/>
          </a:fontRef>
        </p:style>
        <p:txBody>
          <a:bodyPr rtlCol="0" anchor="ctr"/>
          <a:lstStyle/>
          <a:p>
            <a:pPr algn="ctr"/>
            <a:r>
              <a:rPr lang="en-GB" b="1" dirty="0">
                <a:solidFill>
                  <a:schemeClr val="tx1"/>
                </a:solidFill>
              </a:rPr>
              <a:t>Mid-Career Transition</a:t>
            </a:r>
          </a:p>
        </p:txBody>
      </p:sp>
      <p:sp>
        <p:nvSpPr>
          <p:cNvPr id="9" name="Rectangle 8">
            <a:extLst>
              <a:ext uri="{FF2B5EF4-FFF2-40B4-BE49-F238E27FC236}">
                <a16:creationId xmlns:a16="http://schemas.microsoft.com/office/drawing/2014/main" id="{1F11884C-1538-5AFB-D0D8-29A89F8D25B5}"/>
              </a:ext>
            </a:extLst>
          </p:cNvPr>
          <p:cNvSpPr/>
          <p:nvPr/>
        </p:nvSpPr>
        <p:spPr>
          <a:xfrm>
            <a:off x="3563888" y="3710140"/>
            <a:ext cx="1944216" cy="1080120"/>
          </a:xfrm>
          <a:prstGeom prst="rect">
            <a:avLst/>
          </a:prstGeom>
          <a:solidFill>
            <a:schemeClr val="accent3">
              <a:lumMod val="60000"/>
              <a:lumOff val="40000"/>
            </a:schemeClr>
          </a:solidFill>
        </p:spPr>
        <p:style>
          <a:lnRef idx="1">
            <a:schemeClr val="accent6"/>
          </a:lnRef>
          <a:fillRef idx="3">
            <a:schemeClr val="accent6"/>
          </a:fillRef>
          <a:effectRef idx="2">
            <a:schemeClr val="accent6"/>
          </a:effectRef>
          <a:fontRef idx="minor">
            <a:schemeClr val="lt1"/>
          </a:fontRef>
        </p:style>
        <p:txBody>
          <a:bodyPr rtlCol="0" anchor="ctr"/>
          <a:lstStyle/>
          <a:p>
            <a:pPr algn="ctr"/>
            <a:r>
              <a:rPr lang="en-GB" b="1" dirty="0">
                <a:solidFill>
                  <a:schemeClr val="tx1"/>
                </a:solidFill>
              </a:rPr>
              <a:t>Mid-Career Growth</a:t>
            </a:r>
          </a:p>
        </p:txBody>
      </p:sp>
      <p:sp>
        <p:nvSpPr>
          <p:cNvPr id="10" name="Rectangle 9">
            <a:extLst>
              <a:ext uri="{FF2B5EF4-FFF2-40B4-BE49-F238E27FC236}">
                <a16:creationId xmlns:a16="http://schemas.microsoft.com/office/drawing/2014/main" id="{7E6A4AB9-D731-B4DB-5AFD-EB8835D30D4B}"/>
              </a:ext>
            </a:extLst>
          </p:cNvPr>
          <p:cNvSpPr/>
          <p:nvPr/>
        </p:nvSpPr>
        <p:spPr>
          <a:xfrm>
            <a:off x="683568" y="5517232"/>
            <a:ext cx="1944216" cy="1080120"/>
          </a:xfrm>
          <a:prstGeom prst="rect">
            <a:avLst/>
          </a:prstGeom>
          <a:solidFill>
            <a:schemeClr val="accent3">
              <a:lumMod val="75000"/>
            </a:schemeClr>
          </a:solidFill>
        </p:spPr>
        <p:style>
          <a:lnRef idx="1">
            <a:schemeClr val="accent6"/>
          </a:lnRef>
          <a:fillRef idx="3">
            <a:schemeClr val="accent6"/>
          </a:fillRef>
          <a:effectRef idx="2">
            <a:schemeClr val="accent6"/>
          </a:effectRef>
          <a:fontRef idx="minor">
            <a:schemeClr val="lt1"/>
          </a:fontRef>
        </p:style>
        <p:txBody>
          <a:bodyPr rtlCol="0" anchor="ctr"/>
          <a:lstStyle/>
          <a:p>
            <a:pPr algn="ctr"/>
            <a:r>
              <a:rPr lang="en-GB" b="1" dirty="0">
                <a:solidFill>
                  <a:schemeClr val="tx1"/>
                </a:solidFill>
              </a:rPr>
              <a:t>Late-Career Maintenance</a:t>
            </a:r>
          </a:p>
        </p:txBody>
      </p:sp>
      <p:sp>
        <p:nvSpPr>
          <p:cNvPr id="11" name="Rectangle 10">
            <a:extLst>
              <a:ext uri="{FF2B5EF4-FFF2-40B4-BE49-F238E27FC236}">
                <a16:creationId xmlns:a16="http://schemas.microsoft.com/office/drawing/2014/main" id="{D6F6E19F-8286-D470-F4C9-3A1E63CE3A33}"/>
              </a:ext>
            </a:extLst>
          </p:cNvPr>
          <p:cNvSpPr/>
          <p:nvPr/>
        </p:nvSpPr>
        <p:spPr>
          <a:xfrm>
            <a:off x="3563888" y="5517232"/>
            <a:ext cx="1944216" cy="1080120"/>
          </a:xfrm>
          <a:prstGeom prst="rect">
            <a:avLst/>
          </a:prstGeom>
          <a:solidFill>
            <a:schemeClr val="accent3">
              <a:lumMod val="75000"/>
            </a:schemeClr>
          </a:solidFill>
        </p:spPr>
        <p:style>
          <a:lnRef idx="1">
            <a:schemeClr val="accent6"/>
          </a:lnRef>
          <a:fillRef idx="3">
            <a:schemeClr val="accent6"/>
          </a:fillRef>
          <a:effectRef idx="2">
            <a:schemeClr val="accent6"/>
          </a:effectRef>
          <a:fontRef idx="minor">
            <a:schemeClr val="lt1"/>
          </a:fontRef>
        </p:style>
        <p:txBody>
          <a:bodyPr rtlCol="0" anchor="ctr"/>
          <a:lstStyle/>
          <a:p>
            <a:pPr algn="ctr"/>
            <a:r>
              <a:rPr lang="en-GB" b="1" dirty="0">
                <a:solidFill>
                  <a:schemeClr val="tx1"/>
                </a:solidFill>
              </a:rPr>
              <a:t>Late-Career Withdrawal</a:t>
            </a:r>
          </a:p>
        </p:txBody>
      </p:sp>
      <p:sp>
        <p:nvSpPr>
          <p:cNvPr id="12" name="Rectangle 11">
            <a:extLst>
              <a:ext uri="{FF2B5EF4-FFF2-40B4-BE49-F238E27FC236}">
                <a16:creationId xmlns:a16="http://schemas.microsoft.com/office/drawing/2014/main" id="{92C563BE-9C59-10EE-C3FB-088616A2FB0B}"/>
              </a:ext>
            </a:extLst>
          </p:cNvPr>
          <p:cNvSpPr/>
          <p:nvPr/>
        </p:nvSpPr>
        <p:spPr>
          <a:xfrm>
            <a:off x="6588224" y="5517232"/>
            <a:ext cx="1944216" cy="1080120"/>
          </a:xfrm>
          <a:prstGeom prst="rect">
            <a:avLst/>
          </a:prstGeom>
          <a:solidFill>
            <a:schemeClr val="accent3">
              <a:lumMod val="75000"/>
            </a:schemeClr>
          </a:solidFill>
        </p:spPr>
        <p:style>
          <a:lnRef idx="1">
            <a:schemeClr val="accent6"/>
          </a:lnRef>
          <a:fillRef idx="3">
            <a:schemeClr val="accent6"/>
          </a:fillRef>
          <a:effectRef idx="2">
            <a:schemeClr val="accent6"/>
          </a:effectRef>
          <a:fontRef idx="minor">
            <a:schemeClr val="lt1"/>
          </a:fontRef>
        </p:style>
        <p:txBody>
          <a:bodyPr rtlCol="0" anchor="ctr"/>
          <a:lstStyle/>
          <a:p>
            <a:pPr algn="ctr"/>
            <a:r>
              <a:rPr lang="en-GB" b="1" dirty="0">
                <a:solidFill>
                  <a:schemeClr val="tx1"/>
                </a:solidFill>
              </a:rPr>
              <a:t>Retirement</a:t>
            </a:r>
          </a:p>
        </p:txBody>
      </p:sp>
      <p:cxnSp>
        <p:nvCxnSpPr>
          <p:cNvPr id="15" name="Straight Arrow Connector 14">
            <a:extLst>
              <a:ext uri="{FF2B5EF4-FFF2-40B4-BE49-F238E27FC236}">
                <a16:creationId xmlns:a16="http://schemas.microsoft.com/office/drawing/2014/main" id="{145B638D-9B92-75D1-8933-42D09F0D159C}"/>
              </a:ext>
            </a:extLst>
          </p:cNvPr>
          <p:cNvCxnSpPr>
            <a:stCxn id="2" idx="3"/>
            <a:endCxn id="3" idx="1"/>
          </p:cNvCxnSpPr>
          <p:nvPr/>
        </p:nvCxnSpPr>
        <p:spPr>
          <a:xfrm>
            <a:off x="2627784" y="2443108"/>
            <a:ext cx="936104" cy="0"/>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16" name="Straight Arrow Connector 15">
            <a:extLst>
              <a:ext uri="{FF2B5EF4-FFF2-40B4-BE49-F238E27FC236}">
                <a16:creationId xmlns:a16="http://schemas.microsoft.com/office/drawing/2014/main" id="{FD591545-9E37-9881-851D-29B9EA3C0BF6}"/>
              </a:ext>
            </a:extLst>
          </p:cNvPr>
          <p:cNvCxnSpPr>
            <a:cxnSpLocks/>
            <a:stCxn id="3" idx="3"/>
            <a:endCxn id="7" idx="1"/>
          </p:cNvCxnSpPr>
          <p:nvPr/>
        </p:nvCxnSpPr>
        <p:spPr>
          <a:xfrm>
            <a:off x="5508104" y="2443108"/>
            <a:ext cx="1080120" cy="0"/>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19" name="Straight Arrow Connector 18">
            <a:extLst>
              <a:ext uri="{FF2B5EF4-FFF2-40B4-BE49-F238E27FC236}">
                <a16:creationId xmlns:a16="http://schemas.microsoft.com/office/drawing/2014/main" id="{884092D4-636B-DEFF-B246-38A7AE8585EC}"/>
              </a:ext>
            </a:extLst>
          </p:cNvPr>
          <p:cNvCxnSpPr>
            <a:cxnSpLocks/>
            <a:stCxn id="7" idx="2"/>
            <a:endCxn id="8" idx="0"/>
          </p:cNvCxnSpPr>
          <p:nvPr/>
        </p:nvCxnSpPr>
        <p:spPr>
          <a:xfrm rot="5400000">
            <a:off x="4244518" y="394326"/>
            <a:ext cx="726972" cy="5904656"/>
          </a:xfrm>
          <a:prstGeom prst="bentConnector3">
            <a:avLst>
              <a:gd name="adj1" fmla="val 50000"/>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22" name="Straight Arrow Connector 21">
            <a:extLst>
              <a:ext uri="{FF2B5EF4-FFF2-40B4-BE49-F238E27FC236}">
                <a16:creationId xmlns:a16="http://schemas.microsoft.com/office/drawing/2014/main" id="{66A2950E-328D-DBC9-FEBC-91F1632C7CCF}"/>
              </a:ext>
            </a:extLst>
          </p:cNvPr>
          <p:cNvCxnSpPr>
            <a:cxnSpLocks/>
            <a:stCxn id="8" idx="3"/>
            <a:endCxn id="9" idx="1"/>
          </p:cNvCxnSpPr>
          <p:nvPr/>
        </p:nvCxnSpPr>
        <p:spPr>
          <a:xfrm>
            <a:off x="2627784" y="4250200"/>
            <a:ext cx="936104" cy="0"/>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25" name="Straight Arrow Connector 24">
            <a:extLst>
              <a:ext uri="{FF2B5EF4-FFF2-40B4-BE49-F238E27FC236}">
                <a16:creationId xmlns:a16="http://schemas.microsoft.com/office/drawing/2014/main" id="{88CC7E40-D77D-13A0-FA57-CFB495A73AF5}"/>
              </a:ext>
            </a:extLst>
          </p:cNvPr>
          <p:cNvCxnSpPr>
            <a:cxnSpLocks/>
            <a:stCxn id="9" idx="3"/>
            <a:endCxn id="10" idx="0"/>
          </p:cNvCxnSpPr>
          <p:nvPr/>
        </p:nvCxnSpPr>
        <p:spPr>
          <a:xfrm flipH="1">
            <a:off x="1655676" y="4250200"/>
            <a:ext cx="3852428" cy="1267032"/>
          </a:xfrm>
          <a:prstGeom prst="bentConnector4">
            <a:avLst>
              <a:gd name="adj1" fmla="val -5934"/>
              <a:gd name="adj2" fmla="val 71312"/>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28" name="Straight Arrow Connector 27">
            <a:extLst>
              <a:ext uri="{FF2B5EF4-FFF2-40B4-BE49-F238E27FC236}">
                <a16:creationId xmlns:a16="http://schemas.microsoft.com/office/drawing/2014/main" id="{3084C553-D68A-9C57-5DEE-50DEBB6FD9BB}"/>
              </a:ext>
            </a:extLst>
          </p:cNvPr>
          <p:cNvCxnSpPr>
            <a:cxnSpLocks/>
            <a:stCxn id="10" idx="3"/>
            <a:endCxn id="11" idx="1"/>
          </p:cNvCxnSpPr>
          <p:nvPr/>
        </p:nvCxnSpPr>
        <p:spPr>
          <a:xfrm>
            <a:off x="2627784" y="6057292"/>
            <a:ext cx="936104" cy="0"/>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32" name="Straight Arrow Connector 31">
            <a:extLst>
              <a:ext uri="{FF2B5EF4-FFF2-40B4-BE49-F238E27FC236}">
                <a16:creationId xmlns:a16="http://schemas.microsoft.com/office/drawing/2014/main" id="{D7B2635C-DD0F-28CF-3F7D-39092934FB04}"/>
              </a:ext>
            </a:extLst>
          </p:cNvPr>
          <p:cNvCxnSpPr>
            <a:cxnSpLocks/>
            <a:stCxn id="11" idx="3"/>
            <a:endCxn id="12" idx="1"/>
          </p:cNvCxnSpPr>
          <p:nvPr/>
        </p:nvCxnSpPr>
        <p:spPr>
          <a:xfrm>
            <a:off x="5508104" y="6057292"/>
            <a:ext cx="1080120" cy="0"/>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7865835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6379D2-BC6D-2EE7-60A0-6515B9E10200}"/>
              </a:ext>
            </a:extLst>
          </p:cNvPr>
          <p:cNvSpPr>
            <a:spLocks noGrp="1"/>
          </p:cNvSpPr>
          <p:nvPr>
            <p:ph type="title"/>
          </p:nvPr>
        </p:nvSpPr>
        <p:spPr>
          <a:xfrm>
            <a:off x="457200" y="274638"/>
            <a:ext cx="8229600" cy="1143000"/>
          </a:xfrm>
        </p:spPr>
        <p:txBody>
          <a:bodyPr wrap="square" anchor="ctr">
            <a:normAutofit/>
          </a:bodyPr>
          <a:lstStyle/>
          <a:p>
            <a:r>
              <a:rPr lang="en-GB" dirty="0"/>
              <a:t>Career stages </a:t>
            </a:r>
          </a:p>
        </p:txBody>
      </p:sp>
      <p:sp>
        <p:nvSpPr>
          <p:cNvPr id="3" name="Content Placeholder 2">
            <a:extLst>
              <a:ext uri="{FF2B5EF4-FFF2-40B4-BE49-F238E27FC236}">
                <a16:creationId xmlns:a16="http://schemas.microsoft.com/office/drawing/2014/main" id="{2D099B5A-0ADC-F2BA-5219-DA2ED084C313}"/>
              </a:ext>
            </a:extLst>
          </p:cNvPr>
          <p:cNvSpPr>
            <a:spLocks noGrp="1"/>
          </p:cNvSpPr>
          <p:nvPr>
            <p:ph sz="half" idx="1"/>
          </p:nvPr>
        </p:nvSpPr>
        <p:spPr>
          <a:xfrm>
            <a:off x="457200" y="1600201"/>
            <a:ext cx="4038600" cy="3989040"/>
          </a:xfrm>
        </p:spPr>
        <p:txBody>
          <a:bodyPr wrap="square" anchor="t">
            <a:normAutofit/>
          </a:bodyPr>
          <a:lstStyle/>
          <a:p>
            <a:r>
              <a:rPr lang="en-US" altLang="en-US" dirty="0"/>
              <a:t>Apprentice</a:t>
            </a:r>
          </a:p>
          <a:p>
            <a:r>
              <a:rPr lang="en-US" altLang="en-US" dirty="0"/>
              <a:t>Colleague</a:t>
            </a:r>
          </a:p>
          <a:p>
            <a:r>
              <a:rPr lang="en-US" altLang="en-US" dirty="0"/>
              <a:t>Mentor</a:t>
            </a:r>
          </a:p>
          <a:p>
            <a:r>
              <a:rPr lang="en-US" altLang="en-US" dirty="0"/>
              <a:t>Sponsor</a:t>
            </a:r>
            <a:endParaRPr lang="en-GB" dirty="0"/>
          </a:p>
        </p:txBody>
      </p:sp>
      <p:sp>
        <p:nvSpPr>
          <p:cNvPr id="4" name="Date Placeholder 3">
            <a:extLst>
              <a:ext uri="{FF2B5EF4-FFF2-40B4-BE49-F238E27FC236}">
                <a16:creationId xmlns:a16="http://schemas.microsoft.com/office/drawing/2014/main" id="{C80A715D-AE92-9BB9-2200-09B470F5DCCA}"/>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24/11/2023</a:t>
            </a:fld>
            <a:endParaRPr lang="en-GB" altLang="en-US" sz="900"/>
          </a:p>
        </p:txBody>
      </p:sp>
      <p:sp>
        <p:nvSpPr>
          <p:cNvPr id="5" name="Slide Number Placeholder 4">
            <a:extLst>
              <a:ext uri="{FF2B5EF4-FFF2-40B4-BE49-F238E27FC236}">
                <a16:creationId xmlns:a16="http://schemas.microsoft.com/office/drawing/2014/main" id="{32C7F166-956A-F393-7AA3-90D07E59DD12}"/>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10</a:t>
            </a:fld>
            <a:endParaRPr lang="en-GB" altLang="en-US"/>
          </a:p>
        </p:txBody>
      </p:sp>
    </p:spTree>
    <p:extLst>
      <p:ext uri="{BB962C8B-B14F-4D97-AF65-F5344CB8AC3E}">
        <p14:creationId xmlns:p14="http://schemas.microsoft.com/office/powerpoint/2010/main" val="238067539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7AEBC2-9634-2D98-B96A-9E62E9F2ADAB}"/>
              </a:ext>
            </a:extLst>
          </p:cNvPr>
          <p:cNvSpPr>
            <a:spLocks noGrp="1"/>
          </p:cNvSpPr>
          <p:nvPr>
            <p:ph type="title"/>
          </p:nvPr>
        </p:nvSpPr>
        <p:spPr/>
        <p:txBody>
          <a:bodyPr/>
          <a:lstStyle/>
          <a:p>
            <a:r>
              <a:rPr lang="en-GB" dirty="0"/>
              <a:t>Career choice and issues to consider (1/2) </a:t>
            </a:r>
          </a:p>
        </p:txBody>
      </p:sp>
      <p:sp>
        <p:nvSpPr>
          <p:cNvPr id="3" name="Content Placeholder 2">
            <a:extLst>
              <a:ext uri="{FF2B5EF4-FFF2-40B4-BE49-F238E27FC236}">
                <a16:creationId xmlns:a16="http://schemas.microsoft.com/office/drawing/2014/main" id="{4909D3CF-D3C9-6F81-DE54-ADE709DB3122}"/>
              </a:ext>
            </a:extLst>
          </p:cNvPr>
          <p:cNvSpPr>
            <a:spLocks noGrp="1"/>
          </p:cNvSpPr>
          <p:nvPr>
            <p:ph idx="1"/>
          </p:nvPr>
        </p:nvSpPr>
        <p:spPr/>
        <p:txBody>
          <a:bodyPr/>
          <a:lstStyle/>
          <a:p>
            <a:pPr marL="0" indent="0">
              <a:buNone/>
            </a:pPr>
            <a:r>
              <a:rPr lang="en-GB" sz="3600" b="1" dirty="0"/>
              <a:t>Career choice </a:t>
            </a:r>
          </a:p>
          <a:p>
            <a:r>
              <a:rPr lang="en-GB" sz="2800" dirty="0"/>
              <a:t>Overall life goals</a:t>
            </a:r>
          </a:p>
          <a:p>
            <a:r>
              <a:rPr lang="en-GB" sz="2800" dirty="0"/>
              <a:t>Social background, including family factors</a:t>
            </a:r>
          </a:p>
          <a:p>
            <a:r>
              <a:rPr lang="en-GB" sz="2800" dirty="0"/>
              <a:t>Personal interests</a:t>
            </a:r>
          </a:p>
          <a:p>
            <a:r>
              <a:rPr lang="en-GB" sz="2800" dirty="0"/>
              <a:t>Abilities</a:t>
            </a:r>
          </a:p>
          <a:p>
            <a:r>
              <a:rPr lang="en-GB" sz="2800" dirty="0"/>
              <a:t>Self-identity</a:t>
            </a:r>
          </a:p>
          <a:p>
            <a:r>
              <a:rPr lang="en-GB" sz="2800" dirty="0"/>
              <a:t>Personality factors</a:t>
            </a:r>
            <a:endParaRPr lang="en-GB" sz="3600" dirty="0"/>
          </a:p>
        </p:txBody>
      </p:sp>
      <p:sp>
        <p:nvSpPr>
          <p:cNvPr id="4" name="Date Placeholder 3">
            <a:extLst>
              <a:ext uri="{FF2B5EF4-FFF2-40B4-BE49-F238E27FC236}">
                <a16:creationId xmlns:a16="http://schemas.microsoft.com/office/drawing/2014/main" id="{2A0591C2-5794-4829-B254-C0DC733E2FCE}"/>
              </a:ext>
            </a:extLst>
          </p:cNvPr>
          <p:cNvSpPr>
            <a:spLocks noGrp="1"/>
          </p:cNvSpPr>
          <p:nvPr>
            <p:ph type="dt" sz="half" idx="10"/>
          </p:nvPr>
        </p:nvSpPr>
        <p:spPr/>
        <p:txBody>
          <a:bodyPr/>
          <a:lstStyle/>
          <a:p>
            <a:pPr>
              <a:defRPr/>
            </a:pPr>
            <a:fld id="{2303D31F-598B-47EE-BA37-93F097A3D676}" type="datetime1">
              <a:rPr lang="en-GB" altLang="en-US" smtClean="0"/>
              <a:pPr>
                <a:defRPr/>
              </a:pPr>
              <a:t>24/11/2023</a:t>
            </a:fld>
            <a:endParaRPr lang="en-GB" altLang="en-US"/>
          </a:p>
        </p:txBody>
      </p:sp>
      <p:sp>
        <p:nvSpPr>
          <p:cNvPr id="5" name="Slide Number Placeholder 4">
            <a:extLst>
              <a:ext uri="{FF2B5EF4-FFF2-40B4-BE49-F238E27FC236}">
                <a16:creationId xmlns:a16="http://schemas.microsoft.com/office/drawing/2014/main" id="{D712CA97-DF36-BF69-8111-88B6DFFDD35A}"/>
              </a:ext>
            </a:extLst>
          </p:cNvPr>
          <p:cNvSpPr>
            <a:spLocks noGrp="1"/>
          </p:cNvSpPr>
          <p:nvPr>
            <p:ph type="sldNum" sz="quarter" idx="12"/>
          </p:nvPr>
        </p:nvSpPr>
        <p:spPr/>
        <p:txBody>
          <a:bodyPr/>
          <a:lstStyle/>
          <a:p>
            <a:pPr>
              <a:defRPr/>
            </a:pPr>
            <a:fld id="{6550E941-99E4-4403-A917-B30FF69A9617}" type="slidenum">
              <a:rPr lang="en-GB" altLang="en-US" smtClean="0"/>
              <a:pPr>
                <a:defRPr/>
              </a:pPr>
              <a:t>11</a:t>
            </a:fld>
            <a:endParaRPr lang="en-GB" altLang="en-US"/>
          </a:p>
        </p:txBody>
      </p:sp>
    </p:spTree>
    <p:extLst>
      <p:ext uri="{BB962C8B-B14F-4D97-AF65-F5344CB8AC3E}">
        <p14:creationId xmlns:p14="http://schemas.microsoft.com/office/powerpoint/2010/main" val="162825341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7AEBC2-9634-2D98-B96A-9E62E9F2ADAB}"/>
              </a:ext>
            </a:extLst>
          </p:cNvPr>
          <p:cNvSpPr>
            <a:spLocks noGrp="1"/>
          </p:cNvSpPr>
          <p:nvPr>
            <p:ph type="title"/>
          </p:nvPr>
        </p:nvSpPr>
        <p:spPr/>
        <p:txBody>
          <a:bodyPr/>
          <a:lstStyle/>
          <a:p>
            <a:r>
              <a:rPr lang="en-GB" dirty="0"/>
              <a:t>Career choice and issues to consider (2/2) </a:t>
            </a:r>
          </a:p>
        </p:txBody>
      </p:sp>
      <p:sp>
        <p:nvSpPr>
          <p:cNvPr id="3" name="Content Placeholder 2">
            <a:extLst>
              <a:ext uri="{FF2B5EF4-FFF2-40B4-BE49-F238E27FC236}">
                <a16:creationId xmlns:a16="http://schemas.microsoft.com/office/drawing/2014/main" id="{4909D3CF-D3C9-6F81-DE54-ADE709DB3122}"/>
              </a:ext>
            </a:extLst>
          </p:cNvPr>
          <p:cNvSpPr>
            <a:spLocks noGrp="1"/>
          </p:cNvSpPr>
          <p:nvPr>
            <p:ph idx="1"/>
          </p:nvPr>
        </p:nvSpPr>
        <p:spPr/>
        <p:txBody>
          <a:bodyPr/>
          <a:lstStyle/>
          <a:p>
            <a:pPr marL="0" indent="0">
              <a:buNone/>
            </a:pPr>
            <a:r>
              <a:rPr lang="en-GB" b="1" dirty="0"/>
              <a:t>Issues to consider in  career choices</a:t>
            </a:r>
          </a:p>
          <a:p>
            <a:pPr>
              <a:lnSpc>
                <a:spcPct val="90000"/>
              </a:lnSpc>
              <a:defRPr/>
            </a:pPr>
            <a:r>
              <a:rPr lang="en-US" altLang="en-US" sz="2400" dirty="0"/>
              <a:t>Overall life goals</a:t>
            </a:r>
          </a:p>
          <a:p>
            <a:pPr>
              <a:lnSpc>
                <a:spcPct val="90000"/>
              </a:lnSpc>
              <a:defRPr/>
            </a:pPr>
            <a:r>
              <a:rPr lang="en-US" altLang="en-US" sz="2400" dirty="0"/>
              <a:t>Look at each choice or step as it contributes to your overall goal</a:t>
            </a:r>
          </a:p>
          <a:p>
            <a:pPr>
              <a:lnSpc>
                <a:spcPct val="90000"/>
              </a:lnSpc>
              <a:defRPr/>
            </a:pPr>
            <a:r>
              <a:rPr lang="en-US" altLang="en-US" sz="2400" dirty="0"/>
              <a:t>Be willing to make short-term sacrifices for long-term benefits</a:t>
            </a:r>
          </a:p>
          <a:p>
            <a:pPr>
              <a:lnSpc>
                <a:spcPct val="90000"/>
              </a:lnSpc>
              <a:defRPr/>
            </a:pPr>
            <a:r>
              <a:rPr lang="en-US" altLang="en-US" sz="2400" dirty="0"/>
              <a:t>Think carefully about becoming too specialized</a:t>
            </a:r>
          </a:p>
          <a:p>
            <a:pPr>
              <a:lnSpc>
                <a:spcPct val="90000"/>
              </a:lnSpc>
              <a:defRPr/>
            </a:pPr>
            <a:r>
              <a:rPr lang="en-US" altLang="en-US" sz="2400" dirty="0"/>
              <a:t>Portable knowledge &amp; skills</a:t>
            </a:r>
          </a:p>
          <a:p>
            <a:pPr>
              <a:lnSpc>
                <a:spcPct val="90000"/>
              </a:lnSpc>
              <a:defRPr/>
            </a:pPr>
            <a:r>
              <a:rPr lang="en-US" altLang="en-US" sz="2400" dirty="0"/>
              <a:t>Networking</a:t>
            </a:r>
            <a:endParaRPr lang="en-GB" dirty="0"/>
          </a:p>
        </p:txBody>
      </p:sp>
      <p:sp>
        <p:nvSpPr>
          <p:cNvPr id="4" name="Date Placeholder 3">
            <a:extLst>
              <a:ext uri="{FF2B5EF4-FFF2-40B4-BE49-F238E27FC236}">
                <a16:creationId xmlns:a16="http://schemas.microsoft.com/office/drawing/2014/main" id="{2A0591C2-5794-4829-B254-C0DC733E2FCE}"/>
              </a:ext>
            </a:extLst>
          </p:cNvPr>
          <p:cNvSpPr>
            <a:spLocks noGrp="1"/>
          </p:cNvSpPr>
          <p:nvPr>
            <p:ph type="dt" sz="half" idx="10"/>
          </p:nvPr>
        </p:nvSpPr>
        <p:spPr/>
        <p:txBody>
          <a:bodyPr/>
          <a:lstStyle/>
          <a:p>
            <a:pPr>
              <a:defRPr/>
            </a:pPr>
            <a:fld id="{2303D31F-598B-47EE-BA37-93F097A3D676}" type="datetime1">
              <a:rPr lang="en-GB" altLang="en-US" smtClean="0"/>
              <a:pPr>
                <a:defRPr/>
              </a:pPr>
              <a:t>24/11/2023</a:t>
            </a:fld>
            <a:endParaRPr lang="en-GB" altLang="en-US"/>
          </a:p>
        </p:txBody>
      </p:sp>
      <p:sp>
        <p:nvSpPr>
          <p:cNvPr id="5" name="Slide Number Placeholder 4">
            <a:extLst>
              <a:ext uri="{FF2B5EF4-FFF2-40B4-BE49-F238E27FC236}">
                <a16:creationId xmlns:a16="http://schemas.microsoft.com/office/drawing/2014/main" id="{D712CA97-DF36-BF69-8111-88B6DFFDD35A}"/>
              </a:ext>
            </a:extLst>
          </p:cNvPr>
          <p:cNvSpPr>
            <a:spLocks noGrp="1"/>
          </p:cNvSpPr>
          <p:nvPr>
            <p:ph type="sldNum" sz="quarter" idx="12"/>
          </p:nvPr>
        </p:nvSpPr>
        <p:spPr/>
        <p:txBody>
          <a:bodyPr/>
          <a:lstStyle/>
          <a:p>
            <a:pPr>
              <a:defRPr/>
            </a:pPr>
            <a:fld id="{6550E941-99E4-4403-A917-B30FF69A9617}" type="slidenum">
              <a:rPr lang="en-GB" altLang="en-US" smtClean="0"/>
              <a:pPr>
                <a:defRPr/>
              </a:pPr>
              <a:t>12</a:t>
            </a:fld>
            <a:endParaRPr lang="en-GB" altLang="en-US"/>
          </a:p>
        </p:txBody>
      </p:sp>
    </p:spTree>
    <p:extLst>
      <p:ext uri="{BB962C8B-B14F-4D97-AF65-F5344CB8AC3E}">
        <p14:creationId xmlns:p14="http://schemas.microsoft.com/office/powerpoint/2010/main" val="234395798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898E64-4D31-9E52-79C8-A7A6DC4E2F12}"/>
              </a:ext>
            </a:extLst>
          </p:cNvPr>
          <p:cNvSpPr>
            <a:spLocks noGrp="1"/>
          </p:cNvSpPr>
          <p:nvPr>
            <p:ph type="title"/>
          </p:nvPr>
        </p:nvSpPr>
        <p:spPr/>
        <p:txBody>
          <a:bodyPr/>
          <a:lstStyle/>
          <a:p>
            <a:r>
              <a:rPr lang="en-GB" dirty="0"/>
              <a:t>Current Issues in careers </a:t>
            </a:r>
          </a:p>
        </p:txBody>
      </p:sp>
      <p:sp>
        <p:nvSpPr>
          <p:cNvPr id="3" name="Content Placeholder 2">
            <a:extLst>
              <a:ext uri="{FF2B5EF4-FFF2-40B4-BE49-F238E27FC236}">
                <a16:creationId xmlns:a16="http://schemas.microsoft.com/office/drawing/2014/main" id="{16A753D1-25FB-7B0A-122D-581BFBA6B5CC}"/>
              </a:ext>
            </a:extLst>
          </p:cNvPr>
          <p:cNvSpPr>
            <a:spLocks noGrp="1"/>
          </p:cNvSpPr>
          <p:nvPr>
            <p:ph idx="1"/>
          </p:nvPr>
        </p:nvSpPr>
        <p:spPr/>
        <p:txBody>
          <a:bodyPr/>
          <a:lstStyle/>
          <a:p>
            <a:r>
              <a:rPr lang="en-US" altLang="en-US" sz="2400" dirty="0"/>
              <a:t>Retirement: is now an option.....</a:t>
            </a:r>
          </a:p>
          <a:p>
            <a:pPr lvl="1">
              <a:lnSpc>
                <a:spcPct val="90000"/>
              </a:lnSpc>
              <a:defRPr/>
            </a:pPr>
            <a:r>
              <a:rPr lang="en-US" altLang="en-US" sz="2400" dirty="0"/>
              <a:t>Work is less physically demanding</a:t>
            </a:r>
          </a:p>
          <a:p>
            <a:pPr lvl="1">
              <a:lnSpc>
                <a:spcPct val="90000"/>
              </a:lnSpc>
              <a:defRPr/>
            </a:pPr>
            <a:r>
              <a:rPr lang="en-US" altLang="en-US" sz="2400" dirty="0"/>
              <a:t>People live longer and are healthier longer</a:t>
            </a:r>
          </a:p>
          <a:p>
            <a:pPr lvl="1">
              <a:lnSpc>
                <a:spcPct val="90000"/>
              </a:lnSpc>
              <a:defRPr/>
            </a:pPr>
            <a:r>
              <a:rPr lang="en-US" altLang="en-US" sz="2400" dirty="0"/>
              <a:t>Retirement at age 65, closely followed by death, is no longer the norm</a:t>
            </a:r>
          </a:p>
          <a:p>
            <a:r>
              <a:rPr lang="en-US" altLang="en-US" sz="2400" dirty="0"/>
              <a:t>Dual career paths such as lawyer offering counselling outside </a:t>
            </a:r>
          </a:p>
          <a:p>
            <a:r>
              <a:rPr lang="en-US" altLang="en-US" sz="2400" dirty="0"/>
              <a:t>Work and family </a:t>
            </a:r>
          </a:p>
          <a:p>
            <a:r>
              <a:rPr lang="en-US" altLang="en-US" sz="2400" dirty="0"/>
              <a:t>Moonlighting: to </a:t>
            </a:r>
            <a:r>
              <a:rPr lang="en-GB" sz="2400" dirty="0"/>
              <a:t>have a second job</a:t>
            </a:r>
            <a:endParaRPr lang="en-GB" sz="2800" dirty="0"/>
          </a:p>
        </p:txBody>
      </p:sp>
      <p:sp>
        <p:nvSpPr>
          <p:cNvPr id="4" name="Date Placeholder 3">
            <a:extLst>
              <a:ext uri="{FF2B5EF4-FFF2-40B4-BE49-F238E27FC236}">
                <a16:creationId xmlns:a16="http://schemas.microsoft.com/office/drawing/2014/main" id="{65C4FDAC-96C6-A061-5522-4B3B3B13A64C}"/>
              </a:ext>
            </a:extLst>
          </p:cNvPr>
          <p:cNvSpPr>
            <a:spLocks noGrp="1"/>
          </p:cNvSpPr>
          <p:nvPr>
            <p:ph type="dt" sz="half" idx="10"/>
          </p:nvPr>
        </p:nvSpPr>
        <p:spPr/>
        <p:txBody>
          <a:bodyPr/>
          <a:lstStyle/>
          <a:p>
            <a:pPr>
              <a:defRPr/>
            </a:pPr>
            <a:fld id="{2303D31F-598B-47EE-BA37-93F097A3D676}" type="datetime1">
              <a:rPr lang="en-GB" altLang="en-US" smtClean="0"/>
              <a:pPr>
                <a:defRPr/>
              </a:pPr>
              <a:t>24/11/2023</a:t>
            </a:fld>
            <a:endParaRPr lang="en-GB" altLang="en-US"/>
          </a:p>
        </p:txBody>
      </p:sp>
      <p:sp>
        <p:nvSpPr>
          <p:cNvPr id="5" name="Slide Number Placeholder 4">
            <a:extLst>
              <a:ext uri="{FF2B5EF4-FFF2-40B4-BE49-F238E27FC236}">
                <a16:creationId xmlns:a16="http://schemas.microsoft.com/office/drawing/2014/main" id="{58A17C19-132F-DAC7-4D43-6370B99FFFDC}"/>
              </a:ext>
            </a:extLst>
          </p:cNvPr>
          <p:cNvSpPr>
            <a:spLocks noGrp="1"/>
          </p:cNvSpPr>
          <p:nvPr>
            <p:ph type="sldNum" sz="quarter" idx="12"/>
          </p:nvPr>
        </p:nvSpPr>
        <p:spPr/>
        <p:txBody>
          <a:bodyPr/>
          <a:lstStyle/>
          <a:p>
            <a:pPr>
              <a:defRPr/>
            </a:pPr>
            <a:fld id="{6550E941-99E4-4403-A917-B30FF69A9617}" type="slidenum">
              <a:rPr lang="en-GB" altLang="en-US" smtClean="0"/>
              <a:pPr>
                <a:defRPr/>
              </a:pPr>
              <a:t>13</a:t>
            </a:fld>
            <a:endParaRPr lang="en-GB" altLang="en-US"/>
          </a:p>
        </p:txBody>
      </p:sp>
    </p:spTree>
    <p:extLst>
      <p:ext uri="{BB962C8B-B14F-4D97-AF65-F5344CB8AC3E}">
        <p14:creationId xmlns:p14="http://schemas.microsoft.com/office/powerpoint/2010/main" val="290516504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F85877-C31E-6455-CD41-A397471C9257}"/>
              </a:ext>
            </a:extLst>
          </p:cNvPr>
          <p:cNvSpPr>
            <a:spLocks noGrp="1"/>
          </p:cNvSpPr>
          <p:nvPr>
            <p:ph type="title"/>
          </p:nvPr>
        </p:nvSpPr>
        <p:spPr/>
        <p:txBody>
          <a:bodyPr/>
          <a:lstStyle/>
          <a:p>
            <a:r>
              <a:rPr lang="en-GB" sz="3200" dirty="0"/>
              <a:t>Developing personal and Management skills (1/3)</a:t>
            </a:r>
          </a:p>
        </p:txBody>
      </p:sp>
      <p:sp>
        <p:nvSpPr>
          <p:cNvPr id="3" name="Content Placeholder 2">
            <a:extLst>
              <a:ext uri="{FF2B5EF4-FFF2-40B4-BE49-F238E27FC236}">
                <a16:creationId xmlns:a16="http://schemas.microsoft.com/office/drawing/2014/main" id="{12BDE324-59C2-F7F9-82A0-2B6A48ED1C8D}"/>
              </a:ext>
            </a:extLst>
          </p:cNvPr>
          <p:cNvSpPr>
            <a:spLocks noGrp="1"/>
          </p:cNvSpPr>
          <p:nvPr>
            <p:ph idx="1"/>
          </p:nvPr>
        </p:nvSpPr>
        <p:spPr/>
        <p:txBody>
          <a:bodyPr/>
          <a:lstStyle/>
          <a:p>
            <a:r>
              <a:rPr lang="en-GB" sz="2800" b="1" dirty="0">
                <a:latin typeface="Arial" panose="020B0604020202020204" pitchFamily="34" charset="0"/>
                <a:cs typeface="Arial" panose="020B0604020202020204" pitchFamily="34" charset="0"/>
              </a:rPr>
              <a:t>Self initiation</a:t>
            </a:r>
          </a:p>
          <a:p>
            <a:pPr lvl="1"/>
            <a:r>
              <a:rPr lang="en-GB" sz="2000" b="0" i="0" dirty="0">
                <a:solidFill>
                  <a:srgbClr val="363F49"/>
                </a:solidFill>
                <a:effectLst/>
                <a:latin typeface="Arial" panose="020B0604020202020204" pitchFamily="34" charset="0"/>
                <a:cs typeface="Arial" panose="020B0604020202020204" pitchFamily="34" charset="0"/>
              </a:rPr>
              <a:t>you are the person in control.</a:t>
            </a:r>
          </a:p>
          <a:p>
            <a:pPr lvl="1"/>
            <a:r>
              <a:rPr lang="en-GB" sz="2000" b="0" i="0" dirty="0">
                <a:solidFill>
                  <a:srgbClr val="363F49"/>
                </a:solidFill>
                <a:effectLst/>
                <a:latin typeface="Arial" panose="020B0604020202020204" pitchFamily="34" charset="0"/>
                <a:cs typeface="Arial" panose="020B0604020202020204" pitchFamily="34" charset="0"/>
              </a:rPr>
              <a:t>to plan what you want to achieve, how you will learn and how you will assess your progress.</a:t>
            </a:r>
          </a:p>
          <a:p>
            <a:pPr lvl="1"/>
            <a:r>
              <a:rPr lang="en-GB" sz="2000" b="0" i="0" dirty="0">
                <a:solidFill>
                  <a:srgbClr val="363F49"/>
                </a:solidFill>
                <a:effectLst/>
                <a:latin typeface="Arial" panose="020B0604020202020204" pitchFamily="34" charset="0"/>
                <a:cs typeface="Arial" panose="020B0604020202020204" pitchFamily="34" charset="0"/>
              </a:rPr>
              <a:t>Must not ignore the requirements of organisations and employers</a:t>
            </a:r>
            <a:r>
              <a:rPr lang="en-GB" sz="2000" dirty="0">
                <a:solidFill>
                  <a:srgbClr val="363F49"/>
                </a:solidFill>
                <a:latin typeface="Arial" panose="020B0604020202020204" pitchFamily="34" charset="0"/>
                <a:cs typeface="Arial" panose="020B0604020202020204" pitchFamily="34" charset="0"/>
              </a:rPr>
              <a:t>.</a:t>
            </a:r>
          </a:p>
          <a:p>
            <a:r>
              <a:rPr lang="en-GB" sz="2800" b="1" dirty="0">
                <a:latin typeface="Arial" panose="020B0604020202020204" pitchFamily="34" charset="0"/>
                <a:cs typeface="Arial" panose="020B0604020202020204" pitchFamily="34" charset="0"/>
              </a:rPr>
              <a:t>Goal setting</a:t>
            </a:r>
          </a:p>
          <a:p>
            <a:pPr lvl="1"/>
            <a:r>
              <a:rPr lang="en-GB" sz="2000" b="0" i="0" dirty="0">
                <a:solidFill>
                  <a:srgbClr val="363F49"/>
                </a:solidFill>
                <a:effectLst/>
                <a:latin typeface="Arial" panose="020B0604020202020204" pitchFamily="34" charset="0"/>
                <a:cs typeface="Arial" panose="020B0604020202020204" pitchFamily="34" charset="0"/>
              </a:rPr>
              <a:t>The first stage of any self-managed learning</a:t>
            </a:r>
          </a:p>
          <a:p>
            <a:pPr lvl="1"/>
            <a:r>
              <a:rPr lang="en-GB" sz="2000" b="0" i="0" dirty="0">
                <a:solidFill>
                  <a:srgbClr val="363F49"/>
                </a:solidFill>
                <a:effectLst/>
                <a:latin typeface="Arial" panose="020B0604020202020204" pitchFamily="34" charset="0"/>
                <a:cs typeface="Arial" panose="020B0604020202020204" pitchFamily="34" charset="0"/>
              </a:rPr>
              <a:t>What exactly are you trying to achieve?</a:t>
            </a:r>
          </a:p>
          <a:p>
            <a:pPr lvl="1"/>
            <a:r>
              <a:rPr lang="en-GB" sz="2000" b="0" i="0" dirty="0">
                <a:solidFill>
                  <a:srgbClr val="363F49"/>
                </a:solidFill>
                <a:effectLst/>
                <a:latin typeface="Arial" panose="020B0604020202020204" pitchFamily="34" charset="0"/>
                <a:cs typeface="Arial" panose="020B0604020202020204" pitchFamily="34" charset="0"/>
              </a:rPr>
              <a:t>What skills, experience, qualifications, etc. will you require in the future?</a:t>
            </a:r>
            <a:endParaRPr lang="en-GB" sz="2000"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5A18EE30-3E95-B36A-59BE-3BEF32BEC01C}"/>
              </a:ext>
            </a:extLst>
          </p:cNvPr>
          <p:cNvSpPr>
            <a:spLocks noGrp="1"/>
          </p:cNvSpPr>
          <p:nvPr>
            <p:ph type="dt" sz="half" idx="10"/>
          </p:nvPr>
        </p:nvSpPr>
        <p:spPr/>
        <p:txBody>
          <a:bodyPr/>
          <a:lstStyle/>
          <a:p>
            <a:pPr>
              <a:defRPr/>
            </a:pPr>
            <a:fld id="{2303D31F-598B-47EE-BA37-93F097A3D676}" type="datetime1">
              <a:rPr lang="en-GB" altLang="en-US" smtClean="0"/>
              <a:pPr>
                <a:defRPr/>
              </a:pPr>
              <a:t>24/11/2023</a:t>
            </a:fld>
            <a:endParaRPr lang="en-GB" altLang="en-US"/>
          </a:p>
        </p:txBody>
      </p:sp>
      <p:sp>
        <p:nvSpPr>
          <p:cNvPr id="5" name="Slide Number Placeholder 4">
            <a:extLst>
              <a:ext uri="{FF2B5EF4-FFF2-40B4-BE49-F238E27FC236}">
                <a16:creationId xmlns:a16="http://schemas.microsoft.com/office/drawing/2014/main" id="{159E0B22-FFF5-8AED-03DD-F574E250D132}"/>
              </a:ext>
            </a:extLst>
          </p:cNvPr>
          <p:cNvSpPr>
            <a:spLocks noGrp="1"/>
          </p:cNvSpPr>
          <p:nvPr>
            <p:ph type="sldNum" sz="quarter" idx="12"/>
          </p:nvPr>
        </p:nvSpPr>
        <p:spPr/>
        <p:txBody>
          <a:bodyPr/>
          <a:lstStyle/>
          <a:p>
            <a:pPr>
              <a:defRPr/>
            </a:pPr>
            <a:fld id="{6550E941-99E4-4403-A917-B30FF69A9617}" type="slidenum">
              <a:rPr lang="en-GB" altLang="en-US" smtClean="0"/>
              <a:pPr>
                <a:defRPr/>
              </a:pPr>
              <a:t>14</a:t>
            </a:fld>
            <a:endParaRPr lang="en-GB" altLang="en-US"/>
          </a:p>
        </p:txBody>
      </p:sp>
    </p:spTree>
    <p:extLst>
      <p:ext uri="{BB962C8B-B14F-4D97-AF65-F5344CB8AC3E}">
        <p14:creationId xmlns:p14="http://schemas.microsoft.com/office/powerpoint/2010/main" val="101870636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F85877-C31E-6455-CD41-A397471C9257}"/>
              </a:ext>
            </a:extLst>
          </p:cNvPr>
          <p:cNvSpPr>
            <a:spLocks noGrp="1"/>
          </p:cNvSpPr>
          <p:nvPr>
            <p:ph type="title"/>
          </p:nvPr>
        </p:nvSpPr>
        <p:spPr/>
        <p:txBody>
          <a:bodyPr/>
          <a:lstStyle/>
          <a:p>
            <a:r>
              <a:rPr lang="en-GB" sz="3200" dirty="0"/>
              <a:t>Developing personal and Management skills (2/3)</a:t>
            </a:r>
          </a:p>
        </p:txBody>
      </p:sp>
      <p:sp>
        <p:nvSpPr>
          <p:cNvPr id="3" name="Content Placeholder 2">
            <a:extLst>
              <a:ext uri="{FF2B5EF4-FFF2-40B4-BE49-F238E27FC236}">
                <a16:creationId xmlns:a16="http://schemas.microsoft.com/office/drawing/2014/main" id="{12BDE324-59C2-F7F9-82A0-2B6A48ED1C8D}"/>
              </a:ext>
            </a:extLst>
          </p:cNvPr>
          <p:cNvSpPr>
            <a:spLocks noGrp="1"/>
          </p:cNvSpPr>
          <p:nvPr>
            <p:ph idx="1"/>
          </p:nvPr>
        </p:nvSpPr>
        <p:spPr/>
        <p:txBody>
          <a:bodyPr/>
          <a:lstStyle/>
          <a:p>
            <a:r>
              <a:rPr lang="en-GB" sz="2800" b="1" dirty="0">
                <a:latin typeface="Arial" panose="020B0604020202020204" pitchFamily="34" charset="0"/>
                <a:cs typeface="Arial" panose="020B0604020202020204" pitchFamily="34" charset="0"/>
              </a:rPr>
              <a:t>Personal orientation</a:t>
            </a:r>
          </a:p>
          <a:p>
            <a:pPr lvl="1"/>
            <a:r>
              <a:rPr lang="en-GB" sz="2400" b="0" i="0" dirty="0">
                <a:solidFill>
                  <a:srgbClr val="363F49"/>
                </a:solidFill>
                <a:effectLst/>
                <a:latin typeface="Arial" panose="020B0604020202020204" pitchFamily="34" charset="0"/>
                <a:cs typeface="Arial" panose="020B0604020202020204" pitchFamily="34" charset="0"/>
              </a:rPr>
              <a:t>Your achievement goals must be important for you</a:t>
            </a:r>
          </a:p>
          <a:p>
            <a:pPr lvl="1"/>
            <a:r>
              <a:rPr lang="en-GB" sz="2400" b="0" i="0" dirty="0">
                <a:solidFill>
                  <a:srgbClr val="363F49"/>
                </a:solidFill>
                <a:effectLst/>
                <a:latin typeface="Arial" panose="020B0604020202020204" pitchFamily="34" charset="0"/>
                <a:cs typeface="Arial" panose="020B0604020202020204" pitchFamily="34" charset="0"/>
              </a:rPr>
              <a:t>Working for other people’s targets may be more difficult.</a:t>
            </a:r>
          </a:p>
          <a:p>
            <a:r>
              <a:rPr lang="en-GB" sz="2800" b="1" dirty="0">
                <a:latin typeface="Arial" panose="020B0604020202020204" pitchFamily="34" charset="0"/>
                <a:cs typeface="Arial" panose="020B0604020202020204" pitchFamily="34" charset="0"/>
              </a:rPr>
              <a:t>Milestones</a:t>
            </a:r>
          </a:p>
          <a:p>
            <a:pPr lvl="1"/>
            <a:r>
              <a:rPr lang="en-GB" sz="2400" b="0" i="0" dirty="0">
                <a:solidFill>
                  <a:srgbClr val="363F49"/>
                </a:solidFill>
                <a:effectLst/>
                <a:latin typeface="Arial" panose="020B0604020202020204" pitchFamily="34" charset="0"/>
                <a:cs typeface="Arial" panose="020B0604020202020204" pitchFamily="34" charset="0"/>
              </a:rPr>
              <a:t>Your development plans </a:t>
            </a:r>
            <a:r>
              <a:rPr lang="en-GB" sz="2400" dirty="0">
                <a:solidFill>
                  <a:srgbClr val="363F49"/>
                </a:solidFill>
                <a:latin typeface="Arial" panose="020B0604020202020204" pitchFamily="34" charset="0"/>
                <a:cs typeface="Arial" panose="020B0604020202020204" pitchFamily="34" charset="0"/>
              </a:rPr>
              <a:t>are usually long term</a:t>
            </a:r>
          </a:p>
          <a:p>
            <a:pPr lvl="1"/>
            <a:r>
              <a:rPr lang="en-GB" sz="2400" b="0" i="0" dirty="0">
                <a:solidFill>
                  <a:srgbClr val="363F49"/>
                </a:solidFill>
                <a:effectLst/>
                <a:latin typeface="Arial" panose="020B0604020202020204" pitchFamily="34" charset="0"/>
                <a:cs typeface="Arial" panose="020B0604020202020204" pitchFamily="34" charset="0"/>
              </a:rPr>
              <a:t>To set yourself short-term milestones</a:t>
            </a:r>
          </a:p>
          <a:p>
            <a:pPr lvl="1"/>
            <a:r>
              <a:rPr lang="en-GB" sz="2400" dirty="0">
                <a:solidFill>
                  <a:srgbClr val="363F49"/>
                </a:solidFill>
                <a:latin typeface="Arial" panose="020B0604020202020204" pitchFamily="34" charset="0"/>
                <a:cs typeface="Arial" panose="020B0604020202020204" pitchFamily="34" charset="0"/>
              </a:rPr>
              <a:t>When reaching a milestone, review the progress and goals</a:t>
            </a:r>
            <a:endParaRPr lang="en-GB" sz="2400"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5A18EE30-3E95-B36A-59BE-3BEF32BEC01C}"/>
              </a:ext>
            </a:extLst>
          </p:cNvPr>
          <p:cNvSpPr>
            <a:spLocks noGrp="1"/>
          </p:cNvSpPr>
          <p:nvPr>
            <p:ph type="dt" sz="half" idx="10"/>
          </p:nvPr>
        </p:nvSpPr>
        <p:spPr/>
        <p:txBody>
          <a:bodyPr/>
          <a:lstStyle/>
          <a:p>
            <a:pPr>
              <a:defRPr/>
            </a:pPr>
            <a:fld id="{2303D31F-598B-47EE-BA37-93F097A3D676}" type="datetime1">
              <a:rPr lang="en-GB" altLang="en-US" smtClean="0"/>
              <a:pPr>
                <a:defRPr/>
              </a:pPr>
              <a:t>24/11/2023</a:t>
            </a:fld>
            <a:endParaRPr lang="en-GB" altLang="en-US"/>
          </a:p>
        </p:txBody>
      </p:sp>
      <p:sp>
        <p:nvSpPr>
          <p:cNvPr id="5" name="Slide Number Placeholder 4">
            <a:extLst>
              <a:ext uri="{FF2B5EF4-FFF2-40B4-BE49-F238E27FC236}">
                <a16:creationId xmlns:a16="http://schemas.microsoft.com/office/drawing/2014/main" id="{159E0B22-FFF5-8AED-03DD-F574E250D132}"/>
              </a:ext>
            </a:extLst>
          </p:cNvPr>
          <p:cNvSpPr>
            <a:spLocks noGrp="1"/>
          </p:cNvSpPr>
          <p:nvPr>
            <p:ph type="sldNum" sz="quarter" idx="12"/>
          </p:nvPr>
        </p:nvSpPr>
        <p:spPr/>
        <p:txBody>
          <a:bodyPr/>
          <a:lstStyle/>
          <a:p>
            <a:pPr>
              <a:defRPr/>
            </a:pPr>
            <a:fld id="{6550E941-99E4-4403-A917-B30FF69A9617}" type="slidenum">
              <a:rPr lang="en-GB" altLang="en-US" smtClean="0"/>
              <a:pPr>
                <a:defRPr/>
              </a:pPr>
              <a:t>15</a:t>
            </a:fld>
            <a:endParaRPr lang="en-GB" altLang="en-US"/>
          </a:p>
        </p:txBody>
      </p:sp>
    </p:spTree>
    <p:extLst>
      <p:ext uri="{BB962C8B-B14F-4D97-AF65-F5344CB8AC3E}">
        <p14:creationId xmlns:p14="http://schemas.microsoft.com/office/powerpoint/2010/main" val="96403024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F85877-C31E-6455-CD41-A397471C9257}"/>
              </a:ext>
            </a:extLst>
          </p:cNvPr>
          <p:cNvSpPr>
            <a:spLocks noGrp="1"/>
          </p:cNvSpPr>
          <p:nvPr>
            <p:ph type="title"/>
          </p:nvPr>
        </p:nvSpPr>
        <p:spPr/>
        <p:txBody>
          <a:bodyPr/>
          <a:lstStyle/>
          <a:p>
            <a:r>
              <a:rPr lang="en-GB" sz="3200" dirty="0"/>
              <a:t>Developing personal and Management skills (3/3)</a:t>
            </a:r>
          </a:p>
        </p:txBody>
      </p:sp>
      <p:sp>
        <p:nvSpPr>
          <p:cNvPr id="3" name="Content Placeholder 2">
            <a:extLst>
              <a:ext uri="{FF2B5EF4-FFF2-40B4-BE49-F238E27FC236}">
                <a16:creationId xmlns:a16="http://schemas.microsoft.com/office/drawing/2014/main" id="{12BDE324-59C2-F7F9-82A0-2B6A48ED1C8D}"/>
              </a:ext>
            </a:extLst>
          </p:cNvPr>
          <p:cNvSpPr>
            <a:spLocks noGrp="1"/>
          </p:cNvSpPr>
          <p:nvPr>
            <p:ph idx="1"/>
          </p:nvPr>
        </p:nvSpPr>
        <p:spPr/>
        <p:txBody>
          <a:bodyPr/>
          <a:lstStyle/>
          <a:p>
            <a:r>
              <a:rPr lang="en-GB" b="1" dirty="0">
                <a:latin typeface="Arial" panose="020B0604020202020204" pitchFamily="34" charset="0"/>
                <a:cs typeface="Arial" panose="020B0604020202020204" pitchFamily="34" charset="0"/>
              </a:rPr>
              <a:t>Self reflection</a:t>
            </a:r>
          </a:p>
          <a:p>
            <a:pPr lvl="1"/>
            <a:r>
              <a:rPr lang="en-GB" sz="2400" b="0" i="0" dirty="0">
                <a:solidFill>
                  <a:srgbClr val="363F49"/>
                </a:solidFill>
                <a:effectLst/>
                <a:latin typeface="Arial" panose="020B0604020202020204" pitchFamily="34" charset="0"/>
                <a:cs typeface="Arial" panose="020B0604020202020204" pitchFamily="34" charset="0"/>
              </a:rPr>
              <a:t>To think about your current and past performance, your aims for the future, and your progress towards those aims.</a:t>
            </a:r>
          </a:p>
          <a:p>
            <a:pPr lvl="1"/>
            <a:r>
              <a:rPr lang="en-GB" sz="2400" b="0" i="0" dirty="0">
                <a:solidFill>
                  <a:srgbClr val="363F49"/>
                </a:solidFill>
                <a:effectLst/>
                <a:latin typeface="Arial" panose="020B0604020202020204" pitchFamily="34" charset="0"/>
                <a:cs typeface="Arial" panose="020B0604020202020204" pitchFamily="34" charset="0"/>
              </a:rPr>
              <a:t>Needs to be accurate and honest.</a:t>
            </a:r>
            <a:endParaRPr lang="en-GB" sz="2400"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5A18EE30-3E95-B36A-59BE-3BEF32BEC01C}"/>
              </a:ext>
            </a:extLst>
          </p:cNvPr>
          <p:cNvSpPr>
            <a:spLocks noGrp="1"/>
          </p:cNvSpPr>
          <p:nvPr>
            <p:ph type="dt" sz="half" idx="10"/>
          </p:nvPr>
        </p:nvSpPr>
        <p:spPr/>
        <p:txBody>
          <a:bodyPr/>
          <a:lstStyle/>
          <a:p>
            <a:pPr>
              <a:defRPr/>
            </a:pPr>
            <a:fld id="{2303D31F-598B-47EE-BA37-93F097A3D676}" type="datetime1">
              <a:rPr lang="en-GB" altLang="en-US" smtClean="0"/>
              <a:pPr>
                <a:defRPr/>
              </a:pPr>
              <a:t>24/11/2023</a:t>
            </a:fld>
            <a:endParaRPr lang="en-GB" altLang="en-US"/>
          </a:p>
        </p:txBody>
      </p:sp>
      <p:sp>
        <p:nvSpPr>
          <p:cNvPr id="5" name="Slide Number Placeholder 4">
            <a:extLst>
              <a:ext uri="{FF2B5EF4-FFF2-40B4-BE49-F238E27FC236}">
                <a16:creationId xmlns:a16="http://schemas.microsoft.com/office/drawing/2014/main" id="{159E0B22-FFF5-8AED-03DD-F574E250D132}"/>
              </a:ext>
            </a:extLst>
          </p:cNvPr>
          <p:cNvSpPr>
            <a:spLocks noGrp="1"/>
          </p:cNvSpPr>
          <p:nvPr>
            <p:ph type="sldNum" sz="quarter" idx="12"/>
          </p:nvPr>
        </p:nvSpPr>
        <p:spPr/>
        <p:txBody>
          <a:bodyPr/>
          <a:lstStyle/>
          <a:p>
            <a:pPr>
              <a:defRPr/>
            </a:pPr>
            <a:fld id="{6550E941-99E4-4403-A917-B30FF69A9617}" type="slidenum">
              <a:rPr lang="en-GB" altLang="en-US" smtClean="0"/>
              <a:pPr>
                <a:defRPr/>
              </a:pPr>
              <a:t>16</a:t>
            </a:fld>
            <a:endParaRPr lang="en-GB" altLang="en-US"/>
          </a:p>
        </p:txBody>
      </p:sp>
    </p:spTree>
    <p:extLst>
      <p:ext uri="{BB962C8B-B14F-4D97-AF65-F5344CB8AC3E}">
        <p14:creationId xmlns:p14="http://schemas.microsoft.com/office/powerpoint/2010/main" val="204752984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BB7C6-F4F9-9423-D53F-3A4FB46DCDB1}"/>
              </a:ext>
            </a:extLst>
          </p:cNvPr>
          <p:cNvSpPr>
            <a:spLocks noGrp="1"/>
          </p:cNvSpPr>
          <p:nvPr>
            <p:ph type="title"/>
          </p:nvPr>
        </p:nvSpPr>
        <p:spPr/>
        <p:txBody>
          <a:bodyPr/>
          <a:lstStyle/>
          <a:p>
            <a:r>
              <a:rPr lang="en-GB" dirty="0"/>
              <a:t>Learning theories  (1/2)</a:t>
            </a:r>
          </a:p>
        </p:txBody>
      </p:sp>
      <p:sp>
        <p:nvSpPr>
          <p:cNvPr id="3" name="Content Placeholder 2">
            <a:extLst>
              <a:ext uri="{FF2B5EF4-FFF2-40B4-BE49-F238E27FC236}">
                <a16:creationId xmlns:a16="http://schemas.microsoft.com/office/drawing/2014/main" id="{80DF15F0-660E-17A2-F266-482A2F3159E3}"/>
              </a:ext>
            </a:extLst>
          </p:cNvPr>
          <p:cNvSpPr>
            <a:spLocks noGrp="1"/>
          </p:cNvSpPr>
          <p:nvPr>
            <p:ph idx="1"/>
          </p:nvPr>
        </p:nvSpPr>
        <p:spPr/>
        <p:txBody>
          <a:bodyPr/>
          <a:lstStyle/>
          <a:p>
            <a:r>
              <a:rPr lang="en-GB" sz="2000" b="1" dirty="0">
                <a:latin typeface="Arial" panose="020B0604020202020204" pitchFamily="34" charset="0"/>
              </a:rPr>
              <a:t>Fixed mindset </a:t>
            </a:r>
            <a:r>
              <a:rPr lang="en-GB" sz="2000" dirty="0">
                <a:latin typeface="Arial" panose="020B0604020202020204" pitchFamily="34" charset="0"/>
              </a:rPr>
              <a:t>- </a:t>
            </a:r>
            <a:r>
              <a:rPr lang="en-GB" sz="2000" b="0" i="0" dirty="0">
                <a:effectLst/>
                <a:latin typeface="Arial" panose="020B0604020202020204" pitchFamily="34" charset="0"/>
              </a:rPr>
              <a:t>where individuals feel they will not be able to develop beyond their current capability.</a:t>
            </a:r>
          </a:p>
          <a:p>
            <a:r>
              <a:rPr lang="en-GB" sz="2000" b="1" dirty="0">
                <a:latin typeface="Arial" panose="020B0604020202020204" pitchFamily="34" charset="0"/>
              </a:rPr>
              <a:t>Growth mindset </a:t>
            </a:r>
            <a:r>
              <a:rPr lang="en-GB" sz="2000" dirty="0">
                <a:latin typeface="Arial" panose="020B0604020202020204" pitchFamily="34" charset="0"/>
              </a:rPr>
              <a:t>- </a:t>
            </a:r>
            <a:r>
              <a:rPr lang="en-GB" sz="2000" b="0" i="0" dirty="0">
                <a:effectLst/>
                <a:latin typeface="Arial" panose="020B0604020202020204" pitchFamily="34" charset="0"/>
              </a:rPr>
              <a:t>where individuals take a more positive approach to their learning capabilities and feel that they are able to make the most of the learning opportunities that become available to them.</a:t>
            </a:r>
          </a:p>
          <a:p>
            <a:pPr marL="0" indent="0">
              <a:buNone/>
            </a:pPr>
            <a:r>
              <a:rPr lang="en-GB" sz="2000" dirty="0">
                <a:latin typeface="Arial" panose="020B0604020202020204" pitchFamily="34" charset="0"/>
              </a:rPr>
              <a:t>(</a:t>
            </a:r>
            <a:r>
              <a:rPr lang="en-GB" sz="2000" b="0" i="0" dirty="0">
                <a:effectLst/>
                <a:latin typeface="Arial" panose="020B0604020202020204" pitchFamily="34" charset="0"/>
              </a:rPr>
              <a:t>Page-Tickell, 2014)</a:t>
            </a:r>
          </a:p>
          <a:p>
            <a:pPr marL="0" indent="0">
              <a:buNone/>
            </a:pPr>
            <a:endParaRPr lang="en-GB" sz="2000" dirty="0">
              <a:latin typeface="Arial" panose="020B0604020202020204" pitchFamily="34" charset="0"/>
            </a:endParaRPr>
          </a:p>
          <a:p>
            <a:pPr marL="0" indent="0" algn="l">
              <a:buNone/>
            </a:pPr>
            <a:r>
              <a:rPr lang="en-GB" sz="2000" b="0" i="0" dirty="0">
                <a:effectLst/>
                <a:latin typeface="Arial" panose="020B0604020202020204" pitchFamily="34" charset="0"/>
              </a:rPr>
              <a:t>“Those with a growth mindset are more likely to succeed due to their resilience. Indeed they may often enjoy the challenge of a difficult project from which they learn a great deal.’ (Page-Tickell, 2014, p. 79) </a:t>
            </a:r>
          </a:p>
        </p:txBody>
      </p:sp>
      <p:sp>
        <p:nvSpPr>
          <p:cNvPr id="4" name="Date Placeholder 3">
            <a:extLst>
              <a:ext uri="{FF2B5EF4-FFF2-40B4-BE49-F238E27FC236}">
                <a16:creationId xmlns:a16="http://schemas.microsoft.com/office/drawing/2014/main" id="{3B934DBB-5FD3-284D-8113-3EF92037A04E}"/>
              </a:ext>
            </a:extLst>
          </p:cNvPr>
          <p:cNvSpPr>
            <a:spLocks noGrp="1"/>
          </p:cNvSpPr>
          <p:nvPr>
            <p:ph type="dt" sz="half" idx="10"/>
          </p:nvPr>
        </p:nvSpPr>
        <p:spPr/>
        <p:txBody>
          <a:bodyPr/>
          <a:lstStyle/>
          <a:p>
            <a:pPr>
              <a:defRPr/>
            </a:pPr>
            <a:fld id="{2303D31F-598B-47EE-BA37-93F097A3D676}" type="datetime1">
              <a:rPr lang="en-GB" altLang="en-US" smtClean="0"/>
              <a:pPr>
                <a:defRPr/>
              </a:pPr>
              <a:t>24/11/2023</a:t>
            </a:fld>
            <a:endParaRPr lang="en-GB" altLang="en-US"/>
          </a:p>
        </p:txBody>
      </p:sp>
      <p:sp>
        <p:nvSpPr>
          <p:cNvPr id="5" name="Slide Number Placeholder 4">
            <a:extLst>
              <a:ext uri="{FF2B5EF4-FFF2-40B4-BE49-F238E27FC236}">
                <a16:creationId xmlns:a16="http://schemas.microsoft.com/office/drawing/2014/main" id="{6ACFE1A0-2487-FB3A-4C6D-AB964719DD5C}"/>
              </a:ext>
            </a:extLst>
          </p:cNvPr>
          <p:cNvSpPr>
            <a:spLocks noGrp="1"/>
          </p:cNvSpPr>
          <p:nvPr>
            <p:ph type="sldNum" sz="quarter" idx="12"/>
          </p:nvPr>
        </p:nvSpPr>
        <p:spPr/>
        <p:txBody>
          <a:bodyPr/>
          <a:lstStyle/>
          <a:p>
            <a:pPr>
              <a:defRPr/>
            </a:pPr>
            <a:fld id="{6550E941-99E4-4403-A917-B30FF69A9617}" type="slidenum">
              <a:rPr lang="en-GB" altLang="en-US" smtClean="0"/>
              <a:pPr>
                <a:defRPr/>
              </a:pPr>
              <a:t>17</a:t>
            </a:fld>
            <a:endParaRPr lang="en-GB" altLang="en-US"/>
          </a:p>
        </p:txBody>
      </p:sp>
    </p:spTree>
    <p:extLst>
      <p:ext uri="{BB962C8B-B14F-4D97-AF65-F5344CB8AC3E}">
        <p14:creationId xmlns:p14="http://schemas.microsoft.com/office/powerpoint/2010/main" val="331660448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BB7C6-F4F9-9423-D53F-3A4FB46DCDB1}"/>
              </a:ext>
            </a:extLst>
          </p:cNvPr>
          <p:cNvSpPr>
            <a:spLocks noGrp="1"/>
          </p:cNvSpPr>
          <p:nvPr>
            <p:ph type="title"/>
          </p:nvPr>
        </p:nvSpPr>
        <p:spPr/>
        <p:txBody>
          <a:bodyPr/>
          <a:lstStyle/>
          <a:p>
            <a:r>
              <a:rPr lang="en-GB" dirty="0"/>
              <a:t>Learning theories  (1/2)</a:t>
            </a:r>
          </a:p>
        </p:txBody>
      </p:sp>
      <p:sp>
        <p:nvSpPr>
          <p:cNvPr id="3" name="Content Placeholder 2">
            <a:extLst>
              <a:ext uri="{FF2B5EF4-FFF2-40B4-BE49-F238E27FC236}">
                <a16:creationId xmlns:a16="http://schemas.microsoft.com/office/drawing/2014/main" id="{80DF15F0-660E-17A2-F266-482A2F3159E3}"/>
              </a:ext>
            </a:extLst>
          </p:cNvPr>
          <p:cNvSpPr>
            <a:spLocks noGrp="1"/>
          </p:cNvSpPr>
          <p:nvPr>
            <p:ph idx="1"/>
          </p:nvPr>
        </p:nvSpPr>
        <p:spPr>
          <a:xfrm>
            <a:off x="457200" y="1600201"/>
            <a:ext cx="4335358" cy="3917032"/>
          </a:xfrm>
        </p:spPr>
        <p:txBody>
          <a:bodyPr/>
          <a:lstStyle/>
          <a:p>
            <a:pPr marL="0" indent="0" algn="l">
              <a:buNone/>
            </a:pPr>
            <a:r>
              <a:rPr lang="en-GB" sz="2000" b="0" i="0" dirty="0">
                <a:effectLst/>
                <a:latin typeface="Arial" panose="020B0604020202020204" pitchFamily="34" charset="0"/>
              </a:rPr>
              <a:t>Four separate stages of the learning process and experience:</a:t>
            </a:r>
          </a:p>
          <a:p>
            <a:pPr algn="l">
              <a:buFont typeface="+mj-lt"/>
              <a:buAutoNum type="arabicPeriod"/>
            </a:pPr>
            <a:r>
              <a:rPr lang="en-GB" sz="2000" dirty="0">
                <a:latin typeface="Arial" panose="020B0604020202020204" pitchFamily="34" charset="0"/>
              </a:rPr>
              <a:t>Stage 1 – The experience itself </a:t>
            </a:r>
          </a:p>
          <a:p>
            <a:pPr algn="l">
              <a:buFont typeface="+mj-lt"/>
              <a:buAutoNum type="arabicPeriod"/>
            </a:pPr>
            <a:r>
              <a:rPr lang="en-GB" sz="2000" b="0" i="0" dirty="0">
                <a:effectLst/>
                <a:latin typeface="Arial" panose="020B0604020202020204" pitchFamily="34" charset="0"/>
              </a:rPr>
              <a:t>Stage 2 – Reflecting on the experience</a:t>
            </a:r>
          </a:p>
          <a:p>
            <a:pPr algn="l">
              <a:buFont typeface="+mj-lt"/>
              <a:buAutoNum type="arabicPeriod"/>
            </a:pPr>
            <a:r>
              <a:rPr lang="en-GB" sz="2000" dirty="0">
                <a:latin typeface="Arial" panose="020B0604020202020204" pitchFamily="34" charset="0"/>
              </a:rPr>
              <a:t>Stage 3 – Taking lesson from the experience </a:t>
            </a:r>
          </a:p>
          <a:p>
            <a:pPr algn="l">
              <a:buFont typeface="+mj-lt"/>
              <a:buAutoNum type="arabicPeriod"/>
            </a:pPr>
            <a:r>
              <a:rPr lang="en-GB" sz="2000" b="0" i="0" dirty="0">
                <a:effectLst/>
                <a:latin typeface="Arial" panose="020B0604020202020204" pitchFamily="34" charset="0"/>
              </a:rPr>
              <a:t>Stage 4 – Making changes based on the learning</a:t>
            </a:r>
          </a:p>
          <a:p>
            <a:pPr marL="0" indent="0" algn="l">
              <a:buNone/>
            </a:pPr>
            <a:r>
              <a:rPr lang="en-GB" sz="2000" b="0" i="0" dirty="0">
                <a:effectLst/>
                <a:latin typeface="Arial" panose="020B0604020202020204" pitchFamily="34" charset="0"/>
              </a:rPr>
              <a:t>Honey and Mumford (1982) </a:t>
            </a:r>
          </a:p>
        </p:txBody>
      </p:sp>
      <p:sp>
        <p:nvSpPr>
          <p:cNvPr id="4" name="Date Placeholder 3">
            <a:extLst>
              <a:ext uri="{FF2B5EF4-FFF2-40B4-BE49-F238E27FC236}">
                <a16:creationId xmlns:a16="http://schemas.microsoft.com/office/drawing/2014/main" id="{3B934DBB-5FD3-284D-8113-3EF92037A04E}"/>
              </a:ext>
            </a:extLst>
          </p:cNvPr>
          <p:cNvSpPr>
            <a:spLocks noGrp="1"/>
          </p:cNvSpPr>
          <p:nvPr>
            <p:ph type="dt" sz="half" idx="10"/>
          </p:nvPr>
        </p:nvSpPr>
        <p:spPr/>
        <p:txBody>
          <a:bodyPr/>
          <a:lstStyle/>
          <a:p>
            <a:pPr>
              <a:defRPr/>
            </a:pPr>
            <a:fld id="{2303D31F-598B-47EE-BA37-93F097A3D676}" type="datetime1">
              <a:rPr lang="en-GB" altLang="en-US" smtClean="0"/>
              <a:pPr>
                <a:defRPr/>
              </a:pPr>
              <a:t>24/11/2023</a:t>
            </a:fld>
            <a:endParaRPr lang="en-GB" altLang="en-US"/>
          </a:p>
        </p:txBody>
      </p:sp>
      <p:sp>
        <p:nvSpPr>
          <p:cNvPr id="5" name="Slide Number Placeholder 4">
            <a:extLst>
              <a:ext uri="{FF2B5EF4-FFF2-40B4-BE49-F238E27FC236}">
                <a16:creationId xmlns:a16="http://schemas.microsoft.com/office/drawing/2014/main" id="{6ACFE1A0-2487-FB3A-4C6D-AB964719DD5C}"/>
              </a:ext>
            </a:extLst>
          </p:cNvPr>
          <p:cNvSpPr>
            <a:spLocks noGrp="1"/>
          </p:cNvSpPr>
          <p:nvPr>
            <p:ph type="sldNum" sz="quarter" idx="12"/>
          </p:nvPr>
        </p:nvSpPr>
        <p:spPr/>
        <p:txBody>
          <a:bodyPr/>
          <a:lstStyle/>
          <a:p>
            <a:pPr>
              <a:defRPr/>
            </a:pPr>
            <a:fld id="{6550E941-99E4-4403-A917-B30FF69A9617}" type="slidenum">
              <a:rPr lang="en-GB" altLang="en-US" smtClean="0"/>
              <a:pPr>
                <a:defRPr/>
              </a:pPr>
              <a:t>18</a:t>
            </a:fld>
            <a:endParaRPr lang="en-GB" altLang="en-US"/>
          </a:p>
        </p:txBody>
      </p:sp>
      <p:pic>
        <p:nvPicPr>
          <p:cNvPr id="7" name="Picture 6">
            <a:extLst>
              <a:ext uri="{FF2B5EF4-FFF2-40B4-BE49-F238E27FC236}">
                <a16:creationId xmlns:a16="http://schemas.microsoft.com/office/drawing/2014/main" id="{8911DE71-F389-D803-DF8B-441552196A6B}"/>
              </a:ext>
            </a:extLst>
          </p:cNvPr>
          <p:cNvPicPr>
            <a:picLocks noChangeAspect="1"/>
          </p:cNvPicPr>
          <p:nvPr/>
        </p:nvPicPr>
        <p:blipFill>
          <a:blip r:embed="rId3"/>
          <a:stretch>
            <a:fillRect/>
          </a:stretch>
        </p:blipFill>
        <p:spPr>
          <a:xfrm>
            <a:off x="4716016" y="2060848"/>
            <a:ext cx="4335358" cy="2520279"/>
          </a:xfrm>
          <a:prstGeom prst="rect">
            <a:avLst/>
          </a:prstGeom>
        </p:spPr>
      </p:pic>
    </p:spTree>
    <p:extLst>
      <p:ext uri="{BB962C8B-B14F-4D97-AF65-F5344CB8AC3E}">
        <p14:creationId xmlns:p14="http://schemas.microsoft.com/office/powerpoint/2010/main" val="295330295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2856D9-7A76-8E1A-7C1B-C2B52BB8E167}"/>
              </a:ext>
            </a:extLst>
          </p:cNvPr>
          <p:cNvSpPr>
            <a:spLocks noGrp="1"/>
          </p:cNvSpPr>
          <p:nvPr>
            <p:ph type="title"/>
          </p:nvPr>
        </p:nvSpPr>
        <p:spPr/>
        <p:txBody>
          <a:bodyPr/>
          <a:lstStyle/>
          <a:p>
            <a:r>
              <a:rPr lang="en-GB" dirty="0"/>
              <a:t>Learning and development Interventions (1/2)</a:t>
            </a:r>
          </a:p>
        </p:txBody>
      </p:sp>
      <p:sp>
        <p:nvSpPr>
          <p:cNvPr id="3" name="Content Placeholder 2">
            <a:extLst>
              <a:ext uri="{FF2B5EF4-FFF2-40B4-BE49-F238E27FC236}">
                <a16:creationId xmlns:a16="http://schemas.microsoft.com/office/drawing/2014/main" id="{0C0D1557-2EE1-3B86-C3DE-A414B36D9CB1}"/>
              </a:ext>
            </a:extLst>
          </p:cNvPr>
          <p:cNvSpPr>
            <a:spLocks noGrp="1"/>
          </p:cNvSpPr>
          <p:nvPr>
            <p:ph idx="1"/>
          </p:nvPr>
        </p:nvSpPr>
        <p:spPr/>
        <p:txBody>
          <a:bodyPr/>
          <a:lstStyle/>
          <a:p>
            <a:pPr marL="0" indent="0">
              <a:buNone/>
            </a:pPr>
            <a:r>
              <a:rPr lang="en-GB" sz="4000" b="1" i="0" dirty="0">
                <a:solidFill>
                  <a:srgbClr val="363F49"/>
                </a:solidFill>
                <a:effectLst/>
                <a:latin typeface="Arial" panose="020B0604020202020204" pitchFamily="34" charset="0"/>
              </a:rPr>
              <a:t>The learning scenarios:</a:t>
            </a:r>
            <a:endParaRPr lang="en-GB" b="0" i="0" dirty="0">
              <a:solidFill>
                <a:srgbClr val="363F49"/>
              </a:solidFill>
              <a:effectLst/>
              <a:latin typeface="Arial" panose="020B0604020202020204" pitchFamily="34" charset="0"/>
            </a:endParaRPr>
          </a:p>
          <a:p>
            <a:r>
              <a:rPr lang="en-GB" b="1" i="0" dirty="0">
                <a:solidFill>
                  <a:srgbClr val="363F49"/>
                </a:solidFill>
                <a:effectLst/>
                <a:latin typeface="Arial" panose="020B0604020202020204" pitchFamily="34" charset="0"/>
              </a:rPr>
              <a:t>Formal and informal learning</a:t>
            </a:r>
          </a:p>
          <a:p>
            <a:pPr lvl="1"/>
            <a:r>
              <a:rPr lang="en-GB" sz="2400" b="1" i="0" dirty="0">
                <a:solidFill>
                  <a:srgbClr val="363F49"/>
                </a:solidFill>
                <a:effectLst/>
                <a:latin typeface="Arial" panose="020B0604020202020204" pitchFamily="34" charset="0"/>
              </a:rPr>
              <a:t>Formal learning: </a:t>
            </a:r>
            <a:r>
              <a:rPr lang="en-GB" sz="2400" b="0" i="0" dirty="0">
                <a:solidFill>
                  <a:srgbClr val="363F49"/>
                </a:solidFill>
                <a:effectLst/>
                <a:latin typeface="Arial" panose="020B0604020202020204" pitchFamily="34" charset="0"/>
              </a:rPr>
              <a:t>classroom, presentations, etc.</a:t>
            </a:r>
          </a:p>
          <a:p>
            <a:pPr lvl="1"/>
            <a:r>
              <a:rPr lang="en-GB" sz="2400" b="1" i="0" dirty="0">
                <a:solidFill>
                  <a:srgbClr val="363F49"/>
                </a:solidFill>
                <a:effectLst/>
                <a:latin typeface="Arial" panose="020B0604020202020204" pitchFamily="34" charset="0"/>
              </a:rPr>
              <a:t>Informal learning</a:t>
            </a:r>
            <a:r>
              <a:rPr lang="en-GB" sz="2400" b="0" i="0" dirty="0">
                <a:solidFill>
                  <a:srgbClr val="363F49"/>
                </a:solidFill>
                <a:effectLst/>
                <a:latin typeface="Arial" panose="020B0604020202020204" pitchFamily="34" charset="0"/>
              </a:rPr>
              <a:t>: experience, conversation with peers.’</a:t>
            </a:r>
          </a:p>
          <a:p>
            <a:r>
              <a:rPr lang="en-GB" sz="2800" b="1" i="0" dirty="0">
                <a:solidFill>
                  <a:srgbClr val="363F49"/>
                </a:solidFill>
                <a:effectLst/>
                <a:latin typeface="Arial" panose="020B0604020202020204" pitchFamily="34" charset="0"/>
              </a:rPr>
              <a:t>Group and individual learning: </a:t>
            </a:r>
            <a:r>
              <a:rPr lang="en-GB" sz="2800" i="0" dirty="0">
                <a:solidFill>
                  <a:srgbClr val="363F49"/>
                </a:solidFill>
                <a:effectLst/>
                <a:latin typeface="Arial" panose="020B0604020202020204" pitchFamily="34" charset="0"/>
              </a:rPr>
              <a:t>individual or group m</a:t>
            </a:r>
            <a:r>
              <a:rPr lang="en-GB" sz="2800" dirty="0">
                <a:solidFill>
                  <a:srgbClr val="363F49"/>
                </a:solidFill>
                <a:latin typeface="Arial" panose="020B0604020202020204" pitchFamily="34" charset="0"/>
              </a:rPr>
              <a:t>entoring.</a:t>
            </a:r>
            <a:endParaRPr lang="en-GB" sz="2400" b="0" i="0" dirty="0">
              <a:solidFill>
                <a:srgbClr val="363F49"/>
              </a:solidFill>
              <a:effectLst/>
              <a:latin typeface="Arial" panose="020B0604020202020204" pitchFamily="34" charset="0"/>
            </a:endParaRPr>
          </a:p>
        </p:txBody>
      </p:sp>
      <p:sp>
        <p:nvSpPr>
          <p:cNvPr id="4" name="Date Placeholder 3">
            <a:extLst>
              <a:ext uri="{FF2B5EF4-FFF2-40B4-BE49-F238E27FC236}">
                <a16:creationId xmlns:a16="http://schemas.microsoft.com/office/drawing/2014/main" id="{5803BB5A-5BA0-8E4E-1071-3B8A1EB941BB}"/>
              </a:ext>
            </a:extLst>
          </p:cNvPr>
          <p:cNvSpPr>
            <a:spLocks noGrp="1"/>
          </p:cNvSpPr>
          <p:nvPr>
            <p:ph type="dt" sz="half" idx="10"/>
          </p:nvPr>
        </p:nvSpPr>
        <p:spPr/>
        <p:txBody>
          <a:bodyPr/>
          <a:lstStyle/>
          <a:p>
            <a:pPr>
              <a:defRPr/>
            </a:pPr>
            <a:fld id="{2303D31F-598B-47EE-BA37-93F097A3D676}" type="datetime1">
              <a:rPr lang="en-GB" altLang="en-US" smtClean="0"/>
              <a:pPr>
                <a:defRPr/>
              </a:pPr>
              <a:t>24/11/2023</a:t>
            </a:fld>
            <a:endParaRPr lang="en-GB" altLang="en-US"/>
          </a:p>
        </p:txBody>
      </p:sp>
      <p:sp>
        <p:nvSpPr>
          <p:cNvPr id="5" name="Slide Number Placeholder 4">
            <a:extLst>
              <a:ext uri="{FF2B5EF4-FFF2-40B4-BE49-F238E27FC236}">
                <a16:creationId xmlns:a16="http://schemas.microsoft.com/office/drawing/2014/main" id="{772E952D-4E12-1CD3-3097-AE185476E08A}"/>
              </a:ext>
            </a:extLst>
          </p:cNvPr>
          <p:cNvSpPr>
            <a:spLocks noGrp="1"/>
          </p:cNvSpPr>
          <p:nvPr>
            <p:ph type="sldNum" sz="quarter" idx="12"/>
          </p:nvPr>
        </p:nvSpPr>
        <p:spPr/>
        <p:txBody>
          <a:bodyPr/>
          <a:lstStyle/>
          <a:p>
            <a:pPr>
              <a:defRPr/>
            </a:pPr>
            <a:fld id="{6550E941-99E4-4403-A917-B30FF69A9617}" type="slidenum">
              <a:rPr lang="en-GB" altLang="en-US" smtClean="0"/>
              <a:pPr>
                <a:defRPr/>
              </a:pPr>
              <a:t>19</a:t>
            </a:fld>
            <a:endParaRPr lang="en-GB" altLang="en-US"/>
          </a:p>
        </p:txBody>
      </p:sp>
    </p:spTree>
    <p:extLst>
      <p:ext uri="{BB962C8B-B14F-4D97-AF65-F5344CB8AC3E}">
        <p14:creationId xmlns:p14="http://schemas.microsoft.com/office/powerpoint/2010/main" val="163179204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2856D9-7A76-8E1A-7C1B-C2B52BB8E167}"/>
              </a:ext>
            </a:extLst>
          </p:cNvPr>
          <p:cNvSpPr>
            <a:spLocks noGrp="1"/>
          </p:cNvSpPr>
          <p:nvPr>
            <p:ph type="title"/>
          </p:nvPr>
        </p:nvSpPr>
        <p:spPr/>
        <p:txBody>
          <a:bodyPr/>
          <a:lstStyle/>
          <a:p>
            <a:r>
              <a:rPr lang="en-GB" dirty="0"/>
              <a:t>Learning and development Interventions (2/2)</a:t>
            </a:r>
          </a:p>
        </p:txBody>
      </p:sp>
      <p:sp>
        <p:nvSpPr>
          <p:cNvPr id="3" name="Content Placeholder 2">
            <a:extLst>
              <a:ext uri="{FF2B5EF4-FFF2-40B4-BE49-F238E27FC236}">
                <a16:creationId xmlns:a16="http://schemas.microsoft.com/office/drawing/2014/main" id="{0C0D1557-2EE1-3B86-C3DE-A414B36D9CB1}"/>
              </a:ext>
            </a:extLst>
          </p:cNvPr>
          <p:cNvSpPr>
            <a:spLocks noGrp="1"/>
          </p:cNvSpPr>
          <p:nvPr>
            <p:ph idx="1"/>
          </p:nvPr>
        </p:nvSpPr>
        <p:spPr/>
        <p:txBody>
          <a:bodyPr/>
          <a:lstStyle/>
          <a:p>
            <a:r>
              <a:rPr lang="en-GB" sz="2800" b="1" i="0" dirty="0">
                <a:solidFill>
                  <a:srgbClr val="363F49"/>
                </a:solidFill>
                <a:effectLst/>
                <a:latin typeface="Arial" panose="020B0604020202020204" pitchFamily="34" charset="0"/>
              </a:rPr>
              <a:t>Structured and unstructured learning:</a:t>
            </a:r>
          </a:p>
          <a:p>
            <a:pPr lvl="1"/>
            <a:r>
              <a:rPr lang="en-GB" sz="2000" b="0" i="0" dirty="0">
                <a:solidFill>
                  <a:srgbClr val="363F49"/>
                </a:solidFill>
                <a:effectLst/>
                <a:latin typeface="Arial" panose="020B0604020202020204" pitchFamily="34" charset="0"/>
              </a:rPr>
              <a:t>Learning towards a qualification</a:t>
            </a:r>
          </a:p>
          <a:p>
            <a:pPr lvl="1"/>
            <a:r>
              <a:rPr lang="en-GB" sz="2000" b="0" i="0" dirty="0">
                <a:solidFill>
                  <a:srgbClr val="363F49"/>
                </a:solidFill>
                <a:effectLst/>
                <a:latin typeface="Arial" panose="020B0604020202020204" pitchFamily="34" charset="0"/>
              </a:rPr>
              <a:t>There is a defined structure of delivery</a:t>
            </a:r>
          </a:p>
          <a:p>
            <a:pPr lvl="1"/>
            <a:r>
              <a:rPr lang="en-GB" sz="2000" dirty="0">
                <a:solidFill>
                  <a:srgbClr val="363F49"/>
                </a:solidFill>
                <a:latin typeface="Arial" panose="020B0604020202020204" pitchFamily="34" charset="0"/>
              </a:rPr>
              <a:t>Unstructured learning: to meet a urgent needs</a:t>
            </a:r>
            <a:endParaRPr lang="en-GB" sz="2000" b="0" i="0" dirty="0">
              <a:solidFill>
                <a:srgbClr val="363F49"/>
              </a:solidFill>
              <a:effectLst/>
              <a:latin typeface="Arial" panose="020B0604020202020204" pitchFamily="34" charset="0"/>
            </a:endParaRPr>
          </a:p>
          <a:p>
            <a:r>
              <a:rPr lang="en-GB" sz="2800" b="1" i="0" dirty="0">
                <a:solidFill>
                  <a:srgbClr val="363F49"/>
                </a:solidFill>
                <a:effectLst/>
                <a:latin typeface="Arial" panose="020B0604020202020204" pitchFamily="34" charset="0"/>
              </a:rPr>
              <a:t>Learning as part of a programme and planned event</a:t>
            </a:r>
          </a:p>
          <a:p>
            <a:pPr lvl="1"/>
            <a:r>
              <a:rPr lang="en-GB" sz="2000" b="0" i="0" dirty="0">
                <a:solidFill>
                  <a:srgbClr val="363F49"/>
                </a:solidFill>
                <a:effectLst/>
                <a:latin typeface="Arial" panose="020B0604020202020204" pitchFamily="34" charset="0"/>
              </a:rPr>
              <a:t>The employees/students complete a series of short courses</a:t>
            </a:r>
          </a:p>
          <a:p>
            <a:pPr lvl="1"/>
            <a:r>
              <a:rPr lang="en-GB" sz="2000" dirty="0">
                <a:solidFill>
                  <a:srgbClr val="363F49"/>
                </a:solidFill>
                <a:latin typeface="Arial" panose="020B0604020202020204" pitchFamily="34" charset="0"/>
              </a:rPr>
              <a:t>T</a:t>
            </a:r>
            <a:r>
              <a:rPr lang="en-GB" sz="2000" b="0" i="0" dirty="0">
                <a:solidFill>
                  <a:srgbClr val="363F49"/>
                </a:solidFill>
                <a:effectLst/>
                <a:latin typeface="Arial" panose="020B0604020202020204" pitchFamily="34" charset="0"/>
              </a:rPr>
              <a:t>o gain a broad understanding of the organisation’s products and services, or the contents, structure, rules and regulations of the study programme.</a:t>
            </a:r>
          </a:p>
        </p:txBody>
      </p:sp>
      <p:sp>
        <p:nvSpPr>
          <p:cNvPr id="4" name="Date Placeholder 3">
            <a:extLst>
              <a:ext uri="{FF2B5EF4-FFF2-40B4-BE49-F238E27FC236}">
                <a16:creationId xmlns:a16="http://schemas.microsoft.com/office/drawing/2014/main" id="{5803BB5A-5BA0-8E4E-1071-3B8A1EB941BB}"/>
              </a:ext>
            </a:extLst>
          </p:cNvPr>
          <p:cNvSpPr>
            <a:spLocks noGrp="1"/>
          </p:cNvSpPr>
          <p:nvPr>
            <p:ph type="dt" sz="half" idx="10"/>
          </p:nvPr>
        </p:nvSpPr>
        <p:spPr/>
        <p:txBody>
          <a:bodyPr/>
          <a:lstStyle/>
          <a:p>
            <a:pPr>
              <a:defRPr/>
            </a:pPr>
            <a:fld id="{2303D31F-598B-47EE-BA37-93F097A3D676}" type="datetime1">
              <a:rPr lang="en-GB" altLang="en-US" smtClean="0"/>
              <a:pPr>
                <a:defRPr/>
              </a:pPr>
              <a:t>24/11/2023</a:t>
            </a:fld>
            <a:endParaRPr lang="en-GB" altLang="en-US"/>
          </a:p>
        </p:txBody>
      </p:sp>
      <p:sp>
        <p:nvSpPr>
          <p:cNvPr id="5" name="Slide Number Placeholder 4">
            <a:extLst>
              <a:ext uri="{FF2B5EF4-FFF2-40B4-BE49-F238E27FC236}">
                <a16:creationId xmlns:a16="http://schemas.microsoft.com/office/drawing/2014/main" id="{772E952D-4E12-1CD3-3097-AE185476E08A}"/>
              </a:ext>
            </a:extLst>
          </p:cNvPr>
          <p:cNvSpPr>
            <a:spLocks noGrp="1"/>
          </p:cNvSpPr>
          <p:nvPr>
            <p:ph type="sldNum" sz="quarter" idx="12"/>
          </p:nvPr>
        </p:nvSpPr>
        <p:spPr/>
        <p:txBody>
          <a:bodyPr/>
          <a:lstStyle/>
          <a:p>
            <a:pPr>
              <a:defRPr/>
            </a:pPr>
            <a:fld id="{6550E941-99E4-4403-A917-B30FF69A9617}" type="slidenum">
              <a:rPr lang="en-GB" altLang="en-US" smtClean="0"/>
              <a:pPr>
                <a:defRPr/>
              </a:pPr>
              <a:t>20</a:t>
            </a:fld>
            <a:endParaRPr lang="en-GB" altLang="en-US"/>
          </a:p>
        </p:txBody>
      </p:sp>
    </p:spTree>
    <p:extLst>
      <p:ext uri="{BB962C8B-B14F-4D97-AF65-F5344CB8AC3E}">
        <p14:creationId xmlns:p14="http://schemas.microsoft.com/office/powerpoint/2010/main" val="169217525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C61ECC-B9DE-B7D6-284F-83BAA27369CF}"/>
              </a:ext>
            </a:extLst>
          </p:cNvPr>
          <p:cNvSpPr>
            <a:spLocks noGrp="1"/>
          </p:cNvSpPr>
          <p:nvPr>
            <p:ph type="title"/>
          </p:nvPr>
        </p:nvSpPr>
        <p:spPr/>
        <p:txBody>
          <a:bodyPr/>
          <a:lstStyle/>
          <a:p>
            <a:r>
              <a:rPr lang="en-GB" dirty="0"/>
              <a:t>A career development model</a:t>
            </a:r>
          </a:p>
        </p:txBody>
      </p:sp>
      <p:sp>
        <p:nvSpPr>
          <p:cNvPr id="4" name="Date Placeholder 3" hidden="1">
            <a:extLst>
              <a:ext uri="{FF2B5EF4-FFF2-40B4-BE49-F238E27FC236}">
                <a16:creationId xmlns:a16="http://schemas.microsoft.com/office/drawing/2014/main" id="{3FA141A2-E1F6-8A75-ADDD-11D18D81E012}"/>
              </a:ext>
            </a:extLst>
          </p:cNvPr>
          <p:cNvSpPr>
            <a:spLocks noGrp="1"/>
          </p:cNvSpPr>
          <p:nvPr>
            <p:ph type="dt" sz="half" idx="10"/>
          </p:nvPr>
        </p:nvSpPr>
        <p:spPr/>
        <p:txBody>
          <a:bodyPr/>
          <a:lstStyle/>
          <a:p>
            <a:pPr>
              <a:spcAft>
                <a:spcPts val="600"/>
              </a:spcAft>
              <a:defRPr/>
            </a:pPr>
            <a:fld id="{2303D31F-598B-47EE-BA37-93F097A3D676}" type="datetime1">
              <a:rPr lang="en-GB" altLang="en-US" smtClean="0"/>
              <a:pPr>
                <a:spcAft>
                  <a:spcPts val="600"/>
                </a:spcAft>
                <a:defRPr/>
              </a:pPr>
              <a:t>24/11/2023</a:t>
            </a:fld>
            <a:endParaRPr lang="en-GB" altLang="en-US"/>
          </a:p>
        </p:txBody>
      </p:sp>
      <p:sp>
        <p:nvSpPr>
          <p:cNvPr id="5" name="Slide Number Placeholder 4" hidden="1">
            <a:extLst>
              <a:ext uri="{FF2B5EF4-FFF2-40B4-BE49-F238E27FC236}">
                <a16:creationId xmlns:a16="http://schemas.microsoft.com/office/drawing/2014/main" id="{AA6616F1-EF00-9805-17A9-BF231015240C}"/>
              </a:ext>
            </a:extLst>
          </p:cNvPr>
          <p:cNvSpPr>
            <a:spLocks noGrp="1"/>
          </p:cNvSpPr>
          <p:nvPr>
            <p:ph type="sldNum" sz="quarter" idx="11"/>
          </p:nvPr>
        </p:nvSpPr>
        <p:spPr/>
        <p:txBody>
          <a:bodyPr/>
          <a:lstStyle/>
          <a:p>
            <a:pPr>
              <a:spcAft>
                <a:spcPts val="600"/>
              </a:spcAft>
              <a:defRPr/>
            </a:pPr>
            <a:fld id="{6550E941-99E4-4403-A917-B30FF69A9617}" type="slidenum">
              <a:rPr lang="en-GB" altLang="en-US" smtClean="0"/>
              <a:pPr>
                <a:spcAft>
                  <a:spcPts val="600"/>
                </a:spcAft>
                <a:defRPr/>
              </a:pPr>
              <a:t>21</a:t>
            </a:fld>
            <a:endParaRPr lang="en-GB" altLang="en-US"/>
          </a:p>
        </p:txBody>
      </p:sp>
      <p:sp>
        <p:nvSpPr>
          <p:cNvPr id="3" name="TextBox 2">
            <a:extLst>
              <a:ext uri="{FF2B5EF4-FFF2-40B4-BE49-F238E27FC236}">
                <a16:creationId xmlns:a16="http://schemas.microsoft.com/office/drawing/2014/main" id="{7A59AD38-2DF0-619F-BE53-E18FE4C10FBB}"/>
              </a:ext>
            </a:extLst>
          </p:cNvPr>
          <p:cNvSpPr txBox="1"/>
          <p:nvPr/>
        </p:nvSpPr>
        <p:spPr>
          <a:xfrm>
            <a:off x="1475656" y="1376387"/>
            <a:ext cx="6480000" cy="461665"/>
          </a:xfrm>
          <a:prstGeom prst="rect">
            <a:avLst/>
          </a:prstGeom>
          <a:solidFill>
            <a:schemeClr val="accent5">
              <a:lumMod val="40000"/>
              <a:lumOff val="60000"/>
            </a:schemeClr>
          </a:solidFill>
          <a:ln>
            <a:solidFill>
              <a:schemeClr val="tx1"/>
            </a:solidFill>
          </a:ln>
        </p:spPr>
        <p:txBody>
          <a:bodyPr wrap="square" rtlCol="0">
            <a:noAutofit/>
          </a:bodyPr>
          <a:lstStyle/>
          <a:p>
            <a:pPr algn="ctr"/>
            <a:r>
              <a:rPr lang="en-GB" sz="2400" dirty="0"/>
              <a:t>Identify individual goals</a:t>
            </a:r>
          </a:p>
        </p:txBody>
      </p:sp>
      <p:sp>
        <p:nvSpPr>
          <p:cNvPr id="7" name="TextBox 6">
            <a:extLst>
              <a:ext uri="{FF2B5EF4-FFF2-40B4-BE49-F238E27FC236}">
                <a16:creationId xmlns:a16="http://schemas.microsoft.com/office/drawing/2014/main" id="{691AAA20-2A01-D1DC-BA59-9C899E054686}"/>
              </a:ext>
            </a:extLst>
          </p:cNvPr>
          <p:cNvSpPr txBox="1"/>
          <p:nvPr/>
        </p:nvSpPr>
        <p:spPr>
          <a:xfrm>
            <a:off x="1475656" y="2207629"/>
            <a:ext cx="6480000" cy="533111"/>
          </a:xfrm>
          <a:prstGeom prst="rect">
            <a:avLst/>
          </a:prstGeom>
          <a:solidFill>
            <a:schemeClr val="accent5">
              <a:lumMod val="40000"/>
              <a:lumOff val="60000"/>
            </a:schemeClr>
          </a:solidFill>
          <a:ln>
            <a:solidFill>
              <a:schemeClr val="tx1"/>
            </a:solidFill>
          </a:ln>
        </p:spPr>
        <p:txBody>
          <a:bodyPr wrap="square" rtlCol="0">
            <a:noAutofit/>
          </a:bodyPr>
          <a:lstStyle/>
          <a:p>
            <a:pPr algn="ctr"/>
            <a:r>
              <a:rPr lang="en-GB" sz="2400" dirty="0"/>
              <a:t>Assess personal strengths and weaknesses</a:t>
            </a:r>
          </a:p>
        </p:txBody>
      </p:sp>
      <p:sp>
        <p:nvSpPr>
          <p:cNvPr id="8" name="TextBox 7">
            <a:extLst>
              <a:ext uri="{FF2B5EF4-FFF2-40B4-BE49-F238E27FC236}">
                <a16:creationId xmlns:a16="http://schemas.microsoft.com/office/drawing/2014/main" id="{0E189189-6A18-52DB-1FC3-AE346C89F48D}"/>
              </a:ext>
            </a:extLst>
          </p:cNvPr>
          <p:cNvSpPr txBox="1"/>
          <p:nvPr/>
        </p:nvSpPr>
        <p:spPr>
          <a:xfrm>
            <a:off x="1475656" y="3110317"/>
            <a:ext cx="6480000" cy="467815"/>
          </a:xfrm>
          <a:prstGeom prst="rect">
            <a:avLst/>
          </a:prstGeom>
          <a:solidFill>
            <a:schemeClr val="accent5">
              <a:lumMod val="40000"/>
              <a:lumOff val="60000"/>
            </a:schemeClr>
          </a:solidFill>
          <a:ln>
            <a:solidFill>
              <a:schemeClr val="tx1"/>
            </a:solidFill>
          </a:ln>
        </p:spPr>
        <p:txBody>
          <a:bodyPr wrap="square" rtlCol="0">
            <a:noAutofit/>
          </a:bodyPr>
          <a:lstStyle/>
          <a:p>
            <a:pPr algn="ctr"/>
            <a:r>
              <a:rPr lang="en-GB" sz="2400" dirty="0"/>
              <a:t>Determine how and if goals can be reached</a:t>
            </a:r>
          </a:p>
        </p:txBody>
      </p:sp>
      <p:sp>
        <p:nvSpPr>
          <p:cNvPr id="9" name="TextBox 8">
            <a:extLst>
              <a:ext uri="{FF2B5EF4-FFF2-40B4-BE49-F238E27FC236}">
                <a16:creationId xmlns:a16="http://schemas.microsoft.com/office/drawing/2014/main" id="{65CFAE55-6B0A-F28C-5611-34F4E84C35B5}"/>
              </a:ext>
            </a:extLst>
          </p:cNvPr>
          <p:cNvSpPr txBox="1"/>
          <p:nvPr/>
        </p:nvSpPr>
        <p:spPr>
          <a:xfrm>
            <a:off x="323528" y="3947709"/>
            <a:ext cx="4320000" cy="831600"/>
          </a:xfrm>
          <a:prstGeom prst="rect">
            <a:avLst/>
          </a:prstGeom>
          <a:solidFill>
            <a:schemeClr val="accent5">
              <a:lumMod val="40000"/>
              <a:lumOff val="60000"/>
            </a:schemeClr>
          </a:solidFill>
          <a:ln>
            <a:solidFill>
              <a:schemeClr val="tx1"/>
            </a:solidFill>
          </a:ln>
        </p:spPr>
        <p:txBody>
          <a:bodyPr wrap="square" rtlCol="0">
            <a:noAutofit/>
          </a:bodyPr>
          <a:lstStyle/>
          <a:p>
            <a:pPr algn="ctr"/>
            <a:r>
              <a:rPr lang="en-GB" sz="2400" dirty="0"/>
              <a:t>Obtain information about career requirements</a:t>
            </a:r>
          </a:p>
        </p:txBody>
      </p:sp>
      <p:sp>
        <p:nvSpPr>
          <p:cNvPr id="10" name="TextBox 9">
            <a:extLst>
              <a:ext uri="{FF2B5EF4-FFF2-40B4-BE49-F238E27FC236}">
                <a16:creationId xmlns:a16="http://schemas.microsoft.com/office/drawing/2014/main" id="{BEB9E6D6-88B4-1A99-EA8B-8B072E597229}"/>
              </a:ext>
            </a:extLst>
          </p:cNvPr>
          <p:cNvSpPr txBox="1"/>
          <p:nvPr/>
        </p:nvSpPr>
        <p:spPr>
          <a:xfrm>
            <a:off x="4788504" y="3965552"/>
            <a:ext cx="4320000" cy="831600"/>
          </a:xfrm>
          <a:prstGeom prst="rect">
            <a:avLst/>
          </a:prstGeom>
          <a:solidFill>
            <a:schemeClr val="accent5">
              <a:lumMod val="40000"/>
              <a:lumOff val="60000"/>
            </a:schemeClr>
          </a:solidFill>
          <a:ln>
            <a:solidFill>
              <a:schemeClr val="tx1"/>
            </a:solidFill>
          </a:ln>
        </p:spPr>
        <p:txBody>
          <a:bodyPr wrap="square" rtlCol="0">
            <a:noAutofit/>
          </a:bodyPr>
          <a:lstStyle/>
          <a:p>
            <a:pPr algn="ctr"/>
            <a:r>
              <a:rPr lang="en-GB" sz="2400" dirty="0"/>
              <a:t>Compare personal resources and career requirements</a:t>
            </a:r>
          </a:p>
        </p:txBody>
      </p:sp>
      <p:sp>
        <p:nvSpPr>
          <p:cNvPr id="11" name="TextBox 10">
            <a:extLst>
              <a:ext uri="{FF2B5EF4-FFF2-40B4-BE49-F238E27FC236}">
                <a16:creationId xmlns:a16="http://schemas.microsoft.com/office/drawing/2014/main" id="{730A02D3-E52B-C3D0-7986-94B95BEABD4F}"/>
              </a:ext>
            </a:extLst>
          </p:cNvPr>
          <p:cNvSpPr txBox="1"/>
          <p:nvPr/>
        </p:nvSpPr>
        <p:spPr>
          <a:xfrm>
            <a:off x="1475656" y="5148886"/>
            <a:ext cx="6480000" cy="535320"/>
          </a:xfrm>
          <a:prstGeom prst="rect">
            <a:avLst/>
          </a:prstGeom>
          <a:solidFill>
            <a:schemeClr val="accent5">
              <a:lumMod val="40000"/>
              <a:lumOff val="60000"/>
            </a:schemeClr>
          </a:solidFill>
          <a:ln>
            <a:solidFill>
              <a:schemeClr val="tx1"/>
            </a:solidFill>
          </a:ln>
        </p:spPr>
        <p:txBody>
          <a:bodyPr wrap="square" rtlCol="0">
            <a:noAutofit/>
          </a:bodyPr>
          <a:lstStyle/>
          <a:p>
            <a:pPr algn="ctr"/>
            <a:r>
              <a:rPr lang="en-GB" sz="2400" dirty="0"/>
              <a:t>Take steps toward goals</a:t>
            </a:r>
          </a:p>
        </p:txBody>
      </p:sp>
      <p:sp>
        <p:nvSpPr>
          <p:cNvPr id="12" name="TextBox 11">
            <a:extLst>
              <a:ext uri="{FF2B5EF4-FFF2-40B4-BE49-F238E27FC236}">
                <a16:creationId xmlns:a16="http://schemas.microsoft.com/office/drawing/2014/main" id="{9AAABCD3-6FEE-1E3C-9E2B-D6DB63D78F2B}"/>
              </a:ext>
            </a:extLst>
          </p:cNvPr>
          <p:cNvSpPr txBox="1"/>
          <p:nvPr/>
        </p:nvSpPr>
        <p:spPr>
          <a:xfrm>
            <a:off x="1475656" y="6053784"/>
            <a:ext cx="6480000" cy="831600"/>
          </a:xfrm>
          <a:prstGeom prst="rect">
            <a:avLst/>
          </a:prstGeom>
          <a:solidFill>
            <a:schemeClr val="accent5">
              <a:lumMod val="40000"/>
              <a:lumOff val="60000"/>
            </a:schemeClr>
          </a:solidFill>
          <a:ln>
            <a:solidFill>
              <a:schemeClr val="tx1"/>
            </a:solidFill>
          </a:ln>
        </p:spPr>
        <p:txBody>
          <a:bodyPr wrap="square" rtlCol="0">
            <a:noAutofit/>
          </a:bodyPr>
          <a:lstStyle/>
          <a:p>
            <a:pPr algn="ctr"/>
            <a:r>
              <a:rPr lang="en-GB" sz="2400" dirty="0"/>
              <a:t>Periodically reassess goals and progress toward goals</a:t>
            </a:r>
          </a:p>
        </p:txBody>
      </p:sp>
      <p:sp>
        <p:nvSpPr>
          <p:cNvPr id="14" name="Arrow: Down 13">
            <a:extLst>
              <a:ext uri="{FF2B5EF4-FFF2-40B4-BE49-F238E27FC236}">
                <a16:creationId xmlns:a16="http://schemas.microsoft.com/office/drawing/2014/main" id="{88D62961-3A4B-45F7-EBF0-DC6CC579C594}"/>
              </a:ext>
            </a:extLst>
          </p:cNvPr>
          <p:cNvSpPr/>
          <p:nvPr/>
        </p:nvSpPr>
        <p:spPr>
          <a:xfrm>
            <a:off x="4427624" y="1859591"/>
            <a:ext cx="576064" cy="326499"/>
          </a:xfrm>
          <a:prstGeom prst="downArrow">
            <a:avLst/>
          </a:prstGeom>
        </p:spPr>
        <p:style>
          <a:lnRef idx="0">
            <a:schemeClr val="accent6"/>
          </a:lnRef>
          <a:fillRef idx="3">
            <a:schemeClr val="accent6"/>
          </a:fillRef>
          <a:effectRef idx="3">
            <a:schemeClr val="accent6"/>
          </a:effectRef>
          <a:fontRef idx="minor">
            <a:schemeClr val="lt1"/>
          </a:fontRef>
        </p:style>
        <p:txBody>
          <a:bodyPr rtlCol="0" anchor="ctr"/>
          <a:lstStyle/>
          <a:p>
            <a:pPr algn="ctr"/>
            <a:endParaRPr lang="en-GB"/>
          </a:p>
        </p:txBody>
      </p:sp>
      <p:sp>
        <p:nvSpPr>
          <p:cNvPr id="15" name="Arrow: Down 14">
            <a:extLst>
              <a:ext uri="{FF2B5EF4-FFF2-40B4-BE49-F238E27FC236}">
                <a16:creationId xmlns:a16="http://schemas.microsoft.com/office/drawing/2014/main" id="{5DDDD62B-1286-C19C-A6E7-C05F21F50CFE}"/>
              </a:ext>
            </a:extLst>
          </p:cNvPr>
          <p:cNvSpPr/>
          <p:nvPr/>
        </p:nvSpPr>
        <p:spPr>
          <a:xfrm>
            <a:off x="4427624" y="2762279"/>
            <a:ext cx="576064" cy="326499"/>
          </a:xfrm>
          <a:prstGeom prst="downArrow">
            <a:avLst/>
          </a:prstGeom>
        </p:spPr>
        <p:style>
          <a:lnRef idx="0">
            <a:schemeClr val="accent6"/>
          </a:lnRef>
          <a:fillRef idx="3">
            <a:schemeClr val="accent6"/>
          </a:fillRef>
          <a:effectRef idx="3">
            <a:schemeClr val="accent6"/>
          </a:effectRef>
          <a:fontRef idx="minor">
            <a:schemeClr val="lt1"/>
          </a:fontRef>
        </p:style>
        <p:txBody>
          <a:bodyPr rtlCol="0" anchor="ctr"/>
          <a:lstStyle/>
          <a:p>
            <a:pPr algn="ctr"/>
            <a:endParaRPr lang="en-GB"/>
          </a:p>
        </p:txBody>
      </p:sp>
      <p:sp>
        <p:nvSpPr>
          <p:cNvPr id="16" name="Arrow: Down 15">
            <a:extLst>
              <a:ext uri="{FF2B5EF4-FFF2-40B4-BE49-F238E27FC236}">
                <a16:creationId xmlns:a16="http://schemas.microsoft.com/office/drawing/2014/main" id="{2CFB97B7-62F0-DCC3-AE9B-CCD1EB8164DE}"/>
              </a:ext>
            </a:extLst>
          </p:cNvPr>
          <p:cNvSpPr/>
          <p:nvPr/>
        </p:nvSpPr>
        <p:spPr>
          <a:xfrm>
            <a:off x="4427624" y="3599671"/>
            <a:ext cx="576064" cy="326499"/>
          </a:xfrm>
          <a:prstGeom prst="downArrow">
            <a:avLst/>
          </a:prstGeom>
        </p:spPr>
        <p:style>
          <a:lnRef idx="0">
            <a:schemeClr val="accent6"/>
          </a:lnRef>
          <a:fillRef idx="3">
            <a:schemeClr val="accent6"/>
          </a:fillRef>
          <a:effectRef idx="3">
            <a:schemeClr val="accent6"/>
          </a:effectRef>
          <a:fontRef idx="minor">
            <a:schemeClr val="lt1"/>
          </a:fontRef>
        </p:style>
        <p:txBody>
          <a:bodyPr rtlCol="0" anchor="ctr"/>
          <a:lstStyle/>
          <a:p>
            <a:pPr algn="ctr"/>
            <a:endParaRPr lang="en-GB"/>
          </a:p>
        </p:txBody>
      </p:sp>
      <p:sp>
        <p:nvSpPr>
          <p:cNvPr id="17" name="Arrow: Down 16">
            <a:extLst>
              <a:ext uri="{FF2B5EF4-FFF2-40B4-BE49-F238E27FC236}">
                <a16:creationId xmlns:a16="http://schemas.microsoft.com/office/drawing/2014/main" id="{12A77BCE-758B-2EC3-D62F-86B2AE5BD1EA}"/>
              </a:ext>
            </a:extLst>
          </p:cNvPr>
          <p:cNvSpPr/>
          <p:nvPr/>
        </p:nvSpPr>
        <p:spPr>
          <a:xfrm>
            <a:off x="4427624" y="4800848"/>
            <a:ext cx="576064" cy="326499"/>
          </a:xfrm>
          <a:prstGeom prst="downArrow">
            <a:avLst/>
          </a:prstGeom>
        </p:spPr>
        <p:style>
          <a:lnRef idx="0">
            <a:schemeClr val="accent6"/>
          </a:lnRef>
          <a:fillRef idx="3">
            <a:schemeClr val="accent6"/>
          </a:fillRef>
          <a:effectRef idx="3">
            <a:schemeClr val="accent6"/>
          </a:effectRef>
          <a:fontRef idx="minor">
            <a:schemeClr val="lt1"/>
          </a:fontRef>
        </p:style>
        <p:txBody>
          <a:bodyPr rtlCol="0" anchor="ctr"/>
          <a:lstStyle/>
          <a:p>
            <a:pPr algn="ctr"/>
            <a:endParaRPr lang="en-GB"/>
          </a:p>
        </p:txBody>
      </p:sp>
      <p:sp>
        <p:nvSpPr>
          <p:cNvPr id="18" name="Arrow: Down 17">
            <a:extLst>
              <a:ext uri="{FF2B5EF4-FFF2-40B4-BE49-F238E27FC236}">
                <a16:creationId xmlns:a16="http://schemas.microsoft.com/office/drawing/2014/main" id="{995C6CD1-E21F-171B-614B-B5CBB9232C46}"/>
              </a:ext>
            </a:extLst>
          </p:cNvPr>
          <p:cNvSpPr/>
          <p:nvPr/>
        </p:nvSpPr>
        <p:spPr>
          <a:xfrm>
            <a:off x="4427624" y="5705745"/>
            <a:ext cx="576064" cy="326499"/>
          </a:xfrm>
          <a:prstGeom prst="downArrow">
            <a:avLst/>
          </a:prstGeom>
        </p:spPr>
        <p:style>
          <a:lnRef idx="0">
            <a:schemeClr val="accent6"/>
          </a:lnRef>
          <a:fillRef idx="3">
            <a:schemeClr val="accent6"/>
          </a:fillRef>
          <a:effectRef idx="3">
            <a:schemeClr val="accent6"/>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09882712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A257E9-78D0-069B-704D-0A844D7136DC}"/>
              </a:ext>
            </a:extLst>
          </p:cNvPr>
          <p:cNvSpPr>
            <a:spLocks noGrp="1"/>
          </p:cNvSpPr>
          <p:nvPr>
            <p:ph type="title"/>
          </p:nvPr>
        </p:nvSpPr>
        <p:spPr/>
        <p:txBody>
          <a:bodyPr/>
          <a:lstStyle/>
          <a:p>
            <a:r>
              <a:rPr lang="en-GB" dirty="0"/>
              <a:t>Career development, planning and reflective practice (1/6)</a:t>
            </a:r>
          </a:p>
        </p:txBody>
      </p:sp>
      <p:sp>
        <p:nvSpPr>
          <p:cNvPr id="3" name="Content Placeholder 2">
            <a:extLst>
              <a:ext uri="{FF2B5EF4-FFF2-40B4-BE49-F238E27FC236}">
                <a16:creationId xmlns:a16="http://schemas.microsoft.com/office/drawing/2014/main" id="{0363893F-553F-C46C-9343-0736BD019061}"/>
              </a:ext>
            </a:extLst>
          </p:cNvPr>
          <p:cNvSpPr>
            <a:spLocks noGrp="1"/>
          </p:cNvSpPr>
          <p:nvPr>
            <p:ph idx="1"/>
          </p:nvPr>
        </p:nvSpPr>
        <p:spPr/>
        <p:txBody>
          <a:bodyPr/>
          <a:lstStyle/>
          <a:p>
            <a:pPr marL="0" indent="0" algn="l">
              <a:buNone/>
            </a:pPr>
            <a:r>
              <a:rPr lang="en-GB" sz="3600" b="1" i="0" dirty="0">
                <a:effectLst/>
                <a:latin typeface="OpenSansBold"/>
              </a:rPr>
              <a:t>The Personal Development Plan (PDP) Process involves: </a:t>
            </a:r>
          </a:p>
          <a:p>
            <a:pPr marL="514350" indent="-514350">
              <a:buFont typeface="+mj-lt"/>
              <a:buAutoNum type="arabicPeriod"/>
            </a:pPr>
            <a:r>
              <a:rPr lang="en-GB" sz="2800" b="0" i="0" dirty="0">
                <a:solidFill>
                  <a:srgbClr val="363F49"/>
                </a:solidFill>
                <a:effectLst/>
                <a:latin typeface="Arial" panose="020B0604020202020204" pitchFamily="34" charset="0"/>
              </a:rPr>
              <a:t>Analysing your experiences and achievements.</a:t>
            </a:r>
          </a:p>
          <a:p>
            <a:pPr marL="514350" indent="-514350">
              <a:buFont typeface="+mj-lt"/>
              <a:buAutoNum type="arabicPeriod"/>
            </a:pPr>
            <a:r>
              <a:rPr lang="en-GB" sz="2800" b="0" i="0" dirty="0">
                <a:solidFill>
                  <a:srgbClr val="363F49"/>
                </a:solidFill>
                <a:effectLst/>
                <a:latin typeface="Arial" panose="020B0604020202020204" pitchFamily="34" charset="0"/>
              </a:rPr>
              <a:t>Reflecting on what you have learned from them and recording the information.</a:t>
            </a:r>
          </a:p>
          <a:p>
            <a:pPr marL="514350" indent="-514350">
              <a:buFont typeface="+mj-lt"/>
              <a:buAutoNum type="arabicPeriod"/>
            </a:pPr>
            <a:r>
              <a:rPr lang="en-GB" sz="2800" b="0" i="0" dirty="0">
                <a:solidFill>
                  <a:srgbClr val="363F49"/>
                </a:solidFill>
                <a:effectLst/>
                <a:latin typeface="Arial" panose="020B0604020202020204" pitchFamily="34" charset="0"/>
              </a:rPr>
              <a:t>Defining your goals and planning how you will work to achieve them.</a:t>
            </a:r>
          </a:p>
        </p:txBody>
      </p:sp>
      <p:sp>
        <p:nvSpPr>
          <p:cNvPr id="4" name="Date Placeholder 3">
            <a:extLst>
              <a:ext uri="{FF2B5EF4-FFF2-40B4-BE49-F238E27FC236}">
                <a16:creationId xmlns:a16="http://schemas.microsoft.com/office/drawing/2014/main" id="{7DB331FA-F6DE-39AF-D82C-16E32E229CCD}"/>
              </a:ext>
            </a:extLst>
          </p:cNvPr>
          <p:cNvSpPr>
            <a:spLocks noGrp="1"/>
          </p:cNvSpPr>
          <p:nvPr>
            <p:ph type="dt" sz="half" idx="10"/>
          </p:nvPr>
        </p:nvSpPr>
        <p:spPr/>
        <p:txBody>
          <a:bodyPr/>
          <a:lstStyle/>
          <a:p>
            <a:pPr>
              <a:defRPr/>
            </a:pPr>
            <a:fld id="{2303D31F-598B-47EE-BA37-93F097A3D676}" type="datetime1">
              <a:rPr lang="en-GB" altLang="en-US" smtClean="0"/>
              <a:pPr>
                <a:defRPr/>
              </a:pPr>
              <a:t>24/11/2023</a:t>
            </a:fld>
            <a:endParaRPr lang="en-GB" altLang="en-US"/>
          </a:p>
        </p:txBody>
      </p:sp>
      <p:sp>
        <p:nvSpPr>
          <p:cNvPr id="5" name="Slide Number Placeholder 4">
            <a:extLst>
              <a:ext uri="{FF2B5EF4-FFF2-40B4-BE49-F238E27FC236}">
                <a16:creationId xmlns:a16="http://schemas.microsoft.com/office/drawing/2014/main" id="{690DB54E-8694-0BC2-74CA-9964AC70D3C9}"/>
              </a:ext>
            </a:extLst>
          </p:cNvPr>
          <p:cNvSpPr>
            <a:spLocks noGrp="1"/>
          </p:cNvSpPr>
          <p:nvPr>
            <p:ph type="sldNum" sz="quarter" idx="12"/>
          </p:nvPr>
        </p:nvSpPr>
        <p:spPr/>
        <p:txBody>
          <a:bodyPr/>
          <a:lstStyle/>
          <a:p>
            <a:pPr>
              <a:defRPr/>
            </a:pPr>
            <a:fld id="{6550E941-99E4-4403-A917-B30FF69A9617}" type="slidenum">
              <a:rPr lang="en-GB" altLang="en-US" smtClean="0"/>
              <a:pPr>
                <a:defRPr/>
              </a:pPr>
              <a:t>22</a:t>
            </a:fld>
            <a:endParaRPr lang="en-GB" altLang="en-US"/>
          </a:p>
        </p:txBody>
      </p:sp>
    </p:spTree>
    <p:extLst>
      <p:ext uri="{BB962C8B-B14F-4D97-AF65-F5344CB8AC3E}">
        <p14:creationId xmlns:p14="http://schemas.microsoft.com/office/powerpoint/2010/main" val="77182168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CA2603-D6F4-0155-39A2-70D0505BC37D}"/>
              </a:ext>
            </a:extLst>
          </p:cNvPr>
          <p:cNvSpPr>
            <a:spLocks noGrp="1"/>
          </p:cNvSpPr>
          <p:nvPr>
            <p:ph type="title"/>
          </p:nvPr>
        </p:nvSpPr>
        <p:spPr/>
        <p:txBody>
          <a:bodyPr/>
          <a:lstStyle/>
          <a:p>
            <a:r>
              <a:rPr lang="en-GB" dirty="0"/>
              <a:t>Career development, planning and reflective practice (2/6)</a:t>
            </a:r>
          </a:p>
        </p:txBody>
      </p:sp>
      <p:sp>
        <p:nvSpPr>
          <p:cNvPr id="3" name="Content Placeholder 2">
            <a:extLst>
              <a:ext uri="{FF2B5EF4-FFF2-40B4-BE49-F238E27FC236}">
                <a16:creationId xmlns:a16="http://schemas.microsoft.com/office/drawing/2014/main" id="{C9B2748D-FC0A-8272-D60A-D623A8A0E841}"/>
              </a:ext>
            </a:extLst>
          </p:cNvPr>
          <p:cNvSpPr>
            <a:spLocks noGrp="1"/>
          </p:cNvSpPr>
          <p:nvPr>
            <p:ph idx="1"/>
          </p:nvPr>
        </p:nvSpPr>
        <p:spPr/>
        <p:txBody>
          <a:bodyPr/>
          <a:lstStyle/>
          <a:p>
            <a:pPr marL="0" indent="0" algn="l">
              <a:buNone/>
            </a:pPr>
            <a:r>
              <a:rPr lang="en-GB" b="1" i="0" dirty="0">
                <a:effectLst/>
                <a:latin typeface="Arial" panose="020B0604020202020204" pitchFamily="34" charset="0"/>
              </a:rPr>
              <a:t>1. Where am I now?</a:t>
            </a:r>
          </a:p>
          <a:p>
            <a:r>
              <a:rPr lang="en-GB" sz="2800" b="0" i="0" dirty="0">
                <a:effectLst/>
                <a:latin typeface="Arial" panose="020B0604020202020204" pitchFamily="34" charset="0"/>
              </a:rPr>
              <a:t>Assessing and recording your skills, abilities, preferences, experience, qualifications and so on.</a:t>
            </a:r>
          </a:p>
          <a:p>
            <a:r>
              <a:rPr lang="en-GB" sz="2800" b="0" i="0" dirty="0">
                <a:effectLst/>
                <a:latin typeface="Arial" panose="020B0604020202020204" pitchFamily="34" charset="0"/>
              </a:rPr>
              <a:t>What are your personal strengths and weaknesses?</a:t>
            </a:r>
          </a:p>
          <a:p>
            <a:r>
              <a:rPr lang="en-GB" sz="2800" b="0" i="0" dirty="0">
                <a:effectLst/>
                <a:latin typeface="Arial" panose="020B0604020202020204" pitchFamily="34" charset="0"/>
              </a:rPr>
              <a:t>Which are the areas which you want to develop?</a:t>
            </a:r>
          </a:p>
          <a:p>
            <a:r>
              <a:rPr lang="en-GB" sz="2800" b="0" i="0" dirty="0">
                <a:effectLst/>
                <a:latin typeface="Arial" panose="020B0604020202020204" pitchFamily="34" charset="0"/>
              </a:rPr>
              <a:t>What opportunities are open to you?</a:t>
            </a:r>
            <a:endParaRPr lang="en-GB" sz="6600" dirty="0"/>
          </a:p>
        </p:txBody>
      </p:sp>
      <p:sp>
        <p:nvSpPr>
          <p:cNvPr id="4" name="Date Placeholder 3">
            <a:extLst>
              <a:ext uri="{FF2B5EF4-FFF2-40B4-BE49-F238E27FC236}">
                <a16:creationId xmlns:a16="http://schemas.microsoft.com/office/drawing/2014/main" id="{77F8C202-5400-99C5-47DF-F7350F319F83}"/>
              </a:ext>
            </a:extLst>
          </p:cNvPr>
          <p:cNvSpPr>
            <a:spLocks noGrp="1"/>
          </p:cNvSpPr>
          <p:nvPr>
            <p:ph type="dt" sz="half" idx="10"/>
          </p:nvPr>
        </p:nvSpPr>
        <p:spPr/>
        <p:txBody>
          <a:bodyPr/>
          <a:lstStyle/>
          <a:p>
            <a:pPr>
              <a:defRPr/>
            </a:pPr>
            <a:fld id="{2303D31F-598B-47EE-BA37-93F097A3D676}" type="datetime1">
              <a:rPr lang="en-GB" altLang="en-US" smtClean="0"/>
              <a:pPr>
                <a:defRPr/>
              </a:pPr>
              <a:t>24/11/2023</a:t>
            </a:fld>
            <a:endParaRPr lang="en-GB" altLang="en-US"/>
          </a:p>
        </p:txBody>
      </p:sp>
      <p:sp>
        <p:nvSpPr>
          <p:cNvPr id="5" name="Slide Number Placeholder 4">
            <a:extLst>
              <a:ext uri="{FF2B5EF4-FFF2-40B4-BE49-F238E27FC236}">
                <a16:creationId xmlns:a16="http://schemas.microsoft.com/office/drawing/2014/main" id="{55368036-E96C-D849-7764-E62389C44F6E}"/>
              </a:ext>
            </a:extLst>
          </p:cNvPr>
          <p:cNvSpPr>
            <a:spLocks noGrp="1"/>
          </p:cNvSpPr>
          <p:nvPr>
            <p:ph type="sldNum" sz="quarter" idx="12"/>
          </p:nvPr>
        </p:nvSpPr>
        <p:spPr/>
        <p:txBody>
          <a:bodyPr/>
          <a:lstStyle/>
          <a:p>
            <a:pPr>
              <a:defRPr/>
            </a:pPr>
            <a:fld id="{6550E941-99E4-4403-A917-B30FF69A9617}" type="slidenum">
              <a:rPr lang="en-GB" altLang="en-US" smtClean="0"/>
              <a:pPr>
                <a:defRPr/>
              </a:pPr>
              <a:t>23</a:t>
            </a:fld>
            <a:endParaRPr lang="en-GB" altLang="en-US"/>
          </a:p>
        </p:txBody>
      </p:sp>
    </p:spTree>
    <p:extLst>
      <p:ext uri="{BB962C8B-B14F-4D97-AF65-F5344CB8AC3E}">
        <p14:creationId xmlns:p14="http://schemas.microsoft.com/office/powerpoint/2010/main" val="193573085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6CAC5C-4EF6-83BC-6BB3-52D402729F46}"/>
              </a:ext>
            </a:extLst>
          </p:cNvPr>
          <p:cNvSpPr>
            <a:spLocks noGrp="1"/>
          </p:cNvSpPr>
          <p:nvPr>
            <p:ph type="title"/>
          </p:nvPr>
        </p:nvSpPr>
        <p:spPr/>
        <p:txBody>
          <a:bodyPr/>
          <a:lstStyle/>
          <a:p>
            <a:r>
              <a:rPr lang="en-GB" dirty="0"/>
              <a:t>Career development, planning and reflective practice (3/6)</a:t>
            </a:r>
          </a:p>
        </p:txBody>
      </p:sp>
      <p:sp>
        <p:nvSpPr>
          <p:cNvPr id="3" name="Content Placeholder 2">
            <a:extLst>
              <a:ext uri="{FF2B5EF4-FFF2-40B4-BE49-F238E27FC236}">
                <a16:creationId xmlns:a16="http://schemas.microsoft.com/office/drawing/2014/main" id="{28572641-440B-6ABB-56DC-1F11B458B4B3}"/>
              </a:ext>
            </a:extLst>
          </p:cNvPr>
          <p:cNvSpPr>
            <a:spLocks noGrp="1"/>
          </p:cNvSpPr>
          <p:nvPr>
            <p:ph idx="1"/>
          </p:nvPr>
        </p:nvSpPr>
        <p:spPr>
          <a:xfrm>
            <a:off x="457200" y="1600201"/>
            <a:ext cx="8435280" cy="3917032"/>
          </a:xfrm>
        </p:spPr>
        <p:txBody>
          <a:bodyPr/>
          <a:lstStyle/>
          <a:p>
            <a:pPr marL="0" indent="0">
              <a:buNone/>
            </a:pPr>
            <a:r>
              <a:rPr lang="en-GB" sz="3200" b="1" i="0" dirty="0">
                <a:effectLst/>
                <a:latin typeface="OpenSansBold"/>
              </a:rPr>
              <a:t>Skills Categories</a:t>
            </a:r>
          </a:p>
          <a:p>
            <a:pPr marL="514350" indent="-514350">
              <a:buFont typeface="+mj-lt"/>
              <a:buAutoNum type="arabicPeriod"/>
            </a:pPr>
            <a:r>
              <a:rPr lang="en-GB" sz="2400" b="0" i="0" dirty="0">
                <a:effectLst/>
                <a:latin typeface="Arial" panose="020B0604020202020204" pitchFamily="34" charset="0"/>
              </a:rPr>
              <a:t>Organisational - working independently, taking initiative, time-management.</a:t>
            </a:r>
          </a:p>
          <a:p>
            <a:pPr marL="457200" indent="-457200">
              <a:buFont typeface="+mj-lt"/>
              <a:buAutoNum type="arabicPeriod"/>
            </a:pPr>
            <a:r>
              <a:rPr lang="en-GB" sz="2400" b="0" i="0" dirty="0">
                <a:effectLst/>
                <a:latin typeface="Arial" panose="020B0604020202020204" pitchFamily="34" charset="0"/>
              </a:rPr>
              <a:t>Intellectual - analysis, thinking creatively, problem solving.</a:t>
            </a:r>
          </a:p>
          <a:p>
            <a:pPr marL="457200" indent="-457200">
              <a:buFont typeface="+mj-lt"/>
              <a:buAutoNum type="arabicPeriod"/>
            </a:pPr>
            <a:r>
              <a:rPr lang="en-GB" sz="2400" b="0" i="0" dirty="0">
                <a:effectLst/>
                <a:latin typeface="Arial" panose="020B0604020202020204" pitchFamily="34" charset="0"/>
              </a:rPr>
              <a:t>Communication - written and oral skills.</a:t>
            </a:r>
          </a:p>
          <a:p>
            <a:pPr marL="457200" indent="-457200">
              <a:buFont typeface="+mj-lt"/>
              <a:buAutoNum type="arabicPeriod"/>
            </a:pPr>
            <a:r>
              <a:rPr lang="en-GB" sz="2400" b="0" i="0" dirty="0">
                <a:effectLst/>
                <a:latin typeface="Arial" panose="020B0604020202020204" pitchFamily="34" charset="0"/>
              </a:rPr>
              <a:t>Interpersonal - working with others, flexibility, adaptability.</a:t>
            </a:r>
          </a:p>
          <a:p>
            <a:pPr marL="457200" indent="-457200">
              <a:buFont typeface="+mj-lt"/>
              <a:buAutoNum type="arabicPeriod"/>
            </a:pPr>
            <a:r>
              <a:rPr lang="en-GB" sz="2400" b="0" i="0" dirty="0">
                <a:effectLst/>
                <a:latin typeface="Arial" panose="020B0604020202020204" pitchFamily="34" charset="0"/>
              </a:rPr>
              <a:t>Technical - using the library, observation and practical skills.</a:t>
            </a:r>
          </a:p>
        </p:txBody>
      </p:sp>
      <p:sp>
        <p:nvSpPr>
          <p:cNvPr id="4" name="Date Placeholder 3">
            <a:extLst>
              <a:ext uri="{FF2B5EF4-FFF2-40B4-BE49-F238E27FC236}">
                <a16:creationId xmlns:a16="http://schemas.microsoft.com/office/drawing/2014/main" id="{B763B53F-D3CB-193A-3C62-215849EC8901}"/>
              </a:ext>
            </a:extLst>
          </p:cNvPr>
          <p:cNvSpPr>
            <a:spLocks noGrp="1"/>
          </p:cNvSpPr>
          <p:nvPr>
            <p:ph type="dt" sz="half" idx="10"/>
          </p:nvPr>
        </p:nvSpPr>
        <p:spPr/>
        <p:txBody>
          <a:bodyPr/>
          <a:lstStyle/>
          <a:p>
            <a:pPr>
              <a:defRPr/>
            </a:pPr>
            <a:fld id="{2303D31F-598B-47EE-BA37-93F097A3D676}" type="datetime1">
              <a:rPr lang="en-GB" altLang="en-US" smtClean="0"/>
              <a:pPr>
                <a:defRPr/>
              </a:pPr>
              <a:t>24/11/2023</a:t>
            </a:fld>
            <a:endParaRPr lang="en-GB" altLang="en-US"/>
          </a:p>
        </p:txBody>
      </p:sp>
      <p:sp>
        <p:nvSpPr>
          <p:cNvPr id="5" name="Slide Number Placeholder 4">
            <a:extLst>
              <a:ext uri="{FF2B5EF4-FFF2-40B4-BE49-F238E27FC236}">
                <a16:creationId xmlns:a16="http://schemas.microsoft.com/office/drawing/2014/main" id="{54B9E892-8CBE-DB2D-63A5-5E7B7C2C4C41}"/>
              </a:ext>
            </a:extLst>
          </p:cNvPr>
          <p:cNvSpPr>
            <a:spLocks noGrp="1"/>
          </p:cNvSpPr>
          <p:nvPr>
            <p:ph type="sldNum" sz="quarter" idx="12"/>
          </p:nvPr>
        </p:nvSpPr>
        <p:spPr/>
        <p:txBody>
          <a:bodyPr/>
          <a:lstStyle/>
          <a:p>
            <a:pPr>
              <a:defRPr/>
            </a:pPr>
            <a:fld id="{6550E941-99E4-4403-A917-B30FF69A9617}" type="slidenum">
              <a:rPr lang="en-GB" altLang="en-US" smtClean="0"/>
              <a:pPr>
                <a:defRPr/>
              </a:pPr>
              <a:t>24</a:t>
            </a:fld>
            <a:endParaRPr lang="en-GB" altLang="en-US"/>
          </a:p>
        </p:txBody>
      </p:sp>
    </p:spTree>
    <p:extLst>
      <p:ext uri="{BB962C8B-B14F-4D97-AF65-F5344CB8AC3E}">
        <p14:creationId xmlns:p14="http://schemas.microsoft.com/office/powerpoint/2010/main" val="120869730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CA2603-D6F4-0155-39A2-70D0505BC37D}"/>
              </a:ext>
            </a:extLst>
          </p:cNvPr>
          <p:cNvSpPr>
            <a:spLocks noGrp="1"/>
          </p:cNvSpPr>
          <p:nvPr>
            <p:ph type="title"/>
          </p:nvPr>
        </p:nvSpPr>
        <p:spPr/>
        <p:txBody>
          <a:bodyPr/>
          <a:lstStyle/>
          <a:p>
            <a:r>
              <a:rPr lang="en-GB" dirty="0"/>
              <a:t>Career development, planning and reflective practice (4/6)</a:t>
            </a:r>
          </a:p>
        </p:txBody>
      </p:sp>
      <p:sp>
        <p:nvSpPr>
          <p:cNvPr id="3" name="Content Placeholder 2">
            <a:extLst>
              <a:ext uri="{FF2B5EF4-FFF2-40B4-BE49-F238E27FC236}">
                <a16:creationId xmlns:a16="http://schemas.microsoft.com/office/drawing/2014/main" id="{C9B2748D-FC0A-8272-D60A-D623A8A0E841}"/>
              </a:ext>
            </a:extLst>
          </p:cNvPr>
          <p:cNvSpPr>
            <a:spLocks noGrp="1"/>
          </p:cNvSpPr>
          <p:nvPr>
            <p:ph idx="1"/>
          </p:nvPr>
        </p:nvSpPr>
        <p:spPr/>
        <p:txBody>
          <a:bodyPr/>
          <a:lstStyle/>
          <a:p>
            <a:pPr marL="0" indent="0" algn="l">
              <a:buNone/>
            </a:pPr>
            <a:r>
              <a:rPr lang="en-GB" b="1" i="0" dirty="0">
                <a:solidFill>
                  <a:srgbClr val="363F49"/>
                </a:solidFill>
                <a:effectLst/>
                <a:latin typeface="Arial" panose="020B0604020202020204" pitchFamily="34" charset="0"/>
              </a:rPr>
              <a:t>2. What does that mean?</a:t>
            </a:r>
          </a:p>
          <a:p>
            <a:r>
              <a:rPr lang="en-GB" sz="2800" b="0" i="0" dirty="0">
                <a:solidFill>
                  <a:srgbClr val="363F49"/>
                </a:solidFill>
                <a:effectLst/>
                <a:latin typeface="Arial" panose="020B0604020202020204" pitchFamily="34" charset="0"/>
              </a:rPr>
              <a:t>To reflect on all of the answers you gave.</a:t>
            </a:r>
          </a:p>
          <a:p>
            <a:r>
              <a:rPr lang="en-GB" sz="2800" b="0" i="0" dirty="0">
                <a:solidFill>
                  <a:srgbClr val="363F49"/>
                </a:solidFill>
                <a:effectLst/>
                <a:latin typeface="Arial" panose="020B0604020202020204" pitchFamily="34" charset="0"/>
              </a:rPr>
              <a:t>Critically think about all aspects of yourself</a:t>
            </a:r>
          </a:p>
          <a:p>
            <a:r>
              <a:rPr lang="en-GB" sz="2800" dirty="0">
                <a:solidFill>
                  <a:srgbClr val="363F49"/>
                </a:solidFill>
                <a:latin typeface="Arial" panose="020B0604020202020204" pitchFamily="34" charset="0"/>
              </a:rPr>
              <a:t>B</a:t>
            </a:r>
            <a:r>
              <a:rPr lang="en-GB" sz="2800" b="0" i="0" dirty="0">
                <a:solidFill>
                  <a:srgbClr val="363F49"/>
                </a:solidFill>
                <a:effectLst/>
                <a:latin typeface="Arial" panose="020B0604020202020204" pitchFamily="34" charset="0"/>
              </a:rPr>
              <a:t>uilding up an idea of who you are and how you want to develop</a:t>
            </a:r>
          </a:p>
          <a:p>
            <a:r>
              <a:rPr lang="en-GB" sz="2800" b="0" i="0" dirty="0">
                <a:solidFill>
                  <a:srgbClr val="363F49"/>
                </a:solidFill>
                <a:effectLst/>
                <a:latin typeface="Arial" panose="020B0604020202020204" pitchFamily="34" charset="0"/>
              </a:rPr>
              <a:t>Writing down your reflections</a:t>
            </a:r>
            <a:r>
              <a:rPr lang="en-GB" sz="2800" dirty="0">
                <a:solidFill>
                  <a:srgbClr val="363F49"/>
                </a:solidFill>
                <a:latin typeface="Arial" panose="020B0604020202020204" pitchFamily="34" charset="0"/>
              </a:rPr>
              <a:t>:</a:t>
            </a:r>
            <a:r>
              <a:rPr lang="en-GB" sz="2800" b="0" i="0" dirty="0">
                <a:solidFill>
                  <a:srgbClr val="363F49"/>
                </a:solidFill>
                <a:effectLst/>
                <a:latin typeface="Arial" panose="020B0604020202020204" pitchFamily="34" charset="0"/>
              </a:rPr>
              <a:t> to analyse, clarify and evaluate your thoughts; also, to review and identify issues.</a:t>
            </a:r>
            <a:endParaRPr lang="en-GB" sz="6600" dirty="0"/>
          </a:p>
        </p:txBody>
      </p:sp>
      <p:sp>
        <p:nvSpPr>
          <p:cNvPr id="4" name="Date Placeholder 3">
            <a:extLst>
              <a:ext uri="{FF2B5EF4-FFF2-40B4-BE49-F238E27FC236}">
                <a16:creationId xmlns:a16="http://schemas.microsoft.com/office/drawing/2014/main" id="{77F8C202-5400-99C5-47DF-F7350F319F83}"/>
              </a:ext>
            </a:extLst>
          </p:cNvPr>
          <p:cNvSpPr>
            <a:spLocks noGrp="1"/>
          </p:cNvSpPr>
          <p:nvPr>
            <p:ph type="dt" sz="half" idx="10"/>
          </p:nvPr>
        </p:nvSpPr>
        <p:spPr/>
        <p:txBody>
          <a:bodyPr/>
          <a:lstStyle/>
          <a:p>
            <a:pPr>
              <a:defRPr/>
            </a:pPr>
            <a:fld id="{2303D31F-598B-47EE-BA37-93F097A3D676}" type="datetime1">
              <a:rPr lang="en-GB" altLang="en-US" smtClean="0"/>
              <a:pPr>
                <a:defRPr/>
              </a:pPr>
              <a:t>24/11/2023</a:t>
            </a:fld>
            <a:endParaRPr lang="en-GB" altLang="en-US" dirty="0"/>
          </a:p>
        </p:txBody>
      </p:sp>
      <p:sp>
        <p:nvSpPr>
          <p:cNvPr id="5" name="Slide Number Placeholder 4">
            <a:extLst>
              <a:ext uri="{FF2B5EF4-FFF2-40B4-BE49-F238E27FC236}">
                <a16:creationId xmlns:a16="http://schemas.microsoft.com/office/drawing/2014/main" id="{55368036-E96C-D849-7764-E62389C44F6E}"/>
              </a:ext>
            </a:extLst>
          </p:cNvPr>
          <p:cNvSpPr>
            <a:spLocks noGrp="1"/>
          </p:cNvSpPr>
          <p:nvPr>
            <p:ph type="sldNum" sz="quarter" idx="12"/>
          </p:nvPr>
        </p:nvSpPr>
        <p:spPr/>
        <p:txBody>
          <a:bodyPr/>
          <a:lstStyle/>
          <a:p>
            <a:pPr>
              <a:defRPr/>
            </a:pPr>
            <a:fld id="{6550E941-99E4-4403-A917-B30FF69A9617}" type="slidenum">
              <a:rPr lang="en-GB" altLang="en-US" smtClean="0"/>
              <a:pPr>
                <a:defRPr/>
              </a:pPr>
              <a:t>25</a:t>
            </a:fld>
            <a:endParaRPr lang="en-GB" altLang="en-US"/>
          </a:p>
        </p:txBody>
      </p:sp>
    </p:spTree>
    <p:extLst>
      <p:ext uri="{BB962C8B-B14F-4D97-AF65-F5344CB8AC3E}">
        <p14:creationId xmlns:p14="http://schemas.microsoft.com/office/powerpoint/2010/main" val="268612830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CA2603-D6F4-0155-39A2-70D0505BC37D}"/>
              </a:ext>
            </a:extLst>
          </p:cNvPr>
          <p:cNvSpPr>
            <a:spLocks noGrp="1"/>
          </p:cNvSpPr>
          <p:nvPr>
            <p:ph type="title"/>
          </p:nvPr>
        </p:nvSpPr>
        <p:spPr/>
        <p:txBody>
          <a:bodyPr/>
          <a:lstStyle/>
          <a:p>
            <a:r>
              <a:rPr lang="en-GB" dirty="0"/>
              <a:t>Career development, planning and reflective practice (5/6)</a:t>
            </a:r>
          </a:p>
        </p:txBody>
      </p:sp>
      <p:sp>
        <p:nvSpPr>
          <p:cNvPr id="3" name="Content Placeholder 2">
            <a:extLst>
              <a:ext uri="{FF2B5EF4-FFF2-40B4-BE49-F238E27FC236}">
                <a16:creationId xmlns:a16="http://schemas.microsoft.com/office/drawing/2014/main" id="{C9B2748D-FC0A-8272-D60A-D623A8A0E841}"/>
              </a:ext>
            </a:extLst>
          </p:cNvPr>
          <p:cNvSpPr>
            <a:spLocks noGrp="1"/>
          </p:cNvSpPr>
          <p:nvPr>
            <p:ph idx="1"/>
          </p:nvPr>
        </p:nvSpPr>
        <p:spPr/>
        <p:txBody>
          <a:bodyPr/>
          <a:lstStyle/>
          <a:p>
            <a:pPr marL="0" indent="0" algn="l">
              <a:buNone/>
            </a:pPr>
            <a:r>
              <a:rPr lang="en-GB" b="1" i="0" dirty="0">
                <a:solidFill>
                  <a:srgbClr val="363F49"/>
                </a:solidFill>
                <a:effectLst/>
                <a:latin typeface="Arial" panose="020B0604020202020204" pitchFamily="34" charset="0"/>
              </a:rPr>
              <a:t>3. How can I achieve my goals?</a:t>
            </a:r>
          </a:p>
          <a:p>
            <a:r>
              <a:rPr lang="en-GB" sz="2800" b="0" i="0" dirty="0">
                <a:solidFill>
                  <a:srgbClr val="363F49"/>
                </a:solidFill>
                <a:effectLst/>
                <a:latin typeface="Arial" panose="020B0604020202020204" pitchFamily="34" charset="0"/>
              </a:rPr>
              <a:t>Develop goals and action plans</a:t>
            </a:r>
          </a:p>
          <a:p>
            <a:r>
              <a:rPr lang="en-GB" sz="2800" b="0" i="0" dirty="0">
                <a:solidFill>
                  <a:srgbClr val="363F49"/>
                </a:solidFill>
                <a:effectLst/>
                <a:latin typeface="Arial" panose="020B0604020202020204" pitchFamily="34" charset="0"/>
              </a:rPr>
              <a:t>Without goals, you cannot measure your progress. Without plans, you will not have a realistic chance of achieving the goals.</a:t>
            </a:r>
            <a:endParaRPr lang="en-GB" sz="6600" dirty="0"/>
          </a:p>
        </p:txBody>
      </p:sp>
      <p:sp>
        <p:nvSpPr>
          <p:cNvPr id="4" name="Date Placeholder 3">
            <a:extLst>
              <a:ext uri="{FF2B5EF4-FFF2-40B4-BE49-F238E27FC236}">
                <a16:creationId xmlns:a16="http://schemas.microsoft.com/office/drawing/2014/main" id="{77F8C202-5400-99C5-47DF-F7350F319F83}"/>
              </a:ext>
            </a:extLst>
          </p:cNvPr>
          <p:cNvSpPr>
            <a:spLocks noGrp="1"/>
          </p:cNvSpPr>
          <p:nvPr>
            <p:ph type="dt" sz="half" idx="10"/>
          </p:nvPr>
        </p:nvSpPr>
        <p:spPr/>
        <p:txBody>
          <a:bodyPr/>
          <a:lstStyle/>
          <a:p>
            <a:pPr>
              <a:defRPr/>
            </a:pPr>
            <a:fld id="{2303D31F-598B-47EE-BA37-93F097A3D676}" type="datetime1">
              <a:rPr lang="en-GB" altLang="en-US" smtClean="0"/>
              <a:pPr>
                <a:defRPr/>
              </a:pPr>
              <a:t>24/11/2023</a:t>
            </a:fld>
            <a:endParaRPr lang="en-GB" altLang="en-US"/>
          </a:p>
        </p:txBody>
      </p:sp>
      <p:sp>
        <p:nvSpPr>
          <p:cNvPr id="5" name="Slide Number Placeholder 4">
            <a:extLst>
              <a:ext uri="{FF2B5EF4-FFF2-40B4-BE49-F238E27FC236}">
                <a16:creationId xmlns:a16="http://schemas.microsoft.com/office/drawing/2014/main" id="{55368036-E96C-D849-7764-E62389C44F6E}"/>
              </a:ext>
            </a:extLst>
          </p:cNvPr>
          <p:cNvSpPr>
            <a:spLocks noGrp="1"/>
          </p:cNvSpPr>
          <p:nvPr>
            <p:ph type="sldNum" sz="quarter" idx="12"/>
          </p:nvPr>
        </p:nvSpPr>
        <p:spPr/>
        <p:txBody>
          <a:bodyPr/>
          <a:lstStyle/>
          <a:p>
            <a:pPr>
              <a:defRPr/>
            </a:pPr>
            <a:fld id="{6550E941-99E4-4403-A917-B30FF69A9617}" type="slidenum">
              <a:rPr lang="en-GB" altLang="en-US" smtClean="0"/>
              <a:pPr>
                <a:defRPr/>
              </a:pPr>
              <a:t>26</a:t>
            </a:fld>
            <a:endParaRPr lang="en-GB" altLang="en-US"/>
          </a:p>
        </p:txBody>
      </p:sp>
    </p:spTree>
    <p:extLst>
      <p:ext uri="{BB962C8B-B14F-4D97-AF65-F5344CB8AC3E}">
        <p14:creationId xmlns:p14="http://schemas.microsoft.com/office/powerpoint/2010/main" val="371902905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A257E9-78D0-069B-704D-0A844D7136DC}"/>
              </a:ext>
            </a:extLst>
          </p:cNvPr>
          <p:cNvSpPr>
            <a:spLocks noGrp="1"/>
          </p:cNvSpPr>
          <p:nvPr>
            <p:ph type="title"/>
          </p:nvPr>
        </p:nvSpPr>
        <p:spPr/>
        <p:txBody>
          <a:bodyPr/>
          <a:lstStyle/>
          <a:p>
            <a:r>
              <a:rPr lang="en-GB" dirty="0"/>
              <a:t>Career development, planning and reflective practice (6/6)</a:t>
            </a:r>
          </a:p>
        </p:txBody>
      </p:sp>
      <p:sp>
        <p:nvSpPr>
          <p:cNvPr id="3" name="Content Placeholder 2">
            <a:extLst>
              <a:ext uri="{FF2B5EF4-FFF2-40B4-BE49-F238E27FC236}">
                <a16:creationId xmlns:a16="http://schemas.microsoft.com/office/drawing/2014/main" id="{0363893F-553F-C46C-9343-0736BD019061}"/>
              </a:ext>
            </a:extLst>
          </p:cNvPr>
          <p:cNvSpPr>
            <a:spLocks noGrp="1"/>
          </p:cNvSpPr>
          <p:nvPr>
            <p:ph idx="1"/>
          </p:nvPr>
        </p:nvSpPr>
        <p:spPr/>
        <p:txBody>
          <a:bodyPr/>
          <a:lstStyle/>
          <a:p>
            <a:pPr marL="0" indent="0">
              <a:buNone/>
            </a:pPr>
            <a:r>
              <a:rPr lang="en-GB" b="1" dirty="0"/>
              <a:t>Guidelines for setting goals</a:t>
            </a:r>
            <a:endParaRPr lang="en-GB" b="1" dirty="0">
              <a:latin typeface="Arial" panose="020B0604020202020204" pitchFamily="34" charset="0"/>
            </a:endParaRPr>
          </a:p>
          <a:p>
            <a:r>
              <a:rPr lang="en-GB" sz="2800" dirty="0">
                <a:latin typeface="Arial" panose="020B0604020202020204" pitchFamily="34" charset="0"/>
              </a:rPr>
              <a:t>May relate to your career, your academic study and your personal life.</a:t>
            </a:r>
          </a:p>
          <a:p>
            <a:r>
              <a:rPr lang="en-GB" sz="2800" dirty="0">
                <a:latin typeface="Arial" panose="020B0604020202020204" pitchFamily="34" charset="0"/>
              </a:rPr>
              <a:t>Goals should be consistent to one another.</a:t>
            </a:r>
          </a:p>
          <a:p>
            <a:r>
              <a:rPr lang="en-GB" sz="2800" dirty="0">
                <a:latin typeface="Arial" panose="020B0604020202020204" pitchFamily="34" charset="0"/>
              </a:rPr>
              <a:t>SMART goals: Specific, Measurable, Attainable, Relevant and Time bound.</a:t>
            </a:r>
          </a:p>
        </p:txBody>
      </p:sp>
      <p:sp>
        <p:nvSpPr>
          <p:cNvPr id="4" name="Date Placeholder 3">
            <a:extLst>
              <a:ext uri="{FF2B5EF4-FFF2-40B4-BE49-F238E27FC236}">
                <a16:creationId xmlns:a16="http://schemas.microsoft.com/office/drawing/2014/main" id="{7DB331FA-F6DE-39AF-D82C-16E32E229CCD}"/>
              </a:ext>
            </a:extLst>
          </p:cNvPr>
          <p:cNvSpPr>
            <a:spLocks noGrp="1"/>
          </p:cNvSpPr>
          <p:nvPr>
            <p:ph type="dt" sz="half" idx="10"/>
          </p:nvPr>
        </p:nvSpPr>
        <p:spPr/>
        <p:txBody>
          <a:bodyPr/>
          <a:lstStyle/>
          <a:p>
            <a:pPr>
              <a:defRPr/>
            </a:pPr>
            <a:fld id="{2303D31F-598B-47EE-BA37-93F097A3D676}" type="datetime1">
              <a:rPr lang="en-GB" altLang="en-US" smtClean="0"/>
              <a:pPr>
                <a:defRPr/>
              </a:pPr>
              <a:t>24/11/2023</a:t>
            </a:fld>
            <a:endParaRPr lang="en-GB" altLang="en-US"/>
          </a:p>
        </p:txBody>
      </p:sp>
      <p:sp>
        <p:nvSpPr>
          <p:cNvPr id="5" name="Slide Number Placeholder 4">
            <a:extLst>
              <a:ext uri="{FF2B5EF4-FFF2-40B4-BE49-F238E27FC236}">
                <a16:creationId xmlns:a16="http://schemas.microsoft.com/office/drawing/2014/main" id="{690DB54E-8694-0BC2-74CA-9964AC70D3C9}"/>
              </a:ext>
            </a:extLst>
          </p:cNvPr>
          <p:cNvSpPr>
            <a:spLocks noGrp="1"/>
          </p:cNvSpPr>
          <p:nvPr>
            <p:ph type="sldNum" sz="quarter" idx="12"/>
          </p:nvPr>
        </p:nvSpPr>
        <p:spPr/>
        <p:txBody>
          <a:bodyPr/>
          <a:lstStyle/>
          <a:p>
            <a:pPr>
              <a:defRPr/>
            </a:pPr>
            <a:fld id="{6550E941-99E4-4403-A917-B30FF69A9617}" type="slidenum">
              <a:rPr lang="en-GB" altLang="en-US" smtClean="0"/>
              <a:pPr>
                <a:defRPr/>
              </a:pPr>
              <a:t>27</a:t>
            </a:fld>
            <a:endParaRPr lang="en-GB" altLang="en-US"/>
          </a:p>
        </p:txBody>
      </p:sp>
    </p:spTree>
    <p:extLst>
      <p:ext uri="{BB962C8B-B14F-4D97-AF65-F5344CB8AC3E}">
        <p14:creationId xmlns:p14="http://schemas.microsoft.com/office/powerpoint/2010/main" val="181890453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C700BD-BB90-57C9-CABD-290503EB3D3E}"/>
              </a:ext>
            </a:extLst>
          </p:cNvPr>
          <p:cNvSpPr>
            <a:spLocks noGrp="1"/>
          </p:cNvSpPr>
          <p:nvPr>
            <p:ph type="title"/>
          </p:nvPr>
        </p:nvSpPr>
        <p:spPr/>
        <p:txBody>
          <a:bodyPr/>
          <a:lstStyle/>
          <a:p>
            <a:r>
              <a:rPr lang="en-GB" sz="4400" b="0" i="0" dirty="0">
                <a:solidFill>
                  <a:srgbClr val="011D40"/>
                </a:solidFill>
                <a:effectLst/>
                <a:latin typeface="OpenSansBold"/>
              </a:rPr>
              <a:t>Activity: Writing your PDP</a:t>
            </a:r>
            <a:endParaRPr lang="en-GB" dirty="0"/>
          </a:p>
        </p:txBody>
      </p:sp>
      <p:sp>
        <p:nvSpPr>
          <p:cNvPr id="3" name="Content Placeholder 2">
            <a:extLst>
              <a:ext uri="{FF2B5EF4-FFF2-40B4-BE49-F238E27FC236}">
                <a16:creationId xmlns:a16="http://schemas.microsoft.com/office/drawing/2014/main" id="{85A1285E-6793-280C-145B-7D57A5EB8E40}"/>
              </a:ext>
            </a:extLst>
          </p:cNvPr>
          <p:cNvSpPr>
            <a:spLocks noGrp="1"/>
          </p:cNvSpPr>
          <p:nvPr>
            <p:ph idx="1"/>
          </p:nvPr>
        </p:nvSpPr>
        <p:spPr/>
        <p:txBody>
          <a:bodyPr/>
          <a:lstStyle/>
          <a:p>
            <a:pPr marL="0" indent="0" algn="l">
              <a:buNone/>
            </a:pPr>
            <a:r>
              <a:rPr lang="en-GB" sz="2400" b="1" dirty="0">
                <a:solidFill>
                  <a:srgbClr val="363F49"/>
                </a:solidFill>
                <a:latin typeface="Arial" panose="020B0604020202020204" pitchFamily="34" charset="0"/>
              </a:rPr>
              <a:t>Individual task. Time: 20 minutes.</a:t>
            </a:r>
            <a:endParaRPr lang="en-GB" sz="2400" b="1" i="0" dirty="0">
              <a:solidFill>
                <a:srgbClr val="363F49"/>
              </a:solidFill>
              <a:effectLst/>
              <a:latin typeface="Arial" panose="020B0604020202020204" pitchFamily="34" charset="0"/>
            </a:endParaRPr>
          </a:p>
          <a:p>
            <a:pPr marL="0" indent="0" algn="l">
              <a:buNone/>
            </a:pPr>
            <a:r>
              <a:rPr lang="en-GB" sz="2000" b="0" i="0" dirty="0">
                <a:solidFill>
                  <a:srgbClr val="363F49"/>
                </a:solidFill>
                <a:effectLst/>
                <a:latin typeface="Arial" panose="020B0604020202020204" pitchFamily="34" charset="0"/>
              </a:rPr>
              <a:t>Write your own Personal Development Plan</a:t>
            </a:r>
            <a:r>
              <a:rPr lang="en-GB" sz="2000" dirty="0">
                <a:solidFill>
                  <a:srgbClr val="363F49"/>
                </a:solidFill>
                <a:latin typeface="Arial" panose="020B0604020202020204" pitchFamily="34" charset="0"/>
              </a:rPr>
              <a:t>:</a:t>
            </a:r>
            <a:endParaRPr lang="en-GB" sz="2000" b="0" i="0" dirty="0">
              <a:solidFill>
                <a:srgbClr val="363F49"/>
              </a:solidFill>
              <a:effectLst/>
              <a:latin typeface="Arial" panose="020B0604020202020204" pitchFamily="34" charset="0"/>
            </a:endParaRPr>
          </a:p>
          <a:p>
            <a:pPr marL="914400" lvl="1" indent="-457200" algn="l">
              <a:buFont typeface="+mj-lt"/>
              <a:buAutoNum type="arabicPeriod"/>
            </a:pPr>
            <a:r>
              <a:rPr lang="en-GB" sz="2000" b="0" i="0" dirty="0">
                <a:solidFill>
                  <a:srgbClr val="363F49"/>
                </a:solidFill>
                <a:effectLst/>
                <a:latin typeface="Arial" panose="020B0604020202020204" pitchFamily="34" charset="0"/>
              </a:rPr>
              <a:t>Where am I now? Consider your skills, abilities, preferences, experience and qualifications; your personal strengths and weaknesses; the areas you want to develop; and the opportunities that are open to you.</a:t>
            </a:r>
          </a:p>
          <a:p>
            <a:pPr marL="914400" lvl="1" indent="-457200" algn="l">
              <a:buFont typeface="+mj-lt"/>
              <a:buAutoNum type="arabicPeriod"/>
            </a:pPr>
            <a:r>
              <a:rPr lang="en-GB" sz="2000" b="0" i="0" dirty="0">
                <a:solidFill>
                  <a:srgbClr val="363F49"/>
                </a:solidFill>
                <a:effectLst/>
                <a:latin typeface="Arial" panose="020B0604020202020204" pitchFamily="34" charset="0"/>
              </a:rPr>
              <a:t>Reflecting. Analyse, clarify and evaluate your thoughts and identify any underlying threats and issues.</a:t>
            </a:r>
          </a:p>
          <a:p>
            <a:pPr marL="914400" lvl="1" indent="-457200" algn="l">
              <a:buFont typeface="+mj-lt"/>
              <a:buAutoNum type="arabicPeriod"/>
            </a:pPr>
            <a:r>
              <a:rPr lang="en-GB" sz="2000" b="0" i="0" dirty="0">
                <a:solidFill>
                  <a:srgbClr val="363F49"/>
                </a:solidFill>
                <a:effectLst/>
                <a:latin typeface="Arial" panose="020B0604020202020204" pitchFamily="34" charset="0"/>
              </a:rPr>
              <a:t>Develop goals and plans. Ensure that the goals are SMART and relate to your career, your academic study and your personal life.</a:t>
            </a:r>
          </a:p>
        </p:txBody>
      </p:sp>
      <p:sp>
        <p:nvSpPr>
          <p:cNvPr id="4" name="Date Placeholder 3">
            <a:extLst>
              <a:ext uri="{FF2B5EF4-FFF2-40B4-BE49-F238E27FC236}">
                <a16:creationId xmlns:a16="http://schemas.microsoft.com/office/drawing/2014/main" id="{DC4BCC4D-D918-1423-BFBB-6997C8C551CB}"/>
              </a:ext>
            </a:extLst>
          </p:cNvPr>
          <p:cNvSpPr>
            <a:spLocks noGrp="1"/>
          </p:cNvSpPr>
          <p:nvPr>
            <p:ph type="dt" sz="half" idx="10"/>
          </p:nvPr>
        </p:nvSpPr>
        <p:spPr/>
        <p:txBody>
          <a:bodyPr/>
          <a:lstStyle/>
          <a:p>
            <a:pPr>
              <a:defRPr/>
            </a:pPr>
            <a:fld id="{2303D31F-598B-47EE-BA37-93F097A3D676}" type="datetime1">
              <a:rPr lang="en-GB" altLang="en-US" smtClean="0"/>
              <a:pPr>
                <a:defRPr/>
              </a:pPr>
              <a:t>24/11/2023</a:t>
            </a:fld>
            <a:endParaRPr lang="en-GB" altLang="en-US"/>
          </a:p>
        </p:txBody>
      </p:sp>
      <p:sp>
        <p:nvSpPr>
          <p:cNvPr id="5" name="Slide Number Placeholder 4">
            <a:extLst>
              <a:ext uri="{FF2B5EF4-FFF2-40B4-BE49-F238E27FC236}">
                <a16:creationId xmlns:a16="http://schemas.microsoft.com/office/drawing/2014/main" id="{5F0B7C16-6B4A-1251-A661-A764F836353D}"/>
              </a:ext>
            </a:extLst>
          </p:cNvPr>
          <p:cNvSpPr>
            <a:spLocks noGrp="1"/>
          </p:cNvSpPr>
          <p:nvPr>
            <p:ph type="sldNum" sz="quarter" idx="12"/>
          </p:nvPr>
        </p:nvSpPr>
        <p:spPr/>
        <p:txBody>
          <a:bodyPr/>
          <a:lstStyle/>
          <a:p>
            <a:pPr>
              <a:defRPr/>
            </a:pPr>
            <a:fld id="{6550E941-99E4-4403-A917-B30FF69A9617}" type="slidenum">
              <a:rPr lang="en-GB" altLang="en-US" smtClean="0"/>
              <a:pPr>
                <a:defRPr/>
              </a:pPr>
              <a:t>28</a:t>
            </a:fld>
            <a:endParaRPr lang="en-GB" altLang="en-US"/>
          </a:p>
        </p:txBody>
      </p:sp>
    </p:spTree>
    <p:extLst>
      <p:ext uri="{BB962C8B-B14F-4D97-AF65-F5344CB8AC3E}">
        <p14:creationId xmlns:p14="http://schemas.microsoft.com/office/powerpoint/2010/main" val="172056183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413538" y="3699030"/>
            <a:ext cx="8316924" cy="1242138"/>
          </a:xfrm>
        </p:spPr>
        <p:txBody>
          <a:bodyPr/>
          <a:lstStyle/>
          <a:p>
            <a:pPr algn="just" eaLnBrk="1" hangingPunct="1"/>
            <a:r>
              <a:rPr lang="en-GB" altLang="en-US" sz="2400" b="1" dirty="0">
                <a:solidFill>
                  <a:schemeClr val="tx2">
                    <a:lumMod val="75000"/>
                  </a:schemeClr>
                </a:solidFill>
              </a:rPr>
              <a:t>Do you have any question as yet ?</a:t>
            </a:r>
          </a:p>
        </p:txBody>
      </p:sp>
      <p:sp>
        <p:nvSpPr>
          <p:cNvPr id="5" name="Title 1">
            <a:extLst>
              <a:ext uri="{FF2B5EF4-FFF2-40B4-BE49-F238E27FC236}">
                <a16:creationId xmlns:a16="http://schemas.microsoft.com/office/drawing/2014/main" id="{BE795394-C2EC-4665-A6C4-1D6E02EDD767}"/>
              </a:ext>
            </a:extLst>
          </p:cNvPr>
          <p:cNvSpPr txBox="1">
            <a:spLocks/>
          </p:cNvSpPr>
          <p:nvPr/>
        </p:nvSpPr>
        <p:spPr bwMode="auto">
          <a:xfrm>
            <a:off x="413538" y="857250"/>
            <a:ext cx="8316924" cy="857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r>
              <a:rPr lang="en-GB" altLang="en-US" sz="2400" b="1" dirty="0">
                <a:solidFill>
                  <a:schemeClr val="tx2">
                    <a:lumMod val="75000"/>
                  </a:schemeClr>
                </a:solidFill>
              </a:rPr>
              <a:t>Question?</a:t>
            </a:r>
          </a:p>
        </p:txBody>
      </p:sp>
      <p:pic>
        <p:nvPicPr>
          <p:cNvPr id="3" name="Picture 2">
            <a:extLst>
              <a:ext uri="{FF2B5EF4-FFF2-40B4-BE49-F238E27FC236}">
                <a16:creationId xmlns:a16="http://schemas.microsoft.com/office/drawing/2014/main" id="{671F3BF7-5621-47FB-8873-F8C34A6944DF}"/>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815916" y="1695027"/>
            <a:ext cx="1869672" cy="1869672"/>
          </a:xfrm>
          <a:prstGeom prst="rect">
            <a:avLst/>
          </a:prstGeom>
        </p:spPr>
      </p:pic>
    </p:spTree>
    <p:extLst>
      <p:ext uri="{BB962C8B-B14F-4D97-AF65-F5344CB8AC3E}">
        <p14:creationId xmlns:p14="http://schemas.microsoft.com/office/powerpoint/2010/main" val="40183391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500" fill="hold"/>
                                        <p:tgtEl>
                                          <p:spTgt spid="3"/>
                                        </p:tgtEl>
                                        <p:attrNameLst>
                                          <p:attrName>ppt_w</p:attrName>
                                        </p:attrNameLst>
                                      </p:cBhvr>
                                      <p:tavLst>
                                        <p:tav tm="0">
                                          <p:val>
                                            <p:fltVal val="0"/>
                                          </p:val>
                                        </p:tav>
                                        <p:tav tm="100000">
                                          <p:val>
                                            <p:strVal val="#ppt_w"/>
                                          </p:val>
                                        </p:tav>
                                      </p:tavLst>
                                    </p:anim>
                                    <p:anim calcmode="lin" valueType="num">
                                      <p:cBhvr>
                                        <p:cTn id="8" dur="500" fill="hold"/>
                                        <p:tgtEl>
                                          <p:spTgt spid="3"/>
                                        </p:tgtEl>
                                        <p:attrNameLst>
                                          <p:attrName>ppt_h</p:attrName>
                                        </p:attrNameLst>
                                      </p:cBhvr>
                                      <p:tavLst>
                                        <p:tav tm="0">
                                          <p:val>
                                            <p:fltVal val="0"/>
                                          </p:val>
                                        </p:tav>
                                        <p:tav tm="100000">
                                          <p:val>
                                            <p:strVal val="#ppt_h"/>
                                          </p:val>
                                        </p:tav>
                                      </p:tavLst>
                                    </p:anim>
                                    <p:animEffect transition="in" filter="fade">
                                      <p:cBhvr>
                                        <p:cTn id="9" dur="500"/>
                                        <p:tgtEl>
                                          <p:spTgt spid="3"/>
                                        </p:tgtEl>
                                      </p:cBhvr>
                                    </p:animEffect>
                                  </p:childTnLst>
                                </p:cTn>
                              </p:par>
                            </p:childTnLst>
                          </p:cTn>
                        </p:par>
                        <p:par>
                          <p:cTn id="10" fill="hold">
                            <p:stCondLst>
                              <p:cond delay="500"/>
                            </p:stCondLst>
                            <p:childTnLst>
                              <p:par>
                                <p:cTn id="11" presetID="42" presetClass="entr" presetSubtype="0" fill="hold" grpId="0" nodeType="afterEffect">
                                  <p:stCondLst>
                                    <p:cond delay="0"/>
                                  </p:stCondLst>
                                  <p:childTnLst>
                                    <p:set>
                                      <p:cBhvr>
                                        <p:cTn id="12" dur="1" fill="hold">
                                          <p:stCondLst>
                                            <p:cond delay="0"/>
                                          </p:stCondLst>
                                        </p:cTn>
                                        <p:tgtEl>
                                          <p:spTgt spid="7171"/>
                                        </p:tgtEl>
                                        <p:attrNameLst>
                                          <p:attrName>style.visibility</p:attrName>
                                        </p:attrNameLst>
                                      </p:cBhvr>
                                      <p:to>
                                        <p:strVal val="visible"/>
                                      </p:to>
                                    </p:set>
                                    <p:animEffect transition="in" filter="fade">
                                      <p:cBhvr>
                                        <p:cTn id="13" dur="1000"/>
                                        <p:tgtEl>
                                          <p:spTgt spid="7171"/>
                                        </p:tgtEl>
                                      </p:cBhvr>
                                    </p:animEffect>
                                    <p:anim calcmode="lin" valueType="num">
                                      <p:cBhvr>
                                        <p:cTn id="14" dur="1000" fill="hold"/>
                                        <p:tgtEl>
                                          <p:spTgt spid="7171"/>
                                        </p:tgtEl>
                                        <p:attrNameLst>
                                          <p:attrName>ppt_x</p:attrName>
                                        </p:attrNameLst>
                                      </p:cBhvr>
                                      <p:tavLst>
                                        <p:tav tm="0">
                                          <p:val>
                                            <p:strVal val="#ppt_x"/>
                                          </p:val>
                                        </p:tav>
                                        <p:tav tm="100000">
                                          <p:val>
                                            <p:strVal val="#ppt_x"/>
                                          </p:val>
                                        </p:tav>
                                      </p:tavLst>
                                    </p:anim>
                                    <p:anim calcmode="lin" valueType="num">
                                      <p:cBhvr>
                                        <p:cTn id="15" dur="1000" fill="hold"/>
                                        <p:tgtEl>
                                          <p:spTgt spid="7171"/>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1" grpId="0"/>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25500F-1365-6B5F-C94B-34E3C014171A}"/>
              </a:ext>
            </a:extLst>
          </p:cNvPr>
          <p:cNvSpPr>
            <a:spLocks noGrp="1"/>
          </p:cNvSpPr>
          <p:nvPr>
            <p:ph type="title"/>
          </p:nvPr>
        </p:nvSpPr>
        <p:spPr>
          <a:xfrm>
            <a:off x="457200" y="1063229"/>
            <a:ext cx="8229600" cy="857250"/>
          </a:xfrm>
        </p:spPr>
        <p:txBody>
          <a:bodyPr wrap="square" anchor="ctr">
            <a:normAutofit/>
          </a:bodyPr>
          <a:lstStyle/>
          <a:p>
            <a:r>
              <a:rPr lang="en-GB" dirty="0"/>
              <a:t>Break </a:t>
            </a:r>
          </a:p>
        </p:txBody>
      </p:sp>
      <p:pic>
        <p:nvPicPr>
          <p:cNvPr id="4" name="Content Placeholder 3">
            <a:extLst>
              <a:ext uri="{FF2B5EF4-FFF2-40B4-BE49-F238E27FC236}">
                <a16:creationId xmlns:a16="http://schemas.microsoft.com/office/drawing/2014/main" id="{F1A9C812-4554-CDB4-94A8-CB890F2FBB25}"/>
              </a:ext>
            </a:extLst>
          </p:cNvPr>
          <p:cNvPicPr>
            <a:picLocks noGrp="1" noChangeAspect="1"/>
          </p:cNvPicPr>
          <p:nvPr>
            <p:ph sz="half" idx="1"/>
          </p:nvPr>
        </p:nvPicPr>
        <p:blipFill>
          <a:blip r:embed="rId2"/>
          <a:stretch>
            <a:fillRect/>
          </a:stretch>
        </p:blipFill>
        <p:spPr>
          <a:xfrm>
            <a:off x="511294" y="2057401"/>
            <a:ext cx="3984507" cy="2991780"/>
          </a:xfrm>
          <a:prstGeom prst="rect">
            <a:avLst/>
          </a:prstGeom>
          <a:noFill/>
        </p:spPr>
      </p:pic>
      <p:pic>
        <p:nvPicPr>
          <p:cNvPr id="6" name="Content Placeholder 5">
            <a:extLst>
              <a:ext uri="{FF2B5EF4-FFF2-40B4-BE49-F238E27FC236}">
                <a16:creationId xmlns:a16="http://schemas.microsoft.com/office/drawing/2014/main" id="{00F23CA9-01D6-231A-DE03-0431C618F31D}"/>
              </a:ext>
            </a:extLst>
          </p:cNvPr>
          <p:cNvPicPr>
            <a:picLocks noGrp="1" noChangeAspect="1"/>
          </p:cNvPicPr>
          <p:nvPr>
            <p:ph sz="half" idx="2"/>
          </p:nvPr>
        </p:nvPicPr>
        <p:blipFill>
          <a:blip r:embed="rId3"/>
          <a:stretch>
            <a:fillRect/>
          </a:stretch>
        </p:blipFill>
        <p:spPr>
          <a:xfrm>
            <a:off x="5881688" y="2767608"/>
            <a:ext cx="1571625" cy="1571625"/>
          </a:xfrm>
          <a:prstGeom prst="rect">
            <a:avLst/>
          </a:prstGeom>
        </p:spPr>
      </p:pic>
    </p:spTree>
    <p:extLst>
      <p:ext uri="{BB962C8B-B14F-4D97-AF65-F5344CB8AC3E}">
        <p14:creationId xmlns:p14="http://schemas.microsoft.com/office/powerpoint/2010/main" val="311340509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3CF547-9993-53E0-45D2-690F0A49E7C1}"/>
              </a:ext>
            </a:extLst>
          </p:cNvPr>
          <p:cNvSpPr>
            <a:spLocks noGrp="1"/>
          </p:cNvSpPr>
          <p:nvPr>
            <p:ph type="ctrTitle"/>
          </p:nvPr>
        </p:nvSpPr>
        <p:spPr>
          <a:xfrm>
            <a:off x="683568" y="2348881"/>
            <a:ext cx="7772400" cy="1102519"/>
          </a:xfrm>
        </p:spPr>
        <p:txBody>
          <a:bodyPr wrap="square" anchor="ctr">
            <a:normAutofit/>
          </a:bodyPr>
          <a:lstStyle/>
          <a:p>
            <a:r>
              <a:rPr lang="en-GB" dirty="0"/>
              <a:t>Session 2 </a:t>
            </a:r>
          </a:p>
        </p:txBody>
      </p:sp>
      <p:sp>
        <p:nvSpPr>
          <p:cNvPr id="8" name="Subtitle 2">
            <a:extLst>
              <a:ext uri="{FF2B5EF4-FFF2-40B4-BE49-F238E27FC236}">
                <a16:creationId xmlns:a16="http://schemas.microsoft.com/office/drawing/2014/main" id="{E0351766-7CF3-2918-5710-8CEE9301EDC6}"/>
              </a:ext>
            </a:extLst>
          </p:cNvPr>
          <p:cNvSpPr>
            <a:spLocks noGrp="1"/>
          </p:cNvSpPr>
          <p:nvPr>
            <p:ph type="subTitle" idx="1"/>
          </p:nvPr>
        </p:nvSpPr>
        <p:spPr>
          <a:xfrm>
            <a:off x="1369368" y="3665711"/>
            <a:ext cx="6400800" cy="1314450"/>
          </a:xfrm>
        </p:spPr>
        <p:txBody>
          <a:bodyPr/>
          <a:lstStyle/>
          <a:p>
            <a:r>
              <a:rPr lang="en-US" dirty="0"/>
              <a:t>Assignment Career advisor and Guest lecturing  </a:t>
            </a:r>
          </a:p>
        </p:txBody>
      </p:sp>
    </p:spTree>
    <p:extLst>
      <p:ext uri="{BB962C8B-B14F-4D97-AF65-F5344CB8AC3E}">
        <p14:creationId xmlns:p14="http://schemas.microsoft.com/office/powerpoint/2010/main" val="23420165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E79152-69C4-B58F-34D4-5B7DC5D38BD6}"/>
              </a:ext>
            </a:extLst>
          </p:cNvPr>
          <p:cNvSpPr>
            <a:spLocks noGrp="1"/>
          </p:cNvSpPr>
          <p:nvPr>
            <p:ph type="title"/>
          </p:nvPr>
        </p:nvSpPr>
        <p:spPr>
          <a:xfrm>
            <a:off x="457200" y="274638"/>
            <a:ext cx="8229600" cy="1143000"/>
          </a:xfrm>
        </p:spPr>
        <p:txBody>
          <a:bodyPr wrap="square" anchor="ctr">
            <a:normAutofit/>
          </a:bodyPr>
          <a:lstStyle/>
          <a:p>
            <a:r>
              <a:rPr lang="en-GB" dirty="0"/>
              <a:t>Thank you </a:t>
            </a:r>
          </a:p>
        </p:txBody>
      </p:sp>
      <p:sp>
        <p:nvSpPr>
          <p:cNvPr id="10" name="Text Placeholder 2">
            <a:extLst>
              <a:ext uri="{FF2B5EF4-FFF2-40B4-BE49-F238E27FC236}">
                <a16:creationId xmlns:a16="http://schemas.microsoft.com/office/drawing/2014/main" id="{36B24997-40CA-F6A4-32B9-6B01E9D122EA}"/>
              </a:ext>
            </a:extLst>
          </p:cNvPr>
          <p:cNvSpPr>
            <a:spLocks noGrp="1"/>
          </p:cNvSpPr>
          <p:nvPr>
            <p:ph type="body" idx="1"/>
          </p:nvPr>
        </p:nvSpPr>
        <p:spPr>
          <a:xfrm>
            <a:off x="457200" y="1535113"/>
            <a:ext cx="4040188" cy="639762"/>
          </a:xfrm>
        </p:spPr>
        <p:txBody>
          <a:bodyPr/>
          <a:lstStyle/>
          <a:p>
            <a:r>
              <a:rPr lang="en-US" dirty="0"/>
              <a:t>Next week Plan </a:t>
            </a:r>
          </a:p>
        </p:txBody>
      </p:sp>
      <p:sp>
        <p:nvSpPr>
          <p:cNvPr id="3" name="Content Placeholder 2">
            <a:extLst>
              <a:ext uri="{FF2B5EF4-FFF2-40B4-BE49-F238E27FC236}">
                <a16:creationId xmlns:a16="http://schemas.microsoft.com/office/drawing/2014/main" id="{C239720E-9436-CE01-1060-038DD380959E}"/>
              </a:ext>
            </a:extLst>
          </p:cNvPr>
          <p:cNvSpPr>
            <a:spLocks noGrp="1"/>
          </p:cNvSpPr>
          <p:nvPr>
            <p:ph sz="half" idx="2"/>
          </p:nvPr>
        </p:nvSpPr>
        <p:spPr>
          <a:xfrm>
            <a:off x="457200" y="2174875"/>
            <a:ext cx="4040188" cy="3414365"/>
          </a:xfrm>
        </p:spPr>
        <p:txBody>
          <a:bodyPr wrap="square" anchor="t">
            <a:normAutofit/>
          </a:bodyPr>
          <a:lstStyle/>
          <a:p>
            <a:pPr marL="0" indent="0">
              <a:buNone/>
            </a:pPr>
            <a:r>
              <a:rPr lang="en-GB" dirty="0"/>
              <a:t>Week 8 – </a:t>
            </a:r>
          </a:p>
          <a:p>
            <a:r>
              <a:rPr lang="en-GB" dirty="0"/>
              <a:t>Team Building and Motivational  </a:t>
            </a:r>
            <a:endParaRPr lang="en-GB" b="1" dirty="0"/>
          </a:p>
        </p:txBody>
      </p:sp>
      <p:sp>
        <p:nvSpPr>
          <p:cNvPr id="12" name="Text Placeholder 4">
            <a:extLst>
              <a:ext uri="{FF2B5EF4-FFF2-40B4-BE49-F238E27FC236}">
                <a16:creationId xmlns:a16="http://schemas.microsoft.com/office/drawing/2014/main" id="{AE04015B-197A-E1C5-017B-DF6E9FD3A26C}"/>
              </a:ext>
            </a:extLst>
          </p:cNvPr>
          <p:cNvSpPr>
            <a:spLocks noGrp="1"/>
          </p:cNvSpPr>
          <p:nvPr>
            <p:ph type="body" sz="quarter" idx="3"/>
          </p:nvPr>
        </p:nvSpPr>
        <p:spPr>
          <a:xfrm>
            <a:off x="4645025" y="1535113"/>
            <a:ext cx="4041775" cy="639762"/>
          </a:xfrm>
        </p:spPr>
        <p:txBody>
          <a:bodyPr/>
          <a:lstStyle/>
          <a:p>
            <a:r>
              <a:rPr lang="en-US" dirty="0"/>
              <a:t>Quote of the day </a:t>
            </a:r>
          </a:p>
        </p:txBody>
      </p:sp>
      <p:sp>
        <p:nvSpPr>
          <p:cNvPr id="4" name="Date Placeholder 3">
            <a:extLst>
              <a:ext uri="{FF2B5EF4-FFF2-40B4-BE49-F238E27FC236}">
                <a16:creationId xmlns:a16="http://schemas.microsoft.com/office/drawing/2014/main" id="{8C0C7A4A-0597-5805-78FC-096440D324F2}"/>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24/11/2023</a:t>
            </a:fld>
            <a:endParaRPr lang="en-GB" altLang="en-US" sz="900"/>
          </a:p>
        </p:txBody>
      </p:sp>
      <p:sp>
        <p:nvSpPr>
          <p:cNvPr id="5" name="Slide Number Placeholder 4">
            <a:extLst>
              <a:ext uri="{FF2B5EF4-FFF2-40B4-BE49-F238E27FC236}">
                <a16:creationId xmlns:a16="http://schemas.microsoft.com/office/drawing/2014/main" id="{0D5B0B4A-15B0-71A9-A8DB-25F9059450D1}"/>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32</a:t>
            </a:fld>
            <a:endParaRPr lang="en-GB" altLang="en-US"/>
          </a:p>
        </p:txBody>
      </p:sp>
      <p:pic>
        <p:nvPicPr>
          <p:cNvPr id="7" name="Content Placeholder 6">
            <a:extLst>
              <a:ext uri="{FF2B5EF4-FFF2-40B4-BE49-F238E27FC236}">
                <a16:creationId xmlns:a16="http://schemas.microsoft.com/office/drawing/2014/main" id="{76AE8398-8A63-3248-D0CA-0807180BB92C}"/>
              </a:ext>
            </a:extLst>
          </p:cNvPr>
          <p:cNvPicPr>
            <a:picLocks noGrp="1" noChangeAspect="1"/>
          </p:cNvPicPr>
          <p:nvPr>
            <p:ph sz="quarter" idx="4"/>
          </p:nvPr>
        </p:nvPicPr>
        <p:blipFill>
          <a:blip r:embed="rId2"/>
          <a:stretch>
            <a:fillRect/>
          </a:stretch>
        </p:blipFill>
        <p:spPr>
          <a:xfrm>
            <a:off x="5327650" y="3029744"/>
            <a:ext cx="2676525" cy="1704975"/>
          </a:xfrm>
          <a:prstGeom prst="rect">
            <a:avLst/>
          </a:prstGeom>
        </p:spPr>
      </p:pic>
    </p:spTree>
    <p:extLst>
      <p:ext uri="{BB962C8B-B14F-4D97-AF65-F5344CB8AC3E}">
        <p14:creationId xmlns:p14="http://schemas.microsoft.com/office/powerpoint/2010/main" val="10123713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1F74CD-F9A3-37D7-6C9A-D93962D65590}"/>
              </a:ext>
            </a:extLst>
          </p:cNvPr>
          <p:cNvSpPr>
            <a:spLocks noGrp="1"/>
          </p:cNvSpPr>
          <p:nvPr>
            <p:ph type="title"/>
          </p:nvPr>
        </p:nvSpPr>
        <p:spPr/>
        <p:txBody>
          <a:bodyPr/>
          <a:lstStyle/>
          <a:p>
            <a:r>
              <a:rPr lang="en-GB" dirty="0"/>
              <a:t>List of Sources </a:t>
            </a:r>
          </a:p>
        </p:txBody>
      </p:sp>
      <p:sp>
        <p:nvSpPr>
          <p:cNvPr id="3" name="Content Placeholder 2">
            <a:extLst>
              <a:ext uri="{FF2B5EF4-FFF2-40B4-BE49-F238E27FC236}">
                <a16:creationId xmlns:a16="http://schemas.microsoft.com/office/drawing/2014/main" id="{5C88AFA4-71AB-43D5-C2F5-EFFD72230A08}"/>
              </a:ext>
            </a:extLst>
          </p:cNvPr>
          <p:cNvSpPr>
            <a:spLocks noGrp="1"/>
          </p:cNvSpPr>
          <p:nvPr>
            <p:ph idx="1"/>
          </p:nvPr>
        </p:nvSpPr>
        <p:spPr/>
        <p:txBody>
          <a:bodyPr/>
          <a:lstStyle/>
          <a:p>
            <a:r>
              <a:rPr lang="en-GB" sz="1800"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Armstrong, M. (2020) </a:t>
            </a:r>
            <a:r>
              <a:rPr lang="en-GB" sz="1800" i="1"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Armstrong’s handbook of human resource management practice.</a:t>
            </a:r>
            <a:r>
              <a:rPr lang="en-GB" sz="1800"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Fifteen edition., London, England; New York, New York; New Delhi India: Kogan Page.  </a:t>
            </a:r>
          </a:p>
          <a:p>
            <a:r>
              <a:rPr lang="en-US" sz="1800" b="0" i="0" dirty="0" err="1">
                <a:solidFill>
                  <a:srgbClr val="000000"/>
                </a:solidFill>
                <a:effectLst/>
                <a:latin typeface="Arial" panose="020B0604020202020204" pitchFamily="34" charset="0"/>
                <a:cs typeface="Arial" panose="020B0604020202020204" pitchFamily="34" charset="0"/>
              </a:rPr>
              <a:t>Beardwell</a:t>
            </a:r>
            <a:r>
              <a:rPr lang="en-US" sz="1800" b="0" i="0" dirty="0">
                <a:solidFill>
                  <a:srgbClr val="000000"/>
                </a:solidFill>
                <a:effectLst/>
                <a:latin typeface="Arial" panose="020B0604020202020204" pitchFamily="34" charset="0"/>
                <a:cs typeface="Arial" panose="020B0604020202020204" pitchFamily="34" charset="0"/>
              </a:rPr>
              <a:t>, J. and Claydon, T. (2017). </a:t>
            </a:r>
            <a:r>
              <a:rPr lang="en-US" sz="1800" b="0" i="1" dirty="0">
                <a:solidFill>
                  <a:srgbClr val="000000"/>
                </a:solidFill>
                <a:effectLst/>
                <a:latin typeface="Arial" panose="020B0604020202020204" pitchFamily="34" charset="0"/>
                <a:cs typeface="Arial" panose="020B0604020202020204" pitchFamily="34" charset="0"/>
              </a:rPr>
              <a:t>Human Resource Management: A Contemporary Approach</a:t>
            </a:r>
            <a:r>
              <a:rPr lang="en-US" sz="1800" b="0" i="0" dirty="0">
                <a:solidFill>
                  <a:srgbClr val="000000"/>
                </a:solidFill>
                <a:effectLst/>
                <a:latin typeface="Arial" panose="020B0604020202020204" pitchFamily="34" charset="0"/>
                <a:cs typeface="Arial" panose="020B0604020202020204" pitchFamily="34" charset="0"/>
              </a:rPr>
              <a:t>. 8th edition. England: Financial Times/Prentice Hall.</a:t>
            </a:r>
            <a:endParaRPr lang="en-GB" sz="1800" b="0" i="0" kern="0" dirty="0">
              <a:solidFill>
                <a:srgbClr val="000000"/>
              </a:solidFill>
              <a:latin typeface="Arial" panose="020B0604020202020204" pitchFamily="34" charset="0"/>
              <a:cs typeface="Arial" panose="020B0604020202020204" pitchFamily="34" charset="0"/>
            </a:endParaRPr>
          </a:p>
          <a:p>
            <a:r>
              <a:rPr lang="en-US" sz="1800" b="0" i="0" dirty="0">
                <a:solidFill>
                  <a:srgbClr val="000000"/>
                </a:solidFill>
                <a:effectLst/>
                <a:latin typeface="Arial" panose="020B0604020202020204" pitchFamily="34" charset="0"/>
                <a:cs typeface="Arial" panose="020B0604020202020204" pitchFamily="34" charset="0"/>
              </a:rPr>
              <a:t>Lawler, E. &amp; Albers, S. (2003) </a:t>
            </a:r>
            <a:r>
              <a:rPr lang="en-US" sz="1800" b="0" i="1" dirty="0">
                <a:solidFill>
                  <a:srgbClr val="000000"/>
                </a:solidFill>
                <a:effectLst/>
                <a:latin typeface="Arial" panose="020B0604020202020204" pitchFamily="34" charset="0"/>
                <a:cs typeface="Arial" panose="020B0604020202020204" pitchFamily="34" charset="0"/>
              </a:rPr>
              <a:t>Creating a Strategic Human Resources Organisation</a:t>
            </a:r>
            <a:r>
              <a:rPr lang="en-US" sz="1800" b="0" i="0" dirty="0">
                <a:solidFill>
                  <a:srgbClr val="000000"/>
                </a:solidFill>
                <a:effectLst/>
                <a:latin typeface="Arial" panose="020B0604020202020204" pitchFamily="34" charset="0"/>
                <a:cs typeface="Arial" panose="020B0604020202020204" pitchFamily="34" charset="0"/>
              </a:rPr>
              <a:t>.</a:t>
            </a:r>
            <a:endParaRPr lang="en-GB" sz="1800"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endParaRPr>
          </a:p>
          <a:p>
            <a:r>
              <a:rPr lang="en-GB" sz="1800"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Mullins, L.J. (2019) </a:t>
            </a:r>
            <a:r>
              <a:rPr lang="en-GB" sz="1800" i="1"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Organisational behaviour in the workplace.</a:t>
            </a:r>
            <a:r>
              <a:rPr lang="en-GB" sz="1800"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Twelfth edition. Harlow, United Kingdom: Pearson Education Limited.  </a:t>
            </a:r>
          </a:p>
          <a:p>
            <a:r>
              <a:rPr lang="en-US" sz="1800" b="0" i="0" dirty="0">
                <a:solidFill>
                  <a:srgbClr val="000000"/>
                </a:solidFill>
                <a:effectLst/>
                <a:latin typeface="Arial" panose="020B0604020202020204" pitchFamily="34" charset="0"/>
                <a:cs typeface="Arial" panose="020B0604020202020204" pitchFamily="34" charset="0"/>
              </a:rPr>
              <a:t>Wilkinson, A. Redman, T. &amp; </a:t>
            </a:r>
            <a:r>
              <a:rPr lang="en-US" sz="1800" b="0" i="0" dirty="0" err="1">
                <a:solidFill>
                  <a:srgbClr val="000000"/>
                </a:solidFill>
                <a:effectLst/>
                <a:latin typeface="Arial" panose="020B0604020202020204" pitchFamily="34" charset="0"/>
                <a:cs typeface="Arial" panose="020B0604020202020204" pitchFamily="34" charset="0"/>
              </a:rPr>
              <a:t>Dundon</a:t>
            </a:r>
            <a:r>
              <a:rPr lang="en-US" sz="1800" b="0" i="0" dirty="0">
                <a:solidFill>
                  <a:srgbClr val="000000"/>
                </a:solidFill>
                <a:effectLst/>
                <a:latin typeface="Arial" panose="020B0604020202020204" pitchFamily="34" charset="0"/>
                <a:cs typeface="Arial" panose="020B0604020202020204" pitchFamily="34" charset="0"/>
              </a:rPr>
              <a:t>, T. (2016) </a:t>
            </a:r>
            <a:r>
              <a:rPr lang="en-US" sz="1800" b="0" i="1" dirty="0">
                <a:solidFill>
                  <a:srgbClr val="000000"/>
                </a:solidFill>
                <a:effectLst/>
                <a:latin typeface="Arial" panose="020B0604020202020204" pitchFamily="34" charset="0"/>
                <a:cs typeface="Arial" panose="020B0604020202020204" pitchFamily="34" charset="0"/>
              </a:rPr>
              <a:t>Contemporary Human Resource Management: Text and Cases</a:t>
            </a:r>
            <a:r>
              <a:rPr lang="en-US" sz="1800" b="0" i="0" dirty="0">
                <a:solidFill>
                  <a:srgbClr val="000000"/>
                </a:solidFill>
                <a:effectLst/>
                <a:latin typeface="Arial" panose="020B0604020202020204" pitchFamily="34" charset="0"/>
                <a:cs typeface="Arial" panose="020B0604020202020204" pitchFamily="34" charset="0"/>
              </a:rPr>
              <a:t>. 5th edition. Harlow: Pearson Education. </a:t>
            </a:r>
            <a:endParaRPr lang="en-GB" sz="1800"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endParaRPr>
          </a:p>
        </p:txBody>
      </p:sp>
      <p:sp>
        <p:nvSpPr>
          <p:cNvPr id="4" name="Date Placeholder 3">
            <a:extLst>
              <a:ext uri="{FF2B5EF4-FFF2-40B4-BE49-F238E27FC236}">
                <a16:creationId xmlns:a16="http://schemas.microsoft.com/office/drawing/2014/main" id="{AEE8A323-E646-96B3-A0C4-AA9C7F0B07BA}"/>
              </a:ext>
            </a:extLst>
          </p:cNvPr>
          <p:cNvSpPr>
            <a:spLocks noGrp="1"/>
          </p:cNvSpPr>
          <p:nvPr>
            <p:ph type="dt" sz="half" idx="10"/>
          </p:nvPr>
        </p:nvSpPr>
        <p:spPr/>
        <p:txBody>
          <a:bodyPr/>
          <a:lstStyle/>
          <a:p>
            <a:pPr>
              <a:defRPr/>
            </a:pPr>
            <a:fld id="{2303D31F-598B-47EE-BA37-93F097A3D676}" type="datetime1">
              <a:rPr lang="en-GB" altLang="en-US" smtClean="0"/>
              <a:pPr>
                <a:defRPr/>
              </a:pPr>
              <a:t>24/11/2023</a:t>
            </a:fld>
            <a:endParaRPr lang="en-GB" altLang="en-US"/>
          </a:p>
        </p:txBody>
      </p:sp>
      <p:sp>
        <p:nvSpPr>
          <p:cNvPr id="5" name="Slide Number Placeholder 4">
            <a:extLst>
              <a:ext uri="{FF2B5EF4-FFF2-40B4-BE49-F238E27FC236}">
                <a16:creationId xmlns:a16="http://schemas.microsoft.com/office/drawing/2014/main" id="{E48E69EF-70D5-234D-B862-E8E5BE438E27}"/>
              </a:ext>
            </a:extLst>
          </p:cNvPr>
          <p:cNvSpPr>
            <a:spLocks noGrp="1"/>
          </p:cNvSpPr>
          <p:nvPr>
            <p:ph type="sldNum" sz="quarter" idx="12"/>
          </p:nvPr>
        </p:nvSpPr>
        <p:spPr/>
        <p:txBody>
          <a:bodyPr/>
          <a:lstStyle/>
          <a:p>
            <a:pPr>
              <a:defRPr/>
            </a:pPr>
            <a:fld id="{6550E941-99E4-4403-A917-B30FF69A9617}" type="slidenum">
              <a:rPr lang="en-GB" altLang="en-US" smtClean="0"/>
              <a:pPr>
                <a:defRPr/>
              </a:pPr>
              <a:t>33</a:t>
            </a:fld>
            <a:endParaRPr lang="en-GB" altLang="en-US"/>
          </a:p>
        </p:txBody>
      </p:sp>
    </p:spTree>
    <p:extLst>
      <p:ext uri="{BB962C8B-B14F-4D97-AF65-F5344CB8AC3E}">
        <p14:creationId xmlns:p14="http://schemas.microsoft.com/office/powerpoint/2010/main" val="2245054639"/>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2713</TotalTime>
  <Words>2240</Words>
  <Application>Microsoft Office PowerPoint</Application>
  <PresentationFormat>On-screen Show (4:3)</PresentationFormat>
  <Paragraphs>285</Paragraphs>
  <Slides>33</Slides>
  <Notes>13</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33</vt:i4>
      </vt:variant>
    </vt:vector>
  </HeadingPairs>
  <TitlesOfParts>
    <vt:vector size="42" baseType="lpstr">
      <vt:lpstr>Google Sans</vt:lpstr>
      <vt:lpstr>Myriad Pro</vt:lpstr>
      <vt:lpstr>OpenSansBold</vt:lpstr>
      <vt:lpstr>Aharoni</vt:lpstr>
      <vt:lpstr>Arial</vt:lpstr>
      <vt:lpstr>Calibri</vt:lpstr>
      <vt:lpstr>Verdana</vt:lpstr>
      <vt:lpstr>Wingdings</vt:lpstr>
      <vt:lpstr>20140311PresentationUWTSDTemplate</vt:lpstr>
      <vt:lpstr>LCLM5002</vt:lpstr>
      <vt:lpstr>Class Management </vt:lpstr>
      <vt:lpstr>Aim of the Unit </vt:lpstr>
      <vt:lpstr>Learning outcome </vt:lpstr>
      <vt:lpstr>Session 1 </vt:lpstr>
      <vt:lpstr>Reflection on presentation</vt:lpstr>
      <vt:lpstr>Career</vt:lpstr>
      <vt:lpstr>Succession Planning </vt:lpstr>
      <vt:lpstr>The career cycle: traditional model</vt:lpstr>
      <vt:lpstr>Career stages </vt:lpstr>
      <vt:lpstr>Career choice and issues to consider (1/2) </vt:lpstr>
      <vt:lpstr>Career choice and issues to consider (2/2) </vt:lpstr>
      <vt:lpstr>Current Issues in careers </vt:lpstr>
      <vt:lpstr>Developing personal and Management skills (1/3)</vt:lpstr>
      <vt:lpstr>Developing personal and Management skills (2/3)</vt:lpstr>
      <vt:lpstr>Developing personal and Management skills (3/3)</vt:lpstr>
      <vt:lpstr>Learning theories  (1/2)</vt:lpstr>
      <vt:lpstr>Learning theories  (1/2)</vt:lpstr>
      <vt:lpstr>Learning and development Interventions (1/2)</vt:lpstr>
      <vt:lpstr>Learning and development Interventions (2/2)</vt:lpstr>
      <vt:lpstr>A career development model</vt:lpstr>
      <vt:lpstr>Career development, planning and reflective practice (1/6)</vt:lpstr>
      <vt:lpstr>Career development, planning and reflective practice (2/6)</vt:lpstr>
      <vt:lpstr>Career development, planning and reflective practice (3/6)</vt:lpstr>
      <vt:lpstr>Career development, planning and reflective practice (4/6)</vt:lpstr>
      <vt:lpstr>Career development, planning and reflective practice (5/6)</vt:lpstr>
      <vt:lpstr>Career development, planning and reflective practice (6/6)</vt:lpstr>
      <vt:lpstr>Activity: Writing your PDP</vt:lpstr>
      <vt:lpstr>Do you have any question as yet ?</vt:lpstr>
      <vt:lpstr>Break </vt:lpstr>
      <vt:lpstr>Session 2 </vt:lpstr>
      <vt:lpstr>Thank you </vt:lpstr>
      <vt:lpstr>List of Sources </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Nishi Ramsurrun</cp:lastModifiedBy>
  <cp:revision>93</cp:revision>
  <cp:lastPrinted>2018-07-09T15:27:01Z</cp:lastPrinted>
  <dcterms:created xsi:type="dcterms:W3CDTF">2002-10-07T19:43:58Z</dcterms:created>
  <dcterms:modified xsi:type="dcterms:W3CDTF">2023-11-24T14:15:51Z</dcterms:modified>
</cp:coreProperties>
</file>