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074" autoAdjust="0"/>
    <p:restoredTop sz="84045" autoAdjust="0"/>
  </p:normalViewPr>
  <p:slideViewPr>
    <p:cSldViewPr snapToGrid="0">
      <p:cViewPr varScale="1">
        <p:scale>
          <a:sx n="60" d="100"/>
          <a:sy n="60" d="100"/>
        </p:scale>
        <p:origin x="1338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hyperlink" Target="mailto:joannedavies801@gmail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7381785" y="1559342"/>
            <a:ext cx="2303925" cy="50973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7373733" y="1596067"/>
            <a:ext cx="2202476" cy="51783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Amdana</a:t>
            </a:r>
            <a:r>
              <a:rPr lang="en-GB" sz="1200" b="1" u="sng" dirty="0"/>
              <a:t> </a:t>
            </a:r>
            <a:r>
              <a:rPr lang="en-GB" sz="1200" b="1" u="sng" dirty="0" err="1"/>
              <a:t>i</a:t>
            </a:r>
            <a:endParaRPr lang="en-GB" sz="1200" b="1" u="sng" dirty="0"/>
          </a:p>
          <a:p>
            <a:r>
              <a:rPr lang="en-GB" sz="1200" b="1" u="sng" dirty="0"/>
              <a:t>About Me</a:t>
            </a:r>
          </a:p>
          <a:p>
            <a:endParaRPr lang="en-GB" sz="1100" b="1" u="sng" dirty="0"/>
          </a:p>
          <a:p>
            <a:pPr algn="just"/>
            <a:r>
              <a:rPr lang="en-GB" sz="1200" dirty="0"/>
              <a:t>I live in Newport with my husband and two children. I was born in Leeds and moved to South Wales in 1999 to study at the University of Glamorgan. After completing a BA Hons in Marketing I went on to study for an MSc in Marketing. I have spent the majority of my professional career working in procurement and commercial management for the Ministry of Justice, and, immediately prior to starting the PGCE course I worked for NHS Wales.   In my spare time I enjoy spending time with my friends and family and reading a variety of literature. </a:t>
            </a:r>
          </a:p>
          <a:p>
            <a:endParaRPr lang="en-GB" sz="950" b="1" u="sng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5743" y="216821"/>
            <a:ext cx="3076730" cy="5957548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4119859" y="216821"/>
            <a:ext cx="3009365" cy="58934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pPr algn="just">
              <a:lnSpc>
                <a:spcPct val="115000"/>
              </a:lnSpc>
              <a:spcAft>
                <a:spcPts val="0"/>
              </a:spcAft>
            </a:pPr>
            <a:r>
              <a:rPr lang="en-GB" sz="8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0"/>
              </a:spcAft>
            </a:pPr>
            <a:r>
              <a:rPr lang="en-US" sz="1200" dirty="0"/>
              <a:t>During my professional career I have trained and mentored a number of staff who have been new into the profession or into a particular position, this is the area of the role that I enjoyed the most, found the most rewarding and an area that was a  strength. Whilst I appreciate that as a secondary school teacher the setting and age of the students is significantly different, I do believe that a number of the skills I have learnt and developed are transferable. Particularly skills such as strong communication skills, working with a diverse groups of individuals with differing capabilities and needs, patience, persistence and resilience. </a:t>
            </a:r>
          </a:p>
          <a:p>
            <a:pPr algn="just">
              <a:lnSpc>
                <a:spcPct val="115000"/>
              </a:lnSpc>
            </a:pPr>
            <a:r>
              <a:rPr lang="en-US" sz="1200" dirty="0"/>
              <a:t>Through my academic studies, ongoing professional development and career I have built up a lot of valuable knowledge and experience that I believe is transferable into the teaching profession.</a:t>
            </a:r>
            <a:endParaRPr lang="en-GB" sz="1200" b="1" u="sng" dirty="0"/>
          </a:p>
          <a:p>
            <a:pPr algn="just">
              <a:lnSpc>
                <a:spcPct val="115000"/>
              </a:lnSpc>
              <a:spcAft>
                <a:spcPts val="0"/>
              </a:spcAft>
            </a:pPr>
            <a:endParaRPr lang="en-GB" sz="1200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064" y="216821"/>
            <a:ext cx="3682248" cy="3858477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216124" y="290223"/>
            <a:ext cx="3547883" cy="3785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Rhesymau</a:t>
            </a:r>
            <a:r>
              <a:rPr lang="en-GB" sz="1200" b="1" u="sng" dirty="0"/>
              <a:t> </a:t>
            </a:r>
            <a:r>
              <a:rPr lang="en-GB" sz="1200" b="1" u="sng" dirty="0" err="1"/>
              <a:t>dros</a:t>
            </a:r>
            <a:r>
              <a:rPr lang="en-GB" sz="1200" b="1" u="sng" dirty="0"/>
              <a:t> </a:t>
            </a:r>
            <a:r>
              <a:rPr lang="en-GB" sz="1200" b="1" u="sng" dirty="0" err="1"/>
              <a:t>ddewis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fel</a:t>
            </a:r>
            <a:r>
              <a:rPr lang="en-GB" sz="1200" b="1" u="sng" dirty="0"/>
              <a:t> </a:t>
            </a:r>
            <a:r>
              <a:rPr lang="en-GB" sz="1200" b="1" u="sng" dirty="0" err="1"/>
              <a:t>proffesiwn</a:t>
            </a:r>
            <a:endParaRPr lang="en-GB" sz="1200" b="1" u="sng" dirty="0"/>
          </a:p>
          <a:p>
            <a:r>
              <a:rPr lang="en-GB" sz="1200" b="1" u="sng" dirty="0"/>
              <a:t>Reasons for entering the teaching profession </a:t>
            </a:r>
          </a:p>
          <a:p>
            <a:endParaRPr lang="en-GB" sz="1200" b="1" u="sng" dirty="0"/>
          </a:p>
          <a:p>
            <a:pPr algn="just">
              <a:lnSpc>
                <a:spcPct val="115000"/>
              </a:lnSpc>
            </a:pPr>
            <a:r>
              <a:rPr lang="en-US" sz="1200" dirty="0"/>
              <a:t>I am passionate about education and the positive impact that it can have on a young person's life, I want to be part of that educational system and part of that opportunity. I know from personal experience the power of a good education, not only for the opportunities its presents academically and professionally but also socially and personally. I believe that I have many of the qualities needed to be a successful teacher, I genuinely have a passion for teaching and for education, I really want a career that is challenging, rewarding, fulfilling and where I could genuinely make a difference. </a:t>
            </a:r>
            <a:endParaRPr lang="en-GB" sz="950" b="1" u="sng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24" y="4269382"/>
            <a:ext cx="3682248" cy="2407503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194064" y="4396794"/>
            <a:ext cx="3548593" cy="3068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500" dirty="0"/>
          </a:p>
          <a:p>
            <a:pPr algn="just">
              <a:lnSpc>
                <a:spcPct val="115000"/>
              </a:lnSpc>
              <a:spcAft>
                <a:spcPts val="0"/>
              </a:spcAft>
            </a:pPr>
            <a:r>
              <a:rPr lang="en-GB" sz="1200" dirty="0"/>
              <a:t>I aspire to be a teacher who works with every student to help them to succeed, a teacher who instils confidence and self belief for all in the classroom, a teacher who has high expectations. I want to be a teacher who has excellent knowledge within the subject area, who enables positive change and inspires. </a:t>
            </a:r>
          </a:p>
          <a:p>
            <a:pPr algn="just">
              <a:lnSpc>
                <a:spcPct val="115000"/>
              </a:lnSpc>
              <a:spcAft>
                <a:spcPts val="0"/>
              </a:spcAft>
            </a:pPr>
            <a:endParaRPr lang="en-GB" sz="1200" dirty="0"/>
          </a:p>
          <a:p>
            <a:pPr algn="just">
              <a:lnSpc>
                <a:spcPct val="115000"/>
              </a:lnSpc>
              <a:spcAft>
                <a:spcPts val="0"/>
              </a:spcAft>
            </a:pPr>
            <a:endParaRPr lang="en-GB" sz="1200" dirty="0"/>
          </a:p>
          <a:p>
            <a:pPr algn="just">
              <a:lnSpc>
                <a:spcPct val="115000"/>
              </a:lnSpc>
              <a:spcAft>
                <a:spcPts val="0"/>
              </a:spcAft>
            </a:pPr>
            <a:endParaRPr lang="en-GB" sz="1200" dirty="0"/>
          </a:p>
          <a:p>
            <a:pPr algn="just">
              <a:lnSpc>
                <a:spcPct val="115000"/>
              </a:lnSpc>
              <a:spcAft>
                <a:spcPts val="0"/>
              </a:spcAft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15165" y="1902906"/>
            <a:ext cx="2121916" cy="1907475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910232" y="2008895"/>
            <a:ext cx="210295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r>
              <a:rPr lang="en-GB" sz="1200" b="1" dirty="0"/>
              <a:t>BTEC Business</a:t>
            </a:r>
          </a:p>
          <a:p>
            <a:r>
              <a:rPr lang="en-GB" sz="1200" b="1" dirty="0"/>
              <a:t>GCSE Business</a:t>
            </a:r>
          </a:p>
          <a:p>
            <a:r>
              <a:rPr lang="en-GB" sz="1200" b="1" dirty="0"/>
              <a:t>AS Business  </a:t>
            </a:r>
          </a:p>
          <a:p>
            <a:r>
              <a:rPr lang="en-GB" sz="1200" b="1" dirty="0"/>
              <a:t>A Level Business </a:t>
            </a:r>
          </a:p>
          <a:p>
            <a:endParaRPr lang="en-GB" sz="1200" b="1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30219" y="4185238"/>
            <a:ext cx="2126848" cy="233030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9916255" y="4258573"/>
            <a:ext cx="2154775" cy="22569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b="1" dirty="0"/>
          </a:p>
          <a:p>
            <a:r>
              <a:rPr lang="en-GB" sz="1200" dirty="0"/>
              <a:t>MCIPS Qualified to Level 6</a:t>
            </a:r>
          </a:p>
          <a:p>
            <a:r>
              <a:rPr lang="en-GB" sz="1200" dirty="0"/>
              <a:t>MSc Marketing (Distinction)</a:t>
            </a:r>
          </a:p>
          <a:p>
            <a:r>
              <a:rPr lang="en-GB" sz="1200" dirty="0"/>
              <a:t>BA (Hons) Marketing (2:1)</a:t>
            </a:r>
          </a:p>
          <a:p>
            <a:r>
              <a:rPr lang="en-GB" sz="1200" dirty="0"/>
              <a:t>GNVQ Advanced Leisure and Tourism (Distinction)</a:t>
            </a:r>
          </a:p>
          <a:p>
            <a:r>
              <a:rPr lang="en-GB" sz="1200" dirty="0"/>
              <a:t>9 GCSE’s at Grade C and above 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77334C49-DE1B-4E78-B352-44C9C737C8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60757" y="683631"/>
            <a:ext cx="8249762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AF293318-9EC4-431F-846E-DC9AF637FA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90744" y="14809"/>
            <a:ext cx="2739329" cy="1508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1" i="0" u="sng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CONTACT DETAILS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accent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accent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Joanne Hughes	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accent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Tel: </a:t>
            </a:r>
            <a:r>
              <a:rPr lang="en-GB" altLang="en-US" sz="1400" dirty="0">
                <a:solidFill>
                  <a:schemeClr val="accent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07894070380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accent1"/>
              </a:solidFill>
              <a:effectLst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E-mail: </a:t>
            </a:r>
            <a:r>
              <a:rPr lang="en-GB" altLang="en-US" sz="1100" u="sng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1903822@student.uwtsd.ac.uk</a:t>
            </a:r>
            <a:r>
              <a:rPr lang="en-GB" altLang="en-US" sz="1100" u="sng" dirty="0">
                <a:solidFill>
                  <a:schemeClr val="accent1"/>
                </a:solidFill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strike="noStrike" cap="none" normalizeH="0" baseline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              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jihughes2207@gmail.com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accent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5955709-3F5D-426C-887E-330BBC347E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67777" y="69529"/>
            <a:ext cx="1858297" cy="1683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374</Words>
  <Application>Microsoft Office PowerPoint</Application>
  <PresentationFormat>Widescreen</PresentationFormat>
  <Paragraphs>42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Nicholas Hughes</cp:lastModifiedBy>
  <cp:revision>41</cp:revision>
  <dcterms:created xsi:type="dcterms:W3CDTF">2019-09-05T20:58:34Z</dcterms:created>
  <dcterms:modified xsi:type="dcterms:W3CDTF">2019-10-03T22:05:10Z</dcterms:modified>
</cp:coreProperties>
</file>