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3.xml" ContentType="application/vnd.openxmlformats-officedocument.themeOverride+xml"/>
  <Override PartName="/ppt/notesSlides/notesSlide2.xml" ContentType="application/vnd.openxmlformats-officedocument.presentationml.notesSlide+xml"/>
  <Override PartName="/ppt/theme/themeOverride4.xml" ContentType="application/vnd.openxmlformats-officedocument.themeOverride+xml"/>
  <Override PartName="/ppt/notesSlides/notesSlide3.xml" ContentType="application/vnd.openxmlformats-officedocument.presentationml.notesSlide+xml"/>
  <Override PartName="/ppt/theme/themeOverride5.xml" ContentType="application/vnd.openxmlformats-officedocument.themeOverride+xml"/>
  <Override PartName="/ppt/notesSlides/notesSlide4.xml" ContentType="application/vnd.openxmlformats-officedocument.presentationml.notesSlide+xml"/>
  <Override PartName="/ppt/theme/themeOverride6.xml" ContentType="application/vnd.openxmlformats-officedocument.themeOverride+xml"/>
  <Override PartName="/ppt/notesSlides/notesSlide5.xml" ContentType="application/vnd.openxmlformats-officedocument.presentationml.notesSlide+xml"/>
  <Override PartName="/ppt/theme/themeOverride7.xml" ContentType="application/vnd.openxmlformats-officedocument.themeOverride+xml"/>
  <Override PartName="/ppt/notesSlides/notesSlide6.xml" ContentType="application/vnd.openxmlformats-officedocument.presentationml.notesSlide+xml"/>
  <Override PartName="/ppt/theme/themeOverride8.xml" ContentType="application/vnd.openxmlformats-officedocument.themeOverride+xml"/>
  <Override PartName="/ppt/notesSlides/notesSlide7.xml" ContentType="application/vnd.openxmlformats-officedocument.presentationml.notesSlide+xml"/>
  <Override PartName="/ppt/theme/themeOverride9.xml" ContentType="application/vnd.openxmlformats-officedocument.themeOverr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6"/>
  </p:notesMasterIdLst>
  <p:sldIdLst>
    <p:sldId id="278" r:id="rId5"/>
    <p:sldId id="288" r:id="rId6"/>
    <p:sldId id="279" r:id="rId7"/>
    <p:sldId id="281" r:id="rId8"/>
    <p:sldId id="282" r:id="rId9"/>
    <p:sldId id="283" r:id="rId10"/>
    <p:sldId id="284" r:id="rId11"/>
    <p:sldId id="285" r:id="rId12"/>
    <p:sldId id="286" r:id="rId13"/>
    <p:sldId id="287" r:id="rId14"/>
    <p:sldId id="28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99C9AEF-8E8C-4A1B-A07A-8A859A620C3D}" v="11" dt="2021-03-01T21:53:22.9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7" autoAdjust="0"/>
    <p:restoredTop sz="94619" autoAdjust="0"/>
  </p:normalViewPr>
  <p:slideViewPr>
    <p:cSldViewPr snapToGrid="0">
      <p:cViewPr varScale="1">
        <p:scale>
          <a:sx n="86" d="100"/>
          <a:sy n="86" d="100"/>
        </p:scale>
        <p:origin x="51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racy-Anne King (1403139)" userId="021ae194-e4de-4d08-80bb-f212303157b7" providerId="ADAL" clId="{F99C9AEF-8E8C-4A1B-A07A-8A859A620C3D}"/>
    <pc:docChg chg="undo custSel addSld modSld">
      <pc:chgData name="Tracy-Anne King (1403139)" userId="021ae194-e4de-4d08-80bb-f212303157b7" providerId="ADAL" clId="{F99C9AEF-8E8C-4A1B-A07A-8A859A620C3D}" dt="2021-03-01T21:58:29.224" v="874" actId="20577"/>
      <pc:docMkLst>
        <pc:docMk/>
      </pc:docMkLst>
      <pc:sldChg chg="modSp mod">
        <pc:chgData name="Tracy-Anne King (1403139)" userId="021ae194-e4de-4d08-80bb-f212303157b7" providerId="ADAL" clId="{F99C9AEF-8E8C-4A1B-A07A-8A859A620C3D}" dt="2021-03-01T21:58:29.224" v="874" actId="20577"/>
        <pc:sldMkLst>
          <pc:docMk/>
          <pc:sldMk cId="948775886" sldId="282"/>
        </pc:sldMkLst>
        <pc:spChg chg="mod">
          <ac:chgData name="Tracy-Anne King (1403139)" userId="021ae194-e4de-4d08-80bb-f212303157b7" providerId="ADAL" clId="{F99C9AEF-8E8C-4A1B-A07A-8A859A620C3D}" dt="2021-03-01T21:58:29.224" v="874" actId="20577"/>
          <ac:spMkLst>
            <pc:docMk/>
            <pc:sldMk cId="948775886" sldId="282"/>
            <ac:spMk id="2" creationId="{89559F60-4CE1-4E2F-86EA-1B60679F1F4A}"/>
          </ac:spMkLst>
        </pc:spChg>
        <pc:spChg chg="mod">
          <ac:chgData name="Tracy-Anne King (1403139)" userId="021ae194-e4de-4d08-80bb-f212303157b7" providerId="ADAL" clId="{F99C9AEF-8E8C-4A1B-A07A-8A859A620C3D}" dt="2021-03-01T16:32:44.562" v="39" actId="20577"/>
          <ac:spMkLst>
            <pc:docMk/>
            <pc:sldMk cId="948775886" sldId="282"/>
            <ac:spMk id="24" creationId="{F260476B-CCA6-412B-A9C5-399C34AE6F05}"/>
          </ac:spMkLst>
        </pc:spChg>
      </pc:sldChg>
      <pc:sldChg chg="addSp delSp modSp mod">
        <pc:chgData name="Tracy-Anne King (1403139)" userId="021ae194-e4de-4d08-80bb-f212303157b7" providerId="ADAL" clId="{F99C9AEF-8E8C-4A1B-A07A-8A859A620C3D}" dt="2021-03-01T17:02:10.307" v="66" actId="20577"/>
        <pc:sldMkLst>
          <pc:docMk/>
          <pc:sldMk cId="1355026514" sldId="285"/>
        </pc:sldMkLst>
        <pc:spChg chg="mod">
          <ac:chgData name="Tracy-Anne King (1403139)" userId="021ae194-e4de-4d08-80bb-f212303157b7" providerId="ADAL" clId="{F99C9AEF-8E8C-4A1B-A07A-8A859A620C3D}" dt="2021-03-01T17:01:49.383" v="47" actId="26606"/>
          <ac:spMkLst>
            <pc:docMk/>
            <pc:sldMk cId="1355026514" sldId="285"/>
            <ac:spMk id="2" creationId="{89559F60-4CE1-4E2F-86EA-1B60679F1F4A}"/>
          </ac:spMkLst>
        </pc:spChg>
        <pc:spChg chg="mod ord">
          <ac:chgData name="Tracy-Anne King (1403139)" userId="021ae194-e4de-4d08-80bb-f212303157b7" providerId="ADAL" clId="{F99C9AEF-8E8C-4A1B-A07A-8A859A620C3D}" dt="2021-03-01T17:02:10.307" v="66" actId="20577"/>
          <ac:spMkLst>
            <pc:docMk/>
            <pc:sldMk cId="1355026514" sldId="285"/>
            <ac:spMk id="24" creationId="{F260476B-CCA6-412B-A9C5-399C34AE6F05}"/>
          </ac:spMkLst>
        </pc:spChg>
        <pc:spChg chg="del">
          <ac:chgData name="Tracy-Anne King (1403139)" userId="021ae194-e4de-4d08-80bb-f212303157b7" providerId="ADAL" clId="{F99C9AEF-8E8C-4A1B-A07A-8A859A620C3D}" dt="2021-03-01T17:01:49.383" v="47" actId="26606"/>
          <ac:spMkLst>
            <pc:docMk/>
            <pc:sldMk cId="1355026514" sldId="285"/>
            <ac:spMk id="69" creationId="{0EF2A0DA-AE81-4A45-972E-646AC2870C2F}"/>
          </ac:spMkLst>
        </pc:spChg>
        <pc:picChg chg="del mod">
          <ac:chgData name="Tracy-Anne King (1403139)" userId="021ae194-e4de-4d08-80bb-f212303157b7" providerId="ADAL" clId="{F99C9AEF-8E8C-4A1B-A07A-8A859A620C3D}" dt="2021-03-01T17:01:45.781" v="46" actId="478"/>
          <ac:picMkLst>
            <pc:docMk/>
            <pc:sldMk cId="1355026514" sldId="285"/>
            <ac:picMk id="3" creationId="{72B2D6DE-C9B5-4678-91EF-77E85F2350DA}"/>
          </ac:picMkLst>
        </pc:picChg>
        <pc:picChg chg="add mod ord">
          <ac:chgData name="Tracy-Anne King (1403139)" userId="021ae194-e4de-4d08-80bb-f212303157b7" providerId="ADAL" clId="{F99C9AEF-8E8C-4A1B-A07A-8A859A620C3D}" dt="2021-03-01T17:01:49.383" v="47" actId="26606"/>
          <ac:picMkLst>
            <pc:docMk/>
            <pc:sldMk cId="1355026514" sldId="285"/>
            <ac:picMk id="4" creationId="{3C7DFC38-7D86-42F6-B5F8-8E65CAEEF6B7}"/>
          </ac:picMkLst>
        </pc:picChg>
        <pc:picChg chg="add mod">
          <ac:chgData name="Tracy-Anne King (1403139)" userId="021ae194-e4de-4d08-80bb-f212303157b7" providerId="ADAL" clId="{F99C9AEF-8E8C-4A1B-A07A-8A859A620C3D}" dt="2021-03-01T17:01:49.383" v="47" actId="26606"/>
          <ac:picMkLst>
            <pc:docMk/>
            <pc:sldMk cId="1355026514" sldId="285"/>
            <ac:picMk id="5" creationId="{6C9823D6-9B34-4204-B874-F3550872495D}"/>
          </ac:picMkLst>
        </pc:picChg>
        <pc:picChg chg="add mod">
          <ac:chgData name="Tracy-Anne King (1403139)" userId="021ae194-e4de-4d08-80bb-f212303157b7" providerId="ADAL" clId="{F99C9AEF-8E8C-4A1B-A07A-8A859A620C3D}" dt="2021-03-01T17:01:49.383" v="47" actId="26606"/>
          <ac:picMkLst>
            <pc:docMk/>
            <pc:sldMk cId="1355026514" sldId="285"/>
            <ac:picMk id="6" creationId="{353002AF-03F6-43C6-B5EC-B103D09A5AF6}"/>
          </ac:picMkLst>
        </pc:picChg>
        <pc:picChg chg="add mod">
          <ac:chgData name="Tracy-Anne King (1403139)" userId="021ae194-e4de-4d08-80bb-f212303157b7" providerId="ADAL" clId="{F99C9AEF-8E8C-4A1B-A07A-8A859A620C3D}" dt="2021-03-01T17:01:49.383" v="47" actId="26606"/>
          <ac:picMkLst>
            <pc:docMk/>
            <pc:sldMk cId="1355026514" sldId="285"/>
            <ac:picMk id="7" creationId="{071BF363-FCE8-4DA2-8456-DDBFE8965549}"/>
          </ac:picMkLst>
        </pc:picChg>
        <pc:picChg chg="del">
          <ac:chgData name="Tracy-Anne King (1403139)" userId="021ae194-e4de-4d08-80bb-f212303157b7" providerId="ADAL" clId="{F99C9AEF-8E8C-4A1B-A07A-8A859A620C3D}" dt="2021-03-01T17:01:49.383" v="47" actId="26606"/>
          <ac:picMkLst>
            <pc:docMk/>
            <pc:sldMk cId="1355026514" sldId="285"/>
            <ac:picMk id="71" creationId="{B536FA4E-0152-4E27-91DA-0FC22D1846BB}"/>
          </ac:picMkLst>
        </pc:picChg>
        <pc:picChg chg="add">
          <ac:chgData name="Tracy-Anne King (1403139)" userId="021ae194-e4de-4d08-80bb-f212303157b7" providerId="ADAL" clId="{F99C9AEF-8E8C-4A1B-A07A-8A859A620C3D}" dt="2021-03-01T17:01:49.383" v="47" actId="26606"/>
          <ac:picMkLst>
            <pc:docMk/>
            <pc:sldMk cId="1355026514" sldId="285"/>
            <ac:picMk id="76" creationId="{0D78F8DF-3E28-42C3-B1C8-5A591036A6EE}"/>
          </ac:picMkLst>
        </pc:picChg>
      </pc:sldChg>
      <pc:sldChg chg="modSp mod">
        <pc:chgData name="Tracy-Anne King (1403139)" userId="021ae194-e4de-4d08-80bb-f212303157b7" providerId="ADAL" clId="{F99C9AEF-8E8C-4A1B-A07A-8A859A620C3D}" dt="2021-03-01T17:43:41.821" v="816" actId="20577"/>
        <pc:sldMkLst>
          <pc:docMk/>
          <pc:sldMk cId="3489257963" sldId="286"/>
        </pc:sldMkLst>
        <pc:spChg chg="mod">
          <ac:chgData name="Tracy-Anne King (1403139)" userId="021ae194-e4de-4d08-80bb-f212303157b7" providerId="ADAL" clId="{F99C9AEF-8E8C-4A1B-A07A-8A859A620C3D}" dt="2021-03-01T17:20:35.680" v="392" actId="20577"/>
          <ac:spMkLst>
            <pc:docMk/>
            <pc:sldMk cId="3489257963" sldId="286"/>
            <ac:spMk id="2" creationId="{89559F60-4CE1-4E2F-86EA-1B60679F1F4A}"/>
          </ac:spMkLst>
        </pc:spChg>
        <pc:spChg chg="mod">
          <ac:chgData name="Tracy-Anne King (1403139)" userId="021ae194-e4de-4d08-80bb-f212303157b7" providerId="ADAL" clId="{F99C9AEF-8E8C-4A1B-A07A-8A859A620C3D}" dt="2021-03-01T17:43:41.821" v="816" actId="20577"/>
          <ac:spMkLst>
            <pc:docMk/>
            <pc:sldMk cId="3489257963" sldId="286"/>
            <ac:spMk id="24" creationId="{F260476B-CCA6-412B-A9C5-399C34AE6F05}"/>
          </ac:spMkLst>
        </pc:spChg>
      </pc:sldChg>
      <pc:sldChg chg="addSp delSp modSp mod setBg">
        <pc:chgData name="Tracy-Anne King (1403139)" userId="021ae194-e4de-4d08-80bb-f212303157b7" providerId="ADAL" clId="{F99C9AEF-8E8C-4A1B-A07A-8A859A620C3D}" dt="2021-03-01T21:53:22.909" v="858" actId="20577"/>
        <pc:sldMkLst>
          <pc:docMk/>
          <pc:sldMk cId="3398152212" sldId="287"/>
        </pc:sldMkLst>
        <pc:spChg chg="mod">
          <ac:chgData name="Tracy-Anne King (1403139)" userId="021ae194-e4de-4d08-80bb-f212303157b7" providerId="ADAL" clId="{F99C9AEF-8E8C-4A1B-A07A-8A859A620C3D}" dt="2021-03-01T21:51:55.802" v="850" actId="26606"/>
          <ac:spMkLst>
            <pc:docMk/>
            <pc:sldMk cId="3398152212" sldId="287"/>
            <ac:spMk id="2" creationId="{89559F60-4CE1-4E2F-86EA-1B60679F1F4A}"/>
          </ac:spMkLst>
        </pc:spChg>
        <pc:spChg chg="add del mod">
          <ac:chgData name="Tracy-Anne King (1403139)" userId="021ae194-e4de-4d08-80bb-f212303157b7" providerId="ADAL" clId="{F99C9AEF-8E8C-4A1B-A07A-8A859A620C3D}" dt="2021-03-01T21:51:55.806" v="851" actId="26606"/>
          <ac:spMkLst>
            <pc:docMk/>
            <pc:sldMk cId="3398152212" sldId="287"/>
            <ac:spMk id="24" creationId="{F260476B-CCA6-412B-A9C5-399C34AE6F05}"/>
          </ac:spMkLst>
        </pc:spChg>
        <pc:spChg chg="add del">
          <ac:chgData name="Tracy-Anne King (1403139)" userId="021ae194-e4de-4d08-80bb-f212303157b7" providerId="ADAL" clId="{F99C9AEF-8E8C-4A1B-A07A-8A859A620C3D}" dt="2021-03-01T21:51:24.903" v="844" actId="26606"/>
          <ac:spMkLst>
            <pc:docMk/>
            <pc:sldMk cId="3398152212" sldId="287"/>
            <ac:spMk id="29" creationId="{37D54B6C-87D0-4C03-8335-3955179D2B5B}"/>
          </ac:spMkLst>
        </pc:spChg>
        <pc:spChg chg="add del">
          <ac:chgData name="Tracy-Anne King (1403139)" userId="021ae194-e4de-4d08-80bb-f212303157b7" providerId="ADAL" clId="{F99C9AEF-8E8C-4A1B-A07A-8A859A620C3D}" dt="2021-03-01T21:51:55.802" v="850" actId="26606"/>
          <ac:spMkLst>
            <pc:docMk/>
            <pc:sldMk cId="3398152212" sldId="287"/>
            <ac:spMk id="30" creationId="{0EF2A0DA-AE81-4A45-972E-646AC2870C2F}"/>
          </ac:spMkLst>
        </pc:spChg>
        <pc:spChg chg="add del">
          <ac:chgData name="Tracy-Anne King (1403139)" userId="021ae194-e4de-4d08-80bb-f212303157b7" providerId="ADAL" clId="{F99C9AEF-8E8C-4A1B-A07A-8A859A620C3D}" dt="2021-03-01T21:51:55.802" v="850" actId="26606"/>
          <ac:spMkLst>
            <pc:docMk/>
            <pc:sldMk cId="3398152212" sldId="287"/>
            <ac:spMk id="32" creationId="{F260476B-CCA6-412B-A9C5-399C34AE6F05}"/>
          </ac:spMkLst>
        </pc:spChg>
        <pc:spChg chg="add mod">
          <ac:chgData name="Tracy-Anne King (1403139)" userId="021ae194-e4de-4d08-80bb-f212303157b7" providerId="ADAL" clId="{F99C9AEF-8E8C-4A1B-A07A-8A859A620C3D}" dt="2021-03-01T21:53:22.909" v="858" actId="20577"/>
          <ac:spMkLst>
            <pc:docMk/>
            <pc:sldMk cId="3398152212" sldId="287"/>
            <ac:spMk id="34" creationId="{F260476B-CCA6-412B-A9C5-399C34AE6F05}"/>
          </ac:spMkLst>
        </pc:spChg>
        <pc:spChg chg="del">
          <ac:chgData name="Tracy-Anne King (1403139)" userId="021ae194-e4de-4d08-80bb-f212303157b7" providerId="ADAL" clId="{F99C9AEF-8E8C-4A1B-A07A-8A859A620C3D}" dt="2021-03-01T21:22:20.252" v="836" actId="26606"/>
          <ac:spMkLst>
            <pc:docMk/>
            <pc:sldMk cId="3398152212" sldId="287"/>
            <ac:spMk id="69" creationId="{0EF2A0DA-AE81-4A45-972E-646AC2870C2F}"/>
          </ac:spMkLst>
        </pc:spChg>
        <pc:graphicFrameChg chg="add del">
          <ac:chgData name="Tracy-Anne King (1403139)" userId="021ae194-e4de-4d08-80bb-f212303157b7" providerId="ADAL" clId="{F99C9AEF-8E8C-4A1B-A07A-8A859A620C3D}" dt="2021-03-01T21:51:36" v="846" actId="26606"/>
          <ac:graphicFrameMkLst>
            <pc:docMk/>
            <pc:sldMk cId="3398152212" sldId="287"/>
            <ac:graphicFrameMk id="26" creationId="{2DF28807-EB47-41A2-AFFE-81A891361F12}"/>
          </ac:graphicFrameMkLst>
        </pc:graphicFrameChg>
        <pc:graphicFrameChg chg="add del">
          <ac:chgData name="Tracy-Anne King (1403139)" userId="021ae194-e4de-4d08-80bb-f212303157b7" providerId="ADAL" clId="{F99C9AEF-8E8C-4A1B-A07A-8A859A620C3D}" dt="2021-03-01T21:51:46.878" v="848" actId="26606"/>
          <ac:graphicFrameMkLst>
            <pc:docMk/>
            <pc:sldMk cId="3398152212" sldId="287"/>
            <ac:graphicFrameMk id="28" creationId="{FE17D556-CEDE-478B-BC1F-A0FA3778183A}"/>
          </ac:graphicFrameMkLst>
        </pc:graphicFrameChg>
        <pc:picChg chg="mod">
          <ac:chgData name="Tracy-Anne King (1403139)" userId="021ae194-e4de-4d08-80bb-f212303157b7" providerId="ADAL" clId="{F99C9AEF-8E8C-4A1B-A07A-8A859A620C3D}" dt="2021-03-01T21:51:55.802" v="850" actId="26606"/>
          <ac:picMkLst>
            <pc:docMk/>
            <pc:sldMk cId="3398152212" sldId="287"/>
            <ac:picMk id="3" creationId="{72B2D6DE-C9B5-4678-91EF-77E85F2350DA}"/>
          </ac:picMkLst>
        </pc:picChg>
        <pc:picChg chg="add del">
          <ac:chgData name="Tracy-Anne King (1403139)" userId="021ae194-e4de-4d08-80bb-f212303157b7" providerId="ADAL" clId="{F99C9AEF-8E8C-4A1B-A07A-8A859A620C3D}" dt="2021-03-01T21:51:55.802" v="850" actId="26606"/>
          <ac:picMkLst>
            <pc:docMk/>
            <pc:sldMk cId="3398152212" sldId="287"/>
            <ac:picMk id="31" creationId="{B536FA4E-0152-4E27-91DA-0FC22D1846BB}"/>
          </ac:picMkLst>
        </pc:picChg>
        <pc:picChg chg="del">
          <ac:chgData name="Tracy-Anne King (1403139)" userId="021ae194-e4de-4d08-80bb-f212303157b7" providerId="ADAL" clId="{F99C9AEF-8E8C-4A1B-A07A-8A859A620C3D}" dt="2021-03-01T21:22:20.252" v="836" actId="26606"/>
          <ac:picMkLst>
            <pc:docMk/>
            <pc:sldMk cId="3398152212" sldId="287"/>
            <ac:picMk id="71" creationId="{B536FA4E-0152-4E27-91DA-0FC22D1846BB}"/>
          </ac:picMkLst>
        </pc:picChg>
      </pc:sldChg>
      <pc:sldChg chg="addSp delSp modSp new mod setBg modClrScheme delDesignElem chgLayout">
        <pc:chgData name="Tracy-Anne King (1403139)" userId="021ae194-e4de-4d08-80bb-f212303157b7" providerId="ADAL" clId="{F99C9AEF-8E8C-4A1B-A07A-8A859A620C3D}" dt="2021-03-01T17:16:34.732" v="363" actId="20577"/>
        <pc:sldMkLst>
          <pc:docMk/>
          <pc:sldMk cId="326563435" sldId="288"/>
        </pc:sldMkLst>
        <pc:spChg chg="del mod ord">
          <ac:chgData name="Tracy-Anne King (1403139)" userId="021ae194-e4de-4d08-80bb-f212303157b7" providerId="ADAL" clId="{F99C9AEF-8E8C-4A1B-A07A-8A859A620C3D}" dt="2021-03-01T17:03:33.719" v="68" actId="700"/>
          <ac:spMkLst>
            <pc:docMk/>
            <pc:sldMk cId="326563435" sldId="288"/>
            <ac:spMk id="2" creationId="{C19B7274-0EA6-49AE-B629-F5A4041B336A}"/>
          </ac:spMkLst>
        </pc:spChg>
        <pc:spChg chg="del mod ord">
          <ac:chgData name="Tracy-Anne King (1403139)" userId="021ae194-e4de-4d08-80bb-f212303157b7" providerId="ADAL" clId="{F99C9AEF-8E8C-4A1B-A07A-8A859A620C3D}" dt="2021-03-01T17:03:33.719" v="68" actId="700"/>
          <ac:spMkLst>
            <pc:docMk/>
            <pc:sldMk cId="326563435" sldId="288"/>
            <ac:spMk id="3" creationId="{E5D36CD3-E47C-4FBF-B1C7-ECCCB4DB3051}"/>
          </ac:spMkLst>
        </pc:spChg>
        <pc:spChg chg="add mod ord">
          <ac:chgData name="Tracy-Anne King (1403139)" userId="021ae194-e4de-4d08-80bb-f212303157b7" providerId="ADAL" clId="{F99C9AEF-8E8C-4A1B-A07A-8A859A620C3D}" dt="2021-03-01T17:10:27.657" v="98" actId="26606"/>
          <ac:spMkLst>
            <pc:docMk/>
            <pc:sldMk cId="326563435" sldId="288"/>
            <ac:spMk id="4" creationId="{3C6F1FB5-71DD-4A04-A1BF-399D1C6CB604}"/>
          </ac:spMkLst>
        </pc:spChg>
        <pc:spChg chg="add del mod ord">
          <ac:chgData name="Tracy-Anne King (1403139)" userId="021ae194-e4de-4d08-80bb-f212303157b7" providerId="ADAL" clId="{F99C9AEF-8E8C-4A1B-A07A-8A859A620C3D}" dt="2021-03-01T17:09:13.315" v="93" actId="26606"/>
          <ac:spMkLst>
            <pc:docMk/>
            <pc:sldMk cId="326563435" sldId="288"/>
            <ac:spMk id="5" creationId="{C2D2571B-0C7E-4428-9194-9AD6BEA11AC4}"/>
          </ac:spMkLst>
        </pc:spChg>
        <pc:spChg chg="add mod ord">
          <ac:chgData name="Tracy-Anne King (1403139)" userId="021ae194-e4de-4d08-80bb-f212303157b7" providerId="ADAL" clId="{F99C9AEF-8E8C-4A1B-A07A-8A859A620C3D}" dt="2021-03-01T17:16:34.732" v="363" actId="20577"/>
          <ac:spMkLst>
            <pc:docMk/>
            <pc:sldMk cId="326563435" sldId="288"/>
            <ac:spMk id="6" creationId="{AAF41B0D-7D15-4E1D-836F-CEC09D9E9C2F}"/>
          </ac:spMkLst>
        </pc:spChg>
        <pc:spChg chg="add del">
          <ac:chgData name="Tracy-Anne King (1403139)" userId="021ae194-e4de-4d08-80bb-f212303157b7" providerId="ADAL" clId="{F99C9AEF-8E8C-4A1B-A07A-8A859A620C3D}" dt="2021-03-01T17:10:16.746" v="97" actId="700"/>
          <ac:spMkLst>
            <pc:docMk/>
            <pc:sldMk cId="326563435" sldId="288"/>
            <ac:spMk id="11" creationId="{72CA733A-8D25-4E63-8273-CC14052E0E8A}"/>
          </ac:spMkLst>
        </pc:spChg>
        <pc:spChg chg="add del">
          <ac:chgData name="Tracy-Anne King (1403139)" userId="021ae194-e4de-4d08-80bb-f212303157b7" providerId="ADAL" clId="{F99C9AEF-8E8C-4A1B-A07A-8A859A620C3D}" dt="2021-03-01T17:10:16.746" v="97" actId="700"/>
          <ac:spMkLst>
            <pc:docMk/>
            <pc:sldMk cId="326563435" sldId="288"/>
            <ac:spMk id="13" creationId="{6B28264E-43F8-4339-BE92-AA6B94D4021F}"/>
          </ac:spMkLst>
        </pc:spChg>
        <pc:spChg chg="add">
          <ac:chgData name="Tracy-Anne King (1403139)" userId="021ae194-e4de-4d08-80bb-f212303157b7" providerId="ADAL" clId="{F99C9AEF-8E8C-4A1B-A07A-8A859A620C3D}" dt="2021-03-01T17:10:27.657" v="98" actId="26606"/>
          <ac:spMkLst>
            <pc:docMk/>
            <pc:sldMk cId="326563435" sldId="288"/>
            <ac:spMk id="14" creationId="{D98318E6-69F4-42F4-AB85-F01AA0DAF3A4}"/>
          </ac:spMkLst>
        </pc:spChg>
        <pc:spChg chg="add del">
          <ac:chgData name="Tracy-Anne King (1403139)" userId="021ae194-e4de-4d08-80bb-f212303157b7" providerId="ADAL" clId="{F99C9AEF-8E8C-4A1B-A07A-8A859A620C3D}" dt="2021-03-01T17:10:10.053" v="96" actId="26606"/>
          <ac:spMkLst>
            <pc:docMk/>
            <pc:sldMk cId="326563435" sldId="288"/>
            <ac:spMk id="18" creationId="{8DEB9D55-38C8-45B4-BB2D-4FDBBDB08C37}"/>
          </ac:spMkLst>
        </pc:spChg>
        <pc:spChg chg="add del">
          <ac:chgData name="Tracy-Anne King (1403139)" userId="021ae194-e4de-4d08-80bb-f212303157b7" providerId="ADAL" clId="{F99C9AEF-8E8C-4A1B-A07A-8A859A620C3D}" dt="2021-03-01T17:10:10.053" v="96" actId="26606"/>
          <ac:spMkLst>
            <pc:docMk/>
            <pc:sldMk cId="326563435" sldId="288"/>
            <ac:spMk id="20" creationId="{FC9D8739-6DD6-46F0-9401-BC8931A8EA77}"/>
          </ac:spMkLst>
        </pc:spChg>
        <pc:picChg chg="add del">
          <ac:chgData name="Tracy-Anne King (1403139)" userId="021ae194-e4de-4d08-80bb-f212303157b7" providerId="ADAL" clId="{F99C9AEF-8E8C-4A1B-A07A-8A859A620C3D}" dt="2021-03-01T17:09:13.183" v="92" actId="26606"/>
          <ac:picMkLst>
            <pc:docMk/>
            <pc:sldMk cId="326563435" sldId="288"/>
            <ac:picMk id="7" creationId="{A23834A1-BE23-48E9-A967-3AD50F1D3BE8}"/>
          </ac:picMkLst>
        </pc:picChg>
        <pc:picChg chg="add mod ord">
          <ac:chgData name="Tracy-Anne King (1403139)" userId="021ae194-e4de-4d08-80bb-f212303157b7" providerId="ADAL" clId="{F99C9AEF-8E8C-4A1B-A07A-8A859A620C3D}" dt="2021-03-01T17:10:27.657" v="98" actId="26606"/>
          <ac:picMkLst>
            <pc:docMk/>
            <pc:sldMk cId="326563435" sldId="288"/>
            <ac:picMk id="9" creationId="{6D868911-34BC-41A4-B6A0-0EBBA32B2EC0}"/>
          </ac:picMkLst>
        </pc:picChg>
        <pc:picChg chg="add">
          <ac:chgData name="Tracy-Anne King (1403139)" userId="021ae194-e4de-4d08-80bb-f212303157b7" providerId="ADAL" clId="{F99C9AEF-8E8C-4A1B-A07A-8A859A620C3D}" dt="2021-03-01T17:10:27.657" v="98" actId="26606"/>
          <ac:picMkLst>
            <pc:docMk/>
            <pc:sldMk cId="326563435" sldId="288"/>
            <ac:picMk id="16" creationId="{559DF61F-9058-49C9-8F75-DC501F983B0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D01546-198A-4195-BCF8-F0FF54C90E5E}" type="datetimeFigureOut">
              <a:rPr lang="en-US" smtClean="0"/>
              <a:t>2/26/2021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DE88F-1F85-4A27-9D34-D74A50E7B0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0091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78475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204379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47360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683404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58370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453955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31993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635631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2/26/2021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0746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2/26/2021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865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2/26/2021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640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2/26/2021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8205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2/26/2021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120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2/26/2021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094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2/26/2021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130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2/26/2021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3556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2/26/2021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0567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2/26/2021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9502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2/26/2021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3850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2/26/2021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52911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2/26/2021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50925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2/26/2021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6478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2/26/2021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3254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2/26/2021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9783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notesSlide" Target="../notesSlides/notesSlide1.xml"/><Relationship Id="rId7" Type="http://schemas.openxmlformats.org/officeDocument/2006/relationships/image" Target="../media/image9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3.png"/><Relationship Id="rId5" Type="http://schemas.openxmlformats.org/officeDocument/2006/relationships/image" Target="../media/image8.jpeg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6" Type="http://schemas.openxmlformats.org/officeDocument/2006/relationships/image" Target="../media/image3.png"/><Relationship Id="rId5" Type="http://schemas.openxmlformats.org/officeDocument/2006/relationships/image" Target="../media/image8.jpeg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Relationship Id="rId6" Type="http://schemas.openxmlformats.org/officeDocument/2006/relationships/image" Target="../media/image13.png"/><Relationship Id="rId5" Type="http://schemas.openxmlformats.org/officeDocument/2006/relationships/image" Target="../media/image3.png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notesSlide" Target="../notesSlides/notesSlide4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6" Type="http://schemas.openxmlformats.org/officeDocument/2006/relationships/image" Target="../media/image15.png"/><Relationship Id="rId5" Type="http://schemas.openxmlformats.org/officeDocument/2006/relationships/image" Target="../media/image3.png"/><Relationship Id="rId4" Type="http://schemas.openxmlformats.org/officeDocument/2006/relationships/image" Target="../media/image1.jpeg"/><Relationship Id="rId9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notesSlide" Target="../notesSlides/notesSlide5.xml"/><Relationship Id="rId7" Type="http://schemas.openxmlformats.org/officeDocument/2006/relationships/image" Target="../media/image20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Relationship Id="rId6" Type="http://schemas.openxmlformats.org/officeDocument/2006/relationships/image" Target="../media/image19.png"/><Relationship Id="rId5" Type="http://schemas.openxmlformats.org/officeDocument/2006/relationships/image" Target="../media/image3.png"/><Relationship Id="rId4" Type="http://schemas.openxmlformats.org/officeDocument/2006/relationships/image" Target="../media/image1.jpeg"/><Relationship Id="rId9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notesSlide" Target="../notesSlides/notesSlide6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Relationship Id="rId6" Type="http://schemas.openxmlformats.org/officeDocument/2006/relationships/image" Target="../media/image23.png"/><Relationship Id="rId5" Type="http://schemas.openxmlformats.org/officeDocument/2006/relationships/image" Target="../media/image3.png"/><Relationship Id="rId4" Type="http://schemas.openxmlformats.org/officeDocument/2006/relationships/image" Target="../media/image1.jpeg"/><Relationship Id="rId9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Relationship Id="rId6" Type="http://schemas.openxmlformats.org/officeDocument/2006/relationships/image" Target="../media/image3.png"/><Relationship Id="rId5" Type="http://schemas.openxmlformats.org/officeDocument/2006/relationships/image" Target="../media/image8.jpeg"/><Relationship Id="rId4" Type="http://schemas.openxmlformats.org/officeDocument/2006/relationships/image" Target="../media/image1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ciencedirect.com/science/article/pii/S0959378019307113" TargetMode="External"/><Relationship Id="rId3" Type="http://schemas.openxmlformats.org/officeDocument/2006/relationships/notesSlide" Target="../notesSlides/notesSlide8.xml"/><Relationship Id="rId7" Type="http://schemas.openxmlformats.org/officeDocument/2006/relationships/hyperlink" Target="https://www.euractiv.com/section/climate-environment/news/we-are-last-generation-that-can-stop-climate-change-un-summit/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Relationship Id="rId6" Type="http://schemas.openxmlformats.org/officeDocument/2006/relationships/hyperlink" Target="https://www.nature.com/articles/s41586-019-1541-4" TargetMode="External"/><Relationship Id="rId5" Type="http://schemas.openxmlformats.org/officeDocument/2006/relationships/hyperlink" Target="https://royalsocietypublishing.org/doi/abs/10.1098/rsta.2005.1570" TargetMode="External"/><Relationship Id="rId10" Type="http://schemas.openxmlformats.org/officeDocument/2006/relationships/hyperlink" Target="https://www.sciencedirect.com/science/article/pii/S026151771630262X" TargetMode="External"/><Relationship Id="rId4" Type="http://schemas.openxmlformats.org/officeDocument/2006/relationships/image" Target="../media/image8.jpeg"/><Relationship Id="rId9" Type="http://schemas.openxmlformats.org/officeDocument/2006/relationships/hyperlink" Target="https://hess.copernicus.org/articles/23/3117/2019/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reenmatters.com/p/global-warming-causes" TargetMode="External"/><Relationship Id="rId3" Type="http://schemas.openxmlformats.org/officeDocument/2006/relationships/image" Target="../media/image4.png"/><Relationship Id="rId7" Type="http://schemas.openxmlformats.org/officeDocument/2006/relationships/hyperlink" Target="https://www.livescience.com/27692-deforestation.htm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cience.howstuffworks.com/environmental/green-science/reverse-global-warming.htm" TargetMode="External"/><Relationship Id="rId11" Type="http://schemas.openxmlformats.org/officeDocument/2006/relationships/hyperlink" Target="https://www.westerntelegraph.co.uk/news/10911974.updates-from-a-dramatic-day-as-flooding-hits-pembrokeshire/" TargetMode="External"/><Relationship Id="rId5" Type="http://schemas.openxmlformats.org/officeDocument/2006/relationships/hyperlink" Target="https://www.walesonline.co.uk/incoming/gallery/storms-hit-welsh-coastline-january-6464486" TargetMode="External"/><Relationship Id="rId10" Type="http://schemas.openxmlformats.org/officeDocument/2006/relationships/hyperlink" Target="https://www.newground.co.uk/blog/a-changing-coastline-the-impacts-and-how-we-can-adapt/" TargetMode="External"/><Relationship Id="rId4" Type="http://schemas.openxmlformats.org/officeDocument/2006/relationships/hyperlink" Target="https://www.alamy.com/stock-photo-flooding-over-the-sea-defence-at-newgale-beach-in-pembrokeshire-174591539.html" TargetMode="External"/><Relationship Id="rId9" Type="http://schemas.openxmlformats.org/officeDocument/2006/relationships/hyperlink" Target="https://qrius.com/didnt-start-fire-global-warming-climate-chang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8A1C807-B9AD-4C9B-BF9F-60F034289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 useBgFill="1">
        <p:nvSpPr>
          <p:cNvPr id="103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7131809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:a16="http://schemas.microsoft.com/office/drawing/2014/main" xmlns:p14="http://schemas.microsoft.com/office/powerpoint/2010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1F047C-C727-42A7-85C5-68C5AA1B1A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89962" y="1673524"/>
            <a:ext cx="3485073" cy="2420504"/>
          </a:xfrm>
        </p:spPr>
        <p:txBody>
          <a:bodyPr>
            <a:normAutofit fontScale="90000"/>
          </a:bodyPr>
          <a:lstStyle/>
          <a:p>
            <a:pPr algn="l"/>
            <a:r>
              <a:rPr lang="en-US" sz="4000" dirty="0"/>
              <a:t>Using Beachfront Development to Counter the Effects of Global Warming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93FB3F-A8D4-46D3-A1C6-C79C645637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89965" y="4157933"/>
            <a:ext cx="3485072" cy="1026544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Trace King</a:t>
            </a:r>
          </a:p>
          <a:p>
            <a:pPr algn="l"/>
            <a:r>
              <a:rPr lang="en-US" sz="2300" dirty="0"/>
              <a:t>Research Proposal</a:t>
            </a:r>
          </a:p>
        </p:txBody>
      </p:sp>
    </p:spTree>
    <p:extLst>
      <p:ext uri="{BB962C8B-B14F-4D97-AF65-F5344CB8AC3E}">
        <p14:creationId xmlns:p14="http://schemas.microsoft.com/office/powerpoint/2010/main" val="4167884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98318E6-69F4-42F4-AB85-F01AA0DAF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C6F1FB5-71DD-4A04-A1BF-399D1C6CB6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60" y="609599"/>
            <a:ext cx="5978072" cy="150580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Hypothesis</a:t>
            </a:r>
          </a:p>
        </p:txBody>
      </p:sp>
      <p:pic>
        <p:nvPicPr>
          <p:cNvPr id="9" name="Picture 6" descr="Magnifying glass on clear background">
            <a:extLst>
              <a:ext uri="{FF2B5EF4-FFF2-40B4-BE49-F238E27FC236}">
                <a16:creationId xmlns:a16="http://schemas.microsoft.com/office/drawing/2014/main" id="{6D868911-34BC-41A4-B6A0-0EBBA32B2EC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0364" r="15138" b="-2"/>
          <a:stretch/>
        </p:blipFill>
        <p:spPr>
          <a:xfrm>
            <a:off x="-10649" y="1"/>
            <a:ext cx="4571649" cy="6858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59DF61F-9058-49C9-8F75-DC501F983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-10649" y="1"/>
            <a:ext cx="4690532" cy="6858000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AF41B0D-7D15-4E1D-836F-CEC09D9E9C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60" y="2286000"/>
            <a:ext cx="5978072" cy="3477088"/>
          </a:xfrm>
        </p:spPr>
        <p:txBody>
          <a:bodyPr anchor="ctr">
            <a:normAutofit/>
          </a:bodyPr>
          <a:lstStyle/>
          <a:p>
            <a:r>
              <a:rPr lang="en-GB" dirty="0"/>
              <a:t>Using Man Made Coastal Construction Would Slow the Effects of Global Warming, Possibly Long Enough to Reverse It</a:t>
            </a:r>
          </a:p>
          <a:p>
            <a:endParaRPr lang="en-GB" dirty="0"/>
          </a:p>
          <a:p>
            <a:pPr marL="36900" indent="0">
              <a:buNone/>
            </a:pPr>
            <a:r>
              <a:rPr lang="en-GB" dirty="0"/>
              <a:t>By improving coastal defences we could increase usable land mass without fear of flood and danger to life.</a:t>
            </a:r>
          </a:p>
        </p:txBody>
      </p:sp>
    </p:spTree>
    <p:extLst>
      <p:ext uri="{BB962C8B-B14F-4D97-AF65-F5344CB8AC3E}">
        <p14:creationId xmlns:p14="http://schemas.microsoft.com/office/powerpoint/2010/main" val="3265634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94AB646F-3BE3-47A3-B14F-9CB84F6BF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B2D6DE-C9B5-4678-91EF-77E85F235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62" r="1" b="9463"/>
          <a:stretch/>
        </p:blipFill>
        <p:spPr>
          <a:xfrm>
            <a:off x="-1" y="10"/>
            <a:ext cx="7528276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559F60-4CE1-4E2F-86EA-1B60679F1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599"/>
            <a:ext cx="5978072" cy="1481150"/>
          </a:xfrm>
        </p:spPr>
        <p:txBody>
          <a:bodyPr>
            <a:normAutofit/>
          </a:bodyPr>
          <a:lstStyle/>
          <a:p>
            <a:r>
              <a:rPr lang="en-US" dirty="0"/>
              <a:t>The Effects of Global Warming	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F260476B-CCA6-412B-A9C5-399C34AE6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279176"/>
            <a:ext cx="5978072" cy="3415672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Coastal Erosion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Rising Sea Levels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Sea Temperature Changes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Storms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Displacement of animals</a:t>
            </a:r>
          </a:p>
        </p:txBody>
      </p:sp>
      <p:pic>
        <p:nvPicPr>
          <p:cNvPr id="64" name="Picture 63">
            <a:extLst>
              <a:ext uri="{FF2B5EF4-FFF2-40B4-BE49-F238E27FC236}">
                <a16:creationId xmlns:a16="http://schemas.microsoft.com/office/drawing/2014/main" id="{E0BE7827-5B1A-4F37-BF70-19F7C5C6B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501468" y="1"/>
            <a:ext cx="4690532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509067D-D117-4993-8403-3C490873C123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1326" r="-1" b="-1"/>
          <a:stretch/>
        </p:blipFill>
        <p:spPr>
          <a:xfrm>
            <a:off x="7620351" y="10"/>
            <a:ext cx="4571649" cy="338327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65D641F-B818-4EFF-9F21-1FE761338762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r="2296" b="-2"/>
          <a:stretch/>
        </p:blipFill>
        <p:spPr>
          <a:xfrm>
            <a:off x="7620351" y="3474721"/>
            <a:ext cx="4571649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2356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" name="Rectangle 75">
            <a:extLst>
              <a:ext uri="{FF2B5EF4-FFF2-40B4-BE49-F238E27FC236}">
                <a16:creationId xmlns:a16="http://schemas.microsoft.com/office/drawing/2014/main" id="{94AB646F-3BE3-47A3-B14F-9CB84F6BF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B2D6DE-C9B5-4678-91EF-77E85F235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62" r="1" b="9463"/>
          <a:stretch/>
        </p:blipFill>
        <p:spPr>
          <a:xfrm>
            <a:off x="-1" y="10"/>
            <a:ext cx="7528276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559F60-4CE1-4E2F-86EA-1B60679F1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599"/>
            <a:ext cx="5978072" cy="1481150"/>
          </a:xfrm>
        </p:spPr>
        <p:txBody>
          <a:bodyPr>
            <a:normAutofit/>
          </a:bodyPr>
          <a:lstStyle/>
          <a:p>
            <a:r>
              <a:rPr lang="en-US"/>
              <a:t>Reversing Global Warming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F260476B-CCA6-412B-A9C5-399C34AE6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279176"/>
            <a:ext cx="5978072" cy="3415672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Reforestation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Cleaner Cars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Low Carbon Construction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Sustainable living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Renewable energy</a:t>
            </a:r>
          </a:p>
        </p:txBody>
      </p:sp>
      <p:pic>
        <p:nvPicPr>
          <p:cNvPr id="83" name="Picture 77">
            <a:extLst>
              <a:ext uri="{FF2B5EF4-FFF2-40B4-BE49-F238E27FC236}">
                <a16:creationId xmlns:a16="http://schemas.microsoft.com/office/drawing/2014/main" id="{E0BE7827-5B1A-4F37-BF70-19F7C5C6B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501468" y="1"/>
            <a:ext cx="4690532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26432A6-C577-4257-BD15-5937CDAD64EA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10072" b="1"/>
          <a:stretch/>
        </p:blipFill>
        <p:spPr>
          <a:xfrm>
            <a:off x="7620351" y="10"/>
            <a:ext cx="4571649" cy="338327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07AF4FD-905B-42EE-A58B-63A99DABA1FF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8221" r="17119" b="1"/>
          <a:stretch/>
        </p:blipFill>
        <p:spPr>
          <a:xfrm>
            <a:off x="7620352" y="3429000"/>
            <a:ext cx="4571649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40546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8" name="Rectangle 91">
            <a:extLst>
              <a:ext uri="{FF2B5EF4-FFF2-40B4-BE49-F238E27FC236}">
                <a16:creationId xmlns:a16="http://schemas.microsoft.com/office/drawing/2014/main" id="{D98318E6-69F4-42F4-AB85-F01AA0DAF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559F60-4CE1-4E2F-86EA-1B60679F1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60" y="609599"/>
            <a:ext cx="5978072" cy="1505804"/>
          </a:xfrm>
        </p:spPr>
        <p:txBody>
          <a:bodyPr>
            <a:normAutofit/>
          </a:bodyPr>
          <a:lstStyle/>
          <a:p>
            <a:r>
              <a:rPr lang="en-US"/>
              <a:t>Reality</a:t>
            </a:r>
          </a:p>
        </p:txBody>
      </p:sp>
      <p:pic>
        <p:nvPicPr>
          <p:cNvPr id="99" name="Picture 93">
            <a:extLst>
              <a:ext uri="{FF2B5EF4-FFF2-40B4-BE49-F238E27FC236}">
                <a16:creationId xmlns:a16="http://schemas.microsoft.com/office/drawing/2014/main" id="{559DF61F-9058-49C9-8F75-DC501F983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-10649" y="1"/>
            <a:ext cx="4690532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31A8413-9EBA-48F3-8A4D-F8488283C50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3089" r="16524" b="-2"/>
          <a:stretch/>
        </p:blipFill>
        <p:spPr>
          <a:xfrm>
            <a:off x="20" y="10"/>
            <a:ext cx="4571629" cy="338327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E4BF6C4-41AF-40CC-8642-F2CCB6896FF9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3258" r="12082" b="1"/>
          <a:stretch/>
        </p:blipFill>
        <p:spPr>
          <a:xfrm>
            <a:off x="20" y="3429000"/>
            <a:ext cx="4571629" cy="3429000"/>
          </a:xfrm>
          <a:prstGeom prst="rect">
            <a:avLst/>
          </a:prstGeom>
        </p:spPr>
      </p:pic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F260476B-CCA6-412B-A9C5-399C34AE6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60" y="2286000"/>
            <a:ext cx="5978072" cy="3477088"/>
          </a:xfrm>
        </p:spPr>
        <p:txBody>
          <a:bodyPr anchor="ctr">
            <a:normAutofit/>
          </a:bodyPr>
          <a:lstStyle/>
          <a:p>
            <a:pPr>
              <a:buClr>
                <a:srgbClr val="CC9030"/>
              </a:buClr>
              <a:buFont typeface="Wingdings" panose="05000000000000000000" pitchFamily="2" charset="2"/>
              <a:buChar char="v"/>
            </a:pPr>
            <a:r>
              <a:rPr lang="en-US" dirty="0"/>
              <a:t>We are the last generation that can Reverse Global Warming/Climate Change in our lifetime</a:t>
            </a:r>
          </a:p>
          <a:p>
            <a:pPr>
              <a:buClr>
                <a:srgbClr val="CC9030"/>
              </a:buClr>
              <a:buFont typeface="Wingdings" panose="05000000000000000000" pitchFamily="2" charset="2"/>
              <a:buChar char="v"/>
            </a:pPr>
            <a:r>
              <a:rPr lang="en-US" dirty="0"/>
              <a:t>Prevention isn’t enough</a:t>
            </a:r>
          </a:p>
          <a:p>
            <a:pPr>
              <a:buClr>
                <a:srgbClr val="CC9030"/>
              </a:buClr>
              <a:buFont typeface="Wingdings" panose="05000000000000000000" pitchFamily="2" charset="2"/>
              <a:buChar char="v"/>
            </a:pPr>
            <a:r>
              <a:rPr lang="en-US" dirty="0"/>
              <a:t>1000 years to undo</a:t>
            </a:r>
          </a:p>
          <a:p>
            <a:pPr>
              <a:buClr>
                <a:srgbClr val="CC9030"/>
              </a:buClr>
              <a:buFont typeface="Wingdings" panose="05000000000000000000" pitchFamily="2" charset="2"/>
              <a:buChar char="v"/>
            </a:pPr>
            <a:r>
              <a:rPr lang="en-US" dirty="0"/>
              <a:t>Continue Efforts to Reduce Carbon Emissions</a:t>
            </a:r>
          </a:p>
          <a:p>
            <a:pPr>
              <a:buClr>
                <a:srgbClr val="CC9030"/>
              </a:buClr>
              <a:buFont typeface="Wingdings" panose="05000000000000000000" pitchFamily="2" charset="2"/>
              <a:buChar char="v"/>
            </a:pPr>
            <a:r>
              <a:rPr lang="en-US" dirty="0"/>
              <a:t>Begin Efforts to Protect against the effects</a:t>
            </a:r>
          </a:p>
        </p:txBody>
      </p:sp>
    </p:spTree>
    <p:extLst>
      <p:ext uri="{BB962C8B-B14F-4D97-AF65-F5344CB8AC3E}">
        <p14:creationId xmlns:p14="http://schemas.microsoft.com/office/powerpoint/2010/main" val="9487758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59F60-4CE1-4E2F-86EA-1B60679F1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60" y="609599"/>
            <a:ext cx="5978072" cy="1470213"/>
          </a:xfrm>
        </p:spPr>
        <p:txBody>
          <a:bodyPr>
            <a:normAutofit/>
          </a:bodyPr>
          <a:lstStyle/>
          <a:p>
            <a:r>
              <a:rPr lang="en-US"/>
              <a:t>New Focus</a:t>
            </a:r>
          </a:p>
        </p:txBody>
      </p:sp>
      <p:pic>
        <p:nvPicPr>
          <p:cNvPr id="80" name="Picture 75">
            <a:extLst>
              <a:ext uri="{FF2B5EF4-FFF2-40B4-BE49-F238E27FC236}">
                <a16:creationId xmlns:a16="http://schemas.microsoft.com/office/drawing/2014/main" id="{0D78F8DF-3E28-42C3-B1C8-5A591036A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-10649" y="1"/>
            <a:ext cx="4690532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3753C4D-3317-44EE-AF77-701B5D79AFB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0306" r="-1" b="36356"/>
          <a:stretch/>
        </p:blipFill>
        <p:spPr>
          <a:xfrm>
            <a:off x="20" y="10"/>
            <a:ext cx="4571629" cy="222503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1C1F3BD-DE22-4B23-AE42-23F9ABDCF54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28472" r="4" b="4"/>
          <a:stretch/>
        </p:blipFill>
        <p:spPr>
          <a:xfrm>
            <a:off x="20" y="2316481"/>
            <a:ext cx="2221972" cy="222504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F4D0E6D-4294-4301-86C4-2BA9F4064A4E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3126" r="10422" b="3"/>
          <a:stretch/>
        </p:blipFill>
        <p:spPr>
          <a:xfrm>
            <a:off x="2334617" y="2316478"/>
            <a:ext cx="2221992" cy="222504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218F70F-49B0-4D72-A479-BC3E7D7CB2E2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t="12861" r="2" b="20472"/>
          <a:stretch/>
        </p:blipFill>
        <p:spPr>
          <a:xfrm>
            <a:off x="20" y="4632959"/>
            <a:ext cx="4571629" cy="2225041"/>
          </a:xfrm>
          <a:prstGeom prst="rect">
            <a:avLst/>
          </a:prstGeom>
        </p:spPr>
      </p:pic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F260476B-CCA6-412B-A9C5-399C34AE6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60" y="2225040"/>
            <a:ext cx="5978072" cy="3469808"/>
          </a:xfrm>
        </p:spPr>
        <p:txBody>
          <a:bodyPr anchor="ctr">
            <a:normAutofit/>
          </a:bodyPr>
          <a:lstStyle/>
          <a:p>
            <a:pPr>
              <a:buClr>
                <a:srgbClr val="AA5843"/>
              </a:buClr>
            </a:pPr>
            <a:r>
              <a:rPr lang="en-US" dirty="0"/>
              <a:t>Protection</a:t>
            </a:r>
          </a:p>
          <a:p>
            <a:pPr>
              <a:buClr>
                <a:srgbClr val="AA5843"/>
              </a:buClr>
            </a:pPr>
            <a:r>
              <a:rPr lang="en-US" dirty="0"/>
              <a:t>Natural Flood Defenses</a:t>
            </a:r>
          </a:p>
          <a:p>
            <a:pPr>
              <a:buClr>
                <a:srgbClr val="AA5843"/>
              </a:buClr>
            </a:pPr>
            <a:r>
              <a:rPr lang="en-US" dirty="0"/>
              <a:t>Man Made Flood Walls</a:t>
            </a:r>
          </a:p>
          <a:p>
            <a:pPr>
              <a:buClr>
                <a:srgbClr val="AA5843"/>
              </a:buClr>
            </a:pPr>
            <a:r>
              <a:rPr lang="en-US" dirty="0"/>
              <a:t>Tidal Lagoons</a:t>
            </a:r>
          </a:p>
          <a:p>
            <a:pPr>
              <a:buClr>
                <a:srgbClr val="AA5843"/>
              </a:buClr>
            </a:pPr>
            <a:r>
              <a:rPr lang="en-US" dirty="0" err="1"/>
              <a:t>Econcrete</a:t>
            </a:r>
            <a:endParaRPr lang="en-US" dirty="0"/>
          </a:p>
          <a:p>
            <a:pPr>
              <a:buClr>
                <a:srgbClr val="AA5843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17881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59F60-4CE1-4E2F-86EA-1B60679F1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60" y="609599"/>
            <a:ext cx="5978072" cy="1470213"/>
          </a:xfrm>
        </p:spPr>
        <p:txBody>
          <a:bodyPr>
            <a:normAutofit/>
          </a:bodyPr>
          <a:lstStyle/>
          <a:p>
            <a:r>
              <a:rPr lang="en-US"/>
              <a:t>Purpose</a:t>
            </a:r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0D78F8DF-3E28-42C3-B1C8-5A591036A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-10649" y="1"/>
            <a:ext cx="4690532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4F493DD-E74A-49C0-828F-A4E08F46DFA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8598" r="-1" b="8263"/>
          <a:stretch/>
        </p:blipFill>
        <p:spPr>
          <a:xfrm>
            <a:off x="20" y="10"/>
            <a:ext cx="4571629" cy="222503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A287FF6-E5F8-4E89-A96C-5A75CD4748E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7810" r="16266" b="-2"/>
          <a:stretch/>
        </p:blipFill>
        <p:spPr>
          <a:xfrm>
            <a:off x="20" y="2316481"/>
            <a:ext cx="2221972" cy="222504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C9D0C0B-78AD-4A14-9D1C-7C6E8B26B96B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14762" r="5" b="10139"/>
          <a:stretch/>
        </p:blipFill>
        <p:spPr>
          <a:xfrm>
            <a:off x="2334617" y="2316478"/>
            <a:ext cx="2221992" cy="222504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D805A69-C3B2-4366-A6B2-F15FD2AF9721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r="-1" b="13474"/>
          <a:stretch/>
        </p:blipFill>
        <p:spPr>
          <a:xfrm>
            <a:off x="20" y="4632959"/>
            <a:ext cx="4571629" cy="2225041"/>
          </a:xfrm>
          <a:prstGeom prst="rect">
            <a:avLst/>
          </a:prstGeom>
        </p:spPr>
      </p:pic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F260476B-CCA6-412B-A9C5-399C34AE6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60" y="2225040"/>
            <a:ext cx="5978072" cy="3469808"/>
          </a:xfrm>
        </p:spPr>
        <p:txBody>
          <a:bodyPr anchor="ctr">
            <a:normAutofit lnSpcReduction="10000"/>
          </a:bodyPr>
          <a:lstStyle/>
          <a:p>
            <a:pPr>
              <a:buClr>
                <a:srgbClr val="5A8CC4"/>
              </a:buClr>
              <a:buFont typeface="Wingdings" panose="05000000000000000000" pitchFamily="2" charset="2"/>
              <a:buChar char="v"/>
            </a:pPr>
            <a:r>
              <a:rPr lang="en-US" dirty="0"/>
              <a:t>Flood Defense</a:t>
            </a:r>
          </a:p>
          <a:p>
            <a:pPr>
              <a:buClr>
                <a:srgbClr val="5A8CC4"/>
              </a:buClr>
              <a:buFont typeface="Wingdings" panose="05000000000000000000" pitchFamily="2" charset="2"/>
              <a:buChar char="v"/>
            </a:pPr>
            <a:r>
              <a:rPr lang="en-US" dirty="0"/>
              <a:t>Delay Effects of Rising Sea Levels</a:t>
            </a:r>
          </a:p>
          <a:p>
            <a:pPr>
              <a:buClr>
                <a:srgbClr val="5A8CC4"/>
              </a:buClr>
              <a:buFont typeface="Wingdings" panose="05000000000000000000" pitchFamily="2" charset="2"/>
              <a:buChar char="v"/>
            </a:pPr>
            <a:r>
              <a:rPr lang="en-US" dirty="0"/>
              <a:t>Increased Housing</a:t>
            </a:r>
          </a:p>
          <a:p>
            <a:pPr>
              <a:buClr>
                <a:srgbClr val="5A8CC4"/>
              </a:buClr>
              <a:buFont typeface="Wingdings" panose="05000000000000000000" pitchFamily="2" charset="2"/>
              <a:buChar char="v"/>
            </a:pPr>
            <a:r>
              <a:rPr lang="en-US" dirty="0"/>
              <a:t>Increased Tourism</a:t>
            </a:r>
          </a:p>
          <a:p>
            <a:pPr>
              <a:buClr>
                <a:srgbClr val="5A8CC4"/>
              </a:buClr>
              <a:buFont typeface="Wingdings" panose="05000000000000000000" pitchFamily="2" charset="2"/>
              <a:buChar char="v"/>
            </a:pPr>
            <a:r>
              <a:rPr lang="en-US" dirty="0"/>
              <a:t>Improved Quality of Life, and Safety to residents</a:t>
            </a:r>
          </a:p>
          <a:p>
            <a:pPr>
              <a:buClr>
                <a:srgbClr val="5A8CC4"/>
              </a:buClr>
              <a:buFont typeface="Wingdings" panose="05000000000000000000" pitchFamily="2" charset="2"/>
              <a:buChar char="v"/>
            </a:pPr>
            <a:r>
              <a:rPr lang="en-US" dirty="0"/>
              <a:t>Renewable Power Source</a:t>
            </a:r>
          </a:p>
        </p:txBody>
      </p:sp>
    </p:spTree>
    <p:extLst>
      <p:ext uri="{BB962C8B-B14F-4D97-AF65-F5344CB8AC3E}">
        <p14:creationId xmlns:p14="http://schemas.microsoft.com/office/powerpoint/2010/main" val="39878500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59F60-4CE1-4E2F-86EA-1B60679F1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60" y="609599"/>
            <a:ext cx="5978072" cy="1470213"/>
          </a:xfrm>
        </p:spPr>
        <p:txBody>
          <a:bodyPr>
            <a:normAutofit/>
          </a:bodyPr>
          <a:lstStyle/>
          <a:p>
            <a:r>
              <a:rPr lang="en-US"/>
              <a:t>Methodology</a:t>
            </a:r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0D78F8DF-3E28-42C3-B1C8-5A591036A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-10649" y="1"/>
            <a:ext cx="4690532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C9823D6-9B34-4204-B874-F3550872495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403" r="8896"/>
          <a:stretch/>
        </p:blipFill>
        <p:spPr>
          <a:xfrm>
            <a:off x="20" y="10"/>
            <a:ext cx="4571629" cy="222503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53002AF-03F6-43C6-B5EC-B103D09A5AF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7063" r="16485" b="3"/>
          <a:stretch/>
        </p:blipFill>
        <p:spPr>
          <a:xfrm>
            <a:off x="20" y="2316481"/>
            <a:ext cx="2221972" cy="222504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C7DFC38-7D86-42F6-B5F8-8E65CAEEF6B7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r="136" b="-1"/>
          <a:stretch/>
        </p:blipFill>
        <p:spPr>
          <a:xfrm>
            <a:off x="2334617" y="2316478"/>
            <a:ext cx="2221992" cy="222504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71BF363-FCE8-4DA2-8456-DDBFE8965549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r="4452" b="2"/>
          <a:stretch/>
        </p:blipFill>
        <p:spPr>
          <a:xfrm>
            <a:off x="20" y="4632959"/>
            <a:ext cx="4571629" cy="2225041"/>
          </a:xfrm>
          <a:prstGeom prst="rect">
            <a:avLst/>
          </a:prstGeom>
        </p:spPr>
      </p:pic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F260476B-CCA6-412B-A9C5-399C34AE6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60" y="2225040"/>
            <a:ext cx="5978072" cy="3469808"/>
          </a:xfrm>
        </p:spPr>
        <p:txBody>
          <a:bodyPr anchor="ctr">
            <a:normAutofit/>
          </a:bodyPr>
          <a:lstStyle/>
          <a:p>
            <a:pPr>
              <a:buClr>
                <a:srgbClr val="C83C62"/>
              </a:buClr>
              <a:buFont typeface="Wingdings" panose="05000000000000000000" pitchFamily="2" charset="2"/>
              <a:buChar char="v"/>
            </a:pPr>
            <a:r>
              <a:rPr lang="en-US" dirty="0"/>
              <a:t>Interview: Estate agents to gauge interest in beachfront residential and investment.</a:t>
            </a:r>
          </a:p>
          <a:p>
            <a:pPr>
              <a:buClr>
                <a:srgbClr val="C83C62"/>
              </a:buClr>
              <a:buFont typeface="Wingdings" panose="05000000000000000000" pitchFamily="2" charset="2"/>
              <a:buChar char="v"/>
            </a:pPr>
            <a:r>
              <a:rPr lang="en-US" dirty="0"/>
              <a:t>Case Study: Further explore the benefits of Tidal Lagoons as an energy source, develop that further to discover the potential coastal protection of them.</a:t>
            </a:r>
          </a:p>
          <a:p>
            <a:pPr marL="36900" indent="0">
              <a:buClr>
                <a:srgbClr val="C83C62"/>
              </a:buClr>
              <a:buNone/>
            </a:pP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550265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0EF2A0DA-AE81-4A45-972E-646AC2870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B2D6DE-C9B5-4678-91EF-77E85F235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5"/>
          <a:stretch/>
        </p:blipFill>
        <p:spPr>
          <a:xfrm>
            <a:off x="-8622" y="10"/>
            <a:ext cx="6096000" cy="6857990"/>
          </a:xfrm>
          <a:prstGeom prst="rect">
            <a:avLst/>
          </a:prstGeom>
        </p:spPr>
      </p:pic>
      <p:pic>
        <p:nvPicPr>
          <p:cNvPr id="71" name="Picture 70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6257026" y="1"/>
            <a:ext cx="593497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559F60-4CE1-4E2F-86EA-1B60679F1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493" y="609600"/>
            <a:ext cx="4538124" cy="970450"/>
          </a:xfrm>
        </p:spPr>
        <p:txBody>
          <a:bodyPr anchor="b">
            <a:normAutofit/>
          </a:bodyPr>
          <a:lstStyle/>
          <a:p>
            <a:pPr algn="l"/>
            <a:r>
              <a:rPr lang="en-US" sz="3200" dirty="0"/>
              <a:t>Adding to Existing Knowledge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F260476B-CCA6-412B-A9C5-399C34AE6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0493" y="1732449"/>
            <a:ext cx="4403596" cy="4058751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1800" dirty="0"/>
              <a:t>The West Coast of Wales (the UK) is Highly Susceptible to Flooding for 6 Months every year.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800" dirty="0"/>
              <a:t>Many Coastal Towns and Villages Could be  Devoured by Rising Sea Levels.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800" dirty="0"/>
              <a:t>Developing a Multipronged Approach to Global Warming. Using Flood Defense as a Barrier, Renewable Energy Source, and Residential/Tourism Income</a:t>
            </a:r>
          </a:p>
        </p:txBody>
      </p:sp>
    </p:spTree>
    <p:extLst>
      <p:ext uri="{BB962C8B-B14F-4D97-AF65-F5344CB8AC3E}">
        <p14:creationId xmlns:p14="http://schemas.microsoft.com/office/powerpoint/2010/main" val="34892579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2B2D6DE-C9B5-4678-91EF-77E85F235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969" b="2496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559F60-4CE1-4E2F-86EA-1B60679F1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>
            <a:normAutofit/>
          </a:bodyPr>
          <a:lstStyle/>
          <a:p>
            <a:r>
              <a:rPr lang="en-US"/>
              <a:t>References</a:t>
            </a:r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F260476B-CCA6-412B-A9C5-399C34AE6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3025303"/>
            <a:ext cx="10353762" cy="3326859"/>
          </a:xfrm>
        </p:spPr>
        <p:txBody>
          <a:bodyPr anchor="ctr"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hlinkClick r:id="rId5"/>
              </a:rPr>
              <a:t>https://royalsocietypublishing.org/doi/abs/10.1098/rsta.2005.1570</a:t>
            </a:r>
            <a:endParaRPr lang="en-US" dirty="0"/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hlinkClick r:id="rId6"/>
              </a:rPr>
              <a:t>https://www.nature.com/articles/s41586-019-1541-4</a:t>
            </a:r>
            <a:endParaRPr lang="en-US" dirty="0"/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hlinkClick r:id="rId7"/>
              </a:rPr>
              <a:t>https://www.euractiv.com/section/climate-environment/news/we-are-last-generation-that-can-stop-climate-change-un-summit/</a:t>
            </a:r>
            <a:endParaRPr lang="en-US" dirty="0"/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hlinkClick r:id="rId8"/>
              </a:rPr>
              <a:t>https://www.sciencedirect.com/science/article/pii/S0959378019307113</a:t>
            </a:r>
            <a:endParaRPr lang="en-US" dirty="0"/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hlinkClick r:id="rId9"/>
              </a:rPr>
              <a:t>https://hess.copernicus.org/articles/23/3117/2019/</a:t>
            </a:r>
            <a:endParaRPr lang="en-US" dirty="0"/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hlinkClick r:id="rId10"/>
              </a:rPr>
              <a:t>https://www.sciencedirect.com/science/article/pii/S026151771630262X</a:t>
            </a:r>
            <a:endParaRPr lang="en-US" dirty="0"/>
          </a:p>
          <a:p>
            <a:pPr>
              <a:buFont typeface="Wingdings" panose="05000000000000000000" pitchFamily="2" charset="2"/>
              <a:buChar char="v"/>
            </a:pPr>
            <a:endParaRPr lang="en-US" dirty="0"/>
          </a:p>
          <a:p>
            <a:pPr>
              <a:buFont typeface="Wingdings" panose="05000000000000000000" pitchFamily="2" charset="2"/>
              <a:buChar char="v"/>
            </a:pPr>
            <a:endParaRPr lang="en-US" dirty="0"/>
          </a:p>
          <a:p>
            <a:pPr>
              <a:buFont typeface="Wingdings" panose="05000000000000000000" pitchFamily="2" charset="2"/>
              <a:buChar char="v"/>
            </a:pPr>
            <a:endParaRPr lang="en-US" dirty="0"/>
          </a:p>
          <a:p>
            <a:pPr>
              <a:buFont typeface="Wingdings" panose="05000000000000000000" pitchFamily="2" charset="2"/>
              <a:buChar char="v"/>
            </a:pPr>
            <a:endParaRPr lang="en-US" dirty="0"/>
          </a:p>
          <a:p>
            <a:pPr>
              <a:buFont typeface="Wingdings" panose="05000000000000000000" pitchFamily="2" charset="2"/>
              <a:buChar char="v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81522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769960A3-4EE1-43D2-ABFC-C7A03ED21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AB46FD-CECD-4748-A561-34E796BE98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164772"/>
          </a:xfrm>
        </p:spPr>
        <p:txBody>
          <a:bodyPr>
            <a:normAutofit/>
          </a:bodyPr>
          <a:lstStyle/>
          <a:p>
            <a:r>
              <a:rPr lang="en-GB"/>
              <a:t>Figures.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16ABCF9F-46A6-4370-8EC8-B1EDB4510B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 preferRelativeResize="0"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8" t="2669" r="616"/>
          <a:stretch/>
        </p:blipFill>
        <p:spPr>
          <a:xfrm>
            <a:off x="-1" y="2046514"/>
            <a:ext cx="12192001" cy="4811485"/>
          </a:xfrm>
          <a:prstGeom prst="rect">
            <a:avLst/>
          </a:prstGeom>
          <a:effectLst>
            <a:innerShdw blurRad="63500" dist="50800" dir="16200000">
              <a:prstClr val="black">
                <a:alpha val="50000"/>
              </a:prstClr>
            </a:innerShdw>
          </a:effec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2C7649-55D4-4D5B-8730-D8C4FC9C6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5528" y="2481943"/>
            <a:ext cx="9710296" cy="330925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600" dirty="0">
                <a:hlinkClick r:id="rId4"/>
              </a:rPr>
              <a:t>https://www.alamy.com/stock-photo-flooding-over-the-sea-defence-at-newgale-beach-in-pembrokeshire-174591539.html</a:t>
            </a:r>
            <a:endParaRPr lang="en-GB" sz="1600" dirty="0"/>
          </a:p>
          <a:p>
            <a:pPr>
              <a:lnSpc>
                <a:spcPct val="100000"/>
              </a:lnSpc>
            </a:pPr>
            <a:r>
              <a:rPr lang="en-GB" sz="1600" dirty="0">
                <a:hlinkClick r:id="rId5"/>
              </a:rPr>
              <a:t>https://www.walesonline.co.uk/incoming/gallery/storms-hit-welsh-coastline-january-6464486</a:t>
            </a:r>
            <a:endParaRPr lang="en-GB" sz="1600" dirty="0"/>
          </a:p>
          <a:p>
            <a:pPr>
              <a:lnSpc>
                <a:spcPct val="100000"/>
              </a:lnSpc>
            </a:pPr>
            <a:r>
              <a:rPr lang="en-GB" sz="1600" dirty="0">
                <a:hlinkClick r:id="rId6"/>
              </a:rPr>
              <a:t>https://science.howstuffworks.com/environmental/green-science/reverse-global-warming.htm</a:t>
            </a:r>
            <a:endParaRPr lang="en-GB" sz="1600" dirty="0"/>
          </a:p>
          <a:p>
            <a:pPr>
              <a:lnSpc>
                <a:spcPct val="100000"/>
              </a:lnSpc>
            </a:pPr>
            <a:r>
              <a:rPr lang="en-GB" sz="1600" dirty="0">
                <a:hlinkClick r:id="rId7"/>
              </a:rPr>
              <a:t>https://www.livescience.com/27692-deforestation.html</a:t>
            </a:r>
            <a:endParaRPr lang="en-GB" sz="1600" dirty="0"/>
          </a:p>
          <a:p>
            <a:pPr>
              <a:lnSpc>
                <a:spcPct val="100000"/>
              </a:lnSpc>
            </a:pPr>
            <a:r>
              <a:rPr lang="en-GB" sz="1600" dirty="0">
                <a:hlinkClick r:id="rId8"/>
              </a:rPr>
              <a:t>https://www.greenmatters.com/p/global-warming-causes</a:t>
            </a:r>
            <a:endParaRPr lang="en-GB" sz="1600" dirty="0"/>
          </a:p>
          <a:p>
            <a:pPr>
              <a:lnSpc>
                <a:spcPct val="100000"/>
              </a:lnSpc>
            </a:pPr>
            <a:r>
              <a:rPr lang="en-GB" sz="1600" dirty="0">
                <a:hlinkClick r:id="rId9"/>
              </a:rPr>
              <a:t>https://qrius.com/didnt-start-fire-global-warming-climate-change/</a:t>
            </a:r>
            <a:endParaRPr lang="en-GB" sz="1600" dirty="0"/>
          </a:p>
          <a:p>
            <a:pPr>
              <a:lnSpc>
                <a:spcPct val="100000"/>
              </a:lnSpc>
            </a:pPr>
            <a:r>
              <a:rPr lang="en-GB" sz="1600" dirty="0">
                <a:hlinkClick r:id="rId10"/>
              </a:rPr>
              <a:t>https://www.newground.co.uk/blog/a-changing-coastline-the-impacts-and-how-we-can-adapt/</a:t>
            </a:r>
            <a:endParaRPr lang="en-GB" sz="1600" dirty="0"/>
          </a:p>
          <a:p>
            <a:pPr>
              <a:lnSpc>
                <a:spcPct val="100000"/>
              </a:lnSpc>
            </a:pPr>
            <a:r>
              <a:rPr lang="en-GB" sz="1600" dirty="0">
                <a:hlinkClick r:id="rId11"/>
              </a:rPr>
              <a:t>https://www.westerntelegraph.co.uk/news/10911974.updates-from-a-dramatic-day-as-flooding-hits-pembrokeshire/</a:t>
            </a:r>
            <a:endParaRPr lang="en-GB" sz="1600" dirty="0"/>
          </a:p>
          <a:p>
            <a:pPr>
              <a:lnSpc>
                <a:spcPct val="100000"/>
              </a:lnSpc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3062234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Custom 35">
      <a:dk1>
        <a:sysClr val="windowText" lastClr="000000"/>
      </a:dk1>
      <a:lt1>
        <a:sysClr val="window" lastClr="FFFFFF"/>
      </a:lt1>
      <a:dk2>
        <a:srgbClr val="4E3B30"/>
      </a:dk2>
      <a:lt2>
        <a:srgbClr val="F4EDD8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ustom 4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ppt/theme/themeOverride2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ppt/theme/themeOverride3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ppt/theme/themeOverride4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ppt/theme/themeOverride5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ppt/theme/themeOverride6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ppt/theme/themeOverride7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ppt/theme/themeOverride8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ppt/theme/themeOverride9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4B270AB-C138-415C-897E-3C24487DECF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C4C00F4-06E9-43E3-AD97-88A857CEFA82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0585E981-8C91-4205-A0C3-C991F42B4C9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{DE14AB80-2BAD-4C63-9C55-07DB16083C91}tf55705232_win32</Template>
  <TotalTime>4379</TotalTime>
  <Words>458</Words>
  <Application>Microsoft Office PowerPoint</Application>
  <PresentationFormat>Widescreen</PresentationFormat>
  <Paragraphs>73</Paragraphs>
  <Slides>11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Goudy Old Style</vt:lpstr>
      <vt:lpstr>Wingdings</vt:lpstr>
      <vt:lpstr>Wingdings 2</vt:lpstr>
      <vt:lpstr>SlateVTI</vt:lpstr>
      <vt:lpstr>Using Beachfront Development to Counter the Effects of Global Warming</vt:lpstr>
      <vt:lpstr>Hypothesis</vt:lpstr>
      <vt:lpstr>The Effects of Global Warming </vt:lpstr>
      <vt:lpstr>Reversing Global Warming</vt:lpstr>
      <vt:lpstr>Reality</vt:lpstr>
      <vt:lpstr>New Focus</vt:lpstr>
      <vt:lpstr>Purpose</vt:lpstr>
      <vt:lpstr>Methodology</vt:lpstr>
      <vt:lpstr>Adding to Existing Knowledge</vt:lpstr>
      <vt:lpstr>References</vt:lpstr>
      <vt:lpstr>Figures.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Tracy-Anne King (1403139)</dc:creator>
  <cp:lastModifiedBy>Tracy-Anne King (1403139)</cp:lastModifiedBy>
  <cp:revision>24</cp:revision>
  <dcterms:created xsi:type="dcterms:W3CDTF">2021-02-26T20:59:11Z</dcterms:created>
  <dcterms:modified xsi:type="dcterms:W3CDTF">2021-03-01T21:58:52Z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