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650" r:id="rId2"/>
    <p:sldMasterId id="2147483651" r:id="rId3"/>
  </p:sldMasterIdLst>
  <p:notesMasterIdLst>
    <p:notesMasterId r:id="rId7"/>
  </p:notesMasterIdLst>
  <p:sldIdLst>
    <p:sldId id="652" r:id="rId4"/>
    <p:sldId id="345" r:id="rId5"/>
    <p:sldId id="346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2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51332" autoAdjust="0"/>
  </p:normalViewPr>
  <p:slideViewPr>
    <p:cSldViewPr>
      <p:cViewPr varScale="1">
        <p:scale>
          <a:sx n="66" d="100"/>
          <a:sy n="66" d="100"/>
        </p:scale>
        <p:origin x="124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E91A1E-6A64-42A7-A209-3AFA62F6EDA0}" type="datetimeFigureOut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B691804-FF78-4E11-B8BE-B5CBC3CAFB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Formal:</a:t>
            </a:r>
          </a:p>
          <a:p>
            <a:endParaRPr lang="en-US" dirty="0"/>
          </a:p>
          <a:p>
            <a:r>
              <a:rPr lang="en-US" dirty="0"/>
              <a:t>Children</a:t>
            </a:r>
          </a:p>
          <a:p>
            <a:r>
              <a:rPr lang="en-US" dirty="0"/>
              <a:t>Resign</a:t>
            </a:r>
          </a:p>
          <a:p>
            <a:r>
              <a:rPr lang="en-US" dirty="0"/>
              <a:t>Manager</a:t>
            </a:r>
          </a:p>
          <a:p>
            <a:r>
              <a:rPr lang="en-US" dirty="0"/>
              <a:t>Friend</a:t>
            </a:r>
          </a:p>
          <a:p>
            <a:r>
              <a:rPr lang="en-US" dirty="0"/>
              <a:t>Disagreed</a:t>
            </a:r>
          </a:p>
          <a:p>
            <a:r>
              <a:rPr lang="en-US" dirty="0"/>
              <a:t>Profits rose rapidly / increased dramatically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031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92438-7EE4-4636-9103-C0C8A57CF5D9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52B0-4E52-4965-82E0-BBE352D8EE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3291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69DBE-F815-4209-A118-DC7099F385FE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E5B65-DBC1-4AAD-A9F0-6763231A5C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663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33D0A-9AF9-4FC5-A54D-8C5CFBAE05F5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0076-4526-4FA1-B57D-62052302D1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4143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4F442-E04E-4E55-AC02-7420DD22683E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A3FBD-B329-48C2-839C-4CD0D0E62E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77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AA24-6785-448A-9B33-4500638632F2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97199-F7DF-4DF3-A547-58B5A3F429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8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DE3E3-AD0F-4ECB-975B-5A2AF0C82EA9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1A894-2A1A-48B2-98CB-3C2E10102B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289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A4249-34A0-4AAA-B7B4-ECC759B1121A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3A8D-6BC7-4D3B-BB26-1AA1F76212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832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520C0-5B4C-4280-8044-2E08FF4019B4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B457F-28A0-4FAE-9F0C-71AB9D9E79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0621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6B89-09AC-4741-9EC2-F119C3D2B8E1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4D7AC-F2B1-40DF-8861-30D46F13E68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089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C0777-1175-4649-A6CA-63F0B82C2A59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5A7E0-D96E-4F21-B8A9-47C0C5269A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865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D7377-0FFC-46BA-81B2-23072C0AE3F8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E4200-1EE1-4A85-B8B2-A58E5A8E5C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43048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ECC41-19EA-482A-953E-7123B3AD5E76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CEE50-36CB-41C1-8C57-9AC84F5708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1187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DF714-6E5E-4674-9BCB-7577AC040E7A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DB35-34C8-44B6-B061-E823A94177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3254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28EEB-D655-43C2-81ED-DA8813E2705E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96536-B6AD-4C4E-89A1-32E0A627C67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0000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F57E8-5F16-48BD-A5AC-365AE284B917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8B231-97C8-43D3-A3DF-D8F3081D8A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5477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D20E8-FDB4-49D5-80F6-768F72F91914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E8BAC-7553-4E63-815C-BCE64170BB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3679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ECB00-7774-4B18-B6E4-B5FAED863DCC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E93B2-BB80-471B-BF15-CF7E4CBDA0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0456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03EEC-B14E-4A7F-BFD6-5060B1114ACC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C9C18-436A-41F6-9797-10541D74A8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3000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88FE9-B7CF-4C10-8F60-2AFD49FF6B4A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9FA73-AE59-4174-8456-F06501F255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3933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4B5C1-EB0C-4891-83EA-565F707CD801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A35A5-3AA5-4D86-9171-7094E82C0F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8186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FA933-8B13-44D1-B72A-3A40E63B9BEC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A2798-5A76-40A3-8D8B-F8B1707587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0748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63F08-6A97-4156-9294-3C63E7FBB29C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3621B-BCF9-45C1-B6BD-A5169FE7BB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75557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18175-4CCB-4D59-9E7A-CB9E10CAD97C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FB7A2-415E-41A5-B6CD-01E09ABC31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516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DD8D-AE26-4A6C-B780-968F72A0D9BC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17434-A7DD-4661-AAA4-10CC5EC625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381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30223-4BA2-41A5-8378-082085042B8B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F0DC0-9577-4AF7-9997-F1F3A4753A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5968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C2DB4-2A82-464E-9A30-E4E62EEAE577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E0AAA-BD4A-47E9-8353-87A382C7C6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10156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D00B3-FBD0-4898-A21F-1C90CA3AC2AE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BBD99-D03B-4006-8C30-13CE4ACD22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85521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354-3C3A-42F3-94F7-BDC768A017A0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F56E-245A-4786-9F0D-BF77875DF1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25227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9C64A-C95D-40FB-94EC-91D162CC4BE6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C6F31-1CA0-4C6C-A3BA-29E98D89E2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12684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F3833-EA02-4E1A-A7E8-D5A78044EBBC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228AD-6825-41E5-91E7-1C677A95F7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00835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D7EC6-97FE-471F-BEC9-7BF2358EB8E2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68082-4673-4954-9655-B6E541C98A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41291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77691-3D83-4B5F-B87A-A61B87E980DE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29DA5-8ED2-4C51-B184-95EB2B5739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5503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D13E7-388D-4ED8-BB1D-E2F751DD14CC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3565E-6FD7-4D9D-8C7F-50E5CDEB80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659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622CC5-44A9-4BFD-A04A-D5688105F279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C3EB5211-CE4E-42BC-A697-56830D22AB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69A3CC-BF66-429E-8512-19C50D06E9EB}" type="datetime1">
              <a:rPr lang="en-GB"/>
              <a:pPr>
                <a:defRPr/>
              </a:pPr>
              <a:t>20/07/2023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65C6194-56E4-49E1-BED6-DC1C35F4C0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518447-C403-4ECE-92D7-1657AD9DD70C}" type="datetime1">
              <a:rPr lang="en-GB"/>
              <a:pPr>
                <a:defRPr/>
              </a:pPr>
              <a:t>20/07/2023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FA818105-6FC6-4727-AAAC-E2FBB310F3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2PaZ8Nl2T4" TargetMode="Externa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22FDDA-0D6E-49AD-AB27-0923E7B95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340768"/>
            <a:ext cx="6858000" cy="23876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Skills (ACS) </a:t>
            </a:r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 6_Workshop </a:t>
            </a:r>
            <a:endParaRPr lang="en-GB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20/07/2023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05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FE2F-112E-9B40-92D5-97E35E6D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Activity 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E0B18-9E42-584F-8C1C-FBF75E8DC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29394"/>
            <a:ext cx="8229600" cy="3916363"/>
          </a:xfrm>
        </p:spPr>
        <p:txBody>
          <a:bodyPr/>
          <a:lstStyle/>
          <a:p>
            <a:r>
              <a:rPr lang="en-US" dirty="0"/>
              <a:t>Watch the following Video and write down the key points. </a:t>
            </a:r>
          </a:p>
          <a:p>
            <a:r>
              <a:rPr lang="en-US" dirty="0"/>
              <a:t>Then discuss, the key findings of Google’s survey. How can you built a good team?</a:t>
            </a:r>
          </a:p>
          <a:p>
            <a:r>
              <a:rPr lang="en-GB" dirty="0">
                <a:hlinkClick r:id="rId2"/>
              </a:rPr>
              <a:t>How Google builds the perfect team - YouTube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826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E7110-743B-EC4D-8EFF-662238B25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72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Activity B – Case study </a:t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7138B1-7C6C-5E4E-9523-DF5FFE3276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5536" y="1556792"/>
            <a:ext cx="8291263" cy="3960439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need to read the case study on Moodle and answer all the relevant questions.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Then you will be divided into teams and you will have to prepare a 5 minutes talk on the key characteristics of successful and unsuccessful teams. 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should present your findings in front of the class. 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have 40 minutes for this activity.</a:t>
            </a:r>
          </a:p>
        </p:txBody>
      </p:sp>
    </p:spTree>
    <p:extLst>
      <p:ext uri="{BB962C8B-B14F-4D97-AF65-F5344CB8AC3E}">
        <p14:creationId xmlns:p14="http://schemas.microsoft.com/office/powerpoint/2010/main" val="3769635999"/>
      </p:ext>
    </p:extLst>
  </p:cSld>
  <p:clrMapOvr>
    <a:masterClrMapping/>
  </p:clrMapOvr>
</p:sld>
</file>

<file path=ppt/theme/theme1.xml><?xml version="1.0" encoding="utf-8"?>
<a:theme xmlns:a="http://schemas.openxmlformats.org/drawingml/2006/main" name="1_20140311PresentationUWTSDTemplate">
  <a:themeElements>
    <a:clrScheme name="1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1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1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20140311PresentationUWTSDTemplate">
  <a:themeElements>
    <a:clrScheme name="2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5022</TotalTime>
  <Words>134</Words>
  <Application>Microsoft Office PowerPoint</Application>
  <PresentationFormat>On-screen Show 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Myriad Pro</vt:lpstr>
      <vt:lpstr>1_20140311PresentationUWTSDTemplate</vt:lpstr>
      <vt:lpstr>20140311PresentationUWTSDTemplate</vt:lpstr>
      <vt:lpstr>2_20140311PresentationUWTSDTemplate</vt:lpstr>
      <vt:lpstr>  Academic Skills (ACS)  </vt:lpstr>
      <vt:lpstr>Activity A </vt:lpstr>
      <vt:lpstr>Activity B – Case study 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Employability Session 1</dc:title>
  <dc:creator>Bob Wilson</dc:creator>
  <cp:lastModifiedBy>lizeta demetriou</cp:lastModifiedBy>
  <cp:revision>368</cp:revision>
  <dcterms:created xsi:type="dcterms:W3CDTF">2012-10-20T16:04:33Z</dcterms:created>
  <dcterms:modified xsi:type="dcterms:W3CDTF">2023-07-20T12:43:17Z</dcterms:modified>
</cp:coreProperties>
</file>