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D25401-BD95-450E-932D-B74FB8812767}" v="33" dt="2021-08-11T01:31:42.8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5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/>
              <a:t>Introduction to Research</a:t>
            </a:r>
            <a:br>
              <a:rPr lang="en-GB" sz="4400"/>
            </a:br>
            <a:r>
              <a:rPr lang="en-GB" sz="4400"/>
              <a:t>Viva</a:t>
            </a:r>
            <a:br>
              <a:rPr lang="en-GB" sz="4400"/>
            </a:br>
            <a:r>
              <a:rPr lang="en-GB" sz="4400"/>
              <a:t>BMHP5005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Student Name: Charmaine Roach</a:t>
            </a:r>
          </a:p>
          <a:p>
            <a:r>
              <a:rPr lang="en-GB"/>
              <a:t>Student Number: 1913890</a:t>
            </a:r>
          </a:p>
          <a:p>
            <a:r>
              <a:rPr lang="en-GB"/>
              <a:t>Lecturer Barbara Chinyani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Literature Review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133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i="1" u="sng" dirty="0"/>
              <a:t> </a:t>
            </a:r>
            <a:r>
              <a:rPr lang="en-US" sz="1050" i="1" u="sng" dirty="0"/>
              <a:t>literature review</a:t>
            </a:r>
            <a:r>
              <a:rPr lang="en-US" sz="1050" i="1" dirty="0"/>
              <a:t>: My literature is about Abuse within the Adult care and adult safeguarding. </a:t>
            </a:r>
            <a:endParaRPr lang="en-US" sz="1050" dirty="0"/>
          </a:p>
          <a:p>
            <a:pPr marL="0" indent="0">
              <a:buNone/>
            </a:pPr>
            <a:endParaRPr lang="en-US" sz="1050" u="sng" dirty="0"/>
          </a:p>
          <a:p>
            <a:pPr marL="0" indent="0">
              <a:buNone/>
            </a:pPr>
            <a:r>
              <a:rPr lang="en-US" sz="1050" u="sng" dirty="0"/>
              <a:t>Research Question</a:t>
            </a:r>
            <a:r>
              <a:rPr lang="en-US" sz="1050" dirty="0"/>
              <a:t>: To understand the cause of adult abuse within the UK.</a:t>
            </a:r>
          </a:p>
          <a:p>
            <a:pPr marL="0" indent="0">
              <a:buNone/>
            </a:pPr>
            <a:endParaRPr lang="en-US" sz="1050" u="sng" dirty="0"/>
          </a:p>
          <a:p>
            <a:pPr marL="0" indent="0">
              <a:buNone/>
            </a:pPr>
            <a:r>
              <a:rPr lang="en-US" sz="1050" u="sng" dirty="0"/>
              <a:t>Aim:</a:t>
            </a:r>
            <a:r>
              <a:rPr lang="en-US" sz="1050" dirty="0"/>
              <a:t> To explore adult abuse within the UK. </a:t>
            </a:r>
          </a:p>
          <a:p>
            <a:pPr marL="0" indent="0">
              <a:buNone/>
            </a:pPr>
            <a:endParaRPr lang="en-US" sz="1050" u="sng" dirty="0"/>
          </a:p>
          <a:p>
            <a:pPr marL="0" indent="0">
              <a:buNone/>
            </a:pPr>
            <a:r>
              <a:rPr lang="en-US" sz="1050" u="sng" dirty="0"/>
              <a:t>Objectives</a:t>
            </a:r>
            <a:r>
              <a:rPr lang="en-US" sz="1050" dirty="0"/>
              <a:t> : To explore the cause of adult abuse, and to explore what support is available.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sz="4000" u="sng"/>
              <a:t> Researches: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/>
              <a:t>I have used systematic literature review which includes 26 articles on Adult abuse, abuse and neglect, adult safeguarding, dignity and respect and defining perpetrator and mistreatment.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 u="sng"/>
              <a:t>Keywords: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/>
              <a:t>Abuse, Vulnerable, Neglect, mistreatment, Risk factors, Polices, Management,/Care Providers, Commitments, Respect/Dignity, Age,  Safeguarding/ Protection, Accountability, Prevention, Trust.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 u="sng"/>
              <a:t>Source of data</a:t>
            </a:r>
            <a:r>
              <a:rPr lang="en-US" sz="4000"/>
              <a:t>: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/>
              <a:t>BMC Psychiatry, (University of Wales Library) , ProQuest, (WHO) World Health Organization, (NHS) National Health Service, PubMed, SCIE, Independent Regulation of Health and Social Care, Local Government Association making safeguarding personal ( adass), The Health Foundation, (NHS) National Health (Website), (Scie) Social care institute for excellent (key adult social care legislation) Safeguarding Adults Multi-Agency Policy.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/>
              <a:t> Person-Centered Approaches (Skillsforcare) NHS.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4000" u="sng"/>
              <a:t>Inclusion and exclusion criteria: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4000" u="sng"/>
              <a:t> Inclusion:</a:t>
            </a:r>
            <a:r>
              <a:rPr lang="en-GB" sz="4000"/>
              <a:t> There are a lot of abuse among the elderly, the elderly is more venerable and more at risk, a structure should be put in  place where all valuable adult should have fist priority to be assess and protected</a:t>
            </a:r>
            <a:r>
              <a:rPr lang="en-GB" sz="3100"/>
              <a:t>. 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4000" u="sng"/>
              <a:t>Exclusion</a:t>
            </a:r>
            <a:r>
              <a:rPr lang="en-GB" sz="4000"/>
              <a:t>:   All  cases that not been reported  from care providers, agencies, families, preparators , and all policies that have not been followed, should be examined by the governing boards , and failing to meet the criteria's which is required and those that is accountable and responsible for their actions should  excluded. Governing boards should also review all exclusion. </a:t>
            </a:r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0737974"/>
              </p:ext>
            </p:extLst>
          </p:nvPr>
        </p:nvGraphicFramePr>
        <p:xfrm>
          <a:off x="654269" y="1362202"/>
          <a:ext cx="10845787" cy="11205430"/>
        </p:xfrm>
        <a:graphic>
          <a:graphicData uri="http://schemas.openxmlformats.org/drawingml/2006/table">
            <a:tbl>
              <a:tblPr firstRow="1" firstCol="1" bandRow="1"/>
              <a:tblGrid>
                <a:gridCol w="1775319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3050662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2573719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446087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205073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Author and title </a:t>
                      </a:r>
                      <a:endParaRPr lang="en-GB" sz="900" b="0" i="0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 1.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 Dixon, J., Manthorpe, J., Biggs, S., Mowlam, A., Tennant, R., Tinker, A. and Mccreadie, C., 2010. Defining elderly mistreatment. </a:t>
                      </a:r>
                      <a:r>
                        <a:rPr lang="en-GB" sz="9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defining elder mistreatment reflections on the United Kingdom study of abuse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pp.403-420. Available at: &lt;http://www.cambridge.org/core.&gt; [Accessed 30 June 2021].</a:t>
                      </a: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Research Questions or Research Objectives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Definition of abuse on the elderly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Objective: What actions or impact is will take to stop elderly abuse.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Recognising adult abuse/neglect/dignity the vulnerable, gaining trust.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Evaluation of the Article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Expectation of trust, , position of trust, different kind of relationship, (care providers, family,) defining elderly abuse , looking into the policies.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219732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2.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Johannesen, M. and LoGiudice, D., 2013. systematic review. </a:t>
                      </a:r>
                      <a:r>
                        <a:rPr lang="en-GB" sz="9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Elder abuse systematic review of risk factors in community-dwelling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pp.292-298. Available at: &lt;http://https//academic.oup.com/ageing/article&gt; [Accessed 29 June 2021].</a:t>
                      </a: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Elderly abuse as a growing problem, urgent needs of the attention of the welfare service agencies, health care systems, the policy makers,  looking at the global overview and strategies of prevention of elderly mistreatment/ risk factors.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Objective: What impact (WHO) and the policy makers will have to prevent mistreatment of the elderly as this has become a global issue.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Arial" panose="020B0604020202020204" pitchFamily="34" charset="0"/>
                        </a:rPr>
                        <a:t>looking into the policies and the wider scales to prevent abuse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i="0" u="none" strike="noStrike">
                          <a:effectLst/>
                          <a:latin typeface="Arial" panose="020B0604020202020204" pitchFamily="34" charset="0"/>
                        </a:rPr>
                        <a:t>Improvement</a:t>
                      </a:r>
                      <a:r>
                        <a:rPr lang="en-GB" sz="800" b="0" i="0" u="none" strike="noStrike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800" b="1" i="0" u="none" strike="noStrike">
                          <a:effectLst/>
                          <a:latin typeface="Arial" panose="020B0604020202020204" pitchFamily="34" charset="0"/>
                        </a:rPr>
                        <a:t>to prevent abuse (WHO) and other international bodies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i="0" u="none" strike="noStrike">
                          <a:effectLst/>
                          <a:latin typeface="Arial" panose="020B0604020202020204" pitchFamily="34" charset="0"/>
                        </a:rPr>
                        <a:t>To prevent the issues keeps occurring or becoming more of a problem.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145321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3.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Moore, S., 2020. The sound of silent. </a:t>
                      </a:r>
                      <a:r>
                        <a:rPr lang="en-GB" sz="9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ProQuest emerald publishing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Available at: &lt;http://www-proquest-com-ezproxy.uwtsd.ac.uk&gt; [Accessed 29 June 2021].</a:t>
                      </a: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Abuse that have been reported, what have been done and why are there continuation of abuses within the care homes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Objectives: more consistency with care providers, leadership to be more involved. Listen more interact quickly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Questionnaires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Management and preparators are held responsible and more action should be taken to prevent further abuse.</a:t>
                      </a:r>
                      <a:endParaRPr lang="en-GB" sz="18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171632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4.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Krouse, S., 2015. A review of literature exploring the probable causes of abuse and neglect in adult residential cared. </a:t>
                      </a:r>
                      <a:r>
                        <a:rPr lang="en-GB" sz="9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ProQuest Emerald Publishing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17(4), pp.1-8. Available at: &lt;https://www.proquest&gt; [Accessed 23 July 2021].</a:t>
                      </a: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Identifying the risk and causes of abuse and neglect within the care homes and what support is given.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Objectives: intense investigation,, responding quickly to neglect and abuse, patients satisfaction,  more passionate with job roles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Electronic searches/databases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Looking into patient medical history of abuse whether its in a  their experiences of abuse including investigations.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  <a:tr h="132165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Daly RN, PhD, J., Merchant RN, PhD, M. and Jogerst MD, G., n.d. Elder Abuse Research: A Systematic Review. </a:t>
                      </a:r>
                      <a:r>
                        <a:rPr lang="en-GB" sz="9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Elder Abuse A Systematic Review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Available at: &lt;http://www.nebi.nlm.nih.gov&gt; [Accessed 6 August 2021].</a:t>
                      </a:r>
                      <a:endParaRPr lang="en-GB" sz="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Why are they so much elderly abuse, what are the evidence behind elderly abuse.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9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Objective: Care providers training needs, upskilling,  Reviews, weekly One to One with managers.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Research/ database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000" b="1" i="0" u="none" strike="noStrike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Need more resources to help the caregivers to handle situations better,  caregivers interviews,  investigation. Training needs or upskilling.</a:t>
                      </a:r>
                      <a:endParaRPr lang="en-GB" sz="1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7555704"/>
                  </a:ext>
                </a:extLst>
              </a:tr>
              <a:tr h="21694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0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Daly RN, PhD, J., Merchant Cooper, C., Selwood, A. and Livingston, G., 2008. Systematic Review. </a:t>
                      </a:r>
                      <a:r>
                        <a:rPr lang="en-GB" sz="10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The prevalence of elder abuse and neglect a systematic review</a:t>
                      </a:r>
                      <a:r>
                        <a:rPr lang="en-GB" sz="10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Available at: &lt;https://academic.oup.com&gt; [Accessed 23 June 2021].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Open Sans" panose="020B0606030504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who are the perpetrators, routine check, reviewing family members.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1" i="0" u="none" strike="noStrike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i="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Objectives: Investigate family members and perpetrators regarding abuse.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Databases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000" b="1" i="0" u="none" strike="noStrike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Investigate more family members regarding abuse, make more inquires in regards to older people situations who depends on carers. Background checks to be done on family history. </a:t>
                      </a:r>
                      <a:endParaRPr lang="en-GB" sz="1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3058983"/>
                  </a:ext>
                </a:extLst>
              </a:tr>
            </a:tbl>
          </a:graphicData>
        </a:graphic>
      </p:graphicFrame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CF6A6B43-9315-4437-8C49-C3682C3F8F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2450713"/>
              </p:ext>
            </p:extLst>
          </p:nvPr>
        </p:nvGraphicFramePr>
        <p:xfrm>
          <a:off x="654269" y="12567632"/>
          <a:ext cx="10845787" cy="672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5738">
                  <a:extLst>
                    <a:ext uri="{9D8B030D-6E8A-4147-A177-3AD203B41FA5}">
                      <a16:colId xmlns:a16="http://schemas.microsoft.com/office/drawing/2014/main" val="779749358"/>
                    </a:ext>
                  </a:extLst>
                </a:gridCol>
                <a:gridCol w="3050627">
                  <a:extLst>
                    <a:ext uri="{9D8B030D-6E8A-4147-A177-3AD203B41FA5}">
                      <a16:colId xmlns:a16="http://schemas.microsoft.com/office/drawing/2014/main" val="667458264"/>
                    </a:ext>
                  </a:extLst>
                </a:gridCol>
                <a:gridCol w="2577663">
                  <a:extLst>
                    <a:ext uri="{9D8B030D-6E8A-4147-A177-3AD203B41FA5}">
                      <a16:colId xmlns:a16="http://schemas.microsoft.com/office/drawing/2014/main" val="1712978474"/>
                    </a:ext>
                  </a:extLst>
                </a:gridCol>
                <a:gridCol w="3451759">
                  <a:extLst>
                    <a:ext uri="{9D8B030D-6E8A-4147-A177-3AD203B41FA5}">
                      <a16:colId xmlns:a16="http://schemas.microsoft.com/office/drawing/2014/main" val="1673833392"/>
                    </a:ext>
                  </a:extLst>
                </a:gridCol>
              </a:tblGrid>
              <a:tr h="381074"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/>
                          </a:solidFill>
                        </a:rPr>
                        <a:t>7.</a:t>
                      </a:r>
                    </a:p>
                    <a:p>
                      <a:r>
                        <a:rPr lang="en-GB" sz="90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Dixon, J., Biggs, S., Stevens, M., Manthorpe, J. and Tinker, A., 2013. Defining the "perpetrator" abuse, neglect, and dignity in care. </a:t>
                      </a:r>
                      <a:r>
                        <a:rPr lang="en-GB" sz="9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The Journal of adult protection</a:t>
                      </a:r>
                      <a:r>
                        <a:rPr lang="en-GB" sz="9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15. Available at: &lt;http://www.emeraldinsight.com&gt; [Accessed 6 August 2021].</a:t>
                      </a:r>
                      <a:endParaRPr lang="en-GB" sz="90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solidFill>
                            <a:schemeClr val="tx1"/>
                          </a:solidFill>
                        </a:rPr>
                        <a:t>Prevention from perpetrators, what is the relationship with the client.</a:t>
                      </a:r>
                    </a:p>
                    <a:p>
                      <a:r>
                        <a:rPr lang="en-GB" sz="1000">
                          <a:solidFill>
                            <a:schemeClr val="tx1"/>
                          </a:solidFill>
                        </a:rPr>
                        <a:t>Trusting issues where abuse and neglect can occur where the client have no dignity or respect </a:t>
                      </a:r>
                    </a:p>
                    <a:p>
                      <a:endParaRPr lang="en-GB" sz="100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000">
                          <a:solidFill>
                            <a:schemeClr val="tx1"/>
                          </a:solidFill>
                        </a:rPr>
                        <a:t>Objectives: Mistreatment of trust from the perpetrators or carers within the family homes or care homes must be taken seriously</a:t>
                      </a:r>
                      <a:r>
                        <a:rPr lang="en-GB" sz="900">
                          <a:solidFill>
                            <a:schemeClr val="tx1"/>
                          </a:solidFill>
                        </a:rPr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solidFill>
                            <a:schemeClr val="tx1"/>
                          </a:solidFill>
                        </a:rPr>
                        <a:t>Social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solidFill>
                            <a:schemeClr val="tx1"/>
                          </a:solidFill>
                        </a:rPr>
                        <a:t>Look more into care homes, care providers, including managers , family , should be accountable for any action that involves abuse and neglect .</a:t>
                      </a:r>
                    </a:p>
                    <a:p>
                      <a:r>
                        <a:rPr lang="en-GB" sz="1000">
                          <a:solidFill>
                            <a:schemeClr val="tx1"/>
                          </a:solidFill>
                        </a:rPr>
                        <a:t>Dignity and respect must be taken into consideration. Policies guidelines should be consistent.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1403842"/>
                  </a:ext>
                </a:extLst>
              </a:tr>
              <a:tr h="569857">
                <a:tc>
                  <a:txBody>
                    <a:bodyPr/>
                    <a:lstStyle/>
                    <a:p>
                      <a:r>
                        <a:rPr lang="en-GB" sz="1000"/>
                        <a:t>8. </a:t>
                      </a:r>
                    </a:p>
                    <a:p>
                      <a:r>
                        <a:rPr lang="en-GB" sz="10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Fix PhD, G., VanDeusen Lukas EdD, C. and Bokhour, PhD, B., 2017. Patient- centred care is a way of doing things. </a:t>
                      </a:r>
                      <a:r>
                        <a:rPr lang="en-GB" sz="10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Patient-centred care is a way of doing things: How healthcare employees conceptualized patient-centred</a:t>
                      </a:r>
                      <a:r>
                        <a:rPr lang="en-GB" sz="10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[online] Available at: &lt;https://doi.org/10.111/hex12615&gt; [Accessed 6 August 2021].</a:t>
                      </a:r>
                      <a:endParaRPr lang="en-GB" sz="1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How important are these patients are to health employees, what are the health care systems doing to support the elderly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Objectives: Managers to be more interactive with patients.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Qualitative Interviews.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Planning and organizing implement more changes they way care providers interact with patients.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0058461"/>
                  </a:ext>
                </a:extLst>
              </a:tr>
              <a:tr h="569857">
                <a:tc>
                  <a:txBody>
                    <a:bodyPr/>
                    <a:lstStyle/>
                    <a:p>
                      <a:r>
                        <a:rPr lang="en-GB" sz="1000"/>
                        <a:t>9</a:t>
                      </a:r>
                      <a:r>
                        <a:rPr lang="en-GB"/>
                        <a:t>.</a:t>
                      </a:r>
                      <a:r>
                        <a:rPr lang="en-GB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 </a:t>
                      </a:r>
                    </a:p>
                    <a:p>
                      <a:r>
                        <a:rPr lang="en-GB" sz="10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World Health Organization</a:t>
                      </a:r>
                      <a:r>
                        <a:rPr lang="en-GB" sz="10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, 2021. WHO. [online] Available at: &lt;http://https: www.ncbi.nlm.nih.gov/pubmed/29878101&gt; [Accessed 6 August 2021].</a:t>
                      </a:r>
                      <a:endParaRPr lang="en-GB" sz="1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How involved is the community to implement changes and the risk to elderly being abused.</a:t>
                      </a:r>
                    </a:p>
                    <a:p>
                      <a:r>
                        <a:rPr lang="en-GB" sz="1000"/>
                        <a:t> </a:t>
                      </a:r>
                    </a:p>
                    <a:p>
                      <a:r>
                        <a:rPr lang="en-GB" sz="1000"/>
                        <a:t>Objective: To stop the increases of elderly abused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Systematic review-meta analyses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To build more trust within the community to stop the increase of elderly abuse, to solve the problem to prevent the risk of abuse and neglect and abandonment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3572571"/>
                  </a:ext>
                </a:extLst>
              </a:tr>
              <a:tr h="569857">
                <a:tc>
                  <a:txBody>
                    <a:bodyPr/>
                    <a:lstStyle/>
                    <a:p>
                      <a:r>
                        <a:rPr lang="en-GB" sz="1000"/>
                        <a:t>10.</a:t>
                      </a:r>
                      <a:r>
                        <a:rPr lang="en-GB" sz="10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 https://www.nhs.uk/conditions/social-care-and-support. 2021. </a:t>
                      </a:r>
                      <a:r>
                        <a:rPr lang="en-GB" sz="1000" b="0" i="1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Abuse and neglect of vulnerable adults (safeguarding)</a:t>
                      </a:r>
                      <a:r>
                        <a:rPr lang="en-GB" sz="1000" b="0" i="0">
                          <a:solidFill>
                            <a:srgbClr val="000000"/>
                          </a:solidFill>
                          <a:effectLst/>
                          <a:latin typeface="Open Sans" panose="020B0606030504020204" pitchFamily="34" charset="0"/>
                        </a:rPr>
                        <a:t>. [online] Available at: &lt;http://www.nhs.uk&gt; [Accessed 6 August 2021].</a:t>
                      </a:r>
                      <a:endParaRPr lang="en-GB" sz="1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How can the elderly who is more at risk feel safe within their environment.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Objective: To identified patients that are at risk of abuse.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Guide lines into safeguarding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Vulnerable patients or elderly to be highlighted, regular meetings to be held, more communications.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2573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4191"/>
            <a:ext cx="10515600" cy="4351338"/>
          </a:xfrm>
        </p:spPr>
        <p:txBody>
          <a:bodyPr>
            <a:normAutofit fontScale="32500" lnSpcReduction="20000"/>
          </a:bodyPr>
          <a:lstStyle/>
          <a:p>
            <a:r>
              <a:rPr lang="en-US" sz="3200" dirty="0"/>
              <a:t>Abuse, Mistreatment, neglect is still happening, lack of compassion, consistency needs to be acknowledged, identified the risk factors. </a:t>
            </a:r>
          </a:p>
          <a:p>
            <a:r>
              <a:rPr lang="en-US" sz="3200" dirty="0"/>
              <a:t>Emotional Abuse</a:t>
            </a:r>
          </a:p>
          <a:p>
            <a:r>
              <a:rPr lang="en-US" sz="3200" dirty="0"/>
              <a:t>Not enough reports on abuse</a:t>
            </a:r>
          </a:p>
          <a:p>
            <a:r>
              <a:rPr lang="en-US" sz="3200" dirty="0"/>
              <a:t>More solutions needs to put in place</a:t>
            </a:r>
          </a:p>
          <a:p>
            <a:r>
              <a:rPr lang="en-US" sz="3200" dirty="0"/>
              <a:t>Care providers needs to be constantly updated with policies and procedures, safeguarding. and empathy. </a:t>
            </a:r>
          </a:p>
          <a:p>
            <a:r>
              <a:rPr lang="en-US" sz="3200" dirty="0"/>
              <a:t>Communications. </a:t>
            </a:r>
          </a:p>
          <a:p>
            <a:r>
              <a:rPr lang="en-US" sz="3200" dirty="0"/>
              <a:t> More trainings, and every two weeks reviews / quarterly reviews for the care  providers including managers.</a:t>
            </a:r>
          </a:p>
          <a:p>
            <a:r>
              <a:rPr lang="en-US" sz="3200" dirty="0"/>
              <a:t> Consistency of regular meetings.</a:t>
            </a:r>
          </a:p>
          <a:p>
            <a:r>
              <a:rPr lang="en-US" sz="3200" dirty="0"/>
              <a:t> Patients should have meetings every two weeks to find out how they are doing including looking into their history.  </a:t>
            </a:r>
          </a:p>
          <a:p>
            <a:r>
              <a:rPr lang="en-US" sz="3200" dirty="0"/>
              <a:t>One to Ones with care providers regularly to find out if they are any issues surrounding them, are their any support they need. </a:t>
            </a:r>
          </a:p>
          <a:p>
            <a:r>
              <a:rPr lang="en-US" sz="3200" dirty="0"/>
              <a:t>Regular home visits.</a:t>
            </a:r>
          </a:p>
          <a:p>
            <a:endParaRPr lang="en-US" sz="3200" u="sng" dirty="0"/>
          </a:p>
          <a:p>
            <a:r>
              <a:rPr lang="en-US" sz="3200" u="sng" dirty="0"/>
              <a:t>Key Themes Identify</a:t>
            </a:r>
            <a:r>
              <a:rPr lang="en-US" sz="3200" dirty="0"/>
              <a:t>:</a:t>
            </a:r>
          </a:p>
          <a:p>
            <a:r>
              <a:rPr lang="en-US" sz="3200" dirty="0"/>
              <a:t>Compassionate,</a:t>
            </a:r>
          </a:p>
          <a:p>
            <a:r>
              <a:rPr lang="en-US" sz="3200" dirty="0"/>
              <a:t>Accountability.</a:t>
            </a:r>
          </a:p>
          <a:p>
            <a:r>
              <a:rPr lang="en-US" sz="3200" dirty="0"/>
              <a:t> Respect,</a:t>
            </a:r>
          </a:p>
          <a:p>
            <a:r>
              <a:rPr lang="en-US" sz="3200" dirty="0"/>
              <a:t> Support.</a:t>
            </a:r>
          </a:p>
          <a:p>
            <a:r>
              <a:rPr lang="en-US" sz="3200" dirty="0"/>
              <a:t>Sympathetic.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1767</Words>
  <Application>Microsoft Office PowerPoint</Application>
  <PresentationFormat>Widescreen</PresentationFormat>
  <Paragraphs>130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Open Sans</vt:lpstr>
      <vt:lpstr>Times New Roman</vt:lpstr>
      <vt:lpstr>Office Theme</vt:lpstr>
      <vt:lpstr>Introduction to Research Viva BMHP5005</vt:lpstr>
      <vt:lpstr>Literature Review Focus</vt:lpstr>
      <vt:lpstr>Methods</vt:lpstr>
      <vt:lpstr>Literature Review</vt:lpstr>
      <vt:lpstr>Findings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CHARMAINE ROACH</cp:lastModifiedBy>
  <cp:revision>2</cp:revision>
  <dcterms:created xsi:type="dcterms:W3CDTF">2020-04-30T09:56:57Z</dcterms:created>
  <dcterms:modified xsi:type="dcterms:W3CDTF">2021-08-11T16:18:00Z</dcterms:modified>
</cp:coreProperties>
</file>