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19"/>
  </p:notesMasterIdLst>
  <p:sldIdLst>
    <p:sldId id="308" r:id="rId6"/>
    <p:sldId id="333" r:id="rId7"/>
    <p:sldId id="325" r:id="rId8"/>
    <p:sldId id="326" r:id="rId9"/>
    <p:sldId id="329" r:id="rId10"/>
    <p:sldId id="328" r:id="rId11"/>
    <p:sldId id="327" r:id="rId12"/>
    <p:sldId id="331" r:id="rId13"/>
    <p:sldId id="332" r:id="rId14"/>
    <p:sldId id="330" r:id="rId15"/>
    <p:sldId id="323" r:id="rId16"/>
    <p:sldId id="324" r:id="rId17"/>
    <p:sldId id="31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1704" y="108"/>
      </p:cViewPr>
      <p:guideLst>
        <p:guide orient="horz" pos="2160"/>
        <p:guide pos="2880"/>
      </p:guideLst>
    </p:cSldViewPr>
  </p:slideViewPr>
  <p:notesTextViewPr>
    <p:cViewPr>
      <p:scale>
        <a:sx n="1" d="1"/>
        <a:sy n="1" d="1"/>
      </p:scale>
      <p:origin x="0" y="0"/>
    </p:cViewPr>
  </p:notesTextViewPr>
  <p:sorterViewPr>
    <p:cViewPr>
      <p:scale>
        <a:sx n="90" d="100"/>
        <a:sy n="9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5b8e1cf2-e26f-4517-87f7-d832d29dc3c7" providerId="ADAL" clId="{7CC1A9E6-25F1-4D9B-B371-35E2C50134E8}"/>
    <pc:docChg chg="undo custSel addSld delSld modSld sldOrd">
      <pc:chgData name="Thomas Jansen" userId="5b8e1cf2-e26f-4517-87f7-d832d29dc3c7" providerId="ADAL" clId="{7CC1A9E6-25F1-4D9B-B371-35E2C50134E8}" dt="2020-12-07T13:40:55.382" v="792" actId="20577"/>
      <pc:docMkLst>
        <pc:docMk/>
      </pc:docMkLst>
      <pc:sldChg chg="del">
        <pc:chgData name="Thomas Jansen" userId="5b8e1cf2-e26f-4517-87f7-d832d29dc3c7" providerId="ADAL" clId="{7CC1A9E6-25F1-4D9B-B371-35E2C50134E8}" dt="2020-12-07T12:54:58.501" v="14" actId="2696"/>
        <pc:sldMkLst>
          <pc:docMk/>
          <pc:sldMk cId="1292545230" sldId="276"/>
        </pc:sldMkLst>
      </pc:sldChg>
      <pc:sldChg chg="del">
        <pc:chgData name="Thomas Jansen" userId="5b8e1cf2-e26f-4517-87f7-d832d29dc3c7" providerId="ADAL" clId="{7CC1A9E6-25F1-4D9B-B371-35E2C50134E8}" dt="2020-12-07T12:54:58.517" v="17" actId="2696"/>
        <pc:sldMkLst>
          <pc:docMk/>
          <pc:sldMk cId="2887496880" sldId="277"/>
        </pc:sldMkLst>
      </pc:sldChg>
      <pc:sldChg chg="del">
        <pc:chgData name="Thomas Jansen" userId="5b8e1cf2-e26f-4517-87f7-d832d29dc3c7" providerId="ADAL" clId="{7CC1A9E6-25F1-4D9B-B371-35E2C50134E8}" dt="2020-12-07T12:54:58.547" v="20" actId="2696"/>
        <pc:sldMkLst>
          <pc:docMk/>
          <pc:sldMk cId="1430478647" sldId="278"/>
        </pc:sldMkLst>
      </pc:sldChg>
      <pc:sldChg chg="del">
        <pc:chgData name="Thomas Jansen" userId="5b8e1cf2-e26f-4517-87f7-d832d29dc3c7" providerId="ADAL" clId="{7CC1A9E6-25F1-4D9B-B371-35E2C50134E8}" dt="2020-12-07T12:54:58.576" v="25" actId="2696"/>
        <pc:sldMkLst>
          <pc:docMk/>
          <pc:sldMk cId="0" sldId="279"/>
        </pc:sldMkLst>
      </pc:sldChg>
      <pc:sldChg chg="del">
        <pc:chgData name="Thomas Jansen" userId="5b8e1cf2-e26f-4517-87f7-d832d29dc3c7" providerId="ADAL" clId="{7CC1A9E6-25F1-4D9B-B371-35E2C50134E8}" dt="2020-12-07T12:54:58.559" v="22" actId="2696"/>
        <pc:sldMkLst>
          <pc:docMk/>
          <pc:sldMk cId="2128761278" sldId="280"/>
        </pc:sldMkLst>
      </pc:sldChg>
      <pc:sldChg chg="del">
        <pc:chgData name="Thomas Jansen" userId="5b8e1cf2-e26f-4517-87f7-d832d29dc3c7" providerId="ADAL" clId="{7CC1A9E6-25F1-4D9B-B371-35E2C50134E8}" dt="2020-12-07T12:54:58.564" v="23" actId="2696"/>
        <pc:sldMkLst>
          <pc:docMk/>
          <pc:sldMk cId="1943869472" sldId="281"/>
        </pc:sldMkLst>
      </pc:sldChg>
      <pc:sldChg chg="del">
        <pc:chgData name="Thomas Jansen" userId="5b8e1cf2-e26f-4517-87f7-d832d29dc3c7" providerId="ADAL" clId="{7CC1A9E6-25F1-4D9B-B371-35E2C50134E8}" dt="2020-12-07T12:54:58.569" v="24" actId="2696"/>
        <pc:sldMkLst>
          <pc:docMk/>
          <pc:sldMk cId="3852395798" sldId="282"/>
        </pc:sldMkLst>
      </pc:sldChg>
      <pc:sldChg chg="del">
        <pc:chgData name="Thomas Jansen" userId="5b8e1cf2-e26f-4517-87f7-d832d29dc3c7" providerId="ADAL" clId="{7CC1A9E6-25F1-4D9B-B371-35E2C50134E8}" dt="2020-12-07T12:54:58.495" v="13" actId="2696"/>
        <pc:sldMkLst>
          <pc:docMk/>
          <pc:sldMk cId="0" sldId="296"/>
        </pc:sldMkLst>
      </pc:sldChg>
      <pc:sldChg chg="del">
        <pc:chgData name="Thomas Jansen" userId="5b8e1cf2-e26f-4517-87f7-d832d29dc3c7" providerId="ADAL" clId="{7CC1A9E6-25F1-4D9B-B371-35E2C50134E8}" dt="2020-12-07T12:54:58.551" v="21" actId="2696"/>
        <pc:sldMkLst>
          <pc:docMk/>
          <pc:sldMk cId="0" sldId="297"/>
        </pc:sldMkLst>
      </pc:sldChg>
      <pc:sldChg chg="del">
        <pc:chgData name="Thomas Jansen" userId="5b8e1cf2-e26f-4517-87f7-d832d29dc3c7" providerId="ADAL" clId="{7CC1A9E6-25F1-4D9B-B371-35E2C50134E8}" dt="2020-12-07T12:54:58.431" v="6" actId="2696"/>
        <pc:sldMkLst>
          <pc:docMk/>
          <pc:sldMk cId="0" sldId="306"/>
        </pc:sldMkLst>
      </pc:sldChg>
      <pc:sldChg chg="del">
        <pc:chgData name="Thomas Jansen" userId="5b8e1cf2-e26f-4517-87f7-d832d29dc3c7" providerId="ADAL" clId="{7CC1A9E6-25F1-4D9B-B371-35E2C50134E8}" dt="2020-12-07T12:54:58.440" v="7" actId="2696"/>
        <pc:sldMkLst>
          <pc:docMk/>
          <pc:sldMk cId="0" sldId="307"/>
        </pc:sldMkLst>
      </pc:sldChg>
      <pc:sldChg chg="modSp">
        <pc:chgData name="Thomas Jansen" userId="5b8e1cf2-e26f-4517-87f7-d832d29dc3c7" providerId="ADAL" clId="{7CC1A9E6-25F1-4D9B-B371-35E2C50134E8}" dt="2020-12-07T12:54:38.922" v="1"/>
        <pc:sldMkLst>
          <pc:docMk/>
          <pc:sldMk cId="2943835776" sldId="308"/>
        </pc:sldMkLst>
        <pc:spChg chg="mod">
          <ac:chgData name="Thomas Jansen" userId="5b8e1cf2-e26f-4517-87f7-d832d29dc3c7" providerId="ADAL" clId="{7CC1A9E6-25F1-4D9B-B371-35E2C50134E8}" dt="2020-12-07T12:54:38.922" v="1"/>
          <ac:spMkLst>
            <pc:docMk/>
            <pc:sldMk cId="2943835776" sldId="308"/>
            <ac:spMk id="2" creationId="{00000000-0000-0000-0000-000000000000}"/>
          </ac:spMkLst>
        </pc:spChg>
      </pc:sldChg>
      <pc:sldChg chg="del">
        <pc:chgData name="Thomas Jansen" userId="5b8e1cf2-e26f-4517-87f7-d832d29dc3c7" providerId="ADAL" clId="{7CC1A9E6-25F1-4D9B-B371-35E2C50134E8}" dt="2020-12-07T12:54:58.421" v="5" actId="2696"/>
        <pc:sldMkLst>
          <pc:docMk/>
          <pc:sldMk cId="2211694980" sldId="310"/>
        </pc:sldMkLst>
      </pc:sldChg>
      <pc:sldChg chg="delSp">
        <pc:chgData name="Thomas Jansen" userId="5b8e1cf2-e26f-4517-87f7-d832d29dc3c7" providerId="ADAL" clId="{7CC1A9E6-25F1-4D9B-B371-35E2C50134E8}" dt="2020-12-07T12:54:44.840" v="2" actId="478"/>
        <pc:sldMkLst>
          <pc:docMk/>
          <pc:sldMk cId="3221372876" sldId="311"/>
        </pc:sldMkLst>
        <pc:picChg chg="del">
          <ac:chgData name="Thomas Jansen" userId="5b8e1cf2-e26f-4517-87f7-d832d29dc3c7" providerId="ADAL" clId="{7CC1A9E6-25F1-4D9B-B371-35E2C50134E8}" dt="2020-12-07T12:54:44.840" v="2" actId="478"/>
          <ac:picMkLst>
            <pc:docMk/>
            <pc:sldMk cId="3221372876" sldId="311"/>
            <ac:picMk id="2" creationId="{6B7E5F37-C7FB-464F-8C6E-454319F0A320}"/>
          </ac:picMkLst>
        </pc:picChg>
      </pc:sldChg>
      <pc:sldChg chg="del">
        <pc:chgData name="Thomas Jansen" userId="5b8e1cf2-e26f-4517-87f7-d832d29dc3c7" providerId="ADAL" clId="{7CC1A9E6-25F1-4D9B-B371-35E2C50134E8}" dt="2020-12-07T12:54:58.384" v="3" actId="2696"/>
        <pc:sldMkLst>
          <pc:docMk/>
          <pc:sldMk cId="2872373436" sldId="312"/>
        </pc:sldMkLst>
      </pc:sldChg>
      <pc:sldChg chg="del">
        <pc:chgData name="Thomas Jansen" userId="5b8e1cf2-e26f-4517-87f7-d832d29dc3c7" providerId="ADAL" clId="{7CC1A9E6-25F1-4D9B-B371-35E2C50134E8}" dt="2020-12-07T12:54:58.470" v="10" actId="2696"/>
        <pc:sldMkLst>
          <pc:docMk/>
          <pc:sldMk cId="211393329" sldId="313"/>
        </pc:sldMkLst>
      </pc:sldChg>
      <pc:sldChg chg="del">
        <pc:chgData name="Thomas Jansen" userId="5b8e1cf2-e26f-4517-87f7-d832d29dc3c7" providerId="ADAL" clId="{7CC1A9E6-25F1-4D9B-B371-35E2C50134E8}" dt="2020-12-07T12:54:58.408" v="4" actId="2696"/>
        <pc:sldMkLst>
          <pc:docMk/>
          <pc:sldMk cId="217658482" sldId="314"/>
        </pc:sldMkLst>
      </pc:sldChg>
      <pc:sldChg chg="del">
        <pc:chgData name="Thomas Jansen" userId="5b8e1cf2-e26f-4517-87f7-d832d29dc3c7" providerId="ADAL" clId="{7CC1A9E6-25F1-4D9B-B371-35E2C50134E8}" dt="2020-12-07T12:54:58.482" v="11" actId="2696"/>
        <pc:sldMkLst>
          <pc:docMk/>
          <pc:sldMk cId="3170200315" sldId="315"/>
        </pc:sldMkLst>
      </pc:sldChg>
      <pc:sldChg chg="del">
        <pc:chgData name="Thomas Jansen" userId="5b8e1cf2-e26f-4517-87f7-d832d29dc3c7" providerId="ADAL" clId="{7CC1A9E6-25F1-4D9B-B371-35E2C50134E8}" dt="2020-12-07T12:54:58.491" v="12" actId="2696"/>
        <pc:sldMkLst>
          <pc:docMk/>
          <pc:sldMk cId="1306377533" sldId="316"/>
        </pc:sldMkLst>
      </pc:sldChg>
      <pc:sldChg chg="del">
        <pc:chgData name="Thomas Jansen" userId="5b8e1cf2-e26f-4517-87f7-d832d29dc3c7" providerId="ADAL" clId="{7CC1A9E6-25F1-4D9B-B371-35E2C50134E8}" dt="2020-12-07T12:54:58.532" v="18" actId="2696"/>
        <pc:sldMkLst>
          <pc:docMk/>
          <pc:sldMk cId="1346458635" sldId="317"/>
        </pc:sldMkLst>
      </pc:sldChg>
      <pc:sldChg chg="del">
        <pc:chgData name="Thomas Jansen" userId="5b8e1cf2-e26f-4517-87f7-d832d29dc3c7" providerId="ADAL" clId="{7CC1A9E6-25F1-4D9B-B371-35E2C50134E8}" dt="2020-12-07T12:54:58.509" v="15" actId="2696"/>
        <pc:sldMkLst>
          <pc:docMk/>
          <pc:sldMk cId="3760225968" sldId="318"/>
        </pc:sldMkLst>
      </pc:sldChg>
      <pc:sldChg chg="del">
        <pc:chgData name="Thomas Jansen" userId="5b8e1cf2-e26f-4517-87f7-d832d29dc3c7" providerId="ADAL" clId="{7CC1A9E6-25F1-4D9B-B371-35E2C50134E8}" dt="2020-12-07T12:54:58.513" v="16" actId="2696"/>
        <pc:sldMkLst>
          <pc:docMk/>
          <pc:sldMk cId="3192052883" sldId="319"/>
        </pc:sldMkLst>
      </pc:sldChg>
      <pc:sldChg chg="del">
        <pc:chgData name="Thomas Jansen" userId="5b8e1cf2-e26f-4517-87f7-d832d29dc3c7" providerId="ADAL" clId="{7CC1A9E6-25F1-4D9B-B371-35E2C50134E8}" dt="2020-12-07T12:54:58.537" v="19" actId="2696"/>
        <pc:sldMkLst>
          <pc:docMk/>
          <pc:sldMk cId="2237680317" sldId="320"/>
        </pc:sldMkLst>
      </pc:sldChg>
      <pc:sldChg chg="del">
        <pc:chgData name="Thomas Jansen" userId="5b8e1cf2-e26f-4517-87f7-d832d29dc3c7" providerId="ADAL" clId="{7CC1A9E6-25F1-4D9B-B371-35E2C50134E8}" dt="2020-12-07T12:54:58.583" v="26" actId="2696"/>
        <pc:sldMkLst>
          <pc:docMk/>
          <pc:sldMk cId="2177114149" sldId="321"/>
        </pc:sldMkLst>
      </pc:sldChg>
      <pc:sldChg chg="modSp del">
        <pc:chgData name="Thomas Jansen" userId="5b8e1cf2-e26f-4517-87f7-d832d29dc3c7" providerId="ADAL" clId="{7CC1A9E6-25F1-4D9B-B371-35E2C50134E8}" dt="2020-12-07T13:40:08.334" v="752" actId="2696"/>
        <pc:sldMkLst>
          <pc:docMk/>
          <pc:sldMk cId="3710912704" sldId="322"/>
        </pc:sldMkLst>
        <pc:spChg chg="mod">
          <ac:chgData name="Thomas Jansen" userId="5b8e1cf2-e26f-4517-87f7-d832d29dc3c7" providerId="ADAL" clId="{7CC1A9E6-25F1-4D9B-B371-35E2C50134E8}" dt="2020-12-07T12:55:02.777" v="28" actId="6549"/>
          <ac:spMkLst>
            <pc:docMk/>
            <pc:sldMk cId="3710912704" sldId="322"/>
            <ac:spMk id="3" creationId="{DB202BC7-252A-40F4-B665-039528312BB2}"/>
          </ac:spMkLst>
        </pc:spChg>
      </pc:sldChg>
      <pc:sldChg chg="del">
        <pc:chgData name="Thomas Jansen" userId="5b8e1cf2-e26f-4517-87f7-d832d29dc3c7" providerId="ADAL" clId="{7CC1A9E6-25F1-4D9B-B371-35E2C50134E8}" dt="2020-12-07T12:54:58.446" v="8" actId="2696"/>
        <pc:sldMkLst>
          <pc:docMk/>
          <pc:sldMk cId="0" sldId="323"/>
        </pc:sldMkLst>
      </pc:sldChg>
      <pc:sldChg chg="modSp add">
        <pc:chgData name="Thomas Jansen" userId="5b8e1cf2-e26f-4517-87f7-d832d29dc3c7" providerId="ADAL" clId="{7CC1A9E6-25F1-4D9B-B371-35E2C50134E8}" dt="2020-12-07T12:59:12.908" v="103" actId="20577"/>
        <pc:sldMkLst>
          <pc:docMk/>
          <pc:sldMk cId="2026389965" sldId="323"/>
        </pc:sldMkLst>
        <pc:spChg chg="mod">
          <ac:chgData name="Thomas Jansen" userId="5b8e1cf2-e26f-4517-87f7-d832d29dc3c7" providerId="ADAL" clId="{7CC1A9E6-25F1-4D9B-B371-35E2C50134E8}" dt="2020-12-07T12:59:12.908" v="103" actId="20577"/>
          <ac:spMkLst>
            <pc:docMk/>
            <pc:sldMk cId="2026389965" sldId="323"/>
            <ac:spMk id="2" creationId="{DE3FEACE-5495-41F5-8BF2-270CC95D9723}"/>
          </ac:spMkLst>
        </pc:spChg>
        <pc:spChg chg="mod">
          <ac:chgData name="Thomas Jansen" userId="5b8e1cf2-e26f-4517-87f7-d832d29dc3c7" providerId="ADAL" clId="{7CC1A9E6-25F1-4D9B-B371-35E2C50134E8}" dt="2020-12-07T12:58:47.720" v="67" actId="20577"/>
          <ac:spMkLst>
            <pc:docMk/>
            <pc:sldMk cId="2026389965" sldId="323"/>
            <ac:spMk id="3" creationId="{726A611A-205E-470D-A785-7D6553482DAC}"/>
          </ac:spMkLst>
        </pc:spChg>
      </pc:sldChg>
      <pc:sldChg chg="del">
        <pc:chgData name="Thomas Jansen" userId="5b8e1cf2-e26f-4517-87f7-d832d29dc3c7" providerId="ADAL" clId="{7CC1A9E6-25F1-4D9B-B371-35E2C50134E8}" dt="2020-12-07T12:54:58.593" v="27" actId="2696"/>
        <pc:sldMkLst>
          <pc:docMk/>
          <pc:sldMk cId="2516481924" sldId="324"/>
        </pc:sldMkLst>
      </pc:sldChg>
      <pc:sldChg chg="modSp add">
        <pc:chgData name="Thomas Jansen" userId="5b8e1cf2-e26f-4517-87f7-d832d29dc3c7" providerId="ADAL" clId="{7CC1A9E6-25F1-4D9B-B371-35E2C50134E8}" dt="2020-12-07T13:40:55.382" v="792" actId="20577"/>
        <pc:sldMkLst>
          <pc:docMk/>
          <pc:sldMk cId="3034280312" sldId="324"/>
        </pc:sldMkLst>
        <pc:spChg chg="mod">
          <ac:chgData name="Thomas Jansen" userId="5b8e1cf2-e26f-4517-87f7-d832d29dc3c7" providerId="ADAL" clId="{7CC1A9E6-25F1-4D9B-B371-35E2C50134E8}" dt="2020-12-07T13:40:55.382" v="792" actId="20577"/>
          <ac:spMkLst>
            <pc:docMk/>
            <pc:sldMk cId="3034280312" sldId="324"/>
            <ac:spMk id="2" creationId="{81218484-F30A-4F74-90C8-75AD0C1AE12B}"/>
          </ac:spMkLst>
        </pc:spChg>
        <pc:spChg chg="mod">
          <ac:chgData name="Thomas Jansen" userId="5b8e1cf2-e26f-4517-87f7-d832d29dc3c7" providerId="ADAL" clId="{7CC1A9E6-25F1-4D9B-B371-35E2C50134E8}" dt="2020-12-07T12:58:00.455" v="45" actId="20577"/>
          <ac:spMkLst>
            <pc:docMk/>
            <pc:sldMk cId="3034280312" sldId="324"/>
            <ac:spMk id="3" creationId="{3110F5E5-FA77-4C18-987B-8431FF4170B6}"/>
          </ac:spMkLst>
        </pc:spChg>
      </pc:sldChg>
      <pc:sldChg chg="modSp add">
        <pc:chgData name="Thomas Jansen" userId="5b8e1cf2-e26f-4517-87f7-d832d29dc3c7" providerId="ADAL" clId="{7CC1A9E6-25F1-4D9B-B371-35E2C50134E8}" dt="2020-12-07T13:30:27.017" v="583" actId="20577"/>
        <pc:sldMkLst>
          <pc:docMk/>
          <pc:sldMk cId="338839858" sldId="325"/>
        </pc:sldMkLst>
        <pc:spChg chg="mod">
          <ac:chgData name="Thomas Jansen" userId="5b8e1cf2-e26f-4517-87f7-d832d29dc3c7" providerId="ADAL" clId="{7CC1A9E6-25F1-4D9B-B371-35E2C50134E8}" dt="2020-12-07T13:30:27.017" v="583" actId="20577"/>
          <ac:spMkLst>
            <pc:docMk/>
            <pc:sldMk cId="338839858" sldId="325"/>
            <ac:spMk id="2" creationId="{10089922-FC17-4A0A-A4B7-509F037B9AAE}"/>
          </ac:spMkLst>
        </pc:spChg>
        <pc:spChg chg="mod">
          <ac:chgData name="Thomas Jansen" userId="5b8e1cf2-e26f-4517-87f7-d832d29dc3c7" providerId="ADAL" clId="{7CC1A9E6-25F1-4D9B-B371-35E2C50134E8}" dt="2020-12-07T13:30:23.437" v="581"/>
          <ac:spMkLst>
            <pc:docMk/>
            <pc:sldMk cId="338839858" sldId="325"/>
            <ac:spMk id="3" creationId="{1F6F0F52-1112-435F-B978-3CB988BDED45}"/>
          </ac:spMkLst>
        </pc:spChg>
      </pc:sldChg>
      <pc:sldChg chg="del">
        <pc:chgData name="Thomas Jansen" userId="5b8e1cf2-e26f-4517-87f7-d832d29dc3c7" providerId="ADAL" clId="{7CC1A9E6-25F1-4D9B-B371-35E2C50134E8}" dt="2020-12-07T12:54:58.459" v="9" actId="2696"/>
        <pc:sldMkLst>
          <pc:docMk/>
          <pc:sldMk cId="1353646424" sldId="325"/>
        </pc:sldMkLst>
      </pc:sldChg>
      <pc:sldChg chg="addSp delSp modSp add ord">
        <pc:chgData name="Thomas Jansen" userId="5b8e1cf2-e26f-4517-87f7-d832d29dc3c7" providerId="ADAL" clId="{7CC1A9E6-25F1-4D9B-B371-35E2C50134E8}" dt="2020-12-07T13:31:16.089" v="603"/>
        <pc:sldMkLst>
          <pc:docMk/>
          <pc:sldMk cId="178639803" sldId="326"/>
        </pc:sldMkLst>
        <pc:spChg chg="del">
          <ac:chgData name="Thomas Jansen" userId="5b8e1cf2-e26f-4517-87f7-d832d29dc3c7" providerId="ADAL" clId="{7CC1A9E6-25F1-4D9B-B371-35E2C50134E8}" dt="2020-12-07T13:02:17.769" v="123"/>
          <ac:spMkLst>
            <pc:docMk/>
            <pc:sldMk cId="178639803" sldId="326"/>
            <ac:spMk id="3" creationId="{56203E88-D99F-467D-B945-CE395FFFB478}"/>
          </ac:spMkLst>
        </pc:spChg>
        <pc:picChg chg="add mod">
          <ac:chgData name="Thomas Jansen" userId="5b8e1cf2-e26f-4517-87f7-d832d29dc3c7" providerId="ADAL" clId="{7CC1A9E6-25F1-4D9B-B371-35E2C50134E8}" dt="2020-12-07T13:02:36.246" v="167" actId="1035"/>
          <ac:picMkLst>
            <pc:docMk/>
            <pc:sldMk cId="178639803" sldId="326"/>
            <ac:picMk id="4" creationId="{08C5BD82-8380-4010-8D22-A23DE431A2C3}"/>
          </ac:picMkLst>
        </pc:picChg>
      </pc:sldChg>
      <pc:sldChg chg="addSp delSp modSp add">
        <pc:chgData name="Thomas Jansen" userId="5b8e1cf2-e26f-4517-87f7-d832d29dc3c7" providerId="ADAL" clId="{7CC1A9E6-25F1-4D9B-B371-35E2C50134E8}" dt="2020-12-07T13:12:09.608" v="355"/>
        <pc:sldMkLst>
          <pc:docMk/>
          <pc:sldMk cId="3259124701" sldId="327"/>
        </pc:sldMkLst>
        <pc:spChg chg="del">
          <ac:chgData name="Thomas Jansen" userId="5b8e1cf2-e26f-4517-87f7-d832d29dc3c7" providerId="ADAL" clId="{7CC1A9E6-25F1-4D9B-B371-35E2C50134E8}" dt="2020-12-07T13:12:09.608" v="355"/>
          <ac:spMkLst>
            <pc:docMk/>
            <pc:sldMk cId="3259124701" sldId="327"/>
            <ac:spMk id="3" creationId="{B7C76325-2AE6-4BD2-BA83-67BDE19AF68E}"/>
          </ac:spMkLst>
        </pc:spChg>
        <pc:picChg chg="add mod">
          <ac:chgData name="Thomas Jansen" userId="5b8e1cf2-e26f-4517-87f7-d832d29dc3c7" providerId="ADAL" clId="{7CC1A9E6-25F1-4D9B-B371-35E2C50134E8}" dt="2020-12-07T13:12:09.608" v="355"/>
          <ac:picMkLst>
            <pc:docMk/>
            <pc:sldMk cId="3259124701" sldId="327"/>
            <ac:picMk id="4" creationId="{148F3993-BB61-4BC2-ACEB-E018303FC5C5}"/>
          </ac:picMkLst>
        </pc:picChg>
      </pc:sldChg>
      <pc:sldChg chg="modSp add ord">
        <pc:chgData name="Thomas Jansen" userId="5b8e1cf2-e26f-4517-87f7-d832d29dc3c7" providerId="ADAL" clId="{7CC1A9E6-25F1-4D9B-B371-35E2C50134E8}" dt="2020-12-07T13:31:20.344" v="604"/>
        <pc:sldMkLst>
          <pc:docMk/>
          <pc:sldMk cId="2762704491" sldId="328"/>
        </pc:sldMkLst>
        <pc:spChg chg="mod">
          <ac:chgData name="Thomas Jansen" userId="5b8e1cf2-e26f-4517-87f7-d832d29dc3c7" providerId="ADAL" clId="{7CC1A9E6-25F1-4D9B-B371-35E2C50134E8}" dt="2020-12-07T13:13:01.937" v="377" actId="20577"/>
          <ac:spMkLst>
            <pc:docMk/>
            <pc:sldMk cId="2762704491" sldId="328"/>
            <ac:spMk id="2" creationId="{48F2C3E2-84A1-4D08-B77E-71E405345B30}"/>
          </ac:spMkLst>
        </pc:spChg>
        <pc:spChg chg="mod">
          <ac:chgData name="Thomas Jansen" userId="5b8e1cf2-e26f-4517-87f7-d832d29dc3c7" providerId="ADAL" clId="{7CC1A9E6-25F1-4D9B-B371-35E2C50134E8}" dt="2020-12-07T13:26:21.183" v="490" actId="20577"/>
          <ac:spMkLst>
            <pc:docMk/>
            <pc:sldMk cId="2762704491" sldId="328"/>
            <ac:spMk id="3" creationId="{4A2768C6-7168-4718-BC29-0C0A111524F3}"/>
          </ac:spMkLst>
        </pc:spChg>
      </pc:sldChg>
      <pc:sldChg chg="addSp delSp modSp add ord">
        <pc:chgData name="Thomas Jansen" userId="5b8e1cf2-e26f-4517-87f7-d832d29dc3c7" providerId="ADAL" clId="{7CC1A9E6-25F1-4D9B-B371-35E2C50134E8}" dt="2020-12-07T13:31:30.337" v="605"/>
        <pc:sldMkLst>
          <pc:docMk/>
          <pc:sldMk cId="1809058174" sldId="329"/>
        </pc:sldMkLst>
        <pc:spChg chg="mod">
          <ac:chgData name="Thomas Jansen" userId="5b8e1cf2-e26f-4517-87f7-d832d29dc3c7" providerId="ADAL" clId="{7CC1A9E6-25F1-4D9B-B371-35E2C50134E8}" dt="2020-12-07T13:14:49.895" v="399" actId="20577"/>
          <ac:spMkLst>
            <pc:docMk/>
            <pc:sldMk cId="1809058174" sldId="329"/>
            <ac:spMk id="2" creationId="{20C0DB48-DF13-49B3-A4D9-7959AE00B196}"/>
          </ac:spMkLst>
        </pc:spChg>
        <pc:spChg chg="del">
          <ac:chgData name="Thomas Jansen" userId="5b8e1cf2-e26f-4517-87f7-d832d29dc3c7" providerId="ADAL" clId="{7CC1A9E6-25F1-4D9B-B371-35E2C50134E8}" dt="2020-12-07T13:14:37.950" v="379"/>
          <ac:spMkLst>
            <pc:docMk/>
            <pc:sldMk cId="1809058174" sldId="329"/>
            <ac:spMk id="3" creationId="{C034AD73-05C5-4B9D-A68D-64B75681CDF0}"/>
          </ac:spMkLst>
        </pc:spChg>
        <pc:picChg chg="add mod">
          <ac:chgData name="Thomas Jansen" userId="5b8e1cf2-e26f-4517-87f7-d832d29dc3c7" providerId="ADAL" clId="{7CC1A9E6-25F1-4D9B-B371-35E2C50134E8}" dt="2020-12-07T13:14:37.950" v="379"/>
          <ac:picMkLst>
            <pc:docMk/>
            <pc:sldMk cId="1809058174" sldId="329"/>
            <ac:picMk id="4" creationId="{B7EA4413-1C8D-43B8-A017-85224D57738B}"/>
          </ac:picMkLst>
        </pc:picChg>
      </pc:sldChg>
      <pc:sldChg chg="modSp add">
        <pc:chgData name="Thomas Jansen" userId="5b8e1cf2-e26f-4517-87f7-d832d29dc3c7" providerId="ADAL" clId="{7CC1A9E6-25F1-4D9B-B371-35E2C50134E8}" dt="2020-12-07T13:20:43.838" v="448" actId="114"/>
        <pc:sldMkLst>
          <pc:docMk/>
          <pc:sldMk cId="23149226" sldId="330"/>
        </pc:sldMkLst>
        <pc:spChg chg="mod">
          <ac:chgData name="Thomas Jansen" userId="5b8e1cf2-e26f-4517-87f7-d832d29dc3c7" providerId="ADAL" clId="{7CC1A9E6-25F1-4D9B-B371-35E2C50134E8}" dt="2020-12-07T13:19:42.361" v="437" actId="20577"/>
          <ac:spMkLst>
            <pc:docMk/>
            <pc:sldMk cId="23149226" sldId="330"/>
            <ac:spMk id="2" creationId="{B06E8A57-9362-4C88-858F-A0EAA7BE887A}"/>
          </ac:spMkLst>
        </pc:spChg>
        <pc:spChg chg="mod">
          <ac:chgData name="Thomas Jansen" userId="5b8e1cf2-e26f-4517-87f7-d832d29dc3c7" providerId="ADAL" clId="{7CC1A9E6-25F1-4D9B-B371-35E2C50134E8}" dt="2020-12-07T13:20:43.838" v="448" actId="114"/>
          <ac:spMkLst>
            <pc:docMk/>
            <pc:sldMk cId="23149226" sldId="330"/>
            <ac:spMk id="3" creationId="{E0103F27-9FE8-415B-B347-31FA6418DADA}"/>
          </ac:spMkLst>
        </pc:spChg>
      </pc:sldChg>
      <pc:sldChg chg="addSp delSp modSp add">
        <pc:chgData name="Thomas Jansen" userId="5b8e1cf2-e26f-4517-87f7-d832d29dc3c7" providerId="ADAL" clId="{7CC1A9E6-25F1-4D9B-B371-35E2C50134E8}" dt="2020-12-07T13:24:44.912" v="489" actId="14100"/>
        <pc:sldMkLst>
          <pc:docMk/>
          <pc:sldMk cId="1317674306" sldId="331"/>
        </pc:sldMkLst>
        <pc:spChg chg="del">
          <ac:chgData name="Thomas Jansen" userId="5b8e1cf2-e26f-4517-87f7-d832d29dc3c7" providerId="ADAL" clId="{7CC1A9E6-25F1-4D9B-B371-35E2C50134E8}" dt="2020-12-07T13:24:36.656" v="486"/>
          <ac:spMkLst>
            <pc:docMk/>
            <pc:sldMk cId="1317674306" sldId="331"/>
            <ac:spMk id="3" creationId="{7410AC22-F1C4-4F16-A57C-D4C88020B7F7}"/>
          </ac:spMkLst>
        </pc:spChg>
        <pc:picChg chg="add mod">
          <ac:chgData name="Thomas Jansen" userId="5b8e1cf2-e26f-4517-87f7-d832d29dc3c7" providerId="ADAL" clId="{7CC1A9E6-25F1-4D9B-B371-35E2C50134E8}" dt="2020-12-07T13:24:44.912" v="489" actId="14100"/>
          <ac:picMkLst>
            <pc:docMk/>
            <pc:sldMk cId="1317674306" sldId="331"/>
            <ac:picMk id="4" creationId="{F30C3EEC-EF5D-4924-976E-378209CF3DAF}"/>
          </ac:picMkLst>
        </pc:picChg>
      </pc:sldChg>
      <pc:sldChg chg="modSp add">
        <pc:chgData name="Thomas Jansen" userId="5b8e1cf2-e26f-4517-87f7-d832d29dc3c7" providerId="ADAL" clId="{7CC1A9E6-25F1-4D9B-B371-35E2C50134E8}" dt="2020-12-07T13:29:22.798" v="576" actId="20577"/>
        <pc:sldMkLst>
          <pc:docMk/>
          <pc:sldMk cId="2139983123" sldId="332"/>
        </pc:sldMkLst>
        <pc:spChg chg="mod">
          <ac:chgData name="Thomas Jansen" userId="5b8e1cf2-e26f-4517-87f7-d832d29dc3c7" providerId="ADAL" clId="{7CC1A9E6-25F1-4D9B-B371-35E2C50134E8}" dt="2020-12-07T13:29:22.798" v="576" actId="20577"/>
          <ac:spMkLst>
            <pc:docMk/>
            <pc:sldMk cId="2139983123" sldId="332"/>
            <ac:spMk id="2" creationId="{42FC444A-9F4C-44E4-BB89-4D8829F58B51}"/>
          </ac:spMkLst>
        </pc:spChg>
        <pc:spChg chg="mod">
          <ac:chgData name="Thomas Jansen" userId="5b8e1cf2-e26f-4517-87f7-d832d29dc3c7" providerId="ADAL" clId="{7CC1A9E6-25F1-4D9B-B371-35E2C50134E8}" dt="2020-12-07T13:29:11.626" v="571" actId="255"/>
          <ac:spMkLst>
            <pc:docMk/>
            <pc:sldMk cId="2139983123" sldId="332"/>
            <ac:spMk id="3" creationId="{D260B2FC-0CEB-45AF-9D2D-DD788C5FD787}"/>
          </ac:spMkLst>
        </pc:spChg>
      </pc:sldChg>
      <pc:sldChg chg="modSp add">
        <pc:chgData name="Thomas Jansen" userId="5b8e1cf2-e26f-4517-87f7-d832d29dc3c7" providerId="ADAL" clId="{7CC1A9E6-25F1-4D9B-B371-35E2C50134E8}" dt="2020-12-07T13:39:23.869" v="751" actId="255"/>
        <pc:sldMkLst>
          <pc:docMk/>
          <pc:sldMk cId="1967405329" sldId="333"/>
        </pc:sldMkLst>
        <pc:spChg chg="mod">
          <ac:chgData name="Thomas Jansen" userId="5b8e1cf2-e26f-4517-87f7-d832d29dc3c7" providerId="ADAL" clId="{7CC1A9E6-25F1-4D9B-B371-35E2C50134E8}" dt="2020-12-07T13:35:16.921" v="738" actId="6549"/>
          <ac:spMkLst>
            <pc:docMk/>
            <pc:sldMk cId="1967405329" sldId="333"/>
            <ac:spMk id="2" creationId="{31387664-531E-4D11-9FD6-BE7F723A1B37}"/>
          </ac:spMkLst>
        </pc:spChg>
        <pc:spChg chg="mod">
          <ac:chgData name="Thomas Jansen" userId="5b8e1cf2-e26f-4517-87f7-d832d29dc3c7" providerId="ADAL" clId="{7CC1A9E6-25F1-4D9B-B371-35E2C50134E8}" dt="2020-12-07T13:39:23.869" v="751" actId="255"/>
          <ac:spMkLst>
            <pc:docMk/>
            <pc:sldMk cId="1967405329" sldId="333"/>
            <ac:spMk id="3" creationId="{05CDE31E-9804-44E2-9EFB-2EAFD69BDB9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07/12/2020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extLst>
      <p:ext uri="{BB962C8B-B14F-4D97-AF65-F5344CB8AC3E}">
        <p14:creationId xmlns:p14="http://schemas.microsoft.com/office/powerpoint/2010/main" val="2248094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246641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5125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07/12/2020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07/12/2020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07/12/2020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b="1" dirty="0"/>
              <a:t>Monks and Merchants: Religious trade between India, China and Japan</a:t>
            </a:r>
          </a:p>
        </p:txBody>
      </p:sp>
      <p:sp>
        <p:nvSpPr>
          <p:cNvPr id="3" name="Subtitle 2"/>
          <p:cNvSpPr>
            <a:spLocks noGrp="1"/>
          </p:cNvSpPr>
          <p:nvPr>
            <p:ph type="subTitle" idx="1"/>
          </p:nvPr>
        </p:nvSpPr>
        <p:spPr/>
        <p:txBody>
          <a:bodyPr/>
          <a:lstStyle/>
          <a:p>
            <a:r>
              <a:rPr lang="en-GB" b="1" dirty="0"/>
              <a:t>Dr Thomas Jansen</a:t>
            </a:r>
          </a:p>
          <a:p>
            <a:r>
              <a:rPr lang="en-GB" sz="2000" dirty="0"/>
              <a:t>HPHP4010: Reframing the World: The Emergence and Significance of Global History</a:t>
            </a:r>
            <a:endParaRPr lang="en-US" sz="2000" dirty="0"/>
          </a:p>
        </p:txBody>
      </p:sp>
    </p:spTree>
    <p:extLst>
      <p:ext uri="{BB962C8B-B14F-4D97-AF65-F5344CB8AC3E}">
        <p14:creationId xmlns:p14="http://schemas.microsoft.com/office/powerpoint/2010/main" val="294383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87664-531E-4D11-9FD6-BE7F723A1B37}"/>
              </a:ext>
            </a:extLst>
          </p:cNvPr>
          <p:cNvSpPr>
            <a:spLocks noGrp="1"/>
          </p:cNvSpPr>
          <p:nvPr>
            <p:ph type="title"/>
          </p:nvPr>
        </p:nvSpPr>
        <p:spPr/>
        <p:txBody>
          <a:bodyPr/>
          <a:lstStyle/>
          <a:p>
            <a:r>
              <a:rPr lang="en-GB" dirty="0"/>
              <a:t>Travels of Chinese Pilgrims</a:t>
            </a:r>
          </a:p>
        </p:txBody>
      </p:sp>
      <p:sp>
        <p:nvSpPr>
          <p:cNvPr id="3" name="Content Placeholder 2">
            <a:extLst>
              <a:ext uri="{FF2B5EF4-FFF2-40B4-BE49-F238E27FC236}">
                <a16:creationId xmlns:a16="http://schemas.microsoft.com/office/drawing/2014/main" id="{05CDE31E-9804-44E2-9EFB-2EAFD69BDB98}"/>
              </a:ext>
            </a:extLst>
          </p:cNvPr>
          <p:cNvSpPr>
            <a:spLocks noGrp="1"/>
          </p:cNvSpPr>
          <p:nvPr>
            <p:ph idx="1"/>
          </p:nvPr>
        </p:nvSpPr>
        <p:spPr/>
        <p:txBody>
          <a:bodyPr/>
          <a:lstStyle/>
          <a:p>
            <a:r>
              <a:rPr lang="en-GB" sz="2800" dirty="0" err="1"/>
              <a:t>Faxian</a:t>
            </a:r>
            <a:r>
              <a:rPr lang="en-GB" sz="2800" dirty="0"/>
              <a:t> (337?-422?); travels between 399-412 CE; </a:t>
            </a:r>
            <a:r>
              <a:rPr lang="en-GB" sz="2800" i="1" dirty="0"/>
              <a:t>A Record of the Buddhist Kingdoms</a:t>
            </a:r>
            <a:endParaRPr lang="en-GB" sz="2800" dirty="0"/>
          </a:p>
          <a:p>
            <a:r>
              <a:rPr lang="en-GB" sz="2800" dirty="0" err="1"/>
              <a:t>Xuanzang</a:t>
            </a:r>
            <a:r>
              <a:rPr lang="en-GB" sz="2800" dirty="0"/>
              <a:t> (600-64?); travelled between 627-645 CE; </a:t>
            </a:r>
            <a:r>
              <a:rPr lang="en-GB" sz="2800" i="1" dirty="0"/>
              <a:t>The Records of the Western Regions Visited During the Great Tang Dynasty</a:t>
            </a:r>
          </a:p>
          <a:p>
            <a:r>
              <a:rPr lang="en-GB" sz="2800" dirty="0" err="1"/>
              <a:t>Yijing</a:t>
            </a:r>
            <a:r>
              <a:rPr lang="en-GB" sz="2800" dirty="0"/>
              <a:t> (635-713); travelled between 671-695 CE; </a:t>
            </a:r>
            <a:r>
              <a:rPr lang="en-GB" sz="2800" i="1" dirty="0"/>
              <a:t>Account of Buddhism sent from the South Seas</a:t>
            </a:r>
            <a:r>
              <a:rPr lang="en-GB" sz="2800" dirty="0"/>
              <a:t> and </a:t>
            </a:r>
            <a:r>
              <a:rPr lang="en-GB" sz="2800" i="1" dirty="0"/>
              <a:t>Buddhist Monks Pilgrimage of Tang Dynasty</a:t>
            </a:r>
            <a:endParaRPr lang="en-GB" sz="2800" dirty="0"/>
          </a:p>
        </p:txBody>
      </p:sp>
    </p:spTree>
    <p:extLst>
      <p:ext uri="{BB962C8B-B14F-4D97-AF65-F5344CB8AC3E}">
        <p14:creationId xmlns:p14="http://schemas.microsoft.com/office/powerpoint/2010/main" val="1967405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89922-FC17-4A0A-A4B7-509F037B9AAE}"/>
              </a:ext>
            </a:extLst>
          </p:cNvPr>
          <p:cNvSpPr>
            <a:spLocks noGrp="1"/>
          </p:cNvSpPr>
          <p:nvPr>
            <p:ph type="title"/>
          </p:nvPr>
        </p:nvSpPr>
        <p:spPr/>
        <p:txBody>
          <a:bodyPr/>
          <a:lstStyle/>
          <a:p>
            <a:r>
              <a:rPr lang="en-GB" dirty="0" err="1"/>
              <a:t>Faxian</a:t>
            </a:r>
            <a:r>
              <a:rPr lang="en-GB" dirty="0"/>
              <a:t> (337?-422?)</a:t>
            </a:r>
          </a:p>
        </p:txBody>
      </p:sp>
      <p:sp>
        <p:nvSpPr>
          <p:cNvPr id="3" name="Content Placeholder 2">
            <a:extLst>
              <a:ext uri="{FF2B5EF4-FFF2-40B4-BE49-F238E27FC236}">
                <a16:creationId xmlns:a16="http://schemas.microsoft.com/office/drawing/2014/main" id="{1F6F0F52-1112-435F-B978-3CB988BDED45}"/>
              </a:ext>
            </a:extLst>
          </p:cNvPr>
          <p:cNvSpPr>
            <a:spLocks noGrp="1"/>
          </p:cNvSpPr>
          <p:nvPr>
            <p:ph idx="1"/>
          </p:nvPr>
        </p:nvSpPr>
        <p:spPr/>
        <p:txBody>
          <a:bodyPr/>
          <a:lstStyle/>
          <a:p>
            <a:pPr lvl="1"/>
            <a:r>
              <a:rPr lang="en-GB" dirty="0"/>
              <a:t>399 AD: 14-year trip to India and Central Asia</a:t>
            </a:r>
          </a:p>
          <a:p>
            <a:pPr lvl="1"/>
            <a:r>
              <a:rPr lang="en-GB" dirty="0"/>
              <a:t>Travel record: </a:t>
            </a:r>
            <a:r>
              <a:rPr lang="en-GB" i="1" dirty="0"/>
              <a:t>A Record of the Buddhist Kingdoms, </a:t>
            </a:r>
            <a:r>
              <a:rPr lang="en-GB" dirty="0"/>
              <a:t>first eyewitness account of the Buddhist practices and pilgrimage sites in Central and South Asia written in Chinese.</a:t>
            </a:r>
            <a:endParaRPr lang="en-GB" i="1" dirty="0"/>
          </a:p>
          <a:p>
            <a:pPr lvl="1"/>
            <a:r>
              <a:rPr lang="en-GB" dirty="0" err="1"/>
              <a:t>Faxian’s</a:t>
            </a:r>
            <a:r>
              <a:rPr lang="en-GB" dirty="0"/>
              <a:t> account contributed to the formation of the Chinese perception of India as a sophisticated and culturally advanced society.</a:t>
            </a:r>
          </a:p>
        </p:txBody>
      </p:sp>
    </p:spTree>
    <p:extLst>
      <p:ext uri="{BB962C8B-B14F-4D97-AF65-F5344CB8AC3E}">
        <p14:creationId xmlns:p14="http://schemas.microsoft.com/office/powerpoint/2010/main" val="338839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8111-325B-4F71-A9CF-E31F47FD5D23}"/>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8C5BD82-8380-4010-8D22-A23DE431A2C3}"/>
              </a:ext>
            </a:extLst>
          </p:cNvPr>
          <p:cNvPicPr>
            <a:picLocks noGrp="1" noChangeAspect="1"/>
          </p:cNvPicPr>
          <p:nvPr>
            <p:ph idx="1"/>
          </p:nvPr>
        </p:nvPicPr>
        <p:blipFill>
          <a:blip r:embed="rId2"/>
          <a:stretch>
            <a:fillRect/>
          </a:stretch>
        </p:blipFill>
        <p:spPr>
          <a:xfrm>
            <a:off x="976536" y="185857"/>
            <a:ext cx="7296802" cy="6470475"/>
          </a:xfrm>
          <a:prstGeom prst="rect">
            <a:avLst/>
          </a:prstGeom>
        </p:spPr>
      </p:pic>
    </p:spTree>
    <p:extLst>
      <p:ext uri="{BB962C8B-B14F-4D97-AF65-F5344CB8AC3E}">
        <p14:creationId xmlns:p14="http://schemas.microsoft.com/office/powerpoint/2010/main" val="178639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0DB48-DF13-49B3-A4D9-7959AE00B196}"/>
              </a:ext>
            </a:extLst>
          </p:cNvPr>
          <p:cNvSpPr>
            <a:spLocks noGrp="1"/>
          </p:cNvSpPr>
          <p:nvPr>
            <p:ph type="title"/>
          </p:nvPr>
        </p:nvSpPr>
        <p:spPr/>
        <p:txBody>
          <a:bodyPr/>
          <a:lstStyle/>
          <a:p>
            <a:r>
              <a:rPr lang="en-GB" dirty="0"/>
              <a:t>Tang Dynasty 618-907</a:t>
            </a:r>
          </a:p>
        </p:txBody>
      </p:sp>
      <p:pic>
        <p:nvPicPr>
          <p:cNvPr id="4" name="Content Placeholder 3">
            <a:extLst>
              <a:ext uri="{FF2B5EF4-FFF2-40B4-BE49-F238E27FC236}">
                <a16:creationId xmlns:a16="http://schemas.microsoft.com/office/drawing/2014/main" id="{B7EA4413-1C8D-43B8-A017-85224D57738B}"/>
              </a:ext>
            </a:extLst>
          </p:cNvPr>
          <p:cNvPicPr>
            <a:picLocks noGrp="1" noChangeAspect="1"/>
          </p:cNvPicPr>
          <p:nvPr>
            <p:ph idx="1"/>
          </p:nvPr>
        </p:nvPicPr>
        <p:blipFill>
          <a:blip r:embed="rId2"/>
          <a:stretch>
            <a:fillRect/>
          </a:stretch>
        </p:blipFill>
        <p:spPr>
          <a:xfrm>
            <a:off x="2243667" y="1600200"/>
            <a:ext cx="4656666" cy="4495800"/>
          </a:xfrm>
          <a:prstGeom prst="rect">
            <a:avLst/>
          </a:prstGeom>
        </p:spPr>
      </p:pic>
    </p:spTree>
    <p:extLst>
      <p:ext uri="{BB962C8B-B14F-4D97-AF65-F5344CB8AC3E}">
        <p14:creationId xmlns:p14="http://schemas.microsoft.com/office/powerpoint/2010/main" val="1809058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2C3E2-84A1-4D08-B77E-71E405345B30}"/>
              </a:ext>
            </a:extLst>
          </p:cNvPr>
          <p:cNvSpPr>
            <a:spLocks noGrp="1"/>
          </p:cNvSpPr>
          <p:nvPr>
            <p:ph type="title"/>
          </p:nvPr>
        </p:nvSpPr>
        <p:spPr/>
        <p:txBody>
          <a:bodyPr/>
          <a:lstStyle/>
          <a:p>
            <a:r>
              <a:rPr lang="en-GB" dirty="0" err="1"/>
              <a:t>Xuanzang</a:t>
            </a:r>
            <a:r>
              <a:rPr lang="en-GB" dirty="0"/>
              <a:t> (600-64?)</a:t>
            </a:r>
          </a:p>
        </p:txBody>
      </p:sp>
      <p:sp>
        <p:nvSpPr>
          <p:cNvPr id="3" name="Content Placeholder 2">
            <a:extLst>
              <a:ext uri="{FF2B5EF4-FFF2-40B4-BE49-F238E27FC236}">
                <a16:creationId xmlns:a16="http://schemas.microsoft.com/office/drawing/2014/main" id="{4A2768C6-7168-4718-BC29-0C0A111524F3}"/>
              </a:ext>
            </a:extLst>
          </p:cNvPr>
          <p:cNvSpPr>
            <a:spLocks noGrp="1"/>
          </p:cNvSpPr>
          <p:nvPr>
            <p:ph idx="1"/>
          </p:nvPr>
        </p:nvSpPr>
        <p:spPr/>
        <p:txBody>
          <a:bodyPr/>
          <a:lstStyle/>
          <a:p>
            <a:r>
              <a:rPr lang="en-GB" sz="2400" dirty="0"/>
              <a:t>Travelled to India 627-</a:t>
            </a:r>
          </a:p>
          <a:p>
            <a:r>
              <a:rPr lang="en-GB" sz="2400" dirty="0" err="1"/>
              <a:t>Xuanzang</a:t>
            </a:r>
            <a:r>
              <a:rPr lang="en-GB" sz="2400" dirty="0"/>
              <a:t> set out on his pilgrimage to India without formal authorization from the Tang court</a:t>
            </a:r>
            <a:endParaRPr lang="en-GB" sz="2400" i="1" dirty="0"/>
          </a:p>
          <a:p>
            <a:r>
              <a:rPr lang="en-GB" sz="2400" i="1" dirty="0"/>
              <a:t>The Records of the Western Regions Visited During the Great Tang Dynasty</a:t>
            </a:r>
          </a:p>
          <a:p>
            <a:endParaRPr lang="en-GB" sz="2400" i="1" dirty="0"/>
          </a:p>
          <a:p>
            <a:endParaRPr lang="en-GB" sz="2400" dirty="0"/>
          </a:p>
        </p:txBody>
      </p:sp>
    </p:spTree>
    <p:extLst>
      <p:ext uri="{BB962C8B-B14F-4D97-AF65-F5344CB8AC3E}">
        <p14:creationId xmlns:p14="http://schemas.microsoft.com/office/powerpoint/2010/main" val="2762704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7C55-D751-4435-9F7D-00ACC9656957}"/>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148F3993-BB61-4BC2-ACEB-E018303FC5C5}"/>
              </a:ext>
            </a:extLst>
          </p:cNvPr>
          <p:cNvPicPr>
            <a:picLocks noGrp="1" noChangeAspect="1"/>
          </p:cNvPicPr>
          <p:nvPr>
            <p:ph idx="1"/>
          </p:nvPr>
        </p:nvPicPr>
        <p:blipFill>
          <a:blip r:embed="rId2"/>
          <a:stretch>
            <a:fillRect/>
          </a:stretch>
        </p:blipFill>
        <p:spPr>
          <a:xfrm>
            <a:off x="2326981" y="1600200"/>
            <a:ext cx="4490037" cy="4495800"/>
          </a:xfrm>
          <a:prstGeom prst="rect">
            <a:avLst/>
          </a:prstGeom>
        </p:spPr>
      </p:pic>
    </p:spTree>
    <p:extLst>
      <p:ext uri="{BB962C8B-B14F-4D97-AF65-F5344CB8AC3E}">
        <p14:creationId xmlns:p14="http://schemas.microsoft.com/office/powerpoint/2010/main" val="3259124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FFE79-6501-48A1-99D9-4F12E56745B0}"/>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F30C3EEC-EF5D-4924-976E-378209CF3DAF}"/>
              </a:ext>
            </a:extLst>
          </p:cNvPr>
          <p:cNvPicPr>
            <a:picLocks noGrp="1" noChangeAspect="1"/>
          </p:cNvPicPr>
          <p:nvPr>
            <p:ph idx="1"/>
          </p:nvPr>
        </p:nvPicPr>
        <p:blipFill>
          <a:blip r:embed="rId2"/>
          <a:stretch>
            <a:fillRect/>
          </a:stretch>
        </p:blipFill>
        <p:spPr>
          <a:xfrm>
            <a:off x="1212632" y="1393564"/>
            <a:ext cx="6857170" cy="4811927"/>
          </a:xfrm>
          <a:prstGeom prst="rect">
            <a:avLst/>
          </a:prstGeom>
        </p:spPr>
      </p:pic>
    </p:spTree>
    <p:extLst>
      <p:ext uri="{BB962C8B-B14F-4D97-AF65-F5344CB8AC3E}">
        <p14:creationId xmlns:p14="http://schemas.microsoft.com/office/powerpoint/2010/main" val="1317674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444A-9F4C-44E4-BB89-4D8829F58B51}"/>
              </a:ext>
            </a:extLst>
          </p:cNvPr>
          <p:cNvSpPr>
            <a:spLocks noGrp="1"/>
          </p:cNvSpPr>
          <p:nvPr>
            <p:ph type="title"/>
          </p:nvPr>
        </p:nvSpPr>
        <p:spPr/>
        <p:txBody>
          <a:bodyPr/>
          <a:lstStyle/>
          <a:p>
            <a:r>
              <a:rPr lang="en-GB" dirty="0" err="1"/>
              <a:t>Xuanzang</a:t>
            </a:r>
            <a:r>
              <a:rPr lang="en-GB" dirty="0"/>
              <a:t> and </a:t>
            </a:r>
            <a:r>
              <a:rPr lang="en-GB" dirty="0" err="1"/>
              <a:t>Harsavardhana</a:t>
            </a:r>
            <a:endParaRPr lang="en-GB" dirty="0"/>
          </a:p>
        </p:txBody>
      </p:sp>
      <p:sp>
        <p:nvSpPr>
          <p:cNvPr id="3" name="Content Placeholder 2">
            <a:extLst>
              <a:ext uri="{FF2B5EF4-FFF2-40B4-BE49-F238E27FC236}">
                <a16:creationId xmlns:a16="http://schemas.microsoft.com/office/drawing/2014/main" id="{D260B2FC-0CEB-45AF-9D2D-DD788C5FD787}"/>
              </a:ext>
            </a:extLst>
          </p:cNvPr>
          <p:cNvSpPr>
            <a:spLocks noGrp="1"/>
          </p:cNvSpPr>
          <p:nvPr>
            <p:ph idx="1"/>
          </p:nvPr>
        </p:nvSpPr>
        <p:spPr/>
        <p:txBody>
          <a:bodyPr/>
          <a:lstStyle/>
          <a:p>
            <a:r>
              <a:rPr lang="en-GB" sz="2000" dirty="0" err="1"/>
              <a:t>Xuanzang</a:t>
            </a:r>
            <a:r>
              <a:rPr lang="en-GB" sz="2000" dirty="0"/>
              <a:t> explained to </a:t>
            </a:r>
            <a:r>
              <a:rPr lang="en-GB" sz="2000" dirty="0" err="1"/>
              <a:t>Harsavardhana</a:t>
            </a:r>
            <a:r>
              <a:rPr lang="en-GB" sz="2000" dirty="0"/>
              <a:t> that the ruler he had heard about was none other than the reigning Tang emperor </a:t>
            </a:r>
            <a:r>
              <a:rPr lang="en-GB" sz="2000" dirty="0" err="1"/>
              <a:t>Taizong</a:t>
            </a:r>
            <a:r>
              <a:rPr lang="en-GB" sz="2000" dirty="0"/>
              <a:t>. </a:t>
            </a:r>
          </a:p>
          <a:p>
            <a:r>
              <a:rPr lang="en-GB" sz="2000" dirty="0"/>
              <a:t>“He has reduced taxes and mitigated punishments. The country has surplus revenue and nobody attempts to violate the laws. As to his moral influence and his profound  edification of the people, it is exhausting to narrate in any detail.” </a:t>
            </a:r>
            <a:r>
              <a:rPr lang="en-GB" sz="2000" dirty="0" err="1"/>
              <a:t>Harsavardhana</a:t>
            </a:r>
            <a:r>
              <a:rPr lang="en-GB" sz="2000" dirty="0"/>
              <a:t> responded: “Excellent! The people of your land must have performed good deeds in order to have such a saintly lord.”</a:t>
            </a:r>
          </a:p>
          <a:p>
            <a:r>
              <a:rPr lang="en-GB" sz="2000" dirty="0">
                <a:sym typeface="Wingdings" panose="05000000000000000000" pitchFamily="2" charset="2"/>
              </a:rPr>
              <a:t> </a:t>
            </a:r>
            <a:r>
              <a:rPr lang="en-GB" sz="2000" dirty="0" err="1"/>
              <a:t>Xuanzang</a:t>
            </a:r>
            <a:r>
              <a:rPr lang="en-GB" sz="2000" dirty="0"/>
              <a:t> and </a:t>
            </a:r>
            <a:r>
              <a:rPr lang="en-GB" sz="2000" dirty="0" err="1"/>
              <a:t>Harsavardhana</a:t>
            </a:r>
            <a:r>
              <a:rPr lang="en-GB" sz="2000" dirty="0"/>
              <a:t> meeting resulted in the establishment of diplomatic relations between </a:t>
            </a:r>
            <a:r>
              <a:rPr lang="en-GB" sz="2000" dirty="0" err="1"/>
              <a:t>Kanauj</a:t>
            </a:r>
            <a:r>
              <a:rPr lang="en-GB" sz="2000" dirty="0"/>
              <a:t> and the Tang court</a:t>
            </a:r>
          </a:p>
        </p:txBody>
      </p:sp>
    </p:spTree>
    <p:extLst>
      <p:ext uri="{BB962C8B-B14F-4D97-AF65-F5344CB8AC3E}">
        <p14:creationId xmlns:p14="http://schemas.microsoft.com/office/powerpoint/2010/main" val="2139983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E8A57-9362-4C88-858F-A0EAA7BE887A}"/>
              </a:ext>
            </a:extLst>
          </p:cNvPr>
          <p:cNvSpPr>
            <a:spLocks noGrp="1"/>
          </p:cNvSpPr>
          <p:nvPr>
            <p:ph type="title"/>
          </p:nvPr>
        </p:nvSpPr>
        <p:spPr/>
        <p:txBody>
          <a:bodyPr/>
          <a:lstStyle/>
          <a:p>
            <a:r>
              <a:rPr lang="en-GB" dirty="0"/>
              <a:t>Interview with the Emperor</a:t>
            </a:r>
          </a:p>
        </p:txBody>
      </p:sp>
      <p:sp>
        <p:nvSpPr>
          <p:cNvPr id="3" name="Content Placeholder 2">
            <a:extLst>
              <a:ext uri="{FF2B5EF4-FFF2-40B4-BE49-F238E27FC236}">
                <a16:creationId xmlns:a16="http://schemas.microsoft.com/office/drawing/2014/main" id="{E0103F27-9FE8-415B-B347-31FA6418DADA}"/>
              </a:ext>
            </a:extLst>
          </p:cNvPr>
          <p:cNvSpPr>
            <a:spLocks noGrp="1"/>
          </p:cNvSpPr>
          <p:nvPr>
            <p:ph idx="1"/>
          </p:nvPr>
        </p:nvSpPr>
        <p:spPr/>
        <p:txBody>
          <a:bodyPr/>
          <a:lstStyle/>
          <a:p>
            <a:pPr marL="0" indent="0">
              <a:buNone/>
            </a:pPr>
            <a:r>
              <a:rPr lang="en-GB" sz="2000" dirty="0" err="1"/>
              <a:t>Xuanzang</a:t>
            </a:r>
            <a:r>
              <a:rPr lang="en-GB" sz="2000" dirty="0"/>
              <a:t> left China without government permission. The emperor brought up the subject when the monk arrived at court on his return.</a:t>
            </a:r>
          </a:p>
          <a:p>
            <a:pPr marL="180000" indent="0">
              <a:buNone/>
            </a:pPr>
            <a:r>
              <a:rPr lang="en-GB" sz="2000" dirty="0"/>
              <a:t>Having sat down, the emperor asked: “Why did you go to India without telling me?”</a:t>
            </a:r>
          </a:p>
          <a:p>
            <a:pPr marL="180000" indent="0">
              <a:buNone/>
            </a:pPr>
            <a:r>
              <a:rPr lang="en-GB" sz="2000" dirty="0"/>
              <a:t>The Master replied: “When I was preparing for my journey, I had sent petitions to Your Majesty several times, but as my project was unworthy, I did not enjoy the </a:t>
            </a:r>
            <a:r>
              <a:rPr lang="en-GB" sz="2000" dirty="0" err="1"/>
              <a:t>favor</a:t>
            </a:r>
            <a:r>
              <a:rPr lang="en-GB" sz="2000" dirty="0"/>
              <a:t> of being granted with an official permission . . . I went away privately for which offense I beg the pardon of Your Majesty.”</a:t>
            </a:r>
          </a:p>
          <a:p>
            <a:pPr marL="180000" indent="0">
              <a:buNone/>
            </a:pPr>
            <a:r>
              <a:rPr lang="en-GB" sz="2000" dirty="0"/>
              <a:t>The emperor said: “Since you are a monk, you are different from lay people in this matter. I am delighted that you went to seek for the [Buddhist] Law at the risk of your life for the benefit of all the people. There is no need to ask my pardon.” (Adapted from </a:t>
            </a:r>
            <a:r>
              <a:rPr lang="en-GB" sz="2000" i="1" dirty="0"/>
              <a:t>Life</a:t>
            </a:r>
            <a:r>
              <a:rPr lang="en-GB" sz="2000" dirty="0"/>
              <a:t> 1959: 210) </a:t>
            </a:r>
          </a:p>
        </p:txBody>
      </p:sp>
    </p:spTree>
    <p:extLst>
      <p:ext uri="{BB962C8B-B14F-4D97-AF65-F5344CB8AC3E}">
        <p14:creationId xmlns:p14="http://schemas.microsoft.com/office/powerpoint/2010/main" val="23149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FEACE-5495-41F5-8BF2-270CC95D9723}"/>
              </a:ext>
            </a:extLst>
          </p:cNvPr>
          <p:cNvSpPr>
            <a:spLocks noGrp="1"/>
          </p:cNvSpPr>
          <p:nvPr>
            <p:ph type="title"/>
          </p:nvPr>
        </p:nvSpPr>
        <p:spPr/>
        <p:txBody>
          <a:bodyPr/>
          <a:lstStyle/>
          <a:p>
            <a:r>
              <a:rPr lang="en-GB" sz="3200" dirty="0"/>
              <a:t>List of items the Tang monk </a:t>
            </a:r>
            <a:r>
              <a:rPr lang="en-GB" sz="3200" dirty="0" err="1"/>
              <a:t>Jianzhen</a:t>
            </a:r>
            <a:r>
              <a:rPr lang="en-GB" sz="3200" dirty="0"/>
              <a:t> </a:t>
            </a:r>
            <a:r>
              <a:rPr lang="zh-CN" altLang="en-US" sz="3200" dirty="0"/>
              <a:t>鑑真</a:t>
            </a:r>
            <a:r>
              <a:rPr lang="en-GB" sz="3200" dirty="0"/>
              <a:t> (jap. </a:t>
            </a:r>
            <a:r>
              <a:rPr lang="en-GB" sz="3200" dirty="0" err="1"/>
              <a:t>Ganjin</a:t>
            </a:r>
            <a:r>
              <a:rPr lang="en-GB" sz="3200" dirty="0"/>
              <a:t>, 688-763) took to Japan</a:t>
            </a:r>
          </a:p>
        </p:txBody>
      </p:sp>
      <p:sp>
        <p:nvSpPr>
          <p:cNvPr id="3" name="Content Placeholder 2">
            <a:extLst>
              <a:ext uri="{FF2B5EF4-FFF2-40B4-BE49-F238E27FC236}">
                <a16:creationId xmlns:a16="http://schemas.microsoft.com/office/drawing/2014/main" id="{726A611A-205E-470D-A785-7D6553482DAC}"/>
              </a:ext>
            </a:extLst>
          </p:cNvPr>
          <p:cNvSpPr>
            <a:spLocks noGrp="1"/>
          </p:cNvSpPr>
          <p:nvPr>
            <p:ph idx="1"/>
          </p:nvPr>
        </p:nvSpPr>
        <p:spPr/>
        <p:txBody>
          <a:bodyPr/>
          <a:lstStyle/>
          <a:p>
            <a:pPr marL="0" indent="0" hangingPunct="0">
              <a:buNone/>
            </a:pPr>
            <a:r>
              <a:rPr lang="en-US" sz="2000" dirty="0"/>
              <a:t>“… the </a:t>
            </a:r>
            <a:r>
              <a:rPr lang="en-US" sz="2000" i="1" dirty="0" err="1"/>
              <a:t>Avatamsaka</a:t>
            </a:r>
            <a:r>
              <a:rPr lang="en-US" sz="2000" i="1" dirty="0"/>
              <a:t> </a:t>
            </a:r>
            <a:r>
              <a:rPr lang="en-US" sz="2000" i="1" dirty="0" err="1"/>
              <a:t>Sūtra</a:t>
            </a:r>
            <a:r>
              <a:rPr lang="en-US" sz="2000" i="1" dirty="0"/>
              <a:t>, </a:t>
            </a:r>
            <a:r>
              <a:rPr lang="en-US" sz="2000" dirty="0"/>
              <a:t>the </a:t>
            </a:r>
            <a:r>
              <a:rPr lang="en-US" sz="2000" i="1" dirty="0"/>
              <a:t>Greater </a:t>
            </a:r>
            <a:r>
              <a:rPr lang="en-US" sz="2000" i="1" dirty="0" err="1"/>
              <a:t>Prajñāpāramitā</a:t>
            </a:r>
            <a:r>
              <a:rPr lang="en-US" sz="2000" i="1" dirty="0"/>
              <a:t> </a:t>
            </a:r>
            <a:r>
              <a:rPr lang="en-US" sz="2000" i="1" dirty="0" err="1"/>
              <a:t>Sūtra</a:t>
            </a:r>
            <a:r>
              <a:rPr lang="en-US" sz="2000" i="1" dirty="0"/>
              <a:t>, </a:t>
            </a:r>
            <a:r>
              <a:rPr lang="en-US" sz="2000" dirty="0"/>
              <a:t>the </a:t>
            </a:r>
            <a:r>
              <a:rPr lang="en-US" sz="2000" i="1" dirty="0" err="1"/>
              <a:t>Mahāsamghāta</a:t>
            </a:r>
            <a:r>
              <a:rPr lang="en-US" sz="2000" i="1" dirty="0"/>
              <a:t> </a:t>
            </a:r>
            <a:r>
              <a:rPr lang="en-US" sz="2000" i="1" dirty="0" err="1"/>
              <a:t>Sūtra</a:t>
            </a:r>
            <a:r>
              <a:rPr lang="en-US" sz="2000" i="1" dirty="0"/>
              <a:t>, </a:t>
            </a:r>
            <a:r>
              <a:rPr lang="en-US" sz="2000" dirty="0"/>
              <a:t>and the </a:t>
            </a:r>
            <a:r>
              <a:rPr lang="en-US" sz="2000" i="1" dirty="0"/>
              <a:t>Greater Nirvana </a:t>
            </a:r>
            <a:r>
              <a:rPr lang="en-US" sz="2000" i="1" dirty="0" err="1"/>
              <a:t>Sūtra</a:t>
            </a:r>
            <a:r>
              <a:rPr lang="en-US" sz="2000" i="1" dirty="0"/>
              <a:t>, </a:t>
            </a:r>
            <a:r>
              <a:rPr lang="en-US" sz="2000" dirty="0"/>
              <a:t>all inscribed in gold, and one hundred other sutras and commentaries; of Buddhist images, a painting of the Five Buddhas of Wisdom and another of the Bejeweled Buddha, one gold-encrusted statue, and a six-panel screen depicting Buddhas and bodhisattvas; of ceremonial equipment, panels displaying the lunar calendric and solar cyclic charts, one hundred and twenty </a:t>
            </a:r>
            <a:r>
              <a:rPr lang="en-US" sz="2000" dirty="0" err="1"/>
              <a:t>Bodhimandala</a:t>
            </a:r>
            <a:r>
              <a:rPr lang="en-US" sz="2000" dirty="0"/>
              <a:t> banners, fourteen beaded banners, eight hand-banners with jade rings, fifty sutra containers inlaid with mother-of-pearl, twenty copper jars, twenty-four floral rugs, one thousand clerical stoles, one thousand clerical robes, one thousand chairs, four large copper canopies, forty bamboo-leaf cano­pies, twenty large copper basins as well as twenty more of intermediate size and forty-four of a smaller size, eighty copper plates measuring a foot in diameter and two hundred more of a smaller dimension, sixteen white rattan baskets, and six polychrome rattan baskets.</a:t>
            </a:r>
            <a:endParaRPr lang="en-GB" sz="2000" dirty="0"/>
          </a:p>
          <a:p>
            <a:pPr marL="0" indent="0">
              <a:buNone/>
            </a:pPr>
            <a:endParaRPr lang="en-GB" dirty="0"/>
          </a:p>
        </p:txBody>
      </p:sp>
    </p:spTree>
    <p:extLst>
      <p:ext uri="{BB962C8B-B14F-4D97-AF65-F5344CB8AC3E}">
        <p14:creationId xmlns:p14="http://schemas.microsoft.com/office/powerpoint/2010/main" val="2026389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18484-F30A-4F74-90C8-75AD0C1AE12B}"/>
              </a:ext>
            </a:extLst>
          </p:cNvPr>
          <p:cNvSpPr>
            <a:spLocks noGrp="1"/>
          </p:cNvSpPr>
          <p:nvPr>
            <p:ph type="title"/>
          </p:nvPr>
        </p:nvSpPr>
        <p:spPr/>
        <p:txBody>
          <a:bodyPr/>
          <a:lstStyle/>
          <a:p>
            <a:r>
              <a:rPr lang="en-GB" sz="2800" dirty="0"/>
              <a:t>(cont.) List of items, </a:t>
            </a:r>
            <a:r>
              <a:rPr lang="en-GB" sz="2800" dirty="0" err="1"/>
              <a:t>Jianzhen</a:t>
            </a:r>
            <a:r>
              <a:rPr lang="en-GB" sz="2800" dirty="0"/>
              <a:t> </a:t>
            </a:r>
            <a:r>
              <a:rPr lang="zh-CN" altLang="en-US" sz="2800" dirty="0"/>
              <a:t>鑑真</a:t>
            </a:r>
            <a:r>
              <a:rPr lang="en-GB" sz="2800" dirty="0"/>
              <a:t> (jap. </a:t>
            </a:r>
            <a:r>
              <a:rPr lang="en-GB" sz="2800" dirty="0" err="1"/>
              <a:t>Ganjin</a:t>
            </a:r>
            <a:r>
              <a:rPr lang="en-GB" sz="2800" dirty="0"/>
              <a:t>, 688-763) </a:t>
            </a:r>
          </a:p>
        </p:txBody>
      </p:sp>
      <p:sp>
        <p:nvSpPr>
          <p:cNvPr id="3" name="Content Placeholder 2">
            <a:extLst>
              <a:ext uri="{FF2B5EF4-FFF2-40B4-BE49-F238E27FC236}">
                <a16:creationId xmlns:a16="http://schemas.microsoft.com/office/drawing/2014/main" id="{3110F5E5-FA77-4C18-987B-8431FF4170B6}"/>
              </a:ext>
            </a:extLst>
          </p:cNvPr>
          <p:cNvSpPr>
            <a:spLocks noGrp="1"/>
          </p:cNvSpPr>
          <p:nvPr>
            <p:ph idx="1"/>
          </p:nvPr>
        </p:nvSpPr>
        <p:spPr/>
        <p:txBody>
          <a:bodyPr/>
          <a:lstStyle/>
          <a:p>
            <a:pPr marL="0" indent="0">
              <a:buNone/>
            </a:pPr>
            <a:r>
              <a:rPr lang="en-US" sz="2400" dirty="0"/>
              <a:t>Of medicines and aromatics, twenty globules of musk, and more than six hundred pounds in all of </a:t>
            </a:r>
            <a:r>
              <a:rPr lang="en-US" sz="2400" dirty="0" err="1"/>
              <a:t>aloeswood</a:t>
            </a:r>
            <a:r>
              <a:rPr lang="en-US" sz="2400" dirty="0"/>
              <a:t>, onycha, valerian, camphor, a perfume called </a:t>
            </a:r>
            <a:r>
              <a:rPr lang="en-US" sz="2400" i="1" dirty="0"/>
              <a:t>tan-</a:t>
            </a:r>
            <a:r>
              <a:rPr lang="en-US" sz="2400" i="1" dirty="0" err="1"/>
              <a:t>t'ang</a:t>
            </a:r>
            <a:r>
              <a:rPr lang="en-US" sz="2400" i="1" dirty="0"/>
              <a:t>, </a:t>
            </a:r>
            <a:r>
              <a:rPr lang="en-US" sz="2400" dirty="0"/>
              <a:t>benzoin, light </a:t>
            </a:r>
            <a:r>
              <a:rPr lang="en-US" sz="2400" dirty="0" err="1"/>
              <a:t>aloeswood</a:t>
            </a:r>
            <a:r>
              <a:rPr lang="en-US" sz="2400" dirty="0"/>
              <a:t>, essence of sweet basil, </a:t>
            </a:r>
            <a:r>
              <a:rPr lang="en-US" sz="2400" dirty="0" err="1"/>
              <a:t>costusroot</a:t>
            </a:r>
            <a:r>
              <a:rPr lang="en-US" sz="2400" dirty="0"/>
              <a:t>, and frankincense; some five hundred pounds of myrobalan, pepper, asafetida, crystal sugar, and sugar cane; forty gallons of bee's honey; and eighty bundles of sugarcane stalks. Included also were such items as ten thousand strings of bronze coins, another ten thousand of </a:t>
            </a:r>
            <a:r>
              <a:rPr lang="en-US" sz="2400" i="1" dirty="0" err="1"/>
              <a:t>cheng-lu</a:t>
            </a:r>
            <a:r>
              <a:rPr lang="en-US" sz="2400" i="1" dirty="0"/>
              <a:t> </a:t>
            </a:r>
            <a:r>
              <a:rPr lang="en-US" sz="2400" dirty="0"/>
              <a:t>coins, five thousand strings of</a:t>
            </a:r>
            <a:r>
              <a:rPr lang="en-US" sz="2400" i="1" dirty="0"/>
              <a:t> tzu-</a:t>
            </a:r>
            <a:r>
              <a:rPr lang="en-US" sz="2400" i="1" dirty="0" err="1"/>
              <a:t>pien</a:t>
            </a:r>
            <a:r>
              <a:rPr lang="en-US" sz="2400" i="1" dirty="0"/>
              <a:t> </a:t>
            </a:r>
            <a:r>
              <a:rPr lang="en-US" sz="2400" dirty="0"/>
              <a:t>coins, twenty gauze hoods, and thirty linen shoes.” (</a:t>
            </a:r>
            <a:r>
              <a:rPr lang="en-GB" sz="2400" dirty="0"/>
              <a:t>Inoue, </a:t>
            </a:r>
            <a:r>
              <a:rPr lang="en-GB" sz="2400" i="1" dirty="0"/>
              <a:t>The Roof Tile of </a:t>
            </a:r>
            <a:r>
              <a:rPr lang="en-GB" sz="2400" i="1" dirty="0" err="1"/>
              <a:t>Tempyō</a:t>
            </a:r>
            <a:r>
              <a:rPr lang="en-GB" sz="2400" dirty="0"/>
              <a:t>, 58-59.</a:t>
            </a:r>
          </a:p>
          <a:p>
            <a:pPr marL="0" indent="0">
              <a:buNone/>
            </a:pPr>
            <a:endParaRPr lang="en-GB" dirty="0"/>
          </a:p>
        </p:txBody>
      </p:sp>
    </p:spTree>
    <p:extLst>
      <p:ext uri="{BB962C8B-B14F-4D97-AF65-F5344CB8AC3E}">
        <p14:creationId xmlns:p14="http://schemas.microsoft.com/office/powerpoint/2010/main" val="3034280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1372876"/>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CultureName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AppVersion xmlns="696490a5-0429-499a-a254-a60426c02ef0" xsi:nil="true"/>
    <Self_Registration_Enabled xmlns="696490a5-0429-499a-a254-a60426c02ef0" xsi:nil="true"/>
    <Invited_Students xmlns="696490a5-0429-499a-a254-a60426c02ef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8" ma:contentTypeDescription="Create a new document." ma:contentTypeScope="" ma:versionID="0c46ae59ddbb3a55852b2bb5960dcb0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370013f94ca6e0a6a6283afb0a9eb5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element name="LastSharedByUser" ma:index="24" nillable="true" ma:displayName="Last Shared By User" ma:description="" ma:internalName="LastSharedByUser" ma:readOnly="true">
      <xsd:simpleType>
        <xsd:restriction base="dms:Note">
          <xsd:maxLength value="255"/>
        </xsd:restriction>
      </xsd:simpleType>
    </xsd:element>
    <xsd:element name="LastSharedByTime" ma:index="25"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description="" ma:hidden="true" ma:internalName="MediaServiceDateTaken" ma:readOnly="true">
      <xsd:simpleType>
        <xsd:restriction base="dms:Text"/>
      </xsd:simpleType>
    </xsd:element>
    <xsd:element name="MediaServiceAutoTags" ma:index="29" nillable="true" ma:displayName="MediaServiceAutoTags" ma:description="" ma:internalName="MediaServiceAutoTags" ma:readOnly="true">
      <xsd:simpleType>
        <xsd:restriction base="dms:Text"/>
      </xsd:simpleType>
    </xsd:element>
    <xsd:element name="MediaServiceLocation" ma:index="30" nillable="true" ma:displayName="MediaServiceLocation" ma:description="" ma:internalName="MediaServiceLocation"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7EF347-C48C-4800-9242-2B5E942A0D59}">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F77BE41D-9CB3-4C9F-96F9-B2B1C3AEBC33}">
  <ds:schemaRefs>
    <ds:schemaRef ds:uri="http://schemas.microsoft.com/sharepoint/v3/contenttype/forms"/>
  </ds:schemaRefs>
</ds:datastoreItem>
</file>

<file path=customXml/itemProps3.xml><?xml version="1.0" encoding="utf-8"?>
<ds:datastoreItem xmlns:ds="http://schemas.openxmlformats.org/officeDocument/2006/customXml" ds:itemID="{EC1B15C8-CFB9-4E24-AAAE-9E96714DE5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284</TotalTime>
  <Words>820</Words>
  <Application>Microsoft Office PowerPoint</Application>
  <PresentationFormat>On-screen Show (4:3)</PresentationFormat>
  <Paragraphs>31</Paragraphs>
  <Slides>13</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Calibri</vt:lpstr>
      <vt:lpstr>Tahoma</vt:lpstr>
      <vt:lpstr>Times New Roman</vt:lpstr>
      <vt:lpstr>Wingdings</vt:lpstr>
      <vt:lpstr>Quadrant</vt:lpstr>
      <vt:lpstr>ThemeKatharina</vt:lpstr>
      <vt:lpstr>Monks and Merchants: Religious trade between India, China and Japan</vt:lpstr>
      <vt:lpstr>Travels of Chinese Pilgrims</vt:lpstr>
      <vt:lpstr>Faxian (337?-422?)</vt:lpstr>
      <vt:lpstr>PowerPoint Presentation</vt:lpstr>
      <vt:lpstr>Tang Dynasty 618-907</vt:lpstr>
      <vt:lpstr>Xuanzang (600-64?)</vt:lpstr>
      <vt:lpstr>PowerPoint Presentation</vt:lpstr>
      <vt:lpstr>PowerPoint Presentation</vt:lpstr>
      <vt:lpstr>Xuanzang and Harsavardhana</vt:lpstr>
      <vt:lpstr>Interview with the Emperor</vt:lpstr>
      <vt:lpstr>List of items the Tang monk Jianzhen 鑑真 (jap. Ganjin, 688-763) took to Japan</vt:lpstr>
      <vt:lpstr>(cont.) List of items, Jianzhen 鑑真 (jap. Ganjin, 688-763)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22</cp:revision>
  <dcterms:created xsi:type="dcterms:W3CDTF">2010-02-10T05:41:56Z</dcterms:created>
  <dcterms:modified xsi:type="dcterms:W3CDTF">2020-12-07T13:48:10Z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