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1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3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9D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A0516E-BEB3-BC4E-BF3F-7D6F5524F941}" v="130" dt="2026-01-19T23:41:31.0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9216"/>
    <p:restoredTop sz="94712"/>
  </p:normalViewPr>
  <p:slideViewPr>
    <p:cSldViewPr snapToGrid="0">
      <p:cViewPr>
        <p:scale>
          <a:sx n="84" d="100"/>
          <a:sy n="84" d="100"/>
        </p:scale>
        <p:origin x="144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ttie Shute (2307996)" userId="b7a64108-800a-47af-9606-6338e0b1b60c" providerId="ADAL" clId="{4B5EFC3A-D4FC-5AE0-BB92-74FBF0256423}"/>
    <pc:docChg chg="undo redo custSel addSld delSld modSld sldOrd">
      <pc:chgData name="Lottie Shute (2307996)" userId="b7a64108-800a-47af-9606-6338e0b1b60c" providerId="ADAL" clId="{4B5EFC3A-D4FC-5AE0-BB92-74FBF0256423}" dt="2026-01-19T23:41:31.031" v="1314"/>
      <pc:docMkLst>
        <pc:docMk/>
      </pc:docMkLst>
      <pc:sldChg chg="addSp delSp modSp mod modTransition modAnim">
        <pc:chgData name="Lottie Shute (2307996)" userId="b7a64108-800a-47af-9606-6338e0b1b60c" providerId="ADAL" clId="{4B5EFC3A-D4FC-5AE0-BB92-74FBF0256423}" dt="2026-01-19T23:23:54.719" v="1288"/>
        <pc:sldMkLst>
          <pc:docMk/>
          <pc:sldMk cId="2715693005" sldId="256"/>
        </pc:sldMkLst>
        <pc:spChg chg="mod">
          <ac:chgData name="Lottie Shute (2307996)" userId="b7a64108-800a-47af-9606-6338e0b1b60c" providerId="ADAL" clId="{4B5EFC3A-D4FC-5AE0-BB92-74FBF0256423}" dt="2026-01-10T13:26:01.444" v="106" actId="1076"/>
          <ac:spMkLst>
            <pc:docMk/>
            <pc:sldMk cId="2715693005" sldId="256"/>
            <ac:spMk id="2" creationId="{E949501E-CB6B-318E-D3AB-6B50D375739B}"/>
          </ac:spMkLst>
        </pc:spChg>
        <pc:spChg chg="mod">
          <ac:chgData name="Lottie Shute (2307996)" userId="b7a64108-800a-47af-9606-6338e0b1b60c" providerId="ADAL" clId="{4B5EFC3A-D4FC-5AE0-BB92-74FBF0256423}" dt="2026-01-10T13:26:06.230" v="107" actId="1076"/>
          <ac:spMkLst>
            <pc:docMk/>
            <pc:sldMk cId="2715693005" sldId="256"/>
            <ac:spMk id="3" creationId="{48FDC125-E875-7D6A-2001-B3F3A540E72C}"/>
          </ac:spMkLst>
        </pc:spChg>
        <pc:picChg chg="add mod">
          <ac:chgData name="Lottie Shute (2307996)" userId="b7a64108-800a-47af-9606-6338e0b1b60c" providerId="ADAL" clId="{4B5EFC3A-D4FC-5AE0-BB92-74FBF0256423}" dt="2026-01-10T13:40:04.060" v="115" actId="14100"/>
          <ac:picMkLst>
            <pc:docMk/>
            <pc:sldMk cId="2715693005" sldId="256"/>
            <ac:picMk id="5" creationId="{4006ACC2-3119-C268-3C4E-9BFE86051BAF}"/>
          </ac:picMkLst>
        </pc:picChg>
        <pc:picChg chg="add del mod">
          <ac:chgData name="Lottie Shute (2307996)" userId="b7a64108-800a-47af-9606-6338e0b1b60c" providerId="ADAL" clId="{4B5EFC3A-D4FC-5AE0-BB92-74FBF0256423}" dt="2026-01-19T23:19:09.593" v="1276"/>
          <ac:picMkLst>
            <pc:docMk/>
            <pc:sldMk cId="2715693005" sldId="256"/>
            <ac:picMk id="7" creationId="{45A119DF-5B7D-4C1E-6E25-E7B63A83813D}"/>
          </ac:picMkLst>
        </pc:picChg>
        <pc:picChg chg="add del mod">
          <ac:chgData name="Lottie Shute (2307996)" userId="b7a64108-800a-47af-9606-6338e0b1b60c" providerId="ADAL" clId="{4B5EFC3A-D4FC-5AE0-BB92-74FBF0256423}" dt="2026-01-19T23:20:22.056" v="1279"/>
          <ac:picMkLst>
            <pc:docMk/>
            <pc:sldMk cId="2715693005" sldId="256"/>
            <ac:picMk id="15" creationId="{88734752-7D83-E35E-4935-065E8D74D5F1}"/>
          </ac:picMkLst>
        </pc:picChg>
        <pc:picChg chg="add del mod">
          <ac:chgData name="Lottie Shute (2307996)" userId="b7a64108-800a-47af-9606-6338e0b1b60c" providerId="ADAL" clId="{4B5EFC3A-D4FC-5AE0-BB92-74FBF0256423}" dt="2026-01-19T23:20:42.291" v="1281"/>
          <ac:picMkLst>
            <pc:docMk/>
            <pc:sldMk cId="2715693005" sldId="256"/>
            <ac:picMk id="20" creationId="{8F40F27A-1B68-0192-A8FF-ACF3A19C9E3B}"/>
          </ac:picMkLst>
        </pc:picChg>
        <pc:picChg chg="add del mod">
          <ac:chgData name="Lottie Shute (2307996)" userId="b7a64108-800a-47af-9606-6338e0b1b60c" providerId="ADAL" clId="{4B5EFC3A-D4FC-5AE0-BB92-74FBF0256423}" dt="2026-01-19T23:21:05.839" v="1284"/>
          <ac:picMkLst>
            <pc:docMk/>
            <pc:sldMk cId="2715693005" sldId="256"/>
            <ac:picMk id="25" creationId="{29DDE926-407C-9036-30BE-9B27B33D99C8}"/>
          </ac:picMkLst>
        </pc:picChg>
        <pc:picChg chg="add del mod">
          <ac:chgData name="Lottie Shute (2307996)" userId="b7a64108-800a-47af-9606-6338e0b1b60c" providerId="ADAL" clId="{4B5EFC3A-D4FC-5AE0-BB92-74FBF0256423}" dt="2026-01-19T23:22:53.905" v="1287"/>
          <ac:picMkLst>
            <pc:docMk/>
            <pc:sldMk cId="2715693005" sldId="256"/>
            <ac:picMk id="31" creationId="{43A46295-406C-C6FE-BA88-A8C8DC3DB27C}"/>
          </ac:picMkLst>
        </pc:picChg>
        <pc:picChg chg="add mod">
          <ac:chgData name="Lottie Shute (2307996)" userId="b7a64108-800a-47af-9606-6338e0b1b60c" providerId="ADAL" clId="{4B5EFC3A-D4FC-5AE0-BB92-74FBF0256423}" dt="2026-01-19T23:23:54.719" v="1288"/>
          <ac:picMkLst>
            <pc:docMk/>
            <pc:sldMk cId="2715693005" sldId="256"/>
            <ac:picMk id="35" creationId="{09BC0E9A-ADEC-43F8-EC68-BBB504A3F35E}"/>
          </ac:picMkLst>
        </pc:picChg>
      </pc:sldChg>
      <pc:sldChg chg="addSp delSp modSp mod modTransition setBg modAnim">
        <pc:chgData name="Lottie Shute (2307996)" userId="b7a64108-800a-47af-9606-6338e0b1b60c" providerId="ADAL" clId="{4B5EFC3A-D4FC-5AE0-BB92-74FBF0256423}" dt="2026-01-19T23:28:35.773" v="1294"/>
        <pc:sldMkLst>
          <pc:docMk/>
          <pc:sldMk cId="1864252324" sldId="257"/>
        </pc:sldMkLst>
        <pc:spChg chg="mod">
          <ac:chgData name="Lottie Shute (2307996)" userId="b7a64108-800a-47af-9606-6338e0b1b60c" providerId="ADAL" clId="{4B5EFC3A-D4FC-5AE0-BB92-74FBF0256423}" dt="2026-01-19T18:40:13.746" v="843" actId="26606"/>
          <ac:spMkLst>
            <pc:docMk/>
            <pc:sldMk cId="1864252324" sldId="257"/>
            <ac:spMk id="2" creationId="{A6BC71C7-5883-28F8-A178-870C42A21815}"/>
          </ac:spMkLst>
        </pc:spChg>
        <pc:spChg chg="mod">
          <ac:chgData name="Lottie Shute (2307996)" userId="b7a64108-800a-47af-9606-6338e0b1b60c" providerId="ADAL" clId="{4B5EFC3A-D4FC-5AE0-BB92-74FBF0256423}" dt="2026-01-19T18:40:13.746" v="843" actId="26606"/>
          <ac:spMkLst>
            <pc:docMk/>
            <pc:sldMk cId="1864252324" sldId="257"/>
            <ac:spMk id="3" creationId="{ECCB128F-EBEE-C29A-1075-1BFF9E762C6A}"/>
          </ac:spMkLst>
        </pc:spChg>
        <pc:spChg chg="add">
          <ac:chgData name="Lottie Shute (2307996)" userId="b7a64108-800a-47af-9606-6338e0b1b60c" providerId="ADAL" clId="{4B5EFC3A-D4FC-5AE0-BB92-74FBF0256423}" dt="2026-01-19T18:40:13.746" v="843" actId="26606"/>
          <ac:spMkLst>
            <pc:docMk/>
            <pc:sldMk cId="1864252324" sldId="257"/>
            <ac:spMk id="11" creationId="{45D37F4E-DDB4-456B-97E0-9937730A039F}"/>
          </ac:spMkLst>
        </pc:spChg>
        <pc:spChg chg="add">
          <ac:chgData name="Lottie Shute (2307996)" userId="b7a64108-800a-47af-9606-6338e0b1b60c" providerId="ADAL" clId="{4B5EFC3A-D4FC-5AE0-BB92-74FBF0256423}" dt="2026-01-19T18:40:13.746" v="843" actId="26606"/>
          <ac:spMkLst>
            <pc:docMk/>
            <pc:sldMk cId="1864252324" sldId="257"/>
            <ac:spMk id="13" creationId="{3CE8AF5E-D374-4CF1-90CC-35CF73B81C3E}"/>
          </ac:spMkLst>
        </pc:spChg>
        <pc:picChg chg="add del mod">
          <ac:chgData name="Lottie Shute (2307996)" userId="b7a64108-800a-47af-9606-6338e0b1b60c" providerId="ADAL" clId="{4B5EFC3A-D4FC-5AE0-BB92-74FBF0256423}" dt="2026-01-19T18:39:59.195" v="839" actId="478"/>
          <ac:picMkLst>
            <pc:docMk/>
            <pc:sldMk cId="1864252324" sldId="257"/>
            <ac:picMk id="4" creationId="{C4F93D2A-FE6E-8656-0EFF-BEF658132E98}"/>
          </ac:picMkLst>
        </pc:picChg>
        <pc:picChg chg="add mod">
          <ac:chgData name="Lottie Shute (2307996)" userId="b7a64108-800a-47af-9606-6338e0b1b60c" providerId="ADAL" clId="{4B5EFC3A-D4FC-5AE0-BB92-74FBF0256423}" dt="2026-01-19T18:40:13.746" v="843" actId="26606"/>
          <ac:picMkLst>
            <pc:docMk/>
            <pc:sldMk cId="1864252324" sldId="257"/>
            <ac:picMk id="6" creationId="{2BC8A1A0-CE59-2AC1-26B9-8ED06C16E11C}"/>
          </ac:picMkLst>
        </pc:picChg>
        <pc:picChg chg="add del mod">
          <ac:chgData name="Lottie Shute (2307996)" userId="b7a64108-800a-47af-9606-6338e0b1b60c" providerId="ADAL" clId="{4B5EFC3A-D4FC-5AE0-BB92-74FBF0256423}" dt="2026-01-19T23:20:17.977" v="1278"/>
          <ac:picMkLst>
            <pc:docMk/>
            <pc:sldMk cId="1864252324" sldId="257"/>
            <ac:picMk id="15" creationId="{1E1BCFEB-B243-CF72-AFB5-E7451032371D}"/>
          </ac:picMkLst>
        </pc:picChg>
        <pc:picChg chg="add del mod">
          <ac:chgData name="Lottie Shute (2307996)" userId="b7a64108-800a-47af-9606-6338e0b1b60c" providerId="ADAL" clId="{4B5EFC3A-D4FC-5AE0-BB92-74FBF0256423}" dt="2026-01-19T23:21:02.827" v="1283"/>
          <ac:picMkLst>
            <pc:docMk/>
            <pc:sldMk cId="1864252324" sldId="257"/>
            <ac:picMk id="19" creationId="{11D4AC20-3978-1829-1BA9-599528FA2ADE}"/>
          </ac:picMkLst>
        </pc:picChg>
        <pc:picChg chg="add del mod">
          <ac:chgData name="Lottie Shute (2307996)" userId="b7a64108-800a-47af-9606-6338e0b1b60c" providerId="ADAL" clId="{4B5EFC3A-D4FC-5AE0-BB92-74FBF0256423}" dt="2026-01-19T23:22:45.143" v="1286"/>
          <ac:picMkLst>
            <pc:docMk/>
            <pc:sldMk cId="1864252324" sldId="257"/>
            <ac:picMk id="23" creationId="{D373EC7A-7FC5-7523-1507-2D0DB562E009}"/>
          </ac:picMkLst>
        </pc:picChg>
        <pc:picChg chg="add del mod">
          <ac:chgData name="Lottie Shute (2307996)" userId="b7a64108-800a-47af-9606-6338e0b1b60c" providerId="ADAL" clId="{4B5EFC3A-D4FC-5AE0-BB92-74FBF0256423}" dt="2026-01-19T23:23:55.559" v="1289"/>
          <ac:picMkLst>
            <pc:docMk/>
            <pc:sldMk cId="1864252324" sldId="257"/>
            <ac:picMk id="27" creationId="{2692AA36-FD92-380A-6564-DFE1373BAFF8}"/>
          </ac:picMkLst>
        </pc:picChg>
        <pc:picChg chg="add del mod">
          <ac:chgData name="Lottie Shute (2307996)" userId="b7a64108-800a-47af-9606-6338e0b1b60c" providerId="ADAL" clId="{4B5EFC3A-D4FC-5AE0-BB92-74FBF0256423}" dt="2026-01-19T23:24:38.711" v="1291"/>
          <ac:picMkLst>
            <pc:docMk/>
            <pc:sldMk cId="1864252324" sldId="257"/>
            <ac:picMk id="31" creationId="{BAE661BA-A88D-9689-413E-0481795A1C07}"/>
          </ac:picMkLst>
        </pc:picChg>
        <pc:picChg chg="add del mod">
          <ac:chgData name="Lottie Shute (2307996)" userId="b7a64108-800a-47af-9606-6338e0b1b60c" providerId="ADAL" clId="{4B5EFC3A-D4FC-5AE0-BB92-74FBF0256423}" dt="2026-01-19T23:25:15.936" v="1293"/>
          <ac:picMkLst>
            <pc:docMk/>
            <pc:sldMk cId="1864252324" sldId="257"/>
            <ac:picMk id="35" creationId="{99D16857-52AA-A58A-CBFD-DB656ED83AB8}"/>
          </ac:picMkLst>
        </pc:picChg>
        <pc:picChg chg="add mod">
          <ac:chgData name="Lottie Shute (2307996)" userId="b7a64108-800a-47af-9606-6338e0b1b60c" providerId="ADAL" clId="{4B5EFC3A-D4FC-5AE0-BB92-74FBF0256423}" dt="2026-01-19T23:28:35.773" v="1294"/>
          <ac:picMkLst>
            <pc:docMk/>
            <pc:sldMk cId="1864252324" sldId="257"/>
            <ac:picMk id="39" creationId="{C7A04FF6-A031-55BB-7D35-A7B9C31CE4CE}"/>
          </ac:picMkLst>
        </pc:picChg>
      </pc:sldChg>
      <pc:sldChg chg="addSp delSp modSp new mod modTransition setBg modAnim">
        <pc:chgData name="Lottie Shute (2307996)" userId="b7a64108-800a-47af-9606-6338e0b1b60c" providerId="ADAL" clId="{4B5EFC3A-D4FC-5AE0-BB92-74FBF0256423}" dt="2026-01-19T23:33:12.692" v="1307"/>
        <pc:sldMkLst>
          <pc:docMk/>
          <pc:sldMk cId="463051290" sldId="258"/>
        </pc:sldMkLst>
        <pc:spChg chg="mod">
          <ac:chgData name="Lottie Shute (2307996)" userId="b7a64108-800a-47af-9606-6338e0b1b60c" providerId="ADAL" clId="{4B5EFC3A-D4FC-5AE0-BB92-74FBF0256423}" dt="2026-01-19T18:40:17.260" v="844" actId="26606"/>
          <ac:spMkLst>
            <pc:docMk/>
            <pc:sldMk cId="463051290" sldId="258"/>
            <ac:spMk id="2" creationId="{B997AE59-DE8D-0B73-6870-BAE2361EC0B3}"/>
          </ac:spMkLst>
        </pc:spChg>
        <pc:spChg chg="mod">
          <ac:chgData name="Lottie Shute (2307996)" userId="b7a64108-800a-47af-9606-6338e0b1b60c" providerId="ADAL" clId="{4B5EFC3A-D4FC-5AE0-BB92-74FBF0256423}" dt="2026-01-19T18:47:26.408" v="847" actId="27636"/>
          <ac:spMkLst>
            <pc:docMk/>
            <pc:sldMk cId="463051290" sldId="258"/>
            <ac:spMk id="3" creationId="{C14A3D8F-2979-7F04-BDF3-7F208FBAFE2C}"/>
          </ac:spMkLst>
        </pc:spChg>
        <pc:spChg chg="add del mod">
          <ac:chgData name="Lottie Shute (2307996)" userId="b7a64108-800a-47af-9606-6338e0b1b60c" providerId="ADAL" clId="{4B5EFC3A-D4FC-5AE0-BB92-74FBF0256423}" dt="2026-01-19T18:05:52.188" v="751" actId="478"/>
          <ac:spMkLst>
            <pc:docMk/>
            <pc:sldMk cId="463051290" sldId="258"/>
            <ac:spMk id="5" creationId="{4493E7F2-069E-6584-2C24-DFA506D0A448}"/>
          </ac:spMkLst>
        </pc:spChg>
        <pc:spChg chg="add del">
          <ac:chgData name="Lottie Shute (2307996)" userId="b7a64108-800a-47af-9606-6338e0b1b60c" providerId="ADAL" clId="{4B5EFC3A-D4FC-5AE0-BB92-74FBF0256423}" dt="2026-01-19T18:11:32.282" v="757" actId="26606"/>
          <ac:spMkLst>
            <pc:docMk/>
            <pc:sldMk cId="463051290" sldId="258"/>
            <ac:spMk id="12" creationId="{45D37F4E-DDB4-456B-97E0-9937730A039F}"/>
          </ac:spMkLst>
        </pc:spChg>
        <pc:spChg chg="add del">
          <ac:chgData name="Lottie Shute (2307996)" userId="b7a64108-800a-47af-9606-6338e0b1b60c" providerId="ADAL" clId="{4B5EFC3A-D4FC-5AE0-BB92-74FBF0256423}" dt="2026-01-19T18:11:32.282" v="757" actId="26606"/>
          <ac:spMkLst>
            <pc:docMk/>
            <pc:sldMk cId="463051290" sldId="258"/>
            <ac:spMk id="14" creationId="{3CE8AF5E-D374-4CF1-90CC-35CF73B81C3E}"/>
          </ac:spMkLst>
        </pc:spChg>
        <pc:spChg chg="add">
          <ac:chgData name="Lottie Shute (2307996)" userId="b7a64108-800a-47af-9606-6338e0b1b60c" providerId="ADAL" clId="{4B5EFC3A-D4FC-5AE0-BB92-74FBF0256423}" dt="2026-01-19T18:40:17.260" v="844" actId="26606"/>
          <ac:spMkLst>
            <pc:docMk/>
            <pc:sldMk cId="463051290" sldId="258"/>
            <ac:spMk id="16" creationId="{45D37F4E-DDB4-456B-97E0-9937730A039F}"/>
          </ac:spMkLst>
        </pc:spChg>
        <pc:spChg chg="add">
          <ac:chgData name="Lottie Shute (2307996)" userId="b7a64108-800a-47af-9606-6338e0b1b60c" providerId="ADAL" clId="{4B5EFC3A-D4FC-5AE0-BB92-74FBF0256423}" dt="2026-01-19T18:40:17.260" v="844" actId="26606"/>
          <ac:spMkLst>
            <pc:docMk/>
            <pc:sldMk cId="463051290" sldId="258"/>
            <ac:spMk id="18" creationId="{3CE8AF5E-D374-4CF1-90CC-35CF73B81C3E}"/>
          </ac:spMkLst>
        </pc:spChg>
        <pc:picChg chg="add del mod">
          <ac:chgData name="Lottie Shute (2307996)" userId="b7a64108-800a-47af-9606-6338e0b1b60c" providerId="ADAL" clId="{4B5EFC3A-D4FC-5AE0-BB92-74FBF0256423}" dt="2026-01-19T18:02:55.407" v="746" actId="478"/>
          <ac:picMkLst>
            <pc:docMk/>
            <pc:sldMk cId="463051290" sldId="258"/>
            <ac:picMk id="4" creationId="{87E4F489-7515-6DD3-2376-78FE40450338}"/>
          </ac:picMkLst>
        </pc:picChg>
        <pc:picChg chg="add del mod">
          <ac:chgData name="Lottie Shute (2307996)" userId="b7a64108-800a-47af-9606-6338e0b1b60c" providerId="ADAL" clId="{4B5EFC3A-D4FC-5AE0-BB92-74FBF0256423}" dt="2026-01-19T18:11:56.651" v="761" actId="478"/>
          <ac:picMkLst>
            <pc:docMk/>
            <pc:sldMk cId="463051290" sldId="258"/>
            <ac:picMk id="7" creationId="{89FFE775-B54D-4500-2C25-C4EFC1861588}"/>
          </ac:picMkLst>
        </pc:picChg>
        <pc:picChg chg="add del mod">
          <ac:chgData name="Lottie Shute (2307996)" userId="b7a64108-800a-47af-9606-6338e0b1b60c" providerId="ADAL" clId="{4B5EFC3A-D4FC-5AE0-BB92-74FBF0256423}" dt="2026-01-19T18:38:11.145" v="829" actId="478"/>
          <ac:picMkLst>
            <pc:docMk/>
            <pc:sldMk cId="463051290" sldId="258"/>
            <ac:picMk id="9" creationId="{A823507F-2915-BDC8-A5E0-B0F6CA4E0CC4}"/>
          </ac:picMkLst>
        </pc:picChg>
        <pc:picChg chg="add mod">
          <ac:chgData name="Lottie Shute (2307996)" userId="b7a64108-800a-47af-9606-6338e0b1b60c" providerId="ADAL" clId="{4B5EFC3A-D4FC-5AE0-BB92-74FBF0256423}" dt="2026-01-19T18:40:17.260" v="844" actId="26606"/>
          <ac:picMkLst>
            <pc:docMk/>
            <pc:sldMk cId="463051290" sldId="258"/>
            <ac:picMk id="11" creationId="{3FE90DDC-78ED-CAA4-D8A9-53B61045516E}"/>
          </ac:picMkLst>
        </pc:picChg>
        <pc:picChg chg="add del mod">
          <ac:chgData name="Lottie Shute (2307996)" userId="b7a64108-800a-47af-9606-6338e0b1b60c" providerId="ADAL" clId="{4B5EFC3A-D4FC-5AE0-BB92-74FBF0256423}" dt="2026-01-19T23:28:37.418" v="1295"/>
          <ac:picMkLst>
            <pc:docMk/>
            <pc:sldMk cId="463051290" sldId="258"/>
            <ac:picMk id="19" creationId="{9D1710D6-1091-4E9B-7CC5-911F2CB83AFB}"/>
          </ac:picMkLst>
        </pc:picChg>
        <pc:picChg chg="add del mod">
          <ac:chgData name="Lottie Shute (2307996)" userId="b7a64108-800a-47af-9606-6338e0b1b60c" providerId="ADAL" clId="{4B5EFC3A-D4FC-5AE0-BB92-74FBF0256423}" dt="2026-01-19T23:29:05.261" v="1297"/>
          <ac:picMkLst>
            <pc:docMk/>
            <pc:sldMk cId="463051290" sldId="258"/>
            <ac:picMk id="25" creationId="{695B0F58-49E9-CD75-7506-24DD30FCFE22}"/>
          </ac:picMkLst>
        </pc:picChg>
        <pc:picChg chg="add del mod">
          <ac:chgData name="Lottie Shute (2307996)" userId="b7a64108-800a-47af-9606-6338e0b1b60c" providerId="ADAL" clId="{4B5EFC3A-D4FC-5AE0-BB92-74FBF0256423}" dt="2026-01-19T23:29:39.976" v="1299"/>
          <ac:picMkLst>
            <pc:docMk/>
            <pc:sldMk cId="463051290" sldId="258"/>
            <ac:picMk id="29" creationId="{0210BDAE-DBBB-313A-30E9-BB9E0261DBED}"/>
          </ac:picMkLst>
        </pc:picChg>
        <pc:picChg chg="add del mod">
          <ac:chgData name="Lottie Shute (2307996)" userId="b7a64108-800a-47af-9606-6338e0b1b60c" providerId="ADAL" clId="{4B5EFC3A-D4FC-5AE0-BB92-74FBF0256423}" dt="2026-01-19T23:29:52.093" v="1301"/>
          <ac:picMkLst>
            <pc:docMk/>
            <pc:sldMk cId="463051290" sldId="258"/>
            <ac:picMk id="33" creationId="{5E5F3AD3-E9FA-9F77-F389-382CC3844ACB}"/>
          </ac:picMkLst>
        </pc:picChg>
        <pc:picChg chg="add del mod">
          <ac:chgData name="Lottie Shute (2307996)" userId="b7a64108-800a-47af-9606-6338e0b1b60c" providerId="ADAL" clId="{4B5EFC3A-D4FC-5AE0-BB92-74FBF0256423}" dt="2026-01-19T23:30:10.242" v="1303"/>
          <ac:picMkLst>
            <pc:docMk/>
            <pc:sldMk cId="463051290" sldId="258"/>
            <ac:picMk id="37" creationId="{11D1E1F6-B9B3-6C38-5BB8-BF96C89B5CC4}"/>
          </ac:picMkLst>
        </pc:picChg>
        <pc:picChg chg="add del mod">
          <ac:chgData name="Lottie Shute (2307996)" userId="b7a64108-800a-47af-9606-6338e0b1b60c" providerId="ADAL" clId="{4B5EFC3A-D4FC-5AE0-BB92-74FBF0256423}" dt="2026-01-19T23:31:14.742" v="1305"/>
          <ac:picMkLst>
            <pc:docMk/>
            <pc:sldMk cId="463051290" sldId="258"/>
            <ac:picMk id="41" creationId="{AB41FC1B-E29B-1C41-29E0-078712B96EA0}"/>
          </ac:picMkLst>
        </pc:picChg>
        <pc:picChg chg="add del mod">
          <ac:chgData name="Lottie Shute (2307996)" userId="b7a64108-800a-47af-9606-6338e0b1b60c" providerId="ADAL" clId="{4B5EFC3A-D4FC-5AE0-BB92-74FBF0256423}" dt="2026-01-19T23:33:12.692" v="1307"/>
          <ac:picMkLst>
            <pc:docMk/>
            <pc:sldMk cId="463051290" sldId="258"/>
            <ac:picMk id="47" creationId="{F7E2A5F4-8160-9132-B8A3-8737CCC8350D}"/>
          </ac:picMkLst>
        </pc:picChg>
      </pc:sldChg>
      <pc:sldChg chg="addSp modSp new mod">
        <pc:chgData name="Lottie Shute (2307996)" userId="b7a64108-800a-47af-9606-6338e0b1b60c" providerId="ADAL" clId="{4B5EFC3A-D4FC-5AE0-BB92-74FBF0256423}" dt="2026-01-19T23:34:43.261" v="1308"/>
        <pc:sldMkLst>
          <pc:docMk/>
          <pc:sldMk cId="1011959501" sldId="259"/>
        </pc:sldMkLst>
        <pc:spChg chg="mod">
          <ac:chgData name="Lottie Shute (2307996)" userId="b7a64108-800a-47af-9606-6338e0b1b60c" providerId="ADAL" clId="{4B5EFC3A-D4FC-5AE0-BB92-74FBF0256423}" dt="2026-01-19T18:51:50.804" v="851"/>
          <ac:spMkLst>
            <pc:docMk/>
            <pc:sldMk cId="1011959501" sldId="259"/>
            <ac:spMk id="2" creationId="{B0DEA4BB-D339-6293-40C5-38D2BE281124}"/>
          </ac:spMkLst>
        </pc:spChg>
        <pc:spChg chg="mod">
          <ac:chgData name="Lottie Shute (2307996)" userId="b7a64108-800a-47af-9606-6338e0b1b60c" providerId="ADAL" clId="{4B5EFC3A-D4FC-5AE0-BB92-74FBF0256423}" dt="2026-01-19T20:14:32.333" v="881" actId="14100"/>
          <ac:spMkLst>
            <pc:docMk/>
            <pc:sldMk cId="1011959501" sldId="259"/>
            <ac:spMk id="3" creationId="{6BF5161A-1E52-D80F-5C9C-F54295B33E43}"/>
          </ac:spMkLst>
        </pc:spChg>
        <pc:picChg chg="add mod">
          <ac:chgData name="Lottie Shute (2307996)" userId="b7a64108-800a-47af-9606-6338e0b1b60c" providerId="ADAL" clId="{4B5EFC3A-D4FC-5AE0-BB92-74FBF0256423}" dt="2026-01-19T20:19:43.516" v="964" actId="1076"/>
          <ac:picMkLst>
            <pc:docMk/>
            <pc:sldMk cId="1011959501" sldId="259"/>
            <ac:picMk id="6" creationId="{AD45EDE5-1476-C27B-E11C-0DFCDFCA3D78}"/>
          </ac:picMkLst>
        </pc:picChg>
        <pc:picChg chg="add mod">
          <ac:chgData name="Lottie Shute (2307996)" userId="b7a64108-800a-47af-9606-6338e0b1b60c" providerId="ADAL" clId="{4B5EFC3A-D4FC-5AE0-BB92-74FBF0256423}" dt="2026-01-19T23:34:43.261" v="1308"/>
          <ac:picMkLst>
            <pc:docMk/>
            <pc:sldMk cId="1011959501" sldId="259"/>
            <ac:picMk id="10" creationId="{9EFCC7E1-6664-97E0-D07D-60AB910EE384}"/>
          </ac:picMkLst>
        </pc:picChg>
      </pc:sldChg>
      <pc:sldChg chg="addSp delSp modSp new mod modTransition modAnim">
        <pc:chgData name="Lottie Shute (2307996)" userId="b7a64108-800a-47af-9606-6338e0b1b60c" providerId="ADAL" clId="{4B5EFC3A-D4FC-5AE0-BB92-74FBF0256423}" dt="2026-01-19T23:39:17.965" v="1311"/>
        <pc:sldMkLst>
          <pc:docMk/>
          <pc:sldMk cId="3911498881" sldId="260"/>
        </pc:sldMkLst>
        <pc:spChg chg="mod">
          <ac:chgData name="Lottie Shute (2307996)" userId="b7a64108-800a-47af-9606-6338e0b1b60c" providerId="ADAL" clId="{4B5EFC3A-D4FC-5AE0-BB92-74FBF0256423}" dt="2026-01-19T20:16:42.977" v="956" actId="20577"/>
          <ac:spMkLst>
            <pc:docMk/>
            <pc:sldMk cId="3911498881" sldId="260"/>
            <ac:spMk id="2" creationId="{5A6E895E-C1DE-8971-DEA9-899927A9E3D4}"/>
          </ac:spMkLst>
        </pc:spChg>
        <pc:spChg chg="mod">
          <ac:chgData name="Lottie Shute (2307996)" userId="b7a64108-800a-47af-9606-6338e0b1b60c" providerId="ADAL" clId="{4B5EFC3A-D4FC-5AE0-BB92-74FBF0256423}" dt="2026-01-19T21:48:52.654" v="984" actId="27636"/>
          <ac:spMkLst>
            <pc:docMk/>
            <pc:sldMk cId="3911498881" sldId="260"/>
            <ac:spMk id="3" creationId="{D1A2FEBE-0723-19A0-F81E-D2B585B6BEEE}"/>
          </ac:spMkLst>
        </pc:spChg>
        <pc:picChg chg="add del mod">
          <ac:chgData name="Lottie Shute (2307996)" userId="b7a64108-800a-47af-9606-6338e0b1b60c" providerId="ADAL" clId="{4B5EFC3A-D4FC-5AE0-BB92-74FBF0256423}" dt="2026-01-19T23:35:11.637" v="1310"/>
          <ac:picMkLst>
            <pc:docMk/>
            <pc:sldMk cId="3911498881" sldId="260"/>
            <ac:picMk id="8" creationId="{5F4C711A-CD96-9FCE-625C-AE7DC69A7A7D}"/>
          </ac:picMkLst>
        </pc:picChg>
        <pc:picChg chg="add mod">
          <ac:chgData name="Lottie Shute (2307996)" userId="b7a64108-800a-47af-9606-6338e0b1b60c" providerId="ADAL" clId="{4B5EFC3A-D4FC-5AE0-BB92-74FBF0256423}" dt="2026-01-19T23:39:17.965" v="1311"/>
          <ac:picMkLst>
            <pc:docMk/>
            <pc:sldMk cId="3911498881" sldId="260"/>
            <ac:picMk id="12" creationId="{A8EAC3FA-ADB1-3214-0380-AB0DE32C0600}"/>
          </ac:picMkLst>
        </pc:picChg>
      </pc:sldChg>
      <pc:sldChg chg="addSp delSp modSp new mod">
        <pc:chgData name="Lottie Shute (2307996)" userId="b7a64108-800a-47af-9606-6338e0b1b60c" providerId="ADAL" clId="{4B5EFC3A-D4FC-5AE0-BB92-74FBF0256423}" dt="2026-01-19T23:39:58.925" v="1312"/>
        <pc:sldMkLst>
          <pc:docMk/>
          <pc:sldMk cId="4001872850" sldId="261"/>
        </pc:sldMkLst>
        <pc:spChg chg="mod">
          <ac:chgData name="Lottie Shute (2307996)" userId="b7a64108-800a-47af-9606-6338e0b1b60c" providerId="ADAL" clId="{4B5EFC3A-D4FC-5AE0-BB92-74FBF0256423}" dt="2026-01-19T21:51:18.116" v="1050" actId="27636"/>
          <ac:spMkLst>
            <pc:docMk/>
            <pc:sldMk cId="4001872850" sldId="261"/>
            <ac:spMk id="2" creationId="{38335B5C-1583-2CB2-0B42-44846990DD47}"/>
          </ac:spMkLst>
        </pc:spChg>
        <pc:spChg chg="add del mod">
          <ac:chgData name="Lottie Shute (2307996)" userId="b7a64108-800a-47af-9606-6338e0b1b60c" providerId="ADAL" clId="{4B5EFC3A-D4FC-5AE0-BB92-74FBF0256423}" dt="2026-01-19T21:50:37.411" v="993" actId="478"/>
          <ac:spMkLst>
            <pc:docMk/>
            <pc:sldMk cId="4001872850" sldId="261"/>
            <ac:spMk id="4" creationId="{BB4E673D-47C3-868F-3F4E-31871A24E0B9}"/>
          </ac:spMkLst>
        </pc:spChg>
        <pc:spChg chg="add mod">
          <ac:chgData name="Lottie Shute (2307996)" userId="b7a64108-800a-47af-9606-6338e0b1b60c" providerId="ADAL" clId="{4B5EFC3A-D4FC-5AE0-BB92-74FBF0256423}" dt="2026-01-19T22:19:25.653" v="1052" actId="27636"/>
          <ac:spMkLst>
            <pc:docMk/>
            <pc:sldMk cId="4001872850" sldId="261"/>
            <ac:spMk id="5" creationId="{76D14123-356C-B60B-9114-65721123766D}"/>
          </ac:spMkLst>
        </pc:spChg>
        <pc:picChg chg="add mod">
          <ac:chgData name="Lottie Shute (2307996)" userId="b7a64108-800a-47af-9606-6338e0b1b60c" providerId="ADAL" clId="{4B5EFC3A-D4FC-5AE0-BB92-74FBF0256423}" dt="2026-01-19T23:39:58.925" v="1312"/>
          <ac:picMkLst>
            <pc:docMk/>
            <pc:sldMk cId="4001872850" sldId="261"/>
            <ac:picMk id="9" creationId="{BB36EFFF-6ED3-FD81-A672-C7F3BD9EF18B}"/>
          </ac:picMkLst>
        </pc:picChg>
      </pc:sldChg>
      <pc:sldChg chg="modSp new del mod">
        <pc:chgData name="Lottie Shute (2307996)" userId="b7a64108-800a-47af-9606-6338e0b1b60c" providerId="ADAL" clId="{4B5EFC3A-D4FC-5AE0-BB92-74FBF0256423}" dt="2026-01-19T22:21:39.714" v="1056" actId="2696"/>
        <pc:sldMkLst>
          <pc:docMk/>
          <pc:sldMk cId="3520110273" sldId="262"/>
        </pc:sldMkLst>
        <pc:spChg chg="mod">
          <ac:chgData name="Lottie Shute (2307996)" userId="b7a64108-800a-47af-9606-6338e0b1b60c" providerId="ADAL" clId="{4B5EFC3A-D4FC-5AE0-BB92-74FBF0256423}" dt="2026-01-19T22:21:33.790" v="1055" actId="5793"/>
          <ac:spMkLst>
            <pc:docMk/>
            <pc:sldMk cId="3520110273" sldId="262"/>
            <ac:spMk id="3" creationId="{BA5EA5D0-5C0E-517C-9A90-77C9F40900CE}"/>
          </ac:spMkLst>
        </pc:spChg>
      </pc:sldChg>
      <pc:sldChg chg="addSp modSp new mod">
        <pc:chgData name="Lottie Shute (2307996)" userId="b7a64108-800a-47af-9606-6338e0b1b60c" providerId="ADAL" clId="{4B5EFC3A-D4FC-5AE0-BB92-74FBF0256423}" dt="2026-01-19T23:07:40.198" v="1253" actId="20577"/>
        <pc:sldMkLst>
          <pc:docMk/>
          <pc:sldMk cId="2794825001" sldId="263"/>
        </pc:sldMkLst>
        <pc:spChg chg="mod">
          <ac:chgData name="Lottie Shute (2307996)" userId="b7a64108-800a-47af-9606-6338e0b1b60c" providerId="ADAL" clId="{4B5EFC3A-D4FC-5AE0-BB92-74FBF0256423}" dt="2026-01-19T23:07:40.198" v="1253" actId="20577"/>
          <ac:spMkLst>
            <pc:docMk/>
            <pc:sldMk cId="2794825001" sldId="263"/>
            <ac:spMk id="2" creationId="{392ACC50-5975-A9E9-A1AF-F2EB4EEBA315}"/>
          </ac:spMkLst>
        </pc:spChg>
        <pc:spChg chg="mod">
          <ac:chgData name="Lottie Shute (2307996)" userId="b7a64108-800a-47af-9606-6338e0b1b60c" providerId="ADAL" clId="{4B5EFC3A-D4FC-5AE0-BB92-74FBF0256423}" dt="2026-01-19T23:06:36.661" v="1243" actId="20577"/>
          <ac:spMkLst>
            <pc:docMk/>
            <pc:sldMk cId="2794825001" sldId="263"/>
            <ac:spMk id="3" creationId="{D4B14104-43C6-F88E-EB96-BCEE5B7ECA5B}"/>
          </ac:spMkLst>
        </pc:spChg>
        <pc:picChg chg="add mod">
          <ac:chgData name="Lottie Shute (2307996)" userId="b7a64108-800a-47af-9606-6338e0b1b60c" providerId="ADAL" clId="{4B5EFC3A-D4FC-5AE0-BB92-74FBF0256423}" dt="2026-01-19T23:03:38.907" v="1229" actId="1076"/>
          <ac:picMkLst>
            <pc:docMk/>
            <pc:sldMk cId="2794825001" sldId="263"/>
            <ac:picMk id="5" creationId="{E163CBC0-39A1-63C3-EA8B-28ACD880285E}"/>
          </ac:picMkLst>
        </pc:picChg>
        <pc:picChg chg="add mod">
          <ac:chgData name="Lottie Shute (2307996)" userId="b7a64108-800a-47af-9606-6338e0b1b60c" providerId="ADAL" clId="{4B5EFC3A-D4FC-5AE0-BB92-74FBF0256423}" dt="2026-01-19T23:03:55.424" v="1231" actId="1076"/>
          <ac:picMkLst>
            <pc:docMk/>
            <pc:sldMk cId="2794825001" sldId="263"/>
            <ac:picMk id="7" creationId="{893BC7E4-0C52-04DA-E1BB-ED44A63BC58C}"/>
          </ac:picMkLst>
        </pc:picChg>
        <pc:picChg chg="add mod">
          <ac:chgData name="Lottie Shute (2307996)" userId="b7a64108-800a-47af-9606-6338e0b1b60c" providerId="ADAL" clId="{4B5EFC3A-D4FC-5AE0-BB92-74FBF0256423}" dt="2026-01-19T23:03:48.625" v="1230" actId="1076"/>
          <ac:picMkLst>
            <pc:docMk/>
            <pc:sldMk cId="2794825001" sldId="263"/>
            <ac:picMk id="9" creationId="{81A3F9D0-C1E9-3A30-B069-01BDA42ED169}"/>
          </ac:picMkLst>
        </pc:picChg>
        <pc:picChg chg="add mod">
          <ac:chgData name="Lottie Shute (2307996)" userId="b7a64108-800a-47af-9606-6338e0b1b60c" providerId="ADAL" clId="{4B5EFC3A-D4FC-5AE0-BB92-74FBF0256423}" dt="2026-01-19T23:05:16.123" v="1241" actId="1076"/>
          <ac:picMkLst>
            <pc:docMk/>
            <pc:sldMk cId="2794825001" sldId="263"/>
            <ac:picMk id="19" creationId="{081CD930-19AB-1308-EF18-F0554FFEC4E9}"/>
          </ac:picMkLst>
        </pc:picChg>
        <pc:cxnChg chg="add mod">
          <ac:chgData name="Lottie Shute (2307996)" userId="b7a64108-800a-47af-9606-6338e0b1b60c" providerId="ADAL" clId="{4B5EFC3A-D4FC-5AE0-BB92-74FBF0256423}" dt="2026-01-19T23:04:08.309" v="1233" actId="14100"/>
          <ac:cxnSpMkLst>
            <pc:docMk/>
            <pc:sldMk cId="2794825001" sldId="263"/>
            <ac:cxnSpMk id="11" creationId="{B0E87DD0-3424-7B71-A0BE-E9368A15B6F6}"/>
          </ac:cxnSpMkLst>
        </pc:cxnChg>
        <pc:cxnChg chg="add mod">
          <ac:chgData name="Lottie Shute (2307996)" userId="b7a64108-800a-47af-9606-6338e0b1b60c" providerId="ADAL" clId="{4B5EFC3A-D4FC-5AE0-BB92-74FBF0256423}" dt="2026-01-19T23:04:22.139" v="1235" actId="14100"/>
          <ac:cxnSpMkLst>
            <pc:docMk/>
            <pc:sldMk cId="2794825001" sldId="263"/>
            <ac:cxnSpMk id="14" creationId="{DCF2D7CC-1D9D-C4E9-785F-E171A0ECD335}"/>
          </ac:cxnSpMkLst>
        </pc:cxnChg>
        <pc:cxnChg chg="add">
          <ac:chgData name="Lottie Shute (2307996)" userId="b7a64108-800a-47af-9606-6338e0b1b60c" providerId="ADAL" clId="{4B5EFC3A-D4FC-5AE0-BB92-74FBF0256423}" dt="2026-01-19T23:04:30.536" v="1236" actId="11529"/>
          <ac:cxnSpMkLst>
            <pc:docMk/>
            <pc:sldMk cId="2794825001" sldId="263"/>
            <ac:cxnSpMk id="17" creationId="{6502B2AB-DD4B-442E-6545-E26FCACBF87F}"/>
          </ac:cxnSpMkLst>
        </pc:cxnChg>
      </pc:sldChg>
      <pc:sldChg chg="modSp new del mod ord">
        <pc:chgData name="Lottie Shute (2307996)" userId="b7a64108-800a-47af-9606-6338e0b1b60c" providerId="ADAL" clId="{4B5EFC3A-D4FC-5AE0-BB92-74FBF0256423}" dt="2026-01-19T22:35:44.340" v="1102" actId="2696"/>
        <pc:sldMkLst>
          <pc:docMk/>
          <pc:sldMk cId="3577239314" sldId="264"/>
        </pc:sldMkLst>
        <pc:spChg chg="mod">
          <ac:chgData name="Lottie Shute (2307996)" userId="b7a64108-800a-47af-9606-6338e0b1b60c" providerId="ADAL" clId="{4B5EFC3A-D4FC-5AE0-BB92-74FBF0256423}" dt="2026-01-19T22:24:44.349" v="1101"/>
          <ac:spMkLst>
            <pc:docMk/>
            <pc:sldMk cId="3577239314" sldId="264"/>
            <ac:spMk id="2" creationId="{9F77DDE8-4FF6-EC90-D1E1-243DD7C638BF}"/>
          </ac:spMkLst>
        </pc:spChg>
      </pc:sldChg>
      <pc:sldChg chg="modSp new mod ord">
        <pc:chgData name="Lottie Shute (2307996)" userId="b7a64108-800a-47af-9606-6338e0b1b60c" providerId="ADAL" clId="{4B5EFC3A-D4FC-5AE0-BB92-74FBF0256423}" dt="2026-01-19T22:58:21.497" v="1208" actId="27636"/>
        <pc:sldMkLst>
          <pc:docMk/>
          <pc:sldMk cId="643182279" sldId="265"/>
        </pc:sldMkLst>
        <pc:spChg chg="mod">
          <ac:chgData name="Lottie Shute (2307996)" userId="b7a64108-800a-47af-9606-6338e0b1b60c" providerId="ADAL" clId="{4B5EFC3A-D4FC-5AE0-BB92-74FBF0256423}" dt="2026-01-19T22:43:11.976" v="1174"/>
          <ac:spMkLst>
            <pc:docMk/>
            <pc:sldMk cId="643182279" sldId="265"/>
            <ac:spMk id="2" creationId="{C481A750-8021-080B-F542-6431F7D58BCC}"/>
          </ac:spMkLst>
        </pc:spChg>
        <pc:spChg chg="mod">
          <ac:chgData name="Lottie Shute (2307996)" userId="b7a64108-800a-47af-9606-6338e0b1b60c" providerId="ADAL" clId="{4B5EFC3A-D4FC-5AE0-BB92-74FBF0256423}" dt="2026-01-19T22:58:21.497" v="1208" actId="27636"/>
          <ac:spMkLst>
            <pc:docMk/>
            <pc:sldMk cId="643182279" sldId="265"/>
            <ac:spMk id="3" creationId="{5711BE8B-E1FB-6DB9-F161-FC768CEE59C9}"/>
          </ac:spMkLst>
        </pc:spChg>
      </pc:sldChg>
      <pc:sldChg chg="addSp delSp modSp new mod modTransition modAnim">
        <pc:chgData name="Lottie Shute (2307996)" userId="b7a64108-800a-47af-9606-6338e0b1b60c" providerId="ADAL" clId="{4B5EFC3A-D4FC-5AE0-BB92-74FBF0256423}" dt="2026-01-19T23:41:31.031" v="1314"/>
        <pc:sldMkLst>
          <pc:docMk/>
          <pc:sldMk cId="2385515300" sldId="266"/>
        </pc:sldMkLst>
        <pc:spChg chg="mod">
          <ac:chgData name="Lottie Shute (2307996)" userId="b7a64108-800a-47af-9606-6338e0b1b60c" providerId="ADAL" clId="{4B5EFC3A-D4FC-5AE0-BB92-74FBF0256423}" dt="2026-01-19T23:09:21.434" v="1255"/>
          <ac:spMkLst>
            <pc:docMk/>
            <pc:sldMk cId="2385515300" sldId="266"/>
            <ac:spMk id="2" creationId="{2250D157-D367-D2D5-0946-9AF2D87267C0}"/>
          </ac:spMkLst>
        </pc:spChg>
        <pc:spChg chg="mod">
          <ac:chgData name="Lottie Shute (2307996)" userId="b7a64108-800a-47af-9606-6338e0b1b60c" providerId="ADAL" clId="{4B5EFC3A-D4FC-5AE0-BB92-74FBF0256423}" dt="2026-01-19T23:15:31.269" v="1275" actId="27636"/>
          <ac:spMkLst>
            <pc:docMk/>
            <pc:sldMk cId="2385515300" sldId="266"/>
            <ac:spMk id="3" creationId="{010E1D4F-ACB2-736D-85B4-22578948C71E}"/>
          </ac:spMkLst>
        </pc:spChg>
        <pc:picChg chg="add del mod">
          <ac:chgData name="Lottie Shute (2307996)" userId="b7a64108-800a-47af-9606-6338e0b1b60c" providerId="ADAL" clId="{4B5EFC3A-D4FC-5AE0-BB92-74FBF0256423}" dt="2026-01-19T23:41:31.031" v="1314"/>
          <ac:picMkLst>
            <pc:docMk/>
            <pc:sldMk cId="2385515300" sldId="266"/>
            <ac:picMk id="7" creationId="{EEB07E3E-43AF-983B-ED4A-C79D35D186C1}"/>
          </ac:picMkLst>
        </pc:picChg>
      </pc:sldChg>
      <pc:sldChg chg="addSp delSp modSp new mod">
        <pc:chgData name="Lottie Shute (2307996)" userId="b7a64108-800a-47af-9606-6338e0b1b60c" providerId="ADAL" clId="{4B5EFC3A-D4FC-5AE0-BB92-74FBF0256423}" dt="2026-01-19T23:10:15.311" v="1258" actId="27636"/>
        <pc:sldMkLst>
          <pc:docMk/>
          <pc:sldMk cId="2423205029" sldId="267"/>
        </pc:sldMkLst>
        <pc:spChg chg="mod">
          <ac:chgData name="Lottie Shute (2307996)" userId="b7a64108-800a-47af-9606-6338e0b1b60c" providerId="ADAL" clId="{4B5EFC3A-D4FC-5AE0-BB92-74FBF0256423}" dt="2026-01-15T14:55:43.921" v="563" actId="20577"/>
          <ac:spMkLst>
            <pc:docMk/>
            <pc:sldMk cId="2423205029" sldId="267"/>
            <ac:spMk id="2" creationId="{EAEE937A-0876-37C7-F5F1-85026AD001B0}"/>
          </ac:spMkLst>
        </pc:spChg>
        <pc:spChg chg="mod">
          <ac:chgData name="Lottie Shute (2307996)" userId="b7a64108-800a-47af-9606-6338e0b1b60c" providerId="ADAL" clId="{4B5EFC3A-D4FC-5AE0-BB92-74FBF0256423}" dt="2026-01-19T23:10:15.311" v="1258" actId="27636"/>
          <ac:spMkLst>
            <pc:docMk/>
            <pc:sldMk cId="2423205029" sldId="267"/>
            <ac:spMk id="3" creationId="{9684A92F-6DDB-8DEB-13A3-88F571284D1B}"/>
          </ac:spMkLst>
        </pc:spChg>
        <pc:spChg chg="add del mod">
          <ac:chgData name="Lottie Shute (2307996)" userId="b7a64108-800a-47af-9606-6338e0b1b60c" providerId="ADAL" clId="{4B5EFC3A-D4FC-5AE0-BB92-74FBF0256423}" dt="2026-01-19T18:31:32.750" v="821"/>
          <ac:spMkLst>
            <pc:docMk/>
            <pc:sldMk cId="2423205029" sldId="267"/>
            <ac:spMk id="4" creationId="{A1628BD8-F833-440D-D3FB-3A26580A9391}"/>
          </ac:spMkLst>
        </pc:spChg>
      </pc:sldChg>
      <pc:sldChg chg="modSp new del mod">
        <pc:chgData name="Lottie Shute (2307996)" userId="b7a64108-800a-47af-9606-6338e0b1b60c" providerId="ADAL" clId="{4B5EFC3A-D4FC-5AE0-BB92-74FBF0256423}" dt="2026-01-19T22:58:39.672" v="1209" actId="2696"/>
        <pc:sldMkLst>
          <pc:docMk/>
          <pc:sldMk cId="1354587761" sldId="268"/>
        </pc:sldMkLst>
        <pc:spChg chg="mod">
          <ac:chgData name="Lottie Shute (2307996)" userId="b7a64108-800a-47af-9606-6338e0b1b60c" providerId="ADAL" clId="{4B5EFC3A-D4FC-5AE0-BB92-74FBF0256423}" dt="2026-01-19T22:39:11.371" v="1148" actId="20577"/>
          <ac:spMkLst>
            <pc:docMk/>
            <pc:sldMk cId="1354587761" sldId="268"/>
            <ac:spMk id="2" creationId="{B488AF33-0B35-71EF-9F26-5641CAD1EC15}"/>
          </ac:spMkLst>
        </pc:spChg>
      </pc:sldChg>
      <pc:sldChg chg="modSp new del mod">
        <pc:chgData name="Lottie Shute (2307996)" userId="b7a64108-800a-47af-9606-6338e0b1b60c" providerId="ADAL" clId="{4B5EFC3A-D4FC-5AE0-BB92-74FBF0256423}" dt="2026-01-19T18:15:23.382" v="776" actId="2696"/>
        <pc:sldMkLst>
          <pc:docMk/>
          <pc:sldMk cId="2572903331" sldId="268"/>
        </pc:sldMkLst>
      </pc:sldChg>
      <pc:sldChg chg="modSp new del mod">
        <pc:chgData name="Lottie Shute (2307996)" userId="b7a64108-800a-47af-9606-6338e0b1b60c" providerId="ADAL" clId="{4B5EFC3A-D4FC-5AE0-BB92-74FBF0256423}" dt="2026-01-19T21:50:07.966" v="985" actId="2696"/>
        <pc:sldMkLst>
          <pc:docMk/>
          <pc:sldMk cId="1624022200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50642-E8AA-AF4A-95BA-B87028E7622B}" type="datetimeFigureOut">
              <a:rPr lang="en-US" smtClean="0"/>
              <a:t>1/19/26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03DCC8-0B95-D544-9D27-488DB552F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39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03DCC8-0B95-D544-9D27-488DB552FC3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733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03DCC8-0B95-D544-9D27-488DB552FC3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184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09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683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543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523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064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506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301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669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588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946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511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4395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60" r:id="rId6"/>
    <p:sldLayoutId id="2147483755" r:id="rId7"/>
    <p:sldLayoutId id="2147483756" r:id="rId8"/>
    <p:sldLayoutId id="2147483757" r:id="rId9"/>
    <p:sldLayoutId id="2147483759" r:id="rId10"/>
    <p:sldLayoutId id="214748375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y.chartered.college/wp-content/uploads/2022/06/Patel.pdf" TargetMode="External"/><Relationship Id="rId7" Type="http://schemas.openxmlformats.org/officeDocument/2006/relationships/hyperlink" Target="https://hwb.gov.wales/curriculum-for-wales" TargetMode="External"/><Relationship Id="rId2" Type="http://schemas.openxmlformats.org/officeDocument/2006/relationships/hyperlink" Target="https://birthto5matters.org.uk/learning-environmen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news/articles/c01847ed-53c7-4a8e-b34a-7f280d89b082" TargetMode="External"/><Relationship Id="rId5" Type="http://schemas.openxmlformats.org/officeDocument/2006/relationships/hyperlink" Target="https://online.wrexham.ac.uk/the-importance-of-the-learning-environment-to-young-children/" TargetMode="External"/><Relationship Id="rId4" Type="http://schemas.openxmlformats.org/officeDocument/2006/relationships/hyperlink" Target="https://theactivereader.com/blog/child-centred-lear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F4AE179-A75B-4007-B5FA-8139ACF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8969" y="1168517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E5BD8A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9501E-CB6B-318E-D3AB-6B50D37573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18003" y="3058977"/>
            <a:ext cx="3971495" cy="1866748"/>
          </a:xfrm>
        </p:spPr>
        <p:txBody>
          <a:bodyPr>
            <a:no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y dull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addysgeg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o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greu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amgylcheddau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</a:t>
            </a:r>
            <a:r>
              <a:rPr lang="cy-GB" sz="4000" dirty="0">
                <a:solidFill>
                  <a:schemeClr val="bg1"/>
                </a:solidFill>
                <a:cs typeface="Al Bayan Plain" pitchFamily="2" charset="-78"/>
              </a:rPr>
              <a:t>atyniadol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sy’n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canolbwyntio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ar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y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myfyriwr</a:t>
            </a:r>
            <a:br>
              <a:rPr lang="en-US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FDC125-E875-7D6A-2001-B3F3A540E7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4041" y="4392690"/>
            <a:ext cx="3055712" cy="1066069"/>
          </a:xfrm>
        </p:spPr>
        <p:txBody>
          <a:bodyPr>
            <a:noAutofit/>
          </a:bodyPr>
          <a:lstStyle/>
          <a:p>
            <a:pPr algn="ctr"/>
            <a:r>
              <a:rPr lang="en-US" sz="2400" dirty="0" err="1">
                <a:solidFill>
                  <a:srgbClr val="FFFFFF"/>
                </a:solidFill>
              </a:rPr>
              <a:t>Asesiad</a:t>
            </a:r>
            <a:r>
              <a:rPr lang="en-US" sz="2400" dirty="0">
                <a:solidFill>
                  <a:srgbClr val="FFFFFF"/>
                </a:solidFill>
              </a:rPr>
              <a:t> </a:t>
            </a:r>
            <a:r>
              <a:rPr lang="en-US" sz="2400" dirty="0" err="1">
                <a:solidFill>
                  <a:srgbClr val="FFFFFF"/>
                </a:solidFill>
              </a:rPr>
              <a:t>dod</a:t>
            </a:r>
            <a:r>
              <a:rPr lang="en-US" sz="2400" dirty="0">
                <a:solidFill>
                  <a:srgbClr val="FFFFFF"/>
                </a:solidFill>
              </a:rPr>
              <a:t> </a:t>
            </a:r>
            <a:r>
              <a:rPr lang="en-US" sz="2400" dirty="0" err="1">
                <a:solidFill>
                  <a:srgbClr val="FFFFFF"/>
                </a:solidFill>
              </a:rPr>
              <a:t>yn</a:t>
            </a:r>
            <a:r>
              <a:rPr lang="en-US" sz="24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US" sz="2400" dirty="0" err="1">
                <a:solidFill>
                  <a:srgbClr val="FFFFFF"/>
                </a:solidFill>
              </a:rPr>
              <a:t>addysgwr</a:t>
            </a:r>
            <a:r>
              <a:rPr lang="en-US" sz="2400" dirty="0">
                <a:solidFill>
                  <a:srgbClr val="FFFFFF"/>
                </a:solidFill>
              </a:rPr>
              <a:t> </a:t>
            </a:r>
            <a:r>
              <a:rPr lang="en-US" sz="2400" dirty="0" err="1">
                <a:solidFill>
                  <a:srgbClr val="FFFFFF"/>
                </a:solidFill>
              </a:rPr>
              <a:t>cynradd</a:t>
            </a:r>
            <a:r>
              <a:rPr lang="en-US" sz="24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sX0" fmla="*/ 0 w 3242551"/>
              <a:gd name="csY0" fmla="*/ 0 h 27432"/>
              <a:gd name="csX1" fmla="*/ 616085 w 3242551"/>
              <a:gd name="csY1" fmla="*/ 0 h 27432"/>
              <a:gd name="csX2" fmla="*/ 1264595 w 3242551"/>
              <a:gd name="csY2" fmla="*/ 0 h 27432"/>
              <a:gd name="csX3" fmla="*/ 1945531 w 3242551"/>
              <a:gd name="csY3" fmla="*/ 0 h 27432"/>
              <a:gd name="csX4" fmla="*/ 2626466 w 3242551"/>
              <a:gd name="csY4" fmla="*/ 0 h 27432"/>
              <a:gd name="csX5" fmla="*/ 3242551 w 3242551"/>
              <a:gd name="csY5" fmla="*/ 0 h 27432"/>
              <a:gd name="csX6" fmla="*/ 3242551 w 3242551"/>
              <a:gd name="csY6" fmla="*/ 27432 h 27432"/>
              <a:gd name="csX7" fmla="*/ 2529190 w 3242551"/>
              <a:gd name="csY7" fmla="*/ 27432 h 27432"/>
              <a:gd name="csX8" fmla="*/ 1815829 w 3242551"/>
              <a:gd name="csY8" fmla="*/ 27432 h 27432"/>
              <a:gd name="csX9" fmla="*/ 1167318 w 3242551"/>
              <a:gd name="csY9" fmla="*/ 27432 h 27432"/>
              <a:gd name="csX10" fmla="*/ 0 w 3242551"/>
              <a:gd name="csY10" fmla="*/ 27432 h 27432"/>
              <a:gd name="csX11" fmla="*/ 0 w 3242551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E5BD8A"/>
          </a:solidFill>
          <a:ln w="38100" cap="rnd">
            <a:solidFill>
              <a:srgbClr val="E5BD8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A marble with brown and aqua colours">
            <a:extLst>
              <a:ext uri="{FF2B5EF4-FFF2-40B4-BE49-F238E27FC236}">
                <a16:creationId xmlns:a16="http://schemas.microsoft.com/office/drawing/2014/main" id="{EE2F0ED1-B3E5-931E-FFFF-AEEAC3B71CA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838" r="16947" b="1"/>
          <a:stretch>
            <a:fillRect/>
          </a:stretch>
        </p:blipFill>
        <p:spPr>
          <a:xfrm>
            <a:off x="643467" y="664640"/>
            <a:ext cx="5448327" cy="5431821"/>
          </a:xfrm>
          <a:prstGeom prst="rect">
            <a:avLst/>
          </a:prstGeom>
        </p:spPr>
      </p:pic>
      <p:pic>
        <p:nvPicPr>
          <p:cNvPr id="5" name="Picture 4" descr="A cartoon of a teacher and children&#10;&#10;AI-generated content may be incorrect.">
            <a:extLst>
              <a:ext uri="{FF2B5EF4-FFF2-40B4-BE49-F238E27FC236}">
                <a16:creationId xmlns:a16="http://schemas.microsoft.com/office/drawing/2014/main" id="{4006ACC2-3119-C268-3C4E-9BFE86051B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466" y="664639"/>
            <a:ext cx="5456742" cy="5431821"/>
          </a:xfrm>
          <a:prstGeom prst="rect">
            <a:avLst/>
          </a:prstGeom>
        </p:spPr>
      </p:pic>
      <p:pic>
        <p:nvPicPr>
          <p:cNvPr id="35" name="Audio 34">
            <a:extLst>
              <a:ext uri="{FF2B5EF4-FFF2-40B4-BE49-F238E27FC236}">
                <a16:creationId xmlns:a16="http://schemas.microsoft.com/office/drawing/2014/main" id="{09BC0E9A-ADEC-43F8-EC68-BBB504A3F3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693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53"/>
    </mc:Choice>
    <mc:Fallback>
      <p:transition spd="slow" advTm="7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C71C7-5883-28F8-A178-870C42A21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6700"/>
              <a:t>Pam rydw i wedi dewis y dull addysgeg hwn? 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FFC89F"/>
          </a:solidFill>
          <a:ln w="38100" cap="rnd">
            <a:solidFill>
              <a:srgbClr val="FFC89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B128F-EBEE-C29A-1075-1BFF9E762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600"/>
              <a:t>Mae plant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ffynnu</a:t>
            </a:r>
            <a:r>
              <a:rPr lang="en-GB" sz="2600"/>
              <a:t> </a:t>
            </a:r>
            <a:r>
              <a:rPr lang="en-GB" sz="2600" err="1"/>
              <a:t>mewn</a:t>
            </a:r>
            <a:r>
              <a:rPr lang="en-GB" sz="2600"/>
              <a:t> </a:t>
            </a:r>
            <a:r>
              <a:rPr lang="en-GB" sz="2600" err="1"/>
              <a:t>sefyllfaoedd</a:t>
            </a:r>
            <a:r>
              <a:rPr lang="en-GB" sz="2600"/>
              <a:t> </a:t>
            </a:r>
            <a:r>
              <a:rPr lang="en-GB" sz="2600" err="1"/>
              <a:t>sydd</a:t>
            </a:r>
            <a:r>
              <a:rPr lang="en-GB" sz="2600"/>
              <a:t> </a:t>
            </a:r>
            <a:r>
              <a:rPr lang="en-GB" sz="2600" err="1"/>
              <a:t>wedi'u</a:t>
            </a:r>
            <a:r>
              <a:rPr lang="en-GB" sz="2600"/>
              <a:t> </a:t>
            </a:r>
            <a:r>
              <a:rPr lang="en-GB" sz="2600" err="1"/>
              <a:t>creu'n</a:t>
            </a:r>
            <a:r>
              <a:rPr lang="en-GB" sz="2600"/>
              <a:t> </a:t>
            </a:r>
            <a:r>
              <a:rPr lang="en-GB" sz="2600" err="1"/>
              <a:t>bwrpasol</a:t>
            </a:r>
            <a:r>
              <a:rPr lang="en-GB" sz="2600"/>
              <a:t> </a:t>
            </a:r>
            <a:r>
              <a:rPr lang="en-GB" sz="2600" err="1"/>
              <a:t>i</a:t>
            </a:r>
            <a:r>
              <a:rPr lang="en-GB" sz="2600"/>
              <a:t> </a:t>
            </a:r>
            <a:r>
              <a:rPr lang="en-GB" sz="2600" err="1"/>
              <a:t>gyd-fynd</a:t>
            </a:r>
            <a:r>
              <a:rPr lang="en-GB" sz="2600"/>
              <a:t> </a:t>
            </a:r>
            <a:r>
              <a:rPr lang="en-GB" sz="2600" err="1"/>
              <a:t>â'u</a:t>
            </a:r>
            <a:r>
              <a:rPr lang="en-GB" sz="2600"/>
              <a:t> </a:t>
            </a:r>
            <a:r>
              <a:rPr lang="en-GB" sz="2600" err="1"/>
              <a:t>hanghenion</a:t>
            </a:r>
            <a:r>
              <a:rPr lang="en-GB" sz="2600"/>
              <a:t> </a:t>
            </a:r>
            <a:r>
              <a:rPr lang="en-GB" sz="2600" err="1"/>
              <a:t>datblygiadol</a:t>
            </a:r>
            <a:r>
              <a:rPr lang="en-GB" sz="2600"/>
              <a:t> </a:t>
            </a:r>
            <a:r>
              <a:rPr lang="en-GB" sz="2600" err="1"/>
              <a:t>unigryw</a:t>
            </a:r>
            <a:r>
              <a:rPr lang="en-GB" sz="2600"/>
              <a:t> ac </a:t>
            </a:r>
            <a:r>
              <a:rPr lang="en-GB" sz="2600" err="1"/>
              <a:t>amrywiol</a:t>
            </a:r>
            <a:r>
              <a:rPr lang="en-GB" sz="2600"/>
              <a:t>.</a:t>
            </a:r>
          </a:p>
          <a:p>
            <a:pPr>
              <a:lnSpc>
                <a:spcPct val="100000"/>
              </a:lnSpc>
            </a:pPr>
            <a:r>
              <a:rPr lang="en-GB" sz="2600"/>
              <a:t>Mae </a:t>
            </a:r>
            <a:r>
              <a:rPr lang="en-GB" sz="2600" err="1"/>
              <a:t>amgylcheddau</a:t>
            </a:r>
            <a:r>
              <a:rPr lang="en-GB" sz="2600"/>
              <a:t> </a:t>
            </a:r>
            <a:r>
              <a:rPr lang="en-GB" sz="2600" err="1"/>
              <a:t>galluogon</a:t>
            </a:r>
            <a:r>
              <a:rPr lang="en-GB" sz="2600"/>
              <a:t>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rhoi'r</a:t>
            </a:r>
            <a:r>
              <a:rPr lang="en-GB" sz="2600"/>
              <a:t> </a:t>
            </a:r>
            <a:r>
              <a:rPr lang="en-GB" sz="2600" err="1"/>
              <a:t>diogelwch</a:t>
            </a:r>
            <a:r>
              <a:rPr lang="en-GB" sz="2600"/>
              <a:t>, y </a:t>
            </a:r>
            <a:r>
              <a:rPr lang="en-GB" sz="2600" err="1"/>
              <a:t>cysur</a:t>
            </a:r>
            <a:r>
              <a:rPr lang="en-GB" sz="2600"/>
              <a:t>, y </a:t>
            </a:r>
            <a:r>
              <a:rPr lang="en-GB" sz="2600" err="1"/>
              <a:t>dewis</a:t>
            </a:r>
            <a:r>
              <a:rPr lang="en-GB" sz="2600"/>
              <a:t>, y </a:t>
            </a:r>
            <a:r>
              <a:rPr lang="en-GB" sz="2600" err="1"/>
              <a:t>cyfranogiad</a:t>
            </a:r>
            <a:r>
              <a:rPr lang="en-GB" sz="2600"/>
              <a:t> </a:t>
            </a:r>
            <a:r>
              <a:rPr lang="en-GB" sz="2600" err="1"/>
              <a:t>a'r</a:t>
            </a:r>
            <a:r>
              <a:rPr lang="en-GB" sz="2600"/>
              <a:t> </a:t>
            </a:r>
            <a:r>
              <a:rPr lang="en-GB" sz="2600" err="1"/>
              <a:t>cyfle</a:t>
            </a:r>
            <a:r>
              <a:rPr lang="en-GB" sz="2600"/>
              <a:t> </a:t>
            </a:r>
            <a:r>
              <a:rPr lang="en-GB" sz="2600" err="1"/>
              <a:t>sydd</a:t>
            </a:r>
            <a:r>
              <a:rPr lang="en-GB" sz="2600"/>
              <a:t> </a:t>
            </a:r>
            <a:r>
              <a:rPr lang="en-GB" sz="2600" err="1"/>
              <a:t>eu</a:t>
            </a:r>
            <a:r>
              <a:rPr lang="en-GB" sz="2600"/>
              <a:t> </a:t>
            </a:r>
            <a:r>
              <a:rPr lang="en-GB" sz="2600" err="1"/>
              <a:t>hangen</a:t>
            </a:r>
            <a:r>
              <a:rPr lang="en-GB" sz="2600"/>
              <a:t> </a:t>
            </a:r>
            <a:r>
              <a:rPr lang="en-GB" sz="2600" err="1"/>
              <a:t>ar</a:t>
            </a:r>
            <a:r>
              <a:rPr lang="en-GB" sz="2600"/>
              <a:t> </a:t>
            </a:r>
            <a:r>
              <a:rPr lang="en-GB" sz="2600" err="1"/>
              <a:t>blant</a:t>
            </a:r>
            <a:r>
              <a:rPr lang="en-GB" sz="2600"/>
              <a:t> </a:t>
            </a:r>
            <a:r>
              <a:rPr lang="en-GB" sz="2600" err="1"/>
              <a:t>i</a:t>
            </a:r>
            <a:r>
              <a:rPr lang="en-GB" sz="2600"/>
              <a:t> </a:t>
            </a:r>
            <a:r>
              <a:rPr lang="en-GB" sz="2600" err="1"/>
              <a:t>gymryd</a:t>
            </a:r>
            <a:r>
              <a:rPr lang="en-GB" sz="2600"/>
              <a:t> </a:t>
            </a:r>
            <a:r>
              <a:rPr lang="en-GB" sz="2600" err="1"/>
              <a:t>rhan</a:t>
            </a:r>
            <a:r>
              <a:rPr lang="en-GB" sz="2600"/>
              <a:t> </a:t>
            </a:r>
            <a:r>
              <a:rPr lang="en-GB" sz="2600" err="1"/>
              <a:t>weithredol</a:t>
            </a:r>
            <a:r>
              <a:rPr lang="en-GB" sz="2600"/>
              <a:t>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eu</a:t>
            </a:r>
            <a:r>
              <a:rPr lang="en-GB" sz="2600"/>
              <a:t> </a:t>
            </a:r>
            <a:r>
              <a:rPr lang="en-GB" sz="2600" err="1"/>
              <a:t>haddysg</a:t>
            </a:r>
            <a:r>
              <a:rPr lang="en-GB" sz="2600"/>
              <a:t>.</a:t>
            </a:r>
          </a:p>
          <a:p>
            <a:pPr>
              <a:lnSpc>
                <a:spcPct val="100000"/>
              </a:lnSpc>
            </a:pPr>
            <a:r>
              <a:rPr lang="en-GB" sz="2600"/>
              <a:t>Gall plant </a:t>
            </a:r>
            <a:r>
              <a:rPr lang="en-GB" sz="2600" err="1"/>
              <a:t>ymchwilio</a:t>
            </a:r>
            <a:r>
              <a:rPr lang="en-GB" sz="2600"/>
              <a:t>, </a:t>
            </a:r>
            <a:r>
              <a:rPr lang="en-GB" sz="2600" err="1"/>
              <a:t>cyfuno</a:t>
            </a:r>
            <a:r>
              <a:rPr lang="en-GB" sz="2600"/>
              <a:t> ac </a:t>
            </a:r>
            <a:r>
              <a:rPr lang="en-GB" sz="2600" err="1"/>
              <a:t>ehangu</a:t>
            </a:r>
            <a:r>
              <a:rPr lang="en-GB" sz="2600"/>
              <a:t> </a:t>
            </a:r>
            <a:r>
              <a:rPr lang="en-GB" sz="2600" err="1"/>
              <a:t>prosesau</a:t>
            </a:r>
            <a:r>
              <a:rPr lang="en-GB" sz="2600"/>
              <a:t> </a:t>
            </a:r>
            <a:r>
              <a:rPr lang="en-GB" sz="2600" err="1"/>
              <a:t>dysgu</a:t>
            </a:r>
            <a:r>
              <a:rPr lang="en-GB" sz="2600"/>
              <a:t> </a:t>
            </a:r>
            <a:r>
              <a:rPr lang="en-GB" sz="2600" err="1"/>
              <a:t>mewn</a:t>
            </a:r>
            <a:r>
              <a:rPr lang="en-GB" sz="2600"/>
              <a:t> </a:t>
            </a:r>
            <a:r>
              <a:rPr lang="en-GB" sz="2600" err="1"/>
              <a:t>ffyrdd</a:t>
            </a:r>
            <a:r>
              <a:rPr lang="en-GB" sz="2600"/>
              <a:t> </a:t>
            </a:r>
            <a:r>
              <a:rPr lang="en-GB" sz="2600" err="1"/>
              <a:t>sy'n</a:t>
            </a:r>
            <a:r>
              <a:rPr lang="en-GB" sz="2600"/>
              <a:t> </a:t>
            </a:r>
            <a:r>
              <a:rPr lang="en-GB" sz="2600" err="1"/>
              <a:t>hunangyfeiriedig</a:t>
            </a:r>
            <a:r>
              <a:rPr lang="en-GB" sz="2600"/>
              <a:t> ac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briodol</a:t>
            </a:r>
            <a:r>
              <a:rPr lang="en-GB" sz="2600"/>
              <a:t> </a:t>
            </a:r>
            <a:r>
              <a:rPr lang="en-GB" sz="2600" err="1"/>
              <a:t>i'w</a:t>
            </a:r>
            <a:r>
              <a:rPr lang="en-GB" sz="2600"/>
              <a:t> </a:t>
            </a:r>
            <a:r>
              <a:rPr lang="en-GB" sz="2600" err="1"/>
              <a:t>datblygiad</a:t>
            </a:r>
            <a:r>
              <a:rPr lang="en-GB" sz="2600"/>
              <a:t> pan </a:t>
            </a:r>
            <a:r>
              <a:rPr lang="en-GB" sz="2600" err="1"/>
              <a:t>fyddant</a:t>
            </a:r>
            <a:r>
              <a:rPr lang="en-GB" sz="2600"/>
              <a:t>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defnyddio</a:t>
            </a:r>
            <a:r>
              <a:rPr lang="en-GB" sz="2600"/>
              <a:t> </a:t>
            </a:r>
            <a:r>
              <a:rPr lang="en-GB" sz="2600" err="1"/>
              <a:t>adnoddau</a:t>
            </a:r>
            <a:r>
              <a:rPr lang="en-GB" sz="2600"/>
              <a:t> </a:t>
            </a:r>
            <a:r>
              <a:rPr lang="en-GB" sz="2600" err="1"/>
              <a:t>agored</a:t>
            </a:r>
            <a:r>
              <a:rPr lang="en-GB" sz="2600"/>
              <a:t>.</a:t>
            </a:r>
          </a:p>
          <a:p>
            <a:pPr>
              <a:lnSpc>
                <a:spcPct val="100000"/>
              </a:lnSpc>
            </a:pPr>
            <a:r>
              <a:rPr lang="en-US" sz="2600"/>
              <a:t>Mae </a:t>
            </a:r>
            <a:r>
              <a:rPr lang="en-US" sz="2600" err="1"/>
              <a:t>ymarferwyr</a:t>
            </a:r>
            <a:r>
              <a:rPr lang="en-US" sz="2600"/>
              <a:t> </a:t>
            </a:r>
            <a:r>
              <a:rPr lang="en-US" sz="2600" err="1"/>
              <a:t>yn</a:t>
            </a:r>
            <a:r>
              <a:rPr lang="en-US" sz="2600"/>
              <a:t> </a:t>
            </a:r>
            <a:r>
              <a:rPr lang="en-US" sz="2600" err="1"/>
              <a:t>sefydlu</a:t>
            </a:r>
            <a:r>
              <a:rPr lang="en-US" sz="2600"/>
              <a:t> </a:t>
            </a:r>
            <a:r>
              <a:rPr lang="en-US" sz="2600" err="1"/>
              <a:t>amgylcheddau</a:t>
            </a:r>
            <a:r>
              <a:rPr lang="en-US" sz="2600"/>
              <a:t> </a:t>
            </a:r>
            <a:r>
              <a:rPr lang="en-US" sz="2600" err="1"/>
              <a:t>lle</a:t>
            </a:r>
            <a:r>
              <a:rPr lang="en-US" sz="2600"/>
              <a:t> gall </a:t>
            </a:r>
            <a:r>
              <a:rPr lang="en-US" sz="2600" err="1"/>
              <a:t>pob</a:t>
            </a:r>
            <a:r>
              <a:rPr lang="en-US" sz="2600"/>
              <a:t> </a:t>
            </a:r>
            <a:r>
              <a:rPr lang="en-US" sz="2600" err="1"/>
              <a:t>plentyn</a:t>
            </a:r>
            <a:r>
              <a:rPr lang="en-US" sz="2600"/>
              <a:t> </a:t>
            </a:r>
            <a:r>
              <a:rPr lang="en-US" sz="2600" err="1"/>
              <a:t>ffynnu</a:t>
            </a:r>
            <a:r>
              <a:rPr lang="en-US" sz="2600"/>
              <a:t> a </a:t>
            </a:r>
            <a:r>
              <a:rPr lang="en-US" sz="2600" err="1"/>
              <a:t>datblygu</a:t>
            </a:r>
            <a:r>
              <a:rPr lang="en-US" sz="2600"/>
              <a:t> </a:t>
            </a:r>
            <a:r>
              <a:rPr lang="en-US" sz="2600" err="1"/>
              <a:t>trwy</a:t>
            </a:r>
            <a:r>
              <a:rPr lang="en-US" sz="2600"/>
              <a:t> </a:t>
            </a:r>
            <a:r>
              <a:rPr lang="en-US" sz="2600" err="1"/>
              <a:t>gynllunio</a:t>
            </a:r>
            <a:r>
              <a:rPr lang="en-US" sz="2600"/>
              <a:t> </a:t>
            </a:r>
            <a:r>
              <a:rPr lang="en-US" sz="2600" err="1"/>
              <a:t>sylwgar</a:t>
            </a:r>
            <a:r>
              <a:rPr lang="en-US" sz="2600"/>
              <a:t>, </a:t>
            </a:r>
            <a:r>
              <a:rPr lang="en-US" sz="2600" err="1"/>
              <a:t>arsylwi</a:t>
            </a:r>
            <a:r>
              <a:rPr lang="en-US" sz="2600"/>
              <a:t> </a:t>
            </a:r>
            <a:r>
              <a:rPr lang="en-US" sz="2600" err="1"/>
              <a:t>sylwgar</a:t>
            </a:r>
            <a:r>
              <a:rPr lang="en-US" sz="2600"/>
              <a:t> ac </a:t>
            </a:r>
            <a:r>
              <a:rPr lang="en-US" sz="2600" err="1"/>
              <a:t>ymgysylltu</a:t>
            </a:r>
            <a:r>
              <a:rPr lang="en-US" sz="2600"/>
              <a:t> </a:t>
            </a:r>
            <a:r>
              <a:rPr lang="en-US" sz="2600" err="1"/>
              <a:t>ymatebol</a:t>
            </a:r>
            <a:r>
              <a:rPr lang="en-US" sz="2600"/>
              <a:t>.</a:t>
            </a:r>
          </a:p>
        </p:txBody>
      </p:sp>
      <p:pic>
        <p:nvPicPr>
          <p:cNvPr id="6" name="Picture 5" descr="A diagram of a circle with text&#10;&#10;AI-generated content may be incorrect.">
            <a:extLst>
              <a:ext uri="{FF2B5EF4-FFF2-40B4-BE49-F238E27FC236}">
                <a16:creationId xmlns:a16="http://schemas.microsoft.com/office/drawing/2014/main" id="{2BC8A1A0-CE59-2AC1-26B9-8ED06C16E11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98" r="3294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39" name="Audio 38">
            <a:extLst>
              <a:ext uri="{FF2B5EF4-FFF2-40B4-BE49-F238E27FC236}">
                <a16:creationId xmlns:a16="http://schemas.microsoft.com/office/drawing/2014/main" id="{C7A04FF6-A031-55BB-7D35-A7B9C31CE4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252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530"/>
    </mc:Choice>
    <mc:Fallback>
      <p:transition spd="slow" advTm="1115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7AE59-DE8D-0B73-6870-BAE2361EC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500" dirty="0"/>
              <a:t>Beth </a:t>
            </a:r>
            <a:r>
              <a:rPr lang="en-US" sz="4500" dirty="0" err="1"/>
              <a:t>yw</a:t>
            </a:r>
            <a:r>
              <a:rPr lang="en-US" sz="4500" dirty="0"/>
              <a:t> </a:t>
            </a:r>
            <a:r>
              <a:rPr lang="en-US" sz="4500" dirty="0" err="1"/>
              <a:t>amgylchedd</a:t>
            </a:r>
            <a:r>
              <a:rPr lang="en-US" sz="4500" dirty="0"/>
              <a:t> </a:t>
            </a:r>
            <a:r>
              <a:rPr lang="en-US" sz="4500" dirty="0" err="1"/>
              <a:t>deniadol</a:t>
            </a:r>
            <a:r>
              <a:rPr lang="en-US" sz="4500" dirty="0"/>
              <a:t> </a:t>
            </a:r>
            <a:r>
              <a:rPr lang="en-US" sz="4500" dirty="0" err="1"/>
              <a:t>sy'n</a:t>
            </a:r>
            <a:r>
              <a:rPr lang="en-US" sz="4500" dirty="0"/>
              <a:t> </a:t>
            </a:r>
            <a:r>
              <a:rPr lang="en-US" sz="4500" dirty="0" err="1"/>
              <a:t>canolbwyntio</a:t>
            </a:r>
            <a:r>
              <a:rPr lang="en-US" sz="4500" dirty="0"/>
              <a:t> </a:t>
            </a:r>
            <a:r>
              <a:rPr lang="en-US" sz="4500" dirty="0" err="1"/>
              <a:t>ar</a:t>
            </a:r>
            <a:r>
              <a:rPr lang="en-US" sz="4500" dirty="0"/>
              <a:t> y </a:t>
            </a:r>
            <a:r>
              <a:rPr lang="en-US" sz="4500" dirty="0" err="1"/>
              <a:t>myfyriwr</a:t>
            </a:r>
            <a:r>
              <a:rPr lang="en-US" sz="4500" dirty="0"/>
              <a:t>?</a:t>
            </a: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FAAA29"/>
          </a:solidFill>
          <a:ln w="38100" cap="rnd">
            <a:solidFill>
              <a:srgbClr val="FAAA29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A3D8F-2979-7F04-BDF3-7F208FBAF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2600" dirty="0"/>
              <a:t>Cyn </a:t>
            </a:r>
            <a:r>
              <a:rPr lang="en-GB" sz="2600" dirty="0" err="1"/>
              <a:t>archwilio</a:t>
            </a:r>
            <a:r>
              <a:rPr lang="en-GB" sz="2600" dirty="0"/>
              <a:t> a </a:t>
            </a:r>
            <a:r>
              <a:rPr lang="en-GB" sz="2600" dirty="0" err="1"/>
              <a:t>dysgu</a:t>
            </a:r>
            <a:r>
              <a:rPr lang="en-GB" sz="2600" dirty="0"/>
              <a:t>, </a:t>
            </a:r>
            <a:r>
              <a:rPr lang="en-GB" sz="2600" dirty="0" err="1"/>
              <a:t>rhaid</a:t>
            </a:r>
            <a:r>
              <a:rPr lang="en-GB" sz="2600" dirty="0"/>
              <a:t> </a:t>
            </a:r>
            <a:r>
              <a:rPr lang="en-GB" sz="2600" dirty="0" err="1"/>
              <a:t>meithrin</a:t>
            </a:r>
            <a:r>
              <a:rPr lang="en-GB" sz="2600" dirty="0"/>
              <a:t> </a:t>
            </a:r>
            <a:r>
              <a:rPr lang="en-GB" sz="2600" dirty="0" err="1"/>
              <a:t>hanfodion</a:t>
            </a:r>
            <a:r>
              <a:rPr lang="en-GB" sz="2600" dirty="0"/>
              <a:t> </a:t>
            </a:r>
            <a:r>
              <a:rPr lang="en-GB" sz="2600" dirty="0" err="1"/>
              <a:t>lles</a:t>
            </a:r>
            <a:r>
              <a:rPr lang="en-GB" sz="2600" dirty="0"/>
              <a:t> </a:t>
            </a:r>
            <a:r>
              <a:rPr lang="en-GB" sz="2600" dirty="0" err="1"/>
              <a:t>corfforol</a:t>
            </a:r>
            <a:r>
              <a:rPr lang="en-GB" sz="2600" dirty="0"/>
              <a:t> a </a:t>
            </a:r>
            <a:r>
              <a:rPr lang="en-GB" sz="2600" dirty="0" err="1"/>
              <a:t>meddyliol</a:t>
            </a:r>
            <a:r>
              <a:rPr lang="en-GB" sz="2600" dirty="0"/>
              <a:t> </a:t>
            </a:r>
          </a:p>
          <a:p>
            <a:r>
              <a:rPr lang="en-GB" sz="2600" dirty="0"/>
              <a:t>Mae plant </a:t>
            </a:r>
            <a:r>
              <a:rPr lang="en-GB" sz="2600" dirty="0" err="1"/>
              <a:t>yn</a:t>
            </a:r>
            <a:r>
              <a:rPr lang="en-GB" sz="2600" dirty="0"/>
              <a:t> y </a:t>
            </a:r>
            <a:r>
              <a:rPr lang="en-GB" sz="2600" dirty="0" err="1"/>
              <a:t>lleoliad</a:t>
            </a:r>
            <a:r>
              <a:rPr lang="en-GB" sz="2600" dirty="0"/>
              <a:t> </a:t>
            </a:r>
            <a:r>
              <a:rPr lang="en-GB" sz="2600" dirty="0" err="1"/>
              <a:t>addysgol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bodoli</a:t>
            </a:r>
            <a:r>
              <a:rPr lang="en-GB" sz="2600" dirty="0"/>
              <a:t> o </a:t>
            </a:r>
            <a:r>
              <a:rPr lang="en-GB" sz="2600" dirty="0" err="1"/>
              <a:t>fewn</a:t>
            </a:r>
            <a:r>
              <a:rPr lang="en-GB" sz="2600" dirty="0"/>
              <a:t> </a:t>
            </a:r>
            <a:r>
              <a:rPr lang="en-GB" sz="2600" dirty="0" err="1"/>
              <a:t>eu</a:t>
            </a:r>
            <a:r>
              <a:rPr lang="en-GB" sz="2600" dirty="0"/>
              <a:t> </a:t>
            </a:r>
            <a:r>
              <a:rPr lang="en-GB" sz="2600" dirty="0" err="1"/>
              <a:t>cyd-destun</a:t>
            </a:r>
            <a:r>
              <a:rPr lang="en-GB" sz="2600" dirty="0"/>
              <a:t> </a:t>
            </a:r>
            <a:r>
              <a:rPr lang="en-GB" sz="2600" dirty="0" err="1"/>
              <a:t>a'u</a:t>
            </a:r>
            <a:r>
              <a:rPr lang="en-GB" sz="2600" dirty="0"/>
              <a:t> </a:t>
            </a:r>
            <a:r>
              <a:rPr lang="en-GB" sz="2600" dirty="0" err="1"/>
              <a:t>cymuned</a:t>
            </a:r>
            <a:r>
              <a:rPr lang="en-GB" sz="2600" dirty="0"/>
              <a:t> </a:t>
            </a:r>
            <a:r>
              <a:rPr lang="en-GB" sz="2600" dirty="0" err="1"/>
              <a:t>eu</a:t>
            </a:r>
            <a:r>
              <a:rPr lang="en-GB" sz="2600" dirty="0"/>
              <a:t> </a:t>
            </a:r>
            <a:r>
              <a:rPr lang="en-GB" sz="2600" dirty="0" err="1"/>
              <a:t>hunain</a:t>
            </a:r>
            <a:r>
              <a:rPr lang="en-GB" sz="2600" dirty="0"/>
              <a:t>. </a:t>
            </a:r>
            <a:endParaRPr lang="en-US" sz="2600" dirty="0"/>
          </a:p>
          <a:p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amgylchedd</a:t>
            </a:r>
            <a:r>
              <a:rPr lang="en-GB" sz="2600" dirty="0"/>
              <a:t> </a:t>
            </a:r>
            <a:r>
              <a:rPr lang="en-GB" sz="2600" dirty="0" err="1"/>
              <a:t>dysgu</a:t>
            </a:r>
            <a:r>
              <a:rPr lang="en-GB" sz="2600" dirty="0"/>
              <a:t> </a:t>
            </a:r>
            <a:r>
              <a:rPr lang="en-GB" sz="2600" dirty="0" err="1"/>
              <a:t>sy'n</a:t>
            </a:r>
            <a:r>
              <a:rPr lang="en-GB" sz="2600" dirty="0"/>
              <a:t> </a:t>
            </a:r>
            <a:r>
              <a:rPr lang="en-GB" sz="2600" dirty="0" err="1"/>
              <a:t>canolbwyntio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y </a:t>
            </a:r>
            <a:r>
              <a:rPr lang="en-GB" sz="2600" dirty="0" err="1"/>
              <a:t>plentyn</a:t>
            </a:r>
            <a:r>
              <a:rPr lang="en-GB" sz="2600" dirty="0"/>
              <a:t>, </a:t>
            </a:r>
            <a:r>
              <a:rPr lang="en-GB" sz="2600" dirty="0" err="1"/>
              <a:t>anogir</a:t>
            </a:r>
            <a:r>
              <a:rPr lang="en-GB" sz="2600" dirty="0"/>
              <a:t> plant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gydweithio</a:t>
            </a:r>
            <a:r>
              <a:rPr lang="en-GB" sz="2600" dirty="0"/>
              <a:t> </a:t>
            </a: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grwpiau</a:t>
            </a:r>
            <a:r>
              <a:rPr lang="en-GB" sz="2600" dirty="0"/>
              <a:t> </a:t>
            </a:r>
            <a:r>
              <a:rPr lang="en-GB" sz="2600" dirty="0" err="1"/>
              <a:t>bach</a:t>
            </a:r>
            <a:r>
              <a:rPr lang="en-GB" sz="2600" dirty="0"/>
              <a:t>, </a:t>
            </a:r>
            <a:r>
              <a:rPr lang="en-GB" sz="2600" dirty="0" err="1"/>
              <a:t>cymryd</a:t>
            </a:r>
            <a:r>
              <a:rPr lang="en-GB" sz="2600" dirty="0"/>
              <a:t> </a:t>
            </a:r>
            <a:r>
              <a:rPr lang="en-GB" sz="2600" dirty="0" err="1"/>
              <a:t>rhan</a:t>
            </a:r>
            <a:r>
              <a:rPr lang="en-GB" sz="2600" dirty="0"/>
              <a:t> </a:t>
            </a: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sgyrsiau</a:t>
            </a:r>
            <a:r>
              <a:rPr lang="en-GB" sz="2600" dirty="0"/>
              <a:t>, a </a:t>
            </a:r>
            <a:r>
              <a:rPr lang="en-GB" sz="2600" dirty="0" err="1"/>
              <a:t>chymryd</a:t>
            </a:r>
            <a:r>
              <a:rPr lang="en-GB" sz="2600" dirty="0"/>
              <a:t> </a:t>
            </a:r>
            <a:r>
              <a:rPr lang="en-GB" sz="2600" dirty="0" err="1"/>
              <a:t>rhan</a:t>
            </a:r>
            <a:r>
              <a:rPr lang="en-GB" sz="2600" dirty="0"/>
              <a:t> </a:t>
            </a: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gweithgareddau</a:t>
            </a:r>
            <a:r>
              <a:rPr lang="en-GB" sz="2600" dirty="0"/>
              <a:t> </a:t>
            </a:r>
            <a:r>
              <a:rPr lang="en-GB" sz="2600" dirty="0" err="1"/>
              <a:t>profiadol</a:t>
            </a:r>
            <a:r>
              <a:rPr lang="en-GB" sz="2600" dirty="0"/>
              <a:t> </a:t>
            </a:r>
            <a:r>
              <a:rPr lang="en-GB" sz="2600" dirty="0" err="1"/>
              <a:t>fel</a:t>
            </a:r>
            <a:r>
              <a:rPr lang="en-GB" sz="2600" dirty="0"/>
              <a:t> </a:t>
            </a:r>
            <a:r>
              <a:rPr lang="en-GB" sz="2600" dirty="0" err="1"/>
              <a:t>arbrofion</a:t>
            </a:r>
            <a:r>
              <a:rPr lang="en-GB" sz="2600" dirty="0"/>
              <a:t>, </a:t>
            </a:r>
            <a:r>
              <a:rPr lang="en-GB" sz="2600" dirty="0" err="1"/>
              <a:t>prosiectau</a:t>
            </a:r>
            <a:r>
              <a:rPr lang="en-GB" sz="2600" dirty="0"/>
              <a:t>, a </a:t>
            </a:r>
            <a:r>
              <a:rPr lang="en-GB" sz="2600" dirty="0" err="1"/>
              <a:t>theithiau</a:t>
            </a:r>
            <a:r>
              <a:rPr lang="en-GB" sz="2600" dirty="0"/>
              <a:t> </a:t>
            </a:r>
            <a:r>
              <a:rPr lang="en-GB" sz="2600" dirty="0" err="1"/>
              <a:t>maes</a:t>
            </a:r>
            <a:r>
              <a:rPr lang="en-GB" sz="2600" dirty="0"/>
              <a:t>.  </a:t>
            </a:r>
          </a:p>
          <a:p>
            <a:r>
              <a:rPr lang="en-GB" sz="2600" dirty="0"/>
              <a:t>Mae </a:t>
            </a:r>
            <a:r>
              <a:rPr lang="en-GB" sz="2600" dirty="0" err="1"/>
              <a:t>sefydlu</a:t>
            </a:r>
            <a:r>
              <a:rPr lang="en-GB" sz="2600" dirty="0"/>
              <a:t> </a:t>
            </a:r>
            <a:r>
              <a:rPr lang="en-GB" sz="2600" dirty="0" err="1"/>
              <a:t>awyrgylch</a:t>
            </a:r>
            <a:r>
              <a:rPr lang="en-GB" sz="2600" dirty="0"/>
              <a:t> </a:t>
            </a:r>
            <a:r>
              <a:rPr lang="en-GB" sz="2600" dirty="0" err="1"/>
              <a:t>ystafell</a:t>
            </a:r>
            <a:r>
              <a:rPr lang="en-GB" sz="2600" dirty="0"/>
              <a:t> </a:t>
            </a:r>
            <a:r>
              <a:rPr lang="en-GB" sz="2600" dirty="0" err="1"/>
              <a:t>ddosbarth</a:t>
            </a:r>
            <a:r>
              <a:rPr lang="en-GB" sz="2600" dirty="0"/>
              <a:t> </a:t>
            </a:r>
            <a:r>
              <a:rPr lang="en-GB" sz="2600" dirty="0" err="1"/>
              <a:t>diogel</a:t>
            </a:r>
            <a:r>
              <a:rPr lang="en-GB" sz="2600" dirty="0"/>
              <a:t> a </a:t>
            </a:r>
            <a:r>
              <a:rPr lang="en-GB" sz="2600" dirty="0" err="1"/>
              <a:t>chynhwysol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hanfodol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gyfer</a:t>
            </a:r>
            <a:r>
              <a:rPr lang="en-GB" sz="2600" dirty="0"/>
              <a:t> </a:t>
            </a:r>
            <a:r>
              <a:rPr lang="en-GB" sz="2600" dirty="0" err="1"/>
              <a:t>dysgu</a:t>
            </a:r>
            <a:r>
              <a:rPr lang="en-GB" sz="2600" dirty="0"/>
              <a:t> </a:t>
            </a:r>
            <a:r>
              <a:rPr lang="en-GB" sz="2600" dirty="0" err="1"/>
              <a:t>gorau</a:t>
            </a:r>
            <a:r>
              <a:rPr lang="en-GB" sz="2600" dirty="0"/>
              <a:t> </a:t>
            </a:r>
            <a:r>
              <a:rPr lang="en-GB" sz="2600" dirty="0" err="1"/>
              <a:t>posibl</a:t>
            </a:r>
            <a:r>
              <a:rPr lang="en-GB" sz="2600" dirty="0"/>
              <a:t>.  </a:t>
            </a:r>
          </a:p>
          <a:p>
            <a:r>
              <a:rPr lang="en-GB" dirty="0" err="1"/>
              <a:t>Bydd</a:t>
            </a:r>
            <a:r>
              <a:rPr lang="en-GB" dirty="0"/>
              <a:t> yr </a:t>
            </a:r>
            <a:r>
              <a:rPr lang="en-GB" dirty="0" err="1"/>
              <a:t>awyrgylch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di-</a:t>
            </a:r>
            <a:r>
              <a:rPr lang="en-GB" dirty="0" err="1"/>
              <a:t>dor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gwarantu</a:t>
            </a:r>
            <a:r>
              <a:rPr lang="en-GB" dirty="0"/>
              <a:t> bod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gyfforddus</a:t>
            </a:r>
            <a:r>
              <a:rPr lang="en-GB" dirty="0"/>
              <a:t>,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hyder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y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o'u</a:t>
            </a:r>
            <a:r>
              <a:rPr lang="en-GB" dirty="0"/>
              <a:t> </a:t>
            </a:r>
            <a:r>
              <a:rPr lang="en-GB" dirty="0" err="1"/>
              <a:t>potensial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.</a:t>
            </a:r>
            <a:r>
              <a:rPr lang="en-GB" sz="2400" dirty="0"/>
              <a:t> </a:t>
            </a:r>
            <a:endParaRPr lang="en-US" sz="2600" dirty="0"/>
          </a:p>
        </p:txBody>
      </p:sp>
      <p:pic>
        <p:nvPicPr>
          <p:cNvPr id="11" name="Picture 10" descr="A cartoon of children in a classroom&#10;&#10;AI-generated content may be incorrect.">
            <a:extLst>
              <a:ext uri="{FF2B5EF4-FFF2-40B4-BE49-F238E27FC236}">
                <a16:creationId xmlns:a16="http://schemas.microsoft.com/office/drawing/2014/main" id="{3FE90DDC-78ED-CAA4-D8A9-53B6104551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67" r="13917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051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EA4BB-D339-6293-40C5-38D2BE281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pam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bwysig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5161A-1E52-D80F-5C9C-F54295B33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8206409" cy="4251960"/>
          </a:xfrm>
        </p:spPr>
        <p:txBody>
          <a:bodyPr/>
          <a:lstStyle/>
          <a:p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babanod</a:t>
            </a:r>
            <a:r>
              <a:rPr lang="en-GB" dirty="0"/>
              <a:t> a </a:t>
            </a:r>
            <a:r>
              <a:rPr lang="en-GB" dirty="0" err="1"/>
              <a:t>phlant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cymdeithasu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hoes. </a:t>
            </a:r>
          </a:p>
          <a:p>
            <a:r>
              <a:rPr lang="en-GB" dirty="0"/>
              <a:t>Mae </a:t>
            </a:r>
            <a:r>
              <a:rPr lang="en-GB" dirty="0" err="1"/>
              <a:t>gofod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enghreifftiol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cwmpasu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a </a:t>
            </a:r>
            <a:r>
              <a:rPr lang="en-GB" dirty="0" err="1"/>
              <a:t>dodrefn</a:t>
            </a:r>
            <a:r>
              <a:rPr lang="en-GB" dirty="0"/>
              <a:t> </a:t>
            </a:r>
            <a:r>
              <a:rPr lang="en-GB" dirty="0" err="1"/>
              <a:t>ffisegol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cwmpasu</a:t>
            </a:r>
            <a:r>
              <a:rPr lang="en-GB" dirty="0"/>
              <a:t> </a:t>
            </a:r>
            <a:r>
              <a:rPr lang="en-GB" dirty="0" err="1"/>
              <a:t>mannau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gerddi</a:t>
            </a:r>
            <a:r>
              <a:rPr lang="en-GB" dirty="0"/>
              <a:t> </a:t>
            </a:r>
            <a:r>
              <a:rPr lang="en-GB" dirty="0" err="1"/>
              <a:t>meithrinfeydd</a:t>
            </a:r>
            <a:r>
              <a:rPr lang="en-GB" dirty="0"/>
              <a:t>, </a:t>
            </a:r>
            <a:r>
              <a:rPr lang="en-GB" dirty="0" err="1"/>
              <a:t>mannau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ac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coedwig</a:t>
            </a:r>
            <a:r>
              <a:rPr lang="en-GB" dirty="0"/>
              <a:t>.</a:t>
            </a:r>
          </a:p>
          <a:p>
            <a:endParaRPr lang="en-US" dirty="0"/>
          </a:p>
        </p:txBody>
      </p:sp>
      <p:pic>
        <p:nvPicPr>
          <p:cNvPr id="6" name="Picture 5" descr="A cartoon of children playing in a park&#10;&#10;AI-generated content may be incorrect.">
            <a:extLst>
              <a:ext uri="{FF2B5EF4-FFF2-40B4-BE49-F238E27FC236}">
                <a16:creationId xmlns:a16="http://schemas.microsoft.com/office/drawing/2014/main" id="{AD45EDE5-1476-C27B-E11C-0DFCDFCA3D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4609" y="1929384"/>
            <a:ext cx="2834640" cy="4251960"/>
          </a:xfrm>
          <a:prstGeom prst="rect">
            <a:avLst/>
          </a:prstGeom>
        </p:spPr>
      </p:pic>
      <p:pic>
        <p:nvPicPr>
          <p:cNvPr id="10" name="Audio 9">
            <a:extLst>
              <a:ext uri="{FF2B5EF4-FFF2-40B4-BE49-F238E27FC236}">
                <a16:creationId xmlns:a16="http://schemas.microsoft.com/office/drawing/2014/main" id="{9EFCC7E1-6664-97E0-D07D-60AB910EE3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959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008"/>
    </mc:Choice>
    <mc:Fallback>
      <p:transition spd="slow" advTm="76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E895E-C1DE-8971-DEA9-899927A9E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err="1"/>
              <a:t>pwrpas</a:t>
            </a:r>
            <a:r>
              <a:rPr lang="en-US" b="1" dirty="0"/>
              <a:t> </a:t>
            </a:r>
            <a:r>
              <a:rPr lang="en-US" b="1" dirty="0" err="1"/>
              <a:t>addysgol</a:t>
            </a:r>
            <a:r>
              <a:rPr lang="en-US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2FEBE-0723-19A0-F81E-D2B585B6B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(3-16 </a:t>
            </a:r>
            <a:r>
              <a:rPr lang="en-GB" dirty="0" err="1"/>
              <a:t>oed</a:t>
            </a:r>
            <a:r>
              <a:rPr lang="en-GB" dirty="0"/>
              <a:t>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addasadwy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ac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blaenoriaethu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,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, </a:t>
            </a:r>
            <a:r>
              <a:rPr lang="en-GB" dirty="0" err="1"/>
              <a:t>cymwyseddau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, a </a:t>
            </a:r>
            <a:r>
              <a:rPr lang="en-GB" dirty="0" err="1"/>
              <a:t>chymhwyso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. </a:t>
            </a:r>
          </a:p>
          <a:p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hyblygrwydd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alluogi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ac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cwricwla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pynciau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cymunedau</a:t>
            </a:r>
            <a:r>
              <a:rPr lang="en-GB" dirty="0"/>
              <a:t> ac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.  </a:t>
            </a:r>
          </a:p>
          <a:p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strwythuro'n</a:t>
            </a:r>
            <a:r>
              <a:rPr lang="en-GB" dirty="0"/>
              <a:t> </a:t>
            </a:r>
            <a:r>
              <a:rPr lang="en-GB" dirty="0" err="1"/>
              <a:t>chwe</a:t>
            </a:r>
            <a:r>
              <a:rPr lang="en-GB" dirty="0"/>
              <a:t> Maes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 (</a:t>
            </a:r>
            <a:r>
              <a:rPr lang="en-GB" dirty="0" err="1"/>
              <a:t>MDPh</a:t>
            </a:r>
            <a:r>
              <a:rPr lang="en-GB" dirty="0"/>
              <a:t>): </a:t>
            </a:r>
            <a:r>
              <a:rPr lang="en-GB" dirty="0" err="1"/>
              <a:t>Celfyddydau</a:t>
            </a:r>
            <a:r>
              <a:rPr lang="en-GB" dirty="0"/>
              <a:t> </a:t>
            </a:r>
            <a:r>
              <a:rPr lang="en-GB" dirty="0" err="1"/>
              <a:t>Mynegiannol</a:t>
            </a:r>
            <a:r>
              <a:rPr lang="en-GB" dirty="0"/>
              <a:t>, Iechyd a </a:t>
            </a:r>
            <a:r>
              <a:rPr lang="en-GB" dirty="0" err="1"/>
              <a:t>Llesiant</a:t>
            </a:r>
            <a:r>
              <a:rPr lang="en-GB" dirty="0"/>
              <a:t>, Y </a:t>
            </a:r>
            <a:r>
              <a:rPr lang="en-GB" dirty="0" err="1"/>
              <a:t>Dyniaethau</a:t>
            </a:r>
            <a:r>
              <a:rPr lang="en-GB" dirty="0"/>
              <a:t>, </a:t>
            </a:r>
            <a:r>
              <a:rPr lang="en-GB" dirty="0" err="1"/>
              <a:t>Ieithoedd</a:t>
            </a:r>
            <a:r>
              <a:rPr lang="en-GB" dirty="0"/>
              <a:t>,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, </a:t>
            </a:r>
            <a:r>
              <a:rPr lang="en-GB" dirty="0" err="1"/>
              <a:t>Mathemateg</a:t>
            </a:r>
            <a:r>
              <a:rPr lang="en-GB" dirty="0"/>
              <a:t> a </a:t>
            </a:r>
            <a:r>
              <a:rPr lang="en-GB" dirty="0" err="1"/>
              <a:t>Rhifedd</a:t>
            </a:r>
            <a:r>
              <a:rPr lang="en-GB" dirty="0"/>
              <a:t>, a </a:t>
            </a:r>
            <a:r>
              <a:rPr lang="en-GB" dirty="0" err="1"/>
              <a:t>Gwyddoniaeth</a:t>
            </a:r>
            <a:r>
              <a:rPr lang="en-GB" dirty="0"/>
              <a:t> a </a:t>
            </a:r>
            <a:r>
              <a:rPr lang="en-GB" dirty="0" err="1"/>
              <a:t>Thechnoleg</a:t>
            </a:r>
            <a:r>
              <a:rPr lang="en-GB" dirty="0"/>
              <a:t>. </a:t>
            </a:r>
          </a:p>
          <a:p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ganoli</a:t>
            </a:r>
            <a:r>
              <a:rPr lang="en-GB" dirty="0"/>
              <a:t> o </a:t>
            </a:r>
            <a:r>
              <a:rPr lang="en-GB" dirty="0" err="1"/>
              <a:t>amgylch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diffinio'r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fanteision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perfformiad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, </a:t>
            </a:r>
            <a:r>
              <a:rPr lang="en-GB" dirty="0" err="1"/>
              <a:t>cymhelliant</a:t>
            </a:r>
            <a:r>
              <a:rPr lang="en-GB" dirty="0"/>
              <a:t> a </a:t>
            </a:r>
            <a:r>
              <a:rPr lang="en-GB" dirty="0" err="1"/>
              <a:t>chreadigrwydd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feithrin</a:t>
            </a:r>
            <a:r>
              <a:rPr lang="en-GB" dirty="0"/>
              <a:t> </a:t>
            </a:r>
            <a:r>
              <a:rPr lang="en-GB" dirty="0" err="1"/>
              <a:t>diogelwch</a:t>
            </a:r>
            <a:r>
              <a:rPr lang="en-GB" dirty="0"/>
              <a:t>, </a:t>
            </a:r>
            <a:r>
              <a:rPr lang="en-GB" dirty="0" err="1"/>
              <a:t>cefnogaeth</a:t>
            </a:r>
            <a:r>
              <a:rPr lang="en-GB" dirty="0"/>
              <a:t> ac </a:t>
            </a:r>
            <a:r>
              <a:rPr lang="en-GB" dirty="0" err="1"/>
              <a:t>adnoddau</a:t>
            </a:r>
            <a:r>
              <a:rPr lang="en-GB" dirty="0"/>
              <a:t>,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cyfrannu</a:t>
            </a:r>
            <a:r>
              <a:rPr lang="en-GB" dirty="0"/>
              <a:t> at well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,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meddyliol</a:t>
            </a:r>
            <a:r>
              <a:rPr lang="en-GB" dirty="0"/>
              <a:t>. 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12" name="Audio 11">
            <a:extLst>
              <a:ext uri="{FF2B5EF4-FFF2-40B4-BE49-F238E27FC236}">
                <a16:creationId xmlns:a16="http://schemas.microsoft.com/office/drawing/2014/main" id="{A8EAC3FA-ADB1-3214-0380-AB0DE32C06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498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3009"/>
    </mc:Choice>
    <mc:Fallback>
      <p:transition spd="slow" advTm="2030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35B5C-1583-2CB2-0B42-44846990D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Sut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greu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</a:t>
            </a:r>
            <a:r>
              <a:rPr lang="en-US" dirty="0" err="1"/>
              <a:t>deniadol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myfyriwr</a:t>
            </a:r>
            <a:r>
              <a:rPr lang="en-US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D14123-356C-B60B-9114-657211237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,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y </a:t>
            </a:r>
            <a:r>
              <a:rPr lang="en-GB" dirty="0" err="1"/>
              <a:t>mwyaf</a:t>
            </a:r>
            <a:r>
              <a:rPr lang="en-GB" dirty="0"/>
              <a:t> o </a:t>
            </a:r>
            <a:r>
              <a:rPr lang="en-GB" dirty="0" err="1"/>
              <a:t>botensial</a:t>
            </a:r>
            <a:r>
              <a:rPr lang="en-GB" dirty="0"/>
              <a:t> </a:t>
            </a:r>
            <a:r>
              <a:rPr lang="en-GB" dirty="0" err="1"/>
              <a:t>datblygiadol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. Dylai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greu'r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:</a:t>
            </a:r>
          </a:p>
          <a:p>
            <a:r>
              <a:rPr lang="en-GB" dirty="0"/>
              <a:t>Yr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y'i</a:t>
            </a:r>
            <a:r>
              <a:rPr lang="en-GB" dirty="0"/>
              <a:t> </a:t>
            </a:r>
            <a:r>
              <a:rPr lang="en-GB" dirty="0" err="1"/>
              <a:t>gwelir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gynhwysfawr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o'i</a:t>
            </a:r>
            <a:r>
              <a:rPr lang="en-GB" dirty="0"/>
              <a:t> </a:t>
            </a:r>
            <a:r>
              <a:rPr lang="en-GB" dirty="0" err="1"/>
              <a:t>gwmpas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.</a:t>
            </a:r>
          </a:p>
          <a:p>
            <a:r>
              <a:rPr lang="en-GB" dirty="0"/>
              <a:t>•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pwys</a:t>
            </a:r>
            <a:r>
              <a:rPr lang="en-GB" dirty="0"/>
              <a:t> </a:t>
            </a:r>
            <a:r>
              <a:rPr lang="en-GB" dirty="0" err="1"/>
              <a:t>cyfartal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safle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—dan do,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,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— a </a:t>
            </a:r>
            <a:r>
              <a:rPr lang="en-GB" dirty="0" err="1"/>
              <a:t>gwerthfawrogi'r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a </a:t>
            </a:r>
            <a:r>
              <a:rPr lang="en-GB" dirty="0" err="1"/>
              <a:t>neilltuwyd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.</a:t>
            </a:r>
          </a:p>
          <a:p>
            <a:r>
              <a:rPr lang="en-GB" dirty="0"/>
              <a:t>• </a:t>
            </a:r>
            <a:r>
              <a:rPr lang="en-GB" dirty="0" err="1"/>
              <a:t>Cydnabod</a:t>
            </a:r>
            <a:r>
              <a:rPr lang="en-GB" dirty="0"/>
              <a:t> bod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dyletswydd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cwmpasu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ffafriol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phwysleisio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.</a:t>
            </a:r>
          </a:p>
          <a:p>
            <a:r>
              <a:rPr lang="en-GB" dirty="0"/>
              <a:t>• </a:t>
            </a:r>
            <a:r>
              <a:rPr lang="en-GB" dirty="0" err="1"/>
              <a:t>Dadansoddi'r</a:t>
            </a:r>
            <a:r>
              <a:rPr lang="en-GB" dirty="0"/>
              <a:t> </a:t>
            </a:r>
            <a:r>
              <a:rPr lang="en-GB" dirty="0" err="1"/>
              <a:t>negeseuon</a:t>
            </a:r>
            <a:r>
              <a:rPr lang="en-GB" dirty="0"/>
              <a:t> a </a:t>
            </a:r>
            <a:r>
              <a:rPr lang="en-GB" dirty="0" err="1"/>
              <a:t>gyfathrebir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yr </a:t>
            </a:r>
            <a:r>
              <a:rPr lang="en-GB" dirty="0" err="1"/>
              <a:t>amgylchedd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holi</a:t>
            </a:r>
            <a:r>
              <a:rPr lang="en-GB" dirty="0"/>
              <a:t> pa </a:t>
            </a:r>
            <a:r>
              <a:rPr lang="en-GB" dirty="0" err="1"/>
              <a:t>weithgareddau</a:t>
            </a:r>
            <a:r>
              <a:rPr lang="en-GB" dirty="0"/>
              <a:t> y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gofod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ynddynt</a:t>
            </a:r>
            <a:r>
              <a:rPr lang="en-GB" dirty="0"/>
              <a:t>.</a:t>
            </a:r>
          </a:p>
          <a:p>
            <a:r>
              <a:rPr lang="en-GB" dirty="0"/>
              <a:t>•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ymreolaeth</a:t>
            </a:r>
            <a:r>
              <a:rPr lang="en-GB" dirty="0"/>
              <a:t>, </a:t>
            </a:r>
            <a:r>
              <a:rPr lang="en-GB" dirty="0" err="1"/>
              <a:t>darganfyddiad</a:t>
            </a:r>
            <a:r>
              <a:rPr lang="en-GB" dirty="0"/>
              <a:t> a </a:t>
            </a:r>
            <a:r>
              <a:rPr lang="en-GB" dirty="0" err="1"/>
              <a:t>chymryd</a:t>
            </a:r>
            <a:r>
              <a:rPr lang="en-GB" dirty="0"/>
              <a:t> </a:t>
            </a:r>
            <a:r>
              <a:rPr lang="en-GB" dirty="0" err="1"/>
              <a:t>risgiau</a:t>
            </a:r>
            <a:r>
              <a:rPr lang="en-GB" dirty="0"/>
              <a:t> plant,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hyderus</a:t>
            </a:r>
            <a:r>
              <a:rPr lang="en-GB" dirty="0"/>
              <a:t> bod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dasgau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,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chanllawiau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yr </a:t>
            </a:r>
            <a:r>
              <a:rPr lang="en-GB" dirty="0" err="1"/>
              <a:t>angen</a:t>
            </a:r>
            <a:r>
              <a:rPr lang="en-GB" dirty="0"/>
              <a:t>.</a:t>
            </a:r>
          </a:p>
          <a:p>
            <a:endParaRPr lang="en-US" dirty="0"/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BB36EFFF-6ED3-FD81-A672-C7F3BD9EF1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872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064"/>
    </mc:Choice>
    <mc:Fallback>
      <p:transition spd="slow" advTm="280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1A750-8021-080B-F542-6431F7D58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astudiaeth</a:t>
            </a:r>
            <a:r>
              <a:rPr lang="en-US" dirty="0"/>
              <a:t> </a:t>
            </a:r>
            <a:r>
              <a:rPr lang="en-US" dirty="0" err="1"/>
              <a:t>achos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1BE8B-E1FB-6DB9-F161-FC768CEE5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Microsoft Co-Pilot "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o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", </a:t>
            </a:r>
            <a:r>
              <a:rPr lang="en-GB" dirty="0" err="1"/>
              <a:t>cynhyrchwyd</a:t>
            </a:r>
            <a:r>
              <a:rPr lang="en-GB" dirty="0"/>
              <a:t> y </a:t>
            </a:r>
            <a:r>
              <a:rPr lang="en-GB" dirty="0" err="1"/>
              <a:t>cynnyrch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. </a:t>
            </a:r>
          </a:p>
          <a:p>
            <a:r>
              <a:rPr lang="en-GB" dirty="0"/>
              <a:t>Mae Ysgol </a:t>
            </a:r>
            <a:r>
              <a:rPr lang="en-GB" dirty="0" err="1"/>
              <a:t>Glaswen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sefydliad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</a:t>
            </a:r>
            <a:r>
              <a:rPr lang="en-GB" dirty="0" err="1"/>
              <a:t>maint</a:t>
            </a:r>
            <a:r>
              <a:rPr lang="en-GB" dirty="0"/>
              <a:t> </a:t>
            </a:r>
            <a:r>
              <a:rPr lang="en-GB" dirty="0" err="1"/>
              <a:t>canolig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Ne Cymru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ofynion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diwylliannol</a:t>
            </a:r>
            <a:r>
              <a:rPr lang="en-GB" dirty="0"/>
              <a:t>, </a:t>
            </a:r>
            <a:r>
              <a:rPr lang="en-GB" dirty="0" err="1"/>
              <a:t>ieithyddol</a:t>
            </a:r>
            <a:r>
              <a:rPr lang="en-GB" dirty="0"/>
              <a:t> ac </a:t>
            </a:r>
            <a:r>
              <a:rPr lang="en-GB" dirty="0" err="1"/>
              <a:t>atodol</a:t>
            </a:r>
            <a:r>
              <a:rPr lang="en-GB" dirty="0"/>
              <a:t>.  </a:t>
            </a:r>
          </a:p>
          <a:p>
            <a:r>
              <a:rPr lang="en-GB" dirty="0" err="1"/>
              <a:t>Mae'r</a:t>
            </a:r>
            <a:r>
              <a:rPr lang="en-GB" dirty="0"/>
              <a:t> broses </a:t>
            </a:r>
            <a:r>
              <a:rPr lang="en-GB" dirty="0" err="1"/>
              <a:t>weithredu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chyd-adeiladu</a:t>
            </a:r>
            <a:r>
              <a:rPr lang="en-GB" dirty="0"/>
              <a:t> </a:t>
            </a:r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, pan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cychwyn</a:t>
            </a:r>
            <a:r>
              <a:rPr lang="en-GB" dirty="0"/>
              <a:t> </a:t>
            </a:r>
            <a:r>
              <a:rPr lang="en-GB" dirty="0" err="1"/>
              <a:t>trafodaethau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. </a:t>
            </a:r>
          </a:p>
          <a:p>
            <a:r>
              <a:rPr lang="en-GB" dirty="0" err="1"/>
              <a:t>Roedd</a:t>
            </a:r>
            <a:r>
              <a:rPr lang="en-GB" dirty="0"/>
              <a:t> yr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gyffredinol</a:t>
            </a:r>
            <a:r>
              <a:rPr lang="en-GB" dirty="0"/>
              <a:t>,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nodi </a:t>
            </a:r>
            <a:r>
              <a:rPr lang="en-GB" dirty="0" err="1"/>
              <a:t>hwb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cymhelliant</a:t>
            </a:r>
            <a:r>
              <a:rPr lang="en-GB" dirty="0"/>
              <a:t>, </a:t>
            </a:r>
            <a:r>
              <a:rPr lang="en-GB" dirty="0" err="1"/>
              <a:t>chwilfrydedd</a:t>
            </a:r>
            <a:r>
              <a:rPr lang="en-GB" dirty="0"/>
              <a:t>, a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. </a:t>
            </a:r>
          </a:p>
          <a:p>
            <a:r>
              <a:rPr lang="en-GB" dirty="0"/>
              <a:t>I </a:t>
            </a:r>
            <a:r>
              <a:rPr lang="en-GB" dirty="0" err="1"/>
              <a:t>gloi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trawsnewid</a:t>
            </a:r>
            <a:r>
              <a:rPr lang="en-GB" dirty="0"/>
              <a:t> Ysgol </a:t>
            </a:r>
            <a:r>
              <a:rPr lang="en-GB" dirty="0" err="1"/>
              <a:t>Glaswen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 o </a:t>
            </a:r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bwrpasol</a:t>
            </a:r>
            <a:r>
              <a:rPr lang="en-GB" dirty="0"/>
              <a:t>,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,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dylunio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 </a:t>
            </a:r>
            <a:r>
              <a:rPr lang="en-GB" dirty="0" err="1"/>
              <a:t>feithrin</a:t>
            </a:r>
            <a:r>
              <a:rPr lang="en-GB" dirty="0"/>
              <a:t> </a:t>
            </a:r>
            <a:r>
              <a:rPr lang="en-GB" dirty="0" err="1"/>
              <a:t>awyrgylch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cyd-fynd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Chwricwlwm</a:t>
            </a:r>
            <a:r>
              <a:rPr lang="en-GB" dirty="0"/>
              <a:t> Cymru, a </a:t>
            </a:r>
            <a:r>
              <a:rPr lang="en-GB" dirty="0" err="1"/>
              <a:t>thrwy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rymuso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ragori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182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ACC50-5975-A9E9-A1AF-F2EB4EEBA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theori</a:t>
            </a:r>
            <a:r>
              <a:rPr lang="en-US" dirty="0"/>
              <a:t> </a:t>
            </a:r>
            <a:r>
              <a:rPr lang="en-US" dirty="0" err="1"/>
              <a:t>perthnasol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14104-43C6-F88E-EB96-BCEE5B7EC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8199120" cy="4251960"/>
          </a:xfrm>
        </p:spPr>
        <p:txBody>
          <a:bodyPr/>
          <a:lstStyle/>
          <a:p>
            <a:r>
              <a:rPr lang="en-GB" dirty="0" err="1"/>
              <a:t>Roedd</a:t>
            </a:r>
            <a:r>
              <a:rPr lang="en-GB" dirty="0"/>
              <a:t> Maria Montessori </a:t>
            </a:r>
            <a:r>
              <a:rPr lang="en-GB" dirty="0" err="1"/>
              <a:t>yn</a:t>
            </a:r>
            <a:r>
              <a:rPr lang="en-GB" dirty="0"/>
              <a:t> un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arloesol</a:t>
            </a:r>
            <a:r>
              <a:rPr lang="en-GB" dirty="0"/>
              <a:t> a </a:t>
            </a:r>
            <a:r>
              <a:rPr lang="en-GB" dirty="0" err="1"/>
              <a:t>amlygodd</a:t>
            </a:r>
            <a:r>
              <a:rPr lang="en-GB" dirty="0"/>
              <a:t> </a:t>
            </a:r>
            <a:r>
              <a:rPr lang="en-GB" dirty="0" err="1"/>
              <a:t>arwyddocâd</a:t>
            </a:r>
            <a:r>
              <a:rPr lang="en-GB" dirty="0"/>
              <a:t> y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genedigaeth</a:t>
            </a:r>
            <a:r>
              <a:rPr lang="en-GB" dirty="0"/>
              <a:t> a </a:t>
            </a:r>
            <a:r>
              <a:rPr lang="en-GB" dirty="0" err="1"/>
              <a:t>phump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hollbwysig</a:t>
            </a:r>
            <a:r>
              <a:rPr lang="en-GB" dirty="0"/>
              <a:t> o </a:t>
            </a:r>
            <a:r>
              <a:rPr lang="en-GB" dirty="0" err="1"/>
              <a:t>ddatblygiad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osod</a:t>
            </a:r>
            <a:r>
              <a:rPr lang="en-GB" dirty="0"/>
              <a:t> y </a:t>
            </a:r>
            <a:r>
              <a:rPr lang="en-GB" dirty="0" err="1"/>
              <a:t>sylfaen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yr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dilynol</a:t>
            </a:r>
            <a:r>
              <a:rPr lang="en-GB" dirty="0"/>
              <a:t>. </a:t>
            </a:r>
          </a:p>
          <a:p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bodoli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yr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,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lunio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yr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profiadol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meithrinodd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rannu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.</a:t>
            </a:r>
          </a:p>
          <a:p>
            <a:r>
              <a:rPr lang="en-GB" dirty="0"/>
              <a:t> 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unigryw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gofynion</a:t>
            </a:r>
            <a:r>
              <a:rPr lang="en-GB" dirty="0"/>
              <a:t> plant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 o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oedran</a:t>
            </a:r>
            <a:r>
              <a:rPr lang="en-GB" dirty="0"/>
              <a:t>.  </a:t>
            </a:r>
          </a:p>
          <a:p>
            <a:endParaRPr lang="en-US" dirty="0"/>
          </a:p>
        </p:txBody>
      </p:sp>
      <p:pic>
        <p:nvPicPr>
          <p:cNvPr id="5" name="Graphic 4" descr="Baby with solid fill">
            <a:extLst>
              <a:ext uri="{FF2B5EF4-FFF2-40B4-BE49-F238E27FC236}">
                <a16:creationId xmlns:a16="http://schemas.microsoft.com/office/drawing/2014/main" id="{E163CBC0-39A1-63C3-EA8B-28ACD88028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22180" y="2057400"/>
            <a:ext cx="914400" cy="914400"/>
          </a:xfrm>
          <a:prstGeom prst="rect">
            <a:avLst/>
          </a:prstGeom>
        </p:spPr>
      </p:pic>
      <p:pic>
        <p:nvPicPr>
          <p:cNvPr id="7" name="Graphic 6" descr="House with solid fill">
            <a:extLst>
              <a:ext uri="{FF2B5EF4-FFF2-40B4-BE49-F238E27FC236}">
                <a16:creationId xmlns:a16="http://schemas.microsoft.com/office/drawing/2014/main" id="{893BC7E4-0C52-04DA-E1BB-ED44A63BC5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72550" y="3338512"/>
            <a:ext cx="914400" cy="914400"/>
          </a:xfrm>
          <a:prstGeom prst="rect">
            <a:avLst/>
          </a:prstGeom>
        </p:spPr>
      </p:pic>
      <p:pic>
        <p:nvPicPr>
          <p:cNvPr id="9" name="Graphic 8" descr="Classroom with solid fill">
            <a:extLst>
              <a:ext uri="{FF2B5EF4-FFF2-40B4-BE49-F238E27FC236}">
                <a16:creationId xmlns:a16="http://schemas.microsoft.com/office/drawing/2014/main" id="{81A3F9D0-C1E9-3A30-B069-01BDA42ED1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736580" y="3261360"/>
            <a:ext cx="914400" cy="914400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0E87DD0-3424-7B71-A0BE-E9368A15B6F6}"/>
              </a:ext>
            </a:extLst>
          </p:cNvPr>
          <p:cNvCxnSpPr>
            <a:cxnSpLocks/>
            <a:stCxn id="7" idx="0"/>
          </p:cNvCxnSpPr>
          <p:nvPr/>
        </p:nvCxnSpPr>
        <p:spPr>
          <a:xfrm flipV="1">
            <a:off x="9429750" y="2514600"/>
            <a:ext cx="457200" cy="8239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CF2D7CC-1D9D-C4E9-785F-E171A0ECD335}"/>
              </a:ext>
            </a:extLst>
          </p:cNvPr>
          <p:cNvCxnSpPr>
            <a:cxnSpLocks/>
          </p:cNvCxnSpPr>
          <p:nvPr/>
        </p:nvCxnSpPr>
        <p:spPr>
          <a:xfrm>
            <a:off x="10671810" y="2514600"/>
            <a:ext cx="521970" cy="6400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502B2AB-DD4B-442E-6545-E26FCACBF87F}"/>
              </a:ext>
            </a:extLst>
          </p:cNvPr>
          <p:cNvCxnSpPr/>
          <p:nvPr/>
        </p:nvCxnSpPr>
        <p:spPr>
          <a:xfrm flipH="1">
            <a:off x="9886950" y="3947160"/>
            <a:ext cx="7848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Graphic 18" descr="Line arrow: Rotate left with solid fill">
            <a:extLst>
              <a:ext uri="{FF2B5EF4-FFF2-40B4-BE49-F238E27FC236}">
                <a16:creationId xmlns:a16="http://schemas.microsoft.com/office/drawing/2014/main" id="{081CD930-19AB-1308-EF18-F0554FFEC4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991725" y="3018472"/>
            <a:ext cx="640079" cy="640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825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0D157-D367-D2D5-0946-9AF2D8726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casgliad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E1D4F-ACB2-736D-85B4-22578948C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barhaus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perfformio'n</a:t>
            </a:r>
            <a:r>
              <a:rPr lang="en-GB" dirty="0"/>
              <a:t> </a:t>
            </a:r>
            <a:r>
              <a:rPr lang="en-GB" dirty="0" err="1"/>
              <a:t>optimaidd</a:t>
            </a:r>
            <a:r>
              <a:rPr lang="en-GB" dirty="0"/>
              <a:t> pan </a:t>
            </a:r>
            <a:r>
              <a:rPr lang="en-GB" dirty="0" err="1"/>
              <a:t>fydd</a:t>
            </a:r>
            <a:r>
              <a:rPr lang="en-GB" dirty="0"/>
              <a:t> y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arwyddocâd</a:t>
            </a:r>
            <a:r>
              <a:rPr lang="en-GB" dirty="0"/>
              <a:t> a </a:t>
            </a:r>
            <a:r>
              <a:rPr lang="en-GB" dirty="0" err="1"/>
              <a:t>pherthnasedd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. Mae </a:t>
            </a:r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weithredol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cyfeirio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haddysg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brofiadau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dwys</a:t>
            </a:r>
            <a:r>
              <a:rPr lang="en-GB" dirty="0"/>
              <a:t> a </a:t>
            </a:r>
            <a:r>
              <a:rPr lang="en-GB" dirty="0" err="1"/>
              <a:t>sylweddol</a:t>
            </a:r>
            <a:r>
              <a:rPr lang="en-GB" dirty="0"/>
              <a:t> a </a:t>
            </a:r>
            <a:r>
              <a:rPr lang="en-GB" dirty="0" err="1"/>
              <a:t>thwf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.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galluoedd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ymreolaethol</a:t>
            </a:r>
            <a:r>
              <a:rPr lang="en-GB" dirty="0"/>
              <a:t>, </a:t>
            </a:r>
            <a:r>
              <a:rPr lang="en-GB" dirty="0" err="1"/>
              <a:t>rhesymu</a:t>
            </a:r>
            <a:r>
              <a:rPr lang="en-GB" dirty="0"/>
              <a:t> </a:t>
            </a:r>
            <a:r>
              <a:rPr lang="en-GB" dirty="0" err="1"/>
              <a:t>dadansoddol</a:t>
            </a:r>
            <a:r>
              <a:rPr lang="en-GB" dirty="0"/>
              <a:t>, a </a:t>
            </a:r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</a:t>
            </a:r>
            <a:r>
              <a:rPr lang="en-GB" dirty="0" err="1"/>
              <a:t>cydweithredol</a:t>
            </a:r>
            <a:r>
              <a:rPr lang="en-GB" dirty="0"/>
              <a:t>.</a:t>
            </a:r>
          </a:p>
          <a:p>
            <a:r>
              <a:rPr lang="en-GB" dirty="0"/>
              <a:t> 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senarios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cydnabyddiaeth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o </a:t>
            </a:r>
            <a:r>
              <a:rPr lang="en-GB" dirty="0" err="1"/>
              <a:t>berthnasedd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 yr </a:t>
            </a:r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hastudio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ymgysylltiad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cynyddu'r</a:t>
            </a:r>
            <a:r>
              <a:rPr lang="en-GB" dirty="0"/>
              <a:t> </a:t>
            </a:r>
            <a:r>
              <a:rPr lang="en-GB" dirty="0" err="1"/>
              <a:t>tebygolrwydd</a:t>
            </a:r>
            <a:r>
              <a:rPr lang="en-GB" dirty="0"/>
              <a:t> o </a:t>
            </a:r>
            <a:r>
              <a:rPr lang="en-GB" dirty="0" err="1"/>
              <a:t>gadw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tymor</a:t>
            </a:r>
            <a:r>
              <a:rPr lang="en-GB" dirty="0"/>
              <a:t> hir.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safle'r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trawsnewid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raddol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ffynhonnell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hwylusydd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ymholiad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deialog</a:t>
            </a:r>
            <a:r>
              <a:rPr lang="en-GB" dirty="0"/>
              <a:t>,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dadleuon</a:t>
            </a:r>
            <a:r>
              <a:rPr lang="en-GB" dirty="0"/>
              <a:t> ac </a:t>
            </a:r>
            <a:r>
              <a:rPr lang="en-GB" dirty="0" err="1"/>
              <a:t>ymchwiliad</a:t>
            </a:r>
            <a:r>
              <a:rPr lang="en-GB" dirty="0"/>
              <a:t>.</a:t>
            </a:r>
          </a:p>
          <a:p>
            <a:r>
              <a:rPr lang="en-GB"/>
              <a:t> Er </a:t>
            </a:r>
            <a:r>
              <a:rPr lang="en-GB" dirty="0"/>
              <a:t>y gall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 </a:t>
            </a:r>
            <a:r>
              <a:rPr lang="en-GB" dirty="0" err="1"/>
              <a:t>olygu</a:t>
            </a:r>
            <a:r>
              <a:rPr lang="en-GB" dirty="0"/>
              <a:t> </a:t>
            </a:r>
            <a:r>
              <a:rPr lang="en-GB" dirty="0" err="1"/>
              <a:t>trawsnewidiad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,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na'r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. Mae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awgrymu</a:t>
            </a:r>
            <a:r>
              <a:rPr lang="en-GB" dirty="0"/>
              <a:t> bod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fath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cyfrifoldeb</a:t>
            </a:r>
            <a:r>
              <a:rPr lang="en-GB" dirty="0"/>
              <a:t> am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taith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cymhelliant</a:t>
            </a:r>
            <a:r>
              <a:rPr lang="en-GB" dirty="0"/>
              <a:t>, </a:t>
            </a:r>
            <a:r>
              <a:rPr lang="en-GB" dirty="0" err="1"/>
              <a:t>hyder</a:t>
            </a:r>
            <a:r>
              <a:rPr lang="en-GB" dirty="0"/>
              <a:t> a </a:t>
            </a:r>
            <a:r>
              <a:rPr lang="en-GB" dirty="0" err="1"/>
              <a:t>chanlyniadau</a:t>
            </a:r>
            <a:r>
              <a:rPr lang="en-GB" dirty="0"/>
              <a:t>. Yn y pen draw,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lleoliadau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twf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, </a:t>
            </a:r>
            <a:r>
              <a:rPr lang="en-GB" dirty="0" err="1"/>
              <a:t>cymdeithasol</a:t>
            </a:r>
            <a:r>
              <a:rPr lang="en-GB" dirty="0"/>
              <a:t> a </a:t>
            </a:r>
            <a:r>
              <a:rPr lang="en-GB" dirty="0" err="1"/>
              <a:t>phersonol</a:t>
            </a:r>
            <a:r>
              <a:rPr lang="en-GB" dirty="0"/>
              <a:t>, a </a:t>
            </a:r>
            <a:r>
              <a:rPr lang="en-GB" dirty="0" err="1"/>
              <a:t>thrwy</a:t>
            </a:r>
            <a:r>
              <a:rPr lang="en-GB" dirty="0"/>
              <a:t> </a:t>
            </a:r>
            <a:r>
              <a:rPr lang="en-GB" dirty="0" err="1"/>
              <a:t>hynny'n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y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515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E937A-0876-37C7-F5F1-85026AD00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4A92F-6DDB-8DEB-13A3-88F571284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hlinkClick r:id="rId2"/>
              </a:rPr>
              <a:t>https://birthto5matters.org.uk/learning-environments/</a:t>
            </a:r>
            <a:r>
              <a:rPr lang="en-US" dirty="0"/>
              <a:t> </a:t>
            </a:r>
          </a:p>
          <a:p>
            <a:r>
              <a:rPr lang="en-US" dirty="0">
                <a:hlinkClick r:id="rId3"/>
              </a:rPr>
              <a:t>https://my.chartered.college/wp-content/uploads/2022/06/Patel.pdf</a:t>
            </a:r>
            <a:r>
              <a:rPr lang="en-US" dirty="0"/>
              <a:t> </a:t>
            </a:r>
          </a:p>
          <a:p>
            <a:r>
              <a:rPr lang="en-US" dirty="0">
                <a:hlinkClick r:id="rId4"/>
              </a:rPr>
              <a:t>https://theactivereader.com/blog/child-centred-learning</a:t>
            </a:r>
            <a:r>
              <a:rPr lang="en-US" dirty="0"/>
              <a:t> </a:t>
            </a:r>
          </a:p>
          <a:p>
            <a:r>
              <a:rPr lang="en-US" dirty="0">
                <a:hlinkClick r:id="rId5"/>
              </a:rPr>
              <a:t>https://online.wrexham.ac.uk/the-importance-of-the-learning-environment-to-young-children/</a:t>
            </a:r>
            <a:r>
              <a:rPr lang="en-US" dirty="0"/>
              <a:t> </a:t>
            </a:r>
          </a:p>
          <a:p>
            <a:r>
              <a:rPr lang="en-US" dirty="0">
                <a:hlinkClick r:id="rId6"/>
              </a:rPr>
              <a:t>https://hwb.gov.wales/news/articles/c01847ed-53c7-4a8e-b34a-7f280d89b082</a:t>
            </a:r>
            <a:r>
              <a:rPr lang="en-US" dirty="0"/>
              <a:t> </a:t>
            </a:r>
          </a:p>
          <a:p>
            <a:r>
              <a:rPr lang="en-US" dirty="0">
                <a:hlinkClick r:id="rId7"/>
              </a:rPr>
              <a:t>https://hwb.gov.wales/curriculum-for-wales</a:t>
            </a:r>
            <a:r>
              <a:rPr lang="en-US" dirty="0"/>
              <a:t> </a:t>
            </a:r>
          </a:p>
          <a:p>
            <a:r>
              <a:rPr lang="en-US" dirty="0"/>
              <a:t>Microsoft Co-pilot </a:t>
            </a:r>
          </a:p>
          <a:p>
            <a:r>
              <a:rPr lang="en-US" dirty="0"/>
              <a:t>https://</a:t>
            </a:r>
            <a:r>
              <a:rPr lang="en-US" dirty="0" err="1"/>
              <a:t>www.oxfordaqa.com</a:t>
            </a:r>
            <a:r>
              <a:rPr lang="en-US" dirty="0"/>
              <a:t>/news/the-benefits-of-embracing-student-</a:t>
            </a:r>
            <a:r>
              <a:rPr lang="en-US" dirty="0" err="1"/>
              <a:t>centred</a:t>
            </a:r>
            <a:r>
              <a:rPr lang="en-US" dirty="0"/>
              <a:t>-learning/</a:t>
            </a:r>
          </a:p>
        </p:txBody>
      </p:sp>
    </p:spTree>
    <p:extLst>
      <p:ext uri="{BB962C8B-B14F-4D97-AF65-F5344CB8AC3E}">
        <p14:creationId xmlns:p14="http://schemas.microsoft.com/office/powerpoint/2010/main" val="242320502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6329</TotalTime>
  <Words>1266</Words>
  <Application>Microsoft Macintosh PowerPoint</Application>
  <PresentationFormat>Widescreen</PresentationFormat>
  <Paragraphs>56</Paragraphs>
  <Slides>10</Slides>
  <Notes>2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Al Bayan Plain</vt:lpstr>
      <vt:lpstr>Aptos</vt:lpstr>
      <vt:lpstr>Arial</vt:lpstr>
      <vt:lpstr>The Hand Bold</vt:lpstr>
      <vt:lpstr>The Serif Hand Black</vt:lpstr>
      <vt:lpstr>SketchyVTI</vt:lpstr>
      <vt:lpstr>y dull addysgeg o greu amgylcheddau atyniadol sy’n canolbwyntio ar y myfyriwr </vt:lpstr>
      <vt:lpstr>Pam rydw i wedi dewis y dull addysgeg hwn? </vt:lpstr>
      <vt:lpstr>Beth yw amgylchedd deniadol sy'n canolbwyntio ar y myfyriwr?</vt:lpstr>
      <vt:lpstr>pam ei fod yn bwysig</vt:lpstr>
      <vt:lpstr>pwrpas addysgol </vt:lpstr>
      <vt:lpstr>Sut i greu amgylchedd deniadol sy'n canolbwyntio ar y myfyriwr </vt:lpstr>
      <vt:lpstr>astudiaeth achos</vt:lpstr>
      <vt:lpstr>theori perthnasol</vt:lpstr>
      <vt:lpstr>casgliad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Lottie Shute (2307996)</dc:creator>
  <cp:lastModifiedBy>Lottie Shute (2307996)</cp:lastModifiedBy>
  <cp:revision>1</cp:revision>
  <dcterms:created xsi:type="dcterms:W3CDTF">2026-01-08T14:06:11Z</dcterms:created>
  <dcterms:modified xsi:type="dcterms:W3CDTF">2026-01-19T23:41:40Z</dcterms:modified>
</cp:coreProperties>
</file>