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1"/>
  </p:notesMasterIdLst>
  <p:sldIdLst>
    <p:sldId id="256" r:id="rId2"/>
    <p:sldId id="257" r:id="rId3"/>
    <p:sldId id="258" r:id="rId4"/>
    <p:sldId id="263" r:id="rId5"/>
    <p:sldId id="267" r:id="rId6"/>
    <p:sldId id="259" r:id="rId7"/>
    <p:sldId id="266" r:id="rId8"/>
    <p:sldId id="260" r:id="rId9"/>
    <p:sldId id="268" r:id="rId10"/>
    <p:sldId id="270" r:id="rId11"/>
    <p:sldId id="273" r:id="rId12"/>
    <p:sldId id="264" r:id="rId13"/>
    <p:sldId id="261" r:id="rId14"/>
    <p:sldId id="265" r:id="rId15"/>
    <p:sldId id="269" r:id="rId16"/>
    <p:sldId id="271" r:id="rId17"/>
    <p:sldId id="272" r:id="rId18"/>
    <p:sldId id="274"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5D8393-C289-46E1-9C63-5DDBC4700E0F}" v="1074" dt="2024-12-06T18:11:58.0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76009" autoAdjust="0"/>
  </p:normalViewPr>
  <p:slideViewPr>
    <p:cSldViewPr snapToGrid="0">
      <p:cViewPr varScale="1">
        <p:scale>
          <a:sx n="85" d="100"/>
          <a:sy n="85" d="100"/>
        </p:scale>
        <p:origin x="14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ce Thomas" userId="c79bbd7f-f93a-4619-8652-1aa89ca46a20" providerId="ADAL" clId="{515D8393-C289-46E1-9C63-5DDBC4700E0F}"/>
    <pc:docChg chg="undo custSel addSld delSld modSld sldOrd">
      <pc:chgData name="Laurence Thomas" userId="c79bbd7f-f93a-4619-8652-1aa89ca46a20" providerId="ADAL" clId="{515D8393-C289-46E1-9C63-5DDBC4700E0F}" dt="2024-12-06T18:15:27.441" v="14506" actId="22"/>
      <pc:docMkLst>
        <pc:docMk/>
      </pc:docMkLst>
      <pc:sldChg chg="addSp delSp modSp mod delDesignElem">
        <pc:chgData name="Laurence Thomas" userId="c79bbd7f-f93a-4619-8652-1aa89ca46a20" providerId="ADAL" clId="{515D8393-C289-46E1-9C63-5DDBC4700E0F}" dt="2024-12-06T12:41:26.577" v="4768"/>
        <pc:sldMkLst>
          <pc:docMk/>
          <pc:sldMk cId="3366939276" sldId="256"/>
        </pc:sldMkLst>
        <pc:spChg chg="mod">
          <ac:chgData name="Laurence Thomas" userId="c79bbd7f-f93a-4619-8652-1aa89ca46a20" providerId="ADAL" clId="{515D8393-C289-46E1-9C63-5DDBC4700E0F}" dt="2024-12-06T10:45:14.972" v="7" actId="20577"/>
          <ac:spMkLst>
            <pc:docMk/>
            <pc:sldMk cId="3366939276" sldId="256"/>
            <ac:spMk id="2" creationId="{395720C9-26CB-E37D-D514-F8833F87A848}"/>
          </ac:spMkLst>
        </pc:spChg>
        <pc:spChg chg="add del">
          <ac:chgData name="Laurence Thomas" userId="c79bbd7f-f93a-4619-8652-1aa89ca46a20" providerId="ADAL" clId="{515D8393-C289-46E1-9C63-5DDBC4700E0F}" dt="2024-12-06T12:41:26.577" v="4768"/>
          <ac:spMkLst>
            <pc:docMk/>
            <pc:sldMk cId="3366939276" sldId="256"/>
            <ac:spMk id="10" creationId="{A8384FB5-9ADC-4DDC-881B-597D56F5B15D}"/>
          </ac:spMkLst>
        </pc:spChg>
        <pc:spChg chg="add del">
          <ac:chgData name="Laurence Thomas" userId="c79bbd7f-f93a-4619-8652-1aa89ca46a20" providerId="ADAL" clId="{515D8393-C289-46E1-9C63-5DDBC4700E0F}" dt="2024-12-06T12:41:26.577" v="4768"/>
          <ac:spMkLst>
            <pc:docMk/>
            <pc:sldMk cId="3366939276" sldId="256"/>
            <ac:spMk id="12" creationId="{91E5A9A7-95C6-4F4F-B00E-C82E07FE62EF}"/>
          </ac:spMkLst>
        </pc:spChg>
        <pc:spChg chg="add del">
          <ac:chgData name="Laurence Thomas" userId="c79bbd7f-f93a-4619-8652-1aa89ca46a20" providerId="ADAL" clId="{515D8393-C289-46E1-9C63-5DDBC4700E0F}" dt="2024-12-06T12:41:26.577" v="4768"/>
          <ac:spMkLst>
            <pc:docMk/>
            <pc:sldMk cId="3366939276" sldId="256"/>
            <ac:spMk id="14" creationId="{D07DD2DE-F619-49DD-B5E7-03A290FF4ED1}"/>
          </ac:spMkLst>
        </pc:spChg>
        <pc:spChg chg="add del">
          <ac:chgData name="Laurence Thomas" userId="c79bbd7f-f93a-4619-8652-1aa89ca46a20" providerId="ADAL" clId="{515D8393-C289-46E1-9C63-5DDBC4700E0F}" dt="2024-12-06T12:41:26.577" v="4768"/>
          <ac:spMkLst>
            <pc:docMk/>
            <pc:sldMk cId="3366939276" sldId="256"/>
            <ac:spMk id="16" creationId="{85149191-5F60-4A28-AAFF-039F96B0F3EC}"/>
          </ac:spMkLst>
        </pc:spChg>
        <pc:spChg chg="add del">
          <ac:chgData name="Laurence Thomas" userId="c79bbd7f-f93a-4619-8652-1aa89ca46a20" providerId="ADAL" clId="{515D8393-C289-46E1-9C63-5DDBC4700E0F}" dt="2024-12-06T12:41:26.577" v="4768"/>
          <ac:spMkLst>
            <pc:docMk/>
            <pc:sldMk cId="3366939276" sldId="256"/>
            <ac:spMk id="18" creationId="{F8260ED5-17F7-4158-B241-D51DD4CF1B7E}"/>
          </ac:spMkLst>
        </pc:spChg>
      </pc:sldChg>
      <pc:sldChg chg="addSp delSp modSp mod delDesignElem modNotesTx">
        <pc:chgData name="Laurence Thomas" userId="c79bbd7f-f93a-4619-8652-1aa89ca46a20" providerId="ADAL" clId="{515D8393-C289-46E1-9C63-5DDBC4700E0F}" dt="2024-12-06T17:43:31.391" v="14034" actId="6549"/>
        <pc:sldMkLst>
          <pc:docMk/>
          <pc:sldMk cId="1967034178" sldId="257"/>
        </pc:sldMkLst>
        <pc:spChg chg="mod">
          <ac:chgData name="Laurence Thomas" userId="c79bbd7f-f93a-4619-8652-1aa89ca46a20" providerId="ADAL" clId="{515D8393-C289-46E1-9C63-5DDBC4700E0F}" dt="2024-12-06T17:41:30.887" v="13845" actId="20577"/>
          <ac:spMkLst>
            <pc:docMk/>
            <pc:sldMk cId="1967034178" sldId="257"/>
            <ac:spMk id="2" creationId="{54E23F9E-C099-EDE9-6B4C-F6DCC34978F0}"/>
          </ac:spMkLst>
        </pc:spChg>
        <pc:spChg chg="mod">
          <ac:chgData name="Laurence Thomas" userId="c79bbd7f-f93a-4619-8652-1aa89ca46a20" providerId="ADAL" clId="{515D8393-C289-46E1-9C63-5DDBC4700E0F}" dt="2024-12-06T17:43:31.391" v="14034" actId="6549"/>
          <ac:spMkLst>
            <pc:docMk/>
            <pc:sldMk cId="1967034178" sldId="257"/>
            <ac:spMk id="3" creationId="{A5FFD5BC-8D5E-076E-ECD5-37F60BD9DF03}"/>
          </ac:spMkLst>
        </pc:spChg>
        <pc:spChg chg="add del">
          <ac:chgData name="Laurence Thomas" userId="c79bbd7f-f93a-4619-8652-1aa89ca46a20" providerId="ADAL" clId="{515D8393-C289-46E1-9C63-5DDBC4700E0F}" dt="2024-12-06T12:41:26.577" v="4768"/>
          <ac:spMkLst>
            <pc:docMk/>
            <pc:sldMk cId="1967034178" sldId="257"/>
            <ac:spMk id="13" creationId="{1B15ED52-F352-441B-82BF-E0EA34836D08}"/>
          </ac:spMkLst>
        </pc:spChg>
        <pc:spChg chg="add del">
          <ac:chgData name="Laurence Thomas" userId="c79bbd7f-f93a-4619-8652-1aa89ca46a20" providerId="ADAL" clId="{515D8393-C289-46E1-9C63-5DDBC4700E0F}" dt="2024-12-06T12:41:26.577" v="4768"/>
          <ac:spMkLst>
            <pc:docMk/>
            <pc:sldMk cId="1967034178" sldId="257"/>
            <ac:spMk id="15" creationId="{3B2E3793-BFE6-45A2-9B7B-E18844431C99}"/>
          </ac:spMkLst>
        </pc:spChg>
        <pc:spChg chg="add del">
          <ac:chgData name="Laurence Thomas" userId="c79bbd7f-f93a-4619-8652-1aa89ca46a20" providerId="ADAL" clId="{515D8393-C289-46E1-9C63-5DDBC4700E0F}" dt="2024-12-06T12:41:26.577" v="4768"/>
          <ac:spMkLst>
            <pc:docMk/>
            <pc:sldMk cId="1967034178" sldId="257"/>
            <ac:spMk id="17" creationId="{BC4C4868-CB8F-4AF9-9CDB-8108F2C19B67}"/>
          </ac:spMkLst>
        </pc:spChg>
        <pc:spChg chg="add del">
          <ac:chgData name="Laurence Thomas" userId="c79bbd7f-f93a-4619-8652-1aa89ca46a20" providerId="ADAL" clId="{515D8393-C289-46E1-9C63-5DDBC4700E0F}" dt="2024-12-06T12:41:26.577" v="4768"/>
          <ac:spMkLst>
            <pc:docMk/>
            <pc:sldMk cId="1967034178" sldId="257"/>
            <ac:spMk id="18" creationId="{375E0459-6403-40CD-989D-56A4407CA12E}"/>
          </ac:spMkLst>
        </pc:spChg>
        <pc:spChg chg="add del">
          <ac:chgData name="Laurence Thomas" userId="c79bbd7f-f93a-4619-8652-1aa89ca46a20" providerId="ADAL" clId="{515D8393-C289-46E1-9C63-5DDBC4700E0F}" dt="2024-12-06T12:41:26.577" v="4768"/>
          <ac:spMkLst>
            <pc:docMk/>
            <pc:sldMk cId="1967034178" sldId="257"/>
            <ac:spMk id="19" creationId="{53E5B1A8-3AC9-4BD1-9BBC-78CA94F2D1BA}"/>
          </ac:spMkLst>
        </pc:spChg>
      </pc:sldChg>
      <pc:sldChg chg="addSp delSp modSp mod ord modTransition modAnim delDesignElem modNotesTx">
        <pc:chgData name="Laurence Thomas" userId="c79bbd7f-f93a-4619-8652-1aa89ca46a20" providerId="ADAL" clId="{515D8393-C289-46E1-9C63-5DDBC4700E0F}" dt="2024-12-06T17:57:10.946" v="14468" actId="115"/>
        <pc:sldMkLst>
          <pc:docMk/>
          <pc:sldMk cId="3458429479" sldId="258"/>
        </pc:sldMkLst>
        <pc:spChg chg="mod">
          <ac:chgData name="Laurence Thomas" userId="c79bbd7f-f93a-4619-8652-1aa89ca46a20" providerId="ADAL" clId="{515D8393-C289-46E1-9C63-5DDBC4700E0F}" dt="2024-12-06T12:55:58.679" v="6103" actId="121"/>
          <ac:spMkLst>
            <pc:docMk/>
            <pc:sldMk cId="3458429479" sldId="258"/>
            <ac:spMk id="3" creationId="{2D59929F-CB8E-1A41-D310-5E37DFE3C2D0}"/>
          </ac:spMkLst>
        </pc:spChg>
        <pc:spChg chg="add mod">
          <ac:chgData name="Laurence Thomas" userId="c79bbd7f-f93a-4619-8652-1aa89ca46a20" providerId="ADAL" clId="{515D8393-C289-46E1-9C63-5DDBC4700E0F}" dt="2024-12-06T12:33:51.383" v="4693" actId="14100"/>
          <ac:spMkLst>
            <pc:docMk/>
            <pc:sldMk cId="3458429479" sldId="258"/>
            <ac:spMk id="7" creationId="{CA9BE64F-F31D-D151-E27C-0512B5BB2B86}"/>
          </ac:spMkLst>
        </pc:spChg>
        <pc:spChg chg="add del">
          <ac:chgData name="Laurence Thomas" userId="c79bbd7f-f93a-4619-8652-1aa89ca46a20" providerId="ADAL" clId="{515D8393-C289-46E1-9C63-5DDBC4700E0F}" dt="2024-12-06T12:41:26.577" v="4768"/>
          <ac:spMkLst>
            <pc:docMk/>
            <pc:sldMk cId="3458429479" sldId="258"/>
            <ac:spMk id="8" creationId="{1B15ED52-F352-441B-82BF-E0EA34836D08}"/>
          </ac:spMkLst>
        </pc:spChg>
        <pc:spChg chg="add del">
          <ac:chgData name="Laurence Thomas" userId="c79bbd7f-f93a-4619-8652-1aa89ca46a20" providerId="ADAL" clId="{515D8393-C289-46E1-9C63-5DDBC4700E0F}" dt="2024-12-06T12:41:26.577" v="4768"/>
          <ac:spMkLst>
            <pc:docMk/>
            <pc:sldMk cId="3458429479" sldId="258"/>
            <ac:spMk id="10" creationId="{3B2E3793-BFE6-45A2-9B7B-E18844431C99}"/>
          </ac:spMkLst>
        </pc:spChg>
        <pc:spChg chg="add del">
          <ac:chgData name="Laurence Thomas" userId="c79bbd7f-f93a-4619-8652-1aa89ca46a20" providerId="ADAL" clId="{515D8393-C289-46E1-9C63-5DDBC4700E0F}" dt="2024-12-06T12:41:26.577" v="4768"/>
          <ac:spMkLst>
            <pc:docMk/>
            <pc:sldMk cId="3458429479" sldId="258"/>
            <ac:spMk id="12" creationId="{BC4C4868-CB8F-4AF9-9CDB-8108F2C19B67}"/>
          </ac:spMkLst>
        </pc:spChg>
        <pc:spChg chg="add del">
          <ac:chgData name="Laurence Thomas" userId="c79bbd7f-f93a-4619-8652-1aa89ca46a20" providerId="ADAL" clId="{515D8393-C289-46E1-9C63-5DDBC4700E0F}" dt="2024-12-06T12:41:26.577" v="4768"/>
          <ac:spMkLst>
            <pc:docMk/>
            <pc:sldMk cId="3458429479" sldId="258"/>
            <ac:spMk id="14" creationId="{375E0459-6403-40CD-989D-56A4407CA12E}"/>
          </ac:spMkLst>
        </pc:spChg>
        <pc:spChg chg="add del">
          <ac:chgData name="Laurence Thomas" userId="c79bbd7f-f93a-4619-8652-1aa89ca46a20" providerId="ADAL" clId="{515D8393-C289-46E1-9C63-5DDBC4700E0F}" dt="2024-12-06T12:41:26.577" v="4768"/>
          <ac:spMkLst>
            <pc:docMk/>
            <pc:sldMk cId="3458429479" sldId="258"/>
            <ac:spMk id="16" creationId="{53E5B1A8-3AC9-4BD1-9BBC-78CA94F2D1BA}"/>
          </ac:spMkLst>
        </pc:spChg>
        <pc:picChg chg="add mod">
          <ac:chgData name="Laurence Thomas" userId="c79bbd7f-f93a-4619-8652-1aa89ca46a20" providerId="ADAL" clId="{515D8393-C289-46E1-9C63-5DDBC4700E0F}" dt="2024-12-06T12:33:03.754" v="4667" actId="1076"/>
          <ac:picMkLst>
            <pc:docMk/>
            <pc:sldMk cId="3458429479" sldId="258"/>
            <ac:picMk id="1026" creationId="{AE4915D4-837F-D6A5-2806-BFB99C029CA8}"/>
          </ac:picMkLst>
        </pc:picChg>
      </pc:sldChg>
      <pc:sldChg chg="addSp delSp modSp mod setBg delDesignElem modNotesTx">
        <pc:chgData name="Laurence Thomas" userId="c79bbd7f-f93a-4619-8652-1aa89ca46a20" providerId="ADAL" clId="{515D8393-C289-46E1-9C63-5DDBC4700E0F}" dt="2024-12-06T16:35:14.962" v="10525" actId="1076"/>
        <pc:sldMkLst>
          <pc:docMk/>
          <pc:sldMk cId="630399424" sldId="259"/>
        </pc:sldMkLst>
        <pc:spChg chg="mod">
          <ac:chgData name="Laurence Thomas" userId="c79bbd7f-f93a-4619-8652-1aa89ca46a20" providerId="ADAL" clId="{515D8393-C289-46E1-9C63-5DDBC4700E0F}" dt="2024-12-06T12:45:35.329" v="4929" actId="20577"/>
          <ac:spMkLst>
            <pc:docMk/>
            <pc:sldMk cId="630399424" sldId="259"/>
            <ac:spMk id="2" creationId="{FB0589B4-0920-9BEC-32F1-4EBEC8759EC4}"/>
          </ac:spMkLst>
        </pc:spChg>
        <pc:spChg chg="del mod">
          <ac:chgData name="Laurence Thomas" userId="c79bbd7f-f93a-4619-8652-1aa89ca46a20" providerId="ADAL" clId="{515D8393-C289-46E1-9C63-5DDBC4700E0F}" dt="2024-12-06T12:39:43.128" v="4730" actId="1032"/>
          <ac:spMkLst>
            <pc:docMk/>
            <pc:sldMk cId="630399424" sldId="259"/>
            <ac:spMk id="3" creationId="{205F45D1-27AD-6183-7EE1-50B323B74AA5}"/>
          </ac:spMkLst>
        </pc:spChg>
        <pc:spChg chg="add del mod">
          <ac:chgData name="Laurence Thomas" userId="c79bbd7f-f93a-4619-8652-1aa89ca46a20" providerId="ADAL" clId="{515D8393-C289-46E1-9C63-5DDBC4700E0F}" dt="2024-12-06T12:41:17.309" v="4755" actId="478"/>
          <ac:spMkLst>
            <pc:docMk/>
            <pc:sldMk cId="630399424" sldId="259"/>
            <ac:spMk id="7" creationId="{CB5E6EC5-5FFD-9873-AE44-B7C0D257C598}"/>
          </ac:spMkLst>
        </pc:spChg>
        <pc:spChg chg="add del">
          <ac:chgData name="Laurence Thomas" userId="c79bbd7f-f93a-4619-8652-1aa89ca46a20" providerId="ADAL" clId="{515D8393-C289-46E1-9C63-5DDBC4700E0F}" dt="2024-12-06T12:41:26.577" v="4768"/>
          <ac:spMkLst>
            <pc:docMk/>
            <pc:sldMk cId="630399424" sldId="259"/>
            <ac:spMk id="8" creationId="{1B15ED52-F352-441B-82BF-E0EA34836D08}"/>
          </ac:spMkLst>
        </pc:spChg>
        <pc:spChg chg="add del">
          <ac:chgData name="Laurence Thomas" userId="c79bbd7f-f93a-4619-8652-1aa89ca46a20" providerId="ADAL" clId="{515D8393-C289-46E1-9C63-5DDBC4700E0F}" dt="2024-12-06T12:41:26.577" v="4768"/>
          <ac:spMkLst>
            <pc:docMk/>
            <pc:sldMk cId="630399424" sldId="259"/>
            <ac:spMk id="10" creationId="{3B2E3793-BFE6-45A2-9B7B-E18844431C99}"/>
          </ac:spMkLst>
        </pc:spChg>
        <pc:spChg chg="add del">
          <ac:chgData name="Laurence Thomas" userId="c79bbd7f-f93a-4619-8652-1aa89ca46a20" providerId="ADAL" clId="{515D8393-C289-46E1-9C63-5DDBC4700E0F}" dt="2024-12-06T12:41:26.577" v="4768"/>
          <ac:spMkLst>
            <pc:docMk/>
            <pc:sldMk cId="630399424" sldId="259"/>
            <ac:spMk id="12" creationId="{BC4C4868-CB8F-4AF9-9CDB-8108F2C19B67}"/>
          </ac:spMkLst>
        </pc:spChg>
        <pc:spChg chg="add mod">
          <ac:chgData name="Laurence Thomas" userId="c79bbd7f-f93a-4619-8652-1aa89ca46a20" providerId="ADAL" clId="{515D8393-C289-46E1-9C63-5DDBC4700E0F}" dt="2024-12-06T12:51:39.511" v="5808" actId="1076"/>
          <ac:spMkLst>
            <pc:docMk/>
            <pc:sldMk cId="630399424" sldId="259"/>
            <ac:spMk id="13" creationId="{B8983E4B-F395-ABEC-4DD1-63966E2846AC}"/>
          </ac:spMkLst>
        </pc:spChg>
        <pc:spChg chg="add del">
          <ac:chgData name="Laurence Thomas" userId="c79bbd7f-f93a-4619-8652-1aa89ca46a20" providerId="ADAL" clId="{515D8393-C289-46E1-9C63-5DDBC4700E0F}" dt="2024-12-06T12:41:26.577" v="4768"/>
          <ac:spMkLst>
            <pc:docMk/>
            <pc:sldMk cId="630399424" sldId="259"/>
            <ac:spMk id="14" creationId="{375E0459-6403-40CD-989D-56A4407CA12E}"/>
          </ac:spMkLst>
        </pc:spChg>
        <pc:spChg chg="add mod">
          <ac:chgData name="Laurence Thomas" userId="c79bbd7f-f93a-4619-8652-1aa89ca46a20" providerId="ADAL" clId="{515D8393-C289-46E1-9C63-5DDBC4700E0F}" dt="2024-12-06T16:35:14.962" v="10525" actId="1076"/>
          <ac:spMkLst>
            <pc:docMk/>
            <pc:sldMk cId="630399424" sldId="259"/>
            <ac:spMk id="15" creationId="{6E70BBA3-E0DE-4041-18E5-8676DA969FDE}"/>
          </ac:spMkLst>
        </pc:spChg>
        <pc:spChg chg="add del">
          <ac:chgData name="Laurence Thomas" userId="c79bbd7f-f93a-4619-8652-1aa89ca46a20" providerId="ADAL" clId="{515D8393-C289-46E1-9C63-5DDBC4700E0F}" dt="2024-12-06T12:41:26.577" v="4768"/>
          <ac:spMkLst>
            <pc:docMk/>
            <pc:sldMk cId="630399424" sldId="259"/>
            <ac:spMk id="16" creationId="{53E5B1A8-3AC9-4BD1-9BBC-78CA94F2D1BA}"/>
          </ac:spMkLst>
        </pc:spChg>
        <pc:spChg chg="add mod">
          <ac:chgData name="Laurence Thomas" userId="c79bbd7f-f93a-4619-8652-1aa89ca46a20" providerId="ADAL" clId="{515D8393-C289-46E1-9C63-5DDBC4700E0F}" dt="2024-12-06T12:51:42.970" v="5809" actId="1076"/>
          <ac:spMkLst>
            <pc:docMk/>
            <pc:sldMk cId="630399424" sldId="259"/>
            <ac:spMk id="17" creationId="{BB8CA436-1330-F3A8-4413-7DA631846E83}"/>
          </ac:spMkLst>
        </pc:spChg>
        <pc:graphicFrameChg chg="add del mod">
          <ac:chgData name="Laurence Thomas" userId="c79bbd7f-f93a-4619-8652-1aa89ca46a20" providerId="ADAL" clId="{515D8393-C289-46E1-9C63-5DDBC4700E0F}" dt="2024-12-06T12:41:13.045" v="4754" actId="478"/>
          <ac:graphicFrameMkLst>
            <pc:docMk/>
            <pc:sldMk cId="630399424" sldId="259"/>
            <ac:graphicFrameMk id="4" creationId="{56AAB5C9-E218-F1FB-026B-76AAE2EDE402}"/>
          </ac:graphicFrameMkLst>
        </pc:graphicFrameChg>
        <pc:graphicFrameChg chg="add del mod modGraphic">
          <ac:chgData name="Laurence Thomas" userId="c79bbd7f-f93a-4619-8652-1aa89ca46a20" providerId="ADAL" clId="{515D8393-C289-46E1-9C63-5DDBC4700E0F}" dt="2024-12-06T12:41:52.319" v="4773" actId="478"/>
          <ac:graphicFrameMkLst>
            <pc:docMk/>
            <pc:sldMk cId="630399424" sldId="259"/>
            <ac:graphicFrameMk id="5" creationId="{C61617DD-C2B9-06AA-FA72-44E91694F13A}"/>
          </ac:graphicFrameMkLst>
        </pc:graphicFrameChg>
        <pc:graphicFrameChg chg="add del mod modGraphic">
          <ac:chgData name="Laurence Thomas" userId="c79bbd7f-f93a-4619-8652-1aa89ca46a20" providerId="ADAL" clId="{515D8393-C289-46E1-9C63-5DDBC4700E0F}" dt="2024-12-06T12:42:33.909" v="4793" actId="478"/>
          <ac:graphicFrameMkLst>
            <pc:docMk/>
            <pc:sldMk cId="630399424" sldId="259"/>
            <ac:graphicFrameMk id="9" creationId="{DA710743-6D3F-CAD0-A817-5C0F429EBA35}"/>
          </ac:graphicFrameMkLst>
        </pc:graphicFrameChg>
        <pc:graphicFrameChg chg="add mod modGraphic">
          <ac:chgData name="Laurence Thomas" userId="c79bbd7f-f93a-4619-8652-1aa89ca46a20" providerId="ADAL" clId="{515D8393-C289-46E1-9C63-5DDBC4700E0F}" dt="2024-12-06T12:51:25.451" v="5807" actId="20577"/>
          <ac:graphicFrameMkLst>
            <pc:docMk/>
            <pc:sldMk cId="630399424" sldId="259"/>
            <ac:graphicFrameMk id="11" creationId="{AB760AB6-6ADA-E330-EBC0-C0431C58C4D2}"/>
          </ac:graphicFrameMkLst>
        </pc:graphicFrameChg>
      </pc:sldChg>
      <pc:sldChg chg="addSp delSp modSp mod delDesignElem modNotesTx">
        <pc:chgData name="Laurence Thomas" userId="c79bbd7f-f93a-4619-8652-1aa89ca46a20" providerId="ADAL" clId="{515D8393-C289-46E1-9C63-5DDBC4700E0F}" dt="2024-12-06T17:31:45.908" v="13796" actId="20577"/>
        <pc:sldMkLst>
          <pc:docMk/>
          <pc:sldMk cId="3593798518" sldId="260"/>
        </pc:sldMkLst>
        <pc:spChg chg="mod">
          <ac:chgData name="Laurence Thomas" userId="c79bbd7f-f93a-4619-8652-1aa89ca46a20" providerId="ADAL" clId="{515D8393-C289-46E1-9C63-5DDBC4700E0F}" dt="2024-12-06T15:07:38.016" v="8350" actId="20577"/>
          <ac:spMkLst>
            <pc:docMk/>
            <pc:sldMk cId="3593798518" sldId="260"/>
            <ac:spMk id="2" creationId="{5FD28448-9828-8B3F-A17F-225AA261667A}"/>
          </ac:spMkLst>
        </pc:spChg>
        <pc:spChg chg="mod">
          <ac:chgData name="Laurence Thomas" userId="c79bbd7f-f93a-4619-8652-1aa89ca46a20" providerId="ADAL" clId="{515D8393-C289-46E1-9C63-5DDBC4700E0F}" dt="2024-12-06T17:31:45.908" v="13796" actId="20577"/>
          <ac:spMkLst>
            <pc:docMk/>
            <pc:sldMk cId="3593798518" sldId="260"/>
            <ac:spMk id="3" creationId="{90B74010-2AB2-DAA3-2A70-EE21D75E332E}"/>
          </ac:spMkLst>
        </pc:spChg>
        <pc:spChg chg="add del">
          <ac:chgData name="Laurence Thomas" userId="c79bbd7f-f93a-4619-8652-1aa89ca46a20" providerId="ADAL" clId="{515D8393-C289-46E1-9C63-5DDBC4700E0F}" dt="2024-12-06T12:41:26.577" v="4768"/>
          <ac:spMkLst>
            <pc:docMk/>
            <pc:sldMk cId="3593798518" sldId="260"/>
            <ac:spMk id="8" creationId="{1B15ED52-F352-441B-82BF-E0EA34836D08}"/>
          </ac:spMkLst>
        </pc:spChg>
        <pc:spChg chg="add del">
          <ac:chgData name="Laurence Thomas" userId="c79bbd7f-f93a-4619-8652-1aa89ca46a20" providerId="ADAL" clId="{515D8393-C289-46E1-9C63-5DDBC4700E0F}" dt="2024-12-06T12:41:26.577" v="4768"/>
          <ac:spMkLst>
            <pc:docMk/>
            <pc:sldMk cId="3593798518" sldId="260"/>
            <ac:spMk id="10" creationId="{3B2E3793-BFE6-45A2-9B7B-E18844431C99}"/>
          </ac:spMkLst>
        </pc:spChg>
        <pc:spChg chg="add del">
          <ac:chgData name="Laurence Thomas" userId="c79bbd7f-f93a-4619-8652-1aa89ca46a20" providerId="ADAL" clId="{515D8393-C289-46E1-9C63-5DDBC4700E0F}" dt="2024-12-06T12:41:26.577" v="4768"/>
          <ac:spMkLst>
            <pc:docMk/>
            <pc:sldMk cId="3593798518" sldId="260"/>
            <ac:spMk id="12" creationId="{BC4C4868-CB8F-4AF9-9CDB-8108F2C19B67}"/>
          </ac:spMkLst>
        </pc:spChg>
        <pc:spChg chg="add del">
          <ac:chgData name="Laurence Thomas" userId="c79bbd7f-f93a-4619-8652-1aa89ca46a20" providerId="ADAL" clId="{515D8393-C289-46E1-9C63-5DDBC4700E0F}" dt="2024-12-06T12:41:26.577" v="4768"/>
          <ac:spMkLst>
            <pc:docMk/>
            <pc:sldMk cId="3593798518" sldId="260"/>
            <ac:spMk id="14" creationId="{375E0459-6403-40CD-989D-56A4407CA12E}"/>
          </ac:spMkLst>
        </pc:spChg>
        <pc:spChg chg="add del">
          <ac:chgData name="Laurence Thomas" userId="c79bbd7f-f93a-4619-8652-1aa89ca46a20" providerId="ADAL" clId="{515D8393-C289-46E1-9C63-5DDBC4700E0F}" dt="2024-12-06T12:41:26.577" v="4768"/>
          <ac:spMkLst>
            <pc:docMk/>
            <pc:sldMk cId="3593798518" sldId="260"/>
            <ac:spMk id="16" creationId="{53E5B1A8-3AC9-4BD1-9BBC-78CA94F2D1BA}"/>
          </ac:spMkLst>
        </pc:spChg>
      </pc:sldChg>
      <pc:sldChg chg="addSp delSp modSp mod delDesignElem">
        <pc:chgData name="Laurence Thomas" userId="c79bbd7f-f93a-4619-8652-1aa89ca46a20" providerId="ADAL" clId="{515D8393-C289-46E1-9C63-5DDBC4700E0F}" dt="2024-12-06T17:01:19.461" v="12967" actId="20577"/>
        <pc:sldMkLst>
          <pc:docMk/>
          <pc:sldMk cId="2072621014" sldId="261"/>
        </pc:sldMkLst>
        <pc:spChg chg="mod">
          <ac:chgData name="Laurence Thomas" userId="c79bbd7f-f93a-4619-8652-1aa89ca46a20" providerId="ADAL" clId="{515D8393-C289-46E1-9C63-5DDBC4700E0F}" dt="2024-12-06T16:45:20.189" v="11932" actId="20577"/>
          <ac:spMkLst>
            <pc:docMk/>
            <pc:sldMk cId="2072621014" sldId="261"/>
            <ac:spMk id="2" creationId="{2E5A9484-8FF7-FFF1-AF23-F872AAA477F8}"/>
          </ac:spMkLst>
        </pc:spChg>
        <pc:spChg chg="mod">
          <ac:chgData name="Laurence Thomas" userId="c79bbd7f-f93a-4619-8652-1aa89ca46a20" providerId="ADAL" clId="{515D8393-C289-46E1-9C63-5DDBC4700E0F}" dt="2024-12-06T17:01:19.461" v="12967" actId="20577"/>
          <ac:spMkLst>
            <pc:docMk/>
            <pc:sldMk cId="2072621014" sldId="261"/>
            <ac:spMk id="3" creationId="{496B19C2-0644-0012-55BD-BDD4919F52EF}"/>
          </ac:spMkLst>
        </pc:spChg>
        <pc:spChg chg="add del">
          <ac:chgData name="Laurence Thomas" userId="c79bbd7f-f93a-4619-8652-1aa89ca46a20" providerId="ADAL" clId="{515D8393-C289-46E1-9C63-5DDBC4700E0F}" dt="2024-12-06T12:41:26.577" v="4768"/>
          <ac:spMkLst>
            <pc:docMk/>
            <pc:sldMk cId="2072621014" sldId="261"/>
            <ac:spMk id="8" creationId="{1B15ED52-F352-441B-82BF-E0EA34836D08}"/>
          </ac:spMkLst>
        </pc:spChg>
        <pc:spChg chg="add del">
          <ac:chgData name="Laurence Thomas" userId="c79bbd7f-f93a-4619-8652-1aa89ca46a20" providerId="ADAL" clId="{515D8393-C289-46E1-9C63-5DDBC4700E0F}" dt="2024-12-06T12:41:26.577" v="4768"/>
          <ac:spMkLst>
            <pc:docMk/>
            <pc:sldMk cId="2072621014" sldId="261"/>
            <ac:spMk id="10" creationId="{3B2E3793-BFE6-45A2-9B7B-E18844431C99}"/>
          </ac:spMkLst>
        </pc:spChg>
        <pc:spChg chg="add del">
          <ac:chgData name="Laurence Thomas" userId="c79bbd7f-f93a-4619-8652-1aa89ca46a20" providerId="ADAL" clId="{515D8393-C289-46E1-9C63-5DDBC4700E0F}" dt="2024-12-06T12:41:26.577" v="4768"/>
          <ac:spMkLst>
            <pc:docMk/>
            <pc:sldMk cId="2072621014" sldId="261"/>
            <ac:spMk id="12" creationId="{BC4C4868-CB8F-4AF9-9CDB-8108F2C19B67}"/>
          </ac:spMkLst>
        </pc:spChg>
        <pc:spChg chg="add del">
          <ac:chgData name="Laurence Thomas" userId="c79bbd7f-f93a-4619-8652-1aa89ca46a20" providerId="ADAL" clId="{515D8393-C289-46E1-9C63-5DDBC4700E0F}" dt="2024-12-06T12:41:26.577" v="4768"/>
          <ac:spMkLst>
            <pc:docMk/>
            <pc:sldMk cId="2072621014" sldId="261"/>
            <ac:spMk id="14" creationId="{375E0459-6403-40CD-989D-56A4407CA12E}"/>
          </ac:spMkLst>
        </pc:spChg>
        <pc:spChg chg="add del">
          <ac:chgData name="Laurence Thomas" userId="c79bbd7f-f93a-4619-8652-1aa89ca46a20" providerId="ADAL" clId="{515D8393-C289-46E1-9C63-5DDBC4700E0F}" dt="2024-12-06T12:41:26.577" v="4768"/>
          <ac:spMkLst>
            <pc:docMk/>
            <pc:sldMk cId="2072621014" sldId="261"/>
            <ac:spMk id="16" creationId="{53E5B1A8-3AC9-4BD1-9BBC-78CA94F2D1BA}"/>
          </ac:spMkLst>
        </pc:spChg>
      </pc:sldChg>
      <pc:sldChg chg="addSp delSp modSp mod delDesignElem modNotesTx">
        <pc:chgData name="Laurence Thomas" userId="c79bbd7f-f93a-4619-8652-1aa89ca46a20" providerId="ADAL" clId="{515D8393-C289-46E1-9C63-5DDBC4700E0F}" dt="2024-12-06T16:33:39.360" v="10412" actId="20577"/>
        <pc:sldMkLst>
          <pc:docMk/>
          <pc:sldMk cId="989838066" sldId="263"/>
        </pc:sldMkLst>
        <pc:spChg chg="mod">
          <ac:chgData name="Laurence Thomas" userId="c79bbd7f-f93a-4619-8652-1aa89ca46a20" providerId="ADAL" clId="{515D8393-C289-46E1-9C63-5DDBC4700E0F}" dt="2024-12-06T12:03:34.013" v="2359" actId="20577"/>
          <ac:spMkLst>
            <pc:docMk/>
            <pc:sldMk cId="989838066" sldId="263"/>
            <ac:spMk id="2" creationId="{CBBC107E-4636-C115-6674-2F24B53E9D62}"/>
          </ac:spMkLst>
        </pc:spChg>
        <pc:spChg chg="mod">
          <ac:chgData name="Laurence Thomas" userId="c79bbd7f-f93a-4619-8652-1aa89ca46a20" providerId="ADAL" clId="{515D8393-C289-46E1-9C63-5DDBC4700E0F}" dt="2024-12-06T12:10:25.969" v="3112" actId="27636"/>
          <ac:spMkLst>
            <pc:docMk/>
            <pc:sldMk cId="989838066" sldId="263"/>
            <ac:spMk id="3" creationId="{2400FEF5-AAB7-C891-ABF0-96B4CFFAC00B}"/>
          </ac:spMkLst>
        </pc:spChg>
        <pc:spChg chg="add del">
          <ac:chgData name="Laurence Thomas" userId="c79bbd7f-f93a-4619-8652-1aa89ca46a20" providerId="ADAL" clId="{515D8393-C289-46E1-9C63-5DDBC4700E0F}" dt="2024-12-06T12:41:26.577" v="4768"/>
          <ac:spMkLst>
            <pc:docMk/>
            <pc:sldMk cId="989838066" sldId="263"/>
            <ac:spMk id="8" creationId="{1B15ED52-F352-441B-82BF-E0EA34836D08}"/>
          </ac:spMkLst>
        </pc:spChg>
        <pc:spChg chg="add del">
          <ac:chgData name="Laurence Thomas" userId="c79bbd7f-f93a-4619-8652-1aa89ca46a20" providerId="ADAL" clId="{515D8393-C289-46E1-9C63-5DDBC4700E0F}" dt="2024-12-06T12:41:26.577" v="4768"/>
          <ac:spMkLst>
            <pc:docMk/>
            <pc:sldMk cId="989838066" sldId="263"/>
            <ac:spMk id="10" creationId="{3B2E3793-BFE6-45A2-9B7B-E18844431C99}"/>
          </ac:spMkLst>
        </pc:spChg>
        <pc:spChg chg="add del">
          <ac:chgData name="Laurence Thomas" userId="c79bbd7f-f93a-4619-8652-1aa89ca46a20" providerId="ADAL" clId="{515D8393-C289-46E1-9C63-5DDBC4700E0F}" dt="2024-12-06T12:41:26.577" v="4768"/>
          <ac:spMkLst>
            <pc:docMk/>
            <pc:sldMk cId="989838066" sldId="263"/>
            <ac:spMk id="12" creationId="{BC4C4868-CB8F-4AF9-9CDB-8108F2C19B67}"/>
          </ac:spMkLst>
        </pc:spChg>
        <pc:spChg chg="add del">
          <ac:chgData name="Laurence Thomas" userId="c79bbd7f-f93a-4619-8652-1aa89ca46a20" providerId="ADAL" clId="{515D8393-C289-46E1-9C63-5DDBC4700E0F}" dt="2024-12-06T12:41:26.577" v="4768"/>
          <ac:spMkLst>
            <pc:docMk/>
            <pc:sldMk cId="989838066" sldId="263"/>
            <ac:spMk id="14" creationId="{375E0459-6403-40CD-989D-56A4407CA12E}"/>
          </ac:spMkLst>
        </pc:spChg>
        <pc:spChg chg="add del">
          <ac:chgData name="Laurence Thomas" userId="c79bbd7f-f93a-4619-8652-1aa89ca46a20" providerId="ADAL" clId="{515D8393-C289-46E1-9C63-5DDBC4700E0F}" dt="2024-12-06T12:41:26.577" v="4768"/>
          <ac:spMkLst>
            <pc:docMk/>
            <pc:sldMk cId="989838066" sldId="263"/>
            <ac:spMk id="16" creationId="{53E5B1A8-3AC9-4BD1-9BBC-78CA94F2D1BA}"/>
          </ac:spMkLst>
        </pc:spChg>
      </pc:sldChg>
      <pc:sldChg chg="addSp delSp modSp mod delDesignElem modNotesTx">
        <pc:chgData name="Laurence Thomas" userId="c79bbd7f-f93a-4619-8652-1aa89ca46a20" providerId="ADAL" clId="{515D8393-C289-46E1-9C63-5DDBC4700E0F}" dt="2024-12-06T17:44:43.823" v="14106" actId="313"/>
        <pc:sldMkLst>
          <pc:docMk/>
          <pc:sldMk cId="2629765647" sldId="264"/>
        </pc:sldMkLst>
        <pc:spChg chg="mod">
          <ac:chgData name="Laurence Thomas" userId="c79bbd7f-f93a-4619-8652-1aa89ca46a20" providerId="ADAL" clId="{515D8393-C289-46E1-9C63-5DDBC4700E0F}" dt="2024-12-06T15:37:02.797" v="8785" actId="14100"/>
          <ac:spMkLst>
            <pc:docMk/>
            <pc:sldMk cId="2629765647" sldId="264"/>
            <ac:spMk id="3" creationId="{A482DFE3-6F5A-3A1D-F248-6E0DA9CDA5FD}"/>
          </ac:spMkLst>
        </pc:spChg>
        <pc:spChg chg="add del">
          <ac:chgData name="Laurence Thomas" userId="c79bbd7f-f93a-4619-8652-1aa89ca46a20" providerId="ADAL" clId="{515D8393-C289-46E1-9C63-5DDBC4700E0F}" dt="2024-12-06T12:41:26.577" v="4768"/>
          <ac:spMkLst>
            <pc:docMk/>
            <pc:sldMk cId="2629765647" sldId="264"/>
            <ac:spMk id="8" creationId="{1B15ED52-F352-441B-82BF-E0EA34836D08}"/>
          </ac:spMkLst>
        </pc:spChg>
        <pc:spChg chg="add del">
          <ac:chgData name="Laurence Thomas" userId="c79bbd7f-f93a-4619-8652-1aa89ca46a20" providerId="ADAL" clId="{515D8393-C289-46E1-9C63-5DDBC4700E0F}" dt="2024-12-06T12:41:26.577" v="4768"/>
          <ac:spMkLst>
            <pc:docMk/>
            <pc:sldMk cId="2629765647" sldId="264"/>
            <ac:spMk id="10" creationId="{3B2E3793-BFE6-45A2-9B7B-E18844431C99}"/>
          </ac:spMkLst>
        </pc:spChg>
        <pc:spChg chg="add del">
          <ac:chgData name="Laurence Thomas" userId="c79bbd7f-f93a-4619-8652-1aa89ca46a20" providerId="ADAL" clId="{515D8393-C289-46E1-9C63-5DDBC4700E0F}" dt="2024-12-06T12:41:26.577" v="4768"/>
          <ac:spMkLst>
            <pc:docMk/>
            <pc:sldMk cId="2629765647" sldId="264"/>
            <ac:spMk id="12" creationId="{BC4C4868-CB8F-4AF9-9CDB-8108F2C19B67}"/>
          </ac:spMkLst>
        </pc:spChg>
        <pc:spChg chg="add del">
          <ac:chgData name="Laurence Thomas" userId="c79bbd7f-f93a-4619-8652-1aa89ca46a20" providerId="ADAL" clId="{515D8393-C289-46E1-9C63-5DDBC4700E0F}" dt="2024-12-06T12:41:26.577" v="4768"/>
          <ac:spMkLst>
            <pc:docMk/>
            <pc:sldMk cId="2629765647" sldId="264"/>
            <ac:spMk id="14" creationId="{375E0459-6403-40CD-989D-56A4407CA12E}"/>
          </ac:spMkLst>
        </pc:spChg>
        <pc:spChg chg="add del">
          <ac:chgData name="Laurence Thomas" userId="c79bbd7f-f93a-4619-8652-1aa89ca46a20" providerId="ADAL" clId="{515D8393-C289-46E1-9C63-5DDBC4700E0F}" dt="2024-12-06T12:41:26.577" v="4768"/>
          <ac:spMkLst>
            <pc:docMk/>
            <pc:sldMk cId="2629765647" sldId="264"/>
            <ac:spMk id="16" creationId="{53E5B1A8-3AC9-4BD1-9BBC-78CA94F2D1BA}"/>
          </ac:spMkLst>
        </pc:spChg>
      </pc:sldChg>
      <pc:sldChg chg="addSp delSp modSp mod delDesignElem">
        <pc:chgData name="Laurence Thomas" userId="c79bbd7f-f93a-4619-8652-1aa89ca46a20" providerId="ADAL" clId="{515D8393-C289-46E1-9C63-5DDBC4700E0F}" dt="2024-12-06T17:28:00.128" v="13740" actId="20577"/>
        <pc:sldMkLst>
          <pc:docMk/>
          <pc:sldMk cId="851485804" sldId="265"/>
        </pc:sldMkLst>
        <pc:spChg chg="mod">
          <ac:chgData name="Laurence Thomas" userId="c79bbd7f-f93a-4619-8652-1aa89ca46a20" providerId="ADAL" clId="{515D8393-C289-46E1-9C63-5DDBC4700E0F}" dt="2024-12-06T17:28:00.128" v="13740" actId="20577"/>
          <ac:spMkLst>
            <pc:docMk/>
            <pc:sldMk cId="851485804" sldId="265"/>
            <ac:spMk id="3" creationId="{6A331B05-3547-DD7E-6023-698D78543434}"/>
          </ac:spMkLst>
        </pc:spChg>
        <pc:spChg chg="add del">
          <ac:chgData name="Laurence Thomas" userId="c79bbd7f-f93a-4619-8652-1aa89ca46a20" providerId="ADAL" clId="{515D8393-C289-46E1-9C63-5DDBC4700E0F}" dt="2024-12-06T12:41:26.577" v="4768"/>
          <ac:spMkLst>
            <pc:docMk/>
            <pc:sldMk cId="851485804" sldId="265"/>
            <ac:spMk id="8" creationId="{1B15ED52-F352-441B-82BF-E0EA34836D08}"/>
          </ac:spMkLst>
        </pc:spChg>
        <pc:spChg chg="add del">
          <ac:chgData name="Laurence Thomas" userId="c79bbd7f-f93a-4619-8652-1aa89ca46a20" providerId="ADAL" clId="{515D8393-C289-46E1-9C63-5DDBC4700E0F}" dt="2024-12-06T12:41:26.577" v="4768"/>
          <ac:spMkLst>
            <pc:docMk/>
            <pc:sldMk cId="851485804" sldId="265"/>
            <ac:spMk id="10" creationId="{3B2E3793-BFE6-45A2-9B7B-E18844431C99}"/>
          </ac:spMkLst>
        </pc:spChg>
        <pc:spChg chg="add del">
          <ac:chgData name="Laurence Thomas" userId="c79bbd7f-f93a-4619-8652-1aa89ca46a20" providerId="ADAL" clId="{515D8393-C289-46E1-9C63-5DDBC4700E0F}" dt="2024-12-06T12:41:26.577" v="4768"/>
          <ac:spMkLst>
            <pc:docMk/>
            <pc:sldMk cId="851485804" sldId="265"/>
            <ac:spMk id="12" creationId="{BC4C4868-CB8F-4AF9-9CDB-8108F2C19B67}"/>
          </ac:spMkLst>
        </pc:spChg>
        <pc:spChg chg="add del">
          <ac:chgData name="Laurence Thomas" userId="c79bbd7f-f93a-4619-8652-1aa89ca46a20" providerId="ADAL" clId="{515D8393-C289-46E1-9C63-5DDBC4700E0F}" dt="2024-12-06T12:41:26.577" v="4768"/>
          <ac:spMkLst>
            <pc:docMk/>
            <pc:sldMk cId="851485804" sldId="265"/>
            <ac:spMk id="14" creationId="{375E0459-6403-40CD-989D-56A4407CA12E}"/>
          </ac:spMkLst>
        </pc:spChg>
        <pc:spChg chg="add del">
          <ac:chgData name="Laurence Thomas" userId="c79bbd7f-f93a-4619-8652-1aa89ca46a20" providerId="ADAL" clId="{515D8393-C289-46E1-9C63-5DDBC4700E0F}" dt="2024-12-06T12:41:26.577" v="4768"/>
          <ac:spMkLst>
            <pc:docMk/>
            <pc:sldMk cId="851485804" sldId="265"/>
            <ac:spMk id="16" creationId="{53E5B1A8-3AC9-4BD1-9BBC-78CA94F2D1BA}"/>
          </ac:spMkLst>
        </pc:spChg>
      </pc:sldChg>
      <pc:sldChg chg="addSp delSp modSp mod ord modAnim delDesignElem modNotesTx">
        <pc:chgData name="Laurence Thomas" userId="c79bbd7f-f93a-4619-8652-1aa89ca46a20" providerId="ADAL" clId="{515D8393-C289-46E1-9C63-5DDBC4700E0F}" dt="2024-12-06T17:12:03.222" v="13190"/>
        <pc:sldMkLst>
          <pc:docMk/>
          <pc:sldMk cId="258368549" sldId="266"/>
        </pc:sldMkLst>
        <pc:spChg chg="mod">
          <ac:chgData name="Laurence Thomas" userId="c79bbd7f-f93a-4619-8652-1aa89ca46a20" providerId="ADAL" clId="{515D8393-C289-46E1-9C63-5DDBC4700E0F}" dt="2024-12-06T14:35:01.654" v="7433" actId="20577"/>
          <ac:spMkLst>
            <pc:docMk/>
            <pc:sldMk cId="258368549" sldId="266"/>
            <ac:spMk id="2" creationId="{5FD28448-9828-8B3F-A17F-225AA261667A}"/>
          </ac:spMkLst>
        </pc:spChg>
        <pc:spChg chg="del mod">
          <ac:chgData name="Laurence Thomas" userId="c79bbd7f-f93a-4619-8652-1aa89ca46a20" providerId="ADAL" clId="{515D8393-C289-46E1-9C63-5DDBC4700E0F}" dt="2024-12-06T14:27:03.858" v="6895" actId="1032"/>
          <ac:spMkLst>
            <pc:docMk/>
            <pc:sldMk cId="258368549" sldId="266"/>
            <ac:spMk id="3" creationId="{90B74010-2AB2-DAA3-2A70-EE21D75E332E}"/>
          </ac:spMkLst>
        </pc:spChg>
        <pc:spChg chg="add mod">
          <ac:chgData name="Laurence Thomas" userId="c79bbd7f-f93a-4619-8652-1aa89ca46a20" providerId="ADAL" clId="{515D8393-C289-46E1-9C63-5DDBC4700E0F}" dt="2024-12-06T17:11:41.612" v="13189" actId="1076"/>
          <ac:spMkLst>
            <pc:docMk/>
            <pc:sldMk cId="258368549" sldId="266"/>
            <ac:spMk id="5" creationId="{70E79A72-695E-C462-0174-3D3FEE42E4CF}"/>
          </ac:spMkLst>
        </pc:spChg>
        <pc:spChg chg="add del">
          <ac:chgData name="Laurence Thomas" userId="c79bbd7f-f93a-4619-8652-1aa89ca46a20" providerId="ADAL" clId="{515D8393-C289-46E1-9C63-5DDBC4700E0F}" dt="2024-12-06T12:41:26.577" v="4768"/>
          <ac:spMkLst>
            <pc:docMk/>
            <pc:sldMk cId="258368549" sldId="266"/>
            <ac:spMk id="8" creationId="{1B15ED52-F352-441B-82BF-E0EA34836D08}"/>
          </ac:spMkLst>
        </pc:spChg>
        <pc:spChg chg="add del">
          <ac:chgData name="Laurence Thomas" userId="c79bbd7f-f93a-4619-8652-1aa89ca46a20" providerId="ADAL" clId="{515D8393-C289-46E1-9C63-5DDBC4700E0F}" dt="2024-12-06T12:41:26.577" v="4768"/>
          <ac:spMkLst>
            <pc:docMk/>
            <pc:sldMk cId="258368549" sldId="266"/>
            <ac:spMk id="10" creationId="{3B2E3793-BFE6-45A2-9B7B-E18844431C99}"/>
          </ac:spMkLst>
        </pc:spChg>
        <pc:spChg chg="add del">
          <ac:chgData name="Laurence Thomas" userId="c79bbd7f-f93a-4619-8652-1aa89ca46a20" providerId="ADAL" clId="{515D8393-C289-46E1-9C63-5DDBC4700E0F}" dt="2024-12-06T12:41:26.577" v="4768"/>
          <ac:spMkLst>
            <pc:docMk/>
            <pc:sldMk cId="258368549" sldId="266"/>
            <ac:spMk id="12" creationId="{BC4C4868-CB8F-4AF9-9CDB-8108F2C19B67}"/>
          </ac:spMkLst>
        </pc:spChg>
        <pc:spChg chg="add del">
          <ac:chgData name="Laurence Thomas" userId="c79bbd7f-f93a-4619-8652-1aa89ca46a20" providerId="ADAL" clId="{515D8393-C289-46E1-9C63-5DDBC4700E0F}" dt="2024-12-06T12:41:26.577" v="4768"/>
          <ac:spMkLst>
            <pc:docMk/>
            <pc:sldMk cId="258368549" sldId="266"/>
            <ac:spMk id="14" creationId="{375E0459-6403-40CD-989D-56A4407CA12E}"/>
          </ac:spMkLst>
        </pc:spChg>
        <pc:spChg chg="add del">
          <ac:chgData name="Laurence Thomas" userId="c79bbd7f-f93a-4619-8652-1aa89ca46a20" providerId="ADAL" clId="{515D8393-C289-46E1-9C63-5DDBC4700E0F}" dt="2024-12-06T12:41:26.577" v="4768"/>
          <ac:spMkLst>
            <pc:docMk/>
            <pc:sldMk cId="258368549" sldId="266"/>
            <ac:spMk id="16" creationId="{53E5B1A8-3AC9-4BD1-9BBC-78CA94F2D1BA}"/>
          </ac:spMkLst>
        </pc:spChg>
        <pc:graphicFrameChg chg="add mod modGraphic">
          <ac:chgData name="Laurence Thomas" userId="c79bbd7f-f93a-4619-8652-1aa89ca46a20" providerId="ADAL" clId="{515D8393-C289-46E1-9C63-5DDBC4700E0F}" dt="2024-12-06T14:41:30.957" v="7542" actId="20577"/>
          <ac:graphicFrameMkLst>
            <pc:docMk/>
            <pc:sldMk cId="258368549" sldId="266"/>
            <ac:graphicFrameMk id="4" creationId="{0F6D98D5-C83A-D3F0-0E25-8EAE91A7D4E1}"/>
          </ac:graphicFrameMkLst>
        </pc:graphicFrameChg>
      </pc:sldChg>
      <pc:sldChg chg="addSp delSp modSp add mod delAnim modAnim delDesignElem modNotesTx">
        <pc:chgData name="Laurence Thomas" userId="c79bbd7f-f93a-4619-8652-1aa89ca46a20" providerId="ADAL" clId="{515D8393-C289-46E1-9C63-5DDBC4700E0F}" dt="2024-12-06T16:34:35.862" v="10519" actId="5793"/>
        <pc:sldMkLst>
          <pc:docMk/>
          <pc:sldMk cId="3799794735" sldId="267"/>
        </pc:sldMkLst>
        <pc:spChg chg="mod">
          <ac:chgData name="Laurence Thomas" userId="c79bbd7f-f93a-4619-8652-1aa89ca46a20" providerId="ADAL" clId="{515D8393-C289-46E1-9C63-5DDBC4700E0F}" dt="2024-12-06T12:10:37.523" v="3131" actId="20577"/>
          <ac:spMkLst>
            <pc:docMk/>
            <pc:sldMk cId="3799794735" sldId="267"/>
            <ac:spMk id="2" creationId="{CBBC107E-4636-C115-6674-2F24B53E9D62}"/>
          </ac:spMkLst>
        </pc:spChg>
        <pc:spChg chg="mod">
          <ac:chgData name="Laurence Thomas" userId="c79bbd7f-f93a-4619-8652-1aa89ca46a20" providerId="ADAL" clId="{515D8393-C289-46E1-9C63-5DDBC4700E0F}" dt="2024-12-06T15:38:19.420" v="8812" actId="1076"/>
          <ac:spMkLst>
            <pc:docMk/>
            <pc:sldMk cId="3799794735" sldId="267"/>
            <ac:spMk id="3" creationId="{2400FEF5-AAB7-C891-ABF0-96B4CFFAC00B}"/>
          </ac:spMkLst>
        </pc:spChg>
        <pc:spChg chg="add mod">
          <ac:chgData name="Laurence Thomas" userId="c79bbd7f-f93a-4619-8652-1aa89ca46a20" providerId="ADAL" clId="{515D8393-C289-46E1-9C63-5DDBC4700E0F}" dt="2024-12-06T15:38:31.472" v="8835" actId="20577"/>
          <ac:spMkLst>
            <pc:docMk/>
            <pc:sldMk cId="3799794735" sldId="267"/>
            <ac:spMk id="5" creationId="{0D1BA329-3629-35CE-0F4A-B6567C925CEB}"/>
          </ac:spMkLst>
        </pc:spChg>
        <pc:spChg chg="add del mod">
          <ac:chgData name="Laurence Thomas" userId="c79bbd7f-f93a-4619-8652-1aa89ca46a20" providerId="ADAL" clId="{515D8393-C289-46E1-9C63-5DDBC4700E0F}" dt="2024-12-06T15:38:02.040" v="8809" actId="478"/>
          <ac:spMkLst>
            <pc:docMk/>
            <pc:sldMk cId="3799794735" sldId="267"/>
            <ac:spMk id="7" creationId="{ADB9E4E0-BE9C-B8CF-58A6-D1683FC510A0}"/>
          </ac:spMkLst>
        </pc:spChg>
        <pc:spChg chg="add del">
          <ac:chgData name="Laurence Thomas" userId="c79bbd7f-f93a-4619-8652-1aa89ca46a20" providerId="ADAL" clId="{515D8393-C289-46E1-9C63-5DDBC4700E0F}" dt="2024-12-06T12:41:26.577" v="4768"/>
          <ac:spMkLst>
            <pc:docMk/>
            <pc:sldMk cId="3799794735" sldId="267"/>
            <ac:spMk id="8" creationId="{1B15ED52-F352-441B-82BF-E0EA34836D08}"/>
          </ac:spMkLst>
        </pc:spChg>
        <pc:spChg chg="add del mod">
          <ac:chgData name="Laurence Thomas" userId="c79bbd7f-f93a-4619-8652-1aa89ca46a20" providerId="ADAL" clId="{515D8393-C289-46E1-9C63-5DDBC4700E0F}" dt="2024-12-06T14:38:40.850" v="7479" actId="478"/>
          <ac:spMkLst>
            <pc:docMk/>
            <pc:sldMk cId="3799794735" sldId="267"/>
            <ac:spMk id="9" creationId="{53C79AC7-C19A-6A45-04F9-3407D5310FD5}"/>
          </ac:spMkLst>
        </pc:spChg>
        <pc:spChg chg="add del">
          <ac:chgData name="Laurence Thomas" userId="c79bbd7f-f93a-4619-8652-1aa89ca46a20" providerId="ADAL" clId="{515D8393-C289-46E1-9C63-5DDBC4700E0F}" dt="2024-12-06T12:41:26.577" v="4768"/>
          <ac:spMkLst>
            <pc:docMk/>
            <pc:sldMk cId="3799794735" sldId="267"/>
            <ac:spMk id="10" creationId="{3B2E3793-BFE6-45A2-9B7B-E18844431C99}"/>
          </ac:spMkLst>
        </pc:spChg>
        <pc:spChg chg="add del">
          <ac:chgData name="Laurence Thomas" userId="c79bbd7f-f93a-4619-8652-1aa89ca46a20" providerId="ADAL" clId="{515D8393-C289-46E1-9C63-5DDBC4700E0F}" dt="2024-12-06T12:41:26.577" v="4768"/>
          <ac:spMkLst>
            <pc:docMk/>
            <pc:sldMk cId="3799794735" sldId="267"/>
            <ac:spMk id="12" creationId="{BC4C4868-CB8F-4AF9-9CDB-8108F2C19B67}"/>
          </ac:spMkLst>
        </pc:spChg>
        <pc:spChg chg="add del">
          <ac:chgData name="Laurence Thomas" userId="c79bbd7f-f93a-4619-8652-1aa89ca46a20" providerId="ADAL" clId="{515D8393-C289-46E1-9C63-5DDBC4700E0F}" dt="2024-12-06T12:41:26.577" v="4768"/>
          <ac:spMkLst>
            <pc:docMk/>
            <pc:sldMk cId="3799794735" sldId="267"/>
            <ac:spMk id="14" creationId="{375E0459-6403-40CD-989D-56A4407CA12E}"/>
          </ac:spMkLst>
        </pc:spChg>
        <pc:spChg chg="add del">
          <ac:chgData name="Laurence Thomas" userId="c79bbd7f-f93a-4619-8652-1aa89ca46a20" providerId="ADAL" clId="{515D8393-C289-46E1-9C63-5DDBC4700E0F}" dt="2024-12-06T12:41:26.577" v="4768"/>
          <ac:spMkLst>
            <pc:docMk/>
            <pc:sldMk cId="3799794735" sldId="267"/>
            <ac:spMk id="16" creationId="{53E5B1A8-3AC9-4BD1-9BBC-78CA94F2D1BA}"/>
          </ac:spMkLst>
        </pc:spChg>
      </pc:sldChg>
      <pc:sldChg chg="modSp add mod modNotesTx">
        <pc:chgData name="Laurence Thomas" userId="c79bbd7f-f93a-4619-8652-1aa89ca46a20" providerId="ADAL" clId="{515D8393-C289-46E1-9C63-5DDBC4700E0F}" dt="2024-12-06T18:08:35.300" v="14494" actId="20577"/>
        <pc:sldMkLst>
          <pc:docMk/>
          <pc:sldMk cId="1369279430" sldId="268"/>
        </pc:sldMkLst>
        <pc:spChg chg="mod">
          <ac:chgData name="Laurence Thomas" userId="c79bbd7f-f93a-4619-8652-1aa89ca46a20" providerId="ADAL" clId="{515D8393-C289-46E1-9C63-5DDBC4700E0F}" dt="2024-12-06T18:08:35.300" v="14494" actId="20577"/>
          <ac:spMkLst>
            <pc:docMk/>
            <pc:sldMk cId="1369279430" sldId="268"/>
            <ac:spMk id="3" creationId="{90B74010-2AB2-DAA3-2A70-EE21D75E332E}"/>
          </ac:spMkLst>
        </pc:spChg>
      </pc:sldChg>
      <pc:sldChg chg="modSp add mod">
        <pc:chgData name="Laurence Thomas" userId="c79bbd7f-f93a-4619-8652-1aa89ca46a20" providerId="ADAL" clId="{515D8393-C289-46E1-9C63-5DDBC4700E0F}" dt="2024-12-06T17:28:34.295" v="13765"/>
        <pc:sldMkLst>
          <pc:docMk/>
          <pc:sldMk cId="3880278479" sldId="269"/>
        </pc:sldMkLst>
        <pc:spChg chg="mod">
          <ac:chgData name="Laurence Thomas" userId="c79bbd7f-f93a-4619-8652-1aa89ca46a20" providerId="ADAL" clId="{515D8393-C289-46E1-9C63-5DDBC4700E0F}" dt="2024-12-06T17:28:34.295" v="13765"/>
          <ac:spMkLst>
            <pc:docMk/>
            <pc:sldMk cId="3880278479" sldId="269"/>
            <ac:spMk id="3" creationId="{6A331B05-3547-DD7E-6023-698D78543434}"/>
          </ac:spMkLst>
        </pc:spChg>
      </pc:sldChg>
      <pc:sldChg chg="new del">
        <pc:chgData name="Laurence Thomas" userId="c79bbd7f-f93a-4619-8652-1aa89ca46a20" providerId="ADAL" clId="{515D8393-C289-46E1-9C63-5DDBC4700E0F}" dt="2024-12-06T15:33:09.242" v="8697" actId="47"/>
        <pc:sldMkLst>
          <pc:docMk/>
          <pc:sldMk cId="3903512339" sldId="269"/>
        </pc:sldMkLst>
      </pc:sldChg>
      <pc:sldChg chg="modSp add mod modNotesTx">
        <pc:chgData name="Laurence Thomas" userId="c79bbd7f-f93a-4619-8652-1aa89ca46a20" providerId="ADAL" clId="{515D8393-C289-46E1-9C63-5DDBC4700E0F}" dt="2024-12-06T17:55:40.860" v="14461" actId="20577"/>
        <pc:sldMkLst>
          <pc:docMk/>
          <pc:sldMk cId="3716268242" sldId="270"/>
        </pc:sldMkLst>
        <pc:spChg chg="mod">
          <ac:chgData name="Laurence Thomas" userId="c79bbd7f-f93a-4619-8652-1aa89ca46a20" providerId="ADAL" clId="{515D8393-C289-46E1-9C63-5DDBC4700E0F}" dt="2024-12-06T17:55:40.860" v="14461" actId="20577"/>
          <ac:spMkLst>
            <pc:docMk/>
            <pc:sldMk cId="3716268242" sldId="270"/>
            <ac:spMk id="3" creationId="{90B74010-2AB2-DAA3-2A70-EE21D75E332E}"/>
          </ac:spMkLst>
        </pc:spChg>
      </pc:sldChg>
      <pc:sldChg chg="modSp add mod">
        <pc:chgData name="Laurence Thomas" userId="c79bbd7f-f93a-4619-8652-1aa89ca46a20" providerId="ADAL" clId="{515D8393-C289-46E1-9C63-5DDBC4700E0F}" dt="2024-12-06T17:28:51.459" v="13770" actId="6549"/>
        <pc:sldMkLst>
          <pc:docMk/>
          <pc:sldMk cId="4256469838" sldId="271"/>
        </pc:sldMkLst>
        <pc:spChg chg="mod">
          <ac:chgData name="Laurence Thomas" userId="c79bbd7f-f93a-4619-8652-1aa89ca46a20" providerId="ADAL" clId="{515D8393-C289-46E1-9C63-5DDBC4700E0F}" dt="2024-12-06T17:28:51.459" v="13770" actId="6549"/>
          <ac:spMkLst>
            <pc:docMk/>
            <pc:sldMk cId="4256469838" sldId="271"/>
            <ac:spMk id="3" creationId="{6A331B05-3547-DD7E-6023-698D78543434}"/>
          </ac:spMkLst>
        </pc:spChg>
      </pc:sldChg>
      <pc:sldChg chg="modSp add mod">
        <pc:chgData name="Laurence Thomas" userId="c79bbd7f-f93a-4619-8652-1aa89ca46a20" providerId="ADAL" clId="{515D8393-C289-46E1-9C63-5DDBC4700E0F}" dt="2024-12-06T17:29:54.287" v="13775" actId="20577"/>
        <pc:sldMkLst>
          <pc:docMk/>
          <pc:sldMk cId="3159267612" sldId="272"/>
        </pc:sldMkLst>
        <pc:spChg chg="mod">
          <ac:chgData name="Laurence Thomas" userId="c79bbd7f-f93a-4619-8652-1aa89ca46a20" providerId="ADAL" clId="{515D8393-C289-46E1-9C63-5DDBC4700E0F}" dt="2024-12-06T17:29:54.287" v="13775" actId="20577"/>
          <ac:spMkLst>
            <pc:docMk/>
            <pc:sldMk cId="3159267612" sldId="272"/>
            <ac:spMk id="3" creationId="{6A331B05-3547-DD7E-6023-698D78543434}"/>
          </ac:spMkLst>
        </pc:spChg>
      </pc:sldChg>
      <pc:sldChg chg="modSp add mod">
        <pc:chgData name="Laurence Thomas" userId="c79bbd7f-f93a-4619-8652-1aa89ca46a20" providerId="ADAL" clId="{515D8393-C289-46E1-9C63-5DDBC4700E0F}" dt="2024-12-06T17:33:00.403" v="13818" actId="313"/>
        <pc:sldMkLst>
          <pc:docMk/>
          <pc:sldMk cId="432781264" sldId="273"/>
        </pc:sldMkLst>
        <pc:spChg chg="mod">
          <ac:chgData name="Laurence Thomas" userId="c79bbd7f-f93a-4619-8652-1aa89ca46a20" providerId="ADAL" clId="{515D8393-C289-46E1-9C63-5DDBC4700E0F}" dt="2024-12-06T17:33:00.403" v="13818" actId="313"/>
          <ac:spMkLst>
            <pc:docMk/>
            <pc:sldMk cId="432781264" sldId="273"/>
            <ac:spMk id="3" creationId="{90B74010-2AB2-DAA3-2A70-EE21D75E332E}"/>
          </ac:spMkLst>
        </pc:spChg>
      </pc:sldChg>
      <pc:sldChg chg="addSp delSp modSp new mod">
        <pc:chgData name="Laurence Thomas" userId="c79bbd7f-f93a-4619-8652-1aa89ca46a20" providerId="ADAL" clId="{515D8393-C289-46E1-9C63-5DDBC4700E0F}" dt="2024-12-06T18:14:16.624" v="14500" actId="22"/>
        <pc:sldMkLst>
          <pc:docMk/>
          <pc:sldMk cId="766344063" sldId="274"/>
        </pc:sldMkLst>
        <pc:spChg chg="del">
          <ac:chgData name="Laurence Thomas" userId="c79bbd7f-f93a-4619-8652-1aa89ca46a20" providerId="ADAL" clId="{515D8393-C289-46E1-9C63-5DDBC4700E0F}" dt="2024-12-06T18:14:15.821" v="14499" actId="478"/>
          <ac:spMkLst>
            <pc:docMk/>
            <pc:sldMk cId="766344063" sldId="274"/>
            <ac:spMk id="2" creationId="{A019460E-A6EC-0F31-E400-B58B10F34219}"/>
          </ac:spMkLst>
        </pc:spChg>
        <pc:spChg chg="del">
          <ac:chgData name="Laurence Thomas" userId="c79bbd7f-f93a-4619-8652-1aa89ca46a20" providerId="ADAL" clId="{515D8393-C289-46E1-9C63-5DDBC4700E0F}" dt="2024-12-06T18:11:58.029" v="14496"/>
          <ac:spMkLst>
            <pc:docMk/>
            <pc:sldMk cId="766344063" sldId="274"/>
            <ac:spMk id="3" creationId="{100A728E-E4A7-7C2D-9558-BC4B48BCFF9A}"/>
          </ac:spMkLst>
        </pc:spChg>
        <pc:spChg chg="add del mod">
          <ac:chgData name="Laurence Thomas" userId="c79bbd7f-f93a-4619-8652-1aa89ca46a20" providerId="ADAL" clId="{515D8393-C289-46E1-9C63-5DDBC4700E0F}" dt="2024-12-06T18:14:13.391" v="14498" actId="478"/>
          <ac:spMkLst>
            <pc:docMk/>
            <pc:sldMk cId="766344063" sldId="274"/>
            <ac:spMk id="6" creationId="{72B111C8-A53C-45E9-915F-A28066FC3C59}"/>
          </ac:spMkLst>
        </pc:spChg>
        <pc:graphicFrameChg chg="add del mod">
          <ac:chgData name="Laurence Thomas" userId="c79bbd7f-f93a-4619-8652-1aa89ca46a20" providerId="ADAL" clId="{515D8393-C289-46E1-9C63-5DDBC4700E0F}" dt="2024-12-06T18:12:12.794" v="14497" actId="478"/>
          <ac:graphicFrameMkLst>
            <pc:docMk/>
            <pc:sldMk cId="766344063" sldId="274"/>
            <ac:graphicFrameMk id="4" creationId="{70B838A3-0359-0EA9-1496-49199688D62A}"/>
          </ac:graphicFrameMkLst>
        </pc:graphicFrameChg>
        <pc:picChg chg="add">
          <ac:chgData name="Laurence Thomas" userId="c79bbd7f-f93a-4619-8652-1aa89ca46a20" providerId="ADAL" clId="{515D8393-C289-46E1-9C63-5DDBC4700E0F}" dt="2024-12-06T18:14:16.624" v="14500" actId="22"/>
          <ac:picMkLst>
            <pc:docMk/>
            <pc:sldMk cId="766344063" sldId="274"/>
            <ac:picMk id="8" creationId="{C8172E9A-A3D2-88FB-3799-B90E5E3062DF}"/>
          </ac:picMkLst>
        </pc:picChg>
      </pc:sldChg>
      <pc:sldChg chg="addSp delSp new mod">
        <pc:chgData name="Laurence Thomas" userId="c79bbd7f-f93a-4619-8652-1aa89ca46a20" providerId="ADAL" clId="{515D8393-C289-46E1-9C63-5DDBC4700E0F}" dt="2024-12-06T18:15:27.441" v="14506" actId="22"/>
        <pc:sldMkLst>
          <pc:docMk/>
          <pc:sldMk cId="267045157" sldId="275"/>
        </pc:sldMkLst>
        <pc:spChg chg="del">
          <ac:chgData name="Laurence Thomas" userId="c79bbd7f-f93a-4619-8652-1aa89ca46a20" providerId="ADAL" clId="{515D8393-C289-46E1-9C63-5DDBC4700E0F}" dt="2024-12-06T18:14:42.751" v="14503" actId="478"/>
          <ac:spMkLst>
            <pc:docMk/>
            <pc:sldMk cId="267045157" sldId="275"/>
            <ac:spMk id="2" creationId="{1487DBAA-47AC-657D-F478-0739B23B722E}"/>
          </ac:spMkLst>
        </pc:spChg>
        <pc:spChg chg="del">
          <ac:chgData name="Laurence Thomas" userId="c79bbd7f-f93a-4619-8652-1aa89ca46a20" providerId="ADAL" clId="{515D8393-C289-46E1-9C63-5DDBC4700E0F}" dt="2024-12-06T18:14:40.891" v="14502" actId="478"/>
          <ac:spMkLst>
            <pc:docMk/>
            <pc:sldMk cId="267045157" sldId="275"/>
            <ac:spMk id="3" creationId="{02E5FCF3-BBDE-B1CF-809F-8AB1DAD9BF9D}"/>
          </ac:spMkLst>
        </pc:spChg>
        <pc:picChg chg="add del">
          <ac:chgData name="Laurence Thomas" userId="c79bbd7f-f93a-4619-8652-1aa89ca46a20" providerId="ADAL" clId="{515D8393-C289-46E1-9C63-5DDBC4700E0F}" dt="2024-12-06T18:15:26.921" v="14505" actId="478"/>
          <ac:picMkLst>
            <pc:docMk/>
            <pc:sldMk cId="267045157" sldId="275"/>
            <ac:picMk id="5" creationId="{A103DCB1-0720-7F63-1A4B-26E9FFABAE2D}"/>
          </ac:picMkLst>
        </pc:picChg>
        <pc:picChg chg="add">
          <ac:chgData name="Laurence Thomas" userId="c79bbd7f-f93a-4619-8652-1aa89ca46a20" providerId="ADAL" clId="{515D8393-C289-46E1-9C63-5DDBC4700E0F}" dt="2024-12-06T18:15:27.441" v="14506" actId="22"/>
          <ac:picMkLst>
            <pc:docMk/>
            <pc:sldMk cId="267045157" sldId="275"/>
            <ac:picMk id="7" creationId="{C73E9EC2-6B5D-AAAC-1051-B46D3955235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C4693F-32C8-4CA0-B5A1-241BA1ADB042}" type="doc">
      <dgm:prSet loTypeId="urn:microsoft.com/office/officeart/2005/8/layout/process1" loCatId="process" qsTypeId="urn:microsoft.com/office/officeart/2005/8/quickstyle/simple1" qsCatId="simple" csTypeId="urn:microsoft.com/office/officeart/2005/8/colors/accent1_2" csCatId="accent1" phldr="1"/>
      <dgm:spPr/>
    </dgm:pt>
    <dgm:pt modelId="{7A0BFB26-1DBA-43B1-9C8C-DA1539F7CEDD}">
      <dgm:prSet phldrT="[Text]" custT="1"/>
      <dgm:spPr/>
      <dgm:t>
        <a:bodyPr/>
        <a:lstStyle/>
        <a:p>
          <a:r>
            <a:rPr lang="en-GB" sz="2000" dirty="0"/>
            <a:t>Initial Teacher Education </a:t>
          </a:r>
        </a:p>
        <a:p>
          <a:r>
            <a:rPr lang="en-GB" sz="2000" dirty="0"/>
            <a:t>Partnership models</a:t>
          </a:r>
        </a:p>
        <a:p>
          <a:r>
            <a:rPr lang="en-GB" sz="2000" dirty="0"/>
            <a:t>Accountability</a:t>
          </a:r>
        </a:p>
        <a:p>
          <a:r>
            <a:rPr lang="en-GB" sz="2000" dirty="0"/>
            <a:t>Accreditation</a:t>
          </a:r>
        </a:p>
        <a:p>
          <a:r>
            <a:rPr lang="en-GB" sz="2000" dirty="0"/>
            <a:t>Teacher Training</a:t>
          </a:r>
        </a:p>
        <a:p>
          <a:r>
            <a:rPr lang="en-GB" sz="2000" dirty="0"/>
            <a:t>Student / </a:t>
          </a:r>
          <a:r>
            <a:rPr lang="en-GB" sz="2000" dirty="0" err="1"/>
            <a:t>beginnger</a:t>
          </a:r>
          <a:r>
            <a:rPr lang="en-GB" sz="2000" dirty="0"/>
            <a:t> teacher</a:t>
          </a:r>
        </a:p>
      </dgm:t>
    </dgm:pt>
    <dgm:pt modelId="{15025009-25C2-4F61-B573-15DEF63BAC1E}" type="parTrans" cxnId="{BD0FD741-C2C6-40BE-8D10-3216B74D48D4}">
      <dgm:prSet/>
      <dgm:spPr/>
      <dgm:t>
        <a:bodyPr/>
        <a:lstStyle/>
        <a:p>
          <a:endParaRPr lang="en-GB"/>
        </a:p>
      </dgm:t>
    </dgm:pt>
    <dgm:pt modelId="{FD77307C-D128-46DC-AC34-4799E0A176CC}" type="sibTrans" cxnId="{BD0FD741-C2C6-40BE-8D10-3216B74D48D4}">
      <dgm:prSet/>
      <dgm:spPr/>
      <dgm:t>
        <a:bodyPr/>
        <a:lstStyle/>
        <a:p>
          <a:endParaRPr lang="en-GB"/>
        </a:p>
      </dgm:t>
    </dgm:pt>
    <dgm:pt modelId="{520A66AE-DC1B-4DFA-A2E5-B2B1E0B7042D}">
      <dgm:prSet phldrT="[Text]"/>
      <dgm:spPr/>
      <dgm:t>
        <a:bodyPr/>
        <a:lstStyle/>
        <a:p>
          <a:r>
            <a:rPr lang="en-GB" dirty="0"/>
            <a:t>Policy documents (UK and Welsh Govt.)</a:t>
          </a:r>
        </a:p>
        <a:p>
          <a:r>
            <a:rPr lang="en-GB" dirty="0"/>
            <a:t>Journals</a:t>
          </a:r>
        </a:p>
        <a:p>
          <a:r>
            <a:rPr lang="en-GB" dirty="0"/>
            <a:t>Books</a:t>
          </a:r>
        </a:p>
        <a:p>
          <a:r>
            <a:rPr lang="en-GB" dirty="0"/>
            <a:t>Speeches</a:t>
          </a:r>
        </a:p>
        <a:p>
          <a:r>
            <a:rPr lang="en-GB" dirty="0"/>
            <a:t>Inspectorates</a:t>
          </a:r>
        </a:p>
        <a:p>
          <a:endParaRPr lang="en-GB" dirty="0"/>
        </a:p>
      </dgm:t>
    </dgm:pt>
    <dgm:pt modelId="{83E8658F-9F6B-4F95-BB35-F8230432A8C8}" type="parTrans" cxnId="{48F9BC3F-F375-4778-B20C-5D0FB8A7AF02}">
      <dgm:prSet/>
      <dgm:spPr/>
      <dgm:t>
        <a:bodyPr/>
        <a:lstStyle/>
        <a:p>
          <a:endParaRPr lang="en-GB"/>
        </a:p>
      </dgm:t>
    </dgm:pt>
    <dgm:pt modelId="{1C293051-74D1-44E6-BDFF-C8FC4B15C6E3}" type="sibTrans" cxnId="{48F9BC3F-F375-4778-B20C-5D0FB8A7AF02}">
      <dgm:prSet/>
      <dgm:spPr/>
      <dgm:t>
        <a:bodyPr/>
        <a:lstStyle/>
        <a:p>
          <a:endParaRPr lang="en-GB"/>
        </a:p>
      </dgm:t>
    </dgm:pt>
    <dgm:pt modelId="{8D4B94FE-FC47-45EB-B1F1-268A645809ED}">
      <dgm:prSet phldrT="[Text]"/>
      <dgm:spPr/>
      <dgm:t>
        <a:bodyPr/>
        <a:lstStyle/>
        <a:p>
          <a:r>
            <a:rPr lang="en-GB" dirty="0"/>
            <a:t>International context</a:t>
          </a:r>
        </a:p>
        <a:p>
          <a:r>
            <a:rPr lang="en-GB" dirty="0"/>
            <a:t>UK Government Policy</a:t>
          </a:r>
        </a:p>
        <a:p>
          <a:r>
            <a:rPr lang="en-GB" dirty="0"/>
            <a:t>Welsh policy (post 1999)</a:t>
          </a:r>
        </a:p>
        <a:p>
          <a:r>
            <a:rPr lang="en-GB" dirty="0"/>
            <a:t>Focus on Welsh vision for ITE post 2015</a:t>
          </a:r>
        </a:p>
      </dgm:t>
    </dgm:pt>
    <dgm:pt modelId="{F0199B14-F819-431C-93E2-FA4FC160E81D}" type="parTrans" cxnId="{511A57C4-BB6E-4B5D-BF95-166D6526F937}">
      <dgm:prSet/>
      <dgm:spPr/>
      <dgm:t>
        <a:bodyPr/>
        <a:lstStyle/>
        <a:p>
          <a:endParaRPr lang="en-GB"/>
        </a:p>
      </dgm:t>
    </dgm:pt>
    <dgm:pt modelId="{8BB4E528-A338-4FBD-A9FC-B15CB40D4392}" type="sibTrans" cxnId="{511A57C4-BB6E-4B5D-BF95-166D6526F937}">
      <dgm:prSet/>
      <dgm:spPr/>
      <dgm:t>
        <a:bodyPr/>
        <a:lstStyle/>
        <a:p>
          <a:endParaRPr lang="en-GB"/>
        </a:p>
      </dgm:t>
    </dgm:pt>
    <dgm:pt modelId="{2C7350C4-ABD0-43FF-BABC-438C32EC6310}" type="pres">
      <dgm:prSet presAssocID="{3FC4693F-32C8-4CA0-B5A1-241BA1ADB042}" presName="Name0" presStyleCnt="0">
        <dgm:presLayoutVars>
          <dgm:dir/>
          <dgm:resizeHandles val="exact"/>
        </dgm:presLayoutVars>
      </dgm:prSet>
      <dgm:spPr/>
    </dgm:pt>
    <dgm:pt modelId="{B42F2B29-9F75-463C-9D3C-C9DE2ED4BF21}" type="pres">
      <dgm:prSet presAssocID="{7A0BFB26-1DBA-43B1-9C8C-DA1539F7CEDD}" presName="node" presStyleLbl="node1" presStyleIdx="0" presStyleCnt="3">
        <dgm:presLayoutVars>
          <dgm:bulletEnabled val="1"/>
        </dgm:presLayoutVars>
      </dgm:prSet>
      <dgm:spPr/>
    </dgm:pt>
    <dgm:pt modelId="{7FE8659D-2215-4D76-9E26-33D225F681DB}" type="pres">
      <dgm:prSet presAssocID="{FD77307C-D128-46DC-AC34-4799E0A176CC}" presName="sibTrans" presStyleLbl="sibTrans2D1" presStyleIdx="0" presStyleCnt="2"/>
      <dgm:spPr/>
    </dgm:pt>
    <dgm:pt modelId="{7ABA33B6-81FF-4DEF-B505-C943CEC05890}" type="pres">
      <dgm:prSet presAssocID="{FD77307C-D128-46DC-AC34-4799E0A176CC}" presName="connectorText" presStyleLbl="sibTrans2D1" presStyleIdx="0" presStyleCnt="2"/>
      <dgm:spPr/>
    </dgm:pt>
    <dgm:pt modelId="{7DCA2426-7317-4A0B-AEB4-943E1B5E44F0}" type="pres">
      <dgm:prSet presAssocID="{520A66AE-DC1B-4DFA-A2E5-B2B1E0B7042D}" presName="node" presStyleLbl="node1" presStyleIdx="1" presStyleCnt="3">
        <dgm:presLayoutVars>
          <dgm:bulletEnabled val="1"/>
        </dgm:presLayoutVars>
      </dgm:prSet>
      <dgm:spPr/>
    </dgm:pt>
    <dgm:pt modelId="{F8225DC1-3B24-4B4F-AE0C-1C0B70E4F7DA}" type="pres">
      <dgm:prSet presAssocID="{1C293051-74D1-44E6-BDFF-C8FC4B15C6E3}" presName="sibTrans" presStyleLbl="sibTrans2D1" presStyleIdx="1" presStyleCnt="2"/>
      <dgm:spPr/>
    </dgm:pt>
    <dgm:pt modelId="{8080876A-8305-4511-9ED1-44781C5AC736}" type="pres">
      <dgm:prSet presAssocID="{1C293051-74D1-44E6-BDFF-C8FC4B15C6E3}" presName="connectorText" presStyleLbl="sibTrans2D1" presStyleIdx="1" presStyleCnt="2"/>
      <dgm:spPr/>
    </dgm:pt>
    <dgm:pt modelId="{65BBA24B-DC6C-4C88-9C59-4413E3BE0705}" type="pres">
      <dgm:prSet presAssocID="{8D4B94FE-FC47-45EB-B1F1-268A645809ED}" presName="node" presStyleLbl="node1" presStyleIdx="2" presStyleCnt="3">
        <dgm:presLayoutVars>
          <dgm:bulletEnabled val="1"/>
        </dgm:presLayoutVars>
      </dgm:prSet>
      <dgm:spPr/>
    </dgm:pt>
  </dgm:ptLst>
  <dgm:cxnLst>
    <dgm:cxn modelId="{A97EE53D-E763-479E-940D-16B046C0AE70}" type="presOf" srcId="{3FC4693F-32C8-4CA0-B5A1-241BA1ADB042}" destId="{2C7350C4-ABD0-43FF-BABC-438C32EC6310}" srcOrd="0" destOrd="0" presId="urn:microsoft.com/office/officeart/2005/8/layout/process1"/>
    <dgm:cxn modelId="{48F9BC3F-F375-4778-B20C-5D0FB8A7AF02}" srcId="{3FC4693F-32C8-4CA0-B5A1-241BA1ADB042}" destId="{520A66AE-DC1B-4DFA-A2E5-B2B1E0B7042D}" srcOrd="1" destOrd="0" parTransId="{83E8658F-9F6B-4F95-BB35-F8230432A8C8}" sibTransId="{1C293051-74D1-44E6-BDFF-C8FC4B15C6E3}"/>
    <dgm:cxn modelId="{5158EF3F-B21E-491B-A42F-29822074E00B}" type="presOf" srcId="{7A0BFB26-1DBA-43B1-9C8C-DA1539F7CEDD}" destId="{B42F2B29-9F75-463C-9D3C-C9DE2ED4BF21}" srcOrd="0" destOrd="0" presId="urn:microsoft.com/office/officeart/2005/8/layout/process1"/>
    <dgm:cxn modelId="{B7897C61-83B9-47C1-8B69-D42802300980}" type="presOf" srcId="{FD77307C-D128-46DC-AC34-4799E0A176CC}" destId="{7FE8659D-2215-4D76-9E26-33D225F681DB}" srcOrd="0" destOrd="0" presId="urn:microsoft.com/office/officeart/2005/8/layout/process1"/>
    <dgm:cxn modelId="{BD0FD741-C2C6-40BE-8D10-3216B74D48D4}" srcId="{3FC4693F-32C8-4CA0-B5A1-241BA1ADB042}" destId="{7A0BFB26-1DBA-43B1-9C8C-DA1539F7CEDD}" srcOrd="0" destOrd="0" parTransId="{15025009-25C2-4F61-B573-15DEF63BAC1E}" sibTransId="{FD77307C-D128-46DC-AC34-4799E0A176CC}"/>
    <dgm:cxn modelId="{00A62578-EBAD-4AFE-88B6-2656E06C2F01}" type="presOf" srcId="{8D4B94FE-FC47-45EB-B1F1-268A645809ED}" destId="{65BBA24B-DC6C-4C88-9C59-4413E3BE0705}" srcOrd="0" destOrd="0" presId="urn:microsoft.com/office/officeart/2005/8/layout/process1"/>
    <dgm:cxn modelId="{CE4D487C-D737-4EB7-B029-424FCEAC0AAF}" type="presOf" srcId="{1C293051-74D1-44E6-BDFF-C8FC4B15C6E3}" destId="{8080876A-8305-4511-9ED1-44781C5AC736}" srcOrd="1" destOrd="0" presId="urn:microsoft.com/office/officeart/2005/8/layout/process1"/>
    <dgm:cxn modelId="{1D6599AA-DBE0-47D2-B27D-3CF95D33CAD9}" type="presOf" srcId="{520A66AE-DC1B-4DFA-A2E5-B2B1E0B7042D}" destId="{7DCA2426-7317-4A0B-AEB4-943E1B5E44F0}" srcOrd="0" destOrd="0" presId="urn:microsoft.com/office/officeart/2005/8/layout/process1"/>
    <dgm:cxn modelId="{511A57C4-BB6E-4B5D-BF95-166D6526F937}" srcId="{3FC4693F-32C8-4CA0-B5A1-241BA1ADB042}" destId="{8D4B94FE-FC47-45EB-B1F1-268A645809ED}" srcOrd="2" destOrd="0" parTransId="{F0199B14-F819-431C-93E2-FA4FC160E81D}" sibTransId="{8BB4E528-A338-4FBD-A9FC-B15CB40D4392}"/>
    <dgm:cxn modelId="{C4FBFFE0-3783-42CE-A5ED-2B99963D4908}" type="presOf" srcId="{1C293051-74D1-44E6-BDFF-C8FC4B15C6E3}" destId="{F8225DC1-3B24-4B4F-AE0C-1C0B70E4F7DA}" srcOrd="0" destOrd="0" presId="urn:microsoft.com/office/officeart/2005/8/layout/process1"/>
    <dgm:cxn modelId="{28E624E8-5844-48C5-9931-DF5A977E2AEF}" type="presOf" srcId="{FD77307C-D128-46DC-AC34-4799E0A176CC}" destId="{7ABA33B6-81FF-4DEF-B505-C943CEC05890}" srcOrd="1" destOrd="0" presId="urn:microsoft.com/office/officeart/2005/8/layout/process1"/>
    <dgm:cxn modelId="{A6487D41-3035-45C3-BBBC-287C53E00C5A}" type="presParOf" srcId="{2C7350C4-ABD0-43FF-BABC-438C32EC6310}" destId="{B42F2B29-9F75-463C-9D3C-C9DE2ED4BF21}" srcOrd="0" destOrd="0" presId="urn:microsoft.com/office/officeart/2005/8/layout/process1"/>
    <dgm:cxn modelId="{00591CD0-9DF2-4CF0-A00A-60113A787094}" type="presParOf" srcId="{2C7350C4-ABD0-43FF-BABC-438C32EC6310}" destId="{7FE8659D-2215-4D76-9E26-33D225F681DB}" srcOrd="1" destOrd="0" presId="urn:microsoft.com/office/officeart/2005/8/layout/process1"/>
    <dgm:cxn modelId="{DB0E0DA5-085B-4EFE-B3F3-8CD1BEFC6E42}" type="presParOf" srcId="{7FE8659D-2215-4D76-9E26-33D225F681DB}" destId="{7ABA33B6-81FF-4DEF-B505-C943CEC05890}" srcOrd="0" destOrd="0" presId="urn:microsoft.com/office/officeart/2005/8/layout/process1"/>
    <dgm:cxn modelId="{CF21DF08-52FE-4FBC-AFAA-60209FB6D018}" type="presParOf" srcId="{2C7350C4-ABD0-43FF-BABC-438C32EC6310}" destId="{7DCA2426-7317-4A0B-AEB4-943E1B5E44F0}" srcOrd="2" destOrd="0" presId="urn:microsoft.com/office/officeart/2005/8/layout/process1"/>
    <dgm:cxn modelId="{397B8B63-1482-42EA-AD1D-4ACFA556E1A5}" type="presParOf" srcId="{2C7350C4-ABD0-43FF-BABC-438C32EC6310}" destId="{F8225DC1-3B24-4B4F-AE0C-1C0B70E4F7DA}" srcOrd="3" destOrd="0" presId="urn:microsoft.com/office/officeart/2005/8/layout/process1"/>
    <dgm:cxn modelId="{ED94D4A7-7F48-4FC9-8FD6-73BF8D13A25E}" type="presParOf" srcId="{F8225DC1-3B24-4B4F-AE0C-1C0B70E4F7DA}" destId="{8080876A-8305-4511-9ED1-44781C5AC736}" srcOrd="0" destOrd="0" presId="urn:microsoft.com/office/officeart/2005/8/layout/process1"/>
    <dgm:cxn modelId="{822B2B43-4F81-45C9-82E3-2CA73BD90BBD}" type="presParOf" srcId="{2C7350C4-ABD0-43FF-BABC-438C32EC6310}" destId="{65BBA24B-DC6C-4C88-9C59-4413E3BE0705}"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23F3BE-AFBF-4B9E-A3C9-A4F7B0069DFD}"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C5929867-EA15-41CA-9AB5-E462755761F0}">
      <dgm:prSet phldrT="[Text]"/>
      <dgm:spPr/>
      <dgm:t>
        <a:bodyPr/>
        <a:lstStyle/>
        <a:p>
          <a:r>
            <a:rPr lang="en-GB" dirty="0"/>
            <a:t>ITE</a:t>
          </a:r>
        </a:p>
      </dgm:t>
    </dgm:pt>
    <dgm:pt modelId="{0B969158-E7B7-4E75-9B22-949F33150904}" type="parTrans" cxnId="{3FFBBA1B-73C0-4AB9-A2F5-CC98D7354FD5}">
      <dgm:prSet/>
      <dgm:spPr/>
      <dgm:t>
        <a:bodyPr/>
        <a:lstStyle/>
        <a:p>
          <a:endParaRPr lang="en-GB"/>
        </a:p>
      </dgm:t>
    </dgm:pt>
    <dgm:pt modelId="{10F22A50-2AE9-4246-AA55-62AD262E9F2D}" type="sibTrans" cxnId="{3FFBBA1B-73C0-4AB9-A2F5-CC98D7354FD5}">
      <dgm:prSet/>
      <dgm:spPr/>
      <dgm:t>
        <a:bodyPr/>
        <a:lstStyle/>
        <a:p>
          <a:endParaRPr lang="en-GB"/>
        </a:p>
      </dgm:t>
    </dgm:pt>
    <dgm:pt modelId="{F85D7F09-9D51-4167-A826-B2C4A195366A}">
      <dgm:prSet phldrT="[Text]"/>
      <dgm:spPr/>
      <dgm:t>
        <a:bodyPr/>
        <a:lstStyle/>
        <a:p>
          <a:pPr>
            <a:buFont typeface="+mj-lt"/>
            <a:buAutoNum type="arabicPeriod"/>
          </a:pPr>
          <a:r>
            <a:rPr lang="en-GB" dirty="0"/>
            <a:t>Initial Teacher Education  - ‘a policy problem’ (Cochran-Smith, 2021, p.9)</a:t>
          </a:r>
        </a:p>
      </dgm:t>
    </dgm:pt>
    <dgm:pt modelId="{E7009A34-2ECF-42D8-BB6D-828E79741D7F}" type="parTrans" cxnId="{1488F25D-ECAD-44A0-A5B5-CB2089BA15CD}">
      <dgm:prSet/>
      <dgm:spPr/>
      <dgm:t>
        <a:bodyPr/>
        <a:lstStyle/>
        <a:p>
          <a:endParaRPr lang="en-GB"/>
        </a:p>
      </dgm:t>
    </dgm:pt>
    <dgm:pt modelId="{D0F9966B-0453-427F-836B-30A218F3C97C}" type="sibTrans" cxnId="{1488F25D-ECAD-44A0-A5B5-CB2089BA15CD}">
      <dgm:prSet/>
      <dgm:spPr/>
      <dgm:t>
        <a:bodyPr/>
        <a:lstStyle/>
        <a:p>
          <a:endParaRPr lang="en-GB"/>
        </a:p>
      </dgm:t>
    </dgm:pt>
    <dgm:pt modelId="{2E246BA8-CBEC-4994-955B-C13DBC53EAAB}">
      <dgm:prSet phldrT="[Text]"/>
      <dgm:spPr/>
      <dgm:t>
        <a:bodyPr/>
        <a:lstStyle/>
        <a:p>
          <a:pPr>
            <a:buFont typeface="+mj-lt"/>
            <a:buAutoNum type="arabicPeriod"/>
          </a:pPr>
          <a:r>
            <a:rPr lang="en-GB" dirty="0"/>
            <a:t>Initial Teacher Education in Wales </a:t>
          </a:r>
        </a:p>
      </dgm:t>
    </dgm:pt>
    <dgm:pt modelId="{C03210E7-B7FE-42A5-8742-A24D31350CED}" type="parTrans" cxnId="{C89E9550-342B-48D3-8C49-93B5255AF0E7}">
      <dgm:prSet/>
      <dgm:spPr/>
      <dgm:t>
        <a:bodyPr/>
        <a:lstStyle/>
        <a:p>
          <a:endParaRPr lang="en-GB"/>
        </a:p>
      </dgm:t>
    </dgm:pt>
    <dgm:pt modelId="{08642693-C492-42B8-893E-671F098B976B}" type="sibTrans" cxnId="{C89E9550-342B-48D3-8C49-93B5255AF0E7}">
      <dgm:prSet/>
      <dgm:spPr/>
      <dgm:t>
        <a:bodyPr/>
        <a:lstStyle/>
        <a:p>
          <a:endParaRPr lang="en-GB"/>
        </a:p>
      </dgm:t>
    </dgm:pt>
    <dgm:pt modelId="{06FB4320-95B4-4297-92D8-A4FC6B8A86E0}">
      <dgm:prSet phldrT="[Text]"/>
      <dgm:spPr/>
      <dgm:t>
        <a:bodyPr/>
        <a:lstStyle/>
        <a:p>
          <a:r>
            <a:rPr lang="en-GB" dirty="0"/>
            <a:t>Vision for Wales</a:t>
          </a:r>
        </a:p>
      </dgm:t>
    </dgm:pt>
    <dgm:pt modelId="{BCECE41A-9E12-4695-9B38-857596F517CB}" type="parTrans" cxnId="{EAE1BB9D-EFD2-470E-8AF2-8A96820E1AE1}">
      <dgm:prSet/>
      <dgm:spPr/>
      <dgm:t>
        <a:bodyPr/>
        <a:lstStyle/>
        <a:p>
          <a:endParaRPr lang="en-GB"/>
        </a:p>
      </dgm:t>
    </dgm:pt>
    <dgm:pt modelId="{33E1C10B-1687-46B8-AAA1-77E718B4CDBB}" type="sibTrans" cxnId="{EAE1BB9D-EFD2-470E-8AF2-8A96820E1AE1}">
      <dgm:prSet/>
      <dgm:spPr/>
      <dgm:t>
        <a:bodyPr/>
        <a:lstStyle/>
        <a:p>
          <a:endParaRPr lang="en-GB"/>
        </a:p>
      </dgm:t>
    </dgm:pt>
    <dgm:pt modelId="{6AB965C4-0890-46DA-8933-2BCBDD6F3C80}">
      <dgm:prSet phldrT="[Text]"/>
      <dgm:spPr/>
      <dgm:t>
        <a:bodyPr/>
        <a:lstStyle/>
        <a:p>
          <a:pPr>
            <a:buFont typeface="+mj-lt"/>
            <a:buAutoNum type="arabicPeriod" startAt="3"/>
          </a:pPr>
          <a:r>
            <a:rPr lang="en-GB" dirty="0"/>
            <a:t>Initial Teacher Education </a:t>
          </a:r>
          <a:r>
            <a:rPr lang="en-GB" dirty="0" err="1"/>
            <a:t>vrs</a:t>
          </a:r>
          <a:r>
            <a:rPr lang="en-GB" dirty="0"/>
            <a:t>. Initial Teacher Training</a:t>
          </a:r>
        </a:p>
      </dgm:t>
    </dgm:pt>
    <dgm:pt modelId="{88E711BD-20C5-4550-9089-FDF024D342BF}" type="parTrans" cxnId="{96197655-437C-4A14-B74F-A82158FA7AE1}">
      <dgm:prSet/>
      <dgm:spPr/>
      <dgm:t>
        <a:bodyPr/>
        <a:lstStyle/>
        <a:p>
          <a:endParaRPr lang="en-GB"/>
        </a:p>
      </dgm:t>
    </dgm:pt>
    <dgm:pt modelId="{58C9AB18-16C4-4B17-B99A-D11F98510A45}" type="sibTrans" cxnId="{96197655-437C-4A14-B74F-A82158FA7AE1}">
      <dgm:prSet/>
      <dgm:spPr/>
      <dgm:t>
        <a:bodyPr/>
        <a:lstStyle/>
        <a:p>
          <a:endParaRPr lang="en-GB"/>
        </a:p>
      </dgm:t>
    </dgm:pt>
    <dgm:pt modelId="{17A2AE58-DC87-449A-954F-7B64B0BF5FFF}">
      <dgm:prSet phldrT="[Text]"/>
      <dgm:spPr/>
      <dgm:t>
        <a:bodyPr/>
        <a:lstStyle/>
        <a:p>
          <a:r>
            <a:rPr lang="en-GB" dirty="0"/>
            <a:t>Tensions in Welsh model</a:t>
          </a:r>
        </a:p>
      </dgm:t>
    </dgm:pt>
    <dgm:pt modelId="{A960103E-BCB3-4177-A244-6A5DB6228A55}" type="parTrans" cxnId="{9BBCA0D8-74F9-4039-86A3-A6E03D2CFB33}">
      <dgm:prSet/>
      <dgm:spPr/>
      <dgm:t>
        <a:bodyPr/>
        <a:lstStyle/>
        <a:p>
          <a:endParaRPr lang="en-GB"/>
        </a:p>
      </dgm:t>
    </dgm:pt>
    <dgm:pt modelId="{BC37AB21-189B-43DB-86DE-6934DB1952EC}" type="sibTrans" cxnId="{9BBCA0D8-74F9-4039-86A3-A6E03D2CFB33}">
      <dgm:prSet/>
      <dgm:spPr/>
      <dgm:t>
        <a:bodyPr/>
        <a:lstStyle/>
        <a:p>
          <a:endParaRPr lang="en-GB"/>
        </a:p>
      </dgm:t>
    </dgm:pt>
    <dgm:pt modelId="{DED3E99E-DAFC-4DFB-BAA7-B3E560056C2A}">
      <dgm:prSet phldrT="[Text]"/>
      <dgm:spPr/>
      <dgm:t>
        <a:bodyPr/>
        <a:lstStyle/>
        <a:p>
          <a:pPr>
            <a:buFont typeface="+mj-lt"/>
            <a:buAutoNum type="arabicPeriod" startAt="5"/>
          </a:pPr>
          <a:r>
            <a:rPr lang="en-GB" dirty="0"/>
            <a:t>Issue of accountability in Welsh model</a:t>
          </a:r>
        </a:p>
      </dgm:t>
    </dgm:pt>
    <dgm:pt modelId="{739E5195-94A7-4FDD-AEF4-9999FA79550F}" type="parTrans" cxnId="{F1C5142C-734E-43B4-BE3D-C794F802286E}">
      <dgm:prSet/>
      <dgm:spPr/>
      <dgm:t>
        <a:bodyPr/>
        <a:lstStyle/>
        <a:p>
          <a:endParaRPr lang="en-GB"/>
        </a:p>
      </dgm:t>
    </dgm:pt>
    <dgm:pt modelId="{78E19BA7-2A66-495A-A29E-92661A2C7F7F}" type="sibTrans" cxnId="{F1C5142C-734E-43B4-BE3D-C794F802286E}">
      <dgm:prSet/>
      <dgm:spPr/>
      <dgm:t>
        <a:bodyPr/>
        <a:lstStyle/>
        <a:p>
          <a:endParaRPr lang="en-GB"/>
        </a:p>
      </dgm:t>
    </dgm:pt>
    <dgm:pt modelId="{DBBD00D1-9F29-43FA-89B9-D416BF32F118}">
      <dgm:prSet phldrT="[Text]"/>
      <dgm:spPr/>
      <dgm:t>
        <a:bodyPr/>
        <a:lstStyle/>
        <a:p>
          <a:pPr>
            <a:buFont typeface="+mj-lt"/>
            <a:buAutoNum type="arabicPeriod" startAt="3"/>
          </a:pPr>
          <a:r>
            <a:rPr lang="en-GB" dirty="0"/>
            <a:t>Partnership Model in Welsh Context</a:t>
          </a:r>
        </a:p>
      </dgm:t>
    </dgm:pt>
    <dgm:pt modelId="{3CFB79CA-41F3-49BB-B81D-B6C8DB175947}" type="parTrans" cxnId="{27363A33-4EF0-4D28-96A1-0C727B5D1981}">
      <dgm:prSet/>
      <dgm:spPr/>
      <dgm:t>
        <a:bodyPr/>
        <a:lstStyle/>
        <a:p>
          <a:endParaRPr lang="en-GB"/>
        </a:p>
      </dgm:t>
    </dgm:pt>
    <dgm:pt modelId="{0290313E-74B1-473A-9522-D7E29D0B62A9}" type="sibTrans" cxnId="{27363A33-4EF0-4D28-96A1-0C727B5D1981}">
      <dgm:prSet/>
      <dgm:spPr/>
      <dgm:t>
        <a:bodyPr/>
        <a:lstStyle/>
        <a:p>
          <a:endParaRPr lang="en-GB"/>
        </a:p>
      </dgm:t>
    </dgm:pt>
    <dgm:pt modelId="{AE918C3C-F43B-4803-91A7-28775C504319}">
      <dgm:prSet phldrT="[Text]"/>
      <dgm:spPr/>
      <dgm:t>
        <a:bodyPr/>
        <a:lstStyle/>
        <a:p>
          <a:pPr>
            <a:buFont typeface="+mj-lt"/>
            <a:buAutoNum type="arabicPeriod" startAt="5"/>
          </a:pPr>
          <a:r>
            <a:rPr lang="en-GB" dirty="0"/>
            <a:t>The roles of HEIs and staff</a:t>
          </a:r>
        </a:p>
      </dgm:t>
    </dgm:pt>
    <dgm:pt modelId="{DE6CF71A-9CCB-43C8-9AE7-FDD599324696}" type="parTrans" cxnId="{311E7E9E-7D83-4CFE-BF04-B373249AFA31}">
      <dgm:prSet/>
      <dgm:spPr/>
      <dgm:t>
        <a:bodyPr/>
        <a:lstStyle/>
        <a:p>
          <a:endParaRPr lang="en-GB"/>
        </a:p>
      </dgm:t>
    </dgm:pt>
    <dgm:pt modelId="{64E95E8A-3B86-4B9B-BA0F-96FCAA07EE17}" type="sibTrans" cxnId="{311E7E9E-7D83-4CFE-BF04-B373249AFA31}">
      <dgm:prSet/>
      <dgm:spPr/>
      <dgm:t>
        <a:bodyPr/>
        <a:lstStyle/>
        <a:p>
          <a:endParaRPr lang="en-GB"/>
        </a:p>
      </dgm:t>
    </dgm:pt>
    <dgm:pt modelId="{8703374F-E5D8-4328-9515-5AA0777A2072}" type="pres">
      <dgm:prSet presAssocID="{8423F3BE-AFBF-4B9E-A3C9-A4F7B0069DFD}" presName="linearFlow" presStyleCnt="0">
        <dgm:presLayoutVars>
          <dgm:dir/>
          <dgm:animLvl val="lvl"/>
          <dgm:resizeHandles val="exact"/>
        </dgm:presLayoutVars>
      </dgm:prSet>
      <dgm:spPr/>
    </dgm:pt>
    <dgm:pt modelId="{8EDD3B8F-0DB7-47B7-8818-8FCD3760ADD6}" type="pres">
      <dgm:prSet presAssocID="{C5929867-EA15-41CA-9AB5-E462755761F0}" presName="composite" presStyleCnt="0"/>
      <dgm:spPr/>
    </dgm:pt>
    <dgm:pt modelId="{BB7D2BF8-6AAB-490A-AF9D-CCED0626C318}" type="pres">
      <dgm:prSet presAssocID="{C5929867-EA15-41CA-9AB5-E462755761F0}" presName="parentText" presStyleLbl="alignNode1" presStyleIdx="0" presStyleCnt="3">
        <dgm:presLayoutVars>
          <dgm:chMax val="1"/>
          <dgm:bulletEnabled val="1"/>
        </dgm:presLayoutVars>
      </dgm:prSet>
      <dgm:spPr/>
    </dgm:pt>
    <dgm:pt modelId="{D8EF6BEA-1EC7-45A2-B702-1CB83A1BEA8D}" type="pres">
      <dgm:prSet presAssocID="{C5929867-EA15-41CA-9AB5-E462755761F0}" presName="descendantText" presStyleLbl="alignAcc1" presStyleIdx="0" presStyleCnt="3">
        <dgm:presLayoutVars>
          <dgm:bulletEnabled val="1"/>
        </dgm:presLayoutVars>
      </dgm:prSet>
      <dgm:spPr/>
    </dgm:pt>
    <dgm:pt modelId="{2B598099-5AE3-4D57-A9AB-034842A19E57}" type="pres">
      <dgm:prSet presAssocID="{10F22A50-2AE9-4246-AA55-62AD262E9F2D}" presName="sp" presStyleCnt="0"/>
      <dgm:spPr/>
    </dgm:pt>
    <dgm:pt modelId="{4484C713-3D24-43CC-B285-8E458922951F}" type="pres">
      <dgm:prSet presAssocID="{06FB4320-95B4-4297-92D8-A4FC6B8A86E0}" presName="composite" presStyleCnt="0"/>
      <dgm:spPr/>
    </dgm:pt>
    <dgm:pt modelId="{EC1DAECC-EB68-4F31-9BCB-5D98370B4410}" type="pres">
      <dgm:prSet presAssocID="{06FB4320-95B4-4297-92D8-A4FC6B8A86E0}" presName="parentText" presStyleLbl="alignNode1" presStyleIdx="1" presStyleCnt="3">
        <dgm:presLayoutVars>
          <dgm:chMax val="1"/>
          <dgm:bulletEnabled val="1"/>
        </dgm:presLayoutVars>
      </dgm:prSet>
      <dgm:spPr/>
    </dgm:pt>
    <dgm:pt modelId="{D23645EE-D2AA-46FE-99F1-2E48BFD95B0A}" type="pres">
      <dgm:prSet presAssocID="{06FB4320-95B4-4297-92D8-A4FC6B8A86E0}" presName="descendantText" presStyleLbl="alignAcc1" presStyleIdx="1" presStyleCnt="3">
        <dgm:presLayoutVars>
          <dgm:bulletEnabled val="1"/>
        </dgm:presLayoutVars>
      </dgm:prSet>
      <dgm:spPr/>
    </dgm:pt>
    <dgm:pt modelId="{53C5A216-AFCC-401E-A7D6-555565391425}" type="pres">
      <dgm:prSet presAssocID="{33E1C10B-1687-46B8-AAA1-77E718B4CDBB}" presName="sp" presStyleCnt="0"/>
      <dgm:spPr/>
    </dgm:pt>
    <dgm:pt modelId="{610A6965-5700-43E5-9186-97F82AB0C9F3}" type="pres">
      <dgm:prSet presAssocID="{17A2AE58-DC87-449A-954F-7B64B0BF5FFF}" presName="composite" presStyleCnt="0"/>
      <dgm:spPr/>
    </dgm:pt>
    <dgm:pt modelId="{1E3E2AE5-5487-4DC9-8204-8C4DE5782CC8}" type="pres">
      <dgm:prSet presAssocID="{17A2AE58-DC87-449A-954F-7B64B0BF5FFF}" presName="parentText" presStyleLbl="alignNode1" presStyleIdx="2" presStyleCnt="3">
        <dgm:presLayoutVars>
          <dgm:chMax val="1"/>
          <dgm:bulletEnabled val="1"/>
        </dgm:presLayoutVars>
      </dgm:prSet>
      <dgm:spPr/>
    </dgm:pt>
    <dgm:pt modelId="{D2944229-E1F9-4184-B7D8-D02D5E3420CF}" type="pres">
      <dgm:prSet presAssocID="{17A2AE58-DC87-449A-954F-7B64B0BF5FFF}" presName="descendantText" presStyleLbl="alignAcc1" presStyleIdx="2" presStyleCnt="3">
        <dgm:presLayoutVars>
          <dgm:bulletEnabled val="1"/>
        </dgm:presLayoutVars>
      </dgm:prSet>
      <dgm:spPr/>
    </dgm:pt>
  </dgm:ptLst>
  <dgm:cxnLst>
    <dgm:cxn modelId="{840E6A14-9F66-4437-8D48-14A39EDFF9C3}" type="presOf" srcId="{DED3E99E-DAFC-4DFB-BAA7-B3E560056C2A}" destId="{D2944229-E1F9-4184-B7D8-D02D5E3420CF}" srcOrd="0" destOrd="0" presId="urn:microsoft.com/office/officeart/2005/8/layout/chevron2"/>
    <dgm:cxn modelId="{3FFBBA1B-73C0-4AB9-A2F5-CC98D7354FD5}" srcId="{8423F3BE-AFBF-4B9E-A3C9-A4F7B0069DFD}" destId="{C5929867-EA15-41CA-9AB5-E462755761F0}" srcOrd="0" destOrd="0" parTransId="{0B969158-E7B7-4E75-9B22-949F33150904}" sibTransId="{10F22A50-2AE9-4246-AA55-62AD262E9F2D}"/>
    <dgm:cxn modelId="{A7221327-A4D2-4183-AFFA-0E742A865A7C}" type="presOf" srcId="{06FB4320-95B4-4297-92D8-A4FC6B8A86E0}" destId="{EC1DAECC-EB68-4F31-9BCB-5D98370B4410}" srcOrd="0" destOrd="0" presId="urn:microsoft.com/office/officeart/2005/8/layout/chevron2"/>
    <dgm:cxn modelId="{F1C5142C-734E-43B4-BE3D-C794F802286E}" srcId="{17A2AE58-DC87-449A-954F-7B64B0BF5FFF}" destId="{DED3E99E-DAFC-4DFB-BAA7-B3E560056C2A}" srcOrd="0" destOrd="0" parTransId="{739E5195-94A7-4FDD-AEF4-9999FA79550F}" sibTransId="{78E19BA7-2A66-495A-A29E-92661A2C7F7F}"/>
    <dgm:cxn modelId="{27363A33-4EF0-4D28-96A1-0C727B5D1981}" srcId="{06FB4320-95B4-4297-92D8-A4FC6B8A86E0}" destId="{DBBD00D1-9F29-43FA-89B9-D416BF32F118}" srcOrd="1" destOrd="0" parTransId="{3CFB79CA-41F3-49BB-B81D-B6C8DB175947}" sibTransId="{0290313E-74B1-473A-9522-D7E29D0B62A9}"/>
    <dgm:cxn modelId="{1488F25D-ECAD-44A0-A5B5-CB2089BA15CD}" srcId="{C5929867-EA15-41CA-9AB5-E462755761F0}" destId="{F85D7F09-9D51-4167-A826-B2C4A195366A}" srcOrd="0" destOrd="0" parTransId="{E7009A34-2ECF-42D8-BB6D-828E79741D7F}" sibTransId="{D0F9966B-0453-427F-836B-30A218F3C97C}"/>
    <dgm:cxn modelId="{99D1BB5F-D630-4049-81FA-7BC09B26C94D}" type="presOf" srcId="{C5929867-EA15-41CA-9AB5-E462755761F0}" destId="{BB7D2BF8-6AAB-490A-AF9D-CCED0626C318}" srcOrd="0" destOrd="0" presId="urn:microsoft.com/office/officeart/2005/8/layout/chevron2"/>
    <dgm:cxn modelId="{C89E9550-342B-48D3-8C49-93B5255AF0E7}" srcId="{C5929867-EA15-41CA-9AB5-E462755761F0}" destId="{2E246BA8-CBEC-4994-955B-C13DBC53EAAB}" srcOrd="1" destOrd="0" parTransId="{C03210E7-B7FE-42A5-8742-A24D31350CED}" sibTransId="{08642693-C492-42B8-893E-671F098B976B}"/>
    <dgm:cxn modelId="{6B92FF54-9BCA-44FB-8507-5BE2340456B6}" type="presOf" srcId="{2E246BA8-CBEC-4994-955B-C13DBC53EAAB}" destId="{D8EF6BEA-1EC7-45A2-B702-1CB83A1BEA8D}" srcOrd="0" destOrd="1" presId="urn:microsoft.com/office/officeart/2005/8/layout/chevron2"/>
    <dgm:cxn modelId="{96197655-437C-4A14-B74F-A82158FA7AE1}" srcId="{06FB4320-95B4-4297-92D8-A4FC6B8A86E0}" destId="{6AB965C4-0890-46DA-8933-2BCBDD6F3C80}" srcOrd="0" destOrd="0" parTransId="{88E711BD-20C5-4550-9089-FDF024D342BF}" sibTransId="{58C9AB18-16C4-4B17-B99A-D11F98510A45}"/>
    <dgm:cxn modelId="{B25F5B9A-A714-458B-A58F-31440BAAA177}" type="presOf" srcId="{8423F3BE-AFBF-4B9E-A3C9-A4F7B0069DFD}" destId="{8703374F-E5D8-4328-9515-5AA0777A2072}" srcOrd="0" destOrd="0" presId="urn:microsoft.com/office/officeart/2005/8/layout/chevron2"/>
    <dgm:cxn modelId="{EAE1BB9D-EFD2-470E-8AF2-8A96820E1AE1}" srcId="{8423F3BE-AFBF-4B9E-A3C9-A4F7B0069DFD}" destId="{06FB4320-95B4-4297-92D8-A4FC6B8A86E0}" srcOrd="1" destOrd="0" parTransId="{BCECE41A-9E12-4695-9B38-857596F517CB}" sibTransId="{33E1C10B-1687-46B8-AAA1-77E718B4CDBB}"/>
    <dgm:cxn modelId="{311E7E9E-7D83-4CFE-BF04-B373249AFA31}" srcId="{17A2AE58-DC87-449A-954F-7B64B0BF5FFF}" destId="{AE918C3C-F43B-4803-91A7-28775C504319}" srcOrd="1" destOrd="0" parTransId="{DE6CF71A-9CCB-43C8-9AE7-FDD599324696}" sibTransId="{64E95E8A-3B86-4B9B-BA0F-96FCAA07EE17}"/>
    <dgm:cxn modelId="{4A3D5DAD-641C-408B-B34A-6E8FE5C07DD7}" type="presOf" srcId="{DBBD00D1-9F29-43FA-89B9-D416BF32F118}" destId="{D23645EE-D2AA-46FE-99F1-2E48BFD95B0A}" srcOrd="0" destOrd="1" presId="urn:microsoft.com/office/officeart/2005/8/layout/chevron2"/>
    <dgm:cxn modelId="{E15C45B2-3EF0-4C0A-B1B4-006DAF1AA439}" type="presOf" srcId="{F85D7F09-9D51-4167-A826-B2C4A195366A}" destId="{D8EF6BEA-1EC7-45A2-B702-1CB83A1BEA8D}" srcOrd="0" destOrd="0" presId="urn:microsoft.com/office/officeart/2005/8/layout/chevron2"/>
    <dgm:cxn modelId="{7C708CD6-8B24-4055-AF78-A2C88CF68CC0}" type="presOf" srcId="{AE918C3C-F43B-4803-91A7-28775C504319}" destId="{D2944229-E1F9-4184-B7D8-D02D5E3420CF}" srcOrd="0" destOrd="1" presId="urn:microsoft.com/office/officeart/2005/8/layout/chevron2"/>
    <dgm:cxn modelId="{9BBCA0D8-74F9-4039-86A3-A6E03D2CFB33}" srcId="{8423F3BE-AFBF-4B9E-A3C9-A4F7B0069DFD}" destId="{17A2AE58-DC87-449A-954F-7B64B0BF5FFF}" srcOrd="2" destOrd="0" parTransId="{A960103E-BCB3-4177-A244-6A5DB6228A55}" sibTransId="{BC37AB21-189B-43DB-86DE-6934DB1952EC}"/>
    <dgm:cxn modelId="{3A72D8DE-8D0E-4B77-9AB1-0E6E4C8DAE8A}" type="presOf" srcId="{6AB965C4-0890-46DA-8933-2BCBDD6F3C80}" destId="{D23645EE-D2AA-46FE-99F1-2E48BFD95B0A}" srcOrd="0" destOrd="0" presId="urn:microsoft.com/office/officeart/2005/8/layout/chevron2"/>
    <dgm:cxn modelId="{C7D884F3-5809-404D-ADCE-DCC7E65ECD15}" type="presOf" srcId="{17A2AE58-DC87-449A-954F-7B64B0BF5FFF}" destId="{1E3E2AE5-5487-4DC9-8204-8C4DE5782CC8}" srcOrd="0" destOrd="0" presId="urn:microsoft.com/office/officeart/2005/8/layout/chevron2"/>
    <dgm:cxn modelId="{1F690024-3680-4F51-9977-FADA7D11256D}" type="presParOf" srcId="{8703374F-E5D8-4328-9515-5AA0777A2072}" destId="{8EDD3B8F-0DB7-47B7-8818-8FCD3760ADD6}" srcOrd="0" destOrd="0" presId="urn:microsoft.com/office/officeart/2005/8/layout/chevron2"/>
    <dgm:cxn modelId="{A66EF929-9D53-4859-9A55-A14473CA0E42}" type="presParOf" srcId="{8EDD3B8F-0DB7-47B7-8818-8FCD3760ADD6}" destId="{BB7D2BF8-6AAB-490A-AF9D-CCED0626C318}" srcOrd="0" destOrd="0" presId="urn:microsoft.com/office/officeart/2005/8/layout/chevron2"/>
    <dgm:cxn modelId="{AFE13701-8C54-40A0-BD48-589327D3A03D}" type="presParOf" srcId="{8EDD3B8F-0DB7-47B7-8818-8FCD3760ADD6}" destId="{D8EF6BEA-1EC7-45A2-B702-1CB83A1BEA8D}" srcOrd="1" destOrd="0" presId="urn:microsoft.com/office/officeart/2005/8/layout/chevron2"/>
    <dgm:cxn modelId="{9460F045-9D77-4E39-99D5-1F208AFACB2B}" type="presParOf" srcId="{8703374F-E5D8-4328-9515-5AA0777A2072}" destId="{2B598099-5AE3-4D57-A9AB-034842A19E57}" srcOrd="1" destOrd="0" presId="urn:microsoft.com/office/officeart/2005/8/layout/chevron2"/>
    <dgm:cxn modelId="{EC1037F7-4AC7-413D-A2CE-017FDB5FCEFA}" type="presParOf" srcId="{8703374F-E5D8-4328-9515-5AA0777A2072}" destId="{4484C713-3D24-43CC-B285-8E458922951F}" srcOrd="2" destOrd="0" presId="urn:microsoft.com/office/officeart/2005/8/layout/chevron2"/>
    <dgm:cxn modelId="{22C59DBC-7330-45B4-A59C-B42B18B7A54F}" type="presParOf" srcId="{4484C713-3D24-43CC-B285-8E458922951F}" destId="{EC1DAECC-EB68-4F31-9BCB-5D98370B4410}" srcOrd="0" destOrd="0" presId="urn:microsoft.com/office/officeart/2005/8/layout/chevron2"/>
    <dgm:cxn modelId="{2BEF4F83-78D5-411B-BFDC-F2CDA2FFD0B3}" type="presParOf" srcId="{4484C713-3D24-43CC-B285-8E458922951F}" destId="{D23645EE-D2AA-46FE-99F1-2E48BFD95B0A}" srcOrd="1" destOrd="0" presId="urn:microsoft.com/office/officeart/2005/8/layout/chevron2"/>
    <dgm:cxn modelId="{A53BFE08-4B2E-492A-8188-98DF0110EC0F}" type="presParOf" srcId="{8703374F-E5D8-4328-9515-5AA0777A2072}" destId="{53C5A216-AFCC-401E-A7D6-555565391425}" srcOrd="3" destOrd="0" presId="urn:microsoft.com/office/officeart/2005/8/layout/chevron2"/>
    <dgm:cxn modelId="{31B45825-33D8-4F17-95A3-575884F53159}" type="presParOf" srcId="{8703374F-E5D8-4328-9515-5AA0777A2072}" destId="{610A6965-5700-43E5-9186-97F82AB0C9F3}" srcOrd="4" destOrd="0" presId="urn:microsoft.com/office/officeart/2005/8/layout/chevron2"/>
    <dgm:cxn modelId="{A1E4AABE-5348-4A41-998B-CD13AE12FFA3}" type="presParOf" srcId="{610A6965-5700-43E5-9186-97F82AB0C9F3}" destId="{1E3E2AE5-5487-4DC9-8204-8C4DE5782CC8}" srcOrd="0" destOrd="0" presId="urn:microsoft.com/office/officeart/2005/8/layout/chevron2"/>
    <dgm:cxn modelId="{8DDF0A33-4881-4162-9FB3-FAFC94246384}" type="presParOf" srcId="{610A6965-5700-43E5-9186-97F82AB0C9F3}" destId="{D2944229-E1F9-4184-B7D8-D02D5E3420CF}"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2F2B29-9F75-463C-9D3C-C9DE2ED4BF21}">
      <dsp:nvSpPr>
        <dsp:cNvPr id="0" name=""/>
        <dsp:cNvSpPr/>
      </dsp:nvSpPr>
      <dsp:spPr>
        <a:xfrm>
          <a:off x="10311" y="1339382"/>
          <a:ext cx="3082111" cy="288947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Initial Teacher Education </a:t>
          </a:r>
        </a:p>
        <a:p>
          <a:pPr marL="0" lvl="0" indent="0" algn="ctr" defTabSz="889000">
            <a:lnSpc>
              <a:spcPct val="90000"/>
            </a:lnSpc>
            <a:spcBef>
              <a:spcPct val="0"/>
            </a:spcBef>
            <a:spcAft>
              <a:spcPct val="35000"/>
            </a:spcAft>
            <a:buNone/>
          </a:pPr>
          <a:r>
            <a:rPr lang="en-GB" sz="2000" kern="1200" dirty="0"/>
            <a:t>Partnership models</a:t>
          </a:r>
        </a:p>
        <a:p>
          <a:pPr marL="0" lvl="0" indent="0" algn="ctr" defTabSz="889000">
            <a:lnSpc>
              <a:spcPct val="90000"/>
            </a:lnSpc>
            <a:spcBef>
              <a:spcPct val="0"/>
            </a:spcBef>
            <a:spcAft>
              <a:spcPct val="35000"/>
            </a:spcAft>
            <a:buNone/>
          </a:pPr>
          <a:r>
            <a:rPr lang="en-GB" sz="2000" kern="1200" dirty="0"/>
            <a:t>Accountability</a:t>
          </a:r>
        </a:p>
        <a:p>
          <a:pPr marL="0" lvl="0" indent="0" algn="ctr" defTabSz="889000">
            <a:lnSpc>
              <a:spcPct val="90000"/>
            </a:lnSpc>
            <a:spcBef>
              <a:spcPct val="0"/>
            </a:spcBef>
            <a:spcAft>
              <a:spcPct val="35000"/>
            </a:spcAft>
            <a:buNone/>
          </a:pPr>
          <a:r>
            <a:rPr lang="en-GB" sz="2000" kern="1200" dirty="0"/>
            <a:t>Accreditation</a:t>
          </a:r>
        </a:p>
        <a:p>
          <a:pPr marL="0" lvl="0" indent="0" algn="ctr" defTabSz="889000">
            <a:lnSpc>
              <a:spcPct val="90000"/>
            </a:lnSpc>
            <a:spcBef>
              <a:spcPct val="0"/>
            </a:spcBef>
            <a:spcAft>
              <a:spcPct val="35000"/>
            </a:spcAft>
            <a:buNone/>
          </a:pPr>
          <a:r>
            <a:rPr lang="en-GB" sz="2000" kern="1200" dirty="0"/>
            <a:t>Teacher Training</a:t>
          </a:r>
        </a:p>
        <a:p>
          <a:pPr marL="0" lvl="0" indent="0" algn="ctr" defTabSz="889000">
            <a:lnSpc>
              <a:spcPct val="90000"/>
            </a:lnSpc>
            <a:spcBef>
              <a:spcPct val="0"/>
            </a:spcBef>
            <a:spcAft>
              <a:spcPct val="35000"/>
            </a:spcAft>
            <a:buNone/>
          </a:pPr>
          <a:r>
            <a:rPr lang="en-GB" sz="2000" kern="1200" dirty="0"/>
            <a:t>Student / </a:t>
          </a:r>
          <a:r>
            <a:rPr lang="en-GB" sz="2000" kern="1200" dirty="0" err="1"/>
            <a:t>beginnger</a:t>
          </a:r>
          <a:r>
            <a:rPr lang="en-GB" sz="2000" kern="1200" dirty="0"/>
            <a:t> teacher</a:t>
          </a:r>
        </a:p>
      </dsp:txBody>
      <dsp:txXfrm>
        <a:off x="94941" y="1424012"/>
        <a:ext cx="2912851" cy="2720219"/>
      </dsp:txXfrm>
    </dsp:sp>
    <dsp:sp modelId="{7FE8659D-2215-4D76-9E26-33D225F681DB}">
      <dsp:nvSpPr>
        <dsp:cNvPr id="0" name=""/>
        <dsp:cNvSpPr/>
      </dsp:nvSpPr>
      <dsp:spPr>
        <a:xfrm>
          <a:off x="3400634" y="2401940"/>
          <a:ext cx="653407" cy="76436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3400634" y="2554813"/>
        <a:ext cx="457385" cy="458617"/>
      </dsp:txXfrm>
    </dsp:sp>
    <dsp:sp modelId="{7DCA2426-7317-4A0B-AEB4-943E1B5E44F0}">
      <dsp:nvSpPr>
        <dsp:cNvPr id="0" name=""/>
        <dsp:cNvSpPr/>
      </dsp:nvSpPr>
      <dsp:spPr>
        <a:xfrm>
          <a:off x="4325267" y="1339382"/>
          <a:ext cx="3082111" cy="288947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Policy documents (UK and Welsh Govt.)</a:t>
          </a:r>
        </a:p>
        <a:p>
          <a:pPr marL="0" lvl="0" indent="0" algn="ctr" defTabSz="889000">
            <a:lnSpc>
              <a:spcPct val="90000"/>
            </a:lnSpc>
            <a:spcBef>
              <a:spcPct val="0"/>
            </a:spcBef>
            <a:spcAft>
              <a:spcPct val="35000"/>
            </a:spcAft>
            <a:buNone/>
          </a:pPr>
          <a:r>
            <a:rPr lang="en-GB" sz="2000" kern="1200" dirty="0"/>
            <a:t>Journals</a:t>
          </a:r>
        </a:p>
        <a:p>
          <a:pPr marL="0" lvl="0" indent="0" algn="ctr" defTabSz="889000">
            <a:lnSpc>
              <a:spcPct val="90000"/>
            </a:lnSpc>
            <a:spcBef>
              <a:spcPct val="0"/>
            </a:spcBef>
            <a:spcAft>
              <a:spcPct val="35000"/>
            </a:spcAft>
            <a:buNone/>
          </a:pPr>
          <a:r>
            <a:rPr lang="en-GB" sz="2000" kern="1200" dirty="0"/>
            <a:t>Books</a:t>
          </a:r>
        </a:p>
        <a:p>
          <a:pPr marL="0" lvl="0" indent="0" algn="ctr" defTabSz="889000">
            <a:lnSpc>
              <a:spcPct val="90000"/>
            </a:lnSpc>
            <a:spcBef>
              <a:spcPct val="0"/>
            </a:spcBef>
            <a:spcAft>
              <a:spcPct val="35000"/>
            </a:spcAft>
            <a:buNone/>
          </a:pPr>
          <a:r>
            <a:rPr lang="en-GB" sz="2000" kern="1200" dirty="0"/>
            <a:t>Speeches</a:t>
          </a:r>
        </a:p>
        <a:p>
          <a:pPr marL="0" lvl="0" indent="0" algn="ctr" defTabSz="889000">
            <a:lnSpc>
              <a:spcPct val="90000"/>
            </a:lnSpc>
            <a:spcBef>
              <a:spcPct val="0"/>
            </a:spcBef>
            <a:spcAft>
              <a:spcPct val="35000"/>
            </a:spcAft>
            <a:buNone/>
          </a:pPr>
          <a:r>
            <a:rPr lang="en-GB" sz="2000" kern="1200" dirty="0"/>
            <a:t>Inspectorates</a:t>
          </a:r>
        </a:p>
        <a:p>
          <a:pPr marL="0" lvl="0" indent="0" algn="ctr" defTabSz="889000">
            <a:lnSpc>
              <a:spcPct val="90000"/>
            </a:lnSpc>
            <a:spcBef>
              <a:spcPct val="0"/>
            </a:spcBef>
            <a:spcAft>
              <a:spcPct val="35000"/>
            </a:spcAft>
            <a:buNone/>
          </a:pPr>
          <a:endParaRPr lang="en-GB" sz="2000" kern="1200" dirty="0"/>
        </a:p>
      </dsp:txBody>
      <dsp:txXfrm>
        <a:off x="4409897" y="1424012"/>
        <a:ext cx="2912851" cy="2720219"/>
      </dsp:txXfrm>
    </dsp:sp>
    <dsp:sp modelId="{F8225DC1-3B24-4B4F-AE0C-1C0B70E4F7DA}">
      <dsp:nvSpPr>
        <dsp:cNvPr id="0" name=""/>
        <dsp:cNvSpPr/>
      </dsp:nvSpPr>
      <dsp:spPr>
        <a:xfrm>
          <a:off x="7715589" y="2401940"/>
          <a:ext cx="653407" cy="76436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7715589" y="2554813"/>
        <a:ext cx="457385" cy="458617"/>
      </dsp:txXfrm>
    </dsp:sp>
    <dsp:sp modelId="{65BBA24B-DC6C-4C88-9C59-4413E3BE0705}">
      <dsp:nvSpPr>
        <dsp:cNvPr id="0" name=""/>
        <dsp:cNvSpPr/>
      </dsp:nvSpPr>
      <dsp:spPr>
        <a:xfrm>
          <a:off x="8640222" y="1339382"/>
          <a:ext cx="3082111" cy="288947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International context</a:t>
          </a:r>
        </a:p>
        <a:p>
          <a:pPr marL="0" lvl="0" indent="0" algn="ctr" defTabSz="889000">
            <a:lnSpc>
              <a:spcPct val="90000"/>
            </a:lnSpc>
            <a:spcBef>
              <a:spcPct val="0"/>
            </a:spcBef>
            <a:spcAft>
              <a:spcPct val="35000"/>
            </a:spcAft>
            <a:buNone/>
          </a:pPr>
          <a:r>
            <a:rPr lang="en-GB" sz="2000" kern="1200" dirty="0"/>
            <a:t>UK Government Policy</a:t>
          </a:r>
        </a:p>
        <a:p>
          <a:pPr marL="0" lvl="0" indent="0" algn="ctr" defTabSz="889000">
            <a:lnSpc>
              <a:spcPct val="90000"/>
            </a:lnSpc>
            <a:spcBef>
              <a:spcPct val="0"/>
            </a:spcBef>
            <a:spcAft>
              <a:spcPct val="35000"/>
            </a:spcAft>
            <a:buNone/>
          </a:pPr>
          <a:r>
            <a:rPr lang="en-GB" sz="2000" kern="1200" dirty="0"/>
            <a:t>Welsh policy (post 1999)</a:t>
          </a:r>
        </a:p>
        <a:p>
          <a:pPr marL="0" lvl="0" indent="0" algn="ctr" defTabSz="889000">
            <a:lnSpc>
              <a:spcPct val="90000"/>
            </a:lnSpc>
            <a:spcBef>
              <a:spcPct val="0"/>
            </a:spcBef>
            <a:spcAft>
              <a:spcPct val="35000"/>
            </a:spcAft>
            <a:buNone/>
          </a:pPr>
          <a:r>
            <a:rPr lang="en-GB" sz="2000" kern="1200" dirty="0"/>
            <a:t>Focus on Welsh vision for ITE post 2015</a:t>
          </a:r>
        </a:p>
      </dsp:txBody>
      <dsp:txXfrm>
        <a:off x="8724852" y="1424012"/>
        <a:ext cx="2912851" cy="27202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D2BF8-6AAB-490A-AF9D-CCED0626C318}">
      <dsp:nvSpPr>
        <dsp:cNvPr id="0" name=""/>
        <dsp:cNvSpPr/>
      </dsp:nvSpPr>
      <dsp:spPr>
        <a:xfrm rot="5400000">
          <a:off x="-263061" y="264947"/>
          <a:ext cx="1753741" cy="1227618"/>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ITE</a:t>
          </a:r>
        </a:p>
      </dsp:txBody>
      <dsp:txXfrm rot="-5400000">
        <a:off x="1" y="615694"/>
        <a:ext cx="1227618" cy="526123"/>
      </dsp:txXfrm>
    </dsp:sp>
    <dsp:sp modelId="{D8EF6BEA-1EC7-45A2-B702-1CB83A1BEA8D}">
      <dsp:nvSpPr>
        <dsp:cNvPr id="0" name=""/>
        <dsp:cNvSpPr/>
      </dsp:nvSpPr>
      <dsp:spPr>
        <a:xfrm rot="5400000">
          <a:off x="5910166" y="-4680661"/>
          <a:ext cx="1139931" cy="10505027"/>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Font typeface="+mj-lt"/>
            <a:buAutoNum type="arabicPeriod"/>
          </a:pPr>
          <a:r>
            <a:rPr lang="en-GB" sz="2500" kern="1200" dirty="0"/>
            <a:t>Initial Teacher Education  - ‘a policy problem’ (Cochran-Smith, 2021, p.9)</a:t>
          </a:r>
        </a:p>
        <a:p>
          <a:pPr marL="228600" lvl="1" indent="-228600" algn="l" defTabSz="1111250">
            <a:lnSpc>
              <a:spcPct val="90000"/>
            </a:lnSpc>
            <a:spcBef>
              <a:spcPct val="0"/>
            </a:spcBef>
            <a:spcAft>
              <a:spcPct val="15000"/>
            </a:spcAft>
            <a:buFont typeface="+mj-lt"/>
            <a:buAutoNum type="arabicPeriod"/>
          </a:pPr>
          <a:r>
            <a:rPr lang="en-GB" sz="2500" kern="1200" dirty="0"/>
            <a:t>Initial Teacher Education in Wales </a:t>
          </a:r>
        </a:p>
      </dsp:txBody>
      <dsp:txXfrm rot="-5400000">
        <a:off x="1227619" y="57533"/>
        <a:ext cx="10449380" cy="1028637"/>
      </dsp:txXfrm>
    </dsp:sp>
    <dsp:sp modelId="{EC1DAECC-EB68-4F31-9BCB-5D98370B4410}">
      <dsp:nvSpPr>
        <dsp:cNvPr id="0" name=""/>
        <dsp:cNvSpPr/>
      </dsp:nvSpPr>
      <dsp:spPr>
        <a:xfrm rot="5400000">
          <a:off x="-263061" y="1826178"/>
          <a:ext cx="1753741" cy="1227618"/>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Vision for Wales</a:t>
          </a:r>
        </a:p>
      </dsp:txBody>
      <dsp:txXfrm rot="-5400000">
        <a:off x="1" y="2176925"/>
        <a:ext cx="1227618" cy="526123"/>
      </dsp:txXfrm>
    </dsp:sp>
    <dsp:sp modelId="{D23645EE-D2AA-46FE-99F1-2E48BFD95B0A}">
      <dsp:nvSpPr>
        <dsp:cNvPr id="0" name=""/>
        <dsp:cNvSpPr/>
      </dsp:nvSpPr>
      <dsp:spPr>
        <a:xfrm rot="5400000">
          <a:off x="5910166" y="-3119430"/>
          <a:ext cx="1139931" cy="10505027"/>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Font typeface="+mj-lt"/>
            <a:buAutoNum type="arabicPeriod" startAt="3"/>
          </a:pPr>
          <a:r>
            <a:rPr lang="en-GB" sz="2500" kern="1200" dirty="0"/>
            <a:t>Initial Teacher Education </a:t>
          </a:r>
          <a:r>
            <a:rPr lang="en-GB" sz="2500" kern="1200" dirty="0" err="1"/>
            <a:t>vrs</a:t>
          </a:r>
          <a:r>
            <a:rPr lang="en-GB" sz="2500" kern="1200" dirty="0"/>
            <a:t>. Initial Teacher Training</a:t>
          </a:r>
        </a:p>
        <a:p>
          <a:pPr marL="228600" lvl="1" indent="-228600" algn="l" defTabSz="1111250">
            <a:lnSpc>
              <a:spcPct val="90000"/>
            </a:lnSpc>
            <a:spcBef>
              <a:spcPct val="0"/>
            </a:spcBef>
            <a:spcAft>
              <a:spcPct val="15000"/>
            </a:spcAft>
            <a:buFont typeface="+mj-lt"/>
            <a:buAutoNum type="arabicPeriod" startAt="3"/>
          </a:pPr>
          <a:r>
            <a:rPr lang="en-GB" sz="2500" kern="1200" dirty="0"/>
            <a:t>Partnership Model in Welsh Context</a:t>
          </a:r>
        </a:p>
      </dsp:txBody>
      <dsp:txXfrm rot="-5400000">
        <a:off x="1227619" y="1618764"/>
        <a:ext cx="10449380" cy="1028637"/>
      </dsp:txXfrm>
    </dsp:sp>
    <dsp:sp modelId="{1E3E2AE5-5487-4DC9-8204-8C4DE5782CC8}">
      <dsp:nvSpPr>
        <dsp:cNvPr id="0" name=""/>
        <dsp:cNvSpPr/>
      </dsp:nvSpPr>
      <dsp:spPr>
        <a:xfrm rot="5400000">
          <a:off x="-263061" y="3387409"/>
          <a:ext cx="1753741" cy="1227618"/>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Tensions in Welsh model</a:t>
          </a:r>
        </a:p>
      </dsp:txBody>
      <dsp:txXfrm rot="-5400000">
        <a:off x="1" y="3738156"/>
        <a:ext cx="1227618" cy="526123"/>
      </dsp:txXfrm>
    </dsp:sp>
    <dsp:sp modelId="{D2944229-E1F9-4184-B7D8-D02D5E3420CF}">
      <dsp:nvSpPr>
        <dsp:cNvPr id="0" name=""/>
        <dsp:cNvSpPr/>
      </dsp:nvSpPr>
      <dsp:spPr>
        <a:xfrm rot="5400000">
          <a:off x="5910166" y="-1558199"/>
          <a:ext cx="1139931" cy="10505027"/>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Font typeface="+mj-lt"/>
            <a:buAutoNum type="arabicPeriod" startAt="5"/>
          </a:pPr>
          <a:r>
            <a:rPr lang="en-GB" sz="2500" kern="1200" dirty="0"/>
            <a:t>Issue of accountability in Welsh model</a:t>
          </a:r>
        </a:p>
        <a:p>
          <a:pPr marL="228600" lvl="1" indent="-228600" algn="l" defTabSz="1111250">
            <a:lnSpc>
              <a:spcPct val="90000"/>
            </a:lnSpc>
            <a:spcBef>
              <a:spcPct val="0"/>
            </a:spcBef>
            <a:spcAft>
              <a:spcPct val="15000"/>
            </a:spcAft>
            <a:buFont typeface="+mj-lt"/>
            <a:buAutoNum type="arabicPeriod" startAt="5"/>
          </a:pPr>
          <a:r>
            <a:rPr lang="en-GB" sz="2500" kern="1200" dirty="0"/>
            <a:t>The roles of HEIs and staff</a:t>
          </a:r>
        </a:p>
      </dsp:txBody>
      <dsp:txXfrm rot="-5400000">
        <a:off x="1227619" y="3179995"/>
        <a:ext cx="10449380" cy="102863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7E8500-6C68-43FE-A777-D03E6D56DC71}" type="datetimeFigureOut">
              <a:rPr lang="en-GB" smtClean="0"/>
              <a:t>06/12/2024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DF55D4-6361-4203-963D-062F30D30F2E}" type="slidenum">
              <a:rPr lang="en-GB" smtClean="0"/>
              <a:t>‹#›</a:t>
            </a:fld>
            <a:endParaRPr lang="en-GB"/>
          </a:p>
        </p:txBody>
      </p:sp>
    </p:spTree>
    <p:extLst>
      <p:ext uri="{BB962C8B-B14F-4D97-AF65-F5344CB8AC3E}">
        <p14:creationId xmlns:p14="http://schemas.microsoft.com/office/powerpoint/2010/main" val="3366796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Initial Teacher Education has become the focus of policy-makers from around the world. This is, in large part, due to the links that have been made between a country’s educational achievement economic performance (</a:t>
            </a:r>
            <a:r>
              <a:rPr lang="en-GB" dirty="0" err="1"/>
              <a:t>Wiliam</a:t>
            </a:r>
            <a:r>
              <a:rPr lang="en-GB" dirty="0"/>
              <a:t>, 2011). </a:t>
            </a:r>
          </a:p>
          <a:p>
            <a:endParaRPr lang="en-GB" dirty="0"/>
          </a:p>
          <a:p>
            <a:r>
              <a:rPr lang="en-GB" dirty="0"/>
              <a:t>Studies and reviews from international bodies such as </a:t>
            </a:r>
            <a:r>
              <a:rPr lang="en-GB" b="0" i="0" dirty="0">
                <a:solidFill>
                  <a:srgbClr val="586179"/>
                </a:solidFill>
                <a:effectLst/>
                <a:latin typeface="Noto Sans" panose="020B0502040504020204" pitchFamily="34" charset="0"/>
              </a:rPr>
              <a:t>Organisation for Economic Co-operation and Development (</a:t>
            </a:r>
            <a:r>
              <a:rPr lang="en-GB" dirty="0"/>
              <a:t>OECD, 2017) and Barber and </a:t>
            </a:r>
            <a:r>
              <a:rPr lang="en-GB" dirty="0" err="1"/>
              <a:t>Mourshed</a:t>
            </a:r>
            <a:r>
              <a:rPr lang="en-GB" dirty="0"/>
              <a:t>, (2007) have focussed on identifying themes in the ‘best’ education systems from around the world. Invariably, policy makers have focussed on drawing out the findings and have tried to bridge shortcomings in educational performance by honing in on the matter of ITE – the what, the how and the why of preparing teachers (</a:t>
            </a:r>
            <a:r>
              <a:rPr lang="en-GB" sz="1200" b="0" i="0" u="none" strike="noStrike" dirty="0">
                <a:solidFill>
                  <a:srgbClr val="000000"/>
                </a:solidFill>
                <a:effectLst/>
                <a:latin typeface="Aptos Narrow" panose="020B0004020202020204" pitchFamily="34" charset="0"/>
              </a:rPr>
              <a:t>Furlong et al., 2008; </a:t>
            </a:r>
            <a:r>
              <a:rPr lang="en-GB" sz="1200" b="0" i="0" u="none" strike="noStrike" dirty="0" err="1">
                <a:solidFill>
                  <a:srgbClr val="000000"/>
                </a:solidFill>
                <a:effectLst/>
                <a:latin typeface="Aptos Narrow" panose="020B0004020202020204" pitchFamily="34" charset="0"/>
              </a:rPr>
              <a:t>Menter</a:t>
            </a:r>
            <a:r>
              <a:rPr lang="en-GB" sz="1200" b="0" i="0" u="none" strike="noStrike" dirty="0">
                <a:solidFill>
                  <a:srgbClr val="000000"/>
                </a:solidFill>
                <a:effectLst/>
                <a:latin typeface="Aptos Narrow" panose="020B0004020202020204" pitchFamily="34" charset="0"/>
              </a:rPr>
              <a:t>, 2015)</a:t>
            </a:r>
            <a:endParaRPr lang="en-GB" dirty="0"/>
          </a:p>
          <a:p>
            <a:endParaRPr lang="en-GB" dirty="0"/>
          </a:p>
          <a:p>
            <a:r>
              <a:rPr lang="en-GB" dirty="0"/>
              <a:t>My Aim is to explore the nature of a partnership in Welsh model of ITE to establish the </a:t>
            </a:r>
            <a:r>
              <a:rPr lang="en-GB" dirty="0" err="1"/>
              <a:t>perpections</a:t>
            </a:r>
            <a:r>
              <a:rPr lang="en-GB" dirty="0"/>
              <a:t> and tensions within the model.</a:t>
            </a:r>
          </a:p>
        </p:txBody>
      </p:sp>
      <p:sp>
        <p:nvSpPr>
          <p:cNvPr id="4" name="Slide Number Placeholder 3"/>
          <p:cNvSpPr>
            <a:spLocks noGrp="1"/>
          </p:cNvSpPr>
          <p:nvPr>
            <p:ph type="sldNum" sz="quarter" idx="5"/>
          </p:nvPr>
        </p:nvSpPr>
        <p:spPr/>
        <p:txBody>
          <a:bodyPr/>
          <a:lstStyle/>
          <a:p>
            <a:fld id="{08DF55D4-6361-4203-963D-062F30D30F2E}" type="slidenum">
              <a:rPr lang="en-GB" smtClean="0"/>
              <a:t>2</a:t>
            </a:fld>
            <a:endParaRPr lang="en-GB"/>
          </a:p>
        </p:txBody>
      </p:sp>
    </p:spTree>
    <p:extLst>
      <p:ext uri="{BB962C8B-B14F-4D97-AF65-F5344CB8AC3E}">
        <p14:creationId xmlns:p14="http://schemas.microsoft.com/office/powerpoint/2010/main" val="38073800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Mutton’s definition is particularly helpful here and encapsulates the broad use of the term ‘partnership’. In a Welsh context, this is the relationship between Higher Education Institutions (HEIs) and schools (Welsh Government, 2022). In England, by comparison, there is not the same expectation that HEIs and schools work as closely when training beginner teachers </a:t>
            </a:r>
            <a:r>
              <a:rPr lang="en-GB" b="0" u="sng" dirty="0">
                <a:highlight>
                  <a:srgbClr val="FFFF00"/>
                </a:highlight>
              </a:rPr>
              <a:t>(</a:t>
            </a:r>
            <a:r>
              <a:rPr lang="en-GB" b="0" u="none" dirty="0">
                <a:highlight>
                  <a:srgbClr val="FFFF00"/>
                </a:highlight>
              </a:rPr>
              <a:t>DfE, 2024</a:t>
            </a:r>
            <a:r>
              <a:rPr lang="en-GB" b="0" u="sng" dirty="0">
                <a:highlight>
                  <a:srgbClr val="FFFF00"/>
                </a:highlight>
              </a:rPr>
              <a:t>)</a:t>
            </a:r>
          </a:p>
          <a:p>
            <a:endParaRPr lang="en-GB" dirty="0"/>
          </a:p>
          <a:p>
            <a:r>
              <a:rPr lang="en-GB" dirty="0"/>
              <a:t>My own position in this research is important consideration; I currently work for an ITE provider in the role of ‘Strategic Lead for Partnership’ and therefore will have my own lived experiences of partnership working to contend with. </a:t>
            </a:r>
            <a:r>
              <a:rPr lang="en-GB" sz="1800" kern="100" dirty="0">
                <a:effectLst/>
                <a:latin typeface="Arial" panose="020B0604020202020204" pitchFamily="34" charset="0"/>
                <a:ea typeface="DengXian" panose="02010600030101010101" pitchFamily="2" charset="-122"/>
                <a:cs typeface="Arial" panose="020B0604020202020204" pitchFamily="34" charset="0"/>
              </a:rPr>
              <a:t>Kumar distinguishes between bias and subjectivity and bias, with the latter being considered unethical practice (2014, p. 286). </a:t>
            </a:r>
            <a:r>
              <a:rPr lang="en-GB" sz="1800" dirty="0">
                <a:effectLst/>
                <a:latin typeface="Arial" panose="020B0604020202020204" pitchFamily="34" charset="0"/>
                <a:ea typeface="DengXian" panose="02010600030101010101" pitchFamily="2" charset="-122"/>
              </a:rPr>
              <a:t>Bickman and Rog go further, arguing that subjectivity can be a ‘valuable component’ of research (2009).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08DF55D4-6361-4203-963D-062F30D30F2E}" type="slidenum">
              <a:rPr lang="en-GB" smtClean="0"/>
              <a:t>3</a:t>
            </a:fld>
            <a:endParaRPr lang="en-GB"/>
          </a:p>
        </p:txBody>
      </p:sp>
    </p:spTree>
    <p:extLst>
      <p:ext uri="{BB962C8B-B14F-4D97-AF65-F5344CB8AC3E}">
        <p14:creationId xmlns:p14="http://schemas.microsoft.com/office/powerpoint/2010/main" val="3017716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0" i="0" u="none" strike="noStrike" dirty="0">
                <a:effectLst/>
              </a:rPr>
              <a:t>Before looking in detail at a specific part of my literature review, it is important to first understand what it is and what it isn’t. Thomas’ quote, shown here, particularly resonated with me. In the context of ITE, I need to establish what has been said, by who, if there is a consensus, and where the gaps exist.  </a:t>
            </a:r>
          </a:p>
          <a:p>
            <a:pPr marL="0" indent="0">
              <a:buNone/>
            </a:pPr>
            <a:endParaRPr lang="en-GB" sz="1200" b="0" i="0" u="none" strike="noStrike" dirty="0">
              <a:effectLst/>
            </a:endParaRPr>
          </a:p>
          <a:p>
            <a:pPr marL="0" indent="0">
              <a:buNone/>
            </a:pPr>
            <a:r>
              <a:rPr lang="en-GB" sz="1800" b="0" i="0" u="none" strike="noStrike" dirty="0">
                <a:solidFill>
                  <a:srgbClr val="000000"/>
                </a:solidFill>
                <a:effectLst/>
                <a:latin typeface="Aptos Narrow" panose="020B0004020202020204" pitchFamily="34" charset="0"/>
              </a:rPr>
              <a:t>As Cohen </a:t>
            </a:r>
            <a:r>
              <a:rPr lang="en-GB" sz="1800" b="0" i="1" u="none" strike="noStrike" dirty="0">
                <a:solidFill>
                  <a:srgbClr val="000000"/>
                </a:solidFill>
                <a:effectLst/>
                <a:latin typeface="Aptos Narrow" panose="020B0004020202020204" pitchFamily="34" charset="0"/>
              </a:rPr>
              <a:t>et al </a:t>
            </a:r>
            <a:r>
              <a:rPr lang="en-GB" sz="1800" b="0" i="0" u="none" strike="noStrike" dirty="0">
                <a:solidFill>
                  <a:srgbClr val="000000"/>
                </a:solidFill>
                <a:effectLst/>
                <a:latin typeface="Aptos Narrow" panose="020B0004020202020204" pitchFamily="34" charset="0"/>
              </a:rPr>
              <a:t>(2018)</a:t>
            </a:r>
            <a:r>
              <a:rPr lang="en-GB" sz="1800" b="0" i="1" u="none" strike="noStrike" dirty="0">
                <a:solidFill>
                  <a:srgbClr val="000000"/>
                </a:solidFill>
                <a:effectLst/>
                <a:latin typeface="Aptos Narrow" panose="020B0004020202020204" pitchFamily="34" charset="0"/>
              </a:rPr>
              <a:t> </a:t>
            </a:r>
            <a:r>
              <a:rPr lang="en-GB" sz="1800" b="0" i="0" u="none" strike="noStrike" dirty="0">
                <a:solidFill>
                  <a:srgbClr val="000000"/>
                </a:solidFill>
                <a:effectLst/>
                <a:latin typeface="Aptos Narrow" panose="020B0004020202020204" pitchFamily="34" charset="0"/>
              </a:rPr>
              <a:t>state, it acts as a springboard into the study, (</a:t>
            </a:r>
            <a:r>
              <a:rPr lang="en-GB" sz="1200" b="0" i="0" u="none" strike="noStrike" dirty="0">
                <a:effectLst/>
              </a:rPr>
              <a:t>pp. 227-228).</a:t>
            </a:r>
          </a:p>
          <a:p>
            <a:pPr marL="0" indent="0">
              <a:buNone/>
            </a:pPr>
            <a:endParaRPr lang="en-GB" sz="1200" b="0" i="0" u="none" strike="noStrike" dirty="0">
              <a:effectLst/>
            </a:endParaRPr>
          </a:p>
          <a:p>
            <a:pPr marL="0" indent="0">
              <a:buNone/>
            </a:pPr>
            <a:r>
              <a:rPr lang="en-GB" sz="1200" b="0" i="0" u="none" strike="noStrike" dirty="0">
                <a:effectLst/>
              </a:rPr>
              <a:t>My own literature review will focus on the first part of solving the jigsaw</a:t>
            </a:r>
          </a:p>
        </p:txBody>
      </p:sp>
      <p:sp>
        <p:nvSpPr>
          <p:cNvPr id="4" name="Slide Number Placeholder 3"/>
          <p:cNvSpPr>
            <a:spLocks noGrp="1"/>
          </p:cNvSpPr>
          <p:nvPr>
            <p:ph type="sldNum" sz="quarter" idx="5"/>
          </p:nvPr>
        </p:nvSpPr>
        <p:spPr/>
        <p:txBody>
          <a:bodyPr/>
          <a:lstStyle/>
          <a:p>
            <a:fld id="{08DF55D4-6361-4203-963D-062F30D30F2E}" type="slidenum">
              <a:rPr lang="en-GB" smtClean="0"/>
              <a:t>4</a:t>
            </a:fld>
            <a:endParaRPr lang="en-GB"/>
          </a:p>
        </p:txBody>
      </p:sp>
    </p:spTree>
    <p:extLst>
      <p:ext uri="{BB962C8B-B14F-4D97-AF65-F5344CB8AC3E}">
        <p14:creationId xmlns:p14="http://schemas.microsoft.com/office/powerpoint/2010/main" val="3542099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Some of the pitfalls I have encountered and read about when writing a literature review include…</a:t>
            </a:r>
          </a:p>
          <a:p>
            <a:pPr marL="0" indent="0">
              <a:buNone/>
            </a:pPr>
            <a:endParaRPr lang="en-GB" sz="1200" dirty="0"/>
          </a:p>
          <a:p>
            <a:pPr marL="0" indent="0">
              <a:buNone/>
            </a:pPr>
            <a:r>
              <a:rPr lang="en-GB" sz="1200" dirty="0"/>
              <a:t>It is very easy for students to drift from their main research objectives to find themselves immersed in writing about peripheral aspects of their topic that are extraneous to their research. (</a:t>
            </a:r>
            <a:r>
              <a:rPr lang="en-GB" sz="1200" dirty="0" err="1"/>
              <a:t>Biggam</a:t>
            </a:r>
            <a:r>
              <a:rPr lang="en-GB" sz="1200" dirty="0"/>
              <a:t>, 2008)</a:t>
            </a:r>
          </a:p>
          <a:p>
            <a:pPr marL="0" indent="0">
              <a:buNone/>
            </a:pPr>
            <a:endParaRPr lang="en-GB" sz="1200" dirty="0"/>
          </a:p>
          <a:p>
            <a:pPr marL="0" indent="0">
              <a:buNone/>
            </a:pPr>
            <a:r>
              <a:rPr lang="en-GB" sz="1200" dirty="0"/>
              <a:t>The current research should build on existing knowledge, not ‘reinvent the wheel’. The literature review should demonstrate how the research being reported relates to previous research and, if possible, how it gives rise to particular issues, problems and ideas that the current research addresses (Denscombe, 2010)</a:t>
            </a:r>
          </a:p>
          <a:p>
            <a:pPr marL="0" indent="0">
              <a:buNone/>
            </a:pPr>
            <a:endParaRPr lang="en-GB" sz="1200" dirty="0"/>
          </a:p>
        </p:txBody>
      </p:sp>
      <p:sp>
        <p:nvSpPr>
          <p:cNvPr id="4" name="Slide Number Placeholder 3"/>
          <p:cNvSpPr>
            <a:spLocks noGrp="1"/>
          </p:cNvSpPr>
          <p:nvPr>
            <p:ph type="sldNum" sz="quarter" idx="5"/>
          </p:nvPr>
        </p:nvSpPr>
        <p:spPr/>
        <p:txBody>
          <a:bodyPr/>
          <a:lstStyle/>
          <a:p>
            <a:fld id="{08DF55D4-6361-4203-963D-062F30D30F2E}" type="slidenum">
              <a:rPr lang="en-GB" smtClean="0"/>
              <a:t>5</a:t>
            </a:fld>
            <a:endParaRPr lang="en-GB"/>
          </a:p>
        </p:txBody>
      </p:sp>
    </p:spTree>
    <p:extLst>
      <p:ext uri="{BB962C8B-B14F-4D97-AF65-F5344CB8AC3E}">
        <p14:creationId xmlns:p14="http://schemas.microsoft.com/office/powerpoint/2010/main" val="4703470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Parameters of literature review to be explained. For example, the key terminology that has been used to carry out searches, the type of sources that have been engaged with and finally, the scope of the review. For example, whilst international models of partnership are helpful, it is not possible nor the intention to compare partnership models in different countries, and this study seeks to explore accountability in the Welsh model.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dirty="0">
              <a:solidFill>
                <a:srgbClr val="000000"/>
              </a:solidFill>
              <a:effectLst/>
              <a:latin typeface="Aptos Narrow"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dirty="0">
                <a:solidFill>
                  <a:srgbClr val="000000"/>
                </a:solidFill>
                <a:effectLst/>
                <a:latin typeface="Aptos Narrow" panose="020B0004020202020204" pitchFamily="34" charset="0"/>
              </a:rPr>
              <a:t>It is important to note that the literature is defined as written material, which include books, policy documents, journal articles, websites and so on. These can be termed as ‘sources’ (Thomas, 2023, p.58)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dirty="0">
              <a:solidFill>
                <a:srgbClr val="000000"/>
              </a:solidFill>
              <a:effectLst/>
              <a:latin typeface="Aptos Narrow"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8DF55D4-6361-4203-963D-062F30D30F2E}" type="slidenum">
              <a:rPr lang="en-GB" smtClean="0"/>
              <a:t>6</a:t>
            </a:fld>
            <a:endParaRPr lang="en-GB"/>
          </a:p>
        </p:txBody>
      </p:sp>
    </p:spTree>
    <p:extLst>
      <p:ext uri="{BB962C8B-B14F-4D97-AF65-F5344CB8AC3E}">
        <p14:creationId xmlns:p14="http://schemas.microsoft.com/office/powerpoint/2010/main" val="2208471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literature review should be more like a story than a list. The aim is to find themes - or, by contrast, discontinues, breaks disagreements - that run through the literature’ (Thomas, 2023, p.64)</a:t>
            </a:r>
          </a:p>
          <a:p>
            <a:endParaRPr lang="en-GB" dirty="0"/>
          </a:p>
          <a:p>
            <a:r>
              <a:rPr lang="en-GB" dirty="0"/>
              <a:t>This is an overview of my current thinking about the form of my literature review. I have separated them into three key themes, with two sub themes in each. I feel that this will give me the appropriate grounding and knowledge, as well as opportunity to identify gaps, to develop and answer my RQs. </a:t>
            </a:r>
          </a:p>
          <a:p>
            <a:endParaRPr lang="en-GB" dirty="0"/>
          </a:p>
          <a:p>
            <a:r>
              <a:rPr lang="en-GB" dirty="0"/>
              <a:t>Importantly, the LR … ‘enables the researcher to raise questions that still need to be answered in the field, how to move the whole field forward, and how to look differently at the field’ (Cohen </a:t>
            </a:r>
            <a:r>
              <a:rPr lang="en-GB" i="1" dirty="0"/>
              <a:t>et al., </a:t>
            </a:r>
            <a:r>
              <a:rPr lang="en-GB" i="0" dirty="0"/>
              <a:t>2018, p.205)</a:t>
            </a:r>
            <a:endParaRPr lang="en-GB" dirty="0"/>
          </a:p>
        </p:txBody>
      </p:sp>
      <p:sp>
        <p:nvSpPr>
          <p:cNvPr id="4" name="Slide Number Placeholder 3"/>
          <p:cNvSpPr>
            <a:spLocks noGrp="1"/>
          </p:cNvSpPr>
          <p:nvPr>
            <p:ph type="sldNum" sz="quarter" idx="5"/>
          </p:nvPr>
        </p:nvSpPr>
        <p:spPr/>
        <p:txBody>
          <a:bodyPr/>
          <a:lstStyle/>
          <a:p>
            <a:fld id="{08DF55D4-6361-4203-963D-062F30D30F2E}" type="slidenum">
              <a:rPr lang="en-GB" smtClean="0"/>
              <a:t>7</a:t>
            </a:fld>
            <a:endParaRPr lang="en-GB"/>
          </a:p>
        </p:txBody>
      </p:sp>
    </p:spTree>
    <p:extLst>
      <p:ext uri="{BB962C8B-B14F-4D97-AF65-F5344CB8AC3E}">
        <p14:creationId xmlns:p14="http://schemas.microsoft.com/office/powerpoint/2010/main" val="21587724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0" i="0" u="none" strike="noStrike" dirty="0">
                <a:solidFill>
                  <a:srgbClr val="000000"/>
                </a:solidFill>
                <a:effectLst/>
                <a:latin typeface="Aptos Narrow" panose="020B0004020202020204" pitchFamily="34" charset="0"/>
              </a:rPr>
              <a:t>Welsh model based on the work of Furlong, a Professor from Oxford University. His work on the MOTE project was the blueprint for what is now in place in Wales (Furlong, 2015). There are limitations in this, however, there was little engagement with the profession when this formed. His evidence base was limited. Significantly, the work of the MOTE project was on a very small scale in comparison to Wales.</a:t>
            </a:r>
          </a:p>
          <a:p>
            <a:pPr marL="0" indent="0">
              <a:buNone/>
            </a:pPr>
            <a:endParaRPr lang="en-GB" sz="1200" b="0" i="0" u="none" strike="noStrike" dirty="0">
              <a:solidFill>
                <a:srgbClr val="000000"/>
              </a:solidFill>
              <a:effectLst/>
              <a:latin typeface="Aptos Narrow"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dirty="0">
                <a:solidFill>
                  <a:srgbClr val="000000"/>
                </a:solidFill>
                <a:effectLst/>
                <a:latin typeface="Aptos Narrow" panose="020B0004020202020204" pitchFamily="34" charset="0"/>
              </a:rPr>
              <a:t>Generally, the work Furlong undertook rejected theory into practice model - </a:t>
            </a:r>
            <a:r>
              <a:rPr lang="en-GB" sz="1800" b="0" i="0" u="none" strike="noStrike" dirty="0">
                <a:solidFill>
                  <a:srgbClr val="000000"/>
                </a:solidFill>
                <a:effectLst/>
                <a:latin typeface="Aptos Narrow" panose="020B0004020202020204" pitchFamily="34" charset="0"/>
              </a:rPr>
              <a:t>McIntyre, D (1990) and (Musset, 2010) in favour of an integrated, collaborative model where the pedagogical strengths of schools and HEIs complimented one another.</a:t>
            </a:r>
            <a:endParaRPr lang="en-GB" sz="1200" b="0" i="0" u="none" strike="noStrike" dirty="0">
              <a:solidFill>
                <a:srgbClr val="000000"/>
              </a:solidFill>
              <a:effectLst/>
              <a:latin typeface="Aptos Narrow" panose="020B00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8DF55D4-6361-4203-963D-062F30D30F2E}" type="slidenum">
              <a:rPr lang="en-GB" smtClean="0"/>
              <a:t>8</a:t>
            </a:fld>
            <a:endParaRPr lang="en-GB"/>
          </a:p>
        </p:txBody>
      </p:sp>
    </p:spTree>
    <p:extLst>
      <p:ext uri="{BB962C8B-B14F-4D97-AF65-F5344CB8AC3E}">
        <p14:creationId xmlns:p14="http://schemas.microsoft.com/office/powerpoint/2010/main" val="1345560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400" b="0" i="0" u="none" strike="noStrike" dirty="0">
                <a:solidFill>
                  <a:srgbClr val="000000"/>
                </a:solidFill>
                <a:effectLst/>
                <a:latin typeface="Aptos Narrow" panose="020B0004020202020204" pitchFamily="34" charset="0"/>
              </a:rPr>
              <a:t>The key points to consider which demonstrate critical engagement with Furlong’s vision (2015)</a:t>
            </a:r>
            <a:endParaRPr lang="en-GB" sz="1200" b="0" i="0" u="none" strike="noStrike" dirty="0">
              <a:solidFill>
                <a:srgbClr val="000000"/>
              </a:solidFill>
              <a:effectLst/>
              <a:latin typeface="Aptos Narrow" panose="020B0004020202020204" pitchFamily="34" charset="0"/>
            </a:endParaRPr>
          </a:p>
          <a:p>
            <a:pPr marL="0" indent="0">
              <a:buNone/>
            </a:pP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b="0" i="0" u="none" strike="noStrike" dirty="0">
                <a:solidFill>
                  <a:srgbClr val="000000"/>
                </a:solidFill>
                <a:effectLst/>
                <a:latin typeface="Aptos Narrow" panose="020B0004020202020204" pitchFamily="34" charset="0"/>
              </a:rPr>
            </a:br>
            <a:r>
              <a:rPr lang="en-GB" sz="1200" b="0" i="0" u="none" strike="noStrike" dirty="0">
                <a:solidFill>
                  <a:srgbClr val="000000"/>
                </a:solidFill>
                <a:effectLst/>
              </a:rPr>
              <a:t>that tend either to elevate situated craft knowledge or to overemphasise decontextualised technicist approaches, when in fact both are needed alongside the capacity for critical reflection, including ethical judgement in the face of competing (and often irreconcilable) priorities (Winch, </a:t>
            </a:r>
            <a:r>
              <a:rPr lang="en-GB" sz="1200" b="0" i="0" u="none" strike="noStrike" dirty="0" err="1">
                <a:solidFill>
                  <a:srgbClr val="000000"/>
                </a:solidFill>
                <a:effectLst/>
              </a:rPr>
              <a:t>Oancea</a:t>
            </a:r>
            <a:r>
              <a:rPr lang="en-GB" sz="1200" b="0" i="0" u="none" strike="noStrike" dirty="0">
                <a:solidFill>
                  <a:srgbClr val="000000"/>
                </a:solidFill>
                <a:effectLst/>
              </a:rPr>
              <a:t>, and Orchard 2015).  </a:t>
            </a:r>
          </a:p>
          <a:p>
            <a:pPr marL="0" indent="0">
              <a:buNone/>
            </a:pPr>
            <a:endParaRPr lang="en-GB" dirty="0"/>
          </a:p>
        </p:txBody>
      </p:sp>
      <p:sp>
        <p:nvSpPr>
          <p:cNvPr id="4" name="Slide Number Placeholder 3"/>
          <p:cNvSpPr>
            <a:spLocks noGrp="1"/>
          </p:cNvSpPr>
          <p:nvPr>
            <p:ph type="sldNum" sz="quarter" idx="5"/>
          </p:nvPr>
        </p:nvSpPr>
        <p:spPr/>
        <p:txBody>
          <a:bodyPr/>
          <a:lstStyle/>
          <a:p>
            <a:fld id="{08DF55D4-6361-4203-963D-062F30D30F2E}" type="slidenum">
              <a:rPr lang="en-GB" smtClean="0"/>
              <a:t>9</a:t>
            </a:fld>
            <a:endParaRPr lang="en-GB"/>
          </a:p>
        </p:txBody>
      </p:sp>
    </p:spTree>
    <p:extLst>
      <p:ext uri="{BB962C8B-B14F-4D97-AF65-F5344CB8AC3E}">
        <p14:creationId xmlns:p14="http://schemas.microsoft.com/office/powerpoint/2010/main" val="14574442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0" i="0" u="none" strike="noStrike" dirty="0">
                <a:solidFill>
                  <a:srgbClr val="000000"/>
                </a:solidFill>
                <a:effectLst/>
                <a:latin typeface="Aptos Narrow" panose="020B0004020202020204" pitchFamily="34" charset="0"/>
              </a:rPr>
              <a:t>This, they argue, will allow them to </a:t>
            </a:r>
            <a:r>
              <a:rPr lang="en-GB" sz="1200" dirty="0">
                <a:solidFill>
                  <a:srgbClr val="000000"/>
                </a:solidFill>
              </a:rPr>
              <a:t>‘…focus on the distinctive contribution that they can each make to beginning teachers’ learning’</a:t>
            </a:r>
            <a:endParaRPr lang="en-GB" sz="1200" b="0" i="0" u="none" strike="noStrike" dirty="0">
              <a:solidFill>
                <a:srgbClr val="000000"/>
              </a:solidFill>
              <a:effectLst/>
            </a:endParaRPr>
          </a:p>
          <a:p>
            <a:pPr marL="0" indent="0">
              <a:buNone/>
            </a:pPr>
            <a:endParaRPr lang="en-GB" dirty="0"/>
          </a:p>
          <a:p>
            <a:pPr marL="0" indent="0">
              <a:buNone/>
            </a:pPr>
            <a:r>
              <a:rPr lang="en-GB" dirty="0"/>
              <a:t>I want to find out if this is true!</a:t>
            </a:r>
          </a:p>
        </p:txBody>
      </p:sp>
      <p:sp>
        <p:nvSpPr>
          <p:cNvPr id="4" name="Slide Number Placeholder 3"/>
          <p:cNvSpPr>
            <a:spLocks noGrp="1"/>
          </p:cNvSpPr>
          <p:nvPr>
            <p:ph type="sldNum" sz="quarter" idx="5"/>
          </p:nvPr>
        </p:nvSpPr>
        <p:spPr/>
        <p:txBody>
          <a:bodyPr/>
          <a:lstStyle/>
          <a:p>
            <a:fld id="{08DF55D4-6361-4203-963D-062F30D30F2E}" type="slidenum">
              <a:rPr lang="en-GB" smtClean="0"/>
              <a:t>10</a:t>
            </a:fld>
            <a:endParaRPr lang="en-GB"/>
          </a:p>
        </p:txBody>
      </p:sp>
    </p:spTree>
    <p:extLst>
      <p:ext uri="{BB962C8B-B14F-4D97-AF65-F5344CB8AC3E}">
        <p14:creationId xmlns:p14="http://schemas.microsoft.com/office/powerpoint/2010/main" val="1397105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0" i="0" u="none" strike="noStrike" dirty="0">
                <a:solidFill>
                  <a:srgbClr val="000000"/>
                </a:solidFill>
                <a:effectLst/>
                <a:latin typeface="Aptos Narrow" panose="020B0004020202020204" pitchFamily="34" charset="0"/>
              </a:rPr>
              <a:t>There is an absence of literature around the tensions of accountability within this model, particularly around what it feels like from a school perspective. </a:t>
            </a:r>
            <a:br>
              <a:rPr lang="en-GB" sz="1200" b="0" i="0" u="none" strike="noStrike" dirty="0">
                <a:solidFill>
                  <a:srgbClr val="000000"/>
                </a:solidFill>
                <a:effectLst/>
                <a:latin typeface="Aptos Narrow" panose="020B0004020202020204" pitchFamily="34" charset="0"/>
              </a:rPr>
            </a:br>
            <a:endParaRPr lang="en-GB" dirty="0"/>
          </a:p>
        </p:txBody>
      </p:sp>
      <p:sp>
        <p:nvSpPr>
          <p:cNvPr id="4" name="Slide Number Placeholder 3"/>
          <p:cNvSpPr>
            <a:spLocks noGrp="1"/>
          </p:cNvSpPr>
          <p:nvPr>
            <p:ph type="sldNum" sz="quarter" idx="5"/>
          </p:nvPr>
        </p:nvSpPr>
        <p:spPr/>
        <p:txBody>
          <a:bodyPr/>
          <a:lstStyle/>
          <a:p>
            <a:fld id="{08DF55D4-6361-4203-963D-062F30D30F2E}" type="slidenum">
              <a:rPr lang="en-GB" smtClean="0"/>
              <a:t>11</a:t>
            </a:fld>
            <a:endParaRPr lang="en-GB"/>
          </a:p>
        </p:txBody>
      </p:sp>
    </p:spTree>
    <p:extLst>
      <p:ext uri="{BB962C8B-B14F-4D97-AF65-F5344CB8AC3E}">
        <p14:creationId xmlns:p14="http://schemas.microsoft.com/office/powerpoint/2010/main" val="21091000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research sits in a pragmatist paradigm; drawing on two ontological paradigms: - realism and constructionism. Due to the emphasis on perception in these questions, this is most appropriate. </a:t>
            </a:r>
          </a:p>
          <a:p>
            <a:endParaRPr lang="en-GB" dirty="0"/>
          </a:p>
          <a:p>
            <a:r>
              <a:rPr lang="en-GB" dirty="0"/>
              <a:t>To ensure that I am answering the RQs, I will utilise </a:t>
            </a:r>
            <a:r>
              <a:rPr lang="en-GB" dirty="0" err="1"/>
              <a:t>qualiatiative</a:t>
            </a:r>
            <a:r>
              <a:rPr lang="en-GB" dirty="0"/>
              <a:t> and quantitative methods (RQ1 and 2, respectively), using a mixed methods approach (</a:t>
            </a:r>
            <a:r>
              <a:rPr lang="en-GB" sz="1800" dirty="0">
                <a:effectLst/>
                <a:latin typeface="Arial" panose="020B0604020202020204" pitchFamily="34" charset="0"/>
                <a:ea typeface="DengXian" panose="02010600030101010101" pitchFamily="2" charset="-122"/>
              </a:rPr>
              <a:t>Teddlie and </a:t>
            </a:r>
            <a:r>
              <a:rPr lang="en-GB" sz="1800" dirty="0" err="1">
                <a:effectLst/>
                <a:latin typeface="Arial" panose="020B0604020202020204" pitchFamily="34" charset="0"/>
                <a:ea typeface="DengXian" panose="02010600030101010101" pitchFamily="2" charset="-122"/>
              </a:rPr>
              <a:t>Tashakkori</a:t>
            </a:r>
            <a:r>
              <a:rPr lang="en-GB" sz="1800" dirty="0">
                <a:effectLst/>
                <a:latin typeface="Arial" panose="020B0604020202020204" pitchFamily="34" charset="0"/>
                <a:ea typeface="DengXian" panose="02010600030101010101" pitchFamily="2" charset="-122"/>
              </a:rPr>
              <a:t>, 2012) – something that is referred to as being a ‘connoisseur’ </a:t>
            </a:r>
          </a:p>
          <a:p>
            <a:endParaRPr lang="en-GB" sz="1800" dirty="0">
              <a:effectLst/>
              <a:latin typeface="Arial" panose="020B0604020202020204" pitchFamily="34" charset="0"/>
              <a:ea typeface="DengXian" panose="02010600030101010101" pitchFamily="2" charset="-122"/>
            </a:endParaRPr>
          </a:p>
          <a:p>
            <a:endParaRPr lang="en-GB" dirty="0"/>
          </a:p>
        </p:txBody>
      </p:sp>
      <p:sp>
        <p:nvSpPr>
          <p:cNvPr id="4" name="Slide Number Placeholder 3"/>
          <p:cNvSpPr>
            <a:spLocks noGrp="1"/>
          </p:cNvSpPr>
          <p:nvPr>
            <p:ph type="sldNum" sz="quarter" idx="5"/>
          </p:nvPr>
        </p:nvSpPr>
        <p:spPr/>
        <p:txBody>
          <a:bodyPr/>
          <a:lstStyle/>
          <a:p>
            <a:fld id="{08DF55D4-6361-4203-963D-062F30D30F2E}" type="slidenum">
              <a:rPr lang="en-GB" smtClean="0"/>
              <a:t>12</a:t>
            </a:fld>
            <a:endParaRPr lang="en-GB"/>
          </a:p>
        </p:txBody>
      </p:sp>
    </p:spTree>
    <p:extLst>
      <p:ext uri="{BB962C8B-B14F-4D97-AF65-F5344CB8AC3E}">
        <p14:creationId xmlns:p14="http://schemas.microsoft.com/office/powerpoint/2010/main" val="1858499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DF55D4-6361-4203-963D-062F30D30F2E}" type="slidenum">
              <a:rPr lang="en-GB" smtClean="0"/>
              <a:t>13</a:t>
            </a:fld>
            <a:endParaRPr lang="en-GB"/>
          </a:p>
        </p:txBody>
      </p:sp>
    </p:spTree>
    <p:extLst>
      <p:ext uri="{BB962C8B-B14F-4D97-AF65-F5344CB8AC3E}">
        <p14:creationId xmlns:p14="http://schemas.microsoft.com/office/powerpoint/2010/main" val="117334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6761686-7AF7-4719-92D0-EAF3B75CC029}" type="datetimeFigureOut">
              <a:rPr lang="en-GB" smtClean="0"/>
              <a:t>06/12/2024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A63FA8-AB1B-42F5-B7B5-88A0E365461B}" type="slidenum">
              <a:rPr lang="en-GB" smtClean="0"/>
              <a:t>‹#›</a:t>
            </a:fld>
            <a:endParaRPr lang="en-GB"/>
          </a:p>
        </p:txBody>
      </p:sp>
    </p:spTree>
    <p:extLst>
      <p:ext uri="{BB962C8B-B14F-4D97-AF65-F5344CB8AC3E}">
        <p14:creationId xmlns:p14="http://schemas.microsoft.com/office/powerpoint/2010/main" val="23179560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761686-7AF7-4719-92D0-EAF3B75CC029}" type="datetimeFigureOut">
              <a:rPr lang="en-GB" smtClean="0"/>
              <a:t>06/12/2024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A63FA8-AB1B-42F5-B7B5-88A0E365461B}" type="slidenum">
              <a:rPr lang="en-GB" smtClean="0"/>
              <a:t>‹#›</a:t>
            </a:fld>
            <a:endParaRPr lang="en-GB"/>
          </a:p>
        </p:txBody>
      </p:sp>
    </p:spTree>
    <p:extLst>
      <p:ext uri="{BB962C8B-B14F-4D97-AF65-F5344CB8AC3E}">
        <p14:creationId xmlns:p14="http://schemas.microsoft.com/office/powerpoint/2010/main" val="38479933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761686-7AF7-4719-92D0-EAF3B75CC029}" type="datetimeFigureOut">
              <a:rPr lang="en-GB" smtClean="0"/>
              <a:t>06/12/2024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A63FA8-AB1B-42F5-B7B5-88A0E365461B}" type="slidenum">
              <a:rPr lang="en-GB" smtClean="0"/>
              <a:t>‹#›</a:t>
            </a:fld>
            <a:endParaRPr lang="en-GB"/>
          </a:p>
        </p:txBody>
      </p:sp>
    </p:spTree>
    <p:extLst>
      <p:ext uri="{BB962C8B-B14F-4D97-AF65-F5344CB8AC3E}">
        <p14:creationId xmlns:p14="http://schemas.microsoft.com/office/powerpoint/2010/main" val="3263210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761686-7AF7-4719-92D0-EAF3B75CC029}" type="datetimeFigureOut">
              <a:rPr lang="en-GB" smtClean="0"/>
              <a:t>06/12/2024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A63FA8-AB1B-42F5-B7B5-88A0E365461B}" type="slidenum">
              <a:rPr lang="en-GB" smtClean="0"/>
              <a:t>‹#›</a:t>
            </a:fld>
            <a:endParaRPr lang="en-GB"/>
          </a:p>
        </p:txBody>
      </p:sp>
    </p:spTree>
    <p:extLst>
      <p:ext uri="{BB962C8B-B14F-4D97-AF65-F5344CB8AC3E}">
        <p14:creationId xmlns:p14="http://schemas.microsoft.com/office/powerpoint/2010/main" val="3367054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761686-7AF7-4719-92D0-EAF3B75CC029}" type="datetimeFigureOut">
              <a:rPr lang="en-GB" smtClean="0"/>
              <a:t>06/12/2024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A63FA8-AB1B-42F5-B7B5-88A0E365461B}" type="slidenum">
              <a:rPr lang="en-GB" smtClean="0"/>
              <a:t>‹#›</a:t>
            </a:fld>
            <a:endParaRPr lang="en-GB"/>
          </a:p>
        </p:txBody>
      </p:sp>
    </p:spTree>
    <p:extLst>
      <p:ext uri="{BB962C8B-B14F-4D97-AF65-F5344CB8AC3E}">
        <p14:creationId xmlns:p14="http://schemas.microsoft.com/office/powerpoint/2010/main" val="3778415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6761686-7AF7-4719-92D0-EAF3B75CC029}" type="datetimeFigureOut">
              <a:rPr lang="en-GB" smtClean="0"/>
              <a:t>06/12/2024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A63FA8-AB1B-42F5-B7B5-88A0E365461B}" type="slidenum">
              <a:rPr lang="en-GB" smtClean="0"/>
              <a:t>‹#›</a:t>
            </a:fld>
            <a:endParaRPr lang="en-GB"/>
          </a:p>
        </p:txBody>
      </p:sp>
    </p:spTree>
    <p:extLst>
      <p:ext uri="{BB962C8B-B14F-4D97-AF65-F5344CB8AC3E}">
        <p14:creationId xmlns:p14="http://schemas.microsoft.com/office/powerpoint/2010/main" val="3252317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761686-7AF7-4719-92D0-EAF3B75CC029}" type="datetimeFigureOut">
              <a:rPr lang="en-GB" smtClean="0"/>
              <a:t>06/12/2024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A63FA8-AB1B-42F5-B7B5-88A0E365461B}" type="slidenum">
              <a:rPr lang="en-GB" smtClean="0"/>
              <a:t>‹#›</a:t>
            </a:fld>
            <a:endParaRPr lang="en-GB"/>
          </a:p>
        </p:txBody>
      </p:sp>
    </p:spTree>
    <p:extLst>
      <p:ext uri="{BB962C8B-B14F-4D97-AF65-F5344CB8AC3E}">
        <p14:creationId xmlns:p14="http://schemas.microsoft.com/office/powerpoint/2010/main" val="757011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6761686-7AF7-4719-92D0-EAF3B75CC029}" type="datetimeFigureOut">
              <a:rPr lang="en-GB" smtClean="0"/>
              <a:t>06/12/2024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A63FA8-AB1B-42F5-B7B5-88A0E365461B}" type="slidenum">
              <a:rPr lang="en-GB" smtClean="0"/>
              <a:t>‹#›</a:t>
            </a:fld>
            <a:endParaRPr lang="en-GB"/>
          </a:p>
        </p:txBody>
      </p:sp>
    </p:spTree>
    <p:extLst>
      <p:ext uri="{BB962C8B-B14F-4D97-AF65-F5344CB8AC3E}">
        <p14:creationId xmlns:p14="http://schemas.microsoft.com/office/powerpoint/2010/main" val="2729678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6761686-7AF7-4719-92D0-EAF3B75CC029}" type="datetimeFigureOut">
              <a:rPr lang="en-GB" smtClean="0"/>
              <a:t>06/12/2024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A63FA8-AB1B-42F5-B7B5-88A0E365461B}" type="slidenum">
              <a:rPr lang="en-GB" smtClean="0"/>
              <a:t>‹#›</a:t>
            </a:fld>
            <a:endParaRPr lang="en-GB"/>
          </a:p>
        </p:txBody>
      </p:sp>
    </p:spTree>
    <p:extLst>
      <p:ext uri="{BB962C8B-B14F-4D97-AF65-F5344CB8AC3E}">
        <p14:creationId xmlns:p14="http://schemas.microsoft.com/office/powerpoint/2010/main" val="2508666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761686-7AF7-4719-92D0-EAF3B75CC029}" type="datetimeFigureOut">
              <a:rPr lang="en-GB" smtClean="0"/>
              <a:t>06/12/2024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A63FA8-AB1B-42F5-B7B5-88A0E365461B}" type="slidenum">
              <a:rPr lang="en-GB" smtClean="0"/>
              <a:t>‹#›</a:t>
            </a:fld>
            <a:endParaRPr lang="en-GB"/>
          </a:p>
        </p:txBody>
      </p:sp>
    </p:spTree>
    <p:extLst>
      <p:ext uri="{BB962C8B-B14F-4D97-AF65-F5344CB8AC3E}">
        <p14:creationId xmlns:p14="http://schemas.microsoft.com/office/powerpoint/2010/main" val="31640434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761686-7AF7-4719-92D0-EAF3B75CC029}" type="datetimeFigureOut">
              <a:rPr lang="en-GB" smtClean="0"/>
              <a:t>06/12/2024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A63FA8-AB1B-42F5-B7B5-88A0E365461B}" type="slidenum">
              <a:rPr lang="en-GB" smtClean="0"/>
              <a:t>‹#›</a:t>
            </a:fld>
            <a:endParaRPr lang="en-GB"/>
          </a:p>
        </p:txBody>
      </p:sp>
    </p:spTree>
    <p:extLst>
      <p:ext uri="{BB962C8B-B14F-4D97-AF65-F5344CB8AC3E}">
        <p14:creationId xmlns:p14="http://schemas.microsoft.com/office/powerpoint/2010/main" val="964767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6761686-7AF7-4719-92D0-EAF3B75CC029}" type="datetimeFigureOut">
              <a:rPr lang="en-GB" smtClean="0"/>
              <a:t>06/12/2024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8A63FA8-AB1B-42F5-B7B5-88A0E365461B}" type="slidenum">
              <a:rPr lang="en-GB" smtClean="0"/>
              <a:t>‹#›</a:t>
            </a:fld>
            <a:endParaRPr lang="en-GB"/>
          </a:p>
        </p:txBody>
      </p:sp>
    </p:spTree>
    <p:extLst>
      <p:ext uri="{BB962C8B-B14F-4D97-AF65-F5344CB8AC3E}">
        <p14:creationId xmlns:p14="http://schemas.microsoft.com/office/powerpoint/2010/main" val="38141038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16/j.tate.2008.07.001" TargetMode="External"/><Relationship Id="rId2" Type="http://schemas.openxmlformats.org/officeDocument/2006/relationships/hyperlink" Target="https://doi.org/10.1080/13540602.2010.507969" TargetMode="External"/><Relationship Id="rId1" Type="http://schemas.openxmlformats.org/officeDocument/2006/relationships/slideLayout" Target="../slideLayouts/slideLayout2.xml"/><Relationship Id="rId5" Type="http://schemas.openxmlformats.org/officeDocument/2006/relationships/hyperlink" Target="https://www.gov.wales/sites/default/files/publications/2018-03/succesful-futures-a-summary-of-professor-graham-donaldsons-report.pdf" TargetMode="External"/><Relationship Id="rId4" Type="http://schemas.openxmlformats.org/officeDocument/2006/relationships/hyperlink" Target="https://doi.org/10.4135/9781483348858"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era.ioe.ac.uk/id/eprint/21941/2/The_Annual_Report_of_Her_Majestys_Chief_Inspector_of_Education_and_Training_in_Wales_2013-2014_Redacted.pdf" TargetMode="External"/><Relationship Id="rId2" Type="http://schemas.openxmlformats.org/officeDocument/2006/relationships/hyperlink" Target="https://assets.publishing.service.gov.uk/media/673f55f54ebce30ac7baf091/Initial_teacher_training__ITT__criteria_and_supporting_advice_-_November_2024.pdf" TargetMode="External"/><Relationship Id="rId1" Type="http://schemas.openxmlformats.org/officeDocument/2006/relationships/slideLayout" Target="../slideLayouts/slideLayout2.xml"/><Relationship Id="rId6" Type="http://schemas.openxmlformats.org/officeDocument/2006/relationships/hyperlink" Target="https://www.estyn.gov.wales/system/files/2023-09/Inspection%20report%20Yr%20Athrofa%20Professional%20Learning%20Partnership%202023_0.pdf" TargetMode="External"/><Relationship Id="rId5" Type="http://schemas.openxmlformats.org/officeDocument/2006/relationships/hyperlink" Target="https://www.estyn.gov.wales/system/files/2023-09/Inspection%20report%20Aberystwyth%20Partnership%20of%20Initial%20Teacher%20Education%202023_0.pdf" TargetMode="External"/><Relationship Id="rId4" Type="http://schemas.openxmlformats.org/officeDocument/2006/relationships/hyperlink" Target="https://www.estyn.gov.wales/system/files/2022-09/Inspection%20report%20-%20Cardiff%20Partnership%20for%20Initial%20Teacher%20Education%202022_3.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gov.wales/sites/default/files/publications/2018-03/teaching-tomorrow%E2%80%99s-teachers.pdf" TargetMode="External"/><Relationship Id="rId2" Type="http://schemas.openxmlformats.org/officeDocument/2006/relationships/hyperlink" Target="https://annual-report.estyn.gov.wales/app/uploads/2024/01/Estyn-Annual-Report-2022.23.pdf" TargetMode="External"/><Relationship Id="rId1" Type="http://schemas.openxmlformats.org/officeDocument/2006/relationships/slideLayout" Target="../slideLayouts/slideLayout2.xml"/><Relationship Id="rId6" Type="http://schemas.openxmlformats.org/officeDocument/2006/relationships/hyperlink" Target="https://www.gov.wales/sites/default/files/publications/2018-09/review-of-initial-teacher-training-2013.pdf" TargetMode="External"/><Relationship Id="rId5" Type="http://schemas.openxmlformats.org/officeDocument/2006/relationships/hyperlink" Target="https://neu.org.uk/advice/your-rights-work/workload-and-working-hours" TargetMode="External"/><Relationship Id="rId4" Type="http://schemas.openxmlformats.org/officeDocument/2006/relationships/hyperlink" Target="https://doi.org/10.16922/wje.26.2.8"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gov.wales/sites/default/files/publications/2023-05/for-ite-programmes-accredited-to-commence-from-1st-september-2024.pdf" TargetMode="External"/><Relationship Id="rId2" Type="http://schemas.openxmlformats.org/officeDocument/2006/relationships/hyperlink" Target="https://view.officeapps.live.com/op/view.aspx?src=https%3A%2F%2Fwww.dylanwiliam.org%2FDylan_Wiliams_website%2FPapers_files%2FSpectator%2520talk.doc&amp;wdOrigin=BROWSELINK" TargetMode="External"/><Relationship Id="rId1" Type="http://schemas.openxmlformats.org/officeDocument/2006/relationships/slideLayout" Target="../slideLayouts/slideLayout2.xml"/><Relationship Id="rId6" Type="http://schemas.openxmlformats.org/officeDocument/2006/relationships/hyperlink" Target="http://dx.doi.org/10.1177/0022487109347671" TargetMode="External"/><Relationship Id="rId5" Type="http://schemas.openxmlformats.org/officeDocument/2006/relationships/hyperlink" Target="https://doi.org/10.1177/0002764211433795" TargetMode="External"/><Relationship Id="rId4" Type="http://schemas.openxmlformats.org/officeDocument/2006/relationships/hyperlink" Target="https://www.gov.wales/aberystwyth-university-initial-teacher-education-applicants-academic-year-2024-2025"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95720C9-26CB-E37D-D514-F8833F87A848}"/>
              </a:ext>
            </a:extLst>
          </p:cNvPr>
          <p:cNvSpPr>
            <a:spLocks noGrp="1"/>
          </p:cNvSpPr>
          <p:nvPr>
            <p:ph type="ctrTitle"/>
          </p:nvPr>
        </p:nvSpPr>
        <p:spPr>
          <a:xfrm>
            <a:off x="660041" y="2767106"/>
            <a:ext cx="2880828" cy="3071906"/>
          </a:xfrm>
        </p:spPr>
        <p:txBody>
          <a:bodyPr anchor="t">
            <a:normAutofit fontScale="90000"/>
          </a:bodyPr>
          <a:lstStyle/>
          <a:p>
            <a:pPr algn="l"/>
            <a:r>
              <a:rPr lang="en-GB" sz="4000" dirty="0">
                <a:solidFill>
                  <a:srgbClr val="FFFFFF"/>
                </a:solidFill>
              </a:rPr>
              <a:t>Partnership in Initial Teacher Education (ITE)</a:t>
            </a:r>
            <a:br>
              <a:rPr lang="en-GB" sz="4000" dirty="0">
                <a:solidFill>
                  <a:srgbClr val="FFFFFF"/>
                </a:solidFill>
              </a:rPr>
            </a:br>
            <a:endParaRPr lang="en-GB" sz="4000" dirty="0">
              <a:solidFill>
                <a:srgbClr val="FFFFFF"/>
              </a:solidFill>
            </a:endParaRPr>
          </a:p>
        </p:txBody>
      </p:sp>
      <p:sp>
        <p:nvSpPr>
          <p:cNvPr id="3" name="Subtitle 2">
            <a:extLst>
              <a:ext uri="{FF2B5EF4-FFF2-40B4-BE49-F238E27FC236}">
                <a16:creationId xmlns:a16="http://schemas.microsoft.com/office/drawing/2014/main" id="{4234CFD5-2AAC-48B0-14F5-F1E61A3660FB}"/>
              </a:ext>
            </a:extLst>
          </p:cNvPr>
          <p:cNvSpPr>
            <a:spLocks noGrp="1"/>
          </p:cNvSpPr>
          <p:nvPr>
            <p:ph type="subTitle" idx="1"/>
          </p:nvPr>
        </p:nvSpPr>
        <p:spPr>
          <a:xfrm>
            <a:off x="660042" y="806824"/>
            <a:ext cx="2919738" cy="1494117"/>
          </a:xfrm>
        </p:spPr>
        <p:txBody>
          <a:bodyPr anchor="b">
            <a:noAutofit/>
          </a:bodyPr>
          <a:lstStyle/>
          <a:p>
            <a:pPr algn="l"/>
            <a:r>
              <a:rPr lang="en-GB" sz="2800" dirty="0">
                <a:solidFill>
                  <a:srgbClr val="FFFFFF"/>
                </a:solidFill>
              </a:rPr>
              <a:t>Literature Review</a:t>
            </a:r>
          </a:p>
        </p:txBody>
      </p:sp>
      <p:pic>
        <p:nvPicPr>
          <p:cNvPr id="5" name="Video 4" descr="Floating Numbers And Letters On Top Of A Book">
            <a:extLst>
              <a:ext uri="{FF2B5EF4-FFF2-40B4-BE49-F238E27FC236}">
                <a16:creationId xmlns:a16="http://schemas.microsoft.com/office/drawing/2014/main" id="{9A552954-07E7-C0C8-2CFF-1DB98EAD3B54}"/>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p:blipFill>
        <p:spPr>
          <a:xfrm>
            <a:off x="4502428" y="1402530"/>
            <a:ext cx="7225748" cy="4052940"/>
          </a:xfrm>
          <a:prstGeom prst="rect">
            <a:avLst/>
          </a:prstGeom>
        </p:spPr>
      </p:pic>
    </p:spTree>
    <p:extLst>
      <p:ext uri="{BB962C8B-B14F-4D97-AF65-F5344CB8AC3E}">
        <p14:creationId xmlns:p14="http://schemas.microsoft.com/office/powerpoint/2010/main" val="3366939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23F9E-C099-EDE9-6B4C-F6DCC34978F0}"/>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Initial Teacher Education  - Introduction</a:t>
            </a:r>
          </a:p>
        </p:txBody>
      </p:sp>
      <p:sp>
        <p:nvSpPr>
          <p:cNvPr id="3" name="Content Placeholder 2">
            <a:extLst>
              <a:ext uri="{FF2B5EF4-FFF2-40B4-BE49-F238E27FC236}">
                <a16:creationId xmlns:a16="http://schemas.microsoft.com/office/drawing/2014/main" id="{A5FFD5BC-8D5E-076E-ECD5-37F60BD9DF03}"/>
              </a:ext>
            </a:extLst>
          </p:cNvPr>
          <p:cNvSpPr>
            <a:spLocks noGrp="1"/>
          </p:cNvSpPr>
          <p:nvPr>
            <p:ph idx="1"/>
          </p:nvPr>
        </p:nvSpPr>
        <p:spPr>
          <a:xfrm>
            <a:off x="225779" y="1704622"/>
            <a:ext cx="10869852" cy="5000978"/>
          </a:xfrm>
        </p:spPr>
        <p:txBody>
          <a:bodyPr anchor="ctr">
            <a:normAutofit/>
          </a:bodyPr>
          <a:lstStyle/>
          <a:p>
            <a:pPr marL="0" indent="0">
              <a:lnSpc>
                <a:spcPct val="100000"/>
              </a:lnSpc>
              <a:buNone/>
            </a:pPr>
            <a:r>
              <a:rPr lang="en-GB" sz="1800" kern="0" dirty="0">
                <a:effectLst/>
                <a:ea typeface="Times New Roman" panose="02020603050405020304" pitchFamily="18" charset="0"/>
              </a:rPr>
              <a:t>‘…the global significance of teacher education has never been greater than it is today’ (</a:t>
            </a:r>
            <a:r>
              <a:rPr lang="en-GB" sz="1800" kern="0" dirty="0" err="1">
                <a:effectLst/>
                <a:ea typeface="Times New Roman" panose="02020603050405020304" pitchFamily="18" charset="0"/>
              </a:rPr>
              <a:t>Menter</a:t>
            </a:r>
            <a:r>
              <a:rPr lang="en-GB" sz="1800" kern="0" dirty="0">
                <a:ea typeface="Times New Roman" panose="02020603050405020304" pitchFamily="18" charset="0"/>
              </a:rPr>
              <a:t>, </a:t>
            </a:r>
            <a:r>
              <a:rPr lang="en-GB" sz="1800" kern="0" dirty="0">
                <a:effectLst/>
                <a:ea typeface="Times New Roman" panose="02020603050405020304" pitchFamily="18" charset="0"/>
              </a:rPr>
              <a:t>2023, p.5)</a:t>
            </a:r>
          </a:p>
          <a:p>
            <a:pPr marL="0" indent="0">
              <a:lnSpc>
                <a:spcPct val="100000"/>
              </a:lnSpc>
              <a:buNone/>
            </a:pPr>
            <a:endParaRPr lang="en-GB" sz="1800" dirty="0"/>
          </a:p>
          <a:p>
            <a:pPr marL="0" indent="0">
              <a:lnSpc>
                <a:spcPct val="100000"/>
              </a:lnSpc>
              <a:buNone/>
            </a:pPr>
            <a:r>
              <a:rPr lang="en-GB" sz="1800" kern="0" dirty="0">
                <a:effectLst/>
                <a:ea typeface="Times New Roman" panose="02020603050405020304" pitchFamily="18" charset="0"/>
              </a:rPr>
              <a:t>‘…the quality of an education system cannot exceed the quality of its teachers' (</a:t>
            </a:r>
            <a:r>
              <a:rPr lang="en-GB" sz="1800" dirty="0">
                <a:effectLst/>
                <a:ea typeface="DengXian" panose="02010600030101010101" pitchFamily="2" charset="-122"/>
              </a:rPr>
              <a:t>Barber and </a:t>
            </a:r>
            <a:r>
              <a:rPr lang="en-GB" sz="1800" dirty="0" err="1">
                <a:effectLst/>
                <a:ea typeface="DengXian" panose="02010600030101010101" pitchFamily="2" charset="-122"/>
              </a:rPr>
              <a:t>Mourshed</a:t>
            </a:r>
            <a:r>
              <a:rPr lang="en-GB" sz="1800" dirty="0">
                <a:effectLst/>
                <a:ea typeface="DengXian" panose="02010600030101010101" pitchFamily="2" charset="-122"/>
              </a:rPr>
              <a:t>,</a:t>
            </a:r>
            <a:r>
              <a:rPr lang="en-GB" sz="1800" kern="0" dirty="0">
                <a:effectLst/>
                <a:ea typeface="Times New Roman" panose="02020603050405020304" pitchFamily="18" charset="0"/>
              </a:rPr>
              <a:t> 2007, p.13)</a:t>
            </a:r>
          </a:p>
          <a:p>
            <a:pPr marL="0" indent="0">
              <a:lnSpc>
                <a:spcPct val="100000"/>
              </a:lnSpc>
              <a:buNone/>
            </a:pPr>
            <a:endParaRPr lang="en-GB" sz="1800" kern="0" dirty="0">
              <a:ea typeface="Times New Roman" panose="02020603050405020304" pitchFamily="18" charset="0"/>
            </a:endParaRPr>
          </a:p>
          <a:p>
            <a:pPr marL="0" indent="0">
              <a:lnSpc>
                <a:spcPct val="100000"/>
              </a:lnSpc>
              <a:buNone/>
            </a:pPr>
            <a:r>
              <a:rPr lang="en-GB" sz="1800" b="0" i="0" u="none" strike="noStrike" dirty="0">
                <a:solidFill>
                  <a:srgbClr val="000000"/>
                </a:solidFill>
                <a:effectLst/>
              </a:rPr>
              <a:t>‘There have been growing trends to identify correlations between “inputs” to teacher education and the results achieved in students’ assessments (</a:t>
            </a:r>
            <a:r>
              <a:rPr lang="en-GB" sz="1800" dirty="0" err="1"/>
              <a:t>Menter</a:t>
            </a:r>
            <a:r>
              <a:rPr lang="en-GB" sz="1800" dirty="0"/>
              <a:t>, 2023,</a:t>
            </a:r>
            <a:r>
              <a:rPr lang="en-GB" sz="1800" b="0" i="0" u="none" strike="noStrike" dirty="0">
                <a:solidFill>
                  <a:srgbClr val="000000"/>
                </a:solidFill>
                <a:effectLst/>
              </a:rPr>
              <a:t> p.14)</a:t>
            </a:r>
            <a:r>
              <a:rPr lang="en-GB" sz="1800" dirty="0"/>
              <a:t> </a:t>
            </a:r>
          </a:p>
          <a:p>
            <a:pPr marL="0" indent="0">
              <a:lnSpc>
                <a:spcPct val="100000"/>
              </a:lnSpc>
              <a:buNone/>
            </a:pPr>
            <a:endParaRPr lang="en-GB" sz="1800" dirty="0"/>
          </a:p>
        </p:txBody>
      </p:sp>
    </p:spTree>
    <p:extLst>
      <p:ext uri="{BB962C8B-B14F-4D97-AF65-F5344CB8AC3E}">
        <p14:creationId xmlns:p14="http://schemas.microsoft.com/office/powerpoint/2010/main" val="1967034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412C5-999C-D31C-F405-91C24D468FE0}"/>
              </a:ext>
            </a:extLst>
          </p:cNvPr>
          <p:cNvSpPr>
            <a:spLocks noGrp="1"/>
          </p:cNvSpPr>
          <p:nvPr>
            <p:ph type="title"/>
          </p:nvPr>
        </p:nvSpPr>
        <p:spPr>
          <a:xfrm>
            <a:off x="1371599" y="294538"/>
            <a:ext cx="9895951" cy="1033669"/>
          </a:xfrm>
        </p:spPr>
        <p:txBody>
          <a:bodyPr>
            <a:normAutofit/>
          </a:bodyPr>
          <a:lstStyle/>
          <a:p>
            <a:r>
              <a:rPr lang="en-GB" sz="3700">
                <a:solidFill>
                  <a:srgbClr val="FFFFFF"/>
                </a:solidFill>
              </a:rPr>
              <a:t>‘Partnership’ working in Initial Teacher Education</a:t>
            </a:r>
          </a:p>
        </p:txBody>
      </p:sp>
      <p:sp>
        <p:nvSpPr>
          <p:cNvPr id="3" name="Content Placeholder 2">
            <a:extLst>
              <a:ext uri="{FF2B5EF4-FFF2-40B4-BE49-F238E27FC236}">
                <a16:creationId xmlns:a16="http://schemas.microsoft.com/office/drawing/2014/main" id="{2D59929F-CB8E-1A41-D310-5E37DFE3C2D0}"/>
              </a:ext>
            </a:extLst>
          </p:cNvPr>
          <p:cNvSpPr>
            <a:spLocks noGrp="1"/>
          </p:cNvSpPr>
          <p:nvPr>
            <p:ph idx="1"/>
          </p:nvPr>
        </p:nvSpPr>
        <p:spPr>
          <a:xfrm>
            <a:off x="1371599" y="2318197"/>
            <a:ext cx="9724031" cy="3683358"/>
          </a:xfrm>
        </p:spPr>
        <p:txBody>
          <a:bodyPr anchor="ctr">
            <a:normAutofit/>
          </a:bodyPr>
          <a:lstStyle/>
          <a:p>
            <a:pPr marL="0" indent="0">
              <a:buNone/>
            </a:pPr>
            <a:endParaRPr lang="en-GB" sz="1800" dirty="0"/>
          </a:p>
          <a:p>
            <a:pPr marL="0" indent="0">
              <a:buNone/>
            </a:pPr>
            <a:r>
              <a:rPr lang="en-GB" sz="1800" dirty="0"/>
              <a:t>‘…partnerships…require institutions with quite different histories, cultures and practices to come together for a particular purpose (the training of potential new entrants to the profession through the delivery of an agreed ITE programme)</a:t>
            </a:r>
          </a:p>
          <a:p>
            <a:pPr marL="0" indent="0" algn="r">
              <a:buNone/>
            </a:pPr>
            <a:r>
              <a:rPr lang="en-GB" sz="1800" dirty="0"/>
              <a:t>(Mutton </a:t>
            </a:r>
            <a:r>
              <a:rPr lang="en-GB" sz="1800" i="1" dirty="0"/>
              <a:t>et al., </a:t>
            </a:r>
            <a:r>
              <a:rPr lang="en-GB" sz="1800" dirty="0"/>
              <a:t>2018 p.20)</a:t>
            </a:r>
          </a:p>
          <a:p>
            <a:pPr marL="0" indent="0" algn="r">
              <a:buNone/>
            </a:pPr>
            <a:endParaRPr lang="en-GB" sz="1800" dirty="0"/>
          </a:p>
          <a:p>
            <a:pPr marL="0" indent="0">
              <a:buNone/>
            </a:pPr>
            <a:endParaRPr lang="en-GB" sz="1800" dirty="0"/>
          </a:p>
        </p:txBody>
      </p:sp>
      <p:pic>
        <p:nvPicPr>
          <p:cNvPr id="1026" name="Picture 2" descr="Pin - Free signs icons">
            <a:extLst>
              <a:ext uri="{FF2B5EF4-FFF2-40B4-BE49-F238E27FC236}">
                <a16:creationId xmlns:a16="http://schemas.microsoft.com/office/drawing/2014/main" id="{AE4915D4-837F-D6A5-2806-BFB99C029C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6860" y="4834495"/>
            <a:ext cx="1004739" cy="100473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A9BE64F-F31D-D151-E27C-0512B5BB2B86}"/>
              </a:ext>
            </a:extLst>
          </p:cNvPr>
          <p:cNvSpPr txBox="1"/>
          <p:nvPr/>
        </p:nvSpPr>
        <p:spPr>
          <a:xfrm>
            <a:off x="1371599" y="5138667"/>
            <a:ext cx="9724030" cy="923330"/>
          </a:xfrm>
          <a:prstGeom prst="rect">
            <a:avLst/>
          </a:prstGeom>
          <a:noFill/>
        </p:spPr>
        <p:txBody>
          <a:bodyPr wrap="square">
            <a:spAutoFit/>
          </a:bodyPr>
          <a:lstStyle/>
          <a:p>
            <a:pPr marL="0" indent="0">
              <a:buNone/>
            </a:pPr>
            <a:r>
              <a:rPr lang="en-GB" sz="1800" b="1" u="sng" dirty="0"/>
              <a:t>Positionality </a:t>
            </a:r>
          </a:p>
          <a:p>
            <a:pPr marL="0" indent="0">
              <a:buNone/>
            </a:pPr>
            <a:r>
              <a:rPr lang="en-GB" sz="1800" dirty="0"/>
              <a:t>Kumar (2014) and Bickman and Rog (2009) contend that subjectivity, rather than biases (unethical practice), can be considered a valuable component when researching.</a:t>
            </a:r>
          </a:p>
        </p:txBody>
      </p:sp>
    </p:spTree>
    <p:extLst>
      <p:ext uri="{BB962C8B-B14F-4D97-AF65-F5344CB8AC3E}">
        <p14:creationId xmlns:p14="http://schemas.microsoft.com/office/powerpoint/2010/main" val="34584294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randombar(horizontal)">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BC107E-4636-C115-6674-2F24B53E9D62}"/>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Literature review</a:t>
            </a:r>
          </a:p>
        </p:txBody>
      </p:sp>
      <p:sp>
        <p:nvSpPr>
          <p:cNvPr id="3" name="Content Placeholder 2">
            <a:extLst>
              <a:ext uri="{FF2B5EF4-FFF2-40B4-BE49-F238E27FC236}">
                <a16:creationId xmlns:a16="http://schemas.microsoft.com/office/drawing/2014/main" id="{2400FEF5-AAB7-C891-ABF0-96B4CFFAC00B}"/>
              </a:ext>
            </a:extLst>
          </p:cNvPr>
          <p:cNvSpPr>
            <a:spLocks noGrp="1"/>
          </p:cNvSpPr>
          <p:nvPr>
            <p:ph idx="1"/>
          </p:nvPr>
        </p:nvSpPr>
        <p:spPr>
          <a:xfrm>
            <a:off x="1371599" y="2318197"/>
            <a:ext cx="9724031" cy="3683358"/>
          </a:xfrm>
        </p:spPr>
        <p:txBody>
          <a:bodyPr anchor="ctr">
            <a:normAutofit/>
          </a:bodyPr>
          <a:lstStyle/>
          <a:p>
            <a:pPr marL="0" indent="0">
              <a:buNone/>
            </a:pPr>
            <a:r>
              <a:rPr lang="en-GB" sz="2000" b="0" i="0" u="none" strike="noStrike" dirty="0">
                <a:solidFill>
                  <a:srgbClr val="000000"/>
                </a:solidFill>
                <a:effectLst/>
              </a:rPr>
              <a:t>Being in a research area is a bit like being told to into a room in which pieces of a jigsaw puzzle have been scattered around the furniture, with half of the pieces missing: not only do you have to find the pieces you have been given and how they fit together; you also have to understand what is missing. Doing your literature review is like being at that first stage; doing your own research is the second - filling in the bits that are missing.</a:t>
            </a:r>
          </a:p>
          <a:p>
            <a:pPr marL="0" indent="0" algn="r">
              <a:buNone/>
            </a:pPr>
            <a:r>
              <a:rPr lang="en-GB" sz="2000" dirty="0"/>
              <a:t> (Thomas, 2023, p. 66)</a:t>
            </a:r>
          </a:p>
          <a:p>
            <a:pPr marL="0" indent="0" algn="r">
              <a:buNone/>
            </a:pPr>
            <a:endParaRPr lang="en-GB" sz="2000" dirty="0"/>
          </a:p>
          <a:p>
            <a:pPr marL="0" indent="0">
              <a:buNone/>
            </a:pPr>
            <a:endParaRPr lang="en-GB" sz="1400" b="0" i="0" u="none" strike="noStrike" dirty="0">
              <a:effectLst/>
            </a:endParaRPr>
          </a:p>
          <a:p>
            <a:pPr marL="0" indent="0">
              <a:buNone/>
            </a:pPr>
            <a:r>
              <a:rPr lang="en-GB" sz="2000" b="0" i="0" u="none" strike="noStrike" dirty="0">
                <a:solidFill>
                  <a:srgbClr val="000000"/>
                </a:solidFill>
                <a:effectLst/>
                <a:latin typeface="Aptos Narrow" panose="020B0004020202020204" pitchFamily="34" charset="0"/>
              </a:rPr>
              <a:t>‘It acts as a springboard into the study</a:t>
            </a:r>
            <a:r>
              <a:rPr lang="en-GB" sz="2000" dirty="0">
                <a:solidFill>
                  <a:srgbClr val="000000"/>
                </a:solidFill>
                <a:latin typeface="Aptos Narrow" panose="020B0004020202020204" pitchFamily="34" charset="0"/>
              </a:rPr>
              <a:t>’</a:t>
            </a:r>
            <a:r>
              <a:rPr lang="en-GB" sz="2000" b="0" i="0" u="none" strike="noStrike" dirty="0">
                <a:solidFill>
                  <a:srgbClr val="000000"/>
                </a:solidFill>
                <a:effectLst/>
              </a:rPr>
              <a:t> (Cohen </a:t>
            </a:r>
            <a:r>
              <a:rPr lang="en-GB" sz="2000" b="0" i="1" u="none" strike="noStrike" dirty="0">
                <a:solidFill>
                  <a:srgbClr val="000000"/>
                </a:solidFill>
                <a:effectLst/>
              </a:rPr>
              <a:t>et al., </a:t>
            </a:r>
            <a:r>
              <a:rPr lang="en-GB" sz="2000" b="0" i="0" u="none" strike="noStrike" dirty="0">
                <a:solidFill>
                  <a:srgbClr val="000000"/>
                </a:solidFill>
                <a:effectLst/>
              </a:rPr>
              <a:t>2018, </a:t>
            </a:r>
            <a:r>
              <a:rPr lang="en-GB" sz="2000" b="0" i="0" u="none" strike="noStrike" dirty="0">
                <a:effectLst/>
              </a:rPr>
              <a:t>pp. 227-228)</a:t>
            </a:r>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989838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BC107E-4636-C115-6674-2F24B53E9D62}"/>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Literature review - Considerations</a:t>
            </a:r>
          </a:p>
        </p:txBody>
      </p:sp>
      <p:sp>
        <p:nvSpPr>
          <p:cNvPr id="3" name="Content Placeholder 2">
            <a:extLst>
              <a:ext uri="{FF2B5EF4-FFF2-40B4-BE49-F238E27FC236}">
                <a16:creationId xmlns:a16="http://schemas.microsoft.com/office/drawing/2014/main" id="{2400FEF5-AAB7-C891-ABF0-96B4CFFAC00B}"/>
              </a:ext>
            </a:extLst>
          </p:cNvPr>
          <p:cNvSpPr>
            <a:spLocks noGrp="1"/>
          </p:cNvSpPr>
          <p:nvPr>
            <p:ph idx="1"/>
          </p:nvPr>
        </p:nvSpPr>
        <p:spPr>
          <a:xfrm>
            <a:off x="1275644" y="1908993"/>
            <a:ext cx="9724031" cy="2140914"/>
          </a:xfrm>
        </p:spPr>
        <p:txBody>
          <a:bodyPr anchor="ctr">
            <a:normAutofit/>
          </a:bodyPr>
          <a:lstStyle/>
          <a:p>
            <a:pPr marL="0" indent="0">
              <a:buNone/>
            </a:pPr>
            <a:endParaRPr lang="en-GB" sz="2000" dirty="0"/>
          </a:p>
          <a:p>
            <a:pPr marL="0" indent="0">
              <a:buNone/>
            </a:pPr>
            <a:r>
              <a:rPr lang="en-GB" sz="2000" dirty="0"/>
              <a:t>… it is very easy for students to drift from their main research objectives to find themselves immersed in writing about peripheral aspects of their topic that are extraneous to their research. (</a:t>
            </a:r>
            <a:r>
              <a:rPr lang="en-GB" sz="2000" dirty="0" err="1"/>
              <a:t>Biggam</a:t>
            </a:r>
            <a:r>
              <a:rPr lang="en-GB" sz="2000" dirty="0"/>
              <a:t>, 2008, p.51)</a:t>
            </a:r>
          </a:p>
          <a:p>
            <a:pPr marL="0" indent="0">
              <a:buNone/>
            </a:pPr>
            <a:endParaRPr lang="en-GB" sz="2000" dirty="0"/>
          </a:p>
        </p:txBody>
      </p:sp>
      <p:sp>
        <p:nvSpPr>
          <p:cNvPr id="5" name="TextBox 4">
            <a:extLst>
              <a:ext uri="{FF2B5EF4-FFF2-40B4-BE49-F238E27FC236}">
                <a16:creationId xmlns:a16="http://schemas.microsoft.com/office/drawing/2014/main" id="{0D1BA329-3629-35CE-0F4A-B6567C925CEB}"/>
              </a:ext>
            </a:extLst>
          </p:cNvPr>
          <p:cNvSpPr txBox="1"/>
          <p:nvPr/>
        </p:nvSpPr>
        <p:spPr>
          <a:xfrm>
            <a:off x="1275644" y="4319132"/>
            <a:ext cx="8681156" cy="400110"/>
          </a:xfrm>
          <a:prstGeom prst="rect">
            <a:avLst/>
          </a:prstGeom>
          <a:noFill/>
        </p:spPr>
        <p:txBody>
          <a:bodyPr wrap="square">
            <a:spAutoFit/>
          </a:bodyPr>
          <a:lstStyle/>
          <a:p>
            <a:pPr marL="0" indent="0">
              <a:buNone/>
            </a:pPr>
            <a:r>
              <a:rPr lang="en-GB" sz="2000" dirty="0"/>
              <a:t>Intention is not to ‘reinvent the wheel’ (Denscombe, 2010, p.314)</a:t>
            </a:r>
          </a:p>
        </p:txBody>
      </p:sp>
    </p:spTree>
    <p:extLst>
      <p:ext uri="{BB962C8B-B14F-4D97-AF65-F5344CB8AC3E}">
        <p14:creationId xmlns:p14="http://schemas.microsoft.com/office/powerpoint/2010/main" val="379979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0589B4-0920-9BEC-32F1-4EBEC8759EC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Parameters of Literature Review</a:t>
            </a:r>
          </a:p>
        </p:txBody>
      </p:sp>
      <p:graphicFrame>
        <p:nvGraphicFramePr>
          <p:cNvPr id="11" name="Diagram 10">
            <a:extLst>
              <a:ext uri="{FF2B5EF4-FFF2-40B4-BE49-F238E27FC236}">
                <a16:creationId xmlns:a16="http://schemas.microsoft.com/office/drawing/2014/main" id="{AB760AB6-6ADA-E330-EBC0-C0431C58C4D2}"/>
              </a:ext>
            </a:extLst>
          </p:cNvPr>
          <p:cNvGraphicFramePr/>
          <p:nvPr>
            <p:extLst>
              <p:ext uri="{D42A27DB-BD31-4B8C-83A1-F6EECF244321}">
                <p14:modId xmlns:p14="http://schemas.microsoft.com/office/powerpoint/2010/main" val="1320781529"/>
              </p:ext>
            </p:extLst>
          </p:nvPr>
        </p:nvGraphicFramePr>
        <p:xfrm>
          <a:off x="223324" y="1159934"/>
          <a:ext cx="11732646" cy="55682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B8983E4B-F395-ABEC-4DD1-63966E2846AC}"/>
              </a:ext>
            </a:extLst>
          </p:cNvPr>
          <p:cNvSpPr txBox="1"/>
          <p:nvPr/>
        </p:nvSpPr>
        <p:spPr>
          <a:xfrm>
            <a:off x="903111" y="1993962"/>
            <a:ext cx="1766574" cy="369332"/>
          </a:xfrm>
          <a:prstGeom prst="rect">
            <a:avLst/>
          </a:prstGeom>
          <a:noFill/>
        </p:spPr>
        <p:txBody>
          <a:bodyPr wrap="none" rtlCol="0">
            <a:spAutoFit/>
          </a:bodyPr>
          <a:lstStyle/>
          <a:p>
            <a:r>
              <a:rPr lang="en-GB" dirty="0"/>
              <a:t>Key terminology</a:t>
            </a:r>
          </a:p>
        </p:txBody>
      </p:sp>
      <p:sp>
        <p:nvSpPr>
          <p:cNvPr id="15" name="TextBox 14">
            <a:extLst>
              <a:ext uri="{FF2B5EF4-FFF2-40B4-BE49-F238E27FC236}">
                <a16:creationId xmlns:a16="http://schemas.microsoft.com/office/drawing/2014/main" id="{6E70BBA3-E0DE-4041-18E5-8676DA969FDE}"/>
              </a:ext>
            </a:extLst>
          </p:cNvPr>
          <p:cNvSpPr txBox="1"/>
          <p:nvPr/>
        </p:nvSpPr>
        <p:spPr>
          <a:xfrm>
            <a:off x="4806157" y="1993962"/>
            <a:ext cx="2579681" cy="369332"/>
          </a:xfrm>
          <a:prstGeom prst="rect">
            <a:avLst/>
          </a:prstGeom>
          <a:noFill/>
        </p:spPr>
        <p:txBody>
          <a:bodyPr wrap="none" rtlCol="0">
            <a:spAutoFit/>
          </a:bodyPr>
          <a:lstStyle/>
          <a:p>
            <a:r>
              <a:rPr lang="en-GB" dirty="0"/>
              <a:t>Sources (Thomas, 2023)</a:t>
            </a:r>
          </a:p>
        </p:txBody>
      </p:sp>
      <p:sp>
        <p:nvSpPr>
          <p:cNvPr id="17" name="TextBox 16">
            <a:extLst>
              <a:ext uri="{FF2B5EF4-FFF2-40B4-BE49-F238E27FC236}">
                <a16:creationId xmlns:a16="http://schemas.microsoft.com/office/drawing/2014/main" id="{BB8CA436-1330-F3A8-4413-7DA631846E83}"/>
              </a:ext>
            </a:extLst>
          </p:cNvPr>
          <p:cNvSpPr txBox="1"/>
          <p:nvPr/>
        </p:nvSpPr>
        <p:spPr>
          <a:xfrm>
            <a:off x="9950449" y="2008937"/>
            <a:ext cx="814647" cy="369332"/>
          </a:xfrm>
          <a:prstGeom prst="rect">
            <a:avLst/>
          </a:prstGeom>
          <a:noFill/>
        </p:spPr>
        <p:txBody>
          <a:bodyPr wrap="none" rtlCol="0">
            <a:spAutoFit/>
          </a:bodyPr>
          <a:lstStyle/>
          <a:p>
            <a:r>
              <a:rPr lang="en-GB" dirty="0"/>
              <a:t>Scope</a:t>
            </a:r>
          </a:p>
        </p:txBody>
      </p:sp>
    </p:spTree>
    <p:extLst>
      <p:ext uri="{BB962C8B-B14F-4D97-AF65-F5344CB8AC3E}">
        <p14:creationId xmlns:p14="http://schemas.microsoft.com/office/powerpoint/2010/main" val="630399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D28448-9828-8B3F-A17F-225AA261667A}"/>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Literature review ‘story’ (Thomas, 2023, p.64)</a:t>
            </a:r>
          </a:p>
        </p:txBody>
      </p:sp>
      <p:graphicFrame>
        <p:nvGraphicFramePr>
          <p:cNvPr id="4" name="Content Placeholder 3">
            <a:extLst>
              <a:ext uri="{FF2B5EF4-FFF2-40B4-BE49-F238E27FC236}">
                <a16:creationId xmlns:a16="http://schemas.microsoft.com/office/drawing/2014/main" id="{0F6D98D5-C83A-D3F0-0E25-8EAE91A7D4E1}"/>
              </a:ext>
            </a:extLst>
          </p:cNvPr>
          <p:cNvGraphicFramePr>
            <a:graphicFrameLocks noGrp="1"/>
          </p:cNvGraphicFramePr>
          <p:nvPr>
            <p:ph idx="1"/>
            <p:extLst>
              <p:ext uri="{D42A27DB-BD31-4B8C-83A1-F6EECF244321}">
                <p14:modId xmlns:p14="http://schemas.microsoft.com/office/powerpoint/2010/main" val="1069549804"/>
              </p:ext>
            </p:extLst>
          </p:nvPr>
        </p:nvGraphicFramePr>
        <p:xfrm>
          <a:off x="158044" y="1825624"/>
          <a:ext cx="11732646" cy="4879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Oval 4">
            <a:extLst>
              <a:ext uri="{FF2B5EF4-FFF2-40B4-BE49-F238E27FC236}">
                <a16:creationId xmlns:a16="http://schemas.microsoft.com/office/drawing/2014/main" id="{70E79A72-695E-C462-0174-3D3FEE42E4CF}"/>
              </a:ext>
            </a:extLst>
          </p:cNvPr>
          <p:cNvSpPr/>
          <p:nvPr/>
        </p:nvSpPr>
        <p:spPr>
          <a:xfrm>
            <a:off x="1200149" y="3749039"/>
            <a:ext cx="5932171" cy="772183"/>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8368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D28448-9828-8B3F-A17F-225AA261667A}"/>
              </a:ext>
            </a:extLst>
          </p:cNvPr>
          <p:cNvSpPr>
            <a:spLocks noGrp="1"/>
          </p:cNvSpPr>
          <p:nvPr>
            <p:ph type="title"/>
          </p:nvPr>
        </p:nvSpPr>
        <p:spPr>
          <a:xfrm>
            <a:off x="1371599" y="294538"/>
            <a:ext cx="9895951" cy="1033669"/>
          </a:xfrm>
        </p:spPr>
        <p:txBody>
          <a:bodyPr>
            <a:normAutofit fontScale="90000"/>
          </a:bodyPr>
          <a:lstStyle/>
          <a:p>
            <a:r>
              <a:rPr lang="en-GB" sz="4000" dirty="0">
                <a:solidFill>
                  <a:srgbClr val="FFFFFF"/>
                </a:solidFill>
              </a:rPr>
              <a:t>Partnership in ITE in Wales – critical engagement with literature</a:t>
            </a:r>
          </a:p>
        </p:txBody>
      </p:sp>
      <p:sp>
        <p:nvSpPr>
          <p:cNvPr id="3" name="Content Placeholder 2">
            <a:extLst>
              <a:ext uri="{FF2B5EF4-FFF2-40B4-BE49-F238E27FC236}">
                <a16:creationId xmlns:a16="http://schemas.microsoft.com/office/drawing/2014/main" id="{90B74010-2AB2-DAA3-2A70-EE21D75E332E}"/>
              </a:ext>
            </a:extLst>
          </p:cNvPr>
          <p:cNvSpPr>
            <a:spLocks noGrp="1"/>
          </p:cNvSpPr>
          <p:nvPr>
            <p:ph idx="1"/>
          </p:nvPr>
        </p:nvSpPr>
        <p:spPr>
          <a:xfrm>
            <a:off x="-3" y="1622744"/>
            <a:ext cx="12191999" cy="5235255"/>
          </a:xfrm>
        </p:spPr>
        <p:txBody>
          <a:bodyPr anchor="ctr">
            <a:normAutofit/>
          </a:bodyPr>
          <a:lstStyle/>
          <a:p>
            <a:pPr marL="0" indent="0">
              <a:buNone/>
            </a:pPr>
            <a:r>
              <a:rPr lang="en-GB" sz="2000" dirty="0"/>
              <a:t>Welsh model of Partnership (Welsh Government, 2023) based on Furlong’s </a:t>
            </a:r>
            <a:r>
              <a:rPr lang="en-GB" sz="2000" i="1" dirty="0"/>
              <a:t>Teaching Tomorrow’s Teachers </a:t>
            </a:r>
            <a:r>
              <a:rPr lang="en-GB" sz="2000" dirty="0"/>
              <a:t>(2015), which built on ‘collaborative partnership’ model in Modes of Teacher Education (MOTE) project (McIntyre, 1990; Furlong </a:t>
            </a:r>
            <a:r>
              <a:rPr lang="en-GB" sz="2000" i="1" dirty="0"/>
              <a:t>et al</a:t>
            </a:r>
            <a:r>
              <a:rPr lang="en-GB" sz="2000" dirty="0"/>
              <a:t>., 1996; Furlong </a:t>
            </a:r>
            <a:r>
              <a:rPr lang="en-GB" sz="2000" i="1" dirty="0"/>
              <a:t>et al</a:t>
            </a:r>
            <a:r>
              <a:rPr lang="en-GB" sz="2000" dirty="0"/>
              <a:t>., 2000, Furlong, 2020). </a:t>
            </a:r>
          </a:p>
          <a:p>
            <a:pPr marL="0" indent="0">
              <a:buNone/>
            </a:pPr>
            <a:endParaRPr lang="en-GB" sz="2000" dirty="0"/>
          </a:p>
          <a:p>
            <a:pPr marL="0" indent="0">
              <a:buNone/>
            </a:pPr>
            <a:r>
              <a:rPr lang="en-GB" sz="2000" dirty="0"/>
              <a:t>The motivation for change; </a:t>
            </a:r>
            <a:r>
              <a:rPr lang="en-GB" sz="2000" dirty="0" err="1"/>
              <a:t>Tabberer</a:t>
            </a:r>
            <a:r>
              <a:rPr lang="en-GB" sz="2000" dirty="0"/>
              <a:t> (2013), Estyn (2013) and Donaldson (2015)</a:t>
            </a:r>
          </a:p>
          <a:p>
            <a:pPr marL="0" indent="0">
              <a:buNone/>
            </a:pPr>
            <a:endParaRPr lang="en-GB" sz="2000" dirty="0"/>
          </a:p>
          <a:p>
            <a:pPr marL="0" indent="0">
              <a:buNone/>
            </a:pPr>
            <a:r>
              <a:rPr lang="en-GB" sz="2000" b="0" i="0" u="none" strike="noStrike" dirty="0">
                <a:solidFill>
                  <a:srgbClr val="000000"/>
                </a:solidFill>
                <a:effectLst/>
              </a:rPr>
              <a:t>The model is generally well-supported in literature (Musset, 2010;</a:t>
            </a:r>
            <a:r>
              <a:rPr lang="en-GB" sz="2000" dirty="0"/>
              <a:t> </a:t>
            </a:r>
            <a:r>
              <a:rPr lang="en-GB" sz="2000" b="0" i="0" u="none" strike="noStrike" dirty="0">
                <a:solidFill>
                  <a:srgbClr val="000000"/>
                </a:solidFill>
                <a:effectLst/>
              </a:rPr>
              <a:t>Ellis and </a:t>
            </a:r>
            <a:r>
              <a:rPr lang="en-GB" sz="2000" b="0" i="0" u="none" strike="noStrike" dirty="0" err="1">
                <a:solidFill>
                  <a:srgbClr val="000000"/>
                </a:solidFill>
                <a:effectLst/>
              </a:rPr>
              <a:t>McNicholl</a:t>
            </a:r>
            <a:r>
              <a:rPr lang="en-GB" sz="2000" dirty="0">
                <a:solidFill>
                  <a:srgbClr val="000000"/>
                </a:solidFill>
              </a:rPr>
              <a:t>, </a:t>
            </a:r>
            <a:r>
              <a:rPr lang="en-GB" sz="2000" b="0" i="0" u="none" strike="noStrike" dirty="0">
                <a:solidFill>
                  <a:srgbClr val="000000"/>
                </a:solidFill>
                <a:effectLst/>
              </a:rPr>
              <a:t>2015; </a:t>
            </a:r>
            <a:r>
              <a:rPr lang="en-GB" sz="2000" b="0" i="0" u="none" strike="noStrike" dirty="0" err="1">
                <a:solidFill>
                  <a:srgbClr val="000000"/>
                </a:solidFill>
                <a:effectLst/>
              </a:rPr>
              <a:t>Brisard</a:t>
            </a:r>
            <a:r>
              <a:rPr lang="en-GB" sz="2000" b="0" i="0" u="none" strike="noStrike" dirty="0">
                <a:solidFill>
                  <a:srgbClr val="000000"/>
                </a:solidFill>
                <a:effectLst/>
              </a:rPr>
              <a:t>, </a:t>
            </a:r>
            <a:r>
              <a:rPr lang="en-GB" sz="2000" b="0" i="0" u="none" strike="noStrike" dirty="0" err="1">
                <a:solidFill>
                  <a:srgbClr val="000000"/>
                </a:solidFill>
                <a:effectLst/>
              </a:rPr>
              <a:t>Menter</a:t>
            </a:r>
            <a:r>
              <a:rPr lang="en-GB" sz="2000" b="0" i="0" u="none" strike="noStrike" dirty="0">
                <a:solidFill>
                  <a:srgbClr val="000000"/>
                </a:solidFill>
                <a:effectLst/>
              </a:rPr>
              <a:t>, and Smith 2005; Mutton, Burn, and </a:t>
            </a:r>
            <a:r>
              <a:rPr lang="en-GB" sz="2000" b="0" i="0" u="none" strike="noStrike" dirty="0" err="1">
                <a:solidFill>
                  <a:srgbClr val="000000"/>
                </a:solidFill>
                <a:effectLst/>
              </a:rPr>
              <a:t>Molway</a:t>
            </a:r>
            <a:r>
              <a:rPr lang="en-GB" sz="2000" b="0" i="0" u="none" strike="noStrike" dirty="0">
                <a:solidFill>
                  <a:srgbClr val="000000"/>
                </a:solidFill>
                <a:effectLst/>
              </a:rPr>
              <a:t>, 2024; </a:t>
            </a:r>
            <a:r>
              <a:rPr lang="en-GB" sz="2000" b="0" i="0" dirty="0">
                <a:solidFill>
                  <a:srgbClr val="0A0A0A"/>
                </a:solidFill>
                <a:effectLst/>
              </a:rPr>
              <a:t>Mutton and Breeze, 2024)</a:t>
            </a:r>
            <a:endParaRPr lang="en-GB" sz="2000" dirty="0"/>
          </a:p>
        </p:txBody>
      </p:sp>
    </p:spTree>
    <p:extLst>
      <p:ext uri="{BB962C8B-B14F-4D97-AF65-F5344CB8AC3E}">
        <p14:creationId xmlns:p14="http://schemas.microsoft.com/office/powerpoint/2010/main" val="3593798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D28448-9828-8B3F-A17F-225AA261667A}"/>
              </a:ext>
            </a:extLst>
          </p:cNvPr>
          <p:cNvSpPr>
            <a:spLocks noGrp="1"/>
          </p:cNvSpPr>
          <p:nvPr>
            <p:ph type="title"/>
          </p:nvPr>
        </p:nvSpPr>
        <p:spPr>
          <a:xfrm>
            <a:off x="1371599" y="294538"/>
            <a:ext cx="9895951" cy="1033669"/>
          </a:xfrm>
        </p:spPr>
        <p:txBody>
          <a:bodyPr>
            <a:normAutofit fontScale="90000"/>
          </a:bodyPr>
          <a:lstStyle/>
          <a:p>
            <a:r>
              <a:rPr lang="en-GB" sz="4000" dirty="0">
                <a:solidFill>
                  <a:srgbClr val="FFFFFF"/>
                </a:solidFill>
              </a:rPr>
              <a:t>Partnership in ITE in Wales – critical engagement with literature</a:t>
            </a:r>
          </a:p>
        </p:txBody>
      </p:sp>
      <p:sp>
        <p:nvSpPr>
          <p:cNvPr id="3" name="Content Placeholder 2">
            <a:extLst>
              <a:ext uri="{FF2B5EF4-FFF2-40B4-BE49-F238E27FC236}">
                <a16:creationId xmlns:a16="http://schemas.microsoft.com/office/drawing/2014/main" id="{90B74010-2AB2-DAA3-2A70-EE21D75E332E}"/>
              </a:ext>
            </a:extLst>
          </p:cNvPr>
          <p:cNvSpPr>
            <a:spLocks noGrp="1"/>
          </p:cNvSpPr>
          <p:nvPr>
            <p:ph idx="1"/>
          </p:nvPr>
        </p:nvSpPr>
        <p:spPr>
          <a:xfrm>
            <a:off x="-3" y="1622744"/>
            <a:ext cx="12191999" cy="5235255"/>
          </a:xfrm>
        </p:spPr>
        <p:txBody>
          <a:bodyPr anchor="ctr">
            <a:noAutofit/>
          </a:bodyPr>
          <a:lstStyle/>
          <a:p>
            <a:pPr marL="0" indent="0">
              <a:buNone/>
            </a:pPr>
            <a:r>
              <a:rPr lang="en-GB" sz="2000" b="1" i="0" u="none" strike="noStrike" dirty="0">
                <a:solidFill>
                  <a:srgbClr val="000000"/>
                </a:solidFill>
                <a:effectLst/>
              </a:rPr>
              <a:t>Mentoring</a:t>
            </a:r>
          </a:p>
          <a:p>
            <a:pPr marL="0" indent="0">
              <a:buNone/>
            </a:pPr>
            <a:r>
              <a:rPr lang="en-GB" sz="2000" dirty="0">
                <a:solidFill>
                  <a:srgbClr val="000000"/>
                </a:solidFill>
              </a:rPr>
              <a:t>P</a:t>
            </a:r>
            <a:r>
              <a:rPr lang="en-GB" sz="2000" b="0" i="0" u="none" strike="noStrike" dirty="0">
                <a:solidFill>
                  <a:srgbClr val="000000"/>
                </a:solidFill>
                <a:effectLst/>
              </a:rPr>
              <a:t>artnership models can be 'extremely resource-intensive in terms of administration for both universities and schools’</a:t>
            </a:r>
            <a:r>
              <a:rPr lang="en-GB" sz="2000" dirty="0">
                <a:effectLst/>
              </a:rPr>
              <a:t> (</a:t>
            </a:r>
            <a:r>
              <a:rPr lang="en-GB" sz="2000" b="0" i="0" u="none" strike="noStrike" dirty="0">
                <a:solidFill>
                  <a:srgbClr val="000000"/>
                </a:solidFill>
                <a:effectLst/>
              </a:rPr>
              <a:t>McNamara </a:t>
            </a:r>
            <a:r>
              <a:rPr lang="en-GB" sz="2000" dirty="0">
                <a:solidFill>
                  <a:srgbClr val="000000"/>
                </a:solidFill>
              </a:rPr>
              <a:t>and </a:t>
            </a:r>
            <a:r>
              <a:rPr lang="en-GB" sz="2000" b="0" i="0" u="none" strike="noStrike" dirty="0">
                <a:solidFill>
                  <a:srgbClr val="000000"/>
                </a:solidFill>
                <a:effectLst/>
              </a:rPr>
              <a:t>Murray, 2013</a:t>
            </a:r>
            <a:r>
              <a:rPr lang="en-GB" sz="2000" dirty="0">
                <a:solidFill>
                  <a:srgbClr val="000000"/>
                </a:solidFill>
              </a:rPr>
              <a:t>,</a:t>
            </a:r>
            <a:r>
              <a:rPr lang="en-GB" sz="2000" b="0" i="0" u="none" strike="noStrike" dirty="0">
                <a:solidFill>
                  <a:srgbClr val="000000"/>
                </a:solidFill>
                <a:effectLst/>
              </a:rPr>
              <a:t> p.16)</a:t>
            </a:r>
            <a:r>
              <a:rPr lang="en-GB" sz="2000" dirty="0">
                <a:effectLst/>
              </a:rPr>
              <a:t> </a:t>
            </a:r>
            <a:r>
              <a:rPr lang="en-GB" sz="2000" dirty="0"/>
              <a:t>and therefore, i</a:t>
            </a:r>
            <a:r>
              <a:rPr lang="en-GB" sz="2000" b="0" i="0" u="none" strike="noStrike" dirty="0">
                <a:solidFill>
                  <a:srgbClr val="000000"/>
                </a:solidFill>
              </a:rPr>
              <a:t>mpact on a time poor profession (NEU, </a:t>
            </a:r>
            <a:r>
              <a:rPr lang="en-GB" sz="2000" b="0" i="0" u="none" strike="noStrike" dirty="0" err="1">
                <a:solidFill>
                  <a:srgbClr val="000000"/>
                </a:solidFill>
              </a:rPr>
              <a:t>n.d</a:t>
            </a:r>
            <a:r>
              <a:rPr lang="en-GB" sz="2000" b="0" i="0" u="none" strike="noStrike" dirty="0">
                <a:solidFill>
                  <a:srgbClr val="000000"/>
                </a:solidFill>
              </a:rPr>
              <a:t>; Estyn 2022; 2023a; Estyn 202</a:t>
            </a:r>
            <a:r>
              <a:rPr lang="en-GB" sz="2000" dirty="0">
                <a:solidFill>
                  <a:srgbClr val="000000"/>
                </a:solidFill>
              </a:rPr>
              <a:t>3b)</a:t>
            </a:r>
            <a:endParaRPr lang="en-GB" sz="2000" b="0" i="0" u="none" strike="noStrike" dirty="0">
              <a:solidFill>
                <a:srgbClr val="000000"/>
              </a:solidFill>
              <a:effectLst/>
            </a:endParaRPr>
          </a:p>
          <a:p>
            <a:pPr marL="0" indent="0">
              <a:buNone/>
            </a:pPr>
            <a:r>
              <a:rPr lang="en-GB" sz="2000" b="0" i="0" u="none" strike="noStrike" dirty="0">
                <a:solidFill>
                  <a:srgbClr val="000000"/>
                </a:solidFill>
                <a:effectLst/>
              </a:rPr>
              <a:t>However, Winch, </a:t>
            </a:r>
            <a:r>
              <a:rPr lang="en-GB" sz="2000" b="0" i="0" u="none" strike="noStrike" dirty="0" err="1">
                <a:solidFill>
                  <a:srgbClr val="000000"/>
                </a:solidFill>
                <a:effectLst/>
              </a:rPr>
              <a:t>Oancea</a:t>
            </a:r>
            <a:r>
              <a:rPr lang="en-GB" sz="2000" b="0" i="0" u="none" strike="noStrike" dirty="0">
                <a:solidFill>
                  <a:srgbClr val="000000"/>
                </a:solidFill>
                <a:effectLst/>
              </a:rPr>
              <a:t>, and Orchard, (2015) argue that partnerships offer powerful protection against limiting visions of mentoring.</a:t>
            </a:r>
          </a:p>
          <a:p>
            <a:pPr marL="0" indent="0">
              <a:buNone/>
            </a:pPr>
            <a:endParaRPr lang="en-GB" sz="2000" b="0" i="0" u="none" strike="noStrike" dirty="0">
              <a:solidFill>
                <a:srgbClr val="000000"/>
              </a:solidFill>
              <a:effectLst/>
            </a:endParaRPr>
          </a:p>
          <a:p>
            <a:pPr marL="0" indent="0">
              <a:buNone/>
            </a:pPr>
            <a:r>
              <a:rPr lang="en-GB" sz="2000" b="1" dirty="0">
                <a:solidFill>
                  <a:srgbClr val="000000"/>
                </a:solidFill>
              </a:rPr>
              <a:t>Can partnership models ‘collaborative’ by nature?</a:t>
            </a:r>
          </a:p>
          <a:p>
            <a:pPr marL="0" indent="0">
              <a:buNone/>
            </a:pPr>
            <a:r>
              <a:rPr lang="en-GB" sz="2000" dirty="0">
                <a:solidFill>
                  <a:srgbClr val="000000"/>
                </a:solidFill>
              </a:rPr>
              <a:t>‘…d</a:t>
            </a:r>
            <a:r>
              <a:rPr lang="en-GB" sz="2000" b="0" i="0" u="none" strike="noStrike" dirty="0">
                <a:solidFill>
                  <a:srgbClr val="000000"/>
                </a:solidFill>
                <a:effectLst/>
              </a:rPr>
              <a:t>isconnect between the campus and school-based components of programs’</a:t>
            </a:r>
            <a:r>
              <a:rPr lang="en-GB" sz="2000" dirty="0"/>
              <a:t> (</a:t>
            </a:r>
            <a:r>
              <a:rPr lang="en-GB" sz="2000" b="0" i="0" u="none" strike="noStrike" dirty="0" err="1">
                <a:solidFill>
                  <a:srgbClr val="000000"/>
                </a:solidFill>
                <a:effectLst/>
              </a:rPr>
              <a:t>Zeichner</a:t>
            </a:r>
            <a:r>
              <a:rPr lang="en-GB" sz="2000" dirty="0">
                <a:solidFill>
                  <a:srgbClr val="000000"/>
                </a:solidFill>
              </a:rPr>
              <a:t>, </a:t>
            </a:r>
            <a:r>
              <a:rPr lang="en-GB" sz="2000" b="0" i="0" u="none" strike="noStrike" dirty="0">
                <a:solidFill>
                  <a:srgbClr val="000000"/>
                </a:solidFill>
                <a:effectLst/>
              </a:rPr>
              <a:t>2010, p.480)</a:t>
            </a:r>
            <a:r>
              <a:rPr lang="en-GB" sz="2000" dirty="0"/>
              <a:t> </a:t>
            </a:r>
          </a:p>
          <a:p>
            <a:pPr marL="0" indent="0">
              <a:buNone/>
            </a:pPr>
            <a:r>
              <a:rPr lang="en-GB" sz="2000" dirty="0">
                <a:solidFill>
                  <a:srgbClr val="000000"/>
                </a:solidFill>
              </a:rPr>
              <a:t>‘</a:t>
            </a:r>
            <a:r>
              <a:rPr lang="en-GB" sz="2000" b="0" i="0" u="none" strike="noStrike" dirty="0">
                <a:solidFill>
                  <a:srgbClr val="000000"/>
                </a:solidFill>
                <a:effectLst/>
              </a:rPr>
              <a:t>…where schools have far greater involvement and responsibility than in the past and where universities recognise and nurture their essentially distinctive contribution to professional learning’ (Furlon</a:t>
            </a:r>
            <a:r>
              <a:rPr lang="en-GB" sz="2000" dirty="0">
                <a:solidFill>
                  <a:srgbClr val="000000"/>
                </a:solidFill>
              </a:rPr>
              <a:t>g, 2020)</a:t>
            </a:r>
            <a:endParaRPr lang="en-GB" sz="2000" b="0" i="0" u="none" strike="noStrike" dirty="0">
              <a:solidFill>
                <a:srgbClr val="000000"/>
              </a:solidFill>
              <a:effectLst/>
            </a:endParaRPr>
          </a:p>
          <a:p>
            <a:pPr marL="0" indent="0">
              <a:buNone/>
            </a:pPr>
            <a:r>
              <a:rPr lang="en-GB" sz="2000" b="0" i="0" u="none" strike="noStrike" dirty="0">
                <a:solidFill>
                  <a:srgbClr val="000000"/>
                </a:solidFill>
                <a:effectLst/>
              </a:rPr>
              <a:t>‘school partners tended to play a supportive role, rather than a strategic one’ (Estyn, 2023c, p.143)</a:t>
            </a:r>
          </a:p>
          <a:p>
            <a:pPr marL="0" indent="0">
              <a:buNone/>
            </a:pPr>
            <a:endParaRPr lang="en-GB" sz="2000" dirty="0"/>
          </a:p>
        </p:txBody>
      </p:sp>
    </p:spTree>
    <p:extLst>
      <p:ext uri="{BB962C8B-B14F-4D97-AF65-F5344CB8AC3E}">
        <p14:creationId xmlns:p14="http://schemas.microsoft.com/office/powerpoint/2010/main" val="1369279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D28448-9828-8B3F-A17F-225AA261667A}"/>
              </a:ext>
            </a:extLst>
          </p:cNvPr>
          <p:cNvSpPr>
            <a:spLocks noGrp="1"/>
          </p:cNvSpPr>
          <p:nvPr>
            <p:ph type="title"/>
          </p:nvPr>
        </p:nvSpPr>
        <p:spPr>
          <a:xfrm>
            <a:off x="1371599" y="294538"/>
            <a:ext cx="9895951" cy="1033669"/>
          </a:xfrm>
        </p:spPr>
        <p:txBody>
          <a:bodyPr>
            <a:normAutofit fontScale="90000"/>
          </a:bodyPr>
          <a:lstStyle/>
          <a:p>
            <a:r>
              <a:rPr lang="en-GB" sz="4000" dirty="0">
                <a:solidFill>
                  <a:srgbClr val="FFFFFF"/>
                </a:solidFill>
              </a:rPr>
              <a:t>Partnership in ITE in Wales – critical engagement with literature</a:t>
            </a:r>
          </a:p>
        </p:txBody>
      </p:sp>
      <p:sp>
        <p:nvSpPr>
          <p:cNvPr id="3" name="Content Placeholder 2">
            <a:extLst>
              <a:ext uri="{FF2B5EF4-FFF2-40B4-BE49-F238E27FC236}">
                <a16:creationId xmlns:a16="http://schemas.microsoft.com/office/drawing/2014/main" id="{90B74010-2AB2-DAA3-2A70-EE21D75E332E}"/>
              </a:ext>
            </a:extLst>
          </p:cNvPr>
          <p:cNvSpPr>
            <a:spLocks noGrp="1"/>
          </p:cNvSpPr>
          <p:nvPr>
            <p:ph idx="1"/>
          </p:nvPr>
        </p:nvSpPr>
        <p:spPr>
          <a:xfrm>
            <a:off x="-3" y="1622744"/>
            <a:ext cx="12191999" cy="5235256"/>
          </a:xfrm>
        </p:spPr>
        <p:txBody>
          <a:bodyPr anchor="ctr">
            <a:noAutofit/>
          </a:bodyPr>
          <a:lstStyle/>
          <a:p>
            <a:pPr marL="0" indent="0">
              <a:buNone/>
            </a:pPr>
            <a:r>
              <a:rPr lang="en-GB" sz="2000" b="1" dirty="0"/>
              <a:t>A shared vision</a:t>
            </a:r>
          </a:p>
          <a:p>
            <a:pPr marL="0" indent="0">
              <a:buNone/>
            </a:pPr>
            <a:endParaRPr lang="en-GB" sz="2000" b="1" dirty="0"/>
          </a:p>
          <a:p>
            <a:pPr marL="0" indent="0">
              <a:buNone/>
            </a:pPr>
            <a:r>
              <a:rPr lang="en-GB" sz="2000" b="0" i="0" u="none" strike="noStrike" dirty="0">
                <a:solidFill>
                  <a:srgbClr val="000000"/>
                </a:solidFill>
                <a:effectLst/>
              </a:rPr>
              <a:t>‘…simplistic notions of what partnership entails …and result in an increased focus on procedural matters’</a:t>
            </a:r>
            <a:r>
              <a:rPr lang="en-GB" sz="2000" dirty="0"/>
              <a:t> (</a:t>
            </a:r>
            <a:r>
              <a:rPr lang="en-GB" sz="2000" b="0" i="0" u="none" strike="noStrike" dirty="0">
                <a:solidFill>
                  <a:srgbClr val="000000"/>
                </a:solidFill>
                <a:effectLst/>
              </a:rPr>
              <a:t>Mutton </a:t>
            </a:r>
            <a:r>
              <a:rPr lang="en-GB" sz="2000" b="0" i="1" u="none" strike="noStrike" dirty="0">
                <a:solidFill>
                  <a:srgbClr val="000000"/>
                </a:solidFill>
                <a:effectLst/>
              </a:rPr>
              <a:t>et al</a:t>
            </a:r>
            <a:r>
              <a:rPr lang="en-GB" sz="2000" b="0" u="none" strike="noStrike" dirty="0">
                <a:solidFill>
                  <a:srgbClr val="000000"/>
                </a:solidFill>
                <a:effectLst/>
              </a:rPr>
              <a:t>., </a:t>
            </a:r>
            <a:r>
              <a:rPr lang="en-GB" sz="2000" b="0" i="0" u="none" strike="noStrike" dirty="0">
                <a:solidFill>
                  <a:srgbClr val="000000"/>
                </a:solidFill>
                <a:effectLst/>
              </a:rPr>
              <a:t>2018, p.11)</a:t>
            </a:r>
          </a:p>
          <a:p>
            <a:pPr marL="0" indent="0">
              <a:buNone/>
            </a:pPr>
            <a:endParaRPr lang="en-GB" sz="2000" b="1" dirty="0"/>
          </a:p>
          <a:p>
            <a:pPr marL="0" indent="0">
              <a:buNone/>
            </a:pPr>
            <a:r>
              <a:rPr lang="en-GB" sz="2000" b="0" i="0" u="none" strike="noStrike" dirty="0">
                <a:solidFill>
                  <a:srgbClr val="000000"/>
                </a:solidFill>
                <a:effectLst/>
              </a:rPr>
              <a:t>‘…without paying attention to the epistemological and pedagogical issues underpinning any one particular teacher education programme…it flattens complexity and reduces teacher education to technical rationalist tasks’</a:t>
            </a:r>
            <a:r>
              <a:rPr lang="en-GB" sz="2000" dirty="0">
                <a:effectLst/>
              </a:rPr>
              <a:t> (Furlong </a:t>
            </a:r>
            <a:r>
              <a:rPr lang="en-GB" sz="2000" i="1" dirty="0">
                <a:effectLst/>
              </a:rPr>
              <a:t>et al., </a:t>
            </a:r>
            <a:r>
              <a:rPr lang="en-GB" sz="2000" dirty="0">
                <a:effectLst/>
              </a:rPr>
              <a:t>2006, p.43) </a:t>
            </a:r>
          </a:p>
          <a:p>
            <a:pPr marL="0" indent="0">
              <a:buNone/>
            </a:pPr>
            <a:endParaRPr lang="en-GB" sz="2000" dirty="0">
              <a:effectLst/>
            </a:endParaRPr>
          </a:p>
          <a:p>
            <a:pPr marL="0" indent="0">
              <a:buNone/>
            </a:pPr>
            <a:r>
              <a:rPr lang="en-GB" sz="2000" b="0" i="0" u="none" strike="noStrike" dirty="0">
                <a:solidFill>
                  <a:srgbClr val="000000"/>
                </a:solidFill>
                <a:effectLst/>
              </a:rPr>
              <a:t>‘Schools want to produce teachers who can 'deliver an established curriculum' whilst HEI prioritised 'teacher expertise and decision making’</a:t>
            </a:r>
            <a:r>
              <a:rPr lang="en-GB" sz="2000" dirty="0"/>
              <a:t> (</a:t>
            </a:r>
            <a:r>
              <a:rPr lang="en-GB" sz="2000" b="0" i="0" u="none" strike="noStrike" dirty="0">
                <a:solidFill>
                  <a:srgbClr val="000000"/>
                </a:solidFill>
                <a:effectLst/>
              </a:rPr>
              <a:t>Bartholomew and </a:t>
            </a:r>
            <a:r>
              <a:rPr lang="en-GB" sz="2000" b="0" i="0" u="none" strike="noStrike" dirty="0" err="1">
                <a:solidFill>
                  <a:srgbClr val="000000"/>
                </a:solidFill>
                <a:effectLst/>
              </a:rPr>
              <a:t>Sandholtz</a:t>
            </a:r>
            <a:r>
              <a:rPr lang="en-GB" sz="2000" dirty="0">
                <a:solidFill>
                  <a:srgbClr val="000000"/>
                </a:solidFill>
              </a:rPr>
              <a:t>, </a:t>
            </a:r>
            <a:r>
              <a:rPr lang="en-GB" sz="2000" b="0" i="0" u="none" strike="noStrike" dirty="0">
                <a:solidFill>
                  <a:srgbClr val="000000"/>
                </a:solidFill>
                <a:effectLst/>
              </a:rPr>
              <a:t>2009, p.164)</a:t>
            </a:r>
          </a:p>
          <a:p>
            <a:pPr marL="0" indent="0">
              <a:buNone/>
            </a:pPr>
            <a:endParaRPr lang="en-GB" sz="2000" b="0" i="0" u="none" strike="noStrike" dirty="0">
              <a:solidFill>
                <a:srgbClr val="000000"/>
              </a:solidFill>
              <a:effectLst/>
            </a:endParaRPr>
          </a:p>
          <a:p>
            <a:pPr marL="0" indent="0">
              <a:buNone/>
            </a:pPr>
            <a:r>
              <a:rPr lang="en-GB" sz="2000" dirty="0">
                <a:solidFill>
                  <a:srgbClr val="000000"/>
                </a:solidFill>
              </a:rPr>
              <a:t>‘Our hope is that the rhetoric of partnership will prove to be a reality and that it will encompass teacher education as a pedagogical practice rather than an institutional arrangement’. (Mutton, Burn, and </a:t>
            </a:r>
            <a:r>
              <a:rPr lang="en-GB" sz="2000" dirty="0" err="1">
                <a:solidFill>
                  <a:srgbClr val="000000"/>
                </a:solidFill>
              </a:rPr>
              <a:t>Molway</a:t>
            </a:r>
            <a:r>
              <a:rPr lang="en-GB" sz="2000" dirty="0">
                <a:solidFill>
                  <a:srgbClr val="000000"/>
                </a:solidFill>
              </a:rPr>
              <a:t>, 2024, p.942). </a:t>
            </a:r>
          </a:p>
        </p:txBody>
      </p:sp>
    </p:spTree>
    <p:extLst>
      <p:ext uri="{BB962C8B-B14F-4D97-AF65-F5344CB8AC3E}">
        <p14:creationId xmlns:p14="http://schemas.microsoft.com/office/powerpoint/2010/main" val="37162682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D28448-9828-8B3F-A17F-225AA261667A}"/>
              </a:ext>
            </a:extLst>
          </p:cNvPr>
          <p:cNvSpPr>
            <a:spLocks noGrp="1"/>
          </p:cNvSpPr>
          <p:nvPr>
            <p:ph type="title"/>
          </p:nvPr>
        </p:nvSpPr>
        <p:spPr>
          <a:xfrm>
            <a:off x="1371599" y="294538"/>
            <a:ext cx="9895951" cy="1033669"/>
          </a:xfrm>
        </p:spPr>
        <p:txBody>
          <a:bodyPr>
            <a:normAutofit fontScale="90000"/>
          </a:bodyPr>
          <a:lstStyle/>
          <a:p>
            <a:r>
              <a:rPr lang="en-GB" sz="4000" dirty="0">
                <a:solidFill>
                  <a:srgbClr val="FFFFFF"/>
                </a:solidFill>
              </a:rPr>
              <a:t>Partnership in ITE in Wales – critical engagement with literature</a:t>
            </a:r>
          </a:p>
        </p:txBody>
      </p:sp>
      <p:sp>
        <p:nvSpPr>
          <p:cNvPr id="3" name="Content Placeholder 2">
            <a:extLst>
              <a:ext uri="{FF2B5EF4-FFF2-40B4-BE49-F238E27FC236}">
                <a16:creationId xmlns:a16="http://schemas.microsoft.com/office/drawing/2014/main" id="{90B74010-2AB2-DAA3-2A70-EE21D75E332E}"/>
              </a:ext>
            </a:extLst>
          </p:cNvPr>
          <p:cNvSpPr>
            <a:spLocks noGrp="1"/>
          </p:cNvSpPr>
          <p:nvPr>
            <p:ph idx="1"/>
          </p:nvPr>
        </p:nvSpPr>
        <p:spPr>
          <a:xfrm>
            <a:off x="-3" y="1891970"/>
            <a:ext cx="12191999" cy="4671492"/>
          </a:xfrm>
        </p:spPr>
        <p:txBody>
          <a:bodyPr anchor="ctr">
            <a:noAutofit/>
          </a:bodyPr>
          <a:lstStyle/>
          <a:p>
            <a:pPr marL="0" indent="0">
              <a:buNone/>
            </a:pPr>
            <a:r>
              <a:rPr lang="en-GB" sz="2000" b="1" i="0" u="none" strike="noStrike" dirty="0">
                <a:solidFill>
                  <a:srgbClr val="000000"/>
                </a:solidFill>
                <a:effectLst/>
              </a:rPr>
              <a:t>Buy in</a:t>
            </a:r>
          </a:p>
          <a:p>
            <a:pPr marL="0" indent="0">
              <a:buNone/>
            </a:pPr>
            <a:endParaRPr lang="en-GB" sz="2000" b="1" i="0" u="none" strike="noStrike" dirty="0">
              <a:solidFill>
                <a:srgbClr val="000000"/>
              </a:solidFill>
              <a:effectLst/>
            </a:endParaRPr>
          </a:p>
          <a:p>
            <a:pPr marL="0" indent="0">
              <a:buNone/>
            </a:pPr>
            <a:r>
              <a:rPr lang="en-GB" sz="2000" b="0" i="0" u="none" strike="noStrike" dirty="0">
                <a:solidFill>
                  <a:srgbClr val="000000"/>
                </a:solidFill>
                <a:effectLst/>
              </a:rPr>
              <a:t>‘The ‘lead school’ partnership approach built in to the ITE criteria means that, by definition, there are also ‘non-lead’ schools which may be at risk of having a ‘peripheral’ status, taking longer to assimilate developments in teacher education pedagogy within programmes’ (Mutton and Breeze, 2024, pp.115 – 116)</a:t>
            </a:r>
          </a:p>
          <a:p>
            <a:pPr marL="0" indent="0">
              <a:buNone/>
            </a:pPr>
            <a:endParaRPr lang="en-GB" sz="2000" b="0" i="0" u="none" strike="noStrike" dirty="0">
              <a:solidFill>
                <a:srgbClr val="000000"/>
              </a:solidFill>
              <a:effectLst/>
            </a:endParaRPr>
          </a:p>
          <a:p>
            <a:pPr marL="0" indent="0">
              <a:buNone/>
            </a:pPr>
            <a:r>
              <a:rPr lang="en-GB" sz="2000" dirty="0"/>
              <a:t>‘In many cases this is a primary activity for one of the partners while for the other it is secondary, and perhaps even </a:t>
            </a:r>
            <a:r>
              <a:rPr lang="en-GB" sz="2000" i="1" dirty="0"/>
              <a:t>peripheral</a:t>
            </a:r>
            <a:r>
              <a:rPr lang="en-GB" sz="2000" dirty="0"/>
              <a:t>, activity’ (</a:t>
            </a:r>
            <a:r>
              <a:rPr lang="en-GB" sz="2000" b="0" i="0" u="none" strike="noStrike" dirty="0">
                <a:solidFill>
                  <a:srgbClr val="000000"/>
                </a:solidFill>
                <a:effectLst/>
              </a:rPr>
              <a:t>Mutton et al., 2018, p.20) </a:t>
            </a:r>
          </a:p>
          <a:p>
            <a:pPr marL="0" indent="0">
              <a:buNone/>
            </a:pPr>
            <a:endParaRPr lang="en-GB" sz="2000" b="0" i="0" u="none" strike="noStrike" dirty="0">
              <a:solidFill>
                <a:srgbClr val="000000"/>
              </a:solidFill>
              <a:effectLst/>
            </a:endParaRPr>
          </a:p>
          <a:p>
            <a:pPr marL="0" indent="0">
              <a:buNone/>
            </a:pPr>
            <a:r>
              <a:rPr lang="en-GB" sz="2000" dirty="0">
                <a:ea typeface="DengXian" panose="02010600030101010101" pitchFamily="2" charset="-122"/>
              </a:rPr>
              <a:t>‘S</a:t>
            </a:r>
            <a:r>
              <a:rPr lang="en-GB" sz="2000" dirty="0">
                <a:effectLst/>
                <a:ea typeface="DengXian" panose="02010600030101010101" pitchFamily="2" charset="-122"/>
              </a:rPr>
              <a:t>chools are able to function irrespective of their involvement in an ITE partnership’ (Waters-Davies and Livingston, 2023)</a:t>
            </a:r>
          </a:p>
          <a:p>
            <a:pPr marL="0" indent="0">
              <a:buNone/>
            </a:pPr>
            <a:endParaRPr lang="en-GB" sz="2000" dirty="0">
              <a:effectLst/>
              <a:ea typeface="DengXian" panose="02010600030101010101" pitchFamily="2" charset="-122"/>
            </a:endParaRPr>
          </a:p>
          <a:p>
            <a:pPr marL="0" indent="0">
              <a:buNone/>
            </a:pPr>
            <a:r>
              <a:rPr lang="en-GB" sz="2000" dirty="0">
                <a:effectLst/>
                <a:ea typeface="DengXian" panose="02010600030101010101" pitchFamily="2" charset="-122"/>
              </a:rPr>
              <a:t>Notable that Aberystwyth ITE Partnership in Wales has recently lost its accredited status (Welsh Government, 2024)</a:t>
            </a:r>
            <a:endParaRPr lang="en-GB" sz="2000" dirty="0"/>
          </a:p>
        </p:txBody>
      </p:sp>
    </p:spTree>
    <p:extLst>
      <p:ext uri="{BB962C8B-B14F-4D97-AF65-F5344CB8AC3E}">
        <p14:creationId xmlns:p14="http://schemas.microsoft.com/office/powerpoint/2010/main" val="4327812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CF3F23-D155-DEA9-610A-1C3FC75C41B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Research Questions</a:t>
            </a:r>
          </a:p>
        </p:txBody>
      </p:sp>
      <p:sp>
        <p:nvSpPr>
          <p:cNvPr id="3" name="Content Placeholder 2">
            <a:extLst>
              <a:ext uri="{FF2B5EF4-FFF2-40B4-BE49-F238E27FC236}">
                <a16:creationId xmlns:a16="http://schemas.microsoft.com/office/drawing/2014/main" id="{A482DFE3-6F5A-3A1D-F248-6E0DA9CDA5FD}"/>
              </a:ext>
            </a:extLst>
          </p:cNvPr>
          <p:cNvSpPr>
            <a:spLocks noGrp="1"/>
          </p:cNvSpPr>
          <p:nvPr>
            <p:ph idx="1"/>
          </p:nvPr>
        </p:nvSpPr>
        <p:spPr>
          <a:xfrm>
            <a:off x="361244" y="2318197"/>
            <a:ext cx="11627555" cy="3683358"/>
          </a:xfrm>
        </p:spPr>
        <p:txBody>
          <a:bodyPr anchor="ctr">
            <a:normAutofit/>
          </a:bodyPr>
          <a:lstStyle/>
          <a:p>
            <a:pPr marL="0" indent="0">
              <a:buNone/>
            </a:pPr>
            <a:r>
              <a:rPr lang="en-GB" sz="2000" dirty="0">
                <a:effectLst/>
                <a:ea typeface="Times New Roman" panose="02020603050405020304" pitchFamily="18" charset="0"/>
              </a:rPr>
              <a:t>1. To what extent do teacher educators in 'Lead Partner Schools' perceive themselves to be jointly accountable with a HEI for the 'quality of the programmes, student experience and outcomes', as stated in the ‘</a:t>
            </a:r>
            <a:r>
              <a:rPr lang="en-GB" sz="2000" i="1" dirty="0">
                <a:effectLst/>
                <a:ea typeface="Times New Roman" panose="02020603050405020304" pitchFamily="18" charset="0"/>
              </a:rPr>
              <a:t>accreditation criteria’ </a:t>
            </a:r>
            <a:r>
              <a:rPr lang="en-GB" sz="2000" dirty="0">
                <a:effectLst/>
                <a:ea typeface="Times New Roman" panose="02020603050405020304" pitchFamily="18" charset="0"/>
              </a:rPr>
              <a:t>for initial teacher education? </a:t>
            </a:r>
          </a:p>
          <a:p>
            <a:pPr marL="0" indent="0">
              <a:buNone/>
            </a:pPr>
            <a:endParaRPr lang="en-GB" sz="2000" dirty="0"/>
          </a:p>
          <a:p>
            <a:pPr marL="0" indent="0">
              <a:buNone/>
            </a:pPr>
            <a:r>
              <a:rPr lang="en-GB" sz="2000" dirty="0">
                <a:effectLst/>
                <a:ea typeface="Times New Roman" panose="02020603050405020304" pitchFamily="18" charset="0"/>
              </a:rPr>
              <a:t>2. What similarities and differences in opinion, if any, exist between senior leaders and mentors in ‘Lead Partner Schools’ regarding their perceptions of being jointly accountable for an ITE programme? </a:t>
            </a:r>
          </a:p>
          <a:p>
            <a:endParaRPr lang="en-GB" sz="2000" dirty="0"/>
          </a:p>
        </p:txBody>
      </p:sp>
    </p:spTree>
    <p:extLst>
      <p:ext uri="{BB962C8B-B14F-4D97-AF65-F5344CB8AC3E}">
        <p14:creationId xmlns:p14="http://schemas.microsoft.com/office/powerpoint/2010/main" val="26297656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5A9484-8FF7-FFF1-AF23-F872AAA477F8}"/>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Concluding remarks</a:t>
            </a:r>
          </a:p>
        </p:txBody>
      </p:sp>
      <p:sp>
        <p:nvSpPr>
          <p:cNvPr id="3" name="Content Placeholder 2">
            <a:extLst>
              <a:ext uri="{FF2B5EF4-FFF2-40B4-BE49-F238E27FC236}">
                <a16:creationId xmlns:a16="http://schemas.microsoft.com/office/drawing/2014/main" id="{496B19C2-0644-0012-55BD-BDD4919F52EF}"/>
              </a:ext>
            </a:extLst>
          </p:cNvPr>
          <p:cNvSpPr>
            <a:spLocks noGrp="1"/>
          </p:cNvSpPr>
          <p:nvPr>
            <p:ph idx="1"/>
          </p:nvPr>
        </p:nvSpPr>
        <p:spPr>
          <a:xfrm>
            <a:off x="171451" y="1957814"/>
            <a:ext cx="11247120" cy="4539803"/>
          </a:xfrm>
        </p:spPr>
        <p:txBody>
          <a:bodyPr anchor="ctr">
            <a:normAutofit/>
          </a:bodyPr>
          <a:lstStyle/>
          <a:p>
            <a:pPr marL="0" indent="0">
              <a:buNone/>
            </a:pPr>
            <a:r>
              <a:rPr lang="en-GB" sz="2000" dirty="0"/>
              <a:t>ITE of considerable importance for countries around the world – worthy of further exploration when such significance attached to it by policy-makers</a:t>
            </a:r>
          </a:p>
          <a:p>
            <a:pPr marL="0" indent="0">
              <a:buNone/>
            </a:pPr>
            <a:endParaRPr lang="en-GB" sz="2000" dirty="0"/>
          </a:p>
          <a:p>
            <a:pPr marL="0" indent="0">
              <a:buNone/>
            </a:pPr>
            <a:r>
              <a:rPr lang="en-GB" sz="2000" dirty="0"/>
              <a:t>The Welsh model of partnership within ITE is </a:t>
            </a:r>
            <a:r>
              <a:rPr lang="en-GB" sz="2000" dirty="0" err="1"/>
              <a:t>comparitively</a:t>
            </a:r>
            <a:r>
              <a:rPr lang="en-GB" sz="2000" dirty="0"/>
              <a:t> unique and relatively new</a:t>
            </a:r>
          </a:p>
          <a:p>
            <a:pPr marL="0" indent="0">
              <a:buNone/>
            </a:pPr>
            <a:endParaRPr lang="en-GB" sz="2000" dirty="0"/>
          </a:p>
          <a:p>
            <a:pPr marL="0" indent="0">
              <a:buNone/>
            </a:pPr>
            <a:r>
              <a:rPr lang="en-GB" sz="2000" dirty="0"/>
              <a:t>Lack of literature around accountability and the challenges that exist within the model, particularly from schools’ perspective.</a:t>
            </a:r>
          </a:p>
          <a:p>
            <a:pPr marL="0" indent="0">
              <a:buNone/>
            </a:pPr>
            <a:r>
              <a:rPr lang="en-GB" sz="2000" dirty="0"/>
              <a:t> </a:t>
            </a:r>
          </a:p>
          <a:p>
            <a:pPr marL="0" indent="0">
              <a:buNone/>
            </a:pPr>
            <a:r>
              <a:rPr lang="en-GB" sz="2000" dirty="0"/>
              <a:t>A partnership losing its accredited status changes the landscape and brings issue of accountability to fore (Welsh Government, 2024)</a:t>
            </a:r>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20726210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007E64-F8E8-9028-688A-11723EC3ABA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a:t>
            </a:r>
          </a:p>
        </p:txBody>
      </p:sp>
      <p:sp>
        <p:nvSpPr>
          <p:cNvPr id="3" name="Content Placeholder 2">
            <a:extLst>
              <a:ext uri="{FF2B5EF4-FFF2-40B4-BE49-F238E27FC236}">
                <a16:creationId xmlns:a16="http://schemas.microsoft.com/office/drawing/2014/main" id="{6A331B05-3547-DD7E-6023-698D78543434}"/>
              </a:ext>
            </a:extLst>
          </p:cNvPr>
          <p:cNvSpPr>
            <a:spLocks noGrp="1"/>
          </p:cNvSpPr>
          <p:nvPr>
            <p:ph idx="1"/>
          </p:nvPr>
        </p:nvSpPr>
        <p:spPr>
          <a:xfrm>
            <a:off x="91440" y="2318197"/>
            <a:ext cx="11978639" cy="3683358"/>
          </a:xfrm>
        </p:spPr>
        <p:txBody>
          <a:bodyPr anchor="ctr">
            <a:noAutofit/>
          </a:bodyPr>
          <a:lstStyle/>
          <a:p>
            <a:pPr marL="0" indent="0">
              <a:lnSpc>
                <a:spcPct val="100000"/>
              </a:lnSpc>
              <a:spcBef>
                <a:spcPts val="0"/>
              </a:spcBef>
              <a:buNone/>
            </a:pPr>
            <a:r>
              <a:rPr lang="en-GB" sz="1600" kern="0" dirty="0">
                <a:effectLst/>
                <a:ea typeface="Times New Roman" panose="02020603050405020304" pitchFamily="18" charset="0"/>
                <a:cs typeface="Arial" panose="020B0604020202020204" pitchFamily="34" charset="0"/>
              </a:rPr>
              <a:t>Allen, J. M., Butler-</a:t>
            </a:r>
            <a:r>
              <a:rPr lang="en-GB" sz="1600" kern="0" dirty="0" err="1">
                <a:effectLst/>
                <a:ea typeface="Times New Roman" panose="02020603050405020304" pitchFamily="18" charset="0"/>
                <a:cs typeface="Arial" panose="020B0604020202020204" pitchFamily="34" charset="0"/>
              </a:rPr>
              <a:t>Mader</a:t>
            </a:r>
            <a:r>
              <a:rPr lang="en-GB" sz="1600" kern="0" dirty="0">
                <a:effectLst/>
                <a:ea typeface="Times New Roman" panose="02020603050405020304" pitchFamily="18" charset="0"/>
                <a:cs typeface="Arial" panose="020B0604020202020204" pitchFamily="34" charset="0"/>
              </a:rPr>
              <a:t>, C., and Smith, R. A. (2010) A fundamental partnership: the experiences of practising teachers as lecturers in a pre-service teacher education programme. </a:t>
            </a:r>
            <a:r>
              <a:rPr lang="en-GB" sz="1600" i="1" kern="0" dirty="0">
                <a:effectLst/>
                <a:ea typeface="Times New Roman" panose="02020603050405020304" pitchFamily="18" charset="0"/>
                <a:cs typeface="Arial" panose="020B0604020202020204" pitchFamily="34" charset="0"/>
              </a:rPr>
              <a:t>Teachers and Teaching, Theory and Practice</a:t>
            </a:r>
            <a:r>
              <a:rPr lang="en-GB" sz="1600" kern="0" dirty="0">
                <a:effectLst/>
                <a:ea typeface="Times New Roman" panose="02020603050405020304" pitchFamily="18" charset="0"/>
                <a:cs typeface="Arial" panose="020B0604020202020204" pitchFamily="34" charset="0"/>
              </a:rPr>
              <a:t>, </a:t>
            </a:r>
            <a:r>
              <a:rPr lang="en-GB" sz="1600" i="1" kern="0" dirty="0">
                <a:effectLst/>
                <a:ea typeface="Times New Roman" panose="02020603050405020304" pitchFamily="18" charset="0"/>
                <a:cs typeface="Arial" panose="020B0604020202020204" pitchFamily="34" charset="0"/>
              </a:rPr>
              <a:t>16</a:t>
            </a:r>
            <a:r>
              <a:rPr lang="en-GB" sz="1600" kern="0" dirty="0">
                <a:effectLst/>
                <a:ea typeface="Times New Roman" panose="02020603050405020304" pitchFamily="18" charset="0"/>
                <a:cs typeface="Arial" panose="020B0604020202020204" pitchFamily="34" charset="0"/>
              </a:rPr>
              <a:t>(5), pp. 615–632. Available at: </a:t>
            </a:r>
            <a:r>
              <a:rPr lang="en-GB" sz="1600" kern="0" dirty="0">
                <a:effectLst/>
                <a:ea typeface="Times New Roman" panose="02020603050405020304" pitchFamily="18" charset="0"/>
                <a:cs typeface="Arial" panose="020B0604020202020204" pitchFamily="34" charset="0"/>
                <a:hlinkClick r:id="rId2"/>
              </a:rPr>
              <a:t>https://doi.org/10.1080/13540602.2010.507969</a:t>
            </a:r>
            <a:endParaRPr lang="en-GB" sz="1600" kern="0" dirty="0">
              <a:effectLst/>
              <a:ea typeface="Times New Roman" panose="02020603050405020304" pitchFamily="18" charset="0"/>
              <a:cs typeface="Arial" panose="020B0604020202020204" pitchFamily="34" charset="0"/>
            </a:endParaRPr>
          </a:p>
          <a:p>
            <a:pPr marL="0" indent="0">
              <a:lnSpc>
                <a:spcPct val="100000"/>
              </a:lnSpc>
              <a:spcBef>
                <a:spcPts val="0"/>
              </a:spcBef>
              <a:buNone/>
            </a:pPr>
            <a:endParaRPr lang="en-GB" sz="1600" kern="100" dirty="0">
              <a:effectLst/>
              <a:ea typeface="DengXian" panose="02010600030101010101" pitchFamily="2" charset="-122"/>
              <a:cs typeface="Arial" panose="020B0604020202020204" pitchFamily="34" charset="0"/>
            </a:endParaRPr>
          </a:p>
          <a:p>
            <a:pPr marL="0" indent="0">
              <a:lnSpc>
                <a:spcPct val="100000"/>
              </a:lnSpc>
              <a:spcBef>
                <a:spcPts val="0"/>
              </a:spcBef>
              <a:buNone/>
            </a:pPr>
            <a:r>
              <a:rPr lang="en-GB" sz="1600" dirty="0"/>
              <a:t>Barber, M., </a:t>
            </a:r>
            <a:r>
              <a:rPr lang="en-GB" sz="1600" dirty="0" err="1"/>
              <a:t>Mourshed</a:t>
            </a:r>
            <a:r>
              <a:rPr lang="en-GB" sz="1600" dirty="0"/>
              <a:t>, M. (2007). The McKinsey Report: How the world’s best performing school systems come out on top. London: McKinsey and Company. </a:t>
            </a:r>
          </a:p>
          <a:p>
            <a:pPr marL="0" indent="0">
              <a:lnSpc>
                <a:spcPct val="100000"/>
              </a:lnSpc>
              <a:spcBef>
                <a:spcPts val="0"/>
              </a:spcBef>
              <a:buNone/>
            </a:pPr>
            <a:endParaRPr lang="en-GB" sz="1600" dirty="0"/>
          </a:p>
          <a:p>
            <a:pPr marL="0" indent="0">
              <a:lnSpc>
                <a:spcPct val="100000"/>
              </a:lnSpc>
              <a:spcBef>
                <a:spcPts val="0"/>
              </a:spcBef>
              <a:buNone/>
            </a:pPr>
            <a:r>
              <a:rPr lang="en-GB" sz="1600" b="0" i="0" u="none" strike="noStrike" dirty="0">
                <a:solidFill>
                  <a:srgbClr val="000000"/>
                </a:solidFill>
                <a:effectLst/>
              </a:rPr>
              <a:t>Bartholomew, S </a:t>
            </a:r>
            <a:r>
              <a:rPr lang="en-GB" sz="1600" b="0" i="0" u="none" strike="noStrike" dirty="0" err="1">
                <a:solidFill>
                  <a:srgbClr val="000000"/>
                </a:solidFill>
                <a:effectLst/>
              </a:rPr>
              <a:t>S</a:t>
            </a:r>
            <a:r>
              <a:rPr lang="en-GB" sz="1600" b="0" i="0" u="none" strike="noStrike" dirty="0">
                <a:solidFill>
                  <a:srgbClr val="000000"/>
                </a:solidFill>
                <a:effectLst/>
              </a:rPr>
              <a:t> and </a:t>
            </a:r>
            <a:r>
              <a:rPr lang="en-GB" sz="1600" b="0" i="0" u="none" strike="noStrike" dirty="0" err="1">
                <a:solidFill>
                  <a:srgbClr val="000000"/>
                </a:solidFill>
                <a:effectLst/>
              </a:rPr>
              <a:t>Sandholtz</a:t>
            </a:r>
            <a:r>
              <a:rPr lang="en-GB" sz="1600" b="0" i="0" u="none" strike="noStrike" dirty="0">
                <a:solidFill>
                  <a:srgbClr val="000000"/>
                </a:solidFill>
                <a:effectLst/>
              </a:rPr>
              <a:t> J H. (2009) Competing views of teaching in a school-university </a:t>
            </a:r>
            <a:r>
              <a:rPr lang="en-GB" sz="1600" dirty="0">
                <a:solidFill>
                  <a:srgbClr val="000000"/>
                </a:solidFill>
              </a:rPr>
              <a:t>p</a:t>
            </a:r>
            <a:r>
              <a:rPr lang="en-GB" sz="1600" b="0" i="0" u="none" strike="noStrike" dirty="0">
                <a:solidFill>
                  <a:srgbClr val="000000"/>
                </a:solidFill>
                <a:effectLst/>
              </a:rPr>
              <a:t>artnership. </a:t>
            </a:r>
            <a:r>
              <a:rPr lang="en-GB" sz="1600" b="0" i="1" u="none" strike="noStrike" dirty="0">
                <a:solidFill>
                  <a:srgbClr val="000000"/>
                </a:solidFill>
                <a:effectLst/>
              </a:rPr>
              <a:t>Teaching and Teacher Education, </a:t>
            </a:r>
            <a:r>
              <a:rPr lang="en-GB" sz="1600" b="0" i="0" u="none" strike="noStrike" dirty="0">
                <a:solidFill>
                  <a:srgbClr val="000000"/>
                </a:solidFill>
                <a:effectLst/>
              </a:rPr>
              <a:t>25(1): pp.155-165 </a:t>
            </a:r>
            <a:r>
              <a:rPr lang="en-GB" sz="1600" b="0" i="0" u="none" strike="noStrike" dirty="0">
                <a:solidFill>
                  <a:srgbClr val="000000"/>
                </a:solidFill>
                <a:effectLst/>
                <a:hlinkClick r:id="rId3"/>
              </a:rPr>
              <a:t>https://doi.org/10.1016/j.tate.2008.07.001</a:t>
            </a:r>
            <a:endParaRPr lang="en-GB" sz="1600" b="0" i="0" u="none" strike="noStrike" dirty="0">
              <a:solidFill>
                <a:srgbClr val="000000"/>
              </a:solidFill>
              <a:effectLst/>
            </a:endParaRPr>
          </a:p>
          <a:p>
            <a:pPr marL="0" indent="0">
              <a:lnSpc>
                <a:spcPct val="100000"/>
              </a:lnSpc>
              <a:spcBef>
                <a:spcPts val="0"/>
              </a:spcBef>
              <a:buNone/>
            </a:pPr>
            <a:endParaRPr lang="en-GB" sz="1600" dirty="0"/>
          </a:p>
          <a:p>
            <a:pPr marL="0" indent="0">
              <a:lnSpc>
                <a:spcPct val="100000"/>
              </a:lnSpc>
              <a:spcBef>
                <a:spcPts val="0"/>
              </a:spcBef>
              <a:spcAft>
                <a:spcPts val="800"/>
              </a:spcAft>
              <a:buNone/>
            </a:pPr>
            <a:r>
              <a:rPr lang="en-GB" sz="1600" kern="0" dirty="0">
                <a:effectLst/>
                <a:ea typeface="Times New Roman" panose="02020603050405020304" pitchFamily="18" charset="0"/>
                <a:cs typeface="Arial" panose="020B0604020202020204" pitchFamily="34" charset="0"/>
              </a:rPr>
              <a:t>Bickman, L., and Rog, D. J. (2009). </a:t>
            </a:r>
            <a:r>
              <a:rPr lang="en-GB" sz="1600" i="1" kern="0" dirty="0">
                <a:effectLst/>
                <a:ea typeface="Times New Roman" panose="02020603050405020304" pitchFamily="18" charset="0"/>
                <a:cs typeface="Arial" panose="020B0604020202020204" pitchFamily="34" charset="0"/>
              </a:rPr>
              <a:t>The SAGE Handbook of applied </a:t>
            </a:r>
            <a:r>
              <a:rPr lang="en-GB" sz="1600" i="1" kern="0" dirty="0">
                <a:ea typeface="Times New Roman" panose="02020603050405020304" pitchFamily="18" charset="0"/>
                <a:cs typeface="Arial" panose="020B0604020202020204" pitchFamily="34" charset="0"/>
              </a:rPr>
              <a:t>s</a:t>
            </a:r>
            <a:r>
              <a:rPr lang="en-GB" sz="1600" i="1" kern="0" dirty="0">
                <a:effectLst/>
                <a:ea typeface="Times New Roman" panose="02020603050405020304" pitchFamily="18" charset="0"/>
                <a:cs typeface="Arial" panose="020B0604020202020204" pitchFamily="34" charset="0"/>
              </a:rPr>
              <a:t>ocial </a:t>
            </a:r>
            <a:r>
              <a:rPr lang="en-GB" sz="1600" i="1" kern="0" dirty="0">
                <a:ea typeface="Times New Roman" panose="02020603050405020304" pitchFamily="18" charset="0"/>
                <a:cs typeface="Arial" panose="020B0604020202020204" pitchFamily="34" charset="0"/>
              </a:rPr>
              <a:t>r</a:t>
            </a:r>
            <a:r>
              <a:rPr lang="en-GB" sz="1600" i="1" kern="0" dirty="0">
                <a:effectLst/>
                <a:ea typeface="Times New Roman" panose="02020603050405020304" pitchFamily="18" charset="0"/>
                <a:cs typeface="Arial" panose="020B0604020202020204" pitchFamily="34" charset="0"/>
              </a:rPr>
              <a:t>esearch </a:t>
            </a:r>
            <a:r>
              <a:rPr lang="en-GB" sz="1600" i="1" kern="0" dirty="0">
                <a:ea typeface="Times New Roman" panose="02020603050405020304" pitchFamily="18" charset="0"/>
                <a:cs typeface="Arial" panose="020B0604020202020204" pitchFamily="34" charset="0"/>
              </a:rPr>
              <a:t>m</a:t>
            </a:r>
            <a:r>
              <a:rPr lang="en-GB" sz="1600" i="1" kern="0" dirty="0">
                <a:effectLst/>
                <a:ea typeface="Times New Roman" panose="02020603050405020304" pitchFamily="18" charset="0"/>
                <a:cs typeface="Arial" panose="020B0604020202020204" pitchFamily="34" charset="0"/>
              </a:rPr>
              <a:t>ethods</a:t>
            </a:r>
            <a:r>
              <a:rPr lang="en-GB" sz="1600" kern="0" dirty="0">
                <a:effectLst/>
                <a:ea typeface="Times New Roman" panose="02020603050405020304" pitchFamily="18" charset="0"/>
                <a:cs typeface="Arial" panose="020B0604020202020204" pitchFamily="34" charset="0"/>
              </a:rPr>
              <a:t> (2nd ed.). SAGE Publications, Incorporated. Available at: </a:t>
            </a:r>
            <a:r>
              <a:rPr lang="en-GB" sz="1600" u="sng" kern="0" dirty="0">
                <a:solidFill>
                  <a:srgbClr val="0000FF"/>
                </a:solidFill>
                <a:effectLst/>
                <a:ea typeface="Times New Roman" panose="02020603050405020304" pitchFamily="18" charset="0"/>
                <a:cs typeface="Arial" panose="020B0604020202020204" pitchFamily="34" charset="0"/>
                <a:hlinkClick r:id="rId4"/>
              </a:rPr>
              <a:t>https://doi.org/10.4135/9781483348858</a:t>
            </a:r>
            <a:endParaRPr lang="en-GB" sz="1600" u="sng" kern="0" dirty="0">
              <a:solidFill>
                <a:srgbClr val="0000FF"/>
              </a:solidFill>
              <a:effectLst/>
              <a:ea typeface="Times New Roman" panose="02020603050405020304" pitchFamily="18" charset="0"/>
              <a:cs typeface="Arial" panose="020B0604020202020204" pitchFamily="34" charset="0"/>
            </a:endParaRPr>
          </a:p>
          <a:p>
            <a:pPr marL="0" indent="0">
              <a:lnSpc>
                <a:spcPct val="100000"/>
              </a:lnSpc>
              <a:spcBef>
                <a:spcPts val="0"/>
              </a:spcBef>
              <a:spcAft>
                <a:spcPts val="800"/>
              </a:spcAft>
              <a:buNone/>
            </a:pPr>
            <a:r>
              <a:rPr lang="en-GB" sz="1600" dirty="0" err="1"/>
              <a:t>Biggam</a:t>
            </a:r>
            <a:r>
              <a:rPr lang="en-GB" sz="1600" dirty="0"/>
              <a:t>, J. (2021). </a:t>
            </a:r>
            <a:r>
              <a:rPr lang="en-GB" sz="1600" i="1" dirty="0"/>
              <a:t>Succeeding with your master’s dissertation : a step-by-step handbook</a:t>
            </a:r>
            <a:r>
              <a:rPr lang="en-GB" sz="1600" dirty="0"/>
              <a:t> (Fifth edition.). Open University Press, McGraw Hill.</a:t>
            </a:r>
          </a:p>
          <a:p>
            <a:pPr marL="0" indent="0">
              <a:lnSpc>
                <a:spcPct val="100000"/>
              </a:lnSpc>
              <a:spcBef>
                <a:spcPts val="0"/>
              </a:spcBef>
              <a:spcAft>
                <a:spcPts val="800"/>
              </a:spcAft>
              <a:buNone/>
            </a:pPr>
            <a:r>
              <a:rPr lang="en-GB" sz="1600" kern="0" dirty="0">
                <a:effectLst/>
                <a:ea typeface="Times New Roman" panose="02020603050405020304" pitchFamily="18" charset="0"/>
                <a:cs typeface="Arial" panose="020B0604020202020204" pitchFamily="34" charset="0"/>
              </a:rPr>
              <a:t>Denscombe, M. (2010). </a:t>
            </a:r>
            <a:r>
              <a:rPr lang="en-GB" sz="1600" i="1" kern="0" dirty="0">
                <a:effectLst/>
                <a:ea typeface="Times New Roman" panose="02020603050405020304" pitchFamily="18" charset="0"/>
                <a:cs typeface="Arial" panose="020B0604020202020204" pitchFamily="34" charset="0"/>
              </a:rPr>
              <a:t>Ground rules for social research : guidelines for good practice</a:t>
            </a:r>
            <a:r>
              <a:rPr lang="en-GB" sz="1600" kern="0" dirty="0">
                <a:effectLst/>
                <a:ea typeface="Times New Roman" panose="02020603050405020304" pitchFamily="18" charset="0"/>
                <a:cs typeface="Arial" panose="020B0604020202020204" pitchFamily="34" charset="0"/>
              </a:rPr>
              <a:t> (2nd ed.). Open University Press.</a:t>
            </a:r>
            <a:endParaRPr lang="en-GB" sz="1600" dirty="0"/>
          </a:p>
          <a:p>
            <a:pPr marL="0" indent="0">
              <a:lnSpc>
                <a:spcPct val="100000"/>
              </a:lnSpc>
              <a:spcBef>
                <a:spcPts val="0"/>
              </a:spcBef>
              <a:buNone/>
            </a:pPr>
            <a:r>
              <a:rPr lang="en-GB" sz="1600" dirty="0"/>
              <a:t>Donaldson, G. (2015) </a:t>
            </a:r>
            <a:r>
              <a:rPr lang="en-GB" sz="1600" i="1" dirty="0"/>
              <a:t>Successful Futures: looking at the curriculum and assessment arrangements in Wales</a:t>
            </a:r>
            <a:r>
              <a:rPr lang="en-GB" sz="1600" dirty="0"/>
              <a:t>. Available at: </a:t>
            </a:r>
            <a:r>
              <a:rPr lang="en-GB" sz="1600" dirty="0">
                <a:hlinkClick r:id="rId5"/>
              </a:rPr>
              <a:t>succesful-futures-a-summary-of-professor-graham-donaldsons-report.pdf</a:t>
            </a:r>
            <a:r>
              <a:rPr lang="en-GB" sz="1600" dirty="0"/>
              <a:t> (Accessed: 29 November 2024)</a:t>
            </a:r>
          </a:p>
          <a:p>
            <a:pPr marL="0" indent="0">
              <a:lnSpc>
                <a:spcPct val="100000"/>
              </a:lnSpc>
              <a:spcBef>
                <a:spcPts val="0"/>
              </a:spcBef>
              <a:buNone/>
            </a:pPr>
            <a:endParaRPr lang="en-GB" sz="1600" kern="100" dirty="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8514858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007E64-F8E8-9028-688A-11723EC3ABA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a:t>
            </a:r>
          </a:p>
        </p:txBody>
      </p:sp>
      <p:sp>
        <p:nvSpPr>
          <p:cNvPr id="3" name="Content Placeholder 2">
            <a:extLst>
              <a:ext uri="{FF2B5EF4-FFF2-40B4-BE49-F238E27FC236}">
                <a16:creationId xmlns:a16="http://schemas.microsoft.com/office/drawing/2014/main" id="{6A331B05-3547-DD7E-6023-698D78543434}"/>
              </a:ext>
            </a:extLst>
          </p:cNvPr>
          <p:cNvSpPr>
            <a:spLocks noGrp="1"/>
          </p:cNvSpPr>
          <p:nvPr>
            <p:ph idx="1"/>
          </p:nvPr>
        </p:nvSpPr>
        <p:spPr>
          <a:xfrm>
            <a:off x="-3" y="1622744"/>
            <a:ext cx="12191999" cy="5235255"/>
          </a:xfrm>
        </p:spPr>
        <p:txBody>
          <a:bodyPr anchor="ctr">
            <a:noAutofit/>
          </a:bodyPr>
          <a:lstStyle/>
          <a:p>
            <a:pPr marL="0" indent="0">
              <a:lnSpc>
                <a:spcPct val="100000"/>
              </a:lnSpc>
              <a:spcBef>
                <a:spcPts val="0"/>
              </a:spcBef>
              <a:buNone/>
            </a:pPr>
            <a:endParaRPr lang="en-GB" sz="1600" dirty="0"/>
          </a:p>
          <a:p>
            <a:pPr marL="0" indent="0">
              <a:lnSpc>
                <a:spcPct val="100000"/>
              </a:lnSpc>
              <a:spcBef>
                <a:spcPts val="0"/>
              </a:spcBef>
              <a:buNone/>
            </a:pPr>
            <a:r>
              <a:rPr lang="en-GB" sz="1600" kern="100" dirty="0">
                <a:effectLst/>
                <a:ea typeface="DengXian" panose="02010600030101010101" pitchFamily="2" charset="-122"/>
                <a:cs typeface="Arial" panose="020B0604020202020204" pitchFamily="34" charset="0"/>
              </a:rPr>
              <a:t>Department for Education, (2024) </a:t>
            </a:r>
            <a:r>
              <a:rPr lang="en-GB" sz="1600" i="1" kern="100" dirty="0">
                <a:effectLst/>
                <a:ea typeface="DengXian" panose="02010600030101010101" pitchFamily="2" charset="-122"/>
                <a:cs typeface="Arial" panose="020B0604020202020204" pitchFamily="34" charset="0"/>
              </a:rPr>
              <a:t>Initial Teacher Training Criteria and Supporting Evidence.</a:t>
            </a:r>
            <a:r>
              <a:rPr lang="en-GB" sz="1600" kern="100" dirty="0">
                <a:effectLst/>
                <a:ea typeface="DengXian" panose="02010600030101010101" pitchFamily="2" charset="-122"/>
                <a:cs typeface="Arial" panose="020B0604020202020204" pitchFamily="34" charset="0"/>
              </a:rPr>
              <a:t> Available at:  </a:t>
            </a:r>
            <a:r>
              <a:rPr lang="en-GB" sz="1600" dirty="0">
                <a:hlinkClick r:id="rId2"/>
              </a:rPr>
              <a:t>https://assets.publishing.service.gov.uk/media/673f55f54ebce30ac7baf091/Initial_teacher_training__ITT__criteria_and_supporting_advice_-_November_2024.pdf</a:t>
            </a:r>
            <a:r>
              <a:rPr lang="en-GB" sz="1600" kern="100" dirty="0">
                <a:effectLst/>
                <a:ea typeface="DengXian" panose="02010600030101010101" pitchFamily="2" charset="-122"/>
                <a:cs typeface="Arial" panose="020B0604020202020204" pitchFamily="34" charset="0"/>
              </a:rPr>
              <a:t> </a:t>
            </a:r>
            <a:r>
              <a:rPr lang="en-GB" sz="1600" kern="100" dirty="0">
                <a:ea typeface="DengXian" panose="02010600030101010101" pitchFamily="2" charset="-122"/>
                <a:cs typeface="Arial" panose="020B0604020202020204" pitchFamily="34" charset="0"/>
              </a:rPr>
              <a:t>(Accessed: 1</a:t>
            </a:r>
            <a:r>
              <a:rPr lang="en-GB" sz="1600" kern="100" baseline="30000" dirty="0">
                <a:ea typeface="DengXian" panose="02010600030101010101" pitchFamily="2" charset="-122"/>
                <a:cs typeface="Arial" panose="020B0604020202020204" pitchFamily="34" charset="0"/>
              </a:rPr>
              <a:t>st</a:t>
            </a:r>
            <a:r>
              <a:rPr lang="en-GB" sz="1600" kern="100" dirty="0">
                <a:ea typeface="DengXian" panose="02010600030101010101" pitchFamily="2" charset="-122"/>
                <a:cs typeface="Arial" panose="020B0604020202020204" pitchFamily="34" charset="0"/>
              </a:rPr>
              <a:t> December 2024)</a:t>
            </a:r>
          </a:p>
          <a:p>
            <a:pPr marL="0" indent="0">
              <a:lnSpc>
                <a:spcPct val="100000"/>
              </a:lnSpc>
              <a:spcBef>
                <a:spcPts val="0"/>
              </a:spcBef>
              <a:buNone/>
            </a:pPr>
            <a:endParaRPr lang="en-GB" sz="1600" kern="100" dirty="0">
              <a:effectLst/>
              <a:ea typeface="DengXian" panose="02010600030101010101" pitchFamily="2" charset="-122"/>
              <a:cs typeface="Arial" panose="020B0604020202020204" pitchFamily="34" charset="0"/>
            </a:endParaRPr>
          </a:p>
          <a:p>
            <a:pPr marL="0" indent="0">
              <a:lnSpc>
                <a:spcPct val="100000"/>
              </a:lnSpc>
              <a:spcBef>
                <a:spcPts val="0"/>
              </a:spcBef>
              <a:buNone/>
            </a:pPr>
            <a:r>
              <a:rPr lang="en-GB" sz="1600" kern="100" dirty="0">
                <a:effectLst/>
                <a:ea typeface="DengXian" panose="02010600030101010101" pitchFamily="2" charset="-122"/>
                <a:cs typeface="Arial" panose="020B0604020202020204" pitchFamily="34" charset="0"/>
              </a:rPr>
              <a:t>Estyn, (2013) </a:t>
            </a:r>
            <a:r>
              <a:rPr lang="en-GB" sz="1600" i="1" kern="100" dirty="0">
                <a:effectLst/>
                <a:ea typeface="DengXian" panose="02010600030101010101" pitchFamily="2" charset="-122"/>
                <a:cs typeface="Arial" panose="020B0604020202020204" pitchFamily="34" charset="0"/>
              </a:rPr>
              <a:t>Annual Report of HM Chief Inspector of Education and Training in Wales 2013–14</a:t>
            </a:r>
            <a:r>
              <a:rPr lang="en-GB" sz="1600" kern="100" dirty="0">
                <a:effectLst/>
                <a:ea typeface="DengXian" panose="02010600030101010101" pitchFamily="2" charset="-122"/>
                <a:cs typeface="Arial" panose="020B0604020202020204" pitchFamily="34" charset="0"/>
              </a:rPr>
              <a:t>. Available at: </a:t>
            </a:r>
            <a:r>
              <a:rPr lang="en-GB" sz="1600" dirty="0">
                <a:hlinkClick r:id="rId3"/>
              </a:rPr>
              <a:t>The_Annual_Report_of_Her_Majestys_Chief_Inspector_of_Education_and_Training_in_Wales_2013-2014_Redacted.pdf</a:t>
            </a:r>
            <a:r>
              <a:rPr lang="en-GB" sz="1600" dirty="0"/>
              <a:t> </a:t>
            </a:r>
            <a:r>
              <a:rPr lang="en-GB" sz="1600" kern="100" dirty="0">
                <a:effectLst/>
                <a:ea typeface="DengXian" panose="02010600030101010101" pitchFamily="2" charset="-122"/>
                <a:cs typeface="Arial" panose="020B0604020202020204" pitchFamily="34" charset="0"/>
              </a:rPr>
              <a:t>(Accessed: 1 December 2024)</a:t>
            </a:r>
          </a:p>
          <a:p>
            <a:pPr marL="0" indent="0">
              <a:lnSpc>
                <a:spcPct val="100000"/>
              </a:lnSpc>
              <a:spcBef>
                <a:spcPts val="0"/>
              </a:spcBef>
              <a:buNone/>
            </a:pPr>
            <a:endParaRPr lang="en-GB" sz="1600" kern="100" dirty="0">
              <a:effectLst/>
              <a:ea typeface="DengXian" panose="02010600030101010101" pitchFamily="2" charset="-122"/>
              <a:cs typeface="Arial" panose="020B0604020202020204" pitchFamily="34" charset="0"/>
            </a:endParaRPr>
          </a:p>
          <a:p>
            <a:pPr marL="0" indent="0">
              <a:lnSpc>
                <a:spcPct val="100000"/>
              </a:lnSpc>
              <a:spcBef>
                <a:spcPts val="0"/>
              </a:spcBef>
              <a:buNone/>
            </a:pPr>
            <a:r>
              <a:rPr lang="en-GB" sz="1600" kern="100" dirty="0">
                <a:effectLst/>
                <a:ea typeface="DengXian" panose="02010600030101010101" pitchFamily="2" charset="-122"/>
                <a:cs typeface="Arial" panose="020B0604020202020204" pitchFamily="34" charset="0"/>
              </a:rPr>
              <a:t>Estyn (2022) </a:t>
            </a:r>
            <a:r>
              <a:rPr lang="en-GB" sz="1600" i="1" kern="100" dirty="0">
                <a:effectLst/>
                <a:ea typeface="DengXian" panose="02010600030101010101" pitchFamily="2" charset="-122"/>
                <a:cs typeface="Arial" panose="020B0604020202020204" pitchFamily="34" charset="0"/>
              </a:rPr>
              <a:t>Inspection report - Cardiff Partnership for Initial Teacher Education 2022</a:t>
            </a:r>
            <a:r>
              <a:rPr lang="en-GB" sz="1600" kern="100" dirty="0">
                <a:effectLst/>
                <a:ea typeface="DengXian" panose="02010600030101010101" pitchFamily="2" charset="-122"/>
                <a:cs typeface="Arial" panose="020B0604020202020204" pitchFamily="34" charset="0"/>
              </a:rPr>
              <a:t>. Available at: </a:t>
            </a:r>
            <a:r>
              <a:rPr lang="en-GB" sz="1600" u="sng" kern="100" dirty="0">
                <a:solidFill>
                  <a:srgbClr val="0000FF"/>
                </a:solidFill>
                <a:effectLst/>
                <a:ea typeface="DengXian" panose="02010600030101010101" pitchFamily="2" charset="-122"/>
                <a:cs typeface="Arial" panose="020B0604020202020204" pitchFamily="34" charset="0"/>
                <a:hlinkClick r:id="rId4"/>
              </a:rPr>
              <a:t>https://www.estyn.gov.wales/system/files/2022-09/Inspection%20report%20-%20Cardiff%20Partnership%20for%20Initial%20Teacher%20Education%202022_3.pdf</a:t>
            </a:r>
            <a:r>
              <a:rPr lang="en-GB" sz="1600" kern="100" dirty="0">
                <a:effectLst/>
                <a:ea typeface="DengXian" panose="02010600030101010101" pitchFamily="2" charset="-122"/>
                <a:cs typeface="Arial" panose="020B0604020202020204" pitchFamily="34" charset="0"/>
              </a:rPr>
              <a:t> (Accessed: 26 November 2024). </a:t>
            </a:r>
          </a:p>
          <a:p>
            <a:pPr marL="0" indent="0">
              <a:lnSpc>
                <a:spcPct val="115000"/>
              </a:lnSpc>
              <a:buNone/>
            </a:pPr>
            <a:r>
              <a:rPr lang="en-GB" sz="1600" kern="100" dirty="0">
                <a:effectLst/>
                <a:ea typeface="DengXian" panose="02010600030101010101" pitchFamily="2" charset="-122"/>
                <a:cs typeface="Arial" panose="020B0604020202020204" pitchFamily="34" charset="0"/>
              </a:rPr>
              <a:t>Estyn, (2023a) </a:t>
            </a:r>
            <a:r>
              <a:rPr lang="en-GB" sz="1600" i="1" kern="100" dirty="0">
                <a:effectLst/>
                <a:ea typeface="DengXian" panose="02010600030101010101" pitchFamily="2" charset="-122"/>
                <a:cs typeface="Arial" panose="020B0604020202020204" pitchFamily="34" charset="0"/>
              </a:rPr>
              <a:t>Inspection report Aberystwyth Partnership of Initial Teacher Education 2023</a:t>
            </a:r>
            <a:r>
              <a:rPr lang="en-GB" sz="1600" kern="100" dirty="0">
                <a:effectLst/>
                <a:ea typeface="DengXian" panose="02010600030101010101" pitchFamily="2" charset="-122"/>
                <a:cs typeface="Arial" panose="020B0604020202020204" pitchFamily="34" charset="0"/>
              </a:rPr>
              <a:t>. Available at: </a:t>
            </a:r>
            <a:r>
              <a:rPr lang="en-GB" sz="1600" u="sng" kern="100" dirty="0">
                <a:solidFill>
                  <a:srgbClr val="0000FF"/>
                </a:solidFill>
                <a:effectLst/>
                <a:ea typeface="DengXian" panose="02010600030101010101" pitchFamily="2" charset="-122"/>
                <a:cs typeface="Arial" panose="020B0604020202020204" pitchFamily="34" charset="0"/>
                <a:hlinkClick r:id="rId5"/>
              </a:rPr>
              <a:t>https://www.estyn.gov.wales/system/files/2023-09/Inspection%20report%20Aberystwyth%20Partnership%20of%20Initial%20Teacher%20Education%202023_0.pdf</a:t>
            </a:r>
            <a:r>
              <a:rPr lang="en-GB" sz="1600" kern="100" dirty="0">
                <a:effectLst/>
                <a:ea typeface="DengXian" panose="02010600030101010101" pitchFamily="2" charset="-122"/>
                <a:cs typeface="Arial" panose="020B0604020202020204" pitchFamily="34" charset="0"/>
              </a:rPr>
              <a:t> (Accessed: 20 November 2024).  </a:t>
            </a:r>
          </a:p>
          <a:p>
            <a:pPr marL="0" indent="0">
              <a:lnSpc>
                <a:spcPct val="115000"/>
              </a:lnSpc>
              <a:buNone/>
            </a:pPr>
            <a:r>
              <a:rPr lang="en-GB" sz="1600" kern="100" dirty="0">
                <a:effectLst/>
                <a:ea typeface="DengXian" panose="02010600030101010101" pitchFamily="2" charset="-122"/>
                <a:cs typeface="Arial" panose="020B0604020202020204" pitchFamily="34" charset="0"/>
              </a:rPr>
              <a:t>Estyn (2023b) Inspection r</a:t>
            </a:r>
            <a:r>
              <a:rPr lang="en-GB" sz="1600" i="1" kern="100" dirty="0">
                <a:effectLst/>
                <a:ea typeface="DengXian" panose="02010600030101010101" pitchFamily="2" charset="-122"/>
                <a:cs typeface="Arial" panose="020B0604020202020204" pitchFamily="34" charset="0"/>
              </a:rPr>
              <a:t>eport - Yr Athrofa Professional Learning Partnership University of Wales Trinity Saint David.</a:t>
            </a:r>
            <a:r>
              <a:rPr lang="en-GB" sz="1600" kern="100" dirty="0">
                <a:effectLst/>
                <a:ea typeface="DengXian" panose="02010600030101010101" pitchFamily="2" charset="-122"/>
                <a:cs typeface="Arial" panose="020B0604020202020204" pitchFamily="34" charset="0"/>
              </a:rPr>
              <a:t> Available at: </a:t>
            </a:r>
            <a:r>
              <a:rPr lang="en-GB" sz="1600" u="sng" kern="100" dirty="0">
                <a:solidFill>
                  <a:srgbClr val="0000FF"/>
                </a:solidFill>
                <a:effectLst/>
                <a:ea typeface="DengXian" panose="02010600030101010101" pitchFamily="2" charset="-122"/>
                <a:cs typeface="Arial" panose="020B0604020202020204" pitchFamily="34" charset="0"/>
                <a:hlinkClick r:id="rId6"/>
              </a:rPr>
              <a:t>https://www.estyn.gov.wales/system/files/2023-09/Inspection%20report%20Yr%20Athrofa%20Professional%20Learning%20Partnership%202023_0.pdf</a:t>
            </a:r>
            <a:r>
              <a:rPr lang="en-GB" sz="1600" kern="100" dirty="0">
                <a:effectLst/>
                <a:ea typeface="DengXian" panose="02010600030101010101" pitchFamily="2" charset="-122"/>
                <a:cs typeface="Arial" panose="020B0604020202020204" pitchFamily="34" charset="0"/>
              </a:rPr>
              <a:t> (Accessed: 26 November 2024).</a:t>
            </a:r>
          </a:p>
          <a:p>
            <a:pPr marL="0" indent="0">
              <a:lnSpc>
                <a:spcPct val="115000"/>
              </a:lnSpc>
              <a:buNone/>
            </a:pPr>
            <a:endParaRPr lang="en-GB" sz="1600" dirty="0"/>
          </a:p>
        </p:txBody>
      </p:sp>
    </p:spTree>
    <p:extLst>
      <p:ext uri="{BB962C8B-B14F-4D97-AF65-F5344CB8AC3E}">
        <p14:creationId xmlns:p14="http://schemas.microsoft.com/office/powerpoint/2010/main" val="38802784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007E64-F8E8-9028-688A-11723EC3ABA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a:t>
            </a:r>
          </a:p>
        </p:txBody>
      </p:sp>
      <p:sp>
        <p:nvSpPr>
          <p:cNvPr id="3" name="Content Placeholder 2">
            <a:extLst>
              <a:ext uri="{FF2B5EF4-FFF2-40B4-BE49-F238E27FC236}">
                <a16:creationId xmlns:a16="http://schemas.microsoft.com/office/drawing/2014/main" id="{6A331B05-3547-DD7E-6023-698D78543434}"/>
              </a:ext>
            </a:extLst>
          </p:cNvPr>
          <p:cNvSpPr>
            <a:spLocks noGrp="1"/>
          </p:cNvSpPr>
          <p:nvPr>
            <p:ph idx="1"/>
          </p:nvPr>
        </p:nvSpPr>
        <p:spPr>
          <a:xfrm>
            <a:off x="0" y="1590742"/>
            <a:ext cx="12191995" cy="5267258"/>
          </a:xfrm>
        </p:spPr>
        <p:txBody>
          <a:bodyPr anchor="ctr">
            <a:noAutofit/>
          </a:bodyPr>
          <a:lstStyle/>
          <a:p>
            <a:pPr marL="0" indent="0">
              <a:lnSpc>
                <a:spcPct val="115000"/>
              </a:lnSpc>
              <a:buNone/>
            </a:pPr>
            <a:r>
              <a:rPr lang="fi-FI" sz="1600" dirty="0">
                <a:solidFill>
                  <a:srgbClr val="000000"/>
                </a:solidFill>
              </a:rPr>
              <a:t>Estyn, (2023c), </a:t>
            </a:r>
            <a:r>
              <a:rPr lang="fi-FI" sz="1600" dirty="0">
                <a:solidFill>
                  <a:srgbClr val="000000"/>
                </a:solidFill>
                <a:hlinkClick r:id="rId2"/>
              </a:rPr>
              <a:t>https://annual-report.estyn.gov.wales/app/uploads/2024/01/Estyn-Annual-Report-2022.23.pdf</a:t>
            </a:r>
            <a:r>
              <a:rPr lang="fi-FI" sz="1600" dirty="0">
                <a:solidFill>
                  <a:srgbClr val="000000"/>
                </a:solidFill>
              </a:rPr>
              <a:t> </a:t>
            </a:r>
            <a:r>
              <a:rPr lang="en-GB" sz="1600" dirty="0"/>
              <a:t> </a:t>
            </a:r>
          </a:p>
          <a:p>
            <a:pPr marL="0" indent="0">
              <a:buNone/>
            </a:pPr>
            <a:r>
              <a:rPr lang="en-GB" sz="1600" kern="100" dirty="0">
                <a:effectLst/>
                <a:ea typeface="DengXian" panose="02010600030101010101" pitchFamily="2" charset="-122"/>
                <a:cs typeface="Arial" panose="020B0604020202020204" pitchFamily="34" charset="0"/>
              </a:rPr>
              <a:t>Furlong, J. (2015) </a:t>
            </a:r>
            <a:r>
              <a:rPr lang="en-GB" sz="1600" i="1" kern="100" dirty="0">
                <a:effectLst/>
                <a:ea typeface="DengXian" panose="02010600030101010101" pitchFamily="2" charset="-122"/>
                <a:cs typeface="Arial" panose="020B0604020202020204" pitchFamily="34" charset="0"/>
              </a:rPr>
              <a:t>Teaching Tomorrow’s Teachers. Options for the future of initial teacher education in Wales </a:t>
            </a:r>
            <a:r>
              <a:rPr lang="en-GB" sz="1600" kern="100" dirty="0">
                <a:effectLst/>
                <a:ea typeface="DengXian" panose="02010600030101010101" pitchFamily="2" charset="-122"/>
                <a:cs typeface="Arial" panose="020B0604020202020204" pitchFamily="34" charset="0"/>
              </a:rPr>
              <a:t>[online] Available at</a:t>
            </a:r>
            <a:r>
              <a:rPr lang="en-GB" sz="1600" kern="100" dirty="0">
                <a:solidFill>
                  <a:srgbClr val="FF0000"/>
                </a:solidFill>
                <a:effectLst/>
                <a:ea typeface="DengXian" panose="02010600030101010101" pitchFamily="2" charset="-122"/>
                <a:cs typeface="Arial" panose="020B0604020202020204" pitchFamily="34" charset="0"/>
              </a:rPr>
              <a:t>: </a:t>
            </a:r>
            <a:r>
              <a:rPr lang="en-GB" sz="1600" dirty="0">
                <a:hlinkClick r:id="rId3"/>
              </a:rPr>
              <a:t>teaching-tomorrow’s-teachers.pdf</a:t>
            </a:r>
            <a:r>
              <a:rPr lang="en-GB" sz="1600" dirty="0"/>
              <a:t> </a:t>
            </a:r>
          </a:p>
          <a:p>
            <a:pPr marL="0" indent="0">
              <a:buNone/>
            </a:pPr>
            <a:r>
              <a:rPr lang="en-GB" sz="1600" kern="0" dirty="0">
                <a:effectLst/>
                <a:ea typeface="Times New Roman" panose="02020603050405020304" pitchFamily="18" charset="0"/>
                <a:cs typeface="Arial" panose="020B0604020202020204" pitchFamily="34" charset="0"/>
              </a:rPr>
              <a:t>Kumar, R. (2019). </a:t>
            </a:r>
            <a:r>
              <a:rPr lang="en-GB" sz="1600" i="1" kern="0" dirty="0">
                <a:effectLst/>
                <a:ea typeface="Times New Roman" panose="02020603050405020304" pitchFamily="18" charset="0"/>
                <a:cs typeface="Arial" panose="020B0604020202020204" pitchFamily="34" charset="0"/>
              </a:rPr>
              <a:t>Research methodology : a step-by-step guide for beginners</a:t>
            </a:r>
            <a:r>
              <a:rPr lang="en-GB" sz="1600" kern="0" dirty="0">
                <a:effectLst/>
                <a:ea typeface="Times New Roman" panose="02020603050405020304" pitchFamily="18" charset="0"/>
                <a:cs typeface="Arial" panose="020B0604020202020204" pitchFamily="34" charset="0"/>
              </a:rPr>
              <a:t> (Fifth edition.). California: Sage.</a:t>
            </a:r>
            <a:endParaRPr lang="en-GB" sz="1600" dirty="0"/>
          </a:p>
          <a:p>
            <a:pPr marL="0" indent="0">
              <a:buNone/>
            </a:pPr>
            <a:r>
              <a:rPr lang="en-GB" sz="1600" kern="100" dirty="0" err="1">
                <a:effectLst/>
                <a:ea typeface="DengXian" panose="02010600030101010101" pitchFamily="2" charset="-122"/>
                <a:cs typeface="Arial" panose="020B0604020202020204" pitchFamily="34" charset="0"/>
              </a:rPr>
              <a:t>Menter</a:t>
            </a:r>
            <a:r>
              <a:rPr lang="en-GB" sz="1600" kern="100" dirty="0">
                <a:effectLst/>
                <a:ea typeface="DengXian" panose="02010600030101010101" pitchFamily="2" charset="-122"/>
                <a:cs typeface="Arial" panose="020B0604020202020204" pitchFamily="34" charset="0"/>
              </a:rPr>
              <a:t>, I. (2023) </a:t>
            </a:r>
            <a:r>
              <a:rPr lang="en-GB" sz="1600" i="1" kern="100" dirty="0">
                <a:effectLst/>
                <a:ea typeface="DengXian" panose="02010600030101010101" pitchFamily="2" charset="-122"/>
                <a:cs typeface="Arial" panose="020B0604020202020204" pitchFamily="34" charset="0"/>
              </a:rPr>
              <a:t>The Palgrave Handbook of Teacher Education Research</a:t>
            </a:r>
            <a:r>
              <a:rPr lang="en-GB" sz="1600" kern="100" dirty="0">
                <a:effectLst/>
                <a:ea typeface="DengXian" panose="02010600030101010101" pitchFamily="2" charset="-122"/>
                <a:cs typeface="Arial" panose="020B0604020202020204" pitchFamily="34" charset="0"/>
              </a:rPr>
              <a:t>. Cham, Switzerland: Palgrave Macmillan. </a:t>
            </a:r>
          </a:p>
          <a:p>
            <a:pPr marL="0" indent="0">
              <a:buNone/>
            </a:pPr>
            <a:r>
              <a:rPr lang="en-GB" sz="1600" b="0" i="0" u="none" strike="noStrike" dirty="0">
                <a:effectLst/>
              </a:rPr>
              <a:t>Mutton, T., Burn, K., Hagger, H., Thirlwall, K, (2018) </a:t>
            </a:r>
            <a:r>
              <a:rPr lang="en-GB" sz="1600" b="0" i="1" u="none" strike="noStrike" dirty="0">
                <a:effectLst/>
              </a:rPr>
              <a:t>Teacher education partnerships: policy and practice</a:t>
            </a:r>
            <a:r>
              <a:rPr lang="en-GB" sz="1600" b="0" i="0" u="none" strike="noStrike" dirty="0">
                <a:effectLst/>
              </a:rPr>
              <a:t>. St Albans, UK: Critical Publishing.  </a:t>
            </a:r>
          </a:p>
          <a:p>
            <a:pPr marL="0" indent="0">
              <a:buNone/>
            </a:pPr>
            <a:r>
              <a:rPr lang="en-GB" sz="1600" b="0" i="0" dirty="0">
                <a:solidFill>
                  <a:srgbClr val="0A0A0A"/>
                </a:solidFill>
                <a:effectLst/>
              </a:rPr>
              <a:t>Mutton, T. and Breeze, T., (2024) “Are we nearly there yet? 25 years of initial teacher education policy in Wales”, </a:t>
            </a:r>
            <a:r>
              <a:rPr lang="en-GB" sz="1600" b="0" i="1" dirty="0">
                <a:solidFill>
                  <a:srgbClr val="0A0A0A"/>
                </a:solidFill>
                <a:effectLst/>
              </a:rPr>
              <a:t>Wales Journal of Education</a:t>
            </a:r>
            <a:r>
              <a:rPr lang="en-GB" sz="1600" b="0" i="0" dirty="0">
                <a:solidFill>
                  <a:srgbClr val="0A0A0A"/>
                </a:solidFill>
                <a:effectLst/>
              </a:rPr>
              <a:t> 26(2). </a:t>
            </a:r>
            <a:r>
              <a:rPr lang="en-GB" sz="1600" b="0" i="0" dirty="0" err="1">
                <a:solidFill>
                  <a:srgbClr val="0A0A0A"/>
                </a:solidFill>
                <a:effectLst/>
              </a:rPr>
              <a:t>doi</a:t>
            </a:r>
            <a:r>
              <a:rPr lang="en-GB" sz="1600" b="0" i="0" dirty="0">
                <a:solidFill>
                  <a:srgbClr val="0A0A0A"/>
                </a:solidFill>
                <a:effectLst/>
              </a:rPr>
              <a:t>: </a:t>
            </a:r>
            <a:r>
              <a:rPr lang="en-GB" sz="1600" b="0" i="0" u="none" strike="noStrike" dirty="0">
                <a:effectLst/>
                <a:hlinkClick r:id="rId4"/>
              </a:rPr>
              <a:t>https://doi.org/10.16922/wje.26.2.8</a:t>
            </a:r>
            <a:endParaRPr lang="en-GB" sz="1600" b="0" i="0" u="none" strike="noStrike" dirty="0">
              <a:effectLst/>
            </a:endParaRPr>
          </a:p>
          <a:p>
            <a:pPr marL="0" indent="0">
              <a:buNone/>
            </a:pPr>
            <a:r>
              <a:rPr lang="en-GB" sz="1600" b="0" i="0" u="none" strike="noStrike" dirty="0">
                <a:solidFill>
                  <a:srgbClr val="000000"/>
                </a:solidFill>
                <a:effectLst/>
              </a:rPr>
              <a:t>Mutton, T., Burn, K., and </a:t>
            </a:r>
            <a:r>
              <a:rPr lang="en-GB" sz="1600" b="0" i="0" u="none" strike="noStrike" dirty="0" err="1">
                <a:solidFill>
                  <a:srgbClr val="000000"/>
                </a:solidFill>
                <a:effectLst/>
              </a:rPr>
              <a:t>Molway</a:t>
            </a:r>
            <a:r>
              <a:rPr lang="en-GB" sz="1600" b="0" i="0" u="none" strike="noStrike" dirty="0">
                <a:solidFill>
                  <a:srgbClr val="000000"/>
                </a:solidFill>
                <a:effectLst/>
              </a:rPr>
              <a:t>, L. (2024). The role of schools within initial teacher education in England: an exploration of the shifting policy focus over the past 50 years. </a:t>
            </a:r>
            <a:r>
              <a:rPr lang="en-GB" sz="1600" b="0" i="1" u="none" strike="noStrike" dirty="0">
                <a:solidFill>
                  <a:srgbClr val="000000"/>
                </a:solidFill>
                <a:effectLst/>
              </a:rPr>
              <a:t>Journal of Education for Teaching : JET</a:t>
            </a:r>
            <a:r>
              <a:rPr lang="en-GB" sz="1600" b="0" i="0" u="none" strike="noStrike" dirty="0">
                <a:solidFill>
                  <a:srgbClr val="000000"/>
                </a:solidFill>
                <a:effectLst/>
              </a:rPr>
              <a:t>, </a:t>
            </a:r>
            <a:r>
              <a:rPr lang="en-GB" sz="1600" b="0" i="1" u="none" strike="noStrike" dirty="0">
                <a:solidFill>
                  <a:srgbClr val="000000"/>
                </a:solidFill>
                <a:effectLst/>
              </a:rPr>
              <a:t>50</a:t>
            </a:r>
            <a:r>
              <a:rPr lang="en-GB" sz="1600" b="0" i="0" u="none" strike="noStrike" dirty="0">
                <a:solidFill>
                  <a:srgbClr val="000000"/>
                </a:solidFill>
                <a:effectLst/>
              </a:rPr>
              <a:t>(5), 924–945. https://doi.org/10.1080/02607476.2024.2413167</a:t>
            </a:r>
            <a:endParaRPr lang="en-GB" sz="1600" b="0" i="0" u="none" strike="noStrike" dirty="0">
              <a:effectLst/>
            </a:endParaRPr>
          </a:p>
          <a:p>
            <a:pPr marL="0" indent="0">
              <a:buNone/>
            </a:pPr>
            <a:r>
              <a:rPr lang="en-GB" sz="1600" kern="100" dirty="0">
                <a:effectLst/>
                <a:ea typeface="DengXian" panose="02010600030101010101" pitchFamily="2" charset="-122"/>
                <a:cs typeface="Arial" panose="020B0604020202020204" pitchFamily="34" charset="0"/>
              </a:rPr>
              <a:t>National Education Union (no date) </a:t>
            </a:r>
            <a:r>
              <a:rPr lang="en-GB" sz="1600" i="1" kern="100" dirty="0">
                <a:effectLst/>
                <a:ea typeface="DengXian" panose="02010600030101010101" pitchFamily="2" charset="-122"/>
                <a:cs typeface="Arial" panose="020B0604020202020204" pitchFamily="34" charset="0"/>
              </a:rPr>
              <a:t>Workload and working hours</a:t>
            </a:r>
            <a:r>
              <a:rPr lang="en-GB" sz="1600" kern="100" dirty="0">
                <a:effectLst/>
                <a:ea typeface="DengXian" panose="02010600030101010101" pitchFamily="2" charset="-122"/>
                <a:cs typeface="Arial" panose="020B0604020202020204" pitchFamily="34" charset="0"/>
              </a:rPr>
              <a:t>. Available at: </a:t>
            </a:r>
            <a:r>
              <a:rPr lang="en-GB" sz="1600" u="sng" kern="100" dirty="0">
                <a:solidFill>
                  <a:srgbClr val="0000FF"/>
                </a:solidFill>
                <a:effectLst/>
                <a:ea typeface="DengXian" panose="02010600030101010101" pitchFamily="2" charset="-122"/>
                <a:cs typeface="Arial" panose="020B0604020202020204" pitchFamily="34" charset="0"/>
                <a:hlinkClick r:id="rId5"/>
              </a:rPr>
              <a:t>https://neu.org.uk/advice/your-rights-work/workload-and-working-hours</a:t>
            </a:r>
            <a:r>
              <a:rPr lang="en-GB" sz="1600" kern="100" dirty="0">
                <a:effectLst/>
                <a:ea typeface="DengXian" panose="02010600030101010101" pitchFamily="2" charset="-122"/>
                <a:cs typeface="Arial" panose="020B0604020202020204" pitchFamily="34" charset="0"/>
              </a:rPr>
              <a:t> [Accessed 10 January 2024]. </a:t>
            </a:r>
            <a:endParaRPr lang="en-GB" sz="1600" dirty="0"/>
          </a:p>
          <a:p>
            <a:pPr marL="0" indent="0">
              <a:buNone/>
            </a:pPr>
            <a:r>
              <a:rPr lang="en-GB" sz="1600" kern="100" dirty="0" err="1">
                <a:effectLst/>
                <a:ea typeface="DengXian" panose="02010600030101010101" pitchFamily="2" charset="-122"/>
                <a:cs typeface="Arial" panose="020B0604020202020204" pitchFamily="34" charset="0"/>
              </a:rPr>
              <a:t>Tabberer</a:t>
            </a:r>
            <a:r>
              <a:rPr lang="en-GB" sz="1600" kern="100" dirty="0">
                <a:effectLst/>
                <a:ea typeface="DengXian" panose="02010600030101010101" pitchFamily="2" charset="-122"/>
                <a:cs typeface="Arial" panose="020B0604020202020204" pitchFamily="34" charset="0"/>
              </a:rPr>
              <a:t> R. (2013) </a:t>
            </a:r>
            <a:r>
              <a:rPr lang="en-GB" sz="1600" i="1" kern="100" dirty="0">
                <a:effectLst/>
                <a:ea typeface="DengXian" panose="02010600030101010101" pitchFamily="2" charset="-122"/>
                <a:cs typeface="Arial" panose="020B0604020202020204" pitchFamily="34" charset="0"/>
              </a:rPr>
              <a:t>A review of initial teacher training in Wales.</a:t>
            </a:r>
            <a:r>
              <a:rPr lang="en-GB" sz="1600" kern="100" dirty="0">
                <a:effectLst/>
                <a:ea typeface="DengXian" panose="02010600030101010101" pitchFamily="2" charset="-122"/>
                <a:cs typeface="Arial" panose="020B0604020202020204" pitchFamily="34" charset="0"/>
              </a:rPr>
              <a:t> Cardiff: Welsh Government. Available at: </a:t>
            </a:r>
            <a:r>
              <a:rPr lang="en-GB" sz="1600" u="sng" kern="100" dirty="0">
                <a:solidFill>
                  <a:srgbClr val="0000FF"/>
                </a:solidFill>
                <a:effectLst/>
                <a:ea typeface="DengXian" panose="02010600030101010101" pitchFamily="2" charset="-122"/>
                <a:cs typeface="Arial" panose="020B0604020202020204" pitchFamily="34" charset="0"/>
                <a:hlinkClick r:id="rId6"/>
              </a:rPr>
              <a:t>https://www.gov.wales/sites/default/files/publications/2018-09/review-of-initial-teacher-training-2013.pdf</a:t>
            </a:r>
            <a:endParaRPr lang="en-GB" sz="1600" dirty="0"/>
          </a:p>
        </p:txBody>
      </p:sp>
    </p:spTree>
    <p:extLst>
      <p:ext uri="{BB962C8B-B14F-4D97-AF65-F5344CB8AC3E}">
        <p14:creationId xmlns:p14="http://schemas.microsoft.com/office/powerpoint/2010/main" val="42564698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007E64-F8E8-9028-688A-11723EC3ABA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a:t>
            </a:r>
          </a:p>
        </p:txBody>
      </p:sp>
      <p:sp>
        <p:nvSpPr>
          <p:cNvPr id="3" name="Content Placeholder 2">
            <a:extLst>
              <a:ext uri="{FF2B5EF4-FFF2-40B4-BE49-F238E27FC236}">
                <a16:creationId xmlns:a16="http://schemas.microsoft.com/office/drawing/2014/main" id="{6A331B05-3547-DD7E-6023-698D78543434}"/>
              </a:ext>
            </a:extLst>
          </p:cNvPr>
          <p:cNvSpPr>
            <a:spLocks noGrp="1"/>
          </p:cNvSpPr>
          <p:nvPr>
            <p:ph idx="1"/>
          </p:nvPr>
        </p:nvSpPr>
        <p:spPr>
          <a:xfrm>
            <a:off x="0" y="1590742"/>
            <a:ext cx="12191995" cy="5267258"/>
          </a:xfrm>
        </p:spPr>
        <p:txBody>
          <a:bodyPr anchor="ctr">
            <a:noAutofit/>
          </a:bodyPr>
          <a:lstStyle/>
          <a:p>
            <a:pPr marL="0" indent="0">
              <a:buNone/>
            </a:pPr>
            <a:endParaRPr lang="en-GB" sz="1600" b="0" i="0" u="none" strike="noStrike" dirty="0">
              <a:effectLst/>
            </a:endParaRPr>
          </a:p>
          <a:p>
            <a:pPr marL="0" indent="0">
              <a:buNone/>
            </a:pPr>
            <a:r>
              <a:rPr lang="en-GB" sz="1600" b="0" i="0" u="none" strike="noStrike" dirty="0" err="1">
                <a:solidFill>
                  <a:srgbClr val="000000"/>
                </a:solidFill>
                <a:effectLst/>
              </a:rPr>
              <a:t>Wiliam</a:t>
            </a:r>
            <a:r>
              <a:rPr lang="en-GB" sz="1600" b="0" i="0" u="none" strike="noStrike" dirty="0">
                <a:solidFill>
                  <a:srgbClr val="000000"/>
                </a:solidFill>
                <a:effectLst/>
              </a:rPr>
              <a:t>, D.,(2011) </a:t>
            </a:r>
            <a:r>
              <a:rPr lang="en-GB" sz="1600" b="0" i="1" u="none" strike="noStrike" dirty="0">
                <a:solidFill>
                  <a:srgbClr val="000000"/>
                </a:solidFill>
                <a:effectLst/>
              </a:rPr>
              <a:t>Teacher quality: why it matters, and how to get more of i</a:t>
            </a:r>
            <a:r>
              <a:rPr lang="en-GB" sz="1600" i="1" dirty="0">
                <a:solidFill>
                  <a:srgbClr val="000000"/>
                </a:solidFill>
              </a:rPr>
              <a:t>t. </a:t>
            </a:r>
            <a:r>
              <a:rPr lang="en-GB" sz="1600" dirty="0">
                <a:solidFill>
                  <a:srgbClr val="000000"/>
                </a:solidFill>
              </a:rPr>
              <a:t>Available at: </a:t>
            </a:r>
            <a:r>
              <a:rPr lang="en-GB" sz="1600" b="0" i="1" u="none" strike="noStrike" dirty="0">
                <a:solidFill>
                  <a:srgbClr val="000000"/>
                </a:solidFill>
                <a:effectLst/>
              </a:rPr>
              <a:t> </a:t>
            </a:r>
            <a:r>
              <a:rPr lang="en-GB" sz="1600" b="0" i="0" u="none" strike="noStrike" dirty="0">
                <a:solidFill>
                  <a:srgbClr val="000000"/>
                </a:solidFill>
                <a:effectLst/>
                <a:hlinkClick r:id="rId2"/>
              </a:rPr>
              <a:t>https://view.officeapps.live.com/op/view.aspx?src=https%3A%2F%2Fwww.dylanwiliam.org%2FDylan_Wiliams_website%2FPapers_files%2FSpectator%2520talk.doc&amp;wdOrigin=BROWSELINK</a:t>
            </a:r>
            <a:r>
              <a:rPr lang="en-GB" sz="1600" b="0" i="0" u="none" strike="noStrike" dirty="0">
                <a:solidFill>
                  <a:srgbClr val="000000"/>
                </a:solidFill>
                <a:effectLst/>
              </a:rPr>
              <a:t>. (Accessed: 2</a:t>
            </a:r>
            <a:r>
              <a:rPr lang="en-GB" sz="1600" b="0" i="0" u="none" strike="noStrike" baseline="30000" dirty="0">
                <a:solidFill>
                  <a:srgbClr val="000000"/>
                </a:solidFill>
                <a:effectLst/>
              </a:rPr>
              <a:t>nd</a:t>
            </a:r>
            <a:r>
              <a:rPr lang="en-GB" sz="1600" b="0" i="0" u="none" strike="noStrike" dirty="0">
                <a:solidFill>
                  <a:srgbClr val="000000"/>
                </a:solidFill>
                <a:effectLst/>
              </a:rPr>
              <a:t> December 2024)</a:t>
            </a:r>
            <a:r>
              <a:rPr lang="en-GB" sz="1600" dirty="0"/>
              <a:t> </a:t>
            </a:r>
          </a:p>
          <a:p>
            <a:pPr marL="0" indent="0">
              <a:buNone/>
            </a:pPr>
            <a:endParaRPr lang="en-GB" sz="1600" dirty="0"/>
          </a:p>
          <a:p>
            <a:pPr marL="0" indent="0">
              <a:spcBef>
                <a:spcPts val="0"/>
              </a:spcBef>
              <a:buNone/>
            </a:pPr>
            <a:r>
              <a:rPr lang="en-GB" sz="1600" dirty="0">
                <a:effectLst/>
                <a:ea typeface="DengXian" panose="02010600030101010101" pitchFamily="2" charset="-122"/>
              </a:rPr>
              <a:t>Welsh Government, (2023)</a:t>
            </a:r>
            <a:r>
              <a:rPr lang="en-GB" sz="1600" dirty="0">
                <a:solidFill>
                  <a:srgbClr val="FF0000"/>
                </a:solidFill>
                <a:effectLst/>
                <a:ea typeface="DengXian" panose="02010600030101010101" pitchFamily="2" charset="-122"/>
              </a:rPr>
              <a:t> </a:t>
            </a:r>
            <a:r>
              <a:rPr lang="en-GB" sz="1600" i="1" dirty="0">
                <a:effectLst/>
                <a:ea typeface="DengXian" panose="02010600030101010101" pitchFamily="2" charset="-122"/>
              </a:rPr>
              <a:t>Criteria for the accreditation of initial teacher education programmes in Wales: Teaching tomorrow’s teachers. </a:t>
            </a:r>
            <a:r>
              <a:rPr lang="en-GB" sz="1600" dirty="0">
                <a:effectLst/>
                <a:ea typeface="DengXian" panose="02010600030101010101" pitchFamily="2" charset="-122"/>
              </a:rPr>
              <a:t>Available at</a:t>
            </a:r>
            <a:r>
              <a:rPr lang="en-GB" sz="1600" i="1" dirty="0">
                <a:effectLst/>
                <a:ea typeface="DengXian" panose="02010600030101010101" pitchFamily="2" charset="-122"/>
              </a:rPr>
              <a:t>: </a:t>
            </a:r>
            <a:r>
              <a:rPr lang="en-GB" sz="1600" dirty="0">
                <a:hlinkClick r:id="rId3"/>
              </a:rPr>
              <a:t>for-ite-programmes-accredited-to-commence-from-1st-september-2024.pdf</a:t>
            </a:r>
            <a:r>
              <a:rPr lang="en-GB" sz="1600" dirty="0"/>
              <a:t> [accessed 28</a:t>
            </a:r>
            <a:r>
              <a:rPr lang="en-GB" sz="1600" baseline="30000" dirty="0"/>
              <a:t>th</a:t>
            </a:r>
            <a:r>
              <a:rPr lang="en-GB" sz="1600" dirty="0"/>
              <a:t> November 2024]</a:t>
            </a:r>
          </a:p>
          <a:p>
            <a:pPr marL="0" indent="0">
              <a:spcBef>
                <a:spcPts val="0"/>
              </a:spcBef>
              <a:buNone/>
            </a:pPr>
            <a:endParaRPr lang="en-GB" sz="1600" dirty="0"/>
          </a:p>
          <a:p>
            <a:pPr marL="0" indent="0">
              <a:spcBef>
                <a:spcPts val="0"/>
              </a:spcBef>
              <a:buNone/>
            </a:pPr>
            <a:r>
              <a:rPr lang="en-GB" sz="1600" dirty="0"/>
              <a:t>Welsh Government (2024) </a:t>
            </a:r>
            <a:r>
              <a:rPr lang="en-GB" sz="1600" i="1" dirty="0">
                <a:solidFill>
                  <a:srgbClr val="1F1F1F"/>
                </a:solidFill>
                <a:effectLst/>
              </a:rPr>
              <a:t>Aberystwyth University initial teacher education applicants: academic year 2024 to 2025</a:t>
            </a:r>
            <a:r>
              <a:rPr lang="en-GB" sz="1600" i="0" dirty="0">
                <a:solidFill>
                  <a:srgbClr val="1F1F1F"/>
                </a:solidFill>
                <a:effectLst/>
              </a:rPr>
              <a:t>, Available at: </a:t>
            </a:r>
            <a:r>
              <a:rPr lang="en-GB" sz="1600" dirty="0">
                <a:hlinkClick r:id="rId4"/>
              </a:rPr>
              <a:t>Aberystwyth University initial teacher education applicants: academic year 2024 to 2025 | GOV.WALES</a:t>
            </a:r>
            <a:r>
              <a:rPr lang="en-GB" sz="1600" dirty="0"/>
              <a:t> (Accessed 1</a:t>
            </a:r>
            <a:r>
              <a:rPr lang="en-GB" sz="1600" baseline="30000" dirty="0"/>
              <a:t>st</a:t>
            </a:r>
            <a:r>
              <a:rPr lang="en-GB" sz="1600" dirty="0"/>
              <a:t> December 2024)</a:t>
            </a:r>
          </a:p>
          <a:p>
            <a:pPr marL="0" indent="0">
              <a:spcBef>
                <a:spcPts val="0"/>
              </a:spcBef>
              <a:buNone/>
            </a:pPr>
            <a:endParaRPr lang="en-GB" sz="1600" dirty="0"/>
          </a:p>
          <a:p>
            <a:pPr marL="0" indent="0">
              <a:lnSpc>
                <a:spcPct val="100000"/>
              </a:lnSpc>
              <a:spcBef>
                <a:spcPts val="0"/>
              </a:spcBef>
              <a:buNone/>
            </a:pPr>
            <a:r>
              <a:rPr lang="en-GB" sz="1600" kern="100" dirty="0">
                <a:solidFill>
                  <a:srgbClr val="222222"/>
                </a:solidFill>
                <a:effectLst/>
                <a:ea typeface="DengXian" panose="02010600030101010101" pitchFamily="2" charset="-122"/>
                <a:cs typeface="Arial" panose="020B0604020202020204" pitchFamily="34" charset="0"/>
              </a:rPr>
              <a:t>Teddlie, C. and </a:t>
            </a:r>
            <a:r>
              <a:rPr lang="en-GB" sz="1600" kern="100" dirty="0" err="1">
                <a:solidFill>
                  <a:srgbClr val="222222"/>
                </a:solidFill>
                <a:effectLst/>
                <a:ea typeface="DengXian" panose="02010600030101010101" pitchFamily="2" charset="-122"/>
                <a:cs typeface="Arial" panose="020B0604020202020204" pitchFamily="34" charset="0"/>
              </a:rPr>
              <a:t>Tashakkori</a:t>
            </a:r>
            <a:r>
              <a:rPr lang="en-GB" sz="1600" kern="100" dirty="0">
                <a:solidFill>
                  <a:srgbClr val="222222"/>
                </a:solidFill>
                <a:effectLst/>
                <a:ea typeface="DengXian" panose="02010600030101010101" pitchFamily="2" charset="-122"/>
                <a:cs typeface="Arial" panose="020B0604020202020204" pitchFamily="34" charset="0"/>
              </a:rPr>
              <a:t>, A., (2012). Common “core” characteristics of mixed methods research: A review of critical issues and call for greater convergence. </a:t>
            </a:r>
            <a:r>
              <a:rPr lang="en-GB" sz="1600" i="1" kern="100" dirty="0">
                <a:solidFill>
                  <a:srgbClr val="222222"/>
                </a:solidFill>
                <a:effectLst/>
                <a:ea typeface="DengXian" panose="02010600030101010101" pitchFamily="2" charset="-122"/>
                <a:cs typeface="Arial" panose="020B0604020202020204" pitchFamily="34" charset="0"/>
              </a:rPr>
              <a:t>American </a:t>
            </a:r>
            <a:r>
              <a:rPr lang="en-GB" sz="1600" i="1" kern="100" dirty="0" err="1">
                <a:solidFill>
                  <a:srgbClr val="222222"/>
                </a:solidFill>
                <a:effectLst/>
                <a:ea typeface="DengXian" panose="02010600030101010101" pitchFamily="2" charset="-122"/>
                <a:cs typeface="Arial" panose="020B0604020202020204" pitchFamily="34" charset="0"/>
              </a:rPr>
              <a:t>behavioral</a:t>
            </a:r>
            <a:r>
              <a:rPr lang="en-GB" sz="1600" i="1" kern="100" dirty="0">
                <a:solidFill>
                  <a:srgbClr val="222222"/>
                </a:solidFill>
                <a:effectLst/>
                <a:ea typeface="DengXian" panose="02010600030101010101" pitchFamily="2" charset="-122"/>
                <a:cs typeface="Arial" panose="020B0604020202020204" pitchFamily="34" charset="0"/>
              </a:rPr>
              <a:t> scientist</a:t>
            </a:r>
            <a:r>
              <a:rPr lang="en-GB" sz="1600" kern="100" dirty="0">
                <a:solidFill>
                  <a:srgbClr val="222222"/>
                </a:solidFill>
                <a:effectLst/>
                <a:ea typeface="DengXian" panose="02010600030101010101" pitchFamily="2" charset="-122"/>
                <a:cs typeface="Arial" panose="020B0604020202020204" pitchFamily="34" charset="0"/>
              </a:rPr>
              <a:t>, </a:t>
            </a:r>
            <a:r>
              <a:rPr lang="en-GB" sz="1600" i="1" kern="100" dirty="0">
                <a:solidFill>
                  <a:srgbClr val="222222"/>
                </a:solidFill>
                <a:effectLst/>
                <a:ea typeface="DengXian" panose="02010600030101010101" pitchFamily="2" charset="-122"/>
                <a:cs typeface="Arial" panose="020B0604020202020204" pitchFamily="34" charset="0"/>
              </a:rPr>
              <a:t>56</a:t>
            </a:r>
            <a:r>
              <a:rPr lang="en-GB" sz="1600" kern="100" dirty="0">
                <a:solidFill>
                  <a:srgbClr val="222222"/>
                </a:solidFill>
                <a:effectLst/>
                <a:ea typeface="DengXian" panose="02010600030101010101" pitchFamily="2" charset="-122"/>
                <a:cs typeface="Arial" panose="020B0604020202020204" pitchFamily="34" charset="0"/>
              </a:rPr>
              <a:t>(6), pp.774-788. Available at: </a:t>
            </a:r>
            <a:r>
              <a:rPr lang="en-GB" sz="1600" u="sng" kern="0" dirty="0">
                <a:solidFill>
                  <a:srgbClr val="0000FF"/>
                </a:solidFill>
                <a:effectLst/>
                <a:ea typeface="Times New Roman" panose="02020603050405020304" pitchFamily="18" charset="0"/>
                <a:cs typeface="Arial" panose="020B0604020202020204" pitchFamily="34" charset="0"/>
                <a:hlinkClick r:id="rId5"/>
              </a:rPr>
              <a:t>https://doi.org/10.1177/0002764211433795</a:t>
            </a:r>
            <a:r>
              <a:rPr lang="en-GB" sz="1600" kern="0" dirty="0">
                <a:effectLst/>
                <a:ea typeface="Times New Roman" panose="02020603050405020304" pitchFamily="18" charset="0"/>
                <a:cs typeface="Arial" panose="020B0604020202020204" pitchFamily="34" charset="0"/>
              </a:rPr>
              <a:t> </a:t>
            </a:r>
            <a:endParaRPr lang="en-GB" sz="1600" kern="100" dirty="0">
              <a:effectLst/>
              <a:ea typeface="DengXian" panose="02010600030101010101" pitchFamily="2" charset="-122"/>
              <a:cs typeface="Arial" panose="020B0604020202020204" pitchFamily="34" charset="0"/>
            </a:endParaRPr>
          </a:p>
          <a:p>
            <a:pPr marL="0" indent="0">
              <a:lnSpc>
                <a:spcPct val="100000"/>
              </a:lnSpc>
              <a:spcBef>
                <a:spcPts val="0"/>
              </a:spcBef>
              <a:buNone/>
            </a:pPr>
            <a:r>
              <a:rPr lang="en-GB" sz="1600" kern="0" dirty="0">
                <a:effectLst/>
                <a:ea typeface="Times New Roman" panose="02020603050405020304" pitchFamily="18" charset="0"/>
                <a:cs typeface="Arial" panose="020B0604020202020204" pitchFamily="34" charset="0"/>
              </a:rPr>
              <a:t>Thomas, G. (2023). </a:t>
            </a:r>
            <a:r>
              <a:rPr lang="en-GB" sz="1600" i="1" kern="0" dirty="0">
                <a:effectLst/>
                <a:ea typeface="Times New Roman" panose="02020603050405020304" pitchFamily="18" charset="0"/>
                <a:cs typeface="Arial" panose="020B0604020202020204" pitchFamily="34" charset="0"/>
              </a:rPr>
              <a:t>How to do your research project : a guide for students</a:t>
            </a:r>
            <a:r>
              <a:rPr lang="en-GB" sz="1600" kern="0" dirty="0">
                <a:effectLst/>
                <a:ea typeface="Times New Roman" panose="02020603050405020304" pitchFamily="18" charset="0"/>
                <a:cs typeface="Arial" panose="020B0604020202020204" pitchFamily="34" charset="0"/>
              </a:rPr>
              <a:t> (4th edition.). </a:t>
            </a:r>
            <a:r>
              <a:rPr lang="en-GB" sz="1600" kern="100" dirty="0">
                <a:effectLst/>
                <a:ea typeface="DengXian" panose="02010600030101010101" pitchFamily="2" charset="-122"/>
                <a:cs typeface="Arial" panose="020B0604020202020204" pitchFamily="34" charset="0"/>
              </a:rPr>
              <a:t>California</a:t>
            </a:r>
            <a:r>
              <a:rPr lang="en-GB" sz="1600" kern="0" dirty="0">
                <a:effectLst/>
                <a:ea typeface="Times New Roman" panose="02020603050405020304" pitchFamily="18" charset="0"/>
                <a:cs typeface="Arial" panose="020B0604020202020204" pitchFamily="34" charset="0"/>
              </a:rPr>
              <a:t>: Sage.</a:t>
            </a:r>
          </a:p>
          <a:p>
            <a:pPr marL="0" indent="0">
              <a:spcBef>
                <a:spcPts val="0"/>
              </a:spcBef>
              <a:buNone/>
            </a:pPr>
            <a:endParaRPr lang="en-GB" sz="1600" kern="100" dirty="0">
              <a:effectLst/>
              <a:ea typeface="DengXian" panose="02010600030101010101" pitchFamily="2" charset="-122"/>
              <a:cs typeface="Arial" panose="020B0604020202020204" pitchFamily="34" charset="0"/>
            </a:endParaRPr>
          </a:p>
          <a:p>
            <a:pPr marL="0" indent="0">
              <a:spcBef>
                <a:spcPts val="0"/>
              </a:spcBef>
              <a:buNone/>
            </a:pPr>
            <a:r>
              <a:rPr lang="en-GB" sz="1600" kern="100" dirty="0" err="1">
                <a:effectLst/>
                <a:ea typeface="DengXian" panose="02010600030101010101" pitchFamily="2" charset="-122"/>
                <a:cs typeface="Arial" panose="020B0604020202020204" pitchFamily="34" charset="0"/>
              </a:rPr>
              <a:t>Zeichner</a:t>
            </a:r>
            <a:r>
              <a:rPr lang="en-GB" sz="1600" kern="100" dirty="0">
                <a:effectLst/>
                <a:ea typeface="DengXian" panose="02010600030101010101" pitchFamily="2" charset="-122"/>
                <a:cs typeface="Arial" panose="020B0604020202020204" pitchFamily="34" charset="0"/>
              </a:rPr>
              <a:t>, K. (2010). “Rethinking the Connections between Campus Courses and Field Experiences in College- and University-based Teacher Education.” </a:t>
            </a:r>
            <a:r>
              <a:rPr lang="en-GB" sz="1600" i="1" kern="100" dirty="0">
                <a:effectLst/>
                <a:ea typeface="DengXian" panose="02010600030101010101" pitchFamily="2" charset="-122"/>
                <a:cs typeface="Arial" panose="020B0604020202020204" pitchFamily="34" charset="0"/>
              </a:rPr>
              <a:t>Journal of Teacher Education 61</a:t>
            </a:r>
            <a:r>
              <a:rPr lang="en-GB" sz="1600" kern="100" dirty="0">
                <a:effectLst/>
                <a:ea typeface="DengXian" panose="02010600030101010101" pitchFamily="2" charset="-122"/>
                <a:cs typeface="Arial" panose="020B0604020202020204" pitchFamily="34" charset="0"/>
              </a:rPr>
              <a:t> (1–2): pp. 89–99</a:t>
            </a:r>
            <a:r>
              <a:rPr lang="en-GB" sz="1600" kern="100" dirty="0">
                <a:solidFill>
                  <a:srgbClr val="000000"/>
                </a:solidFill>
                <a:effectLst/>
                <a:ea typeface="DengXian" panose="02010600030101010101" pitchFamily="2" charset="-122"/>
                <a:cs typeface="Arial" panose="020B0604020202020204" pitchFamily="34" charset="0"/>
              </a:rPr>
              <a:t>. Available at</a:t>
            </a:r>
            <a:r>
              <a:rPr lang="en-GB" sz="1600" kern="100" dirty="0">
                <a:solidFill>
                  <a:srgbClr val="555555"/>
                </a:solidFill>
                <a:effectLst/>
                <a:ea typeface="DengXian" panose="02010600030101010101" pitchFamily="2" charset="-122"/>
                <a:cs typeface="Arial" panose="020B0604020202020204" pitchFamily="34" charset="0"/>
              </a:rPr>
              <a:t>: </a:t>
            </a:r>
            <a:r>
              <a:rPr lang="en-GB" sz="1600" u="sng" kern="100" dirty="0">
                <a:solidFill>
                  <a:srgbClr val="0000FF"/>
                </a:solidFill>
                <a:effectLst/>
                <a:ea typeface="DengXian" panose="02010600030101010101" pitchFamily="2" charset="-122"/>
                <a:cs typeface="Arial" panose="020B0604020202020204" pitchFamily="34" charset="0"/>
                <a:hlinkClick r:id="rId6"/>
              </a:rPr>
              <a:t>10.1177/0022487109347671</a:t>
            </a:r>
            <a:endParaRPr lang="en-GB" sz="1600" kern="100" dirty="0">
              <a:effectLst/>
              <a:ea typeface="DengXian" panose="02010600030101010101" pitchFamily="2" charset="-122"/>
              <a:cs typeface="Arial" panose="020B0604020202020204" pitchFamily="34" charset="0"/>
            </a:endParaRPr>
          </a:p>
          <a:p>
            <a:pPr marL="0" indent="0">
              <a:buNone/>
            </a:pPr>
            <a:endParaRPr lang="en-GB" sz="1600" dirty="0"/>
          </a:p>
        </p:txBody>
      </p:sp>
    </p:spTree>
    <p:extLst>
      <p:ext uri="{BB962C8B-B14F-4D97-AF65-F5344CB8AC3E}">
        <p14:creationId xmlns:p14="http://schemas.microsoft.com/office/powerpoint/2010/main" val="31592676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8172E9A-A3D2-88FB-3799-B90E5E3062DF}"/>
              </a:ext>
            </a:extLst>
          </p:cNvPr>
          <p:cNvPicPr>
            <a:picLocks noChangeAspect="1"/>
          </p:cNvPicPr>
          <p:nvPr/>
        </p:nvPicPr>
        <p:blipFill>
          <a:blip r:embed="rId2"/>
          <a:stretch>
            <a:fillRect/>
          </a:stretch>
        </p:blipFill>
        <p:spPr>
          <a:xfrm>
            <a:off x="3862371" y="433365"/>
            <a:ext cx="4467258" cy="5991269"/>
          </a:xfrm>
          <a:prstGeom prst="rect">
            <a:avLst/>
          </a:prstGeom>
        </p:spPr>
      </p:pic>
    </p:spTree>
    <p:extLst>
      <p:ext uri="{BB962C8B-B14F-4D97-AF65-F5344CB8AC3E}">
        <p14:creationId xmlns:p14="http://schemas.microsoft.com/office/powerpoint/2010/main" val="7663440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73E9EC2-6B5D-AAAC-1051-B46D3955235A}"/>
              </a:ext>
            </a:extLst>
          </p:cNvPr>
          <p:cNvPicPr>
            <a:picLocks noChangeAspect="1"/>
          </p:cNvPicPr>
          <p:nvPr/>
        </p:nvPicPr>
        <p:blipFill>
          <a:blip r:embed="rId2"/>
          <a:stretch>
            <a:fillRect/>
          </a:stretch>
        </p:blipFill>
        <p:spPr>
          <a:xfrm>
            <a:off x="3905234" y="423840"/>
            <a:ext cx="4381532" cy="6010319"/>
          </a:xfrm>
          <a:prstGeom prst="rect">
            <a:avLst/>
          </a:prstGeom>
        </p:spPr>
      </p:pic>
    </p:spTree>
    <p:extLst>
      <p:ext uri="{BB962C8B-B14F-4D97-AF65-F5344CB8AC3E}">
        <p14:creationId xmlns:p14="http://schemas.microsoft.com/office/powerpoint/2010/main" val="2670451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3622</Words>
  <Application>Microsoft Office PowerPoint</Application>
  <PresentationFormat>Widescreen</PresentationFormat>
  <Paragraphs>200</Paragraphs>
  <Slides>19</Slides>
  <Notes>12</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DengXian</vt:lpstr>
      <vt:lpstr>Aptos</vt:lpstr>
      <vt:lpstr>Aptos Display</vt:lpstr>
      <vt:lpstr>Aptos Narrow</vt:lpstr>
      <vt:lpstr>Arial</vt:lpstr>
      <vt:lpstr>Calibri</vt:lpstr>
      <vt:lpstr>Noto Sans</vt:lpstr>
      <vt:lpstr>Times New Roman</vt:lpstr>
      <vt:lpstr>Office Theme</vt:lpstr>
      <vt:lpstr>Partnership in Initial Teacher Education (ITE) </vt:lpstr>
      <vt:lpstr>Initial Teacher Education  - Introduction</vt:lpstr>
      <vt:lpstr>‘Partnership’ working in Initial Teacher Education</vt:lpstr>
      <vt:lpstr>Literature review</vt:lpstr>
      <vt:lpstr>Literature review - Considerations</vt:lpstr>
      <vt:lpstr>Parameters of Literature Review</vt:lpstr>
      <vt:lpstr>Literature review ‘story’ (Thomas, 2023, p.64)</vt:lpstr>
      <vt:lpstr>Partnership in ITE in Wales – critical engagement with literature</vt:lpstr>
      <vt:lpstr>Partnership in ITE in Wales – critical engagement with literature</vt:lpstr>
      <vt:lpstr>Partnership in ITE in Wales – critical engagement with literature</vt:lpstr>
      <vt:lpstr>Partnership in ITE in Wales – critical engagement with literature</vt:lpstr>
      <vt:lpstr>Research Questions</vt:lpstr>
      <vt:lpstr>Concluding remarks</vt:lpstr>
      <vt:lpstr>References</vt:lpstr>
      <vt:lpstr>References</vt:lpstr>
      <vt:lpstr>References</vt:lpstr>
      <vt:lpstr>References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Laurence Thomas</dc:creator>
  <cp:lastModifiedBy>Laurence Thomas</cp:lastModifiedBy>
  <cp:revision>1</cp:revision>
  <dcterms:created xsi:type="dcterms:W3CDTF">2024-12-05T13:49:25Z</dcterms:created>
  <dcterms:modified xsi:type="dcterms:W3CDTF">2024-12-06T18:15:32Z</dcterms:modified>
</cp:coreProperties>
</file>