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9"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p:cViewPr varScale="1">
        <p:scale>
          <a:sx n="53" d="100"/>
          <a:sy n="53" d="100"/>
        </p:scale>
        <p:origin x="18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tableStyles" Target="tableStyles.xml"/><Relationship Id="rId8" Type="http://schemas.openxmlformats.org/officeDocument/2006/relationships/viewProps" Target="viewProps.xml"/><Relationship Id="rId7" Type="http://schemas.openxmlformats.org/officeDocument/2006/relationships/presProps" Target="presProps.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PhAnim="0" showMasterSp="0">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2" descr="关系图"/>
          <p:cNvPicPr>
            <a:picLocks noChangeAspect="1"/>
          </p:cNvPicPr>
          <p:nvPr/>
        </p:nvPicPr>
        <p:blipFill>
          <a:blip r:embed="rId2"/>
          <a:srcRect r="2528" b="10909"/>
          <a:stretch>
            <a:fillRect/>
          </a:stretch>
        </p:blipFill>
        <p:spPr>
          <a:xfrm>
            <a:off x="239184" y="692150"/>
            <a:ext cx="11885083" cy="6110288"/>
          </a:xfrm>
          <a:prstGeom prst="rect">
            <a:avLst/>
          </a:prstGeom>
          <a:noFill/>
          <a:ln w="9525">
            <a:noFill/>
          </a:ln>
        </p:spPr>
      </p:pic>
      <p:sp>
        <p:nvSpPr>
          <p:cNvPr id="10" name="Rectangle 7"/>
          <p:cNvSpPr>
            <a:spLocks noChangeArrowheads="1"/>
          </p:cNvSpPr>
          <p:nvPr/>
        </p:nvSpPr>
        <p:spPr bwMode="auto">
          <a:xfrm>
            <a:off x="2117" y="549275"/>
            <a:ext cx="12192000" cy="1511300"/>
          </a:xfrm>
          <a:prstGeom prst="rect">
            <a:avLst/>
          </a:prstGeom>
          <a:gradFill rotWithShape="0">
            <a:gsLst>
              <a:gs pos="0">
                <a:schemeClr val="bg2">
                  <a:gamma/>
                  <a:tint val="0"/>
                  <a:invGamma/>
                </a:schemeClr>
              </a:gs>
              <a:gs pos="100000">
                <a:schemeClr val="bg2">
                  <a:alpha val="53999"/>
                </a:schemeClr>
              </a:gs>
            </a:gsLst>
            <a:lin ang="0" scaled="1"/>
          </a:gra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2051" name="Rectangle 3"/>
          <p:cNvSpPr>
            <a:spLocks noChangeArrowheads="1"/>
          </p:cNvSpPr>
          <p:nvPr>
            <p:ph type="subTitle" idx="1"/>
          </p:nvPr>
        </p:nvSpPr>
        <p:spPr>
          <a:xfrm>
            <a:off x="2544233" y="2492375"/>
            <a:ext cx="7393517" cy="1222375"/>
          </a:xfrm>
        </p:spPr>
        <p:txBody>
          <a:bodyPr anchor="ctr"/>
          <a:lstStyle>
            <a:lvl1pPr marL="0" indent="0" algn="ctr">
              <a:buFontTx/>
              <a:buNone/>
              <a:defRPr/>
            </a:lvl1pPr>
          </a:lstStyle>
          <a:p>
            <a:pPr lvl="0"/>
            <a:r>
              <a:rPr lang="en-US" altLang="zh-CN" noProof="0" smtClean="0"/>
              <a:t>Click to edit Master subtitle style</a:t>
            </a:r>
            <a:endParaRPr lang="en-US" altLang="zh-CN" noProof="0" smtClean="0"/>
          </a:p>
        </p:txBody>
      </p:sp>
      <p:sp>
        <p:nvSpPr>
          <p:cNvPr id="2056" name="Rectangle 8"/>
          <p:cNvSpPr>
            <a:spLocks noChangeArrowheads="1"/>
          </p:cNvSpPr>
          <p:nvPr>
            <p:ph type="ctrTitle"/>
          </p:nvPr>
        </p:nvSpPr>
        <p:spPr>
          <a:xfrm>
            <a:off x="1007533" y="620713"/>
            <a:ext cx="10363200" cy="1470025"/>
          </a:xfrm>
        </p:spPr>
        <p:txBody>
          <a:bodyPr/>
          <a:lstStyle>
            <a:lvl1pPr>
              <a:defRPr sz="3600"/>
            </a:lvl1pPr>
          </a:lstStyle>
          <a:p>
            <a:pPr lvl="0"/>
            <a:r>
              <a:rPr lang="en-US" altLang="zh-CN" noProof="0" smtClean="0"/>
              <a:t>Click to edit Master title style</a:t>
            </a:r>
            <a:endParaRPr lang="en-US" altLang="zh-CN" noProof="0" smtClean="0"/>
          </a:p>
        </p:txBody>
      </p:sp>
      <p:sp>
        <p:nvSpPr>
          <p:cNvPr id="11" name="Rectangle 4"/>
          <p:cNvSpPr>
            <a:spLocks noChangeArrowheads="1"/>
          </p:cNvSpPr>
          <p:nvPr>
            <p:ph type="dt" sz="half" idx="2"/>
          </p:nvPr>
        </p:nvSpPr>
        <p:spPr bwMode="auto">
          <a:xfrm>
            <a:off x="609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63A1C593-65D0-4073-BCC9-577B9352EA97}" type="datetimeFigureOut">
              <a:rPr lang="en-US" smtClean="0"/>
            </a:fld>
            <a:endParaRPr lang="en-US"/>
          </a:p>
        </p:txBody>
      </p:sp>
      <p:sp>
        <p:nvSpPr>
          <p:cNvPr id="12" name="Rectangle 5"/>
          <p:cNvSpPr>
            <a:spLocks noChangeArrowheads="1"/>
          </p:cNvSpPr>
          <p:nvPr>
            <p:ph type="ftr" sz="quarter" idx="3"/>
          </p:nvPr>
        </p:nvSpPr>
        <p:spPr bwMode="auto">
          <a:xfrm>
            <a:off x="4165600" y="6245225"/>
            <a:ext cx="3860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endParaRPr lang="en-US"/>
          </a:p>
        </p:txBody>
      </p:sp>
      <p:sp>
        <p:nvSpPr>
          <p:cNvPr id="13" name="Rectangle 6"/>
          <p:cNvSpPr>
            <a:spLocks noChangeArrowheads="1"/>
          </p:cNvSpPr>
          <p:nvPr>
            <p:ph type="sldNum" sz="quarter" idx="4"/>
          </p:nvPr>
        </p:nvSpPr>
        <p:spPr bwMode="auto">
          <a:xfrm>
            <a:off x="8737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9B618960-8005-486C-9A75-10CB2AAC16F9}" type="slidenum">
              <a:rPr lang="en-US" smtClean="0"/>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ppt_x</p:attrName>
                                        </p:attrNameLst>
                                      </p:cBhvr>
                                      <p:tavLst>
                                        <p:tav tm="0">
                                          <p:val>
                                            <p:strVal val="#ppt_x-.2"/>
                                          </p:val>
                                        </p:tav>
                                        <p:tav tm="100000">
                                          <p:val>
                                            <p:strVal val="#ppt_x"/>
                                          </p:val>
                                        </p:tav>
                                      </p:tavLst>
                                    </p:anim>
                                    <p:anim calcmode="lin" valueType="num">
                                      <p:cBhvr>
                                        <p:cTn id="8" dur="1000" fill="hold"/>
                                        <p:tgtEl>
                                          <p:spTgt spid="10"/>
                                        </p:tgtEl>
                                        <p:attrNameLst>
                                          <p:attrName>ppt_y</p:attrName>
                                        </p:attrNameLst>
                                      </p:cBhvr>
                                      <p:tavLst>
                                        <p:tav tm="0">
                                          <p:val>
                                            <p:strVal val="#ppt_y"/>
                                          </p:val>
                                        </p:tav>
                                        <p:tav tm="100000">
                                          <p:val>
                                            <p:strVal val="#ppt_y"/>
                                          </p:val>
                                        </p:tav>
                                      </p:tavLst>
                                    </p:anim>
                                    <p:animEffect transition="in" filter="wipe(right)" prLst="gradientSize: 0.1">
                                      <p:cBhvr>
                                        <p:cTn id="9"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ldLvl="0" animBg="1"/>
    </p:bld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p>
            <a:endParaRPr lang="en-US"/>
          </a:p>
        </p:txBody>
      </p:sp>
      <p:sp>
        <p:nvSpPr>
          <p:cNvPr id="6" name="Slide Number Placeholder 5"/>
          <p:cNvSpPr>
            <a:spLocks noGrp="1"/>
          </p:cNvSpPr>
          <p:nvPr>
            <p:ph type="sldNum" sz="quarter" idx="12"/>
          </p:nvPr>
        </p:nvSpPr>
        <p:spPr/>
        <p:txBody>
          <a:bodyPr/>
          <a:p>
            <a:fld id="{9B618960-8005-486C-9A75-10CB2AAC16F9}" type="slidenum">
              <a:rPr lang="en-US" smtClean="0"/>
            </a:fld>
            <a:endParaRPr 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1"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p>
            <a:endParaRPr lang="en-US"/>
          </a:p>
        </p:txBody>
      </p:sp>
      <p:sp>
        <p:nvSpPr>
          <p:cNvPr id="6" name="Slide Number Placeholder 5"/>
          <p:cNvSpPr>
            <a:spLocks noGrp="1"/>
          </p:cNvSpPr>
          <p:nvPr>
            <p:ph type="sldNum" sz="quarter" idx="12"/>
          </p:nvPr>
        </p:nvSpPr>
        <p:spPr/>
        <p:txBody>
          <a:bodyPr/>
          <a:p>
            <a:fld id="{9B618960-8005-486C-9A75-10CB2AAC16F9}" type="slidenum">
              <a:rPr lang="en-US" smtClean="0"/>
            </a:fld>
            <a:endParaRPr 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0"/>
            <a:ext cx="5384800" cy="4525963"/>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97600" y="1600200"/>
            <a:ext cx="5384800" cy="4525963"/>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p>
            <a:endParaRPr lang="en-US"/>
          </a:p>
        </p:txBody>
      </p:sp>
      <p:sp>
        <p:nvSpPr>
          <p:cNvPr id="7" name="Slide Number Placeholder 6"/>
          <p:cNvSpPr>
            <a:spLocks noGrp="1"/>
          </p:cNvSpPr>
          <p:nvPr>
            <p:ph type="sldNum" sz="quarter" idx="12"/>
          </p:nvPr>
        </p:nvSpPr>
        <p:spPr/>
        <p:txBody>
          <a:bodyPr/>
          <a:p>
            <a:fld id="{9B618960-8005-486C-9A75-10CB2AAC16F9}" type="slidenum">
              <a:rPr lang="en-US" smtClean="0"/>
            </a:fld>
            <a:endParaRPr 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40317"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40317" y="2505075"/>
            <a:ext cx="5158316"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71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p>
            <a:fld id="{63A1C593-65D0-4073-BCC9-577B9352EA97}" type="datetimeFigureOut">
              <a:rPr lang="en-US" smtClean="0"/>
            </a:fld>
            <a:endParaRPr lang="en-US"/>
          </a:p>
        </p:txBody>
      </p:sp>
      <p:sp>
        <p:nvSpPr>
          <p:cNvPr id="8" name="Footer Placeholder 7"/>
          <p:cNvSpPr>
            <a:spLocks noGrp="1"/>
          </p:cNvSpPr>
          <p:nvPr>
            <p:ph type="ftr" sz="quarter" idx="11"/>
          </p:nvPr>
        </p:nvSpPr>
        <p:spPr/>
        <p:txBody>
          <a:bodyPr/>
          <a:p>
            <a:endParaRPr lang="en-US"/>
          </a:p>
        </p:txBody>
      </p:sp>
      <p:sp>
        <p:nvSpPr>
          <p:cNvPr id="9" name="Slide Number Placeholder 8"/>
          <p:cNvSpPr>
            <a:spLocks noGrp="1"/>
          </p:cNvSpPr>
          <p:nvPr>
            <p:ph type="sldNum" sz="quarter" idx="12"/>
          </p:nvPr>
        </p:nvSpPr>
        <p:spPr/>
        <p:txBody>
          <a:bodyPr/>
          <a:p>
            <a:fld id="{9B618960-8005-486C-9A75-10CB2AAC16F9}" type="slidenum">
              <a:rPr lang="en-US" smtClean="0"/>
            </a:fld>
            <a:endParaRPr 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p>
            <a:fld id="{63A1C593-65D0-4073-BCC9-577B9352EA97}" type="datetimeFigureOut">
              <a:rPr lang="en-US" smtClean="0"/>
            </a:fld>
            <a:endParaRPr lang="en-US"/>
          </a:p>
        </p:txBody>
      </p:sp>
      <p:sp>
        <p:nvSpPr>
          <p:cNvPr id="4" name="Footer Placeholder 3"/>
          <p:cNvSpPr>
            <a:spLocks noGrp="1"/>
          </p:cNvSpPr>
          <p:nvPr>
            <p:ph type="ftr" sz="quarter" idx="11"/>
          </p:nvPr>
        </p:nvSpPr>
        <p:spPr/>
        <p:txBody>
          <a:bodyPr/>
          <a:p>
            <a:endParaRPr lang="en-US"/>
          </a:p>
        </p:txBody>
      </p:sp>
      <p:sp>
        <p:nvSpPr>
          <p:cNvPr id="5" name="Slide Number Placeholder 4"/>
          <p:cNvSpPr>
            <a:spLocks noGrp="1"/>
          </p:cNvSpPr>
          <p:nvPr>
            <p:ph type="sldNum" sz="quarter" idx="12"/>
          </p:nvPr>
        </p:nvSpPr>
        <p:spPr/>
        <p:txBody>
          <a:bodyPr/>
          <a:p>
            <a:fld id="{9B618960-8005-486C-9A75-10CB2AAC16F9}" type="slidenum">
              <a:rPr lang="en-US" smtClean="0"/>
            </a:fld>
            <a:endParaRPr 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p>
            <a:fld id="{63A1C593-65D0-4073-BCC9-577B9352EA97}" type="datetimeFigureOut">
              <a:rPr lang="en-US" smtClean="0"/>
            </a:fld>
            <a:endParaRPr lang="en-US"/>
          </a:p>
        </p:txBody>
      </p:sp>
      <p:sp>
        <p:nvSpPr>
          <p:cNvPr id="3" name="Footer Placeholder 2"/>
          <p:cNvSpPr>
            <a:spLocks noGrp="1"/>
          </p:cNvSpPr>
          <p:nvPr>
            <p:ph type="ftr" sz="quarter" idx="11"/>
          </p:nvPr>
        </p:nvSpPr>
        <p:spPr/>
        <p:txBody>
          <a:bodyPr/>
          <a:p>
            <a:endParaRPr lang="en-US"/>
          </a:p>
        </p:txBody>
      </p:sp>
      <p:sp>
        <p:nvSpPr>
          <p:cNvPr id="4" name="Slide Number Placeholder 3"/>
          <p:cNvSpPr>
            <a:spLocks noGrp="1"/>
          </p:cNvSpPr>
          <p:nvPr>
            <p:ph type="sldNum" sz="quarter" idx="12"/>
          </p:nvPr>
        </p:nvSpPr>
        <p:spPr/>
        <p:txBody>
          <a:bodyPr/>
          <a:p>
            <a:fld id="{9B618960-8005-486C-9A75-10CB2AAC16F9}" type="slidenum">
              <a:rPr lang="en-US" smtClean="0"/>
            </a:fld>
            <a:endParaRPr 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717"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p>
            <a:endParaRPr lang="en-US"/>
          </a:p>
        </p:txBody>
      </p:sp>
      <p:sp>
        <p:nvSpPr>
          <p:cNvPr id="7" name="Slide Number Placeholder 6"/>
          <p:cNvSpPr>
            <a:spLocks noGrp="1"/>
          </p:cNvSpPr>
          <p:nvPr>
            <p:ph type="sldNum" sz="quarter" idx="12"/>
          </p:nvPr>
        </p:nvSpPr>
        <p:spPr/>
        <p:txBody>
          <a:bodyPr/>
          <a:p>
            <a:fld id="{9B618960-8005-486C-9A75-10CB2AAC16F9}" type="slidenum">
              <a:rPr lang="en-US" smtClean="0"/>
            </a:fld>
            <a:endParaRPr 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717" y="987425"/>
            <a:ext cx="617220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smtClean="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p>
            <a:endParaRPr lang="en-US"/>
          </a:p>
        </p:txBody>
      </p:sp>
      <p:sp>
        <p:nvSpPr>
          <p:cNvPr id="7" name="Slide Number Placeholder 6"/>
          <p:cNvSpPr>
            <a:spLocks noGrp="1"/>
          </p:cNvSpPr>
          <p:nvPr>
            <p:ph type="sldNum" sz="quarter" idx="12"/>
          </p:nvPr>
        </p:nvSpPr>
        <p:spPr/>
        <p:txBody>
          <a:bodyPr/>
          <a:p>
            <a:fld id="{9B618960-8005-486C-9A75-10CB2AAC16F9}" type="slidenum">
              <a:rPr lang="en-US" smtClean="0"/>
            </a:fld>
            <a:endParaRPr 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p>
            <a:endParaRPr lang="en-US"/>
          </a:p>
        </p:txBody>
      </p:sp>
      <p:sp>
        <p:nvSpPr>
          <p:cNvPr id="6" name="Slide Number Placeholder 5"/>
          <p:cNvSpPr>
            <a:spLocks noGrp="1"/>
          </p:cNvSpPr>
          <p:nvPr>
            <p:ph type="sldNum" sz="quarter" idx="12"/>
          </p:nvPr>
        </p:nvSpPr>
        <p:spPr/>
        <p:txBody>
          <a:bodyPr/>
          <a:p>
            <a:fld id="{9B618960-8005-486C-9A75-10CB2AAC16F9}" type="slidenum">
              <a:rPr lang="en-US" smtClean="0"/>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09600" y="274638"/>
            <a:ext cx="80264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p>
            <a:endParaRPr lang="en-US"/>
          </a:p>
        </p:txBody>
      </p:sp>
      <p:sp>
        <p:nvSpPr>
          <p:cNvPr id="6" name="Slide Number Placeholder 5"/>
          <p:cNvSpPr>
            <a:spLocks noGrp="1"/>
          </p:cNvSpPr>
          <p:nvPr>
            <p:ph type="sldNum" sz="quarter" idx="12"/>
          </p:nvPr>
        </p:nvSpPr>
        <p:spPr/>
        <p:txBody>
          <a:bodyPr/>
          <a:p>
            <a:fld id="{9B618960-8005-486C-9A75-10CB2AAC16F9}" type="slidenum">
              <a:rPr lang="en-US" smtClean="0"/>
            </a:fld>
            <a:endParaRPr lang="en-US"/>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1.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p:sp>
        <p:nvSpPr>
          <p:cNvPr id="1026" name="Rectangle 2"/>
          <p:cNvSpPr>
            <a:spLocks noChangeArrowheads="1"/>
          </p:cNvSpPr>
          <p:nvPr/>
        </p:nvSpPr>
        <p:spPr bwMode="auto">
          <a:xfrm>
            <a:off x="2117" y="333375"/>
            <a:ext cx="12192000" cy="1009650"/>
          </a:xfrm>
          <a:prstGeom prst="rect">
            <a:avLst/>
          </a:prstGeom>
          <a:gradFill rotWithShape="0">
            <a:gsLst>
              <a:gs pos="0">
                <a:schemeClr val="bg2">
                  <a:gamma/>
                  <a:tint val="0"/>
                  <a:invGamma/>
                </a:schemeClr>
              </a:gs>
              <a:gs pos="100000">
                <a:schemeClr val="bg2">
                  <a:alpha val="53999"/>
                </a:schemeClr>
              </a:gs>
            </a:gsLst>
            <a:lin ang="0" scaled="1"/>
          </a:gra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smtClean="0">
              <a:ln>
                <a:noFill/>
              </a:ln>
              <a:solidFill>
                <a:schemeClr val="tx1"/>
              </a:solidFill>
              <a:effectLst/>
              <a:uLnTx/>
              <a:uFillTx/>
              <a:latin typeface="Arial" panose="020B0604020202020204" pitchFamily="34" charset="0"/>
              <a:ea typeface="SimSun" panose="02010600030101010101" pitchFamily="2" charset="-122"/>
              <a:cs typeface="+mn-cs"/>
            </a:endParaRPr>
          </a:p>
        </p:txBody>
      </p:sp>
      <p:pic>
        <p:nvPicPr>
          <p:cNvPr id="1027" name="Picture 3" descr="关系图"/>
          <p:cNvPicPr>
            <a:picLocks noChangeAspect="1"/>
          </p:cNvPicPr>
          <p:nvPr/>
        </p:nvPicPr>
        <p:blipFill>
          <a:blip r:embed="rId12"/>
          <a:srcRect t="1094" r="8122" b="13318"/>
          <a:stretch>
            <a:fillRect/>
          </a:stretch>
        </p:blipFill>
        <p:spPr>
          <a:xfrm>
            <a:off x="7730067" y="4438650"/>
            <a:ext cx="4453467" cy="2333625"/>
          </a:xfrm>
          <a:prstGeom prst="rect">
            <a:avLst/>
          </a:prstGeom>
          <a:noFill/>
          <a:ln w="9525">
            <a:noFill/>
          </a:ln>
        </p:spPr>
      </p:pic>
      <p:sp>
        <p:nvSpPr>
          <p:cNvPr id="1028" name="Rectangle 4"/>
          <p:cNvSpPr/>
          <p:nvPr>
            <p:ph type="title"/>
          </p:nvPr>
        </p:nvSpPr>
        <p:spPr>
          <a:xfrm>
            <a:off x="609600" y="274638"/>
            <a:ext cx="10972800" cy="1143000"/>
          </a:xfrm>
          <a:prstGeom prst="rect">
            <a:avLst/>
          </a:prstGeom>
          <a:noFill/>
          <a:ln w="9525">
            <a:noFill/>
          </a:ln>
        </p:spPr>
        <p:txBody>
          <a:bodyPr anchor="ctr" anchorCtr="0"/>
          <a:p>
            <a:pPr lvl="0"/>
            <a:r>
              <a:rPr lang="en-US" altLang="zh-CN" dirty="0"/>
              <a:t>Click to edit Master title style</a:t>
            </a:r>
            <a:endParaRPr lang="en-US" altLang="zh-CN" dirty="0"/>
          </a:p>
        </p:txBody>
      </p:sp>
      <p:sp>
        <p:nvSpPr>
          <p:cNvPr id="1029" name="Rectangle 5"/>
          <p:cNvSpPr/>
          <p:nvPr>
            <p:ph type="body" idx="1"/>
          </p:nvPr>
        </p:nvSpPr>
        <p:spPr>
          <a:xfrm>
            <a:off x="609600" y="1600200"/>
            <a:ext cx="10972800" cy="4525963"/>
          </a:xfrm>
          <a:prstGeom prst="rect">
            <a:avLst/>
          </a:prstGeom>
          <a:noFill/>
          <a:ln w="9525">
            <a:noFill/>
          </a:ln>
        </p:spPr>
        <p:txBody>
          <a:bodyPr/>
          <a:p>
            <a:pPr lvl="0"/>
            <a:r>
              <a:rPr lang="en-US" altLang="zh-CN" dirty="0"/>
              <a:t>Click to edit Master text styles</a:t>
            </a:r>
            <a:endParaRPr lang="en-US" altLang="zh-CN" dirty="0"/>
          </a:p>
          <a:p>
            <a:pPr lvl="1"/>
            <a:r>
              <a:rPr lang="en-US" altLang="zh-CN" dirty="0"/>
              <a:t>Second level</a:t>
            </a:r>
            <a:endParaRPr lang="en-US" altLang="zh-CN" dirty="0"/>
          </a:p>
          <a:p>
            <a:pPr lvl="2"/>
            <a:r>
              <a:rPr lang="en-US" altLang="zh-CN" dirty="0"/>
              <a:t>Third level</a:t>
            </a:r>
            <a:endParaRPr lang="en-US" altLang="zh-CN" dirty="0"/>
          </a:p>
          <a:p>
            <a:pPr lvl="3"/>
            <a:r>
              <a:rPr lang="en-US" altLang="zh-CN" dirty="0"/>
              <a:t>Fourth level</a:t>
            </a:r>
            <a:endParaRPr lang="en-US" altLang="zh-CN" dirty="0"/>
          </a:p>
          <a:p>
            <a:pPr lvl="4"/>
            <a:r>
              <a:rPr lang="en-US" altLang="zh-CN" dirty="0"/>
              <a:t>Fifth level</a:t>
            </a:r>
            <a:endParaRPr lang="en-US" altLang="zh-CN" dirty="0"/>
          </a:p>
        </p:txBody>
      </p:sp>
      <p:sp>
        <p:nvSpPr>
          <p:cNvPr id="1030" name="Rectangle 6"/>
          <p:cNvSpPr>
            <a:spLocks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1400"/>
            </a:lvl1pPr>
          </a:lstStyle>
          <a:p>
            <a:fld id="{63A1C593-65D0-4073-BCC9-577B9352EA97}" type="datetimeFigureOut">
              <a:rPr lang="en-US" smtClean="0"/>
            </a:fld>
            <a:endParaRPr lang="en-US"/>
          </a:p>
        </p:txBody>
      </p:sp>
      <p:sp>
        <p:nvSpPr>
          <p:cNvPr id="1031" name="Rectangle 7"/>
          <p:cNvSpPr>
            <a:spLocks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1400"/>
            </a:lvl1pPr>
          </a:lstStyle>
          <a:p>
            <a:endParaRPr lang="en-US"/>
          </a:p>
        </p:txBody>
      </p:sp>
      <p:sp>
        <p:nvSpPr>
          <p:cNvPr id="1032" name="Rectangle 8"/>
          <p:cNvSpPr>
            <a:spLocks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1400"/>
            </a:lvl1pPr>
          </a:lstStyle>
          <a:p>
            <a:fld id="{9B618960-8005-486C-9A75-10CB2AAC16F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p:cTn id="7" dur="1000" fill="hold"/>
                                        <p:tgtEl>
                                          <p:spTgt spid="1026"/>
                                        </p:tgtEl>
                                        <p:attrNameLst>
                                          <p:attrName>ppt_x</p:attrName>
                                        </p:attrNameLst>
                                      </p:cBhvr>
                                      <p:tavLst>
                                        <p:tav tm="0">
                                          <p:val>
                                            <p:strVal val="#ppt_x-.2"/>
                                          </p:val>
                                        </p:tav>
                                        <p:tav tm="100000">
                                          <p:val>
                                            <p:strVal val="#ppt_x"/>
                                          </p:val>
                                        </p:tav>
                                      </p:tavLst>
                                    </p:anim>
                                    <p:anim calcmode="lin" valueType="num">
                                      <p:cBhvr>
                                        <p:cTn id="8" dur="1000" fill="hold"/>
                                        <p:tgtEl>
                                          <p:spTgt spid="1026"/>
                                        </p:tgtEl>
                                        <p:attrNameLst>
                                          <p:attrName>ppt_y</p:attrName>
                                        </p:attrNameLst>
                                      </p:cBhvr>
                                      <p:tavLst>
                                        <p:tav tm="0">
                                          <p:val>
                                            <p:strVal val="#ppt_y"/>
                                          </p:val>
                                        </p:tav>
                                        <p:tav tm="100000">
                                          <p:val>
                                            <p:strVal val="#ppt_y"/>
                                          </p:val>
                                        </p:tav>
                                      </p:tavLst>
                                    </p:anim>
                                    <p:animEffect transition="in" filter="wipe(right)" prLst="gradientSize: 0.1">
                                      <p:cBhvr>
                                        <p:cTn id="9" dur="1000"/>
                                        <p:tgtEl>
                                          <p:spTgt spid="1026"/>
                                        </p:tgtEl>
                                      </p:cBhvr>
                                    </p:animEffect>
                                  </p:childTnLst>
                                </p:cTn>
                              </p:par>
                              <p:par>
                                <p:cTn id="10" presetID="29" presetClass="entr" presetSubtype="0" fill="hold" grpId="0" nodeType="withEffect">
                                  <p:stCondLst>
                                    <p:cond delay="0"/>
                                  </p:stCondLst>
                                  <p:childTnLst>
                                    <p:set>
                                      <p:cBhvr>
                                        <p:cTn id="11" dur="1" fill="hold">
                                          <p:stCondLst>
                                            <p:cond delay="0"/>
                                          </p:stCondLst>
                                        </p:cTn>
                                        <p:tgtEl>
                                          <p:spTgt spid="1028"/>
                                        </p:tgtEl>
                                        <p:attrNameLst>
                                          <p:attrName>style.visibility</p:attrName>
                                        </p:attrNameLst>
                                      </p:cBhvr>
                                      <p:to>
                                        <p:strVal val="visible"/>
                                      </p:to>
                                    </p:set>
                                    <p:anim calcmode="lin" valueType="num">
                                      <p:cBhvr>
                                        <p:cTn id="12" dur="1000" fill="hold"/>
                                        <p:tgtEl>
                                          <p:spTgt spid="1028"/>
                                        </p:tgtEl>
                                        <p:attrNameLst>
                                          <p:attrName>ppt_x</p:attrName>
                                        </p:attrNameLst>
                                      </p:cBhvr>
                                      <p:tavLst>
                                        <p:tav tm="0">
                                          <p:val>
                                            <p:strVal val="#ppt_x-.2"/>
                                          </p:val>
                                        </p:tav>
                                        <p:tav tm="100000">
                                          <p:val>
                                            <p:strVal val="#ppt_x"/>
                                          </p:val>
                                        </p:tav>
                                      </p:tavLst>
                                    </p:anim>
                                    <p:anim calcmode="lin" valueType="num">
                                      <p:cBhvr>
                                        <p:cTn id="13" dur="1000" fill="hold"/>
                                        <p:tgtEl>
                                          <p:spTgt spid="1028"/>
                                        </p:tgtEl>
                                        <p:attrNameLst>
                                          <p:attrName>ppt_y</p:attrName>
                                        </p:attrNameLst>
                                      </p:cBhvr>
                                      <p:tavLst>
                                        <p:tav tm="0">
                                          <p:val>
                                            <p:strVal val="#ppt_y"/>
                                          </p:val>
                                        </p:tav>
                                        <p:tav tm="100000">
                                          <p:val>
                                            <p:strVal val="#ppt_y"/>
                                          </p:val>
                                        </p:tav>
                                      </p:tavLst>
                                    </p:anim>
                                    <p:animEffect transition="in" filter="wipe(right)" prLst="gradientSize: 0.1">
                                      <p:cBhvr>
                                        <p:cTn id="14" dur="1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6" grpId="0" bldLvl="0" animBg="1"/>
      <p:bldP spid="1028" grpId="0" bldLvl="0"/>
    </p:bldLst>
  </p:timing>
  <p:hf sldNum="0" hdr="0" ftr="0" dt="0"/>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2pPr>
      <a:lvl3pPr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3pPr>
      <a:lvl4pPr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4pPr>
      <a:lvl5pPr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5pPr>
      <a:lvl6pPr marL="457200"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6pPr>
      <a:lvl7pPr marL="914400"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7pPr>
      <a:lvl8pPr marL="1371600"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8pPr>
      <a:lvl9pPr marL="1828800"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hyperlink" Target="&#10;https://uowtsd-my.sharepoint.com/:v:/r/personal/2423275_student_uwtsd_ac_uk/Documents/IMG_8922.MOV?csf=1&amp;web=1&amp;e=FcsKHx&amp;nav=eyJyZWZlcnJhbEluZm8iOnsicmVmZXJyYWxBcHAiOiJTdHJlYW1XZWJBcHAiLCJyZWZlcnJhbFZpZXciOiJTaGFyZURpYWxvZy1MaW5rIiwicmVmZXJyYWxBcHBQbGF0Zm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ctrTitle"/>
          </p:nvPr>
        </p:nvSpPr>
        <p:spPr/>
        <p:txBody>
          <a:bodyPr/>
          <a:p>
            <a:r>
              <a:rPr lang="en-US" altLang="en-GB"/>
              <a:t> Managing people</a:t>
            </a:r>
            <a:r>
              <a:rPr lang="en-US" altLang="en-US"/>
              <a:t> </a:t>
            </a:r>
            <a:r>
              <a:rPr lang="en-US" altLang="en-GB"/>
              <a:t>in</a:t>
            </a:r>
            <a:r>
              <a:rPr lang="en-US" altLang="en-US"/>
              <a:t> </a:t>
            </a:r>
            <a:r>
              <a:rPr lang="en-US" altLang="en-GB"/>
              <a:t>organisation</a:t>
            </a:r>
            <a:endParaRPr lang="en-US" altLang="en-GB"/>
          </a:p>
        </p:txBody>
      </p:sp>
      <p:sp>
        <p:nvSpPr>
          <p:cNvPr id="3" name="Subtitle 2"/>
          <p:cNvSpPr>
            <a:spLocks noGrp="1"/>
          </p:cNvSpPr>
          <p:nvPr>
            <p:ph type="subTitle" idx="1"/>
          </p:nvPr>
        </p:nvSpPr>
        <p:spPr/>
        <p:txBody>
          <a:bodyPr>
            <a:normAutofit lnSpcReduction="20000"/>
          </a:bodyPr>
          <a:p>
            <a:r>
              <a:rPr lang="en-US" altLang="en-GB"/>
              <a:t> Assignment 2</a:t>
            </a:r>
            <a:endParaRPr lang="en-US" altLang="en-GB"/>
          </a:p>
          <a:p>
            <a:r>
              <a:rPr lang="en-US" altLang="en-GB"/>
              <a:t>Name: Muhammad Zaryab</a:t>
            </a:r>
            <a:endParaRPr lang="en-US" altLang="en-GB"/>
          </a:p>
          <a:p>
            <a:r>
              <a:rPr lang="en-US" altLang="en-GB"/>
              <a:t>Student id: 2423275</a:t>
            </a:r>
            <a:endParaRPr lang="en-US" altLang="en-GB"/>
          </a:p>
          <a:p>
            <a:r>
              <a:rPr lang="en-US" altLang="en-GB"/>
              <a:t>University of wales trinity saint david</a:t>
            </a:r>
            <a:endParaRPr lang="en-US" altLang="en-GB"/>
          </a:p>
          <a:p>
            <a:endParaRPr lang="en-US" altLang="en-GB"/>
          </a:p>
          <a:p>
            <a:endParaRPr lang="en-US" alt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pPr algn="ctr"/>
            <a:r>
              <a:rPr lang="en-US" altLang="en-GB"/>
              <a:t>Overview:</a:t>
            </a:r>
            <a:br>
              <a:rPr lang="en-US" altLang="en-GB"/>
            </a:br>
            <a:endParaRPr lang="en-US" altLang="en-GB"/>
          </a:p>
        </p:txBody>
      </p:sp>
      <p:sp>
        <p:nvSpPr>
          <p:cNvPr id="3" name="Content Placeholder 2"/>
          <p:cNvSpPr>
            <a:spLocks noGrp="1"/>
          </p:cNvSpPr>
          <p:nvPr>
            <p:ph idx="1"/>
          </p:nvPr>
        </p:nvSpPr>
        <p:spPr/>
        <p:txBody>
          <a:bodyPr>
            <a:normAutofit lnSpcReduction="10000"/>
          </a:bodyPr>
          <a:p>
            <a:pPr algn="just"/>
            <a:r>
              <a:rPr lang="en-US" altLang="en-GB"/>
              <a:t>Fauji Fertilizer Company (FFC), founded in 1978 under the Fauji Foundation, is Pakistan’s leading fertilizer producer, known for its high-quality urea and DAP products. Beyond its strong industrial presence, FFC is recognized for its strategic focus on effective Human Resource Management (HRM), ensuring a productive, skilled, and engaged workforce.</a:t>
            </a:r>
            <a:endParaRPr lang="en-US" alt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pPr algn="ctr"/>
            <a:r>
              <a:rPr lang="en-US" altLang="en-GB">
                <a:sym typeface="+mn-ea"/>
              </a:rPr>
              <a:t>Overview</a:t>
            </a:r>
            <a:endParaRPr lang="en-GB" altLang="en-US"/>
          </a:p>
        </p:txBody>
      </p:sp>
      <p:sp>
        <p:nvSpPr>
          <p:cNvPr id="3" name="Content Placeholder 2"/>
          <p:cNvSpPr>
            <a:spLocks noGrp="1"/>
          </p:cNvSpPr>
          <p:nvPr>
            <p:ph idx="1"/>
          </p:nvPr>
        </p:nvSpPr>
        <p:spPr/>
        <p:txBody>
          <a:bodyPr/>
          <a:p>
            <a:r>
              <a:rPr lang="en-US" altLang="en-GB">
                <a:sym typeface="+mn-ea"/>
              </a:rPr>
              <a:t>primarily a national company, FFC’s alignment with international standards and practices reflects elements of International Human Resource Management (IHRM), especially in areas such as leadership development, talent acquisition, and compliance with global labor benchmarks. This hybrid approach strengthens its competitive edge and supports sustainable organizational</a:t>
            </a:r>
            <a:r>
              <a:rPr lang="en-US" altLang="en-US">
                <a:sym typeface="+mn-ea"/>
              </a:rPr>
              <a:t> </a:t>
            </a:r>
            <a:r>
              <a:rPr lang="en-US" altLang="en-GB">
                <a:sym typeface="+mn-ea"/>
              </a:rPr>
              <a:t>growth.</a:t>
            </a:r>
            <a:endParaRPr lang="en-US" altLang="en-GB"/>
          </a:p>
          <a:p>
            <a:pPr marL="0" indent="0">
              <a:buNone/>
            </a:pPr>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fontScale="90000"/>
          </a:bodyPr>
          <a:p>
            <a:pPr algn="ctr"/>
            <a:r>
              <a:rPr lang="en-US" altLang="en-GB"/>
              <a:t>Presentation Video Link:</a:t>
            </a:r>
            <a:br>
              <a:rPr lang="en-US" altLang="en-GB"/>
            </a:br>
            <a:endParaRPr lang="en-US" altLang="en-GB"/>
          </a:p>
        </p:txBody>
      </p:sp>
      <p:sp>
        <p:nvSpPr>
          <p:cNvPr id="3" name="Content Placeholder 2"/>
          <p:cNvSpPr>
            <a:spLocks noGrp="1"/>
          </p:cNvSpPr>
          <p:nvPr>
            <p:ph idx="1"/>
          </p:nvPr>
        </p:nvSpPr>
        <p:spPr/>
        <p:txBody>
          <a:bodyPr/>
          <a:p>
            <a:r>
              <a:rPr lang="en-US" altLang="en-GB">
                <a:hlinkClick r:id="rId1" tooltip="" action="ppaction://hlinkfile"/>
              </a:rPr>
              <a:t>https://uowtsd-my.sharepoint.com/:v:/r/personal/2423275_student_uwtsd_ac_uk/Documents/IMG_8922.MOV?csf=1&amp;web=1&amp;e=FcsKHx&amp;nav=eyJyZWZlcnJhbEluZm8iOnsicmVmZXJyYWxBcHAiOiJTdHJlYW1XZWJBcHAiLCJyZWZlcnJhbFZpZXciOiJTaGFyZURpYWxvZy1MaW5rIiwicmVmZXJyYWxBcHBQbGF0Zm9</a:t>
            </a:r>
            <a:endParaRPr lang="en-US" altLang="en-GB"/>
          </a:p>
        </p:txBody>
      </p:sp>
    </p:spTree>
  </p:cSld>
  <p:clrMapOvr>
    <a:masterClrMapping/>
  </p:clrMapOvr>
  <mc:AlternateContent xmlns:mc="http://schemas.openxmlformats.org/markup-compatibility/2006">
    <mc:Choice xmlns:p14="http://schemas.microsoft.com/office/powerpoint/2010/main" Requires="p14">
      <p:transition spd="med" p14:dur="699">
        <p:fade/>
      </p:transition>
    </mc:Choice>
    <mc:Fallback>
      <p:transition spd="med">
        <p:fade/>
      </p:transition>
    </mc:Fallback>
  </mc:AlternateContent>
</p:sld>
</file>

<file path=ppt/theme/theme1.xml><?xml version="1.0" encoding="utf-8"?>
<a:theme xmlns:a="http://schemas.openxmlformats.org/drawingml/2006/main" name="Business Cooperate">
  <a:themeElements>
    <a:clrScheme name="Business Cooper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usiness Cooperate">
      <a:majorFont>
        <a:latin typeface="Arial"/>
        <a:ea typeface="SimSun"/>
        <a:cs typeface=""/>
      </a:majorFont>
      <a:minorFont>
        <a:latin typeface="Arial"/>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Business Cooper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usiness Cooper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usiness Cooperat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usiness Cooperat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usiness Cooperat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usiness Cooperat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usiness Cooperat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usiness Cooperat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usiness Cooperat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usiness Cooperat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usiness Cooperat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usiness Cooperat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1148</Words>
  <Application>WPS Slides</Application>
  <PresentationFormat>Widescreen</PresentationFormat>
  <Paragraphs>22</Paragraphs>
  <Slides>4</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4</vt:i4>
      </vt:variant>
    </vt:vector>
  </HeadingPairs>
  <TitlesOfParts>
    <vt:vector size="11" baseType="lpstr">
      <vt:lpstr>Arial</vt:lpstr>
      <vt:lpstr>SimSun</vt:lpstr>
      <vt:lpstr>Wingdings</vt:lpstr>
      <vt:lpstr>Microsoft YaHei</vt:lpstr>
      <vt:lpstr>Arial Unicode MS</vt:lpstr>
      <vt:lpstr>Calibri</vt:lpstr>
      <vt:lpstr>Business Cooperate</vt:lpstr>
      <vt:lpstr> Managing people in organisation</vt:lpstr>
      <vt:lpstr>Overview: </vt:lpstr>
      <vt:lpstr>Overview</vt:lpstr>
      <vt:lpstr>Presentation Video Link: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Managing people in organisation</dc:title>
  <dc:creator/>
  <cp:lastModifiedBy>Shazab Yaseen</cp:lastModifiedBy>
  <cp:revision>5</cp:revision>
  <dcterms:created xsi:type="dcterms:W3CDTF">2025-05-03T10:17:00Z</dcterms:created>
  <dcterms:modified xsi:type="dcterms:W3CDTF">2025-05-03T10:27:23Z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A9C73CE87C06416EB6C3040A78DAE393_13</vt:lpwstr>
  </property>
  <property fmtid="{D5CDD505-2E9C-101B-9397-08002B2CF9AE}" pid="3" name="KSOProductBuildVer">
    <vt:lpwstr>2057-12.2.0.20755</vt:lpwstr>
  </property>
</Properties>
</file>