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8" d="100"/>
          <a:sy n="58" d="100"/>
        </p:scale>
        <p:origin x="988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A8B27-5D38-4CCF-8F2D-82F96662C1F2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286A5175-2732-4972-8A92-E229270F67B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5758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A8B27-5D38-4CCF-8F2D-82F96662C1F2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A5175-2732-4972-8A92-E229270F67B5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46713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A8B27-5D38-4CCF-8F2D-82F96662C1F2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A5175-2732-4972-8A92-E229270F67B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7268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A8B27-5D38-4CCF-8F2D-82F96662C1F2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A5175-2732-4972-8A92-E229270F67B5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87598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A8B27-5D38-4CCF-8F2D-82F96662C1F2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A5175-2732-4972-8A92-E229270F67B5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38340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A8B27-5D38-4CCF-8F2D-82F96662C1F2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A5175-2732-4972-8A92-E229270F67B5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16240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A8B27-5D38-4CCF-8F2D-82F96662C1F2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A5175-2732-4972-8A92-E229270F6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0219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A8B27-5D38-4CCF-8F2D-82F96662C1F2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A5175-2732-4972-8A92-E229270F67B5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99325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679A8B27-5D38-4CCF-8F2D-82F96662C1F2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A5175-2732-4972-8A92-E229270F67B5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00087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A8B27-5D38-4CCF-8F2D-82F96662C1F2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A5175-2732-4972-8A92-E229270F67B5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4990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A8B27-5D38-4CCF-8F2D-82F96662C1F2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A5175-2732-4972-8A92-E229270F67B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670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9A8B27-5D38-4CCF-8F2D-82F96662C1F2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286A5175-2732-4972-8A92-E229270F67B5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2894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30B42-9310-826D-6176-DC3CC611C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84149"/>
            <a:ext cx="10515600" cy="1325563"/>
          </a:xfrm>
        </p:spPr>
        <p:txBody>
          <a:bodyPr/>
          <a:lstStyle/>
          <a:p>
            <a:pPr algn="ctr"/>
            <a:r>
              <a:rPr lang="en-US" dirty="0"/>
              <a:t>Group presentation group 3 group</a:t>
            </a:r>
            <a:br>
              <a:rPr lang="en-US" dirty="0"/>
            </a:br>
            <a:r>
              <a:rPr lang="en-US" dirty="0"/>
              <a:t>members name </a:t>
            </a:r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0B216F3-3353-F133-C38E-822E448058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218054"/>
            <a:ext cx="10515600" cy="4351338"/>
          </a:xfrm>
        </p:spPr>
        <p:txBody>
          <a:bodyPr/>
          <a:lstStyle/>
          <a:p>
            <a:pPr algn="ctr"/>
            <a:r>
              <a:rPr lang="en-US" dirty="0"/>
              <a:t>Digital skills and research methods </a:t>
            </a:r>
          </a:p>
          <a:p>
            <a:r>
              <a:rPr lang="en-US" dirty="0" err="1"/>
              <a:t>Cerificate</a:t>
            </a:r>
            <a:r>
              <a:rPr lang="en-US" dirty="0"/>
              <a:t> of higher education skills for the workplace (heath &amp;social care )</a:t>
            </a:r>
            <a:endParaRPr lang="en-GB" dirty="0"/>
          </a:p>
        </p:txBody>
      </p:sp>
      <p:pic>
        <p:nvPicPr>
          <p:cNvPr id="11" name="Picture 10" descr="A blue and white sign with a shield and leaf&#10;&#10;AI-generated content may be incorrect.">
            <a:extLst>
              <a:ext uri="{FF2B5EF4-FFF2-40B4-BE49-F238E27FC236}">
                <a16:creationId xmlns:a16="http://schemas.microsoft.com/office/drawing/2014/main" id="{4B05B7F6-547E-26FD-D288-C5729B1E76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916" y="219303"/>
            <a:ext cx="3728291" cy="1957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153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E5115-BD66-F4F3-A0AC-09E4005FB8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85590"/>
            <a:ext cx="9144000" cy="3043409"/>
          </a:xfrm>
        </p:spPr>
        <p:txBody>
          <a:bodyPr>
            <a:normAutofit fontScale="90000"/>
          </a:bodyPr>
          <a:lstStyle/>
          <a:p>
            <a:r>
              <a:rPr lang="en-US" dirty="0"/>
              <a:t>group presentation</a:t>
            </a:r>
            <a:br>
              <a:rPr lang="en-US" dirty="0"/>
            </a:br>
            <a:r>
              <a:rPr lang="en-US" dirty="0"/>
              <a:t>group 3 </a:t>
            </a:r>
            <a:br>
              <a:rPr lang="en-US" dirty="0"/>
            </a:br>
            <a:br>
              <a:rPr lang="en-US" dirty="0"/>
            </a:br>
            <a:r>
              <a:rPr lang="en-US" dirty="0"/>
              <a:t> </a:t>
            </a: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89F5899-2A09-F306-9B31-082D9EF5829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686660"/>
              </p:ext>
            </p:extLst>
          </p:nvPr>
        </p:nvGraphicFramePr>
        <p:xfrm>
          <a:off x="1748972" y="2015066"/>
          <a:ext cx="81280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1025608312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7831175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Student Name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Student Number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67060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Id Nadarajah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2531585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84218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Alefes</a:t>
                      </a:r>
                      <a:r>
                        <a:rPr lang="en-US" dirty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2516691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94426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Bashirudare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komolafe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2524366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08514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06844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248112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2F785-150E-299E-670F-2762216A3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7858" y="849867"/>
            <a:ext cx="10515600" cy="1325563"/>
          </a:xfrm>
        </p:spPr>
        <p:txBody>
          <a:bodyPr/>
          <a:lstStyle/>
          <a:p>
            <a:pPr algn="ctr"/>
            <a:r>
              <a:rPr lang="en-US" dirty="0"/>
              <a:t>Group member 3-digital safety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B069A-57DE-D61E-F2E4-603539529C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0D0D0D"/>
                </a:solidFill>
                <a:effectLst/>
                <a:latin typeface="ui-sans-serif"/>
              </a:rPr>
              <a:t>Strong Passwords &amp; Authentication</a:t>
            </a:r>
          </a:p>
          <a:p>
            <a:r>
              <a:rPr lang="en-GB" b="1" i="0" dirty="0">
                <a:solidFill>
                  <a:srgbClr val="0D0D0D"/>
                </a:solidFill>
                <a:effectLst/>
                <a:latin typeface="ui-sans-serif"/>
              </a:rPr>
              <a:t>Recognizing Scams &amp; Phishing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94185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317C8-3885-2E3C-439E-640B6A947B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Group member 3 –Microsoft 365 communication or collaboration tools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653DC2-CD35-E072-F4B7-C190682F84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0D0D0D"/>
                </a:solidFill>
                <a:effectLst/>
                <a:latin typeface="ui-sans-serif"/>
              </a:rPr>
              <a:t>1. Easy Document Creation</a:t>
            </a:r>
          </a:p>
          <a:p>
            <a:r>
              <a:rPr lang="en-US" b="0" i="0" dirty="0">
                <a:solidFill>
                  <a:srgbClr val="0D0D0D"/>
                </a:solidFill>
                <a:effectLst/>
                <a:latin typeface="ui-sans-serif"/>
              </a:rPr>
              <a:t>Microsoft Word allows users to create letters, reports, resumes, assignments, books, and more quickly and efficiently.</a:t>
            </a:r>
          </a:p>
          <a:p>
            <a:r>
              <a:rPr lang="en-GB" b="1" i="0" dirty="0">
                <a:solidFill>
                  <a:srgbClr val="0D0D0D"/>
                </a:solidFill>
                <a:effectLst/>
                <a:latin typeface="ui-sans-serif"/>
              </a:rPr>
              <a:t> Integration with Other Programs</a:t>
            </a:r>
          </a:p>
          <a:p>
            <a:r>
              <a:rPr lang="en-US" b="0" i="0" dirty="0">
                <a:solidFill>
                  <a:srgbClr val="0D0D0D"/>
                </a:solidFill>
                <a:effectLst/>
                <a:latin typeface="ui-sans-serif"/>
              </a:rPr>
              <a:t>Microsoft Word works well with other Microsoft Office programs like </a:t>
            </a:r>
            <a:r>
              <a:rPr lang="en-US" b="0" i="0" u="sng" dirty="0">
                <a:solidFill>
                  <a:srgbClr val="0D0D0D"/>
                </a:solidFill>
                <a:effectLst/>
                <a:latin typeface="ui-sans-serif"/>
              </a:rPr>
              <a:t>Microsoft Excel</a:t>
            </a:r>
            <a:r>
              <a:rPr lang="en-US" b="0" i="0" dirty="0">
                <a:solidFill>
                  <a:srgbClr val="0D0D0D"/>
                </a:solidFill>
                <a:effectLst/>
                <a:latin typeface="ui-sans-serif"/>
              </a:rPr>
              <a:t> and </a:t>
            </a:r>
            <a:r>
              <a:rPr lang="en-US" b="0" i="0" u="sng" dirty="0">
                <a:solidFill>
                  <a:srgbClr val="0D0D0D"/>
                </a:solidFill>
                <a:effectLst/>
                <a:latin typeface="ui-sans-serif"/>
              </a:rPr>
              <a:t>Microsoft PowerPoint</a:t>
            </a:r>
            <a:r>
              <a:rPr lang="en-US" b="0" i="0" dirty="0">
                <a:solidFill>
                  <a:srgbClr val="0D0D0D"/>
                </a:solidFill>
                <a:effectLst/>
                <a:latin typeface="ui-sans-serif"/>
              </a:rPr>
              <a:t>, allowing smooth data and content transfer.</a:t>
            </a:r>
          </a:p>
          <a:p>
            <a:r>
              <a:rPr lang="en-GB" b="1" i="0" dirty="0">
                <a:solidFill>
                  <a:srgbClr val="0D0D0D"/>
                </a:solidFill>
                <a:effectLst/>
                <a:latin typeface="ui-sans-serif"/>
              </a:rPr>
              <a:t> Collaboration and Sharing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83504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69314-AB34-8E7E-1977-D80FBC049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695029"/>
          </a:xfrm>
        </p:spPr>
        <p:txBody>
          <a:bodyPr>
            <a:normAutofit/>
          </a:bodyPr>
          <a:lstStyle/>
          <a:p>
            <a:pPr algn="ctr"/>
            <a:r>
              <a:rPr lang="en-US" u="sng" dirty="0"/>
              <a:t>Group member 3 digital </a:t>
            </a:r>
            <a:r>
              <a:rPr lang="en-US" u="sng" dirty="0" err="1"/>
              <a:t>safty</a:t>
            </a:r>
            <a:r>
              <a:rPr lang="en-US" u="sng" dirty="0"/>
              <a:t> </a:t>
            </a:r>
            <a:br>
              <a:rPr lang="en-US" u="sng" dirty="0"/>
            </a:br>
            <a:r>
              <a:rPr lang="en-US" u="sng" dirty="0"/>
              <a:t>action plan for </a:t>
            </a:r>
            <a:br>
              <a:rPr lang="en-US" u="sng" dirty="0"/>
            </a:br>
            <a:r>
              <a:rPr lang="en-US" u="sng" dirty="0"/>
              <a:t>greenfield 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AF8D02-B31F-0C2D-BE96-AD54993443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0840" y="2533880"/>
            <a:ext cx="10152960" cy="3643083"/>
          </a:xfrm>
        </p:spPr>
        <p:txBody>
          <a:bodyPr/>
          <a:lstStyle/>
          <a:p>
            <a:r>
              <a:rPr lang="en-US" dirty="0"/>
              <a:t>Education and </a:t>
            </a:r>
            <a:r>
              <a:rPr lang="en-US" dirty="0" err="1"/>
              <a:t>awarness</a:t>
            </a:r>
            <a:r>
              <a:rPr lang="en-US" dirty="0"/>
              <a:t> </a:t>
            </a:r>
          </a:p>
          <a:p>
            <a:r>
              <a:rPr lang="en-US" dirty="0"/>
              <a:t>Purpose </a:t>
            </a:r>
          </a:p>
          <a:p>
            <a:r>
              <a:rPr lang="en-US" dirty="0"/>
              <a:t>Goals </a:t>
            </a:r>
          </a:p>
          <a:p>
            <a:r>
              <a:rPr lang="en-US" dirty="0"/>
              <a:t>Renew and evolution </a:t>
            </a:r>
          </a:p>
          <a:p>
            <a:r>
              <a:rPr lang="en-US" dirty="0"/>
              <a:t>Roles and responsibilities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99156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5EE3B-946B-9DC4-6998-2041F3546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u="sng" dirty="0"/>
              <a:t>Compliance and compliance 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AD1CA3-22C6-BF5E-0D25-2502E7F6EB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2257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AF228-C6AF-FDD9-1D95-FFD8DF9EE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8276BB-2ABF-4E85-275F-A4A492BB5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spcBef>
                <a:spcPts val="1200"/>
              </a:spcBef>
              <a:spcAft>
                <a:spcPts val="300"/>
              </a:spcAft>
              <a:buNone/>
            </a:pPr>
            <a:r>
              <a:rPr lang="de-DE" b="1" i="0" dirty="0">
                <a:solidFill>
                  <a:srgbClr val="0D0D0D"/>
                </a:solidFill>
                <a:effectLst/>
                <a:latin typeface="ui-sans-serif"/>
              </a:rPr>
              <a:t> </a:t>
            </a:r>
          </a:p>
          <a:p>
            <a:r>
              <a:rPr lang="de-DE" b="0" i="0" dirty="0">
                <a:solidFill>
                  <a:srgbClr val="0D0D0D"/>
                </a:solidFill>
                <a:effectLst/>
                <a:latin typeface="ui-sans-serif"/>
              </a:rPr>
              <a:t>Mark index entries</a:t>
            </a:r>
          </a:p>
          <a:p>
            <a:r>
              <a:rPr lang="de-DE" b="0" i="0" dirty="0">
                <a:solidFill>
                  <a:srgbClr val="0D0D0D"/>
                </a:solidFill>
                <a:effectLst/>
                <a:latin typeface="ui-sans-serif"/>
              </a:rPr>
              <a:t>Generate an index page</a:t>
            </a:r>
          </a:p>
          <a:p>
            <a:r>
              <a:rPr lang="en-US" b="0" i="0" dirty="0">
                <a:solidFill>
                  <a:srgbClr val="0D0D0D"/>
                </a:solidFill>
                <a:effectLst/>
                <a:latin typeface="ui-sans-serif"/>
              </a:rPr>
              <a:t>Insert automatic table of contents</a:t>
            </a:r>
          </a:p>
          <a:p>
            <a:r>
              <a:rPr lang="en-US" b="0" i="0" dirty="0">
                <a:solidFill>
                  <a:srgbClr val="0D0D0D"/>
                </a:solidFill>
                <a:effectLst/>
                <a:latin typeface="ui-sans-serif"/>
              </a:rPr>
              <a:t>Update TOC when content changes</a:t>
            </a:r>
          </a:p>
          <a:p>
            <a:r>
              <a:rPr lang="en-US" b="0" i="0" dirty="0">
                <a:solidFill>
                  <a:srgbClr val="0D0D0D"/>
                </a:solidFill>
                <a:effectLst/>
                <a:latin typeface="ui-sans-serif"/>
              </a:rPr>
              <a:t>Add footnotes (bottom of page)</a:t>
            </a:r>
          </a:p>
          <a:p>
            <a:r>
              <a:rPr lang="en-US" b="0" i="0" dirty="0">
                <a:solidFill>
                  <a:srgbClr val="0D0D0D"/>
                </a:solidFill>
                <a:effectLst/>
                <a:latin typeface="ui-sans-serif"/>
              </a:rPr>
              <a:t>Add endnotes (end of document)</a:t>
            </a:r>
          </a:p>
          <a:p>
            <a:r>
              <a:rPr lang="en-US" b="0" i="0" dirty="0">
                <a:solidFill>
                  <a:srgbClr val="0D0D0D"/>
                </a:solidFill>
                <a:effectLst/>
                <a:latin typeface="ui-sans-serif"/>
              </a:rPr>
              <a:t>Navigate between notes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74963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02C27-6C27-E525-2A25-2BD85A3E04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3FFCB-4D32-EB8A-5F96-028A9355C2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 fontScale="55000" lnSpcReduction="20000"/>
          </a:bodyPr>
          <a:lstStyle/>
          <a:p>
            <a:pPr>
              <a:spcBef>
                <a:spcPts val="1200"/>
              </a:spcBef>
              <a:spcAft>
                <a:spcPts val="300"/>
              </a:spcAft>
              <a:buNone/>
            </a:pPr>
            <a:r>
              <a:rPr lang="en-US" b="1" i="0" dirty="0">
                <a:solidFill>
                  <a:srgbClr val="0D0D0D"/>
                </a:solidFill>
                <a:effectLst/>
                <a:latin typeface="ui-sans-serif"/>
              </a:rPr>
              <a:t> Strong Collaboration Features</a:t>
            </a:r>
          </a:p>
          <a:p>
            <a:pPr>
              <a:buNone/>
            </a:pPr>
            <a:r>
              <a:rPr lang="en-US" b="0" i="0" dirty="0">
                <a:solidFill>
                  <a:srgbClr val="0D0D0D"/>
                </a:solidFill>
                <a:effectLst/>
                <a:latin typeface="ui-sans-serif"/>
              </a:rPr>
              <a:t>Through Microsoft 365, users can:</a:t>
            </a:r>
          </a:p>
          <a:p>
            <a:r>
              <a:rPr lang="en-US" b="0" i="0" dirty="0">
                <a:solidFill>
                  <a:srgbClr val="0D0D0D"/>
                </a:solidFill>
                <a:effectLst/>
                <a:latin typeface="ui-sans-serif"/>
              </a:rPr>
              <a:t>Track changes</a:t>
            </a:r>
          </a:p>
          <a:p>
            <a:r>
              <a:rPr lang="en-US" b="0" i="0" dirty="0">
                <a:solidFill>
                  <a:srgbClr val="0D0D0D"/>
                </a:solidFill>
                <a:effectLst/>
                <a:latin typeface="ui-sans-serif"/>
              </a:rPr>
              <a:t>Leave comments</a:t>
            </a:r>
          </a:p>
          <a:p>
            <a:r>
              <a:rPr lang="en-US" b="0" i="0" dirty="0">
                <a:solidFill>
                  <a:srgbClr val="0D0D0D"/>
                </a:solidFill>
                <a:effectLst/>
                <a:latin typeface="ui-sans-serif"/>
              </a:rPr>
              <a:t>Store documents in the cloud</a:t>
            </a:r>
          </a:p>
          <a:p>
            <a:pPr>
              <a:spcBef>
                <a:spcPts val="1200"/>
              </a:spcBef>
              <a:spcAft>
                <a:spcPts val="300"/>
              </a:spcAft>
              <a:buNone/>
            </a:pPr>
            <a:r>
              <a:rPr lang="en-US" b="1" i="0" dirty="0">
                <a:solidFill>
                  <a:srgbClr val="0D0D0D"/>
                </a:solidFill>
                <a:effectLst/>
                <a:latin typeface="ui-sans-serif"/>
              </a:rPr>
              <a:t> User-Friendly but Feature-Rich</a:t>
            </a:r>
          </a:p>
          <a:p>
            <a:pPr>
              <a:buNone/>
            </a:pPr>
            <a:r>
              <a:rPr lang="en-US" b="0" i="0" dirty="0">
                <a:solidFill>
                  <a:srgbClr val="0D0D0D"/>
                </a:solidFill>
                <a:effectLst/>
                <a:latin typeface="ui-sans-serif"/>
              </a:rPr>
              <a:t>Word balances ease of use for beginners with advanced features such as:</a:t>
            </a:r>
          </a:p>
          <a:p>
            <a:r>
              <a:rPr lang="en-US" b="0" i="0" dirty="0">
                <a:solidFill>
                  <a:srgbClr val="0D0D0D"/>
                </a:solidFill>
                <a:effectLst/>
                <a:latin typeface="ui-sans-serif"/>
              </a:rPr>
              <a:t>Advanced formatting</a:t>
            </a:r>
          </a:p>
          <a:p>
            <a:pPr>
              <a:spcBef>
                <a:spcPts val="1200"/>
              </a:spcBef>
              <a:spcAft>
                <a:spcPts val="300"/>
              </a:spcAft>
              <a:buNone/>
            </a:pPr>
            <a:r>
              <a:rPr lang="en-US" b="0" i="0" dirty="0">
                <a:solidFill>
                  <a:srgbClr val="0D0D0D"/>
                </a:solidFill>
                <a:effectLst/>
                <a:latin typeface="ui-sans-serif"/>
              </a:rPr>
              <a:t>Citation and referencing tools</a:t>
            </a:r>
          </a:p>
          <a:p>
            <a:pPr>
              <a:spcBef>
                <a:spcPts val="1200"/>
              </a:spcBef>
              <a:spcAft>
                <a:spcPts val="300"/>
              </a:spcAft>
              <a:buNone/>
            </a:pPr>
            <a:r>
              <a:rPr lang="en-US" b="1" i="0" dirty="0">
                <a:solidFill>
                  <a:srgbClr val="0D0D0D"/>
                </a:solidFill>
                <a:effectLst/>
                <a:latin typeface="ui-sans-serif"/>
              </a:rPr>
              <a:t> Powerful Document Creation Tool</a:t>
            </a:r>
          </a:p>
          <a:p>
            <a:pPr>
              <a:buNone/>
            </a:pPr>
            <a:r>
              <a:rPr lang="en-US" b="0" i="0" dirty="0">
                <a:solidFill>
                  <a:srgbClr val="0D0D0D"/>
                </a:solidFill>
                <a:effectLst/>
                <a:latin typeface="ui-sans-serif"/>
              </a:rPr>
              <a:t>Word allows users to:</a:t>
            </a:r>
          </a:p>
          <a:p>
            <a:r>
              <a:rPr lang="en-US" b="0" i="0" dirty="0">
                <a:solidFill>
                  <a:srgbClr val="0D0D0D"/>
                </a:solidFill>
                <a:effectLst/>
                <a:latin typeface="ui-sans-serif"/>
              </a:rPr>
              <a:t>Create professional documents (reports, resumes, letters)</a:t>
            </a:r>
          </a:p>
          <a:p>
            <a:r>
              <a:rPr lang="en-US" b="0" i="0" dirty="0">
                <a:solidFill>
                  <a:srgbClr val="0D0D0D"/>
                </a:solidFill>
                <a:effectLst/>
                <a:latin typeface="ui-sans-serif"/>
              </a:rPr>
              <a:t>Format text with advanced styling tools</a:t>
            </a:r>
          </a:p>
          <a:p>
            <a:r>
              <a:rPr lang="en-US" b="0" i="0" dirty="0">
                <a:solidFill>
                  <a:srgbClr val="0D0D0D"/>
                </a:solidFill>
                <a:effectLst/>
                <a:latin typeface="ui-sans-serif"/>
              </a:rPr>
              <a:t>Insert images, tables, charts, and references</a:t>
            </a:r>
          </a:p>
          <a:p>
            <a:r>
              <a:rPr lang="en-US" b="0" i="0" dirty="0">
                <a:solidFill>
                  <a:srgbClr val="0D0D0D"/>
                </a:solidFill>
                <a:effectLst/>
                <a:latin typeface="ui-sans-serif"/>
              </a:rPr>
              <a:t>Use templates for efficiency</a:t>
            </a:r>
          </a:p>
          <a:p>
            <a:endParaRPr lang="en-US" b="0" i="0" dirty="0">
              <a:solidFill>
                <a:srgbClr val="0D0D0D"/>
              </a:solidFill>
              <a:effectLst/>
              <a:latin typeface="ui-sans-serif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636632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1032</TotalTime>
  <Words>272</Words>
  <Application>Microsoft Office PowerPoint</Application>
  <PresentationFormat>Widescreen</PresentationFormat>
  <Paragraphs>53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Gill Sans MT</vt:lpstr>
      <vt:lpstr>ui-sans-serif</vt:lpstr>
      <vt:lpstr>Gallery</vt:lpstr>
      <vt:lpstr>Group presentation group 3 group members name </vt:lpstr>
      <vt:lpstr>group presentation group 3    </vt:lpstr>
      <vt:lpstr>Group member 3-digital safety </vt:lpstr>
      <vt:lpstr>Group member 3 –Microsoft 365 communication or collaboration tools</vt:lpstr>
      <vt:lpstr>Group member 3 digital safty  action plan for  greenfield </vt:lpstr>
      <vt:lpstr>Compliance and compliance </vt:lpstr>
      <vt:lpstr>References 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</dc:creator>
  <cp:lastModifiedBy>user</cp:lastModifiedBy>
  <cp:revision>3</cp:revision>
  <dcterms:created xsi:type="dcterms:W3CDTF">2026-03-02T17:48:36Z</dcterms:created>
  <dcterms:modified xsi:type="dcterms:W3CDTF">2026-03-03T11:00:41Z</dcterms:modified>
</cp:coreProperties>
</file>