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fonts/font1.fntdata" ContentType="application/x-fontdata"/>
  <Override PartName="/ppt/fonts/font2.fntdata" ContentType="application/x-fontdata"/>
  <Override PartName="/ppt/fonts/font3.fntdata" ContentType="application/x-fontdata"/>
  <Override PartName="/ppt/fonts/font4.fntdata" ContentType="application/x-fontdata"/>
  <Override PartName="/ppt/fonts/font5.fntdata" ContentType="application/x-fontdata"/>
  <Override PartName="/ppt/fonts/font6.fntdata" ContentType="application/x-fontdata"/>
  <Override PartName="/ppt/fonts/font7.fntdata" ContentType="application/x-fontdata"/>
  <Override PartName="/ppt/fonts/font8.fntdata" ContentType="application/x-fontdata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0" r:id="rId3"/>
    <p:sldMasterId id="2147483672" r:id="rId4"/>
    <p:sldMasterId id="2147483684" r:id="rId5"/>
    <p:sldMasterId id="2147483696" r:id="rId6"/>
    <p:sldMasterId id="2147483709" r:id="rId7"/>
  </p:sldMasterIdLst>
  <p:notesMasterIdLst>
    <p:notesMasterId r:id="rId11"/>
  </p:notesMasterIdLst>
  <p:sldIdLst>
    <p:sldId id="843" r:id="rId8"/>
    <p:sldId id="382" r:id="rId9"/>
    <p:sldId id="810" r:id="rId10"/>
    <p:sldId id="801" r:id="rId12"/>
    <p:sldId id="799" r:id="rId13"/>
    <p:sldId id="844" r:id="rId14"/>
    <p:sldId id="822" r:id="rId15"/>
    <p:sldId id="823" r:id="rId16"/>
    <p:sldId id="800" r:id="rId17"/>
    <p:sldId id="798" r:id="rId18"/>
    <p:sldId id="824" r:id="rId19"/>
    <p:sldId id="802" r:id="rId20"/>
    <p:sldId id="864" r:id="rId21"/>
    <p:sldId id="790" r:id="rId22"/>
    <p:sldId id="793" r:id="rId23"/>
    <p:sldId id="789" r:id="rId24"/>
    <p:sldId id="792" r:id="rId25"/>
    <p:sldId id="838" r:id="rId26"/>
    <p:sldId id="791" r:id="rId27"/>
    <p:sldId id="834" r:id="rId28"/>
    <p:sldId id="837" r:id="rId29"/>
    <p:sldId id="783" r:id="rId30"/>
  </p:sldIdLst>
  <p:sldSz cx="12192000" cy="6858000"/>
  <p:notesSz cx="6858000" cy="9144000"/>
  <p:embeddedFontLst>
    <p:embeddedFont>
      <p:font typeface="Calibri" panose="020F0502020204030204" pitchFamily="34" charset="0"/>
      <p:regular r:id="rId34"/>
      <p:bold r:id="rId35"/>
      <p:italic r:id="rId36"/>
      <p:boldItalic r:id="rId37"/>
    </p:embeddedFont>
    <p:embeddedFont>
      <p:font typeface="微软雅黑" panose="020B0503020204020204" pitchFamily="34" charset="-122"/>
      <p:regular r:id="rId38"/>
    </p:embeddedFont>
    <p:embeddedFont>
      <p:font typeface="方正楷体拼音字库01" panose="03000509000000000000" charset="-122"/>
      <p:regular r:id="rId39"/>
    </p:embeddedFont>
    <p:embeddedFont>
      <p:font typeface="Calibri Light" panose="020F0302020204030204" charset="0"/>
      <p:regular r:id="rId40"/>
      <p:italic r:id="rId41"/>
    </p:embeddedFont>
  </p:embeddedFont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88149"/>
    <a:srgbClr val="058576"/>
    <a:srgbClr val="68A042"/>
    <a:srgbClr val="669E40"/>
    <a:srgbClr val="6AA343"/>
    <a:srgbClr val="C198E0"/>
    <a:srgbClr val="69D8FF"/>
    <a:srgbClr val="FFE285"/>
    <a:srgbClr val="939393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8309" autoAdjust="0"/>
  </p:normalViewPr>
  <p:slideViewPr>
    <p:cSldViewPr snapToGrid="0" snapToObjects="1">
      <p:cViewPr varScale="1">
        <p:scale>
          <a:sx n="102" d="100"/>
          <a:sy n="102" d="100"/>
        </p:scale>
        <p:origin x="918" y="96"/>
      </p:cViewPr>
      <p:guideLst>
        <p:guide orient="horz" pos="276"/>
        <p:guide pos="3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2.xml"/><Relationship Id="rId8" Type="http://schemas.openxmlformats.org/officeDocument/2006/relationships/slide" Target="slides/slide1.xml"/><Relationship Id="rId7" Type="http://schemas.openxmlformats.org/officeDocument/2006/relationships/slideMaster" Target="slideMasters/slideMaster6.xml"/><Relationship Id="rId6" Type="http://schemas.openxmlformats.org/officeDocument/2006/relationships/slideMaster" Target="slideMasters/slideMaster5.xml"/><Relationship Id="rId5" Type="http://schemas.openxmlformats.org/officeDocument/2006/relationships/slideMaster" Target="slideMasters/slideMaster4.xml"/><Relationship Id="rId41" Type="http://schemas.openxmlformats.org/officeDocument/2006/relationships/font" Target="fonts/font8.fntdata"/><Relationship Id="rId40" Type="http://schemas.openxmlformats.org/officeDocument/2006/relationships/font" Target="fonts/font7.fntdata"/><Relationship Id="rId4" Type="http://schemas.openxmlformats.org/officeDocument/2006/relationships/slideMaster" Target="slideMasters/slideMaster3.xml"/><Relationship Id="rId39" Type="http://schemas.openxmlformats.org/officeDocument/2006/relationships/font" Target="fonts/font6.fntdata"/><Relationship Id="rId38" Type="http://schemas.openxmlformats.org/officeDocument/2006/relationships/font" Target="fonts/font5.fntdata"/><Relationship Id="rId37" Type="http://schemas.openxmlformats.org/officeDocument/2006/relationships/font" Target="fonts/font4.fntdata"/><Relationship Id="rId36" Type="http://schemas.openxmlformats.org/officeDocument/2006/relationships/font" Target="fonts/font3.fntdata"/><Relationship Id="rId35" Type="http://schemas.openxmlformats.org/officeDocument/2006/relationships/font" Target="fonts/font2.fntdata"/><Relationship Id="rId34" Type="http://schemas.openxmlformats.org/officeDocument/2006/relationships/font" Target="fonts/font1.fntdata"/><Relationship Id="rId33" Type="http://schemas.openxmlformats.org/officeDocument/2006/relationships/tableStyles" Target="tableStyles.xml"/><Relationship Id="rId32" Type="http://schemas.openxmlformats.org/officeDocument/2006/relationships/viewProps" Target="viewProps.xml"/><Relationship Id="rId31" Type="http://schemas.openxmlformats.org/officeDocument/2006/relationships/presProps" Target="presProps.xml"/><Relationship Id="rId30" Type="http://schemas.openxmlformats.org/officeDocument/2006/relationships/slide" Target="slides/slide22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1.xml"/><Relationship Id="rId28" Type="http://schemas.openxmlformats.org/officeDocument/2006/relationships/slide" Target="slides/slide20.xml"/><Relationship Id="rId27" Type="http://schemas.openxmlformats.org/officeDocument/2006/relationships/slide" Target="slides/slide19.xml"/><Relationship Id="rId26" Type="http://schemas.openxmlformats.org/officeDocument/2006/relationships/slide" Target="slides/slide18.xml"/><Relationship Id="rId25" Type="http://schemas.openxmlformats.org/officeDocument/2006/relationships/slide" Target="slides/slide17.xml"/><Relationship Id="rId24" Type="http://schemas.openxmlformats.org/officeDocument/2006/relationships/slide" Target="slides/slide16.xml"/><Relationship Id="rId23" Type="http://schemas.openxmlformats.org/officeDocument/2006/relationships/slide" Target="slides/slide15.xml"/><Relationship Id="rId22" Type="http://schemas.openxmlformats.org/officeDocument/2006/relationships/slide" Target="slides/slide14.xml"/><Relationship Id="rId21" Type="http://schemas.openxmlformats.org/officeDocument/2006/relationships/slide" Target="slides/slide13.xml"/><Relationship Id="rId20" Type="http://schemas.openxmlformats.org/officeDocument/2006/relationships/slide" Target="slides/slide12.xml"/><Relationship Id="rId2" Type="http://schemas.openxmlformats.org/officeDocument/2006/relationships/theme" Target="theme/theme1.xml"/><Relationship Id="rId19" Type="http://schemas.openxmlformats.org/officeDocument/2006/relationships/slide" Target="slides/slide11.xml"/><Relationship Id="rId18" Type="http://schemas.openxmlformats.org/officeDocument/2006/relationships/slide" Target="slides/slide10.xml"/><Relationship Id="rId17" Type="http://schemas.openxmlformats.org/officeDocument/2006/relationships/slide" Target="slides/slide9.xml"/><Relationship Id="rId16" Type="http://schemas.openxmlformats.org/officeDocument/2006/relationships/slide" Target="slides/slide8.xml"/><Relationship Id="rId15" Type="http://schemas.openxmlformats.org/officeDocument/2006/relationships/slide" Target="slides/slide7.xml"/><Relationship Id="rId14" Type="http://schemas.openxmlformats.org/officeDocument/2006/relationships/slide" Target="slides/slide6.xml"/><Relationship Id="rId13" Type="http://schemas.openxmlformats.org/officeDocument/2006/relationships/slide" Target="slides/slide5.xml"/><Relationship Id="rId12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10" Type="http://schemas.openxmlformats.org/officeDocument/2006/relationships/slide" Target="slides/slide3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200" smtClean="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 smtClean="0"/>
            </a:lvl1pPr>
          </a:lstStyle>
          <a:p>
            <a:pPr>
              <a:defRPr/>
            </a:pPr>
            <a:fld id="{412235B8-8E38-45C9-8FE8-5956D69C72B2}" type="datetimeFigureOut">
              <a:rPr lang="zh-CN" altLang="en-US"/>
            </a:fld>
            <a:endParaRPr lang="en-US" altLang="zh-CN"/>
          </a:p>
        </p:txBody>
      </p:sp>
      <p:sp>
        <p:nvSpPr>
          <p:cNvPr id="3076" name="Rectangle 4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 noProof="0" smtClean="0"/>
              <a:t>单击此处编辑母版文本样式</a:t>
            </a:r>
            <a:endParaRPr lang="zh-CN" altLang="en-US" noProof="0" smtClean="0"/>
          </a:p>
          <a:p>
            <a:pPr lvl="1"/>
            <a:r>
              <a:rPr lang="zh-CN" altLang="en-US" noProof="0" smtClean="0"/>
              <a:t>第二级</a:t>
            </a:r>
            <a:endParaRPr lang="zh-CN" altLang="en-US" noProof="0" smtClean="0"/>
          </a:p>
          <a:p>
            <a:pPr lvl="2"/>
            <a:r>
              <a:rPr lang="zh-CN" altLang="en-US" noProof="0" smtClean="0"/>
              <a:t>第三级</a:t>
            </a:r>
            <a:endParaRPr lang="zh-CN" altLang="en-US" noProof="0" smtClean="0"/>
          </a:p>
          <a:p>
            <a:pPr lvl="3"/>
            <a:r>
              <a:rPr lang="zh-CN" altLang="en-US" noProof="0" smtClean="0"/>
              <a:t>第四级</a:t>
            </a:r>
            <a:endParaRPr lang="zh-CN" altLang="en-US" noProof="0" smtClean="0"/>
          </a:p>
          <a:p>
            <a:pPr lvl="4"/>
            <a:r>
              <a:rPr lang="zh-CN" altLang="en-US" noProof="0" smtClean="0"/>
              <a:t>第五级</a:t>
            </a:r>
            <a:endParaRPr lang="zh-CN" altLang="en-US" noProof="0" smtClean="0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/>
          <a:lstStyle>
            <a:lvl1pPr eaLnBrk="1" hangingPunct="1">
              <a:buFont typeface="Arial" panose="020B0604020202020204" pitchFamily="34" charset="0"/>
              <a:buNone/>
              <a:defRPr sz="1200" smtClean="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 smtClean="0"/>
            </a:lvl1pPr>
          </a:lstStyle>
          <a:p>
            <a:pPr>
              <a:defRPr/>
            </a:pPr>
            <a:fld id="{0EA2A06F-BCDA-4CB0-AAD0-A255306DBDCB}" type="slidenum">
              <a:rPr lang="zh-CN" altLang="en-US"/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en-US" altLang="zh-CN" dirty="0"/>
              <a:t>U2,the rolling stones</a:t>
            </a:r>
            <a:endParaRPr lang="en-US" altLang="zh-CN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GB" dirty="0" smtClean="0"/>
              <a:t>Cellist</a:t>
            </a:r>
            <a:r>
              <a:rPr lang="en-GB" baseline="0" dirty="0" smtClean="0"/>
              <a:t> </a:t>
            </a:r>
            <a:r>
              <a:rPr lang="zh-CN" altLang="en-US" baseline="0" dirty="0" smtClean="0"/>
              <a:t>大提琴家 </a:t>
            </a:r>
            <a:r>
              <a:rPr lang="en-GB" dirty="0" smtClean="0"/>
              <a:t>American Chinese </a:t>
            </a:r>
            <a:r>
              <a:rPr lang="zh-CN" altLang="en-US" dirty="0" smtClean="0"/>
              <a:t>美籍华人</a:t>
            </a:r>
            <a:endParaRPr lang="en-GB" dirty="0" smtClean="0"/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lang="en-GB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EA2A06F-BCDA-4CB0-AAD0-A255306DBDCB}" type="slidenum">
              <a:rPr lang="zh-CN" altLang="en-US" smtClean="0"/>
            </a:fld>
            <a:endParaRPr lang="en-US" altLang="zh-CN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 dirty="0">
                <a:sym typeface="+mn-ea"/>
              </a:rPr>
              <a:t>中国人和其他任何国家人一样，很关注自己的健康，要想健康的最好的方法就是去锻炼。在英国人们喜欢去健身房，跑步，打网球，壁球squash，曲棍球hockey。足球，篮球，排球，游泳等 除了那些常见的运动意外，中国人也有很多自己的锻炼方式。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 dirty="0">
                <a:sym typeface="+mn-ea"/>
              </a:rPr>
              <a:t>中国人和其他任何国家人一样，很关注自己的健康，要想健康的最好的方法就是去锻炼。在英国人们喜欢去健身房，跑步，打网球，壁球squash，曲棍球hockey。足球，篮球，排球，游泳等 除了那些常见的运动意外，中国人也有很多自己的锻炼方式。</a:t>
            </a:r>
            <a:endParaRPr lang="zh-CN" altLang="en-U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 dirty="0"/>
              <a:t>中国古代的很重视音乐，用礼和音乐作为统治国家的工具， etiquette 和音乐。统治者把“礼”、“乐”并列为统治国家秩序的两大支柱，礼乐制度正式建立起来。这个时期音乐开始等级化，即天子、大臣和士，他们拥有的乐队、编排和人数都有等级差别。同时音乐成为教育的中心之一，是学生学习的必修课程，周代有庞大的音乐机构来统筹音乐教育和音乐事务。这时音乐的功能由用于祭祀转向主要为政治服务。</a:t>
            </a:r>
            <a:endParaRPr lang="zh-CN" altLang="en-US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>
                <a:sym typeface="+mn-ea"/>
              </a:rPr>
              <a:t>the </a:t>
            </a:r>
            <a:r>
              <a:rPr lang="en-GB" dirty="0">
                <a:sym typeface="+mn-ea"/>
              </a:rPr>
              <a:t>earliest method of classification of musical </a:t>
            </a:r>
            <a:r>
              <a:rPr lang="en-GB" dirty="0" smtClean="0">
                <a:sym typeface="+mn-ea"/>
              </a:rPr>
              <a:t>instruments.</a:t>
            </a:r>
            <a:endParaRPr lang="en-GB" dirty="0"/>
          </a:p>
          <a:p>
            <a:r>
              <a:rPr lang="en-GB" dirty="0" smtClean="0"/>
              <a:t>and according to the  materials they used</a:t>
            </a:r>
            <a:r>
              <a:rPr lang="en-GB" dirty="0" smtClean="0"/>
              <a:t>, people </a:t>
            </a:r>
            <a:r>
              <a:rPr lang="en-GB" dirty="0" smtClean="0"/>
              <a:t>began to grouped instruments into 8 categories known as </a:t>
            </a:r>
            <a:r>
              <a:rPr lang="en-GB" dirty="0" err="1" smtClean="0"/>
              <a:t>Bayin.The</a:t>
            </a:r>
            <a:r>
              <a:rPr lang="en-GB" dirty="0" smtClean="0"/>
              <a:t> 8 categories are: metal, </a:t>
            </a:r>
            <a:r>
              <a:rPr lang="en-GB" dirty="0" err="1" smtClean="0"/>
              <a:t>stone,skin,wood,bamboo,gourd,clay,silk。Bayin</a:t>
            </a:r>
            <a:r>
              <a:rPr lang="en-GB" dirty="0" smtClean="0"/>
              <a:t> classification method is the earliest method of classification of musical instruments in history.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EA2A06F-BCDA-4CB0-AAD0-A255306DBDCB}" type="slidenum">
              <a:rPr lang="zh-CN" altLang="en-US" smtClean="0"/>
            </a:fld>
            <a:endParaRPr lang="en-US" altLang="zh-CN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EA2A06F-BCDA-4CB0-AAD0-A255306DBDCB}" type="slidenum">
              <a:rPr lang="zh-CN" altLang="en-US" smtClean="0"/>
            </a:fld>
            <a:endParaRPr lang="en-US" altLang="zh-CN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 dirty="0">
                <a:sym typeface="+mn-ea"/>
              </a:rPr>
              <a:t>中国人和其他任何国家人一样，很关注自己的健康，要想健康的最好的方法就是去锻炼。在英国人们喜欢去健身房，跑步，打网球，壁球squash，曲棍球hockey。足球，篮球，排球，游泳等 除了那些常见的运动意外，中国人也有很多自己的锻炼方式。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拉的乐器，两个丝弦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EA2A06F-BCDA-4CB0-AAD0-A255306DBDCB}" type="slidenum">
              <a:rPr lang="zh-CN" altLang="en-US" smtClean="0"/>
            </a:fld>
            <a:endParaRPr lang="en-US" altLang="zh-CN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EA2A06F-BCDA-4CB0-AAD0-A255306DBDCB}" type="slidenum">
              <a:rPr lang="zh-CN" altLang="en-US" smtClean="0"/>
            </a:fld>
            <a:endParaRPr lang="en-US" altLang="zh-CN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EA2A06F-BCDA-4CB0-AAD0-A255306DBDCB}" type="slidenum">
              <a:rPr lang="zh-CN" altLang="en-US" smtClean="0"/>
            </a:fld>
            <a:endParaRPr lang="en-US" altLang="zh-CN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EA2A06F-BCDA-4CB0-AAD0-A255306DBDCB}" type="slidenum">
              <a:rPr lang="zh-CN" altLang="en-US" smtClean="0"/>
            </a:fld>
            <a:endParaRPr lang="en-US" altLang="zh-CN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/>
              <a:t>The Butterfly Lovers is a Chinese legend of a tragic love story of a pair of lovers, Liang Shanbo (梁山伯) and Zhu Yingtai (祝英台), whose names form the title of the story</a:t>
            </a:r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43D0D2-FE93-4EF6-AB0B-125CB036258C}" type="datetime1">
              <a:rPr lang="zh-CN" altLang="en-US"/>
            </a:fld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09D47D-2E66-4BEF-AFCD-4164C0C3999D}" type="slidenum">
              <a:rPr lang="zh-CN" altLang="en-US"/>
            </a:fld>
            <a:endParaRPr lang="en-US" altLang="zh-CN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ABD23E-6279-4020-8615-39625346AC54}" type="datetime1">
              <a:rPr lang="zh-CN" altLang="en-US"/>
            </a:fld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2D7500-7138-4A93-AA4B-A2F029F29361}" type="slidenum">
              <a:rPr lang="zh-CN" altLang="en-US"/>
            </a:fld>
            <a:endParaRPr lang="en-US" altLang="zh-CN"/>
          </a:p>
        </p:txBody>
      </p:sp>
    </p:spTree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33567C-6462-4A2C-A3C6-526AAB92FB5B}" type="datetime1">
              <a:rPr lang="zh-CN" altLang="en-US"/>
            </a:fld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DA5085-CD4C-47D8-85F4-747B8718982C}" type="slidenum">
              <a:rPr lang="zh-CN" altLang="en-US"/>
            </a:fld>
            <a:endParaRPr lang="en-US" altLang="zh-CN"/>
          </a:p>
        </p:txBody>
      </p:sp>
    </p:spTree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Date Placeholder 4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DF64BC-BDA7-40EC-8A47-1308A762D8DB}" type="datetime1">
              <a:rPr lang="zh-CN" altLang="en-US"/>
            </a:fld>
            <a:endParaRPr lang="en-US" altLang="zh-CN"/>
          </a:p>
        </p:txBody>
      </p:sp>
      <p:sp>
        <p:nvSpPr>
          <p:cNvPr id="6" name="Footer Placeholder 5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D0EF05-A89C-4A70-9155-033696F37E3E}" type="slidenum">
              <a:rPr lang="zh-CN" altLang="en-US"/>
            </a:fld>
            <a:endParaRPr lang="en-US" altLang="zh-CN"/>
          </a:p>
        </p:txBody>
      </p:sp>
    </p:spTree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02A57F-C3F8-48E1-AB11-CE47ED66E6B1}" type="datetime1">
              <a:rPr lang="zh-CN" altLang="en-US"/>
            </a:fld>
            <a:endParaRPr lang="en-US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D139C2-F5F6-435A-B698-0B324F25EF37}" type="slidenum">
              <a:rPr lang="zh-CN" altLang="en-US"/>
            </a:fld>
            <a:endParaRPr lang="en-US" altLang="zh-CN"/>
          </a:p>
        </p:txBody>
      </p:sp>
    </p:spTree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E593DE-D9CF-4358-9444-2E2201919058}" type="datetime1">
              <a:rPr lang="zh-CN" altLang="en-US"/>
            </a:fld>
            <a:endParaRPr lang="en-US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36094E-09AF-45BE-A49F-4BC2B93D8AF0}" type="slidenum">
              <a:rPr lang="zh-CN" altLang="en-US"/>
            </a:fld>
            <a:endParaRPr lang="en-US" altLang="zh-CN"/>
          </a:p>
        </p:txBody>
      </p:sp>
    </p:spTree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0A90DE-6A1B-4B03-9ACD-2A7106E8383E}" type="datetime1">
              <a:rPr lang="zh-CN" altLang="en-US"/>
            </a:fld>
            <a:endParaRPr lang="en-US" altLang="zh-CN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4ED563-E8A3-4170-A71D-82A2E31D347A}" type="slidenum">
              <a:rPr lang="zh-CN" altLang="en-US"/>
            </a:fld>
            <a:endParaRPr lang="en-US" altLang="zh-CN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Date Placeholder 4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688C02-910C-4CD5-84D5-30C7CAADCFA3}" type="datetime1">
              <a:rPr lang="zh-CN" altLang="en-US"/>
            </a:fld>
            <a:endParaRPr lang="en-US" altLang="zh-CN"/>
          </a:p>
        </p:txBody>
      </p:sp>
      <p:sp>
        <p:nvSpPr>
          <p:cNvPr id="6" name="Footer Placeholder 5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56C8F0-D90E-4891-B1C0-18ED745AB532}" type="slidenum">
              <a:rPr lang="zh-CN" altLang="en-US"/>
            </a:fld>
            <a:endParaRPr lang="en-US" altLang="zh-CN"/>
          </a:p>
        </p:txBody>
      </p:sp>
    </p:spTree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Date Placeholder 4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E542EB-2FF0-4205-9689-A41165767E2E}" type="datetime1">
              <a:rPr lang="zh-CN" altLang="en-US"/>
            </a:fld>
            <a:endParaRPr lang="en-US" altLang="zh-CN"/>
          </a:p>
        </p:txBody>
      </p:sp>
      <p:sp>
        <p:nvSpPr>
          <p:cNvPr id="6" name="Footer Placeholder 5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736F6D-7B69-43E1-BCD2-F998EF80B03F}" type="slidenum">
              <a:rPr lang="zh-CN" altLang="en-US"/>
            </a:fld>
            <a:endParaRPr lang="en-US" altLang="zh-CN"/>
          </a:p>
        </p:txBody>
      </p:sp>
    </p:spTree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333FD3-39A2-423B-AFD3-E909D50F39AF}" type="datetime1">
              <a:rPr lang="zh-CN" altLang="en-US"/>
            </a:fld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9A98F4-BFEF-4E86-B54F-8AA8C46F635E}" type="slidenum">
              <a:rPr lang="zh-CN" altLang="en-US"/>
            </a:fld>
            <a:endParaRPr lang="en-US" altLang="zh-CN"/>
          </a:p>
        </p:txBody>
      </p:sp>
    </p:spTree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9EDDFA-0684-4D4C-85AD-062D08A05DEF}" type="datetime1">
              <a:rPr lang="zh-CN" altLang="en-US"/>
            </a:fld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136AC3-70EB-48F1-98D4-85483F2A3487}" type="slidenum">
              <a:rPr lang="zh-CN" altLang="en-US"/>
            </a:fld>
            <a:endParaRPr lang="en-US" altLang="zh-CN"/>
          </a:p>
        </p:txBody>
      </p:sp>
    </p:spTree>
  </p:cSld>
  <p:clrMapOvr>
    <a:masterClrMapping/>
  </p:clrMapOvr>
  <p:transition spd="slow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8882AB36-4C16-477A-B588-7D8CB3E12C39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5B2660E0-0BB6-48ED-9F38-1650F6580DF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8882AB36-4C16-477A-B588-7D8CB3E12C39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5B2660E0-0BB6-48ED-9F38-1650F6580DF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8882AB36-4C16-477A-B588-7D8CB3E12C39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5B2660E0-0BB6-48ED-9F38-1650F6580DF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5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825625"/>
            <a:ext cx="515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8882AB36-4C16-477A-B588-7D8CB3E12C39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5B2660E0-0BB6-48ED-9F38-1650F6580DF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8882AB36-4C16-477A-B588-7D8CB3E12C39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5B2660E0-0BB6-48ED-9F38-1650F6580DF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8882AB36-4C16-477A-B588-7D8CB3E12C39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5B2660E0-0BB6-48ED-9F38-1650F6580DF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8882AB36-4C16-477A-B588-7D8CB3E12C39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5B2660E0-0BB6-48ED-9F38-1650F6580DF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8882AB36-4C16-477A-B588-7D8CB3E12C39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5B2660E0-0BB6-48ED-9F38-1650F6580DF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8882AB36-4C16-477A-B588-7D8CB3E12C39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5B2660E0-0BB6-48ED-9F38-1650F6580DF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8882AB36-4C16-477A-B588-7D8CB3E12C39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5B2660E0-0BB6-48ED-9F38-1650F6580DF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6835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8882AB36-4C16-477A-B588-7D8CB3E12C39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5B2660E0-0BB6-48ED-9F38-1650F6580DF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8882AB36-4C16-477A-B588-7D8CB3E12C39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5B2660E0-0BB6-48ED-9F38-1650F6580DF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8882AB36-4C16-477A-B588-7D8CB3E12C39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5B2660E0-0BB6-48ED-9F38-1650F6580DF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8882AB36-4C16-477A-B588-7D8CB3E12C39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5B2660E0-0BB6-48ED-9F38-1650F6580DF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5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825625"/>
            <a:ext cx="515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8882AB36-4C16-477A-B588-7D8CB3E12C39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5B2660E0-0BB6-48ED-9F38-1650F6580DF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8882AB36-4C16-477A-B588-7D8CB3E12C39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5B2660E0-0BB6-48ED-9F38-1650F6580DF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8882AB36-4C16-477A-B588-7D8CB3E12C39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5B2660E0-0BB6-48ED-9F38-1650F6580DF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8882AB36-4C16-477A-B588-7D8CB3E12C39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5B2660E0-0BB6-48ED-9F38-1650F6580DF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8882AB36-4C16-477A-B588-7D8CB3E12C39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5B2660E0-0BB6-48ED-9F38-1650F6580DF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8882AB36-4C16-477A-B588-7D8CB3E12C39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5B2660E0-0BB6-48ED-9F38-1650F6580DF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8882AB36-4C16-477A-B588-7D8CB3E12C39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5B2660E0-0BB6-48ED-9F38-1650F6580DF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6835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8882AB36-4C16-477A-B588-7D8CB3E12C39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5B2660E0-0BB6-48ED-9F38-1650F6580DF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8882AB36-4C16-477A-B588-7D8CB3E12C39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5B2660E0-0BB6-48ED-9F38-1650F6580DF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8882AB36-4C16-477A-B588-7D8CB3E12C39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5B2660E0-0BB6-48ED-9F38-1650F6580DF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5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825625"/>
            <a:ext cx="515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8882AB36-4C16-477A-B588-7D8CB3E12C39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5B2660E0-0BB6-48ED-9F38-1650F6580DF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8882AB36-4C16-477A-B588-7D8CB3E12C39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5B2660E0-0BB6-48ED-9F38-1650F6580DF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8882AB36-4C16-477A-B588-7D8CB3E12C39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5B2660E0-0BB6-48ED-9F38-1650F6580DF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8882AB36-4C16-477A-B588-7D8CB3E12C39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5B2660E0-0BB6-48ED-9F38-1650F6580DF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8882AB36-4C16-477A-B588-7D8CB3E12C39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5B2660E0-0BB6-48ED-9F38-1650F6580DF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8882AB36-4C16-477A-B588-7D8CB3E12C39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5B2660E0-0BB6-48ED-9F38-1650F6580DF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8882AB36-4C16-477A-B588-7D8CB3E12C39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5B2660E0-0BB6-48ED-9F38-1650F6580DF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6835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8882AB36-4C16-477A-B588-7D8CB3E12C39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5B2660E0-0BB6-48ED-9F38-1650F6580DF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F7D39E1-9FE5-46CE-B22C-448D41BE7A37}" type="datetime1">
              <a:rPr lang="zh-CN" altLang="en-US">
                <a:solidFill>
                  <a:srgbClr val="000000"/>
                </a:solidFill>
              </a:rPr>
            </a:fld>
            <a:endParaRPr lang="en-US" altLang="zh-CN" sz="1800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938F2A-8EFC-48E3-816C-C9FA9619261B}" type="slidenum">
              <a:rPr lang="zh-CN" altLang="en-US">
                <a:solidFill>
                  <a:srgbClr val="000000"/>
                </a:solidFill>
              </a:rPr>
            </a:fld>
            <a:endParaRPr lang="en-US" altLang="zh-CN" sz="180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slow"/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F7D39E1-9FE5-46CE-B22C-448D41BE7A37}" type="datetime1">
              <a:rPr lang="zh-CN" altLang="en-US">
                <a:solidFill>
                  <a:srgbClr val="000000"/>
                </a:solidFill>
              </a:rPr>
            </a:fld>
            <a:endParaRPr lang="en-US" altLang="zh-CN" sz="1800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878EAA-DBAE-4DE0-9A84-53B0689F84F7}" type="slidenum">
              <a:rPr lang="zh-CN" altLang="en-US">
                <a:solidFill>
                  <a:srgbClr val="000000"/>
                </a:solidFill>
              </a:rPr>
            </a:fld>
            <a:endParaRPr lang="en-US" altLang="zh-CN" sz="180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slow"/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F7D39E1-9FE5-46CE-B22C-448D41BE7A37}" type="datetime1">
              <a:rPr lang="zh-CN" altLang="en-US">
                <a:solidFill>
                  <a:srgbClr val="000000"/>
                </a:solidFill>
              </a:rPr>
            </a:fld>
            <a:endParaRPr lang="en-US" altLang="zh-CN" sz="1800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732F41-6EFA-4DC1-A8EB-E70783E8919E}" type="slidenum">
              <a:rPr lang="zh-CN" altLang="en-US">
                <a:solidFill>
                  <a:srgbClr val="000000"/>
                </a:solidFill>
              </a:rPr>
            </a:fld>
            <a:endParaRPr lang="en-US" altLang="zh-CN" sz="180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slow"/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F7D39E1-9FE5-46CE-B22C-448D41BE7A37}" type="datetime1">
              <a:rPr lang="zh-CN" altLang="en-US">
                <a:solidFill>
                  <a:srgbClr val="000000"/>
                </a:solidFill>
              </a:rPr>
            </a:fld>
            <a:endParaRPr lang="en-US" altLang="zh-CN" sz="1800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CE1545-26B5-484B-9D03-280F1403214D}" type="slidenum">
              <a:rPr lang="zh-CN" altLang="en-US">
                <a:solidFill>
                  <a:srgbClr val="000000"/>
                </a:solidFill>
              </a:rPr>
            </a:fld>
            <a:endParaRPr lang="en-US" altLang="zh-CN" sz="180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slow"/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F7D39E1-9FE5-46CE-B22C-448D41BE7A37}" type="datetime1">
              <a:rPr lang="zh-CN" altLang="en-US">
                <a:solidFill>
                  <a:srgbClr val="000000"/>
                </a:solidFill>
              </a:rPr>
            </a:fld>
            <a:endParaRPr lang="en-US" altLang="zh-CN" sz="1800">
              <a:solidFill>
                <a:srgbClr val="000000"/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833256-B537-47A5-A50F-3FF51F0A6D3F}" type="slidenum">
              <a:rPr lang="zh-CN" altLang="en-US">
                <a:solidFill>
                  <a:srgbClr val="000000"/>
                </a:solidFill>
              </a:rPr>
            </a:fld>
            <a:endParaRPr lang="en-US" altLang="zh-CN" sz="180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slow"/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F7D39E1-9FE5-46CE-B22C-448D41BE7A37}" type="datetime1">
              <a:rPr lang="zh-CN" altLang="en-US">
                <a:solidFill>
                  <a:srgbClr val="000000"/>
                </a:solidFill>
              </a:rPr>
            </a:fld>
            <a:endParaRPr lang="en-US" altLang="zh-CN" sz="1800">
              <a:solidFill>
                <a:srgbClr val="000000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21D28D-4E65-4A7D-B8F9-0ED3A6349CEF}" type="slidenum">
              <a:rPr lang="zh-CN" altLang="en-US">
                <a:solidFill>
                  <a:srgbClr val="000000"/>
                </a:solidFill>
              </a:rPr>
            </a:fld>
            <a:endParaRPr lang="en-US" altLang="zh-CN" sz="180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slow"/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F7D39E1-9FE5-46CE-B22C-448D41BE7A37}" type="datetime1">
              <a:rPr lang="zh-CN" altLang="en-US">
                <a:solidFill>
                  <a:srgbClr val="000000"/>
                </a:solidFill>
              </a:rPr>
            </a:fld>
            <a:endParaRPr lang="en-US" altLang="zh-CN" sz="1800">
              <a:solidFill>
                <a:srgbClr val="000000"/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369E97-8761-4B01-B447-2BD01C0B4E12}" type="slidenum">
              <a:rPr lang="zh-CN" altLang="en-US">
                <a:solidFill>
                  <a:srgbClr val="000000"/>
                </a:solidFill>
              </a:rPr>
            </a:fld>
            <a:endParaRPr lang="en-US" altLang="zh-CN" sz="180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slow"/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F7D39E1-9FE5-46CE-B22C-448D41BE7A37}" type="datetime1">
              <a:rPr lang="zh-CN" altLang="en-US">
                <a:solidFill>
                  <a:srgbClr val="000000"/>
                </a:solidFill>
              </a:rPr>
            </a:fld>
            <a:endParaRPr lang="en-US" altLang="zh-CN" sz="1800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B74440-A00E-4FC5-838A-FBCE85C3791C}" type="slidenum">
              <a:rPr lang="zh-CN" altLang="en-US">
                <a:solidFill>
                  <a:srgbClr val="000000"/>
                </a:solidFill>
              </a:rPr>
            </a:fld>
            <a:endParaRPr lang="en-US" altLang="zh-CN" sz="180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slow"/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F7D39E1-9FE5-46CE-B22C-448D41BE7A37}" type="datetime1">
              <a:rPr lang="zh-CN" altLang="en-US">
                <a:solidFill>
                  <a:srgbClr val="000000"/>
                </a:solidFill>
              </a:rPr>
            </a:fld>
            <a:endParaRPr lang="en-US" altLang="zh-CN" sz="1800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5D1E19-3023-4546-B6B2-2D7D395706E1}" type="slidenum">
              <a:rPr lang="zh-CN" altLang="en-US">
                <a:solidFill>
                  <a:srgbClr val="000000"/>
                </a:solidFill>
              </a:rPr>
            </a:fld>
            <a:endParaRPr lang="en-US" altLang="zh-CN" sz="180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slow"/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F7D39E1-9FE5-46CE-B22C-448D41BE7A37}" type="datetime1">
              <a:rPr lang="zh-CN" altLang="en-US">
                <a:solidFill>
                  <a:srgbClr val="000000"/>
                </a:solidFill>
              </a:rPr>
            </a:fld>
            <a:endParaRPr lang="en-US" altLang="zh-CN" sz="1800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7E376C-365F-4107-8771-A15B85316A17}" type="slidenum">
              <a:rPr lang="zh-CN" altLang="en-US">
                <a:solidFill>
                  <a:srgbClr val="000000"/>
                </a:solidFill>
              </a:rPr>
            </a:fld>
            <a:endParaRPr lang="en-US" altLang="zh-CN" sz="180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slow"/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F7D39E1-9FE5-46CE-B22C-448D41BE7A37}" type="datetime1">
              <a:rPr lang="zh-CN" altLang="en-US">
                <a:solidFill>
                  <a:srgbClr val="000000"/>
                </a:solidFill>
              </a:rPr>
            </a:fld>
            <a:endParaRPr lang="en-US" altLang="zh-CN" sz="1800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A7A8A1-C605-480F-A5DA-7959F944AF15}" type="slidenum">
              <a:rPr lang="zh-CN" altLang="en-US">
                <a:solidFill>
                  <a:srgbClr val="000000"/>
                </a:solidFill>
              </a:rPr>
            </a:fld>
            <a:endParaRPr lang="en-US" altLang="zh-CN" sz="180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slow"/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fld id="{8F7D39E1-9FE5-46CE-B22C-448D41BE7A37}" type="datetime1">
              <a:rPr lang="zh-CN" altLang="en-US">
                <a:solidFill>
                  <a:srgbClr val="000000"/>
                </a:solidFill>
              </a:rPr>
            </a:fld>
            <a:endParaRPr lang="en-US" altLang="zh-CN" sz="1800">
              <a:solidFill>
                <a:srgbClr val="000000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fld id="{C6DC7F41-410C-4E06-AF7F-F4B697818EC3}" type="slidenum">
              <a:rPr lang="zh-CN" altLang="en-US">
                <a:solidFill>
                  <a:srgbClr val="000000"/>
                </a:solidFill>
              </a:rPr>
            </a:fld>
            <a:endParaRPr lang="en-US" altLang="zh-CN" sz="180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slow"/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643D0D2-FE93-4EF6-AB0B-125CB036258C}" type="datetime1">
              <a:rPr lang="zh-CN" altLang="en-US" smtClean="0"/>
            </a:fld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F09D47D-2E66-4BEF-AFCD-4164C0C3999D}" type="slidenum">
              <a:rPr lang="zh-CN" altLang="en-US" smtClean="0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9ABD23E-6279-4020-8615-39625346AC54}" type="datetime1">
              <a:rPr lang="zh-CN" altLang="en-US" smtClean="0"/>
            </a:fld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B2D7500-7138-4A93-AA4B-A2F029F29361}" type="slidenum">
              <a:rPr lang="zh-CN" altLang="en-US" smtClean="0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133567C-6462-4A2C-A3C6-526AAB92FB5B}" type="datetime1">
              <a:rPr lang="zh-CN" altLang="en-US" smtClean="0"/>
            </a:fld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FDA5085-CD4C-47D8-85F4-747B8718982C}" type="slidenum">
              <a:rPr lang="zh-CN" altLang="en-US" smtClean="0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4DF64BC-BDA7-40EC-8A47-1308A762D8DB}" type="datetime1">
              <a:rPr lang="zh-CN" altLang="en-US" smtClean="0"/>
            </a:fld>
            <a:endParaRPr lang="en-US" altLang="zh-C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BD0EF05-A89C-4A70-9155-033696F37E3E}" type="slidenum">
              <a:rPr lang="zh-CN" altLang="en-US" smtClean="0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A02A57F-C3F8-48E1-AB11-CE47ED66E6B1}" type="datetime1">
              <a:rPr lang="zh-CN" altLang="en-US" smtClean="0"/>
            </a:fld>
            <a:endParaRPr lang="en-US" altLang="zh-C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D139C2-F5F6-435A-B698-0B324F25EF37}" type="slidenum">
              <a:rPr lang="zh-CN" altLang="en-US" smtClean="0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AE593DE-D9CF-4358-9444-2E2201919058}" type="datetime1">
              <a:rPr lang="zh-CN" altLang="en-US" smtClean="0"/>
            </a:fld>
            <a:endParaRPr lang="en-US" altLang="zh-C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E36094E-09AF-45BE-A49F-4BC2B93D8AF0}" type="slidenum">
              <a:rPr lang="zh-CN" altLang="en-US" smtClean="0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10A90DE-6A1B-4B03-9ACD-2A7106E8383E}" type="datetime1">
              <a:rPr lang="zh-CN" altLang="en-US" smtClean="0"/>
            </a:fld>
            <a:endParaRPr lang="en-US" altLang="zh-C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04ED563-E8A3-4170-A71D-82A2E31D347A}" type="slidenum">
              <a:rPr lang="zh-CN" altLang="en-US" smtClean="0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A688C02-910C-4CD5-84D5-30C7CAADCFA3}" type="datetime1">
              <a:rPr lang="zh-CN" altLang="en-US" smtClean="0"/>
            </a:fld>
            <a:endParaRPr lang="en-US" altLang="zh-C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256C8F0-D90E-4891-B1C0-18ED745AB532}" type="slidenum">
              <a:rPr lang="zh-CN" altLang="en-US" smtClean="0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FE542EB-2FF0-4205-9689-A41165767E2E}" type="datetime1">
              <a:rPr lang="zh-CN" altLang="en-US" smtClean="0"/>
            </a:fld>
            <a:endParaRPr lang="en-US" altLang="zh-C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D736F6D-7B69-43E1-BCD2-F998EF80B03F}" type="slidenum">
              <a:rPr lang="zh-CN" altLang="en-US" smtClean="0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D333FD3-39A2-423B-AFD3-E909D50F39AF}" type="datetime1">
              <a:rPr lang="zh-CN" altLang="en-US" smtClean="0"/>
            </a:fld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09A98F4-BFEF-4E86-B54F-8AA8C46F635E}" type="slidenum">
              <a:rPr lang="zh-CN" altLang="en-US" smtClean="0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89EDDFA-0684-4D4C-85AD-062D08A05DEF}" type="datetime1">
              <a:rPr lang="zh-CN" altLang="en-US" smtClean="0"/>
            </a:fld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4136AC3-70EB-48F1-98D4-85483F2A3487}" type="slidenum">
              <a:rPr lang="zh-CN" altLang="en-US" smtClean="0"/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8" Type="http://schemas.openxmlformats.org/officeDocument/2006/relationships/theme" Target="../theme/theme2.xml"/><Relationship Id="rId27" Type="http://schemas.openxmlformats.org/officeDocument/2006/relationships/image" Target="../media/image16.png"/><Relationship Id="rId26" Type="http://schemas.openxmlformats.org/officeDocument/2006/relationships/image" Target="../media/image15.jpeg"/><Relationship Id="rId25" Type="http://schemas.openxmlformats.org/officeDocument/2006/relationships/image" Target="../media/image14.png"/><Relationship Id="rId24" Type="http://schemas.openxmlformats.org/officeDocument/2006/relationships/image" Target="../media/image13.png"/><Relationship Id="rId23" Type="http://schemas.openxmlformats.org/officeDocument/2006/relationships/image" Target="../media/image12.png"/><Relationship Id="rId22" Type="http://schemas.openxmlformats.org/officeDocument/2006/relationships/image" Target="../media/image11.png"/><Relationship Id="rId21" Type="http://schemas.openxmlformats.org/officeDocument/2006/relationships/image" Target="../media/image10.jpeg"/><Relationship Id="rId20" Type="http://schemas.openxmlformats.org/officeDocument/2006/relationships/image" Target="../media/image9.png"/><Relationship Id="rId2" Type="http://schemas.openxmlformats.org/officeDocument/2006/relationships/slideLayout" Target="../slideLayouts/slideLayout13.xml"/><Relationship Id="rId19" Type="http://schemas.openxmlformats.org/officeDocument/2006/relationships/image" Target="../media/image8.png"/><Relationship Id="rId18" Type="http://schemas.openxmlformats.org/officeDocument/2006/relationships/image" Target="../media/image7.png"/><Relationship Id="rId17" Type="http://schemas.openxmlformats.org/officeDocument/2006/relationships/image" Target="../media/image6.jpeg"/><Relationship Id="rId16" Type="http://schemas.openxmlformats.org/officeDocument/2006/relationships/image" Target="../media/image5.png"/><Relationship Id="rId15" Type="http://schemas.openxmlformats.org/officeDocument/2006/relationships/image" Target="../media/image4.png"/><Relationship Id="rId14" Type="http://schemas.openxmlformats.org/officeDocument/2006/relationships/image" Target="../media/image3.png"/><Relationship Id="rId13" Type="http://schemas.openxmlformats.org/officeDocument/2006/relationships/image" Target="../media/image2.png"/><Relationship Id="rId12" Type="http://schemas.openxmlformats.org/officeDocument/2006/relationships/image" Target="../media/image1.png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1.xml"/><Relationship Id="rId8" Type="http://schemas.openxmlformats.org/officeDocument/2006/relationships/slideLayout" Target="../slideLayouts/slideLayout30.xml"/><Relationship Id="rId7" Type="http://schemas.openxmlformats.org/officeDocument/2006/relationships/slideLayout" Target="../slideLayouts/slideLayout29.xml"/><Relationship Id="rId6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6.xml"/><Relationship Id="rId36" Type="http://schemas.openxmlformats.org/officeDocument/2006/relationships/theme" Target="../theme/theme3.xml"/><Relationship Id="rId35" Type="http://schemas.openxmlformats.org/officeDocument/2006/relationships/image" Target="../media/image13.png"/><Relationship Id="rId34" Type="http://schemas.openxmlformats.org/officeDocument/2006/relationships/image" Target="../media/image12.png"/><Relationship Id="rId33" Type="http://schemas.openxmlformats.org/officeDocument/2006/relationships/image" Target="../media/image11.png"/><Relationship Id="rId32" Type="http://schemas.openxmlformats.org/officeDocument/2006/relationships/image" Target="../media/image10.jpeg"/><Relationship Id="rId31" Type="http://schemas.openxmlformats.org/officeDocument/2006/relationships/image" Target="../media/image9.png"/><Relationship Id="rId30" Type="http://schemas.openxmlformats.org/officeDocument/2006/relationships/image" Target="../media/image8.png"/><Relationship Id="rId3" Type="http://schemas.openxmlformats.org/officeDocument/2006/relationships/slideLayout" Target="../slideLayouts/slideLayout25.xml"/><Relationship Id="rId29" Type="http://schemas.openxmlformats.org/officeDocument/2006/relationships/image" Target="../media/image7.png"/><Relationship Id="rId28" Type="http://schemas.openxmlformats.org/officeDocument/2006/relationships/image" Target="../media/image14.png"/><Relationship Id="rId27" Type="http://schemas.openxmlformats.org/officeDocument/2006/relationships/image" Target="../media/image15.jpeg"/><Relationship Id="rId26" Type="http://schemas.openxmlformats.org/officeDocument/2006/relationships/image" Target="../media/image6.jpeg"/><Relationship Id="rId25" Type="http://schemas.openxmlformats.org/officeDocument/2006/relationships/image" Target="../media/image5.png"/><Relationship Id="rId24" Type="http://schemas.openxmlformats.org/officeDocument/2006/relationships/image" Target="../media/image27.png"/><Relationship Id="rId23" Type="http://schemas.openxmlformats.org/officeDocument/2006/relationships/image" Target="../media/image26.png"/><Relationship Id="rId22" Type="http://schemas.openxmlformats.org/officeDocument/2006/relationships/image" Target="../media/image25.png"/><Relationship Id="rId21" Type="http://schemas.openxmlformats.org/officeDocument/2006/relationships/image" Target="../media/image24.png"/><Relationship Id="rId20" Type="http://schemas.openxmlformats.org/officeDocument/2006/relationships/image" Target="../media/image23.png"/><Relationship Id="rId2" Type="http://schemas.openxmlformats.org/officeDocument/2006/relationships/slideLayout" Target="../slideLayouts/slideLayout24.xml"/><Relationship Id="rId19" Type="http://schemas.openxmlformats.org/officeDocument/2006/relationships/image" Target="../media/image22.png"/><Relationship Id="rId18" Type="http://schemas.openxmlformats.org/officeDocument/2006/relationships/image" Target="../media/image21.png"/><Relationship Id="rId17" Type="http://schemas.openxmlformats.org/officeDocument/2006/relationships/image" Target="../media/image20.png"/><Relationship Id="rId16" Type="http://schemas.openxmlformats.org/officeDocument/2006/relationships/image" Target="../media/image19.png"/><Relationship Id="rId15" Type="http://schemas.openxmlformats.org/officeDocument/2006/relationships/image" Target="../media/image18.png"/><Relationship Id="rId14" Type="http://schemas.openxmlformats.org/officeDocument/2006/relationships/image" Target="../media/image17.png"/><Relationship Id="rId13" Type="http://schemas.openxmlformats.org/officeDocument/2006/relationships/image" Target="../media/image2.png"/><Relationship Id="rId12" Type="http://schemas.openxmlformats.org/officeDocument/2006/relationships/image" Target="../media/image1.png"/><Relationship Id="rId11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32.xml"/><Relationship Id="rId1" Type="http://schemas.openxmlformats.org/officeDocument/2006/relationships/slideLayout" Target="../slideLayouts/slideLayout23.xml"/></Relationships>
</file>

<file path=ppt/slideMasters/_rels/slideMaster4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42.xml"/><Relationship Id="rId8" Type="http://schemas.openxmlformats.org/officeDocument/2006/relationships/slideLayout" Target="../slideLayouts/slideLayout41.xml"/><Relationship Id="rId7" Type="http://schemas.openxmlformats.org/officeDocument/2006/relationships/slideLayout" Target="../slideLayouts/slideLayout40.xml"/><Relationship Id="rId6" Type="http://schemas.openxmlformats.org/officeDocument/2006/relationships/slideLayout" Target="../slideLayouts/slideLayout39.xml"/><Relationship Id="rId5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7.xml"/><Relationship Id="rId30" Type="http://schemas.openxmlformats.org/officeDocument/2006/relationships/theme" Target="../theme/theme4.xml"/><Relationship Id="rId3" Type="http://schemas.openxmlformats.org/officeDocument/2006/relationships/slideLayout" Target="../slideLayouts/slideLayout36.xml"/><Relationship Id="rId29" Type="http://schemas.openxmlformats.org/officeDocument/2006/relationships/image" Target="../media/image13.png"/><Relationship Id="rId28" Type="http://schemas.openxmlformats.org/officeDocument/2006/relationships/image" Target="../media/image11.png"/><Relationship Id="rId27" Type="http://schemas.openxmlformats.org/officeDocument/2006/relationships/image" Target="../media/image9.png"/><Relationship Id="rId26" Type="http://schemas.openxmlformats.org/officeDocument/2006/relationships/image" Target="../media/image8.png"/><Relationship Id="rId25" Type="http://schemas.openxmlformats.org/officeDocument/2006/relationships/image" Target="../media/image5.png"/><Relationship Id="rId24" Type="http://schemas.openxmlformats.org/officeDocument/2006/relationships/image" Target="../media/image27.png"/><Relationship Id="rId23" Type="http://schemas.openxmlformats.org/officeDocument/2006/relationships/image" Target="../media/image26.png"/><Relationship Id="rId22" Type="http://schemas.openxmlformats.org/officeDocument/2006/relationships/image" Target="../media/image25.png"/><Relationship Id="rId21" Type="http://schemas.openxmlformats.org/officeDocument/2006/relationships/image" Target="../media/image24.png"/><Relationship Id="rId20" Type="http://schemas.openxmlformats.org/officeDocument/2006/relationships/image" Target="../media/image23.png"/><Relationship Id="rId2" Type="http://schemas.openxmlformats.org/officeDocument/2006/relationships/slideLayout" Target="../slideLayouts/slideLayout35.xml"/><Relationship Id="rId19" Type="http://schemas.openxmlformats.org/officeDocument/2006/relationships/image" Target="../media/image22.png"/><Relationship Id="rId18" Type="http://schemas.openxmlformats.org/officeDocument/2006/relationships/image" Target="../media/image21.png"/><Relationship Id="rId17" Type="http://schemas.openxmlformats.org/officeDocument/2006/relationships/image" Target="../media/image20.png"/><Relationship Id="rId16" Type="http://schemas.openxmlformats.org/officeDocument/2006/relationships/image" Target="../media/image19.png"/><Relationship Id="rId15" Type="http://schemas.openxmlformats.org/officeDocument/2006/relationships/image" Target="../media/image18.png"/><Relationship Id="rId14" Type="http://schemas.openxmlformats.org/officeDocument/2006/relationships/image" Target="../media/image17.png"/><Relationship Id="rId13" Type="http://schemas.openxmlformats.org/officeDocument/2006/relationships/image" Target="../media/image2.png"/><Relationship Id="rId12" Type="http://schemas.openxmlformats.org/officeDocument/2006/relationships/image" Target="../media/image1.png"/><Relationship Id="rId11" Type="http://schemas.openxmlformats.org/officeDocument/2006/relationships/slideLayout" Target="../slideLayouts/slideLayout44.xml"/><Relationship Id="rId10" Type="http://schemas.openxmlformats.org/officeDocument/2006/relationships/slideLayout" Target="../slideLayouts/slideLayout43.xml"/><Relationship Id="rId1" Type="http://schemas.openxmlformats.org/officeDocument/2006/relationships/slideLayout" Target="../slideLayouts/slideLayout34.xml"/></Relationships>
</file>

<file path=ppt/slideMasters/_rels/slideMaster5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53.xml"/><Relationship Id="rId8" Type="http://schemas.openxmlformats.org/officeDocument/2006/relationships/slideLayout" Target="../slideLayouts/slideLayout52.xml"/><Relationship Id="rId7" Type="http://schemas.openxmlformats.org/officeDocument/2006/relationships/slideLayout" Target="../slideLayouts/slideLayout51.xml"/><Relationship Id="rId6" Type="http://schemas.openxmlformats.org/officeDocument/2006/relationships/slideLayout" Target="../slideLayouts/slideLayout50.xml"/><Relationship Id="rId5" Type="http://schemas.openxmlformats.org/officeDocument/2006/relationships/slideLayout" Target="../slideLayouts/slideLayout49.xml"/><Relationship Id="rId4" Type="http://schemas.openxmlformats.org/officeDocument/2006/relationships/slideLayout" Target="../slideLayouts/slideLayout48.xml"/><Relationship Id="rId3" Type="http://schemas.openxmlformats.org/officeDocument/2006/relationships/slideLayout" Target="../slideLayouts/slideLayout47.xml"/><Relationship Id="rId2" Type="http://schemas.openxmlformats.org/officeDocument/2006/relationships/slideLayout" Target="../slideLayouts/slideLayout46.xml"/><Relationship Id="rId13" Type="http://schemas.openxmlformats.org/officeDocument/2006/relationships/theme" Target="../theme/theme5.xml"/><Relationship Id="rId12" Type="http://schemas.openxmlformats.org/officeDocument/2006/relationships/slideLayout" Target="../slideLayouts/slideLayout56.xml"/><Relationship Id="rId11" Type="http://schemas.openxmlformats.org/officeDocument/2006/relationships/slideLayout" Target="../slideLayouts/slideLayout55.xml"/><Relationship Id="rId10" Type="http://schemas.openxmlformats.org/officeDocument/2006/relationships/slideLayout" Target="../slideLayouts/slideLayout54.xml"/><Relationship Id="rId1" Type="http://schemas.openxmlformats.org/officeDocument/2006/relationships/slideLayout" Target="../slideLayouts/slideLayout45.xml"/></Relationships>
</file>

<file path=ppt/slideMasters/_rels/slideMaster6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65.xml"/><Relationship Id="rId8" Type="http://schemas.openxmlformats.org/officeDocument/2006/relationships/slideLayout" Target="../slideLayouts/slideLayout64.xml"/><Relationship Id="rId7" Type="http://schemas.openxmlformats.org/officeDocument/2006/relationships/slideLayout" Target="../slideLayouts/slideLayout63.xml"/><Relationship Id="rId6" Type="http://schemas.openxmlformats.org/officeDocument/2006/relationships/slideLayout" Target="../slideLayouts/slideLayout62.xml"/><Relationship Id="rId5" Type="http://schemas.openxmlformats.org/officeDocument/2006/relationships/slideLayout" Target="../slideLayouts/slideLayout61.xml"/><Relationship Id="rId4" Type="http://schemas.openxmlformats.org/officeDocument/2006/relationships/slideLayout" Target="../slideLayouts/slideLayout60.xml"/><Relationship Id="rId3" Type="http://schemas.openxmlformats.org/officeDocument/2006/relationships/slideLayout" Target="../slideLayouts/slideLayout59.xml"/><Relationship Id="rId2" Type="http://schemas.openxmlformats.org/officeDocument/2006/relationships/slideLayout" Target="../slideLayouts/slideLayout58.xml"/><Relationship Id="rId12" Type="http://schemas.openxmlformats.org/officeDocument/2006/relationships/theme" Target="../theme/theme6.xml"/><Relationship Id="rId11" Type="http://schemas.openxmlformats.org/officeDocument/2006/relationships/slideLayout" Target="../slideLayouts/slideLayout67.xml"/><Relationship Id="rId10" Type="http://schemas.openxmlformats.org/officeDocument/2006/relationships/slideLayout" Target="../slideLayouts/slideLayout66.xml"/><Relationship Id="rId1" Type="http://schemas.openxmlformats.org/officeDocument/2006/relationships/slideLayout" Target="../slideLayouts/slideLayout5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 userDrawn="1"/>
        </p:nvGrpSpPr>
        <p:grpSpPr>
          <a:xfrm>
            <a:off x="-4764" y="-19050"/>
            <a:ext cx="12249475" cy="7042150"/>
            <a:chOff x="-4763" y="-19050"/>
            <a:chExt cx="9185276" cy="6877050"/>
          </a:xfrm>
        </p:grpSpPr>
        <p:sp>
          <p:nvSpPr>
            <p:cNvPr id="7" name="矩形 6"/>
            <p:cNvSpPr>
              <a:spLocks noChangeArrowheads="1"/>
            </p:cNvSpPr>
            <p:nvPr userDrawn="1"/>
          </p:nvSpPr>
          <p:spPr bwMode="auto">
            <a:xfrm>
              <a:off x="-4763" y="-19050"/>
              <a:ext cx="9144001" cy="6877050"/>
            </a:xfrm>
            <a:prstGeom prst="rect">
              <a:avLst/>
            </a:prstGeom>
            <a:solidFill>
              <a:srgbClr val="F2F2F2">
                <a:alpha val="89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  <a:defRPr/>
              </a:pPr>
              <a:endParaRPr lang="zh-CN" altLang="en-US" smtClean="0">
                <a:solidFill>
                  <a:srgbClr val="FFFFFF"/>
                </a:solidFill>
                <a:latin typeface="宋体" panose="02010600030101010101" pitchFamily="2" charset="-122"/>
                <a:ea typeface="幼圆" panose="02010509060101010101" pitchFamily="49" charset="-122"/>
                <a:sym typeface="宋体" panose="02010600030101010101" pitchFamily="2" charset="-122"/>
              </a:endParaRPr>
            </a:p>
          </p:txBody>
        </p:sp>
        <p:sp>
          <p:nvSpPr>
            <p:cNvPr id="8" name="矩形 7"/>
            <p:cNvSpPr>
              <a:spLocks noChangeArrowheads="1"/>
            </p:cNvSpPr>
            <p:nvPr userDrawn="1"/>
          </p:nvSpPr>
          <p:spPr bwMode="auto">
            <a:xfrm>
              <a:off x="0" y="620713"/>
              <a:ext cx="9180513" cy="5040312"/>
            </a:xfrm>
            <a:prstGeom prst="rect">
              <a:avLst/>
            </a:prstGeom>
            <a:solidFill>
              <a:srgbClr val="D8D8D8">
                <a:alpha val="14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  <a:defRPr/>
              </a:pPr>
              <a:endParaRPr lang="zh-CN" altLang="en-US" smtClean="0">
                <a:solidFill>
                  <a:srgbClr val="FFFFFF"/>
                </a:solidFill>
                <a:latin typeface="宋体" panose="02010600030101010101" pitchFamily="2" charset="-122"/>
                <a:ea typeface="幼圆" panose="02010509060101010101" pitchFamily="49" charset="-122"/>
                <a:sym typeface="宋体" panose="02010600030101010101" pitchFamily="2" charset="-122"/>
              </a:endParaRPr>
            </a:p>
          </p:txBody>
        </p:sp>
        <p:sp>
          <p:nvSpPr>
            <p:cNvPr id="9" name="矩形 3"/>
            <p:cNvSpPr>
              <a:spLocks noChangeArrowheads="1"/>
            </p:cNvSpPr>
            <p:nvPr userDrawn="1"/>
          </p:nvSpPr>
          <p:spPr bwMode="auto">
            <a:xfrm>
              <a:off x="0" y="6167438"/>
              <a:ext cx="2327275" cy="179387"/>
            </a:xfrm>
            <a:prstGeom prst="rect">
              <a:avLst/>
            </a:prstGeom>
            <a:solidFill>
              <a:srgbClr val="F79646">
                <a:alpha val="95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  <a:defRPr/>
              </a:pPr>
              <a:endParaRPr lang="zh-CN" altLang="en-US" smtClean="0">
                <a:solidFill>
                  <a:srgbClr val="FFFFFF"/>
                </a:solidFill>
                <a:latin typeface="宋体" panose="02010600030101010101" pitchFamily="2" charset="-122"/>
                <a:ea typeface="幼圆" panose="02010509060101010101" pitchFamily="49" charset="-122"/>
                <a:sym typeface="宋体" panose="02010600030101010101" pitchFamily="2" charset="-122"/>
              </a:endParaRPr>
            </a:p>
          </p:txBody>
        </p:sp>
        <p:sp>
          <p:nvSpPr>
            <p:cNvPr id="10" name="矩形 8"/>
            <p:cNvSpPr>
              <a:spLocks noChangeArrowheads="1"/>
            </p:cNvSpPr>
            <p:nvPr userDrawn="1"/>
          </p:nvSpPr>
          <p:spPr bwMode="auto">
            <a:xfrm>
              <a:off x="2327275" y="6167438"/>
              <a:ext cx="2260600" cy="179387"/>
            </a:xfrm>
            <a:prstGeom prst="rect">
              <a:avLst/>
            </a:prstGeom>
            <a:solidFill>
              <a:srgbClr val="4BACC6">
                <a:alpha val="89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  <a:defRPr/>
              </a:pPr>
              <a:endParaRPr lang="zh-CN" altLang="en-US" smtClean="0">
                <a:solidFill>
                  <a:srgbClr val="FFFFFF"/>
                </a:solidFill>
                <a:latin typeface="宋体" panose="02010600030101010101" pitchFamily="2" charset="-122"/>
                <a:ea typeface="幼圆" panose="02010509060101010101" pitchFamily="49" charset="-122"/>
                <a:sym typeface="宋体" panose="02010600030101010101" pitchFamily="2" charset="-122"/>
              </a:endParaRPr>
            </a:p>
          </p:txBody>
        </p:sp>
        <p:sp>
          <p:nvSpPr>
            <p:cNvPr id="11" name="矩形 9"/>
            <p:cNvSpPr>
              <a:spLocks noChangeArrowheads="1"/>
            </p:cNvSpPr>
            <p:nvPr userDrawn="1"/>
          </p:nvSpPr>
          <p:spPr bwMode="auto">
            <a:xfrm>
              <a:off x="4587875" y="6167438"/>
              <a:ext cx="2260600" cy="179387"/>
            </a:xfrm>
            <a:prstGeom prst="rect">
              <a:avLst/>
            </a:prstGeom>
            <a:solidFill>
              <a:srgbClr val="C0504D">
                <a:alpha val="93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  <a:defRPr/>
              </a:pPr>
              <a:endParaRPr lang="zh-CN" altLang="en-US" smtClean="0">
                <a:solidFill>
                  <a:srgbClr val="FFFFFF"/>
                </a:solidFill>
                <a:latin typeface="宋体" panose="02010600030101010101" pitchFamily="2" charset="-122"/>
                <a:ea typeface="幼圆" panose="02010509060101010101" pitchFamily="49" charset="-122"/>
                <a:sym typeface="宋体" panose="02010600030101010101" pitchFamily="2" charset="-122"/>
              </a:endParaRPr>
            </a:p>
          </p:txBody>
        </p:sp>
        <p:sp>
          <p:nvSpPr>
            <p:cNvPr id="12" name="矩形 10"/>
            <p:cNvSpPr>
              <a:spLocks noChangeArrowheads="1"/>
            </p:cNvSpPr>
            <p:nvPr userDrawn="1"/>
          </p:nvSpPr>
          <p:spPr bwMode="auto">
            <a:xfrm>
              <a:off x="6848475" y="6167438"/>
              <a:ext cx="2295525" cy="179387"/>
            </a:xfrm>
            <a:prstGeom prst="rect">
              <a:avLst/>
            </a:prstGeom>
            <a:solidFill>
              <a:srgbClr val="000000">
                <a:alpha val="34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  <a:defRPr/>
              </a:pPr>
              <a:endParaRPr lang="zh-CN" altLang="en-US" smtClean="0">
                <a:solidFill>
                  <a:srgbClr val="FFFFFF"/>
                </a:solidFill>
                <a:latin typeface="宋体" panose="02010600030101010101" pitchFamily="2" charset="-122"/>
                <a:ea typeface="幼圆" panose="02010509060101010101" pitchFamily="49" charset="-122"/>
                <a:sym typeface="宋体" panose="02010600030101010101" pitchFamily="2" charset="-122"/>
              </a:endParaRPr>
            </a:p>
          </p:txBody>
        </p:sp>
        <p:sp>
          <p:nvSpPr>
            <p:cNvPr id="13" name="矩形 6"/>
            <p:cNvSpPr>
              <a:spLocks noChangeArrowheads="1"/>
            </p:cNvSpPr>
            <p:nvPr userDrawn="1"/>
          </p:nvSpPr>
          <p:spPr bwMode="auto">
            <a:xfrm>
              <a:off x="0" y="247650"/>
              <a:ext cx="2260600" cy="71438"/>
            </a:xfrm>
            <a:prstGeom prst="rect">
              <a:avLst/>
            </a:prstGeom>
            <a:solidFill>
              <a:srgbClr val="F79646">
                <a:alpha val="95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  <a:defRPr/>
              </a:pPr>
              <a:endParaRPr lang="zh-CN" altLang="en-US" smtClean="0">
                <a:solidFill>
                  <a:srgbClr val="FFFFFF"/>
                </a:solidFill>
                <a:latin typeface="宋体" panose="02010600030101010101" pitchFamily="2" charset="-122"/>
                <a:ea typeface="幼圆" panose="02010509060101010101" pitchFamily="49" charset="-122"/>
                <a:sym typeface="宋体" panose="02010600030101010101" pitchFamily="2" charset="-122"/>
              </a:endParaRPr>
            </a:p>
          </p:txBody>
        </p:sp>
        <p:sp>
          <p:nvSpPr>
            <p:cNvPr id="14" name="矩形 7"/>
            <p:cNvSpPr>
              <a:spLocks noChangeArrowheads="1"/>
            </p:cNvSpPr>
            <p:nvPr userDrawn="1"/>
          </p:nvSpPr>
          <p:spPr bwMode="auto">
            <a:xfrm>
              <a:off x="2260600" y="247650"/>
              <a:ext cx="2260600" cy="71438"/>
            </a:xfrm>
            <a:prstGeom prst="rect">
              <a:avLst/>
            </a:prstGeom>
            <a:solidFill>
              <a:srgbClr val="4BACC6">
                <a:alpha val="89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  <a:defRPr/>
              </a:pPr>
              <a:endParaRPr lang="zh-CN" altLang="en-US" smtClean="0">
                <a:solidFill>
                  <a:srgbClr val="FFFFFF"/>
                </a:solidFill>
                <a:latin typeface="宋体" panose="02010600030101010101" pitchFamily="2" charset="-122"/>
                <a:ea typeface="幼圆" panose="02010509060101010101" pitchFamily="49" charset="-122"/>
                <a:sym typeface="宋体" panose="02010600030101010101" pitchFamily="2" charset="-122"/>
              </a:endParaRPr>
            </a:p>
          </p:txBody>
        </p:sp>
        <p:sp>
          <p:nvSpPr>
            <p:cNvPr id="15" name="矩形 12"/>
            <p:cNvSpPr>
              <a:spLocks noChangeArrowheads="1"/>
            </p:cNvSpPr>
            <p:nvPr userDrawn="1"/>
          </p:nvSpPr>
          <p:spPr bwMode="auto">
            <a:xfrm>
              <a:off x="4521200" y="247650"/>
              <a:ext cx="2260600" cy="71438"/>
            </a:xfrm>
            <a:prstGeom prst="rect">
              <a:avLst/>
            </a:prstGeom>
            <a:solidFill>
              <a:srgbClr val="C0504D">
                <a:alpha val="93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  <a:defRPr/>
              </a:pPr>
              <a:endParaRPr lang="zh-CN" altLang="en-US" smtClean="0">
                <a:solidFill>
                  <a:srgbClr val="FFFFFF"/>
                </a:solidFill>
                <a:latin typeface="宋体" panose="02010600030101010101" pitchFamily="2" charset="-122"/>
                <a:ea typeface="幼圆" panose="02010509060101010101" pitchFamily="49" charset="-122"/>
                <a:sym typeface="宋体" panose="02010600030101010101" pitchFamily="2" charset="-122"/>
              </a:endParaRPr>
            </a:p>
          </p:txBody>
        </p:sp>
        <p:sp>
          <p:nvSpPr>
            <p:cNvPr id="16" name="矩形 13"/>
            <p:cNvSpPr>
              <a:spLocks noChangeArrowheads="1"/>
            </p:cNvSpPr>
            <p:nvPr userDrawn="1"/>
          </p:nvSpPr>
          <p:spPr bwMode="auto">
            <a:xfrm>
              <a:off x="6781800" y="247650"/>
              <a:ext cx="2362200" cy="71438"/>
            </a:xfrm>
            <a:prstGeom prst="rect">
              <a:avLst/>
            </a:prstGeom>
            <a:solidFill>
              <a:srgbClr val="000000">
                <a:alpha val="34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  <a:defRPr/>
              </a:pPr>
              <a:endParaRPr lang="zh-CN" altLang="en-US" smtClean="0">
                <a:solidFill>
                  <a:srgbClr val="FFFFFF"/>
                </a:solidFill>
                <a:latin typeface="宋体" panose="02010600030101010101" pitchFamily="2" charset="-122"/>
                <a:ea typeface="幼圆" panose="02010509060101010101" pitchFamily="49" charset="-122"/>
                <a:sym typeface="宋体" panose="02010600030101010101" pitchFamily="2" charset="-122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/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 userDrawn="1"/>
        </p:nvGrpSpPr>
        <p:grpSpPr>
          <a:xfrm>
            <a:off x="-212889" y="-29028"/>
            <a:ext cx="12501640" cy="6964589"/>
            <a:chOff x="-232232" y="-159654"/>
            <a:chExt cx="9376230" cy="6964589"/>
          </a:xfrm>
        </p:grpSpPr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-232232" y="-159654"/>
              <a:ext cx="9376229" cy="6964589"/>
            </a:xfrm>
            <a:prstGeom prst="rect">
              <a:avLst/>
            </a:prstGeom>
          </p:spPr>
        </p:pic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4574951" y="-116113"/>
              <a:ext cx="4569047" cy="507633"/>
            </a:xfrm>
            <a:prstGeom prst="rect">
              <a:avLst/>
            </a:prstGeom>
          </p:spPr>
        </p:pic>
        <p:pic>
          <p:nvPicPr>
            <p:cNvPr id="10" name="图片 9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-138008" y="16916"/>
              <a:ext cx="415238" cy="1586639"/>
            </a:xfrm>
            <a:prstGeom prst="rect">
              <a:avLst/>
            </a:prstGeom>
          </p:spPr>
        </p:pic>
      </p:grpSp>
      <p:pic>
        <p:nvPicPr>
          <p:cNvPr id="6" name="图片 5"/>
          <p:cNvPicPr>
            <a:picLocks noChangeAspect="1"/>
          </p:cNvPicPr>
          <p:nvPr userDrawn="1"/>
        </p:nvPicPr>
        <p:blipFill>
          <a:blip r:embed="rId14" cstate="print"/>
          <a:stretch>
            <a:fillRect/>
          </a:stretch>
        </p:blipFill>
        <p:spPr>
          <a:xfrm>
            <a:off x="239065" y="1876372"/>
            <a:ext cx="730747" cy="609600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 userDrawn="1"/>
        </p:nvPicPr>
        <p:blipFill rotWithShape="1">
          <a:blip r:embed="rId15" cstate="print"/>
          <a:srcRect t="12482"/>
          <a:stretch>
            <a:fillRect/>
          </a:stretch>
        </p:blipFill>
        <p:spPr>
          <a:xfrm>
            <a:off x="7561923" y="4037186"/>
            <a:ext cx="1325995" cy="794797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 userDrawn="1"/>
        </p:nvPicPr>
        <p:blipFill rotWithShape="1">
          <a:blip r:embed="rId15" cstate="print"/>
          <a:srcRect t="12482"/>
          <a:stretch>
            <a:fillRect/>
          </a:stretch>
        </p:blipFill>
        <p:spPr>
          <a:xfrm>
            <a:off x="7652903" y="4037185"/>
            <a:ext cx="1325995" cy="794797"/>
          </a:xfrm>
          <a:prstGeom prst="ellipse">
            <a:avLst/>
          </a:prstGeom>
        </p:spPr>
      </p:pic>
      <p:pic>
        <p:nvPicPr>
          <p:cNvPr id="13" name="图片 12"/>
          <p:cNvPicPr>
            <a:picLocks noChangeAspect="1"/>
          </p:cNvPicPr>
          <p:nvPr userDrawn="1"/>
        </p:nvPicPr>
        <p:blipFill>
          <a:blip r:embed="rId15" cstate="print"/>
          <a:stretch>
            <a:fillRect/>
          </a:stretch>
        </p:blipFill>
        <p:spPr>
          <a:xfrm>
            <a:off x="7575355" y="3966231"/>
            <a:ext cx="1282700" cy="790575"/>
          </a:xfrm>
          <a:prstGeom prst="ellipse">
            <a:avLst/>
          </a:prstGeom>
        </p:spPr>
      </p:pic>
      <p:pic>
        <p:nvPicPr>
          <p:cNvPr id="14" name="图片 16"/>
          <p:cNvPicPr>
            <a:picLocks noChangeAspect="1"/>
          </p:cNvPicPr>
          <p:nvPr userDrawn="1"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432140">
            <a:off x="2856267" y="3957571"/>
            <a:ext cx="5245100" cy="247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4" descr="画儿"/>
          <p:cNvPicPr>
            <a:picLocks noChangeAspect="1" noChangeArrowheads="1"/>
          </p:cNvPicPr>
          <p:nvPr userDrawn="1"/>
        </p:nvPicPr>
        <p:blipFill>
          <a:blip r:embed="rId1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15" t="6876" r="6429" b="5901"/>
          <a:stretch>
            <a:fillRect/>
          </a:stretch>
        </p:blipFill>
        <p:spPr bwMode="auto">
          <a:xfrm rot="4001914">
            <a:off x="3831862" y="2027239"/>
            <a:ext cx="498475" cy="97429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图片 14"/>
          <p:cNvPicPr>
            <a:picLocks noChangeAspect="1"/>
          </p:cNvPicPr>
          <p:nvPr userDrawn="1"/>
        </p:nvPicPr>
        <p:blipFill>
          <a:blip r:embed="rId18" cstate="print">
            <a:clrChange>
              <a:clrFrom>
                <a:srgbClr val="D6D8DA"/>
              </a:clrFrom>
              <a:clrTo>
                <a:srgbClr val="D6D8D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2425" y="3750667"/>
            <a:ext cx="1030817" cy="949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图片 5"/>
          <p:cNvPicPr>
            <a:picLocks noChangeAspect="1"/>
          </p:cNvPicPr>
          <p:nvPr userDrawn="1"/>
        </p:nvPicPr>
        <p:blipFill>
          <a:blip r:embed="rId19" cstate="print">
            <a:clrChange>
              <a:clrFrom>
                <a:srgbClr val="686869"/>
              </a:clrFrom>
              <a:clrTo>
                <a:srgbClr val="686869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4444" y="2140951"/>
            <a:ext cx="1005573" cy="11597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图片 1"/>
          <p:cNvPicPr>
            <a:picLocks noChangeAspect="1"/>
          </p:cNvPicPr>
          <p:nvPr userDrawn="1"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18377" y="2485972"/>
            <a:ext cx="1841500" cy="26221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5" descr="书"/>
          <p:cNvPicPr>
            <a:picLocks noChangeAspect="1" noChangeArrowheads="1"/>
          </p:cNvPicPr>
          <p:nvPr userDrawn="1"/>
        </p:nvPicPr>
        <p:blipFill>
          <a:blip r:embed="rId2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60000">
            <a:off x="9293606" y="3550978"/>
            <a:ext cx="620113" cy="4635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图片 11"/>
          <p:cNvPicPr>
            <a:picLocks noChangeAspect="1"/>
          </p:cNvPicPr>
          <p:nvPr userDrawn="1"/>
        </p:nvPicPr>
        <p:blipFill>
          <a:blip r:embed="rId22" cstate="print">
            <a:clrChange>
              <a:clrFrom>
                <a:srgbClr val="686869"/>
              </a:clrFrom>
              <a:clrTo>
                <a:srgbClr val="686869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3766">
            <a:off x="8647035" y="4307536"/>
            <a:ext cx="2489200" cy="164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图片 4"/>
          <p:cNvPicPr>
            <a:picLocks noChangeAspect="1"/>
          </p:cNvPicPr>
          <p:nvPr userDrawn="1"/>
        </p:nvPicPr>
        <p:blipFill>
          <a:blip r:embed="rId23" cstate="print">
            <a:clrChange>
              <a:clrFrom>
                <a:srgbClr val="D6D8DA"/>
              </a:clrFrom>
              <a:clrTo>
                <a:srgbClr val="D6D8D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7425" y="1876373"/>
            <a:ext cx="1689100" cy="1227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图片 21"/>
          <p:cNvPicPr>
            <a:picLocks noChangeAspect="1"/>
          </p:cNvPicPr>
          <p:nvPr userDrawn="1"/>
        </p:nvPicPr>
        <p:blipFill>
          <a:blip r:embed="rId24" cstate="print">
            <a:clrChange>
              <a:clrFrom>
                <a:srgbClr val="D6D8DA"/>
              </a:clrFrom>
              <a:clrTo>
                <a:srgbClr val="D6D8DA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5519" y="1622280"/>
            <a:ext cx="2567835" cy="2423164"/>
          </a:xfrm>
          <a:prstGeom prst="rect">
            <a:avLst/>
          </a:prstGeom>
        </p:spPr>
      </p:pic>
      <p:pic>
        <p:nvPicPr>
          <p:cNvPr id="23" name="图片 22"/>
          <p:cNvPicPr>
            <a:picLocks noChangeAspect="1"/>
          </p:cNvPicPr>
          <p:nvPr userDrawn="1"/>
        </p:nvPicPr>
        <p:blipFill rotWithShape="1">
          <a:blip r:embed="rId15" cstate="print"/>
          <a:srcRect t="-5524"/>
          <a:stretch>
            <a:fillRect/>
          </a:stretch>
        </p:blipFill>
        <p:spPr>
          <a:xfrm>
            <a:off x="2820169" y="3016464"/>
            <a:ext cx="1416801" cy="868105"/>
          </a:xfrm>
          <a:prstGeom prst="rect">
            <a:avLst/>
          </a:prstGeom>
        </p:spPr>
      </p:pic>
      <p:pic>
        <p:nvPicPr>
          <p:cNvPr id="24" name="图片 23"/>
          <p:cNvPicPr>
            <a:picLocks noChangeAspect="1"/>
          </p:cNvPicPr>
          <p:nvPr userDrawn="1"/>
        </p:nvPicPr>
        <p:blipFill>
          <a:blip r:embed="rId15" cstate="print"/>
          <a:stretch>
            <a:fillRect/>
          </a:stretch>
        </p:blipFill>
        <p:spPr>
          <a:xfrm>
            <a:off x="4044550" y="3061700"/>
            <a:ext cx="1361980" cy="839438"/>
          </a:xfrm>
          <a:prstGeom prst="rect">
            <a:avLst/>
          </a:prstGeom>
        </p:spPr>
      </p:pic>
      <p:pic>
        <p:nvPicPr>
          <p:cNvPr id="25" name="图片 24"/>
          <p:cNvPicPr>
            <a:picLocks noChangeAspect="1"/>
          </p:cNvPicPr>
          <p:nvPr userDrawn="1"/>
        </p:nvPicPr>
        <p:blipFill>
          <a:blip r:embed="rId15" cstate="print"/>
          <a:stretch>
            <a:fillRect/>
          </a:stretch>
        </p:blipFill>
        <p:spPr>
          <a:xfrm>
            <a:off x="5300345" y="3503489"/>
            <a:ext cx="1253332" cy="830182"/>
          </a:xfrm>
          <a:prstGeom prst="rect">
            <a:avLst/>
          </a:prstGeom>
        </p:spPr>
      </p:pic>
      <p:pic>
        <p:nvPicPr>
          <p:cNvPr id="26" name="图片 25"/>
          <p:cNvPicPr>
            <a:picLocks noChangeAspect="1"/>
          </p:cNvPicPr>
          <p:nvPr userDrawn="1"/>
        </p:nvPicPr>
        <p:blipFill>
          <a:blip r:embed="rId15" cstate="print"/>
          <a:stretch>
            <a:fillRect/>
          </a:stretch>
        </p:blipFill>
        <p:spPr>
          <a:xfrm>
            <a:off x="6442618" y="3919875"/>
            <a:ext cx="1337943" cy="895759"/>
          </a:xfrm>
          <a:prstGeom prst="rect">
            <a:avLst/>
          </a:prstGeom>
        </p:spPr>
      </p:pic>
      <p:pic>
        <p:nvPicPr>
          <p:cNvPr id="27" name="图片 1"/>
          <p:cNvPicPr>
            <a:picLocks noChangeAspect="1" noChangeArrowheads="1"/>
          </p:cNvPicPr>
          <p:nvPr userDrawn="1"/>
        </p:nvPicPr>
        <p:blipFill>
          <a:blip r:embed="rId25" cstate="print">
            <a:clrChange>
              <a:clrFrom>
                <a:srgbClr val="FFF9F2"/>
              </a:clrFrom>
              <a:clrTo>
                <a:srgbClr val="FFF9F2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03" t="8031" r="7834" b="28464"/>
          <a:stretch>
            <a:fillRect/>
          </a:stretch>
        </p:blipFill>
        <p:spPr bwMode="auto">
          <a:xfrm>
            <a:off x="6534732" y="4602265"/>
            <a:ext cx="796501" cy="5729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8" descr="纸箱子"/>
          <p:cNvPicPr>
            <a:picLocks noChangeAspect="1" noChangeArrowheads="1"/>
          </p:cNvPicPr>
          <p:nvPr userDrawn="1"/>
        </p:nvPicPr>
        <p:blipFill>
          <a:blip r:embed="rId26" cstate="print">
            <a:clrChange>
              <a:clrFrom>
                <a:srgbClr val="FFFDFA"/>
              </a:clrFrom>
              <a:clrTo>
                <a:srgbClr val="FFFDF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061" t="3459" r="1027" b="68901"/>
          <a:stretch>
            <a:fillRect/>
          </a:stretch>
        </p:blipFill>
        <p:spPr bwMode="auto">
          <a:xfrm>
            <a:off x="7123822" y="3708705"/>
            <a:ext cx="2537844" cy="13056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图片 28"/>
          <p:cNvPicPr>
            <a:picLocks noChangeAspect="1"/>
          </p:cNvPicPr>
          <p:nvPr userDrawn="1"/>
        </p:nvPicPr>
        <p:blipFill>
          <a:blip r:embed="rId27" cstate="print"/>
          <a:stretch>
            <a:fillRect/>
          </a:stretch>
        </p:blipFill>
        <p:spPr>
          <a:xfrm>
            <a:off x="9860006" y="3152239"/>
            <a:ext cx="459401" cy="590550"/>
          </a:xfrm>
          <a:prstGeom prst="rect">
            <a:avLst/>
          </a:prstGeom>
        </p:spPr>
      </p:pic>
      <p:sp>
        <p:nvSpPr>
          <p:cNvPr id="30" name="梯形 29"/>
          <p:cNvSpPr/>
          <p:nvPr userDrawn="1"/>
        </p:nvSpPr>
        <p:spPr>
          <a:xfrm rot="12584178">
            <a:off x="2150199" y="2767809"/>
            <a:ext cx="851235" cy="145113"/>
          </a:xfrm>
          <a:prstGeom prst="trapezoid">
            <a:avLst>
              <a:gd name="adj" fmla="val 64630"/>
            </a:avLst>
          </a:prstGeom>
          <a:solidFill>
            <a:srgbClr val="3830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2.22222E-6 L 0.17448 0.2256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646" y="113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6" name="组合 55"/>
          <p:cNvGrpSpPr/>
          <p:nvPr userDrawn="1"/>
        </p:nvGrpSpPr>
        <p:grpSpPr>
          <a:xfrm rot="9684734">
            <a:off x="33892" y="-1398753"/>
            <a:ext cx="11933665" cy="9376229"/>
            <a:chOff x="710400" y="-2376019"/>
            <a:chExt cx="8950249" cy="9376229"/>
          </a:xfrm>
        </p:grpSpPr>
        <p:grpSp>
          <p:nvGrpSpPr>
            <p:cNvPr id="54" name="组合 53"/>
            <p:cNvGrpSpPr/>
            <p:nvPr userDrawn="1"/>
          </p:nvGrpSpPr>
          <p:grpSpPr>
            <a:xfrm rot="19463416">
              <a:off x="1726934" y="-2376019"/>
              <a:ext cx="7933715" cy="9376229"/>
              <a:chOff x="82930" y="-1121773"/>
              <a:chExt cx="7933715" cy="9376229"/>
            </a:xfrm>
          </p:grpSpPr>
          <p:grpSp>
            <p:nvGrpSpPr>
              <p:cNvPr id="52" name="组合 51"/>
              <p:cNvGrpSpPr/>
              <p:nvPr userDrawn="1"/>
            </p:nvGrpSpPr>
            <p:grpSpPr>
              <a:xfrm rot="21120333">
                <a:off x="82930" y="-1121773"/>
                <a:ext cx="7933715" cy="9376229"/>
                <a:chOff x="92167" y="-1149482"/>
                <a:chExt cx="7933715" cy="9376229"/>
              </a:xfrm>
            </p:grpSpPr>
            <p:grpSp>
              <p:nvGrpSpPr>
                <p:cNvPr id="44" name="组合 43"/>
                <p:cNvGrpSpPr/>
                <p:nvPr userDrawn="1"/>
              </p:nvGrpSpPr>
              <p:grpSpPr>
                <a:xfrm rot="18282251">
                  <a:off x="-629090" y="-428225"/>
                  <a:ext cx="9376229" cy="7933715"/>
                  <a:chOff x="-629090" y="-428225"/>
                  <a:chExt cx="9376229" cy="7933715"/>
                </a:xfrm>
              </p:grpSpPr>
              <p:grpSp>
                <p:nvGrpSpPr>
                  <p:cNvPr id="42" name="组合 41"/>
                  <p:cNvGrpSpPr/>
                  <p:nvPr userDrawn="1"/>
                </p:nvGrpSpPr>
                <p:grpSpPr>
                  <a:xfrm rot="1051382">
                    <a:off x="-629090" y="-428225"/>
                    <a:ext cx="9376229" cy="7933715"/>
                    <a:chOff x="-629090" y="-428225"/>
                    <a:chExt cx="9376229" cy="7933715"/>
                  </a:xfrm>
                </p:grpSpPr>
                <p:grpSp>
                  <p:nvGrpSpPr>
                    <p:cNvPr id="40" name="组合 39"/>
                    <p:cNvGrpSpPr/>
                    <p:nvPr userDrawn="1"/>
                  </p:nvGrpSpPr>
                  <p:grpSpPr>
                    <a:xfrm rot="601921">
                      <a:off x="-629090" y="-428225"/>
                      <a:ext cx="9376229" cy="7933715"/>
                      <a:chOff x="-675270" y="-397912"/>
                      <a:chExt cx="9376229" cy="7933715"/>
                    </a:xfrm>
                  </p:grpSpPr>
                  <p:grpSp>
                    <p:nvGrpSpPr>
                      <p:cNvPr id="38" name="组合 37"/>
                      <p:cNvGrpSpPr/>
                      <p:nvPr userDrawn="1"/>
                    </p:nvGrpSpPr>
                    <p:grpSpPr>
                      <a:xfrm rot="16200000">
                        <a:off x="45987" y="-1119169"/>
                        <a:ext cx="7933715" cy="9376229"/>
                        <a:chOff x="36751" y="-1116788"/>
                        <a:chExt cx="7933715" cy="9376229"/>
                      </a:xfrm>
                    </p:grpSpPr>
                    <p:grpSp>
                      <p:nvGrpSpPr>
                        <p:cNvPr id="32" name="组合 31"/>
                        <p:cNvGrpSpPr/>
                        <p:nvPr userDrawn="1"/>
                      </p:nvGrpSpPr>
                      <p:grpSpPr>
                        <a:xfrm rot="3973089">
                          <a:off x="-199943" y="89032"/>
                          <a:ext cx="9376229" cy="6964589"/>
                          <a:chOff x="-1018649" y="-29029"/>
                          <a:chExt cx="9376229" cy="6964589"/>
                        </a:xfrm>
                      </p:grpSpPr>
                      <p:grpSp>
                        <p:nvGrpSpPr>
                          <p:cNvPr id="3" name="组合 2"/>
                          <p:cNvGrpSpPr/>
                          <p:nvPr userDrawn="1"/>
                        </p:nvGrpSpPr>
                        <p:grpSpPr>
                          <a:xfrm rot="13845033">
                            <a:off x="187171" y="-1234849"/>
                            <a:ext cx="6964589" cy="9376229"/>
                            <a:chOff x="187173" y="-1234849"/>
                            <a:chExt cx="6964589" cy="9376229"/>
                          </a:xfrm>
                        </p:grpSpPr>
                        <p:grpSp>
                          <p:nvGrpSpPr>
                            <p:cNvPr id="7" name="组合 6"/>
                            <p:cNvGrpSpPr/>
                            <p:nvPr userDrawn="1"/>
                          </p:nvGrpSpPr>
                          <p:grpSpPr>
                            <a:xfrm rot="3780253">
                              <a:off x="-1018647" y="-29029"/>
                              <a:ext cx="9376229" cy="6964589"/>
                              <a:chOff x="-232231" y="-159654"/>
                              <a:chExt cx="9376229" cy="6964589"/>
                            </a:xfrm>
                          </p:grpSpPr>
                          <p:pic>
                            <p:nvPicPr>
                              <p:cNvPr id="8" name="图片 7"/>
                              <p:cNvPicPr>
                                <a:picLocks noChangeAspect="1"/>
                              </p:cNvPicPr>
                              <p:nvPr/>
                            </p:nvPicPr>
                            <p:blipFill>
                              <a:blip r:embed="rId12" cstate="print"/>
                              <a:stretch>
                                <a:fillRect/>
                              </a:stretch>
                            </p:blipFill>
                            <p:spPr>
                              <a:xfrm>
                                <a:off x="-232231" y="-159654"/>
                                <a:ext cx="9376229" cy="6964589"/>
                              </a:xfrm>
                              <a:prstGeom prst="rect">
                                <a:avLst/>
                              </a:prstGeom>
                            </p:spPr>
                          </p:pic>
                          <p:pic>
                            <p:nvPicPr>
                              <p:cNvPr id="9" name="图片 8"/>
                              <p:cNvPicPr>
                                <a:picLocks noChangeAspect="1"/>
                              </p:cNvPicPr>
                              <p:nvPr/>
                            </p:nvPicPr>
                            <p:blipFill>
                              <a:blip r:embed="rId13" cstate="print"/>
                              <a:stretch>
                                <a:fillRect/>
                              </a:stretch>
                            </p:blipFill>
                            <p:spPr>
                              <a:xfrm>
                                <a:off x="4574951" y="-116113"/>
                                <a:ext cx="4569047" cy="507633"/>
                              </a:xfrm>
                              <a:prstGeom prst="rect">
                                <a:avLst/>
                              </a:prstGeom>
                            </p:spPr>
                          </p:pic>
                          <p:pic>
                            <p:nvPicPr>
                              <p:cNvPr id="10" name="图片 9"/>
                              <p:cNvPicPr>
                                <a:picLocks noChangeAspect="1"/>
                              </p:cNvPicPr>
                              <p:nvPr/>
                            </p:nvPicPr>
                            <p:blipFill>
                              <a:blip r:embed="rId13" cstate="print"/>
                              <a:stretch>
                                <a:fillRect/>
                              </a:stretch>
                            </p:blipFill>
                            <p:spPr>
                              <a:xfrm>
                                <a:off x="-138008" y="16916"/>
                                <a:ext cx="415238" cy="1586639"/>
                              </a:xfrm>
                              <a:prstGeom prst="rect">
                                <a:avLst/>
                              </a:prstGeom>
                            </p:spPr>
                          </p:pic>
                        </p:grpSp>
                        <p:pic>
                          <p:nvPicPr>
                            <p:cNvPr id="2" name="图片 1"/>
                            <p:cNvPicPr>
                              <a:picLocks noChangeAspect="1"/>
                            </p:cNvPicPr>
                            <p:nvPr userDrawn="1"/>
                          </p:nvPicPr>
                          <p:blipFill>
                            <a:blip r:embed="rId14" cstate="print"/>
                            <a:stretch>
                              <a:fillRect/>
                            </a:stretch>
                          </p:blipFill>
                          <p:spPr>
                            <a:xfrm>
                              <a:off x="2885771" y="1247054"/>
                              <a:ext cx="257175" cy="4017674"/>
                            </a:xfrm>
                            <a:prstGeom prst="rect">
                              <a:avLst/>
                            </a:prstGeom>
                          </p:spPr>
                        </p:pic>
                      </p:grpSp>
                      <p:pic>
                        <p:nvPicPr>
                          <p:cNvPr id="4" name="图片 3"/>
                          <p:cNvPicPr>
                            <a:picLocks noChangeAspect="1"/>
                          </p:cNvPicPr>
                          <p:nvPr userDrawn="1"/>
                        </p:nvPicPr>
                        <p:blipFill>
                          <a:blip r:embed="rId15" cstate="print"/>
                          <a:stretch>
                            <a:fillRect/>
                          </a:stretch>
                        </p:blipFill>
                        <p:spPr>
                          <a:xfrm>
                            <a:off x="4921275" y="1802062"/>
                            <a:ext cx="333375" cy="1514475"/>
                          </a:xfrm>
                          <a:prstGeom prst="rect">
                            <a:avLst/>
                          </a:prstGeom>
                        </p:spPr>
                      </p:pic>
                      <p:pic>
                        <p:nvPicPr>
                          <p:cNvPr id="31" name="图片 30"/>
                          <p:cNvPicPr>
                            <a:picLocks noChangeAspect="1"/>
                          </p:cNvPicPr>
                          <p:nvPr userDrawn="1"/>
                        </p:nvPicPr>
                        <p:blipFill>
                          <a:blip r:embed="rId16" cstate="print"/>
                          <a:stretch>
                            <a:fillRect/>
                          </a:stretch>
                        </p:blipFill>
                        <p:spPr>
                          <a:xfrm>
                            <a:off x="4506914" y="2559300"/>
                            <a:ext cx="1061190" cy="1685925"/>
                          </a:xfrm>
                          <a:prstGeom prst="rect">
                            <a:avLst/>
                          </a:prstGeom>
                        </p:spPr>
                      </p:pic>
                    </p:grpSp>
                    <p:pic>
                      <p:nvPicPr>
                        <p:cNvPr id="37" name="图片 36"/>
                        <p:cNvPicPr>
                          <a:picLocks noChangeAspect="1"/>
                        </p:cNvPicPr>
                        <p:nvPr userDrawn="1"/>
                      </p:nvPicPr>
                      <p:blipFill>
                        <a:blip r:embed="rId17" cstate="print"/>
                        <a:stretch>
                          <a:fillRect/>
                        </a:stretch>
                      </p:blipFill>
                      <p:spPr>
                        <a:xfrm rot="1627250">
                          <a:off x="36751" y="2322588"/>
                          <a:ext cx="1609725" cy="152400"/>
                        </a:xfrm>
                        <a:prstGeom prst="rect">
                          <a:avLst/>
                        </a:prstGeom>
                      </p:spPr>
                    </p:pic>
                  </p:grpSp>
                  <p:pic>
                    <p:nvPicPr>
                      <p:cNvPr id="39" name="图片 38"/>
                      <p:cNvPicPr>
                        <a:picLocks noChangeAspect="1"/>
                      </p:cNvPicPr>
                      <p:nvPr userDrawn="1"/>
                    </p:nvPicPr>
                    <p:blipFill>
                      <a:blip r:embed="rId18" cstate="print"/>
                      <a:stretch>
                        <a:fillRect/>
                      </a:stretch>
                    </p:blipFill>
                    <p:spPr>
                      <a:xfrm>
                        <a:off x="2555731" y="5616468"/>
                        <a:ext cx="1000270" cy="381000"/>
                      </a:xfrm>
                      <a:prstGeom prst="rect">
                        <a:avLst/>
                      </a:prstGeom>
                    </p:spPr>
                  </p:pic>
                </p:grpSp>
                <p:pic>
                  <p:nvPicPr>
                    <p:cNvPr id="41" name="图片 40"/>
                    <p:cNvPicPr>
                      <a:picLocks noChangeAspect="1"/>
                    </p:cNvPicPr>
                    <p:nvPr userDrawn="1"/>
                  </p:nvPicPr>
                  <p:blipFill>
                    <a:blip r:embed="rId19" cstate="print"/>
                    <a:stretch>
                      <a:fillRect/>
                    </a:stretch>
                  </p:blipFill>
                  <p:spPr>
                    <a:xfrm rot="1072378" flipH="1">
                      <a:off x="2945750" y="5276159"/>
                      <a:ext cx="352336" cy="224677"/>
                    </a:xfrm>
                    <a:prstGeom prst="rect">
                      <a:avLst/>
                    </a:prstGeom>
                  </p:spPr>
                </p:pic>
              </p:grpSp>
              <p:pic>
                <p:nvPicPr>
                  <p:cNvPr id="43" name="图片 42"/>
                  <p:cNvPicPr>
                    <a:picLocks noChangeAspect="1"/>
                  </p:cNvPicPr>
                  <p:nvPr userDrawn="1"/>
                </p:nvPicPr>
                <p:blipFill>
                  <a:blip r:embed="rId20" cstate="print"/>
                  <a:stretch>
                    <a:fillRect/>
                  </a:stretch>
                </p:blipFill>
                <p:spPr>
                  <a:xfrm rot="21302292">
                    <a:off x="2759164" y="4828529"/>
                    <a:ext cx="285750" cy="332252"/>
                  </a:xfrm>
                  <a:prstGeom prst="rect">
                    <a:avLst/>
                  </a:prstGeom>
                </p:spPr>
              </p:pic>
            </p:grpSp>
            <p:pic>
              <p:nvPicPr>
                <p:cNvPr id="45" name="图片 44"/>
                <p:cNvPicPr>
                  <a:picLocks noChangeAspect="1"/>
                </p:cNvPicPr>
                <p:nvPr userDrawn="1"/>
              </p:nvPicPr>
              <p:blipFill>
                <a:blip r:embed="rId21" cstate="print"/>
                <a:stretch>
                  <a:fillRect/>
                </a:stretch>
              </p:blipFill>
              <p:spPr>
                <a:xfrm>
                  <a:off x="3303098" y="473793"/>
                  <a:ext cx="209550" cy="942975"/>
                </a:xfrm>
                <a:prstGeom prst="rect">
                  <a:avLst/>
                </a:prstGeom>
              </p:spPr>
            </p:pic>
            <p:pic>
              <p:nvPicPr>
                <p:cNvPr id="50" name="图片 49"/>
                <p:cNvPicPr>
                  <a:picLocks noChangeAspect="1"/>
                </p:cNvPicPr>
                <p:nvPr userDrawn="1"/>
              </p:nvPicPr>
              <p:blipFill>
                <a:blip r:embed="rId22" cstate="print"/>
                <a:stretch>
                  <a:fillRect/>
                </a:stretch>
              </p:blipFill>
              <p:spPr>
                <a:xfrm rot="21407908">
                  <a:off x="3070145" y="637317"/>
                  <a:ext cx="227667" cy="122926"/>
                </a:xfrm>
                <a:prstGeom prst="rect">
                  <a:avLst/>
                </a:prstGeom>
              </p:spPr>
            </p:pic>
            <p:pic>
              <p:nvPicPr>
                <p:cNvPr id="51" name="图片 50"/>
                <p:cNvPicPr>
                  <a:picLocks noChangeAspect="1"/>
                </p:cNvPicPr>
                <p:nvPr userDrawn="1"/>
              </p:nvPicPr>
              <p:blipFill>
                <a:blip r:embed="rId22" cstate="print"/>
                <a:stretch>
                  <a:fillRect/>
                </a:stretch>
              </p:blipFill>
              <p:spPr>
                <a:xfrm rot="13322952" flipV="1">
                  <a:off x="3070405" y="710668"/>
                  <a:ext cx="312621" cy="118251"/>
                </a:xfrm>
                <a:prstGeom prst="trapezoid">
                  <a:avLst>
                    <a:gd name="adj" fmla="val 76515"/>
                  </a:avLst>
                </a:prstGeom>
              </p:spPr>
            </p:pic>
          </p:grpSp>
          <p:pic>
            <p:nvPicPr>
              <p:cNvPr id="53" name="图片 52"/>
              <p:cNvPicPr>
                <a:picLocks noChangeAspect="1"/>
              </p:cNvPicPr>
              <p:nvPr userDrawn="1"/>
            </p:nvPicPr>
            <p:blipFill>
              <a:blip r:embed="rId23" cstate="print"/>
              <a:stretch>
                <a:fillRect/>
              </a:stretch>
            </p:blipFill>
            <p:spPr>
              <a:xfrm>
                <a:off x="2344123" y="657147"/>
                <a:ext cx="320561" cy="272488"/>
              </a:xfrm>
              <a:prstGeom prst="rect">
                <a:avLst/>
              </a:prstGeom>
            </p:spPr>
          </p:pic>
        </p:grpSp>
        <p:pic>
          <p:nvPicPr>
            <p:cNvPr id="55" name="图片 54"/>
            <p:cNvPicPr>
              <a:picLocks noChangeAspect="1"/>
            </p:cNvPicPr>
            <p:nvPr userDrawn="1"/>
          </p:nvPicPr>
          <p:blipFill>
            <a:blip r:embed="rId24" cstate="print"/>
            <a:stretch>
              <a:fillRect/>
            </a:stretch>
          </p:blipFill>
          <p:spPr>
            <a:xfrm rot="21094279">
              <a:off x="710400" y="1070305"/>
              <a:ext cx="1938935" cy="132200"/>
            </a:xfrm>
            <a:prstGeom prst="trapezoid">
              <a:avLst/>
            </a:prstGeom>
          </p:spPr>
        </p:pic>
      </p:grpSp>
      <p:pic>
        <p:nvPicPr>
          <p:cNvPr id="57" name="图片 56"/>
          <p:cNvPicPr>
            <a:picLocks noChangeAspect="1" noChangeArrowheads="1"/>
          </p:cNvPicPr>
          <p:nvPr userDrawn="1"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432140">
            <a:off x="2828226" y="3936356"/>
            <a:ext cx="5245100" cy="247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</p:pic>
      <p:pic>
        <p:nvPicPr>
          <p:cNvPr id="58" name="Picture 4" descr="画儿"/>
          <p:cNvPicPr>
            <a:picLocks noChangeAspect="1" noChangeArrowheads="1"/>
          </p:cNvPicPr>
          <p:nvPr userDrawn="1"/>
        </p:nvPicPr>
        <p:blipFill>
          <a:blip r:embed="rId2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15" t="6876" r="6429" b="5901"/>
          <a:stretch>
            <a:fillRect/>
          </a:stretch>
        </p:blipFill>
        <p:spPr bwMode="auto">
          <a:xfrm rot="4001915">
            <a:off x="3853221" y="2092211"/>
            <a:ext cx="498475" cy="973667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</p:pic>
      <p:pic>
        <p:nvPicPr>
          <p:cNvPr id="59" name="Picture 8" descr="纸箱子"/>
          <p:cNvPicPr>
            <a:picLocks noChangeAspect="1" noChangeArrowheads="1"/>
          </p:cNvPicPr>
          <p:nvPr userDrawn="1"/>
        </p:nvPicPr>
        <p:blipFill>
          <a:blip r:embed="rId27" cstate="print">
            <a:clrChange>
              <a:clrFrom>
                <a:srgbClr val="FFFDFA"/>
              </a:clrFrom>
              <a:clrTo>
                <a:srgbClr val="FFFDF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061" t="3458" r="1027" b="68900"/>
          <a:stretch>
            <a:fillRect/>
          </a:stretch>
        </p:blipFill>
        <p:spPr bwMode="auto">
          <a:xfrm>
            <a:off x="6492176" y="5180957"/>
            <a:ext cx="2537883" cy="1304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</p:pic>
      <p:pic>
        <p:nvPicPr>
          <p:cNvPr id="60" name="图片 59"/>
          <p:cNvPicPr>
            <a:picLocks noChangeAspect="1" noChangeArrowheads="1"/>
          </p:cNvPicPr>
          <p:nvPr userDrawn="1"/>
        </p:nvPicPr>
        <p:blipFill>
          <a:blip r:embed="rId28" cstate="print">
            <a:clrChange>
              <a:clrFrom>
                <a:srgbClr val="FFF9F2"/>
              </a:clrFrom>
              <a:clrTo>
                <a:srgbClr val="FFF9F2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02" t="8031" r="7834" b="28464"/>
          <a:stretch>
            <a:fillRect/>
          </a:stretch>
        </p:blipFill>
        <p:spPr bwMode="auto">
          <a:xfrm>
            <a:off x="6492176" y="4747570"/>
            <a:ext cx="795867" cy="573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</p:pic>
      <p:pic>
        <p:nvPicPr>
          <p:cNvPr id="61" name="图片 60"/>
          <p:cNvPicPr>
            <a:picLocks noChangeAspect="1" noChangeArrowheads="1"/>
          </p:cNvPicPr>
          <p:nvPr userDrawn="1"/>
        </p:nvPicPr>
        <p:blipFill>
          <a:blip r:embed="rId29" cstate="print">
            <a:clrChange>
              <a:clrFrom>
                <a:srgbClr val="D6D8DA"/>
              </a:clrFrom>
              <a:clrTo>
                <a:srgbClr val="D6D8D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3026" y="3817295"/>
            <a:ext cx="1032933" cy="949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</p:pic>
      <p:pic>
        <p:nvPicPr>
          <p:cNvPr id="62" name="图片 61"/>
          <p:cNvPicPr>
            <a:picLocks noChangeAspect="1" noChangeArrowheads="1"/>
          </p:cNvPicPr>
          <p:nvPr userDrawn="1"/>
        </p:nvPicPr>
        <p:blipFill>
          <a:blip r:embed="rId30" cstate="print">
            <a:clrChange>
              <a:clrFrom>
                <a:srgbClr val="686869"/>
              </a:clrFrom>
              <a:clrTo>
                <a:srgbClr val="686869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760" y="2207570"/>
            <a:ext cx="1005417" cy="115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</p:pic>
      <p:pic>
        <p:nvPicPr>
          <p:cNvPr id="63" name="图片 62"/>
          <p:cNvPicPr>
            <a:picLocks noChangeAspect="1" noChangeArrowheads="1"/>
          </p:cNvPicPr>
          <p:nvPr userDrawn="1"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40793" y="2326632"/>
            <a:ext cx="1841500" cy="284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</p:pic>
      <p:pic>
        <p:nvPicPr>
          <p:cNvPr id="64" name="Picture 5" descr="书"/>
          <p:cNvPicPr>
            <a:picLocks noChangeAspect="1" noChangeArrowheads="1"/>
          </p:cNvPicPr>
          <p:nvPr userDrawn="1"/>
        </p:nvPicPr>
        <p:blipFill>
          <a:blip r:embed="rId3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60000">
            <a:off x="8562277" y="3247381"/>
            <a:ext cx="620183" cy="46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</p:pic>
      <p:pic>
        <p:nvPicPr>
          <p:cNvPr id="65" name="图片 64"/>
          <p:cNvPicPr>
            <a:picLocks noChangeAspect="1" noChangeArrowheads="1"/>
          </p:cNvPicPr>
          <p:nvPr userDrawn="1"/>
        </p:nvPicPr>
        <p:blipFill>
          <a:blip r:embed="rId33" cstate="print">
            <a:clrChange>
              <a:clrFrom>
                <a:srgbClr val="686869"/>
              </a:clrFrom>
              <a:clrTo>
                <a:srgbClr val="686869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3766">
            <a:off x="8759125" y="4361806"/>
            <a:ext cx="2489200" cy="164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</p:pic>
      <p:pic>
        <p:nvPicPr>
          <p:cNvPr id="66" name="图片 65"/>
          <p:cNvPicPr>
            <a:picLocks noChangeAspect="1" noChangeArrowheads="1"/>
          </p:cNvPicPr>
          <p:nvPr userDrawn="1"/>
        </p:nvPicPr>
        <p:blipFill>
          <a:blip r:embed="rId34" cstate="print">
            <a:clrChange>
              <a:clrFrom>
                <a:srgbClr val="D6D8DA"/>
              </a:clrFrom>
              <a:clrTo>
                <a:srgbClr val="D6D8D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2459" y="1936106"/>
            <a:ext cx="1689100" cy="1225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</p:pic>
      <p:pic>
        <p:nvPicPr>
          <p:cNvPr id="67" name="图片 66"/>
          <p:cNvPicPr>
            <a:picLocks noChangeAspect="1" noChangeArrowheads="1"/>
          </p:cNvPicPr>
          <p:nvPr userDrawn="1"/>
        </p:nvPicPr>
        <p:blipFill>
          <a:blip r:embed="rId35" cstate="print">
            <a:clrChange>
              <a:clrFrom>
                <a:srgbClr val="D6D8DA"/>
              </a:clrFrom>
              <a:clrTo>
                <a:srgbClr val="D6D8D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6792" y="1786882"/>
            <a:ext cx="2474384" cy="233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6" name="组合 55"/>
          <p:cNvGrpSpPr/>
          <p:nvPr userDrawn="1"/>
        </p:nvGrpSpPr>
        <p:grpSpPr>
          <a:xfrm rot="9684734">
            <a:off x="33892" y="-1398753"/>
            <a:ext cx="11933665" cy="9376229"/>
            <a:chOff x="710400" y="-2376019"/>
            <a:chExt cx="8950249" cy="9376229"/>
          </a:xfrm>
        </p:grpSpPr>
        <p:grpSp>
          <p:nvGrpSpPr>
            <p:cNvPr id="54" name="组合 53"/>
            <p:cNvGrpSpPr/>
            <p:nvPr userDrawn="1"/>
          </p:nvGrpSpPr>
          <p:grpSpPr>
            <a:xfrm rot="19463416">
              <a:off x="1726934" y="-2376019"/>
              <a:ext cx="7933715" cy="9376229"/>
              <a:chOff x="82930" y="-1121773"/>
              <a:chExt cx="7933715" cy="9376229"/>
            </a:xfrm>
          </p:grpSpPr>
          <p:grpSp>
            <p:nvGrpSpPr>
              <p:cNvPr id="52" name="组合 51"/>
              <p:cNvGrpSpPr/>
              <p:nvPr userDrawn="1"/>
            </p:nvGrpSpPr>
            <p:grpSpPr>
              <a:xfrm rot="21120333">
                <a:off x="82930" y="-1121773"/>
                <a:ext cx="7933715" cy="9376229"/>
                <a:chOff x="92167" y="-1149482"/>
                <a:chExt cx="7933715" cy="9376229"/>
              </a:xfrm>
            </p:grpSpPr>
            <p:grpSp>
              <p:nvGrpSpPr>
                <p:cNvPr id="44" name="组合 43"/>
                <p:cNvGrpSpPr/>
                <p:nvPr userDrawn="1"/>
              </p:nvGrpSpPr>
              <p:grpSpPr>
                <a:xfrm rot="18282251">
                  <a:off x="-629090" y="-428225"/>
                  <a:ext cx="9376229" cy="7933715"/>
                  <a:chOff x="-629090" y="-428225"/>
                  <a:chExt cx="9376229" cy="7933715"/>
                </a:xfrm>
              </p:grpSpPr>
              <p:grpSp>
                <p:nvGrpSpPr>
                  <p:cNvPr id="42" name="组合 41"/>
                  <p:cNvGrpSpPr/>
                  <p:nvPr userDrawn="1"/>
                </p:nvGrpSpPr>
                <p:grpSpPr>
                  <a:xfrm rot="1051382">
                    <a:off x="-629090" y="-428225"/>
                    <a:ext cx="9376229" cy="7933715"/>
                    <a:chOff x="-629090" y="-428225"/>
                    <a:chExt cx="9376229" cy="7933715"/>
                  </a:xfrm>
                </p:grpSpPr>
                <p:grpSp>
                  <p:nvGrpSpPr>
                    <p:cNvPr id="40" name="组合 39"/>
                    <p:cNvGrpSpPr/>
                    <p:nvPr userDrawn="1"/>
                  </p:nvGrpSpPr>
                  <p:grpSpPr>
                    <a:xfrm rot="601921">
                      <a:off x="-629090" y="-428225"/>
                      <a:ext cx="9376229" cy="7933715"/>
                      <a:chOff x="-675270" y="-397912"/>
                      <a:chExt cx="9376229" cy="7933715"/>
                    </a:xfrm>
                  </p:grpSpPr>
                  <p:grpSp>
                    <p:nvGrpSpPr>
                      <p:cNvPr id="38" name="组合 37"/>
                      <p:cNvGrpSpPr/>
                      <p:nvPr userDrawn="1"/>
                    </p:nvGrpSpPr>
                    <p:grpSpPr>
                      <a:xfrm rot="16200000">
                        <a:off x="45987" y="-1119169"/>
                        <a:ext cx="7933715" cy="9376229"/>
                        <a:chOff x="36751" y="-1116788"/>
                        <a:chExt cx="7933715" cy="9376229"/>
                      </a:xfrm>
                    </p:grpSpPr>
                    <p:grpSp>
                      <p:nvGrpSpPr>
                        <p:cNvPr id="32" name="组合 31"/>
                        <p:cNvGrpSpPr/>
                        <p:nvPr userDrawn="1"/>
                      </p:nvGrpSpPr>
                      <p:grpSpPr>
                        <a:xfrm rot="3973089">
                          <a:off x="-199943" y="89032"/>
                          <a:ext cx="9376229" cy="6964589"/>
                          <a:chOff x="-1018649" y="-29029"/>
                          <a:chExt cx="9376229" cy="6964589"/>
                        </a:xfrm>
                      </p:grpSpPr>
                      <p:grpSp>
                        <p:nvGrpSpPr>
                          <p:cNvPr id="3" name="组合 2"/>
                          <p:cNvGrpSpPr/>
                          <p:nvPr userDrawn="1"/>
                        </p:nvGrpSpPr>
                        <p:grpSpPr>
                          <a:xfrm rot="13845033">
                            <a:off x="187171" y="-1234849"/>
                            <a:ext cx="6964589" cy="9376229"/>
                            <a:chOff x="187173" y="-1234849"/>
                            <a:chExt cx="6964589" cy="9376229"/>
                          </a:xfrm>
                        </p:grpSpPr>
                        <p:grpSp>
                          <p:nvGrpSpPr>
                            <p:cNvPr id="7" name="组合 6"/>
                            <p:cNvGrpSpPr/>
                            <p:nvPr userDrawn="1"/>
                          </p:nvGrpSpPr>
                          <p:grpSpPr>
                            <a:xfrm rot="3780253">
                              <a:off x="-1018647" y="-29029"/>
                              <a:ext cx="9376229" cy="6964589"/>
                              <a:chOff x="-232231" y="-159654"/>
                              <a:chExt cx="9376229" cy="6964589"/>
                            </a:xfrm>
                          </p:grpSpPr>
                          <p:pic>
                            <p:nvPicPr>
                              <p:cNvPr id="8" name="图片 7"/>
                              <p:cNvPicPr>
                                <a:picLocks noChangeAspect="1"/>
                              </p:cNvPicPr>
                              <p:nvPr/>
                            </p:nvPicPr>
                            <p:blipFill>
                              <a:blip r:embed="rId12" cstate="print"/>
                              <a:stretch>
                                <a:fillRect/>
                              </a:stretch>
                            </p:blipFill>
                            <p:spPr>
                              <a:xfrm>
                                <a:off x="-232231" y="-159654"/>
                                <a:ext cx="9376229" cy="6964589"/>
                              </a:xfrm>
                              <a:prstGeom prst="rect">
                                <a:avLst/>
                              </a:prstGeom>
                            </p:spPr>
                          </p:pic>
                          <p:pic>
                            <p:nvPicPr>
                              <p:cNvPr id="9" name="图片 8"/>
                              <p:cNvPicPr>
                                <a:picLocks noChangeAspect="1"/>
                              </p:cNvPicPr>
                              <p:nvPr/>
                            </p:nvPicPr>
                            <p:blipFill>
                              <a:blip r:embed="rId13" cstate="print"/>
                              <a:stretch>
                                <a:fillRect/>
                              </a:stretch>
                            </p:blipFill>
                            <p:spPr>
                              <a:xfrm>
                                <a:off x="4574951" y="-116113"/>
                                <a:ext cx="4569047" cy="507633"/>
                              </a:xfrm>
                              <a:prstGeom prst="rect">
                                <a:avLst/>
                              </a:prstGeom>
                            </p:spPr>
                          </p:pic>
                          <p:pic>
                            <p:nvPicPr>
                              <p:cNvPr id="10" name="图片 9"/>
                              <p:cNvPicPr>
                                <a:picLocks noChangeAspect="1"/>
                              </p:cNvPicPr>
                              <p:nvPr/>
                            </p:nvPicPr>
                            <p:blipFill>
                              <a:blip r:embed="rId13" cstate="print"/>
                              <a:stretch>
                                <a:fillRect/>
                              </a:stretch>
                            </p:blipFill>
                            <p:spPr>
                              <a:xfrm>
                                <a:off x="-138008" y="16916"/>
                                <a:ext cx="415238" cy="1586639"/>
                              </a:xfrm>
                              <a:prstGeom prst="rect">
                                <a:avLst/>
                              </a:prstGeom>
                            </p:spPr>
                          </p:pic>
                        </p:grpSp>
                        <p:pic>
                          <p:nvPicPr>
                            <p:cNvPr id="2" name="图片 1"/>
                            <p:cNvPicPr>
                              <a:picLocks noChangeAspect="1"/>
                            </p:cNvPicPr>
                            <p:nvPr userDrawn="1"/>
                          </p:nvPicPr>
                          <p:blipFill>
                            <a:blip r:embed="rId14" cstate="print"/>
                            <a:stretch>
                              <a:fillRect/>
                            </a:stretch>
                          </p:blipFill>
                          <p:spPr>
                            <a:xfrm>
                              <a:off x="2885771" y="1247054"/>
                              <a:ext cx="257175" cy="4017674"/>
                            </a:xfrm>
                            <a:prstGeom prst="rect">
                              <a:avLst/>
                            </a:prstGeom>
                          </p:spPr>
                        </p:pic>
                      </p:grpSp>
                      <p:pic>
                        <p:nvPicPr>
                          <p:cNvPr id="4" name="图片 3"/>
                          <p:cNvPicPr>
                            <a:picLocks noChangeAspect="1"/>
                          </p:cNvPicPr>
                          <p:nvPr userDrawn="1"/>
                        </p:nvPicPr>
                        <p:blipFill>
                          <a:blip r:embed="rId15" cstate="print"/>
                          <a:stretch>
                            <a:fillRect/>
                          </a:stretch>
                        </p:blipFill>
                        <p:spPr>
                          <a:xfrm>
                            <a:off x="4921275" y="1802062"/>
                            <a:ext cx="333375" cy="1514475"/>
                          </a:xfrm>
                          <a:prstGeom prst="rect">
                            <a:avLst/>
                          </a:prstGeom>
                        </p:spPr>
                      </p:pic>
                      <p:pic>
                        <p:nvPicPr>
                          <p:cNvPr id="31" name="图片 30"/>
                          <p:cNvPicPr>
                            <a:picLocks noChangeAspect="1"/>
                          </p:cNvPicPr>
                          <p:nvPr userDrawn="1"/>
                        </p:nvPicPr>
                        <p:blipFill>
                          <a:blip r:embed="rId16" cstate="print"/>
                          <a:stretch>
                            <a:fillRect/>
                          </a:stretch>
                        </p:blipFill>
                        <p:spPr>
                          <a:xfrm>
                            <a:off x="4506914" y="2559300"/>
                            <a:ext cx="1061190" cy="1685925"/>
                          </a:xfrm>
                          <a:prstGeom prst="rect">
                            <a:avLst/>
                          </a:prstGeom>
                        </p:spPr>
                      </p:pic>
                    </p:grpSp>
                    <p:pic>
                      <p:nvPicPr>
                        <p:cNvPr id="37" name="图片 36"/>
                        <p:cNvPicPr>
                          <a:picLocks noChangeAspect="1"/>
                        </p:cNvPicPr>
                        <p:nvPr userDrawn="1"/>
                      </p:nvPicPr>
                      <p:blipFill>
                        <a:blip r:embed="rId17" cstate="print"/>
                        <a:stretch>
                          <a:fillRect/>
                        </a:stretch>
                      </p:blipFill>
                      <p:spPr>
                        <a:xfrm rot="1627250">
                          <a:off x="36751" y="2322588"/>
                          <a:ext cx="1609725" cy="152400"/>
                        </a:xfrm>
                        <a:prstGeom prst="rect">
                          <a:avLst/>
                        </a:prstGeom>
                      </p:spPr>
                    </p:pic>
                  </p:grpSp>
                  <p:pic>
                    <p:nvPicPr>
                      <p:cNvPr id="39" name="图片 38"/>
                      <p:cNvPicPr>
                        <a:picLocks noChangeAspect="1"/>
                      </p:cNvPicPr>
                      <p:nvPr userDrawn="1"/>
                    </p:nvPicPr>
                    <p:blipFill>
                      <a:blip r:embed="rId18" cstate="print"/>
                      <a:stretch>
                        <a:fillRect/>
                      </a:stretch>
                    </p:blipFill>
                    <p:spPr>
                      <a:xfrm>
                        <a:off x="2555731" y="5616468"/>
                        <a:ext cx="1000270" cy="381000"/>
                      </a:xfrm>
                      <a:prstGeom prst="rect">
                        <a:avLst/>
                      </a:prstGeom>
                    </p:spPr>
                  </p:pic>
                </p:grpSp>
                <p:pic>
                  <p:nvPicPr>
                    <p:cNvPr id="41" name="图片 40"/>
                    <p:cNvPicPr>
                      <a:picLocks noChangeAspect="1"/>
                    </p:cNvPicPr>
                    <p:nvPr userDrawn="1"/>
                  </p:nvPicPr>
                  <p:blipFill>
                    <a:blip r:embed="rId19" cstate="print"/>
                    <a:stretch>
                      <a:fillRect/>
                    </a:stretch>
                  </p:blipFill>
                  <p:spPr>
                    <a:xfrm rot="1072378" flipH="1">
                      <a:off x="2945750" y="5276159"/>
                      <a:ext cx="352336" cy="224677"/>
                    </a:xfrm>
                    <a:prstGeom prst="rect">
                      <a:avLst/>
                    </a:prstGeom>
                  </p:spPr>
                </p:pic>
              </p:grpSp>
              <p:pic>
                <p:nvPicPr>
                  <p:cNvPr id="43" name="图片 42"/>
                  <p:cNvPicPr>
                    <a:picLocks noChangeAspect="1"/>
                  </p:cNvPicPr>
                  <p:nvPr userDrawn="1"/>
                </p:nvPicPr>
                <p:blipFill>
                  <a:blip r:embed="rId20" cstate="print"/>
                  <a:stretch>
                    <a:fillRect/>
                  </a:stretch>
                </p:blipFill>
                <p:spPr>
                  <a:xfrm rot="21302292">
                    <a:off x="2759164" y="4828529"/>
                    <a:ext cx="285750" cy="332252"/>
                  </a:xfrm>
                  <a:prstGeom prst="rect">
                    <a:avLst/>
                  </a:prstGeom>
                </p:spPr>
              </p:pic>
            </p:grpSp>
            <p:pic>
              <p:nvPicPr>
                <p:cNvPr id="45" name="图片 44"/>
                <p:cNvPicPr>
                  <a:picLocks noChangeAspect="1"/>
                </p:cNvPicPr>
                <p:nvPr userDrawn="1"/>
              </p:nvPicPr>
              <p:blipFill>
                <a:blip r:embed="rId21" cstate="print"/>
                <a:stretch>
                  <a:fillRect/>
                </a:stretch>
              </p:blipFill>
              <p:spPr>
                <a:xfrm>
                  <a:off x="3303098" y="473793"/>
                  <a:ext cx="209550" cy="942975"/>
                </a:xfrm>
                <a:prstGeom prst="rect">
                  <a:avLst/>
                </a:prstGeom>
              </p:spPr>
            </p:pic>
            <p:pic>
              <p:nvPicPr>
                <p:cNvPr id="50" name="图片 49"/>
                <p:cNvPicPr>
                  <a:picLocks noChangeAspect="1"/>
                </p:cNvPicPr>
                <p:nvPr userDrawn="1"/>
              </p:nvPicPr>
              <p:blipFill>
                <a:blip r:embed="rId22" cstate="print"/>
                <a:stretch>
                  <a:fillRect/>
                </a:stretch>
              </p:blipFill>
              <p:spPr>
                <a:xfrm rot="21407908">
                  <a:off x="3070145" y="637317"/>
                  <a:ext cx="227667" cy="122926"/>
                </a:xfrm>
                <a:prstGeom prst="rect">
                  <a:avLst/>
                </a:prstGeom>
              </p:spPr>
            </p:pic>
            <p:pic>
              <p:nvPicPr>
                <p:cNvPr id="51" name="图片 50"/>
                <p:cNvPicPr>
                  <a:picLocks noChangeAspect="1"/>
                </p:cNvPicPr>
                <p:nvPr userDrawn="1"/>
              </p:nvPicPr>
              <p:blipFill>
                <a:blip r:embed="rId22" cstate="print"/>
                <a:stretch>
                  <a:fillRect/>
                </a:stretch>
              </p:blipFill>
              <p:spPr>
                <a:xfrm rot="13322952" flipV="1">
                  <a:off x="3070405" y="710668"/>
                  <a:ext cx="312621" cy="118251"/>
                </a:xfrm>
                <a:prstGeom prst="trapezoid">
                  <a:avLst>
                    <a:gd name="adj" fmla="val 76515"/>
                  </a:avLst>
                </a:prstGeom>
              </p:spPr>
            </p:pic>
          </p:grpSp>
          <p:pic>
            <p:nvPicPr>
              <p:cNvPr id="53" name="图片 52"/>
              <p:cNvPicPr>
                <a:picLocks noChangeAspect="1"/>
              </p:cNvPicPr>
              <p:nvPr userDrawn="1"/>
            </p:nvPicPr>
            <p:blipFill>
              <a:blip r:embed="rId23" cstate="print"/>
              <a:stretch>
                <a:fillRect/>
              </a:stretch>
            </p:blipFill>
            <p:spPr>
              <a:xfrm>
                <a:off x="2344123" y="657147"/>
                <a:ext cx="320561" cy="272488"/>
              </a:xfrm>
              <a:prstGeom prst="rect">
                <a:avLst/>
              </a:prstGeom>
            </p:spPr>
          </p:pic>
        </p:grpSp>
        <p:pic>
          <p:nvPicPr>
            <p:cNvPr id="55" name="图片 54"/>
            <p:cNvPicPr>
              <a:picLocks noChangeAspect="1"/>
            </p:cNvPicPr>
            <p:nvPr userDrawn="1"/>
          </p:nvPicPr>
          <p:blipFill>
            <a:blip r:embed="rId24" cstate="print"/>
            <a:stretch>
              <a:fillRect/>
            </a:stretch>
          </p:blipFill>
          <p:spPr>
            <a:xfrm rot="21094279">
              <a:off x="710400" y="1070305"/>
              <a:ext cx="1938935" cy="132200"/>
            </a:xfrm>
            <a:prstGeom prst="trapezoid">
              <a:avLst/>
            </a:prstGeom>
          </p:spPr>
        </p:pic>
      </p:grpSp>
      <p:pic>
        <p:nvPicPr>
          <p:cNvPr id="57" name="图片 56"/>
          <p:cNvPicPr>
            <a:picLocks noChangeAspect="1" noChangeArrowheads="1"/>
          </p:cNvPicPr>
          <p:nvPr userDrawn="1"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432140">
            <a:off x="2828226" y="3936356"/>
            <a:ext cx="5245100" cy="247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</p:pic>
      <p:pic>
        <p:nvPicPr>
          <p:cNvPr id="62" name="图片 61"/>
          <p:cNvPicPr>
            <a:picLocks noChangeAspect="1" noChangeArrowheads="1"/>
          </p:cNvPicPr>
          <p:nvPr userDrawn="1"/>
        </p:nvPicPr>
        <p:blipFill>
          <a:blip r:embed="rId26" cstate="print">
            <a:clrChange>
              <a:clrFrom>
                <a:srgbClr val="686869"/>
              </a:clrFrom>
              <a:clrTo>
                <a:srgbClr val="686869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760" y="2207570"/>
            <a:ext cx="1005417" cy="115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</p:pic>
      <p:pic>
        <p:nvPicPr>
          <p:cNvPr id="63" name="图片 62"/>
          <p:cNvPicPr>
            <a:picLocks noChangeAspect="1" noChangeArrowheads="1"/>
          </p:cNvPicPr>
          <p:nvPr userDrawn="1"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40793" y="2326632"/>
            <a:ext cx="1841500" cy="284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</p:pic>
      <p:pic>
        <p:nvPicPr>
          <p:cNvPr id="65" name="图片 64"/>
          <p:cNvPicPr>
            <a:picLocks noChangeAspect="1" noChangeArrowheads="1"/>
          </p:cNvPicPr>
          <p:nvPr userDrawn="1"/>
        </p:nvPicPr>
        <p:blipFill>
          <a:blip r:embed="rId28" cstate="print">
            <a:clrChange>
              <a:clrFrom>
                <a:srgbClr val="686869"/>
              </a:clrFrom>
              <a:clrTo>
                <a:srgbClr val="686869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3766">
            <a:off x="8759125" y="4361806"/>
            <a:ext cx="2489200" cy="164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</p:pic>
      <p:pic>
        <p:nvPicPr>
          <p:cNvPr id="67" name="图片 66"/>
          <p:cNvPicPr>
            <a:picLocks noChangeAspect="1" noChangeArrowheads="1"/>
          </p:cNvPicPr>
          <p:nvPr userDrawn="1"/>
        </p:nvPicPr>
        <p:blipFill>
          <a:blip r:embed="rId29" cstate="print">
            <a:clrChange>
              <a:clrFrom>
                <a:srgbClr val="D6D8DA"/>
              </a:clrFrom>
              <a:clrTo>
                <a:srgbClr val="D6D8D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6792" y="1786882"/>
            <a:ext cx="2474384" cy="233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 smtClean="0">
                <a:sym typeface="Arial" panose="020B0604020202020204" pitchFamily="34" charset="0"/>
              </a:rPr>
              <a:t>单击此处编辑母版标题样式</a:t>
            </a:r>
            <a:endParaRPr lang="zh-CN" altLang="zh-CN" smtClean="0">
              <a:sym typeface="Arial" panose="020B0604020202020204" pitchFamily="34" charset="0"/>
            </a:endParaRP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 smtClean="0">
                <a:sym typeface="Arial" panose="020B0604020202020204" pitchFamily="34" charset="0"/>
              </a:rPr>
              <a:t>单击此处编辑母版文本样式</a:t>
            </a:r>
            <a:endParaRPr lang="zh-CN" altLang="zh-CN" smtClean="0">
              <a:sym typeface="Arial" panose="020B0604020202020204" pitchFamily="34" charset="0"/>
            </a:endParaRPr>
          </a:p>
          <a:p>
            <a:pPr lvl="1"/>
            <a:r>
              <a:rPr lang="zh-CN" altLang="zh-CN" smtClean="0">
                <a:sym typeface="Arial" panose="020B0604020202020204" pitchFamily="34" charset="0"/>
              </a:rPr>
              <a:t>第二级</a:t>
            </a:r>
            <a:endParaRPr lang="zh-CN" altLang="zh-CN" smtClean="0">
              <a:sym typeface="Arial" panose="020B0604020202020204" pitchFamily="34" charset="0"/>
            </a:endParaRPr>
          </a:p>
          <a:p>
            <a:pPr lvl="2"/>
            <a:r>
              <a:rPr lang="zh-CN" altLang="zh-CN" smtClean="0">
                <a:sym typeface="Arial" panose="020B0604020202020204" pitchFamily="34" charset="0"/>
              </a:rPr>
              <a:t>第三级</a:t>
            </a:r>
            <a:endParaRPr lang="zh-CN" altLang="zh-CN" smtClean="0">
              <a:sym typeface="Arial" panose="020B0604020202020204" pitchFamily="34" charset="0"/>
            </a:endParaRPr>
          </a:p>
          <a:p>
            <a:pPr lvl="3"/>
            <a:r>
              <a:rPr lang="zh-CN" altLang="zh-CN" smtClean="0">
                <a:sym typeface="Arial" panose="020B0604020202020204" pitchFamily="34" charset="0"/>
              </a:rPr>
              <a:t>第四级</a:t>
            </a:r>
            <a:endParaRPr lang="zh-CN" altLang="zh-CN" smtClean="0">
              <a:sym typeface="Arial" panose="020B0604020202020204" pitchFamily="34" charset="0"/>
            </a:endParaRPr>
          </a:p>
          <a:p>
            <a:pPr lvl="4"/>
            <a:r>
              <a:rPr lang="zh-CN" altLang="zh-CN" smtClean="0">
                <a:sym typeface="Arial" panose="020B0604020202020204" pitchFamily="34" charset="0"/>
              </a:rPr>
              <a:t>第五级</a:t>
            </a:r>
            <a:endParaRPr lang="zh-CN" altLang="zh-CN" smtClean="0">
              <a:sym typeface="Arial" panose="020B0604020202020204" pitchFamily="34" charset="0"/>
            </a:endParaRP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 sz="1400"/>
            </a:lvl1pPr>
          </a:lstStyle>
          <a:p>
            <a:pPr>
              <a:buFont typeface="Arial" panose="020B0604020202020204" pitchFamily="34" charset="0"/>
              <a:buNone/>
            </a:pPr>
            <a:fld id="{8F7D39E1-9FE5-46CE-B22C-448D41BE7A37}" type="datetime1">
              <a:rPr lang="zh-CN" altLang="en-US" smtClean="0">
                <a:solidFill>
                  <a:srgbClr val="000000"/>
                </a:solidFill>
              </a:rPr>
            </a:fld>
            <a:endParaRPr lang="en-US" altLang="zh-CN" sz="1800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defRPr sz="1400"/>
            </a:lvl1pPr>
          </a:lstStyle>
          <a:p>
            <a:pPr>
              <a:buFont typeface="Arial" panose="020B0604020202020204" pitchFamily="34" charset="0"/>
              <a:buNone/>
            </a:pPr>
            <a:endParaRPr lang="zh-CN" altLang="zh-CN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defRPr sz="1400"/>
            </a:lvl1pPr>
          </a:lstStyle>
          <a:p>
            <a:pPr>
              <a:buFont typeface="Arial" panose="020B0604020202020204" pitchFamily="34" charset="0"/>
              <a:buNone/>
            </a:pPr>
            <a:fld id="{457252CE-D233-4B03-9C2A-50FE7E74FFF5}" type="slidenum">
              <a:rPr lang="zh-CN" altLang="en-US" smtClean="0">
                <a:solidFill>
                  <a:srgbClr val="000000"/>
                </a:solidFill>
              </a:rPr>
            </a:fld>
            <a:endParaRPr lang="en-US" altLang="zh-CN" sz="1800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</p:sldLayoutIdLst>
  <p:transition spd="slow"/>
  <p:hf sldNum="0"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  <a:sym typeface="Arial" panose="020B0604020202020204" pitchFamily="34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  <a:sym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  <a:sym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  <a:sym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  <a:sym typeface="Arial" panose="020B0604020202020204" pitchFamily="34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  <a:sym typeface="Arial" panose="020B0604020202020204" pitchFamily="34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  <a:sym typeface="Arial" panose="020B0604020202020204" pitchFamily="34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  <a:sym typeface="Arial" panose="020B0604020202020204" pitchFamily="34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  <a:sym typeface="Arial" panose="020B0604020202020204" pitchFamily="34" charset="0"/>
        </a:defRPr>
      </a:lvl9pPr>
    </p:titleStyle>
    <p:bodyStyle>
      <a:lvl1pPr marL="342900" indent="-342900" algn="l" defTabSz="0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  <a:sym typeface="Arial" panose="020B0604020202020204" pitchFamily="34" charset="0"/>
        </a:defRPr>
      </a:lvl1pPr>
      <a:lvl2pPr marL="742950" indent="-285750" algn="l" defTabSz="0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  <a:sym typeface="Arial" panose="020B0604020202020204" pitchFamily="34" charset="0"/>
        </a:defRPr>
      </a:lvl2pPr>
      <a:lvl3pPr marL="1143000" indent="-228600" algn="l" defTabSz="0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  <a:sym typeface="Arial" panose="020B0604020202020204" pitchFamily="34" charset="0"/>
        </a:defRPr>
      </a:lvl3pPr>
      <a:lvl4pPr marL="1600200" indent="-228600" algn="l" defTabSz="0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  <a:sym typeface="Arial" panose="020B0604020202020204" pitchFamily="34" charset="0"/>
        </a:defRPr>
      </a:lvl4pPr>
      <a:lvl5pPr marL="20574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  <a:sym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8426EDF3-37C0-4BBF-91FF-526CB16E0D33}" type="datetime1">
              <a:rPr lang="zh-CN" altLang="en-US" smtClean="0"/>
            </a:fld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073B5C9D-7D49-4AD2-80D3-35C2956F659B}" type="slidenum">
              <a:rPr lang="zh-CN" altLang="en-US" smtClean="0"/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  <p:sldLayoutId id="2147483720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31.png"/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image" Target="../media/image28.png"/></Relationships>
</file>

<file path=ppt/slides/_rels/slide2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1.xml"/><Relationship Id="rId6" Type="http://schemas.openxmlformats.org/officeDocument/2006/relationships/tags" Target="../tags/tag1.xml"/><Relationship Id="rId5" Type="http://schemas.openxmlformats.org/officeDocument/2006/relationships/image" Target="../media/image36.png"/><Relationship Id="rId4" Type="http://schemas.openxmlformats.org/officeDocument/2006/relationships/image" Target="../media/image35.jpeg"/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image" Target="../media/image32.png"/></Relationships>
</file>

<file path=ppt/slides/_rels/slide3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.xml"/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40.png"/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image" Target="../media/image37.png"/></Relationships>
</file>

<file path=ppt/slides/_rels/slide4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2.xml"/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45.png"/><Relationship Id="rId4" Type="http://schemas.openxmlformats.org/officeDocument/2006/relationships/image" Target="../media/image44.png"/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image" Target="../media/image4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6.png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4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47.png"/><Relationship Id="rId1" Type="http://schemas.openxmlformats.org/officeDocument/2006/relationships/image" Target="../media/image46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8.png"/></Relationships>
</file>

<file path=ppt/slides/_rels/slide8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5.x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hyperlink" Target="0.&#32534;&#38047;%20&#21476;&#20048;.mp4" TargetMode="External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6.xml"/><Relationship Id="rId3" Type="http://schemas.openxmlformats.org/officeDocument/2006/relationships/slideLayout" Target="../slideLayouts/slideLayout2.xml"/><Relationship Id="rId2" Type="http://schemas.openxmlformats.org/officeDocument/2006/relationships/hyperlink" Target="http://www.baidu.com/link?url=iYPyXo1HslUGfGau4bU3gxJbNfa0Bf_ybMT_XM7gu3J6mA3Z2AbUEqKtZUH0BpwObZzbAn_bm6WbbibYHIiXFXtEtKykuqiKJc1aVAb7dMrwd_uOIx6PSGgZ1hX9124iv7TXUOMtaNt5B5WtsMstxoejudUi-lnJYA443ysP1wUEayV2hFF3BlFz4E67uCDK" TargetMode="External"/><Relationship Id="rId1" Type="http://schemas.openxmlformats.org/officeDocument/2006/relationships/image" Target="../media/image51.jpeg"/></Relationships>
</file>

<file path=ppt/slides/_rels/slide10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7.xml"/><Relationship Id="rId5" Type="http://schemas.openxmlformats.org/officeDocument/2006/relationships/slideLayout" Target="../slideLayouts/slideLayout63.xml"/><Relationship Id="rId4" Type="http://schemas.openxmlformats.org/officeDocument/2006/relationships/image" Target="../media/image46.png"/><Relationship Id="rId3" Type="http://schemas.openxmlformats.org/officeDocument/2006/relationships/hyperlink" Target="1.&#33831;%20&#32511;&#37326;&#20185;&#36394;%20&#38472;&#24742;.mp4" TargetMode="External"/><Relationship Id="rId2" Type="http://schemas.openxmlformats.org/officeDocument/2006/relationships/image" Target="../media/image53.jpeg"/><Relationship Id="rId1" Type="http://schemas.openxmlformats.org/officeDocument/2006/relationships/image" Target="../media/image52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58.xml"/><Relationship Id="rId1" Type="http://schemas.openxmlformats.org/officeDocument/2006/relationships/image" Target="../media/image54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8.xml"/></Relationships>
</file>

<file path=ppt/slides/_rels/slide14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9.xml"/><Relationship Id="rId5" Type="http://schemas.openxmlformats.org/officeDocument/2006/relationships/slideLayout" Target="../slideLayouts/slideLayout63.xml"/><Relationship Id="rId4" Type="http://schemas.openxmlformats.org/officeDocument/2006/relationships/hyperlink" Target="2.&#20108;&#32993;%20&#19968;&#21098;&#26757;%20&#29579;&#24535;&#36291;.mp4" TargetMode="External"/><Relationship Id="rId3" Type="http://schemas.openxmlformats.org/officeDocument/2006/relationships/image" Target="../media/image56.png"/><Relationship Id="rId2" Type="http://schemas.openxmlformats.org/officeDocument/2006/relationships/image" Target="../media/image54.png"/><Relationship Id="rId1" Type="http://schemas.openxmlformats.org/officeDocument/2006/relationships/image" Target="../media/image55.jpeg"/></Relationships>
</file>

<file path=ppt/slides/_rels/slide15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0.xml"/><Relationship Id="rId5" Type="http://schemas.openxmlformats.org/officeDocument/2006/relationships/slideLayout" Target="../slideLayouts/slideLayout63.xml"/><Relationship Id="rId4" Type="http://schemas.openxmlformats.org/officeDocument/2006/relationships/image" Target="../media/image54.png"/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hyperlink" Target="3.&#29749;&#29750;%20&#24518;&#27743;&#21335;%20&#26041;&#38182;&#40857;%20.mp4" TargetMode="Externa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1.xml"/><Relationship Id="rId7" Type="http://schemas.openxmlformats.org/officeDocument/2006/relationships/slideLayout" Target="../slideLayouts/slideLayout63.xml"/><Relationship Id="rId6" Type="http://schemas.openxmlformats.org/officeDocument/2006/relationships/image" Target="../media/image46.png"/><Relationship Id="rId5" Type="http://schemas.openxmlformats.org/officeDocument/2006/relationships/image" Target="../media/image54.png"/><Relationship Id="rId4" Type="http://schemas.openxmlformats.org/officeDocument/2006/relationships/image" Target="../media/image61.png"/><Relationship Id="rId3" Type="http://schemas.openxmlformats.org/officeDocument/2006/relationships/image" Target="../media/image60.png"/><Relationship Id="rId2" Type="http://schemas.openxmlformats.org/officeDocument/2006/relationships/image" Target="../media/image59.jpeg"/><Relationship Id="rId1" Type="http://schemas.openxmlformats.org/officeDocument/2006/relationships/hyperlink" Target="4.&#21794;&#21584;%20&#30334;&#40479;&#26397;&#20964;.mp4" TargetMode="External"/></Relationships>
</file>

<file path=ppt/slides/_rels/slide17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2.xml"/><Relationship Id="rId5" Type="http://schemas.openxmlformats.org/officeDocument/2006/relationships/slideLayout" Target="../slideLayouts/slideLayout63.xml"/><Relationship Id="rId4" Type="http://schemas.openxmlformats.org/officeDocument/2006/relationships/image" Target="../media/image46.png"/><Relationship Id="rId3" Type="http://schemas.openxmlformats.org/officeDocument/2006/relationships/image" Target="../media/image54.png"/><Relationship Id="rId2" Type="http://schemas.openxmlformats.org/officeDocument/2006/relationships/image" Target="../media/image62.png"/><Relationship Id="rId1" Type="http://schemas.openxmlformats.org/officeDocument/2006/relationships/hyperlink" Target="5.&#21476;&#31581;%20&#19968;&#21098;&#26757;.mp4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3.xml"/><Relationship Id="rId2" Type="http://schemas.openxmlformats.org/officeDocument/2006/relationships/image" Target="../media/image63.png"/><Relationship Id="rId1" Type="http://schemas.openxmlformats.org/officeDocument/2006/relationships/hyperlink" Target="6.&#27468;&#26354;%20&#23567;&#33529;&#26524;%20.mp4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3.xml"/><Relationship Id="rId2" Type="http://schemas.openxmlformats.org/officeDocument/2006/relationships/image" Target="../media/image64.png"/><Relationship Id="rId1" Type="http://schemas.openxmlformats.org/officeDocument/2006/relationships/hyperlink" Target="7.beyond%20&#28023;&#38420;&#22825;&#31354;.mp4" TargetMode="External"/></Relationships>
</file>

<file path=ppt/slides/_rels/slide20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3.xml"/><Relationship Id="rId4" Type="http://schemas.openxmlformats.org/officeDocument/2006/relationships/slideLayout" Target="../slideLayouts/slideLayout63.xml"/><Relationship Id="rId3" Type="http://schemas.openxmlformats.org/officeDocument/2006/relationships/image" Target="../media/image66.png"/><Relationship Id="rId2" Type="http://schemas.openxmlformats.org/officeDocument/2006/relationships/hyperlink" Target="Club%20.moli_hua_mandarin_chinese_kid_song.mp4" TargetMode="External"/><Relationship Id="rId1" Type="http://schemas.openxmlformats.org/officeDocument/2006/relationships/image" Target="../media/image6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63.xml"/><Relationship Id="rId1" Type="http://schemas.openxmlformats.org/officeDocument/2006/relationships/image" Target="../media/image67.png"/></Relationships>
</file>

<file path=ppt/slides/_rels/slide22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5.xml"/><Relationship Id="rId4" Type="http://schemas.openxmlformats.org/officeDocument/2006/relationships/slideLayout" Target="../slideLayouts/slideLayout63.xml"/><Relationship Id="rId3" Type="http://schemas.openxmlformats.org/officeDocument/2006/relationships/image" Target="../media/image69.png"/><Relationship Id="rId2" Type="http://schemas.openxmlformats.org/officeDocument/2006/relationships/image" Target="../media/image68.png"/><Relationship Id="rId1" Type="http://schemas.openxmlformats.org/officeDocument/2006/relationships/hyperlink" Target="&#20108;&#32993;%20&#26753;&#31069;.mp4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 descr="图片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589655" y="1481455"/>
            <a:ext cx="4662805" cy="3505200"/>
          </a:xfrm>
          <a:prstGeom prst="rect">
            <a:avLst/>
          </a:prstGeom>
        </p:spPr>
      </p:pic>
      <p:pic>
        <p:nvPicPr>
          <p:cNvPr id="7" name="图片 6" descr="微信图片_2019101611020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2640" y="841375"/>
            <a:ext cx="3391535" cy="4523740"/>
          </a:xfrm>
          <a:prstGeom prst="rect">
            <a:avLst/>
          </a:prstGeom>
          <a:effectLst>
            <a:innerShdw blurRad="63500" dist="50800" dir="18900000">
              <a:prstClr val="black">
                <a:alpha val="50000"/>
              </a:prstClr>
            </a:innerShdw>
            <a:softEdge rad="127000"/>
          </a:effectLst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3"/>
          <a:srcRect l="21000" r="8567" b="8308"/>
          <a:stretch>
            <a:fillRect/>
          </a:stretch>
        </p:blipFill>
        <p:spPr>
          <a:xfrm>
            <a:off x="8759190" y="841375"/>
            <a:ext cx="2034540" cy="1769745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/>
          <a:srcRect r="83826" b="20113"/>
          <a:stretch>
            <a:fillRect/>
          </a:stretch>
        </p:blipFill>
        <p:spPr>
          <a:xfrm>
            <a:off x="7492365" y="5235575"/>
            <a:ext cx="746125" cy="95631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/>
          <a:srcRect l="20072" r="48902" b="21640"/>
          <a:stretch>
            <a:fillRect/>
          </a:stretch>
        </p:blipFill>
        <p:spPr>
          <a:xfrm>
            <a:off x="8168005" y="5236210"/>
            <a:ext cx="1384935" cy="908050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/>
          <a:srcRect l="53621" b="26178"/>
          <a:stretch>
            <a:fillRect/>
          </a:stretch>
        </p:blipFill>
        <p:spPr>
          <a:xfrm>
            <a:off x="9444355" y="5243830"/>
            <a:ext cx="2159635" cy="891540"/>
          </a:xfrm>
          <a:prstGeom prst="rect">
            <a:avLst/>
          </a:prstGeom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1289958" y="1030288"/>
            <a:ext cx="428498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8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"/>
              <a:defRPr sz="2000">
                <a:solidFill>
                  <a:schemeClr val="accent2"/>
                </a:solidFill>
                <a:latin typeface="Times New Roman" panose="02020603050405020304" pitchFamily="18" charset="0"/>
                <a:ea typeface="幼圆" panose="02010509060101010101" pitchFamily="49" charset="-122"/>
              </a:defRPr>
            </a:lvl1pPr>
            <a:lvl2pPr marL="742950" indent="-285750">
              <a:lnSpc>
                <a:spcPct val="130000"/>
              </a:lnSpc>
              <a:buFont typeface="Calibri" panose="020F0502020204030204" pitchFamily="34" charset="0"/>
              <a:buChar char=" "/>
              <a:defRPr sz="1600">
                <a:solidFill>
                  <a:schemeClr val="tx1"/>
                </a:solidFill>
                <a:latin typeface="Times New Roman" panose="02020603050405020304" pitchFamily="18" charset="0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Times New Roman" panose="02020603050405020304" pitchFamily="18" charset="0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>
                <a:solidFill>
                  <a:srgbClr val="7F7F7F"/>
                </a:solidFill>
                <a:latin typeface="Times New Roman" panose="02020603050405020304" pitchFamily="18" charset="0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>
                <a:solidFill>
                  <a:srgbClr val="7F7F7F"/>
                </a:solidFill>
                <a:latin typeface="Times New Roman" panose="02020603050405020304" pitchFamily="18" charset="0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>
                <a:solidFill>
                  <a:srgbClr val="7F7F7F"/>
                </a:solidFill>
                <a:latin typeface="Times New Roman" panose="02020603050405020304" pitchFamily="18" charset="0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>
                <a:solidFill>
                  <a:srgbClr val="7F7F7F"/>
                </a:solidFill>
                <a:latin typeface="Times New Roman" panose="02020603050405020304" pitchFamily="18" charset="0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>
                <a:solidFill>
                  <a:srgbClr val="7F7F7F"/>
                </a:solidFill>
                <a:latin typeface="Times New Roman" panose="02020603050405020304" pitchFamily="18" charset="0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>
                <a:solidFill>
                  <a:srgbClr val="7F7F7F"/>
                </a:solidFill>
                <a:latin typeface="Times New Roman" panose="02020603050405020304" pitchFamily="18" charset="0"/>
                <a:ea typeface="幼圆" panose="02010509060101010101" pitchFamily="49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2400" b="1" dirty="0">
                <a:solidFill>
                  <a:srgbClr val="D09E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Know More About </a:t>
            </a:r>
            <a:r>
              <a:rPr lang="en-US" altLang="zh-CN" sz="2400" b="1" dirty="0" smtClean="0">
                <a:solidFill>
                  <a:srgbClr val="D09E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China-4</a:t>
            </a:r>
            <a:endParaRPr lang="en-US" altLang="zh-CN" sz="2400" b="1" dirty="0">
              <a:solidFill>
                <a:srgbClr val="D09E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j-cs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1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63302" y="748898"/>
            <a:ext cx="754806" cy="8135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图片 1" descr="IMG_327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53910" y="2320290"/>
            <a:ext cx="2914015" cy="2186305"/>
          </a:xfrm>
          <a:prstGeom prst="rect">
            <a:avLst/>
          </a:prstGeom>
        </p:spPr>
      </p:pic>
      <p:pic>
        <p:nvPicPr>
          <p:cNvPr id="3" name="图片 2" descr="图片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4980" y="1854835"/>
            <a:ext cx="4333240" cy="3408680"/>
          </a:xfrm>
          <a:prstGeom prst="rect">
            <a:avLst/>
          </a:prstGeom>
        </p:spPr>
      </p:pic>
      <p:pic>
        <p:nvPicPr>
          <p:cNvPr id="7" name="图片 6" descr="IMG_20140819_1338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67925" y="392430"/>
            <a:ext cx="1945640" cy="2595245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5"/>
          <a:srcRect l="15780" t="3367" r="12200" b="4824"/>
          <a:stretch>
            <a:fillRect/>
          </a:stretch>
        </p:blipFill>
        <p:spPr>
          <a:xfrm>
            <a:off x="4578985" y="4497070"/>
            <a:ext cx="2574925" cy="1847215"/>
          </a:xfrm>
          <a:prstGeom prst="rect">
            <a:avLst/>
          </a:prstGeom>
        </p:spPr>
      </p:pic>
    </p:spTree>
    <p:custDataLst>
      <p:tags r:id="rId6"/>
    </p:custData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27380" y="953135"/>
            <a:ext cx="3506470" cy="439674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9425" y="953135"/>
            <a:ext cx="3769995" cy="234061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63210" y="3444875"/>
            <a:ext cx="5943600" cy="190500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08035" y="952500"/>
            <a:ext cx="2898775" cy="2341245"/>
          </a:xfrm>
          <a:prstGeom prst="rect">
            <a:avLst/>
          </a:prstGeom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29293" y="454335"/>
            <a:ext cx="2857500" cy="353377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54805" y="1368425"/>
            <a:ext cx="4197350" cy="2619375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5093389" y="5670679"/>
            <a:ext cx="12747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111111"/>
                </a:solidFill>
              </a:rPr>
              <a:t>Lang Lang</a:t>
            </a:r>
            <a:endParaRPr lang="en-GB" dirty="0"/>
          </a:p>
        </p:txBody>
      </p:sp>
      <p:sp>
        <p:nvSpPr>
          <p:cNvPr id="10" name="Rectangle 9"/>
          <p:cNvSpPr/>
          <p:nvPr/>
        </p:nvSpPr>
        <p:spPr>
          <a:xfrm>
            <a:off x="929005" y="3987602"/>
            <a:ext cx="1653017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900" dirty="0"/>
              <a:t>From http://image.baidu.com</a:t>
            </a:r>
            <a:endParaRPr lang="en-GB" sz="900" dirty="0"/>
          </a:p>
        </p:txBody>
      </p:sp>
      <p:sp>
        <p:nvSpPr>
          <p:cNvPr id="11" name="Rectangle 10"/>
          <p:cNvSpPr/>
          <p:nvPr/>
        </p:nvSpPr>
        <p:spPr>
          <a:xfrm>
            <a:off x="6699543" y="3987552"/>
            <a:ext cx="1653017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900" dirty="0"/>
              <a:t>From http://image.baidu.com</a:t>
            </a:r>
            <a:endParaRPr lang="en-GB" sz="900" dirty="0"/>
          </a:p>
        </p:txBody>
      </p:sp>
      <p:sp>
        <p:nvSpPr>
          <p:cNvPr id="2" name="文本框 1"/>
          <p:cNvSpPr txBox="1"/>
          <p:nvPr/>
        </p:nvSpPr>
        <p:spPr>
          <a:xfrm>
            <a:off x="1452245" y="5619750"/>
            <a:ext cx="115570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GB" dirty="0">
                <a:sym typeface="+mn-ea"/>
              </a:rPr>
              <a:t>Yo-Yo Ma</a:t>
            </a:r>
            <a:endParaRPr lang="zh-CN" altLang="en-US"/>
          </a:p>
        </p:txBody>
      </p:sp>
      <p:pic>
        <p:nvPicPr>
          <p:cNvPr id="3" name="图片 2" descr="图片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7875" y="4280535"/>
            <a:ext cx="3450590" cy="1390015"/>
          </a:xfrm>
          <a:prstGeom prst="rect">
            <a:avLst/>
          </a:prstGeom>
        </p:spPr>
      </p:pic>
      <p:pic>
        <p:nvPicPr>
          <p:cNvPr id="5" name="图片 4" descr="图片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38980" y="4410075"/>
            <a:ext cx="2383790" cy="1322705"/>
          </a:xfrm>
          <a:prstGeom prst="rect">
            <a:avLst/>
          </a:prstGeom>
        </p:spPr>
      </p:pic>
      <p:pic>
        <p:nvPicPr>
          <p:cNvPr id="4" name="图片 3" descr="图片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63940" y="3087370"/>
            <a:ext cx="3218815" cy="1322705"/>
          </a:xfrm>
          <a:prstGeom prst="rect">
            <a:avLst/>
          </a:prstGeom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40024" y="4330366"/>
            <a:ext cx="824845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600" dirty="0" smtClean="0"/>
              <a:t>I        like      Music</a:t>
            </a:r>
            <a:r>
              <a:rPr lang="zh-CN" altLang="en-US" sz="6600" dirty="0"/>
              <a:t>！</a:t>
            </a:r>
            <a:endParaRPr lang="en-GB" sz="66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2035"/>
          <a:stretch>
            <a:fillRect/>
          </a:stretch>
        </p:blipFill>
        <p:spPr>
          <a:xfrm>
            <a:off x="1306515" y="1495480"/>
            <a:ext cx="2305023" cy="283488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7" r="38754"/>
          <a:stretch>
            <a:fillRect/>
          </a:stretch>
        </p:blipFill>
        <p:spPr>
          <a:xfrm>
            <a:off x="3888983" y="1495688"/>
            <a:ext cx="2780907" cy="283488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47" r="7944"/>
          <a:stretch>
            <a:fillRect/>
          </a:stretch>
        </p:blipFill>
        <p:spPr>
          <a:xfrm>
            <a:off x="6812025" y="1495480"/>
            <a:ext cx="2696066" cy="2834886"/>
          </a:xfrm>
          <a:prstGeom prst="rect">
            <a:avLst/>
          </a:prstGeom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64610" y="4151257"/>
            <a:ext cx="863850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600" dirty="0" smtClean="0"/>
              <a:t>I        like      </a:t>
            </a:r>
            <a:r>
              <a:rPr lang="en-US" sz="6600" dirty="0" smtClean="0"/>
              <a:t>singing</a:t>
            </a:r>
            <a:r>
              <a:rPr lang="zh-CN" altLang="en-US" sz="6600" dirty="0" smtClean="0"/>
              <a:t>！</a:t>
            </a:r>
            <a:endParaRPr lang="en-GB" sz="66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2035"/>
          <a:stretch>
            <a:fillRect/>
          </a:stretch>
        </p:blipFill>
        <p:spPr>
          <a:xfrm>
            <a:off x="1306515" y="1495480"/>
            <a:ext cx="2305023" cy="283488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7" r="38754"/>
          <a:stretch>
            <a:fillRect/>
          </a:stretch>
        </p:blipFill>
        <p:spPr>
          <a:xfrm>
            <a:off x="3888983" y="1495688"/>
            <a:ext cx="2780907" cy="283488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0013" y="1495688"/>
            <a:ext cx="3907875" cy="2834886"/>
          </a:xfrm>
          <a:prstGeom prst="rect">
            <a:avLst/>
          </a:prstGeom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3742850" name="文本框 1073742849"/>
          <p:cNvSpPr txBox="1"/>
          <p:nvPr/>
        </p:nvSpPr>
        <p:spPr>
          <a:xfrm>
            <a:off x="2465070" y="5184140"/>
            <a:ext cx="6986905" cy="1082040"/>
          </a:xfrm>
          <a:prstGeom prst="rect">
            <a:avLst/>
          </a:prstGeom>
          <a:noFill/>
          <a:ln w="9525" cap="flat" cmpd="sng">
            <a:solidFill>
              <a:srgbClr val="FFFFFF"/>
            </a:solidFill>
            <a:prstDash val="solid"/>
            <a:miter/>
            <a:headEnd type="none" w="med" len="med"/>
            <a:tailEnd type="none" w="med" len="med"/>
          </a:ln>
        </p:spPr>
        <p:txBody>
          <a:bodyPr vert="horz" wrap="square" anchor="t"/>
          <a:lstStyle/>
          <a:p>
            <a:pPr algn="ctr"/>
            <a:r>
              <a:rPr lang="zh-CN" altLang="en-US" dirty="0"/>
              <a:t>Jiahu Gudi</a:t>
            </a:r>
            <a:r>
              <a:rPr lang="en-US" altLang="zh-CN" dirty="0"/>
              <a:t>,</a:t>
            </a:r>
            <a:r>
              <a:rPr lang="en-US" altLang="zh-CN" dirty="0">
                <a:sym typeface="+mn-ea"/>
              </a:rPr>
              <a:t>8700 years ago,</a:t>
            </a:r>
            <a:br>
              <a:rPr lang="zh-CN" altLang="en-US" dirty="0"/>
            </a:br>
            <a:r>
              <a:rPr lang="en-US" altLang="zh-CN" dirty="0"/>
              <a:t>T</a:t>
            </a:r>
            <a:r>
              <a:rPr lang="zh-CN" altLang="en-US" dirty="0"/>
              <a:t>he ancient crane bone flute</a:t>
            </a:r>
            <a:endParaRPr lang="zh-CN" altLang="en-US" dirty="0"/>
          </a:p>
          <a:p>
            <a:pPr algn="ctr"/>
            <a:r>
              <a:rPr lang="en-US" altLang="zh-CN" dirty="0"/>
              <a:t>the earliest playable instrument in the world</a:t>
            </a:r>
            <a:endParaRPr lang="en-US" altLang="zh-CN" dirty="0"/>
          </a:p>
          <a:p>
            <a:pPr algn="ctr"/>
            <a:endParaRPr lang="zh-CN" altLang="en-US" dirty="0"/>
          </a:p>
        </p:txBody>
      </p:sp>
      <p:pic>
        <p:nvPicPr>
          <p:cNvPr id="1073742873" name="图片 107374287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543810" y="529590"/>
            <a:ext cx="7486015" cy="4419600"/>
          </a:xfrm>
          <a:prstGeom prst="rect">
            <a:avLst/>
          </a:prstGeom>
          <a:noFill/>
          <a:ln w="38100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3742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7374285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3592830" y="5584190"/>
            <a:ext cx="5112385" cy="3683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>
                <a:hlinkClick r:id="rId1" action="ppaction://hlinkfile"/>
              </a:rPr>
              <a:t>https://www.youtube.com/watch?v=KrLjz7D8jwQ</a:t>
            </a:r>
            <a:endParaRPr lang="zh-CN" altLang="en-US"/>
          </a:p>
        </p:txBody>
      </p:sp>
      <p:pic>
        <p:nvPicPr>
          <p:cNvPr id="1073742864" name="图片 107374286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20921" y="829558"/>
            <a:ext cx="7250075" cy="3955611"/>
          </a:xfrm>
          <a:prstGeom prst="rect">
            <a:avLst/>
          </a:prstGeom>
          <a:noFill/>
          <a:ln w="38100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1073742865" name="文本框 1073742864"/>
          <p:cNvSpPr txBox="1"/>
          <p:nvPr/>
        </p:nvSpPr>
        <p:spPr>
          <a:xfrm>
            <a:off x="4714875" y="4984115"/>
            <a:ext cx="2867660" cy="600075"/>
          </a:xfrm>
          <a:prstGeom prst="rect">
            <a:avLst/>
          </a:prstGeom>
          <a:noFill/>
          <a:ln w="9525">
            <a:noFill/>
          </a:ln>
        </p:spPr>
        <p:txBody>
          <a:bodyPr vert="horz" wrap="square" anchor="t"/>
          <a:lstStyle/>
          <a:p>
            <a:r>
              <a:rPr lang="zh-CN" altLang="en-US"/>
              <a:t>Bianzhong of Zenghouyi  </a:t>
            </a:r>
            <a:br>
              <a:rPr lang="zh-CN" altLang="en-US"/>
            </a:br>
            <a:r>
              <a:rPr lang="zh-CN" altLang="en-US"/>
              <a:t>475 </a:t>
            </a:r>
            <a:r>
              <a:rPr lang="en-US" altLang="zh-CN"/>
              <a:t>B.C.</a:t>
            </a:r>
            <a:r>
              <a:rPr lang="zh-CN" altLang="en-US"/>
              <a:t>—221</a:t>
            </a:r>
            <a:r>
              <a:rPr lang="en-US" altLang="zh-CN"/>
              <a:t>B.C.</a:t>
            </a:r>
            <a:endParaRPr lang="en-US" altLang="zh-CN"/>
          </a:p>
        </p:txBody>
      </p:sp>
      <p:sp>
        <p:nvSpPr>
          <p:cNvPr id="2" name="Rectangle 1"/>
          <p:cNvSpPr/>
          <p:nvPr/>
        </p:nvSpPr>
        <p:spPr>
          <a:xfrm>
            <a:off x="543686" y="3119857"/>
            <a:ext cx="30444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Etiquette and </a:t>
            </a:r>
            <a:r>
              <a:rPr lang="en-GB" dirty="0" smtClean="0"/>
              <a:t>Music System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477" y="829558"/>
            <a:ext cx="3883642" cy="2122209"/>
          </a:xfrm>
          <a:prstGeom prst="rect">
            <a:avLst/>
          </a:prstGeom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1930" y="365125"/>
            <a:ext cx="5941060" cy="594106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357179" y="1508286"/>
            <a:ext cx="4147289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9600" dirty="0"/>
              <a:t>八</a:t>
            </a:r>
            <a:r>
              <a:rPr lang="zh-CN" altLang="en-US" sz="9600" dirty="0" smtClean="0"/>
              <a:t>音</a:t>
            </a:r>
            <a:br>
              <a:rPr lang="en-US" altLang="zh-CN" sz="9600" dirty="0" smtClean="0"/>
            </a:br>
            <a:r>
              <a:rPr lang="en-US" altLang="zh-CN" dirty="0" smtClean="0">
                <a:hlinkClick r:id="rId2"/>
              </a:rPr>
              <a:t>E</a:t>
            </a:r>
            <a:r>
              <a:rPr lang="en-US" dirty="0" smtClean="0">
                <a:hlinkClick r:id="rId2"/>
              </a:rPr>
              <a:t>ight </a:t>
            </a:r>
            <a:r>
              <a:rPr lang="en-US" dirty="0">
                <a:hlinkClick r:id="rId2"/>
              </a:rPr>
              <a:t>categories of musical instrument </a:t>
            </a:r>
            <a:endParaRPr lang="en-US" dirty="0" smtClean="0"/>
          </a:p>
          <a:p>
            <a:pPr algn="ctr"/>
            <a:r>
              <a:rPr lang="zh-CN" altLang="en-US" dirty="0" smtClean="0"/>
              <a:t>西周 </a:t>
            </a:r>
            <a:r>
              <a:rPr lang="en-US" altLang="zh-CN" dirty="0" smtClean="0"/>
              <a:t>1046B.C.—771B.C.</a:t>
            </a:r>
            <a:endParaRPr lang="en-GB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2" name="AutoShape 4"/>
          <p:cNvCxnSpPr>
            <a:cxnSpLocks noChangeShapeType="1"/>
          </p:cNvCxnSpPr>
          <p:nvPr/>
        </p:nvCxnSpPr>
        <p:spPr bwMode="auto">
          <a:xfrm flipH="1" flipV="1">
            <a:off x="119914" y="0"/>
            <a:ext cx="12700" cy="6872288"/>
          </a:xfrm>
          <a:prstGeom prst="straightConnector1">
            <a:avLst/>
          </a:prstGeom>
          <a:noFill/>
          <a:ln w="228600">
            <a:solidFill>
              <a:srgbClr val="00808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9" name="组合 8"/>
          <p:cNvGrpSpPr/>
          <p:nvPr/>
        </p:nvGrpSpPr>
        <p:grpSpPr>
          <a:xfrm>
            <a:off x="338248" y="69049"/>
            <a:ext cx="2568447" cy="646331"/>
            <a:chOff x="308403" y="6819"/>
            <a:chExt cx="2568447" cy="646331"/>
          </a:xfrm>
        </p:grpSpPr>
        <p:sp>
          <p:nvSpPr>
            <p:cNvPr id="3" name="Text Box 4"/>
            <p:cNvSpPr txBox="1">
              <a:spLocks noChangeArrowheads="1"/>
            </p:cNvSpPr>
            <p:nvPr/>
          </p:nvSpPr>
          <p:spPr bwMode="auto">
            <a:xfrm>
              <a:off x="308403" y="6819"/>
              <a:ext cx="1097280" cy="6451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8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"/>
                <a:defRPr sz="2000">
                  <a:solidFill>
                    <a:schemeClr val="accent2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1pPr>
              <a:lvl2pPr marL="742950" indent="-285750">
                <a:lnSpc>
                  <a:spcPct val="130000"/>
                </a:lnSpc>
                <a:buFont typeface="Calibri" panose="020F0502020204030204" pitchFamily="34" charset="0"/>
                <a:buChar char=" 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 sz="2000"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9pPr>
            </a:lstStyle>
            <a:p>
              <a:pPr algn="l" eaLnBrk="1" hangingPunct="1">
                <a:lnSpc>
                  <a:spcPct val="100000"/>
                </a:lnSpc>
                <a:spcBef>
                  <a:spcPct val="0"/>
                </a:spcBef>
                <a:buClrTx/>
                <a:buSzTx/>
                <a:buFont typeface="Arial" panose="020B0604020202020204" pitchFamily="34" charset="0"/>
                <a:buNone/>
              </a:pPr>
              <a:r>
                <a:rPr lang="zh-CN" altLang="en-US" sz="3600" b="1" i="1" dirty="0" smtClean="0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  <a:sym typeface="+mn-ea"/>
                </a:rPr>
                <a:t>洞箫</a:t>
              </a:r>
              <a:endParaRPr lang="zh-CN" altLang="en-US" sz="3600" b="1" i="1" dirty="0" smtClean="0">
                <a:solidFill>
                  <a:srgbClr val="D09E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  <a:sym typeface="+mn-ea"/>
              </a:endParaRPr>
            </a:p>
          </p:txBody>
        </p:sp>
        <p:cxnSp>
          <p:nvCxnSpPr>
            <p:cNvPr id="5" name="直接连接符 4"/>
            <p:cNvCxnSpPr/>
            <p:nvPr/>
          </p:nvCxnSpPr>
          <p:spPr>
            <a:xfrm>
              <a:off x="308629" y="653150"/>
              <a:ext cx="2568221" cy="0"/>
            </a:xfrm>
            <a:prstGeom prst="line">
              <a:avLst/>
            </a:prstGeom>
            <a:ln w="69850" cmpd="thickThin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" name="文本框 5"/>
          <p:cNvSpPr txBox="1"/>
          <p:nvPr/>
        </p:nvSpPr>
        <p:spPr>
          <a:xfrm>
            <a:off x="1793875" y="286385"/>
            <a:ext cx="2540000" cy="3683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/>
              <a:t>Chinese bamboo flute</a:t>
            </a:r>
            <a:endParaRPr lang="zh-CN" alt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46" r="11106"/>
          <a:stretch>
            <a:fillRect/>
          </a:stretch>
        </p:blipFill>
        <p:spPr>
          <a:xfrm>
            <a:off x="3499446" y="1577815"/>
            <a:ext cx="2714920" cy="250949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  <a:headEnd/>
            <a:tailEnd/>
          </a:ln>
          <a:effectLst>
            <a:innerShdw blurRad="76200">
              <a:srgbClr val="000000"/>
            </a:innerShdw>
          </a:effec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6862" y="1569563"/>
            <a:ext cx="2517742" cy="2517742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  <a:headEnd/>
            <a:tailEnd/>
          </a:ln>
          <a:effectLst>
            <a:innerShdw blurRad="76200">
              <a:srgbClr val="000000"/>
            </a:innerShdw>
          </a:effectLst>
        </p:spPr>
      </p:pic>
      <p:sp>
        <p:nvSpPr>
          <p:cNvPr id="10" name="TextBox 9"/>
          <p:cNvSpPr txBox="1"/>
          <p:nvPr/>
        </p:nvSpPr>
        <p:spPr>
          <a:xfrm>
            <a:off x="3499278" y="4965203"/>
            <a:ext cx="673481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dirty="0" smtClean="0"/>
              <a:t>绿野仙踪  </a:t>
            </a:r>
            <a:r>
              <a:rPr dirty="0" smtClean="0">
                <a:hlinkClick r:id="rId3" action="ppaction://hlinkfile"/>
              </a:rPr>
              <a:t>https://www.youtube.com/watch?v=5NlOsg7VDbk</a:t>
            </a:r>
            <a:endParaRPr dirty="0" smtClean="0"/>
          </a:p>
        </p:txBody>
      </p:sp>
      <p:sp>
        <p:nvSpPr>
          <p:cNvPr id="7" name="文本框 6"/>
          <p:cNvSpPr txBox="1"/>
          <p:nvPr/>
        </p:nvSpPr>
        <p:spPr>
          <a:xfrm>
            <a:off x="4766310" y="4411345"/>
            <a:ext cx="711200" cy="3683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/>
              <a:t>Dizi</a:t>
            </a:r>
            <a:endParaRPr lang="en-US" altLang="zh-CN"/>
          </a:p>
        </p:txBody>
      </p:sp>
      <p:sp>
        <p:nvSpPr>
          <p:cNvPr id="8" name="文本框 7"/>
          <p:cNvSpPr txBox="1"/>
          <p:nvPr/>
        </p:nvSpPr>
        <p:spPr>
          <a:xfrm>
            <a:off x="7738745" y="4326890"/>
            <a:ext cx="699770" cy="3683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/>
              <a:t>Xiao</a:t>
            </a:r>
            <a:endParaRPr lang="en-US" altLang="zh-CN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7" r="38754"/>
          <a:stretch>
            <a:fillRect/>
          </a:stretch>
        </p:blipFill>
        <p:spPr>
          <a:xfrm>
            <a:off x="986631" y="4387516"/>
            <a:ext cx="1271905" cy="1297940"/>
          </a:xfrm>
          <a:prstGeom prst="rect">
            <a:avLst/>
          </a:prstGeom>
        </p:spPr>
      </p:pic>
      <p:sp>
        <p:nvSpPr>
          <p:cNvPr id="12" name="文本框 11"/>
          <p:cNvSpPr txBox="1"/>
          <p:nvPr/>
        </p:nvSpPr>
        <p:spPr>
          <a:xfrm>
            <a:off x="3851910" y="5685155"/>
            <a:ext cx="7225665" cy="9220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/>
              <a:t>笛子】美丽的神话 |【 Chinese Bamboo Flute cover】| Shirley (Lei Xue)</a:t>
            </a:r>
            <a:endParaRPr lang="zh-CN" altLang="en-US"/>
          </a:p>
          <a:p>
            <a:r>
              <a:rPr lang="zh-CN" altLang="en-US"/>
              <a:t>https://www.youtube.com/watch?v=YLkNmyFrNf0</a:t>
            </a:r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605530" y="1626870"/>
            <a:ext cx="4980940" cy="2399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5000" dirty="0" smtClean="0">
                <a:latin typeface="方正楷体拼音字库01" panose="03000509000000000000" charset="-122"/>
                <a:ea typeface="方正楷体拼音字库01" panose="03000509000000000000" charset="-122"/>
              </a:rPr>
              <a:t>好听</a:t>
            </a:r>
            <a:endParaRPr lang="en-GB" sz="150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图片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431540" y="1554480"/>
            <a:ext cx="4986655" cy="2706370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3778885" y="4783455"/>
            <a:ext cx="463931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/>
              <a:t>(voice,music),good,wonderful,appealing...</a:t>
            </a:r>
            <a:endParaRPr lang="en-US" altLang="zh-CN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7075" y="2154555"/>
            <a:ext cx="10515600" cy="1325563"/>
          </a:xfrm>
        </p:spPr>
        <p:txBody>
          <a:bodyPr>
            <a:normAutofit fontScale="90000"/>
          </a:bodyPr>
          <a:p>
            <a:r>
              <a:rPr lang="zh-CN" altLang="zh-CN"/>
              <a:t>好多一剪梅</a:t>
            </a:r>
            <a:br>
              <a:rPr lang="zh-CN" altLang="zh-CN"/>
            </a:br>
            <a:r>
              <a:rPr lang="zh-CN" altLang="zh-CN"/>
              <a:t>古琴</a:t>
            </a:r>
            <a:br>
              <a:rPr lang="zh-CN" altLang="zh-CN"/>
            </a:br>
            <a:r>
              <a:rPr lang="zh-CN" altLang="zh-CN"/>
              <a:t>https://www.youtube.com/watch?v=1Ptoxrr9XBA</a:t>
            </a:r>
            <a:br>
              <a:rPr lang="zh-CN" altLang="zh-CN"/>
            </a:br>
            <a:br>
              <a:rPr lang="zh-CN" altLang="zh-CN"/>
            </a:br>
            <a:r>
              <a:rPr lang="zh-CN" altLang="zh-CN"/>
              <a:t>二胡</a:t>
            </a:r>
            <a:br>
              <a:rPr lang="zh-CN" altLang="zh-CN"/>
            </a:br>
            <a:r>
              <a:rPr lang="zh-CN" altLang="zh-CN"/>
              <a:t>https://www.youtube.com/watch?v=ET3N4bYjX_g</a:t>
            </a:r>
            <a:endParaRPr lang="zh-CN" altLang="zh-CN"/>
          </a:p>
        </p:txBody>
      </p:sp>
      <p:sp>
        <p:nvSpPr>
          <p:cNvPr id="4" name="文本框 3"/>
          <p:cNvSpPr txBox="1"/>
          <p:nvPr/>
        </p:nvSpPr>
        <p:spPr>
          <a:xfrm>
            <a:off x="1025525" y="5074285"/>
            <a:ext cx="8604250" cy="9220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/>
              <a:t>Guqin: A Tranquil Sound for A Modern Era</a:t>
            </a:r>
            <a:endParaRPr lang="zh-CN" altLang="en-US"/>
          </a:p>
          <a:p>
            <a:endParaRPr lang="zh-CN" altLang="en-US"/>
          </a:p>
          <a:p>
            <a:r>
              <a:rPr lang="zh-CN" altLang="en-US"/>
              <a:t>https://www.youtube.com/watch?v=4gDg2e8Xejs</a:t>
            </a:r>
            <a:endParaRPr lang="zh-CN" altLang="en-US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2" name="AutoShape 4"/>
          <p:cNvCxnSpPr>
            <a:cxnSpLocks noChangeShapeType="1"/>
          </p:cNvCxnSpPr>
          <p:nvPr/>
        </p:nvCxnSpPr>
        <p:spPr bwMode="auto">
          <a:xfrm flipH="1" flipV="1">
            <a:off x="119914" y="0"/>
            <a:ext cx="12700" cy="6872288"/>
          </a:xfrm>
          <a:prstGeom prst="straightConnector1">
            <a:avLst/>
          </a:prstGeom>
          <a:noFill/>
          <a:ln w="228600">
            <a:solidFill>
              <a:srgbClr val="00808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9" name="组合 8"/>
          <p:cNvGrpSpPr/>
          <p:nvPr/>
        </p:nvGrpSpPr>
        <p:grpSpPr>
          <a:xfrm>
            <a:off x="338248" y="69049"/>
            <a:ext cx="2568447" cy="646331"/>
            <a:chOff x="308403" y="6819"/>
            <a:chExt cx="2568447" cy="646331"/>
          </a:xfrm>
        </p:grpSpPr>
        <p:sp>
          <p:nvSpPr>
            <p:cNvPr id="3" name="Text Box 4"/>
            <p:cNvSpPr txBox="1">
              <a:spLocks noChangeArrowheads="1"/>
            </p:cNvSpPr>
            <p:nvPr/>
          </p:nvSpPr>
          <p:spPr bwMode="auto">
            <a:xfrm>
              <a:off x="308403" y="6819"/>
              <a:ext cx="1097280" cy="6451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8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"/>
                <a:defRPr sz="2000">
                  <a:solidFill>
                    <a:schemeClr val="accent2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1pPr>
              <a:lvl2pPr marL="742950" indent="-285750">
                <a:lnSpc>
                  <a:spcPct val="130000"/>
                </a:lnSpc>
                <a:buFont typeface="Calibri" panose="020F0502020204030204" pitchFamily="34" charset="0"/>
                <a:buChar char=" 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 sz="2000"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9pPr>
            </a:lstStyle>
            <a:p>
              <a:pPr algn="l" eaLnBrk="1" hangingPunct="1">
                <a:lnSpc>
                  <a:spcPct val="100000"/>
                </a:lnSpc>
                <a:spcBef>
                  <a:spcPct val="0"/>
                </a:spcBef>
                <a:buClrTx/>
                <a:buSzTx/>
                <a:buFont typeface="Arial" panose="020B0604020202020204" pitchFamily="34" charset="0"/>
                <a:buNone/>
              </a:pPr>
              <a:r>
                <a:rPr lang="zh-CN" altLang="en-US" sz="3600" b="1" i="1" dirty="0" smtClean="0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  <a:sym typeface="+mn-ea"/>
                </a:rPr>
                <a:t>二胡</a:t>
              </a:r>
              <a:endParaRPr lang="zh-CN" altLang="en-US" sz="3600" b="1" i="1" dirty="0" smtClean="0">
                <a:solidFill>
                  <a:srgbClr val="D09E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  <a:sym typeface="+mn-ea"/>
              </a:endParaRPr>
            </a:p>
          </p:txBody>
        </p:sp>
        <p:cxnSp>
          <p:nvCxnSpPr>
            <p:cNvPr id="5" name="直接连接符 4"/>
            <p:cNvCxnSpPr/>
            <p:nvPr/>
          </p:nvCxnSpPr>
          <p:spPr>
            <a:xfrm>
              <a:off x="308629" y="653150"/>
              <a:ext cx="2568221" cy="0"/>
            </a:xfrm>
            <a:prstGeom prst="line">
              <a:avLst/>
            </a:prstGeom>
            <a:ln w="69850" cmpd="thickThin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" name="文本框 5"/>
          <p:cNvSpPr txBox="1"/>
          <p:nvPr/>
        </p:nvSpPr>
        <p:spPr>
          <a:xfrm>
            <a:off x="1793875" y="286385"/>
            <a:ext cx="2540000" cy="3683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/>
              <a:t>erhu</a:t>
            </a:r>
            <a:endParaRPr lang="en-US" altLang="zh-CN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39" t="1952" r="4611" b="1969"/>
          <a:stretch>
            <a:fillRect/>
          </a:stretch>
        </p:blipFill>
        <p:spPr>
          <a:xfrm>
            <a:off x="763270" y="1513840"/>
            <a:ext cx="4881245" cy="3982085"/>
          </a:xfrm>
          <a:prstGeom prst="rect">
            <a:avLst/>
          </a:prstGeom>
        </p:spPr>
      </p:pic>
      <p:pic>
        <p:nvPicPr>
          <p:cNvPr id="4" name="图片 3" descr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77145" y="5695315"/>
            <a:ext cx="1445260" cy="784860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5205" y="1513840"/>
            <a:ext cx="4083050" cy="2726055"/>
          </a:xfrm>
          <a:prstGeom prst="rect">
            <a:avLst/>
          </a:prstGeom>
        </p:spPr>
      </p:pic>
      <p:sp>
        <p:nvSpPr>
          <p:cNvPr id="11" name="文本框 10"/>
          <p:cNvSpPr txBox="1"/>
          <p:nvPr/>
        </p:nvSpPr>
        <p:spPr>
          <a:xfrm>
            <a:off x="7355205" y="4426585"/>
            <a:ext cx="4267200" cy="645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dirty="0">
                <a:hlinkClick r:id="rId4" action="ppaction://hlinkfile"/>
              </a:rPr>
              <a:t>https://www.youtube.com/watch?v=ET3N4bYjX_g</a:t>
            </a:r>
            <a:endParaRPr lang="zh-CN" altLang="en-US" dirty="0"/>
          </a:p>
        </p:txBody>
      </p:sp>
      <p:sp>
        <p:nvSpPr>
          <p:cNvPr id="12" name="文本框 11"/>
          <p:cNvSpPr txBox="1"/>
          <p:nvPr/>
        </p:nvSpPr>
        <p:spPr>
          <a:xfrm>
            <a:off x="7271385" y="1062990"/>
            <a:ext cx="2540000" cy="3683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dirty="0"/>
              <a:t>Plum </a:t>
            </a:r>
            <a:r>
              <a:rPr lang="en-US" altLang="zh-CN" dirty="0" err="1"/>
              <a:t>Fl</a:t>
            </a:r>
            <a:r>
              <a:rPr lang="zh-CN" altLang="en-US" dirty="0"/>
              <a:t>ower</a:t>
            </a:r>
            <a:endParaRPr lang="zh-CN" altLang="en-US" dirty="0"/>
          </a:p>
        </p:txBody>
      </p:sp>
      <p:sp>
        <p:nvSpPr>
          <p:cNvPr id="7" name="文本框 6"/>
          <p:cNvSpPr txBox="1"/>
          <p:nvPr/>
        </p:nvSpPr>
        <p:spPr>
          <a:xfrm>
            <a:off x="3575050" y="5695315"/>
            <a:ext cx="4217670" cy="9220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/>
              <a:t>女儿情</a:t>
            </a:r>
            <a:endParaRPr lang="zh-CN" altLang="en-US"/>
          </a:p>
          <a:p>
            <a:r>
              <a:rPr lang="zh-CN" altLang="en-US"/>
              <a:t>https://www.youtube.com/watch?v=w8veVugUwRI</a:t>
            </a:r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2" name="AutoShape 4"/>
          <p:cNvCxnSpPr>
            <a:cxnSpLocks noChangeShapeType="1"/>
          </p:cNvCxnSpPr>
          <p:nvPr/>
        </p:nvCxnSpPr>
        <p:spPr bwMode="auto">
          <a:xfrm flipH="1" flipV="1">
            <a:off x="119914" y="0"/>
            <a:ext cx="12700" cy="6872288"/>
          </a:xfrm>
          <a:prstGeom prst="straightConnector1">
            <a:avLst/>
          </a:prstGeom>
          <a:noFill/>
          <a:ln w="228600">
            <a:solidFill>
              <a:srgbClr val="00808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9" name="组合 8"/>
          <p:cNvGrpSpPr/>
          <p:nvPr/>
        </p:nvGrpSpPr>
        <p:grpSpPr>
          <a:xfrm>
            <a:off x="338248" y="69049"/>
            <a:ext cx="2568447" cy="646331"/>
            <a:chOff x="308403" y="6819"/>
            <a:chExt cx="2568447" cy="646331"/>
          </a:xfrm>
        </p:grpSpPr>
        <p:sp>
          <p:nvSpPr>
            <p:cNvPr id="3" name="Text Box 4"/>
            <p:cNvSpPr txBox="1">
              <a:spLocks noChangeArrowheads="1"/>
            </p:cNvSpPr>
            <p:nvPr/>
          </p:nvSpPr>
          <p:spPr bwMode="auto">
            <a:xfrm>
              <a:off x="308403" y="6819"/>
              <a:ext cx="1097280" cy="6451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8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"/>
                <a:defRPr sz="2000">
                  <a:solidFill>
                    <a:schemeClr val="accent2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1pPr>
              <a:lvl2pPr marL="742950" indent="-285750">
                <a:lnSpc>
                  <a:spcPct val="130000"/>
                </a:lnSpc>
                <a:buFont typeface="Calibri" panose="020F0502020204030204" pitchFamily="34" charset="0"/>
                <a:buChar char=" 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 sz="2000"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9pPr>
            </a:lstStyle>
            <a:p>
              <a:pPr algn="l" eaLnBrk="1" hangingPunct="1">
                <a:lnSpc>
                  <a:spcPct val="100000"/>
                </a:lnSpc>
                <a:spcBef>
                  <a:spcPct val="0"/>
                </a:spcBef>
                <a:buClrTx/>
                <a:buSzTx/>
                <a:buFont typeface="Arial" panose="020B0604020202020204" pitchFamily="34" charset="0"/>
                <a:buNone/>
              </a:pPr>
              <a:r>
                <a:rPr lang="zh-CN" altLang="en-US" sz="3600" b="1" i="1" dirty="0" smtClean="0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  <a:sym typeface="+mn-ea"/>
                </a:rPr>
                <a:t>琵琶</a:t>
              </a:r>
              <a:endParaRPr lang="zh-CN" altLang="en-US" sz="3600" b="1" i="1" dirty="0" smtClean="0">
                <a:solidFill>
                  <a:srgbClr val="D09E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  <a:sym typeface="+mn-ea"/>
              </a:endParaRPr>
            </a:p>
          </p:txBody>
        </p:sp>
        <p:cxnSp>
          <p:nvCxnSpPr>
            <p:cNvPr id="5" name="直接连接符 4"/>
            <p:cNvCxnSpPr/>
            <p:nvPr/>
          </p:nvCxnSpPr>
          <p:spPr>
            <a:xfrm>
              <a:off x="308629" y="653150"/>
              <a:ext cx="2568221" cy="0"/>
            </a:xfrm>
            <a:prstGeom prst="line">
              <a:avLst/>
            </a:prstGeom>
            <a:ln w="69850" cmpd="thickThin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" name="文本框 5"/>
          <p:cNvSpPr txBox="1"/>
          <p:nvPr/>
        </p:nvSpPr>
        <p:spPr>
          <a:xfrm>
            <a:off x="1793875" y="286385"/>
            <a:ext cx="2540000" cy="3683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/>
              <a:t>Pipa</a:t>
            </a:r>
            <a:endParaRPr lang="en-US" altLang="zh-CN"/>
          </a:p>
        </p:txBody>
      </p:sp>
      <p:sp>
        <p:nvSpPr>
          <p:cNvPr id="2" name="文本框 1"/>
          <p:cNvSpPr txBox="1"/>
          <p:nvPr/>
        </p:nvSpPr>
        <p:spPr>
          <a:xfrm>
            <a:off x="5882005" y="5677535"/>
            <a:ext cx="5224145" cy="645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dirty="0"/>
              <a:t>忆江南</a:t>
            </a:r>
            <a:br>
              <a:rPr lang="zh-CN" altLang="en-US" dirty="0"/>
            </a:br>
            <a:r>
              <a:rPr lang="zh-CN" altLang="en-US" dirty="0" smtClean="0">
                <a:hlinkClick r:id="rId1" action="ppaction://hlinkfile"/>
              </a:rPr>
              <a:t>https://www.youtube.com/watch?v=BzjfYIoeSkU</a:t>
            </a:r>
            <a:endParaRPr lang="zh-CN" altLang="en-US"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35735" y="1170305"/>
            <a:ext cx="4017645" cy="4531995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82005" y="2102485"/>
            <a:ext cx="5923915" cy="3406775"/>
          </a:xfrm>
          <a:prstGeom prst="rect">
            <a:avLst/>
          </a:prstGeom>
        </p:spPr>
      </p:pic>
      <p:pic>
        <p:nvPicPr>
          <p:cNvPr id="8" name="图片 7" descr="图片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28570" y="5829935"/>
            <a:ext cx="1433195" cy="77851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2" name="AutoShape 4"/>
          <p:cNvCxnSpPr>
            <a:cxnSpLocks noChangeShapeType="1"/>
          </p:cNvCxnSpPr>
          <p:nvPr/>
        </p:nvCxnSpPr>
        <p:spPr bwMode="auto">
          <a:xfrm flipH="1" flipV="1">
            <a:off x="119914" y="0"/>
            <a:ext cx="12700" cy="6872288"/>
          </a:xfrm>
          <a:prstGeom prst="straightConnector1">
            <a:avLst/>
          </a:prstGeom>
          <a:noFill/>
          <a:ln w="228600">
            <a:solidFill>
              <a:srgbClr val="00808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9" name="组合 8"/>
          <p:cNvGrpSpPr/>
          <p:nvPr/>
        </p:nvGrpSpPr>
        <p:grpSpPr>
          <a:xfrm>
            <a:off x="338248" y="69049"/>
            <a:ext cx="2568447" cy="646331"/>
            <a:chOff x="308403" y="6819"/>
            <a:chExt cx="2568447" cy="646331"/>
          </a:xfrm>
        </p:grpSpPr>
        <p:sp>
          <p:nvSpPr>
            <p:cNvPr id="3" name="Text Box 4"/>
            <p:cNvSpPr txBox="1">
              <a:spLocks noChangeArrowheads="1"/>
            </p:cNvSpPr>
            <p:nvPr/>
          </p:nvSpPr>
          <p:spPr bwMode="auto">
            <a:xfrm>
              <a:off x="308403" y="6819"/>
              <a:ext cx="1097280" cy="6451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8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"/>
                <a:defRPr sz="2000">
                  <a:solidFill>
                    <a:schemeClr val="accent2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1pPr>
              <a:lvl2pPr marL="742950" indent="-285750">
                <a:lnSpc>
                  <a:spcPct val="130000"/>
                </a:lnSpc>
                <a:buFont typeface="Calibri" panose="020F0502020204030204" pitchFamily="34" charset="0"/>
                <a:buChar char=" 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 sz="2000"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9pPr>
            </a:lstStyle>
            <a:p>
              <a:pPr algn="l" eaLnBrk="1" hangingPunct="1">
                <a:lnSpc>
                  <a:spcPct val="100000"/>
                </a:lnSpc>
                <a:spcBef>
                  <a:spcPct val="0"/>
                </a:spcBef>
                <a:buClrTx/>
                <a:buSzTx/>
                <a:buFont typeface="Arial" panose="020B0604020202020204" pitchFamily="34" charset="0"/>
                <a:buNone/>
              </a:pPr>
              <a:r>
                <a:rPr lang="zh-CN" altLang="en-US" sz="3600" b="1" i="1" dirty="0" smtClean="0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  <a:sym typeface="+mn-ea"/>
                </a:rPr>
                <a:t>唢呐</a:t>
              </a:r>
              <a:endParaRPr lang="zh-CN" altLang="en-US" sz="3600" b="1" i="1" dirty="0" smtClean="0">
                <a:solidFill>
                  <a:srgbClr val="D09E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  <a:sym typeface="+mn-ea"/>
              </a:endParaRPr>
            </a:p>
          </p:txBody>
        </p:sp>
        <p:cxnSp>
          <p:nvCxnSpPr>
            <p:cNvPr id="5" name="直接连接符 4"/>
            <p:cNvCxnSpPr/>
            <p:nvPr/>
          </p:nvCxnSpPr>
          <p:spPr>
            <a:xfrm>
              <a:off x="308629" y="653150"/>
              <a:ext cx="2568221" cy="0"/>
            </a:xfrm>
            <a:prstGeom prst="line">
              <a:avLst/>
            </a:prstGeom>
            <a:ln w="69850" cmpd="thickThin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TextBox 7"/>
          <p:cNvSpPr txBox="1"/>
          <p:nvPr/>
        </p:nvSpPr>
        <p:spPr>
          <a:xfrm>
            <a:off x="4737100" y="5530215"/>
            <a:ext cx="673481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dirty="0" smtClean="0"/>
              <a:t> 百鸟朝凤 </a:t>
            </a:r>
            <a:br>
              <a:rPr lang="en-US" altLang="zh-CN" dirty="0" smtClean="0"/>
            </a:br>
            <a:r>
              <a:rPr dirty="0" smtClean="0">
                <a:hlinkClick r:id="rId1" action="ppaction://hlinkfile"/>
              </a:rPr>
              <a:t>https://www.youtube.com/watch?v=QeMmwAfFZ0o</a:t>
            </a:r>
            <a:endParaRPr dirty="0" smtClean="0"/>
          </a:p>
        </p:txBody>
      </p:sp>
      <p:sp>
        <p:nvSpPr>
          <p:cNvPr id="6" name="文本框 5"/>
          <p:cNvSpPr txBox="1"/>
          <p:nvPr/>
        </p:nvSpPr>
        <p:spPr>
          <a:xfrm>
            <a:off x="1793875" y="286385"/>
            <a:ext cx="2540000" cy="3683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/>
              <a:t>S</a:t>
            </a:r>
            <a:r>
              <a:rPr lang="zh-CN" altLang="en-US"/>
              <a:t>uona </a:t>
            </a:r>
            <a:r>
              <a:rPr lang="en-US" altLang="zh-CN"/>
              <a:t>H</a:t>
            </a:r>
            <a:r>
              <a:rPr lang="zh-CN" altLang="en-US"/>
              <a:t>orn</a:t>
            </a:r>
            <a:endParaRPr lang="zh-CN" altLang="en-US"/>
          </a:p>
        </p:txBody>
      </p:sp>
      <p:pic>
        <p:nvPicPr>
          <p:cNvPr id="4" name="图片 3" descr="IMG_20140303_18560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25890" y="1804670"/>
            <a:ext cx="2446020" cy="3263265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570" y="1247140"/>
            <a:ext cx="3539490" cy="3539490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72560" y="1804670"/>
            <a:ext cx="4818380" cy="3263265"/>
          </a:xfrm>
          <a:prstGeom prst="rect">
            <a:avLst/>
          </a:prstGeom>
        </p:spPr>
      </p:pic>
      <p:pic>
        <p:nvPicPr>
          <p:cNvPr id="2" name="图片 1" descr="图片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4750" y="5649595"/>
            <a:ext cx="1433195" cy="778510"/>
          </a:xfrm>
          <a:prstGeom prst="rect">
            <a:avLst/>
          </a:prstGeom>
        </p:spPr>
      </p:pic>
      <p:pic>
        <p:nvPicPr>
          <p:cNvPr id="7" name="Picture 10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7" r="38754"/>
          <a:stretch>
            <a:fillRect/>
          </a:stretch>
        </p:blipFill>
        <p:spPr>
          <a:xfrm>
            <a:off x="890270" y="4984115"/>
            <a:ext cx="1271905" cy="129794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2" name="AutoShape 4"/>
          <p:cNvCxnSpPr>
            <a:cxnSpLocks noChangeShapeType="1"/>
          </p:cNvCxnSpPr>
          <p:nvPr/>
        </p:nvCxnSpPr>
        <p:spPr bwMode="auto">
          <a:xfrm flipH="1" flipV="1">
            <a:off x="119914" y="0"/>
            <a:ext cx="12700" cy="6872288"/>
          </a:xfrm>
          <a:prstGeom prst="straightConnector1">
            <a:avLst/>
          </a:prstGeom>
          <a:noFill/>
          <a:ln w="228600">
            <a:solidFill>
              <a:srgbClr val="00808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9" name="组合 8"/>
          <p:cNvGrpSpPr/>
          <p:nvPr/>
        </p:nvGrpSpPr>
        <p:grpSpPr>
          <a:xfrm>
            <a:off x="338248" y="69049"/>
            <a:ext cx="2568447" cy="646331"/>
            <a:chOff x="308403" y="6819"/>
            <a:chExt cx="2568447" cy="646331"/>
          </a:xfrm>
        </p:grpSpPr>
        <p:sp>
          <p:nvSpPr>
            <p:cNvPr id="3" name="Text Box 4"/>
            <p:cNvSpPr txBox="1">
              <a:spLocks noChangeArrowheads="1"/>
            </p:cNvSpPr>
            <p:nvPr/>
          </p:nvSpPr>
          <p:spPr bwMode="auto">
            <a:xfrm>
              <a:off x="308403" y="6819"/>
              <a:ext cx="1097280" cy="6451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8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"/>
                <a:defRPr sz="2000">
                  <a:solidFill>
                    <a:schemeClr val="accent2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1pPr>
              <a:lvl2pPr marL="742950" indent="-285750">
                <a:lnSpc>
                  <a:spcPct val="130000"/>
                </a:lnSpc>
                <a:buFont typeface="Calibri" panose="020F0502020204030204" pitchFamily="34" charset="0"/>
                <a:buChar char=" 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 sz="2000"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9pPr>
            </a:lstStyle>
            <a:p>
              <a:pPr algn="l" eaLnBrk="1" hangingPunct="1">
                <a:lnSpc>
                  <a:spcPct val="100000"/>
                </a:lnSpc>
                <a:spcBef>
                  <a:spcPct val="0"/>
                </a:spcBef>
                <a:buClrTx/>
                <a:buSzTx/>
                <a:buFont typeface="Arial" panose="020B0604020202020204" pitchFamily="34" charset="0"/>
                <a:buNone/>
              </a:pPr>
              <a:r>
                <a:rPr lang="zh-CN" altLang="en-US" sz="3600" b="1" i="1" dirty="0" smtClean="0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  <a:sym typeface="+mn-ea"/>
                </a:rPr>
                <a:t>古筝</a:t>
              </a:r>
              <a:endParaRPr lang="zh-CN" altLang="en-US" sz="3600" b="1" i="1" dirty="0" smtClean="0">
                <a:solidFill>
                  <a:srgbClr val="D09E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  <a:sym typeface="+mn-ea"/>
              </a:endParaRPr>
            </a:p>
          </p:txBody>
        </p:sp>
        <p:cxnSp>
          <p:nvCxnSpPr>
            <p:cNvPr id="5" name="直接连接符 4"/>
            <p:cNvCxnSpPr/>
            <p:nvPr/>
          </p:nvCxnSpPr>
          <p:spPr>
            <a:xfrm>
              <a:off x="308629" y="653150"/>
              <a:ext cx="2568221" cy="0"/>
            </a:xfrm>
            <a:prstGeom prst="line">
              <a:avLst/>
            </a:prstGeom>
            <a:ln w="69850" cmpd="thickThin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" name="文本框 5"/>
          <p:cNvSpPr txBox="1"/>
          <p:nvPr/>
        </p:nvSpPr>
        <p:spPr>
          <a:xfrm>
            <a:off x="1793875" y="286385"/>
            <a:ext cx="2540000" cy="3683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/>
              <a:t>Guzheng</a:t>
            </a:r>
            <a:endParaRPr lang="en-US" altLang="zh-CN"/>
          </a:p>
        </p:txBody>
      </p:sp>
      <p:sp>
        <p:nvSpPr>
          <p:cNvPr id="2" name="文本框 1"/>
          <p:cNvSpPr txBox="1"/>
          <p:nvPr/>
        </p:nvSpPr>
        <p:spPr>
          <a:xfrm>
            <a:off x="6295390" y="5468620"/>
            <a:ext cx="5421630" cy="645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dirty="0"/>
              <a:t>一剪梅 </a:t>
            </a:r>
            <a:endParaRPr lang="zh-CN" altLang="en-US" dirty="0"/>
          </a:p>
          <a:p>
            <a:r>
              <a:rPr lang="zh-CN" altLang="en-US" dirty="0" smtClean="0">
                <a:hlinkClick r:id="rId1" action="ppaction://hlinkfile"/>
              </a:rPr>
              <a:t>https://www.youtube.com/watch?v=P6h2RxuERvs</a:t>
            </a:r>
            <a:endParaRPr lang="zh-CN" altLang="en-US"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rcRect t="2200" b="3563"/>
          <a:stretch>
            <a:fillRect/>
          </a:stretch>
        </p:blipFill>
        <p:spPr>
          <a:xfrm>
            <a:off x="859155" y="1390015"/>
            <a:ext cx="5968365" cy="3644900"/>
          </a:xfrm>
          <a:prstGeom prst="rect">
            <a:avLst/>
          </a:prstGeom>
        </p:spPr>
      </p:pic>
      <p:pic>
        <p:nvPicPr>
          <p:cNvPr id="7" name="图片 6" descr="图片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4750" y="5649595"/>
            <a:ext cx="1433195" cy="778510"/>
          </a:xfrm>
          <a:prstGeom prst="rect">
            <a:avLst/>
          </a:prstGeom>
        </p:spPr>
      </p:pic>
      <p:pic>
        <p:nvPicPr>
          <p:cNvPr id="8" name="Picture 10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7" r="38754"/>
          <a:stretch>
            <a:fillRect/>
          </a:stretch>
        </p:blipFill>
        <p:spPr>
          <a:xfrm>
            <a:off x="890270" y="4984115"/>
            <a:ext cx="1271905" cy="129794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311015" y="4910455"/>
            <a:ext cx="6232525" cy="645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dirty="0"/>
              <a:t>小苹果</a:t>
            </a:r>
            <a:br>
              <a:rPr lang="zh-CN" altLang="en-US" dirty="0"/>
            </a:br>
            <a:r>
              <a:rPr lang="zh-CN" altLang="en-US" dirty="0">
                <a:hlinkClick r:id="rId1" action="ppaction://hlinkfile"/>
              </a:rPr>
              <a:t>https://www.youtube.com/watch?v=_b2ZhlDazbY</a:t>
            </a:r>
            <a:endParaRPr lang="zh-CN" altLang="en-US" dirty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59775" y="1557655"/>
            <a:ext cx="1896110" cy="2566670"/>
          </a:xfrm>
          <a:prstGeom prst="rect">
            <a:avLst/>
          </a:prstGeom>
        </p:spPr>
      </p:pic>
      <p:grpSp>
        <p:nvGrpSpPr>
          <p:cNvPr id="9" name="组合 8"/>
          <p:cNvGrpSpPr/>
          <p:nvPr/>
        </p:nvGrpSpPr>
        <p:grpSpPr>
          <a:xfrm>
            <a:off x="230298" y="368134"/>
            <a:ext cx="2568447" cy="646331"/>
            <a:chOff x="308403" y="6819"/>
            <a:chExt cx="2568447" cy="646331"/>
          </a:xfrm>
        </p:grpSpPr>
        <p:sp>
          <p:nvSpPr>
            <p:cNvPr id="5" name="Text Box 4"/>
            <p:cNvSpPr txBox="1">
              <a:spLocks noChangeArrowheads="1"/>
            </p:cNvSpPr>
            <p:nvPr/>
          </p:nvSpPr>
          <p:spPr bwMode="auto">
            <a:xfrm>
              <a:off x="308403" y="6819"/>
              <a:ext cx="2560320" cy="6451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8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"/>
                <a:defRPr sz="2000">
                  <a:solidFill>
                    <a:schemeClr val="accent2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1pPr>
              <a:lvl2pPr marL="742950" indent="-285750">
                <a:lnSpc>
                  <a:spcPct val="130000"/>
                </a:lnSpc>
                <a:buFont typeface="Calibri" panose="020F0502020204030204" pitchFamily="34" charset="0"/>
                <a:buChar char=" 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 sz="2000"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9pPr>
            </a:lstStyle>
            <a:p>
              <a:pPr algn="l" eaLnBrk="1" hangingPunct="1">
                <a:lnSpc>
                  <a:spcPct val="100000"/>
                </a:lnSpc>
                <a:spcBef>
                  <a:spcPct val="0"/>
                </a:spcBef>
                <a:buClrTx/>
                <a:buSzTx/>
                <a:buFont typeface="Arial" panose="020B0604020202020204" pitchFamily="34" charset="0"/>
                <a:buNone/>
              </a:pPr>
              <a:r>
                <a:rPr lang="en-US" altLang="zh-CN" sz="3600" b="1" i="1" dirty="0" smtClean="0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  <a:sym typeface="+mn-ea"/>
                </a:rPr>
                <a:t>Pop songs</a:t>
              </a:r>
              <a:endParaRPr lang="en-US" altLang="zh-CN" sz="3600" b="1" i="1" dirty="0" smtClean="0">
                <a:solidFill>
                  <a:srgbClr val="D09E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  <a:sym typeface="+mn-ea"/>
              </a:endParaRPr>
            </a:p>
          </p:txBody>
        </p:sp>
        <p:cxnSp>
          <p:nvCxnSpPr>
            <p:cNvPr id="6" name="直接连接符 5"/>
            <p:cNvCxnSpPr/>
            <p:nvPr/>
          </p:nvCxnSpPr>
          <p:spPr>
            <a:xfrm>
              <a:off x="308629" y="653150"/>
              <a:ext cx="2568221" cy="0"/>
            </a:xfrm>
            <a:prstGeom prst="line">
              <a:avLst/>
            </a:prstGeom>
            <a:ln w="69850" cmpd="thickThin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496060" y="5252720"/>
            <a:ext cx="5533390" cy="3683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dirty="0">
                <a:hlinkClick r:id="rId1" action="ppaction://hlinkfile"/>
              </a:rPr>
              <a:t>https://www.youtube.com/watch?v=Lyz08Sk0lOA</a:t>
            </a:r>
            <a:endParaRPr lang="zh-CN" altLang="en-US" dirty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6060" y="1582420"/>
            <a:ext cx="6332220" cy="3383915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8130540" y="1582420"/>
            <a:ext cx="2901315" cy="13836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6000"/>
              <a:t>Beyond</a:t>
            </a:r>
            <a:endParaRPr lang="zh-CN" altLang="en-US" sz="6000"/>
          </a:p>
          <a:p>
            <a:r>
              <a:rPr lang="en-US" altLang="zh-CN" sz="2400"/>
              <a:t>1983-1999</a:t>
            </a:r>
            <a:endParaRPr lang="en-US" altLang="zh-CN" sz="2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725156" y="192222"/>
            <a:ext cx="1465466" cy="92333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altLang="zh-CN" sz="5400" b="1" dirty="0" smtClean="0">
                <a:latin typeface="Calibri" panose="020F0502020204030204" pitchFamily="34" charset="0"/>
                <a:sym typeface="+mn-ea"/>
              </a:rPr>
              <a:t>Club</a:t>
            </a:r>
            <a:endParaRPr lang="en-US" altLang="zh-CN" sz="5400" b="1" dirty="0">
              <a:latin typeface="Calibri" panose="020F0502020204030204" pitchFamily="34" charset="0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888990" y="1275080"/>
            <a:ext cx="5175885" cy="184531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dirty="0"/>
              <a:t>Let's sing </a:t>
            </a:r>
            <a:r>
              <a:rPr lang="zh-CN" altLang="en-US" dirty="0"/>
              <a:t>a popular Chinese folk song</a:t>
            </a:r>
            <a:endParaRPr lang="zh-CN" altLang="en-US" dirty="0"/>
          </a:p>
          <a:p>
            <a:r>
              <a:rPr lang="zh-CN" altLang="en-US" sz="5400" dirty="0">
                <a:sym typeface="+mn-ea"/>
              </a:rPr>
              <a:t>Jasmine Flower</a:t>
            </a:r>
            <a:r>
              <a:rPr lang="zh-CN" altLang="en-US" sz="9600" dirty="0">
                <a:sym typeface="+mn-ea"/>
              </a:rPr>
              <a:t> </a:t>
            </a:r>
            <a:endParaRPr lang="zh-CN" altLang="en-US" sz="9600" dirty="0">
              <a:sym typeface="+mn-ea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25170" y="1275080"/>
            <a:ext cx="3806825" cy="3320415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6009005" y="3244850"/>
            <a:ext cx="5602605" cy="3683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dirty="0">
                <a:hlinkClick r:id="rId2" action="ppaction://hlinkfile"/>
              </a:rPr>
              <a:t>https://www.youtube.com/watch?v=9S41_Veb3LA</a:t>
            </a:r>
            <a:endParaRPr lang="zh-CN" altLang="en-US" dirty="0"/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52090" y="4716780"/>
            <a:ext cx="1779905" cy="177990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6028882" y="1433438"/>
            <a:ext cx="3331934" cy="5424562"/>
          </a:xfrm>
          <a:prstGeom prst="rect">
            <a:avLst/>
          </a:prstGeom>
          <a:solidFill>
            <a:srgbClr val="FFFFFF"/>
          </a:solidFill>
          <a:ln w="50800">
            <a:noFill/>
            <a:miter lim="800000"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sz="14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好一朵美丽的茉莉花</a:t>
            </a:r>
            <a:r>
              <a:rPr lang="en-US" sz="14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          </a:t>
            </a:r>
            <a:endParaRPr lang="en-GB" sz="14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14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What a beautiful Jasmine flower</a:t>
            </a:r>
            <a:endParaRPr lang="en-GB" sz="14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sz="14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好一朵美丽的茉莉花</a:t>
            </a:r>
            <a:r>
              <a:rPr lang="en-US" sz="14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          </a:t>
            </a:r>
            <a:endParaRPr lang="en-GB" sz="14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14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What a beautiful Jasmine flower</a:t>
            </a:r>
            <a:endParaRPr lang="en-GB" sz="14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sz="14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芬芳美丽满枝桠</a:t>
            </a:r>
            <a:r>
              <a:rPr lang="en-US" sz="14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              </a:t>
            </a:r>
            <a:endParaRPr lang="en-GB" sz="14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14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Fragrant, beautiful, filling the sprig</a:t>
            </a:r>
            <a:endParaRPr lang="en-GB" sz="14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sz="14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又香又白人人夸</a:t>
            </a:r>
            <a:r>
              <a:rPr lang="en-US" sz="14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              </a:t>
            </a:r>
            <a:endParaRPr lang="en-GB" sz="14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14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Sweet smelling, white, loved by everyone</a:t>
            </a:r>
            <a:endParaRPr lang="en-GB" sz="14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sz="14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让我来将你摘下</a:t>
            </a:r>
            <a:r>
              <a:rPr lang="en-US" sz="14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              </a:t>
            </a:r>
            <a:endParaRPr lang="en-GB" sz="14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14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Let me pick you</a:t>
            </a:r>
            <a:endParaRPr lang="en-GB" sz="14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sz="14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送给别人家</a:t>
            </a:r>
            <a:r>
              <a:rPr lang="en-US" sz="14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                  </a:t>
            </a:r>
            <a:endParaRPr lang="en-GB" sz="14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14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Give you to someone dear</a:t>
            </a:r>
            <a:endParaRPr lang="en-GB" sz="14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sz="14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茉莉花呀茉莉花</a:t>
            </a:r>
            <a:r>
              <a:rPr lang="en-US" sz="14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              </a:t>
            </a:r>
            <a:endParaRPr lang="en-GB" sz="14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14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Jasmine flower, ah, jasmine flower</a:t>
            </a:r>
            <a:endParaRPr lang="en-GB" sz="14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sz="14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茉莉花呀茉莉花</a:t>
            </a:r>
            <a:r>
              <a:rPr lang="en-US" sz="14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              </a:t>
            </a:r>
            <a:endParaRPr lang="en-GB" sz="14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14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Jasmine flower, ah, jasmine flower</a:t>
            </a:r>
            <a:endParaRPr lang="en-GB" sz="14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just">
              <a:spcAft>
                <a:spcPts val="0"/>
              </a:spcAft>
            </a:pPr>
            <a:r>
              <a:rPr lang="en-US" sz="105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 </a:t>
            </a:r>
            <a:endParaRPr lang="en-GB" sz="105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pic>
        <p:nvPicPr>
          <p:cNvPr id="5" name="Picture 4"/>
          <p:cNvPicPr/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409"/>
          <a:stretch>
            <a:fillRect/>
          </a:stretch>
        </p:blipFill>
        <p:spPr bwMode="auto">
          <a:xfrm>
            <a:off x="358219" y="94268"/>
            <a:ext cx="5015059" cy="667832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00646" y="157932"/>
            <a:ext cx="1465466" cy="92333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l"/>
            <a:r>
              <a:rPr lang="en-US" altLang="zh-CN" sz="5400" b="1" dirty="0" smtClean="0">
                <a:latin typeface="Calibri" panose="020F0502020204030204" pitchFamily="34" charset="0"/>
                <a:sym typeface="+mn-ea"/>
              </a:rPr>
              <a:t>Club</a:t>
            </a:r>
            <a:endParaRPr lang="en-US" altLang="zh-CN" sz="5400" b="1" dirty="0">
              <a:latin typeface="Calibri" panose="020F0502020204030204" pitchFamily="34" charset="0"/>
              <a:sym typeface="+mn-ea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91084" y="4144575"/>
            <a:ext cx="3201035" cy="119888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sz="360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《梁祝》</a:t>
            </a:r>
            <a:br>
              <a:rPr sz="360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</a:br>
            <a:r>
              <a:rPr sz="360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Butterfly Lovers</a:t>
            </a:r>
            <a:endParaRPr sz="360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909262" y="5554072"/>
            <a:ext cx="526945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zh-CN" altLang="en-US" b="1" dirty="0"/>
              <a:t>二胡 </a:t>
            </a:r>
            <a:r>
              <a:rPr lang="en-US" altLang="zh-CN" b="1" dirty="0"/>
              <a:t>erhu</a:t>
            </a:r>
            <a:br>
              <a:rPr lang="zh-CN" altLang="en-US" b="1" dirty="0"/>
            </a:br>
            <a:r>
              <a:rPr lang="en-GB" dirty="0">
                <a:hlinkClick r:id="rId1" action="ppaction://hlinkfile"/>
              </a:rPr>
              <a:t>https://www.youtube.com/watch?v=tu5XohUR3Pg</a:t>
            </a:r>
            <a:endParaRPr lang="en-GB" dirty="0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29815" y="1391285"/>
            <a:ext cx="2843530" cy="325501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50230" y="1287780"/>
            <a:ext cx="6592570" cy="4601845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8936355" y="5415915"/>
            <a:ext cx="2540000" cy="11988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/>
              <a:t>梁山伯与祝英台https://www.youtube.com/watch?v=aZCj40RZguw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p="http://schemas.openxmlformats.org/presentationml/2006/main">
  <p:tag name="KSO_WM_SLIDE_MODEL_TYPE" val="cover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A7C6E5"/>
      </a:accent1>
      <a:accent2>
        <a:srgbClr val="333399"/>
      </a:accent2>
      <a:accent3>
        <a:srgbClr val="FFFFFF"/>
      </a:accent3>
      <a:accent4>
        <a:srgbClr val="000000"/>
      </a:accent4>
      <a:accent5>
        <a:srgbClr val="D0DFF0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A7C6E5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0DFF0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7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9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自定义设计方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自定义设计方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2_自定义设计方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1_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A7C6E5"/>
      </a:accent1>
      <a:accent2>
        <a:srgbClr val="333399"/>
      </a:accent2>
      <a:accent3>
        <a:srgbClr val="FFFFFF"/>
      </a:accent3>
      <a:accent4>
        <a:srgbClr val="000000"/>
      </a:accent4>
      <a:accent5>
        <a:srgbClr val="D0DFF0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3_默认设计模板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1855</Words>
  <Application>WPS 演示</Application>
  <PresentationFormat>Widescreen</PresentationFormat>
  <Paragraphs>122</Paragraphs>
  <Slides>22</Slides>
  <Notes>15</Notes>
  <HiddenSlides>1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6</vt:i4>
      </vt:variant>
      <vt:variant>
        <vt:lpstr>幻灯片标题</vt:lpstr>
      </vt:variant>
      <vt:variant>
        <vt:i4>22</vt:i4>
      </vt:variant>
    </vt:vector>
  </HeadingPairs>
  <TitlesOfParts>
    <vt:vector size="40" baseType="lpstr">
      <vt:lpstr>Arial</vt:lpstr>
      <vt:lpstr>宋体</vt:lpstr>
      <vt:lpstr>Wingdings</vt:lpstr>
      <vt:lpstr>幼圆</vt:lpstr>
      <vt:lpstr>Calibri</vt:lpstr>
      <vt:lpstr>Wingdings 2</vt:lpstr>
      <vt:lpstr>Times New Roman</vt:lpstr>
      <vt:lpstr>微软雅黑</vt:lpstr>
      <vt:lpstr>Arial Unicode MS</vt:lpstr>
      <vt:lpstr>Wingdings</vt:lpstr>
      <vt:lpstr>方正楷体拼音字库01</vt:lpstr>
      <vt:lpstr>Calibri Light</vt:lpstr>
      <vt:lpstr>默认设计模板</vt:lpstr>
      <vt:lpstr>自定义设计方案</vt:lpstr>
      <vt:lpstr>1_自定义设计方案</vt:lpstr>
      <vt:lpstr>2_自定义设计方案</vt:lpstr>
      <vt:lpstr>1_默认设计模板</vt:lpstr>
      <vt:lpstr>3_默认设计模板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dell</dc:creator>
  <cp:lastModifiedBy>龙龙爸爸</cp:lastModifiedBy>
  <cp:revision>492</cp:revision>
  <dcterms:created xsi:type="dcterms:W3CDTF">2013-01-25T01:44:00Z</dcterms:created>
  <dcterms:modified xsi:type="dcterms:W3CDTF">2021-04-21T11:38:37Z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2052-11.3.0.9228</vt:lpwstr>
  </property>
</Properties>
</file>