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1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2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3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45"/>
  </p:notesMasterIdLst>
  <p:handoutMasterIdLst>
    <p:handoutMasterId r:id="rId46"/>
  </p:handoutMasterIdLst>
  <p:sldIdLst>
    <p:sldId id="336" r:id="rId2"/>
    <p:sldId id="293" r:id="rId3"/>
    <p:sldId id="403" r:id="rId4"/>
    <p:sldId id="459" r:id="rId5"/>
    <p:sldId id="467" r:id="rId6"/>
    <p:sldId id="508" r:id="rId7"/>
    <p:sldId id="509" r:id="rId8"/>
    <p:sldId id="510" r:id="rId9"/>
    <p:sldId id="554" r:id="rId10"/>
    <p:sldId id="511" r:id="rId11"/>
    <p:sldId id="512" r:id="rId12"/>
    <p:sldId id="513" r:id="rId13"/>
    <p:sldId id="516" r:id="rId14"/>
    <p:sldId id="550" r:id="rId15"/>
    <p:sldId id="487" r:id="rId16"/>
    <p:sldId id="551" r:id="rId17"/>
    <p:sldId id="518" r:id="rId18"/>
    <p:sldId id="519" r:id="rId19"/>
    <p:sldId id="460" r:id="rId20"/>
    <p:sldId id="535" r:id="rId21"/>
    <p:sldId id="523" r:id="rId22"/>
    <p:sldId id="524" r:id="rId23"/>
    <p:sldId id="537" r:id="rId24"/>
    <p:sldId id="552" r:id="rId25"/>
    <p:sldId id="538" r:id="rId26"/>
    <p:sldId id="526" r:id="rId27"/>
    <p:sldId id="527" r:id="rId28"/>
    <p:sldId id="528" r:id="rId29"/>
    <p:sldId id="529" r:id="rId30"/>
    <p:sldId id="555" r:id="rId31"/>
    <p:sldId id="668" r:id="rId32"/>
    <p:sldId id="530" r:id="rId33"/>
    <p:sldId id="461" r:id="rId34"/>
    <p:sldId id="542" r:id="rId35"/>
    <p:sldId id="477" r:id="rId36"/>
    <p:sldId id="545" r:id="rId37"/>
    <p:sldId id="553" r:id="rId38"/>
    <p:sldId id="544" r:id="rId39"/>
    <p:sldId id="546" r:id="rId40"/>
    <p:sldId id="483" r:id="rId41"/>
    <p:sldId id="547" r:id="rId42"/>
    <p:sldId id="548" r:id="rId43"/>
    <p:sldId id="549" r:id="rId44"/>
  </p:sldIdLst>
  <p:sldSz cx="12192000" cy="6858000"/>
  <p:notesSz cx="6858000" cy="9144000"/>
  <p:defaultTextStyle>
    <a:defPPr>
      <a:defRPr lang="zh-TW"/>
    </a:defPPr>
    <a:lvl1pPr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CC3300"/>
    <a:srgbClr val="7AC35D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C188A9-EBC1-4CE9-BA5F-AF80B00DB436}" v="155" dt="2019-03-10T17:16:27.810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佈景主題樣式 1 - 輔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363" autoAdjust="0"/>
    <p:restoredTop sz="86501" autoAdjust="0"/>
  </p:normalViewPr>
  <p:slideViewPr>
    <p:cSldViewPr>
      <p:cViewPr varScale="1">
        <p:scale>
          <a:sx n="60" d="100"/>
          <a:sy n="60" d="100"/>
        </p:scale>
        <p:origin x="360" y="2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5915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3154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AAC21D-C71C-4D58-A0D6-6CEA9C81B4BE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8E2C17E0-CA76-4541-A28B-5E53F64EE94D}">
      <dgm:prSet phldrT="[文字]" custT="1"/>
      <dgm:spPr/>
      <dgm:t>
        <a:bodyPr vert="vert"/>
        <a:lstStyle/>
        <a:p>
          <a:r>
            <a:rPr lang="zh-TW" altLang="en-US" sz="3200" dirty="0"/>
            <a:t>先舉孔學示例</a:t>
          </a:r>
        </a:p>
      </dgm:t>
    </dgm:pt>
    <dgm:pt modelId="{8E76FF00-B359-4E31-9E02-8E051E500A2D}" type="parTrans" cxnId="{68ADDDBC-D2EF-4B88-83FC-B7A2BC7D8C66}">
      <dgm:prSet/>
      <dgm:spPr/>
      <dgm:t>
        <a:bodyPr/>
        <a:lstStyle/>
        <a:p>
          <a:endParaRPr lang="zh-TW" altLang="en-US"/>
        </a:p>
      </dgm:t>
    </dgm:pt>
    <dgm:pt modelId="{1F57ADFB-0E0F-4B4A-AD1D-0E2ECAED32C5}" type="sibTrans" cxnId="{68ADDDBC-D2EF-4B88-83FC-B7A2BC7D8C66}">
      <dgm:prSet/>
      <dgm:spPr/>
      <dgm:t>
        <a:bodyPr/>
        <a:lstStyle/>
        <a:p>
          <a:endParaRPr lang="zh-TW" altLang="en-US"/>
        </a:p>
      </dgm:t>
    </dgm:pt>
    <dgm:pt modelId="{C4834EB6-BD52-410D-8ECE-DACD58C8F9A9}">
      <dgm:prSet phldrT="[文字]" custT="1"/>
      <dgm:spPr/>
      <dgm:t>
        <a:bodyPr/>
        <a:lstStyle/>
        <a:p>
          <a:r>
            <a:rPr lang="zh-TW" altLang="en-US" sz="3200" dirty="0"/>
            <a:t>志於道</a:t>
          </a:r>
        </a:p>
      </dgm:t>
    </dgm:pt>
    <dgm:pt modelId="{298100B6-BFE2-4F08-9B66-631D10985342}" type="parTrans" cxnId="{175DCAB9-BE16-444A-BCBC-7A2FB6420848}">
      <dgm:prSet/>
      <dgm:spPr/>
      <dgm:t>
        <a:bodyPr/>
        <a:lstStyle/>
        <a:p>
          <a:endParaRPr lang="zh-TW" altLang="en-US"/>
        </a:p>
      </dgm:t>
    </dgm:pt>
    <dgm:pt modelId="{1CFDDBCF-ED20-4354-B042-CA8086B590FE}" type="sibTrans" cxnId="{175DCAB9-BE16-444A-BCBC-7A2FB6420848}">
      <dgm:prSet/>
      <dgm:spPr/>
      <dgm:t>
        <a:bodyPr/>
        <a:lstStyle/>
        <a:p>
          <a:endParaRPr lang="zh-TW" altLang="en-US"/>
        </a:p>
      </dgm:t>
    </dgm:pt>
    <dgm:pt modelId="{124A4C61-A908-4EDC-9A66-1816CB9BD4D4}">
      <dgm:prSet phldrT="[文字]" custT="1"/>
      <dgm:spPr/>
      <dgm:t>
        <a:bodyPr/>
        <a:lstStyle/>
        <a:p>
          <a:r>
            <a:rPr lang="en-US" altLang="zh-TW" sz="3200" dirty="0"/>
            <a:t>(</a:t>
          </a:r>
          <a:r>
            <a:rPr lang="zh-TW" altLang="en-US" sz="3200" dirty="0"/>
            <a:t>六藝百工</a:t>
          </a:r>
          <a:r>
            <a:rPr lang="en-US" altLang="zh-TW" sz="3200" dirty="0"/>
            <a:t>)</a:t>
          </a:r>
          <a:r>
            <a:rPr lang="zh-TW" altLang="en-US" sz="3200" dirty="0"/>
            <a:t>外在貨財</a:t>
          </a:r>
        </a:p>
      </dgm:t>
    </dgm:pt>
    <dgm:pt modelId="{9685EF20-5968-4F40-8D22-424C3AEE1E46}" type="parTrans" cxnId="{4B992D7E-FA14-4B2F-A089-8D04A0936140}">
      <dgm:prSet/>
      <dgm:spPr/>
      <dgm:t>
        <a:bodyPr/>
        <a:lstStyle/>
        <a:p>
          <a:endParaRPr lang="zh-TW" altLang="en-US"/>
        </a:p>
      </dgm:t>
    </dgm:pt>
    <dgm:pt modelId="{2203820B-AD5E-4691-B531-D34BE2503012}" type="sibTrans" cxnId="{4B992D7E-FA14-4B2F-A089-8D04A0936140}">
      <dgm:prSet/>
      <dgm:spPr/>
      <dgm:t>
        <a:bodyPr/>
        <a:lstStyle/>
        <a:p>
          <a:endParaRPr lang="zh-TW" altLang="en-US"/>
        </a:p>
      </dgm:t>
    </dgm:pt>
    <dgm:pt modelId="{6D47A891-B732-4CE4-B8E1-6A85A8A163CB}">
      <dgm:prSet phldrT="[文字]" custT="1"/>
      <dgm:spPr/>
      <dgm:t>
        <a:bodyPr/>
        <a:lstStyle/>
        <a:p>
          <a:r>
            <a:rPr lang="zh-TW" altLang="en-US" sz="3200" dirty="0"/>
            <a:t>據於德</a:t>
          </a:r>
        </a:p>
      </dgm:t>
    </dgm:pt>
    <dgm:pt modelId="{B72F6F9E-A169-45E8-B864-81F45F5E535F}" type="parTrans" cxnId="{F3603199-CDE3-4420-BFCA-A83E8D880FAC}">
      <dgm:prSet/>
      <dgm:spPr/>
      <dgm:t>
        <a:bodyPr/>
        <a:lstStyle/>
        <a:p>
          <a:endParaRPr lang="zh-TW" altLang="en-US"/>
        </a:p>
      </dgm:t>
    </dgm:pt>
    <dgm:pt modelId="{E98F0F39-AA6C-4312-BC43-C4FA10FD11A0}" type="sibTrans" cxnId="{F3603199-CDE3-4420-BFCA-A83E8D880FAC}">
      <dgm:prSet/>
      <dgm:spPr/>
      <dgm:t>
        <a:bodyPr/>
        <a:lstStyle/>
        <a:p>
          <a:endParaRPr lang="zh-TW" altLang="en-US"/>
        </a:p>
      </dgm:t>
    </dgm:pt>
    <dgm:pt modelId="{0C04C563-B73E-4E30-9527-B25DCF80156D}">
      <dgm:prSet phldrT="[文字]" custT="1"/>
      <dgm:spPr/>
      <dgm:t>
        <a:bodyPr/>
        <a:lstStyle/>
        <a:p>
          <a:r>
            <a:rPr lang="zh-TW" altLang="en-US" sz="3200" dirty="0"/>
            <a:t>依於仁</a:t>
          </a:r>
        </a:p>
      </dgm:t>
    </dgm:pt>
    <dgm:pt modelId="{26194EC0-4BF2-413C-9AC2-380A7BC26ABA}" type="parTrans" cxnId="{F8422AB3-BB69-4642-BAE7-18A31F38A333}">
      <dgm:prSet/>
      <dgm:spPr/>
      <dgm:t>
        <a:bodyPr/>
        <a:lstStyle/>
        <a:p>
          <a:endParaRPr lang="zh-TW" altLang="en-US"/>
        </a:p>
      </dgm:t>
    </dgm:pt>
    <dgm:pt modelId="{EF5C55C2-0EC4-4C4F-B3B8-3616007092DD}" type="sibTrans" cxnId="{F8422AB3-BB69-4642-BAE7-18A31F38A333}">
      <dgm:prSet/>
      <dgm:spPr/>
      <dgm:t>
        <a:bodyPr/>
        <a:lstStyle/>
        <a:p>
          <a:endParaRPr lang="zh-TW" altLang="en-US"/>
        </a:p>
      </dgm:t>
    </dgm:pt>
    <dgm:pt modelId="{F5827D0E-F79E-4E92-99F2-12F5F9A1410F}">
      <dgm:prSet phldrT="[文字]" custT="1"/>
      <dgm:spPr/>
      <dgm:t>
        <a:bodyPr/>
        <a:lstStyle/>
        <a:p>
          <a:r>
            <a:rPr lang="zh-TW" altLang="en-US" sz="3200" dirty="0"/>
            <a:t>游於藝</a:t>
          </a:r>
        </a:p>
      </dgm:t>
    </dgm:pt>
    <dgm:pt modelId="{17059E2F-5D35-4F37-BE7B-42142405C922}" type="parTrans" cxnId="{DD9FF70C-7754-4E48-938D-22F47DBF32E0}">
      <dgm:prSet/>
      <dgm:spPr/>
      <dgm:t>
        <a:bodyPr/>
        <a:lstStyle/>
        <a:p>
          <a:endParaRPr lang="zh-TW" altLang="en-US"/>
        </a:p>
      </dgm:t>
    </dgm:pt>
    <dgm:pt modelId="{FE8FEA61-F862-4767-9FC2-C32AC80715D5}" type="sibTrans" cxnId="{DD9FF70C-7754-4E48-938D-22F47DBF32E0}">
      <dgm:prSet/>
      <dgm:spPr/>
      <dgm:t>
        <a:bodyPr/>
        <a:lstStyle/>
        <a:p>
          <a:endParaRPr lang="zh-TW" altLang="en-US"/>
        </a:p>
      </dgm:t>
    </dgm:pt>
    <dgm:pt modelId="{4782B54B-433C-408A-80AD-CD12274E4D60}">
      <dgm:prSet phldrT="[文字]" custT="1"/>
      <dgm:spPr/>
      <dgm:t>
        <a:bodyPr/>
        <a:lstStyle/>
        <a:p>
          <a:r>
            <a:rPr lang="en-US" altLang="zh-TW" sz="3200" dirty="0"/>
            <a:t>(</a:t>
          </a:r>
          <a:r>
            <a:rPr lang="zh-TW" altLang="en-US" sz="3200" dirty="0"/>
            <a:t>種</a:t>
          </a:r>
          <a:r>
            <a:rPr lang="en-US" altLang="zh-TW" sz="3200" dirty="0"/>
            <a:t>)</a:t>
          </a:r>
          <a:r>
            <a:rPr lang="zh-TW" altLang="en-US" sz="3200" dirty="0"/>
            <a:t>生上</a:t>
          </a:r>
          <a:r>
            <a:rPr lang="en-US" altLang="zh-TW" sz="3200" dirty="0"/>
            <a:t>/</a:t>
          </a:r>
          <a:r>
            <a:rPr lang="zh-TW" altLang="en-US" sz="3200" dirty="0"/>
            <a:t>內外半</a:t>
          </a:r>
        </a:p>
      </dgm:t>
    </dgm:pt>
    <dgm:pt modelId="{CCD01CB2-BE44-47AD-B97B-3227080D2F30}" type="parTrans" cxnId="{1000E716-EB3E-4D15-93A5-DFF2F0707673}">
      <dgm:prSet/>
      <dgm:spPr/>
      <dgm:t>
        <a:bodyPr/>
        <a:lstStyle/>
        <a:p>
          <a:endParaRPr lang="zh-TW" altLang="en-US"/>
        </a:p>
      </dgm:t>
    </dgm:pt>
    <dgm:pt modelId="{ECCFF3E9-32DF-47CF-A9C3-4AE4596D1ACC}" type="sibTrans" cxnId="{1000E716-EB3E-4D15-93A5-DFF2F0707673}">
      <dgm:prSet/>
      <dgm:spPr/>
      <dgm:t>
        <a:bodyPr/>
        <a:lstStyle/>
        <a:p>
          <a:endParaRPr lang="zh-TW" altLang="en-US"/>
        </a:p>
      </dgm:t>
    </dgm:pt>
    <dgm:pt modelId="{62669AF2-22A7-40BB-8084-FE50CDE19DCF}">
      <dgm:prSet phldrT="[文字]" custT="1"/>
      <dgm:spPr/>
      <dgm:t>
        <a:bodyPr/>
        <a:lstStyle/>
        <a:p>
          <a:r>
            <a:rPr lang="en-US" altLang="zh-TW" sz="3200" dirty="0"/>
            <a:t>(</a:t>
          </a:r>
          <a:r>
            <a:rPr lang="zh-TW" altLang="en-US" sz="3200" dirty="0"/>
            <a:t>根</a:t>
          </a:r>
          <a:r>
            <a:rPr lang="en-US" altLang="zh-TW" sz="3200" dirty="0"/>
            <a:t>)</a:t>
          </a:r>
          <a:r>
            <a:rPr lang="zh-TW" altLang="en-US" sz="3200" dirty="0"/>
            <a:t>紮下</a:t>
          </a:r>
          <a:r>
            <a:rPr lang="en-US" altLang="zh-TW" sz="3200" dirty="0"/>
            <a:t>/</a:t>
          </a:r>
          <a:r>
            <a:rPr lang="zh-TW" altLang="en-US" sz="3200" dirty="0"/>
            <a:t>內在</a:t>
          </a:r>
        </a:p>
      </dgm:t>
    </dgm:pt>
    <dgm:pt modelId="{EAB46D26-75F2-4057-8E2D-3FB5C6A880AF}" type="parTrans" cxnId="{7A2EBAF2-BE3E-41CD-8A2E-F0E9D1C80C3E}">
      <dgm:prSet/>
      <dgm:spPr/>
      <dgm:t>
        <a:bodyPr/>
        <a:lstStyle/>
        <a:p>
          <a:endParaRPr lang="zh-TW" altLang="en-US"/>
        </a:p>
      </dgm:t>
    </dgm:pt>
    <dgm:pt modelId="{50B28C55-B477-4DF0-991F-C85AA7266661}" type="sibTrans" cxnId="{7A2EBAF2-BE3E-41CD-8A2E-F0E9D1C80C3E}">
      <dgm:prSet/>
      <dgm:spPr/>
      <dgm:t>
        <a:bodyPr/>
        <a:lstStyle/>
        <a:p>
          <a:endParaRPr lang="zh-TW" altLang="en-US"/>
        </a:p>
      </dgm:t>
    </dgm:pt>
    <dgm:pt modelId="{1B7A34C9-833A-4859-87E4-3E93B4DAF8A5}">
      <dgm:prSet phldrT="[文字]" custT="1"/>
      <dgm:spPr/>
      <dgm:t>
        <a:bodyPr/>
        <a:lstStyle/>
        <a:p>
          <a:r>
            <a:rPr lang="en-US" altLang="zh-TW" sz="3200" dirty="0"/>
            <a:t>(</a:t>
          </a:r>
          <a:r>
            <a:rPr lang="zh-TW" altLang="en-US" sz="3200" dirty="0"/>
            <a:t>性</a:t>
          </a:r>
          <a:r>
            <a:rPr lang="en-US" altLang="zh-TW" sz="3200" dirty="0"/>
            <a:t>)</a:t>
          </a:r>
          <a:r>
            <a:rPr lang="zh-TW" altLang="en-US" sz="3200" dirty="0"/>
            <a:t>無形</a:t>
          </a:r>
        </a:p>
      </dgm:t>
    </dgm:pt>
    <dgm:pt modelId="{88512E62-B078-49B7-8C2C-1675ACB64BAB}" type="parTrans" cxnId="{95D23FDD-E36B-42D2-9393-A0A459B71882}">
      <dgm:prSet/>
      <dgm:spPr/>
      <dgm:t>
        <a:bodyPr/>
        <a:lstStyle/>
        <a:p>
          <a:endParaRPr lang="zh-TW" altLang="en-US"/>
        </a:p>
      </dgm:t>
    </dgm:pt>
    <dgm:pt modelId="{0BEA6625-3DCA-44AC-952F-76DDD0637751}" type="sibTrans" cxnId="{95D23FDD-E36B-42D2-9393-A0A459B71882}">
      <dgm:prSet/>
      <dgm:spPr/>
      <dgm:t>
        <a:bodyPr/>
        <a:lstStyle/>
        <a:p>
          <a:endParaRPr lang="zh-TW" altLang="en-US"/>
        </a:p>
      </dgm:t>
    </dgm:pt>
    <dgm:pt modelId="{4D0E4234-50C4-495E-A677-111EA12CDF1F}" type="pres">
      <dgm:prSet presAssocID="{21AAC21D-C71C-4D58-A0D6-6CEA9C81B4BE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AB49DF-341E-4B55-B6E3-0AC65A62A4A7}" type="pres">
      <dgm:prSet presAssocID="{8E2C17E0-CA76-4541-A28B-5E53F64EE94D}" presName="root1" presStyleCnt="0"/>
      <dgm:spPr/>
    </dgm:pt>
    <dgm:pt modelId="{52B7632A-9BFF-4B64-BB79-5BB19D005650}" type="pres">
      <dgm:prSet presAssocID="{8E2C17E0-CA76-4541-A28B-5E53F64EE94D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BB29390-0D80-4A19-983A-142ABD006428}" type="pres">
      <dgm:prSet presAssocID="{8E2C17E0-CA76-4541-A28B-5E53F64EE94D}" presName="level2hierChild" presStyleCnt="0"/>
      <dgm:spPr/>
    </dgm:pt>
    <dgm:pt modelId="{116D342C-1888-4654-B5DA-97A7447AB4B6}" type="pres">
      <dgm:prSet presAssocID="{298100B6-BFE2-4F08-9B66-631D10985342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DC11B3BE-E9A7-4CBD-AC2D-C8F21CE94304}" type="pres">
      <dgm:prSet presAssocID="{298100B6-BFE2-4F08-9B66-631D10985342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1E9C348C-5E2E-4E94-A189-76BD7FDADCC4}" type="pres">
      <dgm:prSet presAssocID="{C4834EB6-BD52-410D-8ECE-DACD58C8F9A9}" presName="root2" presStyleCnt="0"/>
      <dgm:spPr/>
    </dgm:pt>
    <dgm:pt modelId="{F644D162-D86C-46F4-B413-6073F2CA6BE0}" type="pres">
      <dgm:prSet presAssocID="{C4834EB6-BD52-410D-8ECE-DACD58C8F9A9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A741812-97D6-4B08-8E91-7349A957DA44}" type="pres">
      <dgm:prSet presAssocID="{C4834EB6-BD52-410D-8ECE-DACD58C8F9A9}" presName="level3hierChild" presStyleCnt="0"/>
      <dgm:spPr/>
    </dgm:pt>
    <dgm:pt modelId="{15A314EE-74F8-458D-8A09-96AB98E182B1}" type="pres">
      <dgm:prSet presAssocID="{88512E62-B078-49B7-8C2C-1675ACB64BAB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44E3292B-B084-41E9-8AAF-23FB712CD3AC}" type="pres">
      <dgm:prSet presAssocID="{88512E62-B078-49B7-8C2C-1675ACB64BAB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EB81AC0E-FDF6-4C67-BAF8-3BBBCDA7B96E}" type="pres">
      <dgm:prSet presAssocID="{1B7A34C9-833A-4859-87E4-3E93B4DAF8A5}" presName="root2" presStyleCnt="0"/>
      <dgm:spPr/>
    </dgm:pt>
    <dgm:pt modelId="{97FA1676-415B-4B39-B24E-C91927193903}" type="pres">
      <dgm:prSet presAssocID="{1B7A34C9-833A-4859-87E4-3E93B4DAF8A5}" presName="LevelTwoTextNode" presStyleLbl="node3" presStyleIdx="0" presStyleCnt="4" custScaleX="15339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DA19E1B-59AF-4406-B8D1-BBF0A9EFBE52}" type="pres">
      <dgm:prSet presAssocID="{1B7A34C9-833A-4859-87E4-3E93B4DAF8A5}" presName="level3hierChild" presStyleCnt="0"/>
      <dgm:spPr/>
    </dgm:pt>
    <dgm:pt modelId="{31AF0963-78A0-481C-802C-7B59C29092AC}" type="pres">
      <dgm:prSet presAssocID="{B72F6F9E-A169-45E8-B864-81F45F5E535F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5C3D37CD-D6D2-4190-B82C-5E9B0BBF1DB7}" type="pres">
      <dgm:prSet presAssocID="{B72F6F9E-A169-45E8-B864-81F45F5E535F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D013E81C-4600-4695-868F-5A120F472338}" type="pres">
      <dgm:prSet presAssocID="{6D47A891-B732-4CE4-B8E1-6A85A8A163CB}" presName="root2" presStyleCnt="0"/>
      <dgm:spPr/>
    </dgm:pt>
    <dgm:pt modelId="{3BEF823B-7357-4153-A584-EB8CE7836D6E}" type="pres">
      <dgm:prSet presAssocID="{6D47A891-B732-4CE4-B8E1-6A85A8A163CB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FE6324E-40E5-4FC1-8C38-2C007E3B601B}" type="pres">
      <dgm:prSet presAssocID="{6D47A891-B732-4CE4-B8E1-6A85A8A163CB}" presName="level3hierChild" presStyleCnt="0"/>
      <dgm:spPr/>
    </dgm:pt>
    <dgm:pt modelId="{C0A95C76-F298-4C2A-B715-80228190F60F}" type="pres">
      <dgm:prSet presAssocID="{EAB46D26-75F2-4057-8E2D-3FB5C6A880AF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0C3D5E25-9B94-49F6-B5FF-4538928791B6}" type="pres">
      <dgm:prSet presAssocID="{EAB46D26-75F2-4057-8E2D-3FB5C6A880AF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D471099A-CE38-4EF3-9B24-CCE41A53DF49}" type="pres">
      <dgm:prSet presAssocID="{62669AF2-22A7-40BB-8084-FE50CDE19DCF}" presName="root2" presStyleCnt="0"/>
      <dgm:spPr/>
    </dgm:pt>
    <dgm:pt modelId="{03DFDD5B-1142-4E43-9755-8B1DEB329A18}" type="pres">
      <dgm:prSet presAssocID="{62669AF2-22A7-40BB-8084-FE50CDE19DCF}" presName="LevelTwoTextNode" presStyleLbl="node3" presStyleIdx="1" presStyleCnt="4" custScaleX="15339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C7855AA-7F8A-42B8-82CA-47FF42BAD410}" type="pres">
      <dgm:prSet presAssocID="{62669AF2-22A7-40BB-8084-FE50CDE19DCF}" presName="level3hierChild" presStyleCnt="0"/>
      <dgm:spPr/>
    </dgm:pt>
    <dgm:pt modelId="{67688E3C-58E9-4F68-9503-02D64CD06382}" type="pres">
      <dgm:prSet presAssocID="{26194EC0-4BF2-413C-9AC2-380A7BC26ABA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B394C46C-21E2-4B23-ACF3-22B149DDDB1E}" type="pres">
      <dgm:prSet presAssocID="{26194EC0-4BF2-413C-9AC2-380A7BC26ABA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F8034FC7-FA3D-42F0-B6B7-2D08DD212788}" type="pres">
      <dgm:prSet presAssocID="{0C04C563-B73E-4E30-9527-B25DCF80156D}" presName="root2" presStyleCnt="0"/>
      <dgm:spPr/>
    </dgm:pt>
    <dgm:pt modelId="{6B0C9432-02A2-420B-BEBE-61412DB949F2}" type="pres">
      <dgm:prSet presAssocID="{0C04C563-B73E-4E30-9527-B25DCF80156D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0924DBD-EB50-4F5C-9E90-4CB344518D89}" type="pres">
      <dgm:prSet presAssocID="{0C04C563-B73E-4E30-9527-B25DCF80156D}" presName="level3hierChild" presStyleCnt="0"/>
      <dgm:spPr/>
    </dgm:pt>
    <dgm:pt modelId="{F5A11853-078A-4796-BEFD-0927412CDDE8}" type="pres">
      <dgm:prSet presAssocID="{CCD01CB2-BE44-47AD-B97B-3227080D2F30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A9567B49-14D1-4EE8-97AD-6E9F996B7866}" type="pres">
      <dgm:prSet presAssocID="{CCD01CB2-BE44-47AD-B97B-3227080D2F30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72E2CEE3-2910-4951-AF73-DBEA957B577D}" type="pres">
      <dgm:prSet presAssocID="{4782B54B-433C-408A-80AD-CD12274E4D60}" presName="root2" presStyleCnt="0"/>
      <dgm:spPr/>
    </dgm:pt>
    <dgm:pt modelId="{E38AF08D-2B8D-4765-9C97-442CD8884F5F}" type="pres">
      <dgm:prSet presAssocID="{4782B54B-433C-408A-80AD-CD12274E4D60}" presName="LevelTwoTextNode" presStyleLbl="node3" presStyleIdx="2" presStyleCnt="4" custScaleX="15339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78D3C5-C88C-4C51-9879-BD863087C819}" type="pres">
      <dgm:prSet presAssocID="{4782B54B-433C-408A-80AD-CD12274E4D60}" presName="level3hierChild" presStyleCnt="0"/>
      <dgm:spPr/>
    </dgm:pt>
    <dgm:pt modelId="{51EFB84A-7227-4F64-AD9F-99EF054F474F}" type="pres">
      <dgm:prSet presAssocID="{17059E2F-5D35-4F37-BE7B-42142405C922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A82DC507-7D3E-424F-AA8E-423C16E7E140}" type="pres">
      <dgm:prSet presAssocID="{17059E2F-5D35-4F37-BE7B-42142405C922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36B1F777-6096-44F9-849B-BBABECE89A0C}" type="pres">
      <dgm:prSet presAssocID="{F5827D0E-F79E-4E92-99F2-12F5F9A1410F}" presName="root2" presStyleCnt="0"/>
      <dgm:spPr/>
    </dgm:pt>
    <dgm:pt modelId="{E8A1CC03-1272-4D97-B429-6EBF323263EC}" type="pres">
      <dgm:prSet presAssocID="{F5827D0E-F79E-4E92-99F2-12F5F9A1410F}" presName="LevelTwoTextNode" presStyleLbl="node2" presStyleIdx="3" presStyleCnt="4" custLinFactNeighborX="1543" custLinFactNeighborY="3751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FAEEE1-BAAD-4DC0-AFDF-BBD966D36E40}" type="pres">
      <dgm:prSet presAssocID="{F5827D0E-F79E-4E92-99F2-12F5F9A1410F}" presName="level3hierChild" presStyleCnt="0"/>
      <dgm:spPr/>
    </dgm:pt>
    <dgm:pt modelId="{23E89205-E213-4D74-AF00-4D266A8D2919}" type="pres">
      <dgm:prSet presAssocID="{9685EF20-5968-4F40-8D22-424C3AEE1E46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1AD44FF8-603F-4041-991B-B006637A3677}" type="pres">
      <dgm:prSet presAssocID="{9685EF20-5968-4F40-8D22-424C3AEE1E46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023750C8-A15F-485E-83BC-6385CC7A0D65}" type="pres">
      <dgm:prSet presAssocID="{124A4C61-A908-4EDC-9A66-1816CB9BD4D4}" presName="root2" presStyleCnt="0"/>
      <dgm:spPr/>
    </dgm:pt>
    <dgm:pt modelId="{3C1AB552-D816-4C36-83E3-E88C6FD0916F}" type="pres">
      <dgm:prSet presAssocID="{124A4C61-A908-4EDC-9A66-1816CB9BD4D4}" presName="LevelTwoTextNode" presStyleLbl="node3" presStyleIdx="3" presStyleCnt="4" custScaleX="153394" custLinFactNeighborX="1150" custLinFactNeighborY="3751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74058EE-256B-4FE2-8F73-1FAA1A5885C5}" type="pres">
      <dgm:prSet presAssocID="{124A4C61-A908-4EDC-9A66-1816CB9BD4D4}" presName="level3hierChild" presStyleCnt="0"/>
      <dgm:spPr/>
    </dgm:pt>
  </dgm:ptLst>
  <dgm:cxnLst>
    <dgm:cxn modelId="{4B992D7E-FA14-4B2F-A089-8D04A0936140}" srcId="{F5827D0E-F79E-4E92-99F2-12F5F9A1410F}" destId="{124A4C61-A908-4EDC-9A66-1816CB9BD4D4}" srcOrd="0" destOrd="0" parTransId="{9685EF20-5968-4F40-8D22-424C3AEE1E46}" sibTransId="{2203820B-AD5E-4691-B531-D34BE2503012}"/>
    <dgm:cxn modelId="{95D23FDD-E36B-42D2-9393-A0A459B71882}" srcId="{C4834EB6-BD52-410D-8ECE-DACD58C8F9A9}" destId="{1B7A34C9-833A-4859-87E4-3E93B4DAF8A5}" srcOrd="0" destOrd="0" parTransId="{88512E62-B078-49B7-8C2C-1675ACB64BAB}" sibTransId="{0BEA6625-3DCA-44AC-952F-76DDD0637751}"/>
    <dgm:cxn modelId="{F8422AB3-BB69-4642-BAE7-18A31F38A333}" srcId="{8E2C17E0-CA76-4541-A28B-5E53F64EE94D}" destId="{0C04C563-B73E-4E30-9527-B25DCF80156D}" srcOrd="2" destOrd="0" parTransId="{26194EC0-4BF2-413C-9AC2-380A7BC26ABA}" sibTransId="{EF5C55C2-0EC4-4C4F-B3B8-3616007092DD}"/>
    <dgm:cxn modelId="{5EEF7602-3327-4115-BD4C-A17D1A8FD000}" type="presOf" srcId="{CCD01CB2-BE44-47AD-B97B-3227080D2F30}" destId="{F5A11853-078A-4796-BEFD-0927412CDDE8}" srcOrd="0" destOrd="0" presId="urn:microsoft.com/office/officeart/2008/layout/HorizontalMultiLevelHierarchy"/>
    <dgm:cxn modelId="{DC928CC3-6296-4948-9ACB-4C88059EC116}" type="presOf" srcId="{8E2C17E0-CA76-4541-A28B-5E53F64EE94D}" destId="{52B7632A-9BFF-4B64-BB79-5BB19D005650}" srcOrd="0" destOrd="0" presId="urn:microsoft.com/office/officeart/2008/layout/HorizontalMultiLevelHierarchy"/>
    <dgm:cxn modelId="{95F9EE6D-08BE-4989-9BF3-CF5F77F17859}" type="presOf" srcId="{88512E62-B078-49B7-8C2C-1675ACB64BAB}" destId="{15A314EE-74F8-458D-8A09-96AB98E182B1}" srcOrd="0" destOrd="0" presId="urn:microsoft.com/office/officeart/2008/layout/HorizontalMultiLevelHierarchy"/>
    <dgm:cxn modelId="{5476C120-325B-4AD7-9507-3E66A32BD765}" type="presOf" srcId="{B72F6F9E-A169-45E8-B864-81F45F5E535F}" destId="{5C3D37CD-D6D2-4190-B82C-5E9B0BBF1DB7}" srcOrd="1" destOrd="0" presId="urn:microsoft.com/office/officeart/2008/layout/HorizontalMultiLevelHierarchy"/>
    <dgm:cxn modelId="{9735320C-05F9-496A-B45A-B56EE8C0DD6D}" type="presOf" srcId="{17059E2F-5D35-4F37-BE7B-42142405C922}" destId="{51EFB84A-7227-4F64-AD9F-99EF054F474F}" srcOrd="0" destOrd="0" presId="urn:microsoft.com/office/officeart/2008/layout/HorizontalMultiLevelHierarchy"/>
    <dgm:cxn modelId="{A1F238CE-433C-439E-9169-1D85A94A7BE7}" type="presOf" srcId="{298100B6-BFE2-4F08-9B66-631D10985342}" destId="{DC11B3BE-E9A7-4CBD-AC2D-C8F21CE94304}" srcOrd="1" destOrd="0" presId="urn:microsoft.com/office/officeart/2008/layout/HorizontalMultiLevelHierarchy"/>
    <dgm:cxn modelId="{C442E5D4-9020-4D02-A035-DD82131BAFD1}" type="presOf" srcId="{EAB46D26-75F2-4057-8E2D-3FB5C6A880AF}" destId="{C0A95C76-F298-4C2A-B715-80228190F60F}" srcOrd="0" destOrd="0" presId="urn:microsoft.com/office/officeart/2008/layout/HorizontalMultiLevelHierarchy"/>
    <dgm:cxn modelId="{DAB3725A-5081-49B3-8AD4-F4AB5E35B323}" type="presOf" srcId="{F5827D0E-F79E-4E92-99F2-12F5F9A1410F}" destId="{E8A1CC03-1272-4D97-B429-6EBF323263EC}" srcOrd="0" destOrd="0" presId="urn:microsoft.com/office/officeart/2008/layout/HorizontalMultiLevelHierarchy"/>
    <dgm:cxn modelId="{E624EEB1-53CB-4A23-AB26-2F46EE52E031}" type="presOf" srcId="{26194EC0-4BF2-413C-9AC2-380A7BC26ABA}" destId="{67688E3C-58E9-4F68-9503-02D64CD06382}" srcOrd="0" destOrd="0" presId="urn:microsoft.com/office/officeart/2008/layout/HorizontalMultiLevelHierarchy"/>
    <dgm:cxn modelId="{49535582-1739-4FC2-9A76-A534E6759AA3}" type="presOf" srcId="{62669AF2-22A7-40BB-8084-FE50CDE19DCF}" destId="{03DFDD5B-1142-4E43-9755-8B1DEB329A18}" srcOrd="0" destOrd="0" presId="urn:microsoft.com/office/officeart/2008/layout/HorizontalMultiLevelHierarchy"/>
    <dgm:cxn modelId="{163C974B-E157-4295-BF8C-8017D40C5B43}" type="presOf" srcId="{EAB46D26-75F2-4057-8E2D-3FB5C6A880AF}" destId="{0C3D5E25-9B94-49F6-B5FF-4538928791B6}" srcOrd="1" destOrd="0" presId="urn:microsoft.com/office/officeart/2008/layout/HorizontalMultiLevelHierarchy"/>
    <dgm:cxn modelId="{15ABC91F-A162-418C-9B08-6D8E0FC47593}" type="presOf" srcId="{0C04C563-B73E-4E30-9527-B25DCF80156D}" destId="{6B0C9432-02A2-420B-BEBE-61412DB949F2}" srcOrd="0" destOrd="0" presId="urn:microsoft.com/office/officeart/2008/layout/HorizontalMultiLevelHierarchy"/>
    <dgm:cxn modelId="{7A2EBAF2-BE3E-41CD-8A2E-F0E9D1C80C3E}" srcId="{6D47A891-B732-4CE4-B8E1-6A85A8A163CB}" destId="{62669AF2-22A7-40BB-8084-FE50CDE19DCF}" srcOrd="0" destOrd="0" parTransId="{EAB46D26-75F2-4057-8E2D-3FB5C6A880AF}" sibTransId="{50B28C55-B477-4DF0-991F-C85AA7266661}"/>
    <dgm:cxn modelId="{DD9FF70C-7754-4E48-938D-22F47DBF32E0}" srcId="{8E2C17E0-CA76-4541-A28B-5E53F64EE94D}" destId="{F5827D0E-F79E-4E92-99F2-12F5F9A1410F}" srcOrd="3" destOrd="0" parTransId="{17059E2F-5D35-4F37-BE7B-42142405C922}" sibTransId="{FE8FEA61-F862-4767-9FC2-C32AC80715D5}"/>
    <dgm:cxn modelId="{F1923535-F153-4258-9139-19CCC323E5A8}" type="presOf" srcId="{26194EC0-4BF2-413C-9AC2-380A7BC26ABA}" destId="{B394C46C-21E2-4B23-ACF3-22B149DDDB1E}" srcOrd="1" destOrd="0" presId="urn:microsoft.com/office/officeart/2008/layout/HorizontalMultiLevelHierarchy"/>
    <dgm:cxn modelId="{BB49AEA4-47D3-4144-84A3-D090A7C726AE}" type="presOf" srcId="{C4834EB6-BD52-410D-8ECE-DACD58C8F9A9}" destId="{F644D162-D86C-46F4-B413-6073F2CA6BE0}" srcOrd="0" destOrd="0" presId="urn:microsoft.com/office/officeart/2008/layout/HorizontalMultiLevelHierarchy"/>
    <dgm:cxn modelId="{782E9C7F-1B70-4C32-B6AB-1A6954B368BD}" type="presOf" srcId="{124A4C61-A908-4EDC-9A66-1816CB9BD4D4}" destId="{3C1AB552-D816-4C36-83E3-E88C6FD0916F}" srcOrd="0" destOrd="0" presId="urn:microsoft.com/office/officeart/2008/layout/HorizontalMultiLevelHierarchy"/>
    <dgm:cxn modelId="{1912A32D-42C7-4A5A-ACCE-33A49E0E4E0B}" type="presOf" srcId="{B72F6F9E-A169-45E8-B864-81F45F5E535F}" destId="{31AF0963-78A0-481C-802C-7B59C29092AC}" srcOrd="0" destOrd="0" presId="urn:microsoft.com/office/officeart/2008/layout/HorizontalMultiLevelHierarchy"/>
    <dgm:cxn modelId="{2CC60331-8F06-4CAB-8724-122F2A1AA443}" type="presOf" srcId="{88512E62-B078-49B7-8C2C-1675ACB64BAB}" destId="{44E3292B-B084-41E9-8AAF-23FB712CD3AC}" srcOrd="1" destOrd="0" presId="urn:microsoft.com/office/officeart/2008/layout/HorizontalMultiLevelHierarchy"/>
    <dgm:cxn modelId="{1000E716-EB3E-4D15-93A5-DFF2F0707673}" srcId="{0C04C563-B73E-4E30-9527-B25DCF80156D}" destId="{4782B54B-433C-408A-80AD-CD12274E4D60}" srcOrd="0" destOrd="0" parTransId="{CCD01CB2-BE44-47AD-B97B-3227080D2F30}" sibTransId="{ECCFF3E9-32DF-47CF-A9C3-4AE4596D1ACC}"/>
    <dgm:cxn modelId="{175DCAB9-BE16-444A-BCBC-7A2FB6420848}" srcId="{8E2C17E0-CA76-4541-A28B-5E53F64EE94D}" destId="{C4834EB6-BD52-410D-8ECE-DACD58C8F9A9}" srcOrd="0" destOrd="0" parTransId="{298100B6-BFE2-4F08-9B66-631D10985342}" sibTransId="{1CFDDBCF-ED20-4354-B042-CA8086B590FE}"/>
    <dgm:cxn modelId="{7B5F9C0F-4468-4101-A71A-2189EFDE8C75}" type="presOf" srcId="{1B7A34C9-833A-4859-87E4-3E93B4DAF8A5}" destId="{97FA1676-415B-4B39-B24E-C91927193903}" srcOrd="0" destOrd="0" presId="urn:microsoft.com/office/officeart/2008/layout/HorizontalMultiLevelHierarchy"/>
    <dgm:cxn modelId="{EBF2ACE5-B2C2-45F4-819C-EE1F3E5EC083}" type="presOf" srcId="{4782B54B-433C-408A-80AD-CD12274E4D60}" destId="{E38AF08D-2B8D-4765-9C97-442CD8884F5F}" srcOrd="0" destOrd="0" presId="urn:microsoft.com/office/officeart/2008/layout/HorizontalMultiLevelHierarchy"/>
    <dgm:cxn modelId="{1D0DA260-4AEE-4213-B35D-EFA3CBC88AC3}" type="presOf" srcId="{17059E2F-5D35-4F37-BE7B-42142405C922}" destId="{A82DC507-7D3E-424F-AA8E-423C16E7E140}" srcOrd="1" destOrd="0" presId="urn:microsoft.com/office/officeart/2008/layout/HorizontalMultiLevelHierarchy"/>
    <dgm:cxn modelId="{96DA59E7-7BD1-401F-A5C7-8EEB50CDED3A}" type="presOf" srcId="{9685EF20-5968-4F40-8D22-424C3AEE1E46}" destId="{23E89205-E213-4D74-AF00-4D266A8D2919}" srcOrd="0" destOrd="0" presId="urn:microsoft.com/office/officeart/2008/layout/HorizontalMultiLevelHierarchy"/>
    <dgm:cxn modelId="{B4832CCC-66AA-4ADA-952A-701C05C1CC7E}" type="presOf" srcId="{CCD01CB2-BE44-47AD-B97B-3227080D2F30}" destId="{A9567B49-14D1-4EE8-97AD-6E9F996B7866}" srcOrd="1" destOrd="0" presId="urn:microsoft.com/office/officeart/2008/layout/HorizontalMultiLevelHierarchy"/>
    <dgm:cxn modelId="{2D94C92F-E513-46E4-B251-D347EF385407}" type="presOf" srcId="{9685EF20-5968-4F40-8D22-424C3AEE1E46}" destId="{1AD44FF8-603F-4041-991B-B006637A3677}" srcOrd="1" destOrd="0" presId="urn:microsoft.com/office/officeart/2008/layout/HorizontalMultiLevelHierarchy"/>
    <dgm:cxn modelId="{44EBD9BD-8432-4412-9A26-2A61033324FA}" type="presOf" srcId="{21AAC21D-C71C-4D58-A0D6-6CEA9C81B4BE}" destId="{4D0E4234-50C4-495E-A677-111EA12CDF1F}" srcOrd="0" destOrd="0" presId="urn:microsoft.com/office/officeart/2008/layout/HorizontalMultiLevelHierarchy"/>
    <dgm:cxn modelId="{68ADDDBC-D2EF-4B88-83FC-B7A2BC7D8C66}" srcId="{21AAC21D-C71C-4D58-A0D6-6CEA9C81B4BE}" destId="{8E2C17E0-CA76-4541-A28B-5E53F64EE94D}" srcOrd="0" destOrd="0" parTransId="{8E76FF00-B359-4E31-9E02-8E051E500A2D}" sibTransId="{1F57ADFB-0E0F-4B4A-AD1D-0E2ECAED32C5}"/>
    <dgm:cxn modelId="{581509B3-A503-44BB-93D7-0CDC9980ACB9}" type="presOf" srcId="{298100B6-BFE2-4F08-9B66-631D10985342}" destId="{116D342C-1888-4654-B5DA-97A7447AB4B6}" srcOrd="0" destOrd="0" presId="urn:microsoft.com/office/officeart/2008/layout/HorizontalMultiLevelHierarchy"/>
    <dgm:cxn modelId="{F3603199-CDE3-4420-BFCA-A83E8D880FAC}" srcId="{8E2C17E0-CA76-4541-A28B-5E53F64EE94D}" destId="{6D47A891-B732-4CE4-B8E1-6A85A8A163CB}" srcOrd="1" destOrd="0" parTransId="{B72F6F9E-A169-45E8-B864-81F45F5E535F}" sibTransId="{E98F0F39-AA6C-4312-BC43-C4FA10FD11A0}"/>
    <dgm:cxn modelId="{D43FF35C-5291-4687-BDF9-45B04710D7A0}" type="presOf" srcId="{6D47A891-B732-4CE4-B8E1-6A85A8A163CB}" destId="{3BEF823B-7357-4153-A584-EB8CE7836D6E}" srcOrd="0" destOrd="0" presId="urn:microsoft.com/office/officeart/2008/layout/HorizontalMultiLevelHierarchy"/>
    <dgm:cxn modelId="{5EF89AF8-7413-4917-8C5D-DDF5F0253514}" type="presParOf" srcId="{4D0E4234-50C4-495E-A677-111EA12CDF1F}" destId="{DCAB49DF-341E-4B55-B6E3-0AC65A62A4A7}" srcOrd="0" destOrd="0" presId="urn:microsoft.com/office/officeart/2008/layout/HorizontalMultiLevelHierarchy"/>
    <dgm:cxn modelId="{08B1B8BE-F557-4DD3-BCD4-8F3F2977DE03}" type="presParOf" srcId="{DCAB49DF-341E-4B55-B6E3-0AC65A62A4A7}" destId="{52B7632A-9BFF-4B64-BB79-5BB19D005650}" srcOrd="0" destOrd="0" presId="urn:microsoft.com/office/officeart/2008/layout/HorizontalMultiLevelHierarchy"/>
    <dgm:cxn modelId="{AE60368A-5A8B-443C-AD5B-D37FAF8E7D7F}" type="presParOf" srcId="{DCAB49DF-341E-4B55-B6E3-0AC65A62A4A7}" destId="{ABB29390-0D80-4A19-983A-142ABD006428}" srcOrd="1" destOrd="0" presId="urn:microsoft.com/office/officeart/2008/layout/HorizontalMultiLevelHierarchy"/>
    <dgm:cxn modelId="{6A64F1C6-3F65-4A7D-B4F7-D582385C7DCD}" type="presParOf" srcId="{ABB29390-0D80-4A19-983A-142ABD006428}" destId="{116D342C-1888-4654-B5DA-97A7447AB4B6}" srcOrd="0" destOrd="0" presId="urn:microsoft.com/office/officeart/2008/layout/HorizontalMultiLevelHierarchy"/>
    <dgm:cxn modelId="{3574B3E3-B674-4CCE-B3D6-FAF66BAC97CB}" type="presParOf" srcId="{116D342C-1888-4654-B5DA-97A7447AB4B6}" destId="{DC11B3BE-E9A7-4CBD-AC2D-C8F21CE94304}" srcOrd="0" destOrd="0" presId="urn:microsoft.com/office/officeart/2008/layout/HorizontalMultiLevelHierarchy"/>
    <dgm:cxn modelId="{B3656D1B-09BA-4FDA-B417-45654F057AD3}" type="presParOf" srcId="{ABB29390-0D80-4A19-983A-142ABD006428}" destId="{1E9C348C-5E2E-4E94-A189-76BD7FDADCC4}" srcOrd="1" destOrd="0" presId="urn:microsoft.com/office/officeart/2008/layout/HorizontalMultiLevelHierarchy"/>
    <dgm:cxn modelId="{BCCA0EB3-70F7-4205-8A9B-C8C247C513E6}" type="presParOf" srcId="{1E9C348C-5E2E-4E94-A189-76BD7FDADCC4}" destId="{F644D162-D86C-46F4-B413-6073F2CA6BE0}" srcOrd="0" destOrd="0" presId="urn:microsoft.com/office/officeart/2008/layout/HorizontalMultiLevelHierarchy"/>
    <dgm:cxn modelId="{90D88D3E-5346-47C8-AB82-A7F092FC1212}" type="presParOf" srcId="{1E9C348C-5E2E-4E94-A189-76BD7FDADCC4}" destId="{FA741812-97D6-4B08-8E91-7349A957DA44}" srcOrd="1" destOrd="0" presId="urn:microsoft.com/office/officeart/2008/layout/HorizontalMultiLevelHierarchy"/>
    <dgm:cxn modelId="{CE8E50A9-6E5A-453B-81E1-22AE800B3303}" type="presParOf" srcId="{FA741812-97D6-4B08-8E91-7349A957DA44}" destId="{15A314EE-74F8-458D-8A09-96AB98E182B1}" srcOrd="0" destOrd="0" presId="urn:microsoft.com/office/officeart/2008/layout/HorizontalMultiLevelHierarchy"/>
    <dgm:cxn modelId="{EC716620-CDB2-4B78-B075-B23DCC06332F}" type="presParOf" srcId="{15A314EE-74F8-458D-8A09-96AB98E182B1}" destId="{44E3292B-B084-41E9-8AAF-23FB712CD3AC}" srcOrd="0" destOrd="0" presId="urn:microsoft.com/office/officeart/2008/layout/HorizontalMultiLevelHierarchy"/>
    <dgm:cxn modelId="{3E04E5A0-7738-4558-BEA0-D8EB1153034D}" type="presParOf" srcId="{FA741812-97D6-4B08-8E91-7349A957DA44}" destId="{EB81AC0E-FDF6-4C67-BAF8-3BBBCDA7B96E}" srcOrd="1" destOrd="0" presId="urn:microsoft.com/office/officeart/2008/layout/HorizontalMultiLevelHierarchy"/>
    <dgm:cxn modelId="{83888BDA-E769-4779-A631-AC90457E293F}" type="presParOf" srcId="{EB81AC0E-FDF6-4C67-BAF8-3BBBCDA7B96E}" destId="{97FA1676-415B-4B39-B24E-C91927193903}" srcOrd="0" destOrd="0" presId="urn:microsoft.com/office/officeart/2008/layout/HorizontalMultiLevelHierarchy"/>
    <dgm:cxn modelId="{1DEEB467-93E3-40F0-8F2C-DB9D452F395F}" type="presParOf" srcId="{EB81AC0E-FDF6-4C67-BAF8-3BBBCDA7B96E}" destId="{3DA19E1B-59AF-4406-B8D1-BBF0A9EFBE52}" srcOrd="1" destOrd="0" presId="urn:microsoft.com/office/officeart/2008/layout/HorizontalMultiLevelHierarchy"/>
    <dgm:cxn modelId="{B9B73D69-C2D9-476F-96F2-933527818F3A}" type="presParOf" srcId="{ABB29390-0D80-4A19-983A-142ABD006428}" destId="{31AF0963-78A0-481C-802C-7B59C29092AC}" srcOrd="2" destOrd="0" presId="urn:microsoft.com/office/officeart/2008/layout/HorizontalMultiLevelHierarchy"/>
    <dgm:cxn modelId="{1CEAF8DC-8D7B-41CC-B6A0-764D513BCE1A}" type="presParOf" srcId="{31AF0963-78A0-481C-802C-7B59C29092AC}" destId="{5C3D37CD-D6D2-4190-B82C-5E9B0BBF1DB7}" srcOrd="0" destOrd="0" presId="urn:microsoft.com/office/officeart/2008/layout/HorizontalMultiLevelHierarchy"/>
    <dgm:cxn modelId="{D64F8966-6B50-4FEC-BE55-03FA293C736D}" type="presParOf" srcId="{ABB29390-0D80-4A19-983A-142ABD006428}" destId="{D013E81C-4600-4695-868F-5A120F472338}" srcOrd="3" destOrd="0" presId="urn:microsoft.com/office/officeart/2008/layout/HorizontalMultiLevelHierarchy"/>
    <dgm:cxn modelId="{ED218DAB-FF3B-49A8-A69D-351103F70E43}" type="presParOf" srcId="{D013E81C-4600-4695-868F-5A120F472338}" destId="{3BEF823B-7357-4153-A584-EB8CE7836D6E}" srcOrd="0" destOrd="0" presId="urn:microsoft.com/office/officeart/2008/layout/HorizontalMultiLevelHierarchy"/>
    <dgm:cxn modelId="{8D77A48E-ED38-47CC-9F0D-15AF31AD3661}" type="presParOf" srcId="{D013E81C-4600-4695-868F-5A120F472338}" destId="{0FE6324E-40E5-4FC1-8C38-2C007E3B601B}" srcOrd="1" destOrd="0" presId="urn:microsoft.com/office/officeart/2008/layout/HorizontalMultiLevelHierarchy"/>
    <dgm:cxn modelId="{A6D4A7B0-2CF4-4110-9991-3AE262302EB2}" type="presParOf" srcId="{0FE6324E-40E5-4FC1-8C38-2C007E3B601B}" destId="{C0A95C76-F298-4C2A-B715-80228190F60F}" srcOrd="0" destOrd="0" presId="urn:microsoft.com/office/officeart/2008/layout/HorizontalMultiLevelHierarchy"/>
    <dgm:cxn modelId="{1DA52B20-E687-4C44-9E54-1238E1989867}" type="presParOf" srcId="{C0A95C76-F298-4C2A-B715-80228190F60F}" destId="{0C3D5E25-9B94-49F6-B5FF-4538928791B6}" srcOrd="0" destOrd="0" presId="urn:microsoft.com/office/officeart/2008/layout/HorizontalMultiLevelHierarchy"/>
    <dgm:cxn modelId="{641AB9A2-6DBA-44A1-88DB-45C3D5B8BDF1}" type="presParOf" srcId="{0FE6324E-40E5-4FC1-8C38-2C007E3B601B}" destId="{D471099A-CE38-4EF3-9B24-CCE41A53DF49}" srcOrd="1" destOrd="0" presId="urn:microsoft.com/office/officeart/2008/layout/HorizontalMultiLevelHierarchy"/>
    <dgm:cxn modelId="{39E22334-E349-432F-AB61-25F4DCA1867E}" type="presParOf" srcId="{D471099A-CE38-4EF3-9B24-CCE41A53DF49}" destId="{03DFDD5B-1142-4E43-9755-8B1DEB329A18}" srcOrd="0" destOrd="0" presId="urn:microsoft.com/office/officeart/2008/layout/HorizontalMultiLevelHierarchy"/>
    <dgm:cxn modelId="{65CA8F6B-B4B1-49ED-B1F6-3038FCC8E23D}" type="presParOf" srcId="{D471099A-CE38-4EF3-9B24-CCE41A53DF49}" destId="{3C7855AA-7F8A-42B8-82CA-47FF42BAD410}" srcOrd="1" destOrd="0" presId="urn:microsoft.com/office/officeart/2008/layout/HorizontalMultiLevelHierarchy"/>
    <dgm:cxn modelId="{1B627193-AB51-4B10-962B-E7D55401FD4E}" type="presParOf" srcId="{ABB29390-0D80-4A19-983A-142ABD006428}" destId="{67688E3C-58E9-4F68-9503-02D64CD06382}" srcOrd="4" destOrd="0" presId="urn:microsoft.com/office/officeart/2008/layout/HorizontalMultiLevelHierarchy"/>
    <dgm:cxn modelId="{43D95880-9122-4603-9366-BC74C6C84EA2}" type="presParOf" srcId="{67688E3C-58E9-4F68-9503-02D64CD06382}" destId="{B394C46C-21E2-4B23-ACF3-22B149DDDB1E}" srcOrd="0" destOrd="0" presId="urn:microsoft.com/office/officeart/2008/layout/HorizontalMultiLevelHierarchy"/>
    <dgm:cxn modelId="{D30FFF49-51CC-4136-868A-A9F1C0D937EA}" type="presParOf" srcId="{ABB29390-0D80-4A19-983A-142ABD006428}" destId="{F8034FC7-FA3D-42F0-B6B7-2D08DD212788}" srcOrd="5" destOrd="0" presId="urn:microsoft.com/office/officeart/2008/layout/HorizontalMultiLevelHierarchy"/>
    <dgm:cxn modelId="{F70FF9D7-57A3-4D79-A6F6-152E97EA8DF6}" type="presParOf" srcId="{F8034FC7-FA3D-42F0-B6B7-2D08DD212788}" destId="{6B0C9432-02A2-420B-BEBE-61412DB949F2}" srcOrd="0" destOrd="0" presId="urn:microsoft.com/office/officeart/2008/layout/HorizontalMultiLevelHierarchy"/>
    <dgm:cxn modelId="{F70F4725-AE75-4371-AF21-EBCD04F0EC10}" type="presParOf" srcId="{F8034FC7-FA3D-42F0-B6B7-2D08DD212788}" destId="{40924DBD-EB50-4F5C-9E90-4CB344518D89}" srcOrd="1" destOrd="0" presId="urn:microsoft.com/office/officeart/2008/layout/HorizontalMultiLevelHierarchy"/>
    <dgm:cxn modelId="{78BBA8E3-AC92-4031-BD7C-6AAFF39ED321}" type="presParOf" srcId="{40924DBD-EB50-4F5C-9E90-4CB344518D89}" destId="{F5A11853-078A-4796-BEFD-0927412CDDE8}" srcOrd="0" destOrd="0" presId="urn:microsoft.com/office/officeart/2008/layout/HorizontalMultiLevelHierarchy"/>
    <dgm:cxn modelId="{D4C57B2F-EA81-4E77-8601-622D48833BC9}" type="presParOf" srcId="{F5A11853-078A-4796-BEFD-0927412CDDE8}" destId="{A9567B49-14D1-4EE8-97AD-6E9F996B7866}" srcOrd="0" destOrd="0" presId="urn:microsoft.com/office/officeart/2008/layout/HorizontalMultiLevelHierarchy"/>
    <dgm:cxn modelId="{34C87715-8B51-47C2-9197-3156FFA47041}" type="presParOf" srcId="{40924DBD-EB50-4F5C-9E90-4CB344518D89}" destId="{72E2CEE3-2910-4951-AF73-DBEA957B577D}" srcOrd="1" destOrd="0" presId="urn:microsoft.com/office/officeart/2008/layout/HorizontalMultiLevelHierarchy"/>
    <dgm:cxn modelId="{C83490C1-BE64-4CD4-97F3-21C8EEC53D2F}" type="presParOf" srcId="{72E2CEE3-2910-4951-AF73-DBEA957B577D}" destId="{E38AF08D-2B8D-4765-9C97-442CD8884F5F}" srcOrd="0" destOrd="0" presId="urn:microsoft.com/office/officeart/2008/layout/HorizontalMultiLevelHierarchy"/>
    <dgm:cxn modelId="{B36BFA4A-C35C-4A90-AB56-50ECA0C254D7}" type="presParOf" srcId="{72E2CEE3-2910-4951-AF73-DBEA957B577D}" destId="{1C78D3C5-C88C-4C51-9879-BD863087C819}" srcOrd="1" destOrd="0" presId="urn:microsoft.com/office/officeart/2008/layout/HorizontalMultiLevelHierarchy"/>
    <dgm:cxn modelId="{D2764227-774A-4781-8DD0-BDB4B2E0E19E}" type="presParOf" srcId="{ABB29390-0D80-4A19-983A-142ABD006428}" destId="{51EFB84A-7227-4F64-AD9F-99EF054F474F}" srcOrd="6" destOrd="0" presId="urn:microsoft.com/office/officeart/2008/layout/HorizontalMultiLevelHierarchy"/>
    <dgm:cxn modelId="{5B07E190-B956-48B2-BE34-94E152F07FC8}" type="presParOf" srcId="{51EFB84A-7227-4F64-AD9F-99EF054F474F}" destId="{A82DC507-7D3E-424F-AA8E-423C16E7E140}" srcOrd="0" destOrd="0" presId="urn:microsoft.com/office/officeart/2008/layout/HorizontalMultiLevelHierarchy"/>
    <dgm:cxn modelId="{8475DB53-1B26-4290-9D01-FCA728352684}" type="presParOf" srcId="{ABB29390-0D80-4A19-983A-142ABD006428}" destId="{36B1F777-6096-44F9-849B-BBABECE89A0C}" srcOrd="7" destOrd="0" presId="urn:microsoft.com/office/officeart/2008/layout/HorizontalMultiLevelHierarchy"/>
    <dgm:cxn modelId="{82E19EEC-19A8-46E3-8FBD-9AAB485EFFF4}" type="presParOf" srcId="{36B1F777-6096-44F9-849B-BBABECE89A0C}" destId="{E8A1CC03-1272-4D97-B429-6EBF323263EC}" srcOrd="0" destOrd="0" presId="urn:microsoft.com/office/officeart/2008/layout/HorizontalMultiLevelHierarchy"/>
    <dgm:cxn modelId="{C5E6CF48-2F40-458D-BAFD-8C1FB95B36F8}" type="presParOf" srcId="{36B1F777-6096-44F9-849B-BBABECE89A0C}" destId="{6FFAEEE1-BAAD-4DC0-AFDF-BBD966D36E40}" srcOrd="1" destOrd="0" presId="urn:microsoft.com/office/officeart/2008/layout/HorizontalMultiLevelHierarchy"/>
    <dgm:cxn modelId="{50E8B640-B1D3-4172-B391-870F3C2AEAE9}" type="presParOf" srcId="{6FFAEEE1-BAAD-4DC0-AFDF-BBD966D36E40}" destId="{23E89205-E213-4D74-AF00-4D266A8D2919}" srcOrd="0" destOrd="0" presId="urn:microsoft.com/office/officeart/2008/layout/HorizontalMultiLevelHierarchy"/>
    <dgm:cxn modelId="{7B66A02C-600F-4753-B8CA-3C59A907F103}" type="presParOf" srcId="{23E89205-E213-4D74-AF00-4D266A8D2919}" destId="{1AD44FF8-603F-4041-991B-B006637A3677}" srcOrd="0" destOrd="0" presId="urn:microsoft.com/office/officeart/2008/layout/HorizontalMultiLevelHierarchy"/>
    <dgm:cxn modelId="{B60CC512-6E36-444F-9EB7-E7614A597B46}" type="presParOf" srcId="{6FFAEEE1-BAAD-4DC0-AFDF-BBD966D36E40}" destId="{023750C8-A15F-485E-83BC-6385CC7A0D65}" srcOrd="1" destOrd="0" presId="urn:microsoft.com/office/officeart/2008/layout/HorizontalMultiLevelHierarchy"/>
    <dgm:cxn modelId="{D3A8AE76-0E87-423E-A344-CD67817E24A5}" type="presParOf" srcId="{023750C8-A15F-485E-83BC-6385CC7A0D65}" destId="{3C1AB552-D816-4C36-83E3-E88C6FD0916F}" srcOrd="0" destOrd="0" presId="urn:microsoft.com/office/officeart/2008/layout/HorizontalMultiLevelHierarchy"/>
    <dgm:cxn modelId="{393693C5-FD34-4068-816D-68F50FDAB651}" type="presParOf" srcId="{023750C8-A15F-485E-83BC-6385CC7A0D65}" destId="{E74058EE-256B-4FE2-8F73-1FAA1A5885C5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5A3C2B-68C1-4C05-91AC-5513DFF5F58B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F40B3834-4023-45E9-BC8F-4308F66C96F0}">
      <dgm:prSet phldrT="[文字]" custT="1"/>
      <dgm:spPr/>
      <dgm:t>
        <a:bodyPr/>
        <a:lstStyle/>
        <a:p>
          <a:r>
            <a:rPr lang="zh-TW" altLang="en-US" sz="3200" dirty="0"/>
            <a:t>子貢舉問</a:t>
          </a:r>
        </a:p>
      </dgm:t>
    </dgm:pt>
    <dgm:pt modelId="{50ADF212-85B9-4C3F-9BC5-9CA9E4B231D6}" type="parTrans" cxnId="{821EDF91-0B1C-4348-B5E9-65BC7A8068EB}">
      <dgm:prSet/>
      <dgm:spPr/>
      <dgm:t>
        <a:bodyPr/>
        <a:lstStyle/>
        <a:p>
          <a:endParaRPr lang="zh-TW" altLang="en-US"/>
        </a:p>
      </dgm:t>
    </dgm:pt>
    <dgm:pt modelId="{9B206AB9-2381-486A-A136-E4CC673C4B51}" type="sibTrans" cxnId="{821EDF91-0B1C-4348-B5E9-65BC7A8068EB}">
      <dgm:prSet/>
      <dgm:spPr/>
      <dgm:t>
        <a:bodyPr/>
        <a:lstStyle/>
        <a:p>
          <a:endParaRPr lang="zh-TW" altLang="en-US"/>
        </a:p>
      </dgm:t>
    </dgm:pt>
    <dgm:pt modelId="{E1D2CA51-29EB-4FA5-A4FB-9052DD285306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/>
            <a:t>博施濟眾</a:t>
          </a:r>
          <a:endParaRPr lang="en-US" altLang="zh-TW" sz="3200" dirty="0"/>
        </a:p>
        <a:p>
          <a:pPr>
            <a:lnSpc>
              <a:spcPts val="3840"/>
            </a:lnSpc>
            <a:spcAft>
              <a:spcPts val="0"/>
            </a:spcAft>
          </a:pPr>
          <a:r>
            <a:rPr lang="en-US" altLang="zh-TW" sz="3200" dirty="0"/>
            <a:t>(</a:t>
          </a:r>
          <a:r>
            <a:rPr lang="zh-TW" altLang="en-US" sz="3200" dirty="0"/>
            <a:t>貨財</a:t>
          </a:r>
          <a:r>
            <a:rPr lang="en-US" altLang="zh-TW" sz="3200" dirty="0"/>
            <a:t>)</a:t>
          </a:r>
          <a:endParaRPr lang="zh-TW" altLang="en-US" sz="3200" dirty="0"/>
        </a:p>
      </dgm:t>
    </dgm:pt>
    <dgm:pt modelId="{E9941C56-0296-4B97-8ECA-F8725514FC84}" type="parTrans" cxnId="{72A6DDED-FECD-41BD-A62A-87FFC905CE04}">
      <dgm:prSet/>
      <dgm:spPr/>
      <dgm:t>
        <a:bodyPr/>
        <a:lstStyle/>
        <a:p>
          <a:endParaRPr lang="zh-TW" altLang="en-US"/>
        </a:p>
      </dgm:t>
    </dgm:pt>
    <dgm:pt modelId="{8DF639F7-BDCB-4BF8-9988-EF677434C996}" type="sibTrans" cxnId="{72A6DDED-FECD-41BD-A62A-87FFC905CE04}">
      <dgm:prSet/>
      <dgm:spPr/>
      <dgm:t>
        <a:bodyPr/>
        <a:lstStyle/>
        <a:p>
          <a:endParaRPr lang="zh-TW" altLang="en-US"/>
        </a:p>
      </dgm:t>
    </dgm:pt>
    <dgm:pt modelId="{237EB596-CA75-4D66-AE19-EA2D77B073F6}">
      <dgm:prSet phldrT="[文字]" custT="1"/>
      <dgm:spPr/>
      <dgm:t>
        <a:bodyPr/>
        <a:lstStyle/>
        <a:p>
          <a:r>
            <a:rPr lang="zh-TW" altLang="en-US" sz="3200" dirty="0"/>
            <a:t>事</a:t>
          </a:r>
        </a:p>
      </dgm:t>
    </dgm:pt>
    <dgm:pt modelId="{47CC72DB-6762-43F1-BFD3-9E166162BE53}" type="parTrans" cxnId="{66B6DB00-B0A6-4FA0-A507-B11F49841AAC}">
      <dgm:prSet/>
      <dgm:spPr/>
      <dgm:t>
        <a:bodyPr/>
        <a:lstStyle/>
        <a:p>
          <a:endParaRPr lang="zh-TW" altLang="en-US"/>
        </a:p>
      </dgm:t>
    </dgm:pt>
    <dgm:pt modelId="{598B7866-BB7C-4B62-B87B-2E17F732228B}" type="sibTrans" cxnId="{66B6DB00-B0A6-4FA0-A507-B11F49841AAC}">
      <dgm:prSet/>
      <dgm:spPr/>
      <dgm:t>
        <a:bodyPr/>
        <a:lstStyle/>
        <a:p>
          <a:endParaRPr lang="zh-TW" altLang="en-US"/>
        </a:p>
      </dgm:t>
    </dgm:pt>
    <dgm:pt modelId="{19D24AA2-2DE6-4989-AC7A-0C089C8D71BB}">
      <dgm:prSet phldrT="[文字]" custT="1"/>
      <dgm:spPr/>
      <dgm:t>
        <a:bodyPr/>
        <a:lstStyle/>
        <a:p>
          <a:r>
            <a:rPr lang="zh-TW" altLang="en-US" sz="3200" dirty="0"/>
            <a:t>可謂仁乎</a:t>
          </a:r>
        </a:p>
      </dgm:t>
    </dgm:pt>
    <dgm:pt modelId="{9CDD9F8D-B448-4240-9D0D-61CFA34BD8AD}" type="parTrans" cxnId="{09470D2E-6B06-45CA-BFB3-AFBB176AF3DF}">
      <dgm:prSet/>
      <dgm:spPr/>
      <dgm:t>
        <a:bodyPr/>
        <a:lstStyle/>
        <a:p>
          <a:endParaRPr lang="zh-TW" altLang="en-US"/>
        </a:p>
      </dgm:t>
    </dgm:pt>
    <dgm:pt modelId="{932FDC33-2365-4582-A1E2-F1FAEB82DA04}" type="sibTrans" cxnId="{09470D2E-6B06-45CA-BFB3-AFBB176AF3DF}">
      <dgm:prSet/>
      <dgm:spPr/>
      <dgm:t>
        <a:bodyPr/>
        <a:lstStyle/>
        <a:p>
          <a:endParaRPr lang="zh-TW" altLang="en-US"/>
        </a:p>
      </dgm:t>
    </dgm:pt>
    <dgm:pt modelId="{DA4DCACA-F72E-4AD8-8633-D990191843FE}">
      <dgm:prSet phldrT="[文字]" custT="1"/>
      <dgm:spPr/>
      <dgm:t>
        <a:bodyPr/>
        <a:lstStyle/>
        <a:p>
          <a:r>
            <a:rPr lang="zh-TW" altLang="en-US" sz="3200" dirty="0"/>
            <a:t>理</a:t>
          </a:r>
        </a:p>
      </dgm:t>
    </dgm:pt>
    <dgm:pt modelId="{E5CEAC09-E646-40B2-9919-87AF53EA1C0B}" type="parTrans" cxnId="{860998CD-71C9-4AE9-AC96-3645D9BD34C3}">
      <dgm:prSet/>
      <dgm:spPr/>
      <dgm:t>
        <a:bodyPr/>
        <a:lstStyle/>
        <a:p>
          <a:endParaRPr lang="zh-TW" altLang="en-US"/>
        </a:p>
      </dgm:t>
    </dgm:pt>
    <dgm:pt modelId="{23BB59E0-D0AB-4DD4-8599-CA20101D7585}" type="sibTrans" cxnId="{860998CD-71C9-4AE9-AC96-3645D9BD34C3}">
      <dgm:prSet/>
      <dgm:spPr/>
      <dgm:t>
        <a:bodyPr/>
        <a:lstStyle/>
        <a:p>
          <a:endParaRPr lang="zh-TW" altLang="en-US"/>
        </a:p>
      </dgm:t>
    </dgm:pt>
    <dgm:pt modelId="{1613D916-84E2-45F0-B383-1D6161DDAFAB}">
      <dgm:prSet phldrT="[文字]" custT="1"/>
      <dgm:spPr/>
      <dgm:t>
        <a:bodyPr/>
        <a:lstStyle/>
        <a:p>
          <a:r>
            <a:rPr lang="zh-TW" altLang="en-US" sz="3200" dirty="0"/>
            <a:t>用</a:t>
          </a:r>
        </a:p>
      </dgm:t>
    </dgm:pt>
    <dgm:pt modelId="{B175D3A8-D152-4639-810D-17C7FEE8C399}" type="parTrans" cxnId="{F81F7389-925A-4410-A7BF-176A579D276D}">
      <dgm:prSet/>
      <dgm:spPr/>
      <dgm:t>
        <a:bodyPr/>
        <a:lstStyle/>
        <a:p>
          <a:endParaRPr lang="zh-TW" altLang="en-US"/>
        </a:p>
      </dgm:t>
    </dgm:pt>
    <dgm:pt modelId="{604F568F-2BD9-46F6-A0BD-6E1A896441B0}" type="sibTrans" cxnId="{F81F7389-925A-4410-A7BF-176A579D276D}">
      <dgm:prSet/>
      <dgm:spPr/>
      <dgm:t>
        <a:bodyPr/>
        <a:lstStyle/>
        <a:p>
          <a:endParaRPr lang="zh-TW" altLang="en-US"/>
        </a:p>
      </dgm:t>
    </dgm:pt>
    <dgm:pt modelId="{91D2DB78-B05A-4E16-A61D-D0C1C8E61833}">
      <dgm:prSet phldrT="[文字]" custT="1"/>
      <dgm:spPr/>
      <dgm:t>
        <a:bodyPr/>
        <a:lstStyle/>
        <a:p>
          <a:r>
            <a:rPr lang="zh-TW" altLang="en-US" sz="3200" dirty="0"/>
            <a:t>外</a:t>
          </a:r>
        </a:p>
      </dgm:t>
    </dgm:pt>
    <dgm:pt modelId="{767CAED9-2750-4DD8-B30B-8A6050B8CB17}" type="parTrans" cxnId="{F0EF9F01-75C6-470A-BC3F-5F7DDDA7224E}">
      <dgm:prSet/>
      <dgm:spPr/>
      <dgm:t>
        <a:bodyPr/>
        <a:lstStyle/>
        <a:p>
          <a:endParaRPr lang="zh-TW" altLang="en-US"/>
        </a:p>
      </dgm:t>
    </dgm:pt>
    <dgm:pt modelId="{A361BE16-A7E7-4012-A962-E57333AC51E3}" type="sibTrans" cxnId="{F0EF9F01-75C6-470A-BC3F-5F7DDDA7224E}">
      <dgm:prSet/>
      <dgm:spPr/>
      <dgm:t>
        <a:bodyPr/>
        <a:lstStyle/>
        <a:p>
          <a:endParaRPr lang="zh-TW" altLang="en-US"/>
        </a:p>
      </dgm:t>
    </dgm:pt>
    <dgm:pt modelId="{CCEF8461-FC1F-491E-B35D-799D74B25ED9}">
      <dgm:prSet phldrT="[文字]" custT="1"/>
      <dgm:spPr/>
      <dgm:t>
        <a:bodyPr/>
        <a:lstStyle/>
        <a:p>
          <a:r>
            <a:rPr lang="zh-TW" altLang="en-US" sz="3200" dirty="0"/>
            <a:t>體</a:t>
          </a:r>
        </a:p>
      </dgm:t>
    </dgm:pt>
    <dgm:pt modelId="{5D2D7384-300C-42C2-86BA-3496CDFAF63B}" type="parTrans" cxnId="{47A03435-525E-428A-8755-A0176F5315C0}">
      <dgm:prSet/>
      <dgm:spPr/>
      <dgm:t>
        <a:bodyPr/>
        <a:lstStyle/>
        <a:p>
          <a:endParaRPr lang="zh-TW" altLang="en-US"/>
        </a:p>
      </dgm:t>
    </dgm:pt>
    <dgm:pt modelId="{DA468610-C9B6-40BC-8885-3FE8BFE8C82A}" type="sibTrans" cxnId="{47A03435-525E-428A-8755-A0176F5315C0}">
      <dgm:prSet/>
      <dgm:spPr/>
      <dgm:t>
        <a:bodyPr/>
        <a:lstStyle/>
        <a:p>
          <a:endParaRPr lang="zh-TW" altLang="en-US"/>
        </a:p>
      </dgm:t>
    </dgm:pt>
    <dgm:pt modelId="{02BC48A4-8828-4D92-BEE0-C63C8BAD2C78}">
      <dgm:prSet phldrT="[文字]" custT="1"/>
      <dgm:spPr/>
      <dgm:t>
        <a:bodyPr/>
        <a:lstStyle/>
        <a:p>
          <a:r>
            <a:rPr lang="zh-TW" altLang="en-US" sz="3200" dirty="0"/>
            <a:t>內外半</a:t>
          </a:r>
        </a:p>
      </dgm:t>
    </dgm:pt>
    <dgm:pt modelId="{E449D65C-0C68-4D65-8000-E90DAF3FB39F}" type="parTrans" cxnId="{F83ACC48-21B1-4760-B36F-ED525F1DA10C}">
      <dgm:prSet/>
      <dgm:spPr/>
      <dgm:t>
        <a:bodyPr/>
        <a:lstStyle/>
        <a:p>
          <a:endParaRPr lang="zh-TW" altLang="en-US"/>
        </a:p>
      </dgm:t>
    </dgm:pt>
    <dgm:pt modelId="{60BCB5A8-C908-4DA6-98CD-33F49EC91261}" type="sibTrans" cxnId="{F83ACC48-21B1-4760-B36F-ED525F1DA10C}">
      <dgm:prSet/>
      <dgm:spPr/>
      <dgm:t>
        <a:bodyPr/>
        <a:lstStyle/>
        <a:p>
          <a:endParaRPr lang="zh-TW" altLang="en-US"/>
        </a:p>
      </dgm:t>
    </dgm:pt>
    <dgm:pt modelId="{AF8CB36B-CD10-44D0-A369-5BFF0C2EBD1D}" type="pres">
      <dgm:prSet presAssocID="{815A3C2B-68C1-4C05-91AC-5513DFF5F58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97AEAC0-CA8A-4C68-8F53-770301B2B58E}" type="pres">
      <dgm:prSet presAssocID="{F40B3834-4023-45E9-BC8F-4308F66C96F0}" presName="root1" presStyleCnt="0"/>
      <dgm:spPr/>
    </dgm:pt>
    <dgm:pt modelId="{39F757EA-FE92-4CF0-9C4B-CFF452881ADB}" type="pres">
      <dgm:prSet presAssocID="{F40B3834-4023-45E9-BC8F-4308F66C96F0}" presName="LevelOneTextNode" presStyleLbl="node0" presStyleIdx="0" presStyleCnt="1" custScaleX="173956" custScaleY="21263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A2C55AC-5A2F-4C8C-B08C-980637FFF60E}" type="pres">
      <dgm:prSet presAssocID="{F40B3834-4023-45E9-BC8F-4308F66C96F0}" presName="level2hierChild" presStyleCnt="0"/>
      <dgm:spPr/>
    </dgm:pt>
    <dgm:pt modelId="{ED53B548-159C-4EBE-B515-00C34501CCF2}" type="pres">
      <dgm:prSet presAssocID="{E9941C56-0296-4B97-8ECA-F8725514FC84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0D88998F-15E8-4E8D-A581-BCED8FC9A051}" type="pres">
      <dgm:prSet presAssocID="{E9941C56-0296-4B97-8ECA-F8725514FC84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467B3879-B48F-4AB7-8A86-D92F1550E7F1}" type="pres">
      <dgm:prSet presAssocID="{E1D2CA51-29EB-4FA5-A4FB-9052DD285306}" presName="root2" presStyleCnt="0"/>
      <dgm:spPr/>
    </dgm:pt>
    <dgm:pt modelId="{2F8BDFA1-D3E8-4088-A5E5-1F9E1F6273A9}" type="pres">
      <dgm:prSet presAssocID="{E1D2CA51-29EB-4FA5-A4FB-9052DD285306}" presName="LevelTwoTextNode" presStyleLbl="node2" presStyleIdx="0" presStyleCnt="2" custScaleX="192657" custScaleY="196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DCF7820-810D-417C-A19F-03241E7B6C9F}" type="pres">
      <dgm:prSet presAssocID="{E1D2CA51-29EB-4FA5-A4FB-9052DD285306}" presName="level3hierChild" presStyleCnt="0"/>
      <dgm:spPr/>
    </dgm:pt>
    <dgm:pt modelId="{E06C1C8D-05E8-4F23-9A47-E0DD1D0336E0}" type="pres">
      <dgm:prSet presAssocID="{47CC72DB-6762-43F1-BFD3-9E166162BE53}" presName="conn2-1" presStyleLbl="parChTrans1D3" presStyleIdx="0" presStyleCnt="6"/>
      <dgm:spPr/>
      <dgm:t>
        <a:bodyPr/>
        <a:lstStyle/>
        <a:p>
          <a:endParaRPr lang="zh-TW" altLang="en-US"/>
        </a:p>
      </dgm:t>
    </dgm:pt>
    <dgm:pt modelId="{48DAEB6E-F539-4ABA-B283-2EC78FF5FEF1}" type="pres">
      <dgm:prSet presAssocID="{47CC72DB-6762-43F1-BFD3-9E166162BE53}" presName="connTx" presStyleLbl="parChTrans1D3" presStyleIdx="0" presStyleCnt="6"/>
      <dgm:spPr/>
      <dgm:t>
        <a:bodyPr/>
        <a:lstStyle/>
        <a:p>
          <a:endParaRPr lang="zh-TW" altLang="en-US"/>
        </a:p>
      </dgm:t>
    </dgm:pt>
    <dgm:pt modelId="{0CAB75C4-DE4B-4293-86EB-20B755826297}" type="pres">
      <dgm:prSet presAssocID="{237EB596-CA75-4D66-AE19-EA2D77B073F6}" presName="root2" presStyleCnt="0"/>
      <dgm:spPr/>
    </dgm:pt>
    <dgm:pt modelId="{25C32D47-A3FE-45AB-A11A-A2AA6D918909}" type="pres">
      <dgm:prSet presAssocID="{237EB596-CA75-4D66-AE19-EA2D77B073F6}" presName="LevelTwoTextNode" presStyleLbl="node3" presStyleIdx="0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6378FC-FEEF-4801-B2C8-3409E5DAE95A}" type="pres">
      <dgm:prSet presAssocID="{237EB596-CA75-4D66-AE19-EA2D77B073F6}" presName="level3hierChild" presStyleCnt="0"/>
      <dgm:spPr/>
    </dgm:pt>
    <dgm:pt modelId="{6C37CAA1-BD49-4EB9-9F32-541D903342CA}" type="pres">
      <dgm:prSet presAssocID="{B175D3A8-D152-4639-810D-17C7FEE8C399}" presName="conn2-1" presStyleLbl="parChTrans1D3" presStyleIdx="1" presStyleCnt="6"/>
      <dgm:spPr/>
      <dgm:t>
        <a:bodyPr/>
        <a:lstStyle/>
        <a:p>
          <a:endParaRPr lang="zh-TW" altLang="en-US"/>
        </a:p>
      </dgm:t>
    </dgm:pt>
    <dgm:pt modelId="{BE8FB302-D46B-47E6-B005-E6A0618388E1}" type="pres">
      <dgm:prSet presAssocID="{B175D3A8-D152-4639-810D-17C7FEE8C399}" presName="connTx" presStyleLbl="parChTrans1D3" presStyleIdx="1" presStyleCnt="6"/>
      <dgm:spPr/>
      <dgm:t>
        <a:bodyPr/>
        <a:lstStyle/>
        <a:p>
          <a:endParaRPr lang="zh-TW" altLang="en-US"/>
        </a:p>
      </dgm:t>
    </dgm:pt>
    <dgm:pt modelId="{6B0DB673-8426-4859-99C9-159C9A7EE688}" type="pres">
      <dgm:prSet presAssocID="{1613D916-84E2-45F0-B383-1D6161DDAFAB}" presName="root2" presStyleCnt="0"/>
      <dgm:spPr/>
    </dgm:pt>
    <dgm:pt modelId="{02911D1B-C2E8-41F6-BFE3-5D4CF3AFAF17}" type="pres">
      <dgm:prSet presAssocID="{1613D916-84E2-45F0-B383-1D6161DDAFAB}" presName="LevelTwoTextNode" presStyleLbl="node3" presStyleIdx="1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F987E90-78D5-42D2-9859-63BD2A8B5A70}" type="pres">
      <dgm:prSet presAssocID="{1613D916-84E2-45F0-B383-1D6161DDAFAB}" presName="level3hierChild" presStyleCnt="0"/>
      <dgm:spPr/>
    </dgm:pt>
    <dgm:pt modelId="{60DC4783-42AE-4D0D-ADD5-483456A6C4DC}" type="pres">
      <dgm:prSet presAssocID="{767CAED9-2750-4DD8-B30B-8A6050B8CB17}" presName="conn2-1" presStyleLbl="parChTrans1D3" presStyleIdx="2" presStyleCnt="6"/>
      <dgm:spPr/>
      <dgm:t>
        <a:bodyPr/>
        <a:lstStyle/>
        <a:p>
          <a:endParaRPr lang="zh-TW" altLang="en-US"/>
        </a:p>
      </dgm:t>
    </dgm:pt>
    <dgm:pt modelId="{D7A6F704-5607-4F37-A77C-84023518A210}" type="pres">
      <dgm:prSet presAssocID="{767CAED9-2750-4DD8-B30B-8A6050B8CB17}" presName="connTx" presStyleLbl="parChTrans1D3" presStyleIdx="2" presStyleCnt="6"/>
      <dgm:spPr/>
      <dgm:t>
        <a:bodyPr/>
        <a:lstStyle/>
        <a:p>
          <a:endParaRPr lang="zh-TW" altLang="en-US"/>
        </a:p>
      </dgm:t>
    </dgm:pt>
    <dgm:pt modelId="{0DCAFC27-0A2B-4371-814B-084B66260811}" type="pres">
      <dgm:prSet presAssocID="{91D2DB78-B05A-4E16-A61D-D0C1C8E61833}" presName="root2" presStyleCnt="0"/>
      <dgm:spPr/>
    </dgm:pt>
    <dgm:pt modelId="{77B96AB8-1863-49DE-B364-16CD12E4F001}" type="pres">
      <dgm:prSet presAssocID="{91D2DB78-B05A-4E16-A61D-D0C1C8E61833}" presName="LevelTwoTextNode" presStyleLbl="node3" presStyleIdx="2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20E44A2-5338-4D44-9CF1-6C0276F55212}" type="pres">
      <dgm:prSet presAssocID="{91D2DB78-B05A-4E16-A61D-D0C1C8E61833}" presName="level3hierChild" presStyleCnt="0"/>
      <dgm:spPr/>
    </dgm:pt>
    <dgm:pt modelId="{1F036B93-23CD-4493-A7AC-3553C5E43895}" type="pres">
      <dgm:prSet presAssocID="{9CDD9F8D-B448-4240-9D0D-61CFA34BD8AD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7F07D22A-AEA1-44B1-B658-C83F1ED3C1F7}" type="pres">
      <dgm:prSet presAssocID="{9CDD9F8D-B448-4240-9D0D-61CFA34BD8AD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1EEC196C-B808-478B-8C36-6B096E18E7E8}" type="pres">
      <dgm:prSet presAssocID="{19D24AA2-2DE6-4989-AC7A-0C089C8D71BB}" presName="root2" presStyleCnt="0"/>
      <dgm:spPr/>
    </dgm:pt>
    <dgm:pt modelId="{7B8CD565-C61A-4E4B-A910-E569795BF1E0}" type="pres">
      <dgm:prSet presAssocID="{19D24AA2-2DE6-4989-AC7A-0C089C8D71BB}" presName="LevelTwoTextNode" presStyleLbl="node2" presStyleIdx="1" presStyleCnt="2" custScaleX="192657" custScaleY="196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A2CD9CA-0AA2-4286-9C10-C7D70337F892}" type="pres">
      <dgm:prSet presAssocID="{19D24AA2-2DE6-4989-AC7A-0C089C8D71BB}" presName="level3hierChild" presStyleCnt="0"/>
      <dgm:spPr/>
    </dgm:pt>
    <dgm:pt modelId="{C1ACFD59-077F-47A3-9B38-458BFF7891C9}" type="pres">
      <dgm:prSet presAssocID="{E5CEAC09-E646-40B2-9919-87AF53EA1C0B}" presName="conn2-1" presStyleLbl="parChTrans1D3" presStyleIdx="3" presStyleCnt="6"/>
      <dgm:spPr/>
      <dgm:t>
        <a:bodyPr/>
        <a:lstStyle/>
        <a:p>
          <a:endParaRPr lang="zh-TW" altLang="en-US"/>
        </a:p>
      </dgm:t>
    </dgm:pt>
    <dgm:pt modelId="{04BB214E-AE03-4650-A7EE-E2EAA8575747}" type="pres">
      <dgm:prSet presAssocID="{E5CEAC09-E646-40B2-9919-87AF53EA1C0B}" presName="connTx" presStyleLbl="parChTrans1D3" presStyleIdx="3" presStyleCnt="6"/>
      <dgm:spPr/>
      <dgm:t>
        <a:bodyPr/>
        <a:lstStyle/>
        <a:p>
          <a:endParaRPr lang="zh-TW" altLang="en-US"/>
        </a:p>
      </dgm:t>
    </dgm:pt>
    <dgm:pt modelId="{E1062599-BB57-4587-9C35-CA15EC1D142A}" type="pres">
      <dgm:prSet presAssocID="{DA4DCACA-F72E-4AD8-8633-D990191843FE}" presName="root2" presStyleCnt="0"/>
      <dgm:spPr/>
    </dgm:pt>
    <dgm:pt modelId="{3031C51D-7285-4882-BAB1-A453A7C77955}" type="pres">
      <dgm:prSet presAssocID="{DA4DCACA-F72E-4AD8-8633-D990191843FE}" presName="LevelTwoTextNode" presStyleLbl="node3" presStyleIdx="3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1CE60F2-813C-43EA-81A2-EC9BADF88271}" type="pres">
      <dgm:prSet presAssocID="{DA4DCACA-F72E-4AD8-8633-D990191843FE}" presName="level3hierChild" presStyleCnt="0"/>
      <dgm:spPr/>
    </dgm:pt>
    <dgm:pt modelId="{65E483BE-4F8D-4C27-AA72-A2872ACF2E5D}" type="pres">
      <dgm:prSet presAssocID="{5D2D7384-300C-42C2-86BA-3496CDFAF63B}" presName="conn2-1" presStyleLbl="parChTrans1D3" presStyleIdx="4" presStyleCnt="6"/>
      <dgm:spPr/>
      <dgm:t>
        <a:bodyPr/>
        <a:lstStyle/>
        <a:p>
          <a:endParaRPr lang="zh-TW" altLang="en-US"/>
        </a:p>
      </dgm:t>
    </dgm:pt>
    <dgm:pt modelId="{18FB4B34-C2B3-48E2-BC9C-345E629A8F45}" type="pres">
      <dgm:prSet presAssocID="{5D2D7384-300C-42C2-86BA-3496CDFAF63B}" presName="connTx" presStyleLbl="parChTrans1D3" presStyleIdx="4" presStyleCnt="6"/>
      <dgm:spPr/>
      <dgm:t>
        <a:bodyPr/>
        <a:lstStyle/>
        <a:p>
          <a:endParaRPr lang="zh-TW" altLang="en-US"/>
        </a:p>
      </dgm:t>
    </dgm:pt>
    <dgm:pt modelId="{9367C820-1D41-4A3F-9C23-8925CC464AF4}" type="pres">
      <dgm:prSet presAssocID="{CCEF8461-FC1F-491E-B35D-799D74B25ED9}" presName="root2" presStyleCnt="0"/>
      <dgm:spPr/>
    </dgm:pt>
    <dgm:pt modelId="{B5AF3AC4-D310-4B9D-AF59-49F37ED43EE8}" type="pres">
      <dgm:prSet presAssocID="{CCEF8461-FC1F-491E-B35D-799D74B25ED9}" presName="LevelTwoTextNode" presStyleLbl="node3" presStyleIdx="4" presStyleCnt="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8FA2255-826F-43E2-86D2-2B5A3A44EDEE}" type="pres">
      <dgm:prSet presAssocID="{CCEF8461-FC1F-491E-B35D-799D74B25ED9}" presName="level3hierChild" presStyleCnt="0"/>
      <dgm:spPr/>
    </dgm:pt>
    <dgm:pt modelId="{448255F7-145A-4308-B08D-83CBE37FDD7C}" type="pres">
      <dgm:prSet presAssocID="{E449D65C-0C68-4D65-8000-E90DAF3FB39F}" presName="conn2-1" presStyleLbl="parChTrans1D3" presStyleIdx="5" presStyleCnt="6"/>
      <dgm:spPr/>
      <dgm:t>
        <a:bodyPr/>
        <a:lstStyle/>
        <a:p>
          <a:endParaRPr lang="zh-TW" altLang="en-US"/>
        </a:p>
      </dgm:t>
    </dgm:pt>
    <dgm:pt modelId="{953C4A44-205E-4B41-80A5-812B98CB804B}" type="pres">
      <dgm:prSet presAssocID="{E449D65C-0C68-4D65-8000-E90DAF3FB39F}" presName="connTx" presStyleLbl="parChTrans1D3" presStyleIdx="5" presStyleCnt="6"/>
      <dgm:spPr/>
      <dgm:t>
        <a:bodyPr/>
        <a:lstStyle/>
        <a:p>
          <a:endParaRPr lang="zh-TW" altLang="en-US"/>
        </a:p>
      </dgm:t>
    </dgm:pt>
    <dgm:pt modelId="{12E4D35E-E875-4771-9B1C-04BE84EDB4EC}" type="pres">
      <dgm:prSet presAssocID="{02BC48A4-8828-4D92-BEE0-C63C8BAD2C78}" presName="root2" presStyleCnt="0"/>
      <dgm:spPr/>
    </dgm:pt>
    <dgm:pt modelId="{8B4220CA-94E6-4AC8-A4F8-D4CD1204A87F}" type="pres">
      <dgm:prSet presAssocID="{02BC48A4-8828-4D92-BEE0-C63C8BAD2C78}" presName="LevelTwoTextNode" presStyleLbl="node3" presStyleIdx="5" presStyleCnt="6" custScaleX="16970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FAF939C-80E6-43B5-9A58-5DE5C0734C50}" type="pres">
      <dgm:prSet presAssocID="{02BC48A4-8828-4D92-BEE0-C63C8BAD2C78}" presName="level3hierChild" presStyleCnt="0"/>
      <dgm:spPr/>
    </dgm:pt>
  </dgm:ptLst>
  <dgm:cxnLst>
    <dgm:cxn modelId="{6F07833C-D0B6-488A-A54A-5F3A330F9F22}" type="presOf" srcId="{B175D3A8-D152-4639-810D-17C7FEE8C399}" destId="{6C37CAA1-BD49-4EB9-9F32-541D903342CA}" srcOrd="0" destOrd="0" presId="urn:microsoft.com/office/officeart/2005/8/layout/hierarchy2"/>
    <dgm:cxn modelId="{860998CD-71C9-4AE9-AC96-3645D9BD34C3}" srcId="{19D24AA2-2DE6-4989-AC7A-0C089C8D71BB}" destId="{DA4DCACA-F72E-4AD8-8633-D990191843FE}" srcOrd="0" destOrd="0" parTransId="{E5CEAC09-E646-40B2-9919-87AF53EA1C0B}" sibTransId="{23BB59E0-D0AB-4DD4-8599-CA20101D7585}"/>
    <dgm:cxn modelId="{C4CB3CF3-FBC8-400F-9B32-6131EB39E5BD}" type="presOf" srcId="{CCEF8461-FC1F-491E-B35D-799D74B25ED9}" destId="{B5AF3AC4-D310-4B9D-AF59-49F37ED43EE8}" srcOrd="0" destOrd="0" presId="urn:microsoft.com/office/officeart/2005/8/layout/hierarchy2"/>
    <dgm:cxn modelId="{D4B47CBD-C2E6-4987-9F7D-6C55AB8C23C7}" type="presOf" srcId="{237EB596-CA75-4D66-AE19-EA2D77B073F6}" destId="{25C32D47-A3FE-45AB-A11A-A2AA6D918909}" srcOrd="0" destOrd="0" presId="urn:microsoft.com/office/officeart/2005/8/layout/hierarchy2"/>
    <dgm:cxn modelId="{3A3EA669-53EE-43CA-A4D6-AF80C8D80BD0}" type="presOf" srcId="{E5CEAC09-E646-40B2-9919-87AF53EA1C0B}" destId="{04BB214E-AE03-4650-A7EE-E2EAA8575747}" srcOrd="1" destOrd="0" presId="urn:microsoft.com/office/officeart/2005/8/layout/hierarchy2"/>
    <dgm:cxn modelId="{962198BE-1D21-4AF8-B638-908F55B714FC}" type="presOf" srcId="{E1D2CA51-29EB-4FA5-A4FB-9052DD285306}" destId="{2F8BDFA1-D3E8-4088-A5E5-1F9E1F6273A9}" srcOrd="0" destOrd="0" presId="urn:microsoft.com/office/officeart/2005/8/layout/hierarchy2"/>
    <dgm:cxn modelId="{FB8B4A93-E258-4234-9F74-6D7A44D91C6A}" type="presOf" srcId="{02BC48A4-8828-4D92-BEE0-C63C8BAD2C78}" destId="{8B4220CA-94E6-4AC8-A4F8-D4CD1204A87F}" srcOrd="0" destOrd="0" presId="urn:microsoft.com/office/officeart/2005/8/layout/hierarchy2"/>
    <dgm:cxn modelId="{FE6CE601-808A-4D37-9F78-18CE5C018EAA}" type="presOf" srcId="{815A3C2B-68C1-4C05-91AC-5513DFF5F58B}" destId="{AF8CB36B-CD10-44D0-A369-5BFF0C2EBD1D}" srcOrd="0" destOrd="0" presId="urn:microsoft.com/office/officeart/2005/8/layout/hierarchy2"/>
    <dgm:cxn modelId="{FDA17B4A-86E3-43D7-86C2-74738CA97AC6}" type="presOf" srcId="{E9941C56-0296-4B97-8ECA-F8725514FC84}" destId="{0D88998F-15E8-4E8D-A581-BCED8FC9A051}" srcOrd="1" destOrd="0" presId="urn:microsoft.com/office/officeart/2005/8/layout/hierarchy2"/>
    <dgm:cxn modelId="{A7110813-49E5-4A96-9907-C0D74E022C95}" type="presOf" srcId="{5D2D7384-300C-42C2-86BA-3496CDFAF63B}" destId="{65E483BE-4F8D-4C27-AA72-A2872ACF2E5D}" srcOrd="0" destOrd="0" presId="urn:microsoft.com/office/officeart/2005/8/layout/hierarchy2"/>
    <dgm:cxn modelId="{F0EF9F01-75C6-470A-BC3F-5F7DDDA7224E}" srcId="{E1D2CA51-29EB-4FA5-A4FB-9052DD285306}" destId="{91D2DB78-B05A-4E16-A61D-D0C1C8E61833}" srcOrd="2" destOrd="0" parTransId="{767CAED9-2750-4DD8-B30B-8A6050B8CB17}" sibTransId="{A361BE16-A7E7-4012-A962-E57333AC51E3}"/>
    <dgm:cxn modelId="{66B6DB00-B0A6-4FA0-A507-B11F49841AAC}" srcId="{E1D2CA51-29EB-4FA5-A4FB-9052DD285306}" destId="{237EB596-CA75-4D66-AE19-EA2D77B073F6}" srcOrd="0" destOrd="0" parTransId="{47CC72DB-6762-43F1-BFD3-9E166162BE53}" sibTransId="{598B7866-BB7C-4B62-B87B-2E17F732228B}"/>
    <dgm:cxn modelId="{AD1A460E-3FB1-41B5-83DD-711CA96AA27E}" type="presOf" srcId="{E5CEAC09-E646-40B2-9919-87AF53EA1C0B}" destId="{C1ACFD59-077F-47A3-9B38-458BFF7891C9}" srcOrd="0" destOrd="0" presId="urn:microsoft.com/office/officeart/2005/8/layout/hierarchy2"/>
    <dgm:cxn modelId="{CA429917-41D4-4B45-A709-BE6A25A73B7B}" type="presOf" srcId="{47CC72DB-6762-43F1-BFD3-9E166162BE53}" destId="{E06C1C8D-05E8-4F23-9A47-E0DD1D0336E0}" srcOrd="0" destOrd="0" presId="urn:microsoft.com/office/officeart/2005/8/layout/hierarchy2"/>
    <dgm:cxn modelId="{F27F98A4-19A0-4EFD-AF78-8FAD1C47C34C}" type="presOf" srcId="{B175D3A8-D152-4639-810D-17C7FEE8C399}" destId="{BE8FB302-D46B-47E6-B005-E6A0618388E1}" srcOrd="1" destOrd="0" presId="urn:microsoft.com/office/officeart/2005/8/layout/hierarchy2"/>
    <dgm:cxn modelId="{F81F7389-925A-4410-A7BF-176A579D276D}" srcId="{E1D2CA51-29EB-4FA5-A4FB-9052DD285306}" destId="{1613D916-84E2-45F0-B383-1D6161DDAFAB}" srcOrd="1" destOrd="0" parTransId="{B175D3A8-D152-4639-810D-17C7FEE8C399}" sibTransId="{604F568F-2BD9-46F6-A0BD-6E1A896441B0}"/>
    <dgm:cxn modelId="{F5478643-8E1B-435F-9B8F-46FC3A9A4BB7}" type="presOf" srcId="{767CAED9-2750-4DD8-B30B-8A6050B8CB17}" destId="{D7A6F704-5607-4F37-A77C-84023518A210}" srcOrd="1" destOrd="0" presId="urn:microsoft.com/office/officeart/2005/8/layout/hierarchy2"/>
    <dgm:cxn modelId="{0F685A9B-28E4-4E2F-A29B-6C510173284C}" type="presOf" srcId="{767CAED9-2750-4DD8-B30B-8A6050B8CB17}" destId="{60DC4783-42AE-4D0D-ADD5-483456A6C4DC}" srcOrd="0" destOrd="0" presId="urn:microsoft.com/office/officeart/2005/8/layout/hierarchy2"/>
    <dgm:cxn modelId="{F4724DA4-0722-4EA9-82FB-8A64BE772467}" type="presOf" srcId="{E449D65C-0C68-4D65-8000-E90DAF3FB39F}" destId="{448255F7-145A-4308-B08D-83CBE37FDD7C}" srcOrd="0" destOrd="0" presId="urn:microsoft.com/office/officeart/2005/8/layout/hierarchy2"/>
    <dgm:cxn modelId="{72A6DDED-FECD-41BD-A62A-87FFC905CE04}" srcId="{F40B3834-4023-45E9-BC8F-4308F66C96F0}" destId="{E1D2CA51-29EB-4FA5-A4FB-9052DD285306}" srcOrd="0" destOrd="0" parTransId="{E9941C56-0296-4B97-8ECA-F8725514FC84}" sibTransId="{8DF639F7-BDCB-4BF8-9988-EF677434C996}"/>
    <dgm:cxn modelId="{ED6A05AC-C381-428B-9867-9AB776170F03}" type="presOf" srcId="{47CC72DB-6762-43F1-BFD3-9E166162BE53}" destId="{48DAEB6E-F539-4ABA-B283-2EC78FF5FEF1}" srcOrd="1" destOrd="0" presId="urn:microsoft.com/office/officeart/2005/8/layout/hierarchy2"/>
    <dgm:cxn modelId="{D6F4D08F-002F-4FEA-8021-29B640823980}" type="presOf" srcId="{1613D916-84E2-45F0-B383-1D6161DDAFAB}" destId="{02911D1B-C2E8-41F6-BFE3-5D4CF3AFAF17}" srcOrd="0" destOrd="0" presId="urn:microsoft.com/office/officeart/2005/8/layout/hierarchy2"/>
    <dgm:cxn modelId="{E1F2E397-664A-4651-95E4-012572C3B97A}" type="presOf" srcId="{E9941C56-0296-4B97-8ECA-F8725514FC84}" destId="{ED53B548-159C-4EBE-B515-00C34501CCF2}" srcOrd="0" destOrd="0" presId="urn:microsoft.com/office/officeart/2005/8/layout/hierarchy2"/>
    <dgm:cxn modelId="{EA3B628B-E869-45F5-BF6C-1630CDAEC3B0}" type="presOf" srcId="{19D24AA2-2DE6-4989-AC7A-0C089C8D71BB}" destId="{7B8CD565-C61A-4E4B-A910-E569795BF1E0}" srcOrd="0" destOrd="0" presId="urn:microsoft.com/office/officeart/2005/8/layout/hierarchy2"/>
    <dgm:cxn modelId="{2AAD3EDA-C467-4D63-884D-F2B73947D450}" type="presOf" srcId="{5D2D7384-300C-42C2-86BA-3496CDFAF63B}" destId="{18FB4B34-C2B3-48E2-BC9C-345E629A8F45}" srcOrd="1" destOrd="0" presId="urn:microsoft.com/office/officeart/2005/8/layout/hierarchy2"/>
    <dgm:cxn modelId="{3D33EE99-9143-4109-AACF-43518494DBC1}" type="presOf" srcId="{91D2DB78-B05A-4E16-A61D-D0C1C8E61833}" destId="{77B96AB8-1863-49DE-B364-16CD12E4F001}" srcOrd="0" destOrd="0" presId="urn:microsoft.com/office/officeart/2005/8/layout/hierarchy2"/>
    <dgm:cxn modelId="{09470D2E-6B06-45CA-BFB3-AFBB176AF3DF}" srcId="{F40B3834-4023-45E9-BC8F-4308F66C96F0}" destId="{19D24AA2-2DE6-4989-AC7A-0C089C8D71BB}" srcOrd="1" destOrd="0" parTransId="{9CDD9F8D-B448-4240-9D0D-61CFA34BD8AD}" sibTransId="{932FDC33-2365-4582-A1E2-F1FAEB82DA04}"/>
    <dgm:cxn modelId="{099D77DA-C4BF-41B4-8901-049173FAD86F}" type="presOf" srcId="{E449D65C-0C68-4D65-8000-E90DAF3FB39F}" destId="{953C4A44-205E-4B41-80A5-812B98CB804B}" srcOrd="1" destOrd="0" presId="urn:microsoft.com/office/officeart/2005/8/layout/hierarchy2"/>
    <dgm:cxn modelId="{7ABA0F27-FDB9-4659-855E-04F8DCE94E33}" type="presOf" srcId="{9CDD9F8D-B448-4240-9D0D-61CFA34BD8AD}" destId="{1F036B93-23CD-4493-A7AC-3553C5E43895}" srcOrd="0" destOrd="0" presId="urn:microsoft.com/office/officeart/2005/8/layout/hierarchy2"/>
    <dgm:cxn modelId="{47A03435-525E-428A-8755-A0176F5315C0}" srcId="{19D24AA2-2DE6-4989-AC7A-0C089C8D71BB}" destId="{CCEF8461-FC1F-491E-B35D-799D74B25ED9}" srcOrd="1" destOrd="0" parTransId="{5D2D7384-300C-42C2-86BA-3496CDFAF63B}" sibTransId="{DA468610-C9B6-40BC-8885-3FE8BFE8C82A}"/>
    <dgm:cxn modelId="{87127838-A6D4-4AB9-A831-0C6ED6D848DC}" type="presOf" srcId="{DA4DCACA-F72E-4AD8-8633-D990191843FE}" destId="{3031C51D-7285-4882-BAB1-A453A7C77955}" srcOrd="0" destOrd="0" presId="urn:microsoft.com/office/officeart/2005/8/layout/hierarchy2"/>
    <dgm:cxn modelId="{3F5BFFB5-A661-4E4C-BCAF-C8848E4D7D20}" type="presOf" srcId="{9CDD9F8D-B448-4240-9D0D-61CFA34BD8AD}" destId="{7F07D22A-AEA1-44B1-B658-C83F1ED3C1F7}" srcOrd="1" destOrd="0" presId="urn:microsoft.com/office/officeart/2005/8/layout/hierarchy2"/>
    <dgm:cxn modelId="{F83ACC48-21B1-4760-B36F-ED525F1DA10C}" srcId="{19D24AA2-2DE6-4989-AC7A-0C089C8D71BB}" destId="{02BC48A4-8828-4D92-BEE0-C63C8BAD2C78}" srcOrd="2" destOrd="0" parTransId="{E449D65C-0C68-4D65-8000-E90DAF3FB39F}" sibTransId="{60BCB5A8-C908-4DA6-98CD-33F49EC91261}"/>
    <dgm:cxn modelId="{821EDF91-0B1C-4348-B5E9-65BC7A8068EB}" srcId="{815A3C2B-68C1-4C05-91AC-5513DFF5F58B}" destId="{F40B3834-4023-45E9-BC8F-4308F66C96F0}" srcOrd="0" destOrd="0" parTransId="{50ADF212-85B9-4C3F-9BC5-9CA9E4B231D6}" sibTransId="{9B206AB9-2381-486A-A136-E4CC673C4B51}"/>
    <dgm:cxn modelId="{CB8D3800-29E6-433B-8A6A-3F96C0AC7BDD}" type="presOf" srcId="{F40B3834-4023-45E9-BC8F-4308F66C96F0}" destId="{39F757EA-FE92-4CF0-9C4B-CFF452881ADB}" srcOrd="0" destOrd="0" presId="urn:microsoft.com/office/officeart/2005/8/layout/hierarchy2"/>
    <dgm:cxn modelId="{73A24305-3D64-4561-A523-B294A1EED1D5}" type="presParOf" srcId="{AF8CB36B-CD10-44D0-A369-5BFF0C2EBD1D}" destId="{E97AEAC0-CA8A-4C68-8F53-770301B2B58E}" srcOrd="0" destOrd="0" presId="urn:microsoft.com/office/officeart/2005/8/layout/hierarchy2"/>
    <dgm:cxn modelId="{6680EAF8-3A67-459C-9F34-7BAA5431C187}" type="presParOf" srcId="{E97AEAC0-CA8A-4C68-8F53-770301B2B58E}" destId="{39F757EA-FE92-4CF0-9C4B-CFF452881ADB}" srcOrd="0" destOrd="0" presId="urn:microsoft.com/office/officeart/2005/8/layout/hierarchy2"/>
    <dgm:cxn modelId="{22865C1C-7A22-4622-8CB7-FF923AFA3E76}" type="presParOf" srcId="{E97AEAC0-CA8A-4C68-8F53-770301B2B58E}" destId="{DA2C55AC-5A2F-4C8C-B08C-980637FFF60E}" srcOrd="1" destOrd="0" presId="urn:microsoft.com/office/officeart/2005/8/layout/hierarchy2"/>
    <dgm:cxn modelId="{A17DAC13-2FCA-4EAA-B9D6-DF7E8C757AE4}" type="presParOf" srcId="{DA2C55AC-5A2F-4C8C-B08C-980637FFF60E}" destId="{ED53B548-159C-4EBE-B515-00C34501CCF2}" srcOrd="0" destOrd="0" presId="urn:microsoft.com/office/officeart/2005/8/layout/hierarchy2"/>
    <dgm:cxn modelId="{04D5FA3D-9AE7-4C5B-AD6F-3FFF46D75B7D}" type="presParOf" srcId="{ED53B548-159C-4EBE-B515-00C34501CCF2}" destId="{0D88998F-15E8-4E8D-A581-BCED8FC9A051}" srcOrd="0" destOrd="0" presId="urn:microsoft.com/office/officeart/2005/8/layout/hierarchy2"/>
    <dgm:cxn modelId="{1634A403-B212-49C7-B4CD-667A1EDB3DA1}" type="presParOf" srcId="{DA2C55AC-5A2F-4C8C-B08C-980637FFF60E}" destId="{467B3879-B48F-4AB7-8A86-D92F1550E7F1}" srcOrd="1" destOrd="0" presId="urn:microsoft.com/office/officeart/2005/8/layout/hierarchy2"/>
    <dgm:cxn modelId="{0AC7327B-7AA4-4AC2-8D30-D7FBF0028CB2}" type="presParOf" srcId="{467B3879-B48F-4AB7-8A86-D92F1550E7F1}" destId="{2F8BDFA1-D3E8-4088-A5E5-1F9E1F6273A9}" srcOrd="0" destOrd="0" presId="urn:microsoft.com/office/officeart/2005/8/layout/hierarchy2"/>
    <dgm:cxn modelId="{2719BE8D-F2FF-45F5-B1EA-4FFE04F92FA6}" type="presParOf" srcId="{467B3879-B48F-4AB7-8A86-D92F1550E7F1}" destId="{4DCF7820-810D-417C-A19F-03241E7B6C9F}" srcOrd="1" destOrd="0" presId="urn:microsoft.com/office/officeart/2005/8/layout/hierarchy2"/>
    <dgm:cxn modelId="{35FC4735-48B5-4337-8D76-E0108C4BDF6B}" type="presParOf" srcId="{4DCF7820-810D-417C-A19F-03241E7B6C9F}" destId="{E06C1C8D-05E8-4F23-9A47-E0DD1D0336E0}" srcOrd="0" destOrd="0" presId="urn:microsoft.com/office/officeart/2005/8/layout/hierarchy2"/>
    <dgm:cxn modelId="{93ED678E-E9CD-416D-9D30-09E86559C5E1}" type="presParOf" srcId="{E06C1C8D-05E8-4F23-9A47-E0DD1D0336E0}" destId="{48DAEB6E-F539-4ABA-B283-2EC78FF5FEF1}" srcOrd="0" destOrd="0" presId="urn:microsoft.com/office/officeart/2005/8/layout/hierarchy2"/>
    <dgm:cxn modelId="{2587AD28-F807-429B-A735-80CEBF3AC5F2}" type="presParOf" srcId="{4DCF7820-810D-417C-A19F-03241E7B6C9F}" destId="{0CAB75C4-DE4B-4293-86EB-20B755826297}" srcOrd="1" destOrd="0" presId="urn:microsoft.com/office/officeart/2005/8/layout/hierarchy2"/>
    <dgm:cxn modelId="{D8DD5830-D197-4A6C-9DEF-0F4F5F9A0616}" type="presParOf" srcId="{0CAB75C4-DE4B-4293-86EB-20B755826297}" destId="{25C32D47-A3FE-45AB-A11A-A2AA6D918909}" srcOrd="0" destOrd="0" presId="urn:microsoft.com/office/officeart/2005/8/layout/hierarchy2"/>
    <dgm:cxn modelId="{EE170170-3525-4047-90E4-45647C458F12}" type="presParOf" srcId="{0CAB75C4-DE4B-4293-86EB-20B755826297}" destId="{EF6378FC-FEEF-4801-B2C8-3409E5DAE95A}" srcOrd="1" destOrd="0" presId="urn:microsoft.com/office/officeart/2005/8/layout/hierarchy2"/>
    <dgm:cxn modelId="{41F50C3D-641F-4200-A9F2-326ED420F4BE}" type="presParOf" srcId="{4DCF7820-810D-417C-A19F-03241E7B6C9F}" destId="{6C37CAA1-BD49-4EB9-9F32-541D903342CA}" srcOrd="2" destOrd="0" presId="urn:microsoft.com/office/officeart/2005/8/layout/hierarchy2"/>
    <dgm:cxn modelId="{8151055B-91B0-480F-BF08-EC7DD2F3C7FF}" type="presParOf" srcId="{6C37CAA1-BD49-4EB9-9F32-541D903342CA}" destId="{BE8FB302-D46B-47E6-B005-E6A0618388E1}" srcOrd="0" destOrd="0" presId="urn:microsoft.com/office/officeart/2005/8/layout/hierarchy2"/>
    <dgm:cxn modelId="{E2B3CEBE-17A3-4AEE-81C3-5AFE3238F9B2}" type="presParOf" srcId="{4DCF7820-810D-417C-A19F-03241E7B6C9F}" destId="{6B0DB673-8426-4859-99C9-159C9A7EE688}" srcOrd="3" destOrd="0" presId="urn:microsoft.com/office/officeart/2005/8/layout/hierarchy2"/>
    <dgm:cxn modelId="{BA313453-56FE-4F89-B627-9924778817C4}" type="presParOf" srcId="{6B0DB673-8426-4859-99C9-159C9A7EE688}" destId="{02911D1B-C2E8-41F6-BFE3-5D4CF3AFAF17}" srcOrd="0" destOrd="0" presId="urn:microsoft.com/office/officeart/2005/8/layout/hierarchy2"/>
    <dgm:cxn modelId="{C6C352B2-D918-4D55-9D8B-0DCE1DFF2D43}" type="presParOf" srcId="{6B0DB673-8426-4859-99C9-159C9A7EE688}" destId="{FF987E90-78D5-42D2-9859-63BD2A8B5A70}" srcOrd="1" destOrd="0" presId="urn:microsoft.com/office/officeart/2005/8/layout/hierarchy2"/>
    <dgm:cxn modelId="{BBB9F924-4F53-45A8-A3D2-3DBA1BFC5FCF}" type="presParOf" srcId="{4DCF7820-810D-417C-A19F-03241E7B6C9F}" destId="{60DC4783-42AE-4D0D-ADD5-483456A6C4DC}" srcOrd="4" destOrd="0" presId="urn:microsoft.com/office/officeart/2005/8/layout/hierarchy2"/>
    <dgm:cxn modelId="{DE28B71B-2FDF-4880-9B9D-2B992369B716}" type="presParOf" srcId="{60DC4783-42AE-4D0D-ADD5-483456A6C4DC}" destId="{D7A6F704-5607-4F37-A77C-84023518A210}" srcOrd="0" destOrd="0" presId="urn:microsoft.com/office/officeart/2005/8/layout/hierarchy2"/>
    <dgm:cxn modelId="{87FA9E27-AC8C-4DC6-9A33-CF04BC6A1215}" type="presParOf" srcId="{4DCF7820-810D-417C-A19F-03241E7B6C9F}" destId="{0DCAFC27-0A2B-4371-814B-084B66260811}" srcOrd="5" destOrd="0" presId="urn:microsoft.com/office/officeart/2005/8/layout/hierarchy2"/>
    <dgm:cxn modelId="{82B680FA-E69A-4F22-AC44-8E4FBD7D6255}" type="presParOf" srcId="{0DCAFC27-0A2B-4371-814B-084B66260811}" destId="{77B96AB8-1863-49DE-B364-16CD12E4F001}" srcOrd="0" destOrd="0" presId="urn:microsoft.com/office/officeart/2005/8/layout/hierarchy2"/>
    <dgm:cxn modelId="{B8DB1825-2358-4DAF-96E1-82FB14282D11}" type="presParOf" srcId="{0DCAFC27-0A2B-4371-814B-084B66260811}" destId="{A20E44A2-5338-4D44-9CF1-6C0276F55212}" srcOrd="1" destOrd="0" presId="urn:microsoft.com/office/officeart/2005/8/layout/hierarchy2"/>
    <dgm:cxn modelId="{DEC57562-5B13-40BB-8FA7-2410F005C8B4}" type="presParOf" srcId="{DA2C55AC-5A2F-4C8C-B08C-980637FFF60E}" destId="{1F036B93-23CD-4493-A7AC-3553C5E43895}" srcOrd="2" destOrd="0" presId="urn:microsoft.com/office/officeart/2005/8/layout/hierarchy2"/>
    <dgm:cxn modelId="{DAC8DDBF-1A4D-41FE-BEAC-DC7A2B796BC0}" type="presParOf" srcId="{1F036B93-23CD-4493-A7AC-3553C5E43895}" destId="{7F07D22A-AEA1-44B1-B658-C83F1ED3C1F7}" srcOrd="0" destOrd="0" presId="urn:microsoft.com/office/officeart/2005/8/layout/hierarchy2"/>
    <dgm:cxn modelId="{A1238FC2-2E69-40A4-AA3D-558341204591}" type="presParOf" srcId="{DA2C55AC-5A2F-4C8C-B08C-980637FFF60E}" destId="{1EEC196C-B808-478B-8C36-6B096E18E7E8}" srcOrd="3" destOrd="0" presId="urn:microsoft.com/office/officeart/2005/8/layout/hierarchy2"/>
    <dgm:cxn modelId="{81838481-0246-4CC3-BF3F-549795C47727}" type="presParOf" srcId="{1EEC196C-B808-478B-8C36-6B096E18E7E8}" destId="{7B8CD565-C61A-4E4B-A910-E569795BF1E0}" srcOrd="0" destOrd="0" presId="urn:microsoft.com/office/officeart/2005/8/layout/hierarchy2"/>
    <dgm:cxn modelId="{8F29B719-2A04-4BF1-9EA5-27E89428E6E7}" type="presParOf" srcId="{1EEC196C-B808-478B-8C36-6B096E18E7E8}" destId="{CA2CD9CA-0AA2-4286-9C10-C7D70337F892}" srcOrd="1" destOrd="0" presId="urn:microsoft.com/office/officeart/2005/8/layout/hierarchy2"/>
    <dgm:cxn modelId="{20C2A22D-75A0-40DF-AB54-3279C8C167BB}" type="presParOf" srcId="{CA2CD9CA-0AA2-4286-9C10-C7D70337F892}" destId="{C1ACFD59-077F-47A3-9B38-458BFF7891C9}" srcOrd="0" destOrd="0" presId="urn:microsoft.com/office/officeart/2005/8/layout/hierarchy2"/>
    <dgm:cxn modelId="{3B98EDA1-AB72-448E-996A-1F8B5E780280}" type="presParOf" srcId="{C1ACFD59-077F-47A3-9B38-458BFF7891C9}" destId="{04BB214E-AE03-4650-A7EE-E2EAA8575747}" srcOrd="0" destOrd="0" presId="urn:microsoft.com/office/officeart/2005/8/layout/hierarchy2"/>
    <dgm:cxn modelId="{DBFD9849-6951-4FB5-B57A-C77638768E94}" type="presParOf" srcId="{CA2CD9CA-0AA2-4286-9C10-C7D70337F892}" destId="{E1062599-BB57-4587-9C35-CA15EC1D142A}" srcOrd="1" destOrd="0" presId="urn:microsoft.com/office/officeart/2005/8/layout/hierarchy2"/>
    <dgm:cxn modelId="{9863E7B0-5BD7-4826-8CDC-C28D0CB59FCC}" type="presParOf" srcId="{E1062599-BB57-4587-9C35-CA15EC1D142A}" destId="{3031C51D-7285-4882-BAB1-A453A7C77955}" srcOrd="0" destOrd="0" presId="urn:microsoft.com/office/officeart/2005/8/layout/hierarchy2"/>
    <dgm:cxn modelId="{D62F4C48-BBC4-49AF-8500-656E406D1F69}" type="presParOf" srcId="{E1062599-BB57-4587-9C35-CA15EC1D142A}" destId="{E1CE60F2-813C-43EA-81A2-EC9BADF88271}" srcOrd="1" destOrd="0" presId="urn:microsoft.com/office/officeart/2005/8/layout/hierarchy2"/>
    <dgm:cxn modelId="{825534A3-030B-4A3B-B835-F3004E0A471A}" type="presParOf" srcId="{CA2CD9CA-0AA2-4286-9C10-C7D70337F892}" destId="{65E483BE-4F8D-4C27-AA72-A2872ACF2E5D}" srcOrd="2" destOrd="0" presId="urn:microsoft.com/office/officeart/2005/8/layout/hierarchy2"/>
    <dgm:cxn modelId="{3901093E-1DB2-4546-9982-99DA7D521AD9}" type="presParOf" srcId="{65E483BE-4F8D-4C27-AA72-A2872ACF2E5D}" destId="{18FB4B34-C2B3-48E2-BC9C-345E629A8F45}" srcOrd="0" destOrd="0" presId="urn:microsoft.com/office/officeart/2005/8/layout/hierarchy2"/>
    <dgm:cxn modelId="{E92DC050-11FF-4602-8CC2-97CE3AE50947}" type="presParOf" srcId="{CA2CD9CA-0AA2-4286-9C10-C7D70337F892}" destId="{9367C820-1D41-4A3F-9C23-8925CC464AF4}" srcOrd="3" destOrd="0" presId="urn:microsoft.com/office/officeart/2005/8/layout/hierarchy2"/>
    <dgm:cxn modelId="{F25DB39C-4852-4B6F-BFFB-C43931126B50}" type="presParOf" srcId="{9367C820-1D41-4A3F-9C23-8925CC464AF4}" destId="{B5AF3AC4-D310-4B9D-AF59-49F37ED43EE8}" srcOrd="0" destOrd="0" presId="urn:microsoft.com/office/officeart/2005/8/layout/hierarchy2"/>
    <dgm:cxn modelId="{39187EF1-C1F2-4709-AE84-FF9844ADB363}" type="presParOf" srcId="{9367C820-1D41-4A3F-9C23-8925CC464AF4}" destId="{78FA2255-826F-43E2-86D2-2B5A3A44EDEE}" srcOrd="1" destOrd="0" presId="urn:microsoft.com/office/officeart/2005/8/layout/hierarchy2"/>
    <dgm:cxn modelId="{CF3F78A0-F7CD-4382-89CA-F050C1633A05}" type="presParOf" srcId="{CA2CD9CA-0AA2-4286-9C10-C7D70337F892}" destId="{448255F7-145A-4308-B08D-83CBE37FDD7C}" srcOrd="4" destOrd="0" presId="urn:microsoft.com/office/officeart/2005/8/layout/hierarchy2"/>
    <dgm:cxn modelId="{F5787A04-EA99-4EB8-B860-E665C702E84D}" type="presParOf" srcId="{448255F7-145A-4308-B08D-83CBE37FDD7C}" destId="{953C4A44-205E-4B41-80A5-812B98CB804B}" srcOrd="0" destOrd="0" presId="urn:microsoft.com/office/officeart/2005/8/layout/hierarchy2"/>
    <dgm:cxn modelId="{60914BD4-EB8E-46DF-8EF4-A010CB2E6463}" type="presParOf" srcId="{CA2CD9CA-0AA2-4286-9C10-C7D70337F892}" destId="{12E4D35E-E875-4771-9B1C-04BE84EDB4EC}" srcOrd="5" destOrd="0" presId="urn:microsoft.com/office/officeart/2005/8/layout/hierarchy2"/>
    <dgm:cxn modelId="{47C9A7FA-BEC9-408F-929D-5143A80CA469}" type="presParOf" srcId="{12E4D35E-E875-4771-9B1C-04BE84EDB4EC}" destId="{8B4220CA-94E6-4AC8-A4F8-D4CD1204A87F}" srcOrd="0" destOrd="0" presId="urn:microsoft.com/office/officeart/2005/8/layout/hierarchy2"/>
    <dgm:cxn modelId="{528149A3-3217-4328-BCC4-E83BD7C69D88}" type="presParOf" srcId="{12E4D35E-E875-4771-9B1C-04BE84EDB4EC}" destId="{7FAF939C-80E6-43B5-9A58-5DE5C0734C5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096272-981C-4850-B42D-DB704E6BE216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554819A8-6214-4E54-986D-DCC32C7FA4A8}">
      <dgm:prSet phldrT="[文字]" custT="1"/>
      <dgm:spPr/>
      <dgm:t>
        <a:bodyPr/>
        <a:lstStyle/>
        <a:p>
          <a:r>
            <a:rPr lang="zh-TW" altLang="en-US" sz="3200" dirty="0"/>
            <a:t>孔子所示</a:t>
          </a:r>
        </a:p>
      </dgm:t>
    </dgm:pt>
    <dgm:pt modelId="{0B35D049-1B7A-4AE2-B76E-A40873FCE619}" type="parTrans" cxnId="{4AD71792-AC06-4AC8-9BF2-52341FFB819A}">
      <dgm:prSet/>
      <dgm:spPr/>
      <dgm:t>
        <a:bodyPr/>
        <a:lstStyle/>
        <a:p>
          <a:endParaRPr lang="zh-TW" altLang="en-US"/>
        </a:p>
      </dgm:t>
    </dgm:pt>
    <dgm:pt modelId="{032C035D-7041-4204-877C-6B77E967A081}" type="sibTrans" cxnId="{4AD71792-AC06-4AC8-9BF2-52341FFB819A}">
      <dgm:prSet/>
      <dgm:spPr/>
      <dgm:t>
        <a:bodyPr/>
        <a:lstStyle/>
        <a:p>
          <a:endParaRPr lang="zh-TW" altLang="en-US"/>
        </a:p>
      </dgm:t>
    </dgm:pt>
    <dgm:pt modelId="{F3ADFCDC-E72D-4E47-8B9A-D1A7FF9D23AE}">
      <dgm:prSet phldrT="[文字]" custT="1"/>
      <dgm:spPr/>
      <dgm:t>
        <a:bodyPr/>
        <a:lstStyle/>
        <a:p>
          <a:r>
            <a:rPr lang="zh-TW" altLang="en-US" sz="3200" dirty="0"/>
            <a:t>先析事理體用</a:t>
          </a:r>
        </a:p>
      </dgm:t>
    </dgm:pt>
    <dgm:pt modelId="{22AE76B8-4A76-40DC-AFAB-D3E16BEC808D}" type="parTrans" cxnId="{C986A404-3D80-4B50-A6F8-412512D1DD52}">
      <dgm:prSet/>
      <dgm:spPr/>
      <dgm:t>
        <a:bodyPr/>
        <a:lstStyle/>
        <a:p>
          <a:endParaRPr lang="zh-TW" altLang="en-US"/>
        </a:p>
      </dgm:t>
    </dgm:pt>
    <dgm:pt modelId="{9B3BFC46-031B-424A-B010-675F6F49752E}" type="sibTrans" cxnId="{C986A404-3D80-4B50-A6F8-412512D1DD52}">
      <dgm:prSet/>
      <dgm:spPr/>
      <dgm:t>
        <a:bodyPr/>
        <a:lstStyle/>
        <a:p>
          <a:endParaRPr lang="zh-TW" altLang="en-US"/>
        </a:p>
      </dgm:t>
    </dgm:pt>
    <dgm:pt modelId="{D6EE859D-2A52-4064-8C8D-AA914B253F2B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/>
            <a:t>次示</a:t>
          </a:r>
          <a:endParaRPr lang="en-US" altLang="zh-TW" sz="3200" dirty="0"/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/>
            <a:t>捨本務末之病</a:t>
          </a:r>
        </a:p>
      </dgm:t>
    </dgm:pt>
    <dgm:pt modelId="{D929A8A0-35FC-403B-954E-07AF94FB168D}" type="parTrans" cxnId="{41A3EA68-8619-4949-8CE7-916E9D2BE3DF}">
      <dgm:prSet/>
      <dgm:spPr/>
      <dgm:t>
        <a:bodyPr/>
        <a:lstStyle/>
        <a:p>
          <a:endParaRPr lang="zh-TW" altLang="en-US"/>
        </a:p>
      </dgm:t>
    </dgm:pt>
    <dgm:pt modelId="{CBB5C6D7-7BDF-4AE0-AF98-E707E67851E8}" type="sibTrans" cxnId="{41A3EA68-8619-4949-8CE7-916E9D2BE3DF}">
      <dgm:prSet/>
      <dgm:spPr/>
      <dgm:t>
        <a:bodyPr/>
        <a:lstStyle/>
        <a:p>
          <a:endParaRPr lang="zh-TW" altLang="en-US"/>
        </a:p>
      </dgm:t>
    </dgm:pt>
    <dgm:pt modelId="{AF74C1D6-6551-45B9-A0C7-7C9AE7B81D50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/>
            <a:t>聖與堯舜</a:t>
          </a:r>
          <a:endParaRPr lang="en-US" altLang="zh-TW" sz="3200" dirty="0"/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/>
            <a:t>言德位合者</a:t>
          </a:r>
        </a:p>
      </dgm:t>
    </dgm:pt>
    <dgm:pt modelId="{869476FD-E861-48BA-89B7-A3B3FD4E25BF}" type="parTrans" cxnId="{A0DE5097-400B-4C61-9B85-E7CBD8C21660}">
      <dgm:prSet/>
      <dgm:spPr/>
      <dgm:t>
        <a:bodyPr/>
        <a:lstStyle/>
        <a:p>
          <a:endParaRPr lang="zh-TW" altLang="en-US"/>
        </a:p>
      </dgm:t>
    </dgm:pt>
    <dgm:pt modelId="{70F8013D-6A13-4BAF-A9FC-2039CF562038}" type="sibTrans" cxnId="{A0DE5097-400B-4C61-9B85-E7CBD8C21660}">
      <dgm:prSet/>
      <dgm:spPr/>
      <dgm:t>
        <a:bodyPr/>
        <a:lstStyle/>
        <a:p>
          <a:endParaRPr lang="zh-TW" altLang="en-US"/>
        </a:p>
      </dgm:t>
    </dgm:pt>
    <dgm:pt modelId="{F9095CA9-914C-49B8-AC1A-F3B5455C21E4}">
      <dgm:prSet phldrT="[文字]" custT="1"/>
      <dgm:spPr/>
      <dgm:t>
        <a:bodyPr/>
        <a:lstStyle/>
        <a:p>
          <a:r>
            <a:rPr lang="zh-TW" altLang="en-US" sz="3200" dirty="0"/>
            <a:t>只德只位　更難作到</a:t>
          </a:r>
        </a:p>
      </dgm:t>
    </dgm:pt>
    <dgm:pt modelId="{4BAF05CE-02D4-4938-BC91-2062FDA1A88A}" type="parTrans" cxnId="{F54FB61F-13DB-4781-B1A3-644B0FC77C85}">
      <dgm:prSet/>
      <dgm:spPr/>
      <dgm:t>
        <a:bodyPr/>
        <a:lstStyle/>
        <a:p>
          <a:endParaRPr lang="zh-TW" altLang="en-US"/>
        </a:p>
      </dgm:t>
    </dgm:pt>
    <dgm:pt modelId="{3E0AA968-8B8D-4670-BF25-FFE7FC992DCA}" type="sibTrans" cxnId="{F54FB61F-13DB-4781-B1A3-644B0FC77C85}">
      <dgm:prSet/>
      <dgm:spPr/>
      <dgm:t>
        <a:bodyPr/>
        <a:lstStyle/>
        <a:p>
          <a:endParaRPr lang="zh-TW" altLang="en-US"/>
        </a:p>
      </dgm:t>
    </dgm:pt>
    <dgm:pt modelId="{DF1ED17B-5124-4BCB-9923-405D12308ADA}" type="pres">
      <dgm:prSet presAssocID="{21096272-981C-4850-B42D-DB704E6BE216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8F936EB0-038D-46CD-8976-53ADAB813DCB}" type="pres">
      <dgm:prSet presAssocID="{554819A8-6214-4E54-986D-DCC32C7FA4A8}" presName="root1" presStyleCnt="0"/>
      <dgm:spPr/>
    </dgm:pt>
    <dgm:pt modelId="{5094FC02-D3B4-4581-9907-302A69EAB12E}" type="pres">
      <dgm:prSet presAssocID="{554819A8-6214-4E54-986D-DCC32C7FA4A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F5E6FD7-1199-4EF7-BEA3-5E83CB5CE069}" type="pres">
      <dgm:prSet presAssocID="{554819A8-6214-4E54-986D-DCC32C7FA4A8}" presName="level2hierChild" presStyleCnt="0"/>
      <dgm:spPr/>
    </dgm:pt>
    <dgm:pt modelId="{B6B4F8EA-6113-4A02-A3A5-AB1C541CC26D}" type="pres">
      <dgm:prSet presAssocID="{22AE76B8-4A76-40DC-AFAB-D3E16BEC808D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8C8FA61A-B541-4DC8-AD13-5D51E3036F8A}" type="pres">
      <dgm:prSet presAssocID="{22AE76B8-4A76-40DC-AFAB-D3E16BEC808D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853B2F30-4632-411E-9D0B-9AAE32D65320}" type="pres">
      <dgm:prSet presAssocID="{F3ADFCDC-E72D-4E47-8B9A-D1A7FF9D23AE}" presName="root2" presStyleCnt="0"/>
      <dgm:spPr/>
    </dgm:pt>
    <dgm:pt modelId="{C69A8BC5-353E-460B-9C96-83E09A2E23E0}" type="pres">
      <dgm:prSet presAssocID="{F3ADFCDC-E72D-4E47-8B9A-D1A7FF9D23AE}" presName="LevelTwoTextNode" presStyleLbl="node2" presStyleIdx="0" presStyleCnt="3" custScaleX="1348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997F7CF-FD17-4294-BCE6-445B4E9583C9}" type="pres">
      <dgm:prSet presAssocID="{F3ADFCDC-E72D-4E47-8B9A-D1A7FF9D23AE}" presName="level3hierChild" presStyleCnt="0"/>
      <dgm:spPr/>
    </dgm:pt>
    <dgm:pt modelId="{60F81CBF-7D8B-4519-9685-08D4C1DB5CB1}" type="pres">
      <dgm:prSet presAssocID="{D929A8A0-35FC-403B-954E-07AF94FB168D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4F3E1386-3D8E-4319-9A65-6F63FB5F5F43}" type="pres">
      <dgm:prSet presAssocID="{D929A8A0-35FC-403B-954E-07AF94FB168D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7F9C4778-E014-4915-8F7D-F3052ABA9CBA}" type="pres">
      <dgm:prSet presAssocID="{D6EE859D-2A52-4064-8C8D-AA914B253F2B}" presName="root2" presStyleCnt="0"/>
      <dgm:spPr/>
    </dgm:pt>
    <dgm:pt modelId="{E313023E-18FB-4E07-91A4-DC938E89188B}" type="pres">
      <dgm:prSet presAssocID="{D6EE859D-2A52-4064-8C8D-AA914B253F2B}" presName="LevelTwoTextNode" presStyleLbl="node2" presStyleIdx="1" presStyleCnt="3" custScaleX="1348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E868225-DBE2-47BD-835A-083C25870710}" type="pres">
      <dgm:prSet presAssocID="{D6EE859D-2A52-4064-8C8D-AA914B253F2B}" presName="level3hierChild" presStyleCnt="0"/>
      <dgm:spPr/>
    </dgm:pt>
    <dgm:pt modelId="{3B87CD61-4963-4D61-81A8-678EC198CC2D}" type="pres">
      <dgm:prSet presAssocID="{869476FD-E861-48BA-89B7-A3B3FD4E25BF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26924614-CF0B-44F2-BB07-7AADCE242DBB}" type="pres">
      <dgm:prSet presAssocID="{869476FD-E861-48BA-89B7-A3B3FD4E25BF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6F5050C7-D80E-4E43-BFD3-BB6E0A9F799D}" type="pres">
      <dgm:prSet presAssocID="{AF74C1D6-6551-45B9-A0C7-7C9AE7B81D50}" presName="root2" presStyleCnt="0"/>
      <dgm:spPr/>
    </dgm:pt>
    <dgm:pt modelId="{102FF726-75E3-47DB-AA42-4B5B079FF36B}" type="pres">
      <dgm:prSet presAssocID="{AF74C1D6-6551-45B9-A0C7-7C9AE7B81D50}" presName="LevelTwoTextNode" presStyleLbl="node2" presStyleIdx="2" presStyleCnt="3" custScaleX="13489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716B69F-C1D7-4D7E-8D33-DAE503F9A780}" type="pres">
      <dgm:prSet presAssocID="{AF74C1D6-6551-45B9-A0C7-7C9AE7B81D50}" presName="level3hierChild" presStyleCnt="0"/>
      <dgm:spPr/>
    </dgm:pt>
    <dgm:pt modelId="{4D70BDE9-36C4-41CD-A2A6-C542AC031792}" type="pres">
      <dgm:prSet presAssocID="{4BAF05CE-02D4-4938-BC91-2062FDA1A88A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360A1CB5-DCB9-4ED8-989C-9A1FBDC7CF55}" type="pres">
      <dgm:prSet presAssocID="{4BAF05CE-02D4-4938-BC91-2062FDA1A88A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1D91A086-0701-4AF5-B6EA-F0B2300A1DA8}" type="pres">
      <dgm:prSet presAssocID="{F9095CA9-914C-49B8-AC1A-F3B5455C21E4}" presName="root2" presStyleCnt="0"/>
      <dgm:spPr/>
    </dgm:pt>
    <dgm:pt modelId="{14D6147B-6D39-4098-9DD7-27922595DB94}" type="pres">
      <dgm:prSet presAssocID="{F9095CA9-914C-49B8-AC1A-F3B5455C21E4}" presName="LevelTwoTextNode" presStyleLbl="node3" presStyleIdx="0" presStyleCnt="1" custLinFactNeighborX="-486" custLinFactNeighborY="-5888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C01944-D02E-4BD3-B66D-1EE20D3469F2}" type="pres">
      <dgm:prSet presAssocID="{F9095CA9-914C-49B8-AC1A-F3B5455C21E4}" presName="level3hierChild" presStyleCnt="0"/>
      <dgm:spPr/>
    </dgm:pt>
  </dgm:ptLst>
  <dgm:cxnLst>
    <dgm:cxn modelId="{02089FD1-901C-4775-A659-C4031C1761A5}" type="presOf" srcId="{21096272-981C-4850-B42D-DB704E6BE216}" destId="{DF1ED17B-5124-4BCB-9923-405D12308ADA}" srcOrd="0" destOrd="0" presId="urn:microsoft.com/office/officeart/2005/8/layout/hierarchy2"/>
    <dgm:cxn modelId="{ADA80C10-858E-4951-856A-CAB00B691186}" type="presOf" srcId="{22AE76B8-4A76-40DC-AFAB-D3E16BEC808D}" destId="{8C8FA61A-B541-4DC8-AD13-5D51E3036F8A}" srcOrd="1" destOrd="0" presId="urn:microsoft.com/office/officeart/2005/8/layout/hierarchy2"/>
    <dgm:cxn modelId="{C986A404-3D80-4B50-A6F8-412512D1DD52}" srcId="{554819A8-6214-4E54-986D-DCC32C7FA4A8}" destId="{F3ADFCDC-E72D-4E47-8B9A-D1A7FF9D23AE}" srcOrd="0" destOrd="0" parTransId="{22AE76B8-4A76-40DC-AFAB-D3E16BEC808D}" sibTransId="{9B3BFC46-031B-424A-B010-675F6F49752E}"/>
    <dgm:cxn modelId="{27B99280-FECA-4426-86E0-D8B4838C3A5C}" type="presOf" srcId="{F3ADFCDC-E72D-4E47-8B9A-D1A7FF9D23AE}" destId="{C69A8BC5-353E-460B-9C96-83E09A2E23E0}" srcOrd="0" destOrd="0" presId="urn:microsoft.com/office/officeart/2005/8/layout/hierarchy2"/>
    <dgm:cxn modelId="{7C81E7AD-6425-4A6D-B208-1C17CD1AC720}" type="presOf" srcId="{869476FD-E861-48BA-89B7-A3B3FD4E25BF}" destId="{26924614-CF0B-44F2-BB07-7AADCE242DBB}" srcOrd="1" destOrd="0" presId="urn:microsoft.com/office/officeart/2005/8/layout/hierarchy2"/>
    <dgm:cxn modelId="{A0DE5097-400B-4C61-9B85-E7CBD8C21660}" srcId="{554819A8-6214-4E54-986D-DCC32C7FA4A8}" destId="{AF74C1D6-6551-45B9-A0C7-7C9AE7B81D50}" srcOrd="2" destOrd="0" parTransId="{869476FD-E861-48BA-89B7-A3B3FD4E25BF}" sibTransId="{70F8013D-6A13-4BAF-A9FC-2039CF562038}"/>
    <dgm:cxn modelId="{88177D5F-B5BD-46C8-96C2-9DCE77E3FB23}" type="presOf" srcId="{22AE76B8-4A76-40DC-AFAB-D3E16BEC808D}" destId="{B6B4F8EA-6113-4A02-A3A5-AB1C541CC26D}" srcOrd="0" destOrd="0" presId="urn:microsoft.com/office/officeart/2005/8/layout/hierarchy2"/>
    <dgm:cxn modelId="{8052B9DD-B02A-4F02-BD9B-E51B75035F9F}" type="presOf" srcId="{554819A8-6214-4E54-986D-DCC32C7FA4A8}" destId="{5094FC02-D3B4-4581-9907-302A69EAB12E}" srcOrd="0" destOrd="0" presId="urn:microsoft.com/office/officeart/2005/8/layout/hierarchy2"/>
    <dgm:cxn modelId="{86444C0D-992A-43A4-BCA6-B869B88A9213}" type="presOf" srcId="{D929A8A0-35FC-403B-954E-07AF94FB168D}" destId="{4F3E1386-3D8E-4319-9A65-6F63FB5F5F43}" srcOrd="1" destOrd="0" presId="urn:microsoft.com/office/officeart/2005/8/layout/hierarchy2"/>
    <dgm:cxn modelId="{D7399AA2-4FD9-47B3-AAA6-113C1BBDC7F6}" type="presOf" srcId="{AF74C1D6-6551-45B9-A0C7-7C9AE7B81D50}" destId="{102FF726-75E3-47DB-AA42-4B5B079FF36B}" srcOrd="0" destOrd="0" presId="urn:microsoft.com/office/officeart/2005/8/layout/hierarchy2"/>
    <dgm:cxn modelId="{04F0F70A-DCA3-4423-A45E-AFA3B5C2A6AA}" type="presOf" srcId="{4BAF05CE-02D4-4938-BC91-2062FDA1A88A}" destId="{4D70BDE9-36C4-41CD-A2A6-C542AC031792}" srcOrd="0" destOrd="0" presId="urn:microsoft.com/office/officeart/2005/8/layout/hierarchy2"/>
    <dgm:cxn modelId="{B580898D-1C5B-43B9-A5CE-A6990CCBE326}" type="presOf" srcId="{869476FD-E861-48BA-89B7-A3B3FD4E25BF}" destId="{3B87CD61-4963-4D61-81A8-678EC198CC2D}" srcOrd="0" destOrd="0" presId="urn:microsoft.com/office/officeart/2005/8/layout/hierarchy2"/>
    <dgm:cxn modelId="{9405C8E3-987F-479B-A9A9-7F84E3AAE4BE}" type="presOf" srcId="{F9095CA9-914C-49B8-AC1A-F3B5455C21E4}" destId="{14D6147B-6D39-4098-9DD7-27922595DB94}" srcOrd="0" destOrd="0" presId="urn:microsoft.com/office/officeart/2005/8/layout/hierarchy2"/>
    <dgm:cxn modelId="{4AD71792-AC06-4AC8-9BF2-52341FFB819A}" srcId="{21096272-981C-4850-B42D-DB704E6BE216}" destId="{554819A8-6214-4E54-986D-DCC32C7FA4A8}" srcOrd="0" destOrd="0" parTransId="{0B35D049-1B7A-4AE2-B76E-A40873FCE619}" sibTransId="{032C035D-7041-4204-877C-6B77E967A081}"/>
    <dgm:cxn modelId="{F54FB61F-13DB-4781-B1A3-644B0FC77C85}" srcId="{AF74C1D6-6551-45B9-A0C7-7C9AE7B81D50}" destId="{F9095CA9-914C-49B8-AC1A-F3B5455C21E4}" srcOrd="0" destOrd="0" parTransId="{4BAF05CE-02D4-4938-BC91-2062FDA1A88A}" sibTransId="{3E0AA968-8B8D-4670-BF25-FFE7FC992DCA}"/>
    <dgm:cxn modelId="{A53B7C7E-2496-415C-924D-B9486EBF374A}" type="presOf" srcId="{D6EE859D-2A52-4064-8C8D-AA914B253F2B}" destId="{E313023E-18FB-4E07-91A4-DC938E89188B}" srcOrd="0" destOrd="0" presId="urn:microsoft.com/office/officeart/2005/8/layout/hierarchy2"/>
    <dgm:cxn modelId="{7612A993-D991-46F9-8B29-0B37A787056D}" type="presOf" srcId="{4BAF05CE-02D4-4938-BC91-2062FDA1A88A}" destId="{360A1CB5-DCB9-4ED8-989C-9A1FBDC7CF55}" srcOrd="1" destOrd="0" presId="urn:microsoft.com/office/officeart/2005/8/layout/hierarchy2"/>
    <dgm:cxn modelId="{41A3EA68-8619-4949-8CE7-916E9D2BE3DF}" srcId="{554819A8-6214-4E54-986D-DCC32C7FA4A8}" destId="{D6EE859D-2A52-4064-8C8D-AA914B253F2B}" srcOrd="1" destOrd="0" parTransId="{D929A8A0-35FC-403B-954E-07AF94FB168D}" sibTransId="{CBB5C6D7-7BDF-4AE0-AF98-E707E67851E8}"/>
    <dgm:cxn modelId="{00129E36-F5E8-4CD2-9DC6-02536343B061}" type="presOf" srcId="{D929A8A0-35FC-403B-954E-07AF94FB168D}" destId="{60F81CBF-7D8B-4519-9685-08D4C1DB5CB1}" srcOrd="0" destOrd="0" presId="urn:microsoft.com/office/officeart/2005/8/layout/hierarchy2"/>
    <dgm:cxn modelId="{9CE2398E-2C88-4074-9232-6217F61F6533}" type="presParOf" srcId="{DF1ED17B-5124-4BCB-9923-405D12308ADA}" destId="{8F936EB0-038D-46CD-8976-53ADAB813DCB}" srcOrd="0" destOrd="0" presId="urn:microsoft.com/office/officeart/2005/8/layout/hierarchy2"/>
    <dgm:cxn modelId="{FF3B14FD-6F94-41EA-B435-B94A4F80AB49}" type="presParOf" srcId="{8F936EB0-038D-46CD-8976-53ADAB813DCB}" destId="{5094FC02-D3B4-4581-9907-302A69EAB12E}" srcOrd="0" destOrd="0" presId="urn:microsoft.com/office/officeart/2005/8/layout/hierarchy2"/>
    <dgm:cxn modelId="{E4F60B49-0820-41A3-92DA-584D73E18410}" type="presParOf" srcId="{8F936EB0-038D-46CD-8976-53ADAB813DCB}" destId="{1F5E6FD7-1199-4EF7-BEA3-5E83CB5CE069}" srcOrd="1" destOrd="0" presId="urn:microsoft.com/office/officeart/2005/8/layout/hierarchy2"/>
    <dgm:cxn modelId="{23A4FCDB-466E-4E8B-A408-17EF2CA1EF1C}" type="presParOf" srcId="{1F5E6FD7-1199-4EF7-BEA3-5E83CB5CE069}" destId="{B6B4F8EA-6113-4A02-A3A5-AB1C541CC26D}" srcOrd="0" destOrd="0" presId="urn:microsoft.com/office/officeart/2005/8/layout/hierarchy2"/>
    <dgm:cxn modelId="{87FD6196-4EFD-43A5-ABCF-C89F8FC68B6E}" type="presParOf" srcId="{B6B4F8EA-6113-4A02-A3A5-AB1C541CC26D}" destId="{8C8FA61A-B541-4DC8-AD13-5D51E3036F8A}" srcOrd="0" destOrd="0" presId="urn:microsoft.com/office/officeart/2005/8/layout/hierarchy2"/>
    <dgm:cxn modelId="{A9A2FEF2-CDC2-4E7B-B062-2D7EB2FC386C}" type="presParOf" srcId="{1F5E6FD7-1199-4EF7-BEA3-5E83CB5CE069}" destId="{853B2F30-4632-411E-9D0B-9AAE32D65320}" srcOrd="1" destOrd="0" presId="urn:microsoft.com/office/officeart/2005/8/layout/hierarchy2"/>
    <dgm:cxn modelId="{9F3D4146-D098-45B6-884D-E8154C0A6404}" type="presParOf" srcId="{853B2F30-4632-411E-9D0B-9AAE32D65320}" destId="{C69A8BC5-353E-460B-9C96-83E09A2E23E0}" srcOrd="0" destOrd="0" presId="urn:microsoft.com/office/officeart/2005/8/layout/hierarchy2"/>
    <dgm:cxn modelId="{508C6EE7-F2A8-49C6-B7FE-EAD2C33C8956}" type="presParOf" srcId="{853B2F30-4632-411E-9D0B-9AAE32D65320}" destId="{9997F7CF-FD17-4294-BCE6-445B4E9583C9}" srcOrd="1" destOrd="0" presId="urn:microsoft.com/office/officeart/2005/8/layout/hierarchy2"/>
    <dgm:cxn modelId="{097492EA-A96E-4ABB-B8A7-CB52F2B908A9}" type="presParOf" srcId="{1F5E6FD7-1199-4EF7-BEA3-5E83CB5CE069}" destId="{60F81CBF-7D8B-4519-9685-08D4C1DB5CB1}" srcOrd="2" destOrd="0" presId="urn:microsoft.com/office/officeart/2005/8/layout/hierarchy2"/>
    <dgm:cxn modelId="{B4D13FDF-40BA-4367-89B7-C66090927E9E}" type="presParOf" srcId="{60F81CBF-7D8B-4519-9685-08D4C1DB5CB1}" destId="{4F3E1386-3D8E-4319-9A65-6F63FB5F5F43}" srcOrd="0" destOrd="0" presId="urn:microsoft.com/office/officeart/2005/8/layout/hierarchy2"/>
    <dgm:cxn modelId="{680BCFC9-BF55-4AB9-921B-E57ABD08638C}" type="presParOf" srcId="{1F5E6FD7-1199-4EF7-BEA3-5E83CB5CE069}" destId="{7F9C4778-E014-4915-8F7D-F3052ABA9CBA}" srcOrd="3" destOrd="0" presId="urn:microsoft.com/office/officeart/2005/8/layout/hierarchy2"/>
    <dgm:cxn modelId="{0E0E7DCF-E027-4980-9400-2C054FCBB842}" type="presParOf" srcId="{7F9C4778-E014-4915-8F7D-F3052ABA9CBA}" destId="{E313023E-18FB-4E07-91A4-DC938E89188B}" srcOrd="0" destOrd="0" presId="urn:microsoft.com/office/officeart/2005/8/layout/hierarchy2"/>
    <dgm:cxn modelId="{740BD562-24D4-4AD8-A15F-A98063D9BB3D}" type="presParOf" srcId="{7F9C4778-E014-4915-8F7D-F3052ABA9CBA}" destId="{AE868225-DBE2-47BD-835A-083C25870710}" srcOrd="1" destOrd="0" presId="urn:microsoft.com/office/officeart/2005/8/layout/hierarchy2"/>
    <dgm:cxn modelId="{2D273C18-F531-4C53-B68B-AC68F606DD47}" type="presParOf" srcId="{1F5E6FD7-1199-4EF7-BEA3-5E83CB5CE069}" destId="{3B87CD61-4963-4D61-81A8-678EC198CC2D}" srcOrd="4" destOrd="0" presId="urn:microsoft.com/office/officeart/2005/8/layout/hierarchy2"/>
    <dgm:cxn modelId="{FEC460F3-F7A1-4A8F-B64D-E2D0DC67C111}" type="presParOf" srcId="{3B87CD61-4963-4D61-81A8-678EC198CC2D}" destId="{26924614-CF0B-44F2-BB07-7AADCE242DBB}" srcOrd="0" destOrd="0" presId="urn:microsoft.com/office/officeart/2005/8/layout/hierarchy2"/>
    <dgm:cxn modelId="{962EB002-F5A2-4B0B-A2EC-912242DF4AFE}" type="presParOf" srcId="{1F5E6FD7-1199-4EF7-BEA3-5E83CB5CE069}" destId="{6F5050C7-D80E-4E43-BFD3-BB6E0A9F799D}" srcOrd="5" destOrd="0" presId="urn:microsoft.com/office/officeart/2005/8/layout/hierarchy2"/>
    <dgm:cxn modelId="{0DAF4FC3-0AE7-4E08-A2E8-177EFC392FD1}" type="presParOf" srcId="{6F5050C7-D80E-4E43-BFD3-BB6E0A9F799D}" destId="{102FF726-75E3-47DB-AA42-4B5B079FF36B}" srcOrd="0" destOrd="0" presId="urn:microsoft.com/office/officeart/2005/8/layout/hierarchy2"/>
    <dgm:cxn modelId="{7B148B61-27A4-4A69-B781-AF03856F8472}" type="presParOf" srcId="{6F5050C7-D80E-4E43-BFD3-BB6E0A9F799D}" destId="{D716B69F-C1D7-4D7E-8D33-DAE503F9A780}" srcOrd="1" destOrd="0" presId="urn:microsoft.com/office/officeart/2005/8/layout/hierarchy2"/>
    <dgm:cxn modelId="{2D168A68-BF2E-4FFE-B6AC-826E7FD8C10B}" type="presParOf" srcId="{D716B69F-C1D7-4D7E-8D33-DAE503F9A780}" destId="{4D70BDE9-36C4-41CD-A2A6-C542AC031792}" srcOrd="0" destOrd="0" presId="urn:microsoft.com/office/officeart/2005/8/layout/hierarchy2"/>
    <dgm:cxn modelId="{ECA2ADD0-D1C1-4A7C-A988-4401A91F5549}" type="presParOf" srcId="{4D70BDE9-36C4-41CD-A2A6-C542AC031792}" destId="{360A1CB5-DCB9-4ED8-989C-9A1FBDC7CF55}" srcOrd="0" destOrd="0" presId="urn:microsoft.com/office/officeart/2005/8/layout/hierarchy2"/>
    <dgm:cxn modelId="{14927024-71C8-42B2-B339-2FACAF3DC72D}" type="presParOf" srcId="{D716B69F-C1D7-4D7E-8D33-DAE503F9A780}" destId="{1D91A086-0701-4AF5-B6EA-F0B2300A1DA8}" srcOrd="1" destOrd="0" presId="urn:microsoft.com/office/officeart/2005/8/layout/hierarchy2"/>
    <dgm:cxn modelId="{98E7DE05-3A01-447C-BA6B-B856F8F5C21D}" type="presParOf" srcId="{1D91A086-0701-4AF5-B6EA-F0B2300A1DA8}" destId="{14D6147B-6D39-4098-9DD7-27922595DB94}" srcOrd="0" destOrd="0" presId="urn:microsoft.com/office/officeart/2005/8/layout/hierarchy2"/>
    <dgm:cxn modelId="{5A869E49-A724-4665-A474-B1CAE3A183B9}" type="presParOf" srcId="{1D91A086-0701-4AF5-B6EA-F0B2300A1DA8}" destId="{EFC01944-D02E-4BD3-B66D-1EE20D3469F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25BD4E9-6E88-4278-A3E4-ED6BAC26E415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1AA75F21-B272-4097-8D51-67AE34CCFA31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/>
            <a:t>結示</a:t>
          </a:r>
          <a:endParaRPr lang="en-US" altLang="zh-TW" sz="3200" dirty="0"/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/>
            <a:t>學仁之方</a:t>
          </a:r>
        </a:p>
      </dgm:t>
    </dgm:pt>
    <dgm:pt modelId="{257FEC1E-3472-409E-A83F-90DAC120ACE6}" type="parTrans" cxnId="{672FA701-7EAF-4B55-9508-99C2073AF1EC}">
      <dgm:prSet/>
      <dgm:spPr/>
      <dgm:t>
        <a:bodyPr/>
        <a:lstStyle/>
        <a:p>
          <a:endParaRPr lang="zh-TW" altLang="en-US"/>
        </a:p>
      </dgm:t>
    </dgm:pt>
    <dgm:pt modelId="{E5644723-8252-4624-80C5-9F2C9AA7AEE1}" type="sibTrans" cxnId="{672FA701-7EAF-4B55-9508-99C2073AF1EC}">
      <dgm:prSet/>
      <dgm:spPr/>
      <dgm:t>
        <a:bodyPr/>
        <a:lstStyle/>
        <a:p>
          <a:endParaRPr lang="zh-TW" altLang="en-US"/>
        </a:p>
      </dgm:t>
    </dgm:pt>
    <dgm:pt modelId="{CCB451A6-33B4-4639-B3EC-ECC65A7B6C3D}">
      <dgm:prSet phldrT="[文字]" custT="1"/>
      <dgm:spPr/>
      <dgm:t>
        <a:bodyPr/>
        <a:lstStyle/>
        <a:p>
          <a:r>
            <a:rPr lang="zh-TW" altLang="en-US" sz="3200" dirty="0"/>
            <a:t>己立立人</a:t>
          </a:r>
        </a:p>
      </dgm:t>
    </dgm:pt>
    <dgm:pt modelId="{B6E6C33F-3DE2-46DC-8155-5E32C0B8388A}" type="parTrans" cxnId="{45040F41-E561-4F1B-9E21-183DA5EF12D0}">
      <dgm:prSet/>
      <dgm:spPr/>
      <dgm:t>
        <a:bodyPr/>
        <a:lstStyle/>
        <a:p>
          <a:endParaRPr lang="zh-TW" altLang="en-US"/>
        </a:p>
      </dgm:t>
    </dgm:pt>
    <dgm:pt modelId="{6EAEE83F-27C5-4968-AD72-E9AE74019D67}" type="sibTrans" cxnId="{45040F41-E561-4F1B-9E21-183DA5EF12D0}">
      <dgm:prSet/>
      <dgm:spPr/>
      <dgm:t>
        <a:bodyPr/>
        <a:lstStyle/>
        <a:p>
          <a:endParaRPr lang="zh-TW" altLang="en-US"/>
        </a:p>
      </dgm:t>
    </dgm:pt>
    <dgm:pt modelId="{ECC48A91-BB01-4CA5-AA41-2581EBA36D45}">
      <dgm:prSet phldrT="[文字]" custT="1"/>
      <dgm:spPr/>
      <dgm:t>
        <a:bodyPr/>
        <a:lstStyle/>
        <a:p>
          <a:r>
            <a:rPr lang="zh-TW" altLang="en-US" sz="3200" dirty="0"/>
            <a:t>己達達人</a:t>
          </a:r>
        </a:p>
      </dgm:t>
    </dgm:pt>
    <dgm:pt modelId="{BD6A9C60-9745-4BC3-9EA6-F53D420A4B56}" type="parTrans" cxnId="{CCD4B954-D106-46DE-92C6-C6049D3882D7}">
      <dgm:prSet/>
      <dgm:spPr/>
      <dgm:t>
        <a:bodyPr/>
        <a:lstStyle/>
        <a:p>
          <a:endParaRPr lang="zh-TW" altLang="en-US"/>
        </a:p>
      </dgm:t>
    </dgm:pt>
    <dgm:pt modelId="{8711D8BD-295C-43B6-93B1-9D2C9DECA325}" type="sibTrans" cxnId="{CCD4B954-D106-46DE-92C6-C6049D3882D7}">
      <dgm:prSet/>
      <dgm:spPr/>
      <dgm:t>
        <a:bodyPr/>
        <a:lstStyle/>
        <a:p>
          <a:endParaRPr lang="zh-TW" altLang="en-US"/>
        </a:p>
      </dgm:t>
    </dgm:pt>
    <dgm:pt modelId="{85FFFA02-59EA-4569-9E55-839AD5000C88}">
      <dgm:prSet custT="1"/>
      <dgm:spPr/>
      <dgm:t>
        <a:bodyPr/>
        <a:lstStyle/>
        <a:p>
          <a:r>
            <a:rPr lang="zh-TW" altLang="en-US" sz="3200" dirty="0"/>
            <a:t>通三才</a:t>
          </a:r>
        </a:p>
      </dgm:t>
    </dgm:pt>
    <dgm:pt modelId="{240A7334-5786-4C89-A2DC-CE091CF1445A}" type="parTrans" cxnId="{A99AB060-8EF1-4F8E-B815-D173C8F287D9}">
      <dgm:prSet/>
      <dgm:spPr/>
      <dgm:t>
        <a:bodyPr/>
        <a:lstStyle/>
        <a:p>
          <a:endParaRPr lang="zh-TW" altLang="en-US"/>
        </a:p>
      </dgm:t>
    </dgm:pt>
    <dgm:pt modelId="{4AE56897-EE6A-4031-B129-065A6A6C0610}" type="sibTrans" cxnId="{A99AB060-8EF1-4F8E-B815-D173C8F287D9}">
      <dgm:prSet/>
      <dgm:spPr/>
      <dgm:t>
        <a:bodyPr/>
        <a:lstStyle/>
        <a:p>
          <a:endParaRPr lang="zh-TW" altLang="en-US"/>
        </a:p>
      </dgm:t>
    </dgm:pt>
    <dgm:pt modelId="{565F597C-582B-49A5-9C6B-84E6D0C0B57B}">
      <dgm:prSet custT="1"/>
      <dgm:spPr/>
      <dgm:t>
        <a:bodyPr/>
        <a:lstStyle/>
        <a:p>
          <a:r>
            <a:rPr lang="zh-TW" altLang="en-US" sz="3200" dirty="0"/>
            <a:t>游於藝</a:t>
          </a:r>
        </a:p>
      </dgm:t>
    </dgm:pt>
    <dgm:pt modelId="{BE14DD09-03BA-4641-B379-03AA64FAC740}" type="parTrans" cxnId="{95BCCB29-1B2E-45A6-9AD1-59C9A1F482FD}">
      <dgm:prSet/>
      <dgm:spPr/>
      <dgm:t>
        <a:bodyPr/>
        <a:lstStyle/>
        <a:p>
          <a:endParaRPr lang="zh-TW" altLang="en-US"/>
        </a:p>
      </dgm:t>
    </dgm:pt>
    <dgm:pt modelId="{2B253B80-7047-410B-AB29-F6B254E03D21}" type="sibTrans" cxnId="{95BCCB29-1B2E-45A6-9AD1-59C9A1F482FD}">
      <dgm:prSet/>
      <dgm:spPr/>
      <dgm:t>
        <a:bodyPr/>
        <a:lstStyle/>
        <a:p>
          <a:endParaRPr lang="zh-TW" altLang="en-US"/>
        </a:p>
      </dgm:t>
    </dgm:pt>
    <dgm:pt modelId="{16EEABDF-FB5F-43A9-8A55-98184B423B19}">
      <dgm:prSet phldrT="[文字]" custT="1"/>
      <dgm:spPr/>
      <dgm:t>
        <a:bodyPr/>
        <a:lstStyle/>
        <a:p>
          <a:r>
            <a:rPr lang="zh-TW" altLang="en-US" sz="3200" dirty="0"/>
            <a:t>志於道</a:t>
          </a:r>
        </a:p>
      </dgm:t>
    </dgm:pt>
    <dgm:pt modelId="{57C08B4E-34F0-4B87-84E7-DD1F46544813}" type="parTrans" cxnId="{8705FBC4-4A60-46B2-ADE2-4F81E2626177}">
      <dgm:prSet/>
      <dgm:spPr/>
      <dgm:t>
        <a:bodyPr/>
        <a:lstStyle/>
        <a:p>
          <a:endParaRPr lang="zh-TW" altLang="en-US"/>
        </a:p>
      </dgm:t>
    </dgm:pt>
    <dgm:pt modelId="{CF104A86-87CB-436D-BB68-D69DCABC4792}" type="sibTrans" cxnId="{8705FBC4-4A60-46B2-ADE2-4F81E2626177}">
      <dgm:prSet/>
      <dgm:spPr/>
      <dgm:t>
        <a:bodyPr/>
        <a:lstStyle/>
        <a:p>
          <a:endParaRPr lang="zh-TW" altLang="en-US"/>
        </a:p>
      </dgm:t>
    </dgm:pt>
    <dgm:pt modelId="{A1B7133D-537E-49CE-BEC0-719C5A91D2C9}">
      <dgm:prSet custT="1"/>
      <dgm:spPr/>
      <dgm:t>
        <a:bodyPr/>
        <a:lstStyle/>
        <a:p>
          <a:r>
            <a:rPr lang="zh-TW" altLang="en-US" sz="3200" dirty="0"/>
            <a:t>據於德</a:t>
          </a:r>
        </a:p>
      </dgm:t>
    </dgm:pt>
    <dgm:pt modelId="{5FF84C43-6619-41B3-8849-46A74A8F8348}" type="parTrans" cxnId="{5DA2CDEC-6407-4CC8-A93F-31A3B363DEDB}">
      <dgm:prSet/>
      <dgm:spPr/>
      <dgm:t>
        <a:bodyPr/>
        <a:lstStyle/>
        <a:p>
          <a:endParaRPr lang="zh-TW" altLang="en-US"/>
        </a:p>
      </dgm:t>
    </dgm:pt>
    <dgm:pt modelId="{0CEA72EE-9131-4964-9D08-16570EC6AE7C}" type="sibTrans" cxnId="{5DA2CDEC-6407-4CC8-A93F-31A3B363DEDB}">
      <dgm:prSet/>
      <dgm:spPr/>
      <dgm:t>
        <a:bodyPr/>
        <a:lstStyle/>
        <a:p>
          <a:endParaRPr lang="zh-TW" altLang="en-US"/>
        </a:p>
      </dgm:t>
    </dgm:pt>
    <dgm:pt modelId="{C6EB0D73-206D-42D1-833E-51F9162FD646}">
      <dgm:prSet custT="1"/>
      <dgm:spPr/>
      <dgm:t>
        <a:bodyPr/>
        <a:lstStyle/>
        <a:p>
          <a:r>
            <a:rPr lang="zh-TW" altLang="en-US" sz="3200" dirty="0"/>
            <a:t>依於仁</a:t>
          </a:r>
        </a:p>
      </dgm:t>
    </dgm:pt>
    <dgm:pt modelId="{68602973-80DF-46DC-B4FC-47B298362432}" type="parTrans" cxnId="{52EB8A74-1757-4498-8B25-61B996C648E9}">
      <dgm:prSet/>
      <dgm:spPr/>
      <dgm:t>
        <a:bodyPr/>
        <a:lstStyle/>
        <a:p>
          <a:endParaRPr lang="zh-TW" altLang="en-US"/>
        </a:p>
      </dgm:t>
    </dgm:pt>
    <dgm:pt modelId="{D89433D5-D183-463D-B1BB-DBE11F92FB98}" type="sibTrans" cxnId="{52EB8A74-1757-4498-8B25-61B996C648E9}">
      <dgm:prSet/>
      <dgm:spPr/>
      <dgm:t>
        <a:bodyPr/>
        <a:lstStyle/>
        <a:p>
          <a:endParaRPr lang="zh-TW" altLang="en-US"/>
        </a:p>
      </dgm:t>
    </dgm:pt>
    <dgm:pt modelId="{2A6FFB5A-4F6F-4FC1-881F-FF62879CA319}" type="pres">
      <dgm:prSet presAssocID="{125BD4E9-6E88-4278-A3E4-ED6BAC26E415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5635FFA-8D43-4F5A-88BA-375860EA5028}" type="pres">
      <dgm:prSet presAssocID="{1AA75F21-B272-4097-8D51-67AE34CCFA31}" presName="root1" presStyleCnt="0"/>
      <dgm:spPr/>
    </dgm:pt>
    <dgm:pt modelId="{03E6DE58-664D-4AC2-B90A-52007B2A76A8}" type="pres">
      <dgm:prSet presAssocID="{1AA75F21-B272-4097-8D51-67AE34CCFA31}" presName="LevelOneTextNode" presStyleLbl="node0" presStyleIdx="0" presStyleCnt="1" custScaleX="148026" custScaleY="21097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47EF204-9E88-411A-A014-B027EB951595}" type="pres">
      <dgm:prSet presAssocID="{1AA75F21-B272-4097-8D51-67AE34CCFA31}" presName="level2hierChild" presStyleCnt="0"/>
      <dgm:spPr/>
    </dgm:pt>
    <dgm:pt modelId="{FB9E067F-EDB2-45B9-8CAB-2FAF04F3AACD}" type="pres">
      <dgm:prSet presAssocID="{B6E6C33F-3DE2-46DC-8155-5E32C0B8388A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1110DD9E-CF27-4EFA-B28E-DF97C978217C}" type="pres">
      <dgm:prSet presAssocID="{B6E6C33F-3DE2-46DC-8155-5E32C0B8388A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C71802BE-5C51-44B6-9150-CD2E3E75151E}" type="pres">
      <dgm:prSet presAssocID="{CCB451A6-33B4-4639-B3EC-ECC65A7B6C3D}" presName="root2" presStyleCnt="0"/>
      <dgm:spPr/>
    </dgm:pt>
    <dgm:pt modelId="{C609EA63-FA64-41E2-833B-53F6830F8785}" type="pres">
      <dgm:prSet presAssocID="{CCB451A6-33B4-4639-B3EC-ECC65A7B6C3D}" presName="LevelTwoTextNode" presStyleLbl="node2" presStyleIdx="0" presStyleCnt="2" custScaleX="137801" custScaleY="15439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291BB7-8848-4394-8C49-F605FBD2B7F3}" type="pres">
      <dgm:prSet presAssocID="{CCB451A6-33B4-4639-B3EC-ECC65A7B6C3D}" presName="level3hierChild" presStyleCnt="0"/>
      <dgm:spPr/>
    </dgm:pt>
    <dgm:pt modelId="{48A685D6-7211-48D5-8A5E-017C3F919A24}" type="pres">
      <dgm:prSet presAssocID="{57C08B4E-34F0-4B87-84E7-DD1F46544813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97A97C41-531C-4A3A-B03A-BD0A2ADCF00C}" type="pres">
      <dgm:prSet presAssocID="{57C08B4E-34F0-4B87-84E7-DD1F46544813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CB440C91-0F63-4241-BB6D-095EAC809CD3}" type="pres">
      <dgm:prSet presAssocID="{16EEABDF-FB5F-43A9-8A55-98184B423B19}" presName="root2" presStyleCnt="0"/>
      <dgm:spPr/>
    </dgm:pt>
    <dgm:pt modelId="{DA9D381C-6FAB-4B5A-8145-42EB2BB41646}" type="pres">
      <dgm:prSet presAssocID="{16EEABDF-FB5F-43A9-8A55-98184B423B19}" presName="LevelTwoTextNode" presStyleLbl="node3" presStyleIdx="0" presStyleCnt="5" custScaleX="1676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727D0DF-D8C2-4554-8543-AE1558ECAFAE}" type="pres">
      <dgm:prSet presAssocID="{16EEABDF-FB5F-43A9-8A55-98184B423B19}" presName="level3hierChild" presStyleCnt="0"/>
      <dgm:spPr/>
    </dgm:pt>
    <dgm:pt modelId="{247EA927-27ED-409C-A1DA-D6D874262AEC}" type="pres">
      <dgm:prSet presAssocID="{5FF84C43-6619-41B3-8849-46A74A8F8348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7C54A06E-0C53-4072-BF35-86D8EDB8E234}" type="pres">
      <dgm:prSet presAssocID="{5FF84C43-6619-41B3-8849-46A74A8F8348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1AB0322D-C319-4B80-B5B7-685A7EAFD4C1}" type="pres">
      <dgm:prSet presAssocID="{A1B7133D-537E-49CE-BEC0-719C5A91D2C9}" presName="root2" presStyleCnt="0"/>
      <dgm:spPr/>
    </dgm:pt>
    <dgm:pt modelId="{F68BB69A-B80E-455D-9B2E-AFE5E5C88543}" type="pres">
      <dgm:prSet presAssocID="{A1B7133D-537E-49CE-BEC0-719C5A91D2C9}" presName="LevelTwoTextNode" presStyleLbl="node3" presStyleIdx="1" presStyleCnt="5" custScaleX="1676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90CBC72-F519-4F41-B620-B988DF299883}" type="pres">
      <dgm:prSet presAssocID="{A1B7133D-537E-49CE-BEC0-719C5A91D2C9}" presName="level3hierChild" presStyleCnt="0"/>
      <dgm:spPr/>
    </dgm:pt>
    <dgm:pt modelId="{97CAC276-B70D-4B52-86D9-BED608CBA405}" type="pres">
      <dgm:prSet presAssocID="{68602973-80DF-46DC-B4FC-47B298362432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D04D5CC8-14B1-4153-9434-189708FCC055}" type="pres">
      <dgm:prSet presAssocID="{68602973-80DF-46DC-B4FC-47B298362432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1D9994B7-A18F-45EC-AF87-B19CAB0DC875}" type="pres">
      <dgm:prSet presAssocID="{C6EB0D73-206D-42D1-833E-51F9162FD646}" presName="root2" presStyleCnt="0"/>
      <dgm:spPr/>
    </dgm:pt>
    <dgm:pt modelId="{74CF3FCB-A0DA-40D3-BB4F-844484F759A5}" type="pres">
      <dgm:prSet presAssocID="{C6EB0D73-206D-42D1-833E-51F9162FD646}" presName="LevelTwoTextNode" presStyleLbl="node3" presStyleIdx="2" presStyleCnt="5" custScaleX="1676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77359A-F895-4AC7-A8D7-BD0BADE1EB8A}" type="pres">
      <dgm:prSet presAssocID="{C6EB0D73-206D-42D1-833E-51F9162FD646}" presName="level3hierChild" presStyleCnt="0"/>
      <dgm:spPr/>
    </dgm:pt>
    <dgm:pt modelId="{CF19398D-6134-4A39-AAFC-D9037AD6F9E1}" type="pres">
      <dgm:prSet presAssocID="{BD6A9C60-9745-4BC3-9EA6-F53D420A4B56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B8B44C9D-1201-4009-95A8-B90683751F7B}" type="pres">
      <dgm:prSet presAssocID="{BD6A9C60-9745-4BC3-9EA6-F53D420A4B56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1610BF79-1902-4371-AB54-3D3C7B79EA09}" type="pres">
      <dgm:prSet presAssocID="{ECC48A91-BB01-4CA5-AA41-2581EBA36D45}" presName="root2" presStyleCnt="0"/>
      <dgm:spPr/>
    </dgm:pt>
    <dgm:pt modelId="{32F982FD-BDD6-4A66-8292-1FFA90DF252C}" type="pres">
      <dgm:prSet presAssocID="{ECC48A91-BB01-4CA5-AA41-2581EBA36D45}" presName="LevelTwoTextNode" presStyleLbl="node2" presStyleIdx="1" presStyleCnt="2" custScaleX="137801" custScaleY="15439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312FDAD-7999-4662-9B20-A4AF0A4C9A2D}" type="pres">
      <dgm:prSet presAssocID="{ECC48A91-BB01-4CA5-AA41-2581EBA36D45}" presName="level3hierChild" presStyleCnt="0"/>
      <dgm:spPr/>
    </dgm:pt>
    <dgm:pt modelId="{16BB5F19-3FA4-4D1A-9B3F-EDFFBB2FAE5A}" type="pres">
      <dgm:prSet presAssocID="{240A7334-5786-4C89-A2DC-CE091CF1445A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45C17DCF-3BED-44E6-81BC-54FD1038FA90}" type="pres">
      <dgm:prSet presAssocID="{240A7334-5786-4C89-A2DC-CE091CF1445A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C739D018-3821-40F4-BB19-4DE12C0B1527}" type="pres">
      <dgm:prSet presAssocID="{85FFFA02-59EA-4569-9E55-839AD5000C88}" presName="root2" presStyleCnt="0"/>
      <dgm:spPr/>
    </dgm:pt>
    <dgm:pt modelId="{A3C302FF-72AF-4D1B-B193-77B84CF6C888}" type="pres">
      <dgm:prSet presAssocID="{85FFFA02-59EA-4569-9E55-839AD5000C88}" presName="LevelTwoTextNode" presStyleLbl="node3" presStyleIdx="3" presStyleCnt="5" custScaleX="1676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7891396-0F22-4440-99C4-B3F5C6614E99}" type="pres">
      <dgm:prSet presAssocID="{85FFFA02-59EA-4569-9E55-839AD5000C88}" presName="level3hierChild" presStyleCnt="0"/>
      <dgm:spPr/>
    </dgm:pt>
    <dgm:pt modelId="{270DD38B-8F7B-47F5-A681-5DA01DF3AC4D}" type="pres">
      <dgm:prSet presAssocID="{BE14DD09-03BA-4641-B379-03AA64FAC740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9B084250-BC49-47A7-9C54-00EDAA5268B9}" type="pres">
      <dgm:prSet presAssocID="{BE14DD09-03BA-4641-B379-03AA64FAC740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16FEB0BD-A6F5-4B93-A806-F3C5F24FC807}" type="pres">
      <dgm:prSet presAssocID="{565F597C-582B-49A5-9C6B-84E6D0C0B57B}" presName="root2" presStyleCnt="0"/>
      <dgm:spPr/>
    </dgm:pt>
    <dgm:pt modelId="{E23CA05D-C9F1-4593-AEF1-38BA444B5C1F}" type="pres">
      <dgm:prSet presAssocID="{565F597C-582B-49A5-9C6B-84E6D0C0B57B}" presName="LevelTwoTextNode" presStyleLbl="node3" presStyleIdx="4" presStyleCnt="5" custScaleX="16764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439CF21-03E8-4FAF-95DB-48063606E052}" type="pres">
      <dgm:prSet presAssocID="{565F597C-582B-49A5-9C6B-84E6D0C0B57B}" presName="level3hierChild" presStyleCnt="0"/>
      <dgm:spPr/>
    </dgm:pt>
  </dgm:ptLst>
  <dgm:cxnLst>
    <dgm:cxn modelId="{7B3D8024-2AF1-4B08-93FC-B69B5FACDB69}" type="presOf" srcId="{85FFFA02-59EA-4569-9E55-839AD5000C88}" destId="{A3C302FF-72AF-4D1B-B193-77B84CF6C888}" srcOrd="0" destOrd="0" presId="urn:microsoft.com/office/officeart/2005/8/layout/hierarchy2"/>
    <dgm:cxn modelId="{2776A679-14C4-40D5-A5DC-6EEA02573BEA}" type="presOf" srcId="{240A7334-5786-4C89-A2DC-CE091CF1445A}" destId="{16BB5F19-3FA4-4D1A-9B3F-EDFFBB2FAE5A}" srcOrd="0" destOrd="0" presId="urn:microsoft.com/office/officeart/2005/8/layout/hierarchy2"/>
    <dgm:cxn modelId="{52EB8A74-1757-4498-8B25-61B996C648E9}" srcId="{CCB451A6-33B4-4639-B3EC-ECC65A7B6C3D}" destId="{C6EB0D73-206D-42D1-833E-51F9162FD646}" srcOrd="2" destOrd="0" parTransId="{68602973-80DF-46DC-B4FC-47B298362432}" sibTransId="{D89433D5-D183-463D-B1BB-DBE11F92FB98}"/>
    <dgm:cxn modelId="{4097A2A9-4723-47CB-9CFD-DFC715EA2B83}" type="presOf" srcId="{5FF84C43-6619-41B3-8849-46A74A8F8348}" destId="{7C54A06E-0C53-4072-BF35-86D8EDB8E234}" srcOrd="1" destOrd="0" presId="urn:microsoft.com/office/officeart/2005/8/layout/hierarchy2"/>
    <dgm:cxn modelId="{8E8E1BC8-96C4-4FEC-82F0-43E9456D5123}" type="presOf" srcId="{BE14DD09-03BA-4641-B379-03AA64FAC740}" destId="{9B084250-BC49-47A7-9C54-00EDAA5268B9}" srcOrd="1" destOrd="0" presId="urn:microsoft.com/office/officeart/2005/8/layout/hierarchy2"/>
    <dgm:cxn modelId="{95BCCB29-1B2E-45A6-9AD1-59C9A1F482FD}" srcId="{ECC48A91-BB01-4CA5-AA41-2581EBA36D45}" destId="{565F597C-582B-49A5-9C6B-84E6D0C0B57B}" srcOrd="1" destOrd="0" parTransId="{BE14DD09-03BA-4641-B379-03AA64FAC740}" sibTransId="{2B253B80-7047-410B-AB29-F6B254E03D21}"/>
    <dgm:cxn modelId="{E759D2B4-DA9E-40CC-950A-B06454E88688}" type="presOf" srcId="{BE14DD09-03BA-4641-B379-03AA64FAC740}" destId="{270DD38B-8F7B-47F5-A681-5DA01DF3AC4D}" srcOrd="0" destOrd="0" presId="urn:microsoft.com/office/officeart/2005/8/layout/hierarchy2"/>
    <dgm:cxn modelId="{BCB291A4-EC82-4216-8DD2-61BF77520283}" type="presOf" srcId="{125BD4E9-6E88-4278-A3E4-ED6BAC26E415}" destId="{2A6FFB5A-4F6F-4FC1-881F-FF62879CA319}" srcOrd="0" destOrd="0" presId="urn:microsoft.com/office/officeart/2005/8/layout/hierarchy2"/>
    <dgm:cxn modelId="{8705FBC4-4A60-46B2-ADE2-4F81E2626177}" srcId="{CCB451A6-33B4-4639-B3EC-ECC65A7B6C3D}" destId="{16EEABDF-FB5F-43A9-8A55-98184B423B19}" srcOrd="0" destOrd="0" parTransId="{57C08B4E-34F0-4B87-84E7-DD1F46544813}" sibTransId="{CF104A86-87CB-436D-BB68-D69DCABC4792}"/>
    <dgm:cxn modelId="{672FA701-7EAF-4B55-9508-99C2073AF1EC}" srcId="{125BD4E9-6E88-4278-A3E4-ED6BAC26E415}" destId="{1AA75F21-B272-4097-8D51-67AE34CCFA31}" srcOrd="0" destOrd="0" parTransId="{257FEC1E-3472-409E-A83F-90DAC120ACE6}" sibTransId="{E5644723-8252-4624-80C5-9F2C9AA7AEE1}"/>
    <dgm:cxn modelId="{9A6E57DF-C518-4AC8-A54B-E0ECD671A814}" type="presOf" srcId="{565F597C-582B-49A5-9C6B-84E6D0C0B57B}" destId="{E23CA05D-C9F1-4593-AEF1-38BA444B5C1F}" srcOrd="0" destOrd="0" presId="urn:microsoft.com/office/officeart/2005/8/layout/hierarchy2"/>
    <dgm:cxn modelId="{5DA2CDEC-6407-4CC8-A93F-31A3B363DEDB}" srcId="{CCB451A6-33B4-4639-B3EC-ECC65A7B6C3D}" destId="{A1B7133D-537E-49CE-BEC0-719C5A91D2C9}" srcOrd="1" destOrd="0" parTransId="{5FF84C43-6619-41B3-8849-46A74A8F8348}" sibTransId="{0CEA72EE-9131-4964-9D08-16570EC6AE7C}"/>
    <dgm:cxn modelId="{D3B3048C-9E34-4AFD-ACD9-050E3AE368DB}" type="presOf" srcId="{240A7334-5786-4C89-A2DC-CE091CF1445A}" destId="{45C17DCF-3BED-44E6-81BC-54FD1038FA90}" srcOrd="1" destOrd="0" presId="urn:microsoft.com/office/officeart/2005/8/layout/hierarchy2"/>
    <dgm:cxn modelId="{513A11F6-B3DA-436B-A034-F5D0C1A70130}" type="presOf" srcId="{16EEABDF-FB5F-43A9-8A55-98184B423B19}" destId="{DA9D381C-6FAB-4B5A-8145-42EB2BB41646}" srcOrd="0" destOrd="0" presId="urn:microsoft.com/office/officeart/2005/8/layout/hierarchy2"/>
    <dgm:cxn modelId="{76B6515A-9092-4E5E-BFFC-87A538792A62}" type="presOf" srcId="{BD6A9C60-9745-4BC3-9EA6-F53D420A4B56}" destId="{CF19398D-6134-4A39-AAFC-D9037AD6F9E1}" srcOrd="0" destOrd="0" presId="urn:microsoft.com/office/officeart/2005/8/layout/hierarchy2"/>
    <dgm:cxn modelId="{3D462204-6EDF-4FCD-AE98-14C8DDDB882F}" type="presOf" srcId="{57C08B4E-34F0-4B87-84E7-DD1F46544813}" destId="{48A685D6-7211-48D5-8A5E-017C3F919A24}" srcOrd="0" destOrd="0" presId="urn:microsoft.com/office/officeart/2005/8/layout/hierarchy2"/>
    <dgm:cxn modelId="{A99AB060-8EF1-4F8E-B815-D173C8F287D9}" srcId="{ECC48A91-BB01-4CA5-AA41-2581EBA36D45}" destId="{85FFFA02-59EA-4569-9E55-839AD5000C88}" srcOrd="0" destOrd="0" parTransId="{240A7334-5786-4C89-A2DC-CE091CF1445A}" sibTransId="{4AE56897-EE6A-4031-B129-065A6A6C0610}"/>
    <dgm:cxn modelId="{45040F41-E561-4F1B-9E21-183DA5EF12D0}" srcId="{1AA75F21-B272-4097-8D51-67AE34CCFA31}" destId="{CCB451A6-33B4-4639-B3EC-ECC65A7B6C3D}" srcOrd="0" destOrd="0" parTransId="{B6E6C33F-3DE2-46DC-8155-5E32C0B8388A}" sibTransId="{6EAEE83F-27C5-4968-AD72-E9AE74019D67}"/>
    <dgm:cxn modelId="{F83FDCD9-B2A3-4654-A2BB-4D528EBD375D}" type="presOf" srcId="{ECC48A91-BB01-4CA5-AA41-2581EBA36D45}" destId="{32F982FD-BDD6-4A66-8292-1FFA90DF252C}" srcOrd="0" destOrd="0" presId="urn:microsoft.com/office/officeart/2005/8/layout/hierarchy2"/>
    <dgm:cxn modelId="{4F24CBFE-D67A-45B1-AA0C-397BB1F590A6}" type="presOf" srcId="{B6E6C33F-3DE2-46DC-8155-5E32C0B8388A}" destId="{FB9E067F-EDB2-45B9-8CAB-2FAF04F3AACD}" srcOrd="0" destOrd="0" presId="urn:microsoft.com/office/officeart/2005/8/layout/hierarchy2"/>
    <dgm:cxn modelId="{E3C3C6D7-C9AD-4A6F-A61A-6C708EEE289A}" type="presOf" srcId="{A1B7133D-537E-49CE-BEC0-719C5A91D2C9}" destId="{F68BB69A-B80E-455D-9B2E-AFE5E5C88543}" srcOrd="0" destOrd="0" presId="urn:microsoft.com/office/officeart/2005/8/layout/hierarchy2"/>
    <dgm:cxn modelId="{6D2E21BE-CEEC-4369-B46A-80C24720AAAD}" type="presOf" srcId="{68602973-80DF-46DC-B4FC-47B298362432}" destId="{D04D5CC8-14B1-4153-9434-189708FCC055}" srcOrd="1" destOrd="0" presId="urn:microsoft.com/office/officeart/2005/8/layout/hierarchy2"/>
    <dgm:cxn modelId="{A79FA339-AA28-4CA0-984A-C7CB41792C1B}" type="presOf" srcId="{68602973-80DF-46DC-B4FC-47B298362432}" destId="{97CAC276-B70D-4B52-86D9-BED608CBA405}" srcOrd="0" destOrd="0" presId="urn:microsoft.com/office/officeart/2005/8/layout/hierarchy2"/>
    <dgm:cxn modelId="{952F5E4F-CD78-404D-AF4D-A8B860CA2F54}" type="presOf" srcId="{B6E6C33F-3DE2-46DC-8155-5E32C0B8388A}" destId="{1110DD9E-CF27-4EFA-B28E-DF97C978217C}" srcOrd="1" destOrd="0" presId="urn:microsoft.com/office/officeart/2005/8/layout/hierarchy2"/>
    <dgm:cxn modelId="{CCD4B954-D106-46DE-92C6-C6049D3882D7}" srcId="{1AA75F21-B272-4097-8D51-67AE34CCFA31}" destId="{ECC48A91-BB01-4CA5-AA41-2581EBA36D45}" srcOrd="1" destOrd="0" parTransId="{BD6A9C60-9745-4BC3-9EA6-F53D420A4B56}" sibTransId="{8711D8BD-295C-43B6-93B1-9D2C9DECA325}"/>
    <dgm:cxn modelId="{1748FB8E-E504-426A-A634-C1E41B49CA92}" type="presOf" srcId="{1AA75F21-B272-4097-8D51-67AE34CCFA31}" destId="{03E6DE58-664D-4AC2-B90A-52007B2A76A8}" srcOrd="0" destOrd="0" presId="urn:microsoft.com/office/officeart/2005/8/layout/hierarchy2"/>
    <dgm:cxn modelId="{83A77B19-024F-4BCB-8370-4DE1D93A0BC8}" type="presOf" srcId="{C6EB0D73-206D-42D1-833E-51F9162FD646}" destId="{74CF3FCB-A0DA-40D3-BB4F-844484F759A5}" srcOrd="0" destOrd="0" presId="urn:microsoft.com/office/officeart/2005/8/layout/hierarchy2"/>
    <dgm:cxn modelId="{F9E6A3DB-BC83-42F8-8D2C-CCE166FC9539}" type="presOf" srcId="{5FF84C43-6619-41B3-8849-46A74A8F8348}" destId="{247EA927-27ED-409C-A1DA-D6D874262AEC}" srcOrd="0" destOrd="0" presId="urn:microsoft.com/office/officeart/2005/8/layout/hierarchy2"/>
    <dgm:cxn modelId="{418450C8-E707-4F85-BA0C-09B55EA67BBC}" type="presOf" srcId="{BD6A9C60-9745-4BC3-9EA6-F53D420A4B56}" destId="{B8B44C9D-1201-4009-95A8-B90683751F7B}" srcOrd="1" destOrd="0" presId="urn:microsoft.com/office/officeart/2005/8/layout/hierarchy2"/>
    <dgm:cxn modelId="{59CD85D8-426A-4971-A400-BFBD6036B5CA}" type="presOf" srcId="{57C08B4E-34F0-4B87-84E7-DD1F46544813}" destId="{97A97C41-531C-4A3A-B03A-BD0A2ADCF00C}" srcOrd="1" destOrd="0" presId="urn:microsoft.com/office/officeart/2005/8/layout/hierarchy2"/>
    <dgm:cxn modelId="{1CCD414C-03D9-4E7A-A902-9AF6F323B1E3}" type="presOf" srcId="{CCB451A6-33B4-4639-B3EC-ECC65A7B6C3D}" destId="{C609EA63-FA64-41E2-833B-53F6830F8785}" srcOrd="0" destOrd="0" presId="urn:microsoft.com/office/officeart/2005/8/layout/hierarchy2"/>
    <dgm:cxn modelId="{92EA6722-A004-4F1A-B9B5-43B09CD4F1CF}" type="presParOf" srcId="{2A6FFB5A-4F6F-4FC1-881F-FF62879CA319}" destId="{45635FFA-8D43-4F5A-88BA-375860EA5028}" srcOrd="0" destOrd="0" presId="urn:microsoft.com/office/officeart/2005/8/layout/hierarchy2"/>
    <dgm:cxn modelId="{6E01E687-E31F-49D2-9A8E-496BAF1222F0}" type="presParOf" srcId="{45635FFA-8D43-4F5A-88BA-375860EA5028}" destId="{03E6DE58-664D-4AC2-B90A-52007B2A76A8}" srcOrd="0" destOrd="0" presId="urn:microsoft.com/office/officeart/2005/8/layout/hierarchy2"/>
    <dgm:cxn modelId="{87386A4A-FE08-40DA-A18D-1C6D28171D96}" type="presParOf" srcId="{45635FFA-8D43-4F5A-88BA-375860EA5028}" destId="{447EF204-9E88-411A-A014-B027EB951595}" srcOrd="1" destOrd="0" presId="urn:microsoft.com/office/officeart/2005/8/layout/hierarchy2"/>
    <dgm:cxn modelId="{71284A34-14B7-4FC2-9558-113D7E31E238}" type="presParOf" srcId="{447EF204-9E88-411A-A014-B027EB951595}" destId="{FB9E067F-EDB2-45B9-8CAB-2FAF04F3AACD}" srcOrd="0" destOrd="0" presId="urn:microsoft.com/office/officeart/2005/8/layout/hierarchy2"/>
    <dgm:cxn modelId="{9DFA873D-6F78-472E-BBA9-1DF012C6DA1E}" type="presParOf" srcId="{FB9E067F-EDB2-45B9-8CAB-2FAF04F3AACD}" destId="{1110DD9E-CF27-4EFA-B28E-DF97C978217C}" srcOrd="0" destOrd="0" presId="urn:microsoft.com/office/officeart/2005/8/layout/hierarchy2"/>
    <dgm:cxn modelId="{B2C0CF19-0DE5-4D0F-8139-BF58D3703B41}" type="presParOf" srcId="{447EF204-9E88-411A-A014-B027EB951595}" destId="{C71802BE-5C51-44B6-9150-CD2E3E75151E}" srcOrd="1" destOrd="0" presId="urn:microsoft.com/office/officeart/2005/8/layout/hierarchy2"/>
    <dgm:cxn modelId="{A9813DD7-7058-466E-93BD-9E2648A74C0F}" type="presParOf" srcId="{C71802BE-5C51-44B6-9150-CD2E3E75151E}" destId="{C609EA63-FA64-41E2-833B-53F6830F8785}" srcOrd="0" destOrd="0" presId="urn:microsoft.com/office/officeart/2005/8/layout/hierarchy2"/>
    <dgm:cxn modelId="{0AAF2FA1-83F7-43D7-BD14-CA4B9C112F58}" type="presParOf" srcId="{C71802BE-5C51-44B6-9150-CD2E3E75151E}" destId="{74291BB7-8848-4394-8C49-F605FBD2B7F3}" srcOrd="1" destOrd="0" presId="urn:microsoft.com/office/officeart/2005/8/layout/hierarchy2"/>
    <dgm:cxn modelId="{D3E32FEF-6CCC-4650-A77B-C19E8870BE18}" type="presParOf" srcId="{74291BB7-8848-4394-8C49-F605FBD2B7F3}" destId="{48A685D6-7211-48D5-8A5E-017C3F919A24}" srcOrd="0" destOrd="0" presId="urn:microsoft.com/office/officeart/2005/8/layout/hierarchy2"/>
    <dgm:cxn modelId="{9DDC3248-FEA5-4D39-9CEB-60923DA2B095}" type="presParOf" srcId="{48A685D6-7211-48D5-8A5E-017C3F919A24}" destId="{97A97C41-531C-4A3A-B03A-BD0A2ADCF00C}" srcOrd="0" destOrd="0" presId="urn:microsoft.com/office/officeart/2005/8/layout/hierarchy2"/>
    <dgm:cxn modelId="{FEF72A19-B341-4B0E-BF80-9D5149889AC1}" type="presParOf" srcId="{74291BB7-8848-4394-8C49-F605FBD2B7F3}" destId="{CB440C91-0F63-4241-BB6D-095EAC809CD3}" srcOrd="1" destOrd="0" presId="urn:microsoft.com/office/officeart/2005/8/layout/hierarchy2"/>
    <dgm:cxn modelId="{2FD72D7E-C4DF-4597-A536-0CDD2B86B1F1}" type="presParOf" srcId="{CB440C91-0F63-4241-BB6D-095EAC809CD3}" destId="{DA9D381C-6FAB-4B5A-8145-42EB2BB41646}" srcOrd="0" destOrd="0" presId="urn:microsoft.com/office/officeart/2005/8/layout/hierarchy2"/>
    <dgm:cxn modelId="{783BF333-0B87-442A-B551-5675A117F385}" type="presParOf" srcId="{CB440C91-0F63-4241-BB6D-095EAC809CD3}" destId="{7727D0DF-D8C2-4554-8543-AE1558ECAFAE}" srcOrd="1" destOrd="0" presId="urn:microsoft.com/office/officeart/2005/8/layout/hierarchy2"/>
    <dgm:cxn modelId="{C8D3F451-51B9-4AC5-B3E5-85EF0F0E7118}" type="presParOf" srcId="{74291BB7-8848-4394-8C49-F605FBD2B7F3}" destId="{247EA927-27ED-409C-A1DA-D6D874262AEC}" srcOrd="2" destOrd="0" presId="urn:microsoft.com/office/officeart/2005/8/layout/hierarchy2"/>
    <dgm:cxn modelId="{EED9A8B9-CF23-4511-B73C-ABD7AC023694}" type="presParOf" srcId="{247EA927-27ED-409C-A1DA-D6D874262AEC}" destId="{7C54A06E-0C53-4072-BF35-86D8EDB8E234}" srcOrd="0" destOrd="0" presId="urn:microsoft.com/office/officeart/2005/8/layout/hierarchy2"/>
    <dgm:cxn modelId="{EC8EB49C-799B-478F-9BEF-63DE7EC18E1E}" type="presParOf" srcId="{74291BB7-8848-4394-8C49-F605FBD2B7F3}" destId="{1AB0322D-C319-4B80-B5B7-685A7EAFD4C1}" srcOrd="3" destOrd="0" presId="urn:microsoft.com/office/officeart/2005/8/layout/hierarchy2"/>
    <dgm:cxn modelId="{A9CEAC3C-8811-4D96-93EC-814A5E9B4A9A}" type="presParOf" srcId="{1AB0322D-C319-4B80-B5B7-685A7EAFD4C1}" destId="{F68BB69A-B80E-455D-9B2E-AFE5E5C88543}" srcOrd="0" destOrd="0" presId="urn:microsoft.com/office/officeart/2005/8/layout/hierarchy2"/>
    <dgm:cxn modelId="{34AAE6DF-AEF1-4ADE-8526-F1F0E4205CBF}" type="presParOf" srcId="{1AB0322D-C319-4B80-B5B7-685A7EAFD4C1}" destId="{390CBC72-F519-4F41-B620-B988DF299883}" srcOrd="1" destOrd="0" presId="urn:microsoft.com/office/officeart/2005/8/layout/hierarchy2"/>
    <dgm:cxn modelId="{F9117FD1-C5AB-409E-B2FC-FB42748600D8}" type="presParOf" srcId="{74291BB7-8848-4394-8C49-F605FBD2B7F3}" destId="{97CAC276-B70D-4B52-86D9-BED608CBA405}" srcOrd="4" destOrd="0" presId="urn:microsoft.com/office/officeart/2005/8/layout/hierarchy2"/>
    <dgm:cxn modelId="{2130C52F-E461-41C5-8A58-D9CDA004B548}" type="presParOf" srcId="{97CAC276-B70D-4B52-86D9-BED608CBA405}" destId="{D04D5CC8-14B1-4153-9434-189708FCC055}" srcOrd="0" destOrd="0" presId="urn:microsoft.com/office/officeart/2005/8/layout/hierarchy2"/>
    <dgm:cxn modelId="{58E8897D-7B92-4BCC-8B2F-671431D885CF}" type="presParOf" srcId="{74291BB7-8848-4394-8C49-F605FBD2B7F3}" destId="{1D9994B7-A18F-45EC-AF87-B19CAB0DC875}" srcOrd="5" destOrd="0" presId="urn:microsoft.com/office/officeart/2005/8/layout/hierarchy2"/>
    <dgm:cxn modelId="{C257F8BF-AF29-4AE7-BDEC-CBCA143B3E7A}" type="presParOf" srcId="{1D9994B7-A18F-45EC-AF87-B19CAB0DC875}" destId="{74CF3FCB-A0DA-40D3-BB4F-844484F759A5}" srcOrd="0" destOrd="0" presId="urn:microsoft.com/office/officeart/2005/8/layout/hierarchy2"/>
    <dgm:cxn modelId="{8D767D93-3D84-40A5-B477-72EC2095E8E4}" type="presParOf" srcId="{1D9994B7-A18F-45EC-AF87-B19CAB0DC875}" destId="{B777359A-F895-4AC7-A8D7-BD0BADE1EB8A}" srcOrd="1" destOrd="0" presId="urn:microsoft.com/office/officeart/2005/8/layout/hierarchy2"/>
    <dgm:cxn modelId="{2451004C-632E-47D3-BF3E-C81A3DEC68F5}" type="presParOf" srcId="{447EF204-9E88-411A-A014-B027EB951595}" destId="{CF19398D-6134-4A39-AAFC-D9037AD6F9E1}" srcOrd="2" destOrd="0" presId="urn:microsoft.com/office/officeart/2005/8/layout/hierarchy2"/>
    <dgm:cxn modelId="{2251FC75-D850-43AD-B105-1F215EFE6193}" type="presParOf" srcId="{CF19398D-6134-4A39-AAFC-D9037AD6F9E1}" destId="{B8B44C9D-1201-4009-95A8-B90683751F7B}" srcOrd="0" destOrd="0" presId="urn:microsoft.com/office/officeart/2005/8/layout/hierarchy2"/>
    <dgm:cxn modelId="{835273AC-EE23-448E-9DD4-1804BE494133}" type="presParOf" srcId="{447EF204-9E88-411A-A014-B027EB951595}" destId="{1610BF79-1902-4371-AB54-3D3C7B79EA09}" srcOrd="3" destOrd="0" presId="urn:microsoft.com/office/officeart/2005/8/layout/hierarchy2"/>
    <dgm:cxn modelId="{195D3AA9-94BF-47F3-ABC6-C569C5E69F60}" type="presParOf" srcId="{1610BF79-1902-4371-AB54-3D3C7B79EA09}" destId="{32F982FD-BDD6-4A66-8292-1FFA90DF252C}" srcOrd="0" destOrd="0" presId="urn:microsoft.com/office/officeart/2005/8/layout/hierarchy2"/>
    <dgm:cxn modelId="{16425C33-2203-44C1-8BAD-DA6392E023C6}" type="presParOf" srcId="{1610BF79-1902-4371-AB54-3D3C7B79EA09}" destId="{F312FDAD-7999-4662-9B20-A4AF0A4C9A2D}" srcOrd="1" destOrd="0" presId="urn:microsoft.com/office/officeart/2005/8/layout/hierarchy2"/>
    <dgm:cxn modelId="{B738A1AC-0173-42D4-885B-4BE4942CFADB}" type="presParOf" srcId="{F312FDAD-7999-4662-9B20-A4AF0A4C9A2D}" destId="{16BB5F19-3FA4-4D1A-9B3F-EDFFBB2FAE5A}" srcOrd="0" destOrd="0" presId="urn:microsoft.com/office/officeart/2005/8/layout/hierarchy2"/>
    <dgm:cxn modelId="{08555391-0BD3-4598-AE34-CFE31B65A67C}" type="presParOf" srcId="{16BB5F19-3FA4-4D1A-9B3F-EDFFBB2FAE5A}" destId="{45C17DCF-3BED-44E6-81BC-54FD1038FA90}" srcOrd="0" destOrd="0" presId="urn:microsoft.com/office/officeart/2005/8/layout/hierarchy2"/>
    <dgm:cxn modelId="{A9E3D258-09C9-4601-9EAB-74B3B66E4779}" type="presParOf" srcId="{F312FDAD-7999-4662-9B20-A4AF0A4C9A2D}" destId="{C739D018-3821-40F4-BB19-4DE12C0B1527}" srcOrd="1" destOrd="0" presId="urn:microsoft.com/office/officeart/2005/8/layout/hierarchy2"/>
    <dgm:cxn modelId="{8631308D-2CC8-4577-8CA5-E5DA48EAF000}" type="presParOf" srcId="{C739D018-3821-40F4-BB19-4DE12C0B1527}" destId="{A3C302FF-72AF-4D1B-B193-77B84CF6C888}" srcOrd="0" destOrd="0" presId="urn:microsoft.com/office/officeart/2005/8/layout/hierarchy2"/>
    <dgm:cxn modelId="{4D158F9B-C2B1-4313-8C39-087F3DB297FB}" type="presParOf" srcId="{C739D018-3821-40F4-BB19-4DE12C0B1527}" destId="{B7891396-0F22-4440-99C4-B3F5C6614E99}" srcOrd="1" destOrd="0" presId="urn:microsoft.com/office/officeart/2005/8/layout/hierarchy2"/>
    <dgm:cxn modelId="{405367C2-72D1-4971-8B3B-CEB4FBEAD411}" type="presParOf" srcId="{F312FDAD-7999-4662-9B20-A4AF0A4C9A2D}" destId="{270DD38B-8F7B-47F5-A681-5DA01DF3AC4D}" srcOrd="2" destOrd="0" presId="urn:microsoft.com/office/officeart/2005/8/layout/hierarchy2"/>
    <dgm:cxn modelId="{1D209BA6-9AE4-4ED8-91BE-49987F16FE1B}" type="presParOf" srcId="{270DD38B-8F7B-47F5-A681-5DA01DF3AC4D}" destId="{9B084250-BC49-47A7-9C54-00EDAA5268B9}" srcOrd="0" destOrd="0" presId="urn:microsoft.com/office/officeart/2005/8/layout/hierarchy2"/>
    <dgm:cxn modelId="{EF724818-2447-41DE-9BB0-7BF4DF1FF6B8}" type="presParOf" srcId="{F312FDAD-7999-4662-9B20-A4AF0A4C9A2D}" destId="{16FEB0BD-A6F5-4B93-A806-F3C5F24FC807}" srcOrd="3" destOrd="0" presId="urn:microsoft.com/office/officeart/2005/8/layout/hierarchy2"/>
    <dgm:cxn modelId="{4396993D-9CDC-43EF-8A0D-1F3F63A6C290}" type="presParOf" srcId="{16FEB0BD-A6F5-4B93-A806-F3C5F24FC807}" destId="{E23CA05D-C9F1-4593-AEF1-38BA444B5C1F}" srcOrd="0" destOrd="0" presId="urn:microsoft.com/office/officeart/2005/8/layout/hierarchy2"/>
    <dgm:cxn modelId="{DE5099DC-9335-40C4-BA88-1D3577E606EE}" type="presParOf" srcId="{16FEB0BD-A6F5-4B93-A806-F3C5F24FC807}" destId="{A439CF21-03E8-4FAF-95DB-48063606E05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7FF90A0-0E74-4774-8F84-747CAACD2B44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16858AB8-C15A-4778-A236-719C531F25E4}">
      <dgm:prSet phldrT="[文字]" custT="1"/>
      <dgm:spPr/>
      <dgm:t>
        <a:bodyPr/>
        <a:lstStyle/>
        <a:p>
          <a:r>
            <a:rPr lang="zh-TW" altLang="en-US" sz="3600" dirty="0"/>
            <a:t>能近取譬</a:t>
          </a:r>
        </a:p>
      </dgm:t>
    </dgm:pt>
    <dgm:pt modelId="{D17DBB49-8B43-4277-9F1F-927331D91CD1}" type="parTrans" cxnId="{95CA9D27-DEE6-42A6-B304-969673541203}">
      <dgm:prSet/>
      <dgm:spPr/>
      <dgm:t>
        <a:bodyPr/>
        <a:lstStyle/>
        <a:p>
          <a:endParaRPr lang="zh-TW" altLang="en-US"/>
        </a:p>
      </dgm:t>
    </dgm:pt>
    <dgm:pt modelId="{4BACB62B-BE66-4348-B0B9-43A4169C7F5D}" type="sibTrans" cxnId="{95CA9D27-DEE6-42A6-B304-969673541203}">
      <dgm:prSet/>
      <dgm:spPr/>
      <dgm:t>
        <a:bodyPr/>
        <a:lstStyle/>
        <a:p>
          <a:endParaRPr lang="zh-TW" altLang="en-US"/>
        </a:p>
      </dgm:t>
    </dgm:pt>
    <dgm:pt modelId="{34800B83-C564-43B0-A094-6FE38AD822E4}">
      <dgm:prSet phldrT="[文字]" custT="1"/>
      <dgm:spPr/>
      <dgm:t>
        <a:bodyPr/>
        <a:lstStyle/>
        <a:p>
          <a:r>
            <a:rPr lang="zh-TW" altLang="en-US" sz="3600" dirty="0"/>
            <a:t>博文約禮</a:t>
          </a:r>
        </a:p>
      </dgm:t>
    </dgm:pt>
    <dgm:pt modelId="{D2AFB180-A89C-4234-97DF-6046FDDCC083}" type="parTrans" cxnId="{EE0994D6-FAFF-4658-987A-54649F086FED}">
      <dgm:prSet/>
      <dgm:spPr/>
      <dgm:t>
        <a:bodyPr/>
        <a:lstStyle/>
        <a:p>
          <a:endParaRPr lang="zh-TW" altLang="en-US"/>
        </a:p>
      </dgm:t>
    </dgm:pt>
    <dgm:pt modelId="{9999B489-E55C-46B8-B16E-9F5250A899CC}" type="sibTrans" cxnId="{EE0994D6-FAFF-4658-987A-54649F086FED}">
      <dgm:prSet/>
      <dgm:spPr/>
      <dgm:t>
        <a:bodyPr/>
        <a:lstStyle/>
        <a:p>
          <a:endParaRPr lang="zh-TW" altLang="en-US"/>
        </a:p>
      </dgm:t>
    </dgm:pt>
    <dgm:pt modelId="{7ABE4B77-BA48-4C8C-B30D-6318DA31B411}" type="pres">
      <dgm:prSet presAssocID="{A7FF90A0-0E74-4774-8F84-747CAACD2B4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6B0DF60-1432-466A-9E8C-9C80A70DBE94}" type="pres">
      <dgm:prSet presAssocID="{16858AB8-C15A-4778-A236-719C531F25E4}" presName="root1" presStyleCnt="0"/>
      <dgm:spPr/>
    </dgm:pt>
    <dgm:pt modelId="{3FD34A22-306A-4FA3-A63A-A9A99B8FE6BD}" type="pres">
      <dgm:prSet presAssocID="{16858AB8-C15A-4778-A236-719C531F25E4}" presName="LevelOneTextNode" presStyleLbl="node0" presStyleIdx="0" presStyleCnt="2" custScaleX="21262" custScaleY="192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96CB4BE-776A-43C3-8A24-2AB4EAD7980B}" type="pres">
      <dgm:prSet presAssocID="{16858AB8-C15A-4778-A236-719C531F25E4}" presName="level2hierChild" presStyleCnt="0"/>
      <dgm:spPr/>
    </dgm:pt>
    <dgm:pt modelId="{5353F9F4-111A-4EFE-8421-EBCBAE4DAC7A}" type="pres">
      <dgm:prSet presAssocID="{34800B83-C564-43B0-A094-6FE38AD822E4}" presName="root1" presStyleCnt="0"/>
      <dgm:spPr/>
    </dgm:pt>
    <dgm:pt modelId="{BBAA00F3-6DB5-4456-9F6B-95D4D7C52FA9}" type="pres">
      <dgm:prSet presAssocID="{34800B83-C564-43B0-A094-6FE38AD822E4}" presName="LevelOneTextNode" presStyleLbl="node0" presStyleIdx="1" presStyleCnt="2" custScaleX="21262" custScaleY="1926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2701CD1-2255-4DD8-9C0D-584BA7C3FCD6}" type="pres">
      <dgm:prSet presAssocID="{34800B83-C564-43B0-A094-6FE38AD822E4}" presName="level2hierChild" presStyleCnt="0"/>
      <dgm:spPr/>
    </dgm:pt>
  </dgm:ptLst>
  <dgm:cxnLst>
    <dgm:cxn modelId="{95CA9D27-DEE6-42A6-B304-969673541203}" srcId="{A7FF90A0-0E74-4774-8F84-747CAACD2B44}" destId="{16858AB8-C15A-4778-A236-719C531F25E4}" srcOrd="0" destOrd="0" parTransId="{D17DBB49-8B43-4277-9F1F-927331D91CD1}" sibTransId="{4BACB62B-BE66-4348-B0B9-43A4169C7F5D}"/>
    <dgm:cxn modelId="{6F9E67A4-8380-43AD-8F1C-2ACACEA0D729}" type="presOf" srcId="{34800B83-C564-43B0-A094-6FE38AD822E4}" destId="{BBAA00F3-6DB5-4456-9F6B-95D4D7C52FA9}" srcOrd="0" destOrd="0" presId="urn:microsoft.com/office/officeart/2005/8/layout/hierarchy2"/>
    <dgm:cxn modelId="{D1810EB4-992F-4864-9DDE-A6DCBF84F665}" type="presOf" srcId="{A7FF90A0-0E74-4774-8F84-747CAACD2B44}" destId="{7ABE4B77-BA48-4C8C-B30D-6318DA31B411}" srcOrd="0" destOrd="0" presId="urn:microsoft.com/office/officeart/2005/8/layout/hierarchy2"/>
    <dgm:cxn modelId="{BBE63A2A-E1D3-4304-8E25-4CE040F4D928}" type="presOf" srcId="{16858AB8-C15A-4778-A236-719C531F25E4}" destId="{3FD34A22-306A-4FA3-A63A-A9A99B8FE6BD}" srcOrd="0" destOrd="0" presId="urn:microsoft.com/office/officeart/2005/8/layout/hierarchy2"/>
    <dgm:cxn modelId="{EE0994D6-FAFF-4658-987A-54649F086FED}" srcId="{A7FF90A0-0E74-4774-8F84-747CAACD2B44}" destId="{34800B83-C564-43B0-A094-6FE38AD822E4}" srcOrd="1" destOrd="0" parTransId="{D2AFB180-A89C-4234-97DF-6046FDDCC083}" sibTransId="{9999B489-E55C-46B8-B16E-9F5250A899CC}"/>
    <dgm:cxn modelId="{86C473A7-2868-4C0F-91FC-C5E2CC8DC34E}" type="presParOf" srcId="{7ABE4B77-BA48-4C8C-B30D-6318DA31B411}" destId="{56B0DF60-1432-466A-9E8C-9C80A70DBE94}" srcOrd="0" destOrd="0" presId="urn:microsoft.com/office/officeart/2005/8/layout/hierarchy2"/>
    <dgm:cxn modelId="{17C914A1-5A66-46FC-A7E9-B781AED9F1FA}" type="presParOf" srcId="{56B0DF60-1432-466A-9E8C-9C80A70DBE94}" destId="{3FD34A22-306A-4FA3-A63A-A9A99B8FE6BD}" srcOrd="0" destOrd="0" presId="urn:microsoft.com/office/officeart/2005/8/layout/hierarchy2"/>
    <dgm:cxn modelId="{AA66C57E-73E6-4920-9E86-AD65662A8845}" type="presParOf" srcId="{56B0DF60-1432-466A-9E8C-9C80A70DBE94}" destId="{496CB4BE-776A-43C3-8A24-2AB4EAD7980B}" srcOrd="1" destOrd="0" presId="urn:microsoft.com/office/officeart/2005/8/layout/hierarchy2"/>
    <dgm:cxn modelId="{8A1BF96D-BDFE-4358-8298-0D600836FAD1}" type="presParOf" srcId="{7ABE4B77-BA48-4C8C-B30D-6318DA31B411}" destId="{5353F9F4-111A-4EFE-8421-EBCBAE4DAC7A}" srcOrd="1" destOrd="0" presId="urn:microsoft.com/office/officeart/2005/8/layout/hierarchy2"/>
    <dgm:cxn modelId="{2A1E37AC-4C8F-49B4-A204-D86015FAB46A}" type="presParOf" srcId="{5353F9F4-111A-4EFE-8421-EBCBAE4DAC7A}" destId="{BBAA00F3-6DB5-4456-9F6B-95D4D7C52FA9}" srcOrd="0" destOrd="0" presId="urn:microsoft.com/office/officeart/2005/8/layout/hierarchy2"/>
    <dgm:cxn modelId="{E18FF48E-4B95-40FA-BD7D-48BB03B49D83}" type="presParOf" srcId="{5353F9F4-111A-4EFE-8421-EBCBAE4DAC7A}" destId="{B2701CD1-2255-4DD8-9C0D-584BA7C3FCD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D166D85-02E8-4BDC-899B-46E13AB99F48}" type="doc">
      <dgm:prSet loTypeId="urn:microsoft.com/office/officeart/2005/8/layout/chevron1" loCatId="process" qsTypeId="urn:microsoft.com/office/officeart/2005/8/quickstyle/simple1" qsCatId="simple" csTypeId="urn:microsoft.com/office/officeart/2005/8/colors/colorful3" csCatId="colorful" phldr="1"/>
      <dgm:spPr/>
    </dgm:pt>
    <dgm:pt modelId="{685B00EF-667B-46A9-B7D3-821234F2583A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/>
            <a:t>禮</a:t>
          </a:r>
          <a:r>
            <a: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rPr>
            <a:t>六藝之首</a:t>
          </a:r>
          <a:r>
            <a: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22C52BA-6533-4C82-8B69-E8C81DC0AF55}" type="parTrans" cxnId="{549DAFFA-B1F4-49B4-88FD-248795070DE1}">
      <dgm:prSet/>
      <dgm:spPr/>
      <dgm:t>
        <a:bodyPr/>
        <a:lstStyle/>
        <a:p>
          <a:endParaRPr lang="zh-TW" altLang="en-US"/>
        </a:p>
      </dgm:t>
    </dgm:pt>
    <dgm:pt modelId="{DDE519FD-E115-4DA7-B5D2-40BAAB0CE2C4}" type="sibTrans" cxnId="{549DAFFA-B1F4-49B4-88FD-248795070DE1}">
      <dgm:prSet/>
      <dgm:spPr/>
      <dgm:t>
        <a:bodyPr/>
        <a:lstStyle/>
        <a:p>
          <a:endParaRPr lang="zh-TW" altLang="en-US"/>
        </a:p>
      </dgm:t>
    </dgm:pt>
    <dgm:pt modelId="{F46F1810-BED5-4DBC-A8C1-A114D60A35C6}">
      <dgm:prSet phldrT="[文字]" custT="1"/>
      <dgm:spPr>
        <a:solidFill>
          <a:srgbClr val="C00000"/>
        </a:solidFill>
      </dgm:spPr>
      <dgm:t>
        <a:bodyPr/>
        <a:lstStyle/>
        <a:p>
          <a:r>
            <a:rPr lang="zh-TW" altLang="en-US" sz="3200" dirty="0"/>
            <a:t>仁</a:t>
          </a:r>
        </a:p>
      </dgm:t>
    </dgm:pt>
    <dgm:pt modelId="{4423B1AE-DA64-42F8-8329-10EA93B10BE3}" type="parTrans" cxnId="{15412A44-2E84-48A0-964F-D7B2A2D64B20}">
      <dgm:prSet/>
      <dgm:spPr/>
      <dgm:t>
        <a:bodyPr/>
        <a:lstStyle/>
        <a:p>
          <a:endParaRPr lang="zh-TW" altLang="en-US"/>
        </a:p>
      </dgm:t>
    </dgm:pt>
    <dgm:pt modelId="{BC274708-EA84-475B-8B2B-C02D8B3CED92}" type="sibTrans" cxnId="{15412A44-2E84-48A0-964F-D7B2A2D64B20}">
      <dgm:prSet/>
      <dgm:spPr/>
      <dgm:t>
        <a:bodyPr/>
        <a:lstStyle/>
        <a:p>
          <a:endParaRPr lang="zh-TW" altLang="en-US"/>
        </a:p>
      </dgm:t>
    </dgm:pt>
    <dgm:pt modelId="{1C7E7A3E-6AF4-4CBC-9E27-38522768CEF2}">
      <dgm:prSet phldrT="[文字]" custT="1"/>
      <dgm:spPr/>
      <dgm:t>
        <a:bodyPr/>
        <a:lstStyle/>
        <a:p>
          <a:r>
            <a:rPr lang="zh-TW" altLang="en-US" sz="3200" dirty="0"/>
            <a:t>德</a:t>
          </a:r>
        </a:p>
      </dgm:t>
    </dgm:pt>
    <dgm:pt modelId="{6EC35F81-097B-434C-A9A8-F704D8BF1503}" type="parTrans" cxnId="{01962181-E37C-4BEF-865A-30387E02D9E5}">
      <dgm:prSet/>
      <dgm:spPr/>
      <dgm:t>
        <a:bodyPr/>
        <a:lstStyle/>
        <a:p>
          <a:endParaRPr lang="zh-TW" altLang="en-US"/>
        </a:p>
      </dgm:t>
    </dgm:pt>
    <dgm:pt modelId="{B23CCF91-87B9-4DE0-8B7A-E400517589F1}" type="sibTrans" cxnId="{01962181-E37C-4BEF-865A-30387E02D9E5}">
      <dgm:prSet/>
      <dgm:spPr/>
      <dgm:t>
        <a:bodyPr/>
        <a:lstStyle/>
        <a:p>
          <a:endParaRPr lang="zh-TW" altLang="en-US"/>
        </a:p>
      </dgm:t>
    </dgm:pt>
    <dgm:pt modelId="{F8C36737-C3E5-4603-A524-640FD4105743}">
      <dgm:prSet phldrT="[文字]" custT="1"/>
      <dgm:spPr/>
      <dgm:t>
        <a:bodyPr/>
        <a:lstStyle/>
        <a:p>
          <a:r>
            <a:rPr lang="zh-TW" altLang="en-US" sz="3200" dirty="0"/>
            <a:t>道</a:t>
          </a:r>
        </a:p>
      </dgm:t>
    </dgm:pt>
    <dgm:pt modelId="{DE27E36D-AA5E-4443-AA78-58D4E0A45523}" type="parTrans" cxnId="{91B1413E-D824-4D89-B63B-559107419AB6}">
      <dgm:prSet/>
      <dgm:spPr/>
      <dgm:t>
        <a:bodyPr/>
        <a:lstStyle/>
        <a:p>
          <a:endParaRPr lang="zh-TW" altLang="en-US"/>
        </a:p>
      </dgm:t>
    </dgm:pt>
    <dgm:pt modelId="{D26DA1D8-BA39-4060-B08A-E431AB59BE15}" type="sibTrans" cxnId="{91B1413E-D824-4D89-B63B-559107419AB6}">
      <dgm:prSet/>
      <dgm:spPr/>
      <dgm:t>
        <a:bodyPr/>
        <a:lstStyle/>
        <a:p>
          <a:endParaRPr lang="zh-TW" altLang="en-US"/>
        </a:p>
      </dgm:t>
    </dgm:pt>
    <dgm:pt modelId="{20C624EE-B9B9-4669-9734-9F13041D04FC}" type="pres">
      <dgm:prSet presAssocID="{ED166D85-02E8-4BDC-899B-46E13AB99F48}" presName="Name0" presStyleCnt="0">
        <dgm:presLayoutVars>
          <dgm:dir/>
          <dgm:animLvl val="lvl"/>
          <dgm:resizeHandles val="exact"/>
        </dgm:presLayoutVars>
      </dgm:prSet>
      <dgm:spPr/>
    </dgm:pt>
    <dgm:pt modelId="{BE951E9A-FB1D-4ACB-A351-20F62C75463F}" type="pres">
      <dgm:prSet presAssocID="{685B00EF-667B-46A9-B7D3-821234F2583A}" presName="parTxOnly" presStyleLbl="node1" presStyleIdx="0" presStyleCnt="4" custScaleX="14205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93075B7-28D9-4CEE-9B58-E8D54EF8A846}" type="pres">
      <dgm:prSet presAssocID="{DDE519FD-E115-4DA7-B5D2-40BAAB0CE2C4}" presName="parTxOnlySpace" presStyleCnt="0"/>
      <dgm:spPr/>
    </dgm:pt>
    <dgm:pt modelId="{0008E641-80DA-4A0E-A1FD-E7C8CEBB5C2E}" type="pres">
      <dgm:prSet presAssocID="{F46F1810-BED5-4DBC-A8C1-A114D60A35C6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F31190E-AE6A-4FB6-9DA1-25608500826B}" type="pres">
      <dgm:prSet presAssocID="{BC274708-EA84-475B-8B2B-C02D8B3CED92}" presName="parTxOnlySpace" presStyleCnt="0"/>
      <dgm:spPr/>
    </dgm:pt>
    <dgm:pt modelId="{F198227F-1FFE-409F-9A94-464D6D1FA388}" type="pres">
      <dgm:prSet presAssocID="{1C7E7A3E-6AF4-4CBC-9E27-38522768CEF2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5240A78-163C-4CA2-9AAD-7D23CA91AC94}" type="pres">
      <dgm:prSet presAssocID="{B23CCF91-87B9-4DE0-8B7A-E400517589F1}" presName="parTxOnlySpace" presStyleCnt="0"/>
      <dgm:spPr/>
    </dgm:pt>
    <dgm:pt modelId="{CAD637D9-75A7-4B50-87EE-E64EF45170A9}" type="pres">
      <dgm:prSet presAssocID="{F8C36737-C3E5-4603-A524-640FD4105743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1B1413E-D824-4D89-B63B-559107419AB6}" srcId="{ED166D85-02E8-4BDC-899B-46E13AB99F48}" destId="{F8C36737-C3E5-4603-A524-640FD4105743}" srcOrd="3" destOrd="0" parTransId="{DE27E36D-AA5E-4443-AA78-58D4E0A45523}" sibTransId="{D26DA1D8-BA39-4060-B08A-E431AB59BE15}"/>
    <dgm:cxn modelId="{15412A44-2E84-48A0-964F-D7B2A2D64B20}" srcId="{ED166D85-02E8-4BDC-899B-46E13AB99F48}" destId="{F46F1810-BED5-4DBC-A8C1-A114D60A35C6}" srcOrd="1" destOrd="0" parTransId="{4423B1AE-DA64-42F8-8329-10EA93B10BE3}" sibTransId="{BC274708-EA84-475B-8B2B-C02D8B3CED92}"/>
    <dgm:cxn modelId="{0047C16D-C58F-4FF8-93AA-4F847096D08D}" type="presOf" srcId="{F8C36737-C3E5-4603-A524-640FD4105743}" destId="{CAD637D9-75A7-4B50-87EE-E64EF45170A9}" srcOrd="0" destOrd="0" presId="urn:microsoft.com/office/officeart/2005/8/layout/chevron1"/>
    <dgm:cxn modelId="{549DAFFA-B1F4-49B4-88FD-248795070DE1}" srcId="{ED166D85-02E8-4BDC-899B-46E13AB99F48}" destId="{685B00EF-667B-46A9-B7D3-821234F2583A}" srcOrd="0" destOrd="0" parTransId="{A22C52BA-6533-4C82-8B69-E8C81DC0AF55}" sibTransId="{DDE519FD-E115-4DA7-B5D2-40BAAB0CE2C4}"/>
    <dgm:cxn modelId="{01962181-E37C-4BEF-865A-30387E02D9E5}" srcId="{ED166D85-02E8-4BDC-899B-46E13AB99F48}" destId="{1C7E7A3E-6AF4-4CBC-9E27-38522768CEF2}" srcOrd="2" destOrd="0" parTransId="{6EC35F81-097B-434C-A9A8-F704D8BF1503}" sibTransId="{B23CCF91-87B9-4DE0-8B7A-E400517589F1}"/>
    <dgm:cxn modelId="{228ED4A1-53A9-4DE9-8346-A546F05CB075}" type="presOf" srcId="{685B00EF-667B-46A9-B7D3-821234F2583A}" destId="{BE951E9A-FB1D-4ACB-A351-20F62C75463F}" srcOrd="0" destOrd="0" presId="urn:microsoft.com/office/officeart/2005/8/layout/chevron1"/>
    <dgm:cxn modelId="{A0E4E52B-ED32-4A63-9058-E9C3CA39B878}" type="presOf" srcId="{ED166D85-02E8-4BDC-899B-46E13AB99F48}" destId="{20C624EE-B9B9-4669-9734-9F13041D04FC}" srcOrd="0" destOrd="0" presId="urn:microsoft.com/office/officeart/2005/8/layout/chevron1"/>
    <dgm:cxn modelId="{9615AAA4-AA38-4CDE-BA47-7AF2093EF377}" type="presOf" srcId="{F46F1810-BED5-4DBC-A8C1-A114D60A35C6}" destId="{0008E641-80DA-4A0E-A1FD-E7C8CEBB5C2E}" srcOrd="0" destOrd="0" presId="urn:microsoft.com/office/officeart/2005/8/layout/chevron1"/>
    <dgm:cxn modelId="{895BE16F-78DE-44FE-9451-9A26C25660C7}" type="presOf" srcId="{1C7E7A3E-6AF4-4CBC-9E27-38522768CEF2}" destId="{F198227F-1FFE-409F-9A94-464D6D1FA388}" srcOrd="0" destOrd="0" presId="urn:microsoft.com/office/officeart/2005/8/layout/chevron1"/>
    <dgm:cxn modelId="{0B4FB872-250F-4E62-A1BE-8A1D25A377CA}" type="presParOf" srcId="{20C624EE-B9B9-4669-9734-9F13041D04FC}" destId="{BE951E9A-FB1D-4ACB-A351-20F62C75463F}" srcOrd="0" destOrd="0" presId="urn:microsoft.com/office/officeart/2005/8/layout/chevron1"/>
    <dgm:cxn modelId="{724493F1-223E-44DC-A473-EA9551A09C34}" type="presParOf" srcId="{20C624EE-B9B9-4669-9734-9F13041D04FC}" destId="{C93075B7-28D9-4CEE-9B58-E8D54EF8A846}" srcOrd="1" destOrd="0" presId="urn:microsoft.com/office/officeart/2005/8/layout/chevron1"/>
    <dgm:cxn modelId="{76ADB704-A5F1-4F80-ACDC-24C19C61358E}" type="presParOf" srcId="{20C624EE-B9B9-4669-9734-9F13041D04FC}" destId="{0008E641-80DA-4A0E-A1FD-E7C8CEBB5C2E}" srcOrd="2" destOrd="0" presId="urn:microsoft.com/office/officeart/2005/8/layout/chevron1"/>
    <dgm:cxn modelId="{7AF6F572-7D0A-465D-9C60-DE782BB287BF}" type="presParOf" srcId="{20C624EE-B9B9-4669-9734-9F13041D04FC}" destId="{1F31190E-AE6A-4FB6-9DA1-25608500826B}" srcOrd="3" destOrd="0" presId="urn:microsoft.com/office/officeart/2005/8/layout/chevron1"/>
    <dgm:cxn modelId="{9D99A720-635E-4FCE-B67A-9B13D7572177}" type="presParOf" srcId="{20C624EE-B9B9-4669-9734-9F13041D04FC}" destId="{F198227F-1FFE-409F-9A94-464D6D1FA388}" srcOrd="4" destOrd="0" presId="urn:microsoft.com/office/officeart/2005/8/layout/chevron1"/>
    <dgm:cxn modelId="{E1AF0559-6F9E-47B8-A876-065BC552AAB5}" type="presParOf" srcId="{20C624EE-B9B9-4669-9734-9F13041D04FC}" destId="{45240A78-163C-4CA2-9AAD-7D23CA91AC94}" srcOrd="5" destOrd="0" presId="urn:microsoft.com/office/officeart/2005/8/layout/chevron1"/>
    <dgm:cxn modelId="{C9386C5B-C979-43BC-B7B4-A575F42DA6BE}" type="presParOf" srcId="{20C624EE-B9B9-4669-9734-9F13041D04FC}" destId="{CAD637D9-75A7-4B50-87EE-E64EF45170A9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1D434A4-2B8A-4231-98D5-1DC3FC878660}" type="doc">
      <dgm:prSet loTypeId="urn:microsoft.com/office/officeart/2005/8/layout/vList5" loCatId="list" qsTypeId="urn:microsoft.com/office/officeart/2005/8/quickstyle/3d3" qsCatId="3D" csTypeId="urn:microsoft.com/office/officeart/2005/8/colors/accent1_5" csCatId="accent1" phldr="1"/>
      <dgm:spPr/>
      <dgm:t>
        <a:bodyPr/>
        <a:lstStyle/>
        <a:p>
          <a:endParaRPr lang="zh-TW" altLang="en-US"/>
        </a:p>
      </dgm:t>
    </dgm:pt>
    <dgm:pt modelId="{2457E6B8-DB19-495C-A208-7BE02BFA0DC5}">
      <dgm:prSet phldrT="[文字]" custT="1"/>
      <dgm:spPr/>
      <dgm:t>
        <a:bodyPr/>
        <a:lstStyle/>
        <a:p>
          <a:r>
            <a:rPr lang="zh-TW" altLang="en-US" sz="3600" dirty="0">
              <a:latin typeface="標楷體" pitchFamily="65" charset="-120"/>
              <a:ea typeface="標楷體" pitchFamily="65" charset="-120"/>
            </a:rPr>
            <a:t>親近仁人</a:t>
          </a:r>
          <a:endParaRPr lang="zh-TW" altLang="en-US" sz="3600" dirty="0"/>
        </a:p>
      </dgm:t>
    </dgm:pt>
    <dgm:pt modelId="{902E53F0-B6E9-4CB1-A91E-198A412C8744}" type="parTrans" cxnId="{1E0ADB04-9900-4DC7-B9FB-8738319955E5}">
      <dgm:prSet/>
      <dgm:spPr/>
      <dgm:t>
        <a:bodyPr/>
        <a:lstStyle/>
        <a:p>
          <a:endParaRPr lang="zh-TW" altLang="en-US"/>
        </a:p>
      </dgm:t>
    </dgm:pt>
    <dgm:pt modelId="{9CC7722B-8854-4D00-8794-E7BE209F5E8A}" type="sibTrans" cxnId="{1E0ADB04-9900-4DC7-B9FB-8738319955E5}">
      <dgm:prSet/>
      <dgm:spPr/>
      <dgm:t>
        <a:bodyPr/>
        <a:lstStyle/>
        <a:p>
          <a:endParaRPr lang="zh-TW" altLang="en-US"/>
        </a:p>
      </dgm:t>
    </dgm:pt>
    <dgm:pt modelId="{F5000321-620B-4DA9-9366-2872C1BEAF3B}">
      <dgm:prSet phldrT="[文字]" custT="1"/>
      <dgm:spPr/>
      <dgm:t>
        <a:bodyPr/>
        <a:lstStyle/>
        <a:p>
          <a:r>
            <a:rPr lang="zh-TW" altLang="en-US" sz="3000">
              <a:latin typeface="標楷體" pitchFamily="65" charset="-120"/>
              <a:ea typeface="標楷體" pitchFamily="65" charset="-120"/>
            </a:rPr>
            <a:t>博學於文：廣泛吸收知識</a:t>
          </a:r>
          <a:r>
            <a:rPr lang="en-US" altLang="zh-TW" sz="300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000">
              <a:latin typeface="標楷體" pitchFamily="65" charset="-120"/>
              <a:ea typeface="標楷體" pitchFamily="65" charset="-120"/>
            </a:rPr>
            <a:t>讀書</a:t>
          </a:r>
          <a:r>
            <a:rPr lang="en-US" altLang="zh-TW" sz="3000">
              <a:latin typeface="標楷體" pitchFamily="65" charset="-120"/>
              <a:ea typeface="標楷體" pitchFamily="65" charset="-120"/>
            </a:rPr>
            <a:t>)</a:t>
          </a:r>
          <a:endParaRPr lang="zh-TW" altLang="en-US" sz="3000" dirty="0"/>
        </a:p>
      </dgm:t>
    </dgm:pt>
    <dgm:pt modelId="{456DB525-B370-452D-A5F8-5DCCDE8EA839}" type="parTrans" cxnId="{E5315ACD-C5B7-4EE2-8665-BCA88E0A7929}">
      <dgm:prSet/>
      <dgm:spPr/>
      <dgm:t>
        <a:bodyPr/>
        <a:lstStyle/>
        <a:p>
          <a:endParaRPr lang="zh-TW" altLang="en-US"/>
        </a:p>
      </dgm:t>
    </dgm:pt>
    <dgm:pt modelId="{18FEC4A1-9F8D-4D76-B8F0-E41402ABF072}" type="sibTrans" cxnId="{E5315ACD-C5B7-4EE2-8665-BCA88E0A7929}">
      <dgm:prSet/>
      <dgm:spPr/>
      <dgm:t>
        <a:bodyPr/>
        <a:lstStyle/>
        <a:p>
          <a:endParaRPr lang="zh-TW" altLang="en-US"/>
        </a:p>
      </dgm:t>
    </dgm:pt>
    <dgm:pt modelId="{50E28214-DD4F-4AF4-AB43-648953409389}">
      <dgm:prSet phldrT="[文字]" custT="1"/>
      <dgm:spPr/>
      <dgm:t>
        <a:bodyPr/>
        <a:lstStyle/>
        <a:p>
          <a:r>
            <a:rPr lang="zh-TW" altLang="en-US" sz="3000" dirty="0">
              <a:latin typeface="標楷體" pitchFamily="65" charset="-120"/>
              <a:ea typeface="標楷體" pitchFamily="65" charset="-120"/>
            </a:rPr>
            <a:t>約之以禮：落實生活常規</a:t>
          </a:r>
          <a:r>
            <a:rPr lang="en-US" altLang="zh-TW" sz="3000" dirty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000" dirty="0">
              <a:latin typeface="標楷體" pitchFamily="65" charset="-120"/>
              <a:ea typeface="標楷體" pitchFamily="65" charset="-120"/>
            </a:rPr>
            <a:t>做人</a:t>
          </a:r>
          <a:r>
            <a:rPr lang="en-US" altLang="zh-TW" sz="3000" dirty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000" dirty="0">
            <a:latin typeface="標楷體" pitchFamily="65" charset="-120"/>
            <a:ea typeface="標楷體" pitchFamily="65" charset="-120"/>
          </a:endParaRPr>
        </a:p>
      </dgm:t>
    </dgm:pt>
    <dgm:pt modelId="{6E39B7F3-69BF-452C-B5AA-0B96B2BA1205}" type="parTrans" cxnId="{FEDA1E5F-8BA2-4060-99F3-2B886E999F37}">
      <dgm:prSet/>
      <dgm:spPr/>
      <dgm:t>
        <a:bodyPr/>
        <a:lstStyle/>
        <a:p>
          <a:endParaRPr lang="zh-TW" altLang="en-US"/>
        </a:p>
      </dgm:t>
    </dgm:pt>
    <dgm:pt modelId="{0987BFE9-4D25-4E86-8D3D-2C53E054DA1B}" type="sibTrans" cxnId="{FEDA1E5F-8BA2-4060-99F3-2B886E999F37}">
      <dgm:prSet/>
      <dgm:spPr/>
      <dgm:t>
        <a:bodyPr/>
        <a:lstStyle/>
        <a:p>
          <a:endParaRPr lang="zh-TW" altLang="en-US"/>
        </a:p>
      </dgm:t>
    </dgm:pt>
    <dgm:pt modelId="{8DA8730B-7260-496C-A062-623A8772BB7D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600" dirty="0">
              <a:latin typeface="標楷體" pitchFamily="65" charset="-120"/>
              <a:ea typeface="標楷體" pitchFamily="65" charset="-120"/>
            </a:rPr>
            <a:t>親近自然</a:t>
          </a:r>
        </a:p>
      </dgm:t>
    </dgm:pt>
    <dgm:pt modelId="{55AAFDEC-67E0-4EAC-ABB5-AE8697FCC7F0}" type="parTrans" cxnId="{70256815-B1DE-46E1-A154-EC235FD9D69A}">
      <dgm:prSet/>
      <dgm:spPr/>
      <dgm:t>
        <a:bodyPr/>
        <a:lstStyle/>
        <a:p>
          <a:endParaRPr lang="zh-TW" altLang="en-US"/>
        </a:p>
      </dgm:t>
    </dgm:pt>
    <dgm:pt modelId="{2D9B3767-9E8D-4AB0-8D2A-37CD41DFB70D}" type="sibTrans" cxnId="{70256815-B1DE-46E1-A154-EC235FD9D69A}">
      <dgm:prSet/>
      <dgm:spPr/>
      <dgm:t>
        <a:bodyPr/>
        <a:lstStyle/>
        <a:p>
          <a:endParaRPr lang="zh-TW" altLang="en-US"/>
        </a:p>
      </dgm:t>
    </dgm:pt>
    <dgm:pt modelId="{2CE16A4D-7511-4D49-BC8B-5299DD3ADCA5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仁者樂山：仁者靜、仁者壽</a:t>
          </a:r>
          <a:endParaRPr lang="zh-TW" altLang="en-US" sz="3200" dirty="0"/>
        </a:p>
      </dgm:t>
    </dgm:pt>
    <dgm:pt modelId="{2747C13B-AC5F-4A4F-8970-E29FAFB00A5F}" type="parTrans" cxnId="{0E83C1F8-4CBD-44A5-8293-EAF7DF4D01E0}">
      <dgm:prSet/>
      <dgm:spPr/>
      <dgm:t>
        <a:bodyPr/>
        <a:lstStyle/>
        <a:p>
          <a:endParaRPr lang="zh-TW" altLang="en-US"/>
        </a:p>
      </dgm:t>
    </dgm:pt>
    <dgm:pt modelId="{F4F5B617-E403-4D65-9090-49111EA0E3F4}" type="sibTrans" cxnId="{0E83C1F8-4CBD-44A5-8293-EAF7DF4D01E0}">
      <dgm:prSet/>
      <dgm:spPr/>
      <dgm:t>
        <a:bodyPr/>
        <a:lstStyle/>
        <a:p>
          <a:endParaRPr lang="zh-TW" altLang="en-US"/>
        </a:p>
      </dgm:t>
    </dgm:pt>
    <dgm:pt modelId="{8510C1D8-C50A-47EE-A2E1-0508FD9C6934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200" dirty="0">
              <a:latin typeface="標楷體" pitchFamily="65" charset="-120"/>
              <a:ea typeface="標楷體" pitchFamily="65" charset="-120"/>
            </a:rPr>
            <a:t>智者樂水：智者動、智者樂</a:t>
          </a:r>
        </a:p>
      </dgm:t>
    </dgm:pt>
    <dgm:pt modelId="{E7231BAC-F783-491C-9A42-EF403A565815}" type="parTrans" cxnId="{526CEB21-6070-45CC-967E-2C7F30344882}">
      <dgm:prSet/>
      <dgm:spPr/>
      <dgm:t>
        <a:bodyPr/>
        <a:lstStyle/>
        <a:p>
          <a:endParaRPr lang="zh-TW" altLang="en-US"/>
        </a:p>
      </dgm:t>
    </dgm:pt>
    <dgm:pt modelId="{9B4231D1-C3DB-4F0A-91A9-FBE0801E0F04}" type="sibTrans" cxnId="{526CEB21-6070-45CC-967E-2C7F30344882}">
      <dgm:prSet/>
      <dgm:spPr/>
      <dgm:t>
        <a:bodyPr/>
        <a:lstStyle/>
        <a:p>
          <a:endParaRPr lang="zh-TW" altLang="en-US"/>
        </a:p>
      </dgm:t>
    </dgm:pt>
    <dgm:pt modelId="{35C3F6C2-97A4-478E-A84B-A22416CCBE1C}">
      <dgm:prSet phldrT="[文字]" custT="1"/>
      <dgm:spPr/>
      <dgm:t>
        <a:bodyPr/>
        <a:lstStyle/>
        <a:p>
          <a:r>
            <a:rPr lang="zh-TW" altLang="en-US" sz="3000" dirty="0">
              <a:latin typeface="標楷體" pitchFamily="65" charset="-120"/>
              <a:ea typeface="標楷體" pitchFamily="65" charset="-120"/>
            </a:rPr>
            <a:t>以文會友：和而不同，群而不黨</a:t>
          </a:r>
        </a:p>
      </dgm:t>
    </dgm:pt>
    <dgm:pt modelId="{9E5CDAB5-CF76-4A8B-A980-653355EF82F8}" type="parTrans" cxnId="{7FCF6774-86CC-4EF9-92EC-9E6AC6B404F0}">
      <dgm:prSet/>
      <dgm:spPr/>
      <dgm:t>
        <a:bodyPr/>
        <a:lstStyle/>
        <a:p>
          <a:endParaRPr lang="zh-TW" altLang="en-US"/>
        </a:p>
      </dgm:t>
    </dgm:pt>
    <dgm:pt modelId="{627A74D8-E5E6-4975-812C-83C7E8A282B3}" type="sibTrans" cxnId="{7FCF6774-86CC-4EF9-92EC-9E6AC6B404F0}">
      <dgm:prSet/>
      <dgm:spPr/>
      <dgm:t>
        <a:bodyPr/>
        <a:lstStyle/>
        <a:p>
          <a:endParaRPr lang="zh-TW" altLang="en-US"/>
        </a:p>
      </dgm:t>
    </dgm:pt>
    <dgm:pt modelId="{6777D128-EE7A-4C98-A621-E60C08AB5B46}">
      <dgm:prSet phldrT="[文字]" custT="1"/>
      <dgm:spPr/>
      <dgm:t>
        <a:bodyPr/>
        <a:lstStyle/>
        <a:p>
          <a:r>
            <a:rPr lang="zh-TW" altLang="en-US" sz="3000" dirty="0">
              <a:latin typeface="標楷體" pitchFamily="65" charset="-120"/>
              <a:ea typeface="標楷體" pitchFamily="65" charset="-120"/>
            </a:rPr>
            <a:t>以友輔仁：相勵以道，相濡以沫</a:t>
          </a:r>
        </a:p>
      </dgm:t>
    </dgm:pt>
    <dgm:pt modelId="{B53B038D-293D-445B-9045-45A4F36B0EF4}" type="parTrans" cxnId="{C08F3A17-4910-4A03-9FC2-31939674CDC4}">
      <dgm:prSet/>
      <dgm:spPr/>
      <dgm:t>
        <a:bodyPr/>
        <a:lstStyle/>
        <a:p>
          <a:endParaRPr lang="zh-TW" altLang="en-US"/>
        </a:p>
      </dgm:t>
    </dgm:pt>
    <dgm:pt modelId="{708ADD34-AEB3-4DCC-9604-CFE5B500794D}" type="sibTrans" cxnId="{C08F3A17-4910-4A03-9FC2-31939674CDC4}">
      <dgm:prSet/>
      <dgm:spPr/>
      <dgm:t>
        <a:bodyPr/>
        <a:lstStyle/>
        <a:p>
          <a:endParaRPr lang="zh-TW" altLang="en-US"/>
        </a:p>
      </dgm:t>
    </dgm:pt>
    <dgm:pt modelId="{3C269825-DF90-421E-9BBA-899EA36B5191}">
      <dgm:prSet phldrT="[文字]" custT="1"/>
      <dgm:spPr/>
      <dgm:t>
        <a:bodyPr/>
        <a:lstStyle/>
        <a:p>
          <a:r>
            <a:rPr lang="zh-TW" altLang="en-US" sz="3600" dirty="0">
              <a:latin typeface="標楷體" pitchFamily="65" charset="-120"/>
              <a:ea typeface="標楷體" pitchFamily="65" charset="-120"/>
            </a:rPr>
            <a:t>親近典籍</a:t>
          </a:r>
          <a:endParaRPr lang="zh-TW" altLang="en-US" dirty="0"/>
        </a:p>
      </dgm:t>
    </dgm:pt>
    <dgm:pt modelId="{BF420594-1A01-406B-8C20-A02489F580D1}" type="parTrans" cxnId="{5DEAA4D3-9619-43FE-B773-60AA429263D0}">
      <dgm:prSet/>
      <dgm:spPr/>
      <dgm:t>
        <a:bodyPr/>
        <a:lstStyle/>
        <a:p>
          <a:endParaRPr lang="zh-TW" altLang="en-US"/>
        </a:p>
      </dgm:t>
    </dgm:pt>
    <dgm:pt modelId="{4DA9BA43-4E30-406F-93D0-2BAE56F3D874}" type="sibTrans" cxnId="{5DEAA4D3-9619-43FE-B773-60AA429263D0}">
      <dgm:prSet/>
      <dgm:spPr/>
      <dgm:t>
        <a:bodyPr/>
        <a:lstStyle/>
        <a:p>
          <a:endParaRPr lang="zh-TW" altLang="en-US"/>
        </a:p>
      </dgm:t>
    </dgm:pt>
    <dgm:pt modelId="{757128A0-4F64-453F-9137-E080550C3B57}" type="pres">
      <dgm:prSet presAssocID="{11D434A4-2B8A-4231-98D5-1DC3FC87866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CC52FB9-9B94-4B9A-95A0-BBCA208ED48F}" type="pres">
      <dgm:prSet presAssocID="{2457E6B8-DB19-495C-A208-7BE02BFA0DC5}" presName="linNode" presStyleCnt="0"/>
      <dgm:spPr/>
    </dgm:pt>
    <dgm:pt modelId="{13291AB3-2352-4E43-BE93-CB029D9E79E4}" type="pres">
      <dgm:prSet presAssocID="{2457E6B8-DB19-495C-A208-7BE02BFA0DC5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941E876-8F51-47E2-8AED-CDAC277BAE5F}" type="pres">
      <dgm:prSet presAssocID="{2457E6B8-DB19-495C-A208-7BE02BFA0DC5}" presName="descendantText" presStyleLbl="alignAccFollowNode1" presStyleIdx="0" presStyleCnt="3" custLinFactNeighborX="-639" custLinFactNeighborY="4678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A4457AF-5FF5-4242-B13C-7E80421AD81C}" type="pres">
      <dgm:prSet presAssocID="{9CC7722B-8854-4D00-8794-E7BE209F5E8A}" presName="sp" presStyleCnt="0"/>
      <dgm:spPr/>
    </dgm:pt>
    <dgm:pt modelId="{07A177D1-0C60-4CE0-BC9C-FC4A247AD3D7}" type="pres">
      <dgm:prSet presAssocID="{3C269825-DF90-421E-9BBA-899EA36B5191}" presName="linNode" presStyleCnt="0"/>
      <dgm:spPr/>
    </dgm:pt>
    <dgm:pt modelId="{452F9558-B278-4F0A-99D6-8C5644722E72}" type="pres">
      <dgm:prSet presAssocID="{3C269825-DF90-421E-9BBA-899EA36B5191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61A05D2-CF2E-4E0A-9412-007FC9756D38}" type="pres">
      <dgm:prSet presAssocID="{3C269825-DF90-421E-9BBA-899EA36B5191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6460642-D70C-4375-8045-5449C6063A5E}" type="pres">
      <dgm:prSet presAssocID="{4DA9BA43-4E30-406F-93D0-2BAE56F3D874}" presName="sp" presStyleCnt="0"/>
      <dgm:spPr/>
    </dgm:pt>
    <dgm:pt modelId="{ACB97716-A265-40C3-AE87-9DE0AD5FE0DF}" type="pres">
      <dgm:prSet presAssocID="{8DA8730B-7260-496C-A062-623A8772BB7D}" presName="linNode" presStyleCnt="0"/>
      <dgm:spPr/>
    </dgm:pt>
    <dgm:pt modelId="{FA906D39-4C67-4D0E-A870-A31CD4FE4492}" type="pres">
      <dgm:prSet presAssocID="{8DA8730B-7260-496C-A062-623A8772BB7D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1006E4C-38DF-418A-94D6-0D35C73BAEBF}" type="pres">
      <dgm:prSet presAssocID="{8DA8730B-7260-496C-A062-623A8772BB7D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71BDE04-DE90-40DF-A8AE-DD281A89752C}" type="presOf" srcId="{8DA8730B-7260-496C-A062-623A8772BB7D}" destId="{FA906D39-4C67-4D0E-A870-A31CD4FE4492}" srcOrd="0" destOrd="0" presId="urn:microsoft.com/office/officeart/2005/8/layout/vList5"/>
    <dgm:cxn modelId="{DCFE1B6E-1B53-42A3-BAD3-090BC5D14858}" type="presOf" srcId="{2457E6B8-DB19-495C-A208-7BE02BFA0DC5}" destId="{13291AB3-2352-4E43-BE93-CB029D9E79E4}" srcOrd="0" destOrd="0" presId="urn:microsoft.com/office/officeart/2005/8/layout/vList5"/>
    <dgm:cxn modelId="{E020D8FA-2B83-4A0F-BC7F-E29D8BD5BA7E}" type="presOf" srcId="{35C3F6C2-97A4-478E-A84B-A22416CCBE1C}" destId="{A941E876-8F51-47E2-8AED-CDAC277BAE5F}" srcOrd="0" destOrd="0" presId="urn:microsoft.com/office/officeart/2005/8/layout/vList5"/>
    <dgm:cxn modelId="{0FEFD2BE-A12B-4048-80DF-130EB6BFBB59}" type="presOf" srcId="{3C269825-DF90-421E-9BBA-899EA36B5191}" destId="{452F9558-B278-4F0A-99D6-8C5644722E72}" srcOrd="0" destOrd="0" presId="urn:microsoft.com/office/officeart/2005/8/layout/vList5"/>
    <dgm:cxn modelId="{978919F2-A6B1-4545-80C8-7B438B3A9BDA}" type="presOf" srcId="{11D434A4-2B8A-4231-98D5-1DC3FC878660}" destId="{757128A0-4F64-453F-9137-E080550C3B57}" srcOrd="0" destOrd="0" presId="urn:microsoft.com/office/officeart/2005/8/layout/vList5"/>
    <dgm:cxn modelId="{1E0ADB04-9900-4DC7-B9FB-8738319955E5}" srcId="{11D434A4-2B8A-4231-98D5-1DC3FC878660}" destId="{2457E6B8-DB19-495C-A208-7BE02BFA0DC5}" srcOrd="0" destOrd="0" parTransId="{902E53F0-B6E9-4CB1-A91E-198A412C8744}" sibTransId="{9CC7722B-8854-4D00-8794-E7BE209F5E8A}"/>
    <dgm:cxn modelId="{70256815-B1DE-46E1-A154-EC235FD9D69A}" srcId="{11D434A4-2B8A-4231-98D5-1DC3FC878660}" destId="{8DA8730B-7260-496C-A062-623A8772BB7D}" srcOrd="2" destOrd="0" parTransId="{55AAFDEC-67E0-4EAC-ABB5-AE8697FCC7F0}" sibTransId="{2D9B3767-9E8D-4AB0-8D2A-37CD41DFB70D}"/>
    <dgm:cxn modelId="{05CCC20C-BFAD-4DBF-8537-E7635007354B}" type="presOf" srcId="{2CE16A4D-7511-4D49-BC8B-5299DD3ADCA5}" destId="{21006E4C-38DF-418A-94D6-0D35C73BAEBF}" srcOrd="0" destOrd="0" presId="urn:microsoft.com/office/officeart/2005/8/layout/vList5"/>
    <dgm:cxn modelId="{0E83C1F8-4CBD-44A5-8293-EAF7DF4D01E0}" srcId="{8DA8730B-7260-496C-A062-623A8772BB7D}" destId="{2CE16A4D-7511-4D49-BC8B-5299DD3ADCA5}" srcOrd="0" destOrd="0" parTransId="{2747C13B-AC5F-4A4F-8970-E29FAFB00A5F}" sibTransId="{F4F5B617-E403-4D65-9090-49111EA0E3F4}"/>
    <dgm:cxn modelId="{C08F3A17-4910-4A03-9FC2-31939674CDC4}" srcId="{2457E6B8-DB19-495C-A208-7BE02BFA0DC5}" destId="{6777D128-EE7A-4C98-A621-E60C08AB5B46}" srcOrd="1" destOrd="0" parTransId="{B53B038D-293D-445B-9045-45A4F36B0EF4}" sibTransId="{708ADD34-AEB3-4DCC-9604-CFE5B500794D}"/>
    <dgm:cxn modelId="{7FCF6774-86CC-4EF9-92EC-9E6AC6B404F0}" srcId="{2457E6B8-DB19-495C-A208-7BE02BFA0DC5}" destId="{35C3F6C2-97A4-478E-A84B-A22416CCBE1C}" srcOrd="0" destOrd="0" parTransId="{9E5CDAB5-CF76-4A8B-A980-653355EF82F8}" sibTransId="{627A74D8-E5E6-4975-812C-83C7E8A282B3}"/>
    <dgm:cxn modelId="{E5315ACD-C5B7-4EE2-8665-BCA88E0A7929}" srcId="{3C269825-DF90-421E-9BBA-899EA36B5191}" destId="{F5000321-620B-4DA9-9366-2872C1BEAF3B}" srcOrd="0" destOrd="0" parTransId="{456DB525-B370-452D-A5F8-5DCCDE8EA839}" sibTransId="{18FEC4A1-9F8D-4D76-B8F0-E41402ABF072}"/>
    <dgm:cxn modelId="{526CEB21-6070-45CC-967E-2C7F30344882}" srcId="{8DA8730B-7260-496C-A062-623A8772BB7D}" destId="{8510C1D8-C50A-47EE-A2E1-0508FD9C6934}" srcOrd="1" destOrd="0" parTransId="{E7231BAC-F783-491C-9A42-EF403A565815}" sibTransId="{9B4231D1-C3DB-4F0A-91A9-FBE0801E0F04}"/>
    <dgm:cxn modelId="{8F4FD147-7E8B-4018-87E6-F5EF5D725748}" type="presOf" srcId="{6777D128-EE7A-4C98-A621-E60C08AB5B46}" destId="{A941E876-8F51-47E2-8AED-CDAC277BAE5F}" srcOrd="0" destOrd="1" presId="urn:microsoft.com/office/officeart/2005/8/layout/vList5"/>
    <dgm:cxn modelId="{14E569D8-2B0A-46F1-BD5D-1F068EA47BC9}" type="presOf" srcId="{50E28214-DD4F-4AF4-AB43-648953409389}" destId="{761A05D2-CF2E-4E0A-9412-007FC9756D38}" srcOrd="0" destOrd="1" presId="urn:microsoft.com/office/officeart/2005/8/layout/vList5"/>
    <dgm:cxn modelId="{5DEAA4D3-9619-43FE-B773-60AA429263D0}" srcId="{11D434A4-2B8A-4231-98D5-1DC3FC878660}" destId="{3C269825-DF90-421E-9BBA-899EA36B5191}" srcOrd="1" destOrd="0" parTransId="{BF420594-1A01-406B-8C20-A02489F580D1}" sibTransId="{4DA9BA43-4E30-406F-93D0-2BAE56F3D874}"/>
    <dgm:cxn modelId="{FEDA1E5F-8BA2-4060-99F3-2B886E999F37}" srcId="{3C269825-DF90-421E-9BBA-899EA36B5191}" destId="{50E28214-DD4F-4AF4-AB43-648953409389}" srcOrd="1" destOrd="0" parTransId="{6E39B7F3-69BF-452C-B5AA-0B96B2BA1205}" sibTransId="{0987BFE9-4D25-4E86-8D3D-2C53E054DA1B}"/>
    <dgm:cxn modelId="{C0096F52-4072-47C6-B3F1-ECEF1DE7816B}" type="presOf" srcId="{F5000321-620B-4DA9-9366-2872C1BEAF3B}" destId="{761A05D2-CF2E-4E0A-9412-007FC9756D38}" srcOrd="0" destOrd="0" presId="urn:microsoft.com/office/officeart/2005/8/layout/vList5"/>
    <dgm:cxn modelId="{9E1FCF2C-A248-4563-9341-C2C202D39901}" type="presOf" srcId="{8510C1D8-C50A-47EE-A2E1-0508FD9C6934}" destId="{21006E4C-38DF-418A-94D6-0D35C73BAEBF}" srcOrd="0" destOrd="1" presId="urn:microsoft.com/office/officeart/2005/8/layout/vList5"/>
    <dgm:cxn modelId="{0A4130EE-4F65-418E-808F-88F7C240CBE9}" type="presParOf" srcId="{757128A0-4F64-453F-9137-E080550C3B57}" destId="{DCC52FB9-9B94-4B9A-95A0-BBCA208ED48F}" srcOrd="0" destOrd="0" presId="urn:microsoft.com/office/officeart/2005/8/layout/vList5"/>
    <dgm:cxn modelId="{0A3FFF2F-FD50-40CC-A6FC-27CAB2F8C0F7}" type="presParOf" srcId="{DCC52FB9-9B94-4B9A-95A0-BBCA208ED48F}" destId="{13291AB3-2352-4E43-BE93-CB029D9E79E4}" srcOrd="0" destOrd="0" presId="urn:microsoft.com/office/officeart/2005/8/layout/vList5"/>
    <dgm:cxn modelId="{1C891CE0-E0C9-45FF-B411-AAB1E81AD598}" type="presParOf" srcId="{DCC52FB9-9B94-4B9A-95A0-BBCA208ED48F}" destId="{A941E876-8F51-47E2-8AED-CDAC277BAE5F}" srcOrd="1" destOrd="0" presId="urn:microsoft.com/office/officeart/2005/8/layout/vList5"/>
    <dgm:cxn modelId="{B0E487E5-CBF3-40DD-B0FE-257D36CC5DC3}" type="presParOf" srcId="{757128A0-4F64-453F-9137-E080550C3B57}" destId="{7A4457AF-5FF5-4242-B13C-7E80421AD81C}" srcOrd="1" destOrd="0" presId="urn:microsoft.com/office/officeart/2005/8/layout/vList5"/>
    <dgm:cxn modelId="{E328F084-0720-4601-A907-49F2E88B6F7D}" type="presParOf" srcId="{757128A0-4F64-453F-9137-E080550C3B57}" destId="{07A177D1-0C60-4CE0-BC9C-FC4A247AD3D7}" srcOrd="2" destOrd="0" presId="urn:microsoft.com/office/officeart/2005/8/layout/vList5"/>
    <dgm:cxn modelId="{EAB2486E-1BF2-4E8E-9237-0D27EECB3154}" type="presParOf" srcId="{07A177D1-0C60-4CE0-BC9C-FC4A247AD3D7}" destId="{452F9558-B278-4F0A-99D6-8C5644722E72}" srcOrd="0" destOrd="0" presId="urn:microsoft.com/office/officeart/2005/8/layout/vList5"/>
    <dgm:cxn modelId="{BB0BF96C-EA56-4E36-8B13-D00E92AABC83}" type="presParOf" srcId="{07A177D1-0C60-4CE0-BC9C-FC4A247AD3D7}" destId="{761A05D2-CF2E-4E0A-9412-007FC9756D38}" srcOrd="1" destOrd="0" presId="urn:microsoft.com/office/officeart/2005/8/layout/vList5"/>
    <dgm:cxn modelId="{E7241B6F-0D8D-49B7-A11D-483298EC672A}" type="presParOf" srcId="{757128A0-4F64-453F-9137-E080550C3B57}" destId="{B6460642-D70C-4375-8045-5449C6063A5E}" srcOrd="3" destOrd="0" presId="urn:microsoft.com/office/officeart/2005/8/layout/vList5"/>
    <dgm:cxn modelId="{6F9F93BA-EC71-4F74-AE7C-2430072C08F2}" type="presParOf" srcId="{757128A0-4F64-453F-9137-E080550C3B57}" destId="{ACB97716-A265-40C3-AE87-9DE0AD5FE0DF}" srcOrd="4" destOrd="0" presId="urn:microsoft.com/office/officeart/2005/8/layout/vList5"/>
    <dgm:cxn modelId="{62BEB997-5BE7-4315-983E-2C7D14B57FC2}" type="presParOf" srcId="{ACB97716-A265-40C3-AE87-9DE0AD5FE0DF}" destId="{FA906D39-4C67-4D0E-A870-A31CD4FE4492}" srcOrd="0" destOrd="0" presId="urn:microsoft.com/office/officeart/2005/8/layout/vList5"/>
    <dgm:cxn modelId="{9B43B7E9-5933-4551-AAFA-9826841F2685}" type="presParOf" srcId="{ACB97716-A265-40C3-AE87-9DE0AD5FE0DF}" destId="{21006E4C-38DF-418A-94D6-0D35C73BAEB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F6E4060-37EC-4458-977C-802AAD8CBE5C}" type="doc">
      <dgm:prSet loTypeId="urn:microsoft.com/office/officeart/2005/8/layout/vList2" loCatId="list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6B848A89-C88B-4B0D-B765-64E6DEF80E0D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dirty="0">
              <a:latin typeface="標楷體" pitchFamily="65" charset="-120"/>
              <a:ea typeface="標楷體" pitchFamily="65" charset="-120"/>
            </a:rPr>
            <a:t>仁</a:t>
          </a:r>
        </a:p>
      </dgm:t>
    </dgm:pt>
    <dgm:pt modelId="{D54CBDA1-2202-4047-8C44-9BDF8102FF6D}" type="parTrans" cxnId="{4B4F4719-FE54-4A7C-98A0-B4D25F6FCDE6}">
      <dgm:prSet/>
      <dgm:spPr/>
      <dgm:t>
        <a:bodyPr/>
        <a:lstStyle/>
        <a:p>
          <a:endParaRPr lang="zh-TW" altLang="en-US"/>
        </a:p>
      </dgm:t>
    </dgm:pt>
    <dgm:pt modelId="{F9303410-26E0-45EF-BA0A-EBE162938822}" type="sibTrans" cxnId="{4B4F4719-FE54-4A7C-98A0-B4D25F6FCDE6}">
      <dgm:prSet/>
      <dgm:spPr/>
      <dgm:t>
        <a:bodyPr/>
        <a:lstStyle/>
        <a:p>
          <a:endParaRPr lang="zh-TW" altLang="en-US"/>
        </a:p>
      </dgm:t>
    </dgm:pt>
    <dgm:pt modelId="{48C3CD04-7354-4986-900E-1FEB8CAE2FB7}">
      <dgm:prSet phldrT="[文字]" custT="1"/>
      <dgm:spPr/>
      <dgm:t>
        <a:bodyPr/>
        <a:lstStyle/>
        <a:p>
          <a:r>
            <a:rPr lang="zh-TW" altLang="en-US" sz="3600" dirty="0">
              <a:latin typeface="標楷體" pitchFamily="65" charset="-120"/>
              <a:ea typeface="標楷體" pitchFamily="65" charset="-120"/>
            </a:rPr>
            <a:t>人＋二</a:t>
          </a:r>
          <a:endParaRPr lang="zh-TW" altLang="en-US" sz="3600" dirty="0"/>
        </a:p>
      </dgm:t>
    </dgm:pt>
    <dgm:pt modelId="{868E3205-CA05-4F3D-B0F0-0D123A0BC711}" type="parTrans" cxnId="{54D4E73B-0644-4352-B542-2E029EB0E7AA}">
      <dgm:prSet/>
      <dgm:spPr/>
      <dgm:t>
        <a:bodyPr/>
        <a:lstStyle/>
        <a:p>
          <a:endParaRPr lang="zh-TW" altLang="en-US"/>
        </a:p>
      </dgm:t>
    </dgm:pt>
    <dgm:pt modelId="{563C551A-BAE7-464E-A9DE-E90791E017CC}" type="sibTrans" cxnId="{54D4E73B-0644-4352-B542-2E029EB0E7AA}">
      <dgm:prSet/>
      <dgm:spPr/>
      <dgm:t>
        <a:bodyPr/>
        <a:lstStyle/>
        <a:p>
          <a:endParaRPr lang="zh-TW" altLang="en-US"/>
        </a:p>
      </dgm:t>
    </dgm:pt>
    <dgm:pt modelId="{2B3903D6-883A-48D0-87D1-DD13CDB330DC}">
      <dgm:prSet phldrT="[文字]" custT="1"/>
      <dgm:spPr/>
      <dgm:t>
        <a:bodyPr/>
        <a:lstStyle/>
        <a:p>
          <a:pPr marL="0" marR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dirty="0">
              <a:latin typeface="標楷體" pitchFamily="65" charset="-120"/>
              <a:ea typeface="標楷體" pitchFamily="65" charset="-120"/>
            </a:rPr>
            <a:t>元</a:t>
          </a:r>
        </a:p>
      </dgm:t>
    </dgm:pt>
    <dgm:pt modelId="{BE1B3453-EFCF-4558-B632-1E9A4E355077}" type="parTrans" cxnId="{36DB9091-C5B5-43F6-8BB6-032AB0459EA7}">
      <dgm:prSet/>
      <dgm:spPr/>
      <dgm:t>
        <a:bodyPr/>
        <a:lstStyle/>
        <a:p>
          <a:endParaRPr lang="zh-TW" altLang="en-US"/>
        </a:p>
      </dgm:t>
    </dgm:pt>
    <dgm:pt modelId="{38ADA13B-F4EF-4B74-B0C6-FD3EB85FF346}" type="sibTrans" cxnId="{36DB9091-C5B5-43F6-8BB6-032AB0459EA7}">
      <dgm:prSet/>
      <dgm:spPr/>
      <dgm:t>
        <a:bodyPr/>
        <a:lstStyle/>
        <a:p>
          <a:endParaRPr lang="zh-TW" altLang="en-US"/>
        </a:p>
      </dgm:t>
    </dgm:pt>
    <dgm:pt modelId="{B5A5AD84-3549-4417-A6FD-8BCB8A6CF7F3}">
      <dgm:prSet phldrT="[文字]" custT="1"/>
      <dgm:spPr/>
      <dgm:t>
        <a:bodyPr/>
        <a:lstStyle/>
        <a:p>
          <a:r>
            <a:rPr lang="zh-TW" altLang="en-US" sz="3600" dirty="0">
              <a:latin typeface="標楷體" pitchFamily="65" charset="-120"/>
              <a:ea typeface="標楷體" pitchFamily="65" charset="-120"/>
            </a:rPr>
            <a:t>二＋</a:t>
          </a:r>
          <a:r>
            <a:rPr lang="zh-TW" altLang="en-US" sz="36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儿</a:t>
          </a:r>
        </a:p>
      </dgm:t>
    </dgm:pt>
    <dgm:pt modelId="{D54B6C8F-9EF6-45D3-A463-E21F7E364B69}" type="parTrans" cxnId="{122589C8-DA52-4F85-B6CA-0BCECEE96B77}">
      <dgm:prSet/>
      <dgm:spPr/>
      <dgm:t>
        <a:bodyPr/>
        <a:lstStyle/>
        <a:p>
          <a:endParaRPr lang="zh-TW" altLang="en-US"/>
        </a:p>
      </dgm:t>
    </dgm:pt>
    <dgm:pt modelId="{0BEADBC5-7DED-4B39-BFA5-8B988287AA9E}" type="sibTrans" cxnId="{122589C8-DA52-4F85-B6CA-0BCECEE96B77}">
      <dgm:prSet/>
      <dgm:spPr/>
      <dgm:t>
        <a:bodyPr/>
        <a:lstStyle/>
        <a:p>
          <a:endParaRPr lang="zh-TW" altLang="en-US"/>
        </a:p>
      </dgm:t>
    </dgm:pt>
    <dgm:pt modelId="{4BA8DBED-A8FA-4828-AB82-6F79D38D7F9E}" type="pres">
      <dgm:prSet presAssocID="{EF6E4060-37EC-4458-977C-802AAD8CBE5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8A14A00-BE9B-46FF-AF8C-624DB2F1DB6B}" type="pres">
      <dgm:prSet presAssocID="{6B848A89-C88B-4B0D-B765-64E6DEF80E0D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1AC8BBB-F3E2-48C0-AC13-6E55A2F7C79F}" type="pres">
      <dgm:prSet presAssocID="{6B848A89-C88B-4B0D-B765-64E6DEF80E0D}" presName="childText" presStyleLbl="revTx" presStyleIdx="0" presStyleCnt="2" custAng="0" custLinFactNeighborX="1483" custLinFactNeighborY="96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49528DC-99B3-47E3-85DD-531CF55264DC}" type="pres">
      <dgm:prSet presAssocID="{2B3903D6-883A-48D0-87D1-DD13CDB330DC}" presName="parentText" presStyleLbl="node1" presStyleIdx="1" presStyleCnt="2" custLinFactNeighborY="-4419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C9E75D2-1ED1-4E14-ABB0-92035F69AB4D}" type="pres">
      <dgm:prSet presAssocID="{2B3903D6-883A-48D0-87D1-DD13CDB330DC}" presName="childText" presStyleLbl="revTx" presStyleIdx="1" presStyleCnt="2" custLinFactNeighborY="-441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3C86D8D9-138B-42CC-881E-B1ECD1B9F4FB}" type="presOf" srcId="{48C3CD04-7354-4986-900E-1FEB8CAE2FB7}" destId="{51AC8BBB-F3E2-48C0-AC13-6E55A2F7C79F}" srcOrd="0" destOrd="0" presId="urn:microsoft.com/office/officeart/2005/8/layout/vList2"/>
    <dgm:cxn modelId="{36DB9091-C5B5-43F6-8BB6-032AB0459EA7}" srcId="{EF6E4060-37EC-4458-977C-802AAD8CBE5C}" destId="{2B3903D6-883A-48D0-87D1-DD13CDB330DC}" srcOrd="1" destOrd="0" parTransId="{BE1B3453-EFCF-4558-B632-1E9A4E355077}" sibTransId="{38ADA13B-F4EF-4B74-B0C6-FD3EB85FF346}"/>
    <dgm:cxn modelId="{4905AD9E-8576-4A78-813B-BA6470E7CB42}" type="presOf" srcId="{2B3903D6-883A-48D0-87D1-DD13CDB330DC}" destId="{D49528DC-99B3-47E3-85DD-531CF55264DC}" srcOrd="0" destOrd="0" presId="urn:microsoft.com/office/officeart/2005/8/layout/vList2"/>
    <dgm:cxn modelId="{9BE35E56-1620-4D74-9C07-705D9598AF44}" type="presOf" srcId="{6B848A89-C88B-4B0D-B765-64E6DEF80E0D}" destId="{78A14A00-BE9B-46FF-AF8C-624DB2F1DB6B}" srcOrd="0" destOrd="0" presId="urn:microsoft.com/office/officeart/2005/8/layout/vList2"/>
    <dgm:cxn modelId="{CEA4CB39-EDC4-4C2F-874B-50C5B40EA373}" type="presOf" srcId="{EF6E4060-37EC-4458-977C-802AAD8CBE5C}" destId="{4BA8DBED-A8FA-4828-AB82-6F79D38D7F9E}" srcOrd="0" destOrd="0" presId="urn:microsoft.com/office/officeart/2005/8/layout/vList2"/>
    <dgm:cxn modelId="{4B4F4719-FE54-4A7C-98A0-B4D25F6FCDE6}" srcId="{EF6E4060-37EC-4458-977C-802AAD8CBE5C}" destId="{6B848A89-C88B-4B0D-B765-64E6DEF80E0D}" srcOrd="0" destOrd="0" parTransId="{D54CBDA1-2202-4047-8C44-9BDF8102FF6D}" sibTransId="{F9303410-26E0-45EF-BA0A-EBE162938822}"/>
    <dgm:cxn modelId="{122589C8-DA52-4F85-B6CA-0BCECEE96B77}" srcId="{2B3903D6-883A-48D0-87D1-DD13CDB330DC}" destId="{B5A5AD84-3549-4417-A6FD-8BCB8A6CF7F3}" srcOrd="0" destOrd="0" parTransId="{D54B6C8F-9EF6-45D3-A463-E21F7E364B69}" sibTransId="{0BEADBC5-7DED-4B39-BFA5-8B988287AA9E}"/>
    <dgm:cxn modelId="{20843145-E0D9-4B36-B8A6-0ED7C78AC73F}" type="presOf" srcId="{B5A5AD84-3549-4417-A6FD-8BCB8A6CF7F3}" destId="{4C9E75D2-1ED1-4E14-ABB0-92035F69AB4D}" srcOrd="0" destOrd="0" presId="urn:microsoft.com/office/officeart/2005/8/layout/vList2"/>
    <dgm:cxn modelId="{54D4E73B-0644-4352-B542-2E029EB0E7AA}" srcId="{6B848A89-C88B-4B0D-B765-64E6DEF80E0D}" destId="{48C3CD04-7354-4986-900E-1FEB8CAE2FB7}" srcOrd="0" destOrd="0" parTransId="{868E3205-CA05-4F3D-B0F0-0D123A0BC711}" sibTransId="{563C551A-BAE7-464E-A9DE-E90791E017CC}"/>
    <dgm:cxn modelId="{9BEEC2D7-5C4B-4082-9CBC-BC6E2B1B53F5}" type="presParOf" srcId="{4BA8DBED-A8FA-4828-AB82-6F79D38D7F9E}" destId="{78A14A00-BE9B-46FF-AF8C-624DB2F1DB6B}" srcOrd="0" destOrd="0" presId="urn:microsoft.com/office/officeart/2005/8/layout/vList2"/>
    <dgm:cxn modelId="{62F73672-9796-4CF6-A4F1-F4FDA8CC4389}" type="presParOf" srcId="{4BA8DBED-A8FA-4828-AB82-6F79D38D7F9E}" destId="{51AC8BBB-F3E2-48C0-AC13-6E55A2F7C79F}" srcOrd="1" destOrd="0" presId="urn:microsoft.com/office/officeart/2005/8/layout/vList2"/>
    <dgm:cxn modelId="{020C02FA-1210-4271-89A8-2D5D24F92F4D}" type="presParOf" srcId="{4BA8DBED-A8FA-4828-AB82-6F79D38D7F9E}" destId="{D49528DC-99B3-47E3-85DD-531CF55264DC}" srcOrd="2" destOrd="0" presId="urn:microsoft.com/office/officeart/2005/8/layout/vList2"/>
    <dgm:cxn modelId="{4E3588BB-6E0D-4A8A-9A3B-382DD44C9991}" type="presParOf" srcId="{4BA8DBED-A8FA-4828-AB82-6F79D38D7F9E}" destId="{4C9E75D2-1ED1-4E14-ABB0-92035F69AB4D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7D49152-31C2-4C3B-BA65-A18F707D7382}" type="doc">
      <dgm:prSet loTypeId="urn:microsoft.com/office/officeart/2005/8/layout/hierarchy4" loCatId="relationship" qsTypeId="urn:microsoft.com/office/officeart/2005/8/quickstyle/3d3" qsCatId="3D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B1F6445E-DFA5-469A-B41B-81D315935A56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仁＝元</a:t>
          </a:r>
        </a:p>
      </dgm:t>
    </dgm:pt>
    <dgm:pt modelId="{37D9D497-B9F2-4BE7-B0E0-82765F78B5C4}" type="parTrans" cxnId="{71E5DA7F-C78D-4BC1-8E31-9483C36506F5}">
      <dgm:prSet/>
      <dgm:spPr/>
      <dgm:t>
        <a:bodyPr/>
        <a:lstStyle/>
        <a:p>
          <a:endParaRPr lang="zh-TW" altLang="en-US"/>
        </a:p>
      </dgm:t>
    </dgm:pt>
    <dgm:pt modelId="{C7DBE3C5-0F0E-445C-A462-1DFFE930A724}" type="sibTrans" cxnId="{71E5DA7F-C78D-4BC1-8E31-9483C36506F5}">
      <dgm:prSet/>
      <dgm:spPr/>
      <dgm:t>
        <a:bodyPr/>
        <a:lstStyle/>
        <a:p>
          <a:endParaRPr lang="zh-TW" altLang="en-US"/>
        </a:p>
      </dgm:t>
    </dgm:pt>
    <dgm:pt modelId="{34B96CEF-13F3-4F8F-9F05-C69FB4ED8D65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仁</a:t>
          </a:r>
        </a:p>
      </dgm:t>
    </dgm:pt>
    <dgm:pt modelId="{7D319179-8779-4B8E-A5FE-20982504143B}" type="parTrans" cxnId="{ADBFD98B-0209-4AA0-9047-FDC2EAD0839B}">
      <dgm:prSet/>
      <dgm:spPr/>
      <dgm:t>
        <a:bodyPr/>
        <a:lstStyle/>
        <a:p>
          <a:endParaRPr lang="zh-TW" altLang="en-US"/>
        </a:p>
      </dgm:t>
    </dgm:pt>
    <dgm:pt modelId="{69DF1C26-D8EA-4697-AC89-5C2F1A06F488}" type="sibTrans" cxnId="{ADBFD98B-0209-4AA0-9047-FDC2EAD0839B}">
      <dgm:prSet/>
      <dgm:spPr/>
      <dgm:t>
        <a:bodyPr/>
        <a:lstStyle/>
        <a:p>
          <a:endParaRPr lang="zh-TW" altLang="en-US"/>
        </a:p>
      </dgm:t>
    </dgm:pt>
    <dgm:pt modelId="{3D351D5F-4AF7-4E7C-8A06-AE68876C7397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動物</a:t>
          </a:r>
        </a:p>
      </dgm:t>
    </dgm:pt>
    <dgm:pt modelId="{2D22F2CD-AFCB-4C9F-BB2D-514DE846F219}" type="parTrans" cxnId="{232E2F38-78BA-4480-B247-01721479D4C6}">
      <dgm:prSet/>
      <dgm:spPr/>
      <dgm:t>
        <a:bodyPr/>
        <a:lstStyle/>
        <a:p>
          <a:endParaRPr lang="zh-TW" altLang="en-US"/>
        </a:p>
      </dgm:t>
    </dgm:pt>
    <dgm:pt modelId="{F920FE53-A0E5-43A3-B586-0C99B72A5BBE}" type="sibTrans" cxnId="{232E2F38-78BA-4480-B247-01721479D4C6}">
      <dgm:prSet/>
      <dgm:spPr/>
      <dgm:t>
        <a:bodyPr/>
        <a:lstStyle/>
        <a:p>
          <a:endParaRPr lang="zh-TW" altLang="en-US"/>
        </a:p>
      </dgm:t>
    </dgm:pt>
    <dgm:pt modelId="{344BC16A-09C4-4013-8151-A3E08F14D838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植物</a:t>
          </a:r>
        </a:p>
      </dgm:t>
    </dgm:pt>
    <dgm:pt modelId="{BAFAFB7B-BA72-4F55-8489-3A8F60D935B2}" type="parTrans" cxnId="{50EC34EA-269F-4231-8F09-5DEC19C7C47F}">
      <dgm:prSet/>
      <dgm:spPr/>
      <dgm:t>
        <a:bodyPr/>
        <a:lstStyle/>
        <a:p>
          <a:endParaRPr lang="zh-TW" altLang="en-US"/>
        </a:p>
      </dgm:t>
    </dgm:pt>
    <dgm:pt modelId="{FB508D91-B703-49E8-AAEC-09CF476CB1BB}" type="sibTrans" cxnId="{50EC34EA-269F-4231-8F09-5DEC19C7C47F}">
      <dgm:prSet/>
      <dgm:spPr/>
      <dgm:t>
        <a:bodyPr/>
        <a:lstStyle/>
        <a:p>
          <a:endParaRPr lang="zh-TW" altLang="en-US"/>
        </a:p>
      </dgm:t>
    </dgm:pt>
    <dgm:pt modelId="{8D76B47C-3942-490F-B848-18C0EB21965F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元</a:t>
          </a:r>
        </a:p>
      </dgm:t>
    </dgm:pt>
    <dgm:pt modelId="{12449A2D-D347-4B26-AFFC-BE552806D615}" type="parTrans" cxnId="{CC692651-C3A7-4FA6-B012-95EC18C6019B}">
      <dgm:prSet/>
      <dgm:spPr/>
      <dgm:t>
        <a:bodyPr/>
        <a:lstStyle/>
        <a:p>
          <a:endParaRPr lang="zh-TW" altLang="en-US"/>
        </a:p>
      </dgm:t>
    </dgm:pt>
    <dgm:pt modelId="{9D40738C-A1DF-45D4-B321-F6443CA8BD7F}" type="sibTrans" cxnId="{CC692651-C3A7-4FA6-B012-95EC18C6019B}">
      <dgm:prSet/>
      <dgm:spPr/>
      <dgm:t>
        <a:bodyPr/>
        <a:lstStyle/>
        <a:p>
          <a:endParaRPr lang="zh-TW" altLang="en-US"/>
        </a:p>
      </dgm:t>
    </dgm:pt>
    <dgm:pt modelId="{034F7A58-8381-4E35-BA83-15CFD9684BCF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礦物</a:t>
          </a:r>
        </a:p>
      </dgm:t>
    </dgm:pt>
    <dgm:pt modelId="{C13C6DDC-7849-4457-B194-AE79B64543E0}" type="parTrans" cxnId="{5BD238F6-AD56-4C12-BA2F-7931CD7C76EE}">
      <dgm:prSet/>
      <dgm:spPr/>
      <dgm:t>
        <a:bodyPr/>
        <a:lstStyle/>
        <a:p>
          <a:endParaRPr lang="zh-TW" altLang="en-US"/>
        </a:p>
      </dgm:t>
    </dgm:pt>
    <dgm:pt modelId="{47168770-677D-4118-885D-7AB4D9DF948E}" type="sibTrans" cxnId="{5BD238F6-AD56-4C12-BA2F-7931CD7C76EE}">
      <dgm:prSet/>
      <dgm:spPr/>
      <dgm:t>
        <a:bodyPr/>
        <a:lstStyle/>
        <a:p>
          <a:endParaRPr lang="zh-TW" altLang="en-US"/>
        </a:p>
      </dgm:t>
    </dgm:pt>
    <dgm:pt modelId="{55D2EBA7-2738-4A84-BE3D-7E9F2B7D9DC9}" type="pres">
      <dgm:prSet presAssocID="{27D49152-31C2-4C3B-BA65-A18F707D7382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2BD41033-E17E-4ED9-8BF5-85AE3F5F4762}" type="pres">
      <dgm:prSet presAssocID="{B1F6445E-DFA5-469A-B41B-81D315935A56}" presName="vertOne" presStyleCnt="0"/>
      <dgm:spPr/>
    </dgm:pt>
    <dgm:pt modelId="{0E019105-A4E5-408A-AEC3-8086390E197C}" type="pres">
      <dgm:prSet presAssocID="{B1F6445E-DFA5-469A-B41B-81D315935A56}" presName="txOn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1F8DDD6-1DFE-42E8-A7C8-E80C765781F9}" type="pres">
      <dgm:prSet presAssocID="{B1F6445E-DFA5-469A-B41B-81D315935A56}" presName="parTransOne" presStyleCnt="0"/>
      <dgm:spPr/>
    </dgm:pt>
    <dgm:pt modelId="{16A50059-E3B1-4293-B0FF-99B7D4362EEC}" type="pres">
      <dgm:prSet presAssocID="{B1F6445E-DFA5-469A-B41B-81D315935A56}" presName="horzOne" presStyleCnt="0"/>
      <dgm:spPr/>
    </dgm:pt>
    <dgm:pt modelId="{EC1FBCF3-2CDD-4772-9E60-1BCA961E6CDC}" type="pres">
      <dgm:prSet presAssocID="{34B96CEF-13F3-4F8F-9F05-C69FB4ED8D65}" presName="vertTwo" presStyleCnt="0"/>
      <dgm:spPr/>
    </dgm:pt>
    <dgm:pt modelId="{E18C0998-25D3-4F23-B277-10FF6300517E}" type="pres">
      <dgm:prSet presAssocID="{34B96CEF-13F3-4F8F-9F05-C69FB4ED8D65}" presName="txTwo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25A261-4D37-4D4A-8033-3228A8D6AF12}" type="pres">
      <dgm:prSet presAssocID="{34B96CEF-13F3-4F8F-9F05-C69FB4ED8D65}" presName="parTransTwo" presStyleCnt="0"/>
      <dgm:spPr/>
    </dgm:pt>
    <dgm:pt modelId="{06485F87-18E9-428A-98A6-917D33B6263A}" type="pres">
      <dgm:prSet presAssocID="{34B96CEF-13F3-4F8F-9F05-C69FB4ED8D65}" presName="horzTwo" presStyleCnt="0"/>
      <dgm:spPr/>
    </dgm:pt>
    <dgm:pt modelId="{6521194F-6C74-4771-96DE-45D169144100}" type="pres">
      <dgm:prSet presAssocID="{3D351D5F-4AF7-4E7C-8A06-AE68876C7397}" presName="vertThree" presStyleCnt="0"/>
      <dgm:spPr/>
    </dgm:pt>
    <dgm:pt modelId="{D2D4DBD6-95DB-4EC6-86AA-1F5A56EC842C}" type="pres">
      <dgm:prSet presAssocID="{3D351D5F-4AF7-4E7C-8A06-AE68876C7397}" presName="txThre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32D2E35-DC19-4610-9661-AA98D74A6E04}" type="pres">
      <dgm:prSet presAssocID="{3D351D5F-4AF7-4E7C-8A06-AE68876C7397}" presName="horzThree" presStyleCnt="0"/>
      <dgm:spPr/>
    </dgm:pt>
    <dgm:pt modelId="{D6AE828D-3BA3-4B1A-B303-CD80F7E0CDB7}" type="pres">
      <dgm:prSet presAssocID="{F920FE53-A0E5-43A3-B586-0C99B72A5BBE}" presName="sibSpaceThree" presStyleCnt="0"/>
      <dgm:spPr/>
    </dgm:pt>
    <dgm:pt modelId="{509E7556-3C91-4DDB-B87D-DDD036435576}" type="pres">
      <dgm:prSet presAssocID="{344BC16A-09C4-4013-8151-A3E08F14D838}" presName="vertThree" presStyleCnt="0"/>
      <dgm:spPr/>
    </dgm:pt>
    <dgm:pt modelId="{8A43627E-584A-4053-83FC-A17DDD42C7B8}" type="pres">
      <dgm:prSet presAssocID="{344BC16A-09C4-4013-8151-A3E08F14D838}" presName="txThre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A8B85F-CC31-49D2-996B-E1DFEE245D15}" type="pres">
      <dgm:prSet presAssocID="{344BC16A-09C4-4013-8151-A3E08F14D838}" presName="horzThree" presStyleCnt="0"/>
      <dgm:spPr/>
    </dgm:pt>
    <dgm:pt modelId="{43E6EF47-7C33-4556-B38C-C0F06C3D2317}" type="pres">
      <dgm:prSet presAssocID="{69DF1C26-D8EA-4697-AC89-5C2F1A06F488}" presName="sibSpaceTwo" presStyleCnt="0"/>
      <dgm:spPr/>
    </dgm:pt>
    <dgm:pt modelId="{0329F302-0A8B-44F0-B443-C639ED4C84B9}" type="pres">
      <dgm:prSet presAssocID="{8D76B47C-3942-490F-B848-18C0EB21965F}" presName="vertTwo" presStyleCnt="0"/>
      <dgm:spPr/>
    </dgm:pt>
    <dgm:pt modelId="{249F9932-D546-4C8A-BD06-EC4D251D9626}" type="pres">
      <dgm:prSet presAssocID="{8D76B47C-3942-490F-B848-18C0EB21965F}" presName="txTwo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730E26-BF37-4B72-BFC3-74CF2E316F03}" type="pres">
      <dgm:prSet presAssocID="{8D76B47C-3942-490F-B848-18C0EB21965F}" presName="parTransTwo" presStyleCnt="0"/>
      <dgm:spPr/>
    </dgm:pt>
    <dgm:pt modelId="{60EE162B-4283-4F91-9375-1589BE0D3C66}" type="pres">
      <dgm:prSet presAssocID="{8D76B47C-3942-490F-B848-18C0EB21965F}" presName="horzTwo" presStyleCnt="0"/>
      <dgm:spPr/>
    </dgm:pt>
    <dgm:pt modelId="{87DBEF7D-0AAA-41E7-B0E6-FF13B3D7CE5D}" type="pres">
      <dgm:prSet presAssocID="{034F7A58-8381-4E35-BA83-15CFD9684BCF}" presName="vertThree" presStyleCnt="0"/>
      <dgm:spPr/>
    </dgm:pt>
    <dgm:pt modelId="{76B3642C-B4A1-4E41-AE24-2E90BFB5D740}" type="pres">
      <dgm:prSet presAssocID="{034F7A58-8381-4E35-BA83-15CFD9684BCF}" presName="txThre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846C1AA-D8D4-497A-8641-F1992439642E}" type="pres">
      <dgm:prSet presAssocID="{034F7A58-8381-4E35-BA83-15CFD9684BCF}" presName="horzThree" presStyleCnt="0"/>
      <dgm:spPr/>
    </dgm:pt>
  </dgm:ptLst>
  <dgm:cxnLst>
    <dgm:cxn modelId="{71E5DA7F-C78D-4BC1-8E31-9483C36506F5}" srcId="{27D49152-31C2-4C3B-BA65-A18F707D7382}" destId="{B1F6445E-DFA5-469A-B41B-81D315935A56}" srcOrd="0" destOrd="0" parTransId="{37D9D497-B9F2-4BE7-B0E0-82765F78B5C4}" sibTransId="{C7DBE3C5-0F0E-445C-A462-1DFFE930A724}"/>
    <dgm:cxn modelId="{50EC34EA-269F-4231-8F09-5DEC19C7C47F}" srcId="{34B96CEF-13F3-4F8F-9F05-C69FB4ED8D65}" destId="{344BC16A-09C4-4013-8151-A3E08F14D838}" srcOrd="1" destOrd="0" parTransId="{BAFAFB7B-BA72-4F55-8489-3A8F60D935B2}" sibTransId="{FB508D91-B703-49E8-AAEC-09CF476CB1BB}"/>
    <dgm:cxn modelId="{AF7FCC3F-EAB4-4257-96E1-59F41976082A}" type="presOf" srcId="{3D351D5F-4AF7-4E7C-8A06-AE68876C7397}" destId="{D2D4DBD6-95DB-4EC6-86AA-1F5A56EC842C}" srcOrd="0" destOrd="0" presId="urn:microsoft.com/office/officeart/2005/8/layout/hierarchy4"/>
    <dgm:cxn modelId="{12C81B8C-4005-4F68-AFBB-0AB285B406F1}" type="presOf" srcId="{344BC16A-09C4-4013-8151-A3E08F14D838}" destId="{8A43627E-584A-4053-83FC-A17DDD42C7B8}" srcOrd="0" destOrd="0" presId="urn:microsoft.com/office/officeart/2005/8/layout/hierarchy4"/>
    <dgm:cxn modelId="{629BC468-11FD-45DA-BB14-FFEBD9BB7A48}" type="presOf" srcId="{8D76B47C-3942-490F-B848-18C0EB21965F}" destId="{249F9932-D546-4C8A-BD06-EC4D251D9626}" srcOrd="0" destOrd="0" presId="urn:microsoft.com/office/officeart/2005/8/layout/hierarchy4"/>
    <dgm:cxn modelId="{F8D60F96-D05C-47D9-A761-F02F7BA974FC}" type="presOf" srcId="{034F7A58-8381-4E35-BA83-15CFD9684BCF}" destId="{76B3642C-B4A1-4E41-AE24-2E90BFB5D740}" srcOrd="0" destOrd="0" presId="urn:microsoft.com/office/officeart/2005/8/layout/hierarchy4"/>
    <dgm:cxn modelId="{ADBFD98B-0209-4AA0-9047-FDC2EAD0839B}" srcId="{B1F6445E-DFA5-469A-B41B-81D315935A56}" destId="{34B96CEF-13F3-4F8F-9F05-C69FB4ED8D65}" srcOrd="0" destOrd="0" parTransId="{7D319179-8779-4B8E-A5FE-20982504143B}" sibTransId="{69DF1C26-D8EA-4697-AC89-5C2F1A06F488}"/>
    <dgm:cxn modelId="{5BD238F6-AD56-4C12-BA2F-7931CD7C76EE}" srcId="{8D76B47C-3942-490F-B848-18C0EB21965F}" destId="{034F7A58-8381-4E35-BA83-15CFD9684BCF}" srcOrd="0" destOrd="0" parTransId="{C13C6DDC-7849-4457-B194-AE79B64543E0}" sibTransId="{47168770-677D-4118-885D-7AB4D9DF948E}"/>
    <dgm:cxn modelId="{398B4CAA-76FC-4A5D-A0C0-B2D3A81126F5}" type="presOf" srcId="{34B96CEF-13F3-4F8F-9F05-C69FB4ED8D65}" destId="{E18C0998-25D3-4F23-B277-10FF6300517E}" srcOrd="0" destOrd="0" presId="urn:microsoft.com/office/officeart/2005/8/layout/hierarchy4"/>
    <dgm:cxn modelId="{3C4A66A8-FD45-4659-B854-7ED9BABCC437}" type="presOf" srcId="{27D49152-31C2-4C3B-BA65-A18F707D7382}" destId="{55D2EBA7-2738-4A84-BE3D-7E9F2B7D9DC9}" srcOrd="0" destOrd="0" presId="urn:microsoft.com/office/officeart/2005/8/layout/hierarchy4"/>
    <dgm:cxn modelId="{2CF5374F-2B8D-4CB4-9768-3D1CE25A80E7}" type="presOf" srcId="{B1F6445E-DFA5-469A-B41B-81D315935A56}" destId="{0E019105-A4E5-408A-AEC3-8086390E197C}" srcOrd="0" destOrd="0" presId="urn:microsoft.com/office/officeart/2005/8/layout/hierarchy4"/>
    <dgm:cxn modelId="{232E2F38-78BA-4480-B247-01721479D4C6}" srcId="{34B96CEF-13F3-4F8F-9F05-C69FB4ED8D65}" destId="{3D351D5F-4AF7-4E7C-8A06-AE68876C7397}" srcOrd="0" destOrd="0" parTransId="{2D22F2CD-AFCB-4C9F-BB2D-514DE846F219}" sibTransId="{F920FE53-A0E5-43A3-B586-0C99B72A5BBE}"/>
    <dgm:cxn modelId="{CC692651-C3A7-4FA6-B012-95EC18C6019B}" srcId="{B1F6445E-DFA5-469A-B41B-81D315935A56}" destId="{8D76B47C-3942-490F-B848-18C0EB21965F}" srcOrd="1" destOrd="0" parTransId="{12449A2D-D347-4B26-AFFC-BE552806D615}" sibTransId="{9D40738C-A1DF-45D4-B321-F6443CA8BD7F}"/>
    <dgm:cxn modelId="{2F361C6C-E96E-4AFD-984B-94D068F297DA}" type="presParOf" srcId="{55D2EBA7-2738-4A84-BE3D-7E9F2B7D9DC9}" destId="{2BD41033-E17E-4ED9-8BF5-85AE3F5F4762}" srcOrd="0" destOrd="0" presId="urn:microsoft.com/office/officeart/2005/8/layout/hierarchy4"/>
    <dgm:cxn modelId="{D50451FD-8261-4641-B2E4-E2B53F1C7223}" type="presParOf" srcId="{2BD41033-E17E-4ED9-8BF5-85AE3F5F4762}" destId="{0E019105-A4E5-408A-AEC3-8086390E197C}" srcOrd="0" destOrd="0" presId="urn:microsoft.com/office/officeart/2005/8/layout/hierarchy4"/>
    <dgm:cxn modelId="{137FCF64-B8CF-4F89-8029-0DCDCABBBB93}" type="presParOf" srcId="{2BD41033-E17E-4ED9-8BF5-85AE3F5F4762}" destId="{31F8DDD6-1DFE-42E8-A7C8-E80C765781F9}" srcOrd="1" destOrd="0" presId="urn:microsoft.com/office/officeart/2005/8/layout/hierarchy4"/>
    <dgm:cxn modelId="{B2C4E45D-273F-4071-B155-08A75B70219F}" type="presParOf" srcId="{2BD41033-E17E-4ED9-8BF5-85AE3F5F4762}" destId="{16A50059-E3B1-4293-B0FF-99B7D4362EEC}" srcOrd="2" destOrd="0" presId="urn:microsoft.com/office/officeart/2005/8/layout/hierarchy4"/>
    <dgm:cxn modelId="{795999F1-179F-41A6-ACAE-42A393124B47}" type="presParOf" srcId="{16A50059-E3B1-4293-B0FF-99B7D4362EEC}" destId="{EC1FBCF3-2CDD-4772-9E60-1BCA961E6CDC}" srcOrd="0" destOrd="0" presId="urn:microsoft.com/office/officeart/2005/8/layout/hierarchy4"/>
    <dgm:cxn modelId="{55A9CF8F-A217-4668-9C18-D699B921CF24}" type="presParOf" srcId="{EC1FBCF3-2CDD-4772-9E60-1BCA961E6CDC}" destId="{E18C0998-25D3-4F23-B277-10FF6300517E}" srcOrd="0" destOrd="0" presId="urn:microsoft.com/office/officeart/2005/8/layout/hierarchy4"/>
    <dgm:cxn modelId="{E3F2B01C-4C6D-4C04-86FE-7BF3E4060191}" type="presParOf" srcId="{EC1FBCF3-2CDD-4772-9E60-1BCA961E6CDC}" destId="{9C25A261-4D37-4D4A-8033-3228A8D6AF12}" srcOrd="1" destOrd="0" presId="urn:microsoft.com/office/officeart/2005/8/layout/hierarchy4"/>
    <dgm:cxn modelId="{2BADCD71-53DB-457C-9666-B9F3AC6301A0}" type="presParOf" srcId="{EC1FBCF3-2CDD-4772-9E60-1BCA961E6CDC}" destId="{06485F87-18E9-428A-98A6-917D33B6263A}" srcOrd="2" destOrd="0" presId="urn:microsoft.com/office/officeart/2005/8/layout/hierarchy4"/>
    <dgm:cxn modelId="{90E45A4D-182D-462E-BB19-A1557C666C9B}" type="presParOf" srcId="{06485F87-18E9-428A-98A6-917D33B6263A}" destId="{6521194F-6C74-4771-96DE-45D169144100}" srcOrd="0" destOrd="0" presId="urn:microsoft.com/office/officeart/2005/8/layout/hierarchy4"/>
    <dgm:cxn modelId="{EAE724B3-2D23-4659-803E-5ABA956BC755}" type="presParOf" srcId="{6521194F-6C74-4771-96DE-45D169144100}" destId="{D2D4DBD6-95DB-4EC6-86AA-1F5A56EC842C}" srcOrd="0" destOrd="0" presId="urn:microsoft.com/office/officeart/2005/8/layout/hierarchy4"/>
    <dgm:cxn modelId="{94A9F90C-09FB-4EEE-A994-593E76ACFDE4}" type="presParOf" srcId="{6521194F-6C74-4771-96DE-45D169144100}" destId="{E32D2E35-DC19-4610-9661-AA98D74A6E04}" srcOrd="1" destOrd="0" presId="urn:microsoft.com/office/officeart/2005/8/layout/hierarchy4"/>
    <dgm:cxn modelId="{6BDB1F2D-8CFE-48C6-9C34-3DBDC06C71E8}" type="presParOf" srcId="{06485F87-18E9-428A-98A6-917D33B6263A}" destId="{D6AE828D-3BA3-4B1A-B303-CD80F7E0CDB7}" srcOrd="1" destOrd="0" presId="urn:microsoft.com/office/officeart/2005/8/layout/hierarchy4"/>
    <dgm:cxn modelId="{70A774D9-77DD-495D-84C0-49DEFF6DBDBF}" type="presParOf" srcId="{06485F87-18E9-428A-98A6-917D33B6263A}" destId="{509E7556-3C91-4DDB-B87D-DDD036435576}" srcOrd="2" destOrd="0" presId="urn:microsoft.com/office/officeart/2005/8/layout/hierarchy4"/>
    <dgm:cxn modelId="{2CADD1BC-D306-403D-8DB3-2C6810209502}" type="presParOf" srcId="{509E7556-3C91-4DDB-B87D-DDD036435576}" destId="{8A43627E-584A-4053-83FC-A17DDD42C7B8}" srcOrd="0" destOrd="0" presId="urn:microsoft.com/office/officeart/2005/8/layout/hierarchy4"/>
    <dgm:cxn modelId="{E97F113B-DDAF-4141-81A4-61BA8221C041}" type="presParOf" srcId="{509E7556-3C91-4DDB-B87D-DDD036435576}" destId="{D1A8B85F-CC31-49D2-996B-E1DFEE245D15}" srcOrd="1" destOrd="0" presId="urn:microsoft.com/office/officeart/2005/8/layout/hierarchy4"/>
    <dgm:cxn modelId="{A4251244-EF71-4DB4-870B-13C78278EA60}" type="presParOf" srcId="{16A50059-E3B1-4293-B0FF-99B7D4362EEC}" destId="{43E6EF47-7C33-4556-B38C-C0F06C3D2317}" srcOrd="1" destOrd="0" presId="urn:microsoft.com/office/officeart/2005/8/layout/hierarchy4"/>
    <dgm:cxn modelId="{EEB3EA2A-B719-4913-BCF2-90FC912466FD}" type="presParOf" srcId="{16A50059-E3B1-4293-B0FF-99B7D4362EEC}" destId="{0329F302-0A8B-44F0-B443-C639ED4C84B9}" srcOrd="2" destOrd="0" presId="urn:microsoft.com/office/officeart/2005/8/layout/hierarchy4"/>
    <dgm:cxn modelId="{0C46CAFC-16A2-4E11-BC59-6A997E77C1CA}" type="presParOf" srcId="{0329F302-0A8B-44F0-B443-C639ED4C84B9}" destId="{249F9932-D546-4C8A-BD06-EC4D251D9626}" srcOrd="0" destOrd="0" presId="urn:microsoft.com/office/officeart/2005/8/layout/hierarchy4"/>
    <dgm:cxn modelId="{C1639EFE-D22C-4CE6-8311-9CE52BCD680A}" type="presParOf" srcId="{0329F302-0A8B-44F0-B443-C639ED4C84B9}" destId="{D8730E26-BF37-4B72-BFC3-74CF2E316F03}" srcOrd="1" destOrd="0" presId="urn:microsoft.com/office/officeart/2005/8/layout/hierarchy4"/>
    <dgm:cxn modelId="{86E842C4-EB36-488D-B2DB-3C1A79E34CB5}" type="presParOf" srcId="{0329F302-0A8B-44F0-B443-C639ED4C84B9}" destId="{60EE162B-4283-4F91-9375-1589BE0D3C66}" srcOrd="2" destOrd="0" presId="urn:microsoft.com/office/officeart/2005/8/layout/hierarchy4"/>
    <dgm:cxn modelId="{D4884F77-21E0-4691-B8E8-0D59F23C457F}" type="presParOf" srcId="{60EE162B-4283-4F91-9375-1589BE0D3C66}" destId="{87DBEF7D-0AAA-41E7-B0E6-FF13B3D7CE5D}" srcOrd="0" destOrd="0" presId="urn:microsoft.com/office/officeart/2005/8/layout/hierarchy4"/>
    <dgm:cxn modelId="{EEC9CC59-4E05-40BE-82FC-A4F661DCD4D5}" type="presParOf" srcId="{87DBEF7D-0AAA-41E7-B0E6-FF13B3D7CE5D}" destId="{76B3642C-B4A1-4E41-AE24-2E90BFB5D740}" srcOrd="0" destOrd="0" presId="urn:microsoft.com/office/officeart/2005/8/layout/hierarchy4"/>
    <dgm:cxn modelId="{A212ACA3-5F02-44A0-9B61-C989571C5146}" type="presParOf" srcId="{87DBEF7D-0AAA-41E7-B0E6-FF13B3D7CE5D}" destId="{D846C1AA-D8D4-497A-8641-F1992439642E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1332E5E-9FBD-4AFF-A279-4B3072B5AABA}" type="doc">
      <dgm:prSet loTypeId="urn:microsoft.com/office/officeart/2005/8/layout/hierarchy2" loCatId="hierarchy" qsTypeId="urn:microsoft.com/office/officeart/2005/8/quickstyle/3d3" qsCatId="3D" csTypeId="urn:microsoft.com/office/officeart/2005/8/colors/colorful1#2" csCatId="colorful" phldr="1"/>
      <dgm:spPr/>
      <dgm:t>
        <a:bodyPr/>
        <a:lstStyle/>
        <a:p>
          <a:endParaRPr lang="zh-TW" altLang="en-US"/>
        </a:p>
      </dgm:t>
    </dgm:pt>
    <dgm:pt modelId="{663324EF-4FEF-439B-82DC-31B4DD69B991}">
      <dgm:prSet phldrT="[文字]"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生生</a:t>
          </a:r>
          <a:endParaRPr lang="en-US" altLang="zh-TW" sz="2800" dirty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之仁</a:t>
          </a:r>
          <a:endParaRPr lang="zh-TW" altLang="en-US" sz="2800" dirty="0"/>
        </a:p>
      </dgm:t>
    </dgm:pt>
    <dgm:pt modelId="{DDA354DF-331F-45A3-8E50-6165794C644A}" type="parTrans" cxnId="{DDD3DA6D-E879-4A27-A16F-E77FFFD133AF}">
      <dgm:prSet/>
      <dgm:spPr/>
      <dgm:t>
        <a:bodyPr/>
        <a:lstStyle/>
        <a:p>
          <a:endParaRPr lang="zh-TW" altLang="en-US"/>
        </a:p>
      </dgm:t>
    </dgm:pt>
    <dgm:pt modelId="{4A92A878-E793-41B8-9C8D-15ECCBD2C2FC}" type="sibTrans" cxnId="{DDD3DA6D-E879-4A27-A16F-E77FFFD133AF}">
      <dgm:prSet/>
      <dgm:spPr/>
      <dgm:t>
        <a:bodyPr/>
        <a:lstStyle/>
        <a:p>
          <a:endParaRPr lang="zh-TW" altLang="en-US"/>
        </a:p>
      </dgm:t>
    </dgm:pt>
    <dgm:pt modelId="{1C443011-C94D-4D24-A948-91D465FA297B}">
      <dgm:prSet phldrT="[文字]" custT="1"/>
      <dgm:spPr/>
      <dgm:t>
        <a:bodyPr/>
        <a:lstStyle/>
        <a:p>
          <a:r>
            <a:rPr lang="zh-TW" altLang="en-US" sz="2800" dirty="0">
              <a:latin typeface="標楷體" pitchFamily="65" charset="-120"/>
              <a:ea typeface="標楷體" pitchFamily="65" charset="-120"/>
            </a:rPr>
            <a:t>礦物之元</a:t>
          </a:r>
          <a:endParaRPr lang="zh-TW" altLang="en-US" sz="2800" dirty="0"/>
        </a:p>
      </dgm:t>
    </dgm:pt>
    <dgm:pt modelId="{A0DEEBA6-F5F9-4DF0-B1EE-34E496858ADF}" type="parTrans" cxnId="{44B802DC-98D1-4192-934A-C436830007CD}">
      <dgm:prSet/>
      <dgm:spPr/>
      <dgm:t>
        <a:bodyPr/>
        <a:lstStyle/>
        <a:p>
          <a:endParaRPr lang="zh-TW" altLang="en-US"/>
        </a:p>
      </dgm:t>
    </dgm:pt>
    <dgm:pt modelId="{671F68E7-0112-4403-8ACB-F625F248BC72}" type="sibTrans" cxnId="{44B802DC-98D1-4192-934A-C436830007CD}">
      <dgm:prSet/>
      <dgm:spPr/>
      <dgm:t>
        <a:bodyPr/>
        <a:lstStyle/>
        <a:p>
          <a:endParaRPr lang="zh-TW" altLang="en-US"/>
        </a:p>
      </dgm:t>
    </dgm:pt>
    <dgm:pt modelId="{F04175F2-5F11-42FD-84DE-6AD80D65ABC2}">
      <dgm:prSet phldrT="[文字]"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元氣</a:t>
          </a:r>
          <a:endParaRPr lang="en-US" altLang="zh-TW" sz="2800" dirty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一元復始</a:t>
          </a:r>
          <a:endParaRPr lang="zh-TW" altLang="en-US" sz="2800" dirty="0"/>
        </a:p>
      </dgm:t>
    </dgm:pt>
    <dgm:pt modelId="{D0AFF4F9-C69A-4B7F-A25B-094184F18678}" type="parTrans" cxnId="{858B0AC0-CA75-49F7-A749-A6DD758E3E5C}">
      <dgm:prSet/>
      <dgm:spPr/>
      <dgm:t>
        <a:bodyPr/>
        <a:lstStyle/>
        <a:p>
          <a:endParaRPr lang="zh-TW" altLang="en-US"/>
        </a:p>
      </dgm:t>
    </dgm:pt>
    <dgm:pt modelId="{A9404A56-51EB-40D2-BA3E-F0D88073A452}" type="sibTrans" cxnId="{858B0AC0-CA75-49F7-A749-A6DD758E3E5C}">
      <dgm:prSet/>
      <dgm:spPr/>
      <dgm:t>
        <a:bodyPr/>
        <a:lstStyle/>
        <a:p>
          <a:endParaRPr lang="zh-TW" altLang="en-US"/>
        </a:p>
      </dgm:t>
    </dgm:pt>
    <dgm:pt modelId="{C4F87E8B-2136-4E61-9795-AB4283D1C54C}">
      <dgm:prSet phldrT="[文字]" custT="1"/>
      <dgm:spPr/>
      <dgm:t>
        <a:bodyPr/>
        <a:lstStyle/>
        <a:p>
          <a:r>
            <a:rPr lang="zh-TW" altLang="en-US" sz="2800" dirty="0">
              <a:latin typeface="標楷體" pitchFamily="65" charset="-120"/>
              <a:ea typeface="標楷體" pitchFamily="65" charset="-120"/>
            </a:rPr>
            <a:t>植物之仁</a:t>
          </a:r>
        </a:p>
      </dgm:t>
    </dgm:pt>
    <dgm:pt modelId="{480780DA-1A89-47C3-B998-16C45B12EB2B}" type="parTrans" cxnId="{5C99292A-FC05-4475-8712-0C827C30E13A}">
      <dgm:prSet/>
      <dgm:spPr/>
      <dgm:t>
        <a:bodyPr/>
        <a:lstStyle/>
        <a:p>
          <a:endParaRPr lang="zh-TW" altLang="en-US"/>
        </a:p>
      </dgm:t>
    </dgm:pt>
    <dgm:pt modelId="{1A341087-3F7C-4499-B312-D70A239701E5}" type="sibTrans" cxnId="{5C99292A-FC05-4475-8712-0C827C30E13A}">
      <dgm:prSet/>
      <dgm:spPr/>
      <dgm:t>
        <a:bodyPr/>
        <a:lstStyle/>
        <a:p>
          <a:endParaRPr lang="zh-TW" altLang="en-US"/>
        </a:p>
      </dgm:t>
    </dgm:pt>
    <dgm:pt modelId="{F2544153-DB40-4472-A865-B285832C99DC}">
      <dgm:prSet phldrT="[文字]" custT="1"/>
      <dgm:spPr/>
      <dgm:t>
        <a:bodyPr/>
        <a:lstStyle/>
        <a:p>
          <a:r>
            <a:rPr lang="zh-TW" altLang="en-US" sz="2800" dirty="0">
              <a:latin typeface="標楷體" pitchFamily="65" charset="-120"/>
              <a:ea typeface="標楷體" pitchFamily="65" charset="-120"/>
            </a:rPr>
            <a:t>動物之仁</a:t>
          </a:r>
        </a:p>
      </dgm:t>
    </dgm:pt>
    <dgm:pt modelId="{07962C76-7B0C-4621-ABEB-5A23D06CF799}" type="parTrans" cxnId="{9120C475-B857-4D84-9FB2-A2EAB9B6C1CE}">
      <dgm:prSet/>
      <dgm:spPr/>
      <dgm:t>
        <a:bodyPr/>
        <a:lstStyle/>
        <a:p>
          <a:endParaRPr lang="zh-TW" altLang="en-US"/>
        </a:p>
      </dgm:t>
    </dgm:pt>
    <dgm:pt modelId="{A8F1704C-E6EA-4F44-B8D0-8B79B8FD50AF}" type="sibTrans" cxnId="{9120C475-B857-4D84-9FB2-A2EAB9B6C1CE}">
      <dgm:prSet/>
      <dgm:spPr/>
      <dgm:t>
        <a:bodyPr/>
        <a:lstStyle/>
        <a:p>
          <a:endParaRPr lang="zh-TW" altLang="en-US"/>
        </a:p>
      </dgm:t>
    </dgm:pt>
    <dgm:pt modelId="{0373F76E-48B8-4B94-90DB-3461D73B65CA}">
      <dgm:prSet phldrT="[文字]"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杏仁</a:t>
          </a:r>
          <a:endParaRPr lang="en-US" altLang="zh-TW" sz="2800" dirty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桃仁</a:t>
          </a:r>
        </a:p>
      </dgm:t>
    </dgm:pt>
    <dgm:pt modelId="{9015BB7B-9CB9-42E7-BB57-65899B333E24}" type="parTrans" cxnId="{A5B4DC74-7E57-4E20-9BBC-4BDD91924E8E}">
      <dgm:prSet/>
      <dgm:spPr/>
      <dgm:t>
        <a:bodyPr/>
        <a:lstStyle/>
        <a:p>
          <a:endParaRPr lang="zh-TW" altLang="en-US"/>
        </a:p>
      </dgm:t>
    </dgm:pt>
    <dgm:pt modelId="{CF325195-6D3E-46D7-88A1-263DD5CF9854}" type="sibTrans" cxnId="{A5B4DC74-7E57-4E20-9BBC-4BDD91924E8E}">
      <dgm:prSet/>
      <dgm:spPr/>
      <dgm:t>
        <a:bodyPr/>
        <a:lstStyle/>
        <a:p>
          <a:endParaRPr lang="zh-TW" altLang="en-US"/>
        </a:p>
      </dgm:t>
    </dgm:pt>
    <dgm:pt modelId="{FC017228-7886-422E-86E2-F02DE5FABAB3}">
      <dgm:prSet phldrT="[文字]"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氧</a:t>
          </a:r>
          <a:endParaRPr lang="en-US" altLang="zh-TW" sz="2800" dirty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芬多精</a:t>
          </a:r>
        </a:p>
      </dgm:t>
    </dgm:pt>
    <dgm:pt modelId="{06A6E590-F096-45A4-B736-C26D8F144724}" type="parTrans" cxnId="{F61831CD-D5B2-4EBB-8AE3-D751278790A8}">
      <dgm:prSet/>
      <dgm:spPr/>
      <dgm:t>
        <a:bodyPr/>
        <a:lstStyle/>
        <a:p>
          <a:endParaRPr lang="zh-TW" altLang="en-US"/>
        </a:p>
      </dgm:t>
    </dgm:pt>
    <dgm:pt modelId="{6928D4CB-C1B4-49CE-A690-E7CCD0154F13}" type="sibTrans" cxnId="{F61831CD-D5B2-4EBB-8AE3-D751278790A8}">
      <dgm:prSet/>
      <dgm:spPr/>
      <dgm:t>
        <a:bodyPr/>
        <a:lstStyle/>
        <a:p>
          <a:endParaRPr lang="zh-TW" altLang="en-US"/>
        </a:p>
      </dgm:t>
    </dgm:pt>
    <dgm:pt modelId="{08DF098B-CB50-4D19-916F-4510C5FB31A7}">
      <dgm:prSet custT="1"/>
      <dgm:spPr/>
      <dgm:t>
        <a:bodyPr/>
        <a:lstStyle/>
        <a:p>
          <a:pPr>
            <a:lnSpc>
              <a:spcPts val="1800"/>
            </a:lnSpc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薏仁</a:t>
          </a:r>
          <a:endParaRPr lang="en-US" altLang="zh-TW" sz="2800" dirty="0">
            <a:latin typeface="標楷體" pitchFamily="65" charset="-120"/>
            <a:ea typeface="標楷體" pitchFamily="65" charset="-120"/>
          </a:endParaRPr>
        </a:p>
        <a:p>
          <a:pPr>
            <a:lnSpc>
              <a:spcPts val="1800"/>
            </a:lnSpc>
          </a:pPr>
          <a:r>
            <a:rPr lang="zh-TW" altLang="en-US" sz="2800" dirty="0">
              <a:latin typeface="標楷體" pitchFamily="65" charset="-120"/>
              <a:ea typeface="標楷體" pitchFamily="65" charset="-120"/>
            </a:rPr>
            <a:t>花生仁</a:t>
          </a:r>
          <a:endParaRPr lang="en-US" altLang="zh-TW" sz="2800" dirty="0">
            <a:latin typeface="標楷體" pitchFamily="65" charset="-120"/>
            <a:ea typeface="標楷體" pitchFamily="65" charset="-120"/>
          </a:endParaRPr>
        </a:p>
      </dgm:t>
    </dgm:pt>
    <dgm:pt modelId="{EA0C8882-645E-4954-9A3C-3DA316C5E4B8}" type="parTrans" cxnId="{AA63052E-3B87-44C6-9E28-A4ABBCB078BC}">
      <dgm:prSet/>
      <dgm:spPr/>
      <dgm:t>
        <a:bodyPr/>
        <a:lstStyle/>
        <a:p>
          <a:endParaRPr lang="zh-TW" altLang="en-US"/>
        </a:p>
      </dgm:t>
    </dgm:pt>
    <dgm:pt modelId="{18AC236B-B8B6-430F-91D2-C6F59C10F427}" type="sibTrans" cxnId="{AA63052E-3B87-44C6-9E28-A4ABBCB078BC}">
      <dgm:prSet/>
      <dgm:spPr/>
      <dgm:t>
        <a:bodyPr/>
        <a:lstStyle/>
        <a:p>
          <a:endParaRPr lang="zh-TW" altLang="en-US"/>
        </a:p>
      </dgm:t>
    </dgm:pt>
    <dgm:pt modelId="{6BC45CD2-D2D0-403A-A645-8C6F679D3F8B}">
      <dgm:prSet phldrT="[文字]" custT="1"/>
      <dgm:spPr/>
      <dgm:t>
        <a:bodyPr/>
        <a:lstStyle/>
        <a:p>
          <a:r>
            <a:rPr lang="zh-TW" altLang="en-US" sz="3600" dirty="0">
              <a:latin typeface="標楷體" pitchFamily="65" charset="-120"/>
              <a:ea typeface="標楷體" pitchFamily="65" charset="-120"/>
            </a:rPr>
            <a:t>卵仁</a:t>
          </a:r>
          <a:endParaRPr lang="zh-TW" altLang="en-US" sz="3600" dirty="0"/>
        </a:p>
      </dgm:t>
    </dgm:pt>
    <dgm:pt modelId="{6D1D5DB7-719A-4FD0-8635-42187B17F373}" type="parTrans" cxnId="{06B5F8ED-7239-4D8E-8C3F-F4A4C561BECF}">
      <dgm:prSet/>
      <dgm:spPr/>
      <dgm:t>
        <a:bodyPr/>
        <a:lstStyle/>
        <a:p>
          <a:endParaRPr lang="zh-TW" altLang="en-US"/>
        </a:p>
      </dgm:t>
    </dgm:pt>
    <dgm:pt modelId="{893C1BCB-48C6-48FB-B4EB-AB00D5B4BC41}" type="sibTrans" cxnId="{06B5F8ED-7239-4D8E-8C3F-F4A4C561BECF}">
      <dgm:prSet/>
      <dgm:spPr/>
      <dgm:t>
        <a:bodyPr/>
        <a:lstStyle/>
        <a:p>
          <a:endParaRPr lang="zh-TW" altLang="en-US"/>
        </a:p>
      </dgm:t>
    </dgm:pt>
    <dgm:pt modelId="{E79642E1-D992-4F80-84C5-59D2E432A501}" type="pres">
      <dgm:prSet presAssocID="{81332E5E-9FBD-4AFF-A279-4B3072B5AAB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B4A8A20-60F1-439F-892E-BAB1AA182F2F}" type="pres">
      <dgm:prSet presAssocID="{663324EF-4FEF-439B-82DC-31B4DD69B991}" presName="root1" presStyleCnt="0"/>
      <dgm:spPr/>
    </dgm:pt>
    <dgm:pt modelId="{E779DA46-16DD-471A-99F5-D12327753BD6}" type="pres">
      <dgm:prSet presAssocID="{663324EF-4FEF-439B-82DC-31B4DD69B991}" presName="LevelOneTextNode" presStyleLbl="node0" presStyleIdx="0" presStyleCnt="1" custScaleX="100653" custScaleY="122535" custLinFactNeighborY="281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60A82A8-9C7C-4FE0-89AB-251DA7712323}" type="pres">
      <dgm:prSet presAssocID="{663324EF-4FEF-439B-82DC-31B4DD69B991}" presName="level2hierChild" presStyleCnt="0"/>
      <dgm:spPr/>
    </dgm:pt>
    <dgm:pt modelId="{B5117DFD-4D2C-454F-9903-E0E3B45022C0}" type="pres">
      <dgm:prSet presAssocID="{A0DEEBA6-F5F9-4DF0-B1EE-34E496858ADF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1591400F-F111-4683-8948-930435C195A2}" type="pres">
      <dgm:prSet presAssocID="{A0DEEBA6-F5F9-4DF0-B1EE-34E496858ADF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F59B7104-35F6-4663-98B7-4F6FAC7A065B}" type="pres">
      <dgm:prSet presAssocID="{1C443011-C94D-4D24-A948-91D465FA297B}" presName="root2" presStyleCnt="0"/>
      <dgm:spPr/>
    </dgm:pt>
    <dgm:pt modelId="{D009E475-F660-45CC-9CA6-1310BA6726FF}" type="pres">
      <dgm:prSet presAssocID="{1C443011-C94D-4D24-A948-91D465FA297B}" presName="LevelTwoTextNode" presStyleLbl="node2" presStyleIdx="0" presStyleCnt="3" custLinFactNeighborX="-462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580BCD6-C9FF-4C6D-8BF9-D84ADEAC44A6}" type="pres">
      <dgm:prSet presAssocID="{1C443011-C94D-4D24-A948-91D465FA297B}" presName="level3hierChild" presStyleCnt="0"/>
      <dgm:spPr/>
    </dgm:pt>
    <dgm:pt modelId="{9569E3F2-0B0D-45ED-B92F-EEA523474F2E}" type="pres">
      <dgm:prSet presAssocID="{D0AFF4F9-C69A-4B7F-A25B-094184F18678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17DDE217-DA43-450A-8413-6BC24779AB98}" type="pres">
      <dgm:prSet presAssocID="{D0AFF4F9-C69A-4B7F-A25B-094184F18678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D7346E13-D56C-4715-B72E-4F9792FEFB29}" type="pres">
      <dgm:prSet presAssocID="{F04175F2-5F11-42FD-84DE-6AD80D65ABC2}" presName="root2" presStyleCnt="0"/>
      <dgm:spPr/>
    </dgm:pt>
    <dgm:pt modelId="{2F51CD22-55B3-4A31-9F91-424EFA93ACEC}" type="pres">
      <dgm:prSet presAssocID="{F04175F2-5F11-42FD-84DE-6AD80D65ABC2}" presName="LevelTwoTextNode" presStyleLbl="node3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A71999-6744-4CC3-B282-5A8004F9BCAE}" type="pres">
      <dgm:prSet presAssocID="{F04175F2-5F11-42FD-84DE-6AD80D65ABC2}" presName="level3hierChild" presStyleCnt="0"/>
      <dgm:spPr/>
    </dgm:pt>
    <dgm:pt modelId="{8217860B-C7C4-46E9-8DF2-D18F9CDCC2DE}" type="pres">
      <dgm:prSet presAssocID="{06A6E590-F096-45A4-B736-C26D8F144724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2416F2EA-B08E-49C6-8BFF-BEF0BD015861}" type="pres">
      <dgm:prSet presAssocID="{06A6E590-F096-45A4-B736-C26D8F144724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D12BD07E-B9B6-4962-B2EA-8C2CA66612FA}" type="pres">
      <dgm:prSet presAssocID="{FC017228-7886-422E-86E2-F02DE5FABAB3}" presName="root2" presStyleCnt="0"/>
      <dgm:spPr/>
    </dgm:pt>
    <dgm:pt modelId="{9D096740-8864-4E52-9634-3AFADA2E674D}" type="pres">
      <dgm:prSet presAssocID="{FC017228-7886-422E-86E2-F02DE5FABAB3}" presName="LevelTwoTextNode" presStyleLbl="node3" presStyleIdx="1" presStyleCnt="5" custLinFactNeighborX="-417" custLinFactNeighborY="-542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7DEE302-80A0-4351-9270-B6C1798CA28D}" type="pres">
      <dgm:prSet presAssocID="{FC017228-7886-422E-86E2-F02DE5FABAB3}" presName="level3hierChild" presStyleCnt="0"/>
      <dgm:spPr/>
    </dgm:pt>
    <dgm:pt modelId="{2298EE31-5CA0-48EC-A800-E4F4DF298EC3}" type="pres">
      <dgm:prSet presAssocID="{480780DA-1A89-47C3-B998-16C45B12EB2B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E852D868-D7C4-4D7A-B3C7-7D1BCFBE3186}" type="pres">
      <dgm:prSet presAssocID="{480780DA-1A89-47C3-B998-16C45B12EB2B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3AE57D36-5813-45CD-8936-3FF3D0DA39BE}" type="pres">
      <dgm:prSet presAssocID="{C4F87E8B-2136-4E61-9795-AB4283D1C54C}" presName="root2" presStyleCnt="0"/>
      <dgm:spPr/>
    </dgm:pt>
    <dgm:pt modelId="{F72E76EB-C884-4BE4-8FF4-B0470EB67BE1}" type="pres">
      <dgm:prSet presAssocID="{C4F87E8B-2136-4E61-9795-AB4283D1C54C}" presName="LevelTwoTextNode" presStyleLbl="node2" presStyleIdx="1" presStyleCnt="3" custLinFactNeighborX="-4624" custLinFactNeighborY="187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6D4C001-AF50-47BA-9D3C-7E23392F3D13}" type="pres">
      <dgm:prSet presAssocID="{C4F87E8B-2136-4E61-9795-AB4283D1C54C}" presName="level3hierChild" presStyleCnt="0"/>
      <dgm:spPr/>
    </dgm:pt>
    <dgm:pt modelId="{3E9BFBCD-2D8F-405A-A228-F65C7E5161D4}" type="pres">
      <dgm:prSet presAssocID="{9015BB7B-9CB9-42E7-BB57-65899B333E24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652A06A0-B1A7-4E91-A2F8-B34C81E513E2}" type="pres">
      <dgm:prSet presAssocID="{9015BB7B-9CB9-42E7-BB57-65899B333E24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A4620117-B02A-4A71-ACED-D15C227CB28F}" type="pres">
      <dgm:prSet presAssocID="{0373F76E-48B8-4B94-90DB-3461D73B65CA}" presName="root2" presStyleCnt="0"/>
      <dgm:spPr/>
    </dgm:pt>
    <dgm:pt modelId="{5CF4CCDB-9DEC-470C-9219-1EF5A68635A0}" type="pres">
      <dgm:prSet presAssocID="{0373F76E-48B8-4B94-90DB-3461D73B65CA}" presName="LevelTwoTextNod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99CFAE-7ACD-4D01-A02B-751E74BA2FD5}" type="pres">
      <dgm:prSet presAssocID="{0373F76E-48B8-4B94-90DB-3461D73B65CA}" presName="level3hierChild" presStyleCnt="0"/>
      <dgm:spPr/>
    </dgm:pt>
    <dgm:pt modelId="{30870DB8-6AB0-48CE-BD19-BA227F689D30}" type="pres">
      <dgm:prSet presAssocID="{EA0C8882-645E-4954-9A3C-3DA316C5E4B8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BEE67805-11A0-4CAA-B014-D7AB88B78F21}" type="pres">
      <dgm:prSet presAssocID="{EA0C8882-645E-4954-9A3C-3DA316C5E4B8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86545D2C-7A2F-4841-A689-26DCFD9CCE9C}" type="pres">
      <dgm:prSet presAssocID="{08DF098B-CB50-4D19-916F-4510C5FB31A7}" presName="root2" presStyleCnt="0"/>
      <dgm:spPr/>
    </dgm:pt>
    <dgm:pt modelId="{424597D1-22B4-4B87-979B-E7AF661924E1}" type="pres">
      <dgm:prSet presAssocID="{08DF098B-CB50-4D19-916F-4510C5FB31A7}" presName="LevelTwoTextNode" presStyleLbl="node3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FB17B50-D7EB-487F-B7FB-7302ADD6A300}" type="pres">
      <dgm:prSet presAssocID="{08DF098B-CB50-4D19-916F-4510C5FB31A7}" presName="level3hierChild" presStyleCnt="0"/>
      <dgm:spPr/>
    </dgm:pt>
    <dgm:pt modelId="{B11EB3BF-D6A1-4CB1-856C-FA60679BA580}" type="pres">
      <dgm:prSet presAssocID="{07962C76-7B0C-4621-ABEB-5A23D06CF799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0BA1A278-EE07-4231-A98E-6D813F8FB7E8}" type="pres">
      <dgm:prSet presAssocID="{07962C76-7B0C-4621-ABEB-5A23D06CF799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0C9DD729-7452-48C5-B29E-DAF8E65ED04A}" type="pres">
      <dgm:prSet presAssocID="{F2544153-DB40-4472-A865-B285832C99DC}" presName="root2" presStyleCnt="0"/>
      <dgm:spPr/>
    </dgm:pt>
    <dgm:pt modelId="{242712AA-EC96-4DF0-991F-CDC19047AE0D}" type="pres">
      <dgm:prSet presAssocID="{F2544153-DB40-4472-A865-B285832C99DC}" presName="LevelTwoTextNode" presStyleLbl="node2" presStyleIdx="2" presStyleCnt="3" custScaleY="100497" custLinFactNeighborX="-4116" custLinFactNeighborY="-46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873296-DE82-4653-A918-10B6E7D7C2E1}" type="pres">
      <dgm:prSet presAssocID="{F2544153-DB40-4472-A865-B285832C99DC}" presName="level3hierChild" presStyleCnt="0"/>
      <dgm:spPr/>
    </dgm:pt>
    <dgm:pt modelId="{5A57CEFA-2FAF-4D2B-BC0F-910C265C22E7}" type="pres">
      <dgm:prSet presAssocID="{6D1D5DB7-719A-4FD0-8635-42187B17F373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FAAFD96F-68A5-482A-9535-B017E7BAC518}" type="pres">
      <dgm:prSet presAssocID="{6D1D5DB7-719A-4FD0-8635-42187B17F373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9DD2FE8F-5EE8-4599-A0C8-65B024BAD5BD}" type="pres">
      <dgm:prSet presAssocID="{6BC45CD2-D2D0-403A-A645-8C6F679D3F8B}" presName="root2" presStyleCnt="0"/>
      <dgm:spPr/>
    </dgm:pt>
    <dgm:pt modelId="{02F98120-828D-4256-8A36-B34F367DDE64}" type="pres">
      <dgm:prSet presAssocID="{6BC45CD2-D2D0-403A-A645-8C6F679D3F8B}" presName="LevelTwoTextNode" presStyleLbl="node3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C153F49-7D10-4A3A-84F0-8201A1F2C04D}" type="pres">
      <dgm:prSet presAssocID="{6BC45CD2-D2D0-403A-A645-8C6F679D3F8B}" presName="level3hierChild" presStyleCnt="0"/>
      <dgm:spPr/>
    </dgm:pt>
  </dgm:ptLst>
  <dgm:cxnLst>
    <dgm:cxn modelId="{DDD3DA6D-E879-4A27-A16F-E77FFFD133AF}" srcId="{81332E5E-9FBD-4AFF-A279-4B3072B5AABA}" destId="{663324EF-4FEF-439B-82DC-31B4DD69B991}" srcOrd="0" destOrd="0" parTransId="{DDA354DF-331F-45A3-8E50-6165794C644A}" sibTransId="{4A92A878-E793-41B8-9C8D-15ECCBD2C2FC}"/>
    <dgm:cxn modelId="{5753804C-3141-47FA-8EED-0E2ADAE3C423}" type="presOf" srcId="{EA0C8882-645E-4954-9A3C-3DA316C5E4B8}" destId="{30870DB8-6AB0-48CE-BD19-BA227F689D30}" srcOrd="0" destOrd="0" presId="urn:microsoft.com/office/officeart/2005/8/layout/hierarchy2"/>
    <dgm:cxn modelId="{AEA11D62-2016-4330-80E6-D529C579DA48}" type="presOf" srcId="{FC017228-7886-422E-86E2-F02DE5FABAB3}" destId="{9D096740-8864-4E52-9634-3AFADA2E674D}" srcOrd="0" destOrd="0" presId="urn:microsoft.com/office/officeart/2005/8/layout/hierarchy2"/>
    <dgm:cxn modelId="{09A5A385-8417-4AA7-B3F3-EC5719BA8944}" type="presOf" srcId="{EA0C8882-645E-4954-9A3C-3DA316C5E4B8}" destId="{BEE67805-11A0-4CAA-B014-D7AB88B78F21}" srcOrd="1" destOrd="0" presId="urn:microsoft.com/office/officeart/2005/8/layout/hierarchy2"/>
    <dgm:cxn modelId="{79221A4A-3121-45D0-88C2-CFB8E4C0844D}" type="presOf" srcId="{480780DA-1A89-47C3-B998-16C45B12EB2B}" destId="{E852D868-D7C4-4D7A-B3C7-7D1BCFBE3186}" srcOrd="1" destOrd="0" presId="urn:microsoft.com/office/officeart/2005/8/layout/hierarchy2"/>
    <dgm:cxn modelId="{9120C475-B857-4D84-9FB2-A2EAB9B6C1CE}" srcId="{663324EF-4FEF-439B-82DC-31B4DD69B991}" destId="{F2544153-DB40-4472-A865-B285832C99DC}" srcOrd="2" destOrd="0" parTransId="{07962C76-7B0C-4621-ABEB-5A23D06CF799}" sibTransId="{A8F1704C-E6EA-4F44-B8D0-8B79B8FD50AF}"/>
    <dgm:cxn modelId="{44B802DC-98D1-4192-934A-C436830007CD}" srcId="{663324EF-4FEF-439B-82DC-31B4DD69B991}" destId="{1C443011-C94D-4D24-A948-91D465FA297B}" srcOrd="0" destOrd="0" parTransId="{A0DEEBA6-F5F9-4DF0-B1EE-34E496858ADF}" sibTransId="{671F68E7-0112-4403-8ACB-F625F248BC72}"/>
    <dgm:cxn modelId="{EF8CDE5F-29C0-48B1-98FC-9ED699F9F180}" type="presOf" srcId="{A0DEEBA6-F5F9-4DF0-B1EE-34E496858ADF}" destId="{B5117DFD-4D2C-454F-9903-E0E3B45022C0}" srcOrd="0" destOrd="0" presId="urn:microsoft.com/office/officeart/2005/8/layout/hierarchy2"/>
    <dgm:cxn modelId="{AA63052E-3B87-44C6-9E28-A4ABBCB078BC}" srcId="{C4F87E8B-2136-4E61-9795-AB4283D1C54C}" destId="{08DF098B-CB50-4D19-916F-4510C5FB31A7}" srcOrd="1" destOrd="0" parTransId="{EA0C8882-645E-4954-9A3C-3DA316C5E4B8}" sibTransId="{18AC236B-B8B6-430F-91D2-C6F59C10F427}"/>
    <dgm:cxn modelId="{39DACABB-68BF-4771-836A-0F323CAC7AF8}" type="presOf" srcId="{9015BB7B-9CB9-42E7-BB57-65899B333E24}" destId="{3E9BFBCD-2D8F-405A-A228-F65C7E5161D4}" srcOrd="0" destOrd="0" presId="urn:microsoft.com/office/officeart/2005/8/layout/hierarchy2"/>
    <dgm:cxn modelId="{CFCF7EF3-E2D9-476A-9E0F-D067970D43D2}" type="presOf" srcId="{81332E5E-9FBD-4AFF-A279-4B3072B5AABA}" destId="{E79642E1-D992-4F80-84C5-59D2E432A501}" srcOrd="0" destOrd="0" presId="urn:microsoft.com/office/officeart/2005/8/layout/hierarchy2"/>
    <dgm:cxn modelId="{31787EA4-FA5C-4B94-92C2-F7FA3BED3192}" type="presOf" srcId="{F2544153-DB40-4472-A865-B285832C99DC}" destId="{242712AA-EC96-4DF0-991F-CDC19047AE0D}" srcOrd="0" destOrd="0" presId="urn:microsoft.com/office/officeart/2005/8/layout/hierarchy2"/>
    <dgm:cxn modelId="{2BEB6A69-9240-4BB1-97A1-AF125FC60A39}" type="presOf" srcId="{6D1D5DB7-719A-4FD0-8635-42187B17F373}" destId="{5A57CEFA-2FAF-4D2B-BC0F-910C265C22E7}" srcOrd="0" destOrd="0" presId="urn:microsoft.com/office/officeart/2005/8/layout/hierarchy2"/>
    <dgm:cxn modelId="{3F122088-C99B-4A0E-968D-7C64B6CFDC47}" type="presOf" srcId="{D0AFF4F9-C69A-4B7F-A25B-094184F18678}" destId="{17DDE217-DA43-450A-8413-6BC24779AB98}" srcOrd="1" destOrd="0" presId="urn:microsoft.com/office/officeart/2005/8/layout/hierarchy2"/>
    <dgm:cxn modelId="{F21FD376-857A-4F85-BBEA-63FA26EDAF24}" type="presOf" srcId="{08DF098B-CB50-4D19-916F-4510C5FB31A7}" destId="{424597D1-22B4-4B87-979B-E7AF661924E1}" srcOrd="0" destOrd="0" presId="urn:microsoft.com/office/officeart/2005/8/layout/hierarchy2"/>
    <dgm:cxn modelId="{2BBFDEC7-351D-4E37-A279-E2ABE3E38D63}" type="presOf" srcId="{06A6E590-F096-45A4-B736-C26D8F144724}" destId="{2416F2EA-B08E-49C6-8BFF-BEF0BD015861}" srcOrd="1" destOrd="0" presId="urn:microsoft.com/office/officeart/2005/8/layout/hierarchy2"/>
    <dgm:cxn modelId="{71162F61-2190-4C4E-96F6-5F8A35DF6DA5}" type="presOf" srcId="{480780DA-1A89-47C3-B998-16C45B12EB2B}" destId="{2298EE31-5CA0-48EC-A800-E4F4DF298EC3}" srcOrd="0" destOrd="0" presId="urn:microsoft.com/office/officeart/2005/8/layout/hierarchy2"/>
    <dgm:cxn modelId="{A1924DE4-2387-4027-8314-D25032F976B5}" type="presOf" srcId="{F04175F2-5F11-42FD-84DE-6AD80D65ABC2}" destId="{2F51CD22-55B3-4A31-9F91-424EFA93ACEC}" srcOrd="0" destOrd="0" presId="urn:microsoft.com/office/officeart/2005/8/layout/hierarchy2"/>
    <dgm:cxn modelId="{D0D7A4E6-DE29-44B9-8803-953A056630B3}" type="presOf" srcId="{A0DEEBA6-F5F9-4DF0-B1EE-34E496858ADF}" destId="{1591400F-F111-4683-8948-930435C195A2}" srcOrd="1" destOrd="0" presId="urn:microsoft.com/office/officeart/2005/8/layout/hierarchy2"/>
    <dgm:cxn modelId="{2E500E1D-5C51-4835-85F9-84735D289649}" type="presOf" srcId="{07962C76-7B0C-4621-ABEB-5A23D06CF799}" destId="{0BA1A278-EE07-4231-A98E-6D813F8FB7E8}" srcOrd="1" destOrd="0" presId="urn:microsoft.com/office/officeart/2005/8/layout/hierarchy2"/>
    <dgm:cxn modelId="{5C6EAB7D-94DB-4C65-980E-E558A45C2D93}" type="presOf" srcId="{9015BB7B-9CB9-42E7-BB57-65899B333E24}" destId="{652A06A0-B1A7-4E91-A2F8-B34C81E513E2}" srcOrd="1" destOrd="0" presId="urn:microsoft.com/office/officeart/2005/8/layout/hierarchy2"/>
    <dgm:cxn modelId="{1BCDF9E2-07EE-4B95-9373-0FE7FDD8D86B}" type="presOf" srcId="{C4F87E8B-2136-4E61-9795-AB4283D1C54C}" destId="{F72E76EB-C884-4BE4-8FF4-B0470EB67BE1}" srcOrd="0" destOrd="0" presId="urn:microsoft.com/office/officeart/2005/8/layout/hierarchy2"/>
    <dgm:cxn modelId="{9C5BF2ED-220C-41DF-A68B-B65A7622ACF5}" type="presOf" srcId="{07962C76-7B0C-4621-ABEB-5A23D06CF799}" destId="{B11EB3BF-D6A1-4CB1-856C-FA60679BA580}" srcOrd="0" destOrd="0" presId="urn:microsoft.com/office/officeart/2005/8/layout/hierarchy2"/>
    <dgm:cxn modelId="{5C99292A-FC05-4475-8712-0C827C30E13A}" srcId="{663324EF-4FEF-439B-82DC-31B4DD69B991}" destId="{C4F87E8B-2136-4E61-9795-AB4283D1C54C}" srcOrd="1" destOrd="0" parTransId="{480780DA-1A89-47C3-B998-16C45B12EB2B}" sibTransId="{1A341087-3F7C-4499-B312-D70A239701E5}"/>
    <dgm:cxn modelId="{683A63CC-3CB4-4086-8060-4AEE90C32199}" type="presOf" srcId="{06A6E590-F096-45A4-B736-C26D8F144724}" destId="{8217860B-C7C4-46E9-8DF2-D18F9CDCC2DE}" srcOrd="0" destOrd="0" presId="urn:microsoft.com/office/officeart/2005/8/layout/hierarchy2"/>
    <dgm:cxn modelId="{A5B4DC74-7E57-4E20-9BBC-4BDD91924E8E}" srcId="{C4F87E8B-2136-4E61-9795-AB4283D1C54C}" destId="{0373F76E-48B8-4B94-90DB-3461D73B65CA}" srcOrd="0" destOrd="0" parTransId="{9015BB7B-9CB9-42E7-BB57-65899B333E24}" sibTransId="{CF325195-6D3E-46D7-88A1-263DD5CF9854}"/>
    <dgm:cxn modelId="{E50FBD79-1138-4715-9A92-F5786957F447}" type="presOf" srcId="{6BC45CD2-D2D0-403A-A645-8C6F679D3F8B}" destId="{02F98120-828D-4256-8A36-B34F367DDE64}" srcOrd="0" destOrd="0" presId="urn:microsoft.com/office/officeart/2005/8/layout/hierarchy2"/>
    <dgm:cxn modelId="{589BC352-BC5E-4815-B22E-F14E7C0DD098}" type="presOf" srcId="{6D1D5DB7-719A-4FD0-8635-42187B17F373}" destId="{FAAFD96F-68A5-482A-9535-B017E7BAC518}" srcOrd="1" destOrd="0" presId="urn:microsoft.com/office/officeart/2005/8/layout/hierarchy2"/>
    <dgm:cxn modelId="{A41C425F-AB97-4F5F-BA81-1FA96EBB7F29}" type="presOf" srcId="{0373F76E-48B8-4B94-90DB-3461D73B65CA}" destId="{5CF4CCDB-9DEC-470C-9219-1EF5A68635A0}" srcOrd="0" destOrd="0" presId="urn:microsoft.com/office/officeart/2005/8/layout/hierarchy2"/>
    <dgm:cxn modelId="{EF1729F9-C113-4B15-930D-BA306523BE46}" type="presOf" srcId="{D0AFF4F9-C69A-4B7F-A25B-094184F18678}" destId="{9569E3F2-0B0D-45ED-B92F-EEA523474F2E}" srcOrd="0" destOrd="0" presId="urn:microsoft.com/office/officeart/2005/8/layout/hierarchy2"/>
    <dgm:cxn modelId="{19259867-C5EB-4F08-8DD6-C73832BFB220}" type="presOf" srcId="{1C443011-C94D-4D24-A948-91D465FA297B}" destId="{D009E475-F660-45CC-9CA6-1310BA6726FF}" srcOrd="0" destOrd="0" presId="urn:microsoft.com/office/officeart/2005/8/layout/hierarchy2"/>
    <dgm:cxn modelId="{CE721755-2F11-40E4-9D06-5B85B36B2848}" type="presOf" srcId="{663324EF-4FEF-439B-82DC-31B4DD69B991}" destId="{E779DA46-16DD-471A-99F5-D12327753BD6}" srcOrd="0" destOrd="0" presId="urn:microsoft.com/office/officeart/2005/8/layout/hierarchy2"/>
    <dgm:cxn modelId="{858B0AC0-CA75-49F7-A749-A6DD758E3E5C}" srcId="{1C443011-C94D-4D24-A948-91D465FA297B}" destId="{F04175F2-5F11-42FD-84DE-6AD80D65ABC2}" srcOrd="0" destOrd="0" parTransId="{D0AFF4F9-C69A-4B7F-A25B-094184F18678}" sibTransId="{A9404A56-51EB-40D2-BA3E-F0D88073A452}"/>
    <dgm:cxn modelId="{F61831CD-D5B2-4EBB-8AE3-D751278790A8}" srcId="{1C443011-C94D-4D24-A948-91D465FA297B}" destId="{FC017228-7886-422E-86E2-F02DE5FABAB3}" srcOrd="1" destOrd="0" parTransId="{06A6E590-F096-45A4-B736-C26D8F144724}" sibTransId="{6928D4CB-C1B4-49CE-A690-E7CCD0154F13}"/>
    <dgm:cxn modelId="{06B5F8ED-7239-4D8E-8C3F-F4A4C561BECF}" srcId="{F2544153-DB40-4472-A865-B285832C99DC}" destId="{6BC45CD2-D2D0-403A-A645-8C6F679D3F8B}" srcOrd="0" destOrd="0" parTransId="{6D1D5DB7-719A-4FD0-8635-42187B17F373}" sibTransId="{893C1BCB-48C6-48FB-B4EB-AB00D5B4BC41}"/>
    <dgm:cxn modelId="{A7952149-EA75-4104-BB57-00D71D77032B}" type="presParOf" srcId="{E79642E1-D992-4F80-84C5-59D2E432A501}" destId="{CB4A8A20-60F1-439F-892E-BAB1AA182F2F}" srcOrd="0" destOrd="0" presId="urn:microsoft.com/office/officeart/2005/8/layout/hierarchy2"/>
    <dgm:cxn modelId="{3CD799DC-57E3-47D4-81AE-3B8C7963DB43}" type="presParOf" srcId="{CB4A8A20-60F1-439F-892E-BAB1AA182F2F}" destId="{E779DA46-16DD-471A-99F5-D12327753BD6}" srcOrd="0" destOrd="0" presId="urn:microsoft.com/office/officeart/2005/8/layout/hierarchy2"/>
    <dgm:cxn modelId="{22F76B6D-F61D-4594-A869-1C445095E2FD}" type="presParOf" srcId="{CB4A8A20-60F1-439F-892E-BAB1AA182F2F}" destId="{860A82A8-9C7C-4FE0-89AB-251DA7712323}" srcOrd="1" destOrd="0" presId="urn:microsoft.com/office/officeart/2005/8/layout/hierarchy2"/>
    <dgm:cxn modelId="{20BD81F7-EACA-4FA8-AA18-ACAAFCF690FD}" type="presParOf" srcId="{860A82A8-9C7C-4FE0-89AB-251DA7712323}" destId="{B5117DFD-4D2C-454F-9903-E0E3B45022C0}" srcOrd="0" destOrd="0" presId="urn:microsoft.com/office/officeart/2005/8/layout/hierarchy2"/>
    <dgm:cxn modelId="{CAADA947-145E-4752-A895-24932083B0AF}" type="presParOf" srcId="{B5117DFD-4D2C-454F-9903-E0E3B45022C0}" destId="{1591400F-F111-4683-8948-930435C195A2}" srcOrd="0" destOrd="0" presId="urn:microsoft.com/office/officeart/2005/8/layout/hierarchy2"/>
    <dgm:cxn modelId="{A3698A66-EDB9-4199-A69B-2225BD3825B9}" type="presParOf" srcId="{860A82A8-9C7C-4FE0-89AB-251DA7712323}" destId="{F59B7104-35F6-4663-98B7-4F6FAC7A065B}" srcOrd="1" destOrd="0" presId="urn:microsoft.com/office/officeart/2005/8/layout/hierarchy2"/>
    <dgm:cxn modelId="{ADD9C31C-675B-471B-BA8D-54D50660FB21}" type="presParOf" srcId="{F59B7104-35F6-4663-98B7-4F6FAC7A065B}" destId="{D009E475-F660-45CC-9CA6-1310BA6726FF}" srcOrd="0" destOrd="0" presId="urn:microsoft.com/office/officeart/2005/8/layout/hierarchy2"/>
    <dgm:cxn modelId="{495C51CD-54AB-444A-B222-20F6ED6E7F43}" type="presParOf" srcId="{F59B7104-35F6-4663-98B7-4F6FAC7A065B}" destId="{6580BCD6-C9FF-4C6D-8BF9-D84ADEAC44A6}" srcOrd="1" destOrd="0" presId="urn:microsoft.com/office/officeart/2005/8/layout/hierarchy2"/>
    <dgm:cxn modelId="{E9F60E46-0653-4137-B222-661937AB4930}" type="presParOf" srcId="{6580BCD6-C9FF-4C6D-8BF9-D84ADEAC44A6}" destId="{9569E3F2-0B0D-45ED-B92F-EEA523474F2E}" srcOrd="0" destOrd="0" presId="urn:microsoft.com/office/officeart/2005/8/layout/hierarchy2"/>
    <dgm:cxn modelId="{12E9E266-A9D7-4C3F-AEB5-3152BFED04E9}" type="presParOf" srcId="{9569E3F2-0B0D-45ED-B92F-EEA523474F2E}" destId="{17DDE217-DA43-450A-8413-6BC24779AB98}" srcOrd="0" destOrd="0" presId="urn:microsoft.com/office/officeart/2005/8/layout/hierarchy2"/>
    <dgm:cxn modelId="{0E16F3ED-0AB6-4A40-9CA1-49DB17104FF6}" type="presParOf" srcId="{6580BCD6-C9FF-4C6D-8BF9-D84ADEAC44A6}" destId="{D7346E13-D56C-4715-B72E-4F9792FEFB29}" srcOrd="1" destOrd="0" presId="urn:microsoft.com/office/officeart/2005/8/layout/hierarchy2"/>
    <dgm:cxn modelId="{AD3C8996-8B64-41E0-8434-506D0F1E7E8C}" type="presParOf" srcId="{D7346E13-D56C-4715-B72E-4F9792FEFB29}" destId="{2F51CD22-55B3-4A31-9F91-424EFA93ACEC}" srcOrd="0" destOrd="0" presId="urn:microsoft.com/office/officeart/2005/8/layout/hierarchy2"/>
    <dgm:cxn modelId="{D9AF73FC-21BE-4DDC-BDEF-7D055D83315B}" type="presParOf" srcId="{D7346E13-D56C-4715-B72E-4F9792FEFB29}" destId="{59A71999-6744-4CC3-B282-5A8004F9BCAE}" srcOrd="1" destOrd="0" presId="urn:microsoft.com/office/officeart/2005/8/layout/hierarchy2"/>
    <dgm:cxn modelId="{9CF7FD19-2B22-41EA-BE6F-9E826B4F23AA}" type="presParOf" srcId="{6580BCD6-C9FF-4C6D-8BF9-D84ADEAC44A6}" destId="{8217860B-C7C4-46E9-8DF2-D18F9CDCC2DE}" srcOrd="2" destOrd="0" presId="urn:microsoft.com/office/officeart/2005/8/layout/hierarchy2"/>
    <dgm:cxn modelId="{F5D0C293-71B8-4CB2-8447-668FDD5E592F}" type="presParOf" srcId="{8217860B-C7C4-46E9-8DF2-D18F9CDCC2DE}" destId="{2416F2EA-B08E-49C6-8BFF-BEF0BD015861}" srcOrd="0" destOrd="0" presId="urn:microsoft.com/office/officeart/2005/8/layout/hierarchy2"/>
    <dgm:cxn modelId="{A542AF10-3C53-4FE9-B174-BF1296F648B5}" type="presParOf" srcId="{6580BCD6-C9FF-4C6D-8BF9-D84ADEAC44A6}" destId="{D12BD07E-B9B6-4962-B2EA-8C2CA66612FA}" srcOrd="3" destOrd="0" presId="urn:microsoft.com/office/officeart/2005/8/layout/hierarchy2"/>
    <dgm:cxn modelId="{6205AA9C-1D82-4397-A034-7F47B24A1AE0}" type="presParOf" srcId="{D12BD07E-B9B6-4962-B2EA-8C2CA66612FA}" destId="{9D096740-8864-4E52-9634-3AFADA2E674D}" srcOrd="0" destOrd="0" presId="urn:microsoft.com/office/officeart/2005/8/layout/hierarchy2"/>
    <dgm:cxn modelId="{D1BEA73A-60C6-414F-9A5D-28E9138FD00B}" type="presParOf" srcId="{D12BD07E-B9B6-4962-B2EA-8C2CA66612FA}" destId="{27DEE302-80A0-4351-9270-B6C1798CA28D}" srcOrd="1" destOrd="0" presId="urn:microsoft.com/office/officeart/2005/8/layout/hierarchy2"/>
    <dgm:cxn modelId="{972DAA47-8F72-46B9-9FF9-2B6CC375E02A}" type="presParOf" srcId="{860A82A8-9C7C-4FE0-89AB-251DA7712323}" destId="{2298EE31-5CA0-48EC-A800-E4F4DF298EC3}" srcOrd="2" destOrd="0" presId="urn:microsoft.com/office/officeart/2005/8/layout/hierarchy2"/>
    <dgm:cxn modelId="{C949BC97-99C5-46A3-BE92-DB35C3A98E2F}" type="presParOf" srcId="{2298EE31-5CA0-48EC-A800-E4F4DF298EC3}" destId="{E852D868-D7C4-4D7A-B3C7-7D1BCFBE3186}" srcOrd="0" destOrd="0" presId="urn:microsoft.com/office/officeart/2005/8/layout/hierarchy2"/>
    <dgm:cxn modelId="{CBCB8F2E-BD8C-43A7-9126-1122F37D8E16}" type="presParOf" srcId="{860A82A8-9C7C-4FE0-89AB-251DA7712323}" destId="{3AE57D36-5813-45CD-8936-3FF3D0DA39BE}" srcOrd="3" destOrd="0" presId="urn:microsoft.com/office/officeart/2005/8/layout/hierarchy2"/>
    <dgm:cxn modelId="{D4E3F1DC-EBAF-4DC6-A749-BFFB4ADA539F}" type="presParOf" srcId="{3AE57D36-5813-45CD-8936-3FF3D0DA39BE}" destId="{F72E76EB-C884-4BE4-8FF4-B0470EB67BE1}" srcOrd="0" destOrd="0" presId="urn:microsoft.com/office/officeart/2005/8/layout/hierarchy2"/>
    <dgm:cxn modelId="{B0BE0D32-9051-4257-8F8A-C032A5C1EC20}" type="presParOf" srcId="{3AE57D36-5813-45CD-8936-3FF3D0DA39BE}" destId="{A6D4C001-AF50-47BA-9D3C-7E23392F3D13}" srcOrd="1" destOrd="0" presId="urn:microsoft.com/office/officeart/2005/8/layout/hierarchy2"/>
    <dgm:cxn modelId="{5716AFC0-4A76-40E5-8FA7-F42961BD727C}" type="presParOf" srcId="{A6D4C001-AF50-47BA-9D3C-7E23392F3D13}" destId="{3E9BFBCD-2D8F-405A-A228-F65C7E5161D4}" srcOrd="0" destOrd="0" presId="urn:microsoft.com/office/officeart/2005/8/layout/hierarchy2"/>
    <dgm:cxn modelId="{92B044BC-312D-4204-9B43-690C39998A2A}" type="presParOf" srcId="{3E9BFBCD-2D8F-405A-A228-F65C7E5161D4}" destId="{652A06A0-B1A7-4E91-A2F8-B34C81E513E2}" srcOrd="0" destOrd="0" presId="urn:microsoft.com/office/officeart/2005/8/layout/hierarchy2"/>
    <dgm:cxn modelId="{09C4900E-4E48-4B12-9460-EC0BDF245220}" type="presParOf" srcId="{A6D4C001-AF50-47BA-9D3C-7E23392F3D13}" destId="{A4620117-B02A-4A71-ACED-D15C227CB28F}" srcOrd="1" destOrd="0" presId="urn:microsoft.com/office/officeart/2005/8/layout/hierarchy2"/>
    <dgm:cxn modelId="{257FF239-8CDD-4DB3-A31C-05BC5EC07AB7}" type="presParOf" srcId="{A4620117-B02A-4A71-ACED-D15C227CB28F}" destId="{5CF4CCDB-9DEC-470C-9219-1EF5A68635A0}" srcOrd="0" destOrd="0" presId="urn:microsoft.com/office/officeart/2005/8/layout/hierarchy2"/>
    <dgm:cxn modelId="{BDB743A6-7AE0-4D1F-B5FC-2F6A28975587}" type="presParOf" srcId="{A4620117-B02A-4A71-ACED-D15C227CB28F}" destId="{8899CFAE-7ACD-4D01-A02B-751E74BA2FD5}" srcOrd="1" destOrd="0" presId="urn:microsoft.com/office/officeart/2005/8/layout/hierarchy2"/>
    <dgm:cxn modelId="{4E9115F1-82D9-4A01-B87E-AFF339F8C6FD}" type="presParOf" srcId="{A6D4C001-AF50-47BA-9D3C-7E23392F3D13}" destId="{30870DB8-6AB0-48CE-BD19-BA227F689D30}" srcOrd="2" destOrd="0" presId="urn:microsoft.com/office/officeart/2005/8/layout/hierarchy2"/>
    <dgm:cxn modelId="{B464F492-F48C-456B-9DE2-4122F22D9406}" type="presParOf" srcId="{30870DB8-6AB0-48CE-BD19-BA227F689D30}" destId="{BEE67805-11A0-4CAA-B014-D7AB88B78F21}" srcOrd="0" destOrd="0" presId="urn:microsoft.com/office/officeart/2005/8/layout/hierarchy2"/>
    <dgm:cxn modelId="{9FE5A044-B2E1-40F4-94D1-8EFD5A26CD84}" type="presParOf" srcId="{A6D4C001-AF50-47BA-9D3C-7E23392F3D13}" destId="{86545D2C-7A2F-4841-A689-26DCFD9CCE9C}" srcOrd="3" destOrd="0" presId="urn:microsoft.com/office/officeart/2005/8/layout/hierarchy2"/>
    <dgm:cxn modelId="{E5B0C830-D1AD-4116-B28F-F06D845B87DF}" type="presParOf" srcId="{86545D2C-7A2F-4841-A689-26DCFD9CCE9C}" destId="{424597D1-22B4-4B87-979B-E7AF661924E1}" srcOrd="0" destOrd="0" presId="urn:microsoft.com/office/officeart/2005/8/layout/hierarchy2"/>
    <dgm:cxn modelId="{4C3BD609-EA1A-46C3-AE9C-9113D9164C2D}" type="presParOf" srcId="{86545D2C-7A2F-4841-A689-26DCFD9CCE9C}" destId="{9FB17B50-D7EB-487F-B7FB-7302ADD6A300}" srcOrd="1" destOrd="0" presId="urn:microsoft.com/office/officeart/2005/8/layout/hierarchy2"/>
    <dgm:cxn modelId="{972CA8FE-26E7-4BFA-93BF-CCD85E97B737}" type="presParOf" srcId="{860A82A8-9C7C-4FE0-89AB-251DA7712323}" destId="{B11EB3BF-D6A1-4CB1-856C-FA60679BA580}" srcOrd="4" destOrd="0" presId="urn:microsoft.com/office/officeart/2005/8/layout/hierarchy2"/>
    <dgm:cxn modelId="{04AA8DED-62C5-43D7-9C17-5C41B4358AB1}" type="presParOf" srcId="{B11EB3BF-D6A1-4CB1-856C-FA60679BA580}" destId="{0BA1A278-EE07-4231-A98E-6D813F8FB7E8}" srcOrd="0" destOrd="0" presId="urn:microsoft.com/office/officeart/2005/8/layout/hierarchy2"/>
    <dgm:cxn modelId="{C76EE75E-9DF9-405B-93FB-D81579636702}" type="presParOf" srcId="{860A82A8-9C7C-4FE0-89AB-251DA7712323}" destId="{0C9DD729-7452-48C5-B29E-DAF8E65ED04A}" srcOrd="5" destOrd="0" presId="urn:microsoft.com/office/officeart/2005/8/layout/hierarchy2"/>
    <dgm:cxn modelId="{5C47140D-9012-420D-A5CB-563E9FF10588}" type="presParOf" srcId="{0C9DD729-7452-48C5-B29E-DAF8E65ED04A}" destId="{242712AA-EC96-4DF0-991F-CDC19047AE0D}" srcOrd="0" destOrd="0" presId="urn:microsoft.com/office/officeart/2005/8/layout/hierarchy2"/>
    <dgm:cxn modelId="{BC0FB565-3102-43CE-9521-E30D02C09544}" type="presParOf" srcId="{0C9DD729-7452-48C5-B29E-DAF8E65ED04A}" destId="{CD873296-DE82-4653-A918-10B6E7D7C2E1}" srcOrd="1" destOrd="0" presId="urn:microsoft.com/office/officeart/2005/8/layout/hierarchy2"/>
    <dgm:cxn modelId="{7A481428-D178-4A85-B477-0CA4081A7CAB}" type="presParOf" srcId="{CD873296-DE82-4653-A918-10B6E7D7C2E1}" destId="{5A57CEFA-2FAF-4D2B-BC0F-910C265C22E7}" srcOrd="0" destOrd="0" presId="urn:microsoft.com/office/officeart/2005/8/layout/hierarchy2"/>
    <dgm:cxn modelId="{94C653CB-3655-4704-8536-9A661ADE9BAD}" type="presParOf" srcId="{5A57CEFA-2FAF-4D2B-BC0F-910C265C22E7}" destId="{FAAFD96F-68A5-482A-9535-B017E7BAC518}" srcOrd="0" destOrd="0" presId="urn:microsoft.com/office/officeart/2005/8/layout/hierarchy2"/>
    <dgm:cxn modelId="{081213DA-A0A3-4850-9B5B-E9CC4855C260}" type="presParOf" srcId="{CD873296-DE82-4653-A918-10B6E7D7C2E1}" destId="{9DD2FE8F-5EE8-4599-A0C8-65B024BAD5BD}" srcOrd="1" destOrd="0" presId="urn:microsoft.com/office/officeart/2005/8/layout/hierarchy2"/>
    <dgm:cxn modelId="{D81F132E-A17B-41F2-9E63-4DD2A4F8C221}" type="presParOf" srcId="{9DD2FE8F-5EE8-4599-A0C8-65B024BAD5BD}" destId="{02F98120-828D-4256-8A36-B34F367DDE64}" srcOrd="0" destOrd="0" presId="urn:microsoft.com/office/officeart/2005/8/layout/hierarchy2"/>
    <dgm:cxn modelId="{9BACBD6F-F921-4885-9CED-C97E12F5056B}" type="presParOf" srcId="{9DD2FE8F-5EE8-4599-A0C8-65B024BAD5BD}" destId="{8C153F49-7D10-4A3A-84F0-8201A1F2C04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1E0659C-BFD3-4FB1-9DBD-36DD37A49C59}" type="doc">
      <dgm:prSet loTypeId="urn:microsoft.com/office/officeart/2005/8/layout/chevron1" loCatId="process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FF8AA868-FADF-4B85-B3DB-5CABFB17FC3C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仁</a:t>
          </a:r>
          <a:endParaRPr lang="zh-TW" altLang="en-US" dirty="0"/>
        </a:p>
      </dgm:t>
    </dgm:pt>
    <dgm:pt modelId="{0E6955FC-929D-492B-A700-03C3F13628DE}" type="parTrans" cxnId="{13343225-1636-42AD-A84A-311B6EF94D3E}">
      <dgm:prSet/>
      <dgm:spPr/>
      <dgm:t>
        <a:bodyPr/>
        <a:lstStyle/>
        <a:p>
          <a:endParaRPr lang="zh-TW" altLang="en-US"/>
        </a:p>
      </dgm:t>
    </dgm:pt>
    <dgm:pt modelId="{2D537DC3-B535-4923-9A39-C0B5BD29924E}" type="sibTrans" cxnId="{13343225-1636-42AD-A84A-311B6EF94D3E}">
      <dgm:prSet/>
      <dgm:spPr/>
      <dgm:t>
        <a:bodyPr/>
        <a:lstStyle/>
        <a:p>
          <a:endParaRPr lang="zh-TW" altLang="en-US"/>
        </a:p>
      </dgm:t>
    </dgm:pt>
    <dgm:pt modelId="{70C05076-F95E-40CE-96C1-64D4913C6DAB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核心</a:t>
          </a:r>
          <a:endParaRPr lang="zh-TW" altLang="en-US" dirty="0"/>
        </a:p>
      </dgm:t>
    </dgm:pt>
    <dgm:pt modelId="{F3D57B09-99B8-4D09-AC8B-16A90110B915}" type="parTrans" cxnId="{53473933-214A-4F2D-BE10-9576DD9B5CA1}">
      <dgm:prSet/>
      <dgm:spPr/>
      <dgm:t>
        <a:bodyPr/>
        <a:lstStyle/>
        <a:p>
          <a:endParaRPr lang="zh-TW" altLang="en-US"/>
        </a:p>
      </dgm:t>
    </dgm:pt>
    <dgm:pt modelId="{C525BCF1-8616-4572-9424-A0BF90A9E14B}" type="sibTrans" cxnId="{53473933-214A-4F2D-BE10-9576DD9B5CA1}">
      <dgm:prSet/>
      <dgm:spPr/>
      <dgm:t>
        <a:bodyPr/>
        <a:lstStyle/>
        <a:p>
          <a:endParaRPr lang="zh-TW" altLang="en-US"/>
        </a:p>
      </dgm:t>
    </dgm:pt>
    <dgm:pt modelId="{E3846E33-BD27-438E-BB1F-F289C482EAB1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種子</a:t>
          </a:r>
          <a:endParaRPr lang="zh-TW" altLang="en-US" dirty="0"/>
        </a:p>
      </dgm:t>
    </dgm:pt>
    <dgm:pt modelId="{CC9535F8-BEC9-43D1-8548-61D9D3DEAC67}" type="parTrans" cxnId="{45E51D27-4B2F-4E92-B936-A408CFB7166D}">
      <dgm:prSet/>
      <dgm:spPr/>
      <dgm:t>
        <a:bodyPr/>
        <a:lstStyle/>
        <a:p>
          <a:endParaRPr lang="zh-TW" altLang="en-US"/>
        </a:p>
      </dgm:t>
    </dgm:pt>
    <dgm:pt modelId="{EC01BD53-6B0B-4563-9CEC-CC5C48EDAF0E}" type="sibTrans" cxnId="{45E51D27-4B2F-4E92-B936-A408CFB7166D}">
      <dgm:prSet/>
      <dgm:spPr/>
      <dgm:t>
        <a:bodyPr/>
        <a:lstStyle/>
        <a:p>
          <a:endParaRPr lang="zh-TW" altLang="en-US"/>
        </a:p>
      </dgm:t>
    </dgm:pt>
    <dgm:pt modelId="{83297042-9678-4248-A20B-8EBA82BA0035}">
      <dgm:prSet phldrT="[文字]"/>
      <dgm:spPr/>
      <dgm:t>
        <a:bodyPr/>
        <a:lstStyle/>
        <a:p>
          <a:r>
            <a:rPr lang="zh-TW" altLang="en-US" dirty="0">
              <a:latin typeface="標楷體" pitchFamily="65" charset="-120"/>
              <a:ea typeface="標楷體" pitchFamily="65" charset="-120"/>
            </a:rPr>
            <a:t>生機</a:t>
          </a:r>
          <a:endParaRPr lang="zh-TW" altLang="en-US" dirty="0"/>
        </a:p>
      </dgm:t>
    </dgm:pt>
    <dgm:pt modelId="{E64EA17F-EF65-488F-BF46-BE55619A2C2A}" type="parTrans" cxnId="{CEF12B92-D95C-4AD3-990A-CFDA6E9A8650}">
      <dgm:prSet/>
      <dgm:spPr/>
      <dgm:t>
        <a:bodyPr/>
        <a:lstStyle/>
        <a:p>
          <a:endParaRPr lang="zh-TW" altLang="en-US"/>
        </a:p>
      </dgm:t>
    </dgm:pt>
    <dgm:pt modelId="{E5C6D091-7542-4CB6-8C66-52AE0CD70271}" type="sibTrans" cxnId="{CEF12B92-D95C-4AD3-990A-CFDA6E9A8650}">
      <dgm:prSet/>
      <dgm:spPr/>
      <dgm:t>
        <a:bodyPr/>
        <a:lstStyle/>
        <a:p>
          <a:endParaRPr lang="zh-TW" altLang="en-US"/>
        </a:p>
      </dgm:t>
    </dgm:pt>
    <dgm:pt modelId="{8FEC69F6-2083-4693-825F-3C1093757050}" type="pres">
      <dgm:prSet presAssocID="{B1E0659C-BFD3-4FB1-9DBD-36DD37A49C5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E80B814-B534-4163-BFA6-274A1C136A29}" type="pres">
      <dgm:prSet presAssocID="{FF8AA868-FADF-4B85-B3DB-5CABFB17FC3C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6DB7E0B-88F3-4A4A-A844-E441F03D9A8F}" type="pres">
      <dgm:prSet presAssocID="{2D537DC3-B535-4923-9A39-C0B5BD29924E}" presName="parTxOnlySpace" presStyleCnt="0"/>
      <dgm:spPr/>
    </dgm:pt>
    <dgm:pt modelId="{3F3810A1-DAE2-4A27-99F2-084DCE91F07E}" type="pres">
      <dgm:prSet presAssocID="{70C05076-F95E-40CE-96C1-64D4913C6DAB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A27D27E-F80D-44A3-AC29-89B9B49C3251}" type="pres">
      <dgm:prSet presAssocID="{C525BCF1-8616-4572-9424-A0BF90A9E14B}" presName="parTxOnlySpace" presStyleCnt="0"/>
      <dgm:spPr/>
    </dgm:pt>
    <dgm:pt modelId="{877EE207-A235-430F-B765-9ADA8DA5CC6D}" type="pres">
      <dgm:prSet presAssocID="{E3846E33-BD27-438E-BB1F-F289C482EAB1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5C0046A-91F6-43F9-90E8-7D872D9600F0}" type="pres">
      <dgm:prSet presAssocID="{EC01BD53-6B0B-4563-9CEC-CC5C48EDAF0E}" presName="parTxOnlySpace" presStyleCnt="0"/>
      <dgm:spPr/>
    </dgm:pt>
    <dgm:pt modelId="{8546FE7F-FF03-420A-AFF0-77B34F97840E}" type="pres">
      <dgm:prSet presAssocID="{83297042-9678-4248-A20B-8EBA82BA0035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31FF7653-27D3-4B95-BBE6-A6219DECDDC3}" type="presOf" srcId="{E3846E33-BD27-438E-BB1F-F289C482EAB1}" destId="{877EE207-A235-430F-B765-9ADA8DA5CC6D}" srcOrd="0" destOrd="0" presId="urn:microsoft.com/office/officeart/2005/8/layout/chevron1"/>
    <dgm:cxn modelId="{C895D200-C961-40E7-8498-71BB07C93E42}" type="presOf" srcId="{B1E0659C-BFD3-4FB1-9DBD-36DD37A49C59}" destId="{8FEC69F6-2083-4693-825F-3C1093757050}" srcOrd="0" destOrd="0" presId="urn:microsoft.com/office/officeart/2005/8/layout/chevron1"/>
    <dgm:cxn modelId="{7B5F89D2-F319-4E7A-AA38-0AC8D052C1A4}" type="presOf" srcId="{FF8AA868-FADF-4B85-B3DB-5CABFB17FC3C}" destId="{CE80B814-B534-4163-BFA6-274A1C136A29}" srcOrd="0" destOrd="0" presId="urn:microsoft.com/office/officeart/2005/8/layout/chevron1"/>
    <dgm:cxn modelId="{45E51D27-4B2F-4E92-B936-A408CFB7166D}" srcId="{B1E0659C-BFD3-4FB1-9DBD-36DD37A49C59}" destId="{E3846E33-BD27-438E-BB1F-F289C482EAB1}" srcOrd="2" destOrd="0" parTransId="{CC9535F8-BEC9-43D1-8548-61D9D3DEAC67}" sibTransId="{EC01BD53-6B0B-4563-9CEC-CC5C48EDAF0E}"/>
    <dgm:cxn modelId="{53473933-214A-4F2D-BE10-9576DD9B5CA1}" srcId="{B1E0659C-BFD3-4FB1-9DBD-36DD37A49C59}" destId="{70C05076-F95E-40CE-96C1-64D4913C6DAB}" srcOrd="1" destOrd="0" parTransId="{F3D57B09-99B8-4D09-AC8B-16A90110B915}" sibTransId="{C525BCF1-8616-4572-9424-A0BF90A9E14B}"/>
    <dgm:cxn modelId="{2C701E14-7BCD-463F-BCED-0C4434994F06}" type="presOf" srcId="{70C05076-F95E-40CE-96C1-64D4913C6DAB}" destId="{3F3810A1-DAE2-4A27-99F2-084DCE91F07E}" srcOrd="0" destOrd="0" presId="urn:microsoft.com/office/officeart/2005/8/layout/chevron1"/>
    <dgm:cxn modelId="{E5CFF88C-FE64-4488-8ED3-A44A6E520C52}" type="presOf" srcId="{83297042-9678-4248-A20B-8EBA82BA0035}" destId="{8546FE7F-FF03-420A-AFF0-77B34F97840E}" srcOrd="0" destOrd="0" presId="urn:microsoft.com/office/officeart/2005/8/layout/chevron1"/>
    <dgm:cxn modelId="{CEF12B92-D95C-4AD3-990A-CFDA6E9A8650}" srcId="{B1E0659C-BFD3-4FB1-9DBD-36DD37A49C59}" destId="{83297042-9678-4248-A20B-8EBA82BA0035}" srcOrd="3" destOrd="0" parTransId="{E64EA17F-EF65-488F-BF46-BE55619A2C2A}" sibTransId="{E5C6D091-7542-4CB6-8C66-52AE0CD70271}"/>
    <dgm:cxn modelId="{13343225-1636-42AD-A84A-311B6EF94D3E}" srcId="{B1E0659C-BFD3-4FB1-9DBD-36DD37A49C59}" destId="{FF8AA868-FADF-4B85-B3DB-5CABFB17FC3C}" srcOrd="0" destOrd="0" parTransId="{0E6955FC-929D-492B-A700-03C3F13628DE}" sibTransId="{2D537DC3-B535-4923-9A39-C0B5BD29924E}"/>
    <dgm:cxn modelId="{78CC2FF0-6A4C-4787-B676-A1C1D7127700}" type="presParOf" srcId="{8FEC69F6-2083-4693-825F-3C1093757050}" destId="{CE80B814-B534-4163-BFA6-274A1C136A29}" srcOrd="0" destOrd="0" presId="urn:microsoft.com/office/officeart/2005/8/layout/chevron1"/>
    <dgm:cxn modelId="{0E625FE2-4142-4311-BAE4-ADD69B3626BC}" type="presParOf" srcId="{8FEC69F6-2083-4693-825F-3C1093757050}" destId="{96DB7E0B-88F3-4A4A-A844-E441F03D9A8F}" srcOrd="1" destOrd="0" presId="urn:microsoft.com/office/officeart/2005/8/layout/chevron1"/>
    <dgm:cxn modelId="{979AAEB4-7B43-4947-9AF0-9A8685B5A0AC}" type="presParOf" srcId="{8FEC69F6-2083-4693-825F-3C1093757050}" destId="{3F3810A1-DAE2-4A27-99F2-084DCE91F07E}" srcOrd="2" destOrd="0" presId="urn:microsoft.com/office/officeart/2005/8/layout/chevron1"/>
    <dgm:cxn modelId="{39FA97A5-EB3E-4B95-AD28-7FF0B34F3AED}" type="presParOf" srcId="{8FEC69F6-2083-4693-825F-3C1093757050}" destId="{3A27D27E-F80D-44A3-AC29-89B9B49C3251}" srcOrd="3" destOrd="0" presId="urn:microsoft.com/office/officeart/2005/8/layout/chevron1"/>
    <dgm:cxn modelId="{0A7424EC-EFEC-409B-94C8-612759F1577F}" type="presParOf" srcId="{8FEC69F6-2083-4693-825F-3C1093757050}" destId="{877EE207-A235-430F-B765-9ADA8DA5CC6D}" srcOrd="4" destOrd="0" presId="urn:microsoft.com/office/officeart/2005/8/layout/chevron1"/>
    <dgm:cxn modelId="{FD835017-92DD-44CD-8046-FF4EBE68A1D2}" type="presParOf" srcId="{8FEC69F6-2083-4693-825F-3C1093757050}" destId="{95C0046A-91F6-43F9-90E8-7D872D9600F0}" srcOrd="5" destOrd="0" presId="urn:microsoft.com/office/officeart/2005/8/layout/chevron1"/>
    <dgm:cxn modelId="{30D14F02-A7C6-47E0-909C-89A9137B9AB1}" type="presParOf" srcId="{8FEC69F6-2083-4693-825F-3C1093757050}" destId="{8546FE7F-FF03-420A-AFF0-77B34F97840E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2D1B9D2-41D4-4F5C-9C44-A758AEEB06E9}" type="doc">
      <dgm:prSet loTypeId="urn:microsoft.com/office/officeart/2005/8/layout/radial2" loCatId="relationship" qsTypeId="urn:microsoft.com/office/officeart/2005/8/quickstyle/3d3" qsCatId="3D" csTypeId="urn:microsoft.com/office/officeart/2005/8/colors/colorful5" csCatId="colorful" phldr="1"/>
      <dgm:spPr/>
      <dgm:t>
        <a:bodyPr/>
        <a:lstStyle/>
        <a:p>
          <a:endParaRPr lang="zh-TW" altLang="en-US"/>
        </a:p>
      </dgm:t>
    </dgm:pt>
    <dgm:pt modelId="{6063CA82-274F-43F3-B23C-493AA893E01A}">
      <dgm:prSet phldrT="[文字]" custT="1"/>
      <dgm:spPr/>
      <dgm:t>
        <a:bodyPr/>
        <a:lstStyle/>
        <a:p>
          <a:pPr marL="0" marR="0" lvl="1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親近仁人</a:t>
          </a:r>
          <a:endParaRPr lang="zh-TW" altLang="en-US" sz="3200" dirty="0"/>
        </a:p>
      </dgm:t>
    </dgm:pt>
    <dgm:pt modelId="{8224D403-22E3-4DAF-A5FA-A1E43B4BF779}" type="parTrans" cxnId="{48C10AA1-1AF4-49A4-90E1-EBE39B86A9F8}">
      <dgm:prSet/>
      <dgm:spPr/>
      <dgm:t>
        <a:bodyPr/>
        <a:lstStyle/>
        <a:p>
          <a:endParaRPr lang="zh-TW" altLang="en-US"/>
        </a:p>
      </dgm:t>
    </dgm:pt>
    <dgm:pt modelId="{78C575BC-B2BE-4F56-A13D-ADA35B5EACAC}" type="sibTrans" cxnId="{48C10AA1-1AF4-49A4-90E1-EBE39B86A9F8}">
      <dgm:prSet/>
      <dgm:spPr/>
      <dgm:t>
        <a:bodyPr/>
        <a:lstStyle/>
        <a:p>
          <a:endParaRPr lang="zh-TW" altLang="en-US"/>
        </a:p>
      </dgm:t>
    </dgm:pt>
    <dgm:pt modelId="{FF11EA28-DA3E-4EBE-9DBA-4E9C94ABA968}">
      <dgm:prSet phldrT="[文字]" custT="1"/>
      <dgm:spPr/>
      <dgm:t>
        <a:bodyPr/>
        <a:lstStyle/>
        <a:p>
          <a:pPr marL="0" marR="0" lvl="1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親近典籍</a:t>
          </a:r>
        </a:p>
      </dgm:t>
    </dgm:pt>
    <dgm:pt modelId="{72BBEA23-50DF-4FB0-AF0C-58BEA5012BD7}" type="parTrans" cxnId="{13FB08C5-3F67-4C89-8027-E0E0B2E66FF3}">
      <dgm:prSet/>
      <dgm:spPr/>
      <dgm:t>
        <a:bodyPr/>
        <a:lstStyle/>
        <a:p>
          <a:endParaRPr lang="zh-TW" altLang="en-US"/>
        </a:p>
      </dgm:t>
    </dgm:pt>
    <dgm:pt modelId="{F871923D-D77B-4536-9A6F-CF6BC2E615ED}" type="sibTrans" cxnId="{13FB08C5-3F67-4C89-8027-E0E0B2E66FF3}">
      <dgm:prSet/>
      <dgm:spPr/>
      <dgm:t>
        <a:bodyPr/>
        <a:lstStyle/>
        <a:p>
          <a:endParaRPr lang="zh-TW" altLang="en-US"/>
        </a:p>
      </dgm:t>
    </dgm:pt>
    <dgm:pt modelId="{A195491F-BCFD-4B41-BCAE-419236AFD85C}">
      <dgm:prSet phldrT="[文字]" custT="1"/>
      <dgm:spPr/>
      <dgm:t>
        <a:bodyPr/>
        <a:lstStyle/>
        <a:p>
          <a:pPr marL="0" marR="0" lvl="1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>
              <a:latin typeface="標楷體" pitchFamily="65" charset="-120"/>
              <a:ea typeface="標楷體" pitchFamily="65" charset="-120"/>
            </a:rPr>
            <a:t>親近大自然</a:t>
          </a:r>
        </a:p>
      </dgm:t>
    </dgm:pt>
    <dgm:pt modelId="{6411C5C5-5F18-4737-974F-26AAF654010F}" type="parTrans" cxnId="{0A133628-8D00-4A0D-AD97-96043C70088B}">
      <dgm:prSet/>
      <dgm:spPr/>
      <dgm:t>
        <a:bodyPr/>
        <a:lstStyle/>
        <a:p>
          <a:endParaRPr lang="zh-TW" altLang="en-US"/>
        </a:p>
      </dgm:t>
    </dgm:pt>
    <dgm:pt modelId="{2ACE6B4B-28BC-4B3F-9AC8-69B68FF68A47}" type="sibTrans" cxnId="{0A133628-8D00-4A0D-AD97-96043C70088B}">
      <dgm:prSet/>
      <dgm:spPr/>
      <dgm:t>
        <a:bodyPr/>
        <a:lstStyle/>
        <a:p>
          <a:endParaRPr lang="zh-TW" altLang="en-US"/>
        </a:p>
      </dgm:t>
    </dgm:pt>
    <dgm:pt modelId="{CE8602E1-E0B1-4C91-8B72-FB3385613B5D}" type="pres">
      <dgm:prSet presAssocID="{D2D1B9D2-41D4-4F5C-9C44-A758AEEB06E9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6CD3FA5-19D4-4654-974A-6E226BC85817}" type="pres">
      <dgm:prSet presAssocID="{D2D1B9D2-41D4-4F5C-9C44-A758AEEB06E9}" presName="cycle" presStyleCnt="0"/>
      <dgm:spPr/>
    </dgm:pt>
    <dgm:pt modelId="{D4C4D78E-DB51-4B2F-BBCE-8BEC5321EB79}" type="pres">
      <dgm:prSet presAssocID="{D2D1B9D2-41D4-4F5C-9C44-A758AEEB06E9}" presName="centerShape" presStyleCnt="0"/>
      <dgm:spPr/>
    </dgm:pt>
    <dgm:pt modelId="{1EFAE3E6-182D-4DDB-A40F-8A95194F3CD4}" type="pres">
      <dgm:prSet presAssocID="{D2D1B9D2-41D4-4F5C-9C44-A758AEEB06E9}" presName="connSite" presStyleLbl="node1" presStyleIdx="0" presStyleCnt="4"/>
      <dgm:spPr/>
    </dgm:pt>
    <dgm:pt modelId="{9FEE472F-9ACF-42D0-BCDE-453341692092}" type="pres">
      <dgm:prSet presAssocID="{D2D1B9D2-41D4-4F5C-9C44-A758AEEB06E9}" presName="visible" presStyleLbl="node1" presStyleIdx="0" presStyleCnt="4" custLinFactNeighborX="-1748" custLinFactNeighborY="0"/>
      <dgm:spPr>
        <a:solidFill>
          <a:schemeClr val="bg2">
            <a:lumMod val="90000"/>
          </a:schemeClr>
        </a:solidFill>
      </dgm:spPr>
    </dgm:pt>
    <dgm:pt modelId="{B7B85CD2-5BBF-4798-A974-821260A625D4}" type="pres">
      <dgm:prSet presAssocID="{8224D403-22E3-4DAF-A5FA-A1E43B4BF779}" presName="Name25" presStyleLbl="parChTrans1D1" presStyleIdx="0" presStyleCnt="3"/>
      <dgm:spPr/>
      <dgm:t>
        <a:bodyPr/>
        <a:lstStyle/>
        <a:p>
          <a:endParaRPr lang="zh-TW" altLang="en-US"/>
        </a:p>
      </dgm:t>
    </dgm:pt>
    <dgm:pt modelId="{462879AB-CB50-4E1D-B75C-17A2DC7623CF}" type="pres">
      <dgm:prSet presAssocID="{6063CA82-274F-43F3-B23C-493AA893E01A}" presName="node" presStyleCnt="0"/>
      <dgm:spPr/>
    </dgm:pt>
    <dgm:pt modelId="{B3E02169-DA46-4E76-938B-E271053BBEF4}" type="pres">
      <dgm:prSet presAssocID="{6063CA82-274F-43F3-B23C-493AA893E01A}" presName="parentNode" presStyleLbl="node1" presStyleIdx="1" presStyleCnt="4" custLinFactNeighborX="57025" custLinFactNeighborY="-1067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B56DDBD-7CF7-4E93-8E79-5E7062033E6A}" type="pres">
      <dgm:prSet presAssocID="{6063CA82-274F-43F3-B23C-493AA893E01A}" presName="childNode" presStyleLbl="revTx" presStyleIdx="0" presStyleCnt="0">
        <dgm:presLayoutVars>
          <dgm:bulletEnabled val="1"/>
        </dgm:presLayoutVars>
      </dgm:prSet>
      <dgm:spPr/>
    </dgm:pt>
    <dgm:pt modelId="{44D97B56-BCEC-4FBA-89E3-420DF112E6D5}" type="pres">
      <dgm:prSet presAssocID="{72BBEA23-50DF-4FB0-AF0C-58BEA5012BD7}" presName="Name25" presStyleLbl="parChTrans1D1" presStyleIdx="1" presStyleCnt="3"/>
      <dgm:spPr/>
      <dgm:t>
        <a:bodyPr/>
        <a:lstStyle/>
        <a:p>
          <a:endParaRPr lang="zh-TW" altLang="en-US"/>
        </a:p>
      </dgm:t>
    </dgm:pt>
    <dgm:pt modelId="{DBCDAB71-832D-4487-9E30-9AF78B388F45}" type="pres">
      <dgm:prSet presAssocID="{FF11EA28-DA3E-4EBE-9DBA-4E9C94ABA968}" presName="node" presStyleCnt="0"/>
      <dgm:spPr/>
    </dgm:pt>
    <dgm:pt modelId="{EC491B15-3C3E-419A-ABF3-CDBA4188D7D4}" type="pres">
      <dgm:prSet presAssocID="{FF11EA28-DA3E-4EBE-9DBA-4E9C94ABA968}" presName="parentNode" presStyleLbl="node1" presStyleIdx="2" presStyleCnt="4" custScaleX="109379" custScaleY="105265" custLinFactNeighborX="17894" custLinFactNeighborY="3357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02CE295-6040-4038-BF1F-4207A04D3671}" type="pres">
      <dgm:prSet presAssocID="{FF11EA28-DA3E-4EBE-9DBA-4E9C94ABA968}" presName="childNode" presStyleLbl="revTx" presStyleIdx="0" presStyleCnt="0">
        <dgm:presLayoutVars>
          <dgm:bulletEnabled val="1"/>
        </dgm:presLayoutVars>
      </dgm:prSet>
      <dgm:spPr/>
    </dgm:pt>
    <dgm:pt modelId="{B53582A3-4E73-4040-B345-2685B55224B2}" type="pres">
      <dgm:prSet presAssocID="{6411C5C5-5F18-4737-974F-26AAF654010F}" presName="Name25" presStyleLbl="parChTrans1D1" presStyleIdx="2" presStyleCnt="3"/>
      <dgm:spPr/>
      <dgm:t>
        <a:bodyPr/>
        <a:lstStyle/>
        <a:p>
          <a:endParaRPr lang="zh-TW" altLang="en-US"/>
        </a:p>
      </dgm:t>
    </dgm:pt>
    <dgm:pt modelId="{2355ABA5-EC15-49DF-87F7-E29AC172EDFC}" type="pres">
      <dgm:prSet presAssocID="{A195491F-BCFD-4B41-BCAE-419236AFD85C}" presName="node" presStyleCnt="0"/>
      <dgm:spPr/>
    </dgm:pt>
    <dgm:pt modelId="{A40E4B23-177E-4B93-99E9-A29E8F403872}" type="pres">
      <dgm:prSet presAssocID="{A195491F-BCFD-4B41-BCAE-419236AFD85C}" presName="parentNode" presStyleLbl="node1" presStyleIdx="3" presStyleCnt="4" custScaleX="151570" custLinFactNeighborX="53411" custLinFactNeighborY="6892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C6F59DF-0270-4287-BB9B-FD7C2019BE46}" type="pres">
      <dgm:prSet presAssocID="{A195491F-BCFD-4B41-BCAE-419236AFD85C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13FB08C5-3F67-4C89-8027-E0E0B2E66FF3}" srcId="{D2D1B9D2-41D4-4F5C-9C44-A758AEEB06E9}" destId="{FF11EA28-DA3E-4EBE-9DBA-4E9C94ABA968}" srcOrd="1" destOrd="0" parTransId="{72BBEA23-50DF-4FB0-AF0C-58BEA5012BD7}" sibTransId="{F871923D-D77B-4536-9A6F-CF6BC2E615ED}"/>
    <dgm:cxn modelId="{0A133628-8D00-4A0D-AD97-96043C70088B}" srcId="{D2D1B9D2-41D4-4F5C-9C44-A758AEEB06E9}" destId="{A195491F-BCFD-4B41-BCAE-419236AFD85C}" srcOrd="2" destOrd="0" parTransId="{6411C5C5-5F18-4737-974F-26AAF654010F}" sibTransId="{2ACE6B4B-28BC-4B3F-9AC8-69B68FF68A47}"/>
    <dgm:cxn modelId="{264C42EF-ADFF-4822-A354-2C57259C1A41}" type="presOf" srcId="{6411C5C5-5F18-4737-974F-26AAF654010F}" destId="{B53582A3-4E73-4040-B345-2685B55224B2}" srcOrd="0" destOrd="0" presId="urn:microsoft.com/office/officeart/2005/8/layout/radial2"/>
    <dgm:cxn modelId="{D29E3C21-572C-4B39-8C02-C249C333B576}" type="presOf" srcId="{6063CA82-274F-43F3-B23C-493AA893E01A}" destId="{B3E02169-DA46-4E76-938B-E271053BBEF4}" srcOrd="0" destOrd="0" presId="urn:microsoft.com/office/officeart/2005/8/layout/radial2"/>
    <dgm:cxn modelId="{F30FCD81-E1CD-4946-8D06-A08322388519}" type="presOf" srcId="{D2D1B9D2-41D4-4F5C-9C44-A758AEEB06E9}" destId="{CE8602E1-E0B1-4C91-8B72-FB3385613B5D}" srcOrd="0" destOrd="0" presId="urn:microsoft.com/office/officeart/2005/8/layout/radial2"/>
    <dgm:cxn modelId="{098DC439-7B03-4F6C-9D0E-83D085221913}" type="presOf" srcId="{A195491F-BCFD-4B41-BCAE-419236AFD85C}" destId="{A40E4B23-177E-4B93-99E9-A29E8F403872}" srcOrd="0" destOrd="0" presId="urn:microsoft.com/office/officeart/2005/8/layout/radial2"/>
    <dgm:cxn modelId="{92E0BC79-D6DB-4A51-8DD7-0C1F25CDAA6C}" type="presOf" srcId="{FF11EA28-DA3E-4EBE-9DBA-4E9C94ABA968}" destId="{EC491B15-3C3E-419A-ABF3-CDBA4188D7D4}" srcOrd="0" destOrd="0" presId="urn:microsoft.com/office/officeart/2005/8/layout/radial2"/>
    <dgm:cxn modelId="{A2EB29AD-D4F0-4769-9FC6-87557FF15A95}" type="presOf" srcId="{8224D403-22E3-4DAF-A5FA-A1E43B4BF779}" destId="{B7B85CD2-5BBF-4798-A974-821260A625D4}" srcOrd="0" destOrd="0" presId="urn:microsoft.com/office/officeart/2005/8/layout/radial2"/>
    <dgm:cxn modelId="{48C10AA1-1AF4-49A4-90E1-EBE39B86A9F8}" srcId="{D2D1B9D2-41D4-4F5C-9C44-A758AEEB06E9}" destId="{6063CA82-274F-43F3-B23C-493AA893E01A}" srcOrd="0" destOrd="0" parTransId="{8224D403-22E3-4DAF-A5FA-A1E43B4BF779}" sibTransId="{78C575BC-B2BE-4F56-A13D-ADA35B5EACAC}"/>
    <dgm:cxn modelId="{903A8594-B9F8-4245-9E97-5D71AED5D02D}" type="presOf" srcId="{72BBEA23-50DF-4FB0-AF0C-58BEA5012BD7}" destId="{44D97B56-BCEC-4FBA-89E3-420DF112E6D5}" srcOrd="0" destOrd="0" presId="urn:microsoft.com/office/officeart/2005/8/layout/radial2"/>
    <dgm:cxn modelId="{18687D3B-AC0B-4470-A42C-5503B847B329}" type="presParOf" srcId="{CE8602E1-E0B1-4C91-8B72-FB3385613B5D}" destId="{E6CD3FA5-19D4-4654-974A-6E226BC85817}" srcOrd="0" destOrd="0" presId="urn:microsoft.com/office/officeart/2005/8/layout/radial2"/>
    <dgm:cxn modelId="{3614ADAF-EA77-47CF-89F3-97B594F89CD1}" type="presParOf" srcId="{E6CD3FA5-19D4-4654-974A-6E226BC85817}" destId="{D4C4D78E-DB51-4B2F-BBCE-8BEC5321EB79}" srcOrd="0" destOrd="0" presId="urn:microsoft.com/office/officeart/2005/8/layout/radial2"/>
    <dgm:cxn modelId="{82B20651-2791-4472-8BAF-8FA666F71140}" type="presParOf" srcId="{D4C4D78E-DB51-4B2F-BBCE-8BEC5321EB79}" destId="{1EFAE3E6-182D-4DDB-A40F-8A95194F3CD4}" srcOrd="0" destOrd="0" presId="urn:microsoft.com/office/officeart/2005/8/layout/radial2"/>
    <dgm:cxn modelId="{DCC5EBDA-01C8-469F-94EB-A820966CA5E2}" type="presParOf" srcId="{D4C4D78E-DB51-4B2F-BBCE-8BEC5321EB79}" destId="{9FEE472F-9ACF-42D0-BCDE-453341692092}" srcOrd="1" destOrd="0" presId="urn:microsoft.com/office/officeart/2005/8/layout/radial2"/>
    <dgm:cxn modelId="{A28FE2EC-BB83-4164-8026-6A86C68A640A}" type="presParOf" srcId="{E6CD3FA5-19D4-4654-974A-6E226BC85817}" destId="{B7B85CD2-5BBF-4798-A974-821260A625D4}" srcOrd="1" destOrd="0" presId="urn:microsoft.com/office/officeart/2005/8/layout/radial2"/>
    <dgm:cxn modelId="{7A58CBC5-5FCD-4F1E-B828-41A3012D7CE1}" type="presParOf" srcId="{E6CD3FA5-19D4-4654-974A-6E226BC85817}" destId="{462879AB-CB50-4E1D-B75C-17A2DC7623CF}" srcOrd="2" destOrd="0" presId="urn:microsoft.com/office/officeart/2005/8/layout/radial2"/>
    <dgm:cxn modelId="{E9B89B6A-4127-4041-92CA-9D9444455AC5}" type="presParOf" srcId="{462879AB-CB50-4E1D-B75C-17A2DC7623CF}" destId="{B3E02169-DA46-4E76-938B-E271053BBEF4}" srcOrd="0" destOrd="0" presId="urn:microsoft.com/office/officeart/2005/8/layout/radial2"/>
    <dgm:cxn modelId="{3425E262-BA28-4624-8140-AE2646E25C7D}" type="presParOf" srcId="{462879AB-CB50-4E1D-B75C-17A2DC7623CF}" destId="{9B56DDBD-7CF7-4E93-8E79-5E7062033E6A}" srcOrd="1" destOrd="0" presId="urn:microsoft.com/office/officeart/2005/8/layout/radial2"/>
    <dgm:cxn modelId="{F20CBE3D-1389-4AC2-99A2-C27BE84EB84D}" type="presParOf" srcId="{E6CD3FA5-19D4-4654-974A-6E226BC85817}" destId="{44D97B56-BCEC-4FBA-89E3-420DF112E6D5}" srcOrd="3" destOrd="0" presId="urn:microsoft.com/office/officeart/2005/8/layout/radial2"/>
    <dgm:cxn modelId="{8B308413-5A00-43EE-87EF-54BECD3FACD7}" type="presParOf" srcId="{E6CD3FA5-19D4-4654-974A-6E226BC85817}" destId="{DBCDAB71-832D-4487-9E30-9AF78B388F45}" srcOrd="4" destOrd="0" presId="urn:microsoft.com/office/officeart/2005/8/layout/radial2"/>
    <dgm:cxn modelId="{64E5A68E-B196-43A2-961B-8EB527027F92}" type="presParOf" srcId="{DBCDAB71-832D-4487-9E30-9AF78B388F45}" destId="{EC491B15-3C3E-419A-ABF3-CDBA4188D7D4}" srcOrd="0" destOrd="0" presId="urn:microsoft.com/office/officeart/2005/8/layout/radial2"/>
    <dgm:cxn modelId="{63454D67-0C28-4036-AE31-4BAB5E775C9E}" type="presParOf" srcId="{DBCDAB71-832D-4487-9E30-9AF78B388F45}" destId="{802CE295-6040-4038-BF1F-4207A04D3671}" srcOrd="1" destOrd="0" presId="urn:microsoft.com/office/officeart/2005/8/layout/radial2"/>
    <dgm:cxn modelId="{3F0E4258-522D-4F3B-9094-C0B6AA8D0D1E}" type="presParOf" srcId="{E6CD3FA5-19D4-4654-974A-6E226BC85817}" destId="{B53582A3-4E73-4040-B345-2685B55224B2}" srcOrd="5" destOrd="0" presId="urn:microsoft.com/office/officeart/2005/8/layout/radial2"/>
    <dgm:cxn modelId="{ABC4A4ED-164D-4624-9702-B5D5A93BB88D}" type="presParOf" srcId="{E6CD3FA5-19D4-4654-974A-6E226BC85817}" destId="{2355ABA5-EC15-49DF-87F7-E29AC172EDFC}" srcOrd="6" destOrd="0" presId="urn:microsoft.com/office/officeart/2005/8/layout/radial2"/>
    <dgm:cxn modelId="{1FF9108C-49A8-498A-92F9-AF417259A3DE}" type="presParOf" srcId="{2355ABA5-EC15-49DF-87F7-E29AC172EDFC}" destId="{A40E4B23-177E-4B93-99E9-A29E8F403872}" srcOrd="0" destOrd="0" presId="urn:microsoft.com/office/officeart/2005/8/layout/radial2"/>
    <dgm:cxn modelId="{33828FB4-4391-47D8-8034-ECB1118AB9BD}" type="presParOf" srcId="{2355ABA5-EC15-49DF-87F7-E29AC172EDFC}" destId="{BC6F59DF-0270-4287-BB9B-FD7C2019BE46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D3AFAD1-1211-4FCB-80F8-A2C9CEC59537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2861AC07-EC32-4FDB-A5AA-499A43B27818}">
      <dgm:prSet phldrT="[文字]" custT="1"/>
      <dgm:spPr/>
      <dgm:t>
        <a:bodyPr/>
        <a:lstStyle/>
        <a:p>
          <a:r>
            <a:rPr lang="zh-TW" altLang="en-US" sz="3200" dirty="0"/>
            <a:t>惡</a:t>
          </a:r>
        </a:p>
      </dgm:t>
    </dgm:pt>
    <dgm:pt modelId="{C86512A0-EC9E-4FD8-9622-4F7932B8DAFE}" type="parTrans" cxnId="{484146D2-93D8-480F-B097-7164BD6E19C3}">
      <dgm:prSet/>
      <dgm:spPr/>
      <dgm:t>
        <a:bodyPr/>
        <a:lstStyle/>
        <a:p>
          <a:endParaRPr lang="zh-TW" altLang="en-US"/>
        </a:p>
      </dgm:t>
    </dgm:pt>
    <dgm:pt modelId="{29A649D1-EDC5-4D56-9639-3663E6FF2CE4}" type="sibTrans" cxnId="{484146D2-93D8-480F-B097-7164BD6E19C3}">
      <dgm:prSet/>
      <dgm:spPr/>
      <dgm:t>
        <a:bodyPr/>
        <a:lstStyle/>
        <a:p>
          <a:endParaRPr lang="zh-TW" altLang="en-US"/>
        </a:p>
      </dgm:t>
    </dgm:pt>
    <dgm:pt modelId="{AB271F4A-3C76-44B0-AA72-5178BC7259C7}">
      <dgm:prSet phldrT="[文字]" custT="1"/>
      <dgm:spPr/>
      <dgm:t>
        <a:bodyPr/>
        <a:lstStyle/>
        <a:p>
          <a:r>
            <a:rPr lang="en-US" altLang="en-US" sz="3200" dirty="0" err="1"/>
            <a:t>wū</a:t>
          </a:r>
          <a:r>
            <a:rPr lang="en-US" altLang="en-US" sz="3200" dirty="0"/>
            <a:t> </a:t>
          </a:r>
          <a:r>
            <a:rPr lang="zh-CN" altLang="en-US" sz="3200" dirty="0"/>
            <a:t>ㄨˉ</a:t>
          </a:r>
          <a:endParaRPr lang="zh-TW" altLang="en-US" sz="3200" dirty="0"/>
        </a:p>
      </dgm:t>
    </dgm:pt>
    <dgm:pt modelId="{F4FF5343-065C-4CAC-A159-CCEF143DF615}" type="parTrans" cxnId="{3195DC3E-6828-4B6F-8B8C-D469FA3F52F8}">
      <dgm:prSet/>
      <dgm:spPr/>
      <dgm:t>
        <a:bodyPr/>
        <a:lstStyle/>
        <a:p>
          <a:endParaRPr lang="zh-TW" altLang="en-US"/>
        </a:p>
      </dgm:t>
    </dgm:pt>
    <dgm:pt modelId="{AF2D50EA-3CE7-4701-BB77-C5B7ECD284EB}" type="sibTrans" cxnId="{3195DC3E-6828-4B6F-8B8C-D469FA3F52F8}">
      <dgm:prSet/>
      <dgm:spPr/>
      <dgm:t>
        <a:bodyPr/>
        <a:lstStyle/>
        <a:p>
          <a:endParaRPr lang="zh-TW" altLang="en-US"/>
        </a:p>
      </dgm:t>
    </dgm:pt>
    <dgm:pt modelId="{C36E61F1-49DD-4413-826C-7FCB2526A1CA}">
      <dgm:prSet phldrT="[文字]" custT="1"/>
      <dgm:spPr/>
      <dgm:t>
        <a:bodyPr/>
        <a:lstStyle/>
        <a:p>
          <a:r>
            <a:rPr lang="zh-TW" altLang="en-US" sz="3200" dirty="0"/>
            <a:t>烏，如何</a:t>
          </a:r>
        </a:p>
      </dgm:t>
    </dgm:pt>
    <dgm:pt modelId="{D5423DF7-E468-42D3-8695-A1BA4EDE762C}" type="parTrans" cxnId="{B62202DF-5264-468A-A45D-9A21AD6F8363}">
      <dgm:prSet/>
      <dgm:spPr/>
      <dgm:t>
        <a:bodyPr/>
        <a:lstStyle/>
        <a:p>
          <a:endParaRPr lang="zh-TW" altLang="en-US"/>
        </a:p>
      </dgm:t>
    </dgm:pt>
    <dgm:pt modelId="{E043A39F-85FA-42FA-8D22-B61530817860}" type="sibTrans" cxnId="{B62202DF-5264-468A-A45D-9A21AD6F8363}">
      <dgm:prSet/>
      <dgm:spPr/>
      <dgm:t>
        <a:bodyPr/>
        <a:lstStyle/>
        <a:p>
          <a:endParaRPr lang="zh-TW" altLang="en-US"/>
        </a:p>
      </dgm:t>
    </dgm:pt>
    <dgm:pt modelId="{07123B95-1C8B-4DE2-BBF9-9591217CEA9F}">
      <dgm:prSet phldrT="[文字]" custT="1"/>
      <dgm:spPr/>
      <dgm:t>
        <a:bodyPr/>
        <a:lstStyle/>
        <a:p>
          <a:r>
            <a:rPr lang="zh-TW" altLang="en-US" sz="3200" dirty="0"/>
            <a:t>善惡</a:t>
          </a:r>
        </a:p>
      </dgm:t>
    </dgm:pt>
    <dgm:pt modelId="{AB5AF9AD-EFE1-437D-A81D-DD320489440F}" type="parTrans" cxnId="{94175686-C257-48F6-ACBF-67E2CB799FAA}">
      <dgm:prSet/>
      <dgm:spPr/>
      <dgm:t>
        <a:bodyPr/>
        <a:lstStyle/>
        <a:p>
          <a:endParaRPr lang="zh-TW" altLang="en-US"/>
        </a:p>
      </dgm:t>
    </dgm:pt>
    <dgm:pt modelId="{D101B7A5-26A1-446D-BF84-FEEA33BC5129}" type="sibTrans" cxnId="{94175686-C257-48F6-ACBF-67E2CB799FAA}">
      <dgm:prSet/>
      <dgm:spPr/>
      <dgm:t>
        <a:bodyPr/>
        <a:lstStyle/>
        <a:p>
          <a:endParaRPr lang="zh-TW" altLang="en-US"/>
        </a:p>
      </dgm:t>
    </dgm:pt>
    <dgm:pt modelId="{584C3A87-B35A-4F7B-9F9B-3283BAE4F304}">
      <dgm:prSet phldrT="[文字]" custT="1"/>
      <dgm:spPr/>
      <dgm:t>
        <a:bodyPr/>
        <a:lstStyle/>
        <a:p>
          <a:r>
            <a:rPr lang="en-US" altLang="en-US" sz="3200" dirty="0" err="1"/>
            <a:t>wù</a:t>
          </a:r>
          <a:r>
            <a:rPr lang="en-US" altLang="en-US" sz="3200" dirty="0"/>
            <a:t> </a:t>
          </a:r>
          <a:r>
            <a:rPr lang="zh-CN" altLang="en-US" sz="3200" dirty="0"/>
            <a:t>ㄨˋ</a:t>
          </a:r>
          <a:endParaRPr lang="zh-TW" altLang="en-US" sz="3200" dirty="0"/>
        </a:p>
      </dgm:t>
    </dgm:pt>
    <dgm:pt modelId="{EB622AFC-CEE2-4132-AD49-386CE6D99204}" type="parTrans" cxnId="{BAA4D183-EAEF-4681-8C1E-DFFF97BB0CFA}">
      <dgm:prSet/>
      <dgm:spPr/>
      <dgm:t>
        <a:bodyPr/>
        <a:lstStyle/>
        <a:p>
          <a:endParaRPr lang="zh-TW" altLang="en-US"/>
        </a:p>
      </dgm:t>
    </dgm:pt>
    <dgm:pt modelId="{4C038BD6-4B37-4AF4-A10B-666FF322D70D}" type="sibTrans" cxnId="{BAA4D183-EAEF-4681-8C1E-DFFF97BB0CFA}">
      <dgm:prSet/>
      <dgm:spPr/>
      <dgm:t>
        <a:bodyPr/>
        <a:lstStyle/>
        <a:p>
          <a:endParaRPr lang="zh-TW" altLang="en-US"/>
        </a:p>
      </dgm:t>
    </dgm:pt>
    <dgm:pt modelId="{173B9787-5F38-4308-8A8E-3BAFCE50CA09}">
      <dgm:prSet phldrT="[文字]" custT="1"/>
      <dgm:spPr/>
      <dgm:t>
        <a:bodyPr/>
        <a:lstStyle/>
        <a:p>
          <a:r>
            <a:rPr lang="zh-TW" altLang="en-US" sz="3200" dirty="0"/>
            <a:t>厭惡</a:t>
          </a:r>
        </a:p>
      </dgm:t>
    </dgm:pt>
    <dgm:pt modelId="{23E49CF3-AE39-4390-B616-8F1D5867D630}" type="parTrans" cxnId="{3A9E3F45-9C8C-4259-9040-E3C28F1D271B}">
      <dgm:prSet/>
      <dgm:spPr/>
      <dgm:t>
        <a:bodyPr/>
        <a:lstStyle/>
        <a:p>
          <a:endParaRPr lang="zh-TW" altLang="en-US"/>
        </a:p>
      </dgm:t>
    </dgm:pt>
    <dgm:pt modelId="{6D49A820-924F-4ADA-88F5-987C0E084004}" type="sibTrans" cxnId="{3A9E3F45-9C8C-4259-9040-E3C28F1D271B}">
      <dgm:prSet/>
      <dgm:spPr/>
      <dgm:t>
        <a:bodyPr/>
        <a:lstStyle/>
        <a:p>
          <a:endParaRPr lang="zh-TW" altLang="en-US"/>
        </a:p>
      </dgm:t>
    </dgm:pt>
    <dgm:pt modelId="{D1A80066-0352-42B7-BD8F-0F63B9299865}">
      <dgm:prSet phldrT="[文字]" custT="1"/>
      <dgm:spPr/>
      <dgm:t>
        <a:bodyPr/>
        <a:lstStyle/>
        <a:p>
          <a:r>
            <a:rPr lang="en-US" altLang="en-US" sz="3200" dirty="0"/>
            <a:t>è </a:t>
          </a:r>
          <a:r>
            <a:rPr lang="zh-CN" altLang="en-US" sz="3200" dirty="0"/>
            <a:t>ㄜˋ</a:t>
          </a:r>
          <a:endParaRPr lang="zh-TW" altLang="en-US" sz="3200" dirty="0"/>
        </a:p>
      </dgm:t>
    </dgm:pt>
    <dgm:pt modelId="{DAF5BEBF-7DC4-4712-8691-B863B31B439B}" type="parTrans" cxnId="{DEABE874-CF1B-41CB-AA54-F9CD0650FC4E}">
      <dgm:prSet/>
      <dgm:spPr/>
      <dgm:t>
        <a:bodyPr/>
        <a:lstStyle/>
        <a:p>
          <a:endParaRPr lang="zh-TW" altLang="en-US"/>
        </a:p>
      </dgm:t>
    </dgm:pt>
    <dgm:pt modelId="{5D996B86-A49F-404E-9133-E0D9E46E39AF}" type="sibTrans" cxnId="{DEABE874-CF1B-41CB-AA54-F9CD0650FC4E}">
      <dgm:prSet/>
      <dgm:spPr/>
      <dgm:t>
        <a:bodyPr/>
        <a:lstStyle/>
        <a:p>
          <a:endParaRPr lang="zh-TW" altLang="en-US"/>
        </a:p>
      </dgm:t>
    </dgm:pt>
    <dgm:pt modelId="{0EDAB695-190A-4630-86CA-2ADFE2401A65}" type="pres">
      <dgm:prSet presAssocID="{9D3AFAD1-1211-4FCB-80F8-A2C9CEC5953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A07D9CD-8F08-4845-A629-0B4649FAE47A}" type="pres">
      <dgm:prSet presAssocID="{2861AC07-EC32-4FDB-A5AA-499A43B27818}" presName="root1" presStyleCnt="0"/>
      <dgm:spPr/>
    </dgm:pt>
    <dgm:pt modelId="{FE0CF40A-C16F-4896-8E7B-B24593B9452A}" type="pres">
      <dgm:prSet presAssocID="{2861AC07-EC32-4FDB-A5AA-499A43B27818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BB83485-5E68-4E79-861B-680D021928CC}" type="pres">
      <dgm:prSet presAssocID="{2861AC07-EC32-4FDB-A5AA-499A43B27818}" presName="level2hierChild" presStyleCnt="0"/>
      <dgm:spPr/>
    </dgm:pt>
    <dgm:pt modelId="{0663BFF4-6A93-4604-9A34-D3B338D8F173}" type="pres">
      <dgm:prSet presAssocID="{F4FF5343-065C-4CAC-A159-CCEF143DF615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DB22AB64-DB5F-40AE-AD4E-F6E2AC55D6E5}" type="pres">
      <dgm:prSet presAssocID="{F4FF5343-065C-4CAC-A159-CCEF143DF615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1B2C2A10-3F7F-4DE1-96C9-B13BFB2140C2}" type="pres">
      <dgm:prSet presAssocID="{AB271F4A-3C76-44B0-AA72-5178BC7259C7}" presName="root2" presStyleCnt="0"/>
      <dgm:spPr/>
    </dgm:pt>
    <dgm:pt modelId="{473EE35D-140F-4D3B-A6F9-1F605EAD1350}" type="pres">
      <dgm:prSet presAssocID="{AB271F4A-3C76-44B0-AA72-5178BC7259C7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C961876-43F4-4C7A-9F34-95CA695EFFC3}" type="pres">
      <dgm:prSet presAssocID="{AB271F4A-3C76-44B0-AA72-5178BC7259C7}" presName="level3hierChild" presStyleCnt="0"/>
      <dgm:spPr/>
    </dgm:pt>
    <dgm:pt modelId="{A9385649-8B8A-4370-814E-778D9F0B394B}" type="pres">
      <dgm:prSet presAssocID="{D5423DF7-E468-42D3-8695-A1BA4EDE762C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AAF4BED4-83AD-4BDA-A662-A601A4501EC4}" type="pres">
      <dgm:prSet presAssocID="{D5423DF7-E468-42D3-8695-A1BA4EDE762C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1FA87B0A-C3A7-4EE3-A04F-5AD54A096956}" type="pres">
      <dgm:prSet presAssocID="{C36E61F1-49DD-4413-826C-7FCB2526A1CA}" presName="root2" presStyleCnt="0"/>
      <dgm:spPr/>
    </dgm:pt>
    <dgm:pt modelId="{6171C319-4BE2-490D-ABCA-EDB6D849EE2D}" type="pres">
      <dgm:prSet presAssocID="{C36E61F1-49DD-4413-826C-7FCB2526A1CA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557D80C-7F41-4695-A1C7-CF8F2B09243A}" type="pres">
      <dgm:prSet presAssocID="{C36E61F1-49DD-4413-826C-7FCB2526A1CA}" presName="level3hierChild" presStyleCnt="0"/>
      <dgm:spPr/>
    </dgm:pt>
    <dgm:pt modelId="{BE8184AD-1F1B-4B1A-8425-6F4198595B58}" type="pres">
      <dgm:prSet presAssocID="{DAF5BEBF-7DC4-4712-8691-B863B31B439B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22F1D124-2D7E-40BD-BA4D-3C0D576F8105}" type="pres">
      <dgm:prSet presAssocID="{DAF5BEBF-7DC4-4712-8691-B863B31B439B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132D31FD-1D01-4F29-A069-E99233E83F09}" type="pres">
      <dgm:prSet presAssocID="{D1A80066-0352-42B7-BD8F-0F63B9299865}" presName="root2" presStyleCnt="0"/>
      <dgm:spPr/>
    </dgm:pt>
    <dgm:pt modelId="{07EC9A43-7620-4E6A-939C-F912EEDA3617}" type="pres">
      <dgm:prSet presAssocID="{D1A80066-0352-42B7-BD8F-0F63B9299865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AE1C5E-338D-49D8-8D59-868F15C8DA81}" type="pres">
      <dgm:prSet presAssocID="{D1A80066-0352-42B7-BD8F-0F63B9299865}" presName="level3hierChild" presStyleCnt="0"/>
      <dgm:spPr/>
    </dgm:pt>
    <dgm:pt modelId="{8753E7BC-9B03-4C50-BA1C-B3D6D03E4ED3}" type="pres">
      <dgm:prSet presAssocID="{AB5AF9AD-EFE1-437D-A81D-DD320489440F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011BF849-E0CE-4F5B-9FAE-0DB0F634B0BF}" type="pres">
      <dgm:prSet presAssocID="{AB5AF9AD-EFE1-437D-A81D-DD320489440F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79E7DD2E-D3E2-4E5F-9EE0-D72213C98E9F}" type="pres">
      <dgm:prSet presAssocID="{07123B95-1C8B-4DE2-BBF9-9591217CEA9F}" presName="root2" presStyleCnt="0"/>
      <dgm:spPr/>
    </dgm:pt>
    <dgm:pt modelId="{F5026BB9-E1B9-4D5D-95DF-C6D6EA3961CD}" type="pres">
      <dgm:prSet presAssocID="{07123B95-1C8B-4DE2-BBF9-9591217CEA9F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8716596-9089-4ED4-866B-DC71748CF73B}" type="pres">
      <dgm:prSet presAssocID="{07123B95-1C8B-4DE2-BBF9-9591217CEA9F}" presName="level3hierChild" presStyleCnt="0"/>
      <dgm:spPr/>
    </dgm:pt>
    <dgm:pt modelId="{1591BD04-EA1A-4120-9ABD-5089ABAFA1D5}" type="pres">
      <dgm:prSet presAssocID="{EB622AFC-CEE2-4132-AD49-386CE6D99204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6CCE560C-CE5D-40F0-8C1D-B5C07EA8CDD8}" type="pres">
      <dgm:prSet presAssocID="{EB622AFC-CEE2-4132-AD49-386CE6D99204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4F424233-1422-43FB-83B0-3D2BB7A1C553}" type="pres">
      <dgm:prSet presAssocID="{584C3A87-B35A-4F7B-9F9B-3283BAE4F304}" presName="root2" presStyleCnt="0"/>
      <dgm:spPr/>
    </dgm:pt>
    <dgm:pt modelId="{410FD389-BF36-45ED-990D-3DD820C95811}" type="pres">
      <dgm:prSet presAssocID="{584C3A87-B35A-4F7B-9F9B-3283BAE4F304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FBD4001-FD04-494E-A9CC-00D3D58B3535}" type="pres">
      <dgm:prSet presAssocID="{584C3A87-B35A-4F7B-9F9B-3283BAE4F304}" presName="level3hierChild" presStyleCnt="0"/>
      <dgm:spPr/>
    </dgm:pt>
    <dgm:pt modelId="{401051E7-2560-4CC5-8780-ABBD408E1C42}" type="pres">
      <dgm:prSet presAssocID="{23E49CF3-AE39-4390-B616-8F1D5867D630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7CDE6294-E04A-4374-BE07-121BCF658168}" type="pres">
      <dgm:prSet presAssocID="{23E49CF3-AE39-4390-B616-8F1D5867D630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75FED7FF-2E1B-428B-8F32-770512AB9EBF}" type="pres">
      <dgm:prSet presAssocID="{173B9787-5F38-4308-8A8E-3BAFCE50CA09}" presName="root2" presStyleCnt="0"/>
      <dgm:spPr/>
    </dgm:pt>
    <dgm:pt modelId="{77B7E996-8FF2-4BE0-904F-ABF4950FA383}" type="pres">
      <dgm:prSet presAssocID="{173B9787-5F38-4308-8A8E-3BAFCE50CA09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11D3D7-E1E0-4B6C-A5F3-01E4C182277A}" type="pres">
      <dgm:prSet presAssocID="{173B9787-5F38-4308-8A8E-3BAFCE50CA09}" presName="level3hierChild" presStyleCnt="0"/>
      <dgm:spPr/>
    </dgm:pt>
  </dgm:ptLst>
  <dgm:cxnLst>
    <dgm:cxn modelId="{9C89F84C-7ADB-4514-A73D-00DF27A5D0F8}" type="presOf" srcId="{DAF5BEBF-7DC4-4712-8691-B863B31B439B}" destId="{BE8184AD-1F1B-4B1A-8425-6F4198595B58}" srcOrd="0" destOrd="0" presId="urn:microsoft.com/office/officeart/2005/8/layout/hierarchy2"/>
    <dgm:cxn modelId="{A8551B54-5E08-4F5A-BD73-0D9AD10626EF}" type="presOf" srcId="{173B9787-5F38-4308-8A8E-3BAFCE50CA09}" destId="{77B7E996-8FF2-4BE0-904F-ABF4950FA383}" srcOrd="0" destOrd="0" presId="urn:microsoft.com/office/officeart/2005/8/layout/hierarchy2"/>
    <dgm:cxn modelId="{94175686-C257-48F6-ACBF-67E2CB799FAA}" srcId="{D1A80066-0352-42B7-BD8F-0F63B9299865}" destId="{07123B95-1C8B-4DE2-BBF9-9591217CEA9F}" srcOrd="0" destOrd="0" parTransId="{AB5AF9AD-EFE1-437D-A81D-DD320489440F}" sibTransId="{D101B7A5-26A1-446D-BF84-FEEA33BC5129}"/>
    <dgm:cxn modelId="{70C9F764-5DDD-4BA7-BFB6-DE59E78A85B6}" type="presOf" srcId="{DAF5BEBF-7DC4-4712-8691-B863B31B439B}" destId="{22F1D124-2D7E-40BD-BA4D-3C0D576F8105}" srcOrd="1" destOrd="0" presId="urn:microsoft.com/office/officeart/2005/8/layout/hierarchy2"/>
    <dgm:cxn modelId="{DEABE874-CF1B-41CB-AA54-F9CD0650FC4E}" srcId="{2861AC07-EC32-4FDB-A5AA-499A43B27818}" destId="{D1A80066-0352-42B7-BD8F-0F63B9299865}" srcOrd="1" destOrd="0" parTransId="{DAF5BEBF-7DC4-4712-8691-B863B31B439B}" sibTransId="{5D996B86-A49F-404E-9133-E0D9E46E39AF}"/>
    <dgm:cxn modelId="{38553B85-3576-4621-817E-5A1D618B2CF5}" type="presOf" srcId="{D5423DF7-E468-42D3-8695-A1BA4EDE762C}" destId="{AAF4BED4-83AD-4BDA-A662-A601A4501EC4}" srcOrd="1" destOrd="0" presId="urn:microsoft.com/office/officeart/2005/8/layout/hierarchy2"/>
    <dgm:cxn modelId="{BAA4D183-EAEF-4681-8C1E-DFFF97BB0CFA}" srcId="{2861AC07-EC32-4FDB-A5AA-499A43B27818}" destId="{584C3A87-B35A-4F7B-9F9B-3283BAE4F304}" srcOrd="2" destOrd="0" parTransId="{EB622AFC-CEE2-4132-AD49-386CE6D99204}" sibTransId="{4C038BD6-4B37-4AF4-A10B-666FF322D70D}"/>
    <dgm:cxn modelId="{B62202DF-5264-468A-A45D-9A21AD6F8363}" srcId="{AB271F4A-3C76-44B0-AA72-5178BC7259C7}" destId="{C36E61F1-49DD-4413-826C-7FCB2526A1CA}" srcOrd="0" destOrd="0" parTransId="{D5423DF7-E468-42D3-8695-A1BA4EDE762C}" sibTransId="{E043A39F-85FA-42FA-8D22-B61530817860}"/>
    <dgm:cxn modelId="{723A01B9-196E-4084-9A6C-EEFB618CDDD8}" type="presOf" srcId="{EB622AFC-CEE2-4132-AD49-386CE6D99204}" destId="{6CCE560C-CE5D-40F0-8C1D-B5C07EA8CDD8}" srcOrd="1" destOrd="0" presId="urn:microsoft.com/office/officeart/2005/8/layout/hierarchy2"/>
    <dgm:cxn modelId="{4BCF104C-18BA-4394-B060-0C51A4367272}" type="presOf" srcId="{23E49CF3-AE39-4390-B616-8F1D5867D630}" destId="{401051E7-2560-4CC5-8780-ABBD408E1C42}" srcOrd="0" destOrd="0" presId="urn:microsoft.com/office/officeart/2005/8/layout/hierarchy2"/>
    <dgm:cxn modelId="{93FCC61A-631F-4FBD-93A9-F4CE94002518}" type="presOf" srcId="{23E49CF3-AE39-4390-B616-8F1D5867D630}" destId="{7CDE6294-E04A-4374-BE07-121BCF658168}" srcOrd="1" destOrd="0" presId="urn:microsoft.com/office/officeart/2005/8/layout/hierarchy2"/>
    <dgm:cxn modelId="{A104FDE8-6C54-4DFF-B543-AA55BDD9768C}" type="presOf" srcId="{AB5AF9AD-EFE1-437D-A81D-DD320489440F}" destId="{011BF849-E0CE-4F5B-9FAE-0DB0F634B0BF}" srcOrd="1" destOrd="0" presId="urn:microsoft.com/office/officeart/2005/8/layout/hierarchy2"/>
    <dgm:cxn modelId="{CAD09327-F2BC-4980-BFAD-7C97CCE8D29D}" type="presOf" srcId="{F4FF5343-065C-4CAC-A159-CCEF143DF615}" destId="{0663BFF4-6A93-4604-9A34-D3B338D8F173}" srcOrd="0" destOrd="0" presId="urn:microsoft.com/office/officeart/2005/8/layout/hierarchy2"/>
    <dgm:cxn modelId="{1B497FFD-0FB3-4950-B4BA-5DA4EFFEE8E4}" type="presOf" srcId="{EB622AFC-CEE2-4132-AD49-386CE6D99204}" destId="{1591BD04-EA1A-4120-9ABD-5089ABAFA1D5}" srcOrd="0" destOrd="0" presId="urn:microsoft.com/office/officeart/2005/8/layout/hierarchy2"/>
    <dgm:cxn modelId="{ABA6D787-9343-4736-8B23-37228A2B34C3}" type="presOf" srcId="{D5423DF7-E468-42D3-8695-A1BA4EDE762C}" destId="{A9385649-8B8A-4370-814E-778D9F0B394B}" srcOrd="0" destOrd="0" presId="urn:microsoft.com/office/officeart/2005/8/layout/hierarchy2"/>
    <dgm:cxn modelId="{CF995F21-41FC-4C7D-9B38-6A34649994E5}" type="presOf" srcId="{F4FF5343-065C-4CAC-A159-CCEF143DF615}" destId="{DB22AB64-DB5F-40AE-AD4E-F6E2AC55D6E5}" srcOrd="1" destOrd="0" presId="urn:microsoft.com/office/officeart/2005/8/layout/hierarchy2"/>
    <dgm:cxn modelId="{FC29474C-5B8B-4B2B-8C9D-B02D87BFF48F}" type="presOf" srcId="{2861AC07-EC32-4FDB-A5AA-499A43B27818}" destId="{FE0CF40A-C16F-4896-8E7B-B24593B9452A}" srcOrd="0" destOrd="0" presId="urn:microsoft.com/office/officeart/2005/8/layout/hierarchy2"/>
    <dgm:cxn modelId="{3A9E3F45-9C8C-4259-9040-E3C28F1D271B}" srcId="{584C3A87-B35A-4F7B-9F9B-3283BAE4F304}" destId="{173B9787-5F38-4308-8A8E-3BAFCE50CA09}" srcOrd="0" destOrd="0" parTransId="{23E49CF3-AE39-4390-B616-8F1D5867D630}" sibTransId="{6D49A820-924F-4ADA-88F5-987C0E084004}"/>
    <dgm:cxn modelId="{484146D2-93D8-480F-B097-7164BD6E19C3}" srcId="{9D3AFAD1-1211-4FCB-80F8-A2C9CEC59537}" destId="{2861AC07-EC32-4FDB-A5AA-499A43B27818}" srcOrd="0" destOrd="0" parTransId="{C86512A0-EC9E-4FD8-9622-4F7932B8DAFE}" sibTransId="{29A649D1-EDC5-4D56-9639-3663E6FF2CE4}"/>
    <dgm:cxn modelId="{BF15BF3B-737A-4717-85F2-9830517819F2}" type="presOf" srcId="{AB271F4A-3C76-44B0-AA72-5178BC7259C7}" destId="{473EE35D-140F-4D3B-A6F9-1F605EAD1350}" srcOrd="0" destOrd="0" presId="urn:microsoft.com/office/officeart/2005/8/layout/hierarchy2"/>
    <dgm:cxn modelId="{20D37AE8-6B67-4941-8492-636907EF4499}" type="presOf" srcId="{D1A80066-0352-42B7-BD8F-0F63B9299865}" destId="{07EC9A43-7620-4E6A-939C-F912EEDA3617}" srcOrd="0" destOrd="0" presId="urn:microsoft.com/office/officeart/2005/8/layout/hierarchy2"/>
    <dgm:cxn modelId="{DFBD9E35-BDE9-403F-A481-789323059E29}" type="presOf" srcId="{584C3A87-B35A-4F7B-9F9B-3283BAE4F304}" destId="{410FD389-BF36-45ED-990D-3DD820C95811}" srcOrd="0" destOrd="0" presId="urn:microsoft.com/office/officeart/2005/8/layout/hierarchy2"/>
    <dgm:cxn modelId="{AE280676-ACB2-49CF-91F1-E527517C4B58}" type="presOf" srcId="{07123B95-1C8B-4DE2-BBF9-9591217CEA9F}" destId="{F5026BB9-E1B9-4D5D-95DF-C6D6EA3961CD}" srcOrd="0" destOrd="0" presId="urn:microsoft.com/office/officeart/2005/8/layout/hierarchy2"/>
    <dgm:cxn modelId="{3195DC3E-6828-4B6F-8B8C-D469FA3F52F8}" srcId="{2861AC07-EC32-4FDB-A5AA-499A43B27818}" destId="{AB271F4A-3C76-44B0-AA72-5178BC7259C7}" srcOrd="0" destOrd="0" parTransId="{F4FF5343-065C-4CAC-A159-CCEF143DF615}" sibTransId="{AF2D50EA-3CE7-4701-BB77-C5B7ECD284EB}"/>
    <dgm:cxn modelId="{47A92F48-9B98-415C-9CE0-66E96DFA55BD}" type="presOf" srcId="{C36E61F1-49DD-4413-826C-7FCB2526A1CA}" destId="{6171C319-4BE2-490D-ABCA-EDB6D849EE2D}" srcOrd="0" destOrd="0" presId="urn:microsoft.com/office/officeart/2005/8/layout/hierarchy2"/>
    <dgm:cxn modelId="{3B94F9AD-09ED-4255-872A-4863AFC650B7}" type="presOf" srcId="{9D3AFAD1-1211-4FCB-80F8-A2C9CEC59537}" destId="{0EDAB695-190A-4630-86CA-2ADFE2401A65}" srcOrd="0" destOrd="0" presId="urn:microsoft.com/office/officeart/2005/8/layout/hierarchy2"/>
    <dgm:cxn modelId="{0FF1E917-F97F-43B6-8A11-AAE69623FD15}" type="presOf" srcId="{AB5AF9AD-EFE1-437D-A81D-DD320489440F}" destId="{8753E7BC-9B03-4C50-BA1C-B3D6D03E4ED3}" srcOrd="0" destOrd="0" presId="urn:microsoft.com/office/officeart/2005/8/layout/hierarchy2"/>
    <dgm:cxn modelId="{A28ACE2C-B52F-43EB-912B-0849BF5DBF8B}" type="presParOf" srcId="{0EDAB695-190A-4630-86CA-2ADFE2401A65}" destId="{9A07D9CD-8F08-4845-A629-0B4649FAE47A}" srcOrd="0" destOrd="0" presId="urn:microsoft.com/office/officeart/2005/8/layout/hierarchy2"/>
    <dgm:cxn modelId="{A879684D-DA42-4203-B65C-0BD4E9B384E8}" type="presParOf" srcId="{9A07D9CD-8F08-4845-A629-0B4649FAE47A}" destId="{FE0CF40A-C16F-4896-8E7B-B24593B9452A}" srcOrd="0" destOrd="0" presId="urn:microsoft.com/office/officeart/2005/8/layout/hierarchy2"/>
    <dgm:cxn modelId="{24B6102A-4C33-42E6-9021-9C7134B73327}" type="presParOf" srcId="{9A07D9CD-8F08-4845-A629-0B4649FAE47A}" destId="{9BB83485-5E68-4E79-861B-680D021928CC}" srcOrd="1" destOrd="0" presId="urn:microsoft.com/office/officeart/2005/8/layout/hierarchy2"/>
    <dgm:cxn modelId="{58EFA62F-82C9-4BE1-A644-44A2340A550D}" type="presParOf" srcId="{9BB83485-5E68-4E79-861B-680D021928CC}" destId="{0663BFF4-6A93-4604-9A34-D3B338D8F173}" srcOrd="0" destOrd="0" presId="urn:microsoft.com/office/officeart/2005/8/layout/hierarchy2"/>
    <dgm:cxn modelId="{E8982D9C-DED4-4F6B-8F0B-EDDAF4DCA0B4}" type="presParOf" srcId="{0663BFF4-6A93-4604-9A34-D3B338D8F173}" destId="{DB22AB64-DB5F-40AE-AD4E-F6E2AC55D6E5}" srcOrd="0" destOrd="0" presId="urn:microsoft.com/office/officeart/2005/8/layout/hierarchy2"/>
    <dgm:cxn modelId="{E46B2B64-C818-4383-9AB3-22E0138DED08}" type="presParOf" srcId="{9BB83485-5E68-4E79-861B-680D021928CC}" destId="{1B2C2A10-3F7F-4DE1-96C9-B13BFB2140C2}" srcOrd="1" destOrd="0" presId="urn:microsoft.com/office/officeart/2005/8/layout/hierarchy2"/>
    <dgm:cxn modelId="{C6287BEF-C9C0-42AA-87CB-341F91CC3AAD}" type="presParOf" srcId="{1B2C2A10-3F7F-4DE1-96C9-B13BFB2140C2}" destId="{473EE35D-140F-4D3B-A6F9-1F605EAD1350}" srcOrd="0" destOrd="0" presId="urn:microsoft.com/office/officeart/2005/8/layout/hierarchy2"/>
    <dgm:cxn modelId="{CE0B5F13-8258-449E-B6AF-EF302737A215}" type="presParOf" srcId="{1B2C2A10-3F7F-4DE1-96C9-B13BFB2140C2}" destId="{7C961876-43F4-4C7A-9F34-95CA695EFFC3}" srcOrd="1" destOrd="0" presId="urn:microsoft.com/office/officeart/2005/8/layout/hierarchy2"/>
    <dgm:cxn modelId="{4133FC1A-C3A7-4B1F-851B-93EB478A8488}" type="presParOf" srcId="{7C961876-43F4-4C7A-9F34-95CA695EFFC3}" destId="{A9385649-8B8A-4370-814E-778D9F0B394B}" srcOrd="0" destOrd="0" presId="urn:microsoft.com/office/officeart/2005/8/layout/hierarchy2"/>
    <dgm:cxn modelId="{D6C411DB-55B4-4A7A-9B7A-73A069E6BE27}" type="presParOf" srcId="{A9385649-8B8A-4370-814E-778D9F0B394B}" destId="{AAF4BED4-83AD-4BDA-A662-A601A4501EC4}" srcOrd="0" destOrd="0" presId="urn:microsoft.com/office/officeart/2005/8/layout/hierarchy2"/>
    <dgm:cxn modelId="{107C6AAA-D0B8-49E1-9DC1-A57A6374911B}" type="presParOf" srcId="{7C961876-43F4-4C7A-9F34-95CA695EFFC3}" destId="{1FA87B0A-C3A7-4EE3-A04F-5AD54A096956}" srcOrd="1" destOrd="0" presId="urn:microsoft.com/office/officeart/2005/8/layout/hierarchy2"/>
    <dgm:cxn modelId="{CF675C95-B394-4D0D-84DA-81B0610847E5}" type="presParOf" srcId="{1FA87B0A-C3A7-4EE3-A04F-5AD54A096956}" destId="{6171C319-4BE2-490D-ABCA-EDB6D849EE2D}" srcOrd="0" destOrd="0" presId="urn:microsoft.com/office/officeart/2005/8/layout/hierarchy2"/>
    <dgm:cxn modelId="{C1CB9D52-DE15-4AC9-AEB5-00D2BC0F1498}" type="presParOf" srcId="{1FA87B0A-C3A7-4EE3-A04F-5AD54A096956}" destId="{5557D80C-7F41-4695-A1C7-CF8F2B09243A}" srcOrd="1" destOrd="0" presId="urn:microsoft.com/office/officeart/2005/8/layout/hierarchy2"/>
    <dgm:cxn modelId="{3F8FF2C4-C397-4CD4-AFDF-C2C20F8E1D40}" type="presParOf" srcId="{9BB83485-5E68-4E79-861B-680D021928CC}" destId="{BE8184AD-1F1B-4B1A-8425-6F4198595B58}" srcOrd="2" destOrd="0" presId="urn:microsoft.com/office/officeart/2005/8/layout/hierarchy2"/>
    <dgm:cxn modelId="{258EB926-1743-4758-AD55-847BF69FCED0}" type="presParOf" srcId="{BE8184AD-1F1B-4B1A-8425-6F4198595B58}" destId="{22F1D124-2D7E-40BD-BA4D-3C0D576F8105}" srcOrd="0" destOrd="0" presId="urn:microsoft.com/office/officeart/2005/8/layout/hierarchy2"/>
    <dgm:cxn modelId="{0C3F5857-88AA-49D1-BDB8-A0A0B751CAD7}" type="presParOf" srcId="{9BB83485-5E68-4E79-861B-680D021928CC}" destId="{132D31FD-1D01-4F29-A069-E99233E83F09}" srcOrd="3" destOrd="0" presId="urn:microsoft.com/office/officeart/2005/8/layout/hierarchy2"/>
    <dgm:cxn modelId="{2E110AEC-F5E2-45C2-8FA4-E5E56688BE10}" type="presParOf" srcId="{132D31FD-1D01-4F29-A069-E99233E83F09}" destId="{07EC9A43-7620-4E6A-939C-F912EEDA3617}" srcOrd="0" destOrd="0" presId="urn:microsoft.com/office/officeart/2005/8/layout/hierarchy2"/>
    <dgm:cxn modelId="{502E795B-366A-4CC6-8112-945831823329}" type="presParOf" srcId="{132D31FD-1D01-4F29-A069-E99233E83F09}" destId="{B9AE1C5E-338D-49D8-8D59-868F15C8DA81}" srcOrd="1" destOrd="0" presId="urn:microsoft.com/office/officeart/2005/8/layout/hierarchy2"/>
    <dgm:cxn modelId="{67C869B8-AC0C-434C-830E-3F0170CDD249}" type="presParOf" srcId="{B9AE1C5E-338D-49D8-8D59-868F15C8DA81}" destId="{8753E7BC-9B03-4C50-BA1C-B3D6D03E4ED3}" srcOrd="0" destOrd="0" presId="urn:microsoft.com/office/officeart/2005/8/layout/hierarchy2"/>
    <dgm:cxn modelId="{3AF14115-8DFA-4E33-B578-0AE8926F447C}" type="presParOf" srcId="{8753E7BC-9B03-4C50-BA1C-B3D6D03E4ED3}" destId="{011BF849-E0CE-4F5B-9FAE-0DB0F634B0BF}" srcOrd="0" destOrd="0" presId="urn:microsoft.com/office/officeart/2005/8/layout/hierarchy2"/>
    <dgm:cxn modelId="{805C0F89-44F1-40DB-A585-B50EE9C30B8A}" type="presParOf" srcId="{B9AE1C5E-338D-49D8-8D59-868F15C8DA81}" destId="{79E7DD2E-D3E2-4E5F-9EE0-D72213C98E9F}" srcOrd="1" destOrd="0" presId="urn:microsoft.com/office/officeart/2005/8/layout/hierarchy2"/>
    <dgm:cxn modelId="{B1515E1C-DA7B-4DC4-B506-67CF30018A3E}" type="presParOf" srcId="{79E7DD2E-D3E2-4E5F-9EE0-D72213C98E9F}" destId="{F5026BB9-E1B9-4D5D-95DF-C6D6EA3961CD}" srcOrd="0" destOrd="0" presId="urn:microsoft.com/office/officeart/2005/8/layout/hierarchy2"/>
    <dgm:cxn modelId="{979B2B83-18AC-42C6-AF6B-83C63478247B}" type="presParOf" srcId="{79E7DD2E-D3E2-4E5F-9EE0-D72213C98E9F}" destId="{38716596-9089-4ED4-866B-DC71748CF73B}" srcOrd="1" destOrd="0" presId="urn:microsoft.com/office/officeart/2005/8/layout/hierarchy2"/>
    <dgm:cxn modelId="{DC3754D7-5C01-4022-98A8-C4D30332B9DE}" type="presParOf" srcId="{9BB83485-5E68-4E79-861B-680D021928CC}" destId="{1591BD04-EA1A-4120-9ABD-5089ABAFA1D5}" srcOrd="4" destOrd="0" presId="urn:microsoft.com/office/officeart/2005/8/layout/hierarchy2"/>
    <dgm:cxn modelId="{968919E1-C1F1-4C88-B975-67B578B26B25}" type="presParOf" srcId="{1591BD04-EA1A-4120-9ABD-5089ABAFA1D5}" destId="{6CCE560C-CE5D-40F0-8C1D-B5C07EA8CDD8}" srcOrd="0" destOrd="0" presId="urn:microsoft.com/office/officeart/2005/8/layout/hierarchy2"/>
    <dgm:cxn modelId="{AC16021F-E700-4281-AA83-FAC632B6E0D1}" type="presParOf" srcId="{9BB83485-5E68-4E79-861B-680D021928CC}" destId="{4F424233-1422-43FB-83B0-3D2BB7A1C553}" srcOrd="5" destOrd="0" presId="urn:microsoft.com/office/officeart/2005/8/layout/hierarchy2"/>
    <dgm:cxn modelId="{9A09A413-8817-4C7E-BB99-F335DA08C2CC}" type="presParOf" srcId="{4F424233-1422-43FB-83B0-3D2BB7A1C553}" destId="{410FD389-BF36-45ED-990D-3DD820C95811}" srcOrd="0" destOrd="0" presId="urn:microsoft.com/office/officeart/2005/8/layout/hierarchy2"/>
    <dgm:cxn modelId="{E8860634-951A-4784-ABBB-D12EFAE4B3F2}" type="presParOf" srcId="{4F424233-1422-43FB-83B0-3D2BB7A1C553}" destId="{4FBD4001-FD04-494E-A9CC-00D3D58B3535}" srcOrd="1" destOrd="0" presId="urn:microsoft.com/office/officeart/2005/8/layout/hierarchy2"/>
    <dgm:cxn modelId="{A3C12986-1D26-4C95-B13C-E4C7B681D910}" type="presParOf" srcId="{4FBD4001-FD04-494E-A9CC-00D3D58B3535}" destId="{401051E7-2560-4CC5-8780-ABBD408E1C42}" srcOrd="0" destOrd="0" presId="urn:microsoft.com/office/officeart/2005/8/layout/hierarchy2"/>
    <dgm:cxn modelId="{A431DB53-C73D-40DB-8200-DB27E84DE4AC}" type="presParOf" srcId="{401051E7-2560-4CC5-8780-ABBD408E1C42}" destId="{7CDE6294-E04A-4374-BE07-121BCF658168}" srcOrd="0" destOrd="0" presId="urn:microsoft.com/office/officeart/2005/8/layout/hierarchy2"/>
    <dgm:cxn modelId="{DE94EBEB-C6BF-4357-A1CF-65E69CD8B248}" type="presParOf" srcId="{4FBD4001-FD04-494E-A9CC-00D3D58B3535}" destId="{75FED7FF-2E1B-428B-8F32-770512AB9EBF}" srcOrd="1" destOrd="0" presId="urn:microsoft.com/office/officeart/2005/8/layout/hierarchy2"/>
    <dgm:cxn modelId="{93D14F8F-01CF-47C8-9967-5938731CCE10}" type="presParOf" srcId="{75FED7FF-2E1B-428B-8F32-770512AB9EBF}" destId="{77B7E996-8FF2-4BE0-904F-ABF4950FA383}" srcOrd="0" destOrd="0" presId="urn:microsoft.com/office/officeart/2005/8/layout/hierarchy2"/>
    <dgm:cxn modelId="{0F7FFFA3-D876-4D88-A595-7C29529B4889}" type="presParOf" srcId="{75FED7FF-2E1B-428B-8F32-770512AB9EBF}" destId="{6D11D3D7-E1E0-4B6C-A5F3-01E4C182277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9FC0655-9936-481E-81AE-A5534735B424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8BD9AE78-9859-4F27-93BF-FFFDC1D92DED}">
      <dgm:prSet phldrT="[文字]"/>
      <dgm:spPr/>
      <dgm:t>
        <a:bodyPr/>
        <a:lstStyle/>
        <a:p>
          <a:r>
            <a:rPr lang="zh-TW" altLang="en-US" dirty="0"/>
            <a:t>性</a:t>
          </a:r>
        </a:p>
      </dgm:t>
    </dgm:pt>
    <dgm:pt modelId="{35F62976-B9E4-4C95-B479-339EBB4A4236}" type="parTrans" cxnId="{9DE0ABDD-4CB2-4FFB-8374-42F398A7DF4E}">
      <dgm:prSet/>
      <dgm:spPr/>
      <dgm:t>
        <a:bodyPr/>
        <a:lstStyle/>
        <a:p>
          <a:endParaRPr lang="zh-TW" altLang="en-US"/>
        </a:p>
      </dgm:t>
    </dgm:pt>
    <dgm:pt modelId="{4E961900-EE63-4C31-8556-90B9B5ADF5DF}" type="sibTrans" cxnId="{9DE0ABDD-4CB2-4FFB-8374-42F398A7DF4E}">
      <dgm:prSet/>
      <dgm:spPr/>
      <dgm:t>
        <a:bodyPr/>
        <a:lstStyle/>
        <a:p>
          <a:endParaRPr lang="zh-TW" altLang="en-US"/>
        </a:p>
      </dgm:t>
    </dgm:pt>
    <dgm:pt modelId="{3305215E-EC37-46A8-ACDD-68E6D5E65C19}">
      <dgm:prSet phldrT="[文字]"/>
      <dgm:spPr/>
      <dgm:t>
        <a:bodyPr/>
        <a:lstStyle/>
        <a:p>
          <a:r>
            <a:rPr lang="zh-TW" altLang="en-US" dirty="0"/>
            <a:t>知者樂水</a:t>
          </a:r>
        </a:p>
      </dgm:t>
    </dgm:pt>
    <dgm:pt modelId="{A0BF8A0D-578A-46D9-AA4A-161BB2A1B009}" type="parTrans" cxnId="{7AEB4224-D37D-41CA-A578-4CFBBE6EB646}">
      <dgm:prSet/>
      <dgm:spPr/>
      <dgm:t>
        <a:bodyPr/>
        <a:lstStyle/>
        <a:p>
          <a:endParaRPr lang="zh-TW" altLang="en-US"/>
        </a:p>
      </dgm:t>
    </dgm:pt>
    <dgm:pt modelId="{526E6D92-7630-4396-9CEE-AF30FF077A3B}" type="sibTrans" cxnId="{7AEB4224-D37D-41CA-A578-4CFBBE6EB646}">
      <dgm:prSet/>
      <dgm:spPr/>
      <dgm:t>
        <a:bodyPr/>
        <a:lstStyle/>
        <a:p>
          <a:endParaRPr lang="zh-TW" altLang="en-US"/>
        </a:p>
      </dgm:t>
    </dgm:pt>
    <dgm:pt modelId="{A37A1C64-EEEE-4D70-8189-F8ED30665053}">
      <dgm:prSet phldrT="[文字]"/>
      <dgm:spPr/>
      <dgm:t>
        <a:bodyPr/>
        <a:lstStyle/>
        <a:p>
          <a:r>
            <a:rPr lang="zh-TW" altLang="en-US" dirty="0"/>
            <a:t>用</a:t>
          </a:r>
        </a:p>
      </dgm:t>
    </dgm:pt>
    <dgm:pt modelId="{71A321A1-2B9A-427E-9A82-1398EA16633E}" type="parTrans" cxnId="{AC5E131B-4150-4BAA-BB74-B87510D60E01}">
      <dgm:prSet/>
      <dgm:spPr/>
      <dgm:t>
        <a:bodyPr/>
        <a:lstStyle/>
        <a:p>
          <a:endParaRPr lang="zh-TW" altLang="en-US"/>
        </a:p>
      </dgm:t>
    </dgm:pt>
    <dgm:pt modelId="{41F870B2-B6B4-40C0-BFBB-794230995B1B}" type="sibTrans" cxnId="{AC5E131B-4150-4BAA-BB74-B87510D60E01}">
      <dgm:prSet/>
      <dgm:spPr/>
      <dgm:t>
        <a:bodyPr/>
        <a:lstStyle/>
        <a:p>
          <a:endParaRPr lang="zh-TW" altLang="en-US"/>
        </a:p>
      </dgm:t>
    </dgm:pt>
    <dgm:pt modelId="{313B55C0-624B-48EF-9A70-96A049CFC7FD}">
      <dgm:prSet phldrT="[文字]"/>
      <dgm:spPr/>
      <dgm:t>
        <a:bodyPr/>
        <a:lstStyle/>
        <a:p>
          <a:r>
            <a:rPr lang="zh-TW" altLang="en-US" dirty="0"/>
            <a:t>知者動</a:t>
          </a:r>
        </a:p>
      </dgm:t>
    </dgm:pt>
    <dgm:pt modelId="{51A6B800-85D9-4D51-BDFB-3BACC1DC3305}" type="parTrans" cxnId="{7B06B01D-0FCC-4CD0-9CF9-C359A81DF651}">
      <dgm:prSet/>
      <dgm:spPr/>
      <dgm:t>
        <a:bodyPr/>
        <a:lstStyle/>
        <a:p>
          <a:endParaRPr lang="zh-TW" altLang="en-US"/>
        </a:p>
      </dgm:t>
    </dgm:pt>
    <dgm:pt modelId="{85271B67-9240-46DD-AE48-1EC7A55940FA}" type="sibTrans" cxnId="{7B06B01D-0FCC-4CD0-9CF9-C359A81DF651}">
      <dgm:prSet/>
      <dgm:spPr/>
      <dgm:t>
        <a:bodyPr/>
        <a:lstStyle/>
        <a:p>
          <a:endParaRPr lang="zh-TW" altLang="en-US"/>
        </a:p>
      </dgm:t>
    </dgm:pt>
    <dgm:pt modelId="{C23C126F-BB59-4584-B72A-0DB1FEC45B06}">
      <dgm:prSet phldrT="[文字]"/>
      <dgm:spPr/>
      <dgm:t>
        <a:bodyPr/>
        <a:lstStyle/>
        <a:p>
          <a:r>
            <a:rPr lang="zh-TW" altLang="en-US" dirty="0"/>
            <a:t>知者樂</a:t>
          </a:r>
        </a:p>
      </dgm:t>
    </dgm:pt>
    <dgm:pt modelId="{AEB7B9EF-50DF-422D-A111-E50A3B42367F}" type="parTrans" cxnId="{8B13957F-32E3-4A94-8CFF-F6E1932E88CD}">
      <dgm:prSet/>
      <dgm:spPr/>
      <dgm:t>
        <a:bodyPr/>
        <a:lstStyle/>
        <a:p>
          <a:endParaRPr lang="zh-TW" altLang="en-US"/>
        </a:p>
      </dgm:t>
    </dgm:pt>
    <dgm:pt modelId="{03A82067-FCEB-4ABB-8973-57BD62F0888B}" type="sibTrans" cxnId="{8B13957F-32E3-4A94-8CFF-F6E1932E88CD}">
      <dgm:prSet/>
      <dgm:spPr/>
      <dgm:t>
        <a:bodyPr/>
        <a:lstStyle/>
        <a:p>
          <a:endParaRPr lang="zh-TW" altLang="en-US"/>
        </a:p>
      </dgm:t>
    </dgm:pt>
    <dgm:pt modelId="{C69EEE81-4189-4F3D-8C33-6CF356D293A4}">
      <dgm:prSet phldrT="[文字]"/>
      <dgm:spPr/>
      <dgm:t>
        <a:bodyPr/>
        <a:lstStyle/>
        <a:p>
          <a:r>
            <a:rPr lang="zh-TW" altLang="en-US" dirty="0"/>
            <a:t>功</a:t>
          </a:r>
        </a:p>
      </dgm:t>
    </dgm:pt>
    <dgm:pt modelId="{8666D346-2A5F-4B44-8B30-2045B5BBDEFA}" type="parTrans" cxnId="{15F17597-68E5-48D6-8FBF-64507DC10700}">
      <dgm:prSet/>
      <dgm:spPr/>
      <dgm:t>
        <a:bodyPr/>
        <a:lstStyle/>
        <a:p>
          <a:endParaRPr lang="zh-TW" altLang="en-US"/>
        </a:p>
      </dgm:t>
    </dgm:pt>
    <dgm:pt modelId="{59A9FD9C-25E3-4183-A538-52C382384C49}" type="sibTrans" cxnId="{15F17597-68E5-48D6-8FBF-64507DC10700}">
      <dgm:prSet/>
      <dgm:spPr/>
      <dgm:t>
        <a:bodyPr/>
        <a:lstStyle/>
        <a:p>
          <a:endParaRPr lang="zh-TW" altLang="en-US"/>
        </a:p>
      </dgm:t>
    </dgm:pt>
    <dgm:pt modelId="{A186D464-475B-45A6-A34B-FB3FC847C232}">
      <dgm:prSet phldrT="[文字]"/>
      <dgm:spPr/>
      <dgm:t>
        <a:bodyPr/>
        <a:lstStyle/>
        <a:p>
          <a:r>
            <a:rPr lang="zh-TW" altLang="en-US" dirty="0"/>
            <a:t>仁者壽</a:t>
          </a:r>
        </a:p>
      </dgm:t>
    </dgm:pt>
    <dgm:pt modelId="{5C99B994-6F7C-40D2-8BEB-278EC0A6CDBA}" type="parTrans" cxnId="{69EC1F38-C3C8-409E-A796-C06EDA564513}">
      <dgm:prSet/>
      <dgm:spPr/>
      <dgm:t>
        <a:bodyPr/>
        <a:lstStyle/>
        <a:p>
          <a:endParaRPr lang="zh-TW" altLang="en-US"/>
        </a:p>
      </dgm:t>
    </dgm:pt>
    <dgm:pt modelId="{67F8262E-E32A-4BE3-AFBF-BAB42989353F}" type="sibTrans" cxnId="{69EC1F38-C3C8-409E-A796-C06EDA564513}">
      <dgm:prSet/>
      <dgm:spPr/>
      <dgm:t>
        <a:bodyPr/>
        <a:lstStyle/>
        <a:p>
          <a:endParaRPr lang="zh-TW" altLang="en-US"/>
        </a:p>
      </dgm:t>
    </dgm:pt>
    <dgm:pt modelId="{C06F4675-F8B3-4D3C-8BD5-52DBD541FB11}">
      <dgm:prSet phldrT="[文字]"/>
      <dgm:spPr/>
      <dgm:t>
        <a:bodyPr/>
        <a:lstStyle/>
        <a:p>
          <a:r>
            <a:rPr lang="zh-TW" altLang="en-US" dirty="0"/>
            <a:t>仁者靜</a:t>
          </a:r>
        </a:p>
      </dgm:t>
    </dgm:pt>
    <dgm:pt modelId="{D40C9588-4419-4206-A5F0-77C2A636F264}" type="parTrans" cxnId="{5DB4A29F-7D27-4E70-ACB9-2A06CCDAF755}">
      <dgm:prSet/>
      <dgm:spPr/>
      <dgm:t>
        <a:bodyPr/>
        <a:lstStyle/>
        <a:p>
          <a:endParaRPr lang="zh-TW" altLang="en-US"/>
        </a:p>
      </dgm:t>
    </dgm:pt>
    <dgm:pt modelId="{415A681C-BEE1-4A92-8B0D-AEA2407397A3}" type="sibTrans" cxnId="{5DB4A29F-7D27-4E70-ACB9-2A06CCDAF755}">
      <dgm:prSet/>
      <dgm:spPr/>
      <dgm:t>
        <a:bodyPr/>
        <a:lstStyle/>
        <a:p>
          <a:endParaRPr lang="zh-TW" altLang="en-US"/>
        </a:p>
      </dgm:t>
    </dgm:pt>
    <dgm:pt modelId="{0486F6E7-056C-45F0-9B59-BA90F1461B89}">
      <dgm:prSet phldrT="[文字]"/>
      <dgm:spPr/>
      <dgm:t>
        <a:bodyPr/>
        <a:lstStyle/>
        <a:p>
          <a:r>
            <a:rPr lang="zh-TW" altLang="en-US" dirty="0"/>
            <a:t>仁者樂山</a:t>
          </a:r>
        </a:p>
      </dgm:t>
    </dgm:pt>
    <dgm:pt modelId="{0186533B-57F4-4D6A-A5F0-0AB18D6C9376}" type="parTrans" cxnId="{AD274240-CDF9-40F9-B8A6-FF03F81969C4}">
      <dgm:prSet/>
      <dgm:spPr/>
      <dgm:t>
        <a:bodyPr/>
        <a:lstStyle/>
        <a:p>
          <a:endParaRPr lang="zh-TW" altLang="en-US"/>
        </a:p>
      </dgm:t>
    </dgm:pt>
    <dgm:pt modelId="{A507BEE2-CF1B-4A2F-B09D-EAA38D224835}" type="sibTrans" cxnId="{AD274240-CDF9-40F9-B8A6-FF03F81969C4}">
      <dgm:prSet/>
      <dgm:spPr/>
      <dgm:t>
        <a:bodyPr/>
        <a:lstStyle/>
        <a:p>
          <a:endParaRPr lang="zh-TW" altLang="en-US"/>
        </a:p>
      </dgm:t>
    </dgm:pt>
    <dgm:pt modelId="{9D2DB46B-5802-4AD8-90D2-B8DE8A701591}" type="pres">
      <dgm:prSet presAssocID="{B9FC0655-9936-481E-81AE-A5534735B424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D63C7DA2-A104-4DA1-8214-5B379E47B0E8}" type="pres">
      <dgm:prSet presAssocID="{8BD9AE78-9859-4F27-93BF-FFFDC1D92DED}" presName="root" presStyleCnt="0"/>
      <dgm:spPr/>
    </dgm:pt>
    <dgm:pt modelId="{23CEDD9D-41EF-4ABF-8A12-E315BF5B3B10}" type="pres">
      <dgm:prSet presAssocID="{8BD9AE78-9859-4F27-93BF-FFFDC1D92DED}" presName="rootComposite" presStyleCnt="0"/>
      <dgm:spPr/>
    </dgm:pt>
    <dgm:pt modelId="{153E5D8B-69C1-4C58-9D90-FED0F139554B}" type="pres">
      <dgm:prSet presAssocID="{8BD9AE78-9859-4F27-93BF-FFFDC1D92DED}" presName="rootText" presStyleLbl="node1" presStyleIdx="0" presStyleCnt="3"/>
      <dgm:spPr/>
      <dgm:t>
        <a:bodyPr/>
        <a:lstStyle/>
        <a:p>
          <a:endParaRPr lang="zh-TW" altLang="en-US"/>
        </a:p>
      </dgm:t>
    </dgm:pt>
    <dgm:pt modelId="{105534B2-F2B6-4CBD-B1CA-59A40F49C97E}" type="pres">
      <dgm:prSet presAssocID="{8BD9AE78-9859-4F27-93BF-FFFDC1D92DED}" presName="rootConnector" presStyleLbl="node1" presStyleIdx="0" presStyleCnt="3"/>
      <dgm:spPr/>
      <dgm:t>
        <a:bodyPr/>
        <a:lstStyle/>
        <a:p>
          <a:endParaRPr lang="zh-TW" altLang="en-US"/>
        </a:p>
      </dgm:t>
    </dgm:pt>
    <dgm:pt modelId="{FF1C2A37-6990-4A7A-B79D-E92396984890}" type="pres">
      <dgm:prSet presAssocID="{8BD9AE78-9859-4F27-93BF-FFFDC1D92DED}" presName="childShape" presStyleCnt="0"/>
      <dgm:spPr/>
    </dgm:pt>
    <dgm:pt modelId="{827CE717-80D8-46CF-B838-98BA0860BD38}" type="pres">
      <dgm:prSet presAssocID="{A0BF8A0D-578A-46D9-AA4A-161BB2A1B009}" presName="Name13" presStyleLbl="parChTrans1D2" presStyleIdx="0" presStyleCnt="6"/>
      <dgm:spPr/>
      <dgm:t>
        <a:bodyPr/>
        <a:lstStyle/>
        <a:p>
          <a:endParaRPr lang="zh-TW" altLang="en-US"/>
        </a:p>
      </dgm:t>
    </dgm:pt>
    <dgm:pt modelId="{6A69166A-A526-4D80-8986-FC266C8EC560}" type="pres">
      <dgm:prSet presAssocID="{3305215E-EC37-46A8-ACDD-68E6D5E65C19}" presName="childText" presStyleLbl="bgAcc1" presStyleIdx="0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7C86EB1-D358-4BF7-89D2-F92D8089056E}" type="pres">
      <dgm:prSet presAssocID="{0186533B-57F4-4D6A-A5F0-0AB18D6C9376}" presName="Name13" presStyleLbl="parChTrans1D2" presStyleIdx="1" presStyleCnt="6"/>
      <dgm:spPr/>
      <dgm:t>
        <a:bodyPr/>
        <a:lstStyle/>
        <a:p>
          <a:endParaRPr lang="zh-TW" altLang="en-US"/>
        </a:p>
      </dgm:t>
    </dgm:pt>
    <dgm:pt modelId="{2B6E4467-0659-4498-84F6-8D7AAA952B3F}" type="pres">
      <dgm:prSet presAssocID="{0486F6E7-056C-45F0-9B59-BA90F1461B89}" presName="childText" presStyleLbl="bgAcc1" presStyleIdx="1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D25ABF1-5A96-41E3-9FBB-503E63352801}" type="pres">
      <dgm:prSet presAssocID="{A37A1C64-EEEE-4D70-8189-F8ED30665053}" presName="root" presStyleCnt="0"/>
      <dgm:spPr/>
    </dgm:pt>
    <dgm:pt modelId="{59F58D74-7A16-401C-93D4-0DD930F509F3}" type="pres">
      <dgm:prSet presAssocID="{A37A1C64-EEEE-4D70-8189-F8ED30665053}" presName="rootComposite" presStyleCnt="0"/>
      <dgm:spPr/>
    </dgm:pt>
    <dgm:pt modelId="{7CDFA2B6-85CA-4922-8F49-09669EAAA056}" type="pres">
      <dgm:prSet presAssocID="{A37A1C64-EEEE-4D70-8189-F8ED30665053}" presName="rootText" presStyleLbl="node1" presStyleIdx="1" presStyleCnt="3"/>
      <dgm:spPr/>
      <dgm:t>
        <a:bodyPr/>
        <a:lstStyle/>
        <a:p>
          <a:endParaRPr lang="zh-TW" altLang="en-US"/>
        </a:p>
      </dgm:t>
    </dgm:pt>
    <dgm:pt modelId="{F2E75E07-2D7E-4EFC-9603-F4B5A2879352}" type="pres">
      <dgm:prSet presAssocID="{A37A1C64-EEEE-4D70-8189-F8ED30665053}" presName="rootConnector" presStyleLbl="node1" presStyleIdx="1" presStyleCnt="3"/>
      <dgm:spPr/>
      <dgm:t>
        <a:bodyPr/>
        <a:lstStyle/>
        <a:p>
          <a:endParaRPr lang="zh-TW" altLang="en-US"/>
        </a:p>
      </dgm:t>
    </dgm:pt>
    <dgm:pt modelId="{B998563B-508D-48BF-BF8F-EA468E4D2E1B}" type="pres">
      <dgm:prSet presAssocID="{A37A1C64-EEEE-4D70-8189-F8ED30665053}" presName="childShape" presStyleCnt="0"/>
      <dgm:spPr/>
    </dgm:pt>
    <dgm:pt modelId="{49C795CA-E28F-415A-9119-666EDDA20CA6}" type="pres">
      <dgm:prSet presAssocID="{51A6B800-85D9-4D51-BDFB-3BACC1DC3305}" presName="Name13" presStyleLbl="parChTrans1D2" presStyleIdx="2" presStyleCnt="6"/>
      <dgm:spPr/>
      <dgm:t>
        <a:bodyPr/>
        <a:lstStyle/>
        <a:p>
          <a:endParaRPr lang="zh-TW" altLang="en-US"/>
        </a:p>
      </dgm:t>
    </dgm:pt>
    <dgm:pt modelId="{02E6548B-9CC3-4DFF-BC0B-FEC4422270A4}" type="pres">
      <dgm:prSet presAssocID="{313B55C0-624B-48EF-9A70-96A049CFC7FD}" presName="childText" presStyleLbl="bgAcc1" presStyleIdx="2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31EAA4D-18C0-4540-82FC-D9066F7B7ACC}" type="pres">
      <dgm:prSet presAssocID="{D40C9588-4419-4206-A5F0-77C2A636F264}" presName="Name13" presStyleLbl="parChTrans1D2" presStyleIdx="3" presStyleCnt="6"/>
      <dgm:spPr/>
      <dgm:t>
        <a:bodyPr/>
        <a:lstStyle/>
        <a:p>
          <a:endParaRPr lang="zh-TW" altLang="en-US"/>
        </a:p>
      </dgm:t>
    </dgm:pt>
    <dgm:pt modelId="{CE99AF35-0620-4B2B-B716-FBBD8A6ECEE8}" type="pres">
      <dgm:prSet presAssocID="{C06F4675-F8B3-4D3C-8BD5-52DBD541FB11}" presName="childText" presStyleLbl="bgAcc1" presStyleIdx="3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E562946-4619-4DC2-863A-1D040AED8089}" type="pres">
      <dgm:prSet presAssocID="{C69EEE81-4189-4F3D-8C33-6CF356D293A4}" presName="root" presStyleCnt="0"/>
      <dgm:spPr/>
    </dgm:pt>
    <dgm:pt modelId="{D3F36884-4946-4F85-B4E8-3D536FB9430E}" type="pres">
      <dgm:prSet presAssocID="{C69EEE81-4189-4F3D-8C33-6CF356D293A4}" presName="rootComposite" presStyleCnt="0"/>
      <dgm:spPr/>
    </dgm:pt>
    <dgm:pt modelId="{156AEA76-5AC2-4649-86E7-EFFD16AAC127}" type="pres">
      <dgm:prSet presAssocID="{C69EEE81-4189-4F3D-8C33-6CF356D293A4}" presName="rootText" presStyleLbl="node1" presStyleIdx="2" presStyleCnt="3"/>
      <dgm:spPr/>
      <dgm:t>
        <a:bodyPr/>
        <a:lstStyle/>
        <a:p>
          <a:endParaRPr lang="zh-TW" altLang="en-US"/>
        </a:p>
      </dgm:t>
    </dgm:pt>
    <dgm:pt modelId="{D6331554-009C-4E58-8741-4B998621F380}" type="pres">
      <dgm:prSet presAssocID="{C69EEE81-4189-4F3D-8C33-6CF356D293A4}" presName="rootConnector" presStyleLbl="node1" presStyleIdx="2" presStyleCnt="3"/>
      <dgm:spPr/>
      <dgm:t>
        <a:bodyPr/>
        <a:lstStyle/>
        <a:p>
          <a:endParaRPr lang="zh-TW" altLang="en-US"/>
        </a:p>
      </dgm:t>
    </dgm:pt>
    <dgm:pt modelId="{B6CBC3C9-B0B2-4B66-9C59-A9FF153376AB}" type="pres">
      <dgm:prSet presAssocID="{C69EEE81-4189-4F3D-8C33-6CF356D293A4}" presName="childShape" presStyleCnt="0"/>
      <dgm:spPr/>
    </dgm:pt>
    <dgm:pt modelId="{B9C2B9C2-40E3-423E-8024-7578A9678E7C}" type="pres">
      <dgm:prSet presAssocID="{AEB7B9EF-50DF-422D-A111-E50A3B42367F}" presName="Name13" presStyleLbl="parChTrans1D2" presStyleIdx="4" presStyleCnt="6"/>
      <dgm:spPr/>
      <dgm:t>
        <a:bodyPr/>
        <a:lstStyle/>
        <a:p>
          <a:endParaRPr lang="zh-TW" altLang="en-US"/>
        </a:p>
      </dgm:t>
    </dgm:pt>
    <dgm:pt modelId="{7165A645-B5BC-40E6-AF41-F54B7BF374DB}" type="pres">
      <dgm:prSet presAssocID="{C23C126F-BB59-4584-B72A-0DB1FEC45B06}" presName="childText" presStyleLbl="bgAcc1" presStyleIdx="4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2B41FE1-89E4-47E8-A6AB-5894BBD17426}" type="pres">
      <dgm:prSet presAssocID="{5C99B994-6F7C-40D2-8BEB-278EC0A6CDBA}" presName="Name13" presStyleLbl="parChTrans1D2" presStyleIdx="5" presStyleCnt="6"/>
      <dgm:spPr/>
      <dgm:t>
        <a:bodyPr/>
        <a:lstStyle/>
        <a:p>
          <a:endParaRPr lang="zh-TW" altLang="en-US"/>
        </a:p>
      </dgm:t>
    </dgm:pt>
    <dgm:pt modelId="{11B7719F-579E-4910-AAF3-6C743D79BAAF}" type="pres">
      <dgm:prSet presAssocID="{A186D464-475B-45A6-A34B-FB3FC847C232}" presName="childText" presStyleLbl="bgAcc1" presStyleIdx="5" presStyleCnt="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DB4A29F-7D27-4E70-ACB9-2A06CCDAF755}" srcId="{A37A1C64-EEEE-4D70-8189-F8ED30665053}" destId="{C06F4675-F8B3-4D3C-8BD5-52DBD541FB11}" srcOrd="1" destOrd="0" parTransId="{D40C9588-4419-4206-A5F0-77C2A636F264}" sibTransId="{415A681C-BEE1-4A92-8B0D-AEA2407397A3}"/>
    <dgm:cxn modelId="{1C02D66F-7C34-4482-AC63-20C1B169A5C1}" type="presOf" srcId="{0486F6E7-056C-45F0-9B59-BA90F1461B89}" destId="{2B6E4467-0659-4498-84F6-8D7AAA952B3F}" srcOrd="0" destOrd="0" presId="urn:microsoft.com/office/officeart/2005/8/layout/hierarchy3"/>
    <dgm:cxn modelId="{9BC35D09-F9A9-46C0-B00C-8553C50555EF}" type="presOf" srcId="{313B55C0-624B-48EF-9A70-96A049CFC7FD}" destId="{02E6548B-9CC3-4DFF-BC0B-FEC4422270A4}" srcOrd="0" destOrd="0" presId="urn:microsoft.com/office/officeart/2005/8/layout/hierarchy3"/>
    <dgm:cxn modelId="{3A50BF4B-D603-450B-9B4E-A63E8826E1DD}" type="presOf" srcId="{5C99B994-6F7C-40D2-8BEB-278EC0A6CDBA}" destId="{92B41FE1-89E4-47E8-A6AB-5894BBD17426}" srcOrd="0" destOrd="0" presId="urn:microsoft.com/office/officeart/2005/8/layout/hierarchy3"/>
    <dgm:cxn modelId="{AD274240-CDF9-40F9-B8A6-FF03F81969C4}" srcId="{8BD9AE78-9859-4F27-93BF-FFFDC1D92DED}" destId="{0486F6E7-056C-45F0-9B59-BA90F1461B89}" srcOrd="1" destOrd="0" parTransId="{0186533B-57F4-4D6A-A5F0-0AB18D6C9376}" sibTransId="{A507BEE2-CF1B-4A2F-B09D-EAA38D224835}"/>
    <dgm:cxn modelId="{7425DBF6-5E67-47D4-8B3B-D4DBA641092A}" type="presOf" srcId="{D40C9588-4419-4206-A5F0-77C2A636F264}" destId="{A31EAA4D-18C0-4540-82FC-D9066F7B7ACC}" srcOrd="0" destOrd="0" presId="urn:microsoft.com/office/officeart/2005/8/layout/hierarchy3"/>
    <dgm:cxn modelId="{7B06B01D-0FCC-4CD0-9CF9-C359A81DF651}" srcId="{A37A1C64-EEEE-4D70-8189-F8ED30665053}" destId="{313B55C0-624B-48EF-9A70-96A049CFC7FD}" srcOrd="0" destOrd="0" parTransId="{51A6B800-85D9-4D51-BDFB-3BACC1DC3305}" sibTransId="{85271B67-9240-46DD-AE48-1EC7A55940FA}"/>
    <dgm:cxn modelId="{2BAD2FA8-95A8-424D-B596-744C99BF7F15}" type="presOf" srcId="{A186D464-475B-45A6-A34B-FB3FC847C232}" destId="{11B7719F-579E-4910-AAF3-6C743D79BAAF}" srcOrd="0" destOrd="0" presId="urn:microsoft.com/office/officeart/2005/8/layout/hierarchy3"/>
    <dgm:cxn modelId="{4DDA43D7-FF34-4F10-88EF-93CFBD38DF32}" type="presOf" srcId="{A37A1C64-EEEE-4D70-8189-F8ED30665053}" destId="{7CDFA2B6-85CA-4922-8F49-09669EAAA056}" srcOrd="0" destOrd="0" presId="urn:microsoft.com/office/officeart/2005/8/layout/hierarchy3"/>
    <dgm:cxn modelId="{EDC4A016-A4C5-493A-A52C-E10EFF76DFBD}" type="presOf" srcId="{3305215E-EC37-46A8-ACDD-68E6D5E65C19}" destId="{6A69166A-A526-4D80-8986-FC266C8EC560}" srcOrd="0" destOrd="0" presId="urn:microsoft.com/office/officeart/2005/8/layout/hierarchy3"/>
    <dgm:cxn modelId="{A1E4D4A6-8988-46F5-87B3-084295DFCB42}" type="presOf" srcId="{C69EEE81-4189-4F3D-8C33-6CF356D293A4}" destId="{156AEA76-5AC2-4649-86E7-EFFD16AAC127}" srcOrd="0" destOrd="0" presId="urn:microsoft.com/office/officeart/2005/8/layout/hierarchy3"/>
    <dgm:cxn modelId="{FC99E007-9117-406C-A380-78DDD0B2136A}" type="presOf" srcId="{A0BF8A0D-578A-46D9-AA4A-161BB2A1B009}" destId="{827CE717-80D8-46CF-B838-98BA0860BD38}" srcOrd="0" destOrd="0" presId="urn:microsoft.com/office/officeart/2005/8/layout/hierarchy3"/>
    <dgm:cxn modelId="{E9FDB646-5A99-40CB-A233-F50454F26623}" type="presOf" srcId="{AEB7B9EF-50DF-422D-A111-E50A3B42367F}" destId="{B9C2B9C2-40E3-423E-8024-7578A9678E7C}" srcOrd="0" destOrd="0" presId="urn:microsoft.com/office/officeart/2005/8/layout/hierarchy3"/>
    <dgm:cxn modelId="{89EBBB4D-C195-40E0-89F3-2D436CF7F849}" type="presOf" srcId="{0186533B-57F4-4D6A-A5F0-0AB18D6C9376}" destId="{E7C86EB1-D358-4BF7-89D2-F92D8089056E}" srcOrd="0" destOrd="0" presId="urn:microsoft.com/office/officeart/2005/8/layout/hierarchy3"/>
    <dgm:cxn modelId="{7AEB4224-D37D-41CA-A578-4CFBBE6EB646}" srcId="{8BD9AE78-9859-4F27-93BF-FFFDC1D92DED}" destId="{3305215E-EC37-46A8-ACDD-68E6D5E65C19}" srcOrd="0" destOrd="0" parTransId="{A0BF8A0D-578A-46D9-AA4A-161BB2A1B009}" sibTransId="{526E6D92-7630-4396-9CEE-AF30FF077A3B}"/>
    <dgm:cxn modelId="{B8E33FD8-C00B-4713-B1D2-8349AE856A67}" type="presOf" srcId="{51A6B800-85D9-4D51-BDFB-3BACC1DC3305}" destId="{49C795CA-E28F-415A-9119-666EDDA20CA6}" srcOrd="0" destOrd="0" presId="urn:microsoft.com/office/officeart/2005/8/layout/hierarchy3"/>
    <dgm:cxn modelId="{A47C7683-2757-4E27-AB09-E2BC166CEAD3}" type="presOf" srcId="{8BD9AE78-9859-4F27-93BF-FFFDC1D92DED}" destId="{153E5D8B-69C1-4C58-9D90-FED0F139554B}" srcOrd="0" destOrd="0" presId="urn:microsoft.com/office/officeart/2005/8/layout/hierarchy3"/>
    <dgm:cxn modelId="{182DE1A7-2BAC-4796-9592-B67E79430C72}" type="presOf" srcId="{C06F4675-F8B3-4D3C-8BD5-52DBD541FB11}" destId="{CE99AF35-0620-4B2B-B716-FBBD8A6ECEE8}" srcOrd="0" destOrd="0" presId="urn:microsoft.com/office/officeart/2005/8/layout/hierarchy3"/>
    <dgm:cxn modelId="{15F17597-68E5-48D6-8FBF-64507DC10700}" srcId="{B9FC0655-9936-481E-81AE-A5534735B424}" destId="{C69EEE81-4189-4F3D-8C33-6CF356D293A4}" srcOrd="2" destOrd="0" parTransId="{8666D346-2A5F-4B44-8B30-2045B5BBDEFA}" sibTransId="{59A9FD9C-25E3-4183-A538-52C382384C49}"/>
    <dgm:cxn modelId="{F6E3223A-D260-4C13-8D18-A22E046CFB90}" type="presOf" srcId="{C69EEE81-4189-4F3D-8C33-6CF356D293A4}" destId="{D6331554-009C-4E58-8741-4B998621F380}" srcOrd="1" destOrd="0" presId="urn:microsoft.com/office/officeart/2005/8/layout/hierarchy3"/>
    <dgm:cxn modelId="{8B13957F-32E3-4A94-8CFF-F6E1932E88CD}" srcId="{C69EEE81-4189-4F3D-8C33-6CF356D293A4}" destId="{C23C126F-BB59-4584-B72A-0DB1FEC45B06}" srcOrd="0" destOrd="0" parTransId="{AEB7B9EF-50DF-422D-A111-E50A3B42367F}" sibTransId="{03A82067-FCEB-4ABB-8973-57BD62F0888B}"/>
    <dgm:cxn modelId="{5FFF37EE-84B9-4FFB-A8F9-674C31DB6A6C}" type="presOf" srcId="{B9FC0655-9936-481E-81AE-A5534735B424}" destId="{9D2DB46B-5802-4AD8-90D2-B8DE8A701591}" srcOrd="0" destOrd="0" presId="urn:microsoft.com/office/officeart/2005/8/layout/hierarchy3"/>
    <dgm:cxn modelId="{6C0A3208-72A6-4A71-848E-95D01B0F1FB2}" type="presOf" srcId="{8BD9AE78-9859-4F27-93BF-FFFDC1D92DED}" destId="{105534B2-F2B6-4CBD-B1CA-59A40F49C97E}" srcOrd="1" destOrd="0" presId="urn:microsoft.com/office/officeart/2005/8/layout/hierarchy3"/>
    <dgm:cxn modelId="{BCD97E56-D2C9-484D-B3A6-65142719A333}" type="presOf" srcId="{C23C126F-BB59-4584-B72A-0DB1FEC45B06}" destId="{7165A645-B5BC-40E6-AF41-F54B7BF374DB}" srcOrd="0" destOrd="0" presId="urn:microsoft.com/office/officeart/2005/8/layout/hierarchy3"/>
    <dgm:cxn modelId="{9DE0ABDD-4CB2-4FFB-8374-42F398A7DF4E}" srcId="{B9FC0655-9936-481E-81AE-A5534735B424}" destId="{8BD9AE78-9859-4F27-93BF-FFFDC1D92DED}" srcOrd="0" destOrd="0" parTransId="{35F62976-B9E4-4C95-B479-339EBB4A4236}" sibTransId="{4E961900-EE63-4C31-8556-90B9B5ADF5DF}"/>
    <dgm:cxn modelId="{C62003F1-8708-4F73-AE12-9FE7197E7D4E}" type="presOf" srcId="{A37A1C64-EEEE-4D70-8189-F8ED30665053}" destId="{F2E75E07-2D7E-4EFC-9603-F4B5A2879352}" srcOrd="1" destOrd="0" presId="urn:microsoft.com/office/officeart/2005/8/layout/hierarchy3"/>
    <dgm:cxn modelId="{AC5E131B-4150-4BAA-BB74-B87510D60E01}" srcId="{B9FC0655-9936-481E-81AE-A5534735B424}" destId="{A37A1C64-EEEE-4D70-8189-F8ED30665053}" srcOrd="1" destOrd="0" parTransId="{71A321A1-2B9A-427E-9A82-1398EA16633E}" sibTransId="{41F870B2-B6B4-40C0-BFBB-794230995B1B}"/>
    <dgm:cxn modelId="{69EC1F38-C3C8-409E-A796-C06EDA564513}" srcId="{C69EEE81-4189-4F3D-8C33-6CF356D293A4}" destId="{A186D464-475B-45A6-A34B-FB3FC847C232}" srcOrd="1" destOrd="0" parTransId="{5C99B994-6F7C-40D2-8BEB-278EC0A6CDBA}" sibTransId="{67F8262E-E32A-4BE3-AFBF-BAB42989353F}"/>
    <dgm:cxn modelId="{49FB4E69-11E1-4A83-AFF3-252A55B8DA90}" type="presParOf" srcId="{9D2DB46B-5802-4AD8-90D2-B8DE8A701591}" destId="{D63C7DA2-A104-4DA1-8214-5B379E47B0E8}" srcOrd="0" destOrd="0" presId="urn:microsoft.com/office/officeart/2005/8/layout/hierarchy3"/>
    <dgm:cxn modelId="{EABD0C9D-AD26-42C5-B337-B0A1E915B354}" type="presParOf" srcId="{D63C7DA2-A104-4DA1-8214-5B379E47B0E8}" destId="{23CEDD9D-41EF-4ABF-8A12-E315BF5B3B10}" srcOrd="0" destOrd="0" presId="urn:microsoft.com/office/officeart/2005/8/layout/hierarchy3"/>
    <dgm:cxn modelId="{2F5BC347-7E7A-4D4B-8F37-9AA8E26B81C2}" type="presParOf" srcId="{23CEDD9D-41EF-4ABF-8A12-E315BF5B3B10}" destId="{153E5D8B-69C1-4C58-9D90-FED0F139554B}" srcOrd="0" destOrd="0" presId="urn:microsoft.com/office/officeart/2005/8/layout/hierarchy3"/>
    <dgm:cxn modelId="{AA20230C-AC99-4809-B4A4-FC2EFF9A1969}" type="presParOf" srcId="{23CEDD9D-41EF-4ABF-8A12-E315BF5B3B10}" destId="{105534B2-F2B6-4CBD-B1CA-59A40F49C97E}" srcOrd="1" destOrd="0" presId="urn:microsoft.com/office/officeart/2005/8/layout/hierarchy3"/>
    <dgm:cxn modelId="{A6A2C2FF-131C-4303-BD1C-EC67B4CBC410}" type="presParOf" srcId="{D63C7DA2-A104-4DA1-8214-5B379E47B0E8}" destId="{FF1C2A37-6990-4A7A-B79D-E92396984890}" srcOrd="1" destOrd="0" presId="urn:microsoft.com/office/officeart/2005/8/layout/hierarchy3"/>
    <dgm:cxn modelId="{74E408D1-9AF2-4D39-8D7E-3BDF94795E30}" type="presParOf" srcId="{FF1C2A37-6990-4A7A-B79D-E92396984890}" destId="{827CE717-80D8-46CF-B838-98BA0860BD38}" srcOrd="0" destOrd="0" presId="urn:microsoft.com/office/officeart/2005/8/layout/hierarchy3"/>
    <dgm:cxn modelId="{69C8FFF7-6D37-4E13-863B-CD847CABDB65}" type="presParOf" srcId="{FF1C2A37-6990-4A7A-B79D-E92396984890}" destId="{6A69166A-A526-4D80-8986-FC266C8EC560}" srcOrd="1" destOrd="0" presId="urn:microsoft.com/office/officeart/2005/8/layout/hierarchy3"/>
    <dgm:cxn modelId="{03E98165-4AD8-41F7-84E1-C19527938B07}" type="presParOf" srcId="{FF1C2A37-6990-4A7A-B79D-E92396984890}" destId="{E7C86EB1-D358-4BF7-89D2-F92D8089056E}" srcOrd="2" destOrd="0" presId="urn:microsoft.com/office/officeart/2005/8/layout/hierarchy3"/>
    <dgm:cxn modelId="{E05192CC-9B3F-4041-8076-642C2C23EC25}" type="presParOf" srcId="{FF1C2A37-6990-4A7A-B79D-E92396984890}" destId="{2B6E4467-0659-4498-84F6-8D7AAA952B3F}" srcOrd="3" destOrd="0" presId="urn:microsoft.com/office/officeart/2005/8/layout/hierarchy3"/>
    <dgm:cxn modelId="{6648F3D5-ED42-4DB6-9174-689900731100}" type="presParOf" srcId="{9D2DB46B-5802-4AD8-90D2-B8DE8A701591}" destId="{8D25ABF1-5A96-41E3-9FBB-503E63352801}" srcOrd="1" destOrd="0" presId="urn:microsoft.com/office/officeart/2005/8/layout/hierarchy3"/>
    <dgm:cxn modelId="{52BADC0E-2EE2-4DDD-ACB5-81C4EFC9826D}" type="presParOf" srcId="{8D25ABF1-5A96-41E3-9FBB-503E63352801}" destId="{59F58D74-7A16-401C-93D4-0DD930F509F3}" srcOrd="0" destOrd="0" presId="urn:microsoft.com/office/officeart/2005/8/layout/hierarchy3"/>
    <dgm:cxn modelId="{68742CAE-6EEA-4A97-84A4-6CA0C2AEF03E}" type="presParOf" srcId="{59F58D74-7A16-401C-93D4-0DD930F509F3}" destId="{7CDFA2B6-85CA-4922-8F49-09669EAAA056}" srcOrd="0" destOrd="0" presId="urn:microsoft.com/office/officeart/2005/8/layout/hierarchy3"/>
    <dgm:cxn modelId="{6941CB18-BC47-4990-911B-493BF049BF24}" type="presParOf" srcId="{59F58D74-7A16-401C-93D4-0DD930F509F3}" destId="{F2E75E07-2D7E-4EFC-9603-F4B5A2879352}" srcOrd="1" destOrd="0" presId="urn:microsoft.com/office/officeart/2005/8/layout/hierarchy3"/>
    <dgm:cxn modelId="{28E7C7E2-7AB7-4AD5-A9E0-6D308B87EFD3}" type="presParOf" srcId="{8D25ABF1-5A96-41E3-9FBB-503E63352801}" destId="{B998563B-508D-48BF-BF8F-EA468E4D2E1B}" srcOrd="1" destOrd="0" presId="urn:microsoft.com/office/officeart/2005/8/layout/hierarchy3"/>
    <dgm:cxn modelId="{A5F88A5A-DD4F-4EA5-A3CE-CAB0C6F0864C}" type="presParOf" srcId="{B998563B-508D-48BF-BF8F-EA468E4D2E1B}" destId="{49C795CA-E28F-415A-9119-666EDDA20CA6}" srcOrd="0" destOrd="0" presId="urn:microsoft.com/office/officeart/2005/8/layout/hierarchy3"/>
    <dgm:cxn modelId="{C7320AEE-5440-4692-83B2-3FED9D6858D5}" type="presParOf" srcId="{B998563B-508D-48BF-BF8F-EA468E4D2E1B}" destId="{02E6548B-9CC3-4DFF-BC0B-FEC4422270A4}" srcOrd="1" destOrd="0" presId="urn:microsoft.com/office/officeart/2005/8/layout/hierarchy3"/>
    <dgm:cxn modelId="{37B3739C-0303-4AF1-B829-B39F08312335}" type="presParOf" srcId="{B998563B-508D-48BF-BF8F-EA468E4D2E1B}" destId="{A31EAA4D-18C0-4540-82FC-D9066F7B7ACC}" srcOrd="2" destOrd="0" presId="urn:microsoft.com/office/officeart/2005/8/layout/hierarchy3"/>
    <dgm:cxn modelId="{00C646D4-65AC-4DCD-915B-B7C855980369}" type="presParOf" srcId="{B998563B-508D-48BF-BF8F-EA468E4D2E1B}" destId="{CE99AF35-0620-4B2B-B716-FBBD8A6ECEE8}" srcOrd="3" destOrd="0" presId="urn:microsoft.com/office/officeart/2005/8/layout/hierarchy3"/>
    <dgm:cxn modelId="{03904FC6-D545-4954-914A-7F57806E94DA}" type="presParOf" srcId="{9D2DB46B-5802-4AD8-90D2-B8DE8A701591}" destId="{FE562946-4619-4DC2-863A-1D040AED8089}" srcOrd="2" destOrd="0" presId="urn:microsoft.com/office/officeart/2005/8/layout/hierarchy3"/>
    <dgm:cxn modelId="{F7AD3A33-E21A-4278-9BEB-D5C35BA11158}" type="presParOf" srcId="{FE562946-4619-4DC2-863A-1D040AED8089}" destId="{D3F36884-4946-4F85-B4E8-3D536FB9430E}" srcOrd="0" destOrd="0" presId="urn:microsoft.com/office/officeart/2005/8/layout/hierarchy3"/>
    <dgm:cxn modelId="{A2520FDF-CE78-42AF-A74E-3F5473D8ED09}" type="presParOf" srcId="{D3F36884-4946-4F85-B4E8-3D536FB9430E}" destId="{156AEA76-5AC2-4649-86E7-EFFD16AAC127}" srcOrd="0" destOrd="0" presId="urn:microsoft.com/office/officeart/2005/8/layout/hierarchy3"/>
    <dgm:cxn modelId="{B02FE335-D083-48C7-B77B-D379F64E033E}" type="presParOf" srcId="{D3F36884-4946-4F85-B4E8-3D536FB9430E}" destId="{D6331554-009C-4E58-8741-4B998621F380}" srcOrd="1" destOrd="0" presId="urn:microsoft.com/office/officeart/2005/8/layout/hierarchy3"/>
    <dgm:cxn modelId="{FB567265-E21A-4962-AA71-3455D40F2B84}" type="presParOf" srcId="{FE562946-4619-4DC2-863A-1D040AED8089}" destId="{B6CBC3C9-B0B2-4B66-9C59-A9FF153376AB}" srcOrd="1" destOrd="0" presId="urn:microsoft.com/office/officeart/2005/8/layout/hierarchy3"/>
    <dgm:cxn modelId="{4FBC4B82-E800-497A-99EA-C0A452995A35}" type="presParOf" srcId="{B6CBC3C9-B0B2-4B66-9C59-A9FF153376AB}" destId="{B9C2B9C2-40E3-423E-8024-7578A9678E7C}" srcOrd="0" destOrd="0" presId="urn:microsoft.com/office/officeart/2005/8/layout/hierarchy3"/>
    <dgm:cxn modelId="{F411F674-A775-4FF7-83DA-3FB6386C8E8D}" type="presParOf" srcId="{B6CBC3C9-B0B2-4B66-9C59-A9FF153376AB}" destId="{7165A645-B5BC-40E6-AF41-F54B7BF374DB}" srcOrd="1" destOrd="0" presId="urn:microsoft.com/office/officeart/2005/8/layout/hierarchy3"/>
    <dgm:cxn modelId="{FE361509-4D63-4064-B6A0-C6A88656D4E7}" type="presParOf" srcId="{B6CBC3C9-B0B2-4B66-9C59-A9FF153376AB}" destId="{92B41FE1-89E4-47E8-A6AB-5894BBD17426}" srcOrd="2" destOrd="0" presId="urn:microsoft.com/office/officeart/2005/8/layout/hierarchy3"/>
    <dgm:cxn modelId="{BC8E510C-41A7-421C-92BE-5FE0E6783061}" type="presParOf" srcId="{B6CBC3C9-B0B2-4B66-9C59-A9FF153376AB}" destId="{11B7719F-579E-4910-AAF3-6C743D79BAAF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AC131AA-5CFB-4CE3-8FAA-D7AEEA71AAEC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TW" altLang="en-US"/>
        </a:p>
      </dgm:t>
    </dgm:pt>
    <dgm:pt modelId="{785823B3-9752-4A29-B6ED-3A671DC44E88}">
      <dgm:prSet phldrT="[文字]" custT="1"/>
      <dgm:spPr/>
      <dgm:t>
        <a:bodyPr/>
        <a:lstStyle/>
        <a:p>
          <a:r>
            <a:rPr lang="zh-TW" altLang="en-US" sz="3200" dirty="0"/>
            <a:t>知及之</a:t>
          </a:r>
        </a:p>
      </dgm:t>
    </dgm:pt>
    <dgm:pt modelId="{D600D0B4-2153-495E-A478-FC20BAE4E1E2}" type="parTrans" cxnId="{71BDB7CB-C35C-4C84-B3F7-A3466EF33685}">
      <dgm:prSet/>
      <dgm:spPr/>
      <dgm:t>
        <a:bodyPr/>
        <a:lstStyle/>
        <a:p>
          <a:endParaRPr lang="zh-TW" altLang="en-US"/>
        </a:p>
      </dgm:t>
    </dgm:pt>
    <dgm:pt modelId="{8CB676E2-5118-43F7-8729-E888D0FCCF41}" type="sibTrans" cxnId="{71BDB7CB-C35C-4C84-B3F7-A3466EF33685}">
      <dgm:prSet/>
      <dgm:spPr/>
      <dgm:t>
        <a:bodyPr/>
        <a:lstStyle/>
        <a:p>
          <a:endParaRPr lang="zh-TW" altLang="en-US"/>
        </a:p>
      </dgm:t>
    </dgm:pt>
    <dgm:pt modelId="{B2BED12F-04DA-4675-8402-918017C40DC9}">
      <dgm:prSet phldrT="[文字]" custT="1"/>
      <dgm:spPr/>
      <dgm:t>
        <a:bodyPr/>
        <a:lstStyle/>
        <a:p>
          <a:pPr>
            <a:lnSpc>
              <a:spcPct val="90000"/>
            </a:lnSpc>
          </a:pPr>
          <a:r>
            <a:rPr lang="zh-TW" altLang="en-US" sz="2400" dirty="0"/>
            <a:t>仁不能守之</a:t>
          </a:r>
        </a:p>
      </dgm:t>
    </dgm:pt>
    <dgm:pt modelId="{6B43A431-9AC4-4F2E-9D30-30C37C05B987}" type="parTrans" cxnId="{33D3A3DB-5FD9-4DF8-A643-B4817B57C2ED}">
      <dgm:prSet/>
      <dgm:spPr/>
      <dgm:t>
        <a:bodyPr/>
        <a:lstStyle/>
        <a:p>
          <a:endParaRPr lang="zh-TW" altLang="en-US"/>
        </a:p>
      </dgm:t>
    </dgm:pt>
    <dgm:pt modelId="{0A9C65D9-C1D7-4D22-9379-7C7B61D930A5}" type="sibTrans" cxnId="{33D3A3DB-5FD9-4DF8-A643-B4817B57C2ED}">
      <dgm:prSet/>
      <dgm:spPr/>
      <dgm:t>
        <a:bodyPr/>
        <a:lstStyle/>
        <a:p>
          <a:endParaRPr lang="zh-TW" altLang="en-US"/>
        </a:p>
      </dgm:t>
    </dgm:pt>
    <dgm:pt modelId="{D4D0484E-5CB4-4873-A924-A15917F734E3}">
      <dgm:prSet phldrT="[文字]" custT="1"/>
      <dgm:spPr/>
      <dgm:t>
        <a:bodyPr/>
        <a:lstStyle/>
        <a:p>
          <a:r>
            <a:rPr lang="zh-TW" altLang="en-US" sz="3200" dirty="0"/>
            <a:t>仁能守之</a:t>
          </a:r>
        </a:p>
      </dgm:t>
    </dgm:pt>
    <dgm:pt modelId="{2E71CBA5-A183-4B2F-A34D-1E6CD9E280AC}" type="parTrans" cxnId="{27CF5AD4-FEC8-443A-80A6-C4F857E5D322}">
      <dgm:prSet/>
      <dgm:spPr/>
      <dgm:t>
        <a:bodyPr/>
        <a:lstStyle/>
        <a:p>
          <a:endParaRPr lang="zh-TW" altLang="en-US"/>
        </a:p>
      </dgm:t>
    </dgm:pt>
    <dgm:pt modelId="{E4672707-632B-461F-9C47-BA2591E6B6C9}" type="sibTrans" cxnId="{27CF5AD4-FEC8-443A-80A6-C4F857E5D322}">
      <dgm:prSet/>
      <dgm:spPr/>
      <dgm:t>
        <a:bodyPr/>
        <a:lstStyle/>
        <a:p>
          <a:endParaRPr lang="zh-TW" altLang="en-US"/>
        </a:p>
      </dgm:t>
    </dgm:pt>
    <dgm:pt modelId="{B94E8F0A-F8EA-4B5A-A7BF-4F75CCC5463A}">
      <dgm:prSet phldrT="[文字]" custT="1"/>
      <dgm:spPr/>
      <dgm:t>
        <a:bodyPr/>
        <a:lstStyle/>
        <a:p>
          <a:r>
            <a:rPr lang="zh-TW" alt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entury Gothic" panose="020B0502020202020204"/>
              <a:ea typeface="微軟正黑體" panose="020B0604030504040204" pitchFamily="34" charset="-120"/>
              <a:cs typeface="+mn-cs"/>
            </a:rPr>
            <a:t>不莊以蒞之</a:t>
          </a:r>
        </a:p>
      </dgm:t>
    </dgm:pt>
    <dgm:pt modelId="{52508513-4333-449C-A95B-2B33DCAA812E}" type="parTrans" cxnId="{96D04B8C-69C1-4F7E-9511-DF95A3AB3598}">
      <dgm:prSet/>
      <dgm:spPr/>
      <dgm:t>
        <a:bodyPr/>
        <a:lstStyle/>
        <a:p>
          <a:endParaRPr lang="zh-TW" altLang="en-US"/>
        </a:p>
      </dgm:t>
    </dgm:pt>
    <dgm:pt modelId="{FE3A07AC-ECAA-4860-B135-CDC1F5A04D74}" type="sibTrans" cxnId="{96D04B8C-69C1-4F7E-9511-DF95A3AB3598}">
      <dgm:prSet/>
      <dgm:spPr/>
      <dgm:t>
        <a:bodyPr/>
        <a:lstStyle/>
        <a:p>
          <a:endParaRPr lang="zh-TW" altLang="en-US"/>
        </a:p>
      </dgm:t>
    </dgm:pt>
    <dgm:pt modelId="{850C566B-0BBA-447C-9326-E3DC32AFA022}">
      <dgm:prSet phldrT="[文字]" custT="1"/>
      <dgm:spPr/>
      <dgm:t>
        <a:bodyPr/>
        <a:lstStyle/>
        <a:p>
          <a:r>
            <a:rPr lang="zh-TW" altLang="en-US" sz="3200"/>
            <a:t>莊以蒞之</a:t>
          </a:r>
          <a:endParaRPr lang="zh-TW" altLang="en-US" sz="3200" dirty="0"/>
        </a:p>
      </dgm:t>
    </dgm:pt>
    <dgm:pt modelId="{B906F6F0-3D0D-4907-BCAC-B5F3DA0BB6E2}" type="parTrans" cxnId="{98EB8C29-4EBE-4682-A76A-3E5EB5BEC874}">
      <dgm:prSet/>
      <dgm:spPr/>
      <dgm:t>
        <a:bodyPr/>
        <a:lstStyle/>
        <a:p>
          <a:endParaRPr lang="zh-TW" altLang="en-US"/>
        </a:p>
      </dgm:t>
    </dgm:pt>
    <dgm:pt modelId="{7DE66B66-0528-440D-BAF4-E37ECEB64641}" type="sibTrans" cxnId="{98EB8C29-4EBE-4682-A76A-3E5EB5BEC874}">
      <dgm:prSet/>
      <dgm:spPr/>
      <dgm:t>
        <a:bodyPr/>
        <a:lstStyle/>
        <a:p>
          <a:endParaRPr lang="zh-TW" altLang="en-US"/>
        </a:p>
      </dgm:t>
    </dgm:pt>
    <dgm:pt modelId="{98504189-059C-47F5-9E53-F9A919E33C9C}">
      <dgm:prSet phldrT="[文字]" custT="1"/>
      <dgm:spPr/>
      <dgm:t>
        <a:bodyPr/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zh-TW" alt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entury Gothic" panose="020B0502020202020204"/>
              <a:ea typeface="微軟正黑體" panose="020B0604030504040204" pitchFamily="34" charset="-120"/>
              <a:cs typeface="+mn-cs"/>
            </a:rPr>
            <a:t>動之不以禮</a:t>
          </a:r>
        </a:p>
      </dgm:t>
    </dgm:pt>
    <dgm:pt modelId="{96EA68D4-02C4-41BE-9318-4864395B9FB4}" type="parTrans" cxnId="{5CB6E339-82BB-474D-B78F-72873E33A89A}">
      <dgm:prSet/>
      <dgm:spPr/>
      <dgm:t>
        <a:bodyPr/>
        <a:lstStyle/>
        <a:p>
          <a:endParaRPr lang="zh-TW" altLang="en-US"/>
        </a:p>
      </dgm:t>
    </dgm:pt>
    <dgm:pt modelId="{1BF94F77-260A-4B86-9596-30A5E7E8214E}" type="sibTrans" cxnId="{5CB6E339-82BB-474D-B78F-72873E33A89A}">
      <dgm:prSet/>
      <dgm:spPr/>
      <dgm:t>
        <a:bodyPr/>
        <a:lstStyle/>
        <a:p>
          <a:endParaRPr lang="zh-TW" altLang="en-US"/>
        </a:p>
      </dgm:t>
    </dgm:pt>
    <dgm:pt modelId="{744D546F-04E1-44B1-97D0-4F13335CE5F7}">
      <dgm:prSet phldrT="[文字]" custT="1"/>
      <dgm:spPr/>
      <dgm:t>
        <a:bodyPr/>
        <a:lstStyle/>
        <a:p>
          <a:r>
            <a:rPr lang="zh-TW" altLang="en-US" sz="3200" dirty="0"/>
            <a:t>動之以禮</a:t>
          </a:r>
        </a:p>
      </dgm:t>
    </dgm:pt>
    <dgm:pt modelId="{F28225AE-D270-41FC-8772-EB848FA4B634}" type="parTrans" cxnId="{1DD75BE0-2722-4460-BF8B-763C3488CB72}">
      <dgm:prSet/>
      <dgm:spPr/>
      <dgm:t>
        <a:bodyPr/>
        <a:lstStyle/>
        <a:p>
          <a:endParaRPr lang="zh-TW" altLang="en-US"/>
        </a:p>
      </dgm:t>
    </dgm:pt>
    <dgm:pt modelId="{79CB3F39-3404-41B4-A846-CFC227025BD5}" type="sibTrans" cxnId="{1DD75BE0-2722-4460-BF8B-763C3488CB72}">
      <dgm:prSet/>
      <dgm:spPr/>
      <dgm:t>
        <a:bodyPr/>
        <a:lstStyle/>
        <a:p>
          <a:endParaRPr lang="zh-TW" altLang="en-US"/>
        </a:p>
      </dgm:t>
    </dgm:pt>
    <dgm:pt modelId="{B2E18ADC-82BF-47F9-B69A-75B91A586B02}">
      <dgm:prSet custT="1"/>
      <dgm:spPr/>
      <dgm:t>
        <a:bodyPr/>
        <a:lstStyle/>
        <a:p>
          <a:r>
            <a:rPr lang="zh-TW" altLang="en-US" sz="3200" dirty="0"/>
            <a:t>善也　</a:t>
          </a:r>
          <a:r>
            <a: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好結局</a:t>
          </a:r>
          <a:r>
            <a: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15FE05DE-88A5-40D8-A783-3015CACA6A96}" type="parTrans" cxnId="{32F3C57D-EFEC-4F27-8E80-1BEC84EABE39}">
      <dgm:prSet/>
      <dgm:spPr/>
      <dgm:t>
        <a:bodyPr/>
        <a:lstStyle/>
        <a:p>
          <a:endParaRPr lang="zh-TW" altLang="en-US"/>
        </a:p>
      </dgm:t>
    </dgm:pt>
    <dgm:pt modelId="{4D58F865-FFD3-4AD6-85CA-F5B0A0126FCF}" type="sibTrans" cxnId="{32F3C57D-EFEC-4F27-8E80-1BEC84EABE39}">
      <dgm:prSet/>
      <dgm:spPr/>
      <dgm:t>
        <a:bodyPr/>
        <a:lstStyle/>
        <a:p>
          <a:endParaRPr lang="zh-TW" altLang="en-US"/>
        </a:p>
      </dgm:t>
    </dgm:pt>
    <dgm:pt modelId="{4D28498B-42A9-435A-8BE8-6904433815C9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/>
            <a:t>雖得之必</a:t>
          </a:r>
          <a:r>
            <a:rPr lang="zh-TW" altLang="en-US" sz="3200" dirty="0">
              <a:solidFill>
                <a:srgbClr val="FF0000"/>
              </a:solidFill>
            </a:rPr>
            <a:t>失之</a:t>
          </a:r>
        </a:p>
      </dgm:t>
    </dgm:pt>
    <dgm:pt modelId="{ABCD4434-1C07-40C1-9CDA-A1C61152CD33}" type="parTrans" cxnId="{8D997F9D-B3C6-4A3A-A63B-0B82659FC2E7}">
      <dgm:prSet/>
      <dgm:spPr/>
      <dgm:t>
        <a:bodyPr/>
        <a:lstStyle/>
        <a:p>
          <a:endParaRPr lang="zh-TW" altLang="en-US"/>
        </a:p>
      </dgm:t>
    </dgm:pt>
    <dgm:pt modelId="{1B39755A-0BC5-42C7-82F0-5D7C4737678B}" type="sibTrans" cxnId="{8D997F9D-B3C6-4A3A-A63B-0B82659FC2E7}">
      <dgm:prSet/>
      <dgm:spPr/>
      <dgm:t>
        <a:bodyPr/>
        <a:lstStyle/>
        <a:p>
          <a:endParaRPr lang="zh-TW" altLang="en-US"/>
        </a:p>
      </dgm:t>
    </dgm:pt>
    <dgm:pt modelId="{1321EB28-17EB-40D5-AB7B-98F4F23F3EE2}">
      <dgm:prSet phldrT="[文字]" custT="1"/>
      <dgm:spPr/>
      <dgm:t>
        <a:bodyPr/>
        <a:lstStyle/>
        <a:p>
          <a:r>
            <a:rPr lang="zh-TW" altLang="en-US" sz="3200" kern="1200" dirty="0"/>
            <a:t>則民</a:t>
          </a:r>
          <a:r>
            <a:rPr lang="zh-TW" altLang="en-US" sz="3200" kern="1200" dirty="0">
              <a:solidFill>
                <a:srgbClr val="FF0000"/>
              </a:solidFill>
            </a:rPr>
            <a:t>不敬</a:t>
          </a:r>
        </a:p>
      </dgm:t>
    </dgm:pt>
    <dgm:pt modelId="{DB784757-15E4-45EC-8F21-D082F503DDDA}" type="parTrans" cxnId="{E8EDABEC-B6AD-4587-8CB7-E9BAD8FD9AFB}">
      <dgm:prSet/>
      <dgm:spPr/>
      <dgm:t>
        <a:bodyPr/>
        <a:lstStyle/>
        <a:p>
          <a:endParaRPr lang="zh-TW" altLang="en-US"/>
        </a:p>
      </dgm:t>
    </dgm:pt>
    <dgm:pt modelId="{71DE1AFA-CD39-4FD5-8636-A7A9D907AA6F}" type="sibTrans" cxnId="{E8EDABEC-B6AD-4587-8CB7-E9BAD8FD9AFB}">
      <dgm:prSet/>
      <dgm:spPr/>
      <dgm:t>
        <a:bodyPr/>
        <a:lstStyle/>
        <a:p>
          <a:endParaRPr lang="zh-TW" altLang="en-US"/>
        </a:p>
      </dgm:t>
    </dgm:pt>
    <dgm:pt modelId="{6D6E729C-51D4-45EB-9503-C8EB079600A6}">
      <dgm:prSet phldrT="[文字]" custT="1"/>
      <dgm:spPr/>
      <dgm:t>
        <a:bodyPr/>
        <a:lstStyle/>
        <a:p>
          <a:pPr marL="285750" lvl="1" indent="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</a:pPr>
          <a:r>
            <a:rPr lang="zh-TW" altLang="en-US" sz="3200" kern="1200" dirty="0">
              <a:solidFill>
                <a:srgbClr val="FF0000"/>
              </a:solidFill>
            </a:rPr>
            <a:t>未善</a:t>
          </a:r>
          <a:r>
            <a:rPr lang="zh-TW" altLang="en-US" sz="3200" kern="1200" dirty="0"/>
            <a:t>也</a:t>
          </a:r>
        </a:p>
      </dgm:t>
    </dgm:pt>
    <dgm:pt modelId="{A3C50B60-3F6B-4EB4-AD68-9BF6FC2B87D5}" type="parTrans" cxnId="{20032FC1-CC43-4326-AB85-03338D4A9434}">
      <dgm:prSet/>
      <dgm:spPr/>
      <dgm:t>
        <a:bodyPr/>
        <a:lstStyle/>
        <a:p>
          <a:endParaRPr lang="zh-TW" altLang="en-US"/>
        </a:p>
      </dgm:t>
    </dgm:pt>
    <dgm:pt modelId="{BB2D5308-9741-4F0E-A7B0-180B604208E2}" type="sibTrans" cxnId="{20032FC1-CC43-4326-AB85-03338D4A9434}">
      <dgm:prSet/>
      <dgm:spPr/>
      <dgm:t>
        <a:bodyPr/>
        <a:lstStyle/>
        <a:p>
          <a:endParaRPr lang="zh-TW" altLang="en-US"/>
        </a:p>
      </dgm:t>
    </dgm:pt>
    <dgm:pt modelId="{126A98A9-0DFC-4D10-8404-AFE019781C03}" type="pres">
      <dgm:prSet presAssocID="{CAC131AA-5CFB-4CE3-8FAA-D7AEEA71AAE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2EC31D1-055A-4176-8448-EBC9302C081B}" type="pres">
      <dgm:prSet presAssocID="{785823B3-9752-4A29-B6ED-3A671DC44E88}" presName="composite" presStyleCnt="0"/>
      <dgm:spPr/>
    </dgm:pt>
    <dgm:pt modelId="{18955787-AED4-419E-A736-F4B767CCCC1C}" type="pres">
      <dgm:prSet presAssocID="{785823B3-9752-4A29-B6ED-3A671DC44E88}" presName="parTx" presStyleLbl="alignNode1" presStyleIdx="0" presStyleCnt="4" custScaleY="15536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B31073-F0D2-4E24-83A4-66D42039623E}" type="pres">
      <dgm:prSet presAssocID="{785823B3-9752-4A29-B6ED-3A671DC44E88}" presName="desTx" presStyleLbl="alignAccFollowNode1" presStyleIdx="0" presStyleCnt="4" custScaleY="100000" custLinFactNeighborX="177" custLinFactNeighborY="848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BCF93D9-F618-4D62-A7F5-7A0E9BC20D1E}" type="pres">
      <dgm:prSet presAssocID="{8CB676E2-5118-43F7-8729-E888D0FCCF41}" presName="space" presStyleCnt="0"/>
      <dgm:spPr/>
    </dgm:pt>
    <dgm:pt modelId="{F842821D-9826-447E-BAF5-92FC4F7AE1F6}" type="pres">
      <dgm:prSet presAssocID="{D4D0484E-5CB4-4873-A924-A15917F734E3}" presName="composite" presStyleCnt="0"/>
      <dgm:spPr/>
    </dgm:pt>
    <dgm:pt modelId="{A1831C29-8BDB-4CEA-BFC3-DEBA0F09349A}" type="pres">
      <dgm:prSet presAssocID="{D4D0484E-5CB4-4873-A924-A15917F734E3}" presName="parTx" presStyleLbl="alignNode1" presStyleIdx="1" presStyleCnt="4" custScaleY="15536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E1C924B-B566-4645-AD65-D84DC43B16A3}" type="pres">
      <dgm:prSet presAssocID="{D4D0484E-5CB4-4873-A924-A15917F734E3}" presName="desTx" presStyleLbl="alignAccFollowNode1" presStyleIdx="1" presStyleCnt="4" custScaleY="100000" custLinFactNeighborY="97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A397C59-73B0-4F0A-ACF9-9110A3AA321D}" type="pres">
      <dgm:prSet presAssocID="{E4672707-632B-461F-9C47-BA2591E6B6C9}" presName="space" presStyleCnt="0"/>
      <dgm:spPr/>
    </dgm:pt>
    <dgm:pt modelId="{3189AF53-E4BF-4EB9-84D0-32D131383CF9}" type="pres">
      <dgm:prSet presAssocID="{850C566B-0BBA-447C-9326-E3DC32AFA022}" presName="composite" presStyleCnt="0"/>
      <dgm:spPr/>
    </dgm:pt>
    <dgm:pt modelId="{7341F1F2-642B-4B8B-AC08-713B02CD5BB6}" type="pres">
      <dgm:prSet presAssocID="{850C566B-0BBA-447C-9326-E3DC32AFA022}" presName="parTx" presStyleLbl="alignNode1" presStyleIdx="2" presStyleCnt="4" custScaleY="15536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63E65D4-6867-4734-B5AA-3E79C5C1D5E8}" type="pres">
      <dgm:prSet presAssocID="{850C566B-0BBA-447C-9326-E3DC32AFA022}" presName="desTx" presStyleLbl="alignAccFollowNode1" presStyleIdx="2" presStyleCnt="4" custScaleY="100000" custLinFactNeighborX="233" custLinFactNeighborY="722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8862801-6813-4767-9B77-152942F3189E}" type="pres">
      <dgm:prSet presAssocID="{7DE66B66-0528-440D-BAF4-E37ECEB64641}" presName="space" presStyleCnt="0"/>
      <dgm:spPr/>
    </dgm:pt>
    <dgm:pt modelId="{8F808348-AFAC-4BF5-A38D-A2B1863DEF4F}" type="pres">
      <dgm:prSet presAssocID="{744D546F-04E1-44B1-97D0-4F13335CE5F7}" presName="composite" presStyleCnt="0"/>
      <dgm:spPr/>
    </dgm:pt>
    <dgm:pt modelId="{B5EF8314-DB44-4F04-AC13-2CD0897DD10D}" type="pres">
      <dgm:prSet presAssocID="{744D546F-04E1-44B1-97D0-4F13335CE5F7}" presName="parTx" presStyleLbl="alignNode1" presStyleIdx="3" presStyleCnt="4" custScaleY="15536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86BEFD7-0DA1-46D8-BA5D-3896F25517DF}" type="pres">
      <dgm:prSet presAssocID="{744D546F-04E1-44B1-97D0-4F13335CE5F7}" presName="desTx" presStyleLbl="alignAccFollowNode1" presStyleIdx="3" presStyleCnt="4" custScaleY="100000" custLinFactNeighborY="97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8EDABEC-B6AD-4587-8CB7-E9BAD8FD9AFB}" srcId="{D4D0484E-5CB4-4873-A924-A15917F734E3}" destId="{1321EB28-17EB-40D5-AB7B-98F4F23F3EE2}" srcOrd="1" destOrd="0" parTransId="{DB784757-15E4-45EC-8F21-D082F503DDDA}" sibTransId="{71DE1AFA-CD39-4FD5-8636-A7A9D907AA6F}"/>
    <dgm:cxn modelId="{1DD75BE0-2722-4460-BF8B-763C3488CB72}" srcId="{CAC131AA-5CFB-4CE3-8FAA-D7AEEA71AAEC}" destId="{744D546F-04E1-44B1-97D0-4F13335CE5F7}" srcOrd="3" destOrd="0" parTransId="{F28225AE-D270-41FC-8772-EB848FA4B634}" sibTransId="{79CB3F39-3404-41B4-A846-CFC227025BD5}"/>
    <dgm:cxn modelId="{98EB8C29-4EBE-4682-A76A-3E5EB5BEC874}" srcId="{CAC131AA-5CFB-4CE3-8FAA-D7AEEA71AAEC}" destId="{850C566B-0BBA-447C-9326-E3DC32AFA022}" srcOrd="2" destOrd="0" parTransId="{B906F6F0-3D0D-4907-BCAC-B5F3DA0BB6E2}" sibTransId="{7DE66B66-0528-440D-BAF4-E37ECEB64641}"/>
    <dgm:cxn modelId="{33D3A3DB-5FD9-4DF8-A643-B4817B57C2ED}" srcId="{785823B3-9752-4A29-B6ED-3A671DC44E88}" destId="{B2BED12F-04DA-4675-8402-918017C40DC9}" srcOrd="0" destOrd="0" parTransId="{6B43A431-9AC4-4F2E-9D30-30C37C05B987}" sibTransId="{0A9C65D9-C1D7-4D22-9379-7C7B61D930A5}"/>
    <dgm:cxn modelId="{71BDB7CB-C35C-4C84-B3F7-A3466EF33685}" srcId="{CAC131AA-5CFB-4CE3-8FAA-D7AEEA71AAEC}" destId="{785823B3-9752-4A29-B6ED-3A671DC44E88}" srcOrd="0" destOrd="0" parTransId="{D600D0B4-2153-495E-A478-FC20BAE4E1E2}" sibTransId="{8CB676E2-5118-43F7-8729-E888D0FCCF41}"/>
    <dgm:cxn modelId="{F56FB636-9965-4411-B83F-2A68E78AD759}" type="presOf" srcId="{744D546F-04E1-44B1-97D0-4F13335CE5F7}" destId="{B5EF8314-DB44-4F04-AC13-2CD0897DD10D}" srcOrd="0" destOrd="0" presId="urn:microsoft.com/office/officeart/2005/8/layout/hList1"/>
    <dgm:cxn modelId="{27CF5AD4-FEC8-443A-80A6-C4F857E5D322}" srcId="{CAC131AA-5CFB-4CE3-8FAA-D7AEEA71AAEC}" destId="{D4D0484E-5CB4-4873-A924-A15917F734E3}" srcOrd="1" destOrd="0" parTransId="{2E71CBA5-A183-4B2F-A34D-1E6CD9E280AC}" sibTransId="{E4672707-632B-461F-9C47-BA2591E6B6C9}"/>
    <dgm:cxn modelId="{5145165B-59CD-4CAA-9C57-CCB4C77E552A}" type="presOf" srcId="{1321EB28-17EB-40D5-AB7B-98F4F23F3EE2}" destId="{6E1C924B-B566-4645-AD65-D84DC43B16A3}" srcOrd="0" destOrd="1" presId="urn:microsoft.com/office/officeart/2005/8/layout/hList1"/>
    <dgm:cxn modelId="{32F3C57D-EFEC-4F27-8E80-1BEC84EABE39}" srcId="{744D546F-04E1-44B1-97D0-4F13335CE5F7}" destId="{B2E18ADC-82BF-47F9-B69A-75B91A586B02}" srcOrd="0" destOrd="0" parTransId="{15FE05DE-88A5-40D8-A783-3015CACA6A96}" sibTransId="{4D58F865-FFD3-4AD6-85CA-F5B0A0126FCF}"/>
    <dgm:cxn modelId="{26131EB9-8336-4963-83F8-27F1D106D855}" type="presOf" srcId="{CAC131AA-5CFB-4CE3-8FAA-D7AEEA71AAEC}" destId="{126A98A9-0DFC-4D10-8404-AFE019781C03}" srcOrd="0" destOrd="0" presId="urn:microsoft.com/office/officeart/2005/8/layout/hList1"/>
    <dgm:cxn modelId="{5CB6E339-82BB-474D-B78F-72873E33A89A}" srcId="{850C566B-0BBA-447C-9326-E3DC32AFA022}" destId="{98504189-059C-47F5-9E53-F9A919E33C9C}" srcOrd="0" destOrd="0" parTransId="{96EA68D4-02C4-41BE-9318-4864395B9FB4}" sibTransId="{1BF94F77-260A-4B86-9596-30A5E7E8214E}"/>
    <dgm:cxn modelId="{8D997F9D-B3C6-4A3A-A63B-0B82659FC2E7}" srcId="{785823B3-9752-4A29-B6ED-3A671DC44E88}" destId="{4D28498B-42A9-435A-8BE8-6904433815C9}" srcOrd="1" destOrd="0" parTransId="{ABCD4434-1C07-40C1-9CDA-A1C61152CD33}" sibTransId="{1B39755A-0BC5-42C7-82F0-5D7C4737678B}"/>
    <dgm:cxn modelId="{96D04B8C-69C1-4F7E-9511-DF95A3AB3598}" srcId="{D4D0484E-5CB4-4873-A924-A15917F734E3}" destId="{B94E8F0A-F8EA-4B5A-A7BF-4F75CCC5463A}" srcOrd="0" destOrd="0" parTransId="{52508513-4333-449C-A95B-2B33DCAA812E}" sibTransId="{FE3A07AC-ECAA-4860-B135-CDC1F5A04D74}"/>
    <dgm:cxn modelId="{4C5E117C-CBE2-4CDB-87D5-1ED8236C1163}" type="presOf" srcId="{B2BED12F-04DA-4675-8402-918017C40DC9}" destId="{BEB31073-F0D2-4E24-83A4-66D42039623E}" srcOrd="0" destOrd="0" presId="urn:microsoft.com/office/officeart/2005/8/layout/hList1"/>
    <dgm:cxn modelId="{EB13953B-C275-4A1A-8FCA-4931E08455E2}" type="presOf" srcId="{6D6E729C-51D4-45EB-9503-C8EB079600A6}" destId="{763E65D4-6867-4734-B5AA-3E79C5C1D5E8}" srcOrd="0" destOrd="1" presId="urn:microsoft.com/office/officeart/2005/8/layout/hList1"/>
    <dgm:cxn modelId="{C9D8A7FB-A4C1-403D-93FE-853AE6E9B08B}" type="presOf" srcId="{4D28498B-42A9-435A-8BE8-6904433815C9}" destId="{BEB31073-F0D2-4E24-83A4-66D42039623E}" srcOrd="0" destOrd="1" presId="urn:microsoft.com/office/officeart/2005/8/layout/hList1"/>
    <dgm:cxn modelId="{20032FC1-CC43-4326-AB85-03338D4A9434}" srcId="{850C566B-0BBA-447C-9326-E3DC32AFA022}" destId="{6D6E729C-51D4-45EB-9503-C8EB079600A6}" srcOrd="1" destOrd="0" parTransId="{A3C50B60-3F6B-4EB4-AD68-9BF6FC2B87D5}" sibTransId="{BB2D5308-9741-4F0E-A7B0-180B604208E2}"/>
    <dgm:cxn modelId="{6D48714A-062A-44E8-AF79-9D98B539F462}" type="presOf" srcId="{B2E18ADC-82BF-47F9-B69A-75B91A586B02}" destId="{986BEFD7-0DA1-46D8-BA5D-3896F25517DF}" srcOrd="0" destOrd="0" presId="urn:microsoft.com/office/officeart/2005/8/layout/hList1"/>
    <dgm:cxn modelId="{4FB5F943-EEE3-4252-AAD8-51A9726E3464}" type="presOf" srcId="{785823B3-9752-4A29-B6ED-3A671DC44E88}" destId="{18955787-AED4-419E-A736-F4B767CCCC1C}" srcOrd="0" destOrd="0" presId="urn:microsoft.com/office/officeart/2005/8/layout/hList1"/>
    <dgm:cxn modelId="{7C560E26-1AD0-44E2-9AEB-1F61E8366F41}" type="presOf" srcId="{B94E8F0A-F8EA-4B5A-A7BF-4F75CCC5463A}" destId="{6E1C924B-B566-4645-AD65-D84DC43B16A3}" srcOrd="0" destOrd="0" presId="urn:microsoft.com/office/officeart/2005/8/layout/hList1"/>
    <dgm:cxn modelId="{B98DBCA8-9FE5-4588-952C-93099A499A93}" type="presOf" srcId="{98504189-059C-47F5-9E53-F9A919E33C9C}" destId="{763E65D4-6867-4734-B5AA-3E79C5C1D5E8}" srcOrd="0" destOrd="0" presId="urn:microsoft.com/office/officeart/2005/8/layout/hList1"/>
    <dgm:cxn modelId="{2A46AA7E-2C43-4D1D-B9C3-D828AA6D3B4C}" type="presOf" srcId="{850C566B-0BBA-447C-9326-E3DC32AFA022}" destId="{7341F1F2-642B-4B8B-AC08-713B02CD5BB6}" srcOrd="0" destOrd="0" presId="urn:microsoft.com/office/officeart/2005/8/layout/hList1"/>
    <dgm:cxn modelId="{E31C64F9-FCA6-4E66-B350-206CFB2AE592}" type="presOf" srcId="{D4D0484E-5CB4-4873-A924-A15917F734E3}" destId="{A1831C29-8BDB-4CEA-BFC3-DEBA0F09349A}" srcOrd="0" destOrd="0" presId="urn:microsoft.com/office/officeart/2005/8/layout/hList1"/>
    <dgm:cxn modelId="{3EDC0972-25EC-48BF-A964-9C941BC2853C}" type="presParOf" srcId="{126A98A9-0DFC-4D10-8404-AFE019781C03}" destId="{B2EC31D1-055A-4176-8448-EBC9302C081B}" srcOrd="0" destOrd="0" presId="urn:microsoft.com/office/officeart/2005/8/layout/hList1"/>
    <dgm:cxn modelId="{7FF0EA25-E272-406A-8153-85A253069339}" type="presParOf" srcId="{B2EC31D1-055A-4176-8448-EBC9302C081B}" destId="{18955787-AED4-419E-A736-F4B767CCCC1C}" srcOrd="0" destOrd="0" presId="urn:microsoft.com/office/officeart/2005/8/layout/hList1"/>
    <dgm:cxn modelId="{89DC3EC7-F2AE-48EC-964F-630EF60B75B3}" type="presParOf" srcId="{B2EC31D1-055A-4176-8448-EBC9302C081B}" destId="{BEB31073-F0D2-4E24-83A4-66D42039623E}" srcOrd="1" destOrd="0" presId="urn:microsoft.com/office/officeart/2005/8/layout/hList1"/>
    <dgm:cxn modelId="{EFF0BB43-1C9A-4682-9072-1ADD4E018D79}" type="presParOf" srcId="{126A98A9-0DFC-4D10-8404-AFE019781C03}" destId="{EBCF93D9-F618-4D62-A7F5-7A0E9BC20D1E}" srcOrd="1" destOrd="0" presId="urn:microsoft.com/office/officeart/2005/8/layout/hList1"/>
    <dgm:cxn modelId="{8C080AA0-A3E5-4A19-B48E-1E3FBCA7734F}" type="presParOf" srcId="{126A98A9-0DFC-4D10-8404-AFE019781C03}" destId="{F842821D-9826-447E-BAF5-92FC4F7AE1F6}" srcOrd="2" destOrd="0" presId="urn:microsoft.com/office/officeart/2005/8/layout/hList1"/>
    <dgm:cxn modelId="{88C90A10-7B9D-486D-B577-9203C48BE205}" type="presParOf" srcId="{F842821D-9826-447E-BAF5-92FC4F7AE1F6}" destId="{A1831C29-8BDB-4CEA-BFC3-DEBA0F09349A}" srcOrd="0" destOrd="0" presId="urn:microsoft.com/office/officeart/2005/8/layout/hList1"/>
    <dgm:cxn modelId="{95F866F3-8609-4E35-A8E7-4054D9C7ED7C}" type="presParOf" srcId="{F842821D-9826-447E-BAF5-92FC4F7AE1F6}" destId="{6E1C924B-B566-4645-AD65-D84DC43B16A3}" srcOrd="1" destOrd="0" presId="urn:microsoft.com/office/officeart/2005/8/layout/hList1"/>
    <dgm:cxn modelId="{9B2B7FB0-3160-405A-A58C-23C0D4B8C388}" type="presParOf" srcId="{126A98A9-0DFC-4D10-8404-AFE019781C03}" destId="{AA397C59-73B0-4F0A-ACF9-9110A3AA321D}" srcOrd="3" destOrd="0" presId="urn:microsoft.com/office/officeart/2005/8/layout/hList1"/>
    <dgm:cxn modelId="{0EB11F09-68DA-4D2D-95F4-03CC43156E82}" type="presParOf" srcId="{126A98A9-0DFC-4D10-8404-AFE019781C03}" destId="{3189AF53-E4BF-4EB9-84D0-32D131383CF9}" srcOrd="4" destOrd="0" presId="urn:microsoft.com/office/officeart/2005/8/layout/hList1"/>
    <dgm:cxn modelId="{E74E35E5-268E-497F-A76C-14170AE5C471}" type="presParOf" srcId="{3189AF53-E4BF-4EB9-84D0-32D131383CF9}" destId="{7341F1F2-642B-4B8B-AC08-713B02CD5BB6}" srcOrd="0" destOrd="0" presId="urn:microsoft.com/office/officeart/2005/8/layout/hList1"/>
    <dgm:cxn modelId="{157D8757-0550-4442-8AA1-13EA1EDEB951}" type="presParOf" srcId="{3189AF53-E4BF-4EB9-84D0-32D131383CF9}" destId="{763E65D4-6867-4734-B5AA-3E79C5C1D5E8}" srcOrd="1" destOrd="0" presId="urn:microsoft.com/office/officeart/2005/8/layout/hList1"/>
    <dgm:cxn modelId="{77FEE810-805A-4615-B72E-2DA023CB2141}" type="presParOf" srcId="{126A98A9-0DFC-4D10-8404-AFE019781C03}" destId="{78862801-6813-4767-9B77-152942F3189E}" srcOrd="5" destOrd="0" presId="urn:microsoft.com/office/officeart/2005/8/layout/hList1"/>
    <dgm:cxn modelId="{B0C9D3B6-E688-41D8-B336-532A1EF1615F}" type="presParOf" srcId="{126A98A9-0DFC-4D10-8404-AFE019781C03}" destId="{8F808348-AFAC-4BF5-A38D-A2B1863DEF4F}" srcOrd="6" destOrd="0" presId="urn:microsoft.com/office/officeart/2005/8/layout/hList1"/>
    <dgm:cxn modelId="{E882B503-73A3-4B5D-9947-F3341BB3C8E9}" type="presParOf" srcId="{8F808348-AFAC-4BF5-A38D-A2B1863DEF4F}" destId="{B5EF8314-DB44-4F04-AC13-2CD0897DD10D}" srcOrd="0" destOrd="0" presId="urn:microsoft.com/office/officeart/2005/8/layout/hList1"/>
    <dgm:cxn modelId="{3ABFD397-0328-493D-83F9-722714FEA9EE}" type="presParOf" srcId="{8F808348-AFAC-4BF5-A38D-A2B1863DEF4F}" destId="{986BEFD7-0DA1-46D8-BA5D-3896F25517D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9D16976-7F27-49B2-8DC1-80A8ACB37295}" type="doc">
      <dgm:prSet loTypeId="urn:microsoft.com/office/officeart/2005/8/layout/chevron1" loCatId="process" qsTypeId="urn:microsoft.com/office/officeart/2005/8/quickstyle/simple1" qsCatId="simple" csTypeId="urn:microsoft.com/office/officeart/2005/8/colors/colorful1" csCatId="colorful" phldr="1"/>
      <dgm:spPr/>
    </dgm:pt>
    <dgm:pt modelId="{0B743C68-4C83-4260-B596-1EE498304EFC}">
      <dgm:prSet phldrT="[文字]"/>
      <dgm:spPr/>
      <dgm:t>
        <a:bodyPr/>
        <a:lstStyle/>
        <a:p>
          <a:r>
            <a:rPr lang="zh-TW" altLang="en-US" dirty="0"/>
            <a:t>知</a:t>
          </a:r>
        </a:p>
      </dgm:t>
    </dgm:pt>
    <dgm:pt modelId="{598D34D5-E534-4E6A-88EA-18330805097C}" type="parTrans" cxnId="{B3490C31-FBD1-4FDF-8A9A-8C5D74B5FF3C}">
      <dgm:prSet/>
      <dgm:spPr/>
      <dgm:t>
        <a:bodyPr/>
        <a:lstStyle/>
        <a:p>
          <a:endParaRPr lang="zh-TW" altLang="en-US"/>
        </a:p>
      </dgm:t>
    </dgm:pt>
    <dgm:pt modelId="{459A7510-E16F-4496-B00C-1BD4689A5F59}" type="sibTrans" cxnId="{B3490C31-FBD1-4FDF-8A9A-8C5D74B5FF3C}">
      <dgm:prSet/>
      <dgm:spPr/>
      <dgm:t>
        <a:bodyPr/>
        <a:lstStyle/>
        <a:p>
          <a:endParaRPr lang="zh-TW" altLang="en-US"/>
        </a:p>
      </dgm:t>
    </dgm:pt>
    <dgm:pt modelId="{EFA190BE-0C6F-4222-BBB8-DE23D6936F54}">
      <dgm:prSet phldrT="[文字]"/>
      <dgm:spPr/>
      <dgm:t>
        <a:bodyPr/>
        <a:lstStyle/>
        <a:p>
          <a:r>
            <a:rPr lang="zh-TW" altLang="en-US" dirty="0"/>
            <a:t>仁</a:t>
          </a:r>
        </a:p>
      </dgm:t>
    </dgm:pt>
    <dgm:pt modelId="{DC6098DC-783B-495F-B920-29D6DB7B68F0}" type="parTrans" cxnId="{5836DB2B-BCAB-4879-A72A-B93E5F0D7801}">
      <dgm:prSet/>
      <dgm:spPr/>
      <dgm:t>
        <a:bodyPr/>
        <a:lstStyle/>
        <a:p>
          <a:endParaRPr lang="zh-TW" altLang="en-US"/>
        </a:p>
      </dgm:t>
    </dgm:pt>
    <dgm:pt modelId="{5FE67AFC-6F49-4615-AD96-B2730032661D}" type="sibTrans" cxnId="{5836DB2B-BCAB-4879-A72A-B93E5F0D7801}">
      <dgm:prSet/>
      <dgm:spPr/>
      <dgm:t>
        <a:bodyPr/>
        <a:lstStyle/>
        <a:p>
          <a:endParaRPr lang="zh-TW" altLang="en-US"/>
        </a:p>
      </dgm:t>
    </dgm:pt>
    <dgm:pt modelId="{29B6BC0C-6016-4934-8A53-8644D05B00FD}">
      <dgm:prSet phldrT="[文字]"/>
      <dgm:spPr/>
      <dgm:t>
        <a:bodyPr/>
        <a:lstStyle/>
        <a:p>
          <a:r>
            <a:rPr lang="zh-TW" altLang="en-US" dirty="0"/>
            <a:t>莊</a:t>
          </a:r>
        </a:p>
      </dgm:t>
    </dgm:pt>
    <dgm:pt modelId="{B1A3B556-B9E7-4130-9621-9C399E9F92F8}" type="parTrans" cxnId="{6B1BE1BE-A6A6-4E8F-BE89-7B78999DB3F8}">
      <dgm:prSet/>
      <dgm:spPr/>
      <dgm:t>
        <a:bodyPr/>
        <a:lstStyle/>
        <a:p>
          <a:endParaRPr lang="zh-TW" altLang="en-US"/>
        </a:p>
      </dgm:t>
    </dgm:pt>
    <dgm:pt modelId="{A8CA435A-D9E9-4DE1-8640-A2D114C4A03D}" type="sibTrans" cxnId="{6B1BE1BE-A6A6-4E8F-BE89-7B78999DB3F8}">
      <dgm:prSet/>
      <dgm:spPr/>
      <dgm:t>
        <a:bodyPr/>
        <a:lstStyle/>
        <a:p>
          <a:endParaRPr lang="zh-TW" altLang="en-US"/>
        </a:p>
      </dgm:t>
    </dgm:pt>
    <dgm:pt modelId="{CD810CAE-91FA-49C2-AC1A-510D0DDAC24F}">
      <dgm:prSet phldrT="[文字]"/>
      <dgm:spPr/>
      <dgm:t>
        <a:bodyPr/>
        <a:lstStyle/>
        <a:p>
          <a:r>
            <a:rPr lang="zh-TW" altLang="en-US" dirty="0"/>
            <a:t>禮</a:t>
          </a:r>
        </a:p>
      </dgm:t>
    </dgm:pt>
    <dgm:pt modelId="{514FA3C9-5BB2-404A-A84F-66C6C650B615}" type="parTrans" cxnId="{C3981215-DDD8-4DD8-A7B1-C0E976CB5735}">
      <dgm:prSet/>
      <dgm:spPr/>
      <dgm:t>
        <a:bodyPr/>
        <a:lstStyle/>
        <a:p>
          <a:endParaRPr lang="zh-TW" altLang="en-US"/>
        </a:p>
      </dgm:t>
    </dgm:pt>
    <dgm:pt modelId="{945382E4-4DEB-4A08-AD3F-037102E19E92}" type="sibTrans" cxnId="{C3981215-DDD8-4DD8-A7B1-C0E976CB5735}">
      <dgm:prSet/>
      <dgm:spPr/>
      <dgm:t>
        <a:bodyPr/>
        <a:lstStyle/>
        <a:p>
          <a:endParaRPr lang="zh-TW" altLang="en-US"/>
        </a:p>
      </dgm:t>
    </dgm:pt>
    <dgm:pt modelId="{829EE1CA-8D80-45FB-B8B4-1C06FD975319}" type="pres">
      <dgm:prSet presAssocID="{69D16976-7F27-49B2-8DC1-80A8ACB37295}" presName="Name0" presStyleCnt="0">
        <dgm:presLayoutVars>
          <dgm:dir/>
          <dgm:animLvl val="lvl"/>
          <dgm:resizeHandles val="exact"/>
        </dgm:presLayoutVars>
      </dgm:prSet>
      <dgm:spPr/>
    </dgm:pt>
    <dgm:pt modelId="{FD3F2DF0-4308-432A-AF69-056660368C11}" type="pres">
      <dgm:prSet presAssocID="{0B743C68-4C83-4260-B596-1EE498304EFC}" presName="parTxOnly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59BCE61-EF53-40FD-AF15-35C86F56DD84}" type="pres">
      <dgm:prSet presAssocID="{459A7510-E16F-4496-B00C-1BD4689A5F59}" presName="parTxOnlySpace" presStyleCnt="0"/>
      <dgm:spPr/>
    </dgm:pt>
    <dgm:pt modelId="{92A56595-A4D0-4E5B-9202-86D4E8E5D580}" type="pres">
      <dgm:prSet presAssocID="{EFA190BE-0C6F-4222-BBB8-DE23D6936F54}" presName="parTxOnly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F8E5D4A-69CA-42E1-939C-474E3C2E0A9A}" type="pres">
      <dgm:prSet presAssocID="{5FE67AFC-6F49-4615-AD96-B2730032661D}" presName="parTxOnlySpace" presStyleCnt="0"/>
      <dgm:spPr/>
    </dgm:pt>
    <dgm:pt modelId="{0A01EA9E-CE3A-46C3-B005-3B356B66FC07}" type="pres">
      <dgm:prSet presAssocID="{29B6BC0C-6016-4934-8A53-8644D05B00FD}" presName="parTxOnly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E46098E-1507-4721-A13B-F1050042F0D4}" type="pres">
      <dgm:prSet presAssocID="{A8CA435A-D9E9-4DE1-8640-A2D114C4A03D}" presName="parTxOnlySpace" presStyleCnt="0"/>
      <dgm:spPr/>
    </dgm:pt>
    <dgm:pt modelId="{AE241213-24DB-4960-92CA-292A7827BC28}" type="pres">
      <dgm:prSet presAssocID="{CD810CAE-91FA-49C2-AC1A-510D0DDAC24F}" presName="parTxOnly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0F67AC49-1BA4-4896-A358-8947D5AAD87A}" type="presOf" srcId="{69D16976-7F27-49B2-8DC1-80A8ACB37295}" destId="{829EE1CA-8D80-45FB-B8B4-1C06FD975319}" srcOrd="0" destOrd="0" presId="urn:microsoft.com/office/officeart/2005/8/layout/chevron1"/>
    <dgm:cxn modelId="{B3490C31-FBD1-4FDF-8A9A-8C5D74B5FF3C}" srcId="{69D16976-7F27-49B2-8DC1-80A8ACB37295}" destId="{0B743C68-4C83-4260-B596-1EE498304EFC}" srcOrd="0" destOrd="0" parTransId="{598D34D5-E534-4E6A-88EA-18330805097C}" sibTransId="{459A7510-E16F-4496-B00C-1BD4689A5F59}"/>
    <dgm:cxn modelId="{C3981215-DDD8-4DD8-A7B1-C0E976CB5735}" srcId="{69D16976-7F27-49B2-8DC1-80A8ACB37295}" destId="{CD810CAE-91FA-49C2-AC1A-510D0DDAC24F}" srcOrd="3" destOrd="0" parTransId="{514FA3C9-5BB2-404A-A84F-66C6C650B615}" sibTransId="{945382E4-4DEB-4A08-AD3F-037102E19E92}"/>
    <dgm:cxn modelId="{B3FD97DF-593D-45B5-B699-7670B1D9458B}" type="presOf" srcId="{29B6BC0C-6016-4934-8A53-8644D05B00FD}" destId="{0A01EA9E-CE3A-46C3-B005-3B356B66FC07}" srcOrd="0" destOrd="0" presId="urn:microsoft.com/office/officeart/2005/8/layout/chevron1"/>
    <dgm:cxn modelId="{E104CE94-C08E-4568-ADBB-876021A04F4A}" type="presOf" srcId="{EFA190BE-0C6F-4222-BBB8-DE23D6936F54}" destId="{92A56595-A4D0-4E5B-9202-86D4E8E5D580}" srcOrd="0" destOrd="0" presId="urn:microsoft.com/office/officeart/2005/8/layout/chevron1"/>
    <dgm:cxn modelId="{4F9EF0CF-DA3F-4211-B565-61508CE734F0}" type="presOf" srcId="{0B743C68-4C83-4260-B596-1EE498304EFC}" destId="{FD3F2DF0-4308-432A-AF69-056660368C11}" srcOrd="0" destOrd="0" presId="urn:microsoft.com/office/officeart/2005/8/layout/chevron1"/>
    <dgm:cxn modelId="{005F9218-4034-4172-936B-CCBEFB9AE6E0}" type="presOf" srcId="{CD810CAE-91FA-49C2-AC1A-510D0DDAC24F}" destId="{AE241213-24DB-4960-92CA-292A7827BC28}" srcOrd="0" destOrd="0" presId="urn:microsoft.com/office/officeart/2005/8/layout/chevron1"/>
    <dgm:cxn modelId="{6B1BE1BE-A6A6-4E8F-BE89-7B78999DB3F8}" srcId="{69D16976-7F27-49B2-8DC1-80A8ACB37295}" destId="{29B6BC0C-6016-4934-8A53-8644D05B00FD}" srcOrd="2" destOrd="0" parTransId="{B1A3B556-B9E7-4130-9621-9C399E9F92F8}" sibTransId="{A8CA435A-D9E9-4DE1-8640-A2D114C4A03D}"/>
    <dgm:cxn modelId="{5836DB2B-BCAB-4879-A72A-B93E5F0D7801}" srcId="{69D16976-7F27-49B2-8DC1-80A8ACB37295}" destId="{EFA190BE-0C6F-4222-BBB8-DE23D6936F54}" srcOrd="1" destOrd="0" parTransId="{DC6098DC-783B-495F-B920-29D6DB7B68F0}" sibTransId="{5FE67AFC-6F49-4615-AD96-B2730032661D}"/>
    <dgm:cxn modelId="{9357DFCD-164F-4B67-B83F-F92A73287279}" type="presParOf" srcId="{829EE1CA-8D80-45FB-B8B4-1C06FD975319}" destId="{FD3F2DF0-4308-432A-AF69-056660368C11}" srcOrd="0" destOrd="0" presId="urn:microsoft.com/office/officeart/2005/8/layout/chevron1"/>
    <dgm:cxn modelId="{A4F27991-6A83-4B67-941A-5C6BE72E1707}" type="presParOf" srcId="{829EE1CA-8D80-45FB-B8B4-1C06FD975319}" destId="{A59BCE61-EF53-40FD-AF15-35C86F56DD84}" srcOrd="1" destOrd="0" presId="urn:microsoft.com/office/officeart/2005/8/layout/chevron1"/>
    <dgm:cxn modelId="{2A6D00C5-FDB2-4EDC-942D-4C96EE21C096}" type="presParOf" srcId="{829EE1CA-8D80-45FB-B8B4-1C06FD975319}" destId="{92A56595-A4D0-4E5B-9202-86D4E8E5D580}" srcOrd="2" destOrd="0" presId="urn:microsoft.com/office/officeart/2005/8/layout/chevron1"/>
    <dgm:cxn modelId="{BE8B3D6B-66FA-42D7-8E93-306777170E02}" type="presParOf" srcId="{829EE1CA-8D80-45FB-B8B4-1C06FD975319}" destId="{5F8E5D4A-69CA-42E1-939C-474E3C2E0A9A}" srcOrd="3" destOrd="0" presId="urn:microsoft.com/office/officeart/2005/8/layout/chevron1"/>
    <dgm:cxn modelId="{FE5FA139-4EC6-4D05-AD40-0E8031F64DEA}" type="presParOf" srcId="{829EE1CA-8D80-45FB-B8B4-1C06FD975319}" destId="{0A01EA9E-CE3A-46C3-B005-3B356B66FC07}" srcOrd="4" destOrd="0" presId="urn:microsoft.com/office/officeart/2005/8/layout/chevron1"/>
    <dgm:cxn modelId="{3240B973-B844-4E66-8BDB-3149613CAF0F}" type="presParOf" srcId="{829EE1CA-8D80-45FB-B8B4-1C06FD975319}" destId="{0E46098E-1507-4721-A13B-F1050042F0D4}" srcOrd="5" destOrd="0" presId="urn:microsoft.com/office/officeart/2005/8/layout/chevron1"/>
    <dgm:cxn modelId="{B1E1908D-783D-4DF0-919F-DC1E7A8567D4}" type="presParOf" srcId="{829EE1CA-8D80-45FB-B8B4-1C06FD975319}" destId="{AE241213-24DB-4960-92CA-292A7827BC28}" srcOrd="6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E89205-E213-4D74-AF00-4D266A8D2919}">
      <dsp:nvSpPr>
        <dsp:cNvPr id="0" name=""/>
        <dsp:cNvSpPr/>
      </dsp:nvSpPr>
      <dsp:spPr>
        <a:xfrm>
          <a:off x="3775900" y="3779666"/>
          <a:ext cx="46360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3609" y="4572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96115" y="3813796"/>
        <a:ext cx="23180" cy="23180"/>
      </dsp:txXfrm>
    </dsp:sp>
    <dsp:sp modelId="{51EFB84A-7227-4F64-AD9F-99EF054F474F}">
      <dsp:nvSpPr>
        <dsp:cNvPr id="0" name=""/>
        <dsp:cNvSpPr/>
      </dsp:nvSpPr>
      <dsp:spPr>
        <a:xfrm>
          <a:off x="761943" y="2124236"/>
          <a:ext cx="534211" cy="17011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67105" y="0"/>
              </a:lnTo>
              <a:lnTo>
                <a:pt x="267105" y="1701150"/>
              </a:lnTo>
              <a:lnTo>
                <a:pt x="534211" y="170115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984472" y="2930235"/>
        <a:ext cx="89152" cy="89152"/>
      </dsp:txXfrm>
    </dsp:sp>
    <dsp:sp modelId="{F5A11853-078A-4796-BEFD-0927412CDDE8}">
      <dsp:nvSpPr>
        <dsp:cNvPr id="0" name=""/>
        <dsp:cNvSpPr/>
      </dsp:nvSpPr>
      <dsp:spPr>
        <a:xfrm>
          <a:off x="3737638" y="2551028"/>
          <a:ext cx="4959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5949" y="4572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73214" y="2584349"/>
        <a:ext cx="24797" cy="24797"/>
      </dsp:txXfrm>
    </dsp:sp>
    <dsp:sp modelId="{67688E3C-58E9-4F68-9503-02D64CD06382}">
      <dsp:nvSpPr>
        <dsp:cNvPr id="0" name=""/>
        <dsp:cNvSpPr/>
      </dsp:nvSpPr>
      <dsp:spPr>
        <a:xfrm>
          <a:off x="761943" y="2124236"/>
          <a:ext cx="495949" cy="47251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7974" y="0"/>
              </a:lnTo>
              <a:lnTo>
                <a:pt x="247974" y="472512"/>
              </a:lnTo>
              <a:lnTo>
                <a:pt x="495949" y="47251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92792" y="2343367"/>
        <a:ext cx="34250" cy="34250"/>
      </dsp:txXfrm>
    </dsp:sp>
    <dsp:sp modelId="{C0A95C76-F298-4C2A-B715-80228190F60F}">
      <dsp:nvSpPr>
        <dsp:cNvPr id="0" name=""/>
        <dsp:cNvSpPr/>
      </dsp:nvSpPr>
      <dsp:spPr>
        <a:xfrm>
          <a:off x="3737638" y="1606003"/>
          <a:ext cx="4959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5949" y="4572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73214" y="1639324"/>
        <a:ext cx="24797" cy="24797"/>
      </dsp:txXfrm>
    </dsp:sp>
    <dsp:sp modelId="{31AF0963-78A0-481C-802C-7B59C29092AC}">
      <dsp:nvSpPr>
        <dsp:cNvPr id="0" name=""/>
        <dsp:cNvSpPr/>
      </dsp:nvSpPr>
      <dsp:spPr>
        <a:xfrm>
          <a:off x="761943" y="1651723"/>
          <a:ext cx="495949" cy="472512"/>
        </a:xfrm>
        <a:custGeom>
          <a:avLst/>
          <a:gdLst/>
          <a:ahLst/>
          <a:cxnLst/>
          <a:rect l="0" t="0" r="0" b="0"/>
          <a:pathLst>
            <a:path>
              <a:moveTo>
                <a:pt x="0" y="472512"/>
              </a:moveTo>
              <a:lnTo>
                <a:pt x="247974" y="472512"/>
              </a:lnTo>
              <a:lnTo>
                <a:pt x="247974" y="0"/>
              </a:lnTo>
              <a:lnTo>
                <a:pt x="495949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92792" y="1870854"/>
        <a:ext cx="34250" cy="34250"/>
      </dsp:txXfrm>
    </dsp:sp>
    <dsp:sp modelId="{15A314EE-74F8-458D-8A09-96AB98E182B1}">
      <dsp:nvSpPr>
        <dsp:cNvPr id="0" name=""/>
        <dsp:cNvSpPr/>
      </dsp:nvSpPr>
      <dsp:spPr>
        <a:xfrm>
          <a:off x="3737638" y="660978"/>
          <a:ext cx="4959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5949" y="4572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973214" y="694299"/>
        <a:ext cx="24797" cy="24797"/>
      </dsp:txXfrm>
    </dsp:sp>
    <dsp:sp modelId="{116D342C-1888-4654-B5DA-97A7447AB4B6}">
      <dsp:nvSpPr>
        <dsp:cNvPr id="0" name=""/>
        <dsp:cNvSpPr/>
      </dsp:nvSpPr>
      <dsp:spPr>
        <a:xfrm>
          <a:off x="761943" y="706698"/>
          <a:ext cx="495949" cy="1417537"/>
        </a:xfrm>
        <a:custGeom>
          <a:avLst/>
          <a:gdLst/>
          <a:ahLst/>
          <a:cxnLst/>
          <a:rect l="0" t="0" r="0" b="0"/>
          <a:pathLst>
            <a:path>
              <a:moveTo>
                <a:pt x="0" y="1417537"/>
              </a:moveTo>
              <a:lnTo>
                <a:pt x="247974" y="1417537"/>
              </a:lnTo>
              <a:lnTo>
                <a:pt x="247974" y="0"/>
              </a:lnTo>
              <a:lnTo>
                <a:pt x="495949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72373" y="1377922"/>
        <a:ext cx="75089" cy="75089"/>
      </dsp:txXfrm>
    </dsp:sp>
    <dsp:sp modelId="{52B7632A-9BFF-4B64-BB79-5BB19D005650}">
      <dsp:nvSpPr>
        <dsp:cNvPr id="0" name=""/>
        <dsp:cNvSpPr/>
      </dsp:nvSpPr>
      <dsp:spPr>
        <a:xfrm rot="16200000">
          <a:off x="-1605593" y="1746225"/>
          <a:ext cx="3979052" cy="75602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先舉孔學示例</a:t>
          </a:r>
        </a:p>
      </dsp:txBody>
      <dsp:txXfrm>
        <a:off x="-1605593" y="1746225"/>
        <a:ext cx="3979052" cy="756020"/>
      </dsp:txXfrm>
    </dsp:sp>
    <dsp:sp modelId="{F644D162-D86C-46F4-B413-6073F2CA6BE0}">
      <dsp:nvSpPr>
        <dsp:cNvPr id="0" name=""/>
        <dsp:cNvSpPr/>
      </dsp:nvSpPr>
      <dsp:spPr>
        <a:xfrm>
          <a:off x="1257892" y="328688"/>
          <a:ext cx="2479745" cy="7560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志於道</a:t>
          </a:r>
        </a:p>
      </dsp:txBody>
      <dsp:txXfrm>
        <a:off x="1257892" y="328688"/>
        <a:ext cx="2479745" cy="756020"/>
      </dsp:txXfrm>
    </dsp:sp>
    <dsp:sp modelId="{97FA1676-415B-4B39-B24E-C91927193903}">
      <dsp:nvSpPr>
        <dsp:cNvPr id="0" name=""/>
        <dsp:cNvSpPr/>
      </dsp:nvSpPr>
      <dsp:spPr>
        <a:xfrm>
          <a:off x="4233587" y="328688"/>
          <a:ext cx="3803781" cy="7560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/>
            <a:t>(</a:t>
          </a:r>
          <a:r>
            <a:rPr lang="zh-TW" altLang="en-US" sz="3200" kern="1200" dirty="0"/>
            <a:t>性</a:t>
          </a:r>
          <a:r>
            <a:rPr lang="en-US" altLang="zh-TW" sz="3200" kern="1200" dirty="0"/>
            <a:t>)</a:t>
          </a:r>
          <a:r>
            <a:rPr lang="zh-TW" altLang="en-US" sz="3200" kern="1200" dirty="0"/>
            <a:t>無形</a:t>
          </a:r>
        </a:p>
      </dsp:txBody>
      <dsp:txXfrm>
        <a:off x="4233587" y="328688"/>
        <a:ext cx="3803781" cy="756020"/>
      </dsp:txXfrm>
    </dsp:sp>
    <dsp:sp modelId="{3BEF823B-7357-4153-A584-EB8CE7836D6E}">
      <dsp:nvSpPr>
        <dsp:cNvPr id="0" name=""/>
        <dsp:cNvSpPr/>
      </dsp:nvSpPr>
      <dsp:spPr>
        <a:xfrm>
          <a:off x="1257892" y="1273713"/>
          <a:ext cx="2479745" cy="7560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據於德</a:t>
          </a:r>
        </a:p>
      </dsp:txBody>
      <dsp:txXfrm>
        <a:off x="1257892" y="1273713"/>
        <a:ext cx="2479745" cy="756020"/>
      </dsp:txXfrm>
    </dsp:sp>
    <dsp:sp modelId="{03DFDD5B-1142-4E43-9755-8B1DEB329A18}">
      <dsp:nvSpPr>
        <dsp:cNvPr id="0" name=""/>
        <dsp:cNvSpPr/>
      </dsp:nvSpPr>
      <dsp:spPr>
        <a:xfrm>
          <a:off x="4233587" y="1273713"/>
          <a:ext cx="3803781" cy="7560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/>
            <a:t>(</a:t>
          </a:r>
          <a:r>
            <a:rPr lang="zh-TW" altLang="en-US" sz="3200" kern="1200" dirty="0"/>
            <a:t>根</a:t>
          </a:r>
          <a:r>
            <a:rPr lang="en-US" altLang="zh-TW" sz="3200" kern="1200" dirty="0"/>
            <a:t>)</a:t>
          </a:r>
          <a:r>
            <a:rPr lang="zh-TW" altLang="en-US" sz="3200" kern="1200" dirty="0"/>
            <a:t>紮下</a:t>
          </a:r>
          <a:r>
            <a:rPr lang="en-US" altLang="zh-TW" sz="3200" kern="1200" dirty="0"/>
            <a:t>/</a:t>
          </a:r>
          <a:r>
            <a:rPr lang="zh-TW" altLang="en-US" sz="3200" kern="1200" dirty="0"/>
            <a:t>內在</a:t>
          </a:r>
        </a:p>
      </dsp:txBody>
      <dsp:txXfrm>
        <a:off x="4233587" y="1273713"/>
        <a:ext cx="3803781" cy="756020"/>
      </dsp:txXfrm>
    </dsp:sp>
    <dsp:sp modelId="{6B0C9432-02A2-420B-BEBE-61412DB949F2}">
      <dsp:nvSpPr>
        <dsp:cNvPr id="0" name=""/>
        <dsp:cNvSpPr/>
      </dsp:nvSpPr>
      <dsp:spPr>
        <a:xfrm>
          <a:off x="1257892" y="2218738"/>
          <a:ext cx="2479745" cy="7560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依於仁</a:t>
          </a:r>
        </a:p>
      </dsp:txBody>
      <dsp:txXfrm>
        <a:off x="1257892" y="2218738"/>
        <a:ext cx="2479745" cy="756020"/>
      </dsp:txXfrm>
    </dsp:sp>
    <dsp:sp modelId="{E38AF08D-2B8D-4765-9C97-442CD8884F5F}">
      <dsp:nvSpPr>
        <dsp:cNvPr id="0" name=""/>
        <dsp:cNvSpPr/>
      </dsp:nvSpPr>
      <dsp:spPr>
        <a:xfrm>
          <a:off x="4233587" y="2218738"/>
          <a:ext cx="3803781" cy="7560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/>
            <a:t>(</a:t>
          </a:r>
          <a:r>
            <a:rPr lang="zh-TW" altLang="en-US" sz="3200" kern="1200" dirty="0"/>
            <a:t>種</a:t>
          </a:r>
          <a:r>
            <a:rPr lang="en-US" altLang="zh-TW" sz="3200" kern="1200" dirty="0"/>
            <a:t>)</a:t>
          </a:r>
          <a:r>
            <a:rPr lang="zh-TW" altLang="en-US" sz="3200" kern="1200" dirty="0"/>
            <a:t>生上</a:t>
          </a:r>
          <a:r>
            <a:rPr lang="en-US" altLang="zh-TW" sz="3200" kern="1200" dirty="0"/>
            <a:t>/</a:t>
          </a:r>
          <a:r>
            <a:rPr lang="zh-TW" altLang="en-US" sz="3200" kern="1200" dirty="0"/>
            <a:t>內外半</a:t>
          </a:r>
        </a:p>
      </dsp:txBody>
      <dsp:txXfrm>
        <a:off x="4233587" y="2218738"/>
        <a:ext cx="3803781" cy="756020"/>
      </dsp:txXfrm>
    </dsp:sp>
    <dsp:sp modelId="{E8A1CC03-1272-4D97-B429-6EBF323263EC}">
      <dsp:nvSpPr>
        <dsp:cNvPr id="0" name=""/>
        <dsp:cNvSpPr/>
      </dsp:nvSpPr>
      <dsp:spPr>
        <a:xfrm>
          <a:off x="1296155" y="3447376"/>
          <a:ext cx="2479745" cy="75602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游於藝</a:t>
          </a:r>
        </a:p>
      </dsp:txBody>
      <dsp:txXfrm>
        <a:off x="1296155" y="3447376"/>
        <a:ext cx="2479745" cy="756020"/>
      </dsp:txXfrm>
    </dsp:sp>
    <dsp:sp modelId="{3C1AB552-D816-4C36-83E3-E88C6FD0916F}">
      <dsp:nvSpPr>
        <dsp:cNvPr id="0" name=""/>
        <dsp:cNvSpPr/>
      </dsp:nvSpPr>
      <dsp:spPr>
        <a:xfrm>
          <a:off x="4239510" y="3447376"/>
          <a:ext cx="3803781" cy="75602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/>
            <a:t>(</a:t>
          </a:r>
          <a:r>
            <a:rPr lang="zh-TW" altLang="en-US" sz="3200" kern="1200" dirty="0"/>
            <a:t>六藝百工</a:t>
          </a:r>
          <a:r>
            <a:rPr lang="en-US" altLang="zh-TW" sz="3200" kern="1200" dirty="0"/>
            <a:t>)</a:t>
          </a:r>
          <a:r>
            <a:rPr lang="zh-TW" altLang="en-US" sz="3200" kern="1200" dirty="0"/>
            <a:t>外在貨財</a:t>
          </a:r>
        </a:p>
      </dsp:txBody>
      <dsp:txXfrm>
        <a:off x="4239510" y="3447376"/>
        <a:ext cx="3803781" cy="7560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F757EA-FE92-4CF0-9C4B-CFF452881ADB}">
      <dsp:nvSpPr>
        <dsp:cNvPr id="0" name=""/>
        <dsp:cNvSpPr/>
      </dsp:nvSpPr>
      <dsp:spPr>
        <a:xfrm>
          <a:off x="12137" y="1897418"/>
          <a:ext cx="2509519" cy="153375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子貢舉問</a:t>
          </a:r>
        </a:p>
      </dsp:txBody>
      <dsp:txXfrm>
        <a:off x="57059" y="1942340"/>
        <a:ext cx="2419675" cy="1443910"/>
      </dsp:txXfrm>
    </dsp:sp>
    <dsp:sp modelId="{ED53B548-159C-4EBE-B515-00C34501CCF2}">
      <dsp:nvSpPr>
        <dsp:cNvPr id="0" name=""/>
        <dsp:cNvSpPr/>
      </dsp:nvSpPr>
      <dsp:spPr>
        <a:xfrm rot="17692822">
          <a:off x="2124403" y="2029984"/>
          <a:ext cx="1371553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1371553" y="1218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75891" y="2007878"/>
        <a:ext cx="68577" cy="68577"/>
      </dsp:txXfrm>
    </dsp:sp>
    <dsp:sp modelId="{2F8BDFA1-D3E8-4088-A5E5-1F9E1F6273A9}">
      <dsp:nvSpPr>
        <dsp:cNvPr id="0" name=""/>
        <dsp:cNvSpPr/>
      </dsp:nvSpPr>
      <dsp:spPr>
        <a:xfrm>
          <a:off x="3098703" y="711020"/>
          <a:ext cx="2779303" cy="14180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/>
            <a:t>博施濟眾</a:t>
          </a:r>
          <a:endParaRPr lang="en-US" altLang="zh-TW" sz="3200" kern="1200" dirty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/>
            <a:t>(</a:t>
          </a:r>
          <a:r>
            <a:rPr lang="zh-TW" altLang="en-US" sz="3200" kern="1200" dirty="0"/>
            <a:t>貨財</a:t>
          </a:r>
          <a:r>
            <a:rPr lang="en-US" altLang="zh-TW" sz="3200" kern="1200" dirty="0"/>
            <a:t>)</a:t>
          </a:r>
          <a:endParaRPr lang="zh-TW" altLang="en-US" sz="3200" kern="1200" dirty="0"/>
        </a:p>
      </dsp:txBody>
      <dsp:txXfrm>
        <a:off x="3140236" y="752553"/>
        <a:ext cx="2696237" cy="1334969"/>
      </dsp:txXfrm>
    </dsp:sp>
    <dsp:sp modelId="{E06C1C8D-05E8-4F23-9A47-E0DD1D0336E0}">
      <dsp:nvSpPr>
        <dsp:cNvPr id="0" name=""/>
        <dsp:cNvSpPr/>
      </dsp:nvSpPr>
      <dsp:spPr>
        <a:xfrm rot="18289469">
          <a:off x="5661292" y="993103"/>
          <a:ext cx="1010476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1010476" y="1218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41268" y="980024"/>
        <a:ext cx="50523" cy="50523"/>
      </dsp:txXfrm>
    </dsp:sp>
    <dsp:sp modelId="{25C32D47-A3FE-45AB-A11A-A2AA6D918909}">
      <dsp:nvSpPr>
        <dsp:cNvPr id="0" name=""/>
        <dsp:cNvSpPr/>
      </dsp:nvSpPr>
      <dsp:spPr>
        <a:xfrm>
          <a:off x="6455054" y="229879"/>
          <a:ext cx="1442617" cy="7213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事</a:t>
          </a:r>
        </a:p>
      </dsp:txBody>
      <dsp:txXfrm>
        <a:off x="6476180" y="251005"/>
        <a:ext cx="1400365" cy="679056"/>
      </dsp:txXfrm>
    </dsp:sp>
    <dsp:sp modelId="{6C37CAA1-BD49-4EB9-9F32-541D903342CA}">
      <dsp:nvSpPr>
        <dsp:cNvPr id="0" name=""/>
        <dsp:cNvSpPr/>
      </dsp:nvSpPr>
      <dsp:spPr>
        <a:xfrm>
          <a:off x="5878007" y="1407855"/>
          <a:ext cx="577046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577046" y="1218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52104" y="1405612"/>
        <a:ext cx="28852" cy="28852"/>
      </dsp:txXfrm>
    </dsp:sp>
    <dsp:sp modelId="{02911D1B-C2E8-41F6-BFE3-5D4CF3AFAF17}">
      <dsp:nvSpPr>
        <dsp:cNvPr id="0" name=""/>
        <dsp:cNvSpPr/>
      </dsp:nvSpPr>
      <dsp:spPr>
        <a:xfrm>
          <a:off x="6455054" y="1059384"/>
          <a:ext cx="1442617" cy="7213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用</a:t>
          </a:r>
        </a:p>
      </dsp:txBody>
      <dsp:txXfrm>
        <a:off x="6476180" y="1080510"/>
        <a:ext cx="1400365" cy="679056"/>
      </dsp:txXfrm>
    </dsp:sp>
    <dsp:sp modelId="{60DC4783-42AE-4D0D-ADD5-483456A6C4DC}">
      <dsp:nvSpPr>
        <dsp:cNvPr id="0" name=""/>
        <dsp:cNvSpPr/>
      </dsp:nvSpPr>
      <dsp:spPr>
        <a:xfrm rot="3310531">
          <a:off x="5661292" y="1822608"/>
          <a:ext cx="1010476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1010476" y="1218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41268" y="1809529"/>
        <a:ext cx="50523" cy="50523"/>
      </dsp:txXfrm>
    </dsp:sp>
    <dsp:sp modelId="{77B96AB8-1863-49DE-B364-16CD12E4F001}">
      <dsp:nvSpPr>
        <dsp:cNvPr id="0" name=""/>
        <dsp:cNvSpPr/>
      </dsp:nvSpPr>
      <dsp:spPr>
        <a:xfrm>
          <a:off x="6455054" y="1888889"/>
          <a:ext cx="1442617" cy="7213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外</a:t>
          </a:r>
        </a:p>
      </dsp:txBody>
      <dsp:txXfrm>
        <a:off x="6476180" y="1910015"/>
        <a:ext cx="1400365" cy="679056"/>
      </dsp:txXfrm>
    </dsp:sp>
    <dsp:sp modelId="{1F036B93-23CD-4493-A7AC-3553C5E43895}">
      <dsp:nvSpPr>
        <dsp:cNvPr id="0" name=""/>
        <dsp:cNvSpPr/>
      </dsp:nvSpPr>
      <dsp:spPr>
        <a:xfrm rot="3907178">
          <a:off x="2124403" y="3274241"/>
          <a:ext cx="1371553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1371553" y="1218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75891" y="3252135"/>
        <a:ext cx="68577" cy="68577"/>
      </dsp:txXfrm>
    </dsp:sp>
    <dsp:sp modelId="{7B8CD565-C61A-4E4B-A910-E569795BF1E0}">
      <dsp:nvSpPr>
        <dsp:cNvPr id="0" name=""/>
        <dsp:cNvSpPr/>
      </dsp:nvSpPr>
      <dsp:spPr>
        <a:xfrm>
          <a:off x="3098703" y="3199535"/>
          <a:ext cx="2779303" cy="14180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可謂仁乎</a:t>
          </a:r>
        </a:p>
      </dsp:txBody>
      <dsp:txXfrm>
        <a:off x="3140236" y="3241068"/>
        <a:ext cx="2696237" cy="1334969"/>
      </dsp:txXfrm>
    </dsp:sp>
    <dsp:sp modelId="{C1ACFD59-077F-47A3-9B38-458BFF7891C9}">
      <dsp:nvSpPr>
        <dsp:cNvPr id="0" name=""/>
        <dsp:cNvSpPr/>
      </dsp:nvSpPr>
      <dsp:spPr>
        <a:xfrm rot="18289469">
          <a:off x="5661292" y="3481618"/>
          <a:ext cx="1010476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1010476" y="1218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41268" y="3468539"/>
        <a:ext cx="50523" cy="50523"/>
      </dsp:txXfrm>
    </dsp:sp>
    <dsp:sp modelId="{3031C51D-7285-4882-BAB1-A453A7C77955}">
      <dsp:nvSpPr>
        <dsp:cNvPr id="0" name=""/>
        <dsp:cNvSpPr/>
      </dsp:nvSpPr>
      <dsp:spPr>
        <a:xfrm>
          <a:off x="6455054" y="2718394"/>
          <a:ext cx="1442617" cy="7213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理</a:t>
          </a:r>
        </a:p>
      </dsp:txBody>
      <dsp:txXfrm>
        <a:off x="6476180" y="2739520"/>
        <a:ext cx="1400365" cy="679056"/>
      </dsp:txXfrm>
    </dsp:sp>
    <dsp:sp modelId="{65E483BE-4F8D-4C27-AA72-A2872ACF2E5D}">
      <dsp:nvSpPr>
        <dsp:cNvPr id="0" name=""/>
        <dsp:cNvSpPr/>
      </dsp:nvSpPr>
      <dsp:spPr>
        <a:xfrm>
          <a:off x="5878007" y="3896370"/>
          <a:ext cx="577046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577046" y="1218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52104" y="3894127"/>
        <a:ext cx="28852" cy="28852"/>
      </dsp:txXfrm>
    </dsp:sp>
    <dsp:sp modelId="{B5AF3AC4-D310-4B9D-AF59-49F37ED43EE8}">
      <dsp:nvSpPr>
        <dsp:cNvPr id="0" name=""/>
        <dsp:cNvSpPr/>
      </dsp:nvSpPr>
      <dsp:spPr>
        <a:xfrm>
          <a:off x="6455054" y="3547899"/>
          <a:ext cx="1442617" cy="7213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體</a:t>
          </a:r>
        </a:p>
      </dsp:txBody>
      <dsp:txXfrm>
        <a:off x="6476180" y="3569025"/>
        <a:ext cx="1400365" cy="679056"/>
      </dsp:txXfrm>
    </dsp:sp>
    <dsp:sp modelId="{448255F7-145A-4308-B08D-83CBE37FDD7C}">
      <dsp:nvSpPr>
        <dsp:cNvPr id="0" name=""/>
        <dsp:cNvSpPr/>
      </dsp:nvSpPr>
      <dsp:spPr>
        <a:xfrm rot="3310531">
          <a:off x="5661292" y="4311123"/>
          <a:ext cx="1010476" cy="24365"/>
        </a:xfrm>
        <a:custGeom>
          <a:avLst/>
          <a:gdLst/>
          <a:ahLst/>
          <a:cxnLst/>
          <a:rect l="0" t="0" r="0" b="0"/>
          <a:pathLst>
            <a:path>
              <a:moveTo>
                <a:pt x="0" y="12182"/>
              </a:moveTo>
              <a:lnTo>
                <a:pt x="1010476" y="1218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141268" y="4298044"/>
        <a:ext cx="50523" cy="50523"/>
      </dsp:txXfrm>
    </dsp:sp>
    <dsp:sp modelId="{8B4220CA-94E6-4AC8-A4F8-D4CD1204A87F}">
      <dsp:nvSpPr>
        <dsp:cNvPr id="0" name=""/>
        <dsp:cNvSpPr/>
      </dsp:nvSpPr>
      <dsp:spPr>
        <a:xfrm>
          <a:off x="6455054" y="4377404"/>
          <a:ext cx="2448208" cy="7213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內外半</a:t>
          </a:r>
        </a:p>
      </dsp:txBody>
      <dsp:txXfrm>
        <a:off x="6476180" y="4398530"/>
        <a:ext cx="2405956" cy="6790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4FC02-D3B4-4581-9907-302A69EAB12E}">
      <dsp:nvSpPr>
        <dsp:cNvPr id="0" name=""/>
        <dsp:cNvSpPr/>
      </dsp:nvSpPr>
      <dsp:spPr>
        <a:xfrm>
          <a:off x="8582" y="1571179"/>
          <a:ext cx="2356240" cy="11781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孔子所示</a:t>
          </a:r>
        </a:p>
      </dsp:txBody>
      <dsp:txXfrm>
        <a:off x="43088" y="1605685"/>
        <a:ext cx="2287228" cy="1109108"/>
      </dsp:txXfrm>
    </dsp:sp>
    <dsp:sp modelId="{B6B4F8EA-6113-4A02-A3A5-AB1C541CC26D}">
      <dsp:nvSpPr>
        <dsp:cNvPr id="0" name=""/>
        <dsp:cNvSpPr/>
      </dsp:nvSpPr>
      <dsp:spPr>
        <a:xfrm rot="18289469">
          <a:off x="2010861" y="1458279"/>
          <a:ext cx="1650419" cy="49082"/>
        </a:xfrm>
        <a:custGeom>
          <a:avLst/>
          <a:gdLst/>
          <a:ahLst/>
          <a:cxnLst/>
          <a:rect l="0" t="0" r="0" b="0"/>
          <a:pathLst>
            <a:path>
              <a:moveTo>
                <a:pt x="0" y="24541"/>
              </a:moveTo>
              <a:lnTo>
                <a:pt x="1650419" y="2454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94810" y="1441560"/>
        <a:ext cx="82520" cy="82520"/>
      </dsp:txXfrm>
    </dsp:sp>
    <dsp:sp modelId="{C69A8BC5-353E-460B-9C96-83E09A2E23E0}">
      <dsp:nvSpPr>
        <dsp:cNvPr id="0" name=""/>
        <dsp:cNvSpPr/>
      </dsp:nvSpPr>
      <dsp:spPr>
        <a:xfrm>
          <a:off x="3307319" y="216341"/>
          <a:ext cx="3178449" cy="11781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先析事理體用</a:t>
          </a:r>
        </a:p>
      </dsp:txBody>
      <dsp:txXfrm>
        <a:off x="3341825" y="250847"/>
        <a:ext cx="3109437" cy="1109108"/>
      </dsp:txXfrm>
    </dsp:sp>
    <dsp:sp modelId="{60F81CBF-7D8B-4519-9685-08D4C1DB5CB1}">
      <dsp:nvSpPr>
        <dsp:cNvPr id="0" name=""/>
        <dsp:cNvSpPr/>
      </dsp:nvSpPr>
      <dsp:spPr>
        <a:xfrm>
          <a:off x="2364823" y="2135698"/>
          <a:ext cx="942496" cy="49082"/>
        </a:xfrm>
        <a:custGeom>
          <a:avLst/>
          <a:gdLst/>
          <a:ahLst/>
          <a:cxnLst/>
          <a:rect l="0" t="0" r="0" b="0"/>
          <a:pathLst>
            <a:path>
              <a:moveTo>
                <a:pt x="0" y="24541"/>
              </a:moveTo>
              <a:lnTo>
                <a:pt x="942496" y="2454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12508" y="2136677"/>
        <a:ext cx="47124" cy="47124"/>
      </dsp:txXfrm>
    </dsp:sp>
    <dsp:sp modelId="{E313023E-18FB-4E07-91A4-DC938E89188B}">
      <dsp:nvSpPr>
        <dsp:cNvPr id="0" name=""/>
        <dsp:cNvSpPr/>
      </dsp:nvSpPr>
      <dsp:spPr>
        <a:xfrm>
          <a:off x="3307319" y="1571179"/>
          <a:ext cx="3178449" cy="11781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/>
            <a:t>次示</a:t>
          </a:r>
          <a:endParaRPr lang="en-US" altLang="zh-TW" sz="3200" kern="1200" dirty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/>
            <a:t>捨本務末之病</a:t>
          </a:r>
        </a:p>
      </dsp:txBody>
      <dsp:txXfrm>
        <a:off x="3341825" y="1605685"/>
        <a:ext cx="3109437" cy="1109108"/>
      </dsp:txXfrm>
    </dsp:sp>
    <dsp:sp modelId="{3B87CD61-4963-4D61-81A8-678EC198CC2D}">
      <dsp:nvSpPr>
        <dsp:cNvPr id="0" name=""/>
        <dsp:cNvSpPr/>
      </dsp:nvSpPr>
      <dsp:spPr>
        <a:xfrm rot="3310531">
          <a:off x="2010861" y="2813117"/>
          <a:ext cx="1650419" cy="49082"/>
        </a:xfrm>
        <a:custGeom>
          <a:avLst/>
          <a:gdLst/>
          <a:ahLst/>
          <a:cxnLst/>
          <a:rect l="0" t="0" r="0" b="0"/>
          <a:pathLst>
            <a:path>
              <a:moveTo>
                <a:pt x="0" y="24541"/>
              </a:moveTo>
              <a:lnTo>
                <a:pt x="1650419" y="2454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94810" y="2796398"/>
        <a:ext cx="82520" cy="82520"/>
      </dsp:txXfrm>
    </dsp:sp>
    <dsp:sp modelId="{102FF726-75E3-47DB-AA42-4B5B079FF36B}">
      <dsp:nvSpPr>
        <dsp:cNvPr id="0" name=""/>
        <dsp:cNvSpPr/>
      </dsp:nvSpPr>
      <dsp:spPr>
        <a:xfrm>
          <a:off x="3307319" y="2926018"/>
          <a:ext cx="3178449" cy="11781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/>
            <a:t>聖與堯舜</a:t>
          </a:r>
          <a:endParaRPr lang="en-US" altLang="zh-TW" sz="3200" kern="1200" dirty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/>
            <a:t>言德位合者</a:t>
          </a:r>
        </a:p>
      </dsp:txBody>
      <dsp:txXfrm>
        <a:off x="3341825" y="2960524"/>
        <a:ext cx="3109437" cy="1109108"/>
      </dsp:txXfrm>
    </dsp:sp>
    <dsp:sp modelId="{4D70BDE9-36C4-41CD-A2A6-C542AC031792}">
      <dsp:nvSpPr>
        <dsp:cNvPr id="0" name=""/>
        <dsp:cNvSpPr/>
      </dsp:nvSpPr>
      <dsp:spPr>
        <a:xfrm rot="19398494">
          <a:off x="6370739" y="3143650"/>
          <a:ext cx="1161104" cy="49082"/>
        </a:xfrm>
        <a:custGeom>
          <a:avLst/>
          <a:gdLst/>
          <a:ahLst/>
          <a:cxnLst/>
          <a:rect l="0" t="0" r="0" b="0"/>
          <a:pathLst>
            <a:path>
              <a:moveTo>
                <a:pt x="0" y="24541"/>
              </a:moveTo>
              <a:lnTo>
                <a:pt x="1161104" y="2454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922263" y="3139164"/>
        <a:ext cx="58055" cy="58055"/>
      </dsp:txXfrm>
    </dsp:sp>
    <dsp:sp modelId="{14D6147B-6D39-4098-9DD7-27922595DB94}">
      <dsp:nvSpPr>
        <dsp:cNvPr id="0" name=""/>
        <dsp:cNvSpPr/>
      </dsp:nvSpPr>
      <dsp:spPr>
        <a:xfrm>
          <a:off x="7416813" y="2232246"/>
          <a:ext cx="2356240" cy="11781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只德只位　更難作到</a:t>
          </a:r>
        </a:p>
      </dsp:txBody>
      <dsp:txXfrm>
        <a:off x="7451319" y="2266752"/>
        <a:ext cx="2287228" cy="11091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E6DE58-664D-4AC2-B90A-52007B2A76A8}">
      <dsp:nvSpPr>
        <dsp:cNvPr id="0" name=""/>
        <dsp:cNvSpPr/>
      </dsp:nvSpPr>
      <dsp:spPr>
        <a:xfrm>
          <a:off x="8855" y="1525226"/>
          <a:ext cx="2033122" cy="1448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/>
            <a:t>結示</a:t>
          </a:r>
          <a:endParaRPr lang="en-US" altLang="zh-TW" sz="3200" kern="1200" dirty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/>
            <a:t>學仁之方</a:t>
          </a:r>
        </a:p>
      </dsp:txBody>
      <dsp:txXfrm>
        <a:off x="51291" y="1567662"/>
        <a:ext cx="1948250" cy="1364008"/>
      </dsp:txXfrm>
    </dsp:sp>
    <dsp:sp modelId="{FB9E067F-EDB2-45B9-8CAB-2FAF04F3AACD}">
      <dsp:nvSpPr>
        <dsp:cNvPr id="0" name=""/>
        <dsp:cNvSpPr/>
      </dsp:nvSpPr>
      <dsp:spPr>
        <a:xfrm rot="17945813">
          <a:off x="1751788" y="1741010"/>
          <a:ext cx="1129774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1129774" y="1505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8431" y="1727824"/>
        <a:ext cx="56488" cy="56488"/>
      </dsp:txXfrm>
    </dsp:sp>
    <dsp:sp modelId="{C609EA63-FA64-41E2-833B-53F6830F8785}">
      <dsp:nvSpPr>
        <dsp:cNvPr id="0" name=""/>
        <dsp:cNvSpPr/>
      </dsp:nvSpPr>
      <dsp:spPr>
        <a:xfrm>
          <a:off x="2591373" y="732311"/>
          <a:ext cx="1892682" cy="10603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己立立人</a:t>
          </a:r>
        </a:p>
      </dsp:txBody>
      <dsp:txXfrm>
        <a:off x="2622429" y="763367"/>
        <a:ext cx="1830570" cy="998208"/>
      </dsp:txXfrm>
    </dsp:sp>
    <dsp:sp modelId="{48A685D6-7211-48D5-8A5E-017C3F919A24}">
      <dsp:nvSpPr>
        <dsp:cNvPr id="0" name=""/>
        <dsp:cNvSpPr/>
      </dsp:nvSpPr>
      <dsp:spPr>
        <a:xfrm rot="18289469">
          <a:off x="4277726" y="852534"/>
          <a:ext cx="962055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962055" y="1505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34702" y="843541"/>
        <a:ext cx="48102" cy="48102"/>
      </dsp:txXfrm>
    </dsp:sp>
    <dsp:sp modelId="{DA9D381C-6FAB-4B5A-8145-42EB2BB41646}">
      <dsp:nvSpPr>
        <dsp:cNvPr id="0" name=""/>
        <dsp:cNvSpPr/>
      </dsp:nvSpPr>
      <dsp:spPr>
        <a:xfrm>
          <a:off x="5033452" y="129342"/>
          <a:ext cx="2302518" cy="6867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志於道</a:t>
          </a:r>
        </a:p>
      </dsp:txBody>
      <dsp:txXfrm>
        <a:off x="5053566" y="149456"/>
        <a:ext cx="2262290" cy="646516"/>
      </dsp:txXfrm>
    </dsp:sp>
    <dsp:sp modelId="{247EA927-27ED-409C-A1DA-D6D874262AEC}">
      <dsp:nvSpPr>
        <dsp:cNvPr id="0" name=""/>
        <dsp:cNvSpPr/>
      </dsp:nvSpPr>
      <dsp:spPr>
        <a:xfrm>
          <a:off x="4484056" y="1247412"/>
          <a:ext cx="549395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549395" y="1505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45019" y="1248736"/>
        <a:ext cx="27469" cy="27469"/>
      </dsp:txXfrm>
    </dsp:sp>
    <dsp:sp modelId="{F68BB69A-B80E-455D-9B2E-AFE5E5C88543}">
      <dsp:nvSpPr>
        <dsp:cNvPr id="0" name=""/>
        <dsp:cNvSpPr/>
      </dsp:nvSpPr>
      <dsp:spPr>
        <a:xfrm>
          <a:off x="5033452" y="919098"/>
          <a:ext cx="2302518" cy="6867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據於德</a:t>
          </a:r>
        </a:p>
      </dsp:txBody>
      <dsp:txXfrm>
        <a:off x="5053566" y="939212"/>
        <a:ext cx="2262290" cy="646516"/>
      </dsp:txXfrm>
    </dsp:sp>
    <dsp:sp modelId="{97CAC276-B70D-4B52-86D9-BED608CBA405}">
      <dsp:nvSpPr>
        <dsp:cNvPr id="0" name=""/>
        <dsp:cNvSpPr/>
      </dsp:nvSpPr>
      <dsp:spPr>
        <a:xfrm rot="3310531">
          <a:off x="4277726" y="1642291"/>
          <a:ext cx="962055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962055" y="1505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34702" y="1633298"/>
        <a:ext cx="48102" cy="48102"/>
      </dsp:txXfrm>
    </dsp:sp>
    <dsp:sp modelId="{74CF3FCB-A0DA-40D3-BB4F-844484F759A5}">
      <dsp:nvSpPr>
        <dsp:cNvPr id="0" name=""/>
        <dsp:cNvSpPr/>
      </dsp:nvSpPr>
      <dsp:spPr>
        <a:xfrm>
          <a:off x="5033452" y="1708855"/>
          <a:ext cx="2302518" cy="6867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依於仁</a:t>
          </a:r>
        </a:p>
      </dsp:txBody>
      <dsp:txXfrm>
        <a:off x="5053566" y="1728969"/>
        <a:ext cx="2262290" cy="646516"/>
      </dsp:txXfrm>
    </dsp:sp>
    <dsp:sp modelId="{CF19398D-6134-4A39-AAFC-D9037AD6F9E1}">
      <dsp:nvSpPr>
        <dsp:cNvPr id="0" name=""/>
        <dsp:cNvSpPr/>
      </dsp:nvSpPr>
      <dsp:spPr>
        <a:xfrm rot="3654187">
          <a:off x="1751788" y="2728206"/>
          <a:ext cx="1129774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1129774" y="1505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88431" y="2715020"/>
        <a:ext cx="56488" cy="56488"/>
      </dsp:txXfrm>
    </dsp:sp>
    <dsp:sp modelId="{32F982FD-BDD6-4A66-8292-1FFA90DF252C}">
      <dsp:nvSpPr>
        <dsp:cNvPr id="0" name=""/>
        <dsp:cNvSpPr/>
      </dsp:nvSpPr>
      <dsp:spPr>
        <a:xfrm>
          <a:off x="2591373" y="2706702"/>
          <a:ext cx="1892682" cy="106032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己達達人</a:t>
          </a:r>
        </a:p>
      </dsp:txBody>
      <dsp:txXfrm>
        <a:off x="2622429" y="2737758"/>
        <a:ext cx="1830570" cy="998208"/>
      </dsp:txXfrm>
    </dsp:sp>
    <dsp:sp modelId="{16BB5F19-3FA4-4D1A-9B3F-EDFFBB2FAE5A}">
      <dsp:nvSpPr>
        <dsp:cNvPr id="0" name=""/>
        <dsp:cNvSpPr/>
      </dsp:nvSpPr>
      <dsp:spPr>
        <a:xfrm rot="19457599">
          <a:off x="4420462" y="3024365"/>
          <a:ext cx="676583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676583" y="1505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41839" y="3022509"/>
        <a:ext cx="33829" cy="33829"/>
      </dsp:txXfrm>
    </dsp:sp>
    <dsp:sp modelId="{A3C302FF-72AF-4D1B-B193-77B84CF6C888}">
      <dsp:nvSpPr>
        <dsp:cNvPr id="0" name=""/>
        <dsp:cNvSpPr/>
      </dsp:nvSpPr>
      <dsp:spPr>
        <a:xfrm>
          <a:off x="5033452" y="2498612"/>
          <a:ext cx="2302518" cy="6867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通三才</a:t>
          </a:r>
        </a:p>
      </dsp:txBody>
      <dsp:txXfrm>
        <a:off x="5053566" y="2518726"/>
        <a:ext cx="2262290" cy="646516"/>
      </dsp:txXfrm>
    </dsp:sp>
    <dsp:sp modelId="{270DD38B-8F7B-47F5-A681-5DA01DF3AC4D}">
      <dsp:nvSpPr>
        <dsp:cNvPr id="0" name=""/>
        <dsp:cNvSpPr/>
      </dsp:nvSpPr>
      <dsp:spPr>
        <a:xfrm rot="2142401">
          <a:off x="4420462" y="3419243"/>
          <a:ext cx="676583" cy="30117"/>
        </a:xfrm>
        <a:custGeom>
          <a:avLst/>
          <a:gdLst/>
          <a:ahLst/>
          <a:cxnLst/>
          <a:rect l="0" t="0" r="0" b="0"/>
          <a:pathLst>
            <a:path>
              <a:moveTo>
                <a:pt x="0" y="15058"/>
              </a:moveTo>
              <a:lnTo>
                <a:pt x="676583" y="1505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41839" y="3417387"/>
        <a:ext cx="33829" cy="33829"/>
      </dsp:txXfrm>
    </dsp:sp>
    <dsp:sp modelId="{E23CA05D-C9F1-4593-AEF1-38BA444B5C1F}">
      <dsp:nvSpPr>
        <dsp:cNvPr id="0" name=""/>
        <dsp:cNvSpPr/>
      </dsp:nvSpPr>
      <dsp:spPr>
        <a:xfrm>
          <a:off x="5033452" y="3288368"/>
          <a:ext cx="2302518" cy="6867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游於藝</a:t>
          </a:r>
        </a:p>
      </dsp:txBody>
      <dsp:txXfrm>
        <a:off x="5053566" y="3308482"/>
        <a:ext cx="2262290" cy="6465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D34A22-306A-4FA3-A63A-A9A99B8FE6BD}">
      <dsp:nvSpPr>
        <dsp:cNvPr id="0" name=""/>
        <dsp:cNvSpPr/>
      </dsp:nvSpPr>
      <dsp:spPr>
        <a:xfrm>
          <a:off x="764480" y="1170972"/>
          <a:ext cx="2143447" cy="9712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/>
            <a:t>能近取譬</a:t>
          </a:r>
        </a:p>
      </dsp:txBody>
      <dsp:txXfrm>
        <a:off x="792927" y="1199419"/>
        <a:ext cx="2086553" cy="914371"/>
      </dsp:txXfrm>
    </dsp:sp>
    <dsp:sp modelId="{BBAA00F3-6DB5-4456-9F6B-95D4D7C52FA9}">
      <dsp:nvSpPr>
        <dsp:cNvPr id="0" name=""/>
        <dsp:cNvSpPr/>
      </dsp:nvSpPr>
      <dsp:spPr>
        <a:xfrm>
          <a:off x="764480" y="2898321"/>
          <a:ext cx="2143447" cy="9712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/>
            <a:t>博文約禮</a:t>
          </a:r>
        </a:p>
      </dsp:txBody>
      <dsp:txXfrm>
        <a:off x="792927" y="2926768"/>
        <a:ext cx="2086553" cy="91437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951E9A-FB1D-4ACB-A351-20F62C75463F}">
      <dsp:nvSpPr>
        <dsp:cNvPr id="0" name=""/>
        <dsp:cNvSpPr/>
      </dsp:nvSpPr>
      <dsp:spPr>
        <a:xfrm>
          <a:off x="148" y="263399"/>
          <a:ext cx="3147992" cy="88639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/>
            <a:t>禮</a:t>
          </a:r>
          <a:r>
            <a:rPr lang="en-US" altLang="zh-TW" sz="2800" kern="1200" dirty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2800" kern="1200" dirty="0">
              <a:latin typeface="標楷體" panose="03000509000000000000" pitchFamily="65" charset="-120"/>
              <a:ea typeface="標楷體" panose="03000509000000000000" pitchFamily="65" charset="-120"/>
            </a:rPr>
            <a:t>六藝之首</a:t>
          </a:r>
          <a:r>
            <a:rPr lang="en-US" altLang="zh-TW" sz="2800" kern="1200" dirty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443343" y="263399"/>
        <a:ext cx="2261602" cy="886390"/>
      </dsp:txXfrm>
    </dsp:sp>
    <dsp:sp modelId="{0008E641-80DA-4A0E-A1FD-E7C8CEBB5C2E}">
      <dsp:nvSpPr>
        <dsp:cNvPr id="0" name=""/>
        <dsp:cNvSpPr/>
      </dsp:nvSpPr>
      <dsp:spPr>
        <a:xfrm>
          <a:off x="2926543" y="263399"/>
          <a:ext cx="2215975" cy="886390"/>
        </a:xfrm>
        <a:prstGeom prst="chevron">
          <a:avLst/>
        </a:prstGeom>
        <a:solidFill>
          <a:srgbClr val="C000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仁</a:t>
          </a:r>
        </a:p>
      </dsp:txBody>
      <dsp:txXfrm>
        <a:off x="3369738" y="263399"/>
        <a:ext cx="1329585" cy="886390"/>
      </dsp:txXfrm>
    </dsp:sp>
    <dsp:sp modelId="{F198227F-1FFE-409F-9A94-464D6D1FA388}">
      <dsp:nvSpPr>
        <dsp:cNvPr id="0" name=""/>
        <dsp:cNvSpPr/>
      </dsp:nvSpPr>
      <dsp:spPr>
        <a:xfrm>
          <a:off x="4920921" y="263399"/>
          <a:ext cx="2215975" cy="886390"/>
        </a:xfrm>
        <a:prstGeom prst="chevron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德</a:t>
          </a:r>
        </a:p>
      </dsp:txBody>
      <dsp:txXfrm>
        <a:off x="5364116" y="263399"/>
        <a:ext cx="1329585" cy="886390"/>
      </dsp:txXfrm>
    </dsp:sp>
    <dsp:sp modelId="{CAD637D9-75A7-4B50-87EE-E64EF45170A9}">
      <dsp:nvSpPr>
        <dsp:cNvPr id="0" name=""/>
        <dsp:cNvSpPr/>
      </dsp:nvSpPr>
      <dsp:spPr>
        <a:xfrm>
          <a:off x="6915299" y="263399"/>
          <a:ext cx="2215975" cy="886390"/>
        </a:xfrm>
        <a:prstGeom prst="chevron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42672" rIns="42672" bIns="42672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道</a:t>
          </a:r>
        </a:p>
      </dsp:txBody>
      <dsp:txXfrm>
        <a:off x="7358494" y="263399"/>
        <a:ext cx="1329585" cy="88639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41E876-8F51-47E2-8AED-CDAC277BAE5F}">
      <dsp:nvSpPr>
        <dsp:cNvPr id="0" name=""/>
        <dsp:cNvSpPr/>
      </dsp:nvSpPr>
      <dsp:spPr>
        <a:xfrm rot="5400000">
          <a:off x="6176031" y="-2363835"/>
          <a:ext cx="1262390" cy="642854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以文會友：和而不同，群而不黨</a:t>
          </a:r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以友輔仁：相勵以道，相濡以沫</a:t>
          </a:r>
        </a:p>
      </dsp:txBody>
      <dsp:txXfrm rot="-5400000">
        <a:off x="3592952" y="280869"/>
        <a:ext cx="6366924" cy="1139140"/>
      </dsp:txXfrm>
    </dsp:sp>
    <dsp:sp modelId="{13291AB3-2352-4E43-BE93-CB029D9E79E4}">
      <dsp:nvSpPr>
        <dsp:cNvPr id="0" name=""/>
        <dsp:cNvSpPr/>
      </dsp:nvSpPr>
      <dsp:spPr>
        <a:xfrm>
          <a:off x="0" y="2390"/>
          <a:ext cx="3616058" cy="1577987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親近仁人</a:t>
          </a:r>
          <a:endParaRPr lang="zh-TW" altLang="en-US" sz="3600" kern="1200" dirty="0"/>
        </a:p>
      </dsp:txBody>
      <dsp:txXfrm>
        <a:off x="77031" y="79421"/>
        <a:ext cx="3461996" cy="1423925"/>
      </dsp:txXfrm>
    </dsp:sp>
    <dsp:sp modelId="{761A05D2-CF2E-4E0A-9412-007FC9756D38}">
      <dsp:nvSpPr>
        <dsp:cNvPr id="0" name=""/>
        <dsp:cNvSpPr/>
      </dsp:nvSpPr>
      <dsp:spPr>
        <a:xfrm rot="5400000">
          <a:off x="6199138" y="-766002"/>
          <a:ext cx="1262390" cy="6428549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kern="1200">
              <a:latin typeface="標楷體" pitchFamily="65" charset="-120"/>
              <a:ea typeface="標楷體" pitchFamily="65" charset="-120"/>
            </a:rPr>
            <a:t>博學於文：廣泛吸收知識</a:t>
          </a:r>
          <a:r>
            <a:rPr lang="en-US" altLang="zh-TW" sz="3000" kern="120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000" kern="1200">
              <a:latin typeface="標楷體" pitchFamily="65" charset="-120"/>
              <a:ea typeface="標楷體" pitchFamily="65" charset="-120"/>
            </a:rPr>
            <a:t>讀書</a:t>
          </a:r>
          <a:r>
            <a:rPr lang="en-US" altLang="zh-TW" sz="3000" kern="1200">
              <a:latin typeface="標楷體" pitchFamily="65" charset="-120"/>
              <a:ea typeface="標楷體" pitchFamily="65" charset="-120"/>
            </a:rPr>
            <a:t>)</a:t>
          </a:r>
          <a:endParaRPr lang="zh-TW" altLang="en-US" sz="3000" kern="1200" dirty="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約之以禮：落實生活常規</a:t>
          </a:r>
          <a:r>
            <a:rPr lang="en-US" altLang="zh-TW" sz="3000" kern="1200" dirty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000" kern="1200" dirty="0">
              <a:latin typeface="標楷體" pitchFamily="65" charset="-120"/>
              <a:ea typeface="標楷體" pitchFamily="65" charset="-120"/>
            </a:rPr>
            <a:t>做人</a:t>
          </a:r>
          <a:r>
            <a:rPr lang="en-US" altLang="zh-TW" sz="3000" kern="1200" dirty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000" kern="1200" dirty="0">
            <a:latin typeface="標楷體" pitchFamily="65" charset="-120"/>
            <a:ea typeface="標楷體" pitchFamily="65" charset="-120"/>
          </a:endParaRPr>
        </a:p>
      </dsp:txBody>
      <dsp:txXfrm rot="-5400000">
        <a:off x="3616059" y="1878702"/>
        <a:ext cx="6366924" cy="1139140"/>
      </dsp:txXfrm>
    </dsp:sp>
    <dsp:sp modelId="{452F9558-B278-4F0A-99D6-8C5644722E72}">
      <dsp:nvSpPr>
        <dsp:cNvPr id="0" name=""/>
        <dsp:cNvSpPr/>
      </dsp:nvSpPr>
      <dsp:spPr>
        <a:xfrm>
          <a:off x="0" y="1659278"/>
          <a:ext cx="3616058" cy="1577987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000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親近典籍</a:t>
          </a:r>
          <a:endParaRPr lang="zh-TW" altLang="en-US" kern="1200" dirty="0"/>
        </a:p>
      </dsp:txBody>
      <dsp:txXfrm>
        <a:off x="77031" y="1736309"/>
        <a:ext cx="3461996" cy="1423925"/>
      </dsp:txXfrm>
    </dsp:sp>
    <dsp:sp modelId="{21006E4C-38DF-418A-94D6-0D35C73BAEBF}">
      <dsp:nvSpPr>
        <dsp:cNvPr id="0" name=""/>
        <dsp:cNvSpPr/>
      </dsp:nvSpPr>
      <dsp:spPr>
        <a:xfrm rot="5400000">
          <a:off x="6199138" y="890884"/>
          <a:ext cx="1262390" cy="6428549"/>
        </a:xfrm>
        <a:prstGeom prst="round2SameRect">
          <a:avLst/>
        </a:prstGeom>
        <a:solidFill>
          <a:schemeClr val="bg2">
            <a:lumMod val="75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仁者樂山：仁者靜、仁者壽</a:t>
          </a:r>
          <a:endParaRPr lang="zh-TW" altLang="en-US" sz="32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智者樂水：智者動、智者樂</a:t>
          </a:r>
        </a:p>
      </dsp:txBody>
      <dsp:txXfrm rot="-5400000">
        <a:off x="3616059" y="3535589"/>
        <a:ext cx="6366924" cy="1139140"/>
      </dsp:txXfrm>
    </dsp:sp>
    <dsp:sp modelId="{FA906D39-4C67-4D0E-A870-A31CD4FE4492}">
      <dsp:nvSpPr>
        <dsp:cNvPr id="0" name=""/>
        <dsp:cNvSpPr/>
      </dsp:nvSpPr>
      <dsp:spPr>
        <a:xfrm>
          <a:off x="0" y="3316165"/>
          <a:ext cx="3616058" cy="1577987"/>
        </a:xfrm>
        <a:prstGeom prst="roundRect">
          <a:avLst/>
        </a:prstGeom>
        <a:solidFill>
          <a:schemeClr val="bg2">
            <a:lumMod val="7500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68580" rIns="13716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親近自然</a:t>
          </a:r>
        </a:p>
      </dsp:txBody>
      <dsp:txXfrm>
        <a:off x="77031" y="3393196"/>
        <a:ext cx="3461996" cy="14239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A14A00-BE9B-46FF-AF8C-624DB2F1DB6B}">
      <dsp:nvSpPr>
        <dsp:cNvPr id="0" name=""/>
        <dsp:cNvSpPr/>
      </dsp:nvSpPr>
      <dsp:spPr>
        <a:xfrm>
          <a:off x="0" y="33675"/>
          <a:ext cx="2592288" cy="968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仁</a:t>
          </a:r>
        </a:p>
      </dsp:txBody>
      <dsp:txXfrm>
        <a:off x="47291" y="80966"/>
        <a:ext cx="2497706" cy="874178"/>
      </dsp:txXfrm>
    </dsp:sp>
    <dsp:sp modelId="{51AC8BBB-F3E2-48C0-AC13-6E55A2F7C79F}">
      <dsp:nvSpPr>
        <dsp:cNvPr id="0" name=""/>
        <dsp:cNvSpPr/>
      </dsp:nvSpPr>
      <dsp:spPr>
        <a:xfrm>
          <a:off x="0" y="1011765"/>
          <a:ext cx="2592288" cy="761760"/>
        </a:xfrm>
        <a:prstGeom prst="rect">
          <a:avLst/>
        </a:prstGeom>
        <a:noFill/>
        <a:ln w="9525" cap="rnd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05" tIns="45720" rIns="256032" bIns="457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人＋二</a:t>
          </a:r>
          <a:endParaRPr lang="zh-TW" altLang="en-US" sz="3600" kern="1200" dirty="0"/>
        </a:p>
      </dsp:txBody>
      <dsp:txXfrm>
        <a:off x="0" y="1011765"/>
        <a:ext cx="2592288" cy="761760"/>
      </dsp:txXfrm>
    </dsp:sp>
    <dsp:sp modelId="{D49528DC-99B3-47E3-85DD-531CF55264DC}">
      <dsp:nvSpPr>
        <dsp:cNvPr id="0" name=""/>
        <dsp:cNvSpPr/>
      </dsp:nvSpPr>
      <dsp:spPr>
        <a:xfrm>
          <a:off x="0" y="1730533"/>
          <a:ext cx="2592288" cy="968760"/>
        </a:xfrm>
        <a:prstGeom prst="roundRect">
          <a:avLst/>
        </a:prstGeom>
        <a:solidFill>
          <a:schemeClr val="accent2">
            <a:hueOff val="453165"/>
            <a:satOff val="-47993"/>
            <a:lumOff val="-1176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元</a:t>
          </a:r>
        </a:p>
      </dsp:txBody>
      <dsp:txXfrm>
        <a:off x="47291" y="1777824"/>
        <a:ext cx="2497706" cy="874178"/>
      </dsp:txXfrm>
    </dsp:sp>
    <dsp:sp modelId="{4C9E75D2-1ED1-4E14-ABB0-92035F69AB4D}">
      <dsp:nvSpPr>
        <dsp:cNvPr id="0" name=""/>
        <dsp:cNvSpPr/>
      </dsp:nvSpPr>
      <dsp:spPr>
        <a:xfrm>
          <a:off x="0" y="2690146"/>
          <a:ext cx="2592288" cy="761760"/>
        </a:xfrm>
        <a:prstGeom prst="rect">
          <a:avLst/>
        </a:prstGeom>
        <a:noFill/>
        <a:ln w="9525" cap="rnd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305" tIns="45720" rIns="256032" bIns="457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600" kern="1200" dirty="0">
              <a:latin typeface="標楷體" pitchFamily="65" charset="-120"/>
              <a:ea typeface="標楷體" pitchFamily="65" charset="-120"/>
            </a:rPr>
            <a:t>二＋</a:t>
          </a:r>
          <a:r>
            <a:rPr lang="zh-TW" altLang="en-US" sz="3600" kern="1200" dirty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儿</a:t>
          </a:r>
        </a:p>
      </dsp:txBody>
      <dsp:txXfrm>
        <a:off x="0" y="2690146"/>
        <a:ext cx="2592288" cy="76176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019105-A4E5-408A-AEC3-8086390E197C}">
      <dsp:nvSpPr>
        <dsp:cNvPr id="0" name=""/>
        <dsp:cNvSpPr/>
      </dsp:nvSpPr>
      <dsp:spPr>
        <a:xfrm>
          <a:off x="462" y="1415"/>
          <a:ext cx="4031522" cy="9080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>
              <a:latin typeface="標楷體" pitchFamily="65" charset="-120"/>
              <a:ea typeface="標楷體" pitchFamily="65" charset="-120"/>
            </a:rPr>
            <a:t>仁＝元</a:t>
          </a:r>
        </a:p>
      </dsp:txBody>
      <dsp:txXfrm>
        <a:off x="27057" y="28010"/>
        <a:ext cx="3978332" cy="854825"/>
      </dsp:txXfrm>
    </dsp:sp>
    <dsp:sp modelId="{E18C0998-25D3-4F23-B277-10FF6300517E}">
      <dsp:nvSpPr>
        <dsp:cNvPr id="0" name=""/>
        <dsp:cNvSpPr/>
      </dsp:nvSpPr>
      <dsp:spPr>
        <a:xfrm>
          <a:off x="462" y="980881"/>
          <a:ext cx="2633515" cy="90801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>
              <a:latin typeface="標楷體" pitchFamily="65" charset="-120"/>
              <a:ea typeface="標楷體" pitchFamily="65" charset="-120"/>
            </a:rPr>
            <a:t>仁</a:t>
          </a:r>
        </a:p>
      </dsp:txBody>
      <dsp:txXfrm>
        <a:off x="27057" y="1007476"/>
        <a:ext cx="2580325" cy="854825"/>
      </dsp:txXfrm>
    </dsp:sp>
    <dsp:sp modelId="{D2D4DBD6-95DB-4EC6-86AA-1F5A56EC842C}">
      <dsp:nvSpPr>
        <dsp:cNvPr id="0" name=""/>
        <dsp:cNvSpPr/>
      </dsp:nvSpPr>
      <dsp:spPr>
        <a:xfrm>
          <a:off x="462" y="1960346"/>
          <a:ext cx="1289674" cy="90801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>
              <a:latin typeface="標楷體" pitchFamily="65" charset="-120"/>
              <a:ea typeface="標楷體" pitchFamily="65" charset="-120"/>
            </a:rPr>
            <a:t>動物</a:t>
          </a:r>
        </a:p>
      </dsp:txBody>
      <dsp:txXfrm>
        <a:off x="27057" y="1986941"/>
        <a:ext cx="1236484" cy="854825"/>
      </dsp:txXfrm>
    </dsp:sp>
    <dsp:sp modelId="{8A43627E-584A-4053-83FC-A17DDD42C7B8}">
      <dsp:nvSpPr>
        <dsp:cNvPr id="0" name=""/>
        <dsp:cNvSpPr/>
      </dsp:nvSpPr>
      <dsp:spPr>
        <a:xfrm>
          <a:off x="1344303" y="1960346"/>
          <a:ext cx="1289674" cy="90801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>
              <a:latin typeface="標楷體" pitchFamily="65" charset="-120"/>
              <a:ea typeface="標楷體" pitchFamily="65" charset="-120"/>
            </a:rPr>
            <a:t>植物</a:t>
          </a:r>
        </a:p>
      </dsp:txBody>
      <dsp:txXfrm>
        <a:off x="1370898" y="1986941"/>
        <a:ext cx="1236484" cy="854825"/>
      </dsp:txXfrm>
    </dsp:sp>
    <dsp:sp modelId="{249F9932-D546-4C8A-BD06-EC4D251D9626}">
      <dsp:nvSpPr>
        <dsp:cNvPr id="0" name=""/>
        <dsp:cNvSpPr/>
      </dsp:nvSpPr>
      <dsp:spPr>
        <a:xfrm>
          <a:off x="2742310" y="980881"/>
          <a:ext cx="1289674" cy="90801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>
              <a:latin typeface="標楷體" pitchFamily="65" charset="-120"/>
              <a:ea typeface="標楷體" pitchFamily="65" charset="-120"/>
            </a:rPr>
            <a:t>元</a:t>
          </a:r>
        </a:p>
      </dsp:txBody>
      <dsp:txXfrm>
        <a:off x="2768905" y="1007476"/>
        <a:ext cx="1236484" cy="854825"/>
      </dsp:txXfrm>
    </dsp:sp>
    <dsp:sp modelId="{76B3642C-B4A1-4E41-AE24-2E90BFB5D740}">
      <dsp:nvSpPr>
        <dsp:cNvPr id="0" name=""/>
        <dsp:cNvSpPr/>
      </dsp:nvSpPr>
      <dsp:spPr>
        <a:xfrm>
          <a:off x="2742310" y="1960346"/>
          <a:ext cx="1289674" cy="90801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700" kern="1200" dirty="0">
              <a:latin typeface="標楷體" pitchFamily="65" charset="-120"/>
              <a:ea typeface="標楷體" pitchFamily="65" charset="-120"/>
            </a:rPr>
            <a:t>礦物</a:t>
          </a:r>
        </a:p>
      </dsp:txBody>
      <dsp:txXfrm>
        <a:off x="2768905" y="1986941"/>
        <a:ext cx="1236484" cy="85482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3582A3-4E73-4040-B345-2685B55224B2}">
      <dsp:nvSpPr>
        <dsp:cNvPr id="0" name=""/>
        <dsp:cNvSpPr/>
      </dsp:nvSpPr>
      <dsp:spPr>
        <a:xfrm rot="2717684">
          <a:off x="1592294" y="4328481"/>
          <a:ext cx="1518891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1518891" y="3260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D97B56-BCEC-4FBA-89E3-420DF112E6D5}">
      <dsp:nvSpPr>
        <dsp:cNvPr id="0" name=""/>
        <dsp:cNvSpPr/>
      </dsp:nvSpPr>
      <dsp:spPr>
        <a:xfrm rot="623041">
          <a:off x="1817561" y="3248012"/>
          <a:ext cx="951207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951207" y="3260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B85CD2-5BBF-4798-A974-821260A625D4}">
      <dsp:nvSpPr>
        <dsp:cNvPr id="0" name=""/>
        <dsp:cNvSpPr/>
      </dsp:nvSpPr>
      <dsp:spPr>
        <a:xfrm rot="19612333">
          <a:off x="1710139" y="2133867"/>
          <a:ext cx="1417584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1417584" y="3260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EE472F-9ACF-42D0-BCDE-453341692092}">
      <dsp:nvSpPr>
        <dsp:cNvPr id="0" name=""/>
        <dsp:cNvSpPr/>
      </dsp:nvSpPr>
      <dsp:spPr>
        <a:xfrm>
          <a:off x="-37300" y="1958672"/>
          <a:ext cx="2191354" cy="2191354"/>
        </a:xfrm>
        <a:prstGeom prst="ellipse">
          <a:avLst/>
        </a:prstGeom>
        <a:solidFill>
          <a:schemeClr val="bg2">
            <a:lumMod val="9000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E02169-DA46-4E76-938B-E271053BBEF4}">
      <dsp:nvSpPr>
        <dsp:cNvPr id="0" name=""/>
        <dsp:cNvSpPr/>
      </dsp:nvSpPr>
      <dsp:spPr>
        <a:xfrm>
          <a:off x="2905653" y="762430"/>
          <a:ext cx="1314812" cy="1314812"/>
        </a:xfrm>
        <a:prstGeom prst="ellipse">
          <a:avLst/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1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親近仁人</a:t>
          </a:r>
          <a:endParaRPr lang="zh-TW" altLang="en-US" sz="3200" kern="1200" dirty="0"/>
        </a:p>
      </dsp:txBody>
      <dsp:txXfrm>
        <a:off x="3098203" y="954980"/>
        <a:ext cx="929712" cy="929712"/>
      </dsp:txXfrm>
    </dsp:sp>
    <dsp:sp modelId="{EC491B15-3C3E-419A-ABF3-CDBA4188D7D4}">
      <dsp:nvSpPr>
        <dsp:cNvPr id="0" name=""/>
        <dsp:cNvSpPr/>
      </dsp:nvSpPr>
      <dsp:spPr>
        <a:xfrm>
          <a:off x="2748289" y="2803766"/>
          <a:ext cx="1438129" cy="1384037"/>
        </a:xfrm>
        <a:prstGeom prst="ellipse">
          <a:avLst/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1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親近典籍</a:t>
          </a:r>
        </a:p>
      </dsp:txBody>
      <dsp:txXfrm>
        <a:off x="2958898" y="3006454"/>
        <a:ext cx="1016911" cy="978661"/>
      </dsp:txXfrm>
    </dsp:sp>
    <dsp:sp modelId="{A40E4B23-177E-4B93-99E9-A29E8F403872}">
      <dsp:nvSpPr>
        <dsp:cNvPr id="0" name=""/>
        <dsp:cNvSpPr/>
      </dsp:nvSpPr>
      <dsp:spPr>
        <a:xfrm>
          <a:off x="2434355" y="4793887"/>
          <a:ext cx="1992861" cy="1314812"/>
        </a:xfrm>
        <a:prstGeom prst="ellipse">
          <a:avLst/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1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>
              <a:latin typeface="標楷體" pitchFamily="65" charset="-120"/>
              <a:ea typeface="標楷體" pitchFamily="65" charset="-120"/>
            </a:rPr>
            <a:t>親近大自然</a:t>
          </a:r>
        </a:p>
      </dsp:txBody>
      <dsp:txXfrm>
        <a:off x="2726203" y="4986437"/>
        <a:ext cx="1409165" cy="92971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0CF40A-C16F-4896-8E7B-B24593B9452A}">
      <dsp:nvSpPr>
        <dsp:cNvPr id="0" name=""/>
        <dsp:cNvSpPr/>
      </dsp:nvSpPr>
      <dsp:spPr>
        <a:xfrm>
          <a:off x="2744" y="1211485"/>
          <a:ext cx="1868868" cy="9344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惡</a:t>
          </a:r>
        </a:p>
      </dsp:txBody>
      <dsp:txXfrm>
        <a:off x="30113" y="1238854"/>
        <a:ext cx="1814130" cy="879696"/>
      </dsp:txXfrm>
    </dsp:sp>
    <dsp:sp modelId="{0663BFF4-6A93-4604-9A34-D3B338D8F173}">
      <dsp:nvSpPr>
        <dsp:cNvPr id="0" name=""/>
        <dsp:cNvSpPr/>
      </dsp:nvSpPr>
      <dsp:spPr>
        <a:xfrm rot="18289469">
          <a:off x="1590865" y="1116354"/>
          <a:ext cx="1309041" cy="50097"/>
        </a:xfrm>
        <a:custGeom>
          <a:avLst/>
          <a:gdLst/>
          <a:ahLst/>
          <a:cxnLst/>
          <a:rect l="0" t="0" r="0" b="0"/>
          <a:pathLst>
            <a:path>
              <a:moveTo>
                <a:pt x="0" y="25048"/>
              </a:moveTo>
              <a:lnTo>
                <a:pt x="1309041" y="2504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12660" y="1108676"/>
        <a:ext cx="65452" cy="65452"/>
      </dsp:txXfrm>
    </dsp:sp>
    <dsp:sp modelId="{473EE35D-140F-4D3B-A6F9-1F605EAD1350}">
      <dsp:nvSpPr>
        <dsp:cNvPr id="0" name=""/>
        <dsp:cNvSpPr/>
      </dsp:nvSpPr>
      <dsp:spPr>
        <a:xfrm>
          <a:off x="2619159" y="136886"/>
          <a:ext cx="1868868" cy="9344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3200" kern="1200" dirty="0" err="1"/>
            <a:t>wū</a:t>
          </a:r>
          <a:r>
            <a:rPr lang="en-US" altLang="en-US" sz="3200" kern="1200" dirty="0"/>
            <a:t> </a:t>
          </a:r>
          <a:r>
            <a:rPr lang="zh-CN" altLang="en-US" sz="3200" kern="1200" dirty="0"/>
            <a:t>ㄨˉ</a:t>
          </a:r>
          <a:endParaRPr lang="zh-TW" altLang="en-US" sz="3200" kern="1200" dirty="0"/>
        </a:p>
      </dsp:txBody>
      <dsp:txXfrm>
        <a:off x="2646528" y="164255"/>
        <a:ext cx="1814130" cy="879696"/>
      </dsp:txXfrm>
    </dsp:sp>
    <dsp:sp modelId="{A9385649-8B8A-4370-814E-778D9F0B394B}">
      <dsp:nvSpPr>
        <dsp:cNvPr id="0" name=""/>
        <dsp:cNvSpPr/>
      </dsp:nvSpPr>
      <dsp:spPr>
        <a:xfrm>
          <a:off x="4488028" y="579054"/>
          <a:ext cx="747547" cy="50097"/>
        </a:xfrm>
        <a:custGeom>
          <a:avLst/>
          <a:gdLst/>
          <a:ahLst/>
          <a:cxnLst/>
          <a:rect l="0" t="0" r="0" b="0"/>
          <a:pathLst>
            <a:path>
              <a:moveTo>
                <a:pt x="0" y="25048"/>
              </a:moveTo>
              <a:lnTo>
                <a:pt x="747547" y="2504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843112" y="585414"/>
        <a:ext cx="37377" cy="37377"/>
      </dsp:txXfrm>
    </dsp:sp>
    <dsp:sp modelId="{6171C319-4BE2-490D-ABCA-EDB6D849EE2D}">
      <dsp:nvSpPr>
        <dsp:cNvPr id="0" name=""/>
        <dsp:cNvSpPr/>
      </dsp:nvSpPr>
      <dsp:spPr>
        <a:xfrm>
          <a:off x="5235575" y="136886"/>
          <a:ext cx="1868868" cy="9344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烏，如何</a:t>
          </a:r>
        </a:p>
      </dsp:txBody>
      <dsp:txXfrm>
        <a:off x="5262944" y="164255"/>
        <a:ext cx="1814130" cy="879696"/>
      </dsp:txXfrm>
    </dsp:sp>
    <dsp:sp modelId="{BE8184AD-1F1B-4B1A-8425-6F4198595B58}">
      <dsp:nvSpPr>
        <dsp:cNvPr id="0" name=""/>
        <dsp:cNvSpPr/>
      </dsp:nvSpPr>
      <dsp:spPr>
        <a:xfrm>
          <a:off x="1871612" y="1653653"/>
          <a:ext cx="747547" cy="50097"/>
        </a:xfrm>
        <a:custGeom>
          <a:avLst/>
          <a:gdLst/>
          <a:ahLst/>
          <a:cxnLst/>
          <a:rect l="0" t="0" r="0" b="0"/>
          <a:pathLst>
            <a:path>
              <a:moveTo>
                <a:pt x="0" y="25048"/>
              </a:moveTo>
              <a:lnTo>
                <a:pt x="747547" y="2504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26697" y="1660013"/>
        <a:ext cx="37377" cy="37377"/>
      </dsp:txXfrm>
    </dsp:sp>
    <dsp:sp modelId="{07EC9A43-7620-4E6A-939C-F912EEDA3617}">
      <dsp:nvSpPr>
        <dsp:cNvPr id="0" name=""/>
        <dsp:cNvSpPr/>
      </dsp:nvSpPr>
      <dsp:spPr>
        <a:xfrm>
          <a:off x="2619159" y="1211485"/>
          <a:ext cx="1868868" cy="9344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3200" kern="1200" dirty="0"/>
            <a:t>è </a:t>
          </a:r>
          <a:r>
            <a:rPr lang="zh-CN" altLang="en-US" sz="3200" kern="1200" dirty="0"/>
            <a:t>ㄜˋ</a:t>
          </a:r>
          <a:endParaRPr lang="zh-TW" altLang="en-US" sz="3200" kern="1200" dirty="0"/>
        </a:p>
      </dsp:txBody>
      <dsp:txXfrm>
        <a:off x="2646528" y="1238854"/>
        <a:ext cx="1814130" cy="879696"/>
      </dsp:txXfrm>
    </dsp:sp>
    <dsp:sp modelId="{8753E7BC-9B03-4C50-BA1C-B3D6D03E4ED3}">
      <dsp:nvSpPr>
        <dsp:cNvPr id="0" name=""/>
        <dsp:cNvSpPr/>
      </dsp:nvSpPr>
      <dsp:spPr>
        <a:xfrm>
          <a:off x="4488028" y="1653653"/>
          <a:ext cx="747547" cy="50097"/>
        </a:xfrm>
        <a:custGeom>
          <a:avLst/>
          <a:gdLst/>
          <a:ahLst/>
          <a:cxnLst/>
          <a:rect l="0" t="0" r="0" b="0"/>
          <a:pathLst>
            <a:path>
              <a:moveTo>
                <a:pt x="0" y="25048"/>
              </a:moveTo>
              <a:lnTo>
                <a:pt x="747547" y="2504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843112" y="1660013"/>
        <a:ext cx="37377" cy="37377"/>
      </dsp:txXfrm>
    </dsp:sp>
    <dsp:sp modelId="{F5026BB9-E1B9-4D5D-95DF-C6D6EA3961CD}">
      <dsp:nvSpPr>
        <dsp:cNvPr id="0" name=""/>
        <dsp:cNvSpPr/>
      </dsp:nvSpPr>
      <dsp:spPr>
        <a:xfrm>
          <a:off x="5235575" y="1211485"/>
          <a:ext cx="1868868" cy="9344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善惡</a:t>
          </a:r>
        </a:p>
      </dsp:txBody>
      <dsp:txXfrm>
        <a:off x="5262944" y="1238854"/>
        <a:ext cx="1814130" cy="879696"/>
      </dsp:txXfrm>
    </dsp:sp>
    <dsp:sp modelId="{1591BD04-EA1A-4120-9ABD-5089ABAFA1D5}">
      <dsp:nvSpPr>
        <dsp:cNvPr id="0" name=""/>
        <dsp:cNvSpPr/>
      </dsp:nvSpPr>
      <dsp:spPr>
        <a:xfrm rot="3310531">
          <a:off x="1590865" y="2190953"/>
          <a:ext cx="1309041" cy="50097"/>
        </a:xfrm>
        <a:custGeom>
          <a:avLst/>
          <a:gdLst/>
          <a:ahLst/>
          <a:cxnLst/>
          <a:rect l="0" t="0" r="0" b="0"/>
          <a:pathLst>
            <a:path>
              <a:moveTo>
                <a:pt x="0" y="25048"/>
              </a:moveTo>
              <a:lnTo>
                <a:pt x="1309041" y="2504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12660" y="2183276"/>
        <a:ext cx="65452" cy="65452"/>
      </dsp:txXfrm>
    </dsp:sp>
    <dsp:sp modelId="{410FD389-BF36-45ED-990D-3DD820C95811}">
      <dsp:nvSpPr>
        <dsp:cNvPr id="0" name=""/>
        <dsp:cNvSpPr/>
      </dsp:nvSpPr>
      <dsp:spPr>
        <a:xfrm>
          <a:off x="2619159" y="2286084"/>
          <a:ext cx="1868868" cy="93443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en-US" sz="3200" kern="1200" dirty="0" err="1"/>
            <a:t>wù</a:t>
          </a:r>
          <a:r>
            <a:rPr lang="en-US" altLang="en-US" sz="3200" kern="1200" dirty="0"/>
            <a:t> </a:t>
          </a:r>
          <a:r>
            <a:rPr lang="zh-CN" altLang="en-US" sz="3200" kern="1200" dirty="0"/>
            <a:t>ㄨˋ</a:t>
          </a:r>
          <a:endParaRPr lang="zh-TW" altLang="en-US" sz="3200" kern="1200" dirty="0"/>
        </a:p>
      </dsp:txBody>
      <dsp:txXfrm>
        <a:off x="2646528" y="2313453"/>
        <a:ext cx="1814130" cy="879696"/>
      </dsp:txXfrm>
    </dsp:sp>
    <dsp:sp modelId="{401051E7-2560-4CC5-8780-ABBD408E1C42}">
      <dsp:nvSpPr>
        <dsp:cNvPr id="0" name=""/>
        <dsp:cNvSpPr/>
      </dsp:nvSpPr>
      <dsp:spPr>
        <a:xfrm>
          <a:off x="4488028" y="2728252"/>
          <a:ext cx="747547" cy="50097"/>
        </a:xfrm>
        <a:custGeom>
          <a:avLst/>
          <a:gdLst/>
          <a:ahLst/>
          <a:cxnLst/>
          <a:rect l="0" t="0" r="0" b="0"/>
          <a:pathLst>
            <a:path>
              <a:moveTo>
                <a:pt x="0" y="25048"/>
              </a:moveTo>
              <a:lnTo>
                <a:pt x="747547" y="2504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843112" y="2734612"/>
        <a:ext cx="37377" cy="37377"/>
      </dsp:txXfrm>
    </dsp:sp>
    <dsp:sp modelId="{77B7E996-8FF2-4BE0-904F-ABF4950FA383}">
      <dsp:nvSpPr>
        <dsp:cNvPr id="0" name=""/>
        <dsp:cNvSpPr/>
      </dsp:nvSpPr>
      <dsp:spPr>
        <a:xfrm>
          <a:off x="5235575" y="2286084"/>
          <a:ext cx="1868868" cy="9344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厭惡</a:t>
          </a:r>
        </a:p>
      </dsp:txBody>
      <dsp:txXfrm>
        <a:off x="5262944" y="2313453"/>
        <a:ext cx="1814130" cy="87969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3E5D8B-69C1-4C58-9D90-FED0F139554B}">
      <dsp:nvSpPr>
        <dsp:cNvPr id="0" name=""/>
        <dsp:cNvSpPr/>
      </dsp:nvSpPr>
      <dsp:spPr>
        <a:xfrm>
          <a:off x="682911" y="1730"/>
          <a:ext cx="2157021" cy="10785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/>
            <a:t>性</a:t>
          </a:r>
        </a:p>
      </dsp:txBody>
      <dsp:txXfrm>
        <a:off x="714499" y="33318"/>
        <a:ext cx="2093845" cy="1015334"/>
      </dsp:txXfrm>
    </dsp:sp>
    <dsp:sp modelId="{827CE717-80D8-46CF-B838-98BA0860BD38}">
      <dsp:nvSpPr>
        <dsp:cNvPr id="0" name=""/>
        <dsp:cNvSpPr/>
      </dsp:nvSpPr>
      <dsp:spPr>
        <a:xfrm>
          <a:off x="898613" y="1080241"/>
          <a:ext cx="215702" cy="8088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8883"/>
              </a:lnTo>
              <a:lnTo>
                <a:pt x="215702" y="80888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69166A-A526-4D80-8986-FC266C8EC560}">
      <dsp:nvSpPr>
        <dsp:cNvPr id="0" name=""/>
        <dsp:cNvSpPr/>
      </dsp:nvSpPr>
      <dsp:spPr>
        <a:xfrm>
          <a:off x="1114316" y="1349869"/>
          <a:ext cx="1725617" cy="10785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知者樂水</a:t>
          </a:r>
        </a:p>
      </dsp:txBody>
      <dsp:txXfrm>
        <a:off x="1145904" y="1381457"/>
        <a:ext cx="1662441" cy="1015334"/>
      </dsp:txXfrm>
    </dsp:sp>
    <dsp:sp modelId="{E7C86EB1-D358-4BF7-89D2-F92D8089056E}">
      <dsp:nvSpPr>
        <dsp:cNvPr id="0" name=""/>
        <dsp:cNvSpPr/>
      </dsp:nvSpPr>
      <dsp:spPr>
        <a:xfrm>
          <a:off x="898613" y="1080241"/>
          <a:ext cx="215702" cy="21570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57021"/>
              </a:lnTo>
              <a:lnTo>
                <a:pt x="215702" y="215702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6E4467-0659-4498-84F6-8D7AAA952B3F}">
      <dsp:nvSpPr>
        <dsp:cNvPr id="0" name=""/>
        <dsp:cNvSpPr/>
      </dsp:nvSpPr>
      <dsp:spPr>
        <a:xfrm>
          <a:off x="1114316" y="2698008"/>
          <a:ext cx="1725617" cy="10785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仁者樂山</a:t>
          </a:r>
        </a:p>
      </dsp:txBody>
      <dsp:txXfrm>
        <a:off x="1145904" y="2729596"/>
        <a:ext cx="1662441" cy="1015334"/>
      </dsp:txXfrm>
    </dsp:sp>
    <dsp:sp modelId="{7CDFA2B6-85CA-4922-8F49-09669EAAA056}">
      <dsp:nvSpPr>
        <dsp:cNvPr id="0" name=""/>
        <dsp:cNvSpPr/>
      </dsp:nvSpPr>
      <dsp:spPr>
        <a:xfrm>
          <a:off x="3379189" y="1730"/>
          <a:ext cx="2157021" cy="10785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/>
            <a:t>用</a:t>
          </a:r>
        </a:p>
      </dsp:txBody>
      <dsp:txXfrm>
        <a:off x="3410777" y="33318"/>
        <a:ext cx="2093845" cy="1015334"/>
      </dsp:txXfrm>
    </dsp:sp>
    <dsp:sp modelId="{49C795CA-E28F-415A-9119-666EDDA20CA6}">
      <dsp:nvSpPr>
        <dsp:cNvPr id="0" name=""/>
        <dsp:cNvSpPr/>
      </dsp:nvSpPr>
      <dsp:spPr>
        <a:xfrm>
          <a:off x="3594891" y="1080241"/>
          <a:ext cx="215702" cy="8088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8883"/>
              </a:lnTo>
              <a:lnTo>
                <a:pt x="215702" y="80888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E6548B-9CC3-4DFF-BC0B-FEC4422270A4}">
      <dsp:nvSpPr>
        <dsp:cNvPr id="0" name=""/>
        <dsp:cNvSpPr/>
      </dsp:nvSpPr>
      <dsp:spPr>
        <a:xfrm>
          <a:off x="3810593" y="1349869"/>
          <a:ext cx="1725617" cy="10785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知者動</a:t>
          </a:r>
        </a:p>
      </dsp:txBody>
      <dsp:txXfrm>
        <a:off x="3842181" y="1381457"/>
        <a:ext cx="1662441" cy="1015334"/>
      </dsp:txXfrm>
    </dsp:sp>
    <dsp:sp modelId="{A31EAA4D-18C0-4540-82FC-D9066F7B7ACC}">
      <dsp:nvSpPr>
        <dsp:cNvPr id="0" name=""/>
        <dsp:cNvSpPr/>
      </dsp:nvSpPr>
      <dsp:spPr>
        <a:xfrm>
          <a:off x="3594891" y="1080241"/>
          <a:ext cx="215702" cy="21570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57021"/>
              </a:lnTo>
              <a:lnTo>
                <a:pt x="215702" y="215702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99AF35-0620-4B2B-B716-FBBD8A6ECEE8}">
      <dsp:nvSpPr>
        <dsp:cNvPr id="0" name=""/>
        <dsp:cNvSpPr/>
      </dsp:nvSpPr>
      <dsp:spPr>
        <a:xfrm>
          <a:off x="3810593" y="2698008"/>
          <a:ext cx="1725617" cy="10785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仁者靜</a:t>
          </a:r>
        </a:p>
      </dsp:txBody>
      <dsp:txXfrm>
        <a:off x="3842181" y="2729596"/>
        <a:ext cx="1662441" cy="1015334"/>
      </dsp:txXfrm>
    </dsp:sp>
    <dsp:sp modelId="{156AEA76-5AC2-4649-86E7-EFFD16AAC127}">
      <dsp:nvSpPr>
        <dsp:cNvPr id="0" name=""/>
        <dsp:cNvSpPr/>
      </dsp:nvSpPr>
      <dsp:spPr>
        <a:xfrm>
          <a:off x="6075466" y="1730"/>
          <a:ext cx="2157021" cy="10785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55880" rIns="8382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/>
            <a:t>功</a:t>
          </a:r>
        </a:p>
      </dsp:txBody>
      <dsp:txXfrm>
        <a:off x="6107054" y="33318"/>
        <a:ext cx="2093845" cy="1015334"/>
      </dsp:txXfrm>
    </dsp:sp>
    <dsp:sp modelId="{B9C2B9C2-40E3-423E-8024-7578A9678E7C}">
      <dsp:nvSpPr>
        <dsp:cNvPr id="0" name=""/>
        <dsp:cNvSpPr/>
      </dsp:nvSpPr>
      <dsp:spPr>
        <a:xfrm>
          <a:off x="6291168" y="1080241"/>
          <a:ext cx="215702" cy="8088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08883"/>
              </a:lnTo>
              <a:lnTo>
                <a:pt x="215702" y="80888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65A645-B5BC-40E6-AF41-F54B7BF374DB}">
      <dsp:nvSpPr>
        <dsp:cNvPr id="0" name=""/>
        <dsp:cNvSpPr/>
      </dsp:nvSpPr>
      <dsp:spPr>
        <a:xfrm>
          <a:off x="6506870" y="1349869"/>
          <a:ext cx="1725617" cy="10785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知者樂</a:t>
          </a:r>
        </a:p>
      </dsp:txBody>
      <dsp:txXfrm>
        <a:off x="6538458" y="1381457"/>
        <a:ext cx="1662441" cy="1015334"/>
      </dsp:txXfrm>
    </dsp:sp>
    <dsp:sp modelId="{92B41FE1-89E4-47E8-A6AB-5894BBD17426}">
      <dsp:nvSpPr>
        <dsp:cNvPr id="0" name=""/>
        <dsp:cNvSpPr/>
      </dsp:nvSpPr>
      <dsp:spPr>
        <a:xfrm>
          <a:off x="6291168" y="1080241"/>
          <a:ext cx="215702" cy="21570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57021"/>
              </a:lnTo>
              <a:lnTo>
                <a:pt x="215702" y="215702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1B7719F-579E-4910-AAF3-6C743D79BAAF}">
      <dsp:nvSpPr>
        <dsp:cNvPr id="0" name=""/>
        <dsp:cNvSpPr/>
      </dsp:nvSpPr>
      <dsp:spPr>
        <a:xfrm>
          <a:off x="6506870" y="2698008"/>
          <a:ext cx="1725617" cy="107851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/>
            <a:t>仁者壽</a:t>
          </a:r>
        </a:p>
      </dsp:txBody>
      <dsp:txXfrm>
        <a:off x="6538458" y="2729596"/>
        <a:ext cx="1662441" cy="101533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955787-AED4-419E-A736-F4B767CCCC1C}">
      <dsp:nvSpPr>
        <dsp:cNvPr id="0" name=""/>
        <dsp:cNvSpPr/>
      </dsp:nvSpPr>
      <dsp:spPr>
        <a:xfrm>
          <a:off x="3871" y="206199"/>
          <a:ext cx="2327918" cy="9311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知及之</a:t>
          </a:r>
        </a:p>
      </dsp:txBody>
      <dsp:txXfrm>
        <a:off x="3871" y="206199"/>
        <a:ext cx="2327918" cy="931167"/>
      </dsp:txXfrm>
    </dsp:sp>
    <dsp:sp modelId="{BEB31073-F0D2-4E24-83A4-66D42039623E}">
      <dsp:nvSpPr>
        <dsp:cNvPr id="0" name=""/>
        <dsp:cNvSpPr/>
      </dsp:nvSpPr>
      <dsp:spPr>
        <a:xfrm>
          <a:off x="7991" y="1177647"/>
          <a:ext cx="2327918" cy="28548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/>
            <a:t>仁不能守之</a:t>
          </a:r>
        </a:p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/>
            <a:t>雖得之必</a:t>
          </a:r>
          <a:r>
            <a:rPr lang="zh-TW" altLang="en-US" sz="3200" kern="1200" dirty="0">
              <a:solidFill>
                <a:srgbClr val="FF0000"/>
              </a:solidFill>
            </a:rPr>
            <a:t>失之</a:t>
          </a:r>
        </a:p>
      </dsp:txBody>
      <dsp:txXfrm>
        <a:off x="7991" y="1177647"/>
        <a:ext cx="2327918" cy="2854800"/>
      </dsp:txXfrm>
    </dsp:sp>
    <dsp:sp modelId="{A1831C29-8BDB-4CEA-BFC3-DEBA0F09349A}">
      <dsp:nvSpPr>
        <dsp:cNvPr id="0" name=""/>
        <dsp:cNvSpPr/>
      </dsp:nvSpPr>
      <dsp:spPr>
        <a:xfrm>
          <a:off x="2657698" y="206199"/>
          <a:ext cx="2327918" cy="9311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仁能守之</a:t>
          </a:r>
        </a:p>
      </dsp:txBody>
      <dsp:txXfrm>
        <a:off x="2657698" y="206199"/>
        <a:ext cx="2327918" cy="931167"/>
      </dsp:txXfrm>
    </dsp:sp>
    <dsp:sp modelId="{6E1C924B-B566-4645-AD65-D84DC43B16A3}">
      <dsp:nvSpPr>
        <dsp:cNvPr id="0" name=""/>
        <dsp:cNvSpPr/>
      </dsp:nvSpPr>
      <dsp:spPr>
        <a:xfrm>
          <a:off x="2657698" y="1177647"/>
          <a:ext cx="2327918" cy="2854800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entury Gothic" panose="020B0502020202020204"/>
              <a:ea typeface="微軟正黑體" panose="020B0604030504040204" pitchFamily="34" charset="-120"/>
              <a:cs typeface="+mn-cs"/>
            </a:rPr>
            <a:t>不莊以蒞之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/>
            <a:t>則民</a:t>
          </a:r>
          <a:r>
            <a:rPr lang="zh-TW" altLang="en-US" sz="3200" kern="1200" dirty="0">
              <a:solidFill>
                <a:srgbClr val="FF0000"/>
              </a:solidFill>
            </a:rPr>
            <a:t>不敬</a:t>
          </a:r>
        </a:p>
      </dsp:txBody>
      <dsp:txXfrm>
        <a:off x="2657698" y="1177647"/>
        <a:ext cx="2327918" cy="2854800"/>
      </dsp:txXfrm>
    </dsp:sp>
    <dsp:sp modelId="{7341F1F2-642B-4B8B-AC08-713B02CD5BB6}">
      <dsp:nvSpPr>
        <dsp:cNvPr id="0" name=""/>
        <dsp:cNvSpPr/>
      </dsp:nvSpPr>
      <dsp:spPr>
        <a:xfrm>
          <a:off x="5311526" y="206199"/>
          <a:ext cx="2327918" cy="9311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/>
            <a:t>莊以蒞之</a:t>
          </a:r>
          <a:endParaRPr lang="zh-TW" altLang="en-US" sz="3200" kern="1200" dirty="0"/>
        </a:p>
      </dsp:txBody>
      <dsp:txXfrm>
        <a:off x="5311526" y="206199"/>
        <a:ext cx="2327918" cy="931167"/>
      </dsp:txXfrm>
    </dsp:sp>
    <dsp:sp modelId="{763E65D4-6867-4734-B5AA-3E79C5C1D5E8}">
      <dsp:nvSpPr>
        <dsp:cNvPr id="0" name=""/>
        <dsp:cNvSpPr/>
      </dsp:nvSpPr>
      <dsp:spPr>
        <a:xfrm>
          <a:off x="5316950" y="1177647"/>
          <a:ext cx="2327918" cy="285480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4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entury Gothic" panose="020B0502020202020204"/>
              <a:ea typeface="微軟正黑體" panose="020B0604030504040204" pitchFamily="34" charset="-120"/>
              <a:cs typeface="+mn-cs"/>
            </a:rPr>
            <a:t>動之不以禮</a:t>
          </a:r>
        </a:p>
        <a:p>
          <a:pPr marL="285750" lvl="1" indent="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>
              <a:solidFill>
                <a:srgbClr val="FF0000"/>
              </a:solidFill>
            </a:rPr>
            <a:t>未善</a:t>
          </a:r>
          <a:r>
            <a:rPr lang="zh-TW" altLang="en-US" sz="3200" kern="1200" dirty="0"/>
            <a:t>也</a:t>
          </a:r>
        </a:p>
      </dsp:txBody>
      <dsp:txXfrm>
        <a:off x="5316950" y="1177647"/>
        <a:ext cx="2327918" cy="2854800"/>
      </dsp:txXfrm>
    </dsp:sp>
    <dsp:sp modelId="{B5EF8314-DB44-4F04-AC13-2CD0897DD10D}">
      <dsp:nvSpPr>
        <dsp:cNvPr id="0" name=""/>
        <dsp:cNvSpPr/>
      </dsp:nvSpPr>
      <dsp:spPr>
        <a:xfrm>
          <a:off x="7965353" y="206199"/>
          <a:ext cx="2327918" cy="93116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/>
            <a:t>動之以禮</a:t>
          </a:r>
        </a:p>
      </dsp:txBody>
      <dsp:txXfrm>
        <a:off x="7965353" y="206199"/>
        <a:ext cx="2327918" cy="931167"/>
      </dsp:txXfrm>
    </dsp:sp>
    <dsp:sp modelId="{986BEFD7-0DA1-46D8-BA5D-3896F25517DF}">
      <dsp:nvSpPr>
        <dsp:cNvPr id="0" name=""/>
        <dsp:cNvSpPr/>
      </dsp:nvSpPr>
      <dsp:spPr>
        <a:xfrm>
          <a:off x="7965353" y="1177647"/>
          <a:ext cx="2327918" cy="285480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/>
            <a:t>善也　</a:t>
          </a:r>
          <a:r>
            <a:rPr lang="en-US" altLang="zh-TW" sz="3200" kern="1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好結局</a:t>
          </a:r>
          <a:r>
            <a:rPr lang="en-US" altLang="zh-TW" sz="3200" kern="1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7965353" y="1177647"/>
        <a:ext cx="2327918" cy="285480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3F2DF0-4308-432A-AF69-056660368C11}">
      <dsp:nvSpPr>
        <dsp:cNvPr id="0" name=""/>
        <dsp:cNvSpPr/>
      </dsp:nvSpPr>
      <dsp:spPr>
        <a:xfrm>
          <a:off x="4776" y="42496"/>
          <a:ext cx="2780429" cy="1112171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64008" rIns="64008" bIns="64008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800" kern="1200" dirty="0"/>
            <a:t>知</a:t>
          </a:r>
        </a:p>
      </dsp:txBody>
      <dsp:txXfrm>
        <a:off x="560862" y="42496"/>
        <a:ext cx="1668258" cy="1112171"/>
      </dsp:txXfrm>
    </dsp:sp>
    <dsp:sp modelId="{92A56595-A4D0-4E5B-9202-86D4E8E5D580}">
      <dsp:nvSpPr>
        <dsp:cNvPr id="0" name=""/>
        <dsp:cNvSpPr/>
      </dsp:nvSpPr>
      <dsp:spPr>
        <a:xfrm>
          <a:off x="2507163" y="42496"/>
          <a:ext cx="2780429" cy="1112171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64008" rIns="64008" bIns="64008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800" kern="1200" dirty="0"/>
            <a:t>仁</a:t>
          </a:r>
        </a:p>
      </dsp:txBody>
      <dsp:txXfrm>
        <a:off x="3063249" y="42496"/>
        <a:ext cx="1668258" cy="1112171"/>
      </dsp:txXfrm>
    </dsp:sp>
    <dsp:sp modelId="{0A01EA9E-CE3A-46C3-B005-3B356B66FC07}">
      <dsp:nvSpPr>
        <dsp:cNvPr id="0" name=""/>
        <dsp:cNvSpPr/>
      </dsp:nvSpPr>
      <dsp:spPr>
        <a:xfrm>
          <a:off x="5009550" y="42496"/>
          <a:ext cx="2780429" cy="1112171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64008" rIns="64008" bIns="64008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800" kern="1200" dirty="0"/>
            <a:t>莊</a:t>
          </a:r>
        </a:p>
      </dsp:txBody>
      <dsp:txXfrm>
        <a:off x="5565636" y="42496"/>
        <a:ext cx="1668258" cy="1112171"/>
      </dsp:txXfrm>
    </dsp:sp>
    <dsp:sp modelId="{AE241213-24DB-4960-92CA-292A7827BC28}">
      <dsp:nvSpPr>
        <dsp:cNvPr id="0" name=""/>
        <dsp:cNvSpPr/>
      </dsp:nvSpPr>
      <dsp:spPr>
        <a:xfrm>
          <a:off x="7511937" y="42496"/>
          <a:ext cx="2780429" cy="1112171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64008" rIns="64008" bIns="64008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800" kern="1200" dirty="0"/>
            <a:t>禮</a:t>
          </a:r>
        </a:p>
      </dsp:txBody>
      <dsp:txXfrm>
        <a:off x="8068023" y="42496"/>
        <a:ext cx="1668258" cy="11121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>
            <a:extLst>
              <a:ext uri="{FF2B5EF4-FFF2-40B4-BE49-F238E27FC236}">
                <a16:creationId xmlns:a16="http://schemas.microsoft.com/office/drawing/2014/main" xmlns="" id="{4763873F-F09C-4701-A5DD-D60300E6913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xmlns="" id="{23ED3386-2C4E-40F9-B63A-9ECB0CD77C7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BBD851-E53B-4F23-AEEC-91A56BAFF201}" type="datetimeFigureOut">
              <a:rPr lang="zh-TW" altLang="en-US" smtClean="0"/>
              <a:t>2019/12/10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xmlns="" id="{871EE356-BE8E-4692-A1A5-36FB70B945F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xmlns="" id="{D1112082-6445-459F-B3A6-BAD81A10739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B9E028-5EB2-414A-9C8C-1D210A8886E1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408442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21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noProof="0"/>
              <a:t>按一下以編輯母片</a:t>
            </a:r>
          </a:p>
          <a:p>
            <a:pPr lvl="1"/>
            <a:r>
              <a:rPr lang="zh-TW" altLang="en-US" noProof="0"/>
              <a:t>第二層</a:t>
            </a:r>
          </a:p>
          <a:p>
            <a:pPr lvl="2"/>
            <a:r>
              <a:rPr lang="zh-TW" altLang="en-US" noProof="0"/>
              <a:t>第三層</a:t>
            </a:r>
          </a:p>
          <a:p>
            <a:pPr lvl="3"/>
            <a:r>
              <a:rPr lang="zh-TW" altLang="en-US" noProof="0"/>
              <a:t>第四層</a:t>
            </a:r>
          </a:p>
          <a:p>
            <a:pPr lvl="4"/>
            <a:r>
              <a:rPr lang="zh-TW" altLang="en-US" noProof="0"/>
              <a:t>第五層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430D646-5D93-4A0C-BA08-AF826E012084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9011905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講此章，須先舉孔學之例。述而篇：「子曰：志於道，據於德，依於仁，游於藝。」志於道者，起心動念即是在道。道是人之本性，如禮記中庸云：「天命之謂性。」孔子五十而知天命，即是知性。此性無形，無法解說，但以德顯。據於德者，據是根據，德是性之根。性不動，動而不失其明，即是德。德有形，但屬於內。依於仁者，仍然依於德，名之曰仁。植物種子有仁，故仁即種，半內半外。種與根之區別，根往下紮，種往上生。然二者並不相離，種生芽後，同時上長幹，下長根。游於藝者，藝是禮樂射御書數與百工，此皆外在貨財之類。道德仁是元理全體，藝是萬事大用。明乎孔學理體事用，始能得此章大旨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6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093293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何事於仁者，博施濟眾皆是事用，何能與理體之仁並為一談。</a:t>
            </a:r>
            <a:endParaRPr lang="en-US" altLang="zh-TW" dirty="0"/>
          </a:p>
          <a:p>
            <a:endParaRPr lang="en-US" altLang="zh-TW" dirty="0"/>
          </a:p>
          <a:p>
            <a:r>
              <a:rPr lang="zh-TW" altLang="en-US" dirty="0"/>
              <a:t>下文句讀，據白虎通古聖人篇引論語，讀為：必也，聖乎堯舜其猶病諸。此節是孔子示以捨本務末之病。言若必以事講仁，即使聖與堯舜猶病其難之乎。聖人是有德者，堯舜是有位者，聖乎堯舜是合德與位者，猶難博濟，其他或只有德，或只有位，則更難作到。因本國民眾待施待濟既多，尚有各國民眾，此世界外，又有他世界，推之無窮，而貨財有限，博施救濟，孰能周遍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679783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何事於仁者，博施濟眾皆是事用，何能與理體之仁並為一談。</a:t>
            </a:r>
            <a:endParaRPr lang="en-US" altLang="zh-TW" dirty="0"/>
          </a:p>
          <a:p>
            <a:r>
              <a:rPr lang="zh-TW" altLang="en-US" dirty="0"/>
              <a:t>下文句讀，據白虎通古聖人篇引論語，讀為：必也，聖乎堯舜其猶病諸。此節是孔子示以捨本務末之病。言若必以事講仁，即使聖與堯舜猶病其難之乎。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94595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聖人是有德者，堯舜是有位者，聖乎堯舜是合德與位者，猶難博濟，其他或只有德，或只有位，則更難作到。因本國民眾待施待濟既多，尚有各國民眾，此世界外，又有他世界，推之無窮，而貨財有限，博施救濟，孰能周遍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7059182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雖然，仁不可不學，善事不可不作，故結示學仁之方，即是己欲立而立人，己欲達而達人。己欲立者，自己先志於道，再據於德，再依於仁。己如是立，亦如是立人。立後則言達，達者通達。舉凡天地人三才之道，以至六藝百工，皆須求其通達。己欲通達，亦教他人通達。自己與人既立既達，博濟之事自能為矣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6266699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立達皆非易事，要在能近取譬。如禮記中庸：「仁者人也，親親為大。」孟子梁惠王篇：「老吾老，以及人之老。幼吾幼，以及人之幼。」此皆由近及遠以行仁。子罕篇顏淵喟歎：「夫子循循然善誘人。博我以文。約我以禮。」即是能近取譬。學仁難，學禮則近仁，近仁則近德，近德則近道，故曰 「可謂仁之方也已。」 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70034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司馬牛，宋國人，是孔子的弟子，史記仲尼弟子列傳說他名耕，字子牛。宋司馬桓魋是他的哥哥。桓魋有意謀害宋景公，子牛深恐其謀反成功，便是弒君篡位，天下人皆得誅之，謀反失敗，也必然召來滅族之禍，憂國憂兄，陷於兩難之境。因而憂心忡忡，不知如何是好，但又不能明說，乃至魯國，向孔子問仁。孔子知其問意，便答復：「仁者其言也訒。」訒是難於說出的意思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697543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「博學而篤志。」學無止境，必須廣泛的求學，是為博學。將所學的學問記得很牢固，是為篤志。孔安國注：「廣學而厚識之也。」爾雅釋詁：「篤，固也，厚也。」志識記三字古時通用。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834636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BB0364D5-0FF7-4A79-A8A3-ABED1BA4DB99}" type="slidenum">
              <a:rPr lang="en-US" altLang="zh-TW"/>
              <a:pPr eaLnBrk="1" hangingPunct="1"/>
              <a:t>24</a:t>
            </a:fld>
            <a:endParaRPr lang="en-US" altLang="zh-TW"/>
          </a:p>
        </p:txBody>
      </p:sp>
      <p:sp>
        <p:nvSpPr>
          <p:cNvPr id="1075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75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/>
          </a:p>
        </p:txBody>
      </p:sp>
    </p:spTree>
    <p:extLst>
      <p:ext uri="{BB962C8B-B14F-4D97-AF65-F5344CB8AC3E}">
        <p14:creationId xmlns:p14="http://schemas.microsoft.com/office/powerpoint/2010/main" val="19142668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戴震從天道與人道兩方面論述“生生之仁”。戴震認為天道之生生有兩個方面的內容：“氣化流行，</a:t>
            </a:r>
            <a:r>
              <a:rPr lang="zh-TW" altLang="en-US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生生不息，仁也</a:t>
            </a:r>
            <a:r>
              <a:rPr lang="zh-TW" altLang="en-US" dirty="0"/>
              <a:t>”</a:t>
            </a:r>
            <a:r>
              <a:rPr lang="en-US" altLang="zh-TW" dirty="0"/>
              <a:t>[3](《</a:t>
            </a:r>
            <a:r>
              <a:rPr lang="zh-TW" altLang="en-US" dirty="0"/>
              <a:t>仁義禮智</a:t>
            </a:r>
            <a:r>
              <a:rPr lang="en-US" altLang="zh-TW" dirty="0"/>
              <a:t>》</a:t>
            </a:r>
            <a:r>
              <a:rPr lang="zh-TW" altLang="en-US" dirty="0"/>
              <a:t>，</a:t>
            </a:r>
            <a:r>
              <a:rPr lang="en-US" altLang="zh-TW" dirty="0"/>
              <a:t>《</a:t>
            </a:r>
            <a:r>
              <a:rPr lang="zh-TW" altLang="en-US" dirty="0"/>
              <a:t>疏證</a:t>
            </a:r>
            <a:r>
              <a:rPr lang="en-US" altLang="zh-TW" dirty="0"/>
              <a:t>》</a:t>
            </a:r>
            <a:r>
              <a:rPr lang="zh-TW" altLang="en-US" dirty="0"/>
              <a:t>卷下，</a:t>
            </a:r>
            <a:r>
              <a:rPr lang="en-US" altLang="zh-TW" dirty="0"/>
              <a:t>48</a:t>
            </a:r>
            <a:r>
              <a:rPr lang="zh-TW" altLang="en-US" dirty="0"/>
              <a:t>頁</a:t>
            </a:r>
            <a:r>
              <a:rPr lang="en-US" altLang="zh-TW" dirty="0"/>
              <a:t>)①</a:t>
            </a:r>
            <a:r>
              <a:rPr lang="zh-TW" altLang="en-US" dirty="0"/>
              <a:t>、“一陰一陽，流行不已，生生不息，觀於生生，可以言仁矣”</a:t>
            </a:r>
            <a:r>
              <a:rPr lang="en-US" altLang="zh-TW" dirty="0"/>
              <a:t>[3](《</a:t>
            </a:r>
            <a:r>
              <a:rPr lang="zh-TW" altLang="en-US" dirty="0"/>
              <a:t>緒言</a:t>
            </a:r>
            <a:r>
              <a:rPr lang="en-US" altLang="zh-TW" dirty="0"/>
              <a:t>》</a:t>
            </a:r>
            <a:r>
              <a:rPr lang="zh-TW" altLang="en-US" dirty="0"/>
              <a:t>卷上，</a:t>
            </a:r>
            <a:r>
              <a:rPr lang="en-US" altLang="zh-TW" dirty="0"/>
              <a:t>94</a:t>
            </a:r>
            <a:r>
              <a:rPr lang="zh-TW" altLang="en-US" dirty="0"/>
              <a:t>頁</a:t>
            </a:r>
            <a:r>
              <a:rPr lang="en-US" altLang="zh-TW" dirty="0"/>
              <a:t>)</a:t>
            </a:r>
            <a:r>
              <a:rPr lang="zh-TW" altLang="en-US" dirty="0"/>
              <a:t>，此其一：其二，“由其生生，有自然之條理”</a:t>
            </a:r>
            <a:r>
              <a:rPr lang="en-US" altLang="zh-TW" dirty="0"/>
              <a:t>[3](《</a:t>
            </a:r>
            <a:r>
              <a:rPr lang="zh-TW" altLang="en-US" dirty="0"/>
              <a:t>仁義禮智</a:t>
            </a:r>
            <a:r>
              <a:rPr lang="en-US" altLang="zh-TW" dirty="0"/>
              <a:t>》</a:t>
            </a:r>
            <a:r>
              <a:rPr lang="zh-TW" altLang="en-US" dirty="0"/>
              <a:t>，</a:t>
            </a:r>
            <a:r>
              <a:rPr lang="en-US" altLang="zh-TW" dirty="0"/>
              <a:t>《</a:t>
            </a:r>
            <a:r>
              <a:rPr lang="zh-TW" altLang="en-US" dirty="0"/>
              <a:t>疏證</a:t>
            </a:r>
            <a:r>
              <a:rPr lang="en-US" altLang="zh-TW" dirty="0"/>
              <a:t>》</a:t>
            </a:r>
            <a:r>
              <a:rPr lang="zh-TW" altLang="en-US" dirty="0"/>
              <a:t>卷下，</a:t>
            </a:r>
            <a:r>
              <a:rPr lang="en-US" altLang="zh-TW" dirty="0"/>
              <a:t>48</a:t>
            </a:r>
            <a:r>
              <a:rPr lang="zh-TW" altLang="en-US" dirty="0"/>
              <a:t>頁</a:t>
            </a:r>
            <a:r>
              <a:rPr lang="en-US" altLang="zh-TW" dirty="0"/>
              <a:t>)</a:t>
            </a:r>
            <a:r>
              <a:rPr lang="zh-TW" altLang="en-US" dirty="0"/>
              <a:t>、“生生，仁也，未有生生而不條理者”</a:t>
            </a:r>
            <a:r>
              <a:rPr lang="en-US" altLang="zh-TW" dirty="0"/>
              <a:t>[3](《</a:t>
            </a:r>
            <a:r>
              <a:rPr lang="zh-TW" altLang="en-US" dirty="0"/>
              <a:t>原善</a:t>
            </a:r>
            <a:r>
              <a:rPr lang="en-US" altLang="zh-TW" dirty="0"/>
              <a:t>》</a:t>
            </a:r>
            <a:r>
              <a:rPr lang="zh-TW" altLang="en-US" dirty="0"/>
              <a:t>卷上，</a:t>
            </a:r>
            <a:r>
              <a:rPr lang="en-US" altLang="zh-TW" dirty="0"/>
              <a:t>62</a:t>
            </a:r>
            <a:r>
              <a:rPr lang="zh-TW" altLang="en-US" dirty="0"/>
              <a:t>頁</a:t>
            </a:r>
            <a:r>
              <a:rPr lang="en-US" altLang="zh-TW" dirty="0"/>
              <a:t>)</a:t>
            </a:r>
            <a:r>
              <a:rPr lang="zh-TW" altLang="en-US" dirty="0"/>
              <a:t>。就是說，自然界首先是一個氣化不息的過程。萬物發育流行、生生不已。此生生乃是天之仁德，“</a:t>
            </a:r>
            <a:r>
              <a:rPr lang="zh-TW" altLang="en-US" b="1" dirty="0"/>
              <a:t>仁者，生生之德也</a:t>
            </a:r>
            <a:r>
              <a:rPr lang="zh-TW" altLang="en-US" dirty="0"/>
              <a:t>”</a:t>
            </a:r>
            <a:r>
              <a:rPr lang="en-US" altLang="zh-TW" dirty="0"/>
              <a:t>[3](《</a:t>
            </a:r>
            <a:r>
              <a:rPr lang="zh-TW" altLang="en-US" dirty="0"/>
              <a:t>仁義禮智</a:t>
            </a:r>
            <a:r>
              <a:rPr lang="en-US" altLang="zh-TW" dirty="0"/>
              <a:t>》</a:t>
            </a:r>
            <a:r>
              <a:rPr lang="zh-TW" altLang="en-US" dirty="0"/>
              <a:t>，</a:t>
            </a:r>
            <a:r>
              <a:rPr lang="en-US" altLang="zh-TW" dirty="0"/>
              <a:t>《</a:t>
            </a:r>
            <a:r>
              <a:rPr lang="zh-TW" altLang="en-US" dirty="0"/>
              <a:t>疏證</a:t>
            </a:r>
            <a:r>
              <a:rPr lang="en-US" altLang="zh-TW" dirty="0"/>
              <a:t>》</a:t>
            </a:r>
            <a:r>
              <a:rPr lang="zh-TW" altLang="en-US" dirty="0"/>
              <a:t>卷下，</a:t>
            </a:r>
            <a:r>
              <a:rPr lang="en-US" altLang="zh-TW" dirty="0"/>
              <a:t>48</a:t>
            </a:r>
            <a:r>
              <a:rPr lang="zh-TW" altLang="en-US" dirty="0"/>
              <a:t>頁</a:t>
            </a:r>
            <a:r>
              <a:rPr lang="en-US" altLang="zh-TW" dirty="0"/>
              <a:t>)</a:t>
            </a:r>
            <a:r>
              <a:rPr lang="zh-TW" altLang="en-US" dirty="0"/>
              <a:t>；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28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0847292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E643565-35FF-48FC-AC85-862E5535208C}" type="slidenum">
              <a:rPr lang="en-US" altLang="zh-TW">
                <a:latin typeface="Arial" charset="0"/>
                <a:ea typeface="新細明體" charset="-120"/>
              </a:rPr>
              <a:pPr/>
              <a:t>30</a:t>
            </a:fld>
            <a:endParaRPr lang="en-US" altLang="zh-TW">
              <a:latin typeface="Arial" charset="0"/>
              <a:ea typeface="新細明體" charset="-120"/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pPr eaLnBrk="1" hangingPunct="1"/>
            <a:endParaRPr lang="zh-TW" altLang="zh-TW">
              <a:latin typeface="Arial" charset="0"/>
              <a:ea typeface="新細明體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516851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用：作用；功：功效。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979550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062777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20D4E8B-76DC-4E50-9CDB-77305ADB7A8C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918291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401" y="624110"/>
            <a:ext cx="10809212" cy="1280890"/>
          </a:xfrm>
        </p:spPr>
        <p:txBody>
          <a:bodyPr/>
          <a:lstStyle/>
          <a:p>
            <a:r>
              <a:rPr lang="zh-TW" altLang="en-US" dirty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5400" y="2133600"/>
            <a:ext cx="10809212" cy="3777622"/>
          </a:xfrm>
        </p:spPr>
        <p:txBody>
          <a:bodyPr/>
          <a:lstStyle/>
          <a:p>
            <a:pPr lvl="0"/>
            <a:r>
              <a:rPr lang="zh-TW" altLang="en-US" dirty="0"/>
              <a:t>按一下以編輯母片文字樣式</a:t>
            </a:r>
          </a:p>
          <a:p>
            <a:pPr lvl="1"/>
            <a:r>
              <a:rPr lang="zh-TW" altLang="en-US" dirty="0"/>
              <a:t>第二層</a:t>
            </a:r>
          </a:p>
          <a:p>
            <a:pPr lvl="2"/>
            <a:r>
              <a:rPr lang="zh-TW" altLang="en-US" dirty="0"/>
              <a:t>第三層</a:t>
            </a:r>
          </a:p>
          <a:p>
            <a:pPr lvl="3"/>
            <a:r>
              <a:rPr lang="zh-TW" altLang="en-US" dirty="0"/>
              <a:t>第四層</a:t>
            </a:r>
          </a:p>
          <a:p>
            <a:pPr lvl="4"/>
            <a:r>
              <a:rPr lang="zh-TW" altLang="en-US" dirty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9336" y="6381328"/>
            <a:ext cx="779767" cy="365125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fld id="{0205EE41-5EFC-41B9-8089-4744DEB048DE}" type="slidenum">
              <a:rPr lang="en-US" altLang="zh-TW" smtClean="0"/>
              <a:pPr/>
              <a:t>‹#›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096375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66564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9336" y="6381328"/>
            <a:ext cx="779767" cy="365125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fld id="{7E24BE7F-86D9-4656-BB42-2CF7FCD762BF}" type="slidenum">
              <a:rPr lang="en-US" altLang="zh-TW" smtClean="0"/>
              <a:pPr/>
              <a:t>‹#›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538793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DB17D47-AAEA-4112-B798-A23DA5D1519D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513581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9B94-3EBE-4D08-917F-A3CEF459D02B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83154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91344" y="6318270"/>
            <a:ext cx="779767" cy="365125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</a:lstStyle>
          <a:p>
            <a:fld id="{A92DD498-98B8-4FFC-A785-B54FD6FCBA54}" type="slidenum">
              <a:rPr lang="en-US" altLang="zh-TW" smtClean="0"/>
              <a:pPr/>
              <a:t>‹#›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186427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3B3C-BB01-4331-8EDA-9D560988327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668845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2EA593-97C9-4543-9B0C-68BA0D23A55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154908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624067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2921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96804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85584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672424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2AF3B-1FD4-454A-B995-B66DBBCBF756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232323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9AD6-D8C6-4698-8CEA-D7DBFA7CB8B7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81872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按一下以編輯母片文字樣式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856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  <p:sldLayoutId id="2147483701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image" Target="../media/image10.jpg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12" Type="http://schemas.openxmlformats.org/officeDocument/2006/relationships/image" Target="../media/image9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0.xml"/><Relationship Id="rId3" Type="http://schemas.openxmlformats.org/officeDocument/2006/relationships/image" Target="../media/image11.jpeg"/><Relationship Id="rId7" Type="http://schemas.openxmlformats.org/officeDocument/2006/relationships/diagramLayout" Target="../diagrams/layout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6" Type="http://schemas.openxmlformats.org/officeDocument/2006/relationships/diagramData" Target="../diagrams/data10.xml"/><Relationship Id="rId5" Type="http://schemas.openxmlformats.org/officeDocument/2006/relationships/image" Target="../media/image13.jpeg"/><Relationship Id="rId10" Type="http://schemas.microsoft.com/office/2007/relationships/diagramDrawing" Target="../diagrams/drawing10.xml"/><Relationship Id="rId4" Type="http://schemas.openxmlformats.org/officeDocument/2006/relationships/image" Target="../media/image12.jpeg"/><Relationship Id="rId9" Type="http://schemas.openxmlformats.org/officeDocument/2006/relationships/diagramColors" Target="../diagrams/colors10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image" Target="../media/image15.jpeg"/><Relationship Id="rId7" Type="http://schemas.openxmlformats.org/officeDocument/2006/relationships/diagramQuickStyle" Target="../diagrams/quickStyle11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microsoft.com/office/2007/relationships/diagramDrawing" Target="../diagrams/drawing1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photos.google.com/share/AF1QipMSxzpUunVDQAv7Dh-a0JONEkEwAGfOKTrqSjizrUfmGIKaTRJCEPmxgaaoVqkOFw?key=S3J0MDNGZzdfcTB6M19RbU0yTll2U3ZLTHg5bDV3" TargetMode="External"/><Relationship Id="rId4" Type="http://schemas.microsoft.com/office/2007/relationships/hdphoto" Target="../media/hdphoto1.wdp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photos.google.com/share/AF1QipMym-rI4XYOjn2-efG445zg4QtY86JLDEDWa60Z6_qnI-d94L0woIqRemBwbXV3tg?key=UXNUMFIwalQyVnZhTmRVdmhkZkdFWk1fVWdWWE53" TargetMode="External"/><Relationship Id="rId2" Type="http://schemas.openxmlformats.org/officeDocument/2006/relationships/hyperlink" Target="https://photos.google.com/album/AF1QipNXReO_5Vk2Zf8xmEVshG7xj7wrkie72zTYbC8L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Relationship Id="rId9" Type="http://schemas.openxmlformats.org/officeDocument/2006/relationships/image" Target="../media/image21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6.xml"/><Relationship Id="rId3" Type="http://schemas.openxmlformats.org/officeDocument/2006/relationships/diagramLayout" Target="../diagrams/layout15.xml"/><Relationship Id="rId7" Type="http://schemas.openxmlformats.org/officeDocument/2006/relationships/diagramData" Target="../diagrams/data16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11" Type="http://schemas.microsoft.com/office/2007/relationships/diagramDrawing" Target="../diagrams/drawing16.xml"/><Relationship Id="rId5" Type="http://schemas.openxmlformats.org/officeDocument/2006/relationships/diagramColors" Target="../diagrams/colors15.xml"/><Relationship Id="rId10" Type="http://schemas.openxmlformats.org/officeDocument/2006/relationships/diagramColors" Target="../diagrams/colors16.xml"/><Relationship Id="rId4" Type="http://schemas.openxmlformats.org/officeDocument/2006/relationships/diagramQuickStyle" Target="../diagrams/quickStyle15.xml"/><Relationship Id="rId9" Type="http://schemas.openxmlformats.org/officeDocument/2006/relationships/diagramQuickStyle" Target="../diagrams/quickStyl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idx="1"/>
          </p:nvPr>
        </p:nvSpPr>
        <p:spPr>
          <a:xfrm>
            <a:off x="1919536" y="692696"/>
            <a:ext cx="9361040" cy="54726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TW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論仁</a:t>
            </a: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3" name="圖片 2"/>
          <p:cNvPicPr>
            <a:picLocks noChangeAspect="1"/>
          </p:cNvPicPr>
          <p:nvPr/>
        </p:nvPicPr>
        <p:blipFill rotWithShape="1">
          <a:blip r:embed="rId2"/>
          <a:srcRect l="4973" t="8308" r="7159" b="8617"/>
          <a:stretch/>
        </p:blipFill>
        <p:spPr>
          <a:xfrm>
            <a:off x="4511824" y="1844824"/>
            <a:ext cx="3816424" cy="360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9C74AD73-7D73-4883-9616-94797B714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</a:t>
            </a:fld>
            <a:endParaRPr lang="en-US" altLang="zh-TW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 sz="4800" b="1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大綱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1772816"/>
            <a:ext cx="8915400" cy="46085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一</a:t>
            </a:r>
            <a:r>
              <a:rPr lang="en-US" altLang="zh-TW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仁的義涵與表現</a:t>
            </a:r>
            <a:endParaRPr lang="en-US" altLang="zh-TW" sz="4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90000"/>
              </a:lnSpc>
              <a:buNone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二</a:t>
            </a:r>
            <a:r>
              <a:rPr lang="en-US" altLang="zh-TW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行仁的方法</a:t>
            </a:r>
            <a:endParaRPr lang="en-US" altLang="zh-TW" sz="4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90000"/>
              </a:lnSpc>
              <a:buNone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en-US" altLang="zh-TW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仁的效用</a:t>
            </a: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184" y="3573016"/>
            <a:ext cx="2412269" cy="2273544"/>
          </a:xfrm>
          <a:prstGeom prst="rect">
            <a:avLst/>
          </a:prstGeom>
        </p:spPr>
      </p:pic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0AAEC85A-9A62-4C10-BA3C-F9A3F4C87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</a:t>
            </a:fld>
            <a:endParaRPr lang="en-US" altLang="zh-TW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055440" y="1124744"/>
            <a:ext cx="10513168" cy="559085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名詞</a:t>
            </a:r>
            <a:endParaRPr lang="en-US" altLang="zh-TW" sz="32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《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說文</a:t>
            </a:r>
            <a:r>
              <a:rPr lang="en-US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》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：</a:t>
            </a:r>
            <a:r>
              <a:rPr lang="zh-CN" altLang="en-US" sz="32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親也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，</a:t>
            </a:r>
            <a:r>
              <a:rPr lang="zh-CN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从人从二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。</a:t>
            </a:r>
            <a:r>
              <a:rPr lang="en-US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雪公</a:t>
            </a:r>
            <a:r>
              <a:rPr lang="en-US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: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二，厚也</a:t>
            </a:r>
            <a:r>
              <a:rPr lang="en-US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  <a:endParaRPr lang="en-US" altLang="zh-TW" sz="34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800"/>
              </a:lnSpc>
              <a:spcBef>
                <a:spcPts val="0"/>
              </a:spcBef>
            </a:pPr>
            <a:r>
              <a:rPr lang="en-US" altLang="zh-TW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《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中庸</a:t>
            </a:r>
            <a:r>
              <a:rPr lang="en-US" altLang="zh-TW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》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：「仁者，人也。」有仁德之人。</a:t>
            </a:r>
            <a:endParaRPr lang="en-US" altLang="zh-TW" sz="34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800"/>
              </a:lnSpc>
              <a:spcBef>
                <a:spcPts val="0"/>
              </a:spcBef>
            </a:pP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果核中實，有生氣者亦曰仁。程顥曰：「心如穀種。生之性，便是仁。」</a:t>
            </a:r>
            <a:endParaRPr lang="en-US" altLang="zh-TW" sz="34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6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動詞</a:t>
            </a:r>
          </a:p>
          <a:p>
            <a:pPr lvl="1">
              <a:lnSpc>
                <a:spcPts val="4800"/>
              </a:lnSpc>
              <a:spcBef>
                <a:spcPts val="0"/>
              </a:spcBef>
            </a:pP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親愛：樊遲問「仁」。子曰：「愛人。」（顏淵篇）</a:t>
            </a:r>
          </a:p>
          <a:p>
            <a:pPr lvl="1">
              <a:lnSpc>
                <a:spcPts val="4800"/>
              </a:lnSpc>
            </a:pPr>
            <a:endParaRPr lang="en-US" altLang="zh-TW" sz="34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2999656" y="332656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從不同詞性檢視「仁」的意義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01390083-5D91-41B1-B346-ADF22330B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03844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一</a:t>
            </a:r>
            <a:r>
              <a:rPr lang="en-US" altLang="zh-TW" dirty="0"/>
              <a:t>.</a:t>
            </a:r>
            <a:r>
              <a:rPr lang="zh-TW" altLang="en-US" dirty="0">
                <a:solidFill>
                  <a:srgbClr val="FF0000"/>
                </a:solidFill>
              </a:rPr>
              <a:t>仁的義涵與表現</a:t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72816"/>
            <a:ext cx="8915400" cy="4138406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表詮：從正面作肯定之表述（正顯）</a:t>
            </a:r>
            <a:endParaRPr lang="en-US" altLang="zh-TW" sz="3200" dirty="0"/>
          </a:p>
          <a:p>
            <a:endParaRPr lang="en-US" altLang="zh-TW" sz="3200" dirty="0"/>
          </a:p>
          <a:p>
            <a:endParaRPr lang="en-US" altLang="zh-TW" sz="3200" dirty="0"/>
          </a:p>
          <a:p>
            <a:r>
              <a:rPr lang="zh-TW" altLang="en-US" sz="3200" dirty="0"/>
              <a:t>遮詮：從反面作否定之表述（反襯）</a:t>
            </a:r>
            <a:endParaRPr lang="en-US" altLang="zh-TW" sz="3200" dirty="0"/>
          </a:p>
          <a:p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5442089" y="4425460"/>
            <a:ext cx="792088" cy="769441"/>
          </a:xfrm>
          <a:prstGeom prst="rect">
            <a:avLst/>
          </a:prstGeom>
          <a:solidFill>
            <a:srgbClr val="CC3300"/>
          </a:solidFill>
        </p:spPr>
        <p:txBody>
          <a:bodyPr wrap="square" rtlCol="0">
            <a:spAutoFit/>
          </a:bodyPr>
          <a:lstStyle/>
          <a:p>
            <a:r>
              <a:rPr lang="zh-TW" altLang="en-US" sz="4400" b="1" dirty="0">
                <a:solidFill>
                  <a:schemeClr val="bg1"/>
                </a:solidFill>
              </a:rPr>
              <a:t>仁</a:t>
            </a:r>
            <a:r>
              <a:rPr lang="zh-TW" altLang="en-US" sz="4400" b="1" dirty="0"/>
              <a:t>　</a:t>
            </a:r>
          </a:p>
        </p:txBody>
      </p:sp>
      <p:sp>
        <p:nvSpPr>
          <p:cNvPr id="5" name="文字方塊 4"/>
          <p:cNvSpPr txBox="1"/>
          <p:nvPr/>
        </p:nvSpPr>
        <p:spPr>
          <a:xfrm>
            <a:off x="5442089" y="2507313"/>
            <a:ext cx="792088" cy="769441"/>
          </a:xfrm>
          <a:prstGeom prst="rect">
            <a:avLst/>
          </a:prstGeom>
          <a:solidFill>
            <a:schemeClr val="bg1"/>
          </a:solidFill>
          <a:ln>
            <a:solidFill>
              <a:srgbClr val="CC3300"/>
            </a:solidFill>
          </a:ln>
        </p:spPr>
        <p:txBody>
          <a:bodyPr wrap="square" rtlCol="0">
            <a:spAutoFit/>
          </a:bodyPr>
          <a:lstStyle/>
          <a:p>
            <a:r>
              <a:rPr lang="zh-TW" altLang="en-US" sz="4400" b="1" dirty="0">
                <a:solidFill>
                  <a:srgbClr val="CC3300"/>
                </a:solidFill>
              </a:rPr>
              <a:t>仁</a:t>
            </a:r>
            <a:r>
              <a:rPr lang="zh-TW" altLang="en-US" sz="4400" b="1" dirty="0">
                <a:ln>
                  <a:solidFill>
                    <a:sysClr val="windowText" lastClr="000000"/>
                  </a:solidFill>
                </a:ln>
              </a:rPr>
              <a:t>　</a:t>
            </a:r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xmlns="" id="{44AC39DD-7DE1-47FE-B25E-885E06B7D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931860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正顯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1556792"/>
            <a:ext cx="10605509" cy="4354430"/>
          </a:xfrm>
        </p:spPr>
        <p:txBody>
          <a:bodyPr>
            <a:norm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/>
              <a:t>子貢曰：「如有博施於民而能濟眾，何如？可謂仁乎？」子曰：「何事於仁！必也聖乎！堯舜其猶病諸！夫仁者，</a:t>
            </a:r>
            <a:r>
              <a:rPr lang="zh-TW" altLang="en-US" sz="3200" dirty="0">
                <a:solidFill>
                  <a:srgbClr val="FF0000"/>
                </a:solidFill>
              </a:rPr>
              <a:t>己欲立而立人，己欲達而達人。</a:t>
            </a:r>
            <a:r>
              <a:rPr lang="zh-TW" altLang="en-US" sz="3200" dirty="0"/>
              <a:t>能近取譬，可謂仁之方也已。」（雍也）</a:t>
            </a:r>
            <a:endParaRPr lang="en-US" altLang="zh-TW" sz="3200" dirty="0"/>
          </a:p>
          <a:p>
            <a:endParaRPr lang="en-US" altLang="zh-TW" sz="3200" dirty="0"/>
          </a:p>
          <a:p>
            <a:endParaRPr lang="en-US" altLang="zh-TW" sz="3200" dirty="0"/>
          </a:p>
          <a:p>
            <a:endParaRPr lang="zh-TW" altLang="en-US" sz="3200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60CD29E7-6047-4411-998C-8996B7B3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5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914080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7603410"/>
              </p:ext>
            </p:extLst>
          </p:nvPr>
        </p:nvGraphicFramePr>
        <p:xfrm>
          <a:off x="1631504" y="1412776"/>
          <a:ext cx="8043292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右大括弧 4"/>
          <p:cNvSpPr/>
          <p:nvPr/>
        </p:nvSpPr>
        <p:spPr>
          <a:xfrm>
            <a:off x="9693295" y="1988840"/>
            <a:ext cx="504056" cy="2088232"/>
          </a:xfrm>
          <a:prstGeom prst="rightBrac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aphicFrame>
        <p:nvGraphicFramePr>
          <p:cNvPr id="7" name="表格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6186055"/>
              </p:ext>
            </p:extLst>
          </p:nvPr>
        </p:nvGraphicFramePr>
        <p:xfrm>
          <a:off x="10128448" y="2132956"/>
          <a:ext cx="1440000" cy="18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000">
                  <a:extLst>
                    <a:ext uri="{9D8B030D-6E8A-4147-A177-3AD203B41FA5}">
                      <a16:colId xmlns:a16="http://schemas.microsoft.com/office/drawing/2014/main" xmlns="" val="4110933074"/>
                    </a:ext>
                  </a:extLst>
                </a:gridCol>
              </a:tblGrid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/>
                        <a:t>元理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4075409020"/>
                  </a:ext>
                </a:extLst>
              </a:tr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/>
                        <a:t>全體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2517194210"/>
                  </a:ext>
                </a:extLst>
              </a:tr>
            </a:tbl>
          </a:graphicData>
        </a:graphic>
      </p:graphicFrame>
      <p:graphicFrame>
        <p:nvGraphicFramePr>
          <p:cNvPr id="8" name="表格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612612"/>
              </p:ext>
            </p:extLst>
          </p:nvPr>
        </p:nvGraphicFramePr>
        <p:xfrm>
          <a:off x="10128448" y="4293096"/>
          <a:ext cx="1440000" cy="180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000">
                  <a:extLst>
                    <a:ext uri="{9D8B030D-6E8A-4147-A177-3AD203B41FA5}">
                      <a16:colId xmlns:a16="http://schemas.microsoft.com/office/drawing/2014/main" xmlns="" val="4110933074"/>
                    </a:ext>
                  </a:extLst>
                </a:gridCol>
              </a:tblGrid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/>
                        <a:t>萬事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4075409020"/>
                  </a:ext>
                </a:extLst>
              </a:tr>
              <a:tr h="90000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/>
                        <a:t>大用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2517194210"/>
                  </a:ext>
                </a:extLst>
              </a:tr>
            </a:tbl>
          </a:graphicData>
        </a:graphic>
      </p:graphicFrame>
      <p:sp>
        <p:nvSpPr>
          <p:cNvPr id="9" name="左大括弧 8"/>
          <p:cNvSpPr/>
          <p:nvPr/>
        </p:nvSpPr>
        <p:spPr>
          <a:xfrm>
            <a:off x="9768408" y="4653136"/>
            <a:ext cx="288032" cy="1224136"/>
          </a:xfrm>
          <a:prstGeom prst="leftBrace">
            <a:avLst/>
          </a:prstGeom>
          <a:ln w="28575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80450E7C-F088-4A76-B0DC-DF0E3E810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6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80977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B7632A-9BFF-4B64-BB79-5BB19D0056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2B7632A-9BFF-4B64-BB79-5BB19D0056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6D342C-1888-4654-B5DA-97A7447AB4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16D342C-1888-4654-B5DA-97A7447AB4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44D162-D86C-46F4-B413-6073F2CA6B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F644D162-D86C-46F4-B413-6073F2CA6B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AF0963-78A0-481C-802C-7B59C29092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31AF0963-78A0-481C-802C-7B59C29092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EF823B-7357-4153-A584-EB8CE7836D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BEF823B-7357-4153-A584-EB8CE7836D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688E3C-58E9-4F68-9503-02D64CD063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67688E3C-58E9-4F68-9503-02D64CD063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0C9432-02A2-420B-BEBE-61412DB949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6B0C9432-02A2-420B-BEBE-61412DB949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EFB84A-7227-4F64-AD9F-99EF054F47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51EFB84A-7227-4F64-AD9F-99EF054F47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A1CC03-1272-4D97-B429-6EBF323263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E8A1CC03-1272-4D97-B429-6EBF323263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A314EE-74F8-458D-8A09-96AB98E182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15A314EE-74F8-458D-8A09-96AB98E182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FA1676-415B-4B39-B24E-C919271939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97FA1676-415B-4B39-B24E-C919271939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A95C76-F298-4C2A-B715-80228190F6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C0A95C76-F298-4C2A-B715-80228190F6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DFDD5B-1142-4E43-9755-8B1DEB329A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03DFDD5B-1142-4E43-9755-8B1DEB329A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11853-078A-4796-BEFD-0927412CDD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F5A11853-078A-4796-BEFD-0927412CDD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8AF08D-2B8D-4765-9C97-442CD8884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E38AF08D-2B8D-4765-9C97-442CD8884F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3E89205-E213-4D74-AF00-4D266A8D29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23E89205-E213-4D74-AF00-4D266A8D29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1AB552-D816-4C36-83E3-E88C6FD091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3C1AB552-D816-4C36-83E3-E88C6FD091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5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9088009"/>
              </p:ext>
            </p:extLst>
          </p:nvPr>
        </p:nvGraphicFramePr>
        <p:xfrm>
          <a:off x="2351584" y="1340768"/>
          <a:ext cx="8915400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1271464" y="548680"/>
            <a:ext cx="9361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子貢曰：「如有博施於民而能濟眾，何如？可謂仁乎？」</a:t>
            </a:r>
          </a:p>
        </p:txBody>
      </p:sp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8C2FA322-D0C4-47DB-A0E7-5963FD18C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7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770914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F757EA-FE92-4CF0-9C4B-CFF452881A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39F757EA-FE92-4CF0-9C4B-CFF452881A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53B548-159C-4EBE-B515-00C34501CC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ED53B548-159C-4EBE-B515-00C34501CC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F8BDFA1-D3E8-4088-A5E5-1F9E1F6273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2F8BDFA1-D3E8-4088-A5E5-1F9E1F6273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036B93-23CD-4493-A7AC-3553C5E438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1F036B93-23CD-4493-A7AC-3553C5E438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8CD565-C61A-4E4B-A910-E569795BF1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7B8CD565-C61A-4E4B-A910-E569795BF1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6C1C8D-05E8-4F23-9A47-E0DD1D0336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06C1C8D-05E8-4F23-9A47-E0DD1D0336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C32D47-A3FE-45AB-A11A-A2AA6D9189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25C32D47-A3FE-45AB-A11A-A2AA6D9189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37CAA1-BD49-4EB9-9F32-541D903342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6C37CAA1-BD49-4EB9-9F32-541D903342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911D1B-C2E8-41F6-BFE3-5D4CF3AFAF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02911D1B-C2E8-41F6-BFE3-5D4CF3AFAF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DC4783-42AE-4D0D-ADD5-483456A6C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60DC4783-42AE-4D0D-ADD5-483456A6C4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B96AB8-1863-49DE-B364-16CD12E4F0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77B96AB8-1863-49DE-B364-16CD12E4F0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ACFD59-077F-47A3-9B38-458BFF7891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C1ACFD59-077F-47A3-9B38-458BFF7891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031C51D-7285-4882-BAB1-A453A7C77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3031C51D-7285-4882-BAB1-A453A7C779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E483BE-4F8D-4C27-AA72-A2872ACF2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65E483BE-4F8D-4C27-AA72-A2872ACF2E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AF3AC4-D310-4B9D-AF59-49F37ED43E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B5AF3AC4-D310-4B9D-AF59-49F37ED43E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8255F7-145A-4308-B08D-83CBE37FDD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448255F7-145A-4308-B08D-83CBE37FDD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B4220CA-94E6-4AC8-A4F8-D4CD1204A8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8B4220CA-94E6-4AC8-A4F8-D4CD1204A8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/>
          <p:cNvSpPr txBox="1"/>
          <p:nvPr/>
        </p:nvSpPr>
        <p:spPr>
          <a:xfrm>
            <a:off x="1775520" y="620688"/>
            <a:ext cx="98290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子曰：「何事於仁！必也，聖乎堯舜，其猶病諸！</a:t>
            </a:r>
            <a:endParaRPr lang="zh-TW" altLang="en-US" sz="3200" dirty="0"/>
          </a:p>
        </p:txBody>
      </p:sp>
      <p:sp>
        <p:nvSpPr>
          <p:cNvPr id="2" name="內容版面配置區 1"/>
          <p:cNvSpPr>
            <a:spLocks noGrp="1"/>
          </p:cNvSpPr>
          <p:nvPr>
            <p:ph idx="1"/>
          </p:nvPr>
        </p:nvSpPr>
        <p:spPr>
          <a:xfrm>
            <a:off x="899103" y="1628800"/>
            <a:ext cx="10885529" cy="442569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白虎通</a:t>
            </a:r>
            <a:r>
              <a:rPr lang="zh-TW" altLang="en-US" sz="3200" dirty="0">
                <a:latin typeface="Poor Richard" panose="02080502050505020702" pitchFamily="18" charset="0"/>
              </a:rPr>
              <a:t>．</a:t>
            </a:r>
            <a:r>
              <a:rPr lang="zh-TW" altLang="en-US" sz="3200" dirty="0"/>
              <a:t>聖人</a:t>
            </a:r>
            <a:r>
              <a:rPr lang="en-US" altLang="zh-TW" sz="3200" dirty="0"/>
              <a:t>》</a:t>
            </a:r>
            <a:r>
              <a:rPr lang="zh-TW" altLang="en-US" sz="3200" dirty="0"/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何以知帝、王聖人也？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曰：「古者伏羲氏之王天下也，於是始作八卦。」又曰：「聖人之作易也。」又曰：「伏羲氏沒，神農氏作。神農沒，黃帝、堯、舜氏作。」文俱言作，明皆聖人也。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曰：「聖乎堯舜，其由病諸。」</a:t>
            </a:r>
          </a:p>
        </p:txBody>
      </p:sp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32F20655-F74A-47D9-B799-0445BC908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8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701104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991544" y="2132856"/>
          <a:ext cx="9793088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3" name="直線接點 2"/>
          <p:cNvCxnSpPr/>
          <p:nvPr/>
        </p:nvCxnSpPr>
        <p:spPr>
          <a:xfrm>
            <a:off x="8472264" y="4287599"/>
            <a:ext cx="936104" cy="648072"/>
          </a:xfrm>
          <a:prstGeom prst="line">
            <a:avLst/>
          </a:prstGeom>
          <a:ln w="1905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5" name="文字方塊 4"/>
          <p:cNvSpPr txBox="1"/>
          <p:nvPr/>
        </p:nvSpPr>
        <p:spPr>
          <a:xfrm>
            <a:off x="2099556" y="615191"/>
            <a:ext cx="9577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子曰：「何事於仁！必也，聖乎堯舜其猶病諸！</a:t>
            </a:r>
            <a:endParaRPr lang="zh-TW" altLang="en-US" sz="3200" dirty="0"/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C9CFE2F4-7526-48A9-86FB-721CE6959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9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37059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94FC02-D3B4-4581-9907-302A69EAB1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094FC02-D3B4-4581-9907-302A69EAB1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6B4F8EA-6113-4A02-A3A5-AB1C541CC2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6B4F8EA-6113-4A02-A3A5-AB1C541CC2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9A8BC5-353E-460B-9C96-83E09A2E23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69A8BC5-353E-460B-9C96-83E09A2E23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F81CBF-7D8B-4519-9685-08D4C1DB5C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60F81CBF-7D8B-4519-9685-08D4C1DB5C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13023E-18FB-4E07-91A4-DC938E8918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E313023E-18FB-4E07-91A4-DC938E8918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87CD61-4963-4D61-81A8-678EC198CC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3B87CD61-4963-4D61-81A8-678EC198CC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2FF726-75E3-47DB-AA42-4B5B079FF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102FF726-75E3-47DB-AA42-4B5B079FF3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D70BDE9-36C4-41CD-A2A6-C542AC0317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4D70BDE9-36C4-41CD-A2A6-C542AC0317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D6147B-6D39-4098-9DD7-27922595DB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14D6147B-6D39-4098-9DD7-27922595DB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8321438"/>
              </p:ext>
            </p:extLst>
          </p:nvPr>
        </p:nvGraphicFramePr>
        <p:xfrm>
          <a:off x="1605813" y="1585686"/>
          <a:ext cx="7344826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資料庫圖表 5"/>
          <p:cNvGraphicFramePr/>
          <p:nvPr>
            <p:extLst>
              <p:ext uri="{D42A27DB-BD31-4B8C-83A1-F6EECF244321}">
                <p14:modId xmlns:p14="http://schemas.microsoft.com/office/powerpoint/2010/main" val="1289952173"/>
              </p:ext>
            </p:extLst>
          </p:nvPr>
        </p:nvGraphicFramePr>
        <p:xfrm>
          <a:off x="9048328" y="1117633"/>
          <a:ext cx="3672408" cy="50405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" name="右大括弧 1"/>
          <p:cNvSpPr/>
          <p:nvPr/>
        </p:nvSpPr>
        <p:spPr>
          <a:xfrm>
            <a:off x="8950639" y="2089742"/>
            <a:ext cx="432038" cy="3096344"/>
          </a:xfrm>
          <a:prstGeom prst="rightBrace">
            <a:avLst/>
          </a:prstGeom>
          <a:ln w="28575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9" name="直線接點 8"/>
          <p:cNvCxnSpPr/>
          <p:nvPr/>
        </p:nvCxnSpPr>
        <p:spPr>
          <a:xfrm flipV="1">
            <a:off x="9351660" y="2809822"/>
            <a:ext cx="432048" cy="828091"/>
          </a:xfrm>
          <a:prstGeom prst="line">
            <a:avLst/>
          </a:prstGeom>
          <a:ln w="28575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10" name="直線接點 9"/>
          <p:cNvCxnSpPr>
            <a:stCxn id="2" idx="1"/>
          </p:cNvCxnSpPr>
          <p:nvPr/>
        </p:nvCxnSpPr>
        <p:spPr>
          <a:xfrm>
            <a:off x="9382677" y="3637914"/>
            <a:ext cx="401031" cy="900100"/>
          </a:xfrm>
          <a:prstGeom prst="line">
            <a:avLst/>
          </a:prstGeom>
          <a:ln w="28575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5" name="文字方塊 14"/>
          <p:cNvSpPr txBox="1"/>
          <p:nvPr/>
        </p:nvSpPr>
        <p:spPr>
          <a:xfrm>
            <a:off x="2288796" y="599931"/>
            <a:ext cx="8415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夫仁者，己欲立而立人，己欲達而達人。</a:t>
            </a:r>
          </a:p>
        </p:txBody>
      </p:sp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A0CE36FC-D465-4BE4-B232-274BDDBC8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10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34058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3E6DE58-664D-4AC2-B90A-52007B2A76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3E6DE58-664D-4AC2-B90A-52007B2A76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9E067F-EDB2-45B9-8CAB-2FAF04F3AA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FB9E067F-EDB2-45B9-8CAB-2FAF04F3AA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09EA63-FA64-41E2-833B-53F6830F87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609EA63-FA64-41E2-833B-53F6830F87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19398D-6134-4A39-AAFC-D9037AD6F9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CF19398D-6134-4A39-AAFC-D9037AD6F9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F982FD-BDD6-4A66-8292-1FFA90DF25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32F982FD-BDD6-4A66-8292-1FFA90DF25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A685D6-7211-48D5-8A5E-017C3F919A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48A685D6-7211-48D5-8A5E-017C3F919A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9D381C-6FAB-4B5A-8145-42EB2BB416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DA9D381C-6FAB-4B5A-8145-42EB2BB416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7EA927-27ED-409C-A1DA-D6D874262A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247EA927-27ED-409C-A1DA-D6D874262A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8BB69A-B80E-455D-9B2E-AFE5E5C885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F68BB69A-B80E-455D-9B2E-AFE5E5C885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CAC276-B70D-4B52-86D9-BED608CBA4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97CAC276-B70D-4B52-86D9-BED608CBA4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CF3FCB-A0DA-40D3-BB4F-844484F759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74CF3FCB-A0DA-40D3-BB4F-844484F759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BB5F19-3FA4-4D1A-9B3F-EDFFBB2FA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16BB5F19-3FA4-4D1A-9B3F-EDFFBB2FAE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C302FF-72AF-4D1B-B193-77B84CF6C8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A3C302FF-72AF-4D1B-B193-77B84CF6C8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70DD38B-8F7B-47F5-A681-5DA01DF3AC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270DD38B-8F7B-47F5-A681-5DA01DF3AC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3CA05D-C9F1-4593-AEF1-38BA444B5C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E23CA05D-C9F1-4593-AEF1-38BA444B5C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Graphic spid="6" grpId="0">
        <p:bldAsOne/>
      </p:bldGraphic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53757" y="476672"/>
            <a:ext cx="8911687" cy="860674"/>
          </a:xfrm>
        </p:spPr>
        <p:txBody>
          <a:bodyPr/>
          <a:lstStyle/>
          <a:p>
            <a:r>
              <a:rPr lang="zh-TW" altLang="en-US" dirty="0"/>
              <a:t>能近取譬，可謂仁之方也已。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67408" y="1337345"/>
            <a:ext cx="11089232" cy="410895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方：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能近取譬：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  <a:spcBef>
                <a:spcPts val="0"/>
              </a:spcBef>
            </a:pP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：仁者人也，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親親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為大。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  <a:spcBef>
                <a:spcPts val="0"/>
              </a:spcBef>
            </a:pP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梁惠王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老吾老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以及人之老，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幼吾幼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以及人之幼。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學仁難，學禮則近仁，近仁則近德，近德則近道。故曰可謂仁之方也。</a:t>
            </a: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3703158095"/>
              </p:ext>
            </p:extLst>
          </p:nvPr>
        </p:nvGraphicFramePr>
        <p:xfrm>
          <a:off x="2212541" y="5333264"/>
          <a:ext cx="9131424" cy="1413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xmlns="" id="{9064743F-A59D-4122-A6A8-A5AC6356B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11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702875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836712"/>
            <a:ext cx="10605509" cy="507451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司馬牛問「仁」。子曰：「仁者，</a:t>
            </a:r>
            <a:r>
              <a:rPr lang="zh-TW" altLang="en-US" sz="3200" dirty="0">
                <a:solidFill>
                  <a:srgbClr val="FF0000"/>
                </a:solidFill>
              </a:rPr>
              <a:t>其言也訒</a:t>
            </a:r>
            <a:r>
              <a:rPr lang="zh-TW" altLang="en-US" sz="3200" dirty="0"/>
              <a:t>。」曰：「其言也訒，斯謂之仁矣乎？」子曰：「為之難，言之得無訒乎？」（顏淵）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司馬牛：桓魋之弟，魋欲謀反，牛憂之，因問。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訒：鈍也；言難岀也。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768FF694-3E31-48D2-AFC0-1BC5E4C7E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12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419402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子曰：「剛、毅、</a:t>
            </a:r>
            <a:r>
              <a:rPr lang="zh-TW" altLang="en-US" dirty="0">
                <a:solidFill>
                  <a:srgbClr val="FF0000"/>
                </a:solidFill>
              </a:rPr>
              <a:t>木、訥</a:t>
            </a:r>
            <a:r>
              <a:rPr lang="zh-TW" altLang="en-US" dirty="0"/>
              <a:t>，近仁。」（子路）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83432" y="1628800"/>
            <a:ext cx="10521180" cy="428242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剛：剛強不屈。毅：果敢。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木：質樸無華。訥：言語遲鈍。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：「力行近乎仁」，劉氏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正義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以力行即謂剛毅。學而篇：「子曰：巧言令色，鮮矣仁」，洪邁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容齋隨筆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：「剛毅者必不能令色，木訥者必不為巧言。」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12BF4296-BD2C-43AE-817D-87F81213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13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796562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836712"/>
            <a:ext cx="10605509" cy="5074510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子夏曰：「</a:t>
            </a:r>
            <a:r>
              <a:rPr lang="zh-TW" altLang="en-US" sz="3200" dirty="0">
                <a:solidFill>
                  <a:srgbClr val="FF0000"/>
                </a:solidFill>
              </a:rPr>
              <a:t>博學而篤志，切問而近思</a:t>
            </a:r>
            <a:r>
              <a:rPr lang="zh-TW" altLang="en-US" sz="3200" dirty="0"/>
              <a:t>；仁在其中矣。」（子張）</a:t>
            </a:r>
            <a:endParaRPr lang="en-US" altLang="zh-TW" sz="3200" dirty="0"/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志：同識、記。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切：急。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皇疏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能近取譬可謂仁之方也。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力行近乎仁。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28290D3F-3379-4DDC-8D09-F0451CE34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14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58356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95600" y="347910"/>
            <a:ext cx="8911687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反襯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1052736"/>
            <a:ext cx="10605509" cy="5544616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子曰：「巧言令色，鮮矣仁！」（學而）</a:t>
            </a:r>
          </a:p>
          <a:p>
            <a:pPr>
              <a:lnSpc>
                <a:spcPts val="5000"/>
              </a:lnSpc>
            </a:pPr>
            <a:r>
              <a:rPr lang="zh-TW" altLang="en-US" sz="3200" dirty="0"/>
              <a:t>或曰：「雍也仁而不</a:t>
            </a:r>
            <a:r>
              <a:rPr lang="zh-TW" altLang="en-US" sz="3200" dirty="0">
                <a:solidFill>
                  <a:srgbClr val="FF0000"/>
                </a:solidFill>
              </a:rPr>
              <a:t>佞</a:t>
            </a:r>
            <a:r>
              <a:rPr lang="zh-TW" altLang="en-US" sz="3200" dirty="0"/>
              <a:t>。」子曰：「焉用佞？</a:t>
            </a:r>
            <a:r>
              <a:rPr lang="zh-TW" altLang="en-US" sz="3200" dirty="0">
                <a:solidFill>
                  <a:srgbClr val="FF0000"/>
                </a:solidFill>
              </a:rPr>
              <a:t>禦人以口給，屢憎於人</a:t>
            </a:r>
            <a:r>
              <a:rPr lang="zh-TW" altLang="en-US" sz="3200" dirty="0"/>
              <a:t>。不知其仁，焉用佞？」（公冶長）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說文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：佞，巧讇（諂）高材也。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褒義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材。如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不佞。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貶義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諂。如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佞神、佞佛。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96400" y="3645024"/>
            <a:ext cx="1808212" cy="2627558"/>
          </a:xfrm>
          <a:prstGeom prst="rect">
            <a:avLst/>
          </a:prstGeom>
        </p:spPr>
      </p:pic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xmlns="" id="{6BD66A58-E9CF-4611-A96E-7C12DABCE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15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21772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1313384"/>
            <a:ext cx="10389485" cy="5544616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春秋時人以佞為賢，故或人有此議論。然以佞為賢，不免於濫，聖人防其流弊，故以口給之義釋之，使仁與佞不混一談也。</a:t>
            </a: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0256" y="3212976"/>
            <a:ext cx="1804572" cy="2627604"/>
          </a:xfrm>
          <a:prstGeom prst="rect">
            <a:avLst/>
          </a:prstGeom>
        </p:spPr>
      </p:pic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02A61300-7664-4D72-BF77-674BF2991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16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497672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67408" y="836712"/>
            <a:ext cx="10737204" cy="50745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憲問「恥」。子曰：「邦有道穀，邦無道穀；恥也。」「</a:t>
            </a:r>
            <a:r>
              <a:rPr lang="zh-TW" altLang="en-US" sz="3200" dirty="0">
                <a:solidFill>
                  <a:srgbClr val="FF0000"/>
                </a:solidFill>
              </a:rPr>
              <a:t>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好勝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solidFill>
                  <a:srgbClr val="FF0000"/>
                </a:solidFill>
              </a:rPr>
              <a:t>、伐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自誇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solidFill>
                  <a:srgbClr val="FF0000"/>
                </a:solidFill>
              </a:rPr>
              <a:t>、怨、欲</a:t>
            </a:r>
            <a:r>
              <a:rPr lang="zh-TW" altLang="en-US" sz="3200" dirty="0"/>
              <a:t>，不行焉，可以為仁矣？」子曰：「可以為</a:t>
            </a:r>
            <a:r>
              <a:rPr lang="zh-TW" altLang="en-US" sz="3200" dirty="0">
                <a:solidFill>
                  <a:srgbClr val="FF0000"/>
                </a:solidFill>
              </a:rPr>
              <a:t>難</a:t>
            </a:r>
            <a:r>
              <a:rPr lang="zh-TW" altLang="en-US" sz="3200" dirty="0"/>
              <a:t>矣，仁則吾不知也。」（憲問）</a:t>
            </a:r>
            <a:endParaRPr lang="en-US" altLang="zh-TW" sz="3200" dirty="0"/>
          </a:p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原憲，字子思。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史記．仲尼弟子列傳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後段克字上有「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子思曰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」三字，「可以為仁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」，作「可以為仁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乎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1B67AB01-E34F-4522-929E-6050FEC28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17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399581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836712"/>
            <a:ext cx="10605509" cy="5074510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克、伐、怨、欲</a:t>
            </a:r>
            <a:endParaRPr lang="en-US" altLang="zh-TW" sz="3200" dirty="0"/>
          </a:p>
          <a:p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：克勝也，謂性好凌人也；伐謂有功而自稱，怨謂小小忌怨，欲貪欲也。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/>
              <a:t>子曰：「可以為難矣，仁則吾不知也。」</a:t>
            </a:r>
            <a:endParaRPr lang="en-US" altLang="zh-TW" sz="3200" dirty="0"/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阮元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論仁篇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：「此但能無損於人，不能有益於人，未能立人達人，所以孔子不許為仁。」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F60FD9AF-8CEB-435C-963D-E95DCE8CF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18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908823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二</a:t>
            </a:r>
            <a:r>
              <a:rPr lang="en-US" altLang="zh-TW" dirty="0"/>
              <a:t>.</a:t>
            </a:r>
            <a:r>
              <a:rPr lang="zh-TW" altLang="en-US" dirty="0">
                <a:solidFill>
                  <a:srgbClr val="FF0000"/>
                </a:solidFill>
              </a:rPr>
              <a:t>行仁的方法</a:t>
            </a:r>
            <a:r>
              <a:rPr lang="en-US" altLang="zh-TW" dirty="0"/>
              <a:t>——</a:t>
            </a:r>
            <a:r>
              <a:rPr lang="zh-TW" altLang="en-US" dirty="0"/>
              <a:t>汎愛眾而親仁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altLang="zh-TW" sz="3200" dirty="0"/>
          </a:p>
          <a:p>
            <a:endParaRPr lang="en-US" altLang="zh-TW" sz="3200" dirty="0"/>
          </a:p>
          <a:p>
            <a:endParaRPr lang="zh-TW" altLang="en-US" sz="3200" dirty="0"/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899103" y="1772816"/>
            <a:ext cx="10439889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kumimoji="0" lang="zh-TW" altLang="en-US" sz="3200" dirty="0"/>
              <a:t>子曰：「弟子入則孝，出則弟，謹而信，</a:t>
            </a:r>
            <a:r>
              <a:rPr kumimoji="0" lang="zh-TW" altLang="en-US" sz="3200" dirty="0">
                <a:solidFill>
                  <a:srgbClr val="FF0000"/>
                </a:solidFill>
              </a:rPr>
              <a:t>汎愛眾</a:t>
            </a:r>
            <a:r>
              <a:rPr kumimoji="0" lang="zh-TW" altLang="en-US" sz="3200" dirty="0"/>
              <a:t>而</a:t>
            </a:r>
            <a:r>
              <a:rPr kumimoji="0" lang="zh-TW" altLang="en-US" sz="3200" dirty="0">
                <a:solidFill>
                  <a:srgbClr val="FF0000"/>
                </a:solidFill>
              </a:rPr>
              <a:t>親仁</a:t>
            </a:r>
            <a:r>
              <a:rPr kumimoji="0" lang="zh-TW" altLang="en-US" sz="3200" dirty="0"/>
              <a:t>，行有餘力，則以學文。」（學而）</a:t>
            </a:r>
          </a:p>
          <a:p>
            <a:pPr fontAlgn="auto"/>
            <a:r>
              <a:rPr kumimoji="0"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愛眾：立人達人</a:t>
            </a:r>
            <a:endParaRPr kumimoji="0"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fontAlgn="auto"/>
            <a:r>
              <a:rPr kumimoji="0"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親仁：己立己達</a:t>
            </a:r>
            <a:endParaRPr kumimoji="0"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fontAlgn="auto"/>
            <a:endParaRPr kumimoji="0" lang="en-US" altLang="zh-TW" sz="3200" dirty="0"/>
          </a:p>
          <a:p>
            <a:pPr fontAlgn="auto"/>
            <a:endParaRPr kumimoji="0" lang="en-US" altLang="zh-TW" sz="3200" dirty="0"/>
          </a:p>
          <a:p>
            <a:pPr fontAlgn="auto"/>
            <a:endParaRPr kumimoji="0" lang="zh-TW" altLang="en-US" sz="3200" dirty="0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xmlns="" id="{19363199-88E5-4884-B3C8-EB7B95980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19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611561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1556792"/>
            <a:ext cx="10079849" cy="471447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樊遲問「仁」。子曰：「</a:t>
            </a:r>
            <a:r>
              <a:rPr lang="zh-TW" altLang="en-US" sz="3200" dirty="0">
                <a:solidFill>
                  <a:srgbClr val="FF0000"/>
                </a:solidFill>
              </a:rPr>
              <a:t>愛人</a:t>
            </a:r>
            <a:r>
              <a:rPr lang="zh-TW" altLang="en-US" sz="3200" dirty="0"/>
              <a:t>。」</a:t>
            </a:r>
            <a:r>
              <a:rPr lang="en-US" altLang="zh-TW" sz="3200" dirty="0"/>
              <a:t>(</a:t>
            </a:r>
            <a:r>
              <a:rPr lang="zh-TW" altLang="en-US" sz="3200" dirty="0"/>
              <a:t>顏淵</a:t>
            </a:r>
            <a:r>
              <a:rPr lang="en-US" altLang="zh-TW" sz="3200" dirty="0"/>
              <a:t>)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子曰：「道千乘之國，敬事而信，節用而</a:t>
            </a:r>
            <a:r>
              <a:rPr lang="zh-TW" altLang="en-US" sz="3200" dirty="0">
                <a:solidFill>
                  <a:srgbClr val="FF0000"/>
                </a:solidFill>
              </a:rPr>
              <a:t>愛人</a:t>
            </a:r>
            <a:r>
              <a:rPr lang="zh-TW" altLang="en-US" sz="3200" dirty="0"/>
              <a:t>，使民以時。」</a:t>
            </a:r>
            <a:r>
              <a:rPr lang="en-US" altLang="zh-TW" sz="3200" dirty="0"/>
              <a:t>(</a:t>
            </a:r>
            <a:r>
              <a:rPr lang="zh-TW" altLang="en-US" sz="3200" dirty="0"/>
              <a:t>學而</a:t>
            </a:r>
            <a:r>
              <a:rPr lang="en-US" altLang="zh-TW" sz="3200" dirty="0"/>
              <a:t>)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/>
              <a:t>君子學道則</a:t>
            </a:r>
            <a:r>
              <a:rPr lang="zh-TW" altLang="en-US" sz="3200" dirty="0">
                <a:solidFill>
                  <a:srgbClr val="FF0000"/>
                </a:solidFill>
              </a:rPr>
              <a:t>愛人</a:t>
            </a:r>
            <a:r>
              <a:rPr lang="zh-TW" altLang="en-US" sz="3200" dirty="0"/>
              <a:t>；小人學道則易使也。</a:t>
            </a:r>
            <a:r>
              <a:rPr lang="en-US" altLang="zh-TW" sz="3200" dirty="0"/>
              <a:t>(</a:t>
            </a:r>
            <a:r>
              <a:rPr lang="zh-TW" altLang="en-US" sz="3200" dirty="0"/>
              <a:t>陽貨</a:t>
            </a:r>
            <a:r>
              <a:rPr lang="en-US" altLang="zh-TW" sz="3200" dirty="0"/>
              <a:t>)</a:t>
            </a:r>
          </a:p>
          <a:p>
            <a:endParaRPr lang="zh-TW" altLang="en-US" sz="3200" dirty="0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汎愛眾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9055BDF4-1400-452E-B0F9-E162D672D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20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594729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「親仁」三帖</a:t>
            </a: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978167063"/>
              </p:ext>
            </p:extLst>
          </p:nvPr>
        </p:nvGraphicFramePr>
        <p:xfrm>
          <a:off x="1199456" y="1484784"/>
          <a:ext cx="10044608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9BB27948-FC2E-4597-AB51-AF3E072CC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21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006181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291AB3-2352-4E43-BE93-CB029D9E79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13291AB3-2352-4E43-BE93-CB029D9E79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941E876-8F51-47E2-8AED-CDAC277BAE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A941E876-8F51-47E2-8AED-CDAC277BAE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2F9558-B278-4F0A-99D6-8C5644722E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graphicEl>
                                              <a:dgm id="{452F9558-B278-4F0A-99D6-8C5644722E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1A05D2-CF2E-4E0A-9412-007FC9756D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graphicEl>
                                              <a:dgm id="{761A05D2-CF2E-4E0A-9412-007FC9756D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906D39-4C67-4D0E-A870-A31CD4FE44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graphicEl>
                                              <a:dgm id="{FA906D39-4C67-4D0E-A870-A31CD4FE44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006E4C-38DF-418A-94D6-0D35C73BAE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graphicEl>
                                              <a:dgm id="{21006E4C-38DF-418A-94D6-0D35C73BAE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親近仁人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1700808"/>
            <a:ext cx="10605509" cy="4210414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子曰：「</a:t>
            </a:r>
            <a:r>
              <a:rPr lang="zh-TW" altLang="en-US" sz="3200" dirty="0">
                <a:solidFill>
                  <a:srgbClr val="FF0000"/>
                </a:solidFill>
              </a:rPr>
              <a:t>里仁</a:t>
            </a:r>
            <a:r>
              <a:rPr lang="zh-TW" altLang="en-US" sz="3200" dirty="0"/>
              <a:t>為美。擇不</a:t>
            </a:r>
            <a:r>
              <a:rPr lang="zh-TW" altLang="en-US" sz="3200" dirty="0">
                <a:solidFill>
                  <a:srgbClr val="FF0000"/>
                </a:solidFill>
              </a:rPr>
              <a:t>處仁</a:t>
            </a:r>
            <a:r>
              <a:rPr lang="zh-TW" altLang="en-US" sz="3200" dirty="0"/>
              <a:t>，焉得知？」（里仁）</a:t>
            </a:r>
            <a:endParaRPr lang="en-US" altLang="zh-TW" sz="3200" dirty="0"/>
          </a:p>
          <a:p>
            <a:r>
              <a:rPr lang="zh-TW" altLang="en-US" sz="3200" dirty="0"/>
              <a:t>曾子曰：「君子以文會友；</a:t>
            </a:r>
            <a:r>
              <a:rPr lang="zh-TW" altLang="en-US" sz="3200" dirty="0">
                <a:solidFill>
                  <a:srgbClr val="FF0000"/>
                </a:solidFill>
              </a:rPr>
              <a:t>以友輔仁</a:t>
            </a:r>
            <a:r>
              <a:rPr lang="zh-TW" altLang="en-US" sz="3200" dirty="0"/>
              <a:t>。」（顏淵）</a:t>
            </a:r>
          </a:p>
          <a:p>
            <a:r>
              <a:rPr lang="zh-TW" altLang="en-US" sz="3200" dirty="0"/>
              <a:t>子貢問「為仁」。子曰：「工欲善其事，必先利其器。居是邦也，</a:t>
            </a:r>
            <a:r>
              <a:rPr lang="zh-TW" altLang="en-US" sz="3200" dirty="0">
                <a:solidFill>
                  <a:srgbClr val="FF0000"/>
                </a:solidFill>
              </a:rPr>
              <a:t>事其大夫之賢者，友其士之仁者。</a:t>
            </a:r>
            <a:r>
              <a:rPr lang="zh-TW" altLang="en-US" sz="3200" dirty="0"/>
              <a:t>」（衛靈公）</a:t>
            </a:r>
            <a:endParaRPr lang="en-US" altLang="zh-TW" sz="3200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B4BEF47D-A147-4E83-8797-965F9270A8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22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616434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親近典籍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1700808"/>
            <a:ext cx="10605509" cy="421041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子曰：「君子</a:t>
            </a:r>
            <a:r>
              <a:rPr lang="zh-TW" altLang="en-US" sz="3200" dirty="0">
                <a:solidFill>
                  <a:srgbClr val="FF0000"/>
                </a:solidFill>
              </a:rPr>
              <a:t>博學於文</a:t>
            </a:r>
            <a:r>
              <a:rPr lang="zh-TW" altLang="en-US" sz="3200" dirty="0"/>
              <a:t>，</a:t>
            </a:r>
            <a:r>
              <a:rPr lang="zh-TW" altLang="en-US" sz="3200" dirty="0">
                <a:solidFill>
                  <a:srgbClr val="FF0000"/>
                </a:solidFill>
              </a:rPr>
              <a:t>約之以禮</a:t>
            </a:r>
            <a:r>
              <a:rPr lang="zh-TW" altLang="en-US" sz="3200" dirty="0"/>
              <a:t>，亦可以弗畔矣夫！」（雍也）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不學</a:t>
            </a:r>
            <a:r>
              <a:rPr lang="zh-TW" altLang="en-US" sz="3200" dirty="0">
                <a:solidFill>
                  <a:srgbClr val="FF0000"/>
                </a:solidFill>
              </a:rPr>
              <a:t>詩</a:t>
            </a:r>
            <a:r>
              <a:rPr lang="zh-TW" altLang="en-US" sz="3200" dirty="0"/>
              <a:t>，無以言；不學</a:t>
            </a:r>
            <a:r>
              <a:rPr lang="zh-TW" altLang="en-US" sz="3200" dirty="0">
                <a:solidFill>
                  <a:srgbClr val="FF0000"/>
                </a:solidFill>
              </a:rPr>
              <a:t>禮</a:t>
            </a:r>
            <a:r>
              <a:rPr lang="zh-TW" altLang="en-US" sz="3200" dirty="0"/>
              <a:t>，無以立。</a:t>
            </a:r>
            <a:r>
              <a:rPr lang="en-US" altLang="zh-TW" sz="3200" dirty="0"/>
              <a:t>(</a:t>
            </a:r>
            <a:r>
              <a:rPr lang="zh-TW" altLang="en-US" sz="3200" dirty="0"/>
              <a:t>季氏</a:t>
            </a:r>
            <a:r>
              <a:rPr lang="en-US" altLang="zh-TW" sz="3200" dirty="0"/>
              <a:t>)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子夏曰：「</a:t>
            </a:r>
            <a:r>
              <a:rPr lang="zh-TW" altLang="en-US" sz="3200" dirty="0">
                <a:solidFill>
                  <a:srgbClr val="FF0000"/>
                </a:solidFill>
              </a:rPr>
              <a:t>博學</a:t>
            </a:r>
            <a:r>
              <a:rPr lang="zh-TW" altLang="en-US" sz="3200" dirty="0"/>
              <a:t>而篤志，切問而近思；</a:t>
            </a:r>
            <a:r>
              <a:rPr lang="zh-TW" altLang="en-US" sz="3200" dirty="0">
                <a:solidFill>
                  <a:srgbClr val="FF0000"/>
                </a:solidFill>
              </a:rPr>
              <a:t>仁在其中</a:t>
            </a:r>
            <a:r>
              <a:rPr lang="zh-TW" altLang="en-US" sz="3200" dirty="0"/>
              <a:t>矣。」（子張）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EB191D2F-C355-46ED-9E87-AE098DD8A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23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17327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p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4" y="0"/>
            <a:ext cx="12192000" cy="727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8372" name="Rectangle 4"/>
          <p:cNvSpPr>
            <a:spLocks noChangeArrowheads="1"/>
          </p:cNvSpPr>
          <p:nvPr/>
        </p:nvSpPr>
        <p:spPr bwMode="auto">
          <a:xfrm>
            <a:off x="4800600" y="3500438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58373" name="Text Box 5"/>
          <p:cNvSpPr txBox="1">
            <a:spLocks noChangeArrowheads="1"/>
          </p:cNvSpPr>
          <p:nvPr/>
        </p:nvSpPr>
        <p:spPr bwMode="auto">
          <a:xfrm>
            <a:off x="10134600" y="6172200"/>
            <a:ext cx="533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fld id="{33CA5A29-ECF9-4ECC-8127-1492ADE43E2F}" type="slidenum">
              <a:rPr lang="en-US" altLang="zh-TW" sz="2400">
                <a:latin typeface="Times New Roman" panose="02020603050405020304" pitchFamily="18" charset="0"/>
              </a:rPr>
              <a:pPr eaLnBrk="1" hangingPunct="1">
                <a:spcBef>
                  <a:spcPct val="50000"/>
                </a:spcBef>
              </a:pPr>
              <a:t>24</a:t>
            </a:fld>
            <a:endParaRPr lang="en-US" altLang="zh-TW" sz="2400">
              <a:latin typeface="Times New Roman" panose="02020603050405020304" pitchFamily="18" charset="0"/>
            </a:endParaRPr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 bwMode="auto">
          <a:xfrm>
            <a:off x="3066574" y="1916114"/>
            <a:ext cx="738664" cy="345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sz="3600">
                <a:solidFill>
                  <a:srgbClr val="0000FF"/>
                </a:solidFill>
                <a:ea typeface="標楷體" panose="03000509000000000000" pitchFamily="65" charset="-120"/>
              </a:rPr>
              <a:t>福德薰陶語似蘭</a:t>
            </a:r>
          </a:p>
        </p:txBody>
      </p:sp>
      <p:sp>
        <p:nvSpPr>
          <p:cNvPr id="58375" name="Text Box 7"/>
          <p:cNvSpPr txBox="1">
            <a:spLocks noChangeArrowheads="1"/>
          </p:cNvSpPr>
          <p:nvPr/>
        </p:nvSpPr>
        <p:spPr bwMode="auto">
          <a:xfrm>
            <a:off x="8670449" y="1916114"/>
            <a:ext cx="738664" cy="345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sz="3600">
                <a:solidFill>
                  <a:srgbClr val="0000FF"/>
                </a:solidFill>
                <a:ea typeface="標楷體" panose="03000509000000000000" pitchFamily="65" charset="-120"/>
              </a:rPr>
              <a:t>經書涵養心如鏡</a:t>
            </a:r>
          </a:p>
        </p:txBody>
      </p:sp>
      <p:sp>
        <p:nvSpPr>
          <p:cNvPr id="58376" name="Oval 8"/>
          <p:cNvSpPr>
            <a:spLocks noChangeArrowheads="1"/>
          </p:cNvSpPr>
          <p:nvPr/>
        </p:nvSpPr>
        <p:spPr bwMode="auto">
          <a:xfrm>
            <a:off x="9696450" y="1268414"/>
            <a:ext cx="431800" cy="574675"/>
          </a:xfrm>
          <a:prstGeom prst="ellipse">
            <a:avLst/>
          </a:prstGeom>
          <a:solidFill>
            <a:srgbClr val="9966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sp>
        <p:nvSpPr>
          <p:cNvPr id="58377" name="Oval 9"/>
          <p:cNvSpPr>
            <a:spLocks noChangeArrowheads="1"/>
          </p:cNvSpPr>
          <p:nvPr/>
        </p:nvSpPr>
        <p:spPr bwMode="auto">
          <a:xfrm>
            <a:off x="9696450" y="1990726"/>
            <a:ext cx="431800" cy="574675"/>
          </a:xfrm>
          <a:prstGeom prst="ellipse">
            <a:avLst/>
          </a:prstGeom>
          <a:solidFill>
            <a:srgbClr val="9966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endParaRPr lang="zh-TW" altLang="en-US"/>
          </a:p>
        </p:txBody>
      </p:sp>
      <p:pic>
        <p:nvPicPr>
          <p:cNvPr id="58378" name="Picture 10" descr="作品集-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238" y="3547963"/>
            <a:ext cx="3600450" cy="247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379" name="Picture 11" descr="墨寶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239" y="1334095"/>
            <a:ext cx="3635375" cy="250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A027AF03-03BB-441F-A2A8-A3C015355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24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0475540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solidFill>
                  <a:srgbClr val="FF0000"/>
                </a:solidFill>
              </a:rPr>
              <a:t>親近大自然</a:t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1412776"/>
            <a:ext cx="10605509" cy="496855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子曰：「知者樂水，</a:t>
            </a:r>
            <a:r>
              <a:rPr lang="zh-TW" altLang="en-US" sz="3200" dirty="0">
                <a:solidFill>
                  <a:srgbClr val="FF0000"/>
                </a:solidFill>
              </a:rPr>
              <a:t>仁者樂山</a:t>
            </a:r>
            <a:r>
              <a:rPr lang="zh-TW" altLang="en-US" sz="3200" dirty="0"/>
              <a:t>。」（雍也）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srgbClr val="FF0000"/>
                </a:solidFill>
              </a:rPr>
              <a:t>莫</a:t>
            </a:r>
            <a:r>
              <a:rPr lang="zh-TW" altLang="en-US" sz="3200" dirty="0"/>
              <a:t>春者，春服既成；冠者五六人，童子六七人，浴乎沂，風乎舞雩，詠而歸。」夫子喟然歎曰：「吾與點也！」</a:t>
            </a:r>
            <a:r>
              <a:rPr lang="en-US" altLang="zh-TW" sz="3200" dirty="0"/>
              <a:t>(</a:t>
            </a:r>
            <a:r>
              <a:rPr lang="zh-TW" altLang="en-US" sz="3200" dirty="0"/>
              <a:t>先進</a:t>
            </a:r>
            <a:r>
              <a:rPr lang="en-US" altLang="zh-TW" sz="3200" dirty="0"/>
              <a:t>)</a:t>
            </a: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莫：暮之本字。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說文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：莫，日且冥也。从日在茻（</a:t>
            </a:r>
            <a:r>
              <a:rPr lang="en-US" altLang="zh-TW" sz="30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mǎng</a:t>
            </a:r>
            <a:r>
              <a:rPr lang="zh-CN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ㄇㄤˇ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）中。（獨自莫憑欄）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舞雩：祭天求雨的地方。</a:t>
            </a: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 rotWithShape="1">
          <a:blip r:embed="rId2"/>
          <a:srcRect t="7123" b="15937"/>
          <a:stretch/>
        </p:blipFill>
        <p:spPr>
          <a:xfrm>
            <a:off x="9192344" y="4905909"/>
            <a:ext cx="1957791" cy="1656184"/>
          </a:xfrm>
          <a:prstGeom prst="rect">
            <a:avLst/>
          </a:prstGeom>
        </p:spPr>
      </p:pic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xmlns="" id="{2ACE1D6E-0D13-41EF-89E5-E74752875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25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310422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07085544"/>
              </p:ext>
            </p:extLst>
          </p:nvPr>
        </p:nvGraphicFramePr>
        <p:xfrm>
          <a:off x="3135661" y="1844824"/>
          <a:ext cx="2592288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內容版面配置區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066300832"/>
              </p:ext>
            </p:extLst>
          </p:nvPr>
        </p:nvGraphicFramePr>
        <p:xfrm>
          <a:off x="6808069" y="1916832"/>
          <a:ext cx="4032448" cy="2869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標題 8"/>
          <p:cNvSpPr>
            <a:spLocks noGrp="1"/>
          </p:cNvSpPr>
          <p:nvPr>
            <p:ph type="title"/>
          </p:nvPr>
        </p:nvSpPr>
        <p:spPr>
          <a:xfrm>
            <a:off x="3232985" y="624110"/>
            <a:ext cx="8911687" cy="1280890"/>
          </a:xfrm>
        </p:spPr>
        <p:txBody>
          <a:bodyPr/>
          <a:lstStyle/>
          <a:p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「仁」與「元」字義探索</a:t>
            </a:r>
          </a:p>
        </p:txBody>
      </p:sp>
      <p:sp>
        <p:nvSpPr>
          <p:cNvPr id="2" name="矩形 1"/>
          <p:cNvSpPr/>
          <p:nvPr/>
        </p:nvSpPr>
        <p:spPr>
          <a:xfrm>
            <a:off x="2989741" y="5373216"/>
            <a:ext cx="915302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六書正譌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元，从二从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儿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。仁則从人从二。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在天爲元，在人爲仁。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人所以靈於萬物者，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12"/>
          <a:srcRect t="9119"/>
          <a:stretch/>
        </p:blipFill>
        <p:spPr>
          <a:xfrm>
            <a:off x="1293541" y="3573016"/>
            <a:ext cx="1524000" cy="2155454"/>
          </a:xfrm>
          <a:prstGeom prst="rect">
            <a:avLst/>
          </a:prstGeom>
        </p:spPr>
      </p:pic>
      <p:pic>
        <p:nvPicPr>
          <p:cNvPr id="4" name="圖片 3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64" r="15197"/>
          <a:stretch/>
        </p:blipFill>
        <p:spPr>
          <a:xfrm>
            <a:off x="1294741" y="1196752"/>
            <a:ext cx="1522800" cy="2166747"/>
          </a:xfrm>
          <a:prstGeom prst="rect">
            <a:avLst/>
          </a:prstGeom>
        </p:spPr>
      </p:pic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F794D7AC-4123-4935-8860-F47831903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4BE7F-86D9-4656-BB42-2CF7FCD762BF}" type="slidenum">
              <a:rPr lang="en-US" altLang="zh-TW" smtClean="0"/>
              <a:pPr/>
              <a:t>26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605218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8A14A00-BE9B-46FF-AF8C-624DB2F1DB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78A14A00-BE9B-46FF-AF8C-624DB2F1DB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1AC8BBB-F3E2-48C0-AC13-6E55A2F7C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graphicEl>
                                              <a:dgm id="{51AC8BBB-F3E2-48C0-AC13-6E55A2F7C7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49528DC-99B3-47E3-85DD-531CF55264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graphicEl>
                                              <a:dgm id="{D49528DC-99B3-47E3-85DD-531CF55264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9E75D2-1ED1-4E14-ABB0-92035F69AB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graphicEl>
                                              <a:dgm id="{4C9E75D2-1ED1-4E14-ABB0-92035F69AB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E019105-A4E5-408A-AEC3-8086390E19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graphicEl>
                                              <a:dgm id="{0E019105-A4E5-408A-AEC3-8086390E19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18C0998-25D3-4F23-B277-10FF630051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graphicEl>
                                              <a:dgm id="{E18C0998-25D3-4F23-B277-10FF630051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2D4DBD6-95DB-4EC6-86AA-1F5A56EC84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graphicEl>
                                              <a:dgm id="{D2D4DBD6-95DB-4EC6-86AA-1F5A56EC84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A43627E-584A-4053-83FC-A17DDD42C7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graphicEl>
                                              <a:dgm id="{8A43627E-584A-4053-83FC-A17DDD42C7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49F9932-D546-4C8A-BD06-EC4D251D96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graphicEl>
                                              <a:dgm id="{249F9932-D546-4C8A-BD06-EC4D251D96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6B3642C-B4A1-4E41-AE24-2E90BFB5D7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graphicEl>
                                              <a:dgm id="{76B3642C-B4A1-4E41-AE24-2E90BFB5D7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Graphic spid="7" grpId="0">
        <p:bldSub>
          <a:bldDgm bld="one"/>
        </p:bldSub>
      </p:bldGraphic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983433" y="836712"/>
            <a:ext cx="10521178" cy="50745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程顥曰：「心如穀種。生之性，便是仁。」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方書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手足痿𤷒爲不仁。後漢班超妹昭，以兄老西域，請命超還漢土，上書云：兄年七十，兩手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又果核中實，有生氣者亦曰仁。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8DE469FF-D563-40DF-8374-1B9F6A287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4BE7F-86D9-4656-BB42-2CF7FCD762BF}" type="slidenum">
              <a:rPr lang="en-US" altLang="zh-TW" smtClean="0"/>
              <a:pPr/>
              <a:t>27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738021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標題 11"/>
          <p:cNvSpPr>
            <a:spLocks noGrp="1"/>
          </p:cNvSpPr>
          <p:nvPr>
            <p:ph type="title"/>
          </p:nvPr>
        </p:nvSpPr>
        <p:spPr>
          <a:xfrm>
            <a:off x="1981200" y="188640"/>
            <a:ext cx="8229600" cy="91440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生生之謂仁</a:t>
            </a:r>
            <a:r>
              <a:rPr lang="zh-TW" altLang="en-US" dirty="0">
                <a:latin typeface="標楷體" pitchFamily="65" charset="-120"/>
                <a:ea typeface="標楷體" pitchFamily="65" charset="-120"/>
              </a:rPr>
              <a:t>：生生不息的生氣、生機</a:t>
            </a:r>
          </a:p>
        </p:txBody>
      </p:sp>
      <p:pic>
        <p:nvPicPr>
          <p:cNvPr id="6145" name="Picture 1" descr="D:\旅遊照片\學術交流1\P101096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64505" y="980728"/>
            <a:ext cx="4299269" cy="318464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7" name="Picture 3" descr="Image Detai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36652" y="4360983"/>
            <a:ext cx="2294367" cy="194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9" name="Picture 5" descr="Image Detail"/>
          <p:cNvPicPr>
            <a:picLocks noChangeAspect="1" noChangeArrowheads="1"/>
          </p:cNvPicPr>
          <p:nvPr/>
        </p:nvPicPr>
        <p:blipFill>
          <a:blip r:embed="rId5" cstate="print"/>
          <a:srcRect t="18251" b="15082"/>
          <a:stretch>
            <a:fillRect/>
          </a:stretch>
        </p:blipFill>
        <p:spPr bwMode="auto">
          <a:xfrm>
            <a:off x="9789705" y="4455220"/>
            <a:ext cx="2335187" cy="15567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11" name="資料庫圖表 10"/>
          <p:cNvGraphicFramePr/>
          <p:nvPr>
            <p:extLst>
              <p:ext uri="{D42A27DB-BD31-4B8C-83A1-F6EECF244321}">
                <p14:modId xmlns:p14="http://schemas.microsoft.com/office/powerpoint/2010/main" val="640385473"/>
              </p:ext>
            </p:extLst>
          </p:nvPr>
        </p:nvGraphicFramePr>
        <p:xfrm>
          <a:off x="1199456" y="1268760"/>
          <a:ext cx="6264696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F4BDFD31-5C83-4A2D-9612-C6287058B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4BE7F-86D9-4656-BB42-2CF7FCD762BF}" type="slidenum">
              <a:rPr lang="en-US" altLang="zh-TW" smtClean="0"/>
              <a:pPr/>
              <a:t>28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20277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E779DA46-16DD-471A-99F5-D12327753B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graphicEl>
                                              <a:dgm id="{E779DA46-16DD-471A-99F5-D12327753B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B5117DFD-4D2C-454F-9903-E0E3B45022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>
                                            <p:graphicEl>
                                              <a:dgm id="{B5117DFD-4D2C-454F-9903-E0E3B45022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D009E475-F660-45CC-9CA6-1310BA6726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>
                                            <p:graphicEl>
                                              <a:dgm id="{D009E475-F660-45CC-9CA6-1310BA6726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569E3F2-0B0D-45ED-B92F-EEA523474F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1">
                                            <p:graphicEl>
                                              <a:dgm id="{9569E3F2-0B0D-45ED-B92F-EEA523474F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2F51CD22-55B3-4A31-9F91-424EFA93AC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>
                                            <p:graphicEl>
                                              <a:dgm id="{2F51CD22-55B3-4A31-9F91-424EFA93AC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8217860B-C7C4-46E9-8DF2-D18F9CDCC2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graphicEl>
                                              <a:dgm id="{8217860B-C7C4-46E9-8DF2-D18F9CDCC2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D096740-8864-4E52-9634-3AFADA2E67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>
                                            <p:graphicEl>
                                              <a:dgm id="{9D096740-8864-4E52-9634-3AFADA2E67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2298EE31-5CA0-48EC-A800-E4F4DF298E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>
                                            <p:graphicEl>
                                              <a:dgm id="{2298EE31-5CA0-48EC-A800-E4F4DF298E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F72E76EB-C884-4BE4-8FF4-B0470EB67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>
                                            <p:graphicEl>
                                              <a:dgm id="{F72E76EB-C884-4BE4-8FF4-B0470EB67B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3E9BFBCD-2D8F-405A-A228-F65C7E516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>
                                            <p:graphicEl>
                                              <a:dgm id="{3E9BFBCD-2D8F-405A-A228-F65C7E5161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5CF4CCDB-9DEC-470C-9219-1EF5A68635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>
                                            <p:graphicEl>
                                              <a:dgm id="{5CF4CCDB-9DEC-470C-9219-1EF5A68635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30870DB8-6AB0-48CE-BD19-BA227F689D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>
                                            <p:graphicEl>
                                              <a:dgm id="{30870DB8-6AB0-48CE-BD19-BA227F689D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424597D1-22B4-4B87-979B-E7AF661924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>
                                            <p:graphicEl>
                                              <a:dgm id="{424597D1-22B4-4B87-979B-E7AF661924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B11EB3BF-D6A1-4CB1-856C-FA60679BA5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>
                                            <p:graphicEl>
                                              <a:dgm id="{B11EB3BF-D6A1-4CB1-856C-FA60679BA5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242712AA-EC96-4DF0-991F-CDC19047AE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1">
                                            <p:graphicEl>
                                              <a:dgm id="{242712AA-EC96-4DF0-991F-CDC19047AE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5A57CEFA-2FAF-4D2B-BC0F-910C265C22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>
                                            <p:graphicEl>
                                              <a:dgm id="{5A57CEFA-2FAF-4D2B-BC0F-910C265C22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02F98120-828D-4256-8A36-B34F367DDE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>
                                            <p:graphicEl>
                                              <a:dgm id="{02F98120-828D-4256-8A36-B34F367DDE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 uiExpand="1">
        <p:bldSub>
          <a:bldDgm bld="one"/>
        </p:bldSub>
      </p:bldGraphic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3.bp.blogspot.com/_0be0wxd8T_k/TRNeaguO6NI/AAAAAAAAByM/IYmszYmg9co/s640/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5960" y="1340769"/>
            <a:ext cx="2411760" cy="2406937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4342" name="Picture 6" descr="http://037932208.tw.tranews.com/images/Info/Y005677000001_1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79576" y="3789040"/>
            <a:ext cx="3810000" cy="28479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340" name="Picture 4" descr="http://www.hucc-coop.tw/upload/p4-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12024" y="4077073"/>
            <a:ext cx="3492388" cy="23282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6" name="資料庫圖表 5"/>
          <p:cNvGraphicFramePr/>
          <p:nvPr>
            <p:extLst/>
          </p:nvPr>
        </p:nvGraphicFramePr>
        <p:xfrm>
          <a:off x="2075384" y="-315416"/>
          <a:ext cx="8028384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1506" name="Picture 2" descr="http://the-sun.on.cc/cnt/lifestyle/20110720/photo/0720-00479-002b5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75721" y="1268760"/>
            <a:ext cx="1776197" cy="2664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A1FAE087-5B90-4BEF-B0C4-83343159C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4BE7F-86D9-4656-BB42-2CF7FCD762BF}" type="slidenum">
              <a:rPr lang="en-US" altLang="zh-TW" smtClean="0"/>
              <a:pPr/>
              <a:t>29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046612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E80B814-B534-4163-BFA6-274A1C136A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graphicEl>
                                              <a:dgm id="{CE80B814-B534-4163-BFA6-274A1C136A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F3810A1-DAE2-4A27-99F2-084DCE91F0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graphicEl>
                                              <a:dgm id="{3F3810A1-DAE2-4A27-99F2-084DCE91F0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77EE207-A235-430F-B765-9ADA8DA5CC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>
                                            <p:graphicEl>
                                              <a:dgm id="{877EE207-A235-430F-B765-9ADA8DA5CC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546FE7F-FF03-420A-AFF0-77B34F9784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graphicEl>
                                              <a:dgm id="{8546FE7F-FF03-420A-AFF0-77B34F9784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one"/>
        </p:bldSub>
      </p:bldGraphic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2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679" y="0"/>
            <a:ext cx="12192001" cy="6858000"/>
          </a:xfrm>
          <a:prstGeom prst="rect">
            <a:avLst/>
          </a:prstGeom>
        </p:spPr>
      </p:pic>
      <p:sp>
        <p:nvSpPr>
          <p:cNvPr id="665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57400" y="5741988"/>
            <a:ext cx="8610600" cy="1143000"/>
          </a:xfrm>
        </p:spPr>
        <p:txBody>
          <a:bodyPr/>
          <a:lstStyle/>
          <a:p>
            <a:pPr algn="ctr" eaLnBrk="1" hangingPunct="1"/>
            <a:r>
              <a:rPr lang="zh-TW" altLang="en-US" sz="40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親近</a:t>
            </a:r>
            <a:r>
              <a:rPr lang="zh-TW" altLang="en-US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hlinkClick r:id="rId5"/>
              </a:rPr>
              <a:t>大</a:t>
            </a:r>
            <a:r>
              <a:rPr lang="zh-TW" altLang="en-US" sz="40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  <a:hlinkClick r:id="rId5"/>
              </a:rPr>
              <a:t>自然</a:t>
            </a:r>
            <a:r>
              <a:rPr lang="en-US" altLang="zh-TW" sz="40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――</a:t>
            </a:r>
            <a:r>
              <a:rPr lang="zh-TW" altLang="en-US" sz="4000" dirty="0">
                <a:solidFill>
                  <a:srgbClr val="FFFF00"/>
                </a:solidFill>
                <a:latin typeface="標楷體" pitchFamily="65" charset="-120"/>
                <a:ea typeface="標楷體" pitchFamily="65" charset="-120"/>
              </a:rPr>
              <a:t>仁者樂山，智者樂水</a:t>
            </a:r>
          </a:p>
        </p:txBody>
      </p:sp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19EB04C4-14DC-49EE-9A32-E5CF2023D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D498-98B8-4FFC-A785-B54FD6FCBA54}" type="slidenum">
              <a:rPr lang="en-US" altLang="zh-TW" smtClean="0"/>
              <a:pPr/>
              <a:t>30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39623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標題 2">
            <a:extLst>
              <a:ext uri="{FF2B5EF4-FFF2-40B4-BE49-F238E27FC236}">
                <a16:creationId xmlns:a16="http://schemas.microsoft.com/office/drawing/2014/main" xmlns="" id="{A3BE7DC5-56B6-4500-B5E1-0CDEF188B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親近大自然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xmlns="" id="{7F70EE5A-F8B8-414D-9884-660B395222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sz="3200" dirty="0">
                <a:hlinkClick r:id="rId2"/>
              </a:rPr>
              <a:t>尼斯湖</a:t>
            </a:r>
            <a:endParaRPr lang="en-US" altLang="zh-TW" sz="3200" dirty="0"/>
          </a:p>
          <a:p>
            <a:r>
              <a:rPr lang="zh-TW" altLang="en-US" sz="3200" dirty="0" smtClean="0">
                <a:hlinkClick r:id="rId3"/>
              </a:rPr>
              <a:t>湖</a:t>
            </a:r>
            <a:r>
              <a:rPr lang="zh-TW" altLang="en-US" sz="3200" dirty="0">
                <a:hlinkClick r:id="rId3"/>
              </a:rPr>
              <a:t>清霜鏡曉</a:t>
            </a:r>
            <a:endParaRPr lang="en-US" altLang="zh-TW" sz="3200" dirty="0"/>
          </a:p>
          <a:p>
            <a:endParaRPr lang="en-US" altLang="zh-TW" sz="3200" dirty="0"/>
          </a:p>
          <a:p>
            <a:endParaRPr lang="zh-TW" altLang="en-US" sz="3200" dirty="0"/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0D957A75-4FDC-41B2-9929-46C3D44C3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050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圖片 5"/>
          <p:cNvPicPr>
            <a:picLocks noChangeAspect="1"/>
          </p:cNvPicPr>
          <p:nvPr/>
        </p:nvPicPr>
        <p:blipFill rotWithShape="1">
          <a:blip r:embed="rId2"/>
          <a:srcRect l="4361" r="46021"/>
          <a:stretch/>
        </p:blipFill>
        <p:spPr>
          <a:xfrm>
            <a:off x="6456040" y="19325"/>
            <a:ext cx="5735960" cy="6834950"/>
          </a:xfrm>
          <a:prstGeom prst="rect">
            <a:avLst/>
          </a:prstGeom>
        </p:spPr>
      </p:pic>
      <p:graphicFrame>
        <p:nvGraphicFramePr>
          <p:cNvPr id="5" name="內容版面配置區 4"/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370475586"/>
              </p:ext>
            </p:extLst>
          </p:nvPr>
        </p:nvGraphicFramePr>
        <p:xfrm>
          <a:off x="1124922" y="-22626"/>
          <a:ext cx="6048375" cy="6108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68" name="Picture 8" descr="http://farm4.static.flickr.com/3172/2974085459_f553f9c8cf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026717" y="332656"/>
            <a:ext cx="3056349" cy="2292262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40972" name="Picture 12" descr="489e98b9354e2c0f0b31b"/>
          <p:cNvPicPr>
            <a:picLocks noChangeAspect="1" noChangeArrowheads="1"/>
          </p:cNvPicPr>
          <p:nvPr/>
        </p:nvPicPr>
        <p:blipFill>
          <a:blip r:embed="rId9" cstate="print"/>
          <a:srcRect l="31752"/>
          <a:stretch>
            <a:fillRect/>
          </a:stretch>
        </p:blipFill>
        <p:spPr bwMode="auto">
          <a:xfrm>
            <a:off x="6505456" y="201776"/>
            <a:ext cx="2488941" cy="273516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文字方塊 7"/>
          <p:cNvSpPr txBox="1"/>
          <p:nvPr/>
        </p:nvSpPr>
        <p:spPr>
          <a:xfrm>
            <a:off x="1559496" y="2431559"/>
            <a:ext cx="11521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親仁　三帖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158AF5AD-BEBD-4CC4-9777-AB97A8A73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32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67698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EE472F-9ACF-42D0-BCDE-4533416920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9FEE472F-9ACF-42D0-BCDE-4533416920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B85CD2-5BBF-4798-A974-821260A625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B7B85CD2-5BBF-4798-A974-821260A625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3E02169-DA46-4E76-938B-E271053BB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graphicEl>
                                              <a:dgm id="{B3E02169-DA46-4E76-938B-E271053BBE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B56DDBD-7CF7-4E93-8E79-5E7062033E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graphicEl>
                                              <a:dgm id="{9B56DDBD-7CF7-4E93-8E79-5E7062033E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D97B56-BCEC-4FBA-89E3-420DF112E6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graphicEl>
                                              <a:dgm id="{44D97B56-BCEC-4FBA-89E3-420DF112E6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C491B15-3C3E-419A-ABF3-CDBA4188D7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graphicEl>
                                              <a:dgm id="{EC491B15-3C3E-419A-ABF3-CDBA4188D7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2CE295-6040-4038-BF1F-4207A04D36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graphicEl>
                                              <a:dgm id="{802CE295-6040-4038-BF1F-4207A04D36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3582A3-4E73-4040-B345-2685B55224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graphicEl>
                                              <a:dgm id="{B53582A3-4E73-4040-B345-2685B55224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40E4B23-177E-4B93-99E9-A29E8F403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graphicEl>
                                              <a:dgm id="{A40E4B23-177E-4B93-99E9-A29E8F4038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C6F59DF-0270-4287-BB9B-FD7C2019BE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graphicEl>
                                              <a:dgm id="{BC6F59DF-0270-4287-BB9B-FD7C2019BE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三</a:t>
            </a:r>
            <a:r>
              <a:rPr lang="en-US" altLang="zh-TW" dirty="0"/>
              <a:t>.</a:t>
            </a:r>
            <a:r>
              <a:rPr lang="zh-TW" altLang="en-US" dirty="0"/>
              <a:t>仁的效用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1484784"/>
            <a:ext cx="10605509" cy="442643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子曰：「不仁者，不可以久處約，不可以長處樂。</a:t>
            </a:r>
            <a:r>
              <a:rPr lang="zh-TW" altLang="en-US" sz="3200" dirty="0">
                <a:solidFill>
                  <a:srgbClr val="FF0000"/>
                </a:solidFill>
              </a:rPr>
              <a:t>仁者安仁，知者利仁</a:t>
            </a:r>
            <a:r>
              <a:rPr lang="zh-TW" altLang="en-US" sz="3200" dirty="0"/>
              <a:t>。」（里仁）</a:t>
            </a: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皇疏：「約，猶貧困也。樂，富貴也。」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仁者安仁，仁者天賦仁厚，為仁無所希求，只為心安理得，否則其心不安。是為安仁。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知者利仁，智者知行仁為有利於己而行之也。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因材施教，不好高騖遠。</a:t>
            </a:r>
            <a:endParaRPr lang="en-US" altLang="zh-TW" sz="3000" dirty="0"/>
          </a:p>
          <a:p>
            <a:endParaRPr lang="zh-TW" altLang="en-US" sz="3200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BC25F5EC-417B-4D6D-AD04-5D3BBC13E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33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355280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836712"/>
            <a:ext cx="10605509" cy="507451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子曰：「唯仁者，</a:t>
            </a:r>
            <a:r>
              <a:rPr lang="zh-TW" altLang="en-US" sz="3200" dirty="0">
                <a:solidFill>
                  <a:srgbClr val="FF0000"/>
                </a:solidFill>
              </a:rPr>
              <a:t>能好人，能惡人</a:t>
            </a:r>
            <a:r>
              <a:rPr lang="zh-TW" altLang="en-US" sz="3200" dirty="0"/>
              <a:t>。」（里仁）</a:t>
            </a:r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子曰：「苟志於仁矣，</a:t>
            </a:r>
            <a:r>
              <a:rPr lang="zh-TW" altLang="en-US" sz="3200" dirty="0">
                <a:solidFill>
                  <a:srgbClr val="FF0000"/>
                </a:solidFill>
              </a:rPr>
              <a:t>無惡也</a:t>
            </a:r>
            <a:r>
              <a:rPr lang="zh-TW" altLang="en-US" sz="3200" dirty="0"/>
              <a:t>。」（里仁）</a:t>
            </a:r>
          </a:p>
          <a:p>
            <a:r>
              <a:rPr lang="zh-TW" altLang="en-US" sz="3200" dirty="0"/>
              <a:t>君子去仁，</a:t>
            </a:r>
            <a:r>
              <a:rPr lang="zh-TW" altLang="en-US" sz="3200" dirty="0">
                <a:solidFill>
                  <a:srgbClr val="FF0000"/>
                </a:solidFill>
              </a:rPr>
              <a:t>惡乎成名</a:t>
            </a:r>
            <a:r>
              <a:rPr lang="zh-TW" altLang="en-US" sz="3200" dirty="0"/>
              <a:t>。君子無終食之間違仁，造次必於是，顛沛必於是。」（里仁）</a:t>
            </a:r>
            <a:endParaRPr lang="en-US" altLang="zh-TW" sz="3200" dirty="0"/>
          </a:p>
          <a:p>
            <a:endParaRPr lang="en-US" altLang="zh-TW" sz="3200" dirty="0"/>
          </a:p>
          <a:p>
            <a:endParaRPr lang="en-US" altLang="zh-TW" sz="3200" dirty="0"/>
          </a:p>
          <a:p>
            <a:endParaRPr lang="zh-TW" altLang="en-US" sz="3200" dirty="0"/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098254663"/>
              </p:ext>
            </p:extLst>
          </p:nvPr>
        </p:nvGraphicFramePr>
        <p:xfrm>
          <a:off x="3143672" y="3377548"/>
          <a:ext cx="7107188" cy="3357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16548576-3BF6-4333-ADA3-78451EC04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34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03411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E0CF40A-C16F-4896-8E7B-B24593B945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FE0CF40A-C16F-4896-8E7B-B24593B945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663BFF4-6A93-4604-9A34-D3B338D8F1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0663BFF4-6A93-4604-9A34-D3B338D8F1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73EE35D-140F-4D3B-A6F9-1F605EAD13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473EE35D-140F-4D3B-A6F9-1F605EAD13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9385649-8B8A-4370-814E-778D9F0B39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A9385649-8B8A-4370-814E-778D9F0B39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171C319-4BE2-490D-ABCA-EDB6D849EE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6171C319-4BE2-490D-ABCA-EDB6D849EE2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E8184AD-1F1B-4B1A-8425-6F4198595B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BE8184AD-1F1B-4B1A-8425-6F4198595B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7EC9A43-7620-4E6A-939C-F912EEDA36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07EC9A43-7620-4E6A-939C-F912EEDA36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53E7BC-9B03-4C50-BA1C-B3D6D03E4E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8753E7BC-9B03-4C50-BA1C-B3D6D03E4E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5026BB9-E1B9-4D5D-95DF-C6D6EA3961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F5026BB9-E1B9-4D5D-95DF-C6D6EA3961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591BD04-EA1A-4120-9ABD-5089ABAFA1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1591BD04-EA1A-4120-9ABD-5089ABAFA1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10FD389-BF36-45ED-990D-3DD820C958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graphicEl>
                                              <a:dgm id="{410FD389-BF36-45ED-990D-3DD820C958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01051E7-2560-4CC5-8780-ABBD408E1C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graphicEl>
                                              <a:dgm id="{401051E7-2560-4CC5-8780-ABBD408E1C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7B7E996-8FF2-4BE0-904F-ABF4950FA3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77B7E996-8FF2-4BE0-904F-ABF4950FA3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980728"/>
            <a:ext cx="10605509" cy="4930494"/>
          </a:xfrm>
        </p:spPr>
        <p:txBody>
          <a:bodyPr>
            <a:normAutofit/>
          </a:bodyPr>
          <a:lstStyle/>
          <a:p>
            <a:pPr>
              <a:lnSpc>
                <a:spcPts val="5200"/>
              </a:lnSpc>
            </a:pPr>
            <a:r>
              <a:rPr lang="zh-TW" altLang="en-US" sz="3200" dirty="0"/>
              <a:t>子曰：「知者樂水，仁者樂山。</a:t>
            </a:r>
            <a:r>
              <a:rPr lang="zh-TW" altLang="en-US" sz="3200" dirty="0">
                <a:solidFill>
                  <a:srgbClr val="FF0000"/>
                </a:solidFill>
              </a:rPr>
              <a:t>知者動，仁者靜。知者樂，仁者壽。</a:t>
            </a:r>
            <a:r>
              <a:rPr lang="zh-TW" altLang="en-US" sz="3200" dirty="0"/>
              <a:t>」（雍也）</a:t>
            </a:r>
            <a:endParaRPr lang="en-US" altLang="zh-TW" sz="3200" dirty="0"/>
          </a:p>
          <a:p>
            <a:pPr lvl="1">
              <a:lnSpc>
                <a:spcPts val="52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子在川上曰：「逝者如斯夫！不舍晝夜。」（子罕）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200"/>
              </a:lnSpc>
            </a:pP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556AD653-E23A-4F80-8D1E-F776AAD74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35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684828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皇疏引陸</a:t>
            </a:r>
            <a:r>
              <a:rPr lang="zh-TW" altLang="en-US" u="sng" dirty="0"/>
              <a:t>特進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官名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/>
              <a:t>語：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1556792"/>
            <a:ext cx="10605509" cy="4354430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此章極辨智仁之分，凡分為三段。自智者樂水仁者樂山為第一，明智仁之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。又智者動仁者靜為第二，明智仁之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。先既有性，性必有用也。又智者樂仁者壽為第三，明智仁之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，已有用，用宜有功也。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C074A0C7-49DC-4F19-B96F-2415A5CD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36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0152570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630955"/>
              </p:ext>
            </p:extLst>
          </p:nvPr>
        </p:nvGraphicFramePr>
        <p:xfrm>
          <a:off x="1631504" y="126876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0801C8D1-D586-4366-AE96-86DE24DF79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37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40770675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980728"/>
            <a:ext cx="10605509" cy="5472608"/>
          </a:xfrm>
        </p:spPr>
        <p:txBody>
          <a:bodyPr>
            <a:normAutofit/>
          </a:bodyPr>
          <a:lstStyle/>
          <a:p>
            <a:pPr>
              <a:lnSpc>
                <a:spcPts val="5200"/>
              </a:lnSpc>
            </a:pPr>
            <a:r>
              <a:rPr lang="zh-TW" altLang="en-US" sz="3200" dirty="0"/>
              <a:t>子曰：「知者不惑；仁者不憂；勇者不懼。」（子罕）</a:t>
            </a:r>
            <a:endParaRPr lang="en-US" altLang="zh-TW" sz="3200" dirty="0"/>
          </a:p>
          <a:p>
            <a:pPr lvl="1">
              <a:lnSpc>
                <a:spcPts val="5200"/>
              </a:lnSpc>
            </a:pP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：「知仁勇三者，天下之達德也。」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2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有智慧的人能把事理看得明白，所以不惑。普通人常為患得患失而憂，仁人存公心，尚施予，不患得失，所以不憂。有勇氣的人辦事不怕困難，見義必定勇為，所以不懼。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201D2F8B-24F0-4093-A0D2-E2FEF821D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38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92209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980728"/>
            <a:ext cx="10605509" cy="4930494"/>
          </a:xfrm>
        </p:spPr>
        <p:txBody>
          <a:bodyPr>
            <a:normAutofit/>
          </a:bodyPr>
          <a:lstStyle/>
          <a:p>
            <a:pPr>
              <a:lnSpc>
                <a:spcPts val="5200"/>
              </a:lnSpc>
            </a:pPr>
            <a:r>
              <a:rPr lang="zh-TW" altLang="en-US" sz="3200" dirty="0"/>
              <a:t>子曰：「有德者，必有言；有言者，不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（未）</a:t>
            </a:r>
            <a:r>
              <a:rPr lang="zh-TW" altLang="en-US" sz="3200" dirty="0"/>
              <a:t>必有德。</a:t>
            </a:r>
            <a:r>
              <a:rPr lang="zh-TW" altLang="en-US" sz="3200" dirty="0">
                <a:solidFill>
                  <a:srgbClr val="FF0000"/>
                </a:solidFill>
              </a:rPr>
              <a:t>仁者，必有勇；勇者，不必有仁</a:t>
            </a:r>
            <a:r>
              <a:rPr lang="zh-TW" altLang="en-US" sz="3200" dirty="0"/>
              <a:t>。」（憲問）</a:t>
            </a:r>
            <a:endParaRPr lang="en-US" altLang="zh-TW" sz="3200" dirty="0"/>
          </a:p>
          <a:p>
            <a:pPr>
              <a:lnSpc>
                <a:spcPts val="52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竹氏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會箋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：「有言，謂有善言也。」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2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仁源於德，德源於道，有道德的仁人作道德之事，必然勇為，無勇不能成事，便不能成為仁者，故仁者必有勇。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E9AF836A-4F5F-4946-A86F-DC6798D11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39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550673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908720"/>
            <a:ext cx="10605509" cy="561662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子曰：「</a:t>
            </a:r>
            <a:r>
              <a:rPr lang="zh-TW" altLang="en-US" sz="3200" dirty="0">
                <a:solidFill>
                  <a:srgbClr val="FF0000"/>
                </a:solidFill>
              </a:rPr>
              <a:t>知</a:t>
            </a:r>
            <a:r>
              <a:rPr lang="zh-TW" altLang="en-US" sz="3200" dirty="0"/>
              <a:t>及之，仁不能守之；雖得之，必失之。知及之，</a:t>
            </a:r>
            <a:r>
              <a:rPr lang="zh-TW" altLang="en-US" sz="3200" dirty="0">
                <a:solidFill>
                  <a:srgbClr val="FF0000"/>
                </a:solidFill>
              </a:rPr>
              <a:t>仁</a:t>
            </a:r>
            <a:r>
              <a:rPr lang="zh-TW" altLang="en-US" sz="3200" dirty="0"/>
              <a:t>能守之，不莊以蒞之；則民不敬。知及之，仁能守之，</a:t>
            </a:r>
            <a:r>
              <a:rPr lang="zh-TW" altLang="en-US" sz="3200" dirty="0">
                <a:solidFill>
                  <a:srgbClr val="FF0000"/>
                </a:solidFill>
              </a:rPr>
              <a:t>莊</a:t>
            </a:r>
            <a:r>
              <a:rPr lang="zh-TW" altLang="en-US" sz="3200" dirty="0"/>
              <a:t>以蒞之，動之不以</a:t>
            </a:r>
            <a:r>
              <a:rPr lang="zh-TW" altLang="en-US" sz="3200" dirty="0">
                <a:solidFill>
                  <a:srgbClr val="FF0000"/>
                </a:solidFill>
              </a:rPr>
              <a:t>禮</a:t>
            </a:r>
            <a:r>
              <a:rPr lang="zh-TW" altLang="en-US" sz="3200" dirty="0"/>
              <a:t>；未善也。」（衛靈公）</a:t>
            </a:r>
            <a:endParaRPr lang="en-US" altLang="zh-TW" sz="3200" dirty="0"/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毛奇齡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論語稽求篇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引盧東元說：「此為有天下國家者言。易曰，何以守位，曰仁。孟子曰：天子不仁，不保四海，諸侯不仁，不保社稷。皆此意也。」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65BCB727-1736-4F7D-ACA6-7214E643C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40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749330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89212" y="692696"/>
            <a:ext cx="8911687" cy="1280890"/>
          </a:xfrm>
        </p:spPr>
        <p:txBody>
          <a:bodyPr/>
          <a:lstStyle/>
          <a:p>
            <a:r>
              <a:rPr lang="zh-TW" altLang="en-US" dirty="0"/>
              <a:t>仁能守之，不莊以蒞之；則民不敬。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1844824"/>
            <a:ext cx="10605509" cy="377762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莊：敬也。蒞：臨也。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君子有三變，望之儼然，即之也溫，聽其言也厲。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（子張）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9FE78548-D731-4D91-A390-4C6C181CD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41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4135684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271464" y="587832"/>
            <a:ext cx="9911193" cy="1280890"/>
          </a:xfrm>
        </p:spPr>
        <p:txBody>
          <a:bodyPr/>
          <a:lstStyle/>
          <a:p>
            <a:r>
              <a:rPr lang="zh-TW" altLang="en-US" dirty="0"/>
              <a:t>知及之，仁能守之，莊以蒞之，動之不以禮；未善也。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9103" y="1944270"/>
            <a:ext cx="10267321" cy="414902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博文約禮，恭而無禮則勞。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常禮舉要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→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曲禮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→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→三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F64930EF-4345-442F-A531-2C8378998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42</a:t>
            </a:fld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164166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224220678"/>
              </p:ext>
            </p:extLst>
          </p:nvPr>
        </p:nvGraphicFramePr>
        <p:xfrm>
          <a:off x="1055440" y="1196752"/>
          <a:ext cx="102971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0638C562-D53F-4EE4-B6D5-CDDDACBA4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43</a:t>
            </a:fld>
            <a:endParaRPr lang="en-US" altLang="zh-TW" dirty="0"/>
          </a:p>
        </p:txBody>
      </p:sp>
      <p:graphicFrame>
        <p:nvGraphicFramePr>
          <p:cNvPr id="3" name="資料庫圖表 2">
            <a:extLst>
              <a:ext uri="{FF2B5EF4-FFF2-40B4-BE49-F238E27FC236}">
                <a16:creationId xmlns:a16="http://schemas.microsoft.com/office/drawing/2014/main" xmlns="" id="{22C973E7-29FA-4C02-ADB3-FD43D729C36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6176355"/>
              </p:ext>
            </p:extLst>
          </p:nvPr>
        </p:nvGraphicFramePr>
        <p:xfrm>
          <a:off x="1055440" y="4005064"/>
          <a:ext cx="10297144" cy="11971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871562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955787-AED4-419E-A736-F4B767CCCC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18955787-AED4-419E-A736-F4B767CCCC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831C29-8BDB-4CEA-BFC3-DEBA0F0934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A1831C29-8BDB-4CEA-BFC3-DEBA0F0934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41F1F2-642B-4B8B-AC08-713B02CD5B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7341F1F2-642B-4B8B-AC08-713B02CD5B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EF8314-DB44-4F04-AC13-2CD0897DD1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B5EF8314-DB44-4F04-AC13-2CD0897DD1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B31073-F0D2-4E24-83A4-66D4203962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BEB31073-F0D2-4E24-83A4-66D4203962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1C924B-B566-4645-AD65-D84DC43B16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6E1C924B-B566-4645-AD65-D84DC43B16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63E65D4-6867-4734-B5AA-3E79C5C1D5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graphicEl>
                                              <a:dgm id="{763E65D4-6867-4734-B5AA-3E79C5C1D5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6BEFD7-0DA1-46D8-BA5D-3896F25517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986BEFD7-0DA1-46D8-BA5D-3896F25517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Graphic spid="3" grpId="0">
        <p:bldAsOne/>
      </p:bldGraphic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4288</TotalTime>
  <Words>3973</Words>
  <Application>Microsoft Office PowerPoint</Application>
  <PresentationFormat>寬螢幕</PresentationFormat>
  <Paragraphs>315</Paragraphs>
  <Slides>43</Slides>
  <Notes>13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43</vt:i4>
      </vt:variant>
    </vt:vector>
  </HeadingPairs>
  <TitlesOfParts>
    <vt:vector size="52" baseType="lpstr">
      <vt:lpstr>標楷體</vt:lpstr>
      <vt:lpstr>微軟正黑體</vt:lpstr>
      <vt:lpstr>新細明體</vt:lpstr>
      <vt:lpstr>Arial</vt:lpstr>
      <vt:lpstr>Century Gothic</vt:lpstr>
      <vt:lpstr>Poor Richard</vt:lpstr>
      <vt:lpstr>Times New Roman</vt:lpstr>
      <vt:lpstr>Wingdings 3</vt:lpstr>
      <vt:lpstr>絲縷</vt:lpstr>
      <vt:lpstr>PowerPoint 簡報</vt:lpstr>
      <vt:lpstr>大綱</vt:lpstr>
      <vt:lpstr>PowerPoint 簡報</vt:lpstr>
      <vt:lpstr>一.仁的義涵與表現 </vt:lpstr>
      <vt:lpstr>正顯</vt:lpstr>
      <vt:lpstr>PowerPoint 簡報</vt:lpstr>
      <vt:lpstr>PowerPoint 簡報</vt:lpstr>
      <vt:lpstr>PowerPoint 簡報</vt:lpstr>
      <vt:lpstr>PowerPoint 簡報</vt:lpstr>
      <vt:lpstr>PowerPoint 簡報</vt:lpstr>
      <vt:lpstr>能近取譬，可謂仁之方也已。</vt:lpstr>
      <vt:lpstr>PowerPoint 簡報</vt:lpstr>
      <vt:lpstr>子曰：「剛、毅、木、訥，近仁。」（子路） </vt:lpstr>
      <vt:lpstr>PowerPoint 簡報</vt:lpstr>
      <vt:lpstr>反襯</vt:lpstr>
      <vt:lpstr>PowerPoint 簡報</vt:lpstr>
      <vt:lpstr>PowerPoint 簡報</vt:lpstr>
      <vt:lpstr>PowerPoint 簡報</vt:lpstr>
      <vt:lpstr>二.行仁的方法——汎愛眾而親仁 </vt:lpstr>
      <vt:lpstr>汎愛眾</vt:lpstr>
      <vt:lpstr>「親仁」三帖</vt:lpstr>
      <vt:lpstr>親近仁人</vt:lpstr>
      <vt:lpstr>親近典籍</vt:lpstr>
      <vt:lpstr>PowerPoint 簡報</vt:lpstr>
      <vt:lpstr>親近大自然 </vt:lpstr>
      <vt:lpstr>「仁」與「元」字義探索</vt:lpstr>
      <vt:lpstr>PowerPoint 簡報</vt:lpstr>
      <vt:lpstr>生生之謂仁：生生不息的生氣、生機</vt:lpstr>
      <vt:lpstr>PowerPoint 簡報</vt:lpstr>
      <vt:lpstr>親近大自然――仁者樂山，智者樂水</vt:lpstr>
      <vt:lpstr>親近大自然</vt:lpstr>
      <vt:lpstr>PowerPoint 簡報</vt:lpstr>
      <vt:lpstr>三.仁的效用 </vt:lpstr>
      <vt:lpstr>PowerPoint 簡報</vt:lpstr>
      <vt:lpstr>PowerPoint 簡報</vt:lpstr>
      <vt:lpstr>皇疏引陸特進(官名)語：</vt:lpstr>
      <vt:lpstr>PowerPoint 簡報</vt:lpstr>
      <vt:lpstr>PowerPoint 簡報</vt:lpstr>
      <vt:lpstr>PowerPoint 簡報</vt:lpstr>
      <vt:lpstr>PowerPoint 簡報</vt:lpstr>
      <vt:lpstr>仁能守之，不莊以蒞之；則民不敬。</vt:lpstr>
      <vt:lpstr>知及之，仁能守之，莊以蒞之，動之不以禮；未善也。</vt:lpstr>
      <vt:lpstr>PowerPoint 簡報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當孔子遇見佛陀～ 人生必學儒與佛</dc:title>
  <dc:creator>Jangcc</dc:creator>
  <cp:lastModifiedBy>清泉 張</cp:lastModifiedBy>
  <cp:revision>299</cp:revision>
  <dcterms:created xsi:type="dcterms:W3CDTF">2007-11-25T07:55:53Z</dcterms:created>
  <dcterms:modified xsi:type="dcterms:W3CDTF">2019-12-10T21:02:27Z</dcterms:modified>
</cp:coreProperties>
</file>