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256" r:id="rId2"/>
    <p:sldId id="430" r:id="rId3"/>
    <p:sldId id="429" r:id="rId4"/>
    <p:sldId id="431" r:id="rId5"/>
    <p:sldId id="432" r:id="rId6"/>
    <p:sldId id="357" r:id="rId7"/>
    <p:sldId id="358" r:id="rId8"/>
    <p:sldId id="359" r:id="rId9"/>
    <p:sldId id="423" r:id="rId10"/>
    <p:sldId id="343" r:id="rId11"/>
    <p:sldId id="434" r:id="rId12"/>
    <p:sldId id="424" r:id="rId13"/>
    <p:sldId id="425" r:id="rId14"/>
    <p:sldId id="435" r:id="rId15"/>
    <p:sldId id="436" r:id="rId16"/>
    <p:sldId id="437" r:id="rId17"/>
    <p:sldId id="426" r:id="rId18"/>
    <p:sldId id="439" r:id="rId19"/>
    <p:sldId id="440" r:id="rId20"/>
    <p:sldId id="427" r:id="rId21"/>
    <p:sldId id="42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6287" autoAdjust="0"/>
    <p:restoredTop sz="85219" autoAdjust="0"/>
  </p:normalViewPr>
  <p:slideViewPr>
    <p:cSldViewPr snapToGrid="0">
      <p:cViewPr varScale="1">
        <p:scale>
          <a:sx n="60" d="100"/>
          <a:sy n="60" d="100"/>
        </p:scale>
        <p:origin x="9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3" d="100"/>
          <a:sy n="53" d="100"/>
        </p:scale>
        <p:origin x="2648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4FD773-59B0-4C37-9951-1D169A6B3BAD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923317C0-F58D-43FF-BAAE-0E0843C6E6D1}">
      <dgm:prSet phldrT="[文字]" custT="1"/>
      <dgm:spPr/>
      <dgm:t>
        <a:bodyPr/>
        <a:lstStyle/>
        <a:p>
          <a:r>
            <a:rPr lang="zh-TW" altLang="en-US" sz="3200" dirty="0" smtClean="0"/>
            <a:t>北方之強</a:t>
          </a:r>
          <a:endParaRPr lang="zh-TW" altLang="en-US" sz="3200" dirty="0"/>
        </a:p>
      </dgm:t>
    </dgm:pt>
    <dgm:pt modelId="{805BB351-C182-43B5-8E96-CDCC3F529D0F}" type="parTrans" cxnId="{20A3AE19-162E-498F-B2D6-60EB20BB59CE}">
      <dgm:prSet/>
      <dgm:spPr/>
      <dgm:t>
        <a:bodyPr/>
        <a:lstStyle/>
        <a:p>
          <a:endParaRPr lang="zh-TW" altLang="en-US"/>
        </a:p>
      </dgm:t>
    </dgm:pt>
    <dgm:pt modelId="{B4FA75F6-ADD7-4184-A0C6-97EADF87A95A}" type="sibTrans" cxnId="{20A3AE19-162E-498F-B2D6-60EB20BB59CE}">
      <dgm:prSet/>
      <dgm:spPr/>
      <dgm:t>
        <a:bodyPr/>
        <a:lstStyle/>
        <a:p>
          <a:endParaRPr lang="zh-TW" altLang="en-US"/>
        </a:p>
      </dgm:t>
    </dgm:pt>
    <dgm:pt modelId="{60A87459-9091-465F-9AF3-B5C8F5B3D7E5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200" dirty="0" smtClean="0"/>
            <a:t>衽金革，死而不厭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1E9B656E-2699-449A-9926-1F5B7C270D84}" type="parTrans" cxnId="{B2215D6A-91D4-4A78-877D-733C845D60C3}">
      <dgm:prSet/>
      <dgm:spPr/>
      <dgm:t>
        <a:bodyPr/>
        <a:lstStyle/>
        <a:p>
          <a:endParaRPr lang="zh-TW" altLang="en-US"/>
        </a:p>
      </dgm:t>
    </dgm:pt>
    <dgm:pt modelId="{6321C2FE-44F9-4B66-B4D6-12D81863414A}" type="sibTrans" cxnId="{B2215D6A-91D4-4A78-877D-733C845D60C3}">
      <dgm:prSet/>
      <dgm:spPr/>
      <dgm:t>
        <a:bodyPr/>
        <a:lstStyle/>
        <a:p>
          <a:endParaRPr lang="zh-TW" altLang="en-US"/>
        </a:p>
      </dgm:t>
    </dgm:pt>
    <dgm:pt modelId="{6A9F657C-3AE8-4C36-828F-AE663C17E8FD}">
      <dgm:prSet phldrT="[文字]" custT="1"/>
      <dgm:spPr/>
      <dgm:t>
        <a:bodyPr/>
        <a:lstStyle/>
        <a:p>
          <a:r>
            <a:rPr lang="zh-TW" altLang="en-US" sz="3200" dirty="0" smtClean="0"/>
            <a:t>南方之強</a:t>
          </a:r>
          <a:endParaRPr lang="zh-TW" altLang="en-US" sz="3200" dirty="0"/>
        </a:p>
      </dgm:t>
    </dgm:pt>
    <dgm:pt modelId="{EE91121E-B4BE-4FD1-A2BC-5CD3DE6FFEAE}" type="parTrans" cxnId="{DCEB1444-005F-4788-A77C-325B6BADDD87}">
      <dgm:prSet/>
      <dgm:spPr/>
      <dgm:t>
        <a:bodyPr/>
        <a:lstStyle/>
        <a:p>
          <a:endParaRPr lang="zh-TW" altLang="en-US"/>
        </a:p>
      </dgm:t>
    </dgm:pt>
    <dgm:pt modelId="{B3AE2128-8766-4C16-A2C3-A94649CE79BE}" type="sibTrans" cxnId="{DCEB1444-005F-4788-A77C-325B6BADDD87}">
      <dgm:prSet/>
      <dgm:spPr/>
      <dgm:t>
        <a:bodyPr/>
        <a:lstStyle/>
        <a:p>
          <a:endParaRPr lang="zh-TW" altLang="en-US"/>
        </a:p>
      </dgm:t>
    </dgm:pt>
    <dgm:pt modelId="{95432567-E665-4706-9544-E5CD2D169C44}">
      <dgm:prSet phldrT="[文字]" custT="1"/>
      <dgm:spPr/>
      <dgm:t>
        <a:bodyPr/>
        <a:lstStyle/>
        <a:p>
          <a:pPr>
            <a:lnSpc>
              <a:spcPct val="90000"/>
            </a:lnSpc>
          </a:pPr>
          <a:r>
            <a:rPr lang="zh-TW" altLang="en-US" sz="3200" dirty="0" smtClean="0"/>
            <a:t>寬</a:t>
          </a:r>
          <a:r>
            <a:rPr lang="zh-TW" altLang="en-US" sz="3200" b="1" u="sng" dirty="0" smtClean="0"/>
            <a:t>柔</a:t>
          </a:r>
          <a:r>
            <a:rPr lang="zh-TW" altLang="en-US" sz="3200" dirty="0" smtClean="0"/>
            <a:t>以教，不報無道</a:t>
          </a:r>
          <a:endParaRPr lang="zh-TW" altLang="en-US" sz="3200" dirty="0"/>
        </a:p>
      </dgm:t>
    </dgm:pt>
    <dgm:pt modelId="{49093F76-5AB5-44B2-891A-BB14C9460478}" type="parTrans" cxnId="{EDE0A7BC-59CE-4E02-93EF-8DC352BAF5D8}">
      <dgm:prSet/>
      <dgm:spPr/>
      <dgm:t>
        <a:bodyPr/>
        <a:lstStyle/>
        <a:p>
          <a:endParaRPr lang="zh-TW" altLang="en-US"/>
        </a:p>
      </dgm:t>
    </dgm:pt>
    <dgm:pt modelId="{F95AA9E6-2C06-4C60-A7C8-A20443D95860}" type="sibTrans" cxnId="{EDE0A7BC-59CE-4E02-93EF-8DC352BAF5D8}">
      <dgm:prSet/>
      <dgm:spPr/>
      <dgm:t>
        <a:bodyPr/>
        <a:lstStyle/>
        <a:p>
          <a:endParaRPr lang="zh-TW" altLang="en-US"/>
        </a:p>
      </dgm:t>
    </dgm:pt>
    <dgm:pt modelId="{BF73EF2B-E419-4850-8CA8-710EA9138AFD}">
      <dgm:prSet phldrT="[文字]" custT="1"/>
      <dgm:spPr/>
      <dgm:t>
        <a:bodyPr/>
        <a:lstStyle/>
        <a:p>
          <a:r>
            <a:rPr lang="zh-TW" altLang="en-US" sz="3200" dirty="0" smtClean="0"/>
            <a:t>君子居之</a:t>
          </a:r>
          <a:endParaRPr lang="zh-TW" altLang="en-US" sz="3200" dirty="0"/>
        </a:p>
      </dgm:t>
    </dgm:pt>
    <dgm:pt modelId="{65D1C1C2-2527-41CE-A786-E05E83523776}" type="parTrans" cxnId="{EC877539-1F55-48BB-A7CD-788FD8265C9D}">
      <dgm:prSet/>
      <dgm:spPr/>
      <dgm:t>
        <a:bodyPr/>
        <a:lstStyle/>
        <a:p>
          <a:endParaRPr lang="zh-TW" altLang="en-US"/>
        </a:p>
      </dgm:t>
    </dgm:pt>
    <dgm:pt modelId="{19B463A6-1F72-44EF-9C0A-343E915EEFF9}" type="sibTrans" cxnId="{EC877539-1F55-48BB-A7CD-788FD8265C9D}">
      <dgm:prSet/>
      <dgm:spPr/>
      <dgm:t>
        <a:bodyPr/>
        <a:lstStyle/>
        <a:p>
          <a:endParaRPr lang="zh-TW" altLang="en-US"/>
        </a:p>
      </dgm:t>
    </dgm:pt>
    <dgm:pt modelId="{7F3180D5-6EC9-4965-AEE4-DD5CFE15AC07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/>
            <a:t>強者居之</a:t>
          </a:r>
          <a:endParaRPr lang="zh-TW" altLang="en-US" sz="3200" dirty="0"/>
        </a:p>
      </dgm:t>
    </dgm:pt>
    <dgm:pt modelId="{C87F3988-7963-498C-803D-AC59274091F3}" type="parTrans" cxnId="{8DB7BA8B-E875-4E53-A123-DAA5A195F02D}">
      <dgm:prSet/>
      <dgm:spPr/>
      <dgm:t>
        <a:bodyPr/>
        <a:lstStyle/>
        <a:p>
          <a:endParaRPr lang="zh-TW" altLang="en-US"/>
        </a:p>
      </dgm:t>
    </dgm:pt>
    <dgm:pt modelId="{B5DC1B0D-F15B-4C30-ACAF-246FE19CC6B2}" type="sibTrans" cxnId="{8DB7BA8B-E875-4E53-A123-DAA5A195F02D}">
      <dgm:prSet/>
      <dgm:spPr/>
      <dgm:t>
        <a:bodyPr/>
        <a:lstStyle/>
        <a:p>
          <a:endParaRPr lang="zh-TW" altLang="en-US"/>
        </a:p>
      </dgm:t>
    </dgm:pt>
    <dgm:pt modelId="{E3ABB088-92DD-4DB5-A3BA-D70BDB15A3B3}">
      <dgm:prSet phldrT="[文字]" custT="1"/>
      <dgm:spPr/>
      <dgm:t>
        <a:bodyPr/>
        <a:lstStyle/>
        <a:p>
          <a:r>
            <a:rPr lang="zh-TW" altLang="en-US" sz="3200" dirty="0" smtClean="0"/>
            <a:t>而強</a:t>
          </a:r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中國</a:t>
          </a:r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79B83EE3-4444-4F75-9223-0FD9EBC72941}" type="parTrans" cxnId="{1A8D85BF-0C74-429B-B078-7330DF6681F3}">
      <dgm:prSet/>
      <dgm:spPr/>
      <dgm:t>
        <a:bodyPr/>
        <a:lstStyle/>
        <a:p>
          <a:endParaRPr lang="zh-TW" altLang="en-US"/>
        </a:p>
      </dgm:t>
    </dgm:pt>
    <dgm:pt modelId="{C8C2B7D9-124B-454E-B6DE-0EB0CB1B638C}" type="sibTrans" cxnId="{1A8D85BF-0C74-429B-B078-7330DF6681F3}">
      <dgm:prSet/>
      <dgm:spPr/>
      <dgm:t>
        <a:bodyPr/>
        <a:lstStyle/>
        <a:p>
          <a:endParaRPr lang="zh-TW" altLang="en-US"/>
        </a:p>
      </dgm:t>
    </dgm:pt>
    <dgm:pt modelId="{C916136A-30E8-4746-95CA-5CA230F8F4CA}">
      <dgm:prSet phldrT="[文字]" custT="1"/>
      <dgm:spPr/>
      <dgm:t>
        <a:bodyPr/>
        <a:lstStyle/>
        <a:p>
          <a:r>
            <a:rPr lang="zh-TW" altLang="en-US" sz="3200" dirty="0" smtClean="0"/>
            <a:t>和而不流</a:t>
          </a:r>
          <a:endParaRPr lang="zh-TW" altLang="en-US" sz="3200" dirty="0"/>
        </a:p>
      </dgm:t>
    </dgm:pt>
    <dgm:pt modelId="{870E0373-6B16-4712-98CE-11DD2940DC3B}" type="parTrans" cxnId="{3B824A49-29D8-474C-96C5-38AEC51CF226}">
      <dgm:prSet/>
      <dgm:spPr/>
      <dgm:t>
        <a:bodyPr/>
        <a:lstStyle/>
        <a:p>
          <a:endParaRPr lang="zh-TW" altLang="en-US"/>
        </a:p>
      </dgm:t>
    </dgm:pt>
    <dgm:pt modelId="{BBA1821D-EC43-4CAF-9EAC-2B7DA62095D0}" type="sibTrans" cxnId="{3B824A49-29D8-474C-96C5-38AEC51CF226}">
      <dgm:prSet/>
      <dgm:spPr/>
      <dgm:t>
        <a:bodyPr/>
        <a:lstStyle/>
        <a:p>
          <a:endParaRPr lang="zh-TW" altLang="en-US"/>
        </a:p>
      </dgm:t>
    </dgm:pt>
    <dgm:pt modelId="{3C94D6E5-F9D0-4311-9851-5A9342D361B7}">
      <dgm:prSet phldrT="[文字]" custT="1"/>
      <dgm:spPr/>
      <dgm:t>
        <a:bodyPr/>
        <a:lstStyle/>
        <a:p>
          <a:r>
            <a:rPr lang="zh-TW" altLang="en-US" sz="3200" dirty="0" smtClean="0"/>
            <a:t>中立而不倚</a:t>
          </a:r>
          <a:endParaRPr lang="zh-TW" altLang="en-US" sz="3200" dirty="0"/>
        </a:p>
      </dgm:t>
    </dgm:pt>
    <dgm:pt modelId="{6999F68F-8486-49D3-A59E-1FB95F53EA9C}" type="parTrans" cxnId="{3DC018E8-2B01-4875-B87C-274498D793C8}">
      <dgm:prSet/>
      <dgm:spPr/>
      <dgm:t>
        <a:bodyPr/>
        <a:lstStyle/>
        <a:p>
          <a:endParaRPr lang="zh-TW" altLang="en-US"/>
        </a:p>
      </dgm:t>
    </dgm:pt>
    <dgm:pt modelId="{EA9E8AF8-CC09-4142-9DFD-55A4B05FB70F}" type="sibTrans" cxnId="{3DC018E8-2B01-4875-B87C-274498D793C8}">
      <dgm:prSet/>
      <dgm:spPr/>
      <dgm:t>
        <a:bodyPr/>
        <a:lstStyle/>
        <a:p>
          <a:endParaRPr lang="zh-TW" altLang="en-US"/>
        </a:p>
      </dgm:t>
    </dgm:pt>
    <dgm:pt modelId="{447E18F9-81ED-4AA3-9770-3A89F8EFAC75}">
      <dgm:prSet phldrT="[文字]" custT="1"/>
      <dgm:spPr/>
      <dgm:t>
        <a:bodyPr/>
        <a:lstStyle/>
        <a:p>
          <a:r>
            <a:rPr lang="zh-TW" altLang="en-US" sz="3200" dirty="0" smtClean="0"/>
            <a:t>國有道，不變塞焉</a:t>
          </a:r>
          <a:endParaRPr lang="zh-TW" altLang="en-US" sz="3200" dirty="0"/>
        </a:p>
      </dgm:t>
    </dgm:pt>
    <dgm:pt modelId="{D3901494-7A04-467B-9207-D4BDBD30CFBE}" type="parTrans" cxnId="{E43A6854-0B42-4FE8-ADC5-EFE5D2E8881A}">
      <dgm:prSet/>
      <dgm:spPr/>
      <dgm:t>
        <a:bodyPr/>
        <a:lstStyle/>
        <a:p>
          <a:endParaRPr lang="zh-TW" altLang="en-US"/>
        </a:p>
      </dgm:t>
    </dgm:pt>
    <dgm:pt modelId="{70BB8DD2-6F37-4D80-8D6C-9AF05CAEF6AC}" type="sibTrans" cxnId="{E43A6854-0B42-4FE8-ADC5-EFE5D2E8881A}">
      <dgm:prSet/>
      <dgm:spPr/>
      <dgm:t>
        <a:bodyPr/>
        <a:lstStyle/>
        <a:p>
          <a:endParaRPr lang="zh-TW" altLang="en-US"/>
        </a:p>
      </dgm:t>
    </dgm:pt>
    <dgm:pt modelId="{9E82D482-88B1-4C70-9486-B510C97F3B44}">
      <dgm:prSet phldrT="[文字]" custT="1"/>
      <dgm:spPr/>
      <dgm:t>
        <a:bodyPr/>
        <a:lstStyle/>
        <a:p>
          <a:r>
            <a:rPr lang="zh-TW" altLang="en-US" sz="3200" dirty="0" smtClean="0"/>
            <a:t>國無道，至死不變</a:t>
          </a:r>
          <a:endParaRPr lang="zh-TW" altLang="en-US" sz="3200" dirty="0"/>
        </a:p>
      </dgm:t>
    </dgm:pt>
    <dgm:pt modelId="{FE33ACEA-562D-410F-9099-1FC39C1233BE}" type="parTrans" cxnId="{1AB865A4-FE25-4F93-B87E-324B6981AD4B}">
      <dgm:prSet/>
      <dgm:spPr/>
      <dgm:t>
        <a:bodyPr/>
        <a:lstStyle/>
        <a:p>
          <a:endParaRPr lang="zh-TW" altLang="en-US"/>
        </a:p>
      </dgm:t>
    </dgm:pt>
    <dgm:pt modelId="{CE91984B-144B-47A2-AAD3-6A55C02CBA93}" type="sibTrans" cxnId="{1AB865A4-FE25-4F93-B87E-324B6981AD4B}">
      <dgm:prSet/>
      <dgm:spPr/>
      <dgm:t>
        <a:bodyPr/>
        <a:lstStyle/>
        <a:p>
          <a:endParaRPr lang="zh-TW" altLang="en-US"/>
        </a:p>
      </dgm:t>
    </dgm:pt>
    <dgm:pt modelId="{23CEB9B0-6245-4C83-BE3C-5C20328AB200}" type="pres">
      <dgm:prSet presAssocID="{134FD773-59B0-4C37-9951-1D169A6B3BA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A335E8F-8F21-4AB9-8A38-D1510B4804AF}" type="pres">
      <dgm:prSet presAssocID="{6A9F657C-3AE8-4C36-828F-AE663C17E8FD}" presName="root1" presStyleCnt="0"/>
      <dgm:spPr/>
      <dgm:t>
        <a:bodyPr/>
        <a:lstStyle/>
        <a:p>
          <a:endParaRPr lang="zh-TW" altLang="en-US"/>
        </a:p>
      </dgm:t>
    </dgm:pt>
    <dgm:pt modelId="{CB8067AC-8BC0-4AD2-9AED-4EF25149AE02}" type="pres">
      <dgm:prSet presAssocID="{6A9F657C-3AE8-4C36-828F-AE663C17E8FD}" presName="LevelOneTextNode" presStyleLbl="node0" presStyleIdx="0" presStyleCnt="3" custScaleX="142202" custScaleY="1127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B0C0FF-1C14-48C0-B47B-DB10A62B2A0A}" type="pres">
      <dgm:prSet presAssocID="{6A9F657C-3AE8-4C36-828F-AE663C17E8FD}" presName="level2hierChild" presStyleCnt="0"/>
      <dgm:spPr/>
      <dgm:t>
        <a:bodyPr/>
        <a:lstStyle/>
        <a:p>
          <a:endParaRPr lang="zh-TW" altLang="en-US"/>
        </a:p>
      </dgm:t>
    </dgm:pt>
    <dgm:pt modelId="{B9AFC07C-F6DA-442B-BF33-EB044B9B2412}" type="pres">
      <dgm:prSet presAssocID="{49093F76-5AB5-44B2-891A-BB14C9460478}" presName="conn2-1" presStyleLbl="parChTrans1D2" presStyleIdx="0" presStyleCnt="6"/>
      <dgm:spPr/>
      <dgm:t>
        <a:bodyPr/>
        <a:lstStyle/>
        <a:p>
          <a:endParaRPr lang="zh-TW" altLang="en-US"/>
        </a:p>
      </dgm:t>
    </dgm:pt>
    <dgm:pt modelId="{6559FFAF-18BF-4A5D-8474-61B89A19D27B}" type="pres">
      <dgm:prSet presAssocID="{49093F76-5AB5-44B2-891A-BB14C9460478}" presName="connTx" presStyleLbl="parChTrans1D2" presStyleIdx="0" presStyleCnt="6"/>
      <dgm:spPr/>
      <dgm:t>
        <a:bodyPr/>
        <a:lstStyle/>
        <a:p>
          <a:endParaRPr lang="zh-TW" altLang="en-US"/>
        </a:p>
      </dgm:t>
    </dgm:pt>
    <dgm:pt modelId="{76192447-8D02-44C7-BEF6-1CB4164D74B2}" type="pres">
      <dgm:prSet presAssocID="{95432567-E665-4706-9544-E5CD2D169C44}" presName="root2" presStyleCnt="0"/>
      <dgm:spPr/>
      <dgm:t>
        <a:bodyPr/>
        <a:lstStyle/>
        <a:p>
          <a:endParaRPr lang="zh-TW" altLang="en-US"/>
        </a:p>
      </dgm:t>
    </dgm:pt>
    <dgm:pt modelId="{975B728B-22D0-4568-89A1-8C866D9BD28D}" type="pres">
      <dgm:prSet presAssocID="{95432567-E665-4706-9544-E5CD2D169C44}" presName="LevelTwoTextNode" presStyleLbl="node2" presStyleIdx="0" presStyleCnt="6" custScaleX="293007" custScaleY="1127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7C3F068-FA38-4F2C-8F3E-225E3DD04C7F}" type="pres">
      <dgm:prSet presAssocID="{95432567-E665-4706-9544-E5CD2D169C44}" presName="level3hierChild" presStyleCnt="0"/>
      <dgm:spPr/>
      <dgm:t>
        <a:bodyPr/>
        <a:lstStyle/>
        <a:p>
          <a:endParaRPr lang="zh-TW" altLang="en-US"/>
        </a:p>
      </dgm:t>
    </dgm:pt>
    <dgm:pt modelId="{ADB0FD42-42BF-42B7-AD91-A051CA96CFFF}" type="pres">
      <dgm:prSet presAssocID="{65D1C1C2-2527-41CE-A786-E05E83523776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D50CAEB1-F3AF-4CCB-BF54-6C727386C5A1}" type="pres">
      <dgm:prSet presAssocID="{65D1C1C2-2527-41CE-A786-E05E83523776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77E723E7-C4DD-4F75-BE95-35685B44A97D}" type="pres">
      <dgm:prSet presAssocID="{BF73EF2B-E419-4850-8CA8-710EA9138AFD}" presName="root2" presStyleCnt="0"/>
      <dgm:spPr/>
      <dgm:t>
        <a:bodyPr/>
        <a:lstStyle/>
        <a:p>
          <a:endParaRPr lang="zh-TW" altLang="en-US"/>
        </a:p>
      </dgm:t>
    </dgm:pt>
    <dgm:pt modelId="{5F969C93-EF0C-4089-89C6-8D6AD1753201}" type="pres">
      <dgm:prSet presAssocID="{BF73EF2B-E419-4850-8CA8-710EA9138AFD}" presName="LevelTwoTextNode" presStyleLbl="node3" presStyleIdx="0" presStyleCnt="2" custScaleX="126765" custScaleY="1127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C8859BB-0F10-4E66-8F81-3C724CF77040}" type="pres">
      <dgm:prSet presAssocID="{BF73EF2B-E419-4850-8CA8-710EA9138AFD}" presName="level3hierChild" presStyleCnt="0"/>
      <dgm:spPr/>
      <dgm:t>
        <a:bodyPr/>
        <a:lstStyle/>
        <a:p>
          <a:endParaRPr lang="zh-TW" altLang="en-US"/>
        </a:p>
      </dgm:t>
    </dgm:pt>
    <dgm:pt modelId="{C8F7940D-D4BD-445A-A4DD-2F2CAA8120F6}" type="pres">
      <dgm:prSet presAssocID="{923317C0-F58D-43FF-BAAE-0E0843C6E6D1}" presName="root1" presStyleCnt="0"/>
      <dgm:spPr/>
      <dgm:t>
        <a:bodyPr/>
        <a:lstStyle/>
        <a:p>
          <a:endParaRPr lang="zh-TW" altLang="en-US"/>
        </a:p>
      </dgm:t>
    </dgm:pt>
    <dgm:pt modelId="{51982750-AC33-44C6-95F8-37CEEB221C3D}" type="pres">
      <dgm:prSet presAssocID="{923317C0-F58D-43FF-BAAE-0E0843C6E6D1}" presName="LevelOneTextNode" presStyleLbl="node0" presStyleIdx="1" presStyleCnt="3" custScaleX="142202" custScaleY="1127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0B5A38-9546-4D89-95D0-7F447D2449CF}" type="pres">
      <dgm:prSet presAssocID="{923317C0-F58D-43FF-BAAE-0E0843C6E6D1}" presName="level2hierChild" presStyleCnt="0"/>
      <dgm:spPr/>
      <dgm:t>
        <a:bodyPr/>
        <a:lstStyle/>
        <a:p>
          <a:endParaRPr lang="zh-TW" altLang="en-US"/>
        </a:p>
      </dgm:t>
    </dgm:pt>
    <dgm:pt modelId="{BBDF188E-621D-4CF3-85C3-927577D0B94B}" type="pres">
      <dgm:prSet presAssocID="{1E9B656E-2699-449A-9926-1F5B7C270D84}" presName="conn2-1" presStyleLbl="parChTrans1D2" presStyleIdx="1" presStyleCnt="6"/>
      <dgm:spPr/>
      <dgm:t>
        <a:bodyPr/>
        <a:lstStyle/>
        <a:p>
          <a:endParaRPr lang="zh-TW" altLang="en-US"/>
        </a:p>
      </dgm:t>
    </dgm:pt>
    <dgm:pt modelId="{96C6FA97-4A3C-451D-B801-E57DE50DF141}" type="pres">
      <dgm:prSet presAssocID="{1E9B656E-2699-449A-9926-1F5B7C270D84}" presName="connTx" presStyleLbl="parChTrans1D2" presStyleIdx="1" presStyleCnt="6"/>
      <dgm:spPr/>
      <dgm:t>
        <a:bodyPr/>
        <a:lstStyle/>
        <a:p>
          <a:endParaRPr lang="zh-TW" altLang="en-US"/>
        </a:p>
      </dgm:t>
    </dgm:pt>
    <dgm:pt modelId="{328D9F60-2AE4-4C05-8E21-AA7B2E4FF093}" type="pres">
      <dgm:prSet presAssocID="{60A87459-9091-465F-9AF3-B5C8F5B3D7E5}" presName="root2" presStyleCnt="0"/>
      <dgm:spPr/>
      <dgm:t>
        <a:bodyPr/>
        <a:lstStyle/>
        <a:p>
          <a:endParaRPr lang="zh-TW" altLang="en-US"/>
        </a:p>
      </dgm:t>
    </dgm:pt>
    <dgm:pt modelId="{F83B09F2-E917-459B-840A-D19BF6792BF0}" type="pres">
      <dgm:prSet presAssocID="{60A87459-9091-465F-9AF3-B5C8F5B3D7E5}" presName="LevelTwoTextNode" presStyleLbl="node2" presStyleIdx="1" presStyleCnt="6" custScaleX="293007" custScaleY="1127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00FF694-2F6D-44CC-B5B4-D79A74B11B24}" type="pres">
      <dgm:prSet presAssocID="{60A87459-9091-465F-9AF3-B5C8F5B3D7E5}" presName="level3hierChild" presStyleCnt="0"/>
      <dgm:spPr/>
      <dgm:t>
        <a:bodyPr/>
        <a:lstStyle/>
        <a:p>
          <a:endParaRPr lang="zh-TW" altLang="en-US"/>
        </a:p>
      </dgm:t>
    </dgm:pt>
    <dgm:pt modelId="{AFB524A3-B880-4A0F-A752-E9F6B12B92FD}" type="pres">
      <dgm:prSet presAssocID="{C87F3988-7963-498C-803D-AC59274091F3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9E8C36EA-6F1C-4E6D-B1CB-A2D85A685E50}" type="pres">
      <dgm:prSet presAssocID="{C87F3988-7963-498C-803D-AC59274091F3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F2146A86-285D-42A6-ADE4-B7E344FEA64A}" type="pres">
      <dgm:prSet presAssocID="{7F3180D5-6EC9-4965-AEE4-DD5CFE15AC07}" presName="root2" presStyleCnt="0"/>
      <dgm:spPr/>
      <dgm:t>
        <a:bodyPr/>
        <a:lstStyle/>
        <a:p>
          <a:endParaRPr lang="zh-TW" altLang="en-US"/>
        </a:p>
      </dgm:t>
    </dgm:pt>
    <dgm:pt modelId="{6630E08A-16D7-45C9-8B4C-A1E0B3EC198C}" type="pres">
      <dgm:prSet presAssocID="{7F3180D5-6EC9-4965-AEE4-DD5CFE15AC07}" presName="LevelTwoTextNode" presStyleLbl="node3" presStyleIdx="1" presStyleCnt="2" custScaleX="126765" custScaleY="1127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5EC427-3D55-4B88-ACBF-F00B412D9B1A}" type="pres">
      <dgm:prSet presAssocID="{7F3180D5-6EC9-4965-AEE4-DD5CFE15AC07}" presName="level3hierChild" presStyleCnt="0"/>
      <dgm:spPr/>
      <dgm:t>
        <a:bodyPr/>
        <a:lstStyle/>
        <a:p>
          <a:endParaRPr lang="zh-TW" altLang="en-US"/>
        </a:p>
      </dgm:t>
    </dgm:pt>
    <dgm:pt modelId="{04E9CA15-E5A2-4808-9292-A5EAF2DCF072}" type="pres">
      <dgm:prSet presAssocID="{E3ABB088-92DD-4DB5-A3BA-D70BDB15A3B3}" presName="root1" presStyleCnt="0"/>
      <dgm:spPr/>
      <dgm:t>
        <a:bodyPr/>
        <a:lstStyle/>
        <a:p>
          <a:endParaRPr lang="zh-TW" altLang="en-US"/>
        </a:p>
      </dgm:t>
    </dgm:pt>
    <dgm:pt modelId="{E2D74722-C85E-40DD-BC90-EA711243505D}" type="pres">
      <dgm:prSet presAssocID="{E3ABB088-92DD-4DB5-A3BA-D70BDB15A3B3}" presName="LevelOneTextNode" presStyleLbl="node0" presStyleIdx="2" presStyleCnt="3" custScaleX="1422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6B91534-C766-4857-80C4-0D37E67DBF94}" type="pres">
      <dgm:prSet presAssocID="{E3ABB088-92DD-4DB5-A3BA-D70BDB15A3B3}" presName="level2hierChild" presStyleCnt="0"/>
      <dgm:spPr/>
      <dgm:t>
        <a:bodyPr/>
        <a:lstStyle/>
        <a:p>
          <a:endParaRPr lang="zh-TW" altLang="en-US"/>
        </a:p>
      </dgm:t>
    </dgm:pt>
    <dgm:pt modelId="{2D3233E2-E6D4-48A3-A188-B5A5080F5AB3}" type="pres">
      <dgm:prSet presAssocID="{870E0373-6B16-4712-98CE-11DD2940DC3B}" presName="conn2-1" presStyleLbl="parChTrans1D2" presStyleIdx="2" presStyleCnt="6"/>
      <dgm:spPr/>
      <dgm:t>
        <a:bodyPr/>
        <a:lstStyle/>
        <a:p>
          <a:endParaRPr lang="zh-TW" altLang="en-US"/>
        </a:p>
      </dgm:t>
    </dgm:pt>
    <dgm:pt modelId="{07A17E6D-267D-4948-B862-9ACAFAD87D3C}" type="pres">
      <dgm:prSet presAssocID="{870E0373-6B16-4712-98CE-11DD2940DC3B}" presName="connTx" presStyleLbl="parChTrans1D2" presStyleIdx="2" presStyleCnt="6"/>
      <dgm:spPr/>
      <dgm:t>
        <a:bodyPr/>
        <a:lstStyle/>
        <a:p>
          <a:endParaRPr lang="zh-TW" altLang="en-US"/>
        </a:p>
      </dgm:t>
    </dgm:pt>
    <dgm:pt modelId="{A7434523-C0A5-4D74-8FF8-C422E616CC94}" type="pres">
      <dgm:prSet presAssocID="{C916136A-30E8-4746-95CA-5CA230F8F4CA}" presName="root2" presStyleCnt="0"/>
      <dgm:spPr/>
      <dgm:t>
        <a:bodyPr/>
        <a:lstStyle/>
        <a:p>
          <a:endParaRPr lang="zh-TW" altLang="en-US"/>
        </a:p>
      </dgm:t>
    </dgm:pt>
    <dgm:pt modelId="{8A04FEF7-E491-4B8D-B499-57CB546C57CA}" type="pres">
      <dgm:prSet presAssocID="{C916136A-30E8-4746-95CA-5CA230F8F4CA}" presName="LevelTwoTextNode" presStyleLbl="node2" presStyleIdx="2" presStyleCnt="6" custScaleX="2785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A4D329A-85BF-40A5-B938-7169EF086022}" type="pres">
      <dgm:prSet presAssocID="{C916136A-30E8-4746-95CA-5CA230F8F4CA}" presName="level3hierChild" presStyleCnt="0"/>
      <dgm:spPr/>
      <dgm:t>
        <a:bodyPr/>
        <a:lstStyle/>
        <a:p>
          <a:endParaRPr lang="zh-TW" altLang="en-US"/>
        </a:p>
      </dgm:t>
    </dgm:pt>
    <dgm:pt modelId="{A398D293-CF88-4D60-861F-020D6A7EF35A}" type="pres">
      <dgm:prSet presAssocID="{6999F68F-8486-49D3-A59E-1FB95F53EA9C}" presName="conn2-1" presStyleLbl="parChTrans1D2" presStyleIdx="3" presStyleCnt="6"/>
      <dgm:spPr/>
      <dgm:t>
        <a:bodyPr/>
        <a:lstStyle/>
        <a:p>
          <a:endParaRPr lang="zh-TW" altLang="en-US"/>
        </a:p>
      </dgm:t>
    </dgm:pt>
    <dgm:pt modelId="{A4EECAAA-2CC7-4ED5-999B-EC2619118BA7}" type="pres">
      <dgm:prSet presAssocID="{6999F68F-8486-49D3-A59E-1FB95F53EA9C}" presName="connTx" presStyleLbl="parChTrans1D2" presStyleIdx="3" presStyleCnt="6"/>
      <dgm:spPr/>
      <dgm:t>
        <a:bodyPr/>
        <a:lstStyle/>
        <a:p>
          <a:endParaRPr lang="zh-TW" altLang="en-US"/>
        </a:p>
      </dgm:t>
    </dgm:pt>
    <dgm:pt modelId="{133EC150-753C-40EF-B495-9097F2410E63}" type="pres">
      <dgm:prSet presAssocID="{3C94D6E5-F9D0-4311-9851-5A9342D361B7}" presName="root2" presStyleCnt="0"/>
      <dgm:spPr/>
      <dgm:t>
        <a:bodyPr/>
        <a:lstStyle/>
        <a:p>
          <a:endParaRPr lang="zh-TW" altLang="en-US"/>
        </a:p>
      </dgm:t>
    </dgm:pt>
    <dgm:pt modelId="{461CCB5D-2F9C-4245-BAEC-45BF5B70CF02}" type="pres">
      <dgm:prSet presAssocID="{3C94D6E5-F9D0-4311-9851-5A9342D361B7}" presName="LevelTwoTextNode" presStyleLbl="node2" presStyleIdx="3" presStyleCnt="6" custScaleX="2785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72BA26-BAAE-4E88-9A04-795776175B80}" type="pres">
      <dgm:prSet presAssocID="{3C94D6E5-F9D0-4311-9851-5A9342D361B7}" presName="level3hierChild" presStyleCnt="0"/>
      <dgm:spPr/>
      <dgm:t>
        <a:bodyPr/>
        <a:lstStyle/>
        <a:p>
          <a:endParaRPr lang="zh-TW" altLang="en-US"/>
        </a:p>
      </dgm:t>
    </dgm:pt>
    <dgm:pt modelId="{91B844DD-959F-41B0-A687-66AC0D7F1EBE}" type="pres">
      <dgm:prSet presAssocID="{D3901494-7A04-467B-9207-D4BDBD30CFBE}" presName="conn2-1" presStyleLbl="parChTrans1D2" presStyleIdx="4" presStyleCnt="6"/>
      <dgm:spPr/>
      <dgm:t>
        <a:bodyPr/>
        <a:lstStyle/>
        <a:p>
          <a:endParaRPr lang="zh-TW" altLang="en-US"/>
        </a:p>
      </dgm:t>
    </dgm:pt>
    <dgm:pt modelId="{7A4B592B-253F-46D4-9C69-41555E2214AD}" type="pres">
      <dgm:prSet presAssocID="{D3901494-7A04-467B-9207-D4BDBD30CFBE}" presName="connTx" presStyleLbl="parChTrans1D2" presStyleIdx="4" presStyleCnt="6"/>
      <dgm:spPr/>
      <dgm:t>
        <a:bodyPr/>
        <a:lstStyle/>
        <a:p>
          <a:endParaRPr lang="zh-TW" altLang="en-US"/>
        </a:p>
      </dgm:t>
    </dgm:pt>
    <dgm:pt modelId="{F949EB9D-7A56-43CC-93F3-C1F684A48DB8}" type="pres">
      <dgm:prSet presAssocID="{447E18F9-81ED-4AA3-9770-3A89F8EFAC75}" presName="root2" presStyleCnt="0"/>
      <dgm:spPr/>
      <dgm:t>
        <a:bodyPr/>
        <a:lstStyle/>
        <a:p>
          <a:endParaRPr lang="zh-TW" altLang="en-US"/>
        </a:p>
      </dgm:t>
    </dgm:pt>
    <dgm:pt modelId="{7EEAAFC7-539F-4539-A144-D3BA22E72514}" type="pres">
      <dgm:prSet presAssocID="{447E18F9-81ED-4AA3-9770-3A89F8EFAC75}" presName="LevelTwoTextNode" presStyleLbl="node2" presStyleIdx="4" presStyleCnt="6" custScaleX="27875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3A777F1-CB3F-4D93-A2EE-302071BBB828}" type="pres">
      <dgm:prSet presAssocID="{447E18F9-81ED-4AA3-9770-3A89F8EFAC75}" presName="level3hierChild" presStyleCnt="0"/>
      <dgm:spPr/>
      <dgm:t>
        <a:bodyPr/>
        <a:lstStyle/>
        <a:p>
          <a:endParaRPr lang="zh-TW" altLang="en-US"/>
        </a:p>
      </dgm:t>
    </dgm:pt>
    <dgm:pt modelId="{C3F5610E-2DFD-48A5-8749-1501384A71E3}" type="pres">
      <dgm:prSet presAssocID="{FE33ACEA-562D-410F-9099-1FC39C1233BE}" presName="conn2-1" presStyleLbl="parChTrans1D2" presStyleIdx="5" presStyleCnt="6"/>
      <dgm:spPr/>
      <dgm:t>
        <a:bodyPr/>
        <a:lstStyle/>
        <a:p>
          <a:endParaRPr lang="zh-TW" altLang="en-US"/>
        </a:p>
      </dgm:t>
    </dgm:pt>
    <dgm:pt modelId="{E519475B-A38F-4241-B8D5-2847A3051010}" type="pres">
      <dgm:prSet presAssocID="{FE33ACEA-562D-410F-9099-1FC39C1233BE}" presName="connTx" presStyleLbl="parChTrans1D2" presStyleIdx="5" presStyleCnt="6"/>
      <dgm:spPr/>
      <dgm:t>
        <a:bodyPr/>
        <a:lstStyle/>
        <a:p>
          <a:endParaRPr lang="zh-TW" altLang="en-US"/>
        </a:p>
      </dgm:t>
    </dgm:pt>
    <dgm:pt modelId="{3777638D-4204-401B-B432-7548A82A5274}" type="pres">
      <dgm:prSet presAssocID="{9E82D482-88B1-4C70-9486-B510C97F3B44}" presName="root2" presStyleCnt="0"/>
      <dgm:spPr/>
      <dgm:t>
        <a:bodyPr/>
        <a:lstStyle/>
        <a:p>
          <a:endParaRPr lang="zh-TW" altLang="en-US"/>
        </a:p>
      </dgm:t>
    </dgm:pt>
    <dgm:pt modelId="{FEDEBB77-B06A-4480-AD83-B7088BB01BA3}" type="pres">
      <dgm:prSet presAssocID="{9E82D482-88B1-4C70-9486-B510C97F3B44}" presName="LevelTwoTextNode" presStyleLbl="node2" presStyleIdx="5" presStyleCnt="6" custScaleX="27875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AE17C84-2D9E-4B09-B6BD-3ACCE3778253}" type="pres">
      <dgm:prSet presAssocID="{9E82D482-88B1-4C70-9486-B510C97F3B4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0911870A-9F67-4AAB-A5DC-BCACBCD60420}" type="presOf" srcId="{3C94D6E5-F9D0-4311-9851-5A9342D361B7}" destId="{461CCB5D-2F9C-4245-BAEC-45BF5B70CF02}" srcOrd="0" destOrd="0" presId="urn:microsoft.com/office/officeart/2005/8/layout/hierarchy2"/>
    <dgm:cxn modelId="{A4B7FD94-7FB7-4989-A54C-477E8ED62E3F}" type="presOf" srcId="{C916136A-30E8-4746-95CA-5CA230F8F4CA}" destId="{8A04FEF7-E491-4B8D-B499-57CB546C57CA}" srcOrd="0" destOrd="0" presId="urn:microsoft.com/office/officeart/2005/8/layout/hierarchy2"/>
    <dgm:cxn modelId="{2CA29FC8-6344-46D9-82B8-42941A4517BD}" type="presOf" srcId="{49093F76-5AB5-44B2-891A-BB14C9460478}" destId="{6559FFAF-18BF-4A5D-8474-61B89A19D27B}" srcOrd="1" destOrd="0" presId="urn:microsoft.com/office/officeart/2005/8/layout/hierarchy2"/>
    <dgm:cxn modelId="{F343A0C2-C51D-41BC-AA7C-79809071EEA3}" type="presOf" srcId="{E3ABB088-92DD-4DB5-A3BA-D70BDB15A3B3}" destId="{E2D74722-C85E-40DD-BC90-EA711243505D}" srcOrd="0" destOrd="0" presId="urn:microsoft.com/office/officeart/2005/8/layout/hierarchy2"/>
    <dgm:cxn modelId="{EC877539-1F55-48BB-A7CD-788FD8265C9D}" srcId="{95432567-E665-4706-9544-E5CD2D169C44}" destId="{BF73EF2B-E419-4850-8CA8-710EA9138AFD}" srcOrd="0" destOrd="0" parTransId="{65D1C1C2-2527-41CE-A786-E05E83523776}" sibTransId="{19B463A6-1F72-44EF-9C0A-343E915EEFF9}"/>
    <dgm:cxn modelId="{5D1A4EB1-F894-43CE-B5D3-EE579BE5742A}" type="presOf" srcId="{1E9B656E-2699-449A-9926-1F5B7C270D84}" destId="{BBDF188E-621D-4CF3-85C3-927577D0B94B}" srcOrd="0" destOrd="0" presId="urn:microsoft.com/office/officeart/2005/8/layout/hierarchy2"/>
    <dgm:cxn modelId="{DCEB1444-005F-4788-A77C-325B6BADDD87}" srcId="{134FD773-59B0-4C37-9951-1D169A6B3BAD}" destId="{6A9F657C-3AE8-4C36-828F-AE663C17E8FD}" srcOrd="0" destOrd="0" parTransId="{EE91121E-B4BE-4FD1-A2BC-5CD3DE6FFEAE}" sibTransId="{B3AE2128-8766-4C16-A2C3-A94649CE79BE}"/>
    <dgm:cxn modelId="{3B824A49-29D8-474C-96C5-38AEC51CF226}" srcId="{E3ABB088-92DD-4DB5-A3BA-D70BDB15A3B3}" destId="{C916136A-30E8-4746-95CA-5CA230F8F4CA}" srcOrd="0" destOrd="0" parTransId="{870E0373-6B16-4712-98CE-11DD2940DC3B}" sibTransId="{BBA1821D-EC43-4CAF-9EAC-2B7DA62095D0}"/>
    <dgm:cxn modelId="{1A8D85BF-0C74-429B-B078-7330DF6681F3}" srcId="{134FD773-59B0-4C37-9951-1D169A6B3BAD}" destId="{E3ABB088-92DD-4DB5-A3BA-D70BDB15A3B3}" srcOrd="2" destOrd="0" parTransId="{79B83EE3-4444-4F75-9223-0FD9EBC72941}" sibTransId="{C8C2B7D9-124B-454E-B6DE-0EB0CB1B638C}"/>
    <dgm:cxn modelId="{8DB7BA8B-E875-4E53-A123-DAA5A195F02D}" srcId="{60A87459-9091-465F-9AF3-B5C8F5B3D7E5}" destId="{7F3180D5-6EC9-4965-AEE4-DD5CFE15AC07}" srcOrd="0" destOrd="0" parTransId="{C87F3988-7963-498C-803D-AC59274091F3}" sibTransId="{B5DC1B0D-F15B-4C30-ACAF-246FE19CC6B2}"/>
    <dgm:cxn modelId="{F5447C53-D491-44DE-8FA9-CFC0AEC13698}" type="presOf" srcId="{134FD773-59B0-4C37-9951-1D169A6B3BAD}" destId="{23CEB9B0-6245-4C83-BE3C-5C20328AB200}" srcOrd="0" destOrd="0" presId="urn:microsoft.com/office/officeart/2005/8/layout/hierarchy2"/>
    <dgm:cxn modelId="{1AAE07F5-964E-4490-A55C-407416ABEA2C}" type="presOf" srcId="{870E0373-6B16-4712-98CE-11DD2940DC3B}" destId="{2D3233E2-E6D4-48A3-A188-B5A5080F5AB3}" srcOrd="0" destOrd="0" presId="urn:microsoft.com/office/officeart/2005/8/layout/hierarchy2"/>
    <dgm:cxn modelId="{1AB865A4-FE25-4F93-B87E-324B6981AD4B}" srcId="{E3ABB088-92DD-4DB5-A3BA-D70BDB15A3B3}" destId="{9E82D482-88B1-4C70-9486-B510C97F3B44}" srcOrd="3" destOrd="0" parTransId="{FE33ACEA-562D-410F-9099-1FC39C1233BE}" sibTransId="{CE91984B-144B-47A2-AAD3-6A55C02CBA93}"/>
    <dgm:cxn modelId="{09FAF8C2-3A5E-4A6D-84F8-A09AAAA04105}" type="presOf" srcId="{447E18F9-81ED-4AA3-9770-3A89F8EFAC75}" destId="{7EEAAFC7-539F-4539-A144-D3BA22E72514}" srcOrd="0" destOrd="0" presId="urn:microsoft.com/office/officeart/2005/8/layout/hierarchy2"/>
    <dgm:cxn modelId="{95726573-D212-4FF6-995E-DA68C75FEA13}" type="presOf" srcId="{49093F76-5AB5-44B2-891A-BB14C9460478}" destId="{B9AFC07C-F6DA-442B-BF33-EB044B9B2412}" srcOrd="0" destOrd="0" presId="urn:microsoft.com/office/officeart/2005/8/layout/hierarchy2"/>
    <dgm:cxn modelId="{E224F9EF-C48E-472D-B462-6FA49DF3B0CF}" type="presOf" srcId="{95432567-E665-4706-9544-E5CD2D169C44}" destId="{975B728B-22D0-4568-89A1-8C866D9BD28D}" srcOrd="0" destOrd="0" presId="urn:microsoft.com/office/officeart/2005/8/layout/hierarchy2"/>
    <dgm:cxn modelId="{444E0759-4A1E-4C0D-AB5E-8A0C9E4253BC}" type="presOf" srcId="{60A87459-9091-465F-9AF3-B5C8F5B3D7E5}" destId="{F83B09F2-E917-459B-840A-D19BF6792BF0}" srcOrd="0" destOrd="0" presId="urn:microsoft.com/office/officeart/2005/8/layout/hierarchy2"/>
    <dgm:cxn modelId="{2EDF66E3-1804-45A4-A12E-0395D82F3C54}" type="presOf" srcId="{1E9B656E-2699-449A-9926-1F5B7C270D84}" destId="{96C6FA97-4A3C-451D-B801-E57DE50DF141}" srcOrd="1" destOrd="0" presId="urn:microsoft.com/office/officeart/2005/8/layout/hierarchy2"/>
    <dgm:cxn modelId="{DEB130FC-C5C6-4875-BF74-C59DF00B14E6}" type="presOf" srcId="{D3901494-7A04-467B-9207-D4BDBD30CFBE}" destId="{7A4B592B-253F-46D4-9C69-41555E2214AD}" srcOrd="1" destOrd="0" presId="urn:microsoft.com/office/officeart/2005/8/layout/hierarchy2"/>
    <dgm:cxn modelId="{6FF8B520-7B36-4AE2-89E5-49E496B77F75}" type="presOf" srcId="{6999F68F-8486-49D3-A59E-1FB95F53EA9C}" destId="{A4EECAAA-2CC7-4ED5-999B-EC2619118BA7}" srcOrd="1" destOrd="0" presId="urn:microsoft.com/office/officeart/2005/8/layout/hierarchy2"/>
    <dgm:cxn modelId="{B1AA7DDB-824C-4252-A5C6-A5EECE04EAC1}" type="presOf" srcId="{65D1C1C2-2527-41CE-A786-E05E83523776}" destId="{D50CAEB1-F3AF-4CCB-BF54-6C727386C5A1}" srcOrd="1" destOrd="0" presId="urn:microsoft.com/office/officeart/2005/8/layout/hierarchy2"/>
    <dgm:cxn modelId="{EB115445-C683-4EFA-B522-BC3B0B48BB02}" type="presOf" srcId="{FE33ACEA-562D-410F-9099-1FC39C1233BE}" destId="{C3F5610E-2DFD-48A5-8749-1501384A71E3}" srcOrd="0" destOrd="0" presId="urn:microsoft.com/office/officeart/2005/8/layout/hierarchy2"/>
    <dgm:cxn modelId="{E43A6854-0B42-4FE8-ADC5-EFE5D2E8881A}" srcId="{E3ABB088-92DD-4DB5-A3BA-D70BDB15A3B3}" destId="{447E18F9-81ED-4AA3-9770-3A89F8EFAC75}" srcOrd="2" destOrd="0" parTransId="{D3901494-7A04-467B-9207-D4BDBD30CFBE}" sibTransId="{70BB8DD2-6F37-4D80-8D6C-9AF05CAEF6AC}"/>
    <dgm:cxn modelId="{39FDE29C-E285-4E96-83CB-D81E4295B479}" type="presOf" srcId="{D3901494-7A04-467B-9207-D4BDBD30CFBE}" destId="{91B844DD-959F-41B0-A687-66AC0D7F1EBE}" srcOrd="0" destOrd="0" presId="urn:microsoft.com/office/officeart/2005/8/layout/hierarchy2"/>
    <dgm:cxn modelId="{39C70FA5-8270-42BD-B036-DB39D9A4FD96}" type="presOf" srcId="{BF73EF2B-E419-4850-8CA8-710EA9138AFD}" destId="{5F969C93-EF0C-4089-89C6-8D6AD1753201}" srcOrd="0" destOrd="0" presId="urn:microsoft.com/office/officeart/2005/8/layout/hierarchy2"/>
    <dgm:cxn modelId="{58C4B865-C056-4F86-8C98-83C3E4AE17D9}" type="presOf" srcId="{9E82D482-88B1-4C70-9486-B510C97F3B44}" destId="{FEDEBB77-B06A-4480-AD83-B7088BB01BA3}" srcOrd="0" destOrd="0" presId="urn:microsoft.com/office/officeart/2005/8/layout/hierarchy2"/>
    <dgm:cxn modelId="{D2AD667A-B322-4674-B45B-ECBDF02F704D}" type="presOf" srcId="{C87F3988-7963-498C-803D-AC59274091F3}" destId="{AFB524A3-B880-4A0F-A752-E9F6B12B92FD}" srcOrd="0" destOrd="0" presId="urn:microsoft.com/office/officeart/2005/8/layout/hierarchy2"/>
    <dgm:cxn modelId="{EDE0A7BC-59CE-4E02-93EF-8DC352BAF5D8}" srcId="{6A9F657C-3AE8-4C36-828F-AE663C17E8FD}" destId="{95432567-E665-4706-9544-E5CD2D169C44}" srcOrd="0" destOrd="0" parTransId="{49093F76-5AB5-44B2-891A-BB14C9460478}" sibTransId="{F95AA9E6-2C06-4C60-A7C8-A20443D95860}"/>
    <dgm:cxn modelId="{B9B6ABD8-7FFA-4573-B4E2-8EDA753368BF}" type="presOf" srcId="{6A9F657C-3AE8-4C36-828F-AE663C17E8FD}" destId="{CB8067AC-8BC0-4AD2-9AED-4EF25149AE02}" srcOrd="0" destOrd="0" presId="urn:microsoft.com/office/officeart/2005/8/layout/hierarchy2"/>
    <dgm:cxn modelId="{C1558702-C629-4B16-900D-2801007F0A04}" type="presOf" srcId="{6999F68F-8486-49D3-A59E-1FB95F53EA9C}" destId="{A398D293-CF88-4D60-861F-020D6A7EF35A}" srcOrd="0" destOrd="0" presId="urn:microsoft.com/office/officeart/2005/8/layout/hierarchy2"/>
    <dgm:cxn modelId="{B2215D6A-91D4-4A78-877D-733C845D60C3}" srcId="{923317C0-F58D-43FF-BAAE-0E0843C6E6D1}" destId="{60A87459-9091-465F-9AF3-B5C8F5B3D7E5}" srcOrd="0" destOrd="0" parTransId="{1E9B656E-2699-449A-9926-1F5B7C270D84}" sibTransId="{6321C2FE-44F9-4B66-B4D6-12D81863414A}"/>
    <dgm:cxn modelId="{F2228173-0593-4E11-92C8-3733C54C4BD2}" type="presOf" srcId="{C87F3988-7963-498C-803D-AC59274091F3}" destId="{9E8C36EA-6F1C-4E6D-B1CB-A2D85A685E50}" srcOrd="1" destOrd="0" presId="urn:microsoft.com/office/officeart/2005/8/layout/hierarchy2"/>
    <dgm:cxn modelId="{3928CAAE-4FF3-44FE-B6AF-5E9FD57CB02F}" type="presOf" srcId="{7F3180D5-6EC9-4965-AEE4-DD5CFE15AC07}" destId="{6630E08A-16D7-45C9-8B4C-A1E0B3EC198C}" srcOrd="0" destOrd="0" presId="urn:microsoft.com/office/officeart/2005/8/layout/hierarchy2"/>
    <dgm:cxn modelId="{8A199605-67CC-44A0-877B-0ABA202F032B}" type="presOf" srcId="{65D1C1C2-2527-41CE-A786-E05E83523776}" destId="{ADB0FD42-42BF-42B7-AD91-A051CA96CFFF}" srcOrd="0" destOrd="0" presId="urn:microsoft.com/office/officeart/2005/8/layout/hierarchy2"/>
    <dgm:cxn modelId="{7DC46F42-820C-4F0B-B89A-071CE4EEB7C1}" type="presOf" srcId="{FE33ACEA-562D-410F-9099-1FC39C1233BE}" destId="{E519475B-A38F-4241-B8D5-2847A3051010}" srcOrd="1" destOrd="0" presId="urn:microsoft.com/office/officeart/2005/8/layout/hierarchy2"/>
    <dgm:cxn modelId="{20A3AE19-162E-498F-B2D6-60EB20BB59CE}" srcId="{134FD773-59B0-4C37-9951-1D169A6B3BAD}" destId="{923317C0-F58D-43FF-BAAE-0E0843C6E6D1}" srcOrd="1" destOrd="0" parTransId="{805BB351-C182-43B5-8E96-CDCC3F529D0F}" sibTransId="{B4FA75F6-ADD7-4184-A0C6-97EADF87A95A}"/>
    <dgm:cxn modelId="{5DEED455-5324-4F1B-81A3-2ECBEC95E92C}" type="presOf" srcId="{870E0373-6B16-4712-98CE-11DD2940DC3B}" destId="{07A17E6D-267D-4948-B862-9ACAFAD87D3C}" srcOrd="1" destOrd="0" presId="urn:microsoft.com/office/officeart/2005/8/layout/hierarchy2"/>
    <dgm:cxn modelId="{3DC018E8-2B01-4875-B87C-274498D793C8}" srcId="{E3ABB088-92DD-4DB5-A3BA-D70BDB15A3B3}" destId="{3C94D6E5-F9D0-4311-9851-5A9342D361B7}" srcOrd="1" destOrd="0" parTransId="{6999F68F-8486-49D3-A59E-1FB95F53EA9C}" sibTransId="{EA9E8AF8-CC09-4142-9DFD-55A4B05FB70F}"/>
    <dgm:cxn modelId="{230E124E-2F15-4F9F-B8D0-407D534A5E48}" type="presOf" srcId="{923317C0-F58D-43FF-BAAE-0E0843C6E6D1}" destId="{51982750-AC33-44C6-95F8-37CEEB221C3D}" srcOrd="0" destOrd="0" presId="urn:microsoft.com/office/officeart/2005/8/layout/hierarchy2"/>
    <dgm:cxn modelId="{43AFE6CF-018C-42FB-8715-994E1F58FBAF}" type="presParOf" srcId="{23CEB9B0-6245-4C83-BE3C-5C20328AB200}" destId="{CA335E8F-8F21-4AB9-8A38-D1510B4804AF}" srcOrd="0" destOrd="0" presId="urn:microsoft.com/office/officeart/2005/8/layout/hierarchy2"/>
    <dgm:cxn modelId="{F1CFDC06-0F8C-445F-A824-A753AED96F63}" type="presParOf" srcId="{CA335E8F-8F21-4AB9-8A38-D1510B4804AF}" destId="{CB8067AC-8BC0-4AD2-9AED-4EF25149AE02}" srcOrd="0" destOrd="0" presId="urn:microsoft.com/office/officeart/2005/8/layout/hierarchy2"/>
    <dgm:cxn modelId="{CB04AE6A-7AC3-4C3F-B16C-8916794B6F16}" type="presParOf" srcId="{CA335E8F-8F21-4AB9-8A38-D1510B4804AF}" destId="{79B0C0FF-1C14-48C0-B47B-DB10A62B2A0A}" srcOrd="1" destOrd="0" presId="urn:microsoft.com/office/officeart/2005/8/layout/hierarchy2"/>
    <dgm:cxn modelId="{8328E2FF-B1F4-4B3F-A4E6-ACBF4E3CFC9C}" type="presParOf" srcId="{79B0C0FF-1C14-48C0-B47B-DB10A62B2A0A}" destId="{B9AFC07C-F6DA-442B-BF33-EB044B9B2412}" srcOrd="0" destOrd="0" presId="urn:microsoft.com/office/officeart/2005/8/layout/hierarchy2"/>
    <dgm:cxn modelId="{FA5BB4D1-D64C-4621-B298-F8E2BC545BE8}" type="presParOf" srcId="{B9AFC07C-F6DA-442B-BF33-EB044B9B2412}" destId="{6559FFAF-18BF-4A5D-8474-61B89A19D27B}" srcOrd="0" destOrd="0" presId="urn:microsoft.com/office/officeart/2005/8/layout/hierarchy2"/>
    <dgm:cxn modelId="{6CC16FF7-B9A4-4B36-9094-5C5E968CA3BB}" type="presParOf" srcId="{79B0C0FF-1C14-48C0-B47B-DB10A62B2A0A}" destId="{76192447-8D02-44C7-BEF6-1CB4164D74B2}" srcOrd="1" destOrd="0" presId="urn:microsoft.com/office/officeart/2005/8/layout/hierarchy2"/>
    <dgm:cxn modelId="{C9B02200-3259-4199-BDD6-28D58E9CEC57}" type="presParOf" srcId="{76192447-8D02-44C7-BEF6-1CB4164D74B2}" destId="{975B728B-22D0-4568-89A1-8C866D9BD28D}" srcOrd="0" destOrd="0" presId="urn:microsoft.com/office/officeart/2005/8/layout/hierarchy2"/>
    <dgm:cxn modelId="{D9A175AA-3C54-4E9A-9D25-4CEB43575790}" type="presParOf" srcId="{76192447-8D02-44C7-BEF6-1CB4164D74B2}" destId="{67C3F068-FA38-4F2C-8F3E-225E3DD04C7F}" srcOrd="1" destOrd="0" presId="urn:microsoft.com/office/officeart/2005/8/layout/hierarchy2"/>
    <dgm:cxn modelId="{C6E03A4E-F06B-4859-A780-BDCCDC090035}" type="presParOf" srcId="{67C3F068-FA38-4F2C-8F3E-225E3DD04C7F}" destId="{ADB0FD42-42BF-42B7-AD91-A051CA96CFFF}" srcOrd="0" destOrd="0" presId="urn:microsoft.com/office/officeart/2005/8/layout/hierarchy2"/>
    <dgm:cxn modelId="{6DF35735-B494-47B6-9E35-C0ED316D0E78}" type="presParOf" srcId="{ADB0FD42-42BF-42B7-AD91-A051CA96CFFF}" destId="{D50CAEB1-F3AF-4CCB-BF54-6C727386C5A1}" srcOrd="0" destOrd="0" presId="urn:microsoft.com/office/officeart/2005/8/layout/hierarchy2"/>
    <dgm:cxn modelId="{FB229763-DED5-46DE-B55F-F303D082FE2C}" type="presParOf" srcId="{67C3F068-FA38-4F2C-8F3E-225E3DD04C7F}" destId="{77E723E7-C4DD-4F75-BE95-35685B44A97D}" srcOrd="1" destOrd="0" presId="urn:microsoft.com/office/officeart/2005/8/layout/hierarchy2"/>
    <dgm:cxn modelId="{1371F3EE-3603-447C-A0D8-BA893A62EBFE}" type="presParOf" srcId="{77E723E7-C4DD-4F75-BE95-35685B44A97D}" destId="{5F969C93-EF0C-4089-89C6-8D6AD1753201}" srcOrd="0" destOrd="0" presId="urn:microsoft.com/office/officeart/2005/8/layout/hierarchy2"/>
    <dgm:cxn modelId="{ACC08D81-BF30-4D28-8296-80A10D45779B}" type="presParOf" srcId="{77E723E7-C4DD-4F75-BE95-35685B44A97D}" destId="{3C8859BB-0F10-4E66-8F81-3C724CF77040}" srcOrd="1" destOrd="0" presId="urn:microsoft.com/office/officeart/2005/8/layout/hierarchy2"/>
    <dgm:cxn modelId="{5E688BFD-406D-417A-9B6D-ED5250312A02}" type="presParOf" srcId="{23CEB9B0-6245-4C83-BE3C-5C20328AB200}" destId="{C8F7940D-D4BD-445A-A4DD-2F2CAA8120F6}" srcOrd="1" destOrd="0" presId="urn:microsoft.com/office/officeart/2005/8/layout/hierarchy2"/>
    <dgm:cxn modelId="{C9A67A22-39BA-43E4-9D1A-BCC6B6DD2F86}" type="presParOf" srcId="{C8F7940D-D4BD-445A-A4DD-2F2CAA8120F6}" destId="{51982750-AC33-44C6-95F8-37CEEB221C3D}" srcOrd="0" destOrd="0" presId="urn:microsoft.com/office/officeart/2005/8/layout/hierarchy2"/>
    <dgm:cxn modelId="{7F1AC037-C515-405E-85F0-A45661B400D8}" type="presParOf" srcId="{C8F7940D-D4BD-445A-A4DD-2F2CAA8120F6}" destId="{420B5A38-9546-4D89-95D0-7F447D2449CF}" srcOrd="1" destOrd="0" presId="urn:microsoft.com/office/officeart/2005/8/layout/hierarchy2"/>
    <dgm:cxn modelId="{850091AA-19F5-4C1B-81DF-C139357D227A}" type="presParOf" srcId="{420B5A38-9546-4D89-95D0-7F447D2449CF}" destId="{BBDF188E-621D-4CF3-85C3-927577D0B94B}" srcOrd="0" destOrd="0" presId="urn:microsoft.com/office/officeart/2005/8/layout/hierarchy2"/>
    <dgm:cxn modelId="{D6D61930-304F-4A96-8584-C97A6BAF0235}" type="presParOf" srcId="{BBDF188E-621D-4CF3-85C3-927577D0B94B}" destId="{96C6FA97-4A3C-451D-B801-E57DE50DF141}" srcOrd="0" destOrd="0" presId="urn:microsoft.com/office/officeart/2005/8/layout/hierarchy2"/>
    <dgm:cxn modelId="{BAB44912-AF2C-4D91-9973-C0293918D848}" type="presParOf" srcId="{420B5A38-9546-4D89-95D0-7F447D2449CF}" destId="{328D9F60-2AE4-4C05-8E21-AA7B2E4FF093}" srcOrd="1" destOrd="0" presId="urn:microsoft.com/office/officeart/2005/8/layout/hierarchy2"/>
    <dgm:cxn modelId="{8BEC287F-5ACB-45D1-9CF7-75FD92C853A9}" type="presParOf" srcId="{328D9F60-2AE4-4C05-8E21-AA7B2E4FF093}" destId="{F83B09F2-E917-459B-840A-D19BF6792BF0}" srcOrd="0" destOrd="0" presId="urn:microsoft.com/office/officeart/2005/8/layout/hierarchy2"/>
    <dgm:cxn modelId="{F8CDAA57-78BE-4749-94EA-D58072D39D02}" type="presParOf" srcId="{328D9F60-2AE4-4C05-8E21-AA7B2E4FF093}" destId="{C00FF694-2F6D-44CC-B5B4-D79A74B11B24}" srcOrd="1" destOrd="0" presId="urn:microsoft.com/office/officeart/2005/8/layout/hierarchy2"/>
    <dgm:cxn modelId="{6F0D93FD-58F4-4AD3-8490-0A9C8ABBBBC4}" type="presParOf" srcId="{C00FF694-2F6D-44CC-B5B4-D79A74B11B24}" destId="{AFB524A3-B880-4A0F-A752-E9F6B12B92FD}" srcOrd="0" destOrd="0" presId="urn:microsoft.com/office/officeart/2005/8/layout/hierarchy2"/>
    <dgm:cxn modelId="{47508F2F-4271-481F-82BE-D7A3F56EFD9F}" type="presParOf" srcId="{AFB524A3-B880-4A0F-A752-E9F6B12B92FD}" destId="{9E8C36EA-6F1C-4E6D-B1CB-A2D85A685E50}" srcOrd="0" destOrd="0" presId="urn:microsoft.com/office/officeart/2005/8/layout/hierarchy2"/>
    <dgm:cxn modelId="{8C6DAC2A-E8BA-43BA-95BC-20F68B67E190}" type="presParOf" srcId="{C00FF694-2F6D-44CC-B5B4-D79A74B11B24}" destId="{F2146A86-285D-42A6-ADE4-B7E344FEA64A}" srcOrd="1" destOrd="0" presId="urn:microsoft.com/office/officeart/2005/8/layout/hierarchy2"/>
    <dgm:cxn modelId="{3DC945BB-58AD-4DB5-98BF-F4294EFD8359}" type="presParOf" srcId="{F2146A86-285D-42A6-ADE4-B7E344FEA64A}" destId="{6630E08A-16D7-45C9-8B4C-A1E0B3EC198C}" srcOrd="0" destOrd="0" presId="urn:microsoft.com/office/officeart/2005/8/layout/hierarchy2"/>
    <dgm:cxn modelId="{40E1072E-1D33-4E8B-BD4F-13058582C45F}" type="presParOf" srcId="{F2146A86-285D-42A6-ADE4-B7E344FEA64A}" destId="{CA5EC427-3D55-4B88-ACBF-F00B412D9B1A}" srcOrd="1" destOrd="0" presId="urn:microsoft.com/office/officeart/2005/8/layout/hierarchy2"/>
    <dgm:cxn modelId="{51F5A4E9-BEF7-46C9-89D6-4D480276709F}" type="presParOf" srcId="{23CEB9B0-6245-4C83-BE3C-5C20328AB200}" destId="{04E9CA15-E5A2-4808-9292-A5EAF2DCF072}" srcOrd="2" destOrd="0" presId="urn:microsoft.com/office/officeart/2005/8/layout/hierarchy2"/>
    <dgm:cxn modelId="{9286286D-C830-498B-923E-3A81B8C10DEA}" type="presParOf" srcId="{04E9CA15-E5A2-4808-9292-A5EAF2DCF072}" destId="{E2D74722-C85E-40DD-BC90-EA711243505D}" srcOrd="0" destOrd="0" presId="urn:microsoft.com/office/officeart/2005/8/layout/hierarchy2"/>
    <dgm:cxn modelId="{3D5C0195-B99A-4DAB-8D23-5A799F58D662}" type="presParOf" srcId="{04E9CA15-E5A2-4808-9292-A5EAF2DCF072}" destId="{E6B91534-C766-4857-80C4-0D37E67DBF94}" srcOrd="1" destOrd="0" presId="urn:microsoft.com/office/officeart/2005/8/layout/hierarchy2"/>
    <dgm:cxn modelId="{FD6D9D78-2D15-42E4-9993-6E0B7AFA26F9}" type="presParOf" srcId="{E6B91534-C766-4857-80C4-0D37E67DBF94}" destId="{2D3233E2-E6D4-48A3-A188-B5A5080F5AB3}" srcOrd="0" destOrd="0" presId="urn:microsoft.com/office/officeart/2005/8/layout/hierarchy2"/>
    <dgm:cxn modelId="{DAB635D7-E153-4606-A300-14BF7B105616}" type="presParOf" srcId="{2D3233E2-E6D4-48A3-A188-B5A5080F5AB3}" destId="{07A17E6D-267D-4948-B862-9ACAFAD87D3C}" srcOrd="0" destOrd="0" presId="urn:microsoft.com/office/officeart/2005/8/layout/hierarchy2"/>
    <dgm:cxn modelId="{FBA8080D-6CE8-4477-B6EC-AB7CE2E8D595}" type="presParOf" srcId="{E6B91534-C766-4857-80C4-0D37E67DBF94}" destId="{A7434523-C0A5-4D74-8FF8-C422E616CC94}" srcOrd="1" destOrd="0" presId="urn:microsoft.com/office/officeart/2005/8/layout/hierarchy2"/>
    <dgm:cxn modelId="{DB9FC2BE-114E-49B0-9CF3-5E5B6992246C}" type="presParOf" srcId="{A7434523-C0A5-4D74-8FF8-C422E616CC94}" destId="{8A04FEF7-E491-4B8D-B499-57CB546C57CA}" srcOrd="0" destOrd="0" presId="urn:microsoft.com/office/officeart/2005/8/layout/hierarchy2"/>
    <dgm:cxn modelId="{4E9F9F2C-0153-4E8D-8DDA-F6D8C9A2223B}" type="presParOf" srcId="{A7434523-C0A5-4D74-8FF8-C422E616CC94}" destId="{FA4D329A-85BF-40A5-B938-7169EF086022}" srcOrd="1" destOrd="0" presId="urn:microsoft.com/office/officeart/2005/8/layout/hierarchy2"/>
    <dgm:cxn modelId="{16C89A7B-6338-4BA4-BF01-E5A20A59D708}" type="presParOf" srcId="{E6B91534-C766-4857-80C4-0D37E67DBF94}" destId="{A398D293-CF88-4D60-861F-020D6A7EF35A}" srcOrd="2" destOrd="0" presId="urn:microsoft.com/office/officeart/2005/8/layout/hierarchy2"/>
    <dgm:cxn modelId="{DF1C03E5-68FA-48B6-9038-DD491D351DAE}" type="presParOf" srcId="{A398D293-CF88-4D60-861F-020D6A7EF35A}" destId="{A4EECAAA-2CC7-4ED5-999B-EC2619118BA7}" srcOrd="0" destOrd="0" presId="urn:microsoft.com/office/officeart/2005/8/layout/hierarchy2"/>
    <dgm:cxn modelId="{865EEF38-A3B4-4AAD-A9D3-3F278C07C398}" type="presParOf" srcId="{E6B91534-C766-4857-80C4-0D37E67DBF94}" destId="{133EC150-753C-40EF-B495-9097F2410E63}" srcOrd="3" destOrd="0" presId="urn:microsoft.com/office/officeart/2005/8/layout/hierarchy2"/>
    <dgm:cxn modelId="{2121AC8F-01F1-4924-93D4-CBC580CEFB94}" type="presParOf" srcId="{133EC150-753C-40EF-B495-9097F2410E63}" destId="{461CCB5D-2F9C-4245-BAEC-45BF5B70CF02}" srcOrd="0" destOrd="0" presId="urn:microsoft.com/office/officeart/2005/8/layout/hierarchy2"/>
    <dgm:cxn modelId="{36A08217-2506-45A4-AE9A-116DC4A9D5B8}" type="presParOf" srcId="{133EC150-753C-40EF-B495-9097F2410E63}" destId="{DF72BA26-BAAE-4E88-9A04-795776175B80}" srcOrd="1" destOrd="0" presId="urn:microsoft.com/office/officeart/2005/8/layout/hierarchy2"/>
    <dgm:cxn modelId="{EA5B95DB-B6D4-4D27-97C9-4349B7B4AC1F}" type="presParOf" srcId="{E6B91534-C766-4857-80C4-0D37E67DBF94}" destId="{91B844DD-959F-41B0-A687-66AC0D7F1EBE}" srcOrd="4" destOrd="0" presId="urn:microsoft.com/office/officeart/2005/8/layout/hierarchy2"/>
    <dgm:cxn modelId="{405FE794-512E-463F-9E73-F1A75F2875A2}" type="presParOf" srcId="{91B844DD-959F-41B0-A687-66AC0D7F1EBE}" destId="{7A4B592B-253F-46D4-9C69-41555E2214AD}" srcOrd="0" destOrd="0" presId="urn:microsoft.com/office/officeart/2005/8/layout/hierarchy2"/>
    <dgm:cxn modelId="{9396F5CC-3931-4B3B-A775-F7A8AF6251F0}" type="presParOf" srcId="{E6B91534-C766-4857-80C4-0D37E67DBF94}" destId="{F949EB9D-7A56-43CC-93F3-C1F684A48DB8}" srcOrd="5" destOrd="0" presId="urn:microsoft.com/office/officeart/2005/8/layout/hierarchy2"/>
    <dgm:cxn modelId="{830FAB0A-76D5-4134-996A-A131AB379AC3}" type="presParOf" srcId="{F949EB9D-7A56-43CC-93F3-C1F684A48DB8}" destId="{7EEAAFC7-539F-4539-A144-D3BA22E72514}" srcOrd="0" destOrd="0" presId="urn:microsoft.com/office/officeart/2005/8/layout/hierarchy2"/>
    <dgm:cxn modelId="{725996B7-2636-444C-AF03-76F15A5F5BEA}" type="presParOf" srcId="{F949EB9D-7A56-43CC-93F3-C1F684A48DB8}" destId="{23A777F1-CB3F-4D93-A2EE-302071BBB828}" srcOrd="1" destOrd="0" presId="urn:microsoft.com/office/officeart/2005/8/layout/hierarchy2"/>
    <dgm:cxn modelId="{7B748247-B989-40B3-93F0-514D4FA8A40A}" type="presParOf" srcId="{E6B91534-C766-4857-80C4-0D37E67DBF94}" destId="{C3F5610E-2DFD-48A5-8749-1501384A71E3}" srcOrd="6" destOrd="0" presId="urn:microsoft.com/office/officeart/2005/8/layout/hierarchy2"/>
    <dgm:cxn modelId="{180AE829-56CC-46B1-802F-37657886082D}" type="presParOf" srcId="{C3F5610E-2DFD-48A5-8749-1501384A71E3}" destId="{E519475B-A38F-4241-B8D5-2847A3051010}" srcOrd="0" destOrd="0" presId="urn:microsoft.com/office/officeart/2005/8/layout/hierarchy2"/>
    <dgm:cxn modelId="{7BEE7EC1-2653-4C0A-B709-D7CE3EAEC555}" type="presParOf" srcId="{E6B91534-C766-4857-80C4-0D37E67DBF94}" destId="{3777638D-4204-401B-B432-7548A82A5274}" srcOrd="7" destOrd="0" presId="urn:microsoft.com/office/officeart/2005/8/layout/hierarchy2"/>
    <dgm:cxn modelId="{D4FF2FD5-F395-4DA2-AD96-E51347932126}" type="presParOf" srcId="{3777638D-4204-401B-B432-7548A82A5274}" destId="{FEDEBB77-B06A-4480-AD83-B7088BB01BA3}" srcOrd="0" destOrd="0" presId="urn:microsoft.com/office/officeart/2005/8/layout/hierarchy2"/>
    <dgm:cxn modelId="{882979AA-9DFC-4120-B855-45E516E8A0BC}" type="presParOf" srcId="{3777638D-4204-401B-B432-7548A82A5274}" destId="{5AE17C84-2D9E-4B09-B6BD-3ACCE377825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1C649F-6CDD-4813-9210-AD671E3F7DAF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9A07C5FE-A55C-451F-A162-F73B07ED1025}">
      <dgm:prSet phldrT="[文字]" custT="1"/>
      <dgm:spPr/>
      <dgm:t>
        <a:bodyPr/>
        <a:lstStyle/>
        <a:p>
          <a:r>
            <a:rPr lang="zh-TW" altLang="en-US" sz="3600" dirty="0" smtClean="0"/>
            <a:t>三達德</a:t>
          </a:r>
          <a:endParaRPr lang="zh-TW" altLang="en-US" sz="3600" dirty="0"/>
        </a:p>
      </dgm:t>
    </dgm:pt>
    <dgm:pt modelId="{7B2C8F41-7375-43EA-AC65-8626E192BBAC}" type="parTrans" cxnId="{D5989B40-E721-407F-8200-A49F390E89B0}">
      <dgm:prSet/>
      <dgm:spPr/>
      <dgm:t>
        <a:bodyPr/>
        <a:lstStyle/>
        <a:p>
          <a:endParaRPr lang="zh-TW" altLang="en-US"/>
        </a:p>
      </dgm:t>
    </dgm:pt>
    <dgm:pt modelId="{829E5A40-52D6-487D-A984-C1071AB17C76}" type="sibTrans" cxnId="{D5989B40-E721-407F-8200-A49F390E89B0}">
      <dgm:prSet/>
      <dgm:spPr/>
      <dgm:t>
        <a:bodyPr/>
        <a:lstStyle/>
        <a:p>
          <a:endParaRPr lang="zh-TW" altLang="en-US"/>
        </a:p>
      </dgm:t>
    </dgm:pt>
    <dgm:pt modelId="{E9780180-2DA4-491E-9F9A-1AECA3796B9C}">
      <dgm:prSet phldrT="[文字]" custT="1"/>
      <dgm:spPr/>
      <dgm:t>
        <a:bodyPr/>
        <a:lstStyle/>
        <a:p>
          <a:r>
            <a:rPr lang="zh-TW" altLang="en-US" sz="3600" dirty="0" smtClean="0"/>
            <a:t>智</a:t>
          </a:r>
          <a:endParaRPr lang="zh-TW" altLang="en-US" sz="3600" dirty="0"/>
        </a:p>
      </dgm:t>
    </dgm:pt>
    <dgm:pt modelId="{7AFEEE65-2C8C-41DF-BBCE-52C8A1064749}" type="parTrans" cxnId="{27C3CC44-98FC-46F8-80CB-A697156FD4DA}">
      <dgm:prSet/>
      <dgm:spPr/>
      <dgm:t>
        <a:bodyPr/>
        <a:lstStyle/>
        <a:p>
          <a:endParaRPr lang="zh-TW" altLang="en-US"/>
        </a:p>
      </dgm:t>
    </dgm:pt>
    <dgm:pt modelId="{733945D5-CF20-40CF-B8FD-62E4C623DD91}" type="sibTrans" cxnId="{27C3CC44-98FC-46F8-80CB-A697156FD4DA}">
      <dgm:prSet/>
      <dgm:spPr/>
      <dgm:t>
        <a:bodyPr/>
        <a:lstStyle/>
        <a:p>
          <a:endParaRPr lang="zh-TW" altLang="en-US"/>
        </a:p>
      </dgm:t>
    </dgm:pt>
    <dgm:pt modelId="{07D4C0D5-CDB7-4BEF-93A5-1ADD3228BEC1}">
      <dgm:prSet phldrT="[文字]" custT="1"/>
      <dgm:spPr/>
      <dgm:t>
        <a:bodyPr/>
        <a:lstStyle/>
        <a:p>
          <a:r>
            <a:rPr lang="zh-TW" altLang="en-US" sz="3600" dirty="0" smtClean="0"/>
            <a:t>舜其大知也與</a:t>
          </a:r>
          <a:endParaRPr lang="zh-TW" altLang="en-US" sz="3600" dirty="0"/>
        </a:p>
      </dgm:t>
    </dgm:pt>
    <dgm:pt modelId="{81D1BD6B-A859-4BAE-B36E-A5F684ACDF1E}" type="parTrans" cxnId="{10674D44-20A6-4BF7-8582-60F0544D6B5A}">
      <dgm:prSet/>
      <dgm:spPr/>
      <dgm:t>
        <a:bodyPr/>
        <a:lstStyle/>
        <a:p>
          <a:endParaRPr lang="zh-TW" altLang="en-US"/>
        </a:p>
      </dgm:t>
    </dgm:pt>
    <dgm:pt modelId="{9B06C81A-E754-4546-865C-3A2E6DD536EA}" type="sibTrans" cxnId="{10674D44-20A6-4BF7-8582-60F0544D6B5A}">
      <dgm:prSet/>
      <dgm:spPr/>
      <dgm:t>
        <a:bodyPr/>
        <a:lstStyle/>
        <a:p>
          <a:endParaRPr lang="zh-TW" altLang="en-US"/>
        </a:p>
      </dgm:t>
    </dgm:pt>
    <dgm:pt modelId="{84FE2D7D-05CB-4D70-911E-DB90012B1DFB}">
      <dgm:prSet phldrT="[文字]" custT="1"/>
      <dgm:spPr/>
      <dgm:t>
        <a:bodyPr/>
        <a:lstStyle/>
        <a:p>
          <a:r>
            <a:rPr lang="zh-TW" altLang="en-US" sz="3600" dirty="0" smtClean="0"/>
            <a:t>仁</a:t>
          </a:r>
          <a:endParaRPr lang="zh-TW" altLang="en-US" sz="3600" dirty="0"/>
        </a:p>
      </dgm:t>
    </dgm:pt>
    <dgm:pt modelId="{ECA77356-B231-4AA2-B01F-0E0D40611C0D}" type="parTrans" cxnId="{F63DBD51-E247-4A1A-A38F-407E5F4552B2}">
      <dgm:prSet/>
      <dgm:spPr/>
      <dgm:t>
        <a:bodyPr/>
        <a:lstStyle/>
        <a:p>
          <a:endParaRPr lang="zh-TW" altLang="en-US"/>
        </a:p>
      </dgm:t>
    </dgm:pt>
    <dgm:pt modelId="{38686088-EEEA-4AD1-B760-3B55FBB586B7}" type="sibTrans" cxnId="{F63DBD51-E247-4A1A-A38F-407E5F4552B2}">
      <dgm:prSet/>
      <dgm:spPr/>
      <dgm:t>
        <a:bodyPr/>
        <a:lstStyle/>
        <a:p>
          <a:endParaRPr lang="zh-TW" altLang="en-US"/>
        </a:p>
      </dgm:t>
    </dgm:pt>
    <dgm:pt modelId="{19DB90CE-DDDB-4E9F-A9B8-388240BEA259}">
      <dgm:prSet phldrT="[文字]" custT="1"/>
      <dgm:spPr/>
      <dgm:t>
        <a:bodyPr/>
        <a:lstStyle/>
        <a:p>
          <a:r>
            <a:rPr lang="zh-TW" altLang="en-US" sz="3600" dirty="0" smtClean="0"/>
            <a:t>勇</a:t>
          </a:r>
          <a:endParaRPr lang="zh-TW" altLang="en-US" sz="3600" dirty="0"/>
        </a:p>
      </dgm:t>
    </dgm:pt>
    <dgm:pt modelId="{90B0BF3A-5D0C-43C6-8B2D-27225E01E4BF}" type="parTrans" cxnId="{73AABEAE-FC67-4B97-BF20-87F0FC9C7F5A}">
      <dgm:prSet/>
      <dgm:spPr/>
      <dgm:t>
        <a:bodyPr/>
        <a:lstStyle/>
        <a:p>
          <a:endParaRPr lang="zh-TW" altLang="en-US"/>
        </a:p>
      </dgm:t>
    </dgm:pt>
    <dgm:pt modelId="{FC7FC5D6-B29E-49D4-82A4-AC74C14A3D0E}" type="sibTrans" cxnId="{73AABEAE-FC67-4B97-BF20-87F0FC9C7F5A}">
      <dgm:prSet/>
      <dgm:spPr/>
      <dgm:t>
        <a:bodyPr/>
        <a:lstStyle/>
        <a:p>
          <a:endParaRPr lang="zh-TW" altLang="en-US"/>
        </a:p>
      </dgm:t>
    </dgm:pt>
    <dgm:pt modelId="{00CA47F0-9848-4689-A36B-D373A08741D4}">
      <dgm:prSet phldrT="[文字]" custT="1"/>
      <dgm:spPr/>
      <dgm:t>
        <a:bodyPr/>
        <a:lstStyle/>
        <a:p>
          <a:r>
            <a:rPr lang="zh-TW" altLang="en-US" sz="3600" dirty="0" smtClean="0"/>
            <a:t>子路問強</a:t>
          </a:r>
          <a:endParaRPr lang="zh-TW" altLang="en-US" sz="3600" dirty="0"/>
        </a:p>
      </dgm:t>
    </dgm:pt>
    <dgm:pt modelId="{FD90F68F-5FD5-4D93-8E81-3E98B4782D8E}" type="parTrans" cxnId="{BE813482-9F2E-4FCE-B809-D777C37C216C}">
      <dgm:prSet/>
      <dgm:spPr/>
      <dgm:t>
        <a:bodyPr/>
        <a:lstStyle/>
        <a:p>
          <a:endParaRPr lang="zh-TW" altLang="en-US"/>
        </a:p>
      </dgm:t>
    </dgm:pt>
    <dgm:pt modelId="{66551B48-4000-4D17-84E0-37FE41A90B45}" type="sibTrans" cxnId="{BE813482-9F2E-4FCE-B809-D777C37C216C}">
      <dgm:prSet/>
      <dgm:spPr/>
      <dgm:t>
        <a:bodyPr/>
        <a:lstStyle/>
        <a:p>
          <a:endParaRPr lang="zh-TW" altLang="en-US"/>
        </a:p>
      </dgm:t>
    </dgm:pt>
    <dgm:pt modelId="{D9C6F249-573A-4327-931E-C6E7E31FA1F5}">
      <dgm:prSet phldrT="[文字]" custT="1"/>
      <dgm:spPr/>
      <dgm:t>
        <a:bodyPr/>
        <a:lstStyle/>
        <a:p>
          <a:r>
            <a:rPr lang="zh-TW" altLang="en-US" sz="3600" dirty="0" smtClean="0"/>
            <a:t>回之為人也</a:t>
          </a:r>
          <a:endParaRPr lang="zh-TW" altLang="en-US" sz="3600" dirty="0"/>
        </a:p>
      </dgm:t>
    </dgm:pt>
    <dgm:pt modelId="{C22A3600-F699-4048-A73F-50EF02A9A147}" type="parTrans" cxnId="{13F5D9C9-F865-4981-A678-E45D6386D996}">
      <dgm:prSet/>
      <dgm:spPr/>
      <dgm:t>
        <a:bodyPr/>
        <a:lstStyle/>
        <a:p>
          <a:endParaRPr lang="zh-TW" altLang="en-US"/>
        </a:p>
      </dgm:t>
    </dgm:pt>
    <dgm:pt modelId="{80FFAB14-D1CF-4D37-9B00-95B5DF66057D}" type="sibTrans" cxnId="{13F5D9C9-F865-4981-A678-E45D6386D996}">
      <dgm:prSet/>
      <dgm:spPr/>
      <dgm:t>
        <a:bodyPr/>
        <a:lstStyle/>
        <a:p>
          <a:endParaRPr lang="zh-TW" altLang="en-US"/>
        </a:p>
      </dgm:t>
    </dgm:pt>
    <dgm:pt modelId="{4414FFDF-1081-417A-BD49-8BD3BECA0B9F}" type="pres">
      <dgm:prSet presAssocID="{D41C649F-6CDD-4813-9210-AD671E3F7DA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1FE3C7F-2815-41BD-AA90-CA8EACF94512}" type="pres">
      <dgm:prSet presAssocID="{9A07C5FE-A55C-451F-A162-F73B07ED1025}" presName="root1" presStyleCnt="0"/>
      <dgm:spPr/>
      <dgm:t>
        <a:bodyPr/>
        <a:lstStyle/>
        <a:p>
          <a:endParaRPr lang="zh-TW" altLang="en-US"/>
        </a:p>
      </dgm:t>
    </dgm:pt>
    <dgm:pt modelId="{B78941AC-27C1-4A64-8B11-1036BF394426}" type="pres">
      <dgm:prSet presAssocID="{9A07C5FE-A55C-451F-A162-F73B07ED1025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36C049-E6ED-4126-9B2F-E20235BC1CB1}" type="pres">
      <dgm:prSet presAssocID="{9A07C5FE-A55C-451F-A162-F73B07ED1025}" presName="level2hierChild" presStyleCnt="0"/>
      <dgm:spPr/>
      <dgm:t>
        <a:bodyPr/>
        <a:lstStyle/>
        <a:p>
          <a:endParaRPr lang="zh-TW" altLang="en-US"/>
        </a:p>
      </dgm:t>
    </dgm:pt>
    <dgm:pt modelId="{60B58B11-6D55-4D9A-ABCC-CBA116DAB998}" type="pres">
      <dgm:prSet presAssocID="{7AFEEE65-2C8C-41DF-BBCE-52C8A1064749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23B3AEC2-D7E7-470E-AA04-6B39D1A36D46}" type="pres">
      <dgm:prSet presAssocID="{7AFEEE65-2C8C-41DF-BBCE-52C8A1064749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788ACAEB-7450-487F-92B2-0341940912E0}" type="pres">
      <dgm:prSet presAssocID="{E9780180-2DA4-491E-9F9A-1AECA3796B9C}" presName="root2" presStyleCnt="0"/>
      <dgm:spPr/>
      <dgm:t>
        <a:bodyPr/>
        <a:lstStyle/>
        <a:p>
          <a:endParaRPr lang="zh-TW" altLang="en-US"/>
        </a:p>
      </dgm:t>
    </dgm:pt>
    <dgm:pt modelId="{EFA8588E-EF79-4363-B10D-0FB3E4BB4414}" type="pres">
      <dgm:prSet presAssocID="{E9780180-2DA4-491E-9F9A-1AECA3796B9C}" presName="LevelTwoTextNode" presStyleLbl="node2" presStyleIdx="0" presStyleCnt="3" custScaleX="732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B63CCC5-AF9E-4050-B1E8-364A19159717}" type="pres">
      <dgm:prSet presAssocID="{E9780180-2DA4-491E-9F9A-1AECA3796B9C}" presName="level3hierChild" presStyleCnt="0"/>
      <dgm:spPr/>
      <dgm:t>
        <a:bodyPr/>
        <a:lstStyle/>
        <a:p>
          <a:endParaRPr lang="zh-TW" altLang="en-US"/>
        </a:p>
      </dgm:t>
    </dgm:pt>
    <dgm:pt modelId="{6F898959-C742-48C2-A12A-0DF9369296BA}" type="pres">
      <dgm:prSet presAssocID="{81D1BD6B-A859-4BAE-B36E-A5F684ACDF1E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750CB524-0D1C-4C41-A994-AB6332A36565}" type="pres">
      <dgm:prSet presAssocID="{81D1BD6B-A859-4BAE-B36E-A5F684ACDF1E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E588FC8C-9C6A-4321-8567-F45869270694}" type="pres">
      <dgm:prSet presAssocID="{07D4C0D5-CDB7-4BEF-93A5-1ADD3228BEC1}" presName="root2" presStyleCnt="0"/>
      <dgm:spPr/>
      <dgm:t>
        <a:bodyPr/>
        <a:lstStyle/>
        <a:p>
          <a:endParaRPr lang="zh-TW" altLang="en-US"/>
        </a:p>
      </dgm:t>
    </dgm:pt>
    <dgm:pt modelId="{B45C491E-C647-4C8B-9B95-B2222347C204}" type="pres">
      <dgm:prSet presAssocID="{07D4C0D5-CDB7-4BEF-93A5-1ADD3228BEC1}" presName="LevelTwoTextNode" presStyleLbl="node3" presStyleIdx="0" presStyleCnt="3" custScaleX="17024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A10C15A-C317-44BC-9187-72516A27D47E}" type="pres">
      <dgm:prSet presAssocID="{07D4C0D5-CDB7-4BEF-93A5-1ADD3228BEC1}" presName="level3hierChild" presStyleCnt="0"/>
      <dgm:spPr/>
      <dgm:t>
        <a:bodyPr/>
        <a:lstStyle/>
        <a:p>
          <a:endParaRPr lang="zh-TW" altLang="en-US"/>
        </a:p>
      </dgm:t>
    </dgm:pt>
    <dgm:pt modelId="{08780B72-45A1-43D7-B3A0-87FD7011A981}" type="pres">
      <dgm:prSet presAssocID="{ECA77356-B231-4AA2-B01F-0E0D40611C0D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CA3190A5-761D-4E7C-8689-EEFAD45B4754}" type="pres">
      <dgm:prSet presAssocID="{ECA77356-B231-4AA2-B01F-0E0D40611C0D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D2F974D4-CDB7-40D9-8653-A8AB7E0D817B}" type="pres">
      <dgm:prSet presAssocID="{84FE2D7D-05CB-4D70-911E-DB90012B1DFB}" presName="root2" presStyleCnt="0"/>
      <dgm:spPr/>
      <dgm:t>
        <a:bodyPr/>
        <a:lstStyle/>
        <a:p>
          <a:endParaRPr lang="zh-TW" altLang="en-US"/>
        </a:p>
      </dgm:t>
    </dgm:pt>
    <dgm:pt modelId="{40B03551-B79A-4A17-AA86-C62E653D55DF}" type="pres">
      <dgm:prSet presAssocID="{84FE2D7D-05CB-4D70-911E-DB90012B1DFB}" presName="LevelTwoTextNode" presStyleLbl="node2" presStyleIdx="1" presStyleCnt="3" custScaleX="732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5F7E107-5335-45F5-8F32-A6EBBF5016C5}" type="pres">
      <dgm:prSet presAssocID="{84FE2D7D-05CB-4D70-911E-DB90012B1DFB}" presName="level3hierChild" presStyleCnt="0"/>
      <dgm:spPr/>
      <dgm:t>
        <a:bodyPr/>
        <a:lstStyle/>
        <a:p>
          <a:endParaRPr lang="zh-TW" altLang="en-US"/>
        </a:p>
      </dgm:t>
    </dgm:pt>
    <dgm:pt modelId="{10C1BBEA-8485-4DF4-AA59-83E868ED58A9}" type="pres">
      <dgm:prSet presAssocID="{C22A3600-F699-4048-A73F-50EF02A9A147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70902D04-627E-4D61-BD78-99C1D7BE5986}" type="pres">
      <dgm:prSet presAssocID="{C22A3600-F699-4048-A73F-50EF02A9A147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19B4047F-25A6-4BEC-91A9-671CDCE88EC8}" type="pres">
      <dgm:prSet presAssocID="{D9C6F249-573A-4327-931E-C6E7E31FA1F5}" presName="root2" presStyleCnt="0"/>
      <dgm:spPr/>
      <dgm:t>
        <a:bodyPr/>
        <a:lstStyle/>
        <a:p>
          <a:endParaRPr lang="zh-TW" altLang="en-US"/>
        </a:p>
      </dgm:t>
    </dgm:pt>
    <dgm:pt modelId="{D32DF86C-D062-408B-8FA5-C0DB8E1F2BAC}" type="pres">
      <dgm:prSet presAssocID="{D9C6F249-573A-4327-931E-C6E7E31FA1F5}" presName="LevelTwoTextNode" presStyleLbl="node3" presStyleIdx="1" presStyleCnt="3" custScaleX="17024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BE0467-1FAC-4866-940A-97FD9B01B1DE}" type="pres">
      <dgm:prSet presAssocID="{D9C6F249-573A-4327-931E-C6E7E31FA1F5}" presName="level3hierChild" presStyleCnt="0"/>
      <dgm:spPr/>
      <dgm:t>
        <a:bodyPr/>
        <a:lstStyle/>
        <a:p>
          <a:endParaRPr lang="zh-TW" altLang="en-US"/>
        </a:p>
      </dgm:t>
    </dgm:pt>
    <dgm:pt modelId="{CCAD6F86-33A6-4548-AA34-E17889436570}" type="pres">
      <dgm:prSet presAssocID="{90B0BF3A-5D0C-43C6-8B2D-27225E01E4BF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656021DD-FE0D-40EE-A343-88F8E7AB9D5B}" type="pres">
      <dgm:prSet presAssocID="{90B0BF3A-5D0C-43C6-8B2D-27225E01E4BF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C7741AD8-726B-44AB-A908-551F004AA956}" type="pres">
      <dgm:prSet presAssocID="{19DB90CE-DDDB-4E9F-A9B8-388240BEA259}" presName="root2" presStyleCnt="0"/>
      <dgm:spPr/>
      <dgm:t>
        <a:bodyPr/>
        <a:lstStyle/>
        <a:p>
          <a:endParaRPr lang="zh-TW" altLang="en-US"/>
        </a:p>
      </dgm:t>
    </dgm:pt>
    <dgm:pt modelId="{763525D5-AD47-468B-A4BD-F73380EEBCB5}" type="pres">
      <dgm:prSet presAssocID="{19DB90CE-DDDB-4E9F-A9B8-388240BEA259}" presName="LevelTwoTextNode" presStyleLbl="node2" presStyleIdx="2" presStyleCnt="3" custScaleX="732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A8FBBB-D9E7-46E2-A873-453E5DE2C45D}" type="pres">
      <dgm:prSet presAssocID="{19DB90CE-DDDB-4E9F-A9B8-388240BEA259}" presName="level3hierChild" presStyleCnt="0"/>
      <dgm:spPr/>
      <dgm:t>
        <a:bodyPr/>
        <a:lstStyle/>
        <a:p>
          <a:endParaRPr lang="zh-TW" altLang="en-US"/>
        </a:p>
      </dgm:t>
    </dgm:pt>
    <dgm:pt modelId="{86059232-92BE-4ED0-A3D1-D822860BA707}" type="pres">
      <dgm:prSet presAssocID="{FD90F68F-5FD5-4D93-8E81-3E98B4782D8E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513BC642-AD1B-4813-B6B0-A4315E871950}" type="pres">
      <dgm:prSet presAssocID="{FD90F68F-5FD5-4D93-8E81-3E98B4782D8E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13C16DC3-C416-4626-BF66-185E0D6813D0}" type="pres">
      <dgm:prSet presAssocID="{00CA47F0-9848-4689-A36B-D373A08741D4}" presName="root2" presStyleCnt="0"/>
      <dgm:spPr/>
      <dgm:t>
        <a:bodyPr/>
        <a:lstStyle/>
        <a:p>
          <a:endParaRPr lang="zh-TW" altLang="en-US"/>
        </a:p>
      </dgm:t>
    </dgm:pt>
    <dgm:pt modelId="{D5513FBA-9723-4D2A-A60D-FC26F43F34CA}" type="pres">
      <dgm:prSet presAssocID="{00CA47F0-9848-4689-A36B-D373A08741D4}" presName="LevelTwoTextNode" presStyleLbl="node3" presStyleIdx="2" presStyleCnt="3" custScaleX="17024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64DCD83-5475-43A7-8F52-C3483618588F}" type="pres">
      <dgm:prSet presAssocID="{00CA47F0-9848-4689-A36B-D373A08741D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10674D44-20A6-4BF7-8582-60F0544D6B5A}" srcId="{E9780180-2DA4-491E-9F9A-1AECA3796B9C}" destId="{07D4C0D5-CDB7-4BEF-93A5-1ADD3228BEC1}" srcOrd="0" destOrd="0" parTransId="{81D1BD6B-A859-4BAE-B36E-A5F684ACDF1E}" sibTransId="{9B06C81A-E754-4546-865C-3A2E6DD536EA}"/>
    <dgm:cxn modelId="{39924716-39B3-4A5B-8351-AC6D4A92A777}" type="presOf" srcId="{84FE2D7D-05CB-4D70-911E-DB90012B1DFB}" destId="{40B03551-B79A-4A17-AA86-C62E653D55DF}" srcOrd="0" destOrd="0" presId="urn:microsoft.com/office/officeart/2005/8/layout/hierarchy2"/>
    <dgm:cxn modelId="{7390C4A7-D275-4522-B213-62A95739BE76}" type="presOf" srcId="{00CA47F0-9848-4689-A36B-D373A08741D4}" destId="{D5513FBA-9723-4D2A-A60D-FC26F43F34CA}" srcOrd="0" destOrd="0" presId="urn:microsoft.com/office/officeart/2005/8/layout/hierarchy2"/>
    <dgm:cxn modelId="{A81274CB-0E90-4E4C-9F48-D97621BE21ED}" type="presOf" srcId="{9A07C5FE-A55C-451F-A162-F73B07ED1025}" destId="{B78941AC-27C1-4A64-8B11-1036BF394426}" srcOrd="0" destOrd="0" presId="urn:microsoft.com/office/officeart/2005/8/layout/hierarchy2"/>
    <dgm:cxn modelId="{13F5D9C9-F865-4981-A678-E45D6386D996}" srcId="{84FE2D7D-05CB-4D70-911E-DB90012B1DFB}" destId="{D9C6F249-573A-4327-931E-C6E7E31FA1F5}" srcOrd="0" destOrd="0" parTransId="{C22A3600-F699-4048-A73F-50EF02A9A147}" sibTransId="{80FFAB14-D1CF-4D37-9B00-95B5DF66057D}"/>
    <dgm:cxn modelId="{F63DBD51-E247-4A1A-A38F-407E5F4552B2}" srcId="{9A07C5FE-A55C-451F-A162-F73B07ED1025}" destId="{84FE2D7D-05CB-4D70-911E-DB90012B1DFB}" srcOrd="1" destOrd="0" parTransId="{ECA77356-B231-4AA2-B01F-0E0D40611C0D}" sibTransId="{38686088-EEEA-4AD1-B760-3B55FBB586B7}"/>
    <dgm:cxn modelId="{D5989B40-E721-407F-8200-A49F390E89B0}" srcId="{D41C649F-6CDD-4813-9210-AD671E3F7DAF}" destId="{9A07C5FE-A55C-451F-A162-F73B07ED1025}" srcOrd="0" destOrd="0" parTransId="{7B2C8F41-7375-43EA-AC65-8626E192BBAC}" sibTransId="{829E5A40-52D6-487D-A984-C1071AB17C76}"/>
    <dgm:cxn modelId="{BC954719-BC2E-49E5-A2A7-145D9AAA09D2}" type="presOf" srcId="{81D1BD6B-A859-4BAE-B36E-A5F684ACDF1E}" destId="{6F898959-C742-48C2-A12A-0DF9369296BA}" srcOrd="0" destOrd="0" presId="urn:microsoft.com/office/officeart/2005/8/layout/hierarchy2"/>
    <dgm:cxn modelId="{66C5AA78-7D78-4F5F-88EC-753AF48848E0}" type="presOf" srcId="{7AFEEE65-2C8C-41DF-BBCE-52C8A1064749}" destId="{60B58B11-6D55-4D9A-ABCC-CBA116DAB998}" srcOrd="0" destOrd="0" presId="urn:microsoft.com/office/officeart/2005/8/layout/hierarchy2"/>
    <dgm:cxn modelId="{764B213D-C9A6-4448-A872-970DD0DBDBE0}" type="presOf" srcId="{7AFEEE65-2C8C-41DF-BBCE-52C8A1064749}" destId="{23B3AEC2-D7E7-470E-AA04-6B39D1A36D46}" srcOrd="1" destOrd="0" presId="urn:microsoft.com/office/officeart/2005/8/layout/hierarchy2"/>
    <dgm:cxn modelId="{119CD92B-D4B9-4FB9-A243-5DDFFAC3B0B1}" type="presOf" srcId="{D9C6F249-573A-4327-931E-C6E7E31FA1F5}" destId="{D32DF86C-D062-408B-8FA5-C0DB8E1F2BAC}" srcOrd="0" destOrd="0" presId="urn:microsoft.com/office/officeart/2005/8/layout/hierarchy2"/>
    <dgm:cxn modelId="{C83E1EA7-4ED5-456C-9009-83AF087061C8}" type="presOf" srcId="{FD90F68F-5FD5-4D93-8E81-3E98B4782D8E}" destId="{86059232-92BE-4ED0-A3D1-D822860BA707}" srcOrd="0" destOrd="0" presId="urn:microsoft.com/office/officeart/2005/8/layout/hierarchy2"/>
    <dgm:cxn modelId="{9C8D3669-150B-408A-9A94-A4B9D62BCBEA}" type="presOf" srcId="{C22A3600-F699-4048-A73F-50EF02A9A147}" destId="{70902D04-627E-4D61-BD78-99C1D7BE5986}" srcOrd="1" destOrd="0" presId="urn:microsoft.com/office/officeart/2005/8/layout/hierarchy2"/>
    <dgm:cxn modelId="{27C3CC44-98FC-46F8-80CB-A697156FD4DA}" srcId="{9A07C5FE-A55C-451F-A162-F73B07ED1025}" destId="{E9780180-2DA4-491E-9F9A-1AECA3796B9C}" srcOrd="0" destOrd="0" parTransId="{7AFEEE65-2C8C-41DF-BBCE-52C8A1064749}" sibTransId="{733945D5-CF20-40CF-B8FD-62E4C623DD91}"/>
    <dgm:cxn modelId="{E4EF569D-4A91-422F-A46D-19BA4476A899}" type="presOf" srcId="{FD90F68F-5FD5-4D93-8E81-3E98B4782D8E}" destId="{513BC642-AD1B-4813-B6B0-A4315E871950}" srcOrd="1" destOrd="0" presId="urn:microsoft.com/office/officeart/2005/8/layout/hierarchy2"/>
    <dgm:cxn modelId="{73AABEAE-FC67-4B97-BF20-87F0FC9C7F5A}" srcId="{9A07C5FE-A55C-451F-A162-F73B07ED1025}" destId="{19DB90CE-DDDB-4E9F-A9B8-388240BEA259}" srcOrd="2" destOrd="0" parTransId="{90B0BF3A-5D0C-43C6-8B2D-27225E01E4BF}" sibTransId="{FC7FC5D6-B29E-49D4-82A4-AC74C14A3D0E}"/>
    <dgm:cxn modelId="{F83819FE-52BD-4FF4-AE70-A80D7384F560}" type="presOf" srcId="{07D4C0D5-CDB7-4BEF-93A5-1ADD3228BEC1}" destId="{B45C491E-C647-4C8B-9B95-B2222347C204}" srcOrd="0" destOrd="0" presId="urn:microsoft.com/office/officeart/2005/8/layout/hierarchy2"/>
    <dgm:cxn modelId="{03CA66D4-81E9-4288-BE3E-119993FB9666}" type="presOf" srcId="{19DB90CE-DDDB-4E9F-A9B8-388240BEA259}" destId="{763525D5-AD47-468B-A4BD-F73380EEBCB5}" srcOrd="0" destOrd="0" presId="urn:microsoft.com/office/officeart/2005/8/layout/hierarchy2"/>
    <dgm:cxn modelId="{711940BC-16B1-42EA-B55F-68D8144C991C}" type="presOf" srcId="{C22A3600-F699-4048-A73F-50EF02A9A147}" destId="{10C1BBEA-8485-4DF4-AA59-83E868ED58A9}" srcOrd="0" destOrd="0" presId="urn:microsoft.com/office/officeart/2005/8/layout/hierarchy2"/>
    <dgm:cxn modelId="{A28ED8BB-BB70-45E6-A6B2-ECDAB7BE80B8}" type="presOf" srcId="{D41C649F-6CDD-4813-9210-AD671E3F7DAF}" destId="{4414FFDF-1081-417A-BD49-8BD3BECA0B9F}" srcOrd="0" destOrd="0" presId="urn:microsoft.com/office/officeart/2005/8/layout/hierarchy2"/>
    <dgm:cxn modelId="{22D5DDE1-9BA9-4774-A0EB-F58683C8F4B0}" type="presOf" srcId="{90B0BF3A-5D0C-43C6-8B2D-27225E01E4BF}" destId="{CCAD6F86-33A6-4548-AA34-E17889436570}" srcOrd="0" destOrd="0" presId="urn:microsoft.com/office/officeart/2005/8/layout/hierarchy2"/>
    <dgm:cxn modelId="{113B02E5-14D9-4740-97EE-446132F7B2A5}" type="presOf" srcId="{E9780180-2DA4-491E-9F9A-1AECA3796B9C}" destId="{EFA8588E-EF79-4363-B10D-0FB3E4BB4414}" srcOrd="0" destOrd="0" presId="urn:microsoft.com/office/officeart/2005/8/layout/hierarchy2"/>
    <dgm:cxn modelId="{076EC4C6-79BE-4E6F-9985-2B6D2028411C}" type="presOf" srcId="{ECA77356-B231-4AA2-B01F-0E0D40611C0D}" destId="{CA3190A5-761D-4E7C-8689-EEFAD45B4754}" srcOrd="1" destOrd="0" presId="urn:microsoft.com/office/officeart/2005/8/layout/hierarchy2"/>
    <dgm:cxn modelId="{5AA33212-D1A0-4014-B2C8-7C0F3A890DC8}" type="presOf" srcId="{ECA77356-B231-4AA2-B01F-0E0D40611C0D}" destId="{08780B72-45A1-43D7-B3A0-87FD7011A981}" srcOrd="0" destOrd="0" presId="urn:microsoft.com/office/officeart/2005/8/layout/hierarchy2"/>
    <dgm:cxn modelId="{FA6C0A08-CFED-4FF9-9FA1-A8E4F4FBA8D3}" type="presOf" srcId="{90B0BF3A-5D0C-43C6-8B2D-27225E01E4BF}" destId="{656021DD-FE0D-40EE-A343-88F8E7AB9D5B}" srcOrd="1" destOrd="0" presId="urn:microsoft.com/office/officeart/2005/8/layout/hierarchy2"/>
    <dgm:cxn modelId="{C0556A5F-D57A-45DF-83CF-E9913A922AC1}" type="presOf" srcId="{81D1BD6B-A859-4BAE-B36E-A5F684ACDF1E}" destId="{750CB524-0D1C-4C41-A994-AB6332A36565}" srcOrd="1" destOrd="0" presId="urn:microsoft.com/office/officeart/2005/8/layout/hierarchy2"/>
    <dgm:cxn modelId="{BE813482-9F2E-4FCE-B809-D777C37C216C}" srcId="{19DB90CE-DDDB-4E9F-A9B8-388240BEA259}" destId="{00CA47F0-9848-4689-A36B-D373A08741D4}" srcOrd="0" destOrd="0" parTransId="{FD90F68F-5FD5-4D93-8E81-3E98B4782D8E}" sibTransId="{66551B48-4000-4D17-84E0-37FE41A90B45}"/>
    <dgm:cxn modelId="{60F71758-8CFB-407C-95EE-20B6D514CA4A}" type="presParOf" srcId="{4414FFDF-1081-417A-BD49-8BD3BECA0B9F}" destId="{C1FE3C7F-2815-41BD-AA90-CA8EACF94512}" srcOrd="0" destOrd="0" presId="urn:microsoft.com/office/officeart/2005/8/layout/hierarchy2"/>
    <dgm:cxn modelId="{1008687D-3762-47A2-9301-F83A47FB48F2}" type="presParOf" srcId="{C1FE3C7F-2815-41BD-AA90-CA8EACF94512}" destId="{B78941AC-27C1-4A64-8B11-1036BF394426}" srcOrd="0" destOrd="0" presId="urn:microsoft.com/office/officeart/2005/8/layout/hierarchy2"/>
    <dgm:cxn modelId="{9B20C165-0468-4D8C-8A37-D47ADD0B79E6}" type="presParOf" srcId="{C1FE3C7F-2815-41BD-AA90-CA8EACF94512}" destId="{5336C049-E6ED-4126-9B2F-E20235BC1CB1}" srcOrd="1" destOrd="0" presId="urn:microsoft.com/office/officeart/2005/8/layout/hierarchy2"/>
    <dgm:cxn modelId="{957291D8-1376-4D0D-8863-71AA5AD0638A}" type="presParOf" srcId="{5336C049-E6ED-4126-9B2F-E20235BC1CB1}" destId="{60B58B11-6D55-4D9A-ABCC-CBA116DAB998}" srcOrd="0" destOrd="0" presId="urn:microsoft.com/office/officeart/2005/8/layout/hierarchy2"/>
    <dgm:cxn modelId="{1AEB9297-0AC4-42DD-8173-9CD31605786D}" type="presParOf" srcId="{60B58B11-6D55-4D9A-ABCC-CBA116DAB998}" destId="{23B3AEC2-D7E7-470E-AA04-6B39D1A36D46}" srcOrd="0" destOrd="0" presId="urn:microsoft.com/office/officeart/2005/8/layout/hierarchy2"/>
    <dgm:cxn modelId="{385AAD3A-2271-4EE3-A883-F92931E6A61A}" type="presParOf" srcId="{5336C049-E6ED-4126-9B2F-E20235BC1CB1}" destId="{788ACAEB-7450-487F-92B2-0341940912E0}" srcOrd="1" destOrd="0" presId="urn:microsoft.com/office/officeart/2005/8/layout/hierarchy2"/>
    <dgm:cxn modelId="{944E2681-C838-4920-A540-BF6F9DCDC0C5}" type="presParOf" srcId="{788ACAEB-7450-487F-92B2-0341940912E0}" destId="{EFA8588E-EF79-4363-B10D-0FB3E4BB4414}" srcOrd="0" destOrd="0" presId="urn:microsoft.com/office/officeart/2005/8/layout/hierarchy2"/>
    <dgm:cxn modelId="{3E88F4D5-E065-4D9F-BB6E-AA9EF3D7D5DF}" type="presParOf" srcId="{788ACAEB-7450-487F-92B2-0341940912E0}" destId="{AB63CCC5-AF9E-4050-B1E8-364A19159717}" srcOrd="1" destOrd="0" presId="urn:microsoft.com/office/officeart/2005/8/layout/hierarchy2"/>
    <dgm:cxn modelId="{8551932C-05E4-4F7D-81C9-01876A57F592}" type="presParOf" srcId="{AB63CCC5-AF9E-4050-B1E8-364A19159717}" destId="{6F898959-C742-48C2-A12A-0DF9369296BA}" srcOrd="0" destOrd="0" presId="urn:microsoft.com/office/officeart/2005/8/layout/hierarchy2"/>
    <dgm:cxn modelId="{BEC0EE81-EDC2-4592-86C8-7CF2888D1DA0}" type="presParOf" srcId="{6F898959-C742-48C2-A12A-0DF9369296BA}" destId="{750CB524-0D1C-4C41-A994-AB6332A36565}" srcOrd="0" destOrd="0" presId="urn:microsoft.com/office/officeart/2005/8/layout/hierarchy2"/>
    <dgm:cxn modelId="{F2523140-766E-439D-807A-FC8829CB6F6B}" type="presParOf" srcId="{AB63CCC5-AF9E-4050-B1E8-364A19159717}" destId="{E588FC8C-9C6A-4321-8567-F45869270694}" srcOrd="1" destOrd="0" presId="urn:microsoft.com/office/officeart/2005/8/layout/hierarchy2"/>
    <dgm:cxn modelId="{455878D3-AEDE-420B-9099-18A2A86FC73D}" type="presParOf" srcId="{E588FC8C-9C6A-4321-8567-F45869270694}" destId="{B45C491E-C647-4C8B-9B95-B2222347C204}" srcOrd="0" destOrd="0" presId="urn:microsoft.com/office/officeart/2005/8/layout/hierarchy2"/>
    <dgm:cxn modelId="{82D84DD1-7646-437C-AF9C-4509CCCDC9B1}" type="presParOf" srcId="{E588FC8C-9C6A-4321-8567-F45869270694}" destId="{9A10C15A-C317-44BC-9187-72516A27D47E}" srcOrd="1" destOrd="0" presId="urn:microsoft.com/office/officeart/2005/8/layout/hierarchy2"/>
    <dgm:cxn modelId="{E3C7AE51-F50B-4F5B-BCB3-22C16AA97B54}" type="presParOf" srcId="{5336C049-E6ED-4126-9B2F-E20235BC1CB1}" destId="{08780B72-45A1-43D7-B3A0-87FD7011A981}" srcOrd="2" destOrd="0" presId="urn:microsoft.com/office/officeart/2005/8/layout/hierarchy2"/>
    <dgm:cxn modelId="{85A154BF-A0AE-44EF-8342-CAB1EAEA9E48}" type="presParOf" srcId="{08780B72-45A1-43D7-B3A0-87FD7011A981}" destId="{CA3190A5-761D-4E7C-8689-EEFAD45B4754}" srcOrd="0" destOrd="0" presId="urn:microsoft.com/office/officeart/2005/8/layout/hierarchy2"/>
    <dgm:cxn modelId="{D2389D6A-D658-4B0C-B3E1-88C3EA9405A2}" type="presParOf" srcId="{5336C049-E6ED-4126-9B2F-E20235BC1CB1}" destId="{D2F974D4-CDB7-40D9-8653-A8AB7E0D817B}" srcOrd="3" destOrd="0" presId="urn:microsoft.com/office/officeart/2005/8/layout/hierarchy2"/>
    <dgm:cxn modelId="{BB3B46A1-497A-41F2-B7CC-F762F2CF8BF1}" type="presParOf" srcId="{D2F974D4-CDB7-40D9-8653-A8AB7E0D817B}" destId="{40B03551-B79A-4A17-AA86-C62E653D55DF}" srcOrd="0" destOrd="0" presId="urn:microsoft.com/office/officeart/2005/8/layout/hierarchy2"/>
    <dgm:cxn modelId="{6C4632C8-A9AB-41C7-A8AF-A7D04513AFC2}" type="presParOf" srcId="{D2F974D4-CDB7-40D9-8653-A8AB7E0D817B}" destId="{85F7E107-5335-45F5-8F32-A6EBBF5016C5}" srcOrd="1" destOrd="0" presId="urn:microsoft.com/office/officeart/2005/8/layout/hierarchy2"/>
    <dgm:cxn modelId="{3A234803-DCEE-452B-B98D-E9F3FBC7639B}" type="presParOf" srcId="{85F7E107-5335-45F5-8F32-A6EBBF5016C5}" destId="{10C1BBEA-8485-4DF4-AA59-83E868ED58A9}" srcOrd="0" destOrd="0" presId="urn:microsoft.com/office/officeart/2005/8/layout/hierarchy2"/>
    <dgm:cxn modelId="{511598B1-9CA0-4C31-803D-45189F09194A}" type="presParOf" srcId="{10C1BBEA-8485-4DF4-AA59-83E868ED58A9}" destId="{70902D04-627E-4D61-BD78-99C1D7BE5986}" srcOrd="0" destOrd="0" presId="urn:microsoft.com/office/officeart/2005/8/layout/hierarchy2"/>
    <dgm:cxn modelId="{239AE668-5984-474B-8EB4-832AFB57CE0D}" type="presParOf" srcId="{85F7E107-5335-45F5-8F32-A6EBBF5016C5}" destId="{19B4047F-25A6-4BEC-91A9-671CDCE88EC8}" srcOrd="1" destOrd="0" presId="urn:microsoft.com/office/officeart/2005/8/layout/hierarchy2"/>
    <dgm:cxn modelId="{77C06CE4-A5BF-4260-BC5E-2C0A8C2E84A6}" type="presParOf" srcId="{19B4047F-25A6-4BEC-91A9-671CDCE88EC8}" destId="{D32DF86C-D062-408B-8FA5-C0DB8E1F2BAC}" srcOrd="0" destOrd="0" presId="urn:microsoft.com/office/officeart/2005/8/layout/hierarchy2"/>
    <dgm:cxn modelId="{3289232D-1731-4504-8698-7A957943EB93}" type="presParOf" srcId="{19B4047F-25A6-4BEC-91A9-671CDCE88EC8}" destId="{16BE0467-1FAC-4866-940A-97FD9B01B1DE}" srcOrd="1" destOrd="0" presId="urn:microsoft.com/office/officeart/2005/8/layout/hierarchy2"/>
    <dgm:cxn modelId="{BAFC92FC-9158-49F5-96F3-6E657F6C9928}" type="presParOf" srcId="{5336C049-E6ED-4126-9B2F-E20235BC1CB1}" destId="{CCAD6F86-33A6-4548-AA34-E17889436570}" srcOrd="4" destOrd="0" presId="urn:microsoft.com/office/officeart/2005/8/layout/hierarchy2"/>
    <dgm:cxn modelId="{0C2DE5D7-83D2-49F7-B4AC-976EDEB39279}" type="presParOf" srcId="{CCAD6F86-33A6-4548-AA34-E17889436570}" destId="{656021DD-FE0D-40EE-A343-88F8E7AB9D5B}" srcOrd="0" destOrd="0" presId="urn:microsoft.com/office/officeart/2005/8/layout/hierarchy2"/>
    <dgm:cxn modelId="{EEFC8432-D1E6-4ED6-A7D0-56618DC00F8B}" type="presParOf" srcId="{5336C049-E6ED-4126-9B2F-E20235BC1CB1}" destId="{C7741AD8-726B-44AB-A908-551F004AA956}" srcOrd="5" destOrd="0" presId="urn:microsoft.com/office/officeart/2005/8/layout/hierarchy2"/>
    <dgm:cxn modelId="{A5C9E93B-BF99-4983-BC77-08C035E81A0C}" type="presParOf" srcId="{C7741AD8-726B-44AB-A908-551F004AA956}" destId="{763525D5-AD47-468B-A4BD-F73380EEBCB5}" srcOrd="0" destOrd="0" presId="urn:microsoft.com/office/officeart/2005/8/layout/hierarchy2"/>
    <dgm:cxn modelId="{F9A14F6E-ABB3-419C-A8B2-B3CBFF2446FA}" type="presParOf" srcId="{C7741AD8-726B-44AB-A908-551F004AA956}" destId="{14A8FBBB-D9E7-46E2-A873-453E5DE2C45D}" srcOrd="1" destOrd="0" presId="urn:microsoft.com/office/officeart/2005/8/layout/hierarchy2"/>
    <dgm:cxn modelId="{0EF79BF4-ACD0-40C3-B769-5C56CF94B844}" type="presParOf" srcId="{14A8FBBB-D9E7-46E2-A873-453E5DE2C45D}" destId="{86059232-92BE-4ED0-A3D1-D822860BA707}" srcOrd="0" destOrd="0" presId="urn:microsoft.com/office/officeart/2005/8/layout/hierarchy2"/>
    <dgm:cxn modelId="{ADED2A65-646B-4C77-B67B-1D0DAE5820AC}" type="presParOf" srcId="{86059232-92BE-4ED0-A3D1-D822860BA707}" destId="{513BC642-AD1B-4813-B6B0-A4315E871950}" srcOrd="0" destOrd="0" presId="urn:microsoft.com/office/officeart/2005/8/layout/hierarchy2"/>
    <dgm:cxn modelId="{A229AC8B-DB37-486A-B838-617C16B99EDE}" type="presParOf" srcId="{14A8FBBB-D9E7-46E2-A873-453E5DE2C45D}" destId="{13C16DC3-C416-4626-BF66-185E0D6813D0}" srcOrd="1" destOrd="0" presId="urn:microsoft.com/office/officeart/2005/8/layout/hierarchy2"/>
    <dgm:cxn modelId="{DA950B3E-D32C-4C21-BB9F-913C6AF9FA74}" type="presParOf" srcId="{13C16DC3-C416-4626-BF66-185E0D6813D0}" destId="{D5513FBA-9723-4D2A-A60D-FC26F43F34CA}" srcOrd="0" destOrd="0" presId="urn:microsoft.com/office/officeart/2005/8/layout/hierarchy2"/>
    <dgm:cxn modelId="{8A206709-6E91-4155-8475-21D0EF49DB01}" type="presParOf" srcId="{13C16DC3-C416-4626-BF66-185E0D6813D0}" destId="{764DCD83-5475-43A7-8F52-C3483618588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BB69C9-4E66-41D4-89B9-095E71BF81EC}" type="datetimeFigureOut">
              <a:rPr lang="zh-TW" altLang="en-US" smtClean="0"/>
              <a:t>2019/12/1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72A31-43D9-40E8-9751-71525733E79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40317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58B41-5984-4BBF-9112-6BAC5BD2FAFD}" type="datetimeFigureOut">
              <a:rPr lang="zh-TW" altLang="en-US" smtClean="0"/>
              <a:t>2019/12/1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DA970-DBAC-48CA-8DAA-F8AA1656E28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4968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檻：</a:t>
            </a:r>
            <a:r>
              <a:rPr lang="zh-TW" altLang="en-US" dirty="0" smtClean="0"/>
              <a:t>關野獸的柵欄。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53093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只有從本性裡面發出的「善」，這個善就是孟子所講的，「良知、良能」，這個良在這裡講，良是當本來講，本來就有這個真 知，本來就有這個能力。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良知良能</a:t>
            </a:r>
            <a:r>
              <a:rPr lang="en-US" altLang="zh-TW" dirty="0" smtClean="0"/>
              <a:t>』</a:t>
            </a:r>
            <a:r>
              <a:rPr lang="zh-TW" altLang="en-US" dirty="0" smtClean="0"/>
              <a:t>就是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本知本能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良知良能</a:t>
            </a:r>
            <a:r>
              <a:rPr lang="en-US" altLang="zh-TW" dirty="0" smtClean="0"/>
              <a:t>』</a:t>
            </a:r>
            <a:r>
              <a:rPr lang="zh-TW" altLang="en-US" dirty="0" smtClean="0"/>
              <a:t>這個知是</a:t>
            </a:r>
            <a:r>
              <a:rPr lang="en-US" altLang="zh-TW" dirty="0" smtClean="0"/>
              <a:t>『</a:t>
            </a:r>
            <a:r>
              <a:rPr lang="zh-TW" altLang="en-US" dirty="0" smtClean="0"/>
              <a:t>真知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，這個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良能</a:t>
            </a:r>
            <a:r>
              <a:rPr lang="en-US" altLang="zh-TW" dirty="0" smtClean="0"/>
              <a:t>』</a:t>
            </a:r>
            <a:r>
              <a:rPr lang="zh-TW" altLang="en-US" dirty="0" smtClean="0"/>
              <a:t>的能力，也就是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本性</a:t>
            </a:r>
            <a:r>
              <a:rPr lang="en-US" altLang="zh-TW" dirty="0" smtClean="0"/>
              <a:t>』</a:t>
            </a:r>
            <a:r>
              <a:rPr lang="zh-TW" altLang="en-US" dirty="0" smtClean="0"/>
              <a:t>裡面發出來的大的作用，這種功 能。所以這個「善」，就是孟子所講的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良知良能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，也就是從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本性</a:t>
            </a:r>
            <a:r>
              <a:rPr lang="en-US" altLang="zh-TW" dirty="0" smtClean="0"/>
              <a:t>』</a:t>
            </a:r>
            <a:r>
              <a:rPr lang="zh-TW" altLang="en-US" dirty="0" smtClean="0"/>
              <a:t>裡面，發出來的一種「善」。所以，他所謂這個「得」，中國的字，你看在什麼情況，你可 以做什麼樣解釋。這個「得」在這裡，當發掘來講，或是開發來講，他從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本性</a:t>
            </a:r>
            <a:r>
              <a:rPr lang="en-US" altLang="zh-TW" dirty="0" smtClean="0"/>
              <a:t>』</a:t>
            </a:r>
            <a:r>
              <a:rPr lang="zh-TW" altLang="en-US" dirty="0" smtClean="0"/>
              <a:t>裡面，開發了一種「善」出來的時候，這個「善」就永久在心中，而絕對不會再遺 失掉了。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081103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18755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起了「喜怒哀樂」，他馬上就知道， 一知道之後，就把「喜怒哀樂」這種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情緒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，立刻就把它節制了，不讓它再繼續往外發展，就是「知之，未嘗複行也」，「行」就是繼續往外發展的意思。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376388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孔子講的這一句話，「中庸不可能也」，目的就是叫我們學中庸之道，拿出勇氣來，把這個中庸之道，這個平常之道，只要有勇氣，這樣去做的話，一定能夠 做。前面顏回都能做到，舜帝也做到，那我們為什麼做不到呢？所以這一節，就是叫我們學勇氣，這個勇氣在這裡就是點出下面，子路問的問題，「子路問強」來 的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158328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這個「強」是陽剛、剛直這種「強」。易經乾卦：「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君子以自強不息」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衽金革：枕戈待旦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560333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682932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鄭康成</a:t>
            </a:r>
            <a:r>
              <a:rPr lang="en-US" altLang="zh-TW" dirty="0" smtClean="0"/>
              <a:t>:</a:t>
            </a:r>
            <a:r>
              <a:rPr lang="zh-TW" altLang="en-US" dirty="0" smtClean="0"/>
              <a:t>「流，猶移也。」</a:t>
            </a:r>
            <a:endParaRPr lang="en-US" altLang="zh-TW" dirty="0" smtClean="0"/>
          </a:p>
          <a:p>
            <a:r>
              <a:rPr lang="zh-TW" altLang="en-US" dirty="0" smtClean="0"/>
              <a:t>讀書人，有 通，有塞的時候，通是通達了，通達的話，你學這個「道」能夠行得通，不能通達的時候那就閉塞起來了，什麼是閉塞呢？你讀書在家裡，行道行不出 去，你這個時運閉塞起來，閉塞起來，你還是守住中庸之道，國家有道了，你出去做事情可以通了，在通的時候可以行道。「不變塞焉」，你在沒有做事情的時候，你是居在家裡，你是閉塞的時候，時運不通。你現在通了，你還不要變更你在平常，那個閉塞的時期，守住那個中道，你這個時候你還不能夠變更， 你不能說：喔！明君在位找你去做事情了，你能夠做大事了，把平常守住中庸之道放棄了，不可以的。所以「不變塞焉」平常所守的道，你還不要變更，這是「強哉矯」，強中之強。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459232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古代戰爭時將敵人殺死，割下左耳以獻給君王。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詩經．魯頌．泮水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：「矯矯虎臣，在泮獻馘。」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670462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141907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從孔子講「舜其大知也 與」，到「天下國家可均也」，「中庸不可能也」，這個舉出，舜、顏回、子路，舜→智、顏回→仁、子路→勇，智仁勇→三達德。</a:t>
            </a:r>
            <a:endParaRPr lang="en-US" altLang="zh-TW" dirty="0" smtClean="0"/>
          </a:p>
          <a:p>
            <a:r>
              <a:rPr lang="zh-TW" altLang="en-US" dirty="0" smtClean="0"/>
              <a:t>我們學中庸之道，從哪裡開始學啊，就學舜的「大智」，顏回的「三月不違仁」，學這個「仁」，我們得到任何一善的話，就要保持不要再遺失了。再呢？就是 學子路那種「勇」，這種「勇」就是，我們普通講要有道德的勇氣，你知道這個道德，還是要你怎麼樣來學、練習這個道德呢？要做出事情來。要付諸行動，你付諸 行動要有勇氣，沒有勇氣心裡只想做，那些道德的事情，你沒有勇氣做，那還是空談、沒有用。必須要有勇氣，說著做就應該馬上就去做，而且一定要做到成功，這 就需要拿出勇氣來。勇氣是什麼呢？就是前面講的，「天下國家可均，爵祿可辭，白刃可蹈」。拿出這樣的勇氣來學中庸，那一定就能了。所以這幾段就是教我們， 孔子舉出這三位，舜是大聖人，顏回是大賢人，子路也是大賢人，這三位各占一個重要的字，就是智仁勇，我們學呢？學中庸之道，就是開發自己的智慧，要保持一 個仁不要失掉，要拿出最大的勇氣來，練習中庸之道。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43570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415CF-9694-4BAB-ABD3-0381AE93C03F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4627" y="624110"/>
            <a:ext cx="10849985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54627" y="2112818"/>
            <a:ext cx="10849985" cy="3777622"/>
          </a:xfrm>
        </p:spPr>
        <p:txBody>
          <a:bodyPr>
            <a:normAutofit/>
          </a:bodyPr>
          <a:lstStyle>
            <a:lvl1pPr marL="342900" indent="-3429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3600"/>
            </a:lvl1pPr>
            <a:lvl2pPr marL="742950" indent="-28575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3600"/>
            </a:lvl2pPr>
            <a:lvl3pPr marL="1143000" indent="-2286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3200"/>
            </a:lvl3pPr>
            <a:lvl4pPr marL="1600200" indent="-2286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2800"/>
            </a:lvl4pPr>
            <a:lvl5pPr marL="2057400" indent="-2286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2800"/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3A8F2-6AF2-4791-B879-3CAFC7ACD0E5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353323"/>
            <a:ext cx="779767" cy="365125"/>
          </a:xfrm>
        </p:spPr>
        <p:txBody>
          <a:bodyPr/>
          <a:lstStyle>
            <a:lvl1pPr algn="l"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C757E-514F-49F6-BCD5-2591853CBD69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5D64A-260A-4581-AE09-287822056B3E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5FA5E-C9A7-4EF9-95D4-F5318642A36F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A01C6-BC03-484E-9F3C-950A4AAFB2B0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12FEA-9E3B-4831-85F4-F3D5AC37ADD8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E3DE27-DD62-430A-840C-3E1D07B35178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1C39C-DB99-43F4-AFEC-377E2B31F3FA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657EA-CEFE-4FB2-9E50-363AE4F0A8A3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23DE9-5915-4AD9-BE0E-B87DCE9EC6A8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F675B-0726-494F-8E79-67C3DAA72076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98D07-E5A0-48CC-896B-0F89F73B5A27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2D668-3B3A-452A-BB28-BD8C3A525AF9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6EC9-798B-4180-9DCF-F93EE93BE71B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15645-8F54-4D80-A95E-D3043C53BC4F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6C987-217F-4923-9C31-A7BD6AE50D03}" type="datetime1">
              <a:rPr lang="en-US" altLang="zh-TW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487612" y="1064491"/>
            <a:ext cx="8915399" cy="2262781"/>
          </a:xfrm>
        </p:spPr>
        <p:txBody>
          <a:bodyPr/>
          <a:lstStyle/>
          <a:p>
            <a:r>
              <a:rPr lang="zh-TW" altLang="en-US" dirty="0" smtClean="0"/>
              <a:t>中庸研究</a:t>
            </a:r>
            <a:r>
              <a:rPr lang="en-US" altLang="zh-TW" dirty="0" smtClean="0"/>
              <a:t>(</a:t>
            </a:r>
            <a:r>
              <a:rPr lang="zh-TW" altLang="en-US" smtClean="0"/>
              <a:t>三</a:t>
            </a:r>
            <a:r>
              <a:rPr lang="en-US" altLang="zh-TW" smtClean="0"/>
              <a:t>)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487613" y="4962107"/>
            <a:ext cx="8915399" cy="1126283"/>
          </a:xfrm>
        </p:spPr>
        <p:txBody>
          <a:bodyPr/>
          <a:lstStyle/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5099" y="1172258"/>
            <a:ext cx="5241330" cy="2972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第七章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54627" y="1411357"/>
            <a:ext cx="11212695" cy="4969565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/>
              <a:t>子曰：「人皆曰</a:t>
            </a:r>
            <a:r>
              <a:rPr lang="en-US" altLang="zh-TW" sz="3200" dirty="0"/>
              <a:t>『</a:t>
            </a:r>
            <a:r>
              <a:rPr lang="zh-TW" altLang="en-US" sz="3200" dirty="0"/>
              <a:t>予</a:t>
            </a:r>
            <a:r>
              <a:rPr lang="zh-TW" altLang="en-US" sz="3200" dirty="0" smtClean="0"/>
              <a:t>知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（智）</a:t>
            </a:r>
            <a:r>
              <a:rPr lang="en-US" altLang="zh-TW" sz="3200" dirty="0" smtClean="0"/>
              <a:t>』</a:t>
            </a:r>
            <a:r>
              <a:rPr lang="zh-TW" altLang="en-US" sz="3200" dirty="0"/>
              <a:t>，驅而</a:t>
            </a:r>
            <a:r>
              <a:rPr lang="zh-TW" altLang="en-US" sz="3200" dirty="0" smtClean="0"/>
              <a:t>納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（入）</a:t>
            </a:r>
            <a:r>
              <a:rPr lang="zh-TW" altLang="en-US" sz="3200" dirty="0" smtClean="0"/>
              <a:t>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之於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罟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網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擭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（柵欄）</a:t>
            </a:r>
            <a:r>
              <a:rPr lang="zh-TW" altLang="en-US" sz="3200" dirty="0" smtClean="0"/>
              <a:t>陷阱</a:t>
            </a:r>
            <a:r>
              <a:rPr lang="zh-TW" altLang="en-US" sz="3200" dirty="0"/>
              <a:t>之中，而莫之知辟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避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也。人皆曰</a:t>
            </a:r>
            <a:r>
              <a:rPr lang="en-US" altLang="zh-TW" sz="3200" dirty="0"/>
              <a:t>『</a:t>
            </a:r>
            <a:r>
              <a:rPr lang="zh-TW" altLang="en-US" sz="3200" dirty="0"/>
              <a:t>予知</a:t>
            </a:r>
            <a:r>
              <a:rPr lang="en-US" altLang="zh-TW" sz="3200" dirty="0"/>
              <a:t>』</a:t>
            </a:r>
            <a:r>
              <a:rPr lang="zh-TW" altLang="en-US" sz="3200" dirty="0"/>
              <a:t>，擇乎中庸，而不能</a:t>
            </a:r>
            <a:r>
              <a:rPr lang="zh-TW" altLang="en-US" sz="3200" dirty="0" smtClean="0"/>
              <a:t>期月</a:t>
            </a:r>
            <a:r>
              <a:rPr lang="zh-TW" altLang="en-US" sz="3200" dirty="0"/>
              <a:t>守也。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ts val="45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（鄭注）予，我也。言凡人自謂有知，人使之入罟，不知闢也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。自</a:t>
            </a: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謂擇中庸而為之，亦不能久行，言其實愚又無恆。</a:t>
            </a:r>
            <a:endParaRPr lang="en-US" altLang="zh-TW" sz="3200" dirty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>
              <a:lnSpc>
                <a:spcPts val="45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（</a:t>
            </a:r>
            <a:r>
              <a:rPr lang="zh-TW" altLang="zh-TW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正義</a:t>
            </a: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）</a:t>
            </a:r>
            <a:r>
              <a:rPr lang="zh-TW" altLang="zh-TW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此一經明無知之人行中庸之事。</a:t>
            </a:r>
            <a:endParaRPr lang="zh-TW" altLang="en-US" sz="3200" dirty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marL="0" indent="0">
              <a:lnSpc>
                <a:spcPts val="4500"/>
              </a:lnSpc>
              <a:spcBef>
                <a:spcPts val="0"/>
              </a:spcBef>
              <a:buNone/>
            </a:pPr>
            <a:endParaRPr lang="en-US" altLang="zh-TW" sz="3200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061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朱注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54627" y="1456660"/>
            <a:ext cx="10849985" cy="4433780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罟</a:t>
            </a: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，網也；擭，機檻也；陷阱，坑坎也；皆所以掩取禽獸者也。擇乎中庸，辨別眾理，以求所謂中庸，即上章好問用中之事也。期月，匝一月也。言知禍而不知辟，以況能擇而不能守，皆不得為知也。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909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第八章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54627" y="1411357"/>
            <a:ext cx="10849985" cy="449986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sz="3200" dirty="0"/>
              <a:t>子曰：「回之為人也：擇乎中庸，得一善，則拳拳服膺，而弗失之矣。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得一善：得，開發；善，良知良能（本知本能）。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拳拳：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奉持之貌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真摯誠懇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服膺：記著胸中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心悅誠服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099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54627" y="808075"/>
            <a:ext cx="10849985" cy="5082366"/>
          </a:xfrm>
        </p:spPr>
        <p:txBody>
          <a:bodyPr/>
          <a:lstStyle/>
          <a:p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（朱注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）服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，猶著也。膺，胸也。奉持而著之心胸之間，言能守也。顏子蓋真知之，故能擇能守如此，此行之所以無過不及，而道之所以明也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子曰：「回也，其心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三月不違仁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，其餘則日月至焉而已矣。」</a:t>
            </a:r>
            <a:r>
              <a:rPr lang="en-US" altLang="zh-TW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(《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論語．雍也</a:t>
            </a:r>
            <a:r>
              <a:rPr lang="en-US" altLang="zh-TW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》)</a:t>
            </a:r>
          </a:p>
          <a:p>
            <a:r>
              <a:rPr lang="zh-TW" altLang="en-US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問題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：三月之後又若何？</a:t>
            </a:r>
            <a:endParaRPr lang="zh-TW" altLang="en-US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0495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行為心理學</a:t>
            </a:r>
            <a:r>
              <a:rPr lang="zh-TW" altLang="en-US" dirty="0" smtClean="0"/>
              <a:t>研究</a:t>
            </a:r>
            <a:r>
              <a:rPr lang="en-US" altLang="zh-TW" dirty="0" smtClean="0"/>
              <a:t>——21</a:t>
            </a:r>
            <a:r>
              <a:rPr lang="zh-TW" altLang="en-US" dirty="0" smtClean="0"/>
              <a:t>天效應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54627" y="1424940"/>
            <a:ext cx="11172937" cy="502839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altLang="zh-TW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天以上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重複行為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會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形成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習慣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en-US" altLang="zh-TW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90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天的重複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會形成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穩定的習慣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5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同一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個動作，重複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天就會變成習慣性的動作；同樣道理，任何一個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想法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，重複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天，或者重複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驗證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次，就會變成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習慣性想法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5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一個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觀念如果被別人或者自己驗證了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次以上，它一定已經變成了你的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信念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endParaRPr lang="zh-TW" altLang="en-US" sz="28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4774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習慣形成三階段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474470"/>
            <a:ext cx="10988163" cy="50292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第一階段：</a:t>
            </a:r>
            <a:r>
              <a:rPr lang="en-US" altLang="zh-TW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～</a:t>
            </a:r>
            <a:r>
              <a:rPr lang="en-US" altLang="zh-TW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7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天，特徵：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刻意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，不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自然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5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第二階段：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7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～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天，特徵：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刻意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自然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5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第三階段：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～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90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天，特徵</a:t>
            </a:r>
            <a:r>
              <a:rPr lang="en-US" altLang="zh-TW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不經意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自然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。這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就是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習慣，這一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階段被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稱為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習慣性的穩定期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5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28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47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01749" y="548680"/>
            <a:ext cx="10802863" cy="595499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一旦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跨入此階段，一個人已經完成了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自我改造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，這項習慣就已經成為他生命中的一部份，它會自然而然溶入生活中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三月不違仁</a:t>
            </a:r>
            <a:r>
              <a:rPr lang="en-US" altLang="zh-TW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5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改掉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一個壞習慣為什麼會這麼困難呢？只是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因為我們的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思想意識處在矛盾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日月至焉而已</a:t>
            </a:r>
            <a:r>
              <a:rPr lang="en-US" altLang="zh-TW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成功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其實是很簡單</a:t>
            </a:r>
            <a:r>
              <a:rPr lang="zh-TW" altLang="en-US" sz="35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的，</a:t>
            </a:r>
            <a:r>
              <a:rPr lang="zh-TW" altLang="en-US" sz="35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重複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的行為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就能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形成習慣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良好的習慣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就能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導向成功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，所以，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成功也就是簡單的事情反復地做</a:t>
            </a:r>
            <a:r>
              <a:rPr lang="zh-TW" altLang="en-US" sz="35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pPr>
              <a:lnSpc>
                <a:spcPct val="150000"/>
              </a:lnSpc>
            </a:pPr>
            <a:endParaRPr lang="zh-TW" altLang="en-US" sz="28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827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周</a:t>
            </a:r>
            <a:r>
              <a:rPr lang="zh-TW" altLang="en-US" dirty="0"/>
              <a:t>易．繫辭下傳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54627" y="1612900"/>
            <a:ext cx="10849985" cy="42983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TW" altLang="en-US" sz="3200" dirty="0"/>
              <a:t>子曰：顏氏之子，其殆庶幾乎！有不善未嘗不知，知之未嘗復行也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庶幾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是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比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聖人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知幾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」尚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差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些許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未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知幾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程度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不善：謂喜怒哀樂之所發。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未嘗復行：立刻節制，不令發展。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014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第九章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371600"/>
            <a:ext cx="10724845" cy="4901609"/>
          </a:xfrm>
        </p:spPr>
        <p:txBody>
          <a:bodyPr>
            <a:normAutofit/>
          </a:bodyPr>
          <a:lstStyle/>
          <a:p>
            <a:pPr marL="0" indent="0">
              <a:lnSpc>
                <a:spcPts val="3840"/>
              </a:lnSpc>
              <a:buNone/>
            </a:pPr>
            <a:r>
              <a:rPr lang="zh-TW" altLang="en-US" sz="3200" dirty="0"/>
              <a:t>子曰：「天下國家可均也；爵祿可辭也；白刃可蹈也；中庸不可能也。</a:t>
            </a:r>
            <a:r>
              <a:rPr lang="zh-TW" altLang="en-US" sz="3200" dirty="0" smtClean="0"/>
              <a:t>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（鄭注併入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前章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難，為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之難。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天下」謂天子，「國」謂諸侯，「家」謂卿大夫也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「白刃可蹈也」者，言白刃雖利，尚可履蹈而行之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。「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中庸不可能」也，言在上諸事，雖難猶可為之，唯中庸之道不可能也。為知者過之，愚者不及，言中庸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之難也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384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爵祿：指大夫之家的爵位與俸祿。</a:t>
            </a:r>
          </a:p>
          <a:p>
            <a:pPr>
              <a:lnSpc>
                <a:spcPts val="3840"/>
              </a:lnSpc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896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914401"/>
            <a:ext cx="10849985" cy="4965407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朱注</a:t>
            </a:r>
            <a:endParaRPr lang="en-US" altLang="zh-TW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buNone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平治也。三者亦知仁勇之事，天下之至難也，然不必其合於中庸，則質之近似者皆能以力為之。若中庸，則雖不必皆如三者之難，然非義精仁熟，而無一毫人欲之私者，不能及也。三者難而易，中庸易而難，此民之所以鮮能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說文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：均，平徧也。（無所不平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白刃可蹈也：指一般人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390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中庸不可能</a:t>
            </a:r>
            <a:r>
              <a:rPr lang="zh-TW" altLang="en-US" dirty="0" smtClean="0">
                <a:solidFill>
                  <a:srgbClr val="FF0000"/>
                </a:solidFill>
              </a:rPr>
              <a:t>也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35665" y="1467293"/>
            <a:ext cx="10643375" cy="4931680"/>
          </a:xfrm>
        </p:spPr>
        <p:txBody>
          <a:bodyPr>
            <a:normAutofit/>
          </a:bodyPr>
          <a:lstStyle/>
          <a:p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中庸其至矣乎，民鮮能久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矣。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（第三章）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曰：道其不行矣夫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第五章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朱注：三者難而易，中庸易而難，此民之所以鮮能也。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學中庸：智慧＋勇氣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不怕難→歡迎困難（雪公）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本章主旨：學中庸需具備</a:t>
            </a: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道德</a:t>
            </a: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勇氣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。引出下章問勇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332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第十章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54627" y="1389491"/>
            <a:ext cx="11007286" cy="440246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路問</a:t>
            </a:r>
            <a:r>
              <a:rPr lang="zh-TW" altLang="en-US" sz="3200" b="1" dirty="0">
                <a:solidFill>
                  <a:srgbClr val="FF0000"/>
                </a:solidFill>
              </a:rPr>
              <a:t>強</a:t>
            </a:r>
            <a:r>
              <a:rPr lang="zh-TW" altLang="en-US" sz="3200" dirty="0"/>
              <a:t>。子曰：「南方之強與，北方之強與，抑</a:t>
            </a:r>
            <a:r>
              <a:rPr lang="zh-TW" altLang="en-US" sz="3200" dirty="0" smtClean="0"/>
              <a:t>而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汝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~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中國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強與。寬</a:t>
            </a:r>
            <a:r>
              <a:rPr lang="zh-TW" altLang="en-US" sz="3200" dirty="0"/>
              <a:t>柔以教，不報無道，南方之強也，君子</a:t>
            </a:r>
            <a:r>
              <a:rPr lang="zh-TW" altLang="en-US" sz="3200" dirty="0" smtClean="0"/>
              <a:t>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安守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。衽金</a:t>
            </a:r>
            <a:r>
              <a:rPr lang="zh-TW" altLang="en-US" sz="3200" dirty="0" smtClean="0"/>
              <a:t>革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以兵器、甲胄為臥席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死而</a:t>
            </a:r>
            <a:r>
              <a:rPr lang="zh-TW" altLang="en-US" sz="3200" dirty="0" smtClean="0"/>
              <a:t>不厭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離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/>
              <a:t>北方之強也，而強者居之</a:t>
            </a:r>
            <a:r>
              <a:rPr lang="zh-TW" altLang="en-US" sz="3200" dirty="0" smtClean="0"/>
              <a:t>。故君子和而不流；強哉矯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勇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。中立而不倚；強哉矯。國有道，不變塞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sè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，未達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焉；強哉矯。國無道，至死不變；強哉矯。」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79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en-US" sz="4000" dirty="0"/>
              <a:t>子路問強。子曰：「南方之強與，北方之強與，抑</a:t>
            </a:r>
            <a:r>
              <a:rPr lang="zh-TW" altLang="en-US" sz="4000" dirty="0" smtClean="0"/>
              <a:t>而強</a:t>
            </a:r>
            <a:r>
              <a:rPr lang="zh-TW" altLang="en-US" sz="4000" dirty="0"/>
              <a:t>與。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強，勇者所好也。言三者所以為強者異也。抑，辭也。「而」之言「女」也，謂中國也。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朱注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路好勇，故問強</a:t>
            </a:r>
            <a:r>
              <a:rPr lang="zh-TW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抑，語辭。而，汝也。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54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4000" dirty="0"/>
              <a:t>寬柔以教，不報無道，南方之強也，君子</a:t>
            </a:r>
            <a:r>
              <a:rPr lang="zh-TW" altLang="en-US" sz="4000" dirty="0" smtClean="0"/>
              <a:t>居之</a:t>
            </a:r>
            <a:r>
              <a:rPr lang="zh-TW" altLang="en-US" sz="4000" dirty="0"/>
              <a:t>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54627" y="1669312"/>
            <a:ext cx="10849985" cy="4221128"/>
          </a:xfrm>
        </p:spPr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南方以舒緩為強。「不報無道」，謂犯而不校也。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朱注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寬柔以教，謂含容巽順以誨人之不及也。不報無道，謂橫逆之來，直受之而不報也。南方風氣柔弱，故以含忍之力勝人為強，君子之道也。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01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4000" dirty="0"/>
              <a:t>衽金</a:t>
            </a:r>
            <a:r>
              <a:rPr lang="zh-TW" altLang="en-US" sz="4000" dirty="0" smtClean="0"/>
              <a:t>革，</a:t>
            </a:r>
            <a:r>
              <a:rPr lang="zh-TW" altLang="en-US" sz="4000" dirty="0"/>
              <a:t>死而</a:t>
            </a:r>
            <a:r>
              <a:rPr lang="zh-TW" altLang="en-US" sz="4000" dirty="0" smtClean="0"/>
              <a:t>不厭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4000" dirty="0"/>
              <a:t>北方之強也，而強者居之。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54627" y="1648047"/>
            <a:ext cx="10849985" cy="5070401"/>
          </a:xfrm>
        </p:spPr>
        <p:txBody>
          <a:bodyPr>
            <a:normAutofit/>
          </a:bodyPr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衽猶席也。北方以剛猛為強。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朱注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衽，席也。金，戈兵之屬。革，甲冑之屬。北方風氣剛勁，故以果敢之力勝人為強，強者之事也。</a:t>
            </a:r>
          </a:p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衽金革：</a:t>
            </a:r>
            <a:r>
              <a:rPr lang="zh-CN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以兵器、甲胄為臥席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枕戈待旦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厭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：離。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973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4791" y="624110"/>
            <a:ext cx="11206716" cy="2119090"/>
          </a:xfrm>
        </p:spPr>
        <p:txBody>
          <a:bodyPr>
            <a:normAutofit fontScale="90000"/>
          </a:bodyPr>
          <a:lstStyle/>
          <a:p>
            <a:pPr>
              <a:lnSpc>
                <a:spcPts val="5600"/>
              </a:lnSpc>
            </a:pPr>
            <a:r>
              <a:rPr lang="zh-TW" altLang="en-US" sz="4400" dirty="0"/>
              <a:t>故君子和而不流；強哉</a:t>
            </a:r>
            <a:r>
              <a:rPr lang="zh-TW" altLang="en-US" sz="4400" dirty="0" smtClean="0"/>
              <a:t>矯。</a:t>
            </a:r>
            <a:r>
              <a:rPr lang="zh-TW" altLang="en-US" sz="4400" dirty="0"/>
              <a:t>中立而不倚；強哉矯。國有道，不變塞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en-US" altLang="zh-TW" dirty="0" err="1" smtClean="0">
                <a:latin typeface="DFKai-SB" panose="03000509000000000000" pitchFamily="65" charset="-120"/>
                <a:ea typeface="DFKai-SB" panose="03000509000000000000" pitchFamily="65" charset="-120"/>
              </a:rPr>
              <a:t>sè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4400" dirty="0"/>
              <a:t>焉；強哉矯。國無道，至死不變；強哉矯</a:t>
            </a:r>
            <a:r>
              <a:rPr lang="zh-TW" altLang="en-US" sz="4400" dirty="0" smtClean="0"/>
              <a:t>。</a:t>
            </a:r>
            <a:endParaRPr lang="zh-TW" altLang="en-US" sz="44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3211033"/>
            <a:ext cx="11120685" cy="3415053"/>
          </a:xfrm>
        </p:spPr>
        <p:txBody>
          <a:bodyPr>
            <a:normAutofit/>
          </a:bodyPr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此抑女之強也。流，猶移也。塞，猶實也。國有道，不變以趨時。國無道，不變以闢害。有道、無道一也。矯，強貌。塞，或為「色」。</a:t>
            </a:r>
          </a:p>
          <a:p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849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4791" y="624110"/>
            <a:ext cx="11206716" cy="149176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4000" dirty="0"/>
              <a:t>故君子和而不流；強哉</a:t>
            </a:r>
            <a:r>
              <a:rPr lang="zh-TW" altLang="en-US" sz="4000" dirty="0" smtClean="0"/>
              <a:t>矯。</a:t>
            </a:r>
            <a:r>
              <a:rPr lang="zh-TW" altLang="en-US" sz="4000" dirty="0"/>
              <a:t>中立而不倚；強哉矯。國有道，不變</a:t>
            </a:r>
            <a:r>
              <a:rPr lang="zh-TW" altLang="en-US" sz="4000" dirty="0" smtClean="0"/>
              <a:t>塞焉</a:t>
            </a:r>
            <a:r>
              <a:rPr lang="zh-TW" altLang="en-US" sz="4000" dirty="0"/>
              <a:t>；強哉矯。國無道，至死不變；強哉矯</a:t>
            </a:r>
            <a:r>
              <a:rPr lang="zh-TW" altLang="en-US" sz="4000" dirty="0" smtClean="0"/>
              <a:t>。</a:t>
            </a:r>
            <a:endParaRPr lang="zh-TW" altLang="en-US" sz="40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84791" y="2743200"/>
            <a:ext cx="11315661" cy="3882886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此四</a:t>
            </a:r>
            <a:r>
              <a:rPr lang="zh-TW" altLang="zh-TW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者，汝之所當強也。矯，強貌。詩曰「矯矯虎臣」是也。倚，偏著也。塞，未達也。國有道，不變未達之所守；國無道，不變平生之所守也。此則所謂中庸之不可能者，非有以自勝其人欲之私，不能擇而守也。君子之強，孰大於是。夫子以是告子路者，所以抑其血氣之剛，而進之以德義之勇也</a:t>
            </a:r>
            <a:r>
              <a:rPr lang="zh-TW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35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矯矯虎臣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54627" y="1648047"/>
            <a:ext cx="10849985" cy="4242393"/>
          </a:xfrm>
        </p:spPr>
        <p:txBody>
          <a:bodyPr/>
          <a:lstStyle/>
          <a:p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古代戰爭時將敵人殺死，割下左耳以獻給君王。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《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詩經．魯頌．泮水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》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：「矯矯虎臣，在泮獻馘。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」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矯矯：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形容英勇威武。</a:t>
            </a:r>
          </a:p>
          <a:p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771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89883" y="2533679"/>
            <a:ext cx="1022145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>
                <a:solidFill>
                  <a:srgbClr val="FF0000"/>
                </a:solidFill>
                <a:latin typeface="+mj-ea"/>
              </a:rPr>
              <a:t>子路問強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5096409"/>
              </p:ext>
            </p:extLst>
          </p:nvPr>
        </p:nvGraphicFramePr>
        <p:xfrm>
          <a:off x="1700860" y="1074487"/>
          <a:ext cx="9408574" cy="4989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圓角矩形 6"/>
          <p:cNvSpPr/>
          <p:nvPr/>
        </p:nvSpPr>
        <p:spPr>
          <a:xfrm>
            <a:off x="9084827" y="4136979"/>
            <a:ext cx="1800000" cy="828000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強哉矯</a:t>
            </a:r>
            <a:endParaRPr lang="zh-TW" altLang="en-US" sz="3200" dirty="0"/>
          </a:p>
        </p:txBody>
      </p:sp>
      <p:sp>
        <p:nvSpPr>
          <p:cNvPr id="8" name="右大括弧 7"/>
          <p:cNvSpPr/>
          <p:nvPr/>
        </p:nvSpPr>
        <p:spPr>
          <a:xfrm>
            <a:off x="8513379" y="3174124"/>
            <a:ext cx="346842" cy="2753710"/>
          </a:xfrm>
          <a:prstGeom prst="rightBrace">
            <a:avLst>
              <a:gd name="adj1" fmla="val 99242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文字方塊 8"/>
          <p:cNvSpPr txBox="1"/>
          <p:nvPr/>
        </p:nvSpPr>
        <p:spPr>
          <a:xfrm>
            <a:off x="11202297" y="1216538"/>
            <a:ext cx="604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柔</a:t>
            </a:r>
          </a:p>
        </p:txBody>
      </p:sp>
      <p:sp>
        <p:nvSpPr>
          <p:cNvPr id="10" name="文字方塊 9"/>
          <p:cNvSpPr txBox="1"/>
          <p:nvPr/>
        </p:nvSpPr>
        <p:spPr>
          <a:xfrm>
            <a:off x="11202297" y="2109127"/>
            <a:ext cx="604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剛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1" name="文字方塊 10"/>
          <p:cNvSpPr txBox="1"/>
          <p:nvPr/>
        </p:nvSpPr>
        <p:spPr>
          <a:xfrm>
            <a:off x="11202297" y="4136979"/>
            <a:ext cx="604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勇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5" name="左大括弧 4"/>
          <p:cNvSpPr/>
          <p:nvPr/>
        </p:nvSpPr>
        <p:spPr>
          <a:xfrm>
            <a:off x="1467293" y="1508925"/>
            <a:ext cx="361507" cy="3042054"/>
          </a:xfrm>
          <a:prstGeom prst="leftBrace">
            <a:avLst>
              <a:gd name="adj1" fmla="val 46568"/>
              <a:gd name="adj2" fmla="val 50000"/>
            </a:avLst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0306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8067AC-8BC0-4AD2-9AED-4EF25149AE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B8067AC-8BC0-4AD2-9AED-4EF25149AE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AFC07C-F6DA-442B-BF33-EB044B9B24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9AFC07C-F6DA-442B-BF33-EB044B9B24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5B728B-22D0-4568-89A1-8C866D9BD2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975B728B-22D0-4568-89A1-8C866D9BD2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B0FD42-42BF-42B7-AD91-A051CA96CF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ADB0FD42-42BF-42B7-AD91-A051CA96CF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969C93-EF0C-4089-89C6-8D6AD17532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5F969C93-EF0C-4089-89C6-8D6AD17532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982750-AC33-44C6-95F8-37CEEB221C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51982750-AC33-44C6-95F8-37CEEB221C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DF188E-621D-4CF3-85C3-927577D0B9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BBDF188E-621D-4CF3-85C3-927577D0B9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3B09F2-E917-459B-840A-D19BF6792B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F83B09F2-E917-459B-840A-D19BF6792B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B524A3-B880-4A0F-A752-E9F6B12B92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AFB524A3-B880-4A0F-A752-E9F6B12B92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30E08A-16D7-45C9-8B4C-A1E0B3EC19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6630E08A-16D7-45C9-8B4C-A1E0B3EC19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D74722-C85E-40DD-BC90-EA71124350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E2D74722-C85E-40DD-BC90-EA71124350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3233E2-E6D4-48A3-A188-B5A5080F5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2D3233E2-E6D4-48A3-A188-B5A5080F5A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04FEF7-E491-4B8D-B499-57CB546C57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8A04FEF7-E491-4B8D-B499-57CB546C57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98D293-CF88-4D60-861F-020D6A7EF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A398D293-CF88-4D60-861F-020D6A7EF3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1CCB5D-2F9C-4245-BAEC-45BF5B70CF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461CCB5D-2F9C-4245-BAEC-45BF5B70CF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B844DD-959F-41B0-A687-66AC0D7F1E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91B844DD-959F-41B0-A687-66AC0D7F1E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EAAFC7-539F-4539-A144-D3BA22E72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7EEAAFC7-539F-4539-A144-D3BA22E725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F5610E-2DFD-48A5-8749-1501384A71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C3F5610E-2DFD-48A5-8749-1501384A71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DEBB77-B06A-4480-AD83-B7088BB01B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FEDEBB77-B06A-4480-AD83-B7088BB01B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7" grpId="0" animBg="1"/>
      <p:bldP spid="8" grpId="0" animBg="1"/>
      <p:bldP spid="9" grpId="0"/>
      <p:bldP spid="10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0680810"/>
              </p:ext>
            </p:extLst>
          </p:nvPr>
        </p:nvGraphicFramePr>
        <p:xfrm>
          <a:off x="1150930" y="250991"/>
          <a:ext cx="8199122" cy="4740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9459922" y="1228173"/>
            <a:ext cx="1676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第六章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9459922" y="2284636"/>
            <a:ext cx="1676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第八章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9459922" y="3341099"/>
            <a:ext cx="1676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第十章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7" name="文字方塊 6"/>
          <p:cNvSpPr txBox="1"/>
          <p:nvPr/>
        </p:nvSpPr>
        <p:spPr>
          <a:xfrm>
            <a:off x="4855779" y="5044966"/>
            <a:ext cx="26013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</a:rPr>
              <a:t>道德勇</a:t>
            </a:r>
            <a:r>
              <a:rPr lang="zh-TW" altLang="en-US" sz="4000" dirty="0">
                <a:solidFill>
                  <a:srgbClr val="FF0000"/>
                </a:solidFill>
              </a:rPr>
              <a:t>氣</a:t>
            </a:r>
          </a:p>
        </p:txBody>
      </p:sp>
    </p:spTree>
    <p:extLst>
      <p:ext uri="{BB962C8B-B14F-4D97-AF65-F5344CB8AC3E}">
        <p14:creationId xmlns:p14="http://schemas.microsoft.com/office/powerpoint/2010/main" val="1348324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8941AC-27C1-4A64-8B11-1036BF3944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78941AC-27C1-4A64-8B11-1036BF3944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B58B11-6D55-4D9A-ABCC-CBA116DAB9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0B58B11-6D55-4D9A-ABCC-CBA116DAB9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A8588E-EF79-4363-B10D-0FB3E4BB44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EFA8588E-EF79-4363-B10D-0FB3E4BB44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780B72-45A1-43D7-B3A0-87FD7011A9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08780B72-45A1-43D7-B3A0-87FD7011A9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B03551-B79A-4A17-AA86-C62E653D55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40B03551-B79A-4A17-AA86-C62E653D55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AD6F86-33A6-4548-AA34-E178894365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CCAD6F86-33A6-4548-AA34-E178894365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3525D5-AD47-468B-A4BD-F73380EEB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763525D5-AD47-468B-A4BD-F73380EEBC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898959-C742-48C2-A12A-0DF9369296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6F898959-C742-48C2-A12A-0DF9369296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5C491E-C647-4C8B-9B95-B2222347C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B45C491E-C647-4C8B-9B95-B2222347C2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C1BBEA-8485-4DF4-AA59-83E868ED5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10C1BBEA-8485-4DF4-AA59-83E868ED58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2DF86C-D062-408B-8FA5-C0DB8E1F2B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D32DF86C-D062-408B-8FA5-C0DB8E1F2B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059232-92BE-4ED0-A3D1-D822860BA7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86059232-92BE-4ED0-A3D1-D822860BA7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513FBA-9723-4D2A-A60D-FC26F43F34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D5513FBA-9723-4D2A-A60D-FC26F43F34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2" grpId="0"/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4143</TotalTime>
  <Words>2871</Words>
  <Application>Microsoft Office PowerPoint</Application>
  <PresentationFormat>寬螢幕</PresentationFormat>
  <Paragraphs>137</Paragraphs>
  <Slides>21</Slides>
  <Notes>11</Notes>
  <HiddenSlides>0</HiddenSlides>
  <MMClips>0</MMClips>
  <ScaleCrop>false</ScaleCrop>
  <HeadingPairs>
    <vt:vector size="6" baseType="variant">
      <vt:variant>
        <vt:lpstr>使用字型</vt:lpstr>
      </vt:variant>
      <vt:variant>
        <vt:i4>9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21</vt:i4>
      </vt:variant>
    </vt:vector>
  </HeadingPairs>
  <TitlesOfParts>
    <vt:vector size="31" baseType="lpstr">
      <vt:lpstr>DFKai-SB</vt:lpstr>
      <vt:lpstr>DFKai-SB</vt:lpstr>
      <vt:lpstr>微軟正黑體</vt:lpstr>
      <vt:lpstr>新細明體</vt:lpstr>
      <vt:lpstr>Arial</vt:lpstr>
      <vt:lpstr>Calibri</vt:lpstr>
      <vt:lpstr>Century Gothic</vt:lpstr>
      <vt:lpstr>Wingdings</vt:lpstr>
      <vt:lpstr>Wingdings 3</vt:lpstr>
      <vt:lpstr>絲縷</vt:lpstr>
      <vt:lpstr>中庸研究(三)</vt:lpstr>
      <vt:lpstr>第七章 </vt:lpstr>
      <vt:lpstr>朱注</vt:lpstr>
      <vt:lpstr>第八章 </vt:lpstr>
      <vt:lpstr> </vt:lpstr>
      <vt:lpstr>行為心理學研究——21天效應</vt:lpstr>
      <vt:lpstr>習慣形成三階段</vt:lpstr>
      <vt:lpstr>PowerPoint 簡報</vt:lpstr>
      <vt:lpstr>《周易．繫辭下傳》</vt:lpstr>
      <vt:lpstr>第九章 </vt:lpstr>
      <vt:lpstr>PowerPoint 簡報</vt:lpstr>
      <vt:lpstr>中庸不可能也</vt:lpstr>
      <vt:lpstr>第十章 </vt:lpstr>
      <vt:lpstr>子路問強。子曰：「南方之強與，北方之強與，抑而強與。</vt:lpstr>
      <vt:lpstr>寬柔以教，不報無道，南方之強也，君子居之。</vt:lpstr>
      <vt:lpstr>衽金革，死而不厭，北方之強也，而強者居之。</vt:lpstr>
      <vt:lpstr>故君子和而不流；強哉矯。中立而不倚；強哉矯。國有道，不變塞(sè)焉；強哉矯。國無道，至死不變；強哉矯。</vt:lpstr>
      <vt:lpstr>故君子和而不流；強哉矯。中立而不倚；強哉矯。國有道，不變塞焉；強哉矯。國無道，至死不變；強哉矯。</vt:lpstr>
      <vt:lpstr>矯矯虎臣</vt:lpstr>
      <vt:lpstr>子路問強</vt:lpstr>
      <vt:lpstr>PowerPoint 簡報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清泉 張</cp:lastModifiedBy>
  <cp:revision>304</cp:revision>
  <dcterms:created xsi:type="dcterms:W3CDTF">2017-09-05T02:29:32Z</dcterms:created>
  <dcterms:modified xsi:type="dcterms:W3CDTF">2019-12-01T22:43:41Z</dcterms:modified>
</cp:coreProperties>
</file>