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0.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50" r:id="rId1"/>
  </p:sldMasterIdLst>
  <p:notesMasterIdLst>
    <p:notesMasterId r:id="rId65"/>
  </p:notesMasterIdLst>
  <p:sldIdLst>
    <p:sldId id="258" r:id="rId2"/>
    <p:sldId id="259" r:id="rId3"/>
    <p:sldId id="260" r:id="rId4"/>
    <p:sldId id="261" r:id="rId5"/>
    <p:sldId id="262" r:id="rId6"/>
    <p:sldId id="263" r:id="rId7"/>
    <p:sldId id="264" r:id="rId8"/>
    <p:sldId id="265" r:id="rId9"/>
    <p:sldId id="266" r:id="rId10"/>
    <p:sldId id="267" r:id="rId11"/>
    <p:sldId id="268" r:id="rId12"/>
    <p:sldId id="326" r:id="rId13"/>
    <p:sldId id="310" r:id="rId14"/>
    <p:sldId id="313" r:id="rId15"/>
    <p:sldId id="269" r:id="rId16"/>
    <p:sldId id="314" r:id="rId17"/>
    <p:sldId id="315" r:id="rId18"/>
    <p:sldId id="301" r:id="rId19"/>
    <p:sldId id="270" r:id="rId20"/>
    <p:sldId id="271" r:id="rId21"/>
    <p:sldId id="272" r:id="rId22"/>
    <p:sldId id="273" r:id="rId23"/>
    <p:sldId id="287" r:id="rId24"/>
    <p:sldId id="274" r:id="rId25"/>
    <p:sldId id="302" r:id="rId26"/>
    <p:sldId id="341" r:id="rId27"/>
    <p:sldId id="275" r:id="rId28"/>
    <p:sldId id="336" r:id="rId29"/>
    <p:sldId id="339" r:id="rId30"/>
    <p:sldId id="340" r:id="rId31"/>
    <p:sldId id="345" r:id="rId32"/>
    <p:sldId id="346" r:id="rId33"/>
    <p:sldId id="342" r:id="rId34"/>
    <p:sldId id="305" r:id="rId35"/>
    <p:sldId id="306" r:id="rId36"/>
    <p:sldId id="308" r:id="rId37"/>
    <p:sldId id="276" r:id="rId38"/>
    <p:sldId id="277" r:id="rId39"/>
    <p:sldId id="278" r:id="rId40"/>
    <p:sldId id="279" r:id="rId41"/>
    <p:sldId id="343" r:id="rId42"/>
    <p:sldId id="334" r:id="rId43"/>
    <p:sldId id="335" r:id="rId44"/>
    <p:sldId id="288" r:id="rId45"/>
    <p:sldId id="317" r:id="rId46"/>
    <p:sldId id="293" r:id="rId47"/>
    <p:sldId id="295" r:id="rId48"/>
    <p:sldId id="329" r:id="rId49"/>
    <p:sldId id="319" r:id="rId50"/>
    <p:sldId id="289" r:id="rId51"/>
    <p:sldId id="322" r:id="rId52"/>
    <p:sldId id="323" r:id="rId53"/>
    <p:sldId id="290" r:id="rId54"/>
    <p:sldId id="327" r:id="rId55"/>
    <p:sldId id="324" r:id="rId56"/>
    <p:sldId id="320" r:id="rId57"/>
    <p:sldId id="291" r:id="rId58"/>
    <p:sldId id="292" r:id="rId59"/>
    <p:sldId id="328" r:id="rId60"/>
    <p:sldId id="300" r:id="rId61"/>
    <p:sldId id="344" r:id="rId62"/>
    <p:sldId id="307" r:id="rId63"/>
    <p:sldId id="312" r:id="rId6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893FE2D-964C-4420-A268-F5660F2D1838}" v="78" dt="2025-06-04T10:02:52.768"/>
    <p1510:client id="{31752233-0275-4907-AD1D-43F7B2F1433E}" v="2449" dt="2025-06-04T12:55:51.25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88849" autoAdjust="0"/>
  </p:normalViewPr>
  <p:slideViewPr>
    <p:cSldViewPr snapToGrid="0">
      <p:cViewPr varScale="1">
        <p:scale>
          <a:sx n="95" d="100"/>
          <a:sy n="95" d="100"/>
        </p:scale>
        <p:origin x="1056" y="96"/>
      </p:cViewPr>
      <p:guideLst/>
    </p:cSldViewPr>
  </p:slideViewPr>
  <p:notesTextViewPr>
    <p:cViewPr>
      <p:scale>
        <a:sx n="1" d="1"/>
        <a:sy n="1" d="1"/>
      </p:scale>
      <p:origin x="0" y="0"/>
    </p:cViewPr>
  </p:notesTextViewPr>
  <p:notesViewPr>
    <p:cSldViewPr snapToGrid="0">
      <p:cViewPr varScale="1">
        <p:scale>
          <a:sx n="82" d="100"/>
          <a:sy n="82" d="100"/>
        </p:scale>
        <p:origin x="3048" y="102"/>
      </p:cViewPr>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theme" Target="theme/theme1.xml"/><Relationship Id="rId7" Type="http://schemas.openxmlformats.org/officeDocument/2006/relationships/slide" Target="slides/slide6.xml"/><Relationship Id="rId71"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presProps" Target="presProps.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oang Dang Nguyen" userId="1de6b3a7-5191-4a0c-8968-b8f905305e1d" providerId="ADAL" clId="{31752233-0275-4907-AD1D-43F7B2F1433E}"/>
    <pc:docChg chg="undo redo custSel addSld delSld modSld sldOrd">
      <pc:chgData name="Hoang Dang Nguyen" userId="1de6b3a7-5191-4a0c-8968-b8f905305e1d" providerId="ADAL" clId="{31752233-0275-4907-AD1D-43F7B2F1433E}" dt="2025-06-04T13:49:28.573" v="4153" actId="20577"/>
      <pc:docMkLst>
        <pc:docMk/>
      </pc:docMkLst>
      <pc:sldChg chg="modSp">
        <pc:chgData name="Hoang Dang Nguyen" userId="1de6b3a7-5191-4a0c-8968-b8f905305e1d" providerId="ADAL" clId="{31752233-0275-4907-AD1D-43F7B2F1433E}" dt="2025-06-04T12:55:51.259" v="4088"/>
        <pc:sldMkLst>
          <pc:docMk/>
          <pc:sldMk cId="0" sldId="258"/>
        </pc:sldMkLst>
        <pc:spChg chg="mod">
          <ac:chgData name="Hoang Dang Nguyen" userId="1de6b3a7-5191-4a0c-8968-b8f905305e1d" providerId="ADAL" clId="{31752233-0275-4907-AD1D-43F7B2F1433E}" dt="2025-06-04T12:55:51.259" v="4088"/>
          <ac:spMkLst>
            <pc:docMk/>
            <pc:sldMk cId="0" sldId="258"/>
            <ac:spMk id="78" creationId="{00000000-0000-0000-0000-000000000000}"/>
          </ac:spMkLst>
        </pc:spChg>
      </pc:sldChg>
      <pc:sldChg chg="modSp mod">
        <pc:chgData name="Hoang Dang Nguyen" userId="1de6b3a7-5191-4a0c-8968-b8f905305e1d" providerId="ADAL" clId="{31752233-0275-4907-AD1D-43F7B2F1433E}" dt="2025-06-04T11:11:52.596" v="2683" actId="27636"/>
        <pc:sldMkLst>
          <pc:docMk/>
          <pc:sldMk cId="0" sldId="259"/>
        </pc:sldMkLst>
        <pc:spChg chg="mod">
          <ac:chgData name="Hoang Dang Nguyen" userId="1de6b3a7-5191-4a0c-8968-b8f905305e1d" providerId="ADAL" clId="{31752233-0275-4907-AD1D-43F7B2F1433E}" dt="2025-06-04T11:11:52.596" v="2683" actId="27636"/>
          <ac:spMkLst>
            <pc:docMk/>
            <pc:sldMk cId="0" sldId="259"/>
            <ac:spMk id="84" creationId="{00000000-0000-0000-0000-000000000000}"/>
          </ac:spMkLst>
        </pc:spChg>
      </pc:sldChg>
      <pc:sldChg chg="modSp mod">
        <pc:chgData name="Hoang Dang Nguyen" userId="1de6b3a7-5191-4a0c-8968-b8f905305e1d" providerId="ADAL" clId="{31752233-0275-4907-AD1D-43F7B2F1433E}" dt="2025-06-04T10:06:39.547" v="134" actId="20577"/>
        <pc:sldMkLst>
          <pc:docMk/>
          <pc:sldMk cId="0" sldId="265"/>
        </pc:sldMkLst>
        <pc:spChg chg="mod">
          <ac:chgData name="Hoang Dang Nguyen" userId="1de6b3a7-5191-4a0c-8968-b8f905305e1d" providerId="ADAL" clId="{31752233-0275-4907-AD1D-43F7B2F1433E}" dt="2025-06-04T10:06:39.547" v="134" actId="20577"/>
          <ac:spMkLst>
            <pc:docMk/>
            <pc:sldMk cId="0" sldId="265"/>
            <ac:spMk id="120" creationId="{00000000-0000-0000-0000-000000000000}"/>
          </ac:spMkLst>
        </pc:spChg>
      </pc:sldChg>
      <pc:sldChg chg="modSp mod">
        <pc:chgData name="Hoang Dang Nguyen" userId="1de6b3a7-5191-4a0c-8968-b8f905305e1d" providerId="ADAL" clId="{31752233-0275-4907-AD1D-43F7B2F1433E}" dt="2025-06-04T10:05:34.957" v="62" actId="20577"/>
        <pc:sldMkLst>
          <pc:docMk/>
          <pc:sldMk cId="0" sldId="266"/>
        </pc:sldMkLst>
        <pc:spChg chg="mod">
          <ac:chgData name="Hoang Dang Nguyen" userId="1de6b3a7-5191-4a0c-8968-b8f905305e1d" providerId="ADAL" clId="{31752233-0275-4907-AD1D-43F7B2F1433E}" dt="2025-06-04T10:05:34.957" v="62" actId="20577"/>
          <ac:spMkLst>
            <pc:docMk/>
            <pc:sldMk cId="0" sldId="266"/>
            <ac:spMk id="126" creationId="{00000000-0000-0000-0000-000000000000}"/>
          </ac:spMkLst>
        </pc:spChg>
      </pc:sldChg>
      <pc:sldChg chg="modSp mod">
        <pc:chgData name="Hoang Dang Nguyen" userId="1de6b3a7-5191-4a0c-8968-b8f905305e1d" providerId="ADAL" clId="{31752233-0275-4907-AD1D-43F7B2F1433E}" dt="2025-06-04T10:06:24.218" v="132" actId="20577"/>
        <pc:sldMkLst>
          <pc:docMk/>
          <pc:sldMk cId="0" sldId="267"/>
        </pc:sldMkLst>
        <pc:spChg chg="mod">
          <ac:chgData name="Hoang Dang Nguyen" userId="1de6b3a7-5191-4a0c-8968-b8f905305e1d" providerId="ADAL" clId="{31752233-0275-4907-AD1D-43F7B2F1433E}" dt="2025-06-04T10:06:24.218" v="132" actId="20577"/>
          <ac:spMkLst>
            <pc:docMk/>
            <pc:sldMk cId="0" sldId="267"/>
            <ac:spMk id="132" creationId="{00000000-0000-0000-0000-000000000000}"/>
          </ac:spMkLst>
        </pc:spChg>
      </pc:sldChg>
      <pc:sldChg chg="modSp mod">
        <pc:chgData name="Hoang Dang Nguyen" userId="1de6b3a7-5191-4a0c-8968-b8f905305e1d" providerId="ADAL" clId="{31752233-0275-4907-AD1D-43F7B2F1433E}" dt="2025-06-04T10:07:05.402" v="140" actId="20577"/>
        <pc:sldMkLst>
          <pc:docMk/>
          <pc:sldMk cId="0" sldId="268"/>
        </pc:sldMkLst>
        <pc:spChg chg="mod">
          <ac:chgData name="Hoang Dang Nguyen" userId="1de6b3a7-5191-4a0c-8968-b8f905305e1d" providerId="ADAL" clId="{31752233-0275-4907-AD1D-43F7B2F1433E}" dt="2025-06-04T10:07:05.402" v="140" actId="20577"/>
          <ac:spMkLst>
            <pc:docMk/>
            <pc:sldMk cId="0" sldId="268"/>
            <ac:spMk id="138" creationId="{00000000-0000-0000-0000-000000000000}"/>
          </ac:spMkLst>
        </pc:spChg>
      </pc:sldChg>
      <pc:sldChg chg="modSp mod">
        <pc:chgData name="Hoang Dang Nguyen" userId="1de6b3a7-5191-4a0c-8968-b8f905305e1d" providerId="ADAL" clId="{31752233-0275-4907-AD1D-43F7B2F1433E}" dt="2025-06-04T10:45:38.654" v="1583" actId="27636"/>
        <pc:sldMkLst>
          <pc:docMk/>
          <pc:sldMk cId="0" sldId="270"/>
        </pc:sldMkLst>
        <pc:spChg chg="mod">
          <ac:chgData name="Hoang Dang Nguyen" userId="1de6b3a7-5191-4a0c-8968-b8f905305e1d" providerId="ADAL" clId="{31752233-0275-4907-AD1D-43F7B2F1433E}" dt="2025-06-04T10:45:38.654" v="1583" actId="27636"/>
          <ac:spMkLst>
            <pc:docMk/>
            <pc:sldMk cId="0" sldId="270"/>
            <ac:spMk id="163" creationId="{00000000-0000-0000-0000-000000000000}"/>
          </ac:spMkLst>
        </pc:spChg>
      </pc:sldChg>
      <pc:sldChg chg="add del">
        <pc:chgData name="Hoang Dang Nguyen" userId="1de6b3a7-5191-4a0c-8968-b8f905305e1d" providerId="ADAL" clId="{31752233-0275-4907-AD1D-43F7B2F1433E}" dt="2025-06-04T11:09:54.160" v="2637" actId="2696"/>
        <pc:sldMkLst>
          <pc:docMk/>
          <pc:sldMk cId="0" sldId="275"/>
        </pc:sldMkLst>
      </pc:sldChg>
      <pc:sldChg chg="add del">
        <pc:chgData name="Hoang Dang Nguyen" userId="1de6b3a7-5191-4a0c-8968-b8f905305e1d" providerId="ADAL" clId="{31752233-0275-4907-AD1D-43F7B2F1433E}" dt="2025-06-04T11:09:47.654" v="2632"/>
        <pc:sldMkLst>
          <pc:docMk/>
          <pc:sldMk cId="2743741829" sldId="275"/>
        </pc:sldMkLst>
      </pc:sldChg>
      <pc:sldChg chg="modSp">
        <pc:chgData name="Hoang Dang Nguyen" userId="1de6b3a7-5191-4a0c-8968-b8f905305e1d" providerId="ADAL" clId="{31752233-0275-4907-AD1D-43F7B2F1433E}" dt="2025-06-04T12:55:51.259" v="4088"/>
        <pc:sldMkLst>
          <pc:docMk/>
          <pc:sldMk cId="0" sldId="288"/>
        </pc:sldMkLst>
        <pc:spChg chg="mod">
          <ac:chgData name="Hoang Dang Nguyen" userId="1de6b3a7-5191-4a0c-8968-b8f905305e1d" providerId="ADAL" clId="{31752233-0275-4907-AD1D-43F7B2F1433E}" dt="2025-06-04T12:55:51.259" v="4088"/>
          <ac:spMkLst>
            <pc:docMk/>
            <pc:sldMk cId="0" sldId="288"/>
            <ac:spMk id="293" creationId="{00000000-0000-0000-0000-000000000000}"/>
          </ac:spMkLst>
        </pc:spChg>
      </pc:sldChg>
      <pc:sldChg chg="modSp">
        <pc:chgData name="Hoang Dang Nguyen" userId="1de6b3a7-5191-4a0c-8968-b8f905305e1d" providerId="ADAL" clId="{31752233-0275-4907-AD1D-43F7B2F1433E}" dt="2025-06-04T12:55:51.259" v="4088"/>
        <pc:sldMkLst>
          <pc:docMk/>
          <pc:sldMk cId="0" sldId="289"/>
        </pc:sldMkLst>
        <pc:spChg chg="mod">
          <ac:chgData name="Hoang Dang Nguyen" userId="1de6b3a7-5191-4a0c-8968-b8f905305e1d" providerId="ADAL" clId="{31752233-0275-4907-AD1D-43F7B2F1433E}" dt="2025-06-04T12:55:51.259" v="4088"/>
          <ac:spMkLst>
            <pc:docMk/>
            <pc:sldMk cId="0" sldId="289"/>
            <ac:spMk id="302" creationId="{00000000-0000-0000-0000-000000000000}"/>
          </ac:spMkLst>
        </pc:spChg>
      </pc:sldChg>
      <pc:sldChg chg="add del">
        <pc:chgData name="Hoang Dang Nguyen" userId="1de6b3a7-5191-4a0c-8968-b8f905305e1d" providerId="ADAL" clId="{31752233-0275-4907-AD1D-43F7B2F1433E}" dt="2025-06-04T10:45:20.434" v="1580" actId="2696"/>
        <pc:sldMkLst>
          <pc:docMk/>
          <pc:sldMk cId="0" sldId="290"/>
        </pc:sldMkLst>
      </pc:sldChg>
      <pc:sldChg chg="modSp mod">
        <pc:chgData name="Hoang Dang Nguyen" userId="1de6b3a7-5191-4a0c-8968-b8f905305e1d" providerId="ADAL" clId="{31752233-0275-4907-AD1D-43F7B2F1433E}" dt="2025-06-04T11:15:32.542" v="2753" actId="207"/>
        <pc:sldMkLst>
          <pc:docMk/>
          <pc:sldMk cId="0" sldId="291"/>
        </pc:sldMkLst>
        <pc:spChg chg="mod">
          <ac:chgData name="Hoang Dang Nguyen" userId="1de6b3a7-5191-4a0c-8968-b8f905305e1d" providerId="ADAL" clId="{31752233-0275-4907-AD1D-43F7B2F1433E}" dt="2025-06-04T11:15:32.542" v="2753" actId="207"/>
          <ac:spMkLst>
            <pc:docMk/>
            <pc:sldMk cId="0" sldId="291"/>
            <ac:spMk id="315" creationId="{00000000-0000-0000-0000-000000000000}"/>
          </ac:spMkLst>
        </pc:spChg>
        <pc:spChg chg="mod">
          <ac:chgData name="Hoang Dang Nguyen" userId="1de6b3a7-5191-4a0c-8968-b8f905305e1d" providerId="ADAL" clId="{31752233-0275-4907-AD1D-43F7B2F1433E}" dt="2025-06-04T11:15:21.469" v="2750" actId="6549"/>
          <ac:spMkLst>
            <pc:docMk/>
            <pc:sldMk cId="0" sldId="291"/>
            <ac:spMk id="316" creationId="{00000000-0000-0000-0000-000000000000}"/>
          </ac:spMkLst>
        </pc:spChg>
      </pc:sldChg>
      <pc:sldChg chg="modSp mod">
        <pc:chgData name="Hoang Dang Nguyen" userId="1de6b3a7-5191-4a0c-8968-b8f905305e1d" providerId="ADAL" clId="{31752233-0275-4907-AD1D-43F7B2F1433E}" dt="2025-06-04T10:21:13.291" v="460" actId="27636"/>
        <pc:sldMkLst>
          <pc:docMk/>
          <pc:sldMk cId="0" sldId="295"/>
        </pc:sldMkLst>
        <pc:spChg chg="mod">
          <ac:chgData name="Hoang Dang Nguyen" userId="1de6b3a7-5191-4a0c-8968-b8f905305e1d" providerId="ADAL" clId="{31752233-0275-4907-AD1D-43F7B2F1433E}" dt="2025-06-04T10:21:13.291" v="460" actId="27636"/>
          <ac:spMkLst>
            <pc:docMk/>
            <pc:sldMk cId="0" sldId="295"/>
            <ac:spMk id="341" creationId="{00000000-0000-0000-0000-000000000000}"/>
          </ac:spMkLst>
        </pc:spChg>
      </pc:sldChg>
      <pc:sldChg chg="modSp mod modNotesTx">
        <pc:chgData name="Hoang Dang Nguyen" userId="1de6b3a7-5191-4a0c-8968-b8f905305e1d" providerId="ADAL" clId="{31752233-0275-4907-AD1D-43F7B2F1433E}" dt="2025-06-04T11:25:33.897" v="3758" actId="6549"/>
        <pc:sldMkLst>
          <pc:docMk/>
          <pc:sldMk cId="823062362" sldId="301"/>
        </pc:sldMkLst>
        <pc:spChg chg="mod">
          <ac:chgData name="Hoang Dang Nguyen" userId="1de6b3a7-5191-4a0c-8968-b8f905305e1d" providerId="ADAL" clId="{31752233-0275-4907-AD1D-43F7B2F1433E}" dt="2025-06-04T11:17:40.683" v="2822" actId="6549"/>
          <ac:spMkLst>
            <pc:docMk/>
            <pc:sldMk cId="823062362" sldId="301"/>
            <ac:spMk id="156" creationId="{33DF5E8B-611B-0DFC-D65D-3F58400AB501}"/>
          </ac:spMkLst>
        </pc:spChg>
      </pc:sldChg>
      <pc:sldChg chg="addSp modSp del">
        <pc:chgData name="Hoang Dang Nguyen" userId="1de6b3a7-5191-4a0c-8968-b8f905305e1d" providerId="ADAL" clId="{31752233-0275-4907-AD1D-43F7B2F1433E}" dt="2025-06-04T11:08:41.769" v="2599" actId="47"/>
        <pc:sldMkLst>
          <pc:docMk/>
          <pc:sldMk cId="3562374625" sldId="304"/>
        </pc:sldMkLst>
        <pc:spChg chg="add mod">
          <ac:chgData name="Hoang Dang Nguyen" userId="1de6b3a7-5191-4a0c-8968-b8f905305e1d" providerId="ADAL" clId="{31752233-0275-4907-AD1D-43F7B2F1433E}" dt="2025-06-04T10:24:07.717" v="526"/>
          <ac:spMkLst>
            <pc:docMk/>
            <pc:sldMk cId="3562374625" sldId="304"/>
            <ac:spMk id="3" creationId="{75D750A9-B782-63D0-C862-543B206500B8}"/>
          </ac:spMkLst>
        </pc:spChg>
        <pc:spChg chg="add mod">
          <ac:chgData name="Hoang Dang Nguyen" userId="1de6b3a7-5191-4a0c-8968-b8f905305e1d" providerId="ADAL" clId="{31752233-0275-4907-AD1D-43F7B2F1433E}" dt="2025-06-04T10:24:07.717" v="526"/>
          <ac:spMkLst>
            <pc:docMk/>
            <pc:sldMk cId="3562374625" sldId="304"/>
            <ac:spMk id="4" creationId="{CC4C227B-1A65-E839-D6DC-191F471EFE9D}"/>
          </ac:spMkLst>
        </pc:spChg>
        <pc:spChg chg="add mod">
          <ac:chgData name="Hoang Dang Nguyen" userId="1de6b3a7-5191-4a0c-8968-b8f905305e1d" providerId="ADAL" clId="{31752233-0275-4907-AD1D-43F7B2F1433E}" dt="2025-06-04T10:24:07.717" v="526"/>
          <ac:spMkLst>
            <pc:docMk/>
            <pc:sldMk cId="3562374625" sldId="304"/>
            <ac:spMk id="5" creationId="{2C84CC99-302D-A2FF-47E7-6E29B633C44A}"/>
          </ac:spMkLst>
        </pc:spChg>
        <pc:spChg chg="add mod">
          <ac:chgData name="Hoang Dang Nguyen" userId="1de6b3a7-5191-4a0c-8968-b8f905305e1d" providerId="ADAL" clId="{31752233-0275-4907-AD1D-43F7B2F1433E}" dt="2025-06-04T10:24:07.717" v="526"/>
          <ac:spMkLst>
            <pc:docMk/>
            <pc:sldMk cId="3562374625" sldId="304"/>
            <ac:spMk id="6" creationId="{A016C4CF-14C1-33E4-B4B6-10CE78663A11}"/>
          </ac:spMkLst>
        </pc:spChg>
        <pc:spChg chg="add mod">
          <ac:chgData name="Hoang Dang Nguyen" userId="1de6b3a7-5191-4a0c-8968-b8f905305e1d" providerId="ADAL" clId="{31752233-0275-4907-AD1D-43F7B2F1433E}" dt="2025-06-04T10:24:07.717" v="526"/>
          <ac:spMkLst>
            <pc:docMk/>
            <pc:sldMk cId="3562374625" sldId="304"/>
            <ac:spMk id="7" creationId="{E1D599E3-4D76-5202-E812-21C25C9ADB87}"/>
          </ac:spMkLst>
        </pc:spChg>
        <pc:spChg chg="add mod">
          <ac:chgData name="Hoang Dang Nguyen" userId="1de6b3a7-5191-4a0c-8968-b8f905305e1d" providerId="ADAL" clId="{31752233-0275-4907-AD1D-43F7B2F1433E}" dt="2025-06-04T10:24:07.717" v="526"/>
          <ac:spMkLst>
            <pc:docMk/>
            <pc:sldMk cId="3562374625" sldId="304"/>
            <ac:spMk id="8" creationId="{287A0F7A-A460-7D39-96EB-35AEDCBFD70A}"/>
          </ac:spMkLst>
        </pc:spChg>
        <pc:spChg chg="add mod">
          <ac:chgData name="Hoang Dang Nguyen" userId="1de6b3a7-5191-4a0c-8968-b8f905305e1d" providerId="ADAL" clId="{31752233-0275-4907-AD1D-43F7B2F1433E}" dt="2025-06-04T10:24:07.717" v="526"/>
          <ac:spMkLst>
            <pc:docMk/>
            <pc:sldMk cId="3562374625" sldId="304"/>
            <ac:spMk id="9" creationId="{3DB10AC1-548C-8CA1-554C-C033AFEC5A8B}"/>
          </ac:spMkLst>
        </pc:spChg>
        <pc:spChg chg="add mod">
          <ac:chgData name="Hoang Dang Nguyen" userId="1de6b3a7-5191-4a0c-8968-b8f905305e1d" providerId="ADAL" clId="{31752233-0275-4907-AD1D-43F7B2F1433E}" dt="2025-06-04T10:24:07.717" v="526"/>
          <ac:spMkLst>
            <pc:docMk/>
            <pc:sldMk cId="3562374625" sldId="304"/>
            <ac:spMk id="10" creationId="{A78BF2E0-0F2E-5790-F490-08E138C5FEED}"/>
          </ac:spMkLst>
        </pc:spChg>
        <pc:spChg chg="add mod">
          <ac:chgData name="Hoang Dang Nguyen" userId="1de6b3a7-5191-4a0c-8968-b8f905305e1d" providerId="ADAL" clId="{31752233-0275-4907-AD1D-43F7B2F1433E}" dt="2025-06-04T10:24:07.717" v="526"/>
          <ac:spMkLst>
            <pc:docMk/>
            <pc:sldMk cId="3562374625" sldId="304"/>
            <ac:spMk id="11" creationId="{40CF0E41-053A-80D9-1326-E373CB13B35A}"/>
          </ac:spMkLst>
        </pc:spChg>
        <pc:spChg chg="add mod">
          <ac:chgData name="Hoang Dang Nguyen" userId="1de6b3a7-5191-4a0c-8968-b8f905305e1d" providerId="ADAL" clId="{31752233-0275-4907-AD1D-43F7B2F1433E}" dt="2025-06-04T10:24:07.717" v="526"/>
          <ac:spMkLst>
            <pc:docMk/>
            <pc:sldMk cId="3562374625" sldId="304"/>
            <ac:spMk id="12" creationId="{E4AD6D84-AF2D-1391-88F5-F1CB7450ADAD}"/>
          </ac:spMkLst>
        </pc:spChg>
      </pc:sldChg>
      <pc:sldChg chg="addSp delSp modSp mod">
        <pc:chgData name="Hoang Dang Nguyen" userId="1de6b3a7-5191-4a0c-8968-b8f905305e1d" providerId="ADAL" clId="{31752233-0275-4907-AD1D-43F7B2F1433E}" dt="2025-06-04T10:18:26.299" v="416" actId="20577"/>
        <pc:sldMkLst>
          <pc:docMk/>
          <pc:sldMk cId="571735493" sldId="306"/>
        </pc:sldMkLst>
        <pc:graphicFrameChg chg="del mod">
          <ac:chgData name="Hoang Dang Nguyen" userId="1de6b3a7-5191-4a0c-8968-b8f905305e1d" providerId="ADAL" clId="{31752233-0275-4907-AD1D-43F7B2F1433E}" dt="2025-06-04T10:13:42.984" v="319" actId="478"/>
          <ac:graphicFrameMkLst>
            <pc:docMk/>
            <pc:sldMk cId="571735493" sldId="306"/>
            <ac:graphicFrameMk id="2" creationId="{E9CF7345-0671-3D27-3091-DE4A6CA9B8C3}"/>
          </ac:graphicFrameMkLst>
        </pc:graphicFrameChg>
        <pc:graphicFrameChg chg="add mod modGraphic">
          <ac:chgData name="Hoang Dang Nguyen" userId="1de6b3a7-5191-4a0c-8968-b8f905305e1d" providerId="ADAL" clId="{31752233-0275-4907-AD1D-43F7B2F1433E}" dt="2025-06-04T10:18:26.299" v="416" actId="20577"/>
          <ac:graphicFrameMkLst>
            <pc:docMk/>
            <pc:sldMk cId="571735493" sldId="306"/>
            <ac:graphicFrameMk id="3" creationId="{A8743375-128E-1DEE-ECF6-73E226E8DB3B}"/>
          </ac:graphicFrameMkLst>
        </pc:graphicFrameChg>
        <pc:cxnChg chg="add del mod">
          <ac:chgData name="Hoang Dang Nguyen" userId="1de6b3a7-5191-4a0c-8968-b8f905305e1d" providerId="ADAL" clId="{31752233-0275-4907-AD1D-43F7B2F1433E}" dt="2025-06-04T10:16:49.457" v="412" actId="478"/>
          <ac:cxnSpMkLst>
            <pc:docMk/>
            <pc:sldMk cId="571735493" sldId="306"/>
            <ac:cxnSpMk id="5" creationId="{7D63A0FD-4E8D-3199-077D-71810C47FAED}"/>
          </ac:cxnSpMkLst>
        </pc:cxnChg>
        <pc:cxnChg chg="add del mod">
          <ac:chgData name="Hoang Dang Nguyen" userId="1de6b3a7-5191-4a0c-8968-b8f905305e1d" providerId="ADAL" clId="{31752233-0275-4907-AD1D-43F7B2F1433E}" dt="2025-06-04T10:16:51.771" v="413" actId="478"/>
          <ac:cxnSpMkLst>
            <pc:docMk/>
            <pc:sldMk cId="571735493" sldId="306"/>
            <ac:cxnSpMk id="7" creationId="{6ADADAE8-C78B-DA18-F738-ACCE088F180F}"/>
          </ac:cxnSpMkLst>
        </pc:cxnChg>
      </pc:sldChg>
      <pc:sldChg chg="modSp mod">
        <pc:chgData name="Hoang Dang Nguyen" userId="1de6b3a7-5191-4a0c-8968-b8f905305e1d" providerId="ADAL" clId="{31752233-0275-4907-AD1D-43F7B2F1433E}" dt="2025-06-04T10:22:01.852" v="525" actId="20577"/>
        <pc:sldMkLst>
          <pc:docMk/>
          <pc:sldMk cId="4042603544" sldId="308"/>
        </pc:sldMkLst>
        <pc:spChg chg="mod">
          <ac:chgData name="Hoang Dang Nguyen" userId="1de6b3a7-5191-4a0c-8968-b8f905305e1d" providerId="ADAL" clId="{31752233-0275-4907-AD1D-43F7B2F1433E}" dt="2025-06-04T10:22:01.852" v="525" actId="20577"/>
          <ac:spMkLst>
            <pc:docMk/>
            <pc:sldMk cId="4042603544" sldId="308"/>
            <ac:spMk id="200" creationId="{0CF1EB7C-6A55-25EE-0B06-B3BA0795BD49}"/>
          </ac:spMkLst>
        </pc:spChg>
      </pc:sldChg>
      <pc:sldChg chg="modSp mod">
        <pc:chgData name="Hoang Dang Nguyen" userId="1de6b3a7-5191-4a0c-8968-b8f905305e1d" providerId="ADAL" clId="{31752233-0275-4907-AD1D-43F7B2F1433E}" dt="2025-06-04T12:55:51.259" v="4088"/>
        <pc:sldMkLst>
          <pc:docMk/>
          <pc:sldMk cId="1440965290" sldId="313"/>
        </pc:sldMkLst>
        <pc:spChg chg="mod">
          <ac:chgData name="Hoang Dang Nguyen" userId="1de6b3a7-5191-4a0c-8968-b8f905305e1d" providerId="ADAL" clId="{31752233-0275-4907-AD1D-43F7B2F1433E}" dt="2025-06-04T12:55:51.259" v="4088"/>
          <ac:spMkLst>
            <pc:docMk/>
            <pc:sldMk cId="1440965290" sldId="313"/>
            <ac:spMk id="214" creationId="{00000000-0000-0000-0000-000000000000}"/>
          </ac:spMkLst>
        </pc:spChg>
      </pc:sldChg>
      <pc:sldChg chg="modSp">
        <pc:chgData name="Hoang Dang Nguyen" userId="1de6b3a7-5191-4a0c-8968-b8f905305e1d" providerId="ADAL" clId="{31752233-0275-4907-AD1D-43F7B2F1433E}" dt="2025-06-04T12:55:51.259" v="4088"/>
        <pc:sldMkLst>
          <pc:docMk/>
          <pc:sldMk cId="0" sldId="314"/>
        </pc:sldMkLst>
        <pc:spChg chg="mod">
          <ac:chgData name="Hoang Dang Nguyen" userId="1de6b3a7-5191-4a0c-8968-b8f905305e1d" providerId="ADAL" clId="{31752233-0275-4907-AD1D-43F7B2F1433E}" dt="2025-06-04T12:55:51.259" v="4088"/>
          <ac:spMkLst>
            <pc:docMk/>
            <pc:sldMk cId="0" sldId="314"/>
            <ac:spMk id="143" creationId="{00000000-0000-0000-0000-000000000000}"/>
          </ac:spMkLst>
        </pc:spChg>
      </pc:sldChg>
      <pc:sldChg chg="modSp mod">
        <pc:chgData name="Hoang Dang Nguyen" userId="1de6b3a7-5191-4a0c-8968-b8f905305e1d" providerId="ADAL" clId="{31752233-0275-4907-AD1D-43F7B2F1433E}" dt="2025-06-04T12:50:22.497" v="3779" actId="20577"/>
        <pc:sldMkLst>
          <pc:docMk/>
          <pc:sldMk cId="0" sldId="315"/>
        </pc:sldMkLst>
        <pc:spChg chg="mod">
          <ac:chgData name="Hoang Dang Nguyen" userId="1de6b3a7-5191-4a0c-8968-b8f905305e1d" providerId="ADAL" clId="{31752233-0275-4907-AD1D-43F7B2F1433E}" dt="2025-06-04T12:50:22.497" v="3779" actId="20577"/>
          <ac:spMkLst>
            <pc:docMk/>
            <pc:sldMk cId="0" sldId="315"/>
            <ac:spMk id="149" creationId="{00000000-0000-0000-0000-000000000000}"/>
          </ac:spMkLst>
        </pc:spChg>
      </pc:sldChg>
      <pc:sldChg chg="delSp modSp del mod">
        <pc:chgData name="Hoang Dang Nguyen" userId="1de6b3a7-5191-4a0c-8968-b8f905305e1d" providerId="ADAL" clId="{31752233-0275-4907-AD1D-43F7B2F1433E}" dt="2025-06-04T11:05:24.063" v="2552" actId="47"/>
        <pc:sldMkLst>
          <pc:docMk/>
          <pc:sldMk cId="1145234801" sldId="316"/>
        </pc:sldMkLst>
        <pc:graphicFrameChg chg="del">
          <ac:chgData name="Hoang Dang Nguyen" userId="1de6b3a7-5191-4a0c-8968-b8f905305e1d" providerId="ADAL" clId="{31752233-0275-4907-AD1D-43F7B2F1433E}" dt="2025-06-04T11:00:01.081" v="2228" actId="478"/>
          <ac:graphicFrameMkLst>
            <pc:docMk/>
            <pc:sldMk cId="1145234801" sldId="316"/>
            <ac:graphicFrameMk id="4" creationId="{C8A77AD8-884B-AA45-E5E6-E7F4802BEA1B}"/>
          </ac:graphicFrameMkLst>
        </pc:graphicFrameChg>
        <pc:graphicFrameChg chg="mod">
          <ac:chgData name="Hoang Dang Nguyen" userId="1de6b3a7-5191-4a0c-8968-b8f905305e1d" providerId="ADAL" clId="{31752233-0275-4907-AD1D-43F7B2F1433E}" dt="2025-06-04T11:00:52.015" v="2245" actId="1076"/>
          <ac:graphicFrameMkLst>
            <pc:docMk/>
            <pc:sldMk cId="1145234801" sldId="316"/>
            <ac:graphicFrameMk id="5" creationId="{F356B306-017B-AA97-AA0A-28BC26F7F7E7}"/>
          </ac:graphicFrameMkLst>
        </pc:graphicFrameChg>
      </pc:sldChg>
      <pc:sldChg chg="modSp del mod">
        <pc:chgData name="Hoang Dang Nguyen" userId="1de6b3a7-5191-4a0c-8968-b8f905305e1d" providerId="ADAL" clId="{31752233-0275-4907-AD1D-43F7B2F1433E}" dt="2025-06-04T10:19:25.087" v="423" actId="47"/>
        <pc:sldMkLst>
          <pc:docMk/>
          <pc:sldMk cId="3248831399" sldId="318"/>
        </pc:sldMkLst>
        <pc:spChg chg="mod">
          <ac:chgData name="Hoang Dang Nguyen" userId="1de6b3a7-5191-4a0c-8968-b8f905305e1d" providerId="ADAL" clId="{31752233-0275-4907-AD1D-43F7B2F1433E}" dt="2025-06-04T10:19:00.378" v="417" actId="113"/>
          <ac:spMkLst>
            <pc:docMk/>
            <pc:sldMk cId="3248831399" sldId="318"/>
            <ac:spMk id="207" creationId="{8A670EF0-CA04-8B89-38FA-B48DE23A1D3B}"/>
          </ac:spMkLst>
        </pc:spChg>
        <pc:graphicFrameChg chg="mod">
          <ac:chgData name="Hoang Dang Nguyen" userId="1de6b3a7-5191-4a0c-8968-b8f905305e1d" providerId="ADAL" clId="{31752233-0275-4907-AD1D-43F7B2F1433E}" dt="2025-06-04T10:19:01.189" v="418" actId="1036"/>
          <ac:graphicFrameMkLst>
            <pc:docMk/>
            <pc:sldMk cId="3248831399" sldId="318"/>
            <ac:graphicFrameMk id="2" creationId="{544E8E25-CEF5-3622-C926-FD45579073C8}"/>
          </ac:graphicFrameMkLst>
        </pc:graphicFrameChg>
      </pc:sldChg>
      <pc:sldChg chg="modSp del mod modAnim">
        <pc:chgData name="Hoang Dang Nguyen" userId="1de6b3a7-5191-4a0c-8968-b8f905305e1d" providerId="ADAL" clId="{31752233-0275-4907-AD1D-43F7B2F1433E}" dt="2025-06-04T11:05:42.871" v="2553" actId="2696"/>
        <pc:sldMkLst>
          <pc:docMk/>
          <pc:sldMk cId="0" sldId="320"/>
        </pc:sldMkLst>
        <pc:spChg chg="mod">
          <ac:chgData name="Hoang Dang Nguyen" userId="1de6b3a7-5191-4a0c-8968-b8f905305e1d" providerId="ADAL" clId="{31752233-0275-4907-AD1D-43F7B2F1433E}" dt="2025-06-04T10:20:56.446" v="456" actId="113"/>
          <ac:spMkLst>
            <pc:docMk/>
            <pc:sldMk cId="0" sldId="320"/>
            <ac:spMk id="3" creationId="{C232EEB0-AE5F-4404-B536-17280290C72E}"/>
          </ac:spMkLst>
        </pc:spChg>
        <pc:spChg chg="mod">
          <ac:chgData name="Hoang Dang Nguyen" userId="1de6b3a7-5191-4a0c-8968-b8f905305e1d" providerId="ADAL" clId="{31752233-0275-4907-AD1D-43F7B2F1433E}" dt="2025-06-04T10:42:44.660" v="1578" actId="6549"/>
          <ac:spMkLst>
            <pc:docMk/>
            <pc:sldMk cId="0" sldId="320"/>
            <ac:spMk id="231" creationId="{00000000-0000-0000-0000-000000000000}"/>
          </ac:spMkLst>
        </pc:spChg>
      </pc:sldChg>
      <pc:sldChg chg="add del">
        <pc:chgData name="Hoang Dang Nguyen" userId="1de6b3a7-5191-4a0c-8968-b8f905305e1d" providerId="ADAL" clId="{31752233-0275-4907-AD1D-43F7B2F1433E}" dt="2025-06-04T11:09:47.654" v="2632"/>
        <pc:sldMkLst>
          <pc:docMk/>
          <pc:sldMk cId="1247076672" sldId="320"/>
        </pc:sldMkLst>
      </pc:sldChg>
      <pc:sldChg chg="modSp add">
        <pc:chgData name="Hoang Dang Nguyen" userId="1de6b3a7-5191-4a0c-8968-b8f905305e1d" providerId="ADAL" clId="{31752233-0275-4907-AD1D-43F7B2F1433E}" dt="2025-06-04T12:55:51.259" v="4088"/>
        <pc:sldMkLst>
          <pc:docMk/>
          <pc:sldMk cId="2517305982" sldId="320"/>
        </pc:sldMkLst>
        <pc:spChg chg="mod">
          <ac:chgData name="Hoang Dang Nguyen" userId="1de6b3a7-5191-4a0c-8968-b8f905305e1d" providerId="ADAL" clId="{31752233-0275-4907-AD1D-43F7B2F1433E}" dt="2025-06-04T11:24:48.718" v="3756" actId="207"/>
          <ac:spMkLst>
            <pc:docMk/>
            <pc:sldMk cId="2517305982" sldId="320"/>
            <ac:spMk id="3" creationId="{C232EEB0-AE5F-4404-B536-17280290C72E}"/>
          </ac:spMkLst>
        </pc:spChg>
        <pc:spChg chg="mod">
          <ac:chgData name="Hoang Dang Nguyen" userId="1de6b3a7-5191-4a0c-8968-b8f905305e1d" providerId="ADAL" clId="{31752233-0275-4907-AD1D-43F7B2F1433E}" dt="2025-06-04T12:55:51.259" v="4088"/>
          <ac:spMkLst>
            <pc:docMk/>
            <pc:sldMk cId="2517305982" sldId="320"/>
            <ac:spMk id="231" creationId="{00000000-0000-0000-0000-000000000000}"/>
          </ac:spMkLst>
        </pc:spChg>
      </pc:sldChg>
      <pc:sldChg chg="addSp delSp modSp add del mod modAnim">
        <pc:chgData name="Hoang Dang Nguyen" userId="1de6b3a7-5191-4a0c-8968-b8f905305e1d" providerId="ADAL" clId="{31752233-0275-4907-AD1D-43F7B2F1433E}" dt="2025-06-04T11:13:51.625" v="2748" actId="2696"/>
        <pc:sldMkLst>
          <pc:docMk/>
          <pc:sldMk cId="4252415676" sldId="320"/>
        </pc:sldMkLst>
        <pc:spChg chg="mod">
          <ac:chgData name="Hoang Dang Nguyen" userId="1de6b3a7-5191-4a0c-8968-b8f905305e1d" providerId="ADAL" clId="{31752233-0275-4907-AD1D-43F7B2F1433E}" dt="2025-06-04T11:09:52.842" v="2635" actId="6549"/>
          <ac:spMkLst>
            <pc:docMk/>
            <pc:sldMk cId="4252415676" sldId="320"/>
            <ac:spMk id="3" creationId="{C232EEB0-AE5F-4404-B536-17280290C72E}"/>
          </ac:spMkLst>
        </pc:spChg>
        <pc:spChg chg="add del mod">
          <ac:chgData name="Hoang Dang Nguyen" userId="1de6b3a7-5191-4a0c-8968-b8f905305e1d" providerId="ADAL" clId="{31752233-0275-4907-AD1D-43F7B2F1433E}" dt="2025-06-04T11:07:39.895" v="2580" actId="478"/>
          <ac:spMkLst>
            <pc:docMk/>
            <pc:sldMk cId="4252415676" sldId="320"/>
            <ac:spMk id="5" creationId="{65DB7209-B265-6ACD-DE6D-13C0D2202BF4}"/>
          </ac:spMkLst>
        </pc:spChg>
        <pc:spChg chg="mod">
          <ac:chgData name="Hoang Dang Nguyen" userId="1de6b3a7-5191-4a0c-8968-b8f905305e1d" providerId="ADAL" clId="{31752233-0275-4907-AD1D-43F7B2F1433E}" dt="2025-06-04T11:08:02.562" v="2598" actId="20577"/>
          <ac:spMkLst>
            <pc:docMk/>
            <pc:sldMk cId="4252415676" sldId="320"/>
            <ac:spMk id="231" creationId="{00000000-0000-0000-0000-000000000000}"/>
          </ac:spMkLst>
        </pc:spChg>
      </pc:sldChg>
      <pc:sldChg chg="modSp del mod">
        <pc:chgData name="Hoang Dang Nguyen" userId="1de6b3a7-5191-4a0c-8968-b8f905305e1d" providerId="ADAL" clId="{31752233-0275-4907-AD1D-43F7B2F1433E}" dt="2025-06-04T11:20:53.504" v="3316" actId="2696"/>
        <pc:sldMkLst>
          <pc:docMk/>
          <pc:sldMk cId="2041633718" sldId="321"/>
        </pc:sldMkLst>
        <pc:spChg chg="mod">
          <ac:chgData name="Hoang Dang Nguyen" userId="1de6b3a7-5191-4a0c-8968-b8f905305e1d" providerId="ADAL" clId="{31752233-0275-4907-AD1D-43F7B2F1433E}" dt="2025-06-04T11:16:59.840" v="2817" actId="20577"/>
          <ac:spMkLst>
            <pc:docMk/>
            <pc:sldMk cId="2041633718" sldId="321"/>
            <ac:spMk id="5" creationId="{815DE083-C47D-00CE-7B1A-F134AB18FD7D}"/>
          </ac:spMkLst>
        </pc:spChg>
      </pc:sldChg>
      <pc:sldChg chg="modSp add del">
        <pc:chgData name="Hoang Dang Nguyen" userId="1de6b3a7-5191-4a0c-8968-b8f905305e1d" providerId="ADAL" clId="{31752233-0275-4907-AD1D-43F7B2F1433E}" dt="2025-06-04T12:52:22.383" v="3781" actId="47"/>
        <pc:sldMkLst>
          <pc:docMk/>
          <pc:sldMk cId="2112386323" sldId="321"/>
        </pc:sldMkLst>
        <pc:spChg chg="mod">
          <ac:chgData name="Hoang Dang Nguyen" userId="1de6b3a7-5191-4a0c-8968-b8f905305e1d" providerId="ADAL" clId="{31752233-0275-4907-AD1D-43F7B2F1433E}" dt="2025-06-04T12:52:14.144" v="3780" actId="20577"/>
          <ac:spMkLst>
            <pc:docMk/>
            <pc:sldMk cId="2112386323" sldId="321"/>
            <ac:spMk id="208" creationId="{B4977030-6B41-61CA-4B66-ABEAE0040B5E}"/>
          </ac:spMkLst>
        </pc:spChg>
      </pc:sldChg>
      <pc:sldChg chg="modSp add del mod">
        <pc:chgData name="Hoang Dang Nguyen" userId="1de6b3a7-5191-4a0c-8968-b8f905305e1d" providerId="ADAL" clId="{31752233-0275-4907-AD1D-43F7B2F1433E}" dt="2025-06-04T10:45:20.434" v="1580" actId="2696"/>
        <pc:sldMkLst>
          <pc:docMk/>
          <pc:sldMk cId="0" sldId="322"/>
        </pc:sldMkLst>
        <pc:spChg chg="mod">
          <ac:chgData name="Hoang Dang Nguyen" userId="1de6b3a7-5191-4a0c-8968-b8f905305e1d" providerId="ADAL" clId="{31752233-0275-4907-AD1D-43F7B2F1433E}" dt="2025-06-04T10:25:39.152" v="541" actId="113"/>
          <ac:spMkLst>
            <pc:docMk/>
            <pc:sldMk cId="0" sldId="322"/>
            <ac:spMk id="3" creationId="{F2E0090B-13A4-49B5-D782-7730906CC15C}"/>
          </ac:spMkLst>
        </pc:spChg>
      </pc:sldChg>
      <pc:sldChg chg="add del">
        <pc:chgData name="Hoang Dang Nguyen" userId="1de6b3a7-5191-4a0c-8968-b8f905305e1d" providerId="ADAL" clId="{31752233-0275-4907-AD1D-43F7B2F1433E}" dt="2025-06-04T10:45:20.434" v="1580" actId="2696"/>
        <pc:sldMkLst>
          <pc:docMk/>
          <pc:sldMk cId="0" sldId="323"/>
        </pc:sldMkLst>
      </pc:sldChg>
      <pc:sldChg chg="add del">
        <pc:chgData name="Hoang Dang Nguyen" userId="1de6b3a7-5191-4a0c-8968-b8f905305e1d" providerId="ADAL" clId="{31752233-0275-4907-AD1D-43F7B2F1433E}" dt="2025-06-04T10:45:20.434" v="1580" actId="2696"/>
        <pc:sldMkLst>
          <pc:docMk/>
          <pc:sldMk cId="1505283931" sldId="324"/>
        </pc:sldMkLst>
      </pc:sldChg>
      <pc:sldChg chg="add del">
        <pc:chgData name="Hoang Dang Nguyen" userId="1de6b3a7-5191-4a0c-8968-b8f905305e1d" providerId="ADAL" clId="{31752233-0275-4907-AD1D-43F7B2F1433E}" dt="2025-06-04T10:45:20.434" v="1580" actId="2696"/>
        <pc:sldMkLst>
          <pc:docMk/>
          <pc:sldMk cId="423162016" sldId="327"/>
        </pc:sldMkLst>
      </pc:sldChg>
      <pc:sldChg chg="addSp modSp new mod">
        <pc:chgData name="Hoang Dang Nguyen" userId="1de6b3a7-5191-4a0c-8968-b8f905305e1d" providerId="ADAL" clId="{31752233-0275-4907-AD1D-43F7B2F1433E}" dt="2025-06-04T12:55:51.259" v="4088"/>
        <pc:sldMkLst>
          <pc:docMk/>
          <pc:sldMk cId="1273303876" sldId="329"/>
        </pc:sldMkLst>
        <pc:spChg chg="mod">
          <ac:chgData name="Hoang Dang Nguyen" userId="1de6b3a7-5191-4a0c-8968-b8f905305e1d" providerId="ADAL" clId="{31752233-0275-4907-AD1D-43F7B2F1433E}" dt="2025-06-04T10:19:12.497" v="421" actId="20577"/>
          <ac:spMkLst>
            <pc:docMk/>
            <pc:sldMk cId="1273303876" sldId="329"/>
            <ac:spMk id="2" creationId="{CCB77730-3982-04D5-6C05-5571615B92CF}"/>
          </ac:spMkLst>
        </pc:spChg>
        <pc:spChg chg="add mod">
          <ac:chgData name="Hoang Dang Nguyen" userId="1de6b3a7-5191-4a0c-8968-b8f905305e1d" providerId="ADAL" clId="{31752233-0275-4907-AD1D-43F7B2F1433E}" dt="2025-06-04T10:19:44.335" v="438" actId="1038"/>
          <ac:spMkLst>
            <pc:docMk/>
            <pc:sldMk cId="1273303876" sldId="329"/>
            <ac:spMk id="6" creationId="{8D5B4C84-C5EB-C7DE-E111-FFC4099EE720}"/>
          </ac:spMkLst>
        </pc:spChg>
        <pc:spChg chg="add mod">
          <ac:chgData name="Hoang Dang Nguyen" userId="1de6b3a7-5191-4a0c-8968-b8f905305e1d" providerId="ADAL" clId="{31752233-0275-4907-AD1D-43F7B2F1433E}" dt="2025-06-04T10:19:44.335" v="438" actId="1038"/>
          <ac:spMkLst>
            <pc:docMk/>
            <pc:sldMk cId="1273303876" sldId="329"/>
            <ac:spMk id="7" creationId="{D50487FF-BFE5-7231-21D8-E0BBA5F633D6}"/>
          </ac:spMkLst>
        </pc:spChg>
        <pc:spChg chg="add mod">
          <ac:chgData name="Hoang Dang Nguyen" userId="1de6b3a7-5191-4a0c-8968-b8f905305e1d" providerId="ADAL" clId="{31752233-0275-4907-AD1D-43F7B2F1433E}" dt="2025-06-04T10:19:44.335" v="438" actId="1038"/>
          <ac:spMkLst>
            <pc:docMk/>
            <pc:sldMk cId="1273303876" sldId="329"/>
            <ac:spMk id="8" creationId="{155A61DD-F5B9-0425-90AA-FC21F158C463}"/>
          </ac:spMkLst>
        </pc:spChg>
        <pc:spChg chg="add mod">
          <ac:chgData name="Hoang Dang Nguyen" userId="1de6b3a7-5191-4a0c-8968-b8f905305e1d" providerId="ADAL" clId="{31752233-0275-4907-AD1D-43F7B2F1433E}" dt="2025-06-04T10:19:44.335" v="438" actId="1038"/>
          <ac:spMkLst>
            <pc:docMk/>
            <pc:sldMk cId="1273303876" sldId="329"/>
            <ac:spMk id="9" creationId="{B3E32599-AAAB-9465-6D77-A65FD0706DF6}"/>
          </ac:spMkLst>
        </pc:spChg>
        <pc:spChg chg="add mod">
          <ac:chgData name="Hoang Dang Nguyen" userId="1de6b3a7-5191-4a0c-8968-b8f905305e1d" providerId="ADAL" clId="{31752233-0275-4907-AD1D-43F7B2F1433E}" dt="2025-06-04T10:19:44.335" v="438" actId="1038"/>
          <ac:spMkLst>
            <pc:docMk/>
            <pc:sldMk cId="1273303876" sldId="329"/>
            <ac:spMk id="10" creationId="{5B38E955-D77A-D145-E434-0C8824827C45}"/>
          </ac:spMkLst>
        </pc:spChg>
        <pc:spChg chg="add mod">
          <ac:chgData name="Hoang Dang Nguyen" userId="1de6b3a7-5191-4a0c-8968-b8f905305e1d" providerId="ADAL" clId="{31752233-0275-4907-AD1D-43F7B2F1433E}" dt="2025-06-04T10:19:44.335" v="438" actId="1038"/>
          <ac:spMkLst>
            <pc:docMk/>
            <pc:sldMk cId="1273303876" sldId="329"/>
            <ac:spMk id="11" creationId="{1F131119-C5C9-470F-0102-2C26F8848059}"/>
          </ac:spMkLst>
        </pc:spChg>
        <pc:spChg chg="add mod">
          <ac:chgData name="Hoang Dang Nguyen" userId="1de6b3a7-5191-4a0c-8968-b8f905305e1d" providerId="ADAL" clId="{31752233-0275-4907-AD1D-43F7B2F1433E}" dt="2025-06-04T12:55:51.259" v="4088"/>
          <ac:spMkLst>
            <pc:docMk/>
            <pc:sldMk cId="1273303876" sldId="329"/>
            <ac:spMk id="12" creationId="{40D87E83-6AC7-42A2-05B5-E02C4CE094EE}"/>
          </ac:spMkLst>
        </pc:spChg>
        <pc:spChg chg="add mod">
          <ac:chgData name="Hoang Dang Nguyen" userId="1de6b3a7-5191-4a0c-8968-b8f905305e1d" providerId="ADAL" clId="{31752233-0275-4907-AD1D-43F7B2F1433E}" dt="2025-06-04T10:19:44.335" v="438" actId="1038"/>
          <ac:spMkLst>
            <pc:docMk/>
            <pc:sldMk cId="1273303876" sldId="329"/>
            <ac:spMk id="13" creationId="{D412FACD-BCB4-938D-8B74-4AE750E69663}"/>
          </ac:spMkLst>
        </pc:spChg>
        <pc:spChg chg="add mod">
          <ac:chgData name="Hoang Dang Nguyen" userId="1de6b3a7-5191-4a0c-8968-b8f905305e1d" providerId="ADAL" clId="{31752233-0275-4907-AD1D-43F7B2F1433E}" dt="2025-06-04T10:19:44.335" v="438" actId="1038"/>
          <ac:spMkLst>
            <pc:docMk/>
            <pc:sldMk cId="1273303876" sldId="329"/>
            <ac:spMk id="14" creationId="{FCF3B27C-1775-6E6B-98EE-734C7CCCE87C}"/>
          </ac:spMkLst>
        </pc:spChg>
        <pc:spChg chg="add mod">
          <ac:chgData name="Hoang Dang Nguyen" userId="1de6b3a7-5191-4a0c-8968-b8f905305e1d" providerId="ADAL" clId="{31752233-0275-4907-AD1D-43F7B2F1433E}" dt="2025-06-04T10:19:44.335" v="438" actId="1038"/>
          <ac:spMkLst>
            <pc:docMk/>
            <pc:sldMk cId="1273303876" sldId="329"/>
            <ac:spMk id="15" creationId="{9EADF4A0-3872-376E-F3D8-5FC6CDAEC753}"/>
          </ac:spMkLst>
        </pc:spChg>
        <pc:graphicFrameChg chg="mod">
          <ac:chgData name="Hoang Dang Nguyen" userId="1de6b3a7-5191-4a0c-8968-b8f905305e1d" providerId="ADAL" clId="{31752233-0275-4907-AD1D-43F7B2F1433E}" dt="2025-06-04T10:20:46.496" v="455"/>
          <ac:graphicFrameMkLst>
            <pc:docMk/>
            <pc:sldMk cId="1273303876" sldId="329"/>
            <ac:graphicFrameMk id="5" creationId="{8CF432B2-CC81-06D9-74B4-FC0974B67AE3}"/>
          </ac:graphicFrameMkLst>
        </pc:graphicFrameChg>
      </pc:sldChg>
      <pc:sldChg chg="addSp delSp modSp add del mod chgLayout">
        <pc:chgData name="Hoang Dang Nguyen" userId="1de6b3a7-5191-4a0c-8968-b8f905305e1d" providerId="ADAL" clId="{31752233-0275-4907-AD1D-43F7B2F1433E}" dt="2025-06-04T12:49:52.385" v="3759" actId="2696"/>
        <pc:sldMkLst>
          <pc:docMk/>
          <pc:sldMk cId="851266434" sldId="334"/>
        </pc:sldMkLst>
        <pc:spChg chg="mod ord">
          <ac:chgData name="Hoang Dang Nguyen" userId="1de6b3a7-5191-4a0c-8968-b8f905305e1d" providerId="ADAL" clId="{31752233-0275-4907-AD1D-43F7B2F1433E}" dt="2025-06-04T10:24:21.297" v="531" actId="6264"/>
          <ac:spMkLst>
            <pc:docMk/>
            <pc:sldMk cId="851266434" sldId="334"/>
            <ac:spMk id="2" creationId="{AC2709CB-6402-7044-846B-6E2B16956654}"/>
          </ac:spMkLst>
        </pc:spChg>
        <pc:spChg chg="add del mod">
          <ac:chgData name="Hoang Dang Nguyen" userId="1de6b3a7-5191-4a0c-8968-b8f905305e1d" providerId="ADAL" clId="{31752233-0275-4907-AD1D-43F7B2F1433E}" dt="2025-06-04T10:24:21.297" v="531" actId="6264"/>
          <ac:spMkLst>
            <pc:docMk/>
            <pc:sldMk cId="851266434" sldId="334"/>
            <ac:spMk id="3" creationId="{2FC8CBFF-5429-9C52-E4FB-43E2837DF0DD}"/>
          </ac:spMkLst>
        </pc:spChg>
        <pc:spChg chg="add del mod">
          <ac:chgData name="Hoang Dang Nguyen" userId="1de6b3a7-5191-4a0c-8968-b8f905305e1d" providerId="ADAL" clId="{31752233-0275-4907-AD1D-43F7B2F1433E}" dt="2025-06-04T10:24:21.297" v="531" actId="6264"/>
          <ac:spMkLst>
            <pc:docMk/>
            <pc:sldMk cId="851266434" sldId="334"/>
            <ac:spMk id="4" creationId="{A5DADB0C-B012-A91E-07B1-5BA3046E3C5B}"/>
          </ac:spMkLst>
        </pc:spChg>
        <pc:spChg chg="add del mod">
          <ac:chgData name="Hoang Dang Nguyen" userId="1de6b3a7-5191-4a0c-8968-b8f905305e1d" providerId="ADAL" clId="{31752233-0275-4907-AD1D-43F7B2F1433E}" dt="2025-06-04T10:24:21.297" v="531" actId="6264"/>
          <ac:spMkLst>
            <pc:docMk/>
            <pc:sldMk cId="851266434" sldId="334"/>
            <ac:spMk id="5" creationId="{C1550264-F1B0-005B-8A32-29453455C54F}"/>
          </ac:spMkLst>
        </pc:spChg>
        <pc:spChg chg="add del mod">
          <ac:chgData name="Hoang Dang Nguyen" userId="1de6b3a7-5191-4a0c-8968-b8f905305e1d" providerId="ADAL" clId="{31752233-0275-4907-AD1D-43F7B2F1433E}" dt="2025-06-04T10:24:21.297" v="531" actId="6264"/>
          <ac:spMkLst>
            <pc:docMk/>
            <pc:sldMk cId="851266434" sldId="334"/>
            <ac:spMk id="6" creationId="{34F3D677-9797-5996-F46E-2D5ADB9A89A2}"/>
          </ac:spMkLst>
        </pc:spChg>
        <pc:spChg chg="mod ord">
          <ac:chgData name="Hoang Dang Nguyen" userId="1de6b3a7-5191-4a0c-8968-b8f905305e1d" providerId="ADAL" clId="{31752233-0275-4907-AD1D-43F7B2F1433E}" dt="2025-06-04T10:24:21.315" v="533" actId="27636"/>
          <ac:spMkLst>
            <pc:docMk/>
            <pc:sldMk cId="851266434" sldId="334"/>
            <ac:spMk id="21506" creationId="{27C46F71-CB8F-4D3A-ABD1-960E3754616B}"/>
          </ac:spMkLst>
        </pc:spChg>
        <pc:spChg chg="mod ord">
          <ac:chgData name="Hoang Dang Nguyen" userId="1de6b3a7-5191-4a0c-8968-b8f905305e1d" providerId="ADAL" clId="{31752233-0275-4907-AD1D-43F7B2F1433E}" dt="2025-06-04T10:24:27.216" v="540" actId="5793"/>
          <ac:spMkLst>
            <pc:docMk/>
            <pc:sldMk cId="851266434" sldId="334"/>
            <ac:spMk id="21507" creationId="{F7685F50-81CA-43BF-9F30-6B44659C669B}"/>
          </ac:spMkLst>
        </pc:spChg>
        <pc:spChg chg="mod ord">
          <ac:chgData name="Hoang Dang Nguyen" userId="1de6b3a7-5191-4a0c-8968-b8f905305e1d" providerId="ADAL" clId="{31752233-0275-4907-AD1D-43F7B2F1433E}" dt="2025-06-04T10:24:26.277" v="539" actId="5793"/>
          <ac:spMkLst>
            <pc:docMk/>
            <pc:sldMk cId="851266434" sldId="334"/>
            <ac:spMk id="21508" creationId="{CF093A86-C0A0-4401-BA4B-A43DDE2C6310}"/>
          </ac:spMkLst>
        </pc:spChg>
      </pc:sldChg>
      <pc:sldChg chg="add">
        <pc:chgData name="Hoang Dang Nguyen" userId="1de6b3a7-5191-4a0c-8968-b8f905305e1d" providerId="ADAL" clId="{31752233-0275-4907-AD1D-43F7B2F1433E}" dt="2025-06-04T12:49:58.867" v="3760"/>
        <pc:sldMkLst>
          <pc:docMk/>
          <pc:sldMk cId="2611735607" sldId="334"/>
        </pc:sldMkLst>
      </pc:sldChg>
      <pc:sldChg chg="delSp modSp add">
        <pc:chgData name="Hoang Dang Nguyen" userId="1de6b3a7-5191-4a0c-8968-b8f905305e1d" providerId="ADAL" clId="{31752233-0275-4907-AD1D-43F7B2F1433E}" dt="2025-06-04T12:55:23.809" v="4087" actId="478"/>
        <pc:sldMkLst>
          <pc:docMk/>
          <pc:sldMk cId="802995292" sldId="335"/>
        </pc:sldMkLst>
        <pc:spChg chg="del mod">
          <ac:chgData name="Hoang Dang Nguyen" userId="1de6b3a7-5191-4a0c-8968-b8f905305e1d" providerId="ADAL" clId="{31752233-0275-4907-AD1D-43F7B2F1433E}" dt="2025-06-04T12:55:23.809" v="4087" actId="478"/>
          <ac:spMkLst>
            <pc:docMk/>
            <pc:sldMk cId="802995292" sldId="335"/>
            <ac:spMk id="41986" creationId="{A98012A3-CF1D-4081-83FE-83862F739BB7}"/>
          </ac:spMkLst>
        </pc:spChg>
      </pc:sldChg>
      <pc:sldChg chg="addSp delSp modSp add del mod chgLayout">
        <pc:chgData name="Hoang Dang Nguyen" userId="1de6b3a7-5191-4a0c-8968-b8f905305e1d" providerId="ADAL" clId="{31752233-0275-4907-AD1D-43F7B2F1433E}" dt="2025-06-04T12:49:52.385" v="3759" actId="2696"/>
        <pc:sldMkLst>
          <pc:docMk/>
          <pc:sldMk cId="3868341351" sldId="335"/>
        </pc:sldMkLst>
        <pc:spChg chg="add del mod">
          <ac:chgData name="Hoang Dang Nguyen" userId="1de6b3a7-5191-4a0c-8968-b8f905305e1d" providerId="ADAL" clId="{31752233-0275-4907-AD1D-43F7B2F1433E}" dt="2025-06-04T10:24:19.380" v="529" actId="6264"/>
          <ac:spMkLst>
            <pc:docMk/>
            <pc:sldMk cId="3868341351" sldId="335"/>
            <ac:spMk id="2" creationId="{E2DD5F1C-A950-39EB-D3F4-FBBE4AA99D76}"/>
          </ac:spMkLst>
        </pc:spChg>
        <pc:spChg chg="add del mod">
          <ac:chgData name="Hoang Dang Nguyen" userId="1de6b3a7-5191-4a0c-8968-b8f905305e1d" providerId="ADAL" clId="{31752233-0275-4907-AD1D-43F7B2F1433E}" dt="2025-06-04T10:24:19.380" v="529" actId="6264"/>
          <ac:spMkLst>
            <pc:docMk/>
            <pc:sldMk cId="3868341351" sldId="335"/>
            <ac:spMk id="3" creationId="{C99C8976-48E4-45D6-1F15-94402BF13930}"/>
          </ac:spMkLst>
        </pc:spChg>
        <pc:spChg chg="add del mod">
          <ac:chgData name="Hoang Dang Nguyen" userId="1de6b3a7-5191-4a0c-8968-b8f905305e1d" providerId="ADAL" clId="{31752233-0275-4907-AD1D-43F7B2F1433E}" dt="2025-06-04T10:24:19.380" v="529" actId="6264"/>
          <ac:spMkLst>
            <pc:docMk/>
            <pc:sldMk cId="3868341351" sldId="335"/>
            <ac:spMk id="4" creationId="{CF254E4A-B744-D383-0FB6-069281AB7E46}"/>
          </ac:spMkLst>
        </pc:spChg>
        <pc:spChg chg="mod ord">
          <ac:chgData name="Hoang Dang Nguyen" userId="1de6b3a7-5191-4a0c-8968-b8f905305e1d" providerId="ADAL" clId="{31752233-0275-4907-AD1D-43F7B2F1433E}" dt="2025-06-04T10:24:19.380" v="529" actId="6264"/>
          <ac:spMkLst>
            <pc:docMk/>
            <pc:sldMk cId="3868341351" sldId="335"/>
            <ac:spMk id="41986" creationId="{A98012A3-CF1D-4081-83FE-83862F739BB7}"/>
          </ac:spMkLst>
        </pc:spChg>
        <pc:spChg chg="mod ord">
          <ac:chgData name="Hoang Dang Nguyen" userId="1de6b3a7-5191-4a0c-8968-b8f905305e1d" providerId="ADAL" clId="{31752233-0275-4907-AD1D-43F7B2F1433E}" dt="2025-06-04T10:24:19.380" v="529" actId="6264"/>
          <ac:spMkLst>
            <pc:docMk/>
            <pc:sldMk cId="3868341351" sldId="335"/>
            <ac:spMk id="41987" creationId="{BDE40696-F38A-4A3A-8F40-0E2C3285E920}"/>
          </ac:spMkLst>
        </pc:spChg>
        <pc:spChg chg="mod ord">
          <ac:chgData name="Hoang Dang Nguyen" userId="1de6b3a7-5191-4a0c-8968-b8f905305e1d" providerId="ADAL" clId="{31752233-0275-4907-AD1D-43F7B2F1433E}" dt="2025-06-04T10:24:19.396" v="530" actId="27636"/>
          <ac:spMkLst>
            <pc:docMk/>
            <pc:sldMk cId="3868341351" sldId="335"/>
            <ac:spMk id="41988" creationId="{BA492652-DCFE-4681-A275-B66FBF364B83}"/>
          </ac:spMkLst>
        </pc:spChg>
      </pc:sldChg>
      <pc:sldChg chg="add del">
        <pc:chgData name="Hoang Dang Nguyen" userId="1de6b3a7-5191-4a0c-8968-b8f905305e1d" providerId="ADAL" clId="{31752233-0275-4907-AD1D-43F7B2F1433E}" dt="2025-06-04T11:09:47.654" v="2632"/>
        <pc:sldMkLst>
          <pc:docMk/>
          <pc:sldMk cId="293347621" sldId="336"/>
        </pc:sldMkLst>
      </pc:sldChg>
      <pc:sldChg chg="modSp add del mod">
        <pc:chgData name="Hoang Dang Nguyen" userId="1de6b3a7-5191-4a0c-8968-b8f905305e1d" providerId="ADAL" clId="{31752233-0275-4907-AD1D-43F7B2F1433E}" dt="2025-06-04T13:48:34.159" v="4089" actId="6549"/>
        <pc:sldMkLst>
          <pc:docMk/>
          <pc:sldMk cId="2101399796" sldId="336"/>
        </pc:sldMkLst>
        <pc:spChg chg="mod">
          <ac:chgData name="Hoang Dang Nguyen" userId="1de6b3a7-5191-4a0c-8968-b8f905305e1d" providerId="ADAL" clId="{31752233-0275-4907-AD1D-43F7B2F1433E}" dt="2025-06-04T11:03:59.742" v="2436" actId="20577"/>
          <ac:spMkLst>
            <pc:docMk/>
            <pc:sldMk cId="2101399796" sldId="336"/>
            <ac:spMk id="2" creationId="{C88F38F7-2702-C337-881B-A3AD80352A9E}"/>
          </ac:spMkLst>
        </pc:spChg>
        <pc:spChg chg="mod">
          <ac:chgData name="Hoang Dang Nguyen" userId="1de6b3a7-5191-4a0c-8968-b8f905305e1d" providerId="ADAL" clId="{31752233-0275-4907-AD1D-43F7B2F1433E}" dt="2025-06-04T13:48:34.159" v="4089" actId="6549"/>
          <ac:spMkLst>
            <pc:docMk/>
            <pc:sldMk cId="2101399796" sldId="336"/>
            <ac:spMk id="3" creationId="{EF5B6BDC-40C0-8EB1-B882-4DD4922613B6}"/>
          </ac:spMkLst>
        </pc:spChg>
      </pc:sldChg>
      <pc:sldChg chg="addSp modSp new del mod ord">
        <pc:chgData name="Hoang Dang Nguyen" userId="1de6b3a7-5191-4a0c-8968-b8f905305e1d" providerId="ADAL" clId="{31752233-0275-4907-AD1D-43F7B2F1433E}" dt="2025-06-04T10:45:30.547" v="1581" actId="2696"/>
        <pc:sldMkLst>
          <pc:docMk/>
          <pc:sldMk cId="3243042774" sldId="336"/>
        </pc:sldMkLst>
        <pc:spChg chg="mod">
          <ac:chgData name="Hoang Dang Nguyen" userId="1de6b3a7-5191-4a0c-8968-b8f905305e1d" providerId="ADAL" clId="{31752233-0275-4907-AD1D-43F7B2F1433E}" dt="2025-06-04T10:30:26.003" v="731" actId="20577"/>
          <ac:spMkLst>
            <pc:docMk/>
            <pc:sldMk cId="3243042774" sldId="336"/>
            <ac:spMk id="2" creationId="{C88F38F7-2702-C337-881B-A3AD80352A9E}"/>
          </ac:spMkLst>
        </pc:spChg>
        <pc:spChg chg="mod">
          <ac:chgData name="Hoang Dang Nguyen" userId="1de6b3a7-5191-4a0c-8968-b8f905305e1d" providerId="ADAL" clId="{31752233-0275-4907-AD1D-43F7B2F1433E}" dt="2025-06-04T10:33:57.226" v="818" actId="12"/>
          <ac:spMkLst>
            <pc:docMk/>
            <pc:sldMk cId="3243042774" sldId="336"/>
            <ac:spMk id="3" creationId="{EF5B6BDC-40C0-8EB1-B882-4DD4922613B6}"/>
          </ac:spMkLst>
        </pc:spChg>
        <pc:picChg chg="add mod">
          <ac:chgData name="Hoang Dang Nguyen" userId="1de6b3a7-5191-4a0c-8968-b8f905305e1d" providerId="ADAL" clId="{31752233-0275-4907-AD1D-43F7B2F1433E}" dt="2025-06-04T10:33:32.034" v="815" actId="1076"/>
          <ac:picMkLst>
            <pc:docMk/>
            <pc:sldMk cId="3243042774" sldId="336"/>
            <ac:picMk id="6" creationId="{C9F41C02-A03F-F20E-34F4-07690F92CA85}"/>
          </ac:picMkLst>
        </pc:picChg>
      </pc:sldChg>
      <pc:sldChg chg="delSp modSp add del mod ord">
        <pc:chgData name="Hoang Dang Nguyen" userId="1de6b3a7-5191-4a0c-8968-b8f905305e1d" providerId="ADAL" clId="{31752233-0275-4907-AD1D-43F7B2F1433E}" dt="2025-06-04T11:04:02.052" v="2437" actId="47"/>
        <pc:sldMkLst>
          <pc:docMk/>
          <pc:sldMk cId="3256577865" sldId="337"/>
        </pc:sldMkLst>
        <pc:graphicFrameChg chg="mod modGraphic">
          <ac:chgData name="Hoang Dang Nguyen" userId="1de6b3a7-5191-4a0c-8968-b8f905305e1d" providerId="ADAL" clId="{31752233-0275-4907-AD1D-43F7B2F1433E}" dt="2025-06-04T11:02:15.975" v="2300" actId="207"/>
          <ac:graphicFrameMkLst>
            <pc:docMk/>
            <pc:sldMk cId="3256577865" sldId="337"/>
            <ac:graphicFrameMk id="4" creationId="{EBC5851F-C0B1-9818-97CA-CC38E7BEF9A9}"/>
          </ac:graphicFrameMkLst>
        </pc:graphicFrameChg>
        <pc:graphicFrameChg chg="del">
          <ac:chgData name="Hoang Dang Nguyen" userId="1de6b3a7-5191-4a0c-8968-b8f905305e1d" providerId="ADAL" clId="{31752233-0275-4907-AD1D-43F7B2F1433E}" dt="2025-06-04T10:59:55.542" v="2225" actId="478"/>
          <ac:graphicFrameMkLst>
            <pc:docMk/>
            <pc:sldMk cId="3256577865" sldId="337"/>
            <ac:graphicFrameMk id="5" creationId="{484BFEE4-E3E1-F7FB-517B-5C80D224182B}"/>
          </ac:graphicFrameMkLst>
        </pc:graphicFrameChg>
      </pc:sldChg>
      <pc:sldChg chg="modSp add del ord">
        <pc:chgData name="Hoang Dang Nguyen" userId="1de6b3a7-5191-4a0c-8968-b8f905305e1d" providerId="ADAL" clId="{31752233-0275-4907-AD1D-43F7B2F1433E}" dt="2025-06-04T11:04:03.757" v="2438" actId="47"/>
        <pc:sldMkLst>
          <pc:docMk/>
          <pc:sldMk cId="3390496077" sldId="338"/>
        </pc:sldMkLst>
        <pc:graphicFrameChg chg="mod">
          <ac:chgData name="Hoang Dang Nguyen" userId="1de6b3a7-5191-4a0c-8968-b8f905305e1d" providerId="ADAL" clId="{31752233-0275-4907-AD1D-43F7B2F1433E}" dt="2025-06-04T11:01:08.597" v="2249"/>
          <ac:graphicFrameMkLst>
            <pc:docMk/>
            <pc:sldMk cId="3390496077" sldId="338"/>
            <ac:graphicFrameMk id="4" creationId="{4A2CBC1D-A556-FA4A-DC60-ED5CED0C9665}"/>
          </ac:graphicFrameMkLst>
        </pc:graphicFrameChg>
      </pc:sldChg>
      <pc:sldChg chg="modSp new add del mod">
        <pc:chgData name="Hoang Dang Nguyen" userId="1de6b3a7-5191-4a0c-8968-b8f905305e1d" providerId="ADAL" clId="{31752233-0275-4907-AD1D-43F7B2F1433E}" dt="2025-06-04T13:49:16.278" v="4147" actId="21"/>
        <pc:sldMkLst>
          <pc:docMk/>
          <pc:sldMk cId="505550053" sldId="339"/>
        </pc:sldMkLst>
        <pc:spChg chg="mod">
          <ac:chgData name="Hoang Dang Nguyen" userId="1de6b3a7-5191-4a0c-8968-b8f905305e1d" providerId="ADAL" clId="{31752233-0275-4907-AD1D-43F7B2F1433E}" dt="2025-06-04T11:03:53.429" v="2416" actId="20577"/>
          <ac:spMkLst>
            <pc:docMk/>
            <pc:sldMk cId="505550053" sldId="339"/>
            <ac:spMk id="2" creationId="{3AEE8C18-A69F-1534-21A6-1C6E647D2A64}"/>
          </ac:spMkLst>
        </pc:spChg>
        <pc:spChg chg="mod">
          <ac:chgData name="Hoang Dang Nguyen" userId="1de6b3a7-5191-4a0c-8968-b8f905305e1d" providerId="ADAL" clId="{31752233-0275-4907-AD1D-43F7B2F1433E}" dt="2025-06-04T13:49:16.278" v="4147" actId="21"/>
          <ac:spMkLst>
            <pc:docMk/>
            <pc:sldMk cId="505550053" sldId="339"/>
            <ac:spMk id="3" creationId="{1F8531E2-ECD1-8ACD-6B25-8C995B1C6BB6}"/>
          </ac:spMkLst>
        </pc:spChg>
      </pc:sldChg>
      <pc:sldChg chg="add del">
        <pc:chgData name="Hoang Dang Nguyen" userId="1de6b3a7-5191-4a0c-8968-b8f905305e1d" providerId="ADAL" clId="{31752233-0275-4907-AD1D-43F7B2F1433E}" dt="2025-06-04T11:09:47.654" v="2632"/>
        <pc:sldMkLst>
          <pc:docMk/>
          <pc:sldMk cId="3787976896" sldId="339"/>
        </pc:sldMkLst>
      </pc:sldChg>
      <pc:sldChg chg="add del">
        <pc:chgData name="Hoang Dang Nguyen" userId="1de6b3a7-5191-4a0c-8968-b8f905305e1d" providerId="ADAL" clId="{31752233-0275-4907-AD1D-43F7B2F1433E}" dt="2025-06-04T11:09:47.654" v="2632"/>
        <pc:sldMkLst>
          <pc:docMk/>
          <pc:sldMk cId="1744503265" sldId="340"/>
        </pc:sldMkLst>
      </pc:sldChg>
      <pc:sldChg chg="modSp add del mod">
        <pc:chgData name="Hoang Dang Nguyen" userId="1de6b3a7-5191-4a0c-8968-b8f905305e1d" providerId="ADAL" clId="{31752233-0275-4907-AD1D-43F7B2F1433E}" dt="2025-06-04T13:49:28.573" v="4153" actId="20577"/>
        <pc:sldMkLst>
          <pc:docMk/>
          <pc:sldMk cId="3215638987" sldId="340"/>
        </pc:sldMkLst>
        <pc:spChg chg="mod">
          <ac:chgData name="Hoang Dang Nguyen" userId="1de6b3a7-5191-4a0c-8968-b8f905305e1d" providerId="ADAL" clId="{31752233-0275-4907-AD1D-43F7B2F1433E}" dt="2025-06-04T11:03:56.730" v="2426" actId="20577"/>
          <ac:spMkLst>
            <pc:docMk/>
            <pc:sldMk cId="3215638987" sldId="340"/>
            <ac:spMk id="2" creationId="{A199F933-31FB-586C-8244-F59520DB83E6}"/>
          </ac:spMkLst>
        </pc:spChg>
        <pc:spChg chg="mod">
          <ac:chgData name="Hoang Dang Nguyen" userId="1de6b3a7-5191-4a0c-8968-b8f905305e1d" providerId="ADAL" clId="{31752233-0275-4907-AD1D-43F7B2F1433E}" dt="2025-06-04T13:49:28.573" v="4153" actId="20577"/>
          <ac:spMkLst>
            <pc:docMk/>
            <pc:sldMk cId="3215638987" sldId="340"/>
            <ac:spMk id="3" creationId="{79D93F96-BDA1-A0CE-92C2-F5E7F513FA15}"/>
          </ac:spMkLst>
        </pc:spChg>
      </pc:sldChg>
      <pc:sldChg chg="modSp new mod">
        <pc:chgData name="Hoang Dang Nguyen" userId="1de6b3a7-5191-4a0c-8968-b8f905305e1d" providerId="ADAL" clId="{31752233-0275-4907-AD1D-43F7B2F1433E}" dt="2025-06-04T11:10:36.788" v="2650" actId="20577"/>
        <pc:sldMkLst>
          <pc:docMk/>
          <pc:sldMk cId="913037450" sldId="341"/>
        </pc:sldMkLst>
        <pc:spChg chg="mod">
          <ac:chgData name="Hoang Dang Nguyen" userId="1de6b3a7-5191-4a0c-8968-b8f905305e1d" providerId="ADAL" clId="{31752233-0275-4907-AD1D-43F7B2F1433E}" dt="2025-06-04T11:10:36.788" v="2650" actId="20577"/>
          <ac:spMkLst>
            <pc:docMk/>
            <pc:sldMk cId="913037450" sldId="341"/>
            <ac:spMk id="2" creationId="{F68297AB-8535-9E6F-EF71-983B8049C47F}"/>
          </ac:spMkLst>
        </pc:spChg>
      </pc:sldChg>
      <pc:sldChg chg="modSp new mod">
        <pc:chgData name="Hoang Dang Nguyen" userId="1de6b3a7-5191-4a0c-8968-b8f905305e1d" providerId="ADAL" clId="{31752233-0275-4907-AD1D-43F7B2F1433E}" dt="2025-06-04T11:11:14.427" v="2652"/>
        <pc:sldMkLst>
          <pc:docMk/>
          <pc:sldMk cId="105560473" sldId="342"/>
        </pc:sldMkLst>
        <pc:spChg chg="mod">
          <ac:chgData name="Hoang Dang Nguyen" userId="1de6b3a7-5191-4a0c-8968-b8f905305e1d" providerId="ADAL" clId="{31752233-0275-4907-AD1D-43F7B2F1433E}" dt="2025-06-04T11:11:14.427" v="2652"/>
          <ac:spMkLst>
            <pc:docMk/>
            <pc:sldMk cId="105560473" sldId="342"/>
            <ac:spMk id="2" creationId="{7590D9F7-917B-6584-CA5E-A9969DC64598}"/>
          </ac:spMkLst>
        </pc:spChg>
      </pc:sldChg>
      <pc:sldChg chg="add">
        <pc:chgData name="Hoang Dang Nguyen" userId="1de6b3a7-5191-4a0c-8968-b8f905305e1d" providerId="ADAL" clId="{31752233-0275-4907-AD1D-43F7B2F1433E}" dt="2025-06-04T12:49:58.867" v="3760"/>
        <pc:sldMkLst>
          <pc:docMk/>
          <pc:sldMk cId="1779113785" sldId="343"/>
        </pc:sldMkLst>
      </pc:sldChg>
      <pc:sldChg chg="modSp new del mod">
        <pc:chgData name="Hoang Dang Nguyen" userId="1de6b3a7-5191-4a0c-8968-b8f905305e1d" providerId="ADAL" clId="{31752233-0275-4907-AD1D-43F7B2F1433E}" dt="2025-06-04T12:49:52.385" v="3759" actId="2696"/>
        <pc:sldMkLst>
          <pc:docMk/>
          <pc:sldMk cId="2184871405" sldId="343"/>
        </pc:sldMkLst>
        <pc:spChg chg="mod">
          <ac:chgData name="Hoang Dang Nguyen" userId="1de6b3a7-5191-4a0c-8968-b8f905305e1d" providerId="ADAL" clId="{31752233-0275-4907-AD1D-43F7B2F1433E}" dt="2025-06-04T11:11:39.442" v="2681" actId="20577"/>
          <ac:spMkLst>
            <pc:docMk/>
            <pc:sldMk cId="2184871405" sldId="343"/>
            <ac:spMk id="2" creationId="{5718332B-7F67-C592-4F84-E1AFE727500E}"/>
          </ac:spMkLst>
        </pc:spChg>
      </pc:sldChg>
      <pc:sldChg chg="modSp add mod modAnim">
        <pc:chgData name="Hoang Dang Nguyen" userId="1de6b3a7-5191-4a0c-8968-b8f905305e1d" providerId="ADAL" clId="{31752233-0275-4907-AD1D-43F7B2F1433E}" dt="2025-06-04T12:54:45.303" v="4080" actId="207"/>
        <pc:sldMkLst>
          <pc:docMk/>
          <pc:sldMk cId="1420285032" sldId="344"/>
        </pc:sldMkLst>
        <pc:spChg chg="mod">
          <ac:chgData name="Hoang Dang Nguyen" userId="1de6b3a7-5191-4a0c-8968-b8f905305e1d" providerId="ADAL" clId="{31752233-0275-4907-AD1D-43F7B2F1433E}" dt="2025-06-04T12:54:45.303" v="4080" actId="207"/>
          <ac:spMkLst>
            <pc:docMk/>
            <pc:sldMk cId="1420285032" sldId="344"/>
            <ac:spMk id="208" creationId="{F9A63292-63C5-2CF1-F324-A174521C0EAA}"/>
          </ac:spMkLst>
        </pc:spChg>
      </pc:sldChg>
      <pc:sldChg chg="modSp add mod">
        <pc:chgData name="Hoang Dang Nguyen" userId="1de6b3a7-5191-4a0c-8968-b8f905305e1d" providerId="ADAL" clId="{31752233-0275-4907-AD1D-43F7B2F1433E}" dt="2025-06-04T11:18:39.391" v="3036" actId="27636"/>
        <pc:sldMkLst>
          <pc:docMk/>
          <pc:sldMk cId="784160499" sldId="345"/>
        </pc:sldMkLst>
        <pc:spChg chg="mod">
          <ac:chgData name="Hoang Dang Nguyen" userId="1de6b3a7-5191-4a0c-8968-b8f905305e1d" providerId="ADAL" clId="{31752233-0275-4907-AD1D-43F7B2F1433E}" dt="2025-06-04T11:18:39.391" v="3036" actId="27636"/>
          <ac:spMkLst>
            <pc:docMk/>
            <pc:sldMk cId="784160499" sldId="345"/>
            <ac:spMk id="5" creationId="{CCA1C54F-8A31-64D6-223B-5BEA5A260342}"/>
          </ac:spMkLst>
        </pc:spChg>
        <pc:spChg chg="mod">
          <ac:chgData name="Hoang Dang Nguyen" userId="1de6b3a7-5191-4a0c-8968-b8f905305e1d" providerId="ADAL" clId="{31752233-0275-4907-AD1D-43F7B2F1433E}" dt="2025-06-04T11:17:36.454" v="2820" actId="6549"/>
          <ac:spMkLst>
            <pc:docMk/>
            <pc:sldMk cId="784160499" sldId="345"/>
            <ac:spMk id="156" creationId="{3B512BA8-A6A0-2753-7542-A333F9A3CB45}"/>
          </ac:spMkLst>
        </pc:spChg>
      </pc:sldChg>
      <pc:sldChg chg="modSp add mod">
        <pc:chgData name="Hoang Dang Nguyen" userId="1de6b3a7-5191-4a0c-8968-b8f905305e1d" providerId="ADAL" clId="{31752233-0275-4907-AD1D-43F7B2F1433E}" dt="2025-06-04T11:20:24.966" v="3315" actId="20577"/>
        <pc:sldMkLst>
          <pc:docMk/>
          <pc:sldMk cId="2752866644" sldId="346"/>
        </pc:sldMkLst>
        <pc:spChg chg="mod">
          <ac:chgData name="Hoang Dang Nguyen" userId="1de6b3a7-5191-4a0c-8968-b8f905305e1d" providerId="ADAL" clId="{31752233-0275-4907-AD1D-43F7B2F1433E}" dt="2025-06-04T11:20:24.966" v="3315" actId="20577"/>
          <ac:spMkLst>
            <pc:docMk/>
            <pc:sldMk cId="2752866644" sldId="346"/>
            <ac:spMk id="5" creationId="{533A55E6-3024-F4FA-71C2-57A2329FB649}"/>
          </ac:spMkLst>
        </pc:spChg>
      </pc:sldChg>
    </pc:docChg>
  </pc:docChgLst>
  <pc:docChgLst>
    <pc:chgData name="Hoang Dang Nguyen" userId="1de6b3a7-5191-4a0c-8968-b8f905305e1d" providerId="ADAL" clId="{1893FE2D-964C-4420-A268-F5660F2D1838}"/>
    <pc:docChg chg="undo custSel addSld delSld modSld">
      <pc:chgData name="Hoang Dang Nguyen" userId="1de6b3a7-5191-4a0c-8968-b8f905305e1d" providerId="ADAL" clId="{1893FE2D-964C-4420-A268-F5660F2D1838}" dt="2025-06-04T10:03:38.669" v="261" actId="122"/>
      <pc:docMkLst>
        <pc:docMk/>
      </pc:docMkLst>
      <pc:sldChg chg="del">
        <pc:chgData name="Hoang Dang Nguyen" userId="1de6b3a7-5191-4a0c-8968-b8f905305e1d" providerId="ADAL" clId="{1893FE2D-964C-4420-A268-F5660F2D1838}" dt="2025-06-04T09:39:13.471" v="15" actId="47"/>
        <pc:sldMkLst>
          <pc:docMk/>
          <pc:sldMk cId="3661340027" sldId="256"/>
        </pc:sldMkLst>
      </pc:sldChg>
      <pc:sldChg chg="del">
        <pc:chgData name="Hoang Dang Nguyen" userId="1de6b3a7-5191-4a0c-8968-b8f905305e1d" providerId="ADAL" clId="{1893FE2D-964C-4420-A268-F5660F2D1838}" dt="2025-06-04T09:39:15.034" v="16" actId="47"/>
        <pc:sldMkLst>
          <pc:docMk/>
          <pc:sldMk cId="2543127053" sldId="257"/>
        </pc:sldMkLst>
      </pc:sldChg>
      <pc:sldChg chg="add">
        <pc:chgData name="Hoang Dang Nguyen" userId="1de6b3a7-5191-4a0c-8968-b8f905305e1d" providerId="ADAL" clId="{1893FE2D-964C-4420-A268-F5660F2D1838}" dt="2025-06-04T09:38:52.464" v="0"/>
        <pc:sldMkLst>
          <pc:docMk/>
          <pc:sldMk cId="0" sldId="258"/>
        </pc:sldMkLst>
      </pc:sldChg>
      <pc:sldChg chg="add">
        <pc:chgData name="Hoang Dang Nguyen" userId="1de6b3a7-5191-4a0c-8968-b8f905305e1d" providerId="ADAL" clId="{1893FE2D-964C-4420-A268-F5660F2D1838}" dt="2025-06-04T09:38:52.464" v="0"/>
        <pc:sldMkLst>
          <pc:docMk/>
          <pc:sldMk cId="0" sldId="259"/>
        </pc:sldMkLst>
      </pc:sldChg>
      <pc:sldChg chg="modSp add mod">
        <pc:chgData name="Hoang Dang Nguyen" userId="1de6b3a7-5191-4a0c-8968-b8f905305e1d" providerId="ADAL" clId="{1893FE2D-964C-4420-A268-F5660F2D1838}" dt="2025-06-04T09:38:52.735" v="1" actId="27636"/>
        <pc:sldMkLst>
          <pc:docMk/>
          <pc:sldMk cId="0" sldId="260"/>
        </pc:sldMkLst>
        <pc:spChg chg="mod">
          <ac:chgData name="Hoang Dang Nguyen" userId="1de6b3a7-5191-4a0c-8968-b8f905305e1d" providerId="ADAL" clId="{1893FE2D-964C-4420-A268-F5660F2D1838}" dt="2025-06-04T09:38:52.735" v="1" actId="27636"/>
          <ac:spMkLst>
            <pc:docMk/>
            <pc:sldMk cId="0" sldId="260"/>
            <ac:spMk id="90" creationId="{00000000-0000-0000-0000-000000000000}"/>
          </ac:spMkLst>
        </pc:spChg>
      </pc:sldChg>
      <pc:sldChg chg="modSp add mod">
        <pc:chgData name="Hoang Dang Nguyen" userId="1de6b3a7-5191-4a0c-8968-b8f905305e1d" providerId="ADAL" clId="{1893FE2D-964C-4420-A268-F5660F2D1838}" dt="2025-06-04T09:38:52.762" v="2" actId="27636"/>
        <pc:sldMkLst>
          <pc:docMk/>
          <pc:sldMk cId="0" sldId="261"/>
        </pc:sldMkLst>
        <pc:spChg chg="mod">
          <ac:chgData name="Hoang Dang Nguyen" userId="1de6b3a7-5191-4a0c-8968-b8f905305e1d" providerId="ADAL" clId="{1893FE2D-964C-4420-A268-F5660F2D1838}" dt="2025-06-04T09:38:52.762" v="2" actId="27636"/>
          <ac:spMkLst>
            <pc:docMk/>
            <pc:sldMk cId="0" sldId="261"/>
            <ac:spMk id="96" creationId="{00000000-0000-0000-0000-000000000000}"/>
          </ac:spMkLst>
        </pc:spChg>
      </pc:sldChg>
      <pc:sldChg chg="modSp add mod">
        <pc:chgData name="Hoang Dang Nguyen" userId="1de6b3a7-5191-4a0c-8968-b8f905305e1d" providerId="ADAL" clId="{1893FE2D-964C-4420-A268-F5660F2D1838}" dt="2025-06-04T09:38:52.783" v="3" actId="27636"/>
        <pc:sldMkLst>
          <pc:docMk/>
          <pc:sldMk cId="0" sldId="262"/>
        </pc:sldMkLst>
        <pc:spChg chg="mod">
          <ac:chgData name="Hoang Dang Nguyen" userId="1de6b3a7-5191-4a0c-8968-b8f905305e1d" providerId="ADAL" clId="{1893FE2D-964C-4420-A268-F5660F2D1838}" dt="2025-06-04T09:38:52.783" v="3" actId="27636"/>
          <ac:spMkLst>
            <pc:docMk/>
            <pc:sldMk cId="0" sldId="262"/>
            <ac:spMk id="102" creationId="{00000000-0000-0000-0000-000000000000}"/>
          </ac:spMkLst>
        </pc:spChg>
      </pc:sldChg>
      <pc:sldChg chg="add">
        <pc:chgData name="Hoang Dang Nguyen" userId="1de6b3a7-5191-4a0c-8968-b8f905305e1d" providerId="ADAL" clId="{1893FE2D-964C-4420-A268-F5660F2D1838}" dt="2025-06-04T09:38:52.464" v="0"/>
        <pc:sldMkLst>
          <pc:docMk/>
          <pc:sldMk cId="0" sldId="263"/>
        </pc:sldMkLst>
      </pc:sldChg>
      <pc:sldChg chg="add">
        <pc:chgData name="Hoang Dang Nguyen" userId="1de6b3a7-5191-4a0c-8968-b8f905305e1d" providerId="ADAL" clId="{1893FE2D-964C-4420-A268-F5660F2D1838}" dt="2025-06-04T09:38:52.464" v="0"/>
        <pc:sldMkLst>
          <pc:docMk/>
          <pc:sldMk cId="0" sldId="264"/>
        </pc:sldMkLst>
      </pc:sldChg>
      <pc:sldChg chg="add">
        <pc:chgData name="Hoang Dang Nguyen" userId="1de6b3a7-5191-4a0c-8968-b8f905305e1d" providerId="ADAL" clId="{1893FE2D-964C-4420-A268-F5660F2D1838}" dt="2025-06-04T09:38:52.464" v="0"/>
        <pc:sldMkLst>
          <pc:docMk/>
          <pc:sldMk cId="0" sldId="265"/>
        </pc:sldMkLst>
      </pc:sldChg>
      <pc:sldChg chg="add">
        <pc:chgData name="Hoang Dang Nguyen" userId="1de6b3a7-5191-4a0c-8968-b8f905305e1d" providerId="ADAL" clId="{1893FE2D-964C-4420-A268-F5660F2D1838}" dt="2025-06-04T09:38:52.464" v="0"/>
        <pc:sldMkLst>
          <pc:docMk/>
          <pc:sldMk cId="0" sldId="266"/>
        </pc:sldMkLst>
      </pc:sldChg>
      <pc:sldChg chg="modSp add mod">
        <pc:chgData name="Hoang Dang Nguyen" userId="1de6b3a7-5191-4a0c-8968-b8f905305e1d" providerId="ADAL" clId="{1893FE2D-964C-4420-A268-F5660F2D1838}" dt="2025-06-04T09:38:52.821" v="4" actId="27636"/>
        <pc:sldMkLst>
          <pc:docMk/>
          <pc:sldMk cId="0" sldId="267"/>
        </pc:sldMkLst>
        <pc:spChg chg="mod">
          <ac:chgData name="Hoang Dang Nguyen" userId="1de6b3a7-5191-4a0c-8968-b8f905305e1d" providerId="ADAL" clId="{1893FE2D-964C-4420-A268-F5660F2D1838}" dt="2025-06-04T09:38:52.821" v="4" actId="27636"/>
          <ac:spMkLst>
            <pc:docMk/>
            <pc:sldMk cId="0" sldId="267"/>
            <ac:spMk id="132" creationId="{00000000-0000-0000-0000-000000000000}"/>
          </ac:spMkLst>
        </pc:spChg>
      </pc:sldChg>
      <pc:sldChg chg="add">
        <pc:chgData name="Hoang Dang Nguyen" userId="1de6b3a7-5191-4a0c-8968-b8f905305e1d" providerId="ADAL" clId="{1893FE2D-964C-4420-A268-F5660F2D1838}" dt="2025-06-04T09:38:52.464" v="0"/>
        <pc:sldMkLst>
          <pc:docMk/>
          <pc:sldMk cId="0" sldId="268"/>
        </pc:sldMkLst>
      </pc:sldChg>
      <pc:sldChg chg="add">
        <pc:chgData name="Hoang Dang Nguyen" userId="1de6b3a7-5191-4a0c-8968-b8f905305e1d" providerId="ADAL" clId="{1893FE2D-964C-4420-A268-F5660F2D1838}" dt="2025-06-04T09:38:52.464" v="0"/>
        <pc:sldMkLst>
          <pc:docMk/>
          <pc:sldMk cId="0" sldId="269"/>
        </pc:sldMkLst>
      </pc:sldChg>
      <pc:sldChg chg="add">
        <pc:chgData name="Hoang Dang Nguyen" userId="1de6b3a7-5191-4a0c-8968-b8f905305e1d" providerId="ADAL" clId="{1893FE2D-964C-4420-A268-F5660F2D1838}" dt="2025-06-04T09:38:52.464" v="0"/>
        <pc:sldMkLst>
          <pc:docMk/>
          <pc:sldMk cId="0" sldId="270"/>
        </pc:sldMkLst>
      </pc:sldChg>
      <pc:sldChg chg="add">
        <pc:chgData name="Hoang Dang Nguyen" userId="1de6b3a7-5191-4a0c-8968-b8f905305e1d" providerId="ADAL" clId="{1893FE2D-964C-4420-A268-F5660F2D1838}" dt="2025-06-04T09:38:52.464" v="0"/>
        <pc:sldMkLst>
          <pc:docMk/>
          <pc:sldMk cId="0" sldId="271"/>
        </pc:sldMkLst>
      </pc:sldChg>
      <pc:sldChg chg="add">
        <pc:chgData name="Hoang Dang Nguyen" userId="1de6b3a7-5191-4a0c-8968-b8f905305e1d" providerId="ADAL" clId="{1893FE2D-964C-4420-A268-F5660F2D1838}" dt="2025-06-04T09:38:52.464" v="0"/>
        <pc:sldMkLst>
          <pc:docMk/>
          <pc:sldMk cId="0" sldId="272"/>
        </pc:sldMkLst>
      </pc:sldChg>
      <pc:sldChg chg="modSp add">
        <pc:chgData name="Hoang Dang Nguyen" userId="1de6b3a7-5191-4a0c-8968-b8f905305e1d" providerId="ADAL" clId="{1893FE2D-964C-4420-A268-F5660F2D1838}" dt="2025-06-04T09:48:16.050" v="130" actId="1076"/>
        <pc:sldMkLst>
          <pc:docMk/>
          <pc:sldMk cId="0" sldId="273"/>
        </pc:sldMkLst>
        <pc:spChg chg="mod">
          <ac:chgData name="Hoang Dang Nguyen" userId="1de6b3a7-5191-4a0c-8968-b8f905305e1d" providerId="ADAL" clId="{1893FE2D-964C-4420-A268-F5660F2D1838}" dt="2025-06-04T09:48:16.050" v="130" actId="1076"/>
          <ac:spMkLst>
            <pc:docMk/>
            <pc:sldMk cId="0" sldId="273"/>
            <ac:spMk id="185" creationId="{00000000-0000-0000-0000-000000000000}"/>
          </ac:spMkLst>
        </pc:spChg>
      </pc:sldChg>
      <pc:sldChg chg="add">
        <pc:chgData name="Hoang Dang Nguyen" userId="1de6b3a7-5191-4a0c-8968-b8f905305e1d" providerId="ADAL" clId="{1893FE2D-964C-4420-A268-F5660F2D1838}" dt="2025-06-04T09:38:52.464" v="0"/>
        <pc:sldMkLst>
          <pc:docMk/>
          <pc:sldMk cId="0" sldId="274"/>
        </pc:sldMkLst>
      </pc:sldChg>
      <pc:sldChg chg="modSp add mod">
        <pc:chgData name="Hoang Dang Nguyen" userId="1de6b3a7-5191-4a0c-8968-b8f905305e1d" providerId="ADAL" clId="{1893FE2D-964C-4420-A268-F5660F2D1838}" dt="2025-06-04T09:38:53.071" v="8" actId="27636"/>
        <pc:sldMkLst>
          <pc:docMk/>
          <pc:sldMk cId="0" sldId="275"/>
        </pc:sldMkLst>
        <pc:spChg chg="mod">
          <ac:chgData name="Hoang Dang Nguyen" userId="1de6b3a7-5191-4a0c-8968-b8f905305e1d" providerId="ADAL" clId="{1893FE2D-964C-4420-A268-F5660F2D1838}" dt="2025-06-04T09:38:53.071" v="8" actId="27636"/>
          <ac:spMkLst>
            <pc:docMk/>
            <pc:sldMk cId="0" sldId="275"/>
            <ac:spMk id="200" creationId="{00000000-0000-0000-0000-000000000000}"/>
          </ac:spMkLst>
        </pc:spChg>
      </pc:sldChg>
      <pc:sldChg chg="add">
        <pc:chgData name="Hoang Dang Nguyen" userId="1de6b3a7-5191-4a0c-8968-b8f905305e1d" providerId="ADAL" clId="{1893FE2D-964C-4420-A268-F5660F2D1838}" dt="2025-06-04T09:38:52.464" v="0"/>
        <pc:sldMkLst>
          <pc:docMk/>
          <pc:sldMk cId="0" sldId="276"/>
        </pc:sldMkLst>
      </pc:sldChg>
      <pc:sldChg chg="add">
        <pc:chgData name="Hoang Dang Nguyen" userId="1de6b3a7-5191-4a0c-8968-b8f905305e1d" providerId="ADAL" clId="{1893FE2D-964C-4420-A268-F5660F2D1838}" dt="2025-06-04T09:38:52.464" v="0"/>
        <pc:sldMkLst>
          <pc:docMk/>
          <pc:sldMk cId="0" sldId="277"/>
        </pc:sldMkLst>
      </pc:sldChg>
      <pc:sldChg chg="add">
        <pc:chgData name="Hoang Dang Nguyen" userId="1de6b3a7-5191-4a0c-8968-b8f905305e1d" providerId="ADAL" clId="{1893FE2D-964C-4420-A268-F5660F2D1838}" dt="2025-06-04T09:38:52.464" v="0"/>
        <pc:sldMkLst>
          <pc:docMk/>
          <pc:sldMk cId="0" sldId="278"/>
        </pc:sldMkLst>
      </pc:sldChg>
      <pc:sldChg chg="modSp add mod">
        <pc:chgData name="Hoang Dang Nguyen" userId="1de6b3a7-5191-4a0c-8968-b8f905305e1d" providerId="ADAL" clId="{1893FE2D-964C-4420-A268-F5660F2D1838}" dt="2025-06-04T09:38:53.184" v="10" actId="27636"/>
        <pc:sldMkLst>
          <pc:docMk/>
          <pc:sldMk cId="0" sldId="279"/>
        </pc:sldMkLst>
        <pc:spChg chg="mod">
          <ac:chgData name="Hoang Dang Nguyen" userId="1de6b3a7-5191-4a0c-8968-b8f905305e1d" providerId="ADAL" clId="{1893FE2D-964C-4420-A268-F5660F2D1838}" dt="2025-06-04T09:38:53.184" v="10" actId="27636"/>
          <ac:spMkLst>
            <pc:docMk/>
            <pc:sldMk cId="0" sldId="279"/>
            <ac:spMk id="228" creationId="{00000000-0000-0000-0000-000000000000}"/>
          </ac:spMkLst>
        </pc:spChg>
      </pc:sldChg>
      <pc:sldChg chg="addSp delSp modSp add mod chgLayout">
        <pc:chgData name="Hoang Dang Nguyen" userId="1de6b3a7-5191-4a0c-8968-b8f905305e1d" providerId="ADAL" clId="{1893FE2D-964C-4420-A268-F5660F2D1838}" dt="2025-06-04T09:48:11.539" v="128" actId="27636"/>
        <pc:sldMkLst>
          <pc:docMk/>
          <pc:sldMk cId="0" sldId="287"/>
        </pc:sldMkLst>
        <pc:spChg chg="mod ord">
          <ac:chgData name="Hoang Dang Nguyen" userId="1de6b3a7-5191-4a0c-8968-b8f905305e1d" providerId="ADAL" clId="{1893FE2D-964C-4420-A268-F5660F2D1838}" dt="2025-06-04T09:47:54.665" v="125" actId="6264"/>
          <ac:spMkLst>
            <pc:docMk/>
            <pc:sldMk cId="0" sldId="287"/>
            <ac:spMk id="2" creationId="{3355B581-501A-C394-C494-8A23C2FE7F11}"/>
          </ac:spMkLst>
        </pc:spChg>
        <pc:spChg chg="add del mod">
          <ac:chgData name="Hoang Dang Nguyen" userId="1de6b3a7-5191-4a0c-8968-b8f905305e1d" providerId="ADAL" clId="{1893FE2D-964C-4420-A268-F5660F2D1838}" dt="2025-06-04T09:47:54.665" v="125" actId="6264"/>
          <ac:spMkLst>
            <pc:docMk/>
            <pc:sldMk cId="0" sldId="287"/>
            <ac:spMk id="3" creationId="{ACFF44B9-F5D4-1861-1479-75C491A03CE7}"/>
          </ac:spMkLst>
        </pc:spChg>
        <pc:spChg chg="add del mod">
          <ac:chgData name="Hoang Dang Nguyen" userId="1de6b3a7-5191-4a0c-8968-b8f905305e1d" providerId="ADAL" clId="{1893FE2D-964C-4420-A268-F5660F2D1838}" dt="2025-06-04T09:47:54.665" v="125" actId="6264"/>
          <ac:spMkLst>
            <pc:docMk/>
            <pc:sldMk cId="0" sldId="287"/>
            <ac:spMk id="4" creationId="{E59BC790-9CA4-14C3-40E2-B2D2AB580030}"/>
          </ac:spMkLst>
        </pc:spChg>
        <pc:spChg chg="add del mod">
          <ac:chgData name="Hoang Dang Nguyen" userId="1de6b3a7-5191-4a0c-8968-b8f905305e1d" providerId="ADAL" clId="{1893FE2D-964C-4420-A268-F5660F2D1838}" dt="2025-06-04T09:47:54.665" v="125" actId="6264"/>
          <ac:spMkLst>
            <pc:docMk/>
            <pc:sldMk cId="0" sldId="287"/>
            <ac:spMk id="5" creationId="{409626A4-3261-C071-B36E-6C576A723EB4}"/>
          </ac:spMkLst>
        </pc:spChg>
        <pc:spChg chg="mod ord">
          <ac:chgData name="Hoang Dang Nguyen" userId="1de6b3a7-5191-4a0c-8968-b8f905305e1d" providerId="ADAL" clId="{1893FE2D-964C-4420-A268-F5660F2D1838}" dt="2025-06-04T09:48:11.539" v="128" actId="27636"/>
          <ac:spMkLst>
            <pc:docMk/>
            <pc:sldMk cId="0" sldId="287"/>
            <ac:spMk id="284" creationId="{00000000-0000-0000-0000-000000000000}"/>
          </ac:spMkLst>
        </pc:spChg>
        <pc:spChg chg="mod ord">
          <ac:chgData name="Hoang Dang Nguyen" userId="1de6b3a7-5191-4a0c-8968-b8f905305e1d" providerId="ADAL" clId="{1893FE2D-964C-4420-A268-F5660F2D1838}" dt="2025-06-04T09:47:54.665" v="125" actId="6264"/>
          <ac:spMkLst>
            <pc:docMk/>
            <pc:sldMk cId="0" sldId="287"/>
            <ac:spMk id="285" creationId="{00000000-0000-0000-0000-000000000000}"/>
          </ac:spMkLst>
        </pc:spChg>
      </pc:sldChg>
      <pc:sldChg chg="modSp add mod">
        <pc:chgData name="Hoang Dang Nguyen" userId="1de6b3a7-5191-4a0c-8968-b8f905305e1d" providerId="ADAL" clId="{1893FE2D-964C-4420-A268-F5660F2D1838}" dt="2025-06-04T09:51:55.266" v="187" actId="20577"/>
        <pc:sldMkLst>
          <pc:docMk/>
          <pc:sldMk cId="0" sldId="288"/>
        </pc:sldMkLst>
        <pc:spChg chg="mod">
          <ac:chgData name="Hoang Dang Nguyen" userId="1de6b3a7-5191-4a0c-8968-b8f905305e1d" providerId="ADAL" clId="{1893FE2D-964C-4420-A268-F5660F2D1838}" dt="2025-06-04T09:51:55.266" v="187" actId="20577"/>
          <ac:spMkLst>
            <pc:docMk/>
            <pc:sldMk cId="0" sldId="288"/>
            <ac:spMk id="293" creationId="{00000000-0000-0000-0000-000000000000}"/>
          </ac:spMkLst>
        </pc:spChg>
      </pc:sldChg>
      <pc:sldChg chg="add">
        <pc:chgData name="Hoang Dang Nguyen" userId="1de6b3a7-5191-4a0c-8968-b8f905305e1d" providerId="ADAL" clId="{1893FE2D-964C-4420-A268-F5660F2D1838}" dt="2025-06-04T09:38:52.464" v="0"/>
        <pc:sldMkLst>
          <pc:docMk/>
          <pc:sldMk cId="0" sldId="289"/>
        </pc:sldMkLst>
      </pc:sldChg>
      <pc:sldChg chg="add">
        <pc:chgData name="Hoang Dang Nguyen" userId="1de6b3a7-5191-4a0c-8968-b8f905305e1d" providerId="ADAL" clId="{1893FE2D-964C-4420-A268-F5660F2D1838}" dt="2025-06-04T09:38:52.464" v="0"/>
        <pc:sldMkLst>
          <pc:docMk/>
          <pc:sldMk cId="0" sldId="290"/>
        </pc:sldMkLst>
      </pc:sldChg>
      <pc:sldChg chg="modSp add mod">
        <pc:chgData name="Hoang Dang Nguyen" userId="1de6b3a7-5191-4a0c-8968-b8f905305e1d" providerId="ADAL" clId="{1893FE2D-964C-4420-A268-F5660F2D1838}" dt="2025-06-04T09:50:35.324" v="171" actId="1036"/>
        <pc:sldMkLst>
          <pc:docMk/>
          <pc:sldMk cId="0" sldId="291"/>
        </pc:sldMkLst>
        <pc:spChg chg="mod">
          <ac:chgData name="Hoang Dang Nguyen" userId="1de6b3a7-5191-4a0c-8968-b8f905305e1d" providerId="ADAL" clId="{1893FE2D-964C-4420-A268-F5660F2D1838}" dt="2025-06-04T09:50:35.324" v="171" actId="1036"/>
          <ac:spMkLst>
            <pc:docMk/>
            <pc:sldMk cId="0" sldId="291"/>
            <ac:spMk id="315" creationId="{00000000-0000-0000-0000-000000000000}"/>
          </ac:spMkLst>
        </pc:spChg>
      </pc:sldChg>
      <pc:sldChg chg="add">
        <pc:chgData name="Hoang Dang Nguyen" userId="1de6b3a7-5191-4a0c-8968-b8f905305e1d" providerId="ADAL" clId="{1893FE2D-964C-4420-A268-F5660F2D1838}" dt="2025-06-04T09:38:52.464" v="0"/>
        <pc:sldMkLst>
          <pc:docMk/>
          <pc:sldMk cId="0" sldId="292"/>
        </pc:sldMkLst>
      </pc:sldChg>
      <pc:sldChg chg="modSp add mod">
        <pc:chgData name="Hoang Dang Nguyen" userId="1de6b3a7-5191-4a0c-8968-b8f905305e1d" providerId="ADAL" clId="{1893FE2D-964C-4420-A268-F5660F2D1838}" dt="2025-06-04T09:38:53.229" v="12" actId="27636"/>
        <pc:sldMkLst>
          <pc:docMk/>
          <pc:sldMk cId="0" sldId="293"/>
        </pc:sldMkLst>
        <pc:spChg chg="mod">
          <ac:chgData name="Hoang Dang Nguyen" userId="1de6b3a7-5191-4a0c-8968-b8f905305e1d" providerId="ADAL" clId="{1893FE2D-964C-4420-A268-F5660F2D1838}" dt="2025-06-04T09:38:53.229" v="12" actId="27636"/>
          <ac:spMkLst>
            <pc:docMk/>
            <pc:sldMk cId="0" sldId="293"/>
            <ac:spMk id="329" creationId="{00000000-0000-0000-0000-000000000000}"/>
          </ac:spMkLst>
        </pc:spChg>
      </pc:sldChg>
      <pc:sldChg chg="add">
        <pc:chgData name="Hoang Dang Nguyen" userId="1de6b3a7-5191-4a0c-8968-b8f905305e1d" providerId="ADAL" clId="{1893FE2D-964C-4420-A268-F5660F2D1838}" dt="2025-06-04T09:38:52.464" v="0"/>
        <pc:sldMkLst>
          <pc:docMk/>
          <pc:sldMk cId="0" sldId="295"/>
        </pc:sldMkLst>
      </pc:sldChg>
      <pc:sldChg chg="add del">
        <pc:chgData name="Hoang Dang Nguyen" userId="1de6b3a7-5191-4a0c-8968-b8f905305e1d" providerId="ADAL" clId="{1893FE2D-964C-4420-A268-F5660F2D1838}" dt="2025-06-04T09:49:42.395" v="148" actId="47"/>
        <pc:sldMkLst>
          <pc:docMk/>
          <pc:sldMk cId="0" sldId="297"/>
        </pc:sldMkLst>
      </pc:sldChg>
      <pc:sldChg chg="add del">
        <pc:chgData name="Hoang Dang Nguyen" userId="1de6b3a7-5191-4a0c-8968-b8f905305e1d" providerId="ADAL" clId="{1893FE2D-964C-4420-A268-F5660F2D1838}" dt="2025-06-04T09:51:31.104" v="176" actId="47"/>
        <pc:sldMkLst>
          <pc:docMk/>
          <pc:sldMk cId="0" sldId="299"/>
        </pc:sldMkLst>
      </pc:sldChg>
      <pc:sldChg chg="add">
        <pc:chgData name="Hoang Dang Nguyen" userId="1de6b3a7-5191-4a0c-8968-b8f905305e1d" providerId="ADAL" clId="{1893FE2D-964C-4420-A268-F5660F2D1838}" dt="2025-06-04T09:38:52.464" v="0"/>
        <pc:sldMkLst>
          <pc:docMk/>
          <pc:sldMk cId="0" sldId="300"/>
        </pc:sldMkLst>
      </pc:sldChg>
      <pc:sldChg chg="add">
        <pc:chgData name="Hoang Dang Nguyen" userId="1de6b3a7-5191-4a0c-8968-b8f905305e1d" providerId="ADAL" clId="{1893FE2D-964C-4420-A268-F5660F2D1838}" dt="2025-06-04T09:38:52.464" v="0"/>
        <pc:sldMkLst>
          <pc:docMk/>
          <pc:sldMk cId="823062362" sldId="301"/>
        </pc:sldMkLst>
      </pc:sldChg>
      <pc:sldChg chg="modSp add mod">
        <pc:chgData name="Hoang Dang Nguyen" userId="1de6b3a7-5191-4a0c-8968-b8f905305e1d" providerId="ADAL" clId="{1893FE2D-964C-4420-A268-F5660F2D1838}" dt="2025-06-04T09:48:46.613" v="142" actId="113"/>
        <pc:sldMkLst>
          <pc:docMk/>
          <pc:sldMk cId="2610894371" sldId="302"/>
        </pc:sldMkLst>
        <pc:spChg chg="mod">
          <ac:chgData name="Hoang Dang Nguyen" userId="1de6b3a7-5191-4a0c-8968-b8f905305e1d" providerId="ADAL" clId="{1893FE2D-964C-4420-A268-F5660F2D1838}" dt="2025-06-04T09:48:46.613" v="142" actId="113"/>
          <ac:spMkLst>
            <pc:docMk/>
            <pc:sldMk cId="2610894371" sldId="302"/>
            <ac:spMk id="193" creationId="{0E1EB8AF-2705-A360-C703-9525F551E6D3}"/>
          </ac:spMkLst>
        </pc:spChg>
      </pc:sldChg>
      <pc:sldChg chg="add">
        <pc:chgData name="Hoang Dang Nguyen" userId="1de6b3a7-5191-4a0c-8968-b8f905305e1d" providerId="ADAL" clId="{1893FE2D-964C-4420-A268-F5660F2D1838}" dt="2025-06-04T09:38:52.464" v="0"/>
        <pc:sldMkLst>
          <pc:docMk/>
          <pc:sldMk cId="3562374625" sldId="304"/>
        </pc:sldMkLst>
      </pc:sldChg>
      <pc:sldChg chg="modSp add mod">
        <pc:chgData name="Hoang Dang Nguyen" userId="1de6b3a7-5191-4a0c-8968-b8f905305e1d" providerId="ADAL" clId="{1893FE2D-964C-4420-A268-F5660F2D1838}" dt="2025-06-04T09:38:53.119" v="9" actId="27636"/>
        <pc:sldMkLst>
          <pc:docMk/>
          <pc:sldMk cId="1617610718" sldId="305"/>
        </pc:sldMkLst>
        <pc:spChg chg="mod">
          <ac:chgData name="Hoang Dang Nguyen" userId="1de6b3a7-5191-4a0c-8968-b8f905305e1d" providerId="ADAL" clId="{1893FE2D-964C-4420-A268-F5660F2D1838}" dt="2025-06-04T09:38:53.119" v="9" actId="27636"/>
          <ac:spMkLst>
            <pc:docMk/>
            <pc:sldMk cId="1617610718" sldId="305"/>
            <ac:spMk id="200" creationId="{27041FCD-03D5-FAB0-6822-EB9E3D60FEE0}"/>
          </ac:spMkLst>
        </pc:spChg>
      </pc:sldChg>
      <pc:sldChg chg="modSp add">
        <pc:chgData name="Hoang Dang Nguyen" userId="1de6b3a7-5191-4a0c-8968-b8f905305e1d" providerId="ADAL" clId="{1893FE2D-964C-4420-A268-F5660F2D1838}" dt="2025-06-04T09:38:52.464" v="0"/>
        <pc:sldMkLst>
          <pc:docMk/>
          <pc:sldMk cId="571735493" sldId="306"/>
        </pc:sldMkLst>
        <pc:spChg chg="mod">
          <ac:chgData name="Hoang Dang Nguyen" userId="1de6b3a7-5191-4a0c-8968-b8f905305e1d" providerId="ADAL" clId="{1893FE2D-964C-4420-A268-F5660F2D1838}" dt="2025-06-04T09:38:52.464" v="0"/>
          <ac:spMkLst>
            <pc:docMk/>
            <pc:sldMk cId="571735493" sldId="306"/>
            <ac:spMk id="198" creationId="{14A00C42-AAB2-3BE2-9518-5061BADC74B9}"/>
          </ac:spMkLst>
        </pc:spChg>
      </pc:sldChg>
      <pc:sldChg chg="modSp add mod">
        <pc:chgData name="Hoang Dang Nguyen" userId="1de6b3a7-5191-4a0c-8968-b8f905305e1d" providerId="ADAL" clId="{1893FE2D-964C-4420-A268-F5660F2D1838}" dt="2025-06-04T10:02:09.299" v="225" actId="20577"/>
        <pc:sldMkLst>
          <pc:docMk/>
          <pc:sldMk cId="2429326494" sldId="307"/>
        </pc:sldMkLst>
        <pc:spChg chg="mod">
          <ac:chgData name="Hoang Dang Nguyen" userId="1de6b3a7-5191-4a0c-8968-b8f905305e1d" providerId="ADAL" clId="{1893FE2D-964C-4420-A268-F5660F2D1838}" dt="2025-06-04T10:02:09.299" v="225" actId="20577"/>
          <ac:spMkLst>
            <pc:docMk/>
            <pc:sldMk cId="2429326494" sldId="307"/>
            <ac:spMk id="375" creationId="{C646BFB7-6891-C7F2-C0AB-6D870EFEADEC}"/>
          </ac:spMkLst>
        </pc:spChg>
      </pc:sldChg>
      <pc:sldChg chg="add">
        <pc:chgData name="Hoang Dang Nguyen" userId="1de6b3a7-5191-4a0c-8968-b8f905305e1d" providerId="ADAL" clId="{1893FE2D-964C-4420-A268-F5660F2D1838}" dt="2025-06-04T09:38:52.464" v="0"/>
        <pc:sldMkLst>
          <pc:docMk/>
          <pc:sldMk cId="4042603544" sldId="308"/>
        </pc:sldMkLst>
      </pc:sldChg>
      <pc:sldChg chg="modSp add del">
        <pc:chgData name="Hoang Dang Nguyen" userId="1de6b3a7-5191-4a0c-8968-b8f905305e1d" providerId="ADAL" clId="{1893FE2D-964C-4420-A268-F5660F2D1838}" dt="2025-06-04T09:47:02.500" v="106" actId="47"/>
        <pc:sldMkLst>
          <pc:docMk/>
          <pc:sldMk cId="1951003623" sldId="309"/>
        </pc:sldMkLst>
        <pc:spChg chg="mod">
          <ac:chgData name="Hoang Dang Nguyen" userId="1de6b3a7-5191-4a0c-8968-b8f905305e1d" providerId="ADAL" clId="{1893FE2D-964C-4420-A268-F5660F2D1838}" dt="2025-06-04T09:44:59.527" v="101" actId="207"/>
          <ac:spMkLst>
            <pc:docMk/>
            <pc:sldMk cId="1951003623" sldId="309"/>
            <ac:spMk id="202" creationId="{137411E5-6020-9D6B-747D-CCDB81B9CE79}"/>
          </ac:spMkLst>
        </pc:spChg>
      </pc:sldChg>
      <pc:sldChg chg="modSp add mod">
        <pc:chgData name="Hoang Dang Nguyen" userId="1de6b3a7-5191-4a0c-8968-b8f905305e1d" providerId="ADAL" clId="{1893FE2D-964C-4420-A268-F5660F2D1838}" dt="2025-06-04T09:38:52.847" v="5" actId="27636"/>
        <pc:sldMkLst>
          <pc:docMk/>
          <pc:sldMk cId="3075674904" sldId="310"/>
        </pc:sldMkLst>
        <pc:spChg chg="mod">
          <ac:chgData name="Hoang Dang Nguyen" userId="1de6b3a7-5191-4a0c-8968-b8f905305e1d" providerId="ADAL" clId="{1893FE2D-964C-4420-A268-F5660F2D1838}" dt="2025-06-04T09:38:52.847" v="5" actId="27636"/>
          <ac:spMkLst>
            <pc:docMk/>
            <pc:sldMk cId="3075674904" sldId="310"/>
            <ac:spMk id="208" creationId="{26DD99EF-30C6-1D59-6486-65F2D6109176}"/>
          </ac:spMkLst>
        </pc:spChg>
      </pc:sldChg>
      <pc:sldChg chg="modSp add mod">
        <pc:chgData name="Hoang Dang Nguyen" userId="1de6b3a7-5191-4a0c-8968-b8f905305e1d" providerId="ADAL" clId="{1893FE2D-964C-4420-A268-F5660F2D1838}" dt="2025-06-04T10:03:38.669" v="261" actId="122"/>
        <pc:sldMkLst>
          <pc:docMk/>
          <pc:sldMk cId="0" sldId="312"/>
        </pc:sldMkLst>
        <pc:spChg chg="mod">
          <ac:chgData name="Hoang Dang Nguyen" userId="1de6b3a7-5191-4a0c-8968-b8f905305e1d" providerId="ADAL" clId="{1893FE2D-964C-4420-A268-F5660F2D1838}" dt="2025-06-04T10:03:38.669" v="261" actId="122"/>
          <ac:spMkLst>
            <pc:docMk/>
            <pc:sldMk cId="0" sldId="312"/>
            <ac:spMk id="3" creationId="{5AD0F6B3-D15A-1F9A-E953-A50B66FDB918}"/>
          </ac:spMkLst>
        </pc:spChg>
      </pc:sldChg>
      <pc:sldChg chg="modSp add mod">
        <pc:chgData name="Hoang Dang Nguyen" userId="1de6b3a7-5191-4a0c-8968-b8f905305e1d" providerId="ADAL" clId="{1893FE2D-964C-4420-A268-F5660F2D1838}" dt="2025-06-04T09:38:52.865" v="6" actId="27636"/>
        <pc:sldMkLst>
          <pc:docMk/>
          <pc:sldMk cId="1440965290" sldId="313"/>
        </pc:sldMkLst>
        <pc:spChg chg="mod">
          <ac:chgData name="Hoang Dang Nguyen" userId="1de6b3a7-5191-4a0c-8968-b8f905305e1d" providerId="ADAL" clId="{1893FE2D-964C-4420-A268-F5660F2D1838}" dt="2025-06-04T09:38:52.865" v="6" actId="27636"/>
          <ac:spMkLst>
            <pc:docMk/>
            <pc:sldMk cId="1440965290" sldId="313"/>
            <ac:spMk id="214" creationId="{00000000-0000-0000-0000-000000000000}"/>
          </ac:spMkLst>
        </pc:spChg>
      </pc:sldChg>
      <pc:sldChg chg="add">
        <pc:chgData name="Hoang Dang Nguyen" userId="1de6b3a7-5191-4a0c-8968-b8f905305e1d" providerId="ADAL" clId="{1893FE2D-964C-4420-A268-F5660F2D1838}" dt="2025-06-04T09:38:52.464" v="0"/>
        <pc:sldMkLst>
          <pc:docMk/>
          <pc:sldMk cId="0" sldId="314"/>
        </pc:sldMkLst>
      </pc:sldChg>
      <pc:sldChg chg="modSp add mod">
        <pc:chgData name="Hoang Dang Nguyen" userId="1de6b3a7-5191-4a0c-8968-b8f905305e1d" providerId="ADAL" clId="{1893FE2D-964C-4420-A268-F5660F2D1838}" dt="2025-06-04T09:38:52.895" v="7" actId="27636"/>
        <pc:sldMkLst>
          <pc:docMk/>
          <pc:sldMk cId="0" sldId="315"/>
        </pc:sldMkLst>
        <pc:spChg chg="mod">
          <ac:chgData name="Hoang Dang Nguyen" userId="1de6b3a7-5191-4a0c-8968-b8f905305e1d" providerId="ADAL" clId="{1893FE2D-964C-4420-A268-F5660F2D1838}" dt="2025-06-04T09:38:52.895" v="7" actId="27636"/>
          <ac:spMkLst>
            <pc:docMk/>
            <pc:sldMk cId="0" sldId="315"/>
            <ac:spMk id="149" creationId="{00000000-0000-0000-0000-000000000000}"/>
          </ac:spMkLst>
        </pc:spChg>
      </pc:sldChg>
      <pc:sldChg chg="modSp add mod">
        <pc:chgData name="Hoang Dang Nguyen" userId="1de6b3a7-5191-4a0c-8968-b8f905305e1d" providerId="ADAL" clId="{1893FE2D-964C-4420-A268-F5660F2D1838}" dt="2025-06-04T09:48:55.751" v="143" actId="13926"/>
        <pc:sldMkLst>
          <pc:docMk/>
          <pc:sldMk cId="1145234801" sldId="316"/>
        </pc:sldMkLst>
        <pc:spChg chg="mod">
          <ac:chgData name="Hoang Dang Nguyen" userId="1de6b3a7-5191-4a0c-8968-b8f905305e1d" providerId="ADAL" clId="{1893FE2D-964C-4420-A268-F5660F2D1838}" dt="2025-06-04T09:38:52.464" v="0"/>
          <ac:spMkLst>
            <pc:docMk/>
            <pc:sldMk cId="1145234801" sldId="316"/>
            <ac:spMk id="198" creationId="{D7E5EE99-1158-F427-4794-ECCDBE1230D7}"/>
          </ac:spMkLst>
        </pc:spChg>
        <pc:spChg chg="mod">
          <ac:chgData name="Hoang Dang Nguyen" userId="1de6b3a7-5191-4a0c-8968-b8f905305e1d" providerId="ADAL" clId="{1893FE2D-964C-4420-A268-F5660F2D1838}" dt="2025-06-04T09:48:55.751" v="143" actId="13926"/>
          <ac:spMkLst>
            <pc:docMk/>
            <pc:sldMk cId="1145234801" sldId="316"/>
            <ac:spMk id="199" creationId="{4411C283-74E8-2979-13A1-8AD85A7550EE}"/>
          </ac:spMkLst>
        </pc:spChg>
      </pc:sldChg>
      <pc:sldChg chg="modSp add mod">
        <pc:chgData name="Hoang Dang Nguyen" userId="1de6b3a7-5191-4a0c-8968-b8f905305e1d" providerId="ADAL" clId="{1893FE2D-964C-4420-A268-F5660F2D1838}" dt="2025-06-04T09:38:53.209" v="11" actId="27636"/>
        <pc:sldMkLst>
          <pc:docMk/>
          <pc:sldMk cId="1452247084" sldId="317"/>
        </pc:sldMkLst>
        <pc:spChg chg="mod">
          <ac:chgData name="Hoang Dang Nguyen" userId="1de6b3a7-5191-4a0c-8968-b8f905305e1d" providerId="ADAL" clId="{1893FE2D-964C-4420-A268-F5660F2D1838}" dt="2025-06-04T09:38:53.209" v="11" actId="27636"/>
          <ac:spMkLst>
            <pc:docMk/>
            <pc:sldMk cId="1452247084" sldId="317"/>
            <ac:spMk id="208" creationId="{8B9DDAD7-D6E7-C8D5-0DEC-C3133B24EABB}"/>
          </ac:spMkLst>
        </pc:spChg>
      </pc:sldChg>
      <pc:sldChg chg="modSp add mod">
        <pc:chgData name="Hoang Dang Nguyen" userId="1de6b3a7-5191-4a0c-8968-b8f905305e1d" providerId="ADAL" clId="{1893FE2D-964C-4420-A268-F5660F2D1838}" dt="2025-06-04T09:40:14.209" v="43" actId="14100"/>
        <pc:sldMkLst>
          <pc:docMk/>
          <pc:sldMk cId="3248831399" sldId="318"/>
        </pc:sldMkLst>
        <pc:graphicFrameChg chg="mod">
          <ac:chgData name="Hoang Dang Nguyen" userId="1de6b3a7-5191-4a0c-8968-b8f905305e1d" providerId="ADAL" clId="{1893FE2D-964C-4420-A268-F5660F2D1838}" dt="2025-06-04T09:40:14.209" v="43" actId="14100"/>
          <ac:graphicFrameMkLst>
            <pc:docMk/>
            <pc:sldMk cId="3248831399" sldId="318"/>
            <ac:graphicFrameMk id="2" creationId="{544E8E25-CEF5-3622-C926-FD45579073C8}"/>
          </ac:graphicFrameMkLst>
        </pc:graphicFrameChg>
      </pc:sldChg>
      <pc:sldChg chg="modSp add mod modTransition">
        <pc:chgData name="Hoang Dang Nguyen" userId="1de6b3a7-5191-4a0c-8968-b8f905305e1d" providerId="ADAL" clId="{1893FE2D-964C-4420-A268-F5660F2D1838}" dt="2025-06-04T09:40:25.376" v="45" actId="207"/>
        <pc:sldMkLst>
          <pc:docMk/>
          <pc:sldMk cId="261819810" sldId="319"/>
        </pc:sldMkLst>
        <pc:spChg chg="mod">
          <ac:chgData name="Hoang Dang Nguyen" userId="1de6b3a7-5191-4a0c-8968-b8f905305e1d" providerId="ADAL" clId="{1893FE2D-964C-4420-A268-F5660F2D1838}" dt="2025-06-04T09:40:25.376" v="45" actId="207"/>
          <ac:spMkLst>
            <pc:docMk/>
            <pc:sldMk cId="261819810" sldId="319"/>
            <ac:spMk id="3" creationId="{4E5A3414-FD3D-CAC7-82FB-7DBE58FB6AE9}"/>
          </ac:spMkLst>
        </pc:spChg>
      </pc:sldChg>
      <pc:sldChg chg="add">
        <pc:chgData name="Hoang Dang Nguyen" userId="1de6b3a7-5191-4a0c-8968-b8f905305e1d" providerId="ADAL" clId="{1893FE2D-964C-4420-A268-F5660F2D1838}" dt="2025-06-04T09:38:52.464" v="0"/>
        <pc:sldMkLst>
          <pc:docMk/>
          <pc:sldMk cId="0" sldId="320"/>
        </pc:sldMkLst>
      </pc:sldChg>
      <pc:sldChg chg="modSp add mod">
        <pc:chgData name="Hoang Dang Nguyen" userId="1de6b3a7-5191-4a0c-8968-b8f905305e1d" providerId="ADAL" clId="{1893FE2D-964C-4420-A268-F5660F2D1838}" dt="2025-06-04T09:38:53.292" v="13" actId="27636"/>
        <pc:sldMkLst>
          <pc:docMk/>
          <pc:sldMk cId="2041633718" sldId="321"/>
        </pc:sldMkLst>
        <pc:spChg chg="mod">
          <ac:chgData name="Hoang Dang Nguyen" userId="1de6b3a7-5191-4a0c-8968-b8f905305e1d" providerId="ADAL" clId="{1893FE2D-964C-4420-A268-F5660F2D1838}" dt="2025-06-04T09:38:53.292" v="13" actId="27636"/>
          <ac:spMkLst>
            <pc:docMk/>
            <pc:sldMk cId="2041633718" sldId="321"/>
            <ac:spMk id="208" creationId="{B4977030-6B41-61CA-4B66-ABEAE0040B5E}"/>
          </ac:spMkLst>
        </pc:spChg>
      </pc:sldChg>
      <pc:sldChg chg="modSp add mod">
        <pc:chgData name="Hoang Dang Nguyen" userId="1de6b3a7-5191-4a0c-8968-b8f905305e1d" providerId="ADAL" clId="{1893FE2D-964C-4420-A268-F5660F2D1838}" dt="2025-06-04T10:02:23.564" v="238" actId="20577"/>
        <pc:sldMkLst>
          <pc:docMk/>
          <pc:sldMk cId="0" sldId="322"/>
        </pc:sldMkLst>
        <pc:spChg chg="mod">
          <ac:chgData name="Hoang Dang Nguyen" userId="1de6b3a7-5191-4a0c-8968-b8f905305e1d" providerId="ADAL" clId="{1893FE2D-964C-4420-A268-F5660F2D1838}" dt="2025-06-04T10:02:23.564" v="238" actId="20577"/>
          <ac:spMkLst>
            <pc:docMk/>
            <pc:sldMk cId="0" sldId="322"/>
            <ac:spMk id="214" creationId="{00000000-0000-0000-0000-000000000000}"/>
          </ac:spMkLst>
        </pc:spChg>
      </pc:sldChg>
      <pc:sldChg chg="modSp add mod">
        <pc:chgData name="Hoang Dang Nguyen" userId="1de6b3a7-5191-4a0c-8968-b8f905305e1d" providerId="ADAL" clId="{1893FE2D-964C-4420-A268-F5660F2D1838}" dt="2025-06-04T10:03:03.266" v="260" actId="1076"/>
        <pc:sldMkLst>
          <pc:docMk/>
          <pc:sldMk cId="0" sldId="323"/>
        </pc:sldMkLst>
        <pc:spChg chg="mod">
          <ac:chgData name="Hoang Dang Nguyen" userId="1de6b3a7-5191-4a0c-8968-b8f905305e1d" providerId="ADAL" clId="{1893FE2D-964C-4420-A268-F5660F2D1838}" dt="2025-06-04T10:03:03.266" v="260" actId="1076"/>
          <ac:spMkLst>
            <pc:docMk/>
            <pc:sldMk cId="0" sldId="323"/>
            <ac:spMk id="3" creationId="{5E31AFF3-A958-9F51-5873-2489A42F6C1E}"/>
          </ac:spMkLst>
        </pc:spChg>
        <pc:graphicFrameChg chg="mod modGraphic">
          <ac:chgData name="Hoang Dang Nguyen" userId="1de6b3a7-5191-4a0c-8968-b8f905305e1d" providerId="ADAL" clId="{1893FE2D-964C-4420-A268-F5660F2D1838}" dt="2025-06-04T10:02:56.972" v="257" actId="1076"/>
          <ac:graphicFrameMkLst>
            <pc:docMk/>
            <pc:sldMk cId="0" sldId="323"/>
            <ac:graphicFrameMk id="2" creationId="{8E3AD07C-36B9-E2A4-D5EE-0C8ECC89310A}"/>
          </ac:graphicFrameMkLst>
        </pc:graphicFrameChg>
      </pc:sldChg>
      <pc:sldChg chg="addSp delSp modSp add mod chgLayout">
        <pc:chgData name="Hoang Dang Nguyen" userId="1de6b3a7-5191-4a0c-8968-b8f905305e1d" providerId="ADAL" clId="{1893FE2D-964C-4420-A268-F5660F2D1838}" dt="2025-06-04T09:49:49.367" v="149" actId="6264"/>
        <pc:sldMkLst>
          <pc:docMk/>
          <pc:sldMk cId="1505283931" sldId="324"/>
        </pc:sldMkLst>
        <pc:spChg chg="mod ord">
          <ac:chgData name="Hoang Dang Nguyen" userId="1de6b3a7-5191-4a0c-8968-b8f905305e1d" providerId="ADAL" clId="{1893FE2D-964C-4420-A268-F5660F2D1838}" dt="2025-06-04T09:49:49.367" v="149" actId="6264"/>
          <ac:spMkLst>
            <pc:docMk/>
            <pc:sldMk cId="1505283931" sldId="324"/>
            <ac:spMk id="2" creationId="{4EAB7191-2CC6-097F-2057-F1F8C5BD6614}"/>
          </ac:spMkLst>
        </pc:spChg>
        <pc:spChg chg="mod ord">
          <ac:chgData name="Hoang Dang Nguyen" userId="1de6b3a7-5191-4a0c-8968-b8f905305e1d" providerId="ADAL" clId="{1893FE2D-964C-4420-A268-F5660F2D1838}" dt="2025-06-04T09:49:49.367" v="149" actId="6264"/>
          <ac:spMkLst>
            <pc:docMk/>
            <pc:sldMk cId="1505283931" sldId="324"/>
            <ac:spMk id="3" creationId="{08BA4FAD-72B2-2371-B9AF-195C2555B41C}"/>
          </ac:spMkLst>
        </pc:spChg>
        <pc:spChg chg="add del mod">
          <ac:chgData name="Hoang Dang Nguyen" userId="1de6b3a7-5191-4a0c-8968-b8f905305e1d" providerId="ADAL" clId="{1893FE2D-964C-4420-A268-F5660F2D1838}" dt="2025-06-04T09:49:49.367" v="149" actId="6264"/>
          <ac:spMkLst>
            <pc:docMk/>
            <pc:sldMk cId="1505283931" sldId="324"/>
            <ac:spMk id="4" creationId="{6C6E63C9-182A-E62D-D33B-AE992DDB9919}"/>
          </ac:spMkLst>
        </pc:spChg>
        <pc:spChg chg="add del mod">
          <ac:chgData name="Hoang Dang Nguyen" userId="1de6b3a7-5191-4a0c-8968-b8f905305e1d" providerId="ADAL" clId="{1893FE2D-964C-4420-A268-F5660F2D1838}" dt="2025-06-04T09:49:49.367" v="149" actId="6264"/>
          <ac:spMkLst>
            <pc:docMk/>
            <pc:sldMk cId="1505283931" sldId="324"/>
            <ac:spMk id="5" creationId="{1648E005-56D2-0A5C-DCF3-32C230870199}"/>
          </ac:spMkLst>
        </pc:spChg>
        <pc:spChg chg="add del mod">
          <ac:chgData name="Hoang Dang Nguyen" userId="1de6b3a7-5191-4a0c-8968-b8f905305e1d" providerId="ADAL" clId="{1893FE2D-964C-4420-A268-F5660F2D1838}" dt="2025-06-04T09:49:49.367" v="149" actId="6264"/>
          <ac:spMkLst>
            <pc:docMk/>
            <pc:sldMk cId="1505283931" sldId="324"/>
            <ac:spMk id="6" creationId="{D57BC76C-5173-6ACA-A934-20E9C4A88DCA}"/>
          </ac:spMkLst>
        </pc:spChg>
        <pc:spChg chg="mod ord">
          <ac:chgData name="Hoang Dang Nguyen" userId="1de6b3a7-5191-4a0c-8968-b8f905305e1d" providerId="ADAL" clId="{1893FE2D-964C-4420-A268-F5660F2D1838}" dt="2025-06-04T09:49:49.367" v="149" actId="6264"/>
          <ac:spMkLst>
            <pc:docMk/>
            <pc:sldMk cId="1505283931" sldId="324"/>
            <ac:spMk id="250" creationId="{AE567AFE-81B9-0DFF-5E5B-E15489A8039E}"/>
          </ac:spMkLst>
        </pc:spChg>
      </pc:sldChg>
      <pc:sldChg chg="new del">
        <pc:chgData name="Hoang Dang Nguyen" userId="1de6b3a7-5191-4a0c-8968-b8f905305e1d" providerId="ADAL" clId="{1893FE2D-964C-4420-A268-F5660F2D1838}" dt="2025-06-04T09:47:08.046" v="107" actId="47"/>
        <pc:sldMkLst>
          <pc:docMk/>
          <pc:sldMk cId="1740450423" sldId="325"/>
        </pc:sldMkLst>
      </pc:sldChg>
      <pc:sldChg chg="modSp add mod modAnim">
        <pc:chgData name="Hoang Dang Nguyen" userId="1de6b3a7-5191-4a0c-8968-b8f905305e1d" providerId="ADAL" clId="{1893FE2D-964C-4420-A268-F5660F2D1838}" dt="2025-06-04T09:47:38.944" v="124" actId="6549"/>
        <pc:sldMkLst>
          <pc:docMk/>
          <pc:sldMk cId="3259473894" sldId="326"/>
        </pc:sldMkLst>
        <pc:spChg chg="mod">
          <ac:chgData name="Hoang Dang Nguyen" userId="1de6b3a7-5191-4a0c-8968-b8f905305e1d" providerId="ADAL" clId="{1893FE2D-964C-4420-A268-F5660F2D1838}" dt="2025-06-04T09:47:38.944" v="124" actId="6549"/>
          <ac:spMkLst>
            <pc:docMk/>
            <pc:sldMk cId="3259473894" sldId="326"/>
            <ac:spMk id="208" creationId="{8DA6A2CA-FD86-C208-82C0-AC235C529313}"/>
          </ac:spMkLst>
        </pc:spChg>
      </pc:sldChg>
      <pc:sldChg chg="modSp add mod">
        <pc:chgData name="Hoang Dang Nguyen" userId="1de6b3a7-5191-4a0c-8968-b8f905305e1d" providerId="ADAL" clId="{1893FE2D-964C-4420-A268-F5660F2D1838}" dt="2025-06-04T09:49:39.392" v="147"/>
        <pc:sldMkLst>
          <pc:docMk/>
          <pc:sldMk cId="423162016" sldId="327"/>
        </pc:sldMkLst>
        <pc:spChg chg="mod">
          <ac:chgData name="Hoang Dang Nguyen" userId="1de6b3a7-5191-4a0c-8968-b8f905305e1d" providerId="ADAL" clId="{1893FE2D-964C-4420-A268-F5660F2D1838}" dt="2025-06-04T09:49:39.392" v="147"/>
          <ac:spMkLst>
            <pc:docMk/>
            <pc:sldMk cId="423162016" sldId="327"/>
            <ac:spMk id="308" creationId="{09267C40-3981-C1E9-1029-CE2E60BE6792}"/>
          </ac:spMkLst>
        </pc:spChg>
        <pc:spChg chg="mod">
          <ac:chgData name="Hoang Dang Nguyen" userId="1de6b3a7-5191-4a0c-8968-b8f905305e1d" providerId="ADAL" clId="{1893FE2D-964C-4420-A268-F5660F2D1838}" dt="2025-06-04T09:49:30.932" v="146" actId="27636"/>
          <ac:spMkLst>
            <pc:docMk/>
            <pc:sldMk cId="423162016" sldId="327"/>
            <ac:spMk id="309" creationId="{0858EA06-7B4D-6771-AD67-70F7DEF1AD2A}"/>
          </ac:spMkLst>
        </pc:spChg>
      </pc:sldChg>
      <pc:sldChg chg="new del">
        <pc:chgData name="Hoang Dang Nguyen" userId="1de6b3a7-5191-4a0c-8968-b8f905305e1d" providerId="ADAL" clId="{1893FE2D-964C-4420-A268-F5660F2D1838}" dt="2025-06-04T09:48:12.991" v="129" actId="47"/>
        <pc:sldMkLst>
          <pc:docMk/>
          <pc:sldMk cId="2769470513" sldId="327"/>
        </pc:sldMkLst>
      </pc:sldChg>
      <pc:sldChg chg="modSp add mod">
        <pc:chgData name="Hoang Dang Nguyen" userId="1de6b3a7-5191-4a0c-8968-b8f905305e1d" providerId="ADAL" clId="{1893FE2D-964C-4420-A268-F5660F2D1838}" dt="2025-06-04T09:51:29.222" v="175" actId="27636"/>
        <pc:sldMkLst>
          <pc:docMk/>
          <pc:sldMk cId="1545535336" sldId="328"/>
        </pc:sldMkLst>
        <pc:spChg chg="mod">
          <ac:chgData name="Hoang Dang Nguyen" userId="1de6b3a7-5191-4a0c-8968-b8f905305e1d" providerId="ADAL" clId="{1893FE2D-964C-4420-A268-F5660F2D1838}" dt="2025-06-04T09:51:25.822" v="173"/>
          <ac:spMkLst>
            <pc:docMk/>
            <pc:sldMk cId="1545535336" sldId="328"/>
            <ac:spMk id="374" creationId="{0F8DF4CF-F7A6-12CD-6002-4DF14F218C9F}"/>
          </ac:spMkLst>
        </pc:spChg>
        <pc:spChg chg="mod">
          <ac:chgData name="Hoang Dang Nguyen" userId="1de6b3a7-5191-4a0c-8968-b8f905305e1d" providerId="ADAL" clId="{1893FE2D-964C-4420-A268-F5660F2D1838}" dt="2025-06-04T09:51:29.222" v="175" actId="27636"/>
          <ac:spMkLst>
            <pc:docMk/>
            <pc:sldMk cId="1545535336" sldId="328"/>
            <ac:spMk id="375" creationId="{1CAFD02E-BF8E-55ED-55AC-F14F76BDA0A9}"/>
          </ac:spMkLst>
        </pc:spChg>
      </pc:sldChg>
      <pc:sldMasterChg chg="delSldLayout">
        <pc:chgData name="Hoang Dang Nguyen" userId="1de6b3a7-5191-4a0c-8968-b8f905305e1d" providerId="ADAL" clId="{1893FE2D-964C-4420-A268-F5660F2D1838}" dt="2025-06-04T09:47:08.046" v="107" actId="47"/>
        <pc:sldMasterMkLst>
          <pc:docMk/>
          <pc:sldMasterMk cId="1297012552" sldId="2147483650"/>
        </pc:sldMasterMkLst>
        <pc:sldLayoutChg chg="del">
          <pc:chgData name="Hoang Dang Nguyen" userId="1de6b3a7-5191-4a0c-8968-b8f905305e1d" providerId="ADAL" clId="{1893FE2D-964C-4420-A268-F5660F2D1838}" dt="2025-06-04T09:47:08.046" v="107" actId="47"/>
          <pc:sldLayoutMkLst>
            <pc:docMk/>
            <pc:sldMasterMk cId="1297012552" sldId="2147483650"/>
            <pc:sldLayoutMk cId="1564104469" sldId="2147483684"/>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C91A495-49ED-4D58-9210-2BA258D4EC9B}" type="doc">
      <dgm:prSet loTypeId="urn:microsoft.com/office/officeart/2005/8/layout/cycle5" loCatId="cycle" qsTypeId="urn:microsoft.com/office/officeart/2005/8/quickstyle/simple1" qsCatId="simple" csTypeId="urn:microsoft.com/office/officeart/2005/8/colors/accent1_2" csCatId="accent1" phldr="1"/>
      <dgm:spPr/>
      <dgm:t>
        <a:bodyPr/>
        <a:lstStyle/>
        <a:p>
          <a:endParaRPr lang="en-GB"/>
        </a:p>
      </dgm:t>
    </dgm:pt>
    <dgm:pt modelId="{559225EA-DDEF-4376-96AA-868B4389B55F}">
      <dgm:prSet phldrT="[Text]" custT="1"/>
      <dgm:spPr/>
      <dgm:t>
        <a:bodyPr/>
        <a:lstStyle/>
        <a:p>
          <a:r>
            <a:rPr lang="en-GB" sz="2000" dirty="0"/>
            <a:t>Observation</a:t>
          </a:r>
        </a:p>
      </dgm:t>
    </dgm:pt>
    <dgm:pt modelId="{1DE71F8B-54AF-4631-8893-00D551BF8BD1}" type="parTrans" cxnId="{DC311B99-F51D-4EA7-B7FD-3BC6930C996D}">
      <dgm:prSet/>
      <dgm:spPr/>
      <dgm:t>
        <a:bodyPr/>
        <a:lstStyle/>
        <a:p>
          <a:endParaRPr lang="en-GB"/>
        </a:p>
      </dgm:t>
    </dgm:pt>
    <dgm:pt modelId="{5093D6B0-E7FC-4F6D-90CB-7590DDEE03A4}" type="sibTrans" cxnId="{DC311B99-F51D-4EA7-B7FD-3BC6930C996D}">
      <dgm:prSet/>
      <dgm:spPr/>
      <dgm:t>
        <a:bodyPr/>
        <a:lstStyle/>
        <a:p>
          <a:endParaRPr lang="en-GB"/>
        </a:p>
      </dgm:t>
    </dgm:pt>
    <dgm:pt modelId="{A287FE33-7567-4AFC-B00D-6F04A377A16E}">
      <dgm:prSet phldrT="[Text]" custT="1"/>
      <dgm:spPr/>
      <dgm:t>
        <a:bodyPr/>
        <a:lstStyle/>
        <a:p>
          <a:r>
            <a:rPr lang="en-GB" sz="1800" dirty="0"/>
            <a:t>Experimentation</a:t>
          </a:r>
        </a:p>
      </dgm:t>
    </dgm:pt>
    <dgm:pt modelId="{34F2F9F6-D4AF-435B-A488-55525CE51139}" type="parTrans" cxnId="{DD17FC0D-2920-4F84-B1EE-38F891474458}">
      <dgm:prSet/>
      <dgm:spPr/>
      <dgm:t>
        <a:bodyPr/>
        <a:lstStyle/>
        <a:p>
          <a:endParaRPr lang="en-GB"/>
        </a:p>
      </dgm:t>
    </dgm:pt>
    <dgm:pt modelId="{63D1AA0D-4176-457C-BE87-2BE17E003F98}" type="sibTrans" cxnId="{DD17FC0D-2920-4F84-B1EE-38F891474458}">
      <dgm:prSet/>
      <dgm:spPr/>
      <dgm:t>
        <a:bodyPr/>
        <a:lstStyle/>
        <a:p>
          <a:endParaRPr lang="en-GB"/>
        </a:p>
      </dgm:t>
    </dgm:pt>
    <dgm:pt modelId="{52EA5648-8525-4C2D-B830-A8FDA0A320D7}">
      <dgm:prSet phldrT="[Text]" custT="1"/>
      <dgm:spPr/>
      <dgm:t>
        <a:bodyPr/>
        <a:lstStyle/>
        <a:p>
          <a:r>
            <a:rPr lang="en-GB" sz="1800" dirty="0"/>
            <a:t>Analysis</a:t>
          </a:r>
        </a:p>
      </dgm:t>
    </dgm:pt>
    <dgm:pt modelId="{F407BCBB-1823-4DF3-B2BD-FB320051B8B1}" type="parTrans" cxnId="{823E9273-2282-405E-9864-A4EC6A23A85C}">
      <dgm:prSet/>
      <dgm:spPr/>
      <dgm:t>
        <a:bodyPr/>
        <a:lstStyle/>
        <a:p>
          <a:endParaRPr lang="en-GB"/>
        </a:p>
      </dgm:t>
    </dgm:pt>
    <dgm:pt modelId="{9E902B34-77A9-45C9-B8A1-8DD63BD2FC90}" type="sibTrans" cxnId="{823E9273-2282-405E-9864-A4EC6A23A85C}">
      <dgm:prSet/>
      <dgm:spPr/>
      <dgm:t>
        <a:bodyPr/>
        <a:lstStyle/>
        <a:p>
          <a:endParaRPr lang="en-GB"/>
        </a:p>
      </dgm:t>
    </dgm:pt>
    <dgm:pt modelId="{A94B5299-C4D0-4772-B613-084D4E92449D}">
      <dgm:prSet phldrT="[Text]" custT="1"/>
      <dgm:spPr/>
      <dgm:t>
        <a:bodyPr/>
        <a:lstStyle/>
        <a:p>
          <a:r>
            <a:rPr lang="en-GB" sz="1800" dirty="0"/>
            <a:t>Conclusion</a:t>
          </a:r>
        </a:p>
      </dgm:t>
    </dgm:pt>
    <dgm:pt modelId="{A8FDD7AA-0C65-47E5-A077-805FB6519E76}" type="parTrans" cxnId="{E5E1E40C-D04A-4B50-A863-B4262C5392F3}">
      <dgm:prSet/>
      <dgm:spPr/>
      <dgm:t>
        <a:bodyPr/>
        <a:lstStyle/>
        <a:p>
          <a:endParaRPr lang="en-GB"/>
        </a:p>
      </dgm:t>
    </dgm:pt>
    <dgm:pt modelId="{ECA8DEDE-00FA-446C-8F49-2426F93CA7F2}" type="sibTrans" cxnId="{E5E1E40C-D04A-4B50-A863-B4262C5392F3}">
      <dgm:prSet/>
      <dgm:spPr/>
      <dgm:t>
        <a:bodyPr/>
        <a:lstStyle/>
        <a:p>
          <a:endParaRPr lang="en-GB"/>
        </a:p>
      </dgm:t>
    </dgm:pt>
    <dgm:pt modelId="{3BC6D754-B504-4409-A9F2-C8607C7AB20B}">
      <dgm:prSet phldrT="[Text]" custT="1"/>
      <dgm:spPr/>
      <dgm:t>
        <a:bodyPr/>
        <a:lstStyle/>
        <a:p>
          <a:r>
            <a:rPr lang="en-GB" sz="1800" dirty="0"/>
            <a:t>Hypothesis formulation</a:t>
          </a:r>
        </a:p>
      </dgm:t>
    </dgm:pt>
    <dgm:pt modelId="{9B1A9C46-8863-4C7C-B302-0CB4055BB3BA}" type="parTrans" cxnId="{1B2E9F8C-3142-461E-93B7-1A2D748D62F5}">
      <dgm:prSet/>
      <dgm:spPr/>
      <dgm:t>
        <a:bodyPr/>
        <a:lstStyle/>
        <a:p>
          <a:endParaRPr lang="en-GB"/>
        </a:p>
      </dgm:t>
    </dgm:pt>
    <dgm:pt modelId="{82568803-6B21-4911-8A65-1F319F1C88AC}" type="sibTrans" cxnId="{1B2E9F8C-3142-461E-93B7-1A2D748D62F5}">
      <dgm:prSet/>
      <dgm:spPr/>
      <dgm:t>
        <a:bodyPr/>
        <a:lstStyle/>
        <a:p>
          <a:endParaRPr lang="en-GB"/>
        </a:p>
      </dgm:t>
    </dgm:pt>
    <dgm:pt modelId="{BF03CCBB-9847-42AA-9DC7-4B70D554B04C}" type="pres">
      <dgm:prSet presAssocID="{3C91A495-49ED-4D58-9210-2BA258D4EC9B}" presName="cycle" presStyleCnt="0">
        <dgm:presLayoutVars>
          <dgm:dir/>
          <dgm:resizeHandles val="exact"/>
        </dgm:presLayoutVars>
      </dgm:prSet>
      <dgm:spPr/>
    </dgm:pt>
    <dgm:pt modelId="{6C0A9084-21A4-43C9-A6AD-40AC89E2A447}" type="pres">
      <dgm:prSet presAssocID="{559225EA-DDEF-4376-96AA-868B4389B55F}" presName="node" presStyleLbl="node1" presStyleIdx="0" presStyleCnt="5" custScaleX="161361">
        <dgm:presLayoutVars>
          <dgm:bulletEnabled val="1"/>
        </dgm:presLayoutVars>
      </dgm:prSet>
      <dgm:spPr/>
    </dgm:pt>
    <dgm:pt modelId="{CB10494B-C96E-484B-B081-BA16383E0787}" type="pres">
      <dgm:prSet presAssocID="{559225EA-DDEF-4376-96AA-868B4389B55F}" presName="spNode" presStyleCnt="0"/>
      <dgm:spPr/>
    </dgm:pt>
    <dgm:pt modelId="{F4D5ECE1-CC1C-4C95-A708-F581BC86A2AE}" type="pres">
      <dgm:prSet presAssocID="{5093D6B0-E7FC-4F6D-90CB-7590DDEE03A4}" presName="sibTrans" presStyleLbl="sibTrans1D1" presStyleIdx="0" presStyleCnt="5"/>
      <dgm:spPr/>
    </dgm:pt>
    <dgm:pt modelId="{400A918A-1D12-43DB-BC47-5D1E94B5D35B}" type="pres">
      <dgm:prSet presAssocID="{3BC6D754-B504-4409-A9F2-C8607C7AB20B}" presName="node" presStyleLbl="node1" presStyleIdx="1" presStyleCnt="5" custScaleX="161361">
        <dgm:presLayoutVars>
          <dgm:bulletEnabled val="1"/>
        </dgm:presLayoutVars>
      </dgm:prSet>
      <dgm:spPr/>
    </dgm:pt>
    <dgm:pt modelId="{99163486-922B-48A8-9A66-BB8F349385EA}" type="pres">
      <dgm:prSet presAssocID="{3BC6D754-B504-4409-A9F2-C8607C7AB20B}" presName="spNode" presStyleCnt="0"/>
      <dgm:spPr/>
    </dgm:pt>
    <dgm:pt modelId="{D7EDCAFB-138F-495A-95BA-6AFB7456FB36}" type="pres">
      <dgm:prSet presAssocID="{82568803-6B21-4911-8A65-1F319F1C88AC}" presName="sibTrans" presStyleLbl="sibTrans1D1" presStyleIdx="1" presStyleCnt="5"/>
      <dgm:spPr/>
    </dgm:pt>
    <dgm:pt modelId="{683A8858-050C-4853-BD7D-07F5095864D9}" type="pres">
      <dgm:prSet presAssocID="{A287FE33-7567-4AFC-B00D-6F04A377A16E}" presName="node" presStyleLbl="node1" presStyleIdx="2" presStyleCnt="5" custScaleX="161361" custRadScaleRad="105703" custRadScaleInc="-49732">
        <dgm:presLayoutVars>
          <dgm:bulletEnabled val="1"/>
        </dgm:presLayoutVars>
      </dgm:prSet>
      <dgm:spPr/>
    </dgm:pt>
    <dgm:pt modelId="{9111B34A-A6FA-43E0-92BD-64A786850F25}" type="pres">
      <dgm:prSet presAssocID="{A287FE33-7567-4AFC-B00D-6F04A377A16E}" presName="spNode" presStyleCnt="0"/>
      <dgm:spPr/>
    </dgm:pt>
    <dgm:pt modelId="{02C287E3-5304-4689-A7FA-DB55A9BE0666}" type="pres">
      <dgm:prSet presAssocID="{63D1AA0D-4176-457C-BE87-2BE17E003F98}" presName="sibTrans" presStyleLbl="sibTrans1D1" presStyleIdx="2" presStyleCnt="5"/>
      <dgm:spPr/>
    </dgm:pt>
    <dgm:pt modelId="{7AAAC191-7908-47B1-AA47-20314EF2D6F1}" type="pres">
      <dgm:prSet presAssocID="{52EA5648-8525-4C2D-B830-A8FDA0A320D7}" presName="node" presStyleLbl="node1" presStyleIdx="3" presStyleCnt="5" custScaleX="161361" custRadScaleRad="105022" custRadScaleInc="49937">
        <dgm:presLayoutVars>
          <dgm:bulletEnabled val="1"/>
        </dgm:presLayoutVars>
      </dgm:prSet>
      <dgm:spPr/>
    </dgm:pt>
    <dgm:pt modelId="{8591963D-563A-4CB3-AA72-2BCDFBF4F5E5}" type="pres">
      <dgm:prSet presAssocID="{52EA5648-8525-4C2D-B830-A8FDA0A320D7}" presName="spNode" presStyleCnt="0"/>
      <dgm:spPr/>
    </dgm:pt>
    <dgm:pt modelId="{98C99F8C-B77A-40B3-BF52-DBBED2F68F53}" type="pres">
      <dgm:prSet presAssocID="{9E902B34-77A9-45C9-B8A1-8DD63BD2FC90}" presName="sibTrans" presStyleLbl="sibTrans1D1" presStyleIdx="3" presStyleCnt="5"/>
      <dgm:spPr/>
    </dgm:pt>
    <dgm:pt modelId="{CD86C57C-6ACD-4384-A80F-5848FD9494CB}" type="pres">
      <dgm:prSet presAssocID="{A94B5299-C4D0-4772-B613-084D4E92449D}" presName="node" presStyleLbl="node1" presStyleIdx="4" presStyleCnt="5" custScaleX="161361">
        <dgm:presLayoutVars>
          <dgm:bulletEnabled val="1"/>
        </dgm:presLayoutVars>
      </dgm:prSet>
      <dgm:spPr/>
    </dgm:pt>
    <dgm:pt modelId="{B3C99E50-A879-48B7-8929-8ACABB3D3A2B}" type="pres">
      <dgm:prSet presAssocID="{A94B5299-C4D0-4772-B613-084D4E92449D}" presName="spNode" presStyleCnt="0"/>
      <dgm:spPr/>
    </dgm:pt>
    <dgm:pt modelId="{255C34FA-220C-4C76-A59E-3696AEF45A4D}" type="pres">
      <dgm:prSet presAssocID="{ECA8DEDE-00FA-446C-8F49-2426F93CA7F2}" presName="sibTrans" presStyleLbl="sibTrans1D1" presStyleIdx="4" presStyleCnt="5"/>
      <dgm:spPr/>
    </dgm:pt>
  </dgm:ptLst>
  <dgm:cxnLst>
    <dgm:cxn modelId="{F4C03B00-F502-4D5C-832E-5ABA186D244B}" type="presOf" srcId="{3C91A495-49ED-4D58-9210-2BA258D4EC9B}" destId="{BF03CCBB-9847-42AA-9DC7-4B70D554B04C}" srcOrd="0" destOrd="0" presId="urn:microsoft.com/office/officeart/2005/8/layout/cycle5"/>
    <dgm:cxn modelId="{C71A8D08-77FA-409B-BB3B-9946A52ACB78}" type="presOf" srcId="{9E902B34-77A9-45C9-B8A1-8DD63BD2FC90}" destId="{98C99F8C-B77A-40B3-BF52-DBBED2F68F53}" srcOrd="0" destOrd="0" presId="urn:microsoft.com/office/officeart/2005/8/layout/cycle5"/>
    <dgm:cxn modelId="{E5E1E40C-D04A-4B50-A863-B4262C5392F3}" srcId="{3C91A495-49ED-4D58-9210-2BA258D4EC9B}" destId="{A94B5299-C4D0-4772-B613-084D4E92449D}" srcOrd="4" destOrd="0" parTransId="{A8FDD7AA-0C65-47E5-A077-805FB6519E76}" sibTransId="{ECA8DEDE-00FA-446C-8F49-2426F93CA7F2}"/>
    <dgm:cxn modelId="{DD17FC0D-2920-4F84-B1EE-38F891474458}" srcId="{3C91A495-49ED-4D58-9210-2BA258D4EC9B}" destId="{A287FE33-7567-4AFC-B00D-6F04A377A16E}" srcOrd="2" destOrd="0" parTransId="{34F2F9F6-D4AF-435B-A488-55525CE51139}" sibTransId="{63D1AA0D-4176-457C-BE87-2BE17E003F98}"/>
    <dgm:cxn modelId="{DC4BE417-15A0-4DD7-B86F-E323E007C4A2}" type="presOf" srcId="{63D1AA0D-4176-457C-BE87-2BE17E003F98}" destId="{02C287E3-5304-4689-A7FA-DB55A9BE0666}" srcOrd="0" destOrd="0" presId="urn:microsoft.com/office/officeart/2005/8/layout/cycle5"/>
    <dgm:cxn modelId="{40A99725-593B-49EE-9B03-09AB795579AD}" type="presOf" srcId="{82568803-6B21-4911-8A65-1F319F1C88AC}" destId="{D7EDCAFB-138F-495A-95BA-6AFB7456FB36}" srcOrd="0" destOrd="0" presId="urn:microsoft.com/office/officeart/2005/8/layout/cycle5"/>
    <dgm:cxn modelId="{C4A8C22A-D222-4C93-B948-1EFF3D272792}" type="presOf" srcId="{ECA8DEDE-00FA-446C-8F49-2426F93CA7F2}" destId="{255C34FA-220C-4C76-A59E-3696AEF45A4D}" srcOrd="0" destOrd="0" presId="urn:microsoft.com/office/officeart/2005/8/layout/cycle5"/>
    <dgm:cxn modelId="{DF60AD37-AEFD-4986-8B24-D7649E96028A}" type="presOf" srcId="{5093D6B0-E7FC-4F6D-90CB-7590DDEE03A4}" destId="{F4D5ECE1-CC1C-4C95-A708-F581BC86A2AE}" srcOrd="0" destOrd="0" presId="urn:microsoft.com/office/officeart/2005/8/layout/cycle5"/>
    <dgm:cxn modelId="{A69FCB61-1603-4CED-B0BE-8F855E44A1DA}" type="presOf" srcId="{52EA5648-8525-4C2D-B830-A8FDA0A320D7}" destId="{7AAAC191-7908-47B1-AA47-20314EF2D6F1}" srcOrd="0" destOrd="0" presId="urn:microsoft.com/office/officeart/2005/8/layout/cycle5"/>
    <dgm:cxn modelId="{D6FF4E48-FD3D-4380-8E68-A93FD8821B46}" type="presOf" srcId="{3BC6D754-B504-4409-A9F2-C8607C7AB20B}" destId="{400A918A-1D12-43DB-BC47-5D1E94B5D35B}" srcOrd="0" destOrd="0" presId="urn:microsoft.com/office/officeart/2005/8/layout/cycle5"/>
    <dgm:cxn modelId="{823E9273-2282-405E-9864-A4EC6A23A85C}" srcId="{3C91A495-49ED-4D58-9210-2BA258D4EC9B}" destId="{52EA5648-8525-4C2D-B830-A8FDA0A320D7}" srcOrd="3" destOrd="0" parTransId="{F407BCBB-1823-4DF3-B2BD-FB320051B8B1}" sibTransId="{9E902B34-77A9-45C9-B8A1-8DD63BD2FC90}"/>
    <dgm:cxn modelId="{FC6DF578-1C6A-433A-A25A-C6D9B26975DA}" type="presOf" srcId="{A94B5299-C4D0-4772-B613-084D4E92449D}" destId="{CD86C57C-6ACD-4384-A80F-5848FD9494CB}" srcOrd="0" destOrd="0" presId="urn:microsoft.com/office/officeart/2005/8/layout/cycle5"/>
    <dgm:cxn modelId="{9449EF5A-E8A9-4AE1-8FF7-5AD286242534}" type="presOf" srcId="{559225EA-DDEF-4376-96AA-868B4389B55F}" destId="{6C0A9084-21A4-43C9-A6AD-40AC89E2A447}" srcOrd="0" destOrd="0" presId="urn:microsoft.com/office/officeart/2005/8/layout/cycle5"/>
    <dgm:cxn modelId="{1B2E9F8C-3142-461E-93B7-1A2D748D62F5}" srcId="{3C91A495-49ED-4D58-9210-2BA258D4EC9B}" destId="{3BC6D754-B504-4409-A9F2-C8607C7AB20B}" srcOrd="1" destOrd="0" parTransId="{9B1A9C46-8863-4C7C-B302-0CB4055BB3BA}" sibTransId="{82568803-6B21-4911-8A65-1F319F1C88AC}"/>
    <dgm:cxn modelId="{DC311B99-F51D-4EA7-B7FD-3BC6930C996D}" srcId="{3C91A495-49ED-4D58-9210-2BA258D4EC9B}" destId="{559225EA-DDEF-4376-96AA-868B4389B55F}" srcOrd="0" destOrd="0" parTransId="{1DE71F8B-54AF-4631-8893-00D551BF8BD1}" sibTransId="{5093D6B0-E7FC-4F6D-90CB-7590DDEE03A4}"/>
    <dgm:cxn modelId="{D6E58EE8-06B4-4C77-9423-CAC8F3CC2BEF}" type="presOf" srcId="{A287FE33-7567-4AFC-B00D-6F04A377A16E}" destId="{683A8858-050C-4853-BD7D-07F5095864D9}" srcOrd="0" destOrd="0" presId="urn:microsoft.com/office/officeart/2005/8/layout/cycle5"/>
    <dgm:cxn modelId="{F6BABE36-1529-47E5-AB8E-7B80BAA7ED02}" type="presParOf" srcId="{BF03CCBB-9847-42AA-9DC7-4B70D554B04C}" destId="{6C0A9084-21A4-43C9-A6AD-40AC89E2A447}" srcOrd="0" destOrd="0" presId="urn:microsoft.com/office/officeart/2005/8/layout/cycle5"/>
    <dgm:cxn modelId="{F7240FC0-1C75-4DC8-A9CF-4C76B3734860}" type="presParOf" srcId="{BF03CCBB-9847-42AA-9DC7-4B70D554B04C}" destId="{CB10494B-C96E-484B-B081-BA16383E0787}" srcOrd="1" destOrd="0" presId="urn:microsoft.com/office/officeart/2005/8/layout/cycle5"/>
    <dgm:cxn modelId="{E7F11B0B-00C3-42B8-98CA-7F094D12C823}" type="presParOf" srcId="{BF03CCBB-9847-42AA-9DC7-4B70D554B04C}" destId="{F4D5ECE1-CC1C-4C95-A708-F581BC86A2AE}" srcOrd="2" destOrd="0" presId="urn:microsoft.com/office/officeart/2005/8/layout/cycle5"/>
    <dgm:cxn modelId="{54823637-C2E7-4534-BCD6-8A21F0AA6CDC}" type="presParOf" srcId="{BF03CCBB-9847-42AA-9DC7-4B70D554B04C}" destId="{400A918A-1D12-43DB-BC47-5D1E94B5D35B}" srcOrd="3" destOrd="0" presId="urn:microsoft.com/office/officeart/2005/8/layout/cycle5"/>
    <dgm:cxn modelId="{E27D7862-597B-401D-91CD-8CFAA0CD3A86}" type="presParOf" srcId="{BF03CCBB-9847-42AA-9DC7-4B70D554B04C}" destId="{99163486-922B-48A8-9A66-BB8F349385EA}" srcOrd="4" destOrd="0" presId="urn:microsoft.com/office/officeart/2005/8/layout/cycle5"/>
    <dgm:cxn modelId="{AB18244D-C824-4C35-B5C6-11DB27271610}" type="presParOf" srcId="{BF03CCBB-9847-42AA-9DC7-4B70D554B04C}" destId="{D7EDCAFB-138F-495A-95BA-6AFB7456FB36}" srcOrd="5" destOrd="0" presId="urn:microsoft.com/office/officeart/2005/8/layout/cycle5"/>
    <dgm:cxn modelId="{A10C633E-3759-4A7B-BFC9-7FF3845356EA}" type="presParOf" srcId="{BF03CCBB-9847-42AA-9DC7-4B70D554B04C}" destId="{683A8858-050C-4853-BD7D-07F5095864D9}" srcOrd="6" destOrd="0" presId="urn:microsoft.com/office/officeart/2005/8/layout/cycle5"/>
    <dgm:cxn modelId="{274D44E7-80B0-4348-A3B5-20DA69C32234}" type="presParOf" srcId="{BF03CCBB-9847-42AA-9DC7-4B70D554B04C}" destId="{9111B34A-A6FA-43E0-92BD-64A786850F25}" srcOrd="7" destOrd="0" presId="urn:microsoft.com/office/officeart/2005/8/layout/cycle5"/>
    <dgm:cxn modelId="{647BCB4D-0325-4D3F-9C4C-1EFD0DB46B44}" type="presParOf" srcId="{BF03CCBB-9847-42AA-9DC7-4B70D554B04C}" destId="{02C287E3-5304-4689-A7FA-DB55A9BE0666}" srcOrd="8" destOrd="0" presId="urn:microsoft.com/office/officeart/2005/8/layout/cycle5"/>
    <dgm:cxn modelId="{C9DFC784-A8D7-4BDB-BE9C-060DED1CD17F}" type="presParOf" srcId="{BF03CCBB-9847-42AA-9DC7-4B70D554B04C}" destId="{7AAAC191-7908-47B1-AA47-20314EF2D6F1}" srcOrd="9" destOrd="0" presId="urn:microsoft.com/office/officeart/2005/8/layout/cycle5"/>
    <dgm:cxn modelId="{6FF898A1-2573-4393-844E-32F373A13487}" type="presParOf" srcId="{BF03CCBB-9847-42AA-9DC7-4B70D554B04C}" destId="{8591963D-563A-4CB3-AA72-2BCDFBF4F5E5}" srcOrd="10" destOrd="0" presId="urn:microsoft.com/office/officeart/2005/8/layout/cycle5"/>
    <dgm:cxn modelId="{54D34296-6A67-49C9-BD53-83F4BCD69A37}" type="presParOf" srcId="{BF03CCBB-9847-42AA-9DC7-4B70D554B04C}" destId="{98C99F8C-B77A-40B3-BF52-DBBED2F68F53}" srcOrd="11" destOrd="0" presId="urn:microsoft.com/office/officeart/2005/8/layout/cycle5"/>
    <dgm:cxn modelId="{E289EB31-BA7B-4B81-839D-6128CD54662F}" type="presParOf" srcId="{BF03CCBB-9847-42AA-9DC7-4B70D554B04C}" destId="{CD86C57C-6ACD-4384-A80F-5848FD9494CB}" srcOrd="12" destOrd="0" presId="urn:microsoft.com/office/officeart/2005/8/layout/cycle5"/>
    <dgm:cxn modelId="{9D8AEC1A-5997-4B7D-B873-99BD26418B39}" type="presParOf" srcId="{BF03CCBB-9847-42AA-9DC7-4B70D554B04C}" destId="{B3C99E50-A879-48B7-8929-8ACABB3D3A2B}" srcOrd="13" destOrd="0" presId="urn:microsoft.com/office/officeart/2005/8/layout/cycle5"/>
    <dgm:cxn modelId="{7D533BAE-3944-4E73-9A4A-0AA2421CB71B}" type="presParOf" srcId="{BF03CCBB-9847-42AA-9DC7-4B70D554B04C}" destId="{255C34FA-220C-4C76-A59E-3696AEF45A4D}" srcOrd="14" destOrd="0" presId="urn:microsoft.com/office/officeart/2005/8/layout/cycle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AEA3EB2-443F-D940-883B-F1B93FFC9FA2}" type="doc">
      <dgm:prSet loTypeId="urn:microsoft.com/office/officeart/2005/8/layout/pyramid3" loCatId="" qsTypeId="urn:microsoft.com/office/officeart/2005/8/quickstyle/simple1" qsCatId="simple" csTypeId="urn:microsoft.com/office/officeart/2005/8/colors/colorful3" csCatId="colorful" phldr="1"/>
      <dgm:spPr/>
    </dgm:pt>
    <dgm:pt modelId="{7AC21E37-D286-6F45-A2DA-EC7705DA54DC}">
      <dgm:prSet phldrT="[Text]" custT="1"/>
      <dgm:spPr/>
      <dgm:t>
        <a:bodyPr/>
        <a:lstStyle/>
        <a:p>
          <a:r>
            <a:rPr lang="en-GB" sz="1800" dirty="0"/>
            <a:t>Interested in performance</a:t>
          </a:r>
        </a:p>
      </dgm:t>
    </dgm:pt>
    <dgm:pt modelId="{2AFAD260-5E6C-CD4C-84FA-1FF85D8D18E6}" type="parTrans" cxnId="{14B19292-9A9D-574C-9749-18C642116072}">
      <dgm:prSet/>
      <dgm:spPr/>
      <dgm:t>
        <a:bodyPr/>
        <a:lstStyle/>
        <a:p>
          <a:endParaRPr lang="en-GB"/>
        </a:p>
      </dgm:t>
    </dgm:pt>
    <dgm:pt modelId="{24C4475F-05B2-2340-B998-431CC3C04768}" type="sibTrans" cxnId="{14B19292-9A9D-574C-9749-18C642116072}">
      <dgm:prSet/>
      <dgm:spPr/>
      <dgm:t>
        <a:bodyPr/>
        <a:lstStyle/>
        <a:p>
          <a:endParaRPr lang="en-GB"/>
        </a:p>
      </dgm:t>
    </dgm:pt>
    <dgm:pt modelId="{74036C58-5F7B-054A-A0C6-BE5953545C81}">
      <dgm:prSet phldrT="[Text]" custT="1"/>
      <dgm:spPr/>
      <dgm:t>
        <a:bodyPr/>
        <a:lstStyle/>
        <a:p>
          <a:r>
            <a:rPr lang="en-GB" sz="1800" dirty="0"/>
            <a:t>Interested in the effect of marketing on performance</a:t>
          </a:r>
        </a:p>
      </dgm:t>
    </dgm:pt>
    <dgm:pt modelId="{222E12E8-64D1-9B4C-B3A8-AC946D4F8263}" type="parTrans" cxnId="{C56EB3F4-65EB-6C48-911B-992ED8DCDC44}">
      <dgm:prSet/>
      <dgm:spPr/>
      <dgm:t>
        <a:bodyPr/>
        <a:lstStyle/>
        <a:p>
          <a:endParaRPr lang="en-GB"/>
        </a:p>
      </dgm:t>
    </dgm:pt>
    <dgm:pt modelId="{CB102159-D4B0-E64B-9EEB-A5ED31A49522}" type="sibTrans" cxnId="{C56EB3F4-65EB-6C48-911B-992ED8DCDC44}">
      <dgm:prSet/>
      <dgm:spPr/>
      <dgm:t>
        <a:bodyPr/>
        <a:lstStyle/>
        <a:p>
          <a:endParaRPr lang="en-GB"/>
        </a:p>
      </dgm:t>
    </dgm:pt>
    <dgm:pt modelId="{1AAA8E14-B568-D44B-BB38-2EBCFEFD748A}">
      <dgm:prSet phldrT="[Text]" custT="1"/>
      <dgm:spPr/>
      <dgm:t>
        <a:bodyPr/>
        <a:lstStyle/>
        <a:p>
          <a:r>
            <a:rPr lang="en-GB" sz="1800" dirty="0"/>
            <a:t>Interested in the effect of marketing on the performance of the retail industry</a:t>
          </a:r>
        </a:p>
      </dgm:t>
    </dgm:pt>
    <dgm:pt modelId="{530F10C6-1303-DD4C-89DA-C9941B72BF82}" type="parTrans" cxnId="{3EC26100-B6B1-B946-9CFE-A882F59F8A17}">
      <dgm:prSet/>
      <dgm:spPr/>
      <dgm:t>
        <a:bodyPr/>
        <a:lstStyle/>
        <a:p>
          <a:endParaRPr lang="en-GB"/>
        </a:p>
      </dgm:t>
    </dgm:pt>
    <dgm:pt modelId="{27C450D4-74AE-2D4C-9C3D-193419AB8B3B}" type="sibTrans" cxnId="{3EC26100-B6B1-B946-9CFE-A882F59F8A17}">
      <dgm:prSet/>
      <dgm:spPr/>
      <dgm:t>
        <a:bodyPr/>
        <a:lstStyle/>
        <a:p>
          <a:endParaRPr lang="en-GB"/>
        </a:p>
      </dgm:t>
    </dgm:pt>
    <dgm:pt modelId="{C8CF029D-A823-2948-A930-154B5F22F18F}">
      <dgm:prSet custT="1"/>
      <dgm:spPr/>
      <dgm:t>
        <a:bodyPr/>
        <a:lstStyle/>
        <a:p>
          <a:r>
            <a:rPr lang="en-GB" sz="1800" dirty="0"/>
            <a:t>Interested in the effect of marketing on the financial performance of the retail industry</a:t>
          </a:r>
        </a:p>
      </dgm:t>
    </dgm:pt>
    <dgm:pt modelId="{F8CCE625-0BB7-F64B-A6B4-3957D48CB692}" type="parTrans" cxnId="{8911CBF1-E338-A044-85B5-5A7BF97123A1}">
      <dgm:prSet/>
      <dgm:spPr/>
      <dgm:t>
        <a:bodyPr/>
        <a:lstStyle/>
        <a:p>
          <a:endParaRPr lang="en-GB"/>
        </a:p>
      </dgm:t>
    </dgm:pt>
    <dgm:pt modelId="{85E0850A-86F1-F542-9572-E9360147B00B}" type="sibTrans" cxnId="{8911CBF1-E338-A044-85B5-5A7BF97123A1}">
      <dgm:prSet/>
      <dgm:spPr/>
      <dgm:t>
        <a:bodyPr/>
        <a:lstStyle/>
        <a:p>
          <a:endParaRPr lang="en-GB"/>
        </a:p>
      </dgm:t>
    </dgm:pt>
    <dgm:pt modelId="{92172DEC-EDA0-A54D-990B-6D0BF3509734}">
      <dgm:prSet custT="1"/>
      <dgm:spPr/>
      <dgm:t>
        <a:bodyPr/>
        <a:lstStyle/>
        <a:p>
          <a:r>
            <a:rPr lang="en-GB" sz="1800" dirty="0"/>
            <a:t>Interested in the effect of marketing on the financial performance of the UK retail industry</a:t>
          </a:r>
        </a:p>
      </dgm:t>
    </dgm:pt>
    <dgm:pt modelId="{125E8DC9-21D6-9243-949B-91ABDCF45DAA}" type="parTrans" cxnId="{6C727A56-242A-9548-BAD8-744A707E46B7}">
      <dgm:prSet/>
      <dgm:spPr/>
      <dgm:t>
        <a:bodyPr/>
        <a:lstStyle/>
        <a:p>
          <a:endParaRPr lang="en-GB"/>
        </a:p>
      </dgm:t>
    </dgm:pt>
    <dgm:pt modelId="{2E9554B7-D861-F548-BE91-930EFE533BA8}" type="sibTrans" cxnId="{6C727A56-242A-9548-BAD8-744A707E46B7}">
      <dgm:prSet/>
      <dgm:spPr/>
      <dgm:t>
        <a:bodyPr/>
        <a:lstStyle/>
        <a:p>
          <a:endParaRPr lang="en-GB"/>
        </a:p>
      </dgm:t>
    </dgm:pt>
    <dgm:pt modelId="{04C024C2-3EC4-E044-B004-4FBDA3363ECC}" type="pres">
      <dgm:prSet presAssocID="{AAEA3EB2-443F-D940-883B-F1B93FFC9FA2}" presName="Name0" presStyleCnt="0">
        <dgm:presLayoutVars>
          <dgm:dir/>
          <dgm:animLvl val="lvl"/>
          <dgm:resizeHandles val="exact"/>
        </dgm:presLayoutVars>
      </dgm:prSet>
      <dgm:spPr/>
    </dgm:pt>
    <dgm:pt modelId="{558F5AF9-9D68-434A-BF2A-08E9E16746DB}" type="pres">
      <dgm:prSet presAssocID="{7AC21E37-D286-6F45-A2DA-EC7705DA54DC}" presName="Name8" presStyleCnt="0"/>
      <dgm:spPr/>
    </dgm:pt>
    <dgm:pt modelId="{CFABAAF9-583E-7B48-B44F-329B3E78F632}" type="pres">
      <dgm:prSet presAssocID="{7AC21E37-D286-6F45-A2DA-EC7705DA54DC}" presName="level" presStyleLbl="node1" presStyleIdx="0" presStyleCnt="5" custScaleX="82677" custScaleY="11384">
        <dgm:presLayoutVars>
          <dgm:chMax val="1"/>
          <dgm:bulletEnabled val="1"/>
        </dgm:presLayoutVars>
      </dgm:prSet>
      <dgm:spPr/>
    </dgm:pt>
    <dgm:pt modelId="{1E456222-8199-B944-B7D6-42FD6F84580F}" type="pres">
      <dgm:prSet presAssocID="{7AC21E37-D286-6F45-A2DA-EC7705DA54DC}" presName="levelTx" presStyleLbl="revTx" presStyleIdx="0" presStyleCnt="0">
        <dgm:presLayoutVars>
          <dgm:chMax val="1"/>
          <dgm:bulletEnabled val="1"/>
        </dgm:presLayoutVars>
      </dgm:prSet>
      <dgm:spPr/>
    </dgm:pt>
    <dgm:pt modelId="{ECDF0AD3-F7EF-1A4A-BF84-185D23B7D810}" type="pres">
      <dgm:prSet presAssocID="{74036C58-5F7B-054A-A0C6-BE5953545C81}" presName="Name8" presStyleCnt="0"/>
      <dgm:spPr/>
    </dgm:pt>
    <dgm:pt modelId="{0C5A42EE-3B7E-F242-8590-F0CCDBA6B1B8}" type="pres">
      <dgm:prSet presAssocID="{74036C58-5F7B-054A-A0C6-BE5953545C81}" presName="level" presStyleLbl="node1" presStyleIdx="1" presStyleCnt="5" custScaleX="92743" custScaleY="13562">
        <dgm:presLayoutVars>
          <dgm:chMax val="1"/>
          <dgm:bulletEnabled val="1"/>
        </dgm:presLayoutVars>
      </dgm:prSet>
      <dgm:spPr/>
    </dgm:pt>
    <dgm:pt modelId="{C1B21E63-FBE6-E843-9E70-ED601FAE0042}" type="pres">
      <dgm:prSet presAssocID="{74036C58-5F7B-054A-A0C6-BE5953545C81}" presName="levelTx" presStyleLbl="revTx" presStyleIdx="0" presStyleCnt="0">
        <dgm:presLayoutVars>
          <dgm:chMax val="1"/>
          <dgm:bulletEnabled val="1"/>
        </dgm:presLayoutVars>
      </dgm:prSet>
      <dgm:spPr/>
    </dgm:pt>
    <dgm:pt modelId="{2DDBE95C-5640-B24A-A729-CC748F520C0E}" type="pres">
      <dgm:prSet presAssocID="{1AAA8E14-B568-D44B-BB38-2EBCFEFD748A}" presName="Name8" presStyleCnt="0"/>
      <dgm:spPr/>
    </dgm:pt>
    <dgm:pt modelId="{E1477F85-A749-0642-8CB0-25A943B9411E}" type="pres">
      <dgm:prSet presAssocID="{1AAA8E14-B568-D44B-BB38-2EBCFEFD748A}" presName="level" presStyleLbl="node1" presStyleIdx="2" presStyleCnt="5" custScaleX="114947" custScaleY="11711">
        <dgm:presLayoutVars>
          <dgm:chMax val="1"/>
          <dgm:bulletEnabled val="1"/>
        </dgm:presLayoutVars>
      </dgm:prSet>
      <dgm:spPr/>
    </dgm:pt>
    <dgm:pt modelId="{85E95C94-ACA0-1D4E-A977-6A1C6D08DC7A}" type="pres">
      <dgm:prSet presAssocID="{1AAA8E14-B568-D44B-BB38-2EBCFEFD748A}" presName="levelTx" presStyleLbl="revTx" presStyleIdx="0" presStyleCnt="0">
        <dgm:presLayoutVars>
          <dgm:chMax val="1"/>
          <dgm:bulletEnabled val="1"/>
        </dgm:presLayoutVars>
      </dgm:prSet>
      <dgm:spPr/>
    </dgm:pt>
    <dgm:pt modelId="{58F06EC1-C091-434A-AD68-C33D0CF0B13E}" type="pres">
      <dgm:prSet presAssocID="{C8CF029D-A823-2948-A930-154B5F22F18F}" presName="Name8" presStyleCnt="0"/>
      <dgm:spPr/>
    </dgm:pt>
    <dgm:pt modelId="{468EAAA0-8AF3-4343-9D93-6DF98EB11DDC}" type="pres">
      <dgm:prSet presAssocID="{C8CF029D-A823-2948-A930-154B5F22F18F}" presName="level" presStyleLbl="node1" presStyleIdx="3" presStyleCnt="5" custScaleX="133251" custScaleY="15312">
        <dgm:presLayoutVars>
          <dgm:chMax val="1"/>
          <dgm:bulletEnabled val="1"/>
        </dgm:presLayoutVars>
      </dgm:prSet>
      <dgm:spPr/>
    </dgm:pt>
    <dgm:pt modelId="{504B2CC0-E28E-0647-9920-28FEE5519695}" type="pres">
      <dgm:prSet presAssocID="{C8CF029D-A823-2948-A930-154B5F22F18F}" presName="levelTx" presStyleLbl="revTx" presStyleIdx="0" presStyleCnt="0">
        <dgm:presLayoutVars>
          <dgm:chMax val="1"/>
          <dgm:bulletEnabled val="1"/>
        </dgm:presLayoutVars>
      </dgm:prSet>
      <dgm:spPr/>
    </dgm:pt>
    <dgm:pt modelId="{DC7E6276-92C4-5947-B2DC-CCECD7FB81CA}" type="pres">
      <dgm:prSet presAssocID="{92172DEC-EDA0-A54D-990B-6D0BF3509734}" presName="Name8" presStyleCnt="0"/>
      <dgm:spPr/>
    </dgm:pt>
    <dgm:pt modelId="{0BEB5B24-28F6-7741-A813-DC38E489DD69}" type="pres">
      <dgm:prSet presAssocID="{92172DEC-EDA0-A54D-990B-6D0BF3509734}" presName="level" presStyleLbl="node1" presStyleIdx="4" presStyleCnt="5" custScaleX="178890" custScaleY="17439" custLinFactNeighborX="0" custLinFactNeighborY="-5753">
        <dgm:presLayoutVars>
          <dgm:chMax val="1"/>
          <dgm:bulletEnabled val="1"/>
        </dgm:presLayoutVars>
      </dgm:prSet>
      <dgm:spPr/>
    </dgm:pt>
    <dgm:pt modelId="{219D56B8-13BA-394C-8E6E-40EF468EC1A4}" type="pres">
      <dgm:prSet presAssocID="{92172DEC-EDA0-A54D-990B-6D0BF3509734}" presName="levelTx" presStyleLbl="revTx" presStyleIdx="0" presStyleCnt="0">
        <dgm:presLayoutVars>
          <dgm:chMax val="1"/>
          <dgm:bulletEnabled val="1"/>
        </dgm:presLayoutVars>
      </dgm:prSet>
      <dgm:spPr/>
    </dgm:pt>
  </dgm:ptLst>
  <dgm:cxnLst>
    <dgm:cxn modelId="{3EC26100-B6B1-B946-9CFE-A882F59F8A17}" srcId="{AAEA3EB2-443F-D940-883B-F1B93FFC9FA2}" destId="{1AAA8E14-B568-D44B-BB38-2EBCFEFD748A}" srcOrd="2" destOrd="0" parTransId="{530F10C6-1303-DD4C-89DA-C9941B72BF82}" sibTransId="{27C450D4-74AE-2D4C-9C3D-193419AB8B3B}"/>
    <dgm:cxn modelId="{0AB20B04-FFC8-3B40-B073-3F21E1E3568B}" type="presOf" srcId="{74036C58-5F7B-054A-A0C6-BE5953545C81}" destId="{C1B21E63-FBE6-E843-9E70-ED601FAE0042}" srcOrd="1" destOrd="0" presId="urn:microsoft.com/office/officeart/2005/8/layout/pyramid3"/>
    <dgm:cxn modelId="{740C171C-22CE-4F4A-90E2-07857F1640D8}" type="presOf" srcId="{1AAA8E14-B568-D44B-BB38-2EBCFEFD748A}" destId="{E1477F85-A749-0642-8CB0-25A943B9411E}" srcOrd="0" destOrd="0" presId="urn:microsoft.com/office/officeart/2005/8/layout/pyramid3"/>
    <dgm:cxn modelId="{E42ACD35-D0CA-9746-A51A-061C4ACC09AD}" type="presOf" srcId="{C8CF029D-A823-2948-A930-154B5F22F18F}" destId="{504B2CC0-E28E-0647-9920-28FEE5519695}" srcOrd="1" destOrd="0" presId="urn:microsoft.com/office/officeart/2005/8/layout/pyramid3"/>
    <dgm:cxn modelId="{B2A2BB42-7452-1F41-91C1-650FE4C58CD7}" type="presOf" srcId="{92172DEC-EDA0-A54D-990B-6D0BF3509734}" destId="{219D56B8-13BA-394C-8E6E-40EF468EC1A4}" srcOrd="1" destOrd="0" presId="urn:microsoft.com/office/officeart/2005/8/layout/pyramid3"/>
    <dgm:cxn modelId="{4DFC5A48-E960-6248-9DC1-CC99F1A71BF7}" type="presOf" srcId="{7AC21E37-D286-6F45-A2DA-EC7705DA54DC}" destId="{1E456222-8199-B944-B7D6-42FD6F84580F}" srcOrd="1" destOrd="0" presId="urn:microsoft.com/office/officeart/2005/8/layout/pyramid3"/>
    <dgm:cxn modelId="{6C727A56-242A-9548-BAD8-744A707E46B7}" srcId="{AAEA3EB2-443F-D940-883B-F1B93FFC9FA2}" destId="{92172DEC-EDA0-A54D-990B-6D0BF3509734}" srcOrd="4" destOrd="0" parTransId="{125E8DC9-21D6-9243-949B-91ABDCF45DAA}" sibTransId="{2E9554B7-D861-F548-BE91-930EFE533BA8}"/>
    <dgm:cxn modelId="{3D89987E-618F-4142-905F-2541DA0229C1}" type="presOf" srcId="{7AC21E37-D286-6F45-A2DA-EC7705DA54DC}" destId="{CFABAAF9-583E-7B48-B44F-329B3E78F632}" srcOrd="0" destOrd="0" presId="urn:microsoft.com/office/officeart/2005/8/layout/pyramid3"/>
    <dgm:cxn modelId="{75A89D88-229D-C643-A893-4D4005AF2412}" type="presOf" srcId="{C8CF029D-A823-2948-A930-154B5F22F18F}" destId="{468EAAA0-8AF3-4343-9D93-6DF98EB11DDC}" srcOrd="0" destOrd="0" presId="urn:microsoft.com/office/officeart/2005/8/layout/pyramid3"/>
    <dgm:cxn modelId="{14B19292-9A9D-574C-9749-18C642116072}" srcId="{AAEA3EB2-443F-D940-883B-F1B93FFC9FA2}" destId="{7AC21E37-D286-6F45-A2DA-EC7705DA54DC}" srcOrd="0" destOrd="0" parTransId="{2AFAD260-5E6C-CD4C-84FA-1FF85D8D18E6}" sibTransId="{24C4475F-05B2-2340-B998-431CC3C04768}"/>
    <dgm:cxn modelId="{124BC8CA-4F0C-BE40-B866-F1715A5CBE30}" type="presOf" srcId="{92172DEC-EDA0-A54D-990B-6D0BF3509734}" destId="{0BEB5B24-28F6-7741-A813-DC38E489DD69}" srcOrd="0" destOrd="0" presId="urn:microsoft.com/office/officeart/2005/8/layout/pyramid3"/>
    <dgm:cxn modelId="{7D53A3D9-16CB-AA47-9EA1-C0418C2E7FBA}" type="presOf" srcId="{AAEA3EB2-443F-D940-883B-F1B93FFC9FA2}" destId="{04C024C2-3EC4-E044-B004-4FBDA3363ECC}" srcOrd="0" destOrd="0" presId="urn:microsoft.com/office/officeart/2005/8/layout/pyramid3"/>
    <dgm:cxn modelId="{9A2095DA-9DF1-9D44-9B1D-9932975A224D}" type="presOf" srcId="{74036C58-5F7B-054A-A0C6-BE5953545C81}" destId="{0C5A42EE-3B7E-F242-8590-F0CCDBA6B1B8}" srcOrd="0" destOrd="0" presId="urn:microsoft.com/office/officeart/2005/8/layout/pyramid3"/>
    <dgm:cxn modelId="{0607A1E8-BFB1-9849-812D-16D7C4C10B8F}" type="presOf" srcId="{1AAA8E14-B568-D44B-BB38-2EBCFEFD748A}" destId="{85E95C94-ACA0-1D4E-A977-6A1C6D08DC7A}" srcOrd="1" destOrd="0" presId="urn:microsoft.com/office/officeart/2005/8/layout/pyramid3"/>
    <dgm:cxn modelId="{8911CBF1-E338-A044-85B5-5A7BF97123A1}" srcId="{AAEA3EB2-443F-D940-883B-F1B93FFC9FA2}" destId="{C8CF029D-A823-2948-A930-154B5F22F18F}" srcOrd="3" destOrd="0" parTransId="{F8CCE625-0BB7-F64B-A6B4-3957D48CB692}" sibTransId="{85E0850A-86F1-F542-9572-E9360147B00B}"/>
    <dgm:cxn modelId="{C56EB3F4-65EB-6C48-911B-992ED8DCDC44}" srcId="{AAEA3EB2-443F-D940-883B-F1B93FFC9FA2}" destId="{74036C58-5F7B-054A-A0C6-BE5953545C81}" srcOrd="1" destOrd="0" parTransId="{222E12E8-64D1-9B4C-B3A8-AC946D4F8263}" sibTransId="{CB102159-D4B0-E64B-9EEB-A5ED31A49522}"/>
    <dgm:cxn modelId="{EE2F6ADE-0AF2-414B-B6F6-483BED65EC22}" type="presParOf" srcId="{04C024C2-3EC4-E044-B004-4FBDA3363ECC}" destId="{558F5AF9-9D68-434A-BF2A-08E9E16746DB}" srcOrd="0" destOrd="0" presId="urn:microsoft.com/office/officeart/2005/8/layout/pyramid3"/>
    <dgm:cxn modelId="{D6D60D6A-3211-F84A-ADDB-CB5BD91CBD3E}" type="presParOf" srcId="{558F5AF9-9D68-434A-BF2A-08E9E16746DB}" destId="{CFABAAF9-583E-7B48-B44F-329B3E78F632}" srcOrd="0" destOrd="0" presId="urn:microsoft.com/office/officeart/2005/8/layout/pyramid3"/>
    <dgm:cxn modelId="{9EE20199-A172-F143-B30D-8DD061052689}" type="presParOf" srcId="{558F5AF9-9D68-434A-BF2A-08E9E16746DB}" destId="{1E456222-8199-B944-B7D6-42FD6F84580F}" srcOrd="1" destOrd="0" presId="urn:microsoft.com/office/officeart/2005/8/layout/pyramid3"/>
    <dgm:cxn modelId="{DFA9F44C-5884-D949-99E8-195700FAC081}" type="presParOf" srcId="{04C024C2-3EC4-E044-B004-4FBDA3363ECC}" destId="{ECDF0AD3-F7EF-1A4A-BF84-185D23B7D810}" srcOrd="1" destOrd="0" presId="urn:microsoft.com/office/officeart/2005/8/layout/pyramid3"/>
    <dgm:cxn modelId="{DEC9B5DC-FD0C-A940-A898-1C1A4D7AA8D7}" type="presParOf" srcId="{ECDF0AD3-F7EF-1A4A-BF84-185D23B7D810}" destId="{0C5A42EE-3B7E-F242-8590-F0CCDBA6B1B8}" srcOrd="0" destOrd="0" presId="urn:microsoft.com/office/officeart/2005/8/layout/pyramid3"/>
    <dgm:cxn modelId="{066528A4-E375-5649-BAEF-414D1DC2D5E8}" type="presParOf" srcId="{ECDF0AD3-F7EF-1A4A-BF84-185D23B7D810}" destId="{C1B21E63-FBE6-E843-9E70-ED601FAE0042}" srcOrd="1" destOrd="0" presId="urn:microsoft.com/office/officeart/2005/8/layout/pyramid3"/>
    <dgm:cxn modelId="{25CBAA8E-805F-294D-A358-03EA457FF33A}" type="presParOf" srcId="{04C024C2-3EC4-E044-B004-4FBDA3363ECC}" destId="{2DDBE95C-5640-B24A-A729-CC748F520C0E}" srcOrd="2" destOrd="0" presId="urn:microsoft.com/office/officeart/2005/8/layout/pyramid3"/>
    <dgm:cxn modelId="{C85A09EB-3D29-844B-B528-BB61C28E7E8A}" type="presParOf" srcId="{2DDBE95C-5640-B24A-A729-CC748F520C0E}" destId="{E1477F85-A749-0642-8CB0-25A943B9411E}" srcOrd="0" destOrd="0" presId="urn:microsoft.com/office/officeart/2005/8/layout/pyramid3"/>
    <dgm:cxn modelId="{418FBB67-B7CB-B749-887F-F93F8B0C3A30}" type="presParOf" srcId="{2DDBE95C-5640-B24A-A729-CC748F520C0E}" destId="{85E95C94-ACA0-1D4E-A977-6A1C6D08DC7A}" srcOrd="1" destOrd="0" presId="urn:microsoft.com/office/officeart/2005/8/layout/pyramid3"/>
    <dgm:cxn modelId="{B602807D-0C09-AB40-9A06-FFF2AAD66886}" type="presParOf" srcId="{04C024C2-3EC4-E044-B004-4FBDA3363ECC}" destId="{58F06EC1-C091-434A-AD68-C33D0CF0B13E}" srcOrd="3" destOrd="0" presId="urn:microsoft.com/office/officeart/2005/8/layout/pyramid3"/>
    <dgm:cxn modelId="{3B4ABD46-62C8-7740-BF1F-64E9FD8740E9}" type="presParOf" srcId="{58F06EC1-C091-434A-AD68-C33D0CF0B13E}" destId="{468EAAA0-8AF3-4343-9D93-6DF98EB11DDC}" srcOrd="0" destOrd="0" presId="urn:microsoft.com/office/officeart/2005/8/layout/pyramid3"/>
    <dgm:cxn modelId="{954434A7-9C79-6D43-86C0-233D206EEFBE}" type="presParOf" srcId="{58F06EC1-C091-434A-AD68-C33D0CF0B13E}" destId="{504B2CC0-E28E-0647-9920-28FEE5519695}" srcOrd="1" destOrd="0" presId="urn:microsoft.com/office/officeart/2005/8/layout/pyramid3"/>
    <dgm:cxn modelId="{20368A98-C0C1-2C47-9A3A-361348125D22}" type="presParOf" srcId="{04C024C2-3EC4-E044-B004-4FBDA3363ECC}" destId="{DC7E6276-92C4-5947-B2DC-CCECD7FB81CA}" srcOrd="4" destOrd="0" presId="urn:microsoft.com/office/officeart/2005/8/layout/pyramid3"/>
    <dgm:cxn modelId="{ADFC0D4A-4531-B745-9489-B8927AE3A2A1}" type="presParOf" srcId="{DC7E6276-92C4-5947-B2DC-CCECD7FB81CA}" destId="{0BEB5B24-28F6-7741-A813-DC38E489DD69}" srcOrd="0" destOrd="0" presId="urn:microsoft.com/office/officeart/2005/8/layout/pyramid3"/>
    <dgm:cxn modelId="{D343C2B8-8051-4741-8741-2D30FF89741F}" type="presParOf" srcId="{DC7E6276-92C4-5947-B2DC-CCECD7FB81CA}" destId="{219D56B8-13BA-394C-8E6E-40EF468EC1A4}" srcOrd="1" destOrd="0" presId="urn:microsoft.com/office/officeart/2005/8/layout/pyramid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1D3B2AA-5B6D-9C49-A6C5-A0CF37C7C82B}" type="doc">
      <dgm:prSet loTypeId="urn:microsoft.com/office/officeart/2005/8/layout/pyramid3" loCatId="" qsTypeId="urn:microsoft.com/office/officeart/2005/8/quickstyle/simple1" qsCatId="simple" csTypeId="urn:microsoft.com/office/officeart/2005/8/colors/accent1_2" csCatId="accent1" phldr="1"/>
      <dgm:spPr/>
    </dgm:pt>
    <dgm:pt modelId="{9135FA61-14E0-6641-8D2E-F7C0279B6F9C}">
      <dgm:prSet phldrT="[Text]"/>
      <dgm:spPr/>
      <dgm:t>
        <a:bodyPr/>
        <a:lstStyle/>
        <a:p>
          <a:r>
            <a:rPr lang="en-GB" dirty="0"/>
            <a:t>When?</a:t>
          </a:r>
        </a:p>
      </dgm:t>
    </dgm:pt>
    <dgm:pt modelId="{885A87B9-553D-6748-9CFA-D5CB9407D007}" type="parTrans" cxnId="{CD87F990-4853-BF45-9D38-7F0240A2C535}">
      <dgm:prSet/>
      <dgm:spPr/>
      <dgm:t>
        <a:bodyPr/>
        <a:lstStyle/>
        <a:p>
          <a:endParaRPr lang="en-GB"/>
        </a:p>
      </dgm:t>
    </dgm:pt>
    <dgm:pt modelId="{9EBCEB3A-548E-C645-80A1-93B97AE85184}" type="sibTrans" cxnId="{CD87F990-4853-BF45-9D38-7F0240A2C535}">
      <dgm:prSet/>
      <dgm:spPr/>
      <dgm:t>
        <a:bodyPr/>
        <a:lstStyle/>
        <a:p>
          <a:endParaRPr lang="en-GB"/>
        </a:p>
      </dgm:t>
    </dgm:pt>
    <dgm:pt modelId="{C2046A2D-8166-8843-BA04-061AEFDF0DD9}">
      <dgm:prSet phldrT="[Text]"/>
      <dgm:spPr/>
      <dgm:t>
        <a:bodyPr/>
        <a:lstStyle/>
        <a:p>
          <a:r>
            <a:rPr lang="en-GB" dirty="0"/>
            <a:t>Where?</a:t>
          </a:r>
        </a:p>
      </dgm:t>
    </dgm:pt>
    <dgm:pt modelId="{687F5A0C-EC1E-FD46-91F1-C438FFF17C74}" type="parTrans" cxnId="{6AAD2B64-13F6-3B4B-A3DA-A8D0E0C875C6}">
      <dgm:prSet/>
      <dgm:spPr/>
      <dgm:t>
        <a:bodyPr/>
        <a:lstStyle/>
        <a:p>
          <a:endParaRPr lang="en-GB"/>
        </a:p>
      </dgm:t>
    </dgm:pt>
    <dgm:pt modelId="{2944898D-CF00-7A47-92B4-2786D790D5E5}" type="sibTrans" cxnId="{6AAD2B64-13F6-3B4B-A3DA-A8D0E0C875C6}">
      <dgm:prSet/>
      <dgm:spPr/>
      <dgm:t>
        <a:bodyPr/>
        <a:lstStyle/>
        <a:p>
          <a:endParaRPr lang="en-GB"/>
        </a:p>
      </dgm:t>
    </dgm:pt>
    <dgm:pt modelId="{9B1FAD68-46B1-5240-B61F-2F6B2C8A76BF}">
      <dgm:prSet phldrT="[Text]" custT="1"/>
      <dgm:spPr/>
      <dgm:t>
        <a:bodyPr/>
        <a:lstStyle/>
        <a:p>
          <a:r>
            <a:rPr lang="en-GB" sz="4800" dirty="0"/>
            <a:t>What?</a:t>
          </a:r>
        </a:p>
      </dgm:t>
    </dgm:pt>
    <dgm:pt modelId="{C5FEE604-CBAD-344E-A0F9-62E873F160CD}" type="parTrans" cxnId="{DCD239F3-344E-F84A-B85A-B85E4E3E674B}">
      <dgm:prSet/>
      <dgm:spPr/>
      <dgm:t>
        <a:bodyPr/>
        <a:lstStyle/>
        <a:p>
          <a:endParaRPr lang="en-GB"/>
        </a:p>
      </dgm:t>
    </dgm:pt>
    <dgm:pt modelId="{54C0DA13-EF44-2B49-909E-E297445D7D71}" type="sibTrans" cxnId="{DCD239F3-344E-F84A-B85A-B85E4E3E674B}">
      <dgm:prSet/>
      <dgm:spPr/>
      <dgm:t>
        <a:bodyPr/>
        <a:lstStyle/>
        <a:p>
          <a:endParaRPr lang="en-GB"/>
        </a:p>
      </dgm:t>
    </dgm:pt>
    <dgm:pt modelId="{2BEADFCD-36B6-3246-B2E9-6090E6D0A564}">
      <dgm:prSet/>
      <dgm:spPr/>
      <dgm:t>
        <a:bodyPr/>
        <a:lstStyle/>
        <a:p>
          <a:r>
            <a:rPr lang="en-GB" dirty="0"/>
            <a:t>Who?</a:t>
          </a:r>
        </a:p>
      </dgm:t>
    </dgm:pt>
    <dgm:pt modelId="{15089239-7510-6945-B658-DF0D712A2316}" type="parTrans" cxnId="{0D987AEE-E481-EA45-A391-93FE3109EACC}">
      <dgm:prSet/>
      <dgm:spPr/>
      <dgm:t>
        <a:bodyPr/>
        <a:lstStyle/>
        <a:p>
          <a:endParaRPr lang="en-GB"/>
        </a:p>
      </dgm:t>
    </dgm:pt>
    <dgm:pt modelId="{28EC2F29-0005-744B-B3C3-792943319F6A}" type="sibTrans" cxnId="{0D987AEE-E481-EA45-A391-93FE3109EACC}">
      <dgm:prSet/>
      <dgm:spPr/>
      <dgm:t>
        <a:bodyPr/>
        <a:lstStyle/>
        <a:p>
          <a:endParaRPr lang="en-GB"/>
        </a:p>
      </dgm:t>
    </dgm:pt>
    <dgm:pt modelId="{21DE72BF-6EA7-2045-905A-EBA09EE15D37}" type="pres">
      <dgm:prSet presAssocID="{81D3B2AA-5B6D-9C49-A6C5-A0CF37C7C82B}" presName="Name0" presStyleCnt="0">
        <dgm:presLayoutVars>
          <dgm:dir/>
          <dgm:animLvl val="lvl"/>
          <dgm:resizeHandles val="exact"/>
        </dgm:presLayoutVars>
      </dgm:prSet>
      <dgm:spPr/>
    </dgm:pt>
    <dgm:pt modelId="{7690051F-DFE7-F447-92F8-1D477B93628B}" type="pres">
      <dgm:prSet presAssocID="{9135FA61-14E0-6641-8D2E-F7C0279B6F9C}" presName="Name8" presStyleCnt="0"/>
      <dgm:spPr/>
    </dgm:pt>
    <dgm:pt modelId="{74EF67B4-B9C0-DA41-99B6-CBA38F44FD31}" type="pres">
      <dgm:prSet presAssocID="{9135FA61-14E0-6641-8D2E-F7C0279B6F9C}" presName="level" presStyleLbl="node1" presStyleIdx="0" presStyleCnt="4" custScaleY="71610">
        <dgm:presLayoutVars>
          <dgm:chMax val="1"/>
          <dgm:bulletEnabled val="1"/>
        </dgm:presLayoutVars>
      </dgm:prSet>
      <dgm:spPr/>
    </dgm:pt>
    <dgm:pt modelId="{1DC2CF19-F1C7-AF4A-9516-D587CB784E61}" type="pres">
      <dgm:prSet presAssocID="{9135FA61-14E0-6641-8D2E-F7C0279B6F9C}" presName="levelTx" presStyleLbl="revTx" presStyleIdx="0" presStyleCnt="0">
        <dgm:presLayoutVars>
          <dgm:chMax val="1"/>
          <dgm:bulletEnabled val="1"/>
        </dgm:presLayoutVars>
      </dgm:prSet>
      <dgm:spPr/>
    </dgm:pt>
    <dgm:pt modelId="{AAB7067F-F5FD-4948-B9EA-99A478DA871D}" type="pres">
      <dgm:prSet presAssocID="{2BEADFCD-36B6-3246-B2E9-6090E6D0A564}" presName="Name8" presStyleCnt="0"/>
      <dgm:spPr/>
    </dgm:pt>
    <dgm:pt modelId="{72CA8103-255E-8844-8F2B-F34CDF32FFDE}" type="pres">
      <dgm:prSet presAssocID="{2BEADFCD-36B6-3246-B2E9-6090E6D0A564}" presName="level" presStyleLbl="node1" presStyleIdx="1" presStyleCnt="4" custScaleY="64350">
        <dgm:presLayoutVars>
          <dgm:chMax val="1"/>
          <dgm:bulletEnabled val="1"/>
        </dgm:presLayoutVars>
      </dgm:prSet>
      <dgm:spPr/>
    </dgm:pt>
    <dgm:pt modelId="{1B7A2E31-E57E-F74F-A6C9-A531C686A5D0}" type="pres">
      <dgm:prSet presAssocID="{2BEADFCD-36B6-3246-B2E9-6090E6D0A564}" presName="levelTx" presStyleLbl="revTx" presStyleIdx="0" presStyleCnt="0">
        <dgm:presLayoutVars>
          <dgm:chMax val="1"/>
          <dgm:bulletEnabled val="1"/>
        </dgm:presLayoutVars>
      </dgm:prSet>
      <dgm:spPr/>
    </dgm:pt>
    <dgm:pt modelId="{D8E744C3-16C2-714E-8A04-A7AA7C8415C8}" type="pres">
      <dgm:prSet presAssocID="{C2046A2D-8166-8843-BA04-061AEFDF0DD9}" presName="Name8" presStyleCnt="0"/>
      <dgm:spPr/>
    </dgm:pt>
    <dgm:pt modelId="{A551E1C8-7C75-934A-9CF6-09FB23F8364A}" type="pres">
      <dgm:prSet presAssocID="{C2046A2D-8166-8843-BA04-061AEFDF0DD9}" presName="level" presStyleLbl="node1" presStyleIdx="2" presStyleCnt="4" custScaleY="59765">
        <dgm:presLayoutVars>
          <dgm:chMax val="1"/>
          <dgm:bulletEnabled val="1"/>
        </dgm:presLayoutVars>
      </dgm:prSet>
      <dgm:spPr/>
    </dgm:pt>
    <dgm:pt modelId="{6D0BAB1A-28D3-F44E-ADF0-C64F95F1583A}" type="pres">
      <dgm:prSet presAssocID="{C2046A2D-8166-8843-BA04-061AEFDF0DD9}" presName="levelTx" presStyleLbl="revTx" presStyleIdx="0" presStyleCnt="0">
        <dgm:presLayoutVars>
          <dgm:chMax val="1"/>
          <dgm:bulletEnabled val="1"/>
        </dgm:presLayoutVars>
      </dgm:prSet>
      <dgm:spPr/>
    </dgm:pt>
    <dgm:pt modelId="{13800E01-2AAB-B140-86F0-0108A69F0BF0}" type="pres">
      <dgm:prSet presAssocID="{9B1FAD68-46B1-5240-B61F-2F6B2C8A76BF}" presName="Name8" presStyleCnt="0"/>
      <dgm:spPr/>
    </dgm:pt>
    <dgm:pt modelId="{AE6C06CA-005F-F443-BA1B-9457D9387F6D}" type="pres">
      <dgm:prSet presAssocID="{9B1FAD68-46B1-5240-B61F-2F6B2C8A76BF}" presName="level" presStyleLbl="node1" presStyleIdx="3" presStyleCnt="4" custScaleY="143918">
        <dgm:presLayoutVars>
          <dgm:chMax val="1"/>
          <dgm:bulletEnabled val="1"/>
        </dgm:presLayoutVars>
      </dgm:prSet>
      <dgm:spPr/>
    </dgm:pt>
    <dgm:pt modelId="{56D5009B-A3A9-6449-AE79-FC2CB42F4F8D}" type="pres">
      <dgm:prSet presAssocID="{9B1FAD68-46B1-5240-B61F-2F6B2C8A76BF}" presName="levelTx" presStyleLbl="revTx" presStyleIdx="0" presStyleCnt="0">
        <dgm:presLayoutVars>
          <dgm:chMax val="1"/>
          <dgm:bulletEnabled val="1"/>
        </dgm:presLayoutVars>
      </dgm:prSet>
      <dgm:spPr/>
    </dgm:pt>
  </dgm:ptLst>
  <dgm:cxnLst>
    <dgm:cxn modelId="{48AE8819-5979-FA42-9006-9C7BF0AB8822}" type="presOf" srcId="{2BEADFCD-36B6-3246-B2E9-6090E6D0A564}" destId="{1B7A2E31-E57E-F74F-A6C9-A531C686A5D0}" srcOrd="1" destOrd="0" presId="urn:microsoft.com/office/officeart/2005/8/layout/pyramid3"/>
    <dgm:cxn modelId="{30F12464-DE18-6D46-B480-2838C1E744CF}" type="presOf" srcId="{9B1FAD68-46B1-5240-B61F-2F6B2C8A76BF}" destId="{56D5009B-A3A9-6449-AE79-FC2CB42F4F8D}" srcOrd="1" destOrd="0" presId="urn:microsoft.com/office/officeart/2005/8/layout/pyramid3"/>
    <dgm:cxn modelId="{6AAD2B64-13F6-3B4B-A3DA-A8D0E0C875C6}" srcId="{81D3B2AA-5B6D-9C49-A6C5-A0CF37C7C82B}" destId="{C2046A2D-8166-8843-BA04-061AEFDF0DD9}" srcOrd="2" destOrd="0" parTransId="{687F5A0C-EC1E-FD46-91F1-C438FFF17C74}" sibTransId="{2944898D-CF00-7A47-92B4-2786D790D5E5}"/>
    <dgm:cxn modelId="{7EE5777A-06C1-AA4E-A1FC-2D32627E6F63}" type="presOf" srcId="{2BEADFCD-36B6-3246-B2E9-6090E6D0A564}" destId="{72CA8103-255E-8844-8F2B-F34CDF32FFDE}" srcOrd="0" destOrd="0" presId="urn:microsoft.com/office/officeart/2005/8/layout/pyramid3"/>
    <dgm:cxn modelId="{BD08CC7E-818F-494D-BC19-F65479FD3D45}" type="presOf" srcId="{9135FA61-14E0-6641-8D2E-F7C0279B6F9C}" destId="{74EF67B4-B9C0-DA41-99B6-CBA38F44FD31}" srcOrd="0" destOrd="0" presId="urn:microsoft.com/office/officeart/2005/8/layout/pyramid3"/>
    <dgm:cxn modelId="{392E5D82-57BB-E54F-96F4-F4612D78C0D5}" type="presOf" srcId="{9135FA61-14E0-6641-8D2E-F7C0279B6F9C}" destId="{1DC2CF19-F1C7-AF4A-9516-D587CB784E61}" srcOrd="1" destOrd="0" presId="urn:microsoft.com/office/officeart/2005/8/layout/pyramid3"/>
    <dgm:cxn modelId="{CD87F990-4853-BF45-9D38-7F0240A2C535}" srcId="{81D3B2AA-5B6D-9C49-A6C5-A0CF37C7C82B}" destId="{9135FA61-14E0-6641-8D2E-F7C0279B6F9C}" srcOrd="0" destOrd="0" parTransId="{885A87B9-553D-6748-9CFA-D5CB9407D007}" sibTransId="{9EBCEB3A-548E-C645-80A1-93B97AE85184}"/>
    <dgm:cxn modelId="{D7AB65A6-30D1-E745-A0D7-5BC1AD641C5A}" type="presOf" srcId="{C2046A2D-8166-8843-BA04-061AEFDF0DD9}" destId="{6D0BAB1A-28D3-F44E-ADF0-C64F95F1583A}" srcOrd="1" destOrd="0" presId="urn:microsoft.com/office/officeart/2005/8/layout/pyramid3"/>
    <dgm:cxn modelId="{997A07B3-9087-C84F-9741-F1B736F8B7ED}" type="presOf" srcId="{81D3B2AA-5B6D-9C49-A6C5-A0CF37C7C82B}" destId="{21DE72BF-6EA7-2045-905A-EBA09EE15D37}" srcOrd="0" destOrd="0" presId="urn:microsoft.com/office/officeart/2005/8/layout/pyramid3"/>
    <dgm:cxn modelId="{CF91BBCA-2528-B447-AC93-4E5CEBFF488E}" type="presOf" srcId="{C2046A2D-8166-8843-BA04-061AEFDF0DD9}" destId="{A551E1C8-7C75-934A-9CF6-09FB23F8364A}" srcOrd="0" destOrd="0" presId="urn:microsoft.com/office/officeart/2005/8/layout/pyramid3"/>
    <dgm:cxn modelId="{0D987AEE-E481-EA45-A391-93FE3109EACC}" srcId="{81D3B2AA-5B6D-9C49-A6C5-A0CF37C7C82B}" destId="{2BEADFCD-36B6-3246-B2E9-6090E6D0A564}" srcOrd="1" destOrd="0" parTransId="{15089239-7510-6945-B658-DF0D712A2316}" sibTransId="{28EC2F29-0005-744B-B3C3-792943319F6A}"/>
    <dgm:cxn modelId="{DCD239F3-344E-F84A-B85A-B85E4E3E674B}" srcId="{81D3B2AA-5B6D-9C49-A6C5-A0CF37C7C82B}" destId="{9B1FAD68-46B1-5240-B61F-2F6B2C8A76BF}" srcOrd="3" destOrd="0" parTransId="{C5FEE604-CBAD-344E-A0F9-62E873F160CD}" sibTransId="{54C0DA13-EF44-2B49-909E-E297445D7D71}"/>
    <dgm:cxn modelId="{ADDAD1FE-568A-7F4D-8776-8F656E7CFCD1}" type="presOf" srcId="{9B1FAD68-46B1-5240-B61F-2F6B2C8A76BF}" destId="{AE6C06CA-005F-F443-BA1B-9457D9387F6D}" srcOrd="0" destOrd="0" presId="urn:microsoft.com/office/officeart/2005/8/layout/pyramid3"/>
    <dgm:cxn modelId="{28DE0EEC-9EF9-FC4F-AAB8-552F6FF77B54}" type="presParOf" srcId="{21DE72BF-6EA7-2045-905A-EBA09EE15D37}" destId="{7690051F-DFE7-F447-92F8-1D477B93628B}" srcOrd="0" destOrd="0" presId="urn:microsoft.com/office/officeart/2005/8/layout/pyramid3"/>
    <dgm:cxn modelId="{C9DEB3F2-BAAD-EC4E-ABC7-EDA95C42AB14}" type="presParOf" srcId="{7690051F-DFE7-F447-92F8-1D477B93628B}" destId="{74EF67B4-B9C0-DA41-99B6-CBA38F44FD31}" srcOrd="0" destOrd="0" presId="urn:microsoft.com/office/officeart/2005/8/layout/pyramid3"/>
    <dgm:cxn modelId="{457F7271-0F6B-2F49-92B9-B96C84D93C2A}" type="presParOf" srcId="{7690051F-DFE7-F447-92F8-1D477B93628B}" destId="{1DC2CF19-F1C7-AF4A-9516-D587CB784E61}" srcOrd="1" destOrd="0" presId="urn:microsoft.com/office/officeart/2005/8/layout/pyramid3"/>
    <dgm:cxn modelId="{44AAC0B3-2A37-2C41-A92A-75A29916FEC0}" type="presParOf" srcId="{21DE72BF-6EA7-2045-905A-EBA09EE15D37}" destId="{AAB7067F-F5FD-4948-B9EA-99A478DA871D}" srcOrd="1" destOrd="0" presId="urn:microsoft.com/office/officeart/2005/8/layout/pyramid3"/>
    <dgm:cxn modelId="{CC9F7D6E-C287-D941-802F-9B83BAC19E24}" type="presParOf" srcId="{AAB7067F-F5FD-4948-B9EA-99A478DA871D}" destId="{72CA8103-255E-8844-8F2B-F34CDF32FFDE}" srcOrd="0" destOrd="0" presId="urn:microsoft.com/office/officeart/2005/8/layout/pyramid3"/>
    <dgm:cxn modelId="{D234DC8F-BAA8-8D40-B621-E29B71A40A12}" type="presParOf" srcId="{AAB7067F-F5FD-4948-B9EA-99A478DA871D}" destId="{1B7A2E31-E57E-F74F-A6C9-A531C686A5D0}" srcOrd="1" destOrd="0" presId="urn:microsoft.com/office/officeart/2005/8/layout/pyramid3"/>
    <dgm:cxn modelId="{7F6202BE-2BD6-5040-9FB6-BE335898C814}" type="presParOf" srcId="{21DE72BF-6EA7-2045-905A-EBA09EE15D37}" destId="{D8E744C3-16C2-714E-8A04-A7AA7C8415C8}" srcOrd="2" destOrd="0" presId="urn:microsoft.com/office/officeart/2005/8/layout/pyramid3"/>
    <dgm:cxn modelId="{F06B27E4-EAC1-D341-ACAE-B8969F654DAF}" type="presParOf" srcId="{D8E744C3-16C2-714E-8A04-A7AA7C8415C8}" destId="{A551E1C8-7C75-934A-9CF6-09FB23F8364A}" srcOrd="0" destOrd="0" presId="urn:microsoft.com/office/officeart/2005/8/layout/pyramid3"/>
    <dgm:cxn modelId="{5A000911-AAD9-424D-BE08-9EA77356DE9D}" type="presParOf" srcId="{D8E744C3-16C2-714E-8A04-A7AA7C8415C8}" destId="{6D0BAB1A-28D3-F44E-ADF0-C64F95F1583A}" srcOrd="1" destOrd="0" presId="urn:microsoft.com/office/officeart/2005/8/layout/pyramid3"/>
    <dgm:cxn modelId="{89CB4BF2-69D2-684B-AD06-3A887F87B06D}" type="presParOf" srcId="{21DE72BF-6EA7-2045-905A-EBA09EE15D37}" destId="{13800E01-2AAB-B140-86F0-0108A69F0BF0}" srcOrd="3" destOrd="0" presId="urn:microsoft.com/office/officeart/2005/8/layout/pyramid3"/>
    <dgm:cxn modelId="{24FA2AE5-27A6-5C43-8AFE-5AE13EF6FEAB}" type="presParOf" srcId="{13800E01-2AAB-B140-86F0-0108A69F0BF0}" destId="{AE6C06CA-005F-F443-BA1B-9457D9387F6D}" srcOrd="0" destOrd="0" presId="urn:microsoft.com/office/officeart/2005/8/layout/pyramid3"/>
    <dgm:cxn modelId="{FCD992A0-8901-3448-8499-36FD9B577844}" type="presParOf" srcId="{13800E01-2AAB-B140-86F0-0108A69F0BF0}" destId="{56D5009B-A3A9-6449-AE79-FC2CB42F4F8D}" srcOrd="1" destOrd="0" presId="urn:microsoft.com/office/officeart/2005/8/layout/pyramid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04F801A-28A5-FD41-9802-3F9DC4E4E027}" type="doc">
      <dgm:prSet loTypeId="urn:microsoft.com/office/officeart/2008/layout/RadialCluster" loCatId="" qsTypeId="urn:microsoft.com/office/officeart/2005/8/quickstyle/simple1" qsCatId="simple" csTypeId="urn:microsoft.com/office/officeart/2005/8/colors/accent1_2" csCatId="accent1" phldr="1"/>
      <dgm:spPr/>
      <dgm:t>
        <a:bodyPr/>
        <a:lstStyle/>
        <a:p>
          <a:endParaRPr lang="en-GB"/>
        </a:p>
      </dgm:t>
    </dgm:pt>
    <dgm:pt modelId="{10F1E14B-C7AE-3D48-871E-3D3A0DEC016D}">
      <dgm:prSet phldrT="[Text]"/>
      <dgm:spPr/>
      <dgm:t>
        <a:bodyPr/>
        <a:lstStyle/>
        <a:p>
          <a:r>
            <a:rPr lang="en-GB" dirty="0">
              <a:solidFill>
                <a:schemeClr val="tx1"/>
              </a:solidFill>
            </a:rPr>
            <a:t>RQ</a:t>
          </a:r>
        </a:p>
      </dgm:t>
    </dgm:pt>
    <dgm:pt modelId="{BAF07255-7F58-A948-87DD-265B9FE6BEFB}" type="parTrans" cxnId="{90590D39-CE21-D445-9CF7-475FD203165F}">
      <dgm:prSet/>
      <dgm:spPr/>
      <dgm:t>
        <a:bodyPr/>
        <a:lstStyle/>
        <a:p>
          <a:endParaRPr lang="en-GB"/>
        </a:p>
      </dgm:t>
    </dgm:pt>
    <dgm:pt modelId="{FFDDBF90-C68C-4948-ACA9-DF4311A17839}" type="sibTrans" cxnId="{90590D39-CE21-D445-9CF7-475FD203165F}">
      <dgm:prSet/>
      <dgm:spPr/>
      <dgm:t>
        <a:bodyPr/>
        <a:lstStyle/>
        <a:p>
          <a:endParaRPr lang="en-GB"/>
        </a:p>
      </dgm:t>
    </dgm:pt>
    <dgm:pt modelId="{92198146-F443-3649-BC8A-34E92942E794}">
      <dgm:prSet phldrT="[Text]" custT="1"/>
      <dgm:spPr/>
      <dgm:t>
        <a:bodyPr/>
        <a:lstStyle/>
        <a:p>
          <a:r>
            <a:rPr lang="en-GB" sz="2400" dirty="0">
              <a:solidFill>
                <a:schemeClr val="tx1"/>
              </a:solidFill>
            </a:rPr>
            <a:t>Relevance: What is the importance or relevance of the topic for stakeholders?</a:t>
          </a:r>
        </a:p>
      </dgm:t>
    </dgm:pt>
    <dgm:pt modelId="{EADC5E4F-D7A4-784A-8FF0-E59240884900}" type="parTrans" cxnId="{DD7490B1-9012-034F-865D-15DF5F3784F4}">
      <dgm:prSet/>
      <dgm:spPr/>
      <dgm:t>
        <a:bodyPr/>
        <a:lstStyle/>
        <a:p>
          <a:endParaRPr lang="en-GB"/>
        </a:p>
      </dgm:t>
    </dgm:pt>
    <dgm:pt modelId="{0FE008ED-CF08-C148-AB40-339BFACED7E9}" type="sibTrans" cxnId="{DD7490B1-9012-034F-865D-15DF5F3784F4}">
      <dgm:prSet/>
      <dgm:spPr/>
      <dgm:t>
        <a:bodyPr/>
        <a:lstStyle/>
        <a:p>
          <a:endParaRPr lang="en-GB"/>
        </a:p>
      </dgm:t>
    </dgm:pt>
    <dgm:pt modelId="{3E093635-9F50-E94B-93E7-ADF053486FDB}">
      <dgm:prSet phldrT="[Text]" custT="1"/>
      <dgm:spPr/>
      <dgm:t>
        <a:bodyPr/>
        <a:lstStyle/>
        <a:p>
          <a:r>
            <a:rPr lang="en-GB" sz="2400" dirty="0">
              <a:solidFill>
                <a:schemeClr val="tx1"/>
              </a:solidFill>
            </a:rPr>
            <a:t>Originality: What is already known about the topic? Which debate does it add to?</a:t>
          </a:r>
        </a:p>
      </dgm:t>
    </dgm:pt>
    <dgm:pt modelId="{8B9546D5-BC95-D74E-A20B-31E579B5D7A7}" type="parTrans" cxnId="{964F3671-5756-9A48-8E62-A09B51897596}">
      <dgm:prSet/>
      <dgm:spPr/>
      <dgm:t>
        <a:bodyPr/>
        <a:lstStyle/>
        <a:p>
          <a:endParaRPr lang="en-GB"/>
        </a:p>
      </dgm:t>
    </dgm:pt>
    <dgm:pt modelId="{5BC24FB7-851E-D14D-B375-7A10A17D3D6D}" type="sibTrans" cxnId="{964F3671-5756-9A48-8E62-A09B51897596}">
      <dgm:prSet/>
      <dgm:spPr/>
      <dgm:t>
        <a:bodyPr/>
        <a:lstStyle/>
        <a:p>
          <a:endParaRPr lang="en-GB"/>
        </a:p>
      </dgm:t>
    </dgm:pt>
    <dgm:pt modelId="{993D615E-986D-A14C-879D-F4608933D454}">
      <dgm:prSet phldrT="[Text]" custT="1"/>
      <dgm:spPr/>
      <dgm:t>
        <a:bodyPr/>
        <a:lstStyle/>
        <a:p>
          <a:r>
            <a:rPr lang="en-GB" sz="2400" dirty="0">
              <a:solidFill>
                <a:schemeClr val="tx1"/>
              </a:solidFill>
            </a:rPr>
            <a:t>Rigour: Is the question aligned with the methods? Do the research tools generate appropriate data to answer the question?</a:t>
          </a:r>
        </a:p>
      </dgm:t>
    </dgm:pt>
    <dgm:pt modelId="{86BC7F47-8064-C54F-B07B-2F6C03EE2302}" type="parTrans" cxnId="{A89B1400-6903-EB4B-B9D2-712D06E8A97C}">
      <dgm:prSet/>
      <dgm:spPr/>
      <dgm:t>
        <a:bodyPr/>
        <a:lstStyle/>
        <a:p>
          <a:endParaRPr lang="en-GB"/>
        </a:p>
      </dgm:t>
    </dgm:pt>
    <dgm:pt modelId="{E4408974-FC88-B04B-BB60-DD925AB293FE}" type="sibTrans" cxnId="{A89B1400-6903-EB4B-B9D2-712D06E8A97C}">
      <dgm:prSet/>
      <dgm:spPr/>
      <dgm:t>
        <a:bodyPr/>
        <a:lstStyle/>
        <a:p>
          <a:endParaRPr lang="en-GB"/>
        </a:p>
      </dgm:t>
    </dgm:pt>
    <dgm:pt modelId="{847D0606-513E-EF46-B930-4459A64DD370}" type="pres">
      <dgm:prSet presAssocID="{404F801A-28A5-FD41-9802-3F9DC4E4E027}" presName="Name0" presStyleCnt="0">
        <dgm:presLayoutVars>
          <dgm:chMax val="1"/>
          <dgm:chPref val="1"/>
          <dgm:dir/>
          <dgm:animOne val="branch"/>
          <dgm:animLvl val="lvl"/>
        </dgm:presLayoutVars>
      </dgm:prSet>
      <dgm:spPr/>
    </dgm:pt>
    <dgm:pt modelId="{ECCAAD48-8D39-E943-815E-847D6FD0B8E1}" type="pres">
      <dgm:prSet presAssocID="{10F1E14B-C7AE-3D48-871E-3D3A0DEC016D}" presName="singleCycle" presStyleCnt="0"/>
      <dgm:spPr/>
    </dgm:pt>
    <dgm:pt modelId="{3FAB7F51-3D08-7B4A-8F0E-2DF8EBBB1E44}" type="pres">
      <dgm:prSet presAssocID="{10F1E14B-C7AE-3D48-871E-3D3A0DEC016D}" presName="singleCenter" presStyleLbl="node1" presStyleIdx="0" presStyleCnt="4" custScaleX="73479" custScaleY="43196" custLinFactNeighborX="-35769" custLinFactNeighborY="-12254">
        <dgm:presLayoutVars>
          <dgm:chMax val="7"/>
          <dgm:chPref val="7"/>
        </dgm:presLayoutVars>
      </dgm:prSet>
      <dgm:spPr/>
    </dgm:pt>
    <dgm:pt modelId="{43B43DAD-31D3-D14D-92C6-87090A481597}" type="pres">
      <dgm:prSet presAssocID="{EADC5E4F-D7A4-784A-8FF0-E59240884900}" presName="Name56" presStyleLbl="parChTrans1D2" presStyleIdx="0" presStyleCnt="3"/>
      <dgm:spPr/>
    </dgm:pt>
    <dgm:pt modelId="{33A31E0E-ABFD-1646-A8F4-6CBEAC2AD30E}" type="pres">
      <dgm:prSet presAssocID="{92198146-F443-3649-BC8A-34E92942E794}" presName="text0" presStyleLbl="node1" presStyleIdx="1" presStyleCnt="4" custScaleX="429743" custScaleY="143248" custRadScaleRad="140470" custRadScaleInc="-76354">
        <dgm:presLayoutVars>
          <dgm:bulletEnabled val="1"/>
        </dgm:presLayoutVars>
      </dgm:prSet>
      <dgm:spPr/>
    </dgm:pt>
    <dgm:pt modelId="{6D62DD8B-9E2B-234F-B4C4-F00133BB61B9}" type="pres">
      <dgm:prSet presAssocID="{8B9546D5-BC95-D74E-A20B-31E579B5D7A7}" presName="Name56" presStyleLbl="parChTrans1D2" presStyleIdx="1" presStyleCnt="3"/>
      <dgm:spPr/>
    </dgm:pt>
    <dgm:pt modelId="{E406165E-80E2-654D-8DCF-BDB48873C6E8}" type="pres">
      <dgm:prSet presAssocID="{3E093635-9F50-E94B-93E7-ADF053486FDB}" presName="text0" presStyleLbl="node1" presStyleIdx="2" presStyleCnt="4" custScaleX="501367" custScaleY="143248" custRadScaleRad="93868" custRadScaleInc="-85452">
        <dgm:presLayoutVars>
          <dgm:bulletEnabled val="1"/>
        </dgm:presLayoutVars>
      </dgm:prSet>
      <dgm:spPr/>
    </dgm:pt>
    <dgm:pt modelId="{5E50A564-45AE-474D-85FA-BFB1B22E665A}" type="pres">
      <dgm:prSet presAssocID="{86BC7F47-8064-C54F-B07B-2F6C03EE2302}" presName="Name56" presStyleLbl="parChTrans1D2" presStyleIdx="2" presStyleCnt="3"/>
      <dgm:spPr/>
    </dgm:pt>
    <dgm:pt modelId="{5F9B690B-192D-1246-B012-F8E2EEA53145}" type="pres">
      <dgm:prSet presAssocID="{993D615E-986D-A14C-879D-F4608933D454}" presName="text0" presStyleLbl="node1" presStyleIdx="3" presStyleCnt="4" custScaleX="501367" custScaleY="143248" custRadScaleRad="92405" custRadScaleInc="18041">
        <dgm:presLayoutVars>
          <dgm:bulletEnabled val="1"/>
        </dgm:presLayoutVars>
      </dgm:prSet>
      <dgm:spPr/>
    </dgm:pt>
  </dgm:ptLst>
  <dgm:cxnLst>
    <dgm:cxn modelId="{A89B1400-6903-EB4B-B9D2-712D06E8A97C}" srcId="{10F1E14B-C7AE-3D48-871E-3D3A0DEC016D}" destId="{993D615E-986D-A14C-879D-F4608933D454}" srcOrd="2" destOrd="0" parTransId="{86BC7F47-8064-C54F-B07B-2F6C03EE2302}" sibTransId="{E4408974-FC88-B04B-BB60-DD925AB293FE}"/>
    <dgm:cxn modelId="{1A353A26-6E4A-8342-8397-FC66F748988A}" type="presOf" srcId="{EADC5E4F-D7A4-784A-8FF0-E59240884900}" destId="{43B43DAD-31D3-D14D-92C6-87090A481597}" srcOrd="0" destOrd="0" presId="urn:microsoft.com/office/officeart/2008/layout/RadialCluster"/>
    <dgm:cxn modelId="{90590D39-CE21-D445-9CF7-475FD203165F}" srcId="{404F801A-28A5-FD41-9802-3F9DC4E4E027}" destId="{10F1E14B-C7AE-3D48-871E-3D3A0DEC016D}" srcOrd="0" destOrd="0" parTransId="{BAF07255-7F58-A948-87DD-265B9FE6BEFB}" sibTransId="{FFDDBF90-C68C-4948-ACA9-DF4311A17839}"/>
    <dgm:cxn modelId="{26234645-6B3A-7348-B63F-DDF8693BA8EF}" type="presOf" srcId="{8B9546D5-BC95-D74E-A20B-31E579B5D7A7}" destId="{6D62DD8B-9E2B-234F-B4C4-F00133BB61B9}" srcOrd="0" destOrd="0" presId="urn:microsoft.com/office/officeart/2008/layout/RadialCluster"/>
    <dgm:cxn modelId="{DCEE6947-F3F5-014D-88D2-8D49AE66E5DD}" type="presOf" srcId="{993D615E-986D-A14C-879D-F4608933D454}" destId="{5F9B690B-192D-1246-B012-F8E2EEA53145}" srcOrd="0" destOrd="0" presId="urn:microsoft.com/office/officeart/2008/layout/RadialCluster"/>
    <dgm:cxn modelId="{964F3671-5756-9A48-8E62-A09B51897596}" srcId="{10F1E14B-C7AE-3D48-871E-3D3A0DEC016D}" destId="{3E093635-9F50-E94B-93E7-ADF053486FDB}" srcOrd="1" destOrd="0" parTransId="{8B9546D5-BC95-D74E-A20B-31E579B5D7A7}" sibTransId="{5BC24FB7-851E-D14D-B375-7A10A17D3D6D}"/>
    <dgm:cxn modelId="{57FD20A5-9D9D-6D46-9A56-700734B3702C}" type="presOf" srcId="{404F801A-28A5-FD41-9802-3F9DC4E4E027}" destId="{847D0606-513E-EF46-B930-4459A64DD370}" srcOrd="0" destOrd="0" presId="urn:microsoft.com/office/officeart/2008/layout/RadialCluster"/>
    <dgm:cxn modelId="{2D6ADFAC-E3D9-3E49-8954-FE644D512F97}" type="presOf" srcId="{3E093635-9F50-E94B-93E7-ADF053486FDB}" destId="{E406165E-80E2-654D-8DCF-BDB48873C6E8}" srcOrd="0" destOrd="0" presId="urn:microsoft.com/office/officeart/2008/layout/RadialCluster"/>
    <dgm:cxn modelId="{DD7490B1-9012-034F-865D-15DF5F3784F4}" srcId="{10F1E14B-C7AE-3D48-871E-3D3A0DEC016D}" destId="{92198146-F443-3649-BC8A-34E92942E794}" srcOrd="0" destOrd="0" parTransId="{EADC5E4F-D7A4-784A-8FF0-E59240884900}" sibTransId="{0FE008ED-CF08-C148-AB40-339BFACED7E9}"/>
    <dgm:cxn modelId="{6A342FC0-F6BF-0C47-85DE-85580587084A}" type="presOf" srcId="{86BC7F47-8064-C54F-B07B-2F6C03EE2302}" destId="{5E50A564-45AE-474D-85FA-BFB1B22E665A}" srcOrd="0" destOrd="0" presId="urn:microsoft.com/office/officeart/2008/layout/RadialCluster"/>
    <dgm:cxn modelId="{6B79CFDA-06C1-9C42-AA10-FBB88EBE62F7}" type="presOf" srcId="{92198146-F443-3649-BC8A-34E92942E794}" destId="{33A31E0E-ABFD-1646-A8F4-6CBEAC2AD30E}" srcOrd="0" destOrd="0" presId="urn:microsoft.com/office/officeart/2008/layout/RadialCluster"/>
    <dgm:cxn modelId="{935C02ED-B682-4744-B298-BF75A4855A7C}" type="presOf" srcId="{10F1E14B-C7AE-3D48-871E-3D3A0DEC016D}" destId="{3FAB7F51-3D08-7B4A-8F0E-2DF8EBBB1E44}" srcOrd="0" destOrd="0" presId="urn:microsoft.com/office/officeart/2008/layout/RadialCluster"/>
    <dgm:cxn modelId="{55B171DB-F177-FD42-9B66-1E31220D1C0A}" type="presParOf" srcId="{847D0606-513E-EF46-B930-4459A64DD370}" destId="{ECCAAD48-8D39-E943-815E-847D6FD0B8E1}" srcOrd="0" destOrd="0" presId="urn:microsoft.com/office/officeart/2008/layout/RadialCluster"/>
    <dgm:cxn modelId="{A34B9889-A87D-CD42-8506-7FDAFEC6483B}" type="presParOf" srcId="{ECCAAD48-8D39-E943-815E-847D6FD0B8E1}" destId="{3FAB7F51-3D08-7B4A-8F0E-2DF8EBBB1E44}" srcOrd="0" destOrd="0" presId="urn:microsoft.com/office/officeart/2008/layout/RadialCluster"/>
    <dgm:cxn modelId="{EFBB8BDA-F175-C94C-96BD-B7EE148A5583}" type="presParOf" srcId="{ECCAAD48-8D39-E943-815E-847D6FD0B8E1}" destId="{43B43DAD-31D3-D14D-92C6-87090A481597}" srcOrd="1" destOrd="0" presId="urn:microsoft.com/office/officeart/2008/layout/RadialCluster"/>
    <dgm:cxn modelId="{AF0FA385-2F63-864A-9FDC-61D32F8B63CD}" type="presParOf" srcId="{ECCAAD48-8D39-E943-815E-847D6FD0B8E1}" destId="{33A31E0E-ABFD-1646-A8F4-6CBEAC2AD30E}" srcOrd="2" destOrd="0" presId="urn:microsoft.com/office/officeart/2008/layout/RadialCluster"/>
    <dgm:cxn modelId="{B59ABB20-589C-C544-92CC-49ACC4798DD3}" type="presParOf" srcId="{ECCAAD48-8D39-E943-815E-847D6FD0B8E1}" destId="{6D62DD8B-9E2B-234F-B4C4-F00133BB61B9}" srcOrd="3" destOrd="0" presId="urn:microsoft.com/office/officeart/2008/layout/RadialCluster"/>
    <dgm:cxn modelId="{7A2285FE-6AEE-FE4E-BDED-E0C46A564928}" type="presParOf" srcId="{ECCAAD48-8D39-E943-815E-847D6FD0B8E1}" destId="{E406165E-80E2-654D-8DCF-BDB48873C6E8}" srcOrd="4" destOrd="0" presId="urn:microsoft.com/office/officeart/2008/layout/RadialCluster"/>
    <dgm:cxn modelId="{AE78CD29-ABAA-3342-95C1-CC67885932EE}" type="presParOf" srcId="{ECCAAD48-8D39-E943-815E-847D6FD0B8E1}" destId="{5E50A564-45AE-474D-85FA-BFB1B22E665A}" srcOrd="5" destOrd="0" presId="urn:microsoft.com/office/officeart/2008/layout/RadialCluster"/>
    <dgm:cxn modelId="{8B095707-5DDA-7D4A-B6A4-B59111889F6A}" type="presParOf" srcId="{ECCAAD48-8D39-E943-815E-847D6FD0B8E1}" destId="{5F9B690B-192D-1246-B012-F8E2EEA53145}" srcOrd="6" destOrd="0" presId="urn:microsoft.com/office/officeart/2008/layout/RadialCluster"/>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0A9084-21A4-43C9-A6AD-40AC89E2A447}">
      <dsp:nvSpPr>
        <dsp:cNvPr id="0" name=""/>
        <dsp:cNvSpPr/>
      </dsp:nvSpPr>
      <dsp:spPr>
        <a:xfrm>
          <a:off x="2104991" y="489"/>
          <a:ext cx="2218436" cy="893638"/>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Observation</a:t>
          </a:r>
        </a:p>
      </dsp:txBody>
      <dsp:txXfrm>
        <a:off x="2148615" y="44113"/>
        <a:ext cx="2131188" cy="806390"/>
      </dsp:txXfrm>
    </dsp:sp>
    <dsp:sp modelId="{F4D5ECE1-CC1C-4C95-A708-F581BC86A2AE}">
      <dsp:nvSpPr>
        <dsp:cNvPr id="0" name=""/>
        <dsp:cNvSpPr/>
      </dsp:nvSpPr>
      <dsp:spPr>
        <a:xfrm>
          <a:off x="1429906" y="447308"/>
          <a:ext cx="3568605" cy="3568605"/>
        </a:xfrm>
        <a:custGeom>
          <a:avLst/>
          <a:gdLst/>
          <a:ahLst/>
          <a:cxnLst/>
          <a:rect l="0" t="0" r="0" b="0"/>
          <a:pathLst>
            <a:path>
              <a:moveTo>
                <a:pt x="2976672" y="456903"/>
              </a:moveTo>
              <a:arcTo wR="1784302" hR="1784302" stAng="18715954" swAng="633313"/>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400A918A-1D12-43DB-BC47-5D1E94B5D35B}">
      <dsp:nvSpPr>
        <dsp:cNvPr id="0" name=""/>
        <dsp:cNvSpPr/>
      </dsp:nvSpPr>
      <dsp:spPr>
        <a:xfrm>
          <a:off x="3801964" y="1233411"/>
          <a:ext cx="2218436" cy="893638"/>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Hypothesis formulation</a:t>
          </a:r>
        </a:p>
      </dsp:txBody>
      <dsp:txXfrm>
        <a:off x="3845588" y="1277035"/>
        <a:ext cx="2131188" cy="806390"/>
      </dsp:txXfrm>
    </dsp:sp>
    <dsp:sp modelId="{D7EDCAFB-138F-495A-95BA-6AFB7456FB36}">
      <dsp:nvSpPr>
        <dsp:cNvPr id="0" name=""/>
        <dsp:cNvSpPr/>
      </dsp:nvSpPr>
      <dsp:spPr>
        <a:xfrm>
          <a:off x="1453863" y="652110"/>
          <a:ext cx="3568605" cy="3568605"/>
        </a:xfrm>
        <a:custGeom>
          <a:avLst/>
          <a:gdLst/>
          <a:ahLst/>
          <a:cxnLst/>
          <a:rect l="0" t="0" r="0" b="0"/>
          <a:pathLst>
            <a:path>
              <a:moveTo>
                <a:pt x="3564161" y="1658454"/>
              </a:moveTo>
              <a:arcTo wR="1784302" hR="1784302" stAng="21357332" swAng="1089769"/>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683A8858-050C-4853-BD7D-07F5095864D9}">
      <dsp:nvSpPr>
        <dsp:cNvPr id="0" name=""/>
        <dsp:cNvSpPr/>
      </dsp:nvSpPr>
      <dsp:spPr>
        <a:xfrm>
          <a:off x="3505190" y="3048385"/>
          <a:ext cx="2218436" cy="893638"/>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Experimentation</a:t>
          </a:r>
        </a:p>
      </dsp:txBody>
      <dsp:txXfrm>
        <a:off x="3548814" y="3092009"/>
        <a:ext cx="2131188" cy="806390"/>
      </dsp:txXfrm>
    </dsp:sp>
    <dsp:sp modelId="{02C287E3-5304-4689-A7FA-DB55A9BE0666}">
      <dsp:nvSpPr>
        <dsp:cNvPr id="0" name=""/>
        <dsp:cNvSpPr/>
      </dsp:nvSpPr>
      <dsp:spPr>
        <a:xfrm>
          <a:off x="1443730" y="553413"/>
          <a:ext cx="3568605" cy="3568605"/>
        </a:xfrm>
        <a:custGeom>
          <a:avLst/>
          <a:gdLst/>
          <a:ahLst/>
          <a:cxnLst/>
          <a:rect l="0" t="0" r="0" b="0"/>
          <a:pathLst>
            <a:path>
              <a:moveTo>
                <a:pt x="2270258" y="3501155"/>
              </a:moveTo>
              <a:arcTo wR="1784302" hR="1784302" stAng="4451750" swAng="1937104"/>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7AAAC191-7908-47B1-AA47-20314EF2D6F1}">
      <dsp:nvSpPr>
        <dsp:cNvPr id="0" name=""/>
        <dsp:cNvSpPr/>
      </dsp:nvSpPr>
      <dsp:spPr>
        <a:xfrm>
          <a:off x="712735" y="3039049"/>
          <a:ext cx="2218436" cy="893638"/>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Analysis</a:t>
          </a:r>
        </a:p>
      </dsp:txBody>
      <dsp:txXfrm>
        <a:off x="756359" y="3082673"/>
        <a:ext cx="2131188" cy="806390"/>
      </dsp:txXfrm>
    </dsp:sp>
    <dsp:sp modelId="{98C99F8C-B77A-40B3-BF52-DBBED2F68F53}">
      <dsp:nvSpPr>
        <dsp:cNvPr id="0" name=""/>
        <dsp:cNvSpPr/>
      </dsp:nvSpPr>
      <dsp:spPr>
        <a:xfrm>
          <a:off x="1409860" y="629008"/>
          <a:ext cx="3568605" cy="3568605"/>
        </a:xfrm>
        <a:custGeom>
          <a:avLst/>
          <a:gdLst/>
          <a:ahLst/>
          <a:cxnLst/>
          <a:rect l="0" t="0" r="0" b="0"/>
          <a:pathLst>
            <a:path>
              <a:moveTo>
                <a:pt x="57962" y="2235395"/>
              </a:moveTo>
              <a:arcTo wR="1784302" hR="1784302" stAng="9921362" swAng="1079421"/>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CD86C57C-6ACD-4384-A80F-5848FD9494CB}">
      <dsp:nvSpPr>
        <dsp:cNvPr id="0" name=""/>
        <dsp:cNvSpPr/>
      </dsp:nvSpPr>
      <dsp:spPr>
        <a:xfrm>
          <a:off x="408018" y="1233411"/>
          <a:ext cx="2218436" cy="893638"/>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Conclusion</a:t>
          </a:r>
        </a:p>
      </dsp:txBody>
      <dsp:txXfrm>
        <a:off x="451642" y="1277035"/>
        <a:ext cx="2131188" cy="806390"/>
      </dsp:txXfrm>
    </dsp:sp>
    <dsp:sp modelId="{255C34FA-220C-4C76-A59E-3696AEF45A4D}">
      <dsp:nvSpPr>
        <dsp:cNvPr id="0" name=""/>
        <dsp:cNvSpPr/>
      </dsp:nvSpPr>
      <dsp:spPr>
        <a:xfrm>
          <a:off x="1429906" y="447308"/>
          <a:ext cx="3568605" cy="3568605"/>
        </a:xfrm>
        <a:custGeom>
          <a:avLst/>
          <a:gdLst/>
          <a:ahLst/>
          <a:cxnLst/>
          <a:rect l="0" t="0" r="0" b="0"/>
          <a:pathLst>
            <a:path>
              <a:moveTo>
                <a:pt x="368951" y="697786"/>
              </a:moveTo>
              <a:arcTo wR="1784302" hR="1784302" stAng="13050733" swAng="633313"/>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ABAAF9-583E-7B48-B44F-329B3E78F632}">
      <dsp:nvSpPr>
        <dsp:cNvPr id="0" name=""/>
        <dsp:cNvSpPr/>
      </dsp:nvSpPr>
      <dsp:spPr>
        <a:xfrm rot="10800000">
          <a:off x="986392" y="176012"/>
          <a:ext cx="9415455" cy="521372"/>
        </a:xfrm>
        <a:prstGeom prst="trapezoid">
          <a:avLst>
            <a:gd name="adj" fmla="val 124329"/>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kern="1200" dirty="0"/>
            <a:t>Interested in performance</a:t>
          </a:r>
        </a:p>
      </dsp:txBody>
      <dsp:txXfrm rot="-10800000">
        <a:off x="2634097" y="176012"/>
        <a:ext cx="6120045" cy="521372"/>
      </dsp:txXfrm>
    </dsp:sp>
    <dsp:sp modelId="{0C5A42EE-3B7E-F242-8590-F0CCDBA6B1B8}">
      <dsp:nvSpPr>
        <dsp:cNvPr id="0" name=""/>
        <dsp:cNvSpPr/>
      </dsp:nvSpPr>
      <dsp:spPr>
        <a:xfrm rot="10800000">
          <a:off x="1279372" y="927182"/>
          <a:ext cx="8829495" cy="621121"/>
        </a:xfrm>
        <a:prstGeom prst="trapezoid">
          <a:avLst>
            <a:gd name="adj" fmla="val 124329"/>
          </a:avLst>
        </a:prstGeom>
        <a:solidFill>
          <a:schemeClr val="accent3">
            <a:hueOff val="2812566"/>
            <a:satOff val="-4220"/>
            <a:lumOff val="-68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kern="1200" dirty="0"/>
            <a:t>Interested in the effect of marketing on performance</a:t>
          </a:r>
        </a:p>
      </dsp:txBody>
      <dsp:txXfrm rot="-10800000">
        <a:off x="2824533" y="927182"/>
        <a:ext cx="5739172" cy="621121"/>
      </dsp:txXfrm>
    </dsp:sp>
    <dsp:sp modelId="{E1477F85-A749-0642-8CB0-25A943B9411E}">
      <dsp:nvSpPr>
        <dsp:cNvPr id="0" name=""/>
        <dsp:cNvSpPr/>
      </dsp:nvSpPr>
      <dsp:spPr>
        <a:xfrm rot="10800000">
          <a:off x="1501324" y="1822068"/>
          <a:ext cx="8385591" cy="536348"/>
        </a:xfrm>
        <a:prstGeom prst="trapezoid">
          <a:avLst>
            <a:gd name="adj" fmla="val 124329"/>
          </a:avLst>
        </a:prstGeom>
        <a:solidFill>
          <a:schemeClr val="accent3">
            <a:hueOff val="5625132"/>
            <a:satOff val="-8440"/>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kern="1200" dirty="0"/>
            <a:t>Interested in the effect of marketing on the performance of the retail industry</a:t>
          </a:r>
        </a:p>
      </dsp:txBody>
      <dsp:txXfrm rot="-10800000">
        <a:off x="2968802" y="1822068"/>
        <a:ext cx="5450634" cy="536348"/>
      </dsp:txXfrm>
    </dsp:sp>
    <dsp:sp modelId="{468EAAA0-8AF3-4343-9D93-6DF98EB11DDC}">
      <dsp:nvSpPr>
        <dsp:cNvPr id="0" name=""/>
        <dsp:cNvSpPr/>
      </dsp:nvSpPr>
      <dsp:spPr>
        <a:xfrm rot="10800000">
          <a:off x="2113880" y="2594815"/>
          <a:ext cx="7160479" cy="701269"/>
        </a:xfrm>
        <a:prstGeom prst="trapezoid">
          <a:avLst>
            <a:gd name="adj" fmla="val 124329"/>
          </a:avLst>
        </a:prstGeom>
        <a:solidFill>
          <a:schemeClr val="accent3">
            <a:hueOff val="8437698"/>
            <a:satOff val="-12660"/>
            <a:lumOff val="-205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kern="1200" dirty="0"/>
            <a:t>Interested in the effect of marketing on the financial performance of the retail industry</a:t>
          </a:r>
        </a:p>
      </dsp:txBody>
      <dsp:txXfrm rot="-10800000">
        <a:off x="3366964" y="2594815"/>
        <a:ext cx="4654311" cy="701269"/>
      </dsp:txXfrm>
    </dsp:sp>
    <dsp:sp modelId="{0BEB5B24-28F6-7741-A813-DC38E489DD69}">
      <dsp:nvSpPr>
        <dsp:cNvPr id="0" name=""/>
        <dsp:cNvSpPr/>
      </dsp:nvSpPr>
      <dsp:spPr>
        <a:xfrm rot="10800000">
          <a:off x="3134799" y="3341694"/>
          <a:ext cx="5118641" cy="798683"/>
        </a:xfrm>
        <a:prstGeom prst="trapezoid">
          <a:avLst>
            <a:gd name="adj" fmla="val 124329"/>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kern="1200" dirty="0"/>
            <a:t>Interested in the effect of marketing on the financial performance of the UK retail industry</a:t>
          </a:r>
        </a:p>
      </dsp:txBody>
      <dsp:txXfrm rot="-10800000">
        <a:off x="3134799" y="3341694"/>
        <a:ext cx="5118641" cy="79868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EF67B4-B9C0-DA41-99B6-CBA38F44FD31}">
      <dsp:nvSpPr>
        <dsp:cNvPr id="0" name=""/>
        <dsp:cNvSpPr/>
      </dsp:nvSpPr>
      <dsp:spPr>
        <a:xfrm rot="10800000">
          <a:off x="0" y="0"/>
          <a:ext cx="8128000" cy="974248"/>
        </a:xfrm>
        <a:prstGeom prst="trapezoid">
          <a:avLst>
            <a:gd name="adj" fmla="val 8795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2000250">
            <a:lnSpc>
              <a:spcPct val="90000"/>
            </a:lnSpc>
            <a:spcBef>
              <a:spcPct val="0"/>
            </a:spcBef>
            <a:spcAft>
              <a:spcPct val="35000"/>
            </a:spcAft>
            <a:buNone/>
          </a:pPr>
          <a:r>
            <a:rPr lang="en-GB" sz="4500" kern="1200" dirty="0"/>
            <a:t>When?</a:t>
          </a:r>
        </a:p>
      </dsp:txBody>
      <dsp:txXfrm rot="-10800000">
        <a:off x="1422399" y="0"/>
        <a:ext cx="5283200" cy="974248"/>
      </dsp:txXfrm>
    </dsp:sp>
    <dsp:sp modelId="{72CA8103-255E-8844-8F2B-F34CDF32FFDE}">
      <dsp:nvSpPr>
        <dsp:cNvPr id="0" name=""/>
        <dsp:cNvSpPr/>
      </dsp:nvSpPr>
      <dsp:spPr>
        <a:xfrm rot="10800000">
          <a:off x="856849" y="974248"/>
          <a:ext cx="6414300" cy="875477"/>
        </a:xfrm>
        <a:prstGeom prst="trapezoid">
          <a:avLst>
            <a:gd name="adj" fmla="val 8795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2000250">
            <a:lnSpc>
              <a:spcPct val="90000"/>
            </a:lnSpc>
            <a:spcBef>
              <a:spcPct val="0"/>
            </a:spcBef>
            <a:spcAft>
              <a:spcPct val="35000"/>
            </a:spcAft>
            <a:buNone/>
          </a:pPr>
          <a:r>
            <a:rPr lang="en-GB" sz="4500" kern="1200" dirty="0"/>
            <a:t>Who?</a:t>
          </a:r>
        </a:p>
      </dsp:txBody>
      <dsp:txXfrm rot="-10800000">
        <a:off x="1979352" y="974248"/>
        <a:ext cx="4169295" cy="875477"/>
      </dsp:txXfrm>
    </dsp:sp>
    <dsp:sp modelId="{A551E1C8-7C75-934A-9CF6-09FB23F8364A}">
      <dsp:nvSpPr>
        <dsp:cNvPr id="0" name=""/>
        <dsp:cNvSpPr/>
      </dsp:nvSpPr>
      <dsp:spPr>
        <a:xfrm rot="10800000">
          <a:off x="1626830" y="1849726"/>
          <a:ext cx="4874339" cy="813098"/>
        </a:xfrm>
        <a:prstGeom prst="trapezoid">
          <a:avLst>
            <a:gd name="adj" fmla="val 8795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2000250">
            <a:lnSpc>
              <a:spcPct val="90000"/>
            </a:lnSpc>
            <a:spcBef>
              <a:spcPct val="0"/>
            </a:spcBef>
            <a:spcAft>
              <a:spcPct val="35000"/>
            </a:spcAft>
            <a:buNone/>
          </a:pPr>
          <a:r>
            <a:rPr lang="en-GB" sz="4500" kern="1200" dirty="0"/>
            <a:t>Where?</a:t>
          </a:r>
        </a:p>
      </dsp:txBody>
      <dsp:txXfrm rot="-10800000">
        <a:off x="2479839" y="1849726"/>
        <a:ext cx="3168320" cy="813098"/>
      </dsp:txXfrm>
    </dsp:sp>
    <dsp:sp modelId="{AE6C06CA-005F-F443-BA1B-9457D9387F6D}">
      <dsp:nvSpPr>
        <dsp:cNvPr id="0" name=""/>
        <dsp:cNvSpPr/>
      </dsp:nvSpPr>
      <dsp:spPr>
        <a:xfrm rot="10800000">
          <a:off x="2341948" y="2662824"/>
          <a:ext cx="3444103" cy="1957994"/>
        </a:xfrm>
        <a:prstGeom prst="trapezoid">
          <a:avLst>
            <a:gd name="adj" fmla="val 8795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2133600">
            <a:lnSpc>
              <a:spcPct val="90000"/>
            </a:lnSpc>
            <a:spcBef>
              <a:spcPct val="0"/>
            </a:spcBef>
            <a:spcAft>
              <a:spcPct val="35000"/>
            </a:spcAft>
            <a:buNone/>
          </a:pPr>
          <a:r>
            <a:rPr lang="en-GB" sz="4800" kern="1200" dirty="0"/>
            <a:t>What?</a:t>
          </a:r>
        </a:p>
      </dsp:txBody>
      <dsp:txXfrm rot="-10800000">
        <a:off x="2341948" y="2662824"/>
        <a:ext cx="3444103" cy="195799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FAB7F51-3D08-7B4A-8F0E-2DF8EBBB1E44}">
      <dsp:nvSpPr>
        <dsp:cNvPr id="0" name=""/>
        <dsp:cNvSpPr/>
      </dsp:nvSpPr>
      <dsp:spPr>
        <a:xfrm>
          <a:off x="2371629" y="2187916"/>
          <a:ext cx="1102460" cy="648102"/>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1244600">
            <a:lnSpc>
              <a:spcPct val="90000"/>
            </a:lnSpc>
            <a:spcBef>
              <a:spcPct val="0"/>
            </a:spcBef>
            <a:spcAft>
              <a:spcPct val="35000"/>
            </a:spcAft>
            <a:buNone/>
          </a:pPr>
          <a:r>
            <a:rPr lang="en-GB" sz="2800" kern="1200" dirty="0">
              <a:solidFill>
                <a:schemeClr val="tx1"/>
              </a:solidFill>
            </a:rPr>
            <a:t>RQ</a:t>
          </a:r>
        </a:p>
      </dsp:txBody>
      <dsp:txXfrm>
        <a:off x="2403267" y="2219554"/>
        <a:ext cx="1039184" cy="584826"/>
      </dsp:txXfrm>
    </dsp:sp>
    <dsp:sp modelId="{43B43DAD-31D3-D14D-92C6-87090A481597}">
      <dsp:nvSpPr>
        <dsp:cNvPr id="0" name=""/>
        <dsp:cNvSpPr/>
      </dsp:nvSpPr>
      <dsp:spPr>
        <a:xfrm rot="14898897">
          <a:off x="2316463" y="1863899"/>
          <a:ext cx="697389" cy="0"/>
        </a:xfrm>
        <a:custGeom>
          <a:avLst/>
          <a:gdLst/>
          <a:ahLst/>
          <a:cxnLst/>
          <a:rect l="0" t="0" r="0" b="0"/>
          <a:pathLst>
            <a:path>
              <a:moveTo>
                <a:pt x="0" y="0"/>
              </a:moveTo>
              <a:lnTo>
                <a:pt x="697389" y="0"/>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33A31E0E-ABFD-1646-A8F4-6CBEAC2AD30E}">
      <dsp:nvSpPr>
        <dsp:cNvPr id="0" name=""/>
        <dsp:cNvSpPr/>
      </dsp:nvSpPr>
      <dsp:spPr>
        <a:xfrm>
          <a:off x="90009" y="99879"/>
          <a:ext cx="4319997" cy="1440002"/>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Relevance: What is the importance or relevance of the topic for stakeholders?</a:t>
          </a:r>
        </a:p>
      </dsp:txBody>
      <dsp:txXfrm>
        <a:off x="160304" y="170174"/>
        <a:ext cx="4179407" cy="1299412"/>
      </dsp:txXfrm>
    </dsp:sp>
    <dsp:sp modelId="{6D62DD8B-9E2B-234F-B4C4-F00133BB61B9}">
      <dsp:nvSpPr>
        <dsp:cNvPr id="0" name=""/>
        <dsp:cNvSpPr/>
      </dsp:nvSpPr>
      <dsp:spPr>
        <a:xfrm rot="21393874">
          <a:off x="3473555" y="2461034"/>
          <a:ext cx="595466" cy="0"/>
        </a:xfrm>
        <a:custGeom>
          <a:avLst/>
          <a:gdLst/>
          <a:ahLst/>
          <a:cxnLst/>
          <a:rect l="0" t="0" r="0" b="0"/>
          <a:pathLst>
            <a:path>
              <a:moveTo>
                <a:pt x="0" y="0"/>
              </a:moveTo>
              <a:lnTo>
                <a:pt x="595466" y="0"/>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E406165E-80E2-654D-8DCF-BDB48873C6E8}">
      <dsp:nvSpPr>
        <dsp:cNvPr id="0" name=""/>
        <dsp:cNvSpPr/>
      </dsp:nvSpPr>
      <dsp:spPr>
        <a:xfrm>
          <a:off x="4068486" y="1571912"/>
          <a:ext cx="5039999" cy="1440002"/>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Originality: What is already known about the topic? Which debate does it add to?</a:t>
          </a:r>
        </a:p>
      </dsp:txBody>
      <dsp:txXfrm>
        <a:off x="4138781" y="1642207"/>
        <a:ext cx="4899409" cy="1299412"/>
      </dsp:txXfrm>
    </dsp:sp>
    <dsp:sp modelId="{5E50A564-45AE-474D-85FA-BFB1B22E665A}">
      <dsp:nvSpPr>
        <dsp:cNvPr id="0" name=""/>
        <dsp:cNvSpPr/>
      </dsp:nvSpPr>
      <dsp:spPr>
        <a:xfrm rot="6360547">
          <a:off x="2683485" y="2946319"/>
          <a:ext cx="229503" cy="0"/>
        </a:xfrm>
        <a:custGeom>
          <a:avLst/>
          <a:gdLst/>
          <a:ahLst/>
          <a:cxnLst/>
          <a:rect l="0" t="0" r="0" b="0"/>
          <a:pathLst>
            <a:path>
              <a:moveTo>
                <a:pt x="0" y="0"/>
              </a:moveTo>
              <a:lnTo>
                <a:pt x="229503" y="0"/>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5F9B690B-192D-1246-B012-F8E2EEA53145}">
      <dsp:nvSpPr>
        <dsp:cNvPr id="0" name=""/>
        <dsp:cNvSpPr/>
      </dsp:nvSpPr>
      <dsp:spPr>
        <a:xfrm>
          <a:off x="40008" y="3056621"/>
          <a:ext cx="5039999" cy="1440002"/>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Rigour: Is the question aligned with the methods? Do the research tools generate appropriate data to answer the question?</a:t>
          </a:r>
        </a:p>
      </dsp:txBody>
      <dsp:txXfrm>
        <a:off x="110303" y="3126916"/>
        <a:ext cx="4899409" cy="1299412"/>
      </dsp:txXfrm>
    </dsp:sp>
  </dsp:spTree>
</dsp:drawing>
</file>

<file path=ppt/diagrams/layout1.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pyramid3">
  <dgm:title val=""/>
  <dgm:desc val=""/>
  <dgm:catLst>
    <dgm:cat type="pyramid" pri="2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T"/>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T"/>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rev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t"/>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pyramid3">
  <dgm:title val=""/>
  <dgm:desc val=""/>
  <dgm:catLst>
    <dgm:cat type="pyramid" pri="2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T"/>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T"/>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rev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t"/>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8/layout/RadialCluster">
  <dgm:title val=""/>
  <dgm:desc val=""/>
  <dgm:catLst>
    <dgm:cat type="relationship" pri="19500"/>
    <dgm:cat type="cycle" pri="15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useDef="1">
    <dgm:dataModel>
      <dgm:ptLst/>
      <dgm:bg/>
      <dgm:whole/>
    </dgm:dataModel>
  </dgm:styleData>
  <dgm:clrData useDef="1">
    <dgm:dataModel>
      <dgm:ptLst/>
      <dgm:bg/>
      <dgm:whole/>
    </dgm:dataModel>
  </dgm:clrData>
  <dgm:layoutNode name="Name0">
    <dgm:varLst>
      <dgm:chMax val="1"/>
      <dgm:chPref val="1"/>
      <dgm:dir/>
      <dgm:animOne val="branch"/>
      <dgm:animLvl val="lvl"/>
    </dgm:varLst>
    <dgm:alg type="composite">
      <dgm:param type="ar" val="1.00"/>
    </dgm:alg>
    <dgm:shape xmlns:r="http://schemas.openxmlformats.org/officeDocument/2006/relationships" r:blip="">
      <dgm:adjLst/>
    </dgm:shape>
    <dgm:choose name="Name1">
      <dgm:if name="Name2" func="var" arg="dir" op="equ" val="norm">
        <dgm:choose name="Name3">
          <dgm:if name="Name4" axis="ch ch" ptType="node node" cnt="1 0" func="cnt" op="equ" val="1">
            <dgm:constrLst>
              <dgm:constr type="l" for="ch" forName="textCenter"/>
              <dgm:constr type="ctrY" for="ch" forName="textCenter" refType="h" fact="0.5"/>
              <dgm:constr type="w" for="ch" forName="textCenter" refType="w" fact="0.32"/>
              <dgm:constr type="h" for="ch" forName="textCenter" refType="w" refFor="ch" refForName="textCenter"/>
              <dgm:constr type="r" for="ch" forName="cycle_1" refType="w"/>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5" axis="ch ch" ptType="node node" cnt="1 0"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6" axis="ch ch" ptType="node node" cnt="1 0" func="cnt" op="equ" val="3">
            <dgm:choose name="Name7">
              <dgm:if name="Name8" axis="ch ch ch" ptType="node node node" st="1 2 0" cnt="1 1 0" func="cnt" op="equ" val="1">
                <dgm:choose name="Name9">
                  <dgm:if name="Name10"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12">
                <dgm:choose name="Name13">
                  <dgm:if name="Name14"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5">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16" axis="ch ch" ptType="node node" cnt="1 0"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r" for="ch" forName="cycle_2" refType="w"/>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l" for="ch" forName="cycle_4"/>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17" axis="ch ch" ptType="node node" cnt="1 0"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24"/>
              <dgm:constr type="w" for="ch" forName="cycle_2" refType="w" fact="0.33"/>
              <dgm:constr type="h" for="ch" forName="cycle_2" refType="w" refFor="ch" refForName="cycle_2"/>
              <dgm:constr type="r" for="ch" forName="cycle_3" refType="w" fact="0.89"/>
              <dgm:constr type="b" for="ch" forName="cycle_3" refType="h"/>
              <dgm:constr type="w" for="ch" forName="cycle_3" refType="w" fact="0.33"/>
              <dgm:constr type="h" for="ch" forName="cycle_3" refType="w" refFor="ch" refForName="cycle_3"/>
              <dgm:constr type="l" for="ch" forName="cycle_4" refType="w" fact="0.11"/>
              <dgm:constr type="b" for="ch" forName="cycle_4" refType="h"/>
              <dgm:constr type="w" for="ch" forName="cycle_4" refType="w" fact="0.33"/>
              <dgm:constr type="h" for="ch" forName="cycle_4" refType="w" refFor="ch" refForName="cycle_4"/>
              <dgm:constr type="l" for="ch" forName="cycle_5"/>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18" axis="ch ch" ptType="node node" cnt="1 0"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17"/>
              <dgm:constr type="w" for="ch" forName="cycle_2" refType="w" fact="0.33"/>
              <dgm:constr type="h" for="ch" forName="cycle_2" refType="w" refFor="ch" refForName="cycle_2"/>
              <dgm:constr type="r" for="ch" forName="cycle_3" refType="w"/>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l" for="ch" forName="cycle_5"/>
              <dgm:constr type="b" for="ch" forName="cycle_5" refType="h" fact="0.83"/>
              <dgm:constr type="w" for="ch" forName="cycle_5" refType="w" fact="0.33"/>
              <dgm:constr type="h" for="ch" forName="cycle_5" refType="w" refFor="ch" refForName="cycle_5"/>
              <dgm:constr type="l" for="ch" forName="cycle_6"/>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19">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r" for="ch" forName="cycle_2" refType="w" fact="0.938"/>
              <dgm:constr type="t" for="ch" forName="cycle_2" refType="h" fact="0.141"/>
              <dgm:constr type="w" for="ch" forName="cycle_2" refType="w" fact="0.263"/>
              <dgm:constr type="h" for="ch" forName="cycle_2" refType="w" refFor="ch" refForName="cycle_2"/>
              <dgm:constr type="r" for="ch" forName="cycle_3" refType="w"/>
              <dgm:constr type="b" for="ch" forName="cycle_3" refType="h" fact="0.74"/>
              <dgm:constr type="w" for="ch" forName="cycle_3" refType="w" fact="0.263"/>
              <dgm:constr type="h" for="ch" forName="cycle_3" refType="w" refFor="ch" refForName="cycle_3"/>
              <dgm:constr type="r" for="ch" forName="cycle_4" refType="w" fact="0.8"/>
              <dgm:constr type="b" for="ch" forName="cycle_4" refType="h"/>
              <dgm:constr type="w" for="ch" forName="cycle_4" refType="w" fact="0.263"/>
              <dgm:constr type="h" for="ch" forName="cycle_4" refType="w" refFor="ch" refForName="cycle_4"/>
              <dgm:constr type="l" for="ch" forName="cycle_5" refType="w" fact="0.2"/>
              <dgm:constr type="b" for="ch" forName="cycle_5" refType="h"/>
              <dgm:constr type="w" for="ch" forName="cycle_5" refType="w" fact="0.263"/>
              <dgm:constr type="h" for="ch" forName="cycle_5" refType="w" refFor="ch" refForName="cycle_5"/>
              <dgm:constr type="l" for="ch" forName="cycle_6"/>
              <dgm:constr type="b" for="ch" forName="cycle_6" refType="h" fact="0.74"/>
              <dgm:constr type="w" for="ch" forName="cycle_6" refType="w" fact="0.263"/>
              <dgm:constr type="h" for="ch" forName="cycle_6" refType="w" refFor="ch" refForName="cycle_6"/>
              <dgm:constr type="l" for="ch" forName="cycle_7" refType="w" fact="0.062"/>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if>
      <dgm:else name="Name20">
        <dgm:choose name="Name21">
          <dgm:if name="Name22" axis="ch ch" ptType="node node" func="cnt" op="equ" val="1">
            <dgm:constrLst>
              <dgm:constr type="r" for="ch" forName="textCenter" refType="w"/>
              <dgm:constr type="ctrY" for="ch" forName="textCenter" refType="h" fact="0.5"/>
              <dgm:constr type="w" for="ch" forName="textCenter" refType="w" fact="0.32"/>
              <dgm:constr type="h" for="ch" forName="textCenter" refType="w" refFor="ch" refForName="textCenter"/>
              <dgm:constr type="l" for="ch" forName="cycle_1"/>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23" axis="ch ch" ptType="node node"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24" axis="ch ch" ptType="node node" func="cnt" op="equ" val="3">
            <dgm:choose name="Name25">
              <dgm:if name="Name26" axis="ch ch ch" ptType="node node node" st="1 2 0" cnt="1 1 0" func="cnt" op="equ" val="1">
                <dgm:choose name="Name27">
                  <dgm:if name="Name28"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29">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30">
                <dgm:choose name="Name31">
                  <dgm:if name="Name32"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33">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34" axis="ch ch" ptType="node node"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l" for="ch" forName="cycle_2"/>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r" for="ch" forName="cycle_4" refType="w"/>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35" axis="ch ch" ptType="node node"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24"/>
              <dgm:constr type="w" for="ch" forName="cycle_2" refType="w" fact="0.33"/>
              <dgm:constr type="h" for="ch" forName="cycle_2" refType="w" refFor="ch" refForName="cycle_2"/>
              <dgm:constr type="l" for="ch" forName="cycle_3" refType="w" fact="0.11"/>
              <dgm:constr type="b" for="ch" forName="cycle_3" refType="h"/>
              <dgm:constr type="w" for="ch" forName="cycle_3" refType="w" fact="0.33"/>
              <dgm:constr type="h" for="ch" forName="cycle_3" refType="w" refFor="ch" refForName="cycle_3"/>
              <dgm:constr type="r" for="ch" forName="cycle_4" refType="w" fact="0.89"/>
              <dgm:constr type="b" for="ch" forName="cycle_4" refType="h"/>
              <dgm:constr type="w" for="ch" forName="cycle_4" refType="w" fact="0.33"/>
              <dgm:constr type="h" for="ch" forName="cycle_4" refType="w" refFor="ch" refForName="cycle_4"/>
              <dgm:constr type="r" for="ch" forName="cycle_5" refType="w"/>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36" axis="ch ch" ptType="node node"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17"/>
              <dgm:constr type="w" for="ch" forName="cycle_2" refType="w" fact="0.33"/>
              <dgm:constr type="h" for="ch" forName="cycle_2" refType="w" refFor="ch" refForName="cycle_2"/>
              <dgm:constr type="l" for="ch" forName="cycle_3"/>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r" for="ch" forName="cycle_5" refType="w"/>
              <dgm:constr type="b" for="ch" forName="cycle_5" refType="h" fact="0.83"/>
              <dgm:constr type="w" for="ch" forName="cycle_5" refType="w" fact="0.33"/>
              <dgm:constr type="h" for="ch" forName="cycle_5" refType="w" refFor="ch" refForName="cycle_5"/>
              <dgm:constr type="r" for="ch" forName="cycle_6" refType="w"/>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37">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l" for="ch" forName="cycle_2" refType="w" fact="0.062"/>
              <dgm:constr type="t" for="ch" forName="cycle_2" refType="h" fact="0.141"/>
              <dgm:constr type="w" for="ch" forName="cycle_2" refType="w" fact="0.263"/>
              <dgm:constr type="h" for="ch" forName="cycle_2" refType="w" refFor="ch" refForName="cycle_2"/>
              <dgm:constr type="l" for="ch" forName="cycle_3"/>
              <dgm:constr type="b" for="ch" forName="cycle_3" refType="h" fact="0.74"/>
              <dgm:constr type="w" for="ch" forName="cycle_3" refType="w" fact="0.263"/>
              <dgm:constr type="h" for="ch" forName="cycle_3" refType="w" refFor="ch" refForName="cycle_3"/>
              <dgm:constr type="l" for="ch" forName="cycle_4" refType="w" fact="0.2"/>
              <dgm:constr type="b" for="ch" forName="cycle_4" refType="h"/>
              <dgm:constr type="w" for="ch" forName="cycle_4" refType="w" fact="0.263"/>
              <dgm:constr type="h" for="ch" forName="cycle_4" refType="w" refFor="ch" refForName="cycle_4"/>
              <dgm:constr type="r" for="ch" forName="cycle_5" refType="w" fact="0.8"/>
              <dgm:constr type="b" for="ch" forName="cycle_5" refType="h"/>
              <dgm:constr type="w" for="ch" forName="cycle_5" refType="w" fact="0.263"/>
              <dgm:constr type="h" for="ch" forName="cycle_5" refType="w" refFor="ch" refForName="cycle_5"/>
              <dgm:constr type="r" for="ch" forName="cycle_6" refType="w"/>
              <dgm:constr type="b" for="ch" forName="cycle_6" refType="h" fact="0.74"/>
              <dgm:constr type="w" for="ch" forName="cycle_6" refType="w" fact="0.263"/>
              <dgm:constr type="h" for="ch" forName="cycle_6" refType="w" refFor="ch" refForName="cycle_6"/>
              <dgm:constr type="r" for="ch" forName="cycle_7" refType="w" fact="0.938"/>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else>
    </dgm:choose>
    <dgm:forEach name="Name38" axis="ch" ptType="node" cnt="1">
      <dgm:choose name="Name39">
        <dgm:if name="Name40" axis="des" func="maxDepth" op="lte" val="1">
          <dgm:layoutNode name="singleCycle">
            <dgm:choose name="Name41">
              <dgm:if name="Name42" axis="ch" ptType="node" func="cnt" op="equ" val="1">
                <dgm:choose name="Name43">
                  <dgm:if name="Name44" func="var" arg="dir" op="equ" val="norm">
                    <dgm:alg type="cycle">
                      <dgm:param type="stAng" val="90"/>
                      <dgm:param type="ctrShpMap" val="fNode"/>
                    </dgm:alg>
                  </dgm:if>
                  <dgm:else name="Name45">
                    <dgm:alg type="cycle">
                      <dgm:param type="stAng" val="-90"/>
                      <dgm:param type="spanAng" val="-360"/>
                      <dgm:param type="ctrShpMap" val="fNode"/>
                    </dgm:alg>
                  </dgm:else>
                </dgm:choose>
              </dgm:if>
              <dgm:else name="Name46">
                <dgm:choose name="Name47">
                  <dgm:if name="Name48" func="var" arg="dir" op="equ" val="norm">
                    <dgm:alg type="cycle">
                      <dgm:param type="ctrShpMap" val="fNode"/>
                    </dgm:alg>
                  </dgm:if>
                  <dgm:else name="Name49">
                    <dgm:alg type="cycle">
                      <dgm:param type="spanAng" val="-360"/>
                      <dgm:param type="ctrShpMap" val="fNode"/>
                    </dgm:alg>
                  </dgm:else>
                </dgm:choose>
              </dgm:else>
            </dgm:choose>
            <dgm:shape xmlns:r="http://schemas.openxmlformats.org/officeDocument/2006/relationships" r:blip="">
              <dgm:adjLst/>
            </dgm:shape>
            <dgm:presOf/>
            <dgm:choose name="Name50">
              <dgm:if name="Name51" axis="ch" ptType="node" func="cnt" op="equ" val="0">
                <dgm:constrLst>
                  <dgm:constr type="w" for="ch" forName="singleCenter" refType="w"/>
                  <dgm:constr type="h" for="ch" forName="singleCenter" refType="w" refFor="ch" refForName="singleCenter"/>
                </dgm:constrLst>
              </dgm:if>
              <dgm:if name="Name52" axis="ch" ptType="node" func="cnt" op="equ" val="1">
                <dgm:constrLst>
                  <dgm:constr type="w" for="ch" forName="singleCenter" refType="w" fact="0.5"/>
                  <dgm:constr type="h" for="ch" forName="singleCenter" refType="w" refFor="ch" refForName="singleCenter"/>
                  <dgm:constr type="userS" for="ch" ptType="node" refType="w" refFor="ch" refForName="singleCenter" fact="0.67"/>
                </dgm:constrLst>
              </dgm:if>
              <dgm:else name="Name53">
                <dgm:constrLst>
                  <dgm:constr type="w" for="ch" forName="singleCenter" refType="w" fact="0.3"/>
                  <dgm:constr type="h" for="ch" forName="singleCenter" refType="w" refFor="ch" refForName="singleCenter"/>
                  <dgm:constr type="userS" for="ch" ptType="node" refType="w" refFor="ch" refForName="singleCenter" fact="0.67"/>
                </dgm:constrLst>
              </dgm:else>
            </dgm:choose>
            <dgm:layoutNode name="singleCenter" styleLbl="node1">
              <dgm:varLst>
                <dgm:chMax val="7"/>
                <dgm:chPref val="7"/>
              </dgm:varLst>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54" axis="ch" cnt="21">
              <dgm:forEach name="Name55" axis="self" ptType="parTrans">
                <dgm:layoutNode name="Name5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57" axis="self" ptType="node">
                <dgm:layoutNode name="text0"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layoutNode>
        </dgm:if>
        <dgm:else name="Name58">
          <dgm:layoutNode name="textCenter" styleLbl="node1">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choose name="Name59">
            <dgm:if name="Name60" axis="ch" ptType="node" func="cnt" op="gte" val="1">
              <dgm:layoutNode name="cycle_1">
                <dgm:choose name="Name61">
                  <dgm:if name="Name62" func="var" arg="dir" op="equ" val="norm">
                    <dgm:choose name="Name63">
                      <dgm:if name="Name64" axis="ch" ptType="node" func="cnt" op="equ" val="1">
                        <dgm:choose name="Name65">
                          <dgm:if name="Name66" axis="ch ch" ptType="node node" st="1 1" cnt="1 0" func="cnt" op="equ" val="1">
                            <dgm:alg type="cycle">
                              <dgm:param type="ctrShpMap" val="fNode"/>
                              <dgm:param type="stAng" val="90"/>
                            </dgm:alg>
                          </dgm:if>
                          <dgm:if name="Name67" axis="ch ch" ptType="node node" st="1 1" cnt="1 0" func="cnt" op="equ" val="2">
                            <dgm:alg type="cycle">
                              <dgm:param type="ctrShpMap" val="fNode"/>
                              <dgm:param type="stAng" val="45"/>
                              <dgm:param type="spanAng" val="90"/>
                            </dgm:alg>
                          </dgm:if>
                          <dgm:else name="Name68">
                            <dgm:alg type="cycle">
                              <dgm:param type="ctrShpMap" val="fNode"/>
                              <dgm:param type="stAng" val="0"/>
                              <dgm:param type="spanAng" val="180"/>
                            </dgm:alg>
                          </dgm:else>
                        </dgm:choose>
                      </dgm:if>
                      <dgm:if name="Name69" axis="ch" ptType="node" func="cnt" op="equ" val="2">
                        <dgm:choose name="Name70">
                          <dgm:if name="Name71" axis="ch ch" ptType="node node" st="1 1" cnt="1 0" func="cnt" op="equ" val="1">
                            <dgm:alg type="cycle">
                              <dgm:param type="ctrShpMap" val="fNode"/>
                              <dgm:param type="stAng" val="0"/>
                            </dgm:alg>
                          </dgm:if>
                          <dgm:if name="Name72" axis="ch ch" ptType="node node" st="1 1" cnt="1 0" func="cnt" op="equ" val="2">
                            <dgm:alg type="cycle">
                              <dgm:param type="ctrShpMap" val="fNode"/>
                              <dgm:param type="stAng" val="315"/>
                              <dgm:param type="spanAng" val="90"/>
                            </dgm:alg>
                          </dgm:if>
                          <dgm:else name="Name73">
                            <dgm:alg type="cycle">
                              <dgm:param type="ctrShpMap" val="fNode"/>
                              <dgm:param type="stAng" val="270"/>
                              <dgm:param type="spanAng" val="180"/>
                            </dgm:alg>
                          </dgm:else>
                        </dgm:choose>
                      </dgm:if>
                      <dgm:if name="Name74" axis="ch" ptType="node" func="cnt" op="equ" val="3">
                        <dgm:choose name="Name75">
                          <dgm:if name="Name76" axis="ch ch" ptType="node node" st="1 1" cnt="1 0" func="cnt" op="equ" val="1">
                            <dgm:alg type="cycle">
                              <dgm:param type="ctrShpMap" val="fNode"/>
                              <dgm:param type="stAng" val="0"/>
                            </dgm:alg>
                          </dgm:if>
                          <dgm:if name="Name77" axis="ch ch" ptType="node node" st="1 1" cnt="1 0" func="cnt" op="equ" val="2">
                            <dgm:alg type="cycle">
                              <dgm:param type="ctrShpMap" val="fNode"/>
                              <dgm:param type="stAng" val="315"/>
                              <dgm:param type="spanAng" val="90"/>
                            </dgm:alg>
                          </dgm:if>
                          <dgm:else name="Name78">
                            <dgm:alg type="cycle">
                              <dgm:param type="ctrShpMap" val="fNode"/>
                              <dgm:param type="stAng" val="270"/>
                              <dgm:param type="spanAng" val="180"/>
                            </dgm:alg>
                          </dgm:else>
                        </dgm:choose>
                      </dgm:if>
                      <dgm:if name="Name79" axis="ch" ptType="node" func="cnt" op="equ" val="4">
                        <dgm:choose name="Name80">
                          <dgm:if name="Name81" axis="ch ch" ptType="node node" st="1 1" cnt="1 0" func="cnt" op="equ" val="1">
                            <dgm:alg type="cycle">
                              <dgm:param type="ctrShpMap" val="fNode"/>
                              <dgm:param type="stAng" val="0"/>
                            </dgm:alg>
                          </dgm:if>
                          <dgm:if name="Name82" axis="ch ch" ptType="node node" st="1 1" cnt="1 0" func="cnt" op="equ" val="2">
                            <dgm:alg type="cycle">
                              <dgm:param type="ctrShpMap" val="fNode"/>
                              <dgm:param type="stAng" val="315"/>
                              <dgm:param type="spanAng" val="90"/>
                            </dgm:alg>
                          </dgm:if>
                          <dgm:else name="Name83">
                            <dgm:alg type="cycle">
                              <dgm:param type="ctrShpMap" val="fNode"/>
                              <dgm:param type="stAng" val="292.5"/>
                              <dgm:param type="spanAng" val="135"/>
                            </dgm:alg>
                          </dgm:else>
                        </dgm:choose>
                      </dgm:if>
                      <dgm:if name="Name84" axis="ch" ptType="node" func="cnt" op="equ" val="5">
                        <dgm:choose name="Name85">
                          <dgm:if name="Name86" axis="ch ch" ptType="node node" st="1 1" cnt="1 0" func="cnt" op="equ" val="1">
                            <dgm:alg type="cycle">
                              <dgm:param type="ctrShpMap" val="fNode"/>
                              <dgm:param type="stAng" val="0"/>
                            </dgm:alg>
                          </dgm:if>
                          <dgm:if name="Name87" axis="ch ch" ptType="node node" st="1 1" cnt="1 0" func="cnt" op="equ" val="2">
                            <dgm:alg type="cycle">
                              <dgm:param type="ctrShpMap" val="fNode"/>
                              <dgm:param type="stAng" val="315"/>
                              <dgm:param type="spanAng" val="90"/>
                            </dgm:alg>
                          </dgm:if>
                          <dgm:else name="Name88">
                            <dgm:alg type="cycle">
                              <dgm:param type="ctrShpMap" val="fNode"/>
                              <dgm:param type="stAng" val="0"/>
                              <dgm:param type="spanAng" val="360"/>
                            </dgm:alg>
                          </dgm:else>
                        </dgm:choose>
                      </dgm:if>
                      <dgm:if name="Name89" axis="ch" ptType="node" func="cnt" op="equ" val="6">
                        <dgm:choose name="Name90">
                          <dgm:if name="Name91" axis="ch ch" ptType="node node" st="1 1" cnt="1 0" func="cnt" op="equ" val="1">
                            <dgm:alg type="cycle">
                              <dgm:param type="ctrShpMap" val="fNode"/>
                              <dgm:param type="stAng" val="0"/>
                            </dgm:alg>
                          </dgm:if>
                          <dgm:if name="Name92" axis="ch ch" ptType="node node" st="1 1" cnt="1 0" func="cnt" op="equ" val="2">
                            <dgm:alg type="cycle">
                              <dgm:param type="ctrShpMap" val="fNode"/>
                              <dgm:param type="stAng" val="315"/>
                              <dgm:param type="spanAng" val="90"/>
                            </dgm:alg>
                          </dgm:if>
                          <dgm:else name="Name93">
                            <dgm:alg type="cycle">
                              <dgm:param type="ctrShpMap" val="fNode"/>
                              <dgm:param type="stAng" val="0"/>
                              <dgm:param type="spanAng" val="360"/>
                            </dgm:alg>
                          </dgm:else>
                        </dgm:choose>
                      </dgm:if>
                      <dgm:if name="Name94" axis="ch" ptType="node" func="cnt" op="gte" val="7">
                        <dgm:choose name="Name95">
                          <dgm:if name="Name96" axis="ch ch" ptType="node node" st="1 1" cnt="1 0" func="cnt" op="equ" val="1">
                            <dgm:alg type="cycle">
                              <dgm:param type="ctrShpMap" val="fNode"/>
                              <dgm:param type="stAng" val="0"/>
                            </dgm:alg>
                          </dgm:if>
                          <dgm:if name="Name97" axis="ch ch" ptType="node node" st="1 1" cnt="1 0" func="cnt" op="equ" val="2">
                            <dgm:alg type="cycle">
                              <dgm:param type="ctrShpMap" val="fNode"/>
                              <dgm:param type="stAng" val="315"/>
                              <dgm:param type="spanAng" val="90"/>
                            </dgm:alg>
                          </dgm:if>
                          <dgm:else name="Name98">
                            <dgm:alg type="cycle">
                              <dgm:param type="ctrShpMap" val="fNode"/>
                              <dgm:param type="stAng" val="0"/>
                              <dgm:param type="spanAng" val="360"/>
                            </dgm:alg>
                          </dgm:else>
                        </dgm:choose>
                      </dgm:if>
                      <dgm:else name="Name99"/>
                    </dgm:choose>
                  </dgm:if>
                  <dgm:else name="Name100">
                    <dgm:choose name="Name101">
                      <dgm:if name="Name102" axis="ch" ptType="node" func="cnt" op="equ" val="1">
                        <dgm:choose name="Name103">
                          <dgm:if name="Name104" axis="ch ch" ptType="node node" st="1 1" cnt="1 0" func="cnt" op="equ" val="1">
                            <dgm:alg type="cycle">
                              <dgm:param type="ctrShpMap" val="fNode"/>
                              <dgm:param type="stAng" val="270"/>
                            </dgm:alg>
                          </dgm:if>
                          <dgm:if name="Name105" axis="ch ch" ptType="node node" st="1 1" cnt="1 0" func="cnt" op="equ" val="2">
                            <dgm:alg type="cycle">
                              <dgm:param type="ctrShpMap" val="fNode"/>
                              <dgm:param type="stAng" val="315"/>
                              <dgm:param type="spanAng" val="-90"/>
                            </dgm:alg>
                          </dgm:if>
                          <dgm:else name="Name106">
                            <dgm:alg type="cycle">
                              <dgm:param type="ctrShpMap" val="fNode"/>
                              <dgm:param type="stAng" val="0"/>
                              <dgm:param type="spanAng" val="-180"/>
                            </dgm:alg>
                          </dgm:else>
                        </dgm:choose>
                      </dgm:if>
                      <dgm:if name="Name107" axis="ch" ptType="node" func="cnt" op="equ" val="2">
                        <dgm:choose name="Name108">
                          <dgm:if name="Name109" axis="ch ch" ptType="node node" st="1 1" cnt="1 0" func="cnt" op="equ" val="1">
                            <dgm:alg type="cycle">
                              <dgm:param type="ctrShpMap" val="fNode"/>
                              <dgm:param type="stAng" val="0"/>
                            </dgm:alg>
                          </dgm:if>
                          <dgm:if name="Name110" axis="ch ch" ptType="node node" st="1 1" cnt="1 0" func="cnt" op="equ" val="2">
                            <dgm:alg type="cycle">
                              <dgm:param type="ctrShpMap" val="fNode"/>
                              <dgm:param type="stAng" val="45"/>
                              <dgm:param type="spanAng" val="-90"/>
                            </dgm:alg>
                          </dgm:if>
                          <dgm:else name="Name111">
                            <dgm:alg type="cycle">
                              <dgm:param type="ctrShpMap" val="fNode"/>
                              <dgm:param type="stAng" val="90"/>
                              <dgm:param type="spanAng" val="-180"/>
                            </dgm:alg>
                          </dgm:else>
                        </dgm:choose>
                      </dgm:if>
                      <dgm:if name="Name112" axis="ch" ptType="node" func="cnt" op="equ" val="3">
                        <dgm:choose name="Name113">
                          <dgm:if name="Name114" axis="ch ch" ptType="node node" st="1 1" cnt="1 0" func="cnt" op="equ" val="1">
                            <dgm:alg type="cycle">
                              <dgm:param type="ctrShpMap" val="fNode"/>
                              <dgm:param type="stAng" val="0"/>
                            </dgm:alg>
                          </dgm:if>
                          <dgm:if name="Name115" axis="ch ch" ptType="node node" st="1 1" cnt="1 0" func="cnt" op="equ" val="2">
                            <dgm:alg type="cycle">
                              <dgm:param type="ctrShpMap" val="fNode"/>
                              <dgm:param type="stAng" val="45"/>
                              <dgm:param type="spanAng" val="-90"/>
                            </dgm:alg>
                          </dgm:if>
                          <dgm:else name="Name116">
                            <dgm:alg type="cycle">
                              <dgm:param type="ctrShpMap" val="fNode"/>
                              <dgm:param type="stAng" val="90"/>
                              <dgm:param type="spanAng" val="-180"/>
                            </dgm:alg>
                          </dgm:else>
                        </dgm:choose>
                      </dgm:if>
                      <dgm:if name="Name117" axis="ch" ptType="node" func="cnt" op="equ" val="4">
                        <dgm:choose name="Name118">
                          <dgm:if name="Name119" axis="ch ch" ptType="node node" st="1 1" cnt="1 0" func="cnt" op="equ" val="1">
                            <dgm:alg type="cycle">
                              <dgm:param type="ctrShpMap" val="fNode"/>
                              <dgm:param type="stAng" val="0"/>
                            </dgm:alg>
                          </dgm:if>
                          <dgm:if name="Name120" axis="ch ch" ptType="node node" st="1 1" cnt="1 0" func="cnt" op="equ" val="2">
                            <dgm:alg type="cycle">
                              <dgm:param type="ctrShpMap" val="fNode"/>
                              <dgm:param type="stAng" val="45"/>
                              <dgm:param type="spanAng" val="-90"/>
                            </dgm:alg>
                          </dgm:if>
                          <dgm:else name="Name121">
                            <dgm:alg type="cycle">
                              <dgm:param type="ctrShpMap" val="fNode"/>
                              <dgm:param type="stAng" val="67.5"/>
                              <dgm:param type="spanAng" val="-135"/>
                            </dgm:alg>
                          </dgm:else>
                        </dgm:choose>
                      </dgm:if>
                      <dgm:if name="Name122" axis="ch" ptType="node" func="cnt" op="equ" val="5">
                        <dgm:choose name="Name123">
                          <dgm:if name="Name124" axis="ch ch" ptType="node node" st="1 1" cnt="1 0" func="cnt" op="equ" val="1">
                            <dgm:alg type="cycle">
                              <dgm:param type="ctrShpMap" val="fNode"/>
                              <dgm:param type="stAng" val="0"/>
                            </dgm:alg>
                          </dgm:if>
                          <dgm:if name="Name125" axis="ch ch" ptType="node node" st="1 1" cnt="1 0" func="cnt" op="equ" val="2">
                            <dgm:alg type="cycle">
                              <dgm:param type="ctrShpMap" val="fNode"/>
                              <dgm:param type="stAng" val="45"/>
                              <dgm:param type="spanAng" val="-90"/>
                            </dgm:alg>
                          </dgm:if>
                          <dgm:else name="Name126">
                            <dgm:alg type="cycle">
                              <dgm:param type="ctrShpMap" val="fNode"/>
                              <dgm:param type="stAng" val="0"/>
                              <dgm:param type="spanAng" val="-360"/>
                            </dgm:alg>
                          </dgm:else>
                        </dgm:choose>
                      </dgm:if>
                      <dgm:if name="Name127" axis="ch" ptType="node" func="cnt" op="equ" val="6">
                        <dgm:choose name="Name128">
                          <dgm:if name="Name129" axis="ch ch" ptType="node node" st="1 1" cnt="1 0" func="cnt" op="equ" val="1">
                            <dgm:alg type="cycle">
                              <dgm:param type="ctrShpMap" val="fNode"/>
                              <dgm:param type="stAng" val="0"/>
                            </dgm:alg>
                          </dgm:if>
                          <dgm:if name="Name130" axis="ch ch" ptType="node node" st="1 1" cnt="1 0" func="cnt" op="equ" val="2">
                            <dgm:alg type="cycle">
                              <dgm:param type="ctrShpMap" val="fNode"/>
                              <dgm:param type="stAng" val="45"/>
                              <dgm:param type="spanAng" val="-90"/>
                            </dgm:alg>
                          </dgm:if>
                          <dgm:else name="Name131">
                            <dgm:alg type="cycle">
                              <dgm:param type="ctrShpMap" val="fNode"/>
                              <dgm:param type="stAng" val="0"/>
                              <dgm:param type="spanAng" val="-360"/>
                            </dgm:alg>
                          </dgm:else>
                        </dgm:choose>
                      </dgm:if>
                      <dgm:if name="Name132" axis="ch" ptType="node" func="cnt" op="gte" val="7">
                        <dgm:choose name="Name133">
                          <dgm:if name="Name134" axis="ch ch" ptType="node node" st="1 1" cnt="1 0" func="cnt" op="equ" val="1">
                            <dgm:alg type="cycle">
                              <dgm:param type="ctrShpMap" val="fNode"/>
                              <dgm:param type="stAng" val="0"/>
                            </dgm:alg>
                          </dgm:if>
                          <dgm:if name="Name135" axis="ch ch" ptType="node node" st="1 1" cnt="1 0" func="cnt" op="equ" val="2">
                            <dgm:alg type="cycle">
                              <dgm:param type="ctrShpMap" val="fNode"/>
                              <dgm:param type="stAng" val="45"/>
                              <dgm:param type="spanAng" val="-90"/>
                            </dgm:alg>
                          </dgm:if>
                          <dgm:else name="Name136">
                            <dgm:alg type="cycle">
                              <dgm:param type="ctrShpMap" val="fNode"/>
                              <dgm:param type="stAng" val="0"/>
                              <dgm:param type="spanAng" val="-360"/>
                            </dgm:alg>
                          </dgm:else>
                        </dgm:choose>
                      </dgm:if>
                      <dgm:else name="Name137"/>
                    </dgm:choose>
                  </dgm:else>
                </dgm:choose>
                <dgm:shape xmlns:r="http://schemas.openxmlformats.org/officeDocument/2006/relationships" r:blip="">
                  <dgm:adjLst/>
                </dgm:shape>
                <dgm:presOf/>
                <dgm:constrLst>
                  <dgm:constr type="sp" refType="w" fact="0.1"/>
                  <dgm:constr type="sibSp" refType="w" fact="0.1"/>
                </dgm:constrLst>
                <dgm:forEach name="Name138" axis="ch" ptType="node" cnt="1">
                  <dgm:layoutNode name="childCenter1"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139" axis="ch">
                    <dgm:forEach name="Name140" axis="self" ptType="parTrans">
                      <dgm:layoutNode name="Name141">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142" axis="self" ptType="node">
                      <dgm:layoutNode name="text1"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143" axis="ch" ptType="parTrans" cnt="1">
                <dgm:layoutNode name="Name144">
                  <dgm:alg type="conn">
                    <dgm:param type="dim" val="1D"/>
                    <dgm:param type="begPts" val="auto"/>
                    <dgm:param type="endPts" val="auto"/>
                    <dgm:param type="endSty" val="noArr"/>
                    <dgm:param type="srcNode" val="textCenter"/>
                    <dgm:param type="dstNode" val="childCenter1"/>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145"/>
          </dgm:choose>
          <dgm:choose name="Name146">
            <dgm:if name="Name147" axis="ch" ptType="node" func="cnt" op="gte" val="2">
              <dgm:layoutNode name="cycle_2">
                <dgm:choose name="Name148">
                  <dgm:if name="Name149" func="var" arg="dir" op="equ" val="norm">
                    <dgm:choose name="Name150">
                      <dgm:if name="Name151" axis="ch" ptType="node" func="cnt" op="equ" val="2">
                        <dgm:choose name="Name152">
                          <dgm:if name="Name153" axis="ch ch" ptType="node node" st="2 1" cnt="1 0" func="cnt" op="equ" val="1">
                            <dgm:alg type="cycle">
                              <dgm:param type="ctrShpMap" val="fNode"/>
                              <dgm:param type="stAng" val="180"/>
                            </dgm:alg>
                          </dgm:if>
                          <dgm:if name="Name154" axis="ch ch" ptType="node node" st="2 1" cnt="1 0" func="cnt" op="equ" val="2">
                            <dgm:alg type="cycle">
                              <dgm:param type="ctrShpMap" val="fNode"/>
                              <dgm:param type="stAng" val="135"/>
                              <dgm:param type="spanAng" val="90"/>
                            </dgm:alg>
                          </dgm:if>
                          <dgm:else name="Name155">
                            <dgm:alg type="cycle">
                              <dgm:param type="ctrShpMap" val="fNode"/>
                              <dgm:param type="stAng" val="90"/>
                              <dgm:param type="spanAng" val="180"/>
                            </dgm:alg>
                          </dgm:else>
                        </dgm:choose>
                      </dgm:if>
                      <dgm:if name="Name156" axis="ch" ptType="node" func="cnt" op="equ" val="3">
                        <dgm:choose name="Name157">
                          <dgm:if name="Name158" axis="ch ch" ptType="node node" st="2 1" cnt="1 0" func="cnt" op="equ" val="1">
                            <dgm:alg type="cycle">
                              <dgm:param type="ctrShpMap" val="fNode"/>
                              <dgm:param type="stAng" val="120"/>
                              <dgm:param type="horzAlign" val="r"/>
                              <dgm:param type="vertAlign" val="b"/>
                            </dgm:alg>
                          </dgm:if>
                          <dgm:if name="Name159" axis="ch ch" ptType="node node" st="2 1" cnt="1 0" func="cnt" op="equ" val="2">
                            <dgm:alg type="cycle">
                              <dgm:param type="ctrShpMap" val="fNode"/>
                              <dgm:param type="stAng" val="75"/>
                              <dgm:param type="spanAng" val="90"/>
                              <dgm:param type="horzAlign" val="r"/>
                              <dgm:param type="vertAlign" val="b"/>
                            </dgm:alg>
                          </dgm:if>
                          <dgm:else name="Name160">
                            <dgm:alg type="cycle">
                              <dgm:param type="ctrShpMap" val="fNode"/>
                              <dgm:param type="stAng" val="30"/>
                              <dgm:param type="spanAng" val="180"/>
                            </dgm:alg>
                          </dgm:else>
                        </dgm:choose>
                      </dgm:if>
                      <dgm:if name="Name161" axis="ch" ptType="node" func="cnt" op="equ" val="4">
                        <dgm:choose name="Name162">
                          <dgm:if name="Name163" axis="ch ch" ptType="node node" st="2 1" cnt="1 0" func="cnt" op="equ" val="1">
                            <dgm:alg type="cycle">
                              <dgm:param type="ctrShpMap" val="fNode"/>
                              <dgm:param type="stAng" val="90"/>
                            </dgm:alg>
                          </dgm:if>
                          <dgm:if name="Name164" axis="ch ch" ptType="node node" st="2 1" cnt="1 0" func="cnt" op="equ" val="2">
                            <dgm:alg type="cycle">
                              <dgm:param type="ctrShpMap" val="fNode"/>
                              <dgm:param type="stAng" val="45"/>
                              <dgm:param type="spanAng" val="90"/>
                            </dgm:alg>
                          </dgm:if>
                          <dgm:else name="Name165">
                            <dgm:alg type="cycle">
                              <dgm:param type="ctrShpMap" val="fNode"/>
                              <dgm:param type="stAng" val="22.5"/>
                              <dgm:param type="spanAng" val="135"/>
                            </dgm:alg>
                          </dgm:else>
                        </dgm:choose>
                      </dgm:if>
                      <dgm:if name="Name166" axis="ch" ptType="node" func="cnt" op="equ" val="5">
                        <dgm:choose name="Name167">
                          <dgm:if name="Name168" axis="ch ch" ptType="node node" st="2 1" cnt="1 0" func="cnt" op="equ" val="1">
                            <dgm:alg type="cycle">
                              <dgm:param type="ctrShpMap" val="fNode"/>
                              <dgm:param type="stAng" val="72"/>
                            </dgm:alg>
                          </dgm:if>
                          <dgm:if name="Name169" axis="ch ch" ptType="node node" st="2 1" cnt="1 0" func="cnt" op="equ" val="2">
                            <dgm:alg type="cycle">
                              <dgm:param type="ctrShpMap" val="fNode"/>
                              <dgm:param type="stAng" val="27"/>
                              <dgm:param type="spanAng" val="90"/>
                            </dgm:alg>
                          </dgm:if>
                          <dgm:else name="Name170">
                            <dgm:alg type="cycle">
                              <dgm:param type="ctrShpMap" val="fNode"/>
                              <dgm:param type="stAng" val="0"/>
                              <dgm:param type="spanAng" val="360"/>
                            </dgm:alg>
                          </dgm:else>
                        </dgm:choose>
                      </dgm:if>
                      <dgm:if name="Name171" axis="ch" ptType="node" func="cnt" op="equ" val="6">
                        <dgm:choose name="Name172">
                          <dgm:if name="Name173" axis="ch ch" ptType="node node" st="2 1" cnt="1 0" func="cnt" op="equ" val="1">
                            <dgm:alg type="cycle">
                              <dgm:param type="ctrShpMap" val="fNode"/>
                              <dgm:param type="stAng" val="60"/>
                            </dgm:alg>
                          </dgm:if>
                          <dgm:if name="Name174" axis="ch ch" ptType="node node" st="2 1" cnt="1 0" func="cnt" op="equ" val="2">
                            <dgm:alg type="cycle">
                              <dgm:param type="ctrShpMap" val="fNode"/>
                              <dgm:param type="stAng" val="15"/>
                              <dgm:param type="spanAng" val="90"/>
                            </dgm:alg>
                          </dgm:if>
                          <dgm:else name="Name175">
                            <dgm:alg type="cycle">
                              <dgm:param type="ctrShpMap" val="fNode"/>
                              <dgm:param type="stAng" val="0"/>
                              <dgm:param type="spanAng" val="360"/>
                            </dgm:alg>
                          </dgm:else>
                        </dgm:choose>
                      </dgm:if>
                      <dgm:if name="Name176" axis="ch" ptType="node" func="cnt" op="gte" val="7">
                        <dgm:choose name="Name177">
                          <dgm:if name="Name178" axis="ch ch" ptType="node node" st="2 1" cnt="1 0" func="cnt" op="equ" val="1">
                            <dgm:alg type="cycle">
                              <dgm:param type="ctrShpMap" val="fNode"/>
                              <dgm:param type="stAng" val="51"/>
                            </dgm:alg>
                          </dgm:if>
                          <dgm:if name="Name179" axis="ch ch" ptType="node node" st="2 1" cnt="1 0" func="cnt" op="equ" val="2">
                            <dgm:alg type="cycle">
                              <dgm:param type="ctrShpMap" val="fNode"/>
                              <dgm:param type="stAng" val="6"/>
                              <dgm:param type="spanAng" val="90"/>
                            </dgm:alg>
                          </dgm:if>
                          <dgm:else name="Name180">
                            <dgm:alg type="cycle">
                              <dgm:param type="ctrShpMap" val="fNode"/>
                              <dgm:param type="stAng" val="0"/>
                              <dgm:param type="spanAng" val="360"/>
                            </dgm:alg>
                          </dgm:else>
                        </dgm:choose>
                      </dgm:if>
                      <dgm:else name="Name181"/>
                    </dgm:choose>
                  </dgm:if>
                  <dgm:else name="Name182">
                    <dgm:choose name="Name183">
                      <dgm:if name="Name184" axis="ch" ptType="node" func="cnt" op="equ" val="2">
                        <dgm:choose name="Name185">
                          <dgm:if name="Name186" axis="ch ch" ptType="node node" st="2 1" cnt="1 0" func="cnt" op="equ" val="1">
                            <dgm:alg type="cycle">
                              <dgm:param type="ctrShpMap" val="fNode"/>
                              <dgm:param type="stAng" val="180"/>
                            </dgm:alg>
                          </dgm:if>
                          <dgm:if name="Name187" axis="ch ch" ptType="node node" st="2 1" cnt="1 0" func="cnt" op="equ" val="2">
                            <dgm:alg type="cycle">
                              <dgm:param type="ctrShpMap" val="fNode"/>
                              <dgm:param type="stAng" val="225"/>
                              <dgm:param type="spanAng" val="-90"/>
                            </dgm:alg>
                          </dgm:if>
                          <dgm:else name="Name188">
                            <dgm:alg type="cycle">
                              <dgm:param type="ctrShpMap" val="fNode"/>
                              <dgm:param type="stAng" val="270"/>
                              <dgm:param type="spanAng" val="-180"/>
                            </dgm:alg>
                          </dgm:else>
                        </dgm:choose>
                      </dgm:if>
                      <dgm:if name="Name189" axis="ch" ptType="node" func="cnt" op="equ" val="3">
                        <dgm:choose name="Name190">
                          <dgm:if name="Name191" axis="ch ch" ptType="node node" st="2 1" cnt="1 0" func="cnt" op="equ" val="1">
                            <dgm:alg type="cycle">
                              <dgm:param type="ctrShpMap" val="fNode"/>
                              <dgm:param type="stAng" val="240"/>
                              <dgm:param type="horzAlign" val="l"/>
                              <dgm:param type="vertAlign" val="b"/>
                            </dgm:alg>
                          </dgm:if>
                          <dgm:if name="Name192" axis="ch ch" ptType="node node" st="2 1" cnt="1 0" func="cnt" op="equ" val="2">
                            <dgm:alg type="cycle">
                              <dgm:param type="ctrShpMap" val="fNode"/>
                              <dgm:param type="stAng" val="285"/>
                              <dgm:param type="spanAng" val="-90"/>
                              <dgm:param type="horzAlign" val="l"/>
                              <dgm:param type="vertAlign" val="b"/>
                            </dgm:alg>
                          </dgm:if>
                          <dgm:else name="Name193">
                            <dgm:alg type="cycle">
                              <dgm:param type="ctrShpMap" val="fNode"/>
                              <dgm:param type="stAng" val="330"/>
                              <dgm:param type="spanAng" val="-180"/>
                            </dgm:alg>
                          </dgm:else>
                        </dgm:choose>
                      </dgm:if>
                      <dgm:if name="Name194" axis="ch" ptType="node" func="cnt" op="equ" val="4">
                        <dgm:choose name="Name195">
                          <dgm:if name="Name196" axis="ch ch" ptType="node node" st="2 1" cnt="1 0" func="cnt" op="equ" val="1">
                            <dgm:alg type="cycle">
                              <dgm:param type="ctrShpMap" val="fNode"/>
                              <dgm:param type="stAng" val="270"/>
                            </dgm:alg>
                          </dgm:if>
                          <dgm:if name="Name197" axis="ch ch" ptType="node node" st="2 1" cnt="1 0" func="cnt" op="equ" val="2">
                            <dgm:alg type="cycle">
                              <dgm:param type="ctrShpMap" val="fNode"/>
                              <dgm:param type="stAng" val="315"/>
                              <dgm:param type="spanAng" val="-90"/>
                            </dgm:alg>
                          </dgm:if>
                          <dgm:else name="Name198">
                            <dgm:alg type="cycle">
                              <dgm:param type="ctrShpMap" val="fNode"/>
                              <dgm:param type="stAng" val="337.5"/>
                              <dgm:param type="spanAng" val="-135"/>
                            </dgm:alg>
                          </dgm:else>
                        </dgm:choose>
                      </dgm:if>
                      <dgm:if name="Name199" axis="ch" ptType="node" func="cnt" op="equ" val="5">
                        <dgm:choose name="Name200">
                          <dgm:if name="Name201" axis="ch ch" ptType="node node" st="2 1" cnt="1 0" func="cnt" op="equ" val="1">
                            <dgm:alg type="cycle">
                              <dgm:param type="ctrShpMap" val="fNode"/>
                              <dgm:param type="stAng" val="288"/>
                            </dgm:alg>
                          </dgm:if>
                          <dgm:if name="Name202" axis="ch ch" ptType="node node" st="2 1" cnt="1 0" func="cnt" op="equ" val="2">
                            <dgm:alg type="cycle">
                              <dgm:param type="ctrShpMap" val="fNode"/>
                              <dgm:param type="stAng" val="333"/>
                              <dgm:param type="spanAng" val="-90"/>
                            </dgm:alg>
                          </dgm:if>
                          <dgm:else name="Name203">
                            <dgm:alg type="cycle">
                              <dgm:param type="ctrShpMap" val="fNode"/>
                              <dgm:param type="stAng" val="0"/>
                              <dgm:param type="spanAng" val="-360"/>
                            </dgm:alg>
                          </dgm:else>
                        </dgm:choose>
                      </dgm:if>
                      <dgm:if name="Name204" axis="ch" ptType="node" func="cnt" op="equ" val="6">
                        <dgm:choose name="Name205">
                          <dgm:if name="Name206" axis="ch ch" ptType="node node" st="2 1" cnt="1 0" func="cnt" op="equ" val="1">
                            <dgm:alg type="cycle">
                              <dgm:param type="ctrShpMap" val="fNode"/>
                              <dgm:param type="stAng" val="300"/>
                            </dgm:alg>
                          </dgm:if>
                          <dgm:if name="Name207" axis="ch ch" ptType="node node" st="2 1" cnt="1 0" func="cnt" op="equ" val="2">
                            <dgm:alg type="cycle">
                              <dgm:param type="ctrShpMap" val="fNode"/>
                              <dgm:param type="stAng" val="345"/>
                              <dgm:param type="spanAng" val="-90"/>
                            </dgm:alg>
                          </dgm:if>
                          <dgm:else name="Name208">
                            <dgm:alg type="cycle">
                              <dgm:param type="ctrShpMap" val="fNode"/>
                              <dgm:param type="stAng" val="0"/>
                              <dgm:param type="spanAng" val="-360"/>
                            </dgm:alg>
                          </dgm:else>
                        </dgm:choose>
                      </dgm:if>
                      <dgm:if name="Name209" axis="ch" ptType="node" func="cnt" op="gte" val="7">
                        <dgm:choose name="Name210">
                          <dgm:if name="Name211" axis="ch ch" ptType="node node" st="2 1" cnt="1 0" func="cnt" op="equ" val="1">
                            <dgm:alg type="cycle">
                              <dgm:param type="ctrShpMap" val="fNode"/>
                              <dgm:param type="stAng" val="308"/>
                            </dgm:alg>
                          </dgm:if>
                          <dgm:if name="Name212" axis="ch ch" ptType="node node" st="2 1" cnt="1 0" func="cnt" op="equ" val="2">
                            <dgm:alg type="cycle">
                              <dgm:param type="ctrShpMap" val="fNode"/>
                              <dgm:param type="stAng" val="353"/>
                              <dgm:param type="spanAng" val="-90"/>
                            </dgm:alg>
                          </dgm:if>
                          <dgm:else name="Name213">
                            <dgm:alg type="cycle">
                              <dgm:param type="ctrShpMap" val="fNode"/>
                              <dgm:param type="stAng" val="0"/>
                              <dgm:param type="spanAng" val="-360"/>
                            </dgm:alg>
                          </dgm:else>
                        </dgm:choose>
                      </dgm:if>
                      <dgm:else name="Name214"/>
                    </dgm:choose>
                  </dgm:else>
                </dgm:choose>
                <dgm:shape xmlns:r="http://schemas.openxmlformats.org/officeDocument/2006/relationships" r:blip="">
                  <dgm:adjLst/>
                </dgm:shape>
                <dgm:presOf/>
                <dgm:constrLst>
                  <dgm:constr type="sp" refType="w" fact="0.1"/>
                  <dgm:constr type="sibSp" refType="w" fact="0.1"/>
                </dgm:constrLst>
                <dgm:forEach name="Name215" axis="ch" ptType="node" st="2" cnt="1">
                  <dgm:layoutNode name="childCenter2"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16" axis="ch">
                    <dgm:forEach name="Name217" axis="self" ptType="parTrans">
                      <dgm:layoutNode name="Name218">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19" axis="self" ptType="node">
                      <dgm:layoutNode name="text2"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20" axis="ch" ptType="parTrans" st="2" cnt="1">
                <dgm:layoutNode name="Name221">
                  <dgm:alg type="conn">
                    <dgm:param type="dim" val="1D"/>
                    <dgm:param type="begPts" val="auto"/>
                    <dgm:param type="endPts" val="auto"/>
                    <dgm:param type="endSty" val="noArr"/>
                    <dgm:param type="srcNode" val="textCenter"/>
                    <dgm:param type="dstNode" val="childCenter2"/>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22"/>
          </dgm:choose>
          <dgm:choose name="Name223">
            <dgm:if name="Name224" axis="ch" ptType="node" func="cnt" op="gte" val="3">
              <dgm:layoutNode name="cycle_3">
                <dgm:choose name="Name225">
                  <dgm:if name="Name226" func="var" arg="dir" op="equ" val="norm">
                    <dgm:choose name="Name227">
                      <dgm:if name="Name228" axis="ch" ptType="node" func="cnt" op="equ" val="3">
                        <dgm:choose name="Name229">
                          <dgm:if name="Name230" axis="ch ch" ptType="node node" st="3 1" cnt="1 0" func="cnt" op="equ" val="1">
                            <dgm:alg type="cycle">
                              <dgm:param type="ctrShpMap" val="fNode"/>
                              <dgm:param type="stAng" val="240"/>
                              <dgm:param type="horzAlign" val="l"/>
                              <dgm:param type="vertAlign" val="b"/>
                            </dgm:alg>
                          </dgm:if>
                          <dgm:if name="Name231" axis="ch ch" ptType="node node" st="3 1" cnt="1 0" func="cnt" op="equ" val="2">
                            <dgm:alg type="cycle">
                              <dgm:param type="ctrShpMap" val="fNode"/>
                              <dgm:param type="stAng" val="195"/>
                              <dgm:param type="spanAng" val="90"/>
                              <dgm:param type="horzAlign" val="l"/>
                              <dgm:param type="vertAlign" val="b"/>
                            </dgm:alg>
                          </dgm:if>
                          <dgm:else name="Name232">
                            <dgm:alg type="cycle">
                              <dgm:param type="ctrShpMap" val="fNode"/>
                              <dgm:param type="stAng" val="150"/>
                              <dgm:param type="spanAng" val="180"/>
                            </dgm:alg>
                          </dgm:else>
                        </dgm:choose>
                      </dgm:if>
                      <dgm:if name="Name233" axis="ch" ptType="node" func="cnt" op="equ" val="4">
                        <dgm:choose name="Name234">
                          <dgm:if name="Name235" axis="ch ch" ptType="node node" st="3 1" cnt="1 0" func="cnt" op="equ" val="1">
                            <dgm:alg type="cycle">
                              <dgm:param type="ctrShpMap" val="fNode"/>
                              <dgm:param type="stAng" val="180"/>
                            </dgm:alg>
                          </dgm:if>
                          <dgm:if name="Name236" axis="ch ch" ptType="node node" st="3 1" cnt="1 0" func="cnt" op="equ" val="2">
                            <dgm:alg type="cycle">
                              <dgm:param type="ctrShpMap" val="fNode"/>
                              <dgm:param type="stAng" val="135"/>
                              <dgm:param type="spanAng" val="90"/>
                            </dgm:alg>
                          </dgm:if>
                          <dgm:else name="Name237">
                            <dgm:alg type="cycle">
                              <dgm:param type="ctrShpMap" val="fNode"/>
                              <dgm:param type="stAng" val="112.5"/>
                              <dgm:param type="spanAng" val="135"/>
                            </dgm:alg>
                          </dgm:else>
                        </dgm:choose>
                      </dgm:if>
                      <dgm:if name="Name238" axis="ch" ptType="node" func="cnt" op="equ" val="5">
                        <dgm:choose name="Name239">
                          <dgm:if name="Name240" axis="ch ch" ptType="node node" st="3 1" cnt="1 0" func="cnt" op="equ" val="1">
                            <dgm:alg type="cycle">
                              <dgm:param type="ctrShpMap" val="fNode"/>
                              <dgm:param type="stAng" val="144"/>
                            </dgm:alg>
                          </dgm:if>
                          <dgm:if name="Name241" axis="ch ch" ptType="node node" st="3 1" cnt="1 0" func="cnt" op="equ" val="2">
                            <dgm:alg type="cycle">
                              <dgm:param type="ctrShpMap" val="fNode"/>
                              <dgm:param type="stAng" val="99"/>
                              <dgm:param type="spanAng" val="90"/>
                            </dgm:alg>
                          </dgm:if>
                          <dgm:else name="Name242">
                            <dgm:alg type="cycle">
                              <dgm:param type="ctrShpMap" val="fNode"/>
                              <dgm:param type="stAng" val="0"/>
                              <dgm:param type="spanAng" val="360"/>
                            </dgm:alg>
                          </dgm:else>
                        </dgm:choose>
                      </dgm:if>
                      <dgm:if name="Name243" axis="ch" ptType="node" func="cnt" op="equ" val="6">
                        <dgm:choose name="Name244">
                          <dgm:if name="Name245" axis="ch ch" ptType="node node" st="3 1" cnt="1 0" func="cnt" op="equ" val="1">
                            <dgm:alg type="cycle">
                              <dgm:param type="ctrShpMap" val="fNode"/>
                              <dgm:param type="stAng" val="120"/>
                            </dgm:alg>
                          </dgm:if>
                          <dgm:if name="Name246" axis="ch ch" ptType="node node" st="3 1" cnt="1 0" func="cnt" op="equ" val="2">
                            <dgm:alg type="cycle">
                              <dgm:param type="ctrShpMap" val="fNode"/>
                              <dgm:param type="stAng" val="75"/>
                              <dgm:param type="spanAng" val="90"/>
                            </dgm:alg>
                          </dgm:if>
                          <dgm:else name="Name247">
                            <dgm:alg type="cycle">
                              <dgm:param type="ctrShpMap" val="fNode"/>
                              <dgm:param type="stAng" val="0"/>
                              <dgm:param type="spanAng" val="360"/>
                            </dgm:alg>
                          </dgm:else>
                        </dgm:choose>
                      </dgm:if>
                      <dgm:if name="Name248" axis="ch" ptType="node" func="cnt" op="gte" val="7">
                        <dgm:choose name="Name249">
                          <dgm:if name="Name250" axis="ch ch" ptType="node node" st="3 1" cnt="1 0" func="cnt" op="equ" val="1">
                            <dgm:alg type="cycle">
                              <dgm:param type="ctrShpMap" val="fNode"/>
                              <dgm:param type="stAng" val="102"/>
                            </dgm:alg>
                          </dgm:if>
                          <dgm:if name="Name251" axis="ch ch" ptType="node node" st="3 1" cnt="1 0" func="cnt" op="equ" val="2">
                            <dgm:alg type="cycle">
                              <dgm:param type="ctrShpMap" val="fNode"/>
                              <dgm:param type="stAng" val="57"/>
                              <dgm:param type="spanAng" val="90"/>
                            </dgm:alg>
                          </dgm:if>
                          <dgm:else name="Name252">
                            <dgm:alg type="cycle">
                              <dgm:param type="ctrShpMap" val="fNode"/>
                              <dgm:param type="stAng" val="0"/>
                              <dgm:param type="spanAng" val="360"/>
                            </dgm:alg>
                          </dgm:else>
                        </dgm:choose>
                      </dgm:if>
                      <dgm:else name="Name253"/>
                    </dgm:choose>
                  </dgm:if>
                  <dgm:else name="Name254">
                    <dgm:choose name="Name255">
                      <dgm:if name="Name256" axis="ch" ptType="node" func="cnt" op="equ" val="3">
                        <dgm:choose name="Name257">
                          <dgm:if name="Name258" axis="ch ch" ptType="node node" st="3 1" cnt="1 0" func="cnt" op="equ" val="1">
                            <dgm:alg type="cycle">
                              <dgm:param type="ctrShpMap" val="fNode"/>
                              <dgm:param type="stAng" val="120"/>
                              <dgm:param type="horzAlign" val="r"/>
                              <dgm:param type="vertAlign" val="b"/>
                            </dgm:alg>
                          </dgm:if>
                          <dgm:if name="Name259" axis="ch ch" ptType="node node" st="3 1" cnt="1 0" func="cnt" op="equ" val="2">
                            <dgm:alg type="cycle">
                              <dgm:param type="ctrShpMap" val="fNode"/>
                              <dgm:param type="stAng" val="165"/>
                              <dgm:param type="spanAng" val="-90"/>
                              <dgm:param type="horzAlign" val="r"/>
                              <dgm:param type="vertAlign" val="b"/>
                            </dgm:alg>
                          </dgm:if>
                          <dgm:else name="Name260">
                            <dgm:alg type="cycle">
                              <dgm:param type="ctrShpMap" val="fNode"/>
                              <dgm:param type="stAng" val="210"/>
                              <dgm:param type="spanAng" val="-180"/>
                            </dgm:alg>
                          </dgm:else>
                        </dgm:choose>
                      </dgm:if>
                      <dgm:if name="Name261" axis="ch" ptType="node" func="cnt" op="equ" val="4">
                        <dgm:choose name="Name262">
                          <dgm:if name="Name263" axis="ch ch" ptType="node node" st="3 1" cnt="1 0" func="cnt" op="equ" val="1">
                            <dgm:alg type="cycle">
                              <dgm:param type="ctrShpMap" val="fNode"/>
                              <dgm:param type="stAng" val="180"/>
                            </dgm:alg>
                          </dgm:if>
                          <dgm:if name="Name264" axis="ch ch" ptType="node node" st="3 1" cnt="1 0" func="cnt" op="equ" val="2">
                            <dgm:alg type="cycle">
                              <dgm:param type="ctrShpMap" val="fNode"/>
                              <dgm:param type="stAng" val="225"/>
                              <dgm:param type="spanAng" val="-90"/>
                            </dgm:alg>
                          </dgm:if>
                          <dgm:else name="Name265">
                            <dgm:alg type="cycle">
                              <dgm:param type="ctrShpMap" val="fNode"/>
                              <dgm:param type="stAng" val="247.5"/>
                              <dgm:param type="spanAng" val="-135"/>
                            </dgm:alg>
                          </dgm:else>
                        </dgm:choose>
                      </dgm:if>
                      <dgm:if name="Name266" axis="ch" ptType="node" func="cnt" op="equ" val="5">
                        <dgm:choose name="Name267">
                          <dgm:if name="Name268" axis="ch ch" ptType="node node" st="3 1" cnt="1 0" func="cnt" op="equ" val="1">
                            <dgm:alg type="cycle">
                              <dgm:param type="ctrShpMap" val="fNode"/>
                              <dgm:param type="stAng" val="216"/>
                            </dgm:alg>
                          </dgm:if>
                          <dgm:if name="Name269" axis="ch ch" ptType="node node" st="3 1" cnt="1 0" func="cnt" op="equ" val="2">
                            <dgm:alg type="cycle">
                              <dgm:param type="ctrShpMap" val="fNode"/>
                              <dgm:param type="stAng" val="261"/>
                              <dgm:param type="spanAng" val="-90"/>
                            </dgm:alg>
                          </dgm:if>
                          <dgm:else name="Name270">
                            <dgm:alg type="cycle">
                              <dgm:param type="ctrShpMap" val="fNode"/>
                              <dgm:param type="stAng" val="0"/>
                              <dgm:param type="spanAng" val="-360"/>
                            </dgm:alg>
                          </dgm:else>
                        </dgm:choose>
                      </dgm:if>
                      <dgm:if name="Name271" axis="ch" ptType="node" func="cnt" op="equ" val="6">
                        <dgm:choose name="Name272">
                          <dgm:if name="Name273" axis="ch ch" ptType="node node" st="3 1" cnt="1 0" func="cnt" op="equ" val="1">
                            <dgm:alg type="cycle">
                              <dgm:param type="ctrShpMap" val="fNode"/>
                              <dgm:param type="stAng" val="240"/>
                            </dgm:alg>
                          </dgm:if>
                          <dgm:if name="Name274" axis="ch ch" ptType="node node" st="3 1" cnt="1 0" func="cnt" op="equ" val="2">
                            <dgm:alg type="cycle">
                              <dgm:param type="ctrShpMap" val="fNode"/>
                              <dgm:param type="stAng" val="285"/>
                              <dgm:param type="spanAng" val="-90"/>
                            </dgm:alg>
                          </dgm:if>
                          <dgm:else name="Name275">
                            <dgm:alg type="cycle">
                              <dgm:param type="ctrShpMap" val="fNode"/>
                              <dgm:param type="stAng" val="0"/>
                              <dgm:param type="spanAng" val="-360"/>
                            </dgm:alg>
                          </dgm:else>
                        </dgm:choose>
                      </dgm:if>
                      <dgm:if name="Name276" axis="ch" ptType="node" func="cnt" op="gte" val="7">
                        <dgm:choose name="Name277">
                          <dgm:if name="Name278" axis="ch ch" ptType="node node" st="3 1" cnt="1 0" func="cnt" op="equ" val="1">
                            <dgm:alg type="cycle">
                              <dgm:param type="ctrShpMap" val="fNode"/>
                              <dgm:param type="stAng" val="257"/>
                            </dgm:alg>
                          </dgm:if>
                          <dgm:if name="Name279" axis="ch ch" ptType="node node" st="3 1" cnt="1 0" func="cnt" op="equ" val="2">
                            <dgm:alg type="cycle">
                              <dgm:param type="ctrShpMap" val="fNode"/>
                              <dgm:param type="stAng" val="302"/>
                              <dgm:param type="spanAng" val="-90"/>
                            </dgm:alg>
                          </dgm:if>
                          <dgm:else name="Name280">
                            <dgm:alg type="cycle">
                              <dgm:param type="ctrShpMap" val="fNode"/>
                              <dgm:param type="stAng" val="0"/>
                              <dgm:param type="spanAng" val="-360"/>
                            </dgm:alg>
                          </dgm:else>
                        </dgm:choose>
                      </dgm:if>
                      <dgm:else name="Name281"/>
                    </dgm:choose>
                  </dgm:else>
                </dgm:choose>
                <dgm:shape xmlns:r="http://schemas.openxmlformats.org/officeDocument/2006/relationships" r:blip="">
                  <dgm:adjLst/>
                </dgm:shape>
                <dgm:presOf/>
                <dgm:constrLst>
                  <dgm:constr type="sp" refType="w" fact="0.1"/>
                  <dgm:constr type="sibSp" refType="w" fact="0.1"/>
                </dgm:constrLst>
                <dgm:forEach name="Name282" axis="ch" ptType="node" st="3" cnt="1">
                  <dgm:layoutNode name="childCenter3"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83" axis="ch">
                    <dgm:forEach name="Name284" axis="self" ptType="parTrans">
                      <dgm:layoutNode name="Name285">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86" axis="self" ptType="node">
                      <dgm:layoutNode name="text3"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87" axis="ch" ptType="parTrans" st="3" cnt="1">
                <dgm:layoutNode name="Name288">
                  <dgm:alg type="conn">
                    <dgm:param type="dim" val="1D"/>
                    <dgm:param type="begPts" val="auto"/>
                    <dgm:param type="endPts" val="auto"/>
                    <dgm:param type="endSty" val="noArr"/>
                    <dgm:param type="srcNode" val="textCenter"/>
                    <dgm:param type="dstNode" val="childCenter3"/>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89"/>
          </dgm:choose>
          <dgm:choose name="Name290">
            <dgm:if name="Name291" axis="ch" ptType="node" func="cnt" op="gte" val="4">
              <dgm:layoutNode name="cycle_4">
                <dgm:choose name="Name292">
                  <dgm:if name="Name293" func="var" arg="dir" op="equ" val="norm">
                    <dgm:choose name="Name294">
                      <dgm:if name="Name295" axis="ch" ptType="node" func="cnt" op="equ" val="4">
                        <dgm:choose name="Name296">
                          <dgm:if name="Name297" axis="ch ch" ptType="node node" st="4 1" cnt="1 0" func="cnt" op="equ" val="1">
                            <dgm:alg type="cycle">
                              <dgm:param type="ctrShpMap" val="fNode"/>
                              <dgm:param type="stAng" val="270"/>
                            </dgm:alg>
                          </dgm:if>
                          <dgm:if name="Name298" axis="ch ch" ptType="node node" st="4 1" cnt="1 0" func="cnt" op="equ" val="2">
                            <dgm:alg type="cycle">
                              <dgm:param type="ctrShpMap" val="fNode"/>
                              <dgm:param type="stAng" val="225"/>
                              <dgm:param type="spanAng" val="90"/>
                            </dgm:alg>
                          </dgm:if>
                          <dgm:else name="Name299">
                            <dgm:alg type="cycle">
                              <dgm:param type="ctrShpMap" val="fNode"/>
                              <dgm:param type="stAng" val="202.5"/>
                              <dgm:param type="spanAng" val="135"/>
                            </dgm:alg>
                          </dgm:else>
                        </dgm:choose>
                      </dgm:if>
                      <dgm:if name="Name300" axis="ch" ptType="node" func="cnt" op="equ" val="5">
                        <dgm:choose name="Name301">
                          <dgm:if name="Name302" axis="ch ch" ptType="node node" st="4 1" cnt="1 0" func="cnt" op="equ" val="1">
                            <dgm:alg type="cycle">
                              <dgm:param type="ctrShpMap" val="fNode"/>
                              <dgm:param type="stAng" val="216"/>
                            </dgm:alg>
                          </dgm:if>
                          <dgm:if name="Name303" axis="ch ch" ptType="node node" st="4 1" cnt="1 0" func="cnt" op="equ" val="2">
                            <dgm:alg type="cycle">
                              <dgm:param type="ctrShpMap" val="fNode"/>
                              <dgm:param type="stAng" val="171"/>
                              <dgm:param type="spanAng" val="90"/>
                            </dgm:alg>
                          </dgm:if>
                          <dgm:else name="Name304">
                            <dgm:alg type="cycle">
                              <dgm:param type="ctrShpMap" val="fNode"/>
                              <dgm:param type="stAng" val="0"/>
                              <dgm:param type="spanAng" val="360"/>
                            </dgm:alg>
                          </dgm:else>
                        </dgm:choose>
                      </dgm:if>
                      <dgm:if name="Name305" axis="ch" ptType="node" func="cnt" op="equ" val="6">
                        <dgm:choose name="Name306">
                          <dgm:if name="Name307" axis="ch ch" ptType="node node" st="4 1" cnt="1 0" func="cnt" op="equ" val="1">
                            <dgm:alg type="cycle">
                              <dgm:param type="ctrShpMap" val="fNode"/>
                              <dgm:param type="stAng" val="180"/>
                            </dgm:alg>
                          </dgm:if>
                          <dgm:if name="Name308" axis="ch ch" ptType="node node" st="4 1" cnt="1 0" func="cnt" op="equ" val="2">
                            <dgm:alg type="cycle">
                              <dgm:param type="ctrShpMap" val="fNode"/>
                              <dgm:param type="stAng" val="135"/>
                              <dgm:param type="spanAng" val="90"/>
                            </dgm:alg>
                          </dgm:if>
                          <dgm:else name="Name309">
                            <dgm:alg type="cycle">
                              <dgm:param type="ctrShpMap" val="fNode"/>
                              <dgm:param type="stAng" val="0"/>
                              <dgm:param type="spanAng" val="360"/>
                            </dgm:alg>
                          </dgm:else>
                        </dgm:choose>
                      </dgm:if>
                      <dgm:if name="Name310" axis="ch" ptType="node" func="cnt" op="gte" val="7">
                        <dgm:choose name="Name311">
                          <dgm:if name="Name312" axis="ch ch" ptType="node node" st="4 1" cnt="1 0" func="cnt" op="equ" val="1">
                            <dgm:alg type="cycle">
                              <dgm:param type="ctrShpMap" val="fNode"/>
                              <dgm:param type="stAng" val="154"/>
                            </dgm:alg>
                          </dgm:if>
                          <dgm:if name="Name313" axis="ch ch" ptType="node node" st="4 1" cnt="1 0" func="cnt" op="equ" val="2">
                            <dgm:alg type="cycle">
                              <dgm:param type="ctrShpMap" val="fNode"/>
                              <dgm:param type="stAng" val="109"/>
                              <dgm:param type="spanAng" val="90"/>
                            </dgm:alg>
                          </dgm:if>
                          <dgm:else name="Name314">
                            <dgm:alg type="cycle">
                              <dgm:param type="ctrShpMap" val="fNode"/>
                              <dgm:param type="stAng" val="0"/>
                              <dgm:param type="spanAng" val="360"/>
                            </dgm:alg>
                          </dgm:else>
                        </dgm:choose>
                      </dgm:if>
                      <dgm:else name="Name315"/>
                    </dgm:choose>
                  </dgm:if>
                  <dgm:else name="Name316">
                    <dgm:choose name="Name317">
                      <dgm:if name="Name318" axis="ch" ptType="node" func="cnt" op="equ" val="4">
                        <dgm:choose name="Name319">
                          <dgm:if name="Name320" axis="ch ch" ptType="node node" st="4 1" cnt="1 0" func="cnt" op="equ" val="1">
                            <dgm:alg type="cycle">
                              <dgm:param type="ctrShpMap" val="fNode"/>
                              <dgm:param type="stAng" val="90"/>
                            </dgm:alg>
                          </dgm:if>
                          <dgm:if name="Name321" axis="ch ch" ptType="node node" st="4 1" cnt="1 0" func="cnt" op="equ" val="2">
                            <dgm:alg type="cycle">
                              <dgm:param type="ctrShpMap" val="fNode"/>
                              <dgm:param type="stAng" val="135"/>
                              <dgm:param type="spanAng" val="-90"/>
                            </dgm:alg>
                          </dgm:if>
                          <dgm:else name="Name322">
                            <dgm:alg type="cycle">
                              <dgm:param type="ctrShpMap" val="fNode"/>
                              <dgm:param type="stAng" val="157.5"/>
                              <dgm:param type="spanAng" val="-135"/>
                            </dgm:alg>
                          </dgm:else>
                        </dgm:choose>
                      </dgm:if>
                      <dgm:if name="Name323" axis="ch" ptType="node" func="cnt" op="equ" val="5">
                        <dgm:choose name="Name324">
                          <dgm:if name="Name325" axis="ch ch" ptType="node node" st="4 1" cnt="1 0" func="cnt" op="equ" val="1">
                            <dgm:alg type="cycle">
                              <dgm:param type="ctrShpMap" val="fNode"/>
                              <dgm:param type="stAng" val="144"/>
                            </dgm:alg>
                          </dgm:if>
                          <dgm:if name="Name326" axis="ch ch" ptType="node node" st="4 1" cnt="1 0" func="cnt" op="equ" val="2">
                            <dgm:alg type="cycle">
                              <dgm:param type="ctrShpMap" val="fNode"/>
                              <dgm:param type="stAng" val="189"/>
                              <dgm:param type="spanAng" val="-90"/>
                            </dgm:alg>
                          </dgm:if>
                          <dgm:else name="Name327">
                            <dgm:alg type="cycle">
                              <dgm:param type="ctrShpMap" val="fNode"/>
                              <dgm:param type="stAng" val="0"/>
                              <dgm:param type="spanAng" val="-360"/>
                            </dgm:alg>
                          </dgm:else>
                        </dgm:choose>
                      </dgm:if>
                      <dgm:if name="Name328" axis="ch" ptType="node" func="cnt" op="equ" val="6">
                        <dgm:choose name="Name329">
                          <dgm:if name="Name330" axis="ch ch" ptType="node node" st="4 1" cnt="1 0" func="cnt" op="equ" val="1">
                            <dgm:alg type="cycle">
                              <dgm:param type="ctrShpMap" val="fNode"/>
                              <dgm:param type="stAng" val="180"/>
                            </dgm:alg>
                          </dgm:if>
                          <dgm:if name="Name331" axis="ch ch" ptType="node node" st="4 1" cnt="1 0" func="cnt" op="equ" val="2">
                            <dgm:alg type="cycle">
                              <dgm:param type="ctrShpMap" val="fNode"/>
                              <dgm:param type="stAng" val="225"/>
                              <dgm:param type="spanAng" val="-90"/>
                            </dgm:alg>
                          </dgm:if>
                          <dgm:else name="Name332">
                            <dgm:alg type="cycle">
                              <dgm:param type="ctrShpMap" val="fNode"/>
                              <dgm:param type="stAng" val="0"/>
                              <dgm:param type="spanAng" val="-360"/>
                            </dgm:alg>
                          </dgm:else>
                        </dgm:choose>
                      </dgm:if>
                      <dgm:if name="Name333" axis="ch" ptType="node" func="cnt" op="gte" val="7">
                        <dgm:choose name="Name334">
                          <dgm:if name="Name335" axis="ch ch" ptType="node node" st="4 1" cnt="1 0" func="cnt" op="equ" val="1">
                            <dgm:alg type="cycle">
                              <dgm:param type="ctrShpMap" val="fNode"/>
                              <dgm:param type="stAng" val="205"/>
                            </dgm:alg>
                          </dgm:if>
                          <dgm:if name="Name336" axis="ch ch" ptType="node node" st="4 1" cnt="1 0" func="cnt" op="equ" val="2">
                            <dgm:alg type="cycle">
                              <dgm:param type="ctrShpMap" val="fNode"/>
                              <dgm:param type="stAng" val="250"/>
                              <dgm:param type="spanAng" val="-90"/>
                            </dgm:alg>
                          </dgm:if>
                          <dgm:else name="Name337">
                            <dgm:alg type="cycle">
                              <dgm:param type="ctrShpMap" val="fNode"/>
                              <dgm:param type="stAng" val="0"/>
                              <dgm:param type="spanAng" val="-360"/>
                            </dgm:alg>
                          </dgm:else>
                        </dgm:choose>
                      </dgm:if>
                      <dgm:else name="Name338"/>
                    </dgm:choose>
                  </dgm:else>
                </dgm:choose>
                <dgm:shape xmlns:r="http://schemas.openxmlformats.org/officeDocument/2006/relationships" r:blip="">
                  <dgm:adjLst/>
                </dgm:shape>
                <dgm:presOf/>
                <dgm:constrLst>
                  <dgm:constr type="sp" refType="w" fact="0.1"/>
                  <dgm:constr type="sibSp" refType="w" fact="0.1"/>
                </dgm:constrLst>
                <dgm:forEach name="Name339" axis="ch" ptType="node" st="4" cnt="1">
                  <dgm:layoutNode name="childCenter4"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40" axis="ch">
                    <dgm:forEach name="Name341" axis="self" ptType="parTrans">
                      <dgm:layoutNode name="Name342">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43" axis="self" ptType="node">
                      <dgm:layoutNode name="text4"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44" axis="ch" ptType="parTrans" st="4" cnt="1">
                <dgm:layoutNode name="Name345">
                  <dgm:alg type="conn">
                    <dgm:param type="dim" val="1D"/>
                    <dgm:param type="begPts" val="auto"/>
                    <dgm:param type="endPts" val="auto"/>
                    <dgm:param type="endSty" val="noArr"/>
                    <dgm:param type="srcNode" val="textCenter"/>
                    <dgm:param type="dstNode" val="childCenter4"/>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46"/>
          </dgm:choose>
          <dgm:choose name="Name347">
            <dgm:if name="Name348" axis="ch" ptType="node" func="cnt" op="gte" val="5">
              <dgm:layoutNode name="cycle_5">
                <dgm:choose name="Name349">
                  <dgm:if name="Name350" func="var" arg="dir" op="equ" val="norm">
                    <dgm:choose name="Name351">
                      <dgm:if name="Name352" axis="ch" ptType="node" func="cnt" op="equ" val="5">
                        <dgm:choose name="Name353">
                          <dgm:if name="Name354" axis="ch ch" ptType="node node" st="5 1" cnt="1 0" func="cnt" op="equ" val="1">
                            <dgm:alg type="cycle">
                              <dgm:param type="ctrShpMap" val="fNode"/>
                              <dgm:param type="stAng" val="288"/>
                            </dgm:alg>
                          </dgm:if>
                          <dgm:if name="Name355" axis="ch ch" ptType="node node" st="5 1" cnt="1 0" func="cnt" op="equ" val="2">
                            <dgm:alg type="cycle">
                              <dgm:param type="ctrShpMap" val="fNode"/>
                              <dgm:param type="stAng" val="243"/>
                              <dgm:param type="spanAng" val="90"/>
                            </dgm:alg>
                          </dgm:if>
                          <dgm:else name="Name356">
                            <dgm:alg type="cycle">
                              <dgm:param type="ctrShpMap" val="fNode"/>
                              <dgm:param type="stAng" val="0"/>
                              <dgm:param type="spanAng" val="360"/>
                            </dgm:alg>
                          </dgm:else>
                        </dgm:choose>
                      </dgm:if>
                      <dgm:if name="Name357" axis="ch" ptType="node" func="cnt" op="equ" val="6">
                        <dgm:choose name="Name358">
                          <dgm:if name="Name359" axis="ch ch" ptType="node node" st="5 1" cnt="1 0" func="cnt" op="equ" val="1">
                            <dgm:alg type="cycle">
                              <dgm:param type="ctrShpMap" val="fNode"/>
                              <dgm:param type="stAng" val="240"/>
                            </dgm:alg>
                          </dgm:if>
                          <dgm:if name="Name360" axis="ch ch" ptType="node node" st="5 1" cnt="1 0" func="cnt" op="equ" val="2">
                            <dgm:alg type="cycle">
                              <dgm:param type="ctrShpMap" val="fNode"/>
                              <dgm:param type="stAng" val="195"/>
                              <dgm:param type="spanAng" val="90"/>
                            </dgm:alg>
                          </dgm:if>
                          <dgm:else name="Name361">
                            <dgm:alg type="cycle">
                              <dgm:param type="ctrShpMap" val="fNode"/>
                              <dgm:param type="stAng" val="0"/>
                              <dgm:param type="spanAng" val="360"/>
                            </dgm:alg>
                          </dgm:else>
                        </dgm:choose>
                      </dgm:if>
                      <dgm:if name="Name362" axis="ch" ptType="node" func="cnt" op="gte" val="7">
                        <dgm:choose name="Name363">
                          <dgm:if name="Name364" axis="ch ch" ptType="node node" st="5 1" cnt="1 0" func="cnt" op="equ" val="1">
                            <dgm:alg type="cycle">
                              <dgm:param type="ctrShpMap" val="fNode"/>
                              <dgm:param type="stAng" val="205"/>
                            </dgm:alg>
                          </dgm:if>
                          <dgm:if name="Name365" axis="ch ch" ptType="node node" st="5 1" cnt="1 0" func="cnt" op="equ" val="2">
                            <dgm:alg type="cycle">
                              <dgm:param type="ctrShpMap" val="fNode"/>
                              <dgm:param type="stAng" val="160"/>
                              <dgm:param type="spanAng" val="90"/>
                            </dgm:alg>
                          </dgm:if>
                          <dgm:else name="Name366">
                            <dgm:alg type="cycle">
                              <dgm:param type="ctrShpMap" val="fNode"/>
                              <dgm:param type="stAng" val="0"/>
                              <dgm:param type="spanAng" val="360"/>
                            </dgm:alg>
                          </dgm:else>
                        </dgm:choose>
                      </dgm:if>
                      <dgm:else name="Name367"/>
                    </dgm:choose>
                  </dgm:if>
                  <dgm:else name="Name368">
                    <dgm:choose name="Name369">
                      <dgm:if name="Name370" axis="ch" ptType="node" func="cnt" op="equ" val="5">
                        <dgm:choose name="Name371">
                          <dgm:if name="Name372" axis="ch ch" ptType="node node" st="5 1" cnt="1 0" func="cnt" op="equ" val="1">
                            <dgm:alg type="cycle">
                              <dgm:param type="ctrShpMap" val="fNode"/>
                              <dgm:param type="stAng" val="72"/>
                            </dgm:alg>
                          </dgm:if>
                          <dgm:if name="Name373" axis="ch ch" ptType="node node" st="5 1" cnt="1 0" func="cnt" op="equ" val="2">
                            <dgm:alg type="cycle">
                              <dgm:param type="ctrShpMap" val="fNode"/>
                              <dgm:param type="stAng" val="117"/>
                              <dgm:param type="spanAng" val="-90"/>
                            </dgm:alg>
                          </dgm:if>
                          <dgm:else name="Name374">
                            <dgm:alg type="cycle">
                              <dgm:param type="ctrShpMap" val="fNode"/>
                              <dgm:param type="stAng" val="0"/>
                              <dgm:param type="spanAng" val="-360"/>
                            </dgm:alg>
                          </dgm:else>
                        </dgm:choose>
                      </dgm:if>
                      <dgm:if name="Name375" axis="ch" ptType="node" func="cnt" op="equ" val="6">
                        <dgm:choose name="Name376">
                          <dgm:if name="Name377" axis="ch ch" ptType="node node" st="5 1" cnt="1 0" func="cnt" op="equ" val="1">
                            <dgm:alg type="cycle">
                              <dgm:param type="ctrShpMap" val="fNode"/>
                              <dgm:param type="stAng" val="120"/>
                            </dgm:alg>
                          </dgm:if>
                          <dgm:if name="Name378" axis="ch ch" ptType="node node" st="5 1" cnt="1 0" func="cnt" op="equ" val="2">
                            <dgm:alg type="cycle">
                              <dgm:param type="ctrShpMap" val="fNode"/>
                              <dgm:param type="stAng" val="165"/>
                              <dgm:param type="spanAng" val="-90"/>
                            </dgm:alg>
                          </dgm:if>
                          <dgm:else name="Name379">
                            <dgm:alg type="cycle">
                              <dgm:param type="ctrShpMap" val="fNode"/>
                              <dgm:param type="stAng" val="0"/>
                              <dgm:param type="spanAng" val="-360"/>
                            </dgm:alg>
                          </dgm:else>
                        </dgm:choose>
                      </dgm:if>
                      <dgm:if name="Name380" axis="ch" ptType="node" func="cnt" op="gte" val="7">
                        <dgm:choose name="Name381">
                          <dgm:if name="Name382" axis="ch ch" ptType="node node" st="5 1" cnt="1 0" func="cnt" op="equ" val="1">
                            <dgm:alg type="cycle">
                              <dgm:param type="ctrShpMap" val="fNode"/>
                              <dgm:param type="stAng" val="154"/>
                            </dgm:alg>
                          </dgm:if>
                          <dgm:if name="Name383" axis="ch ch" ptType="node node" st="5 1" cnt="1 0" func="cnt" op="equ" val="2">
                            <dgm:alg type="cycle">
                              <dgm:param type="ctrShpMap" val="fNode"/>
                              <dgm:param type="stAng" val="199"/>
                              <dgm:param type="spanAng" val="-90"/>
                            </dgm:alg>
                          </dgm:if>
                          <dgm:else name="Name384">
                            <dgm:alg type="cycle">
                              <dgm:param type="ctrShpMap" val="fNode"/>
                              <dgm:param type="stAng" val="0"/>
                              <dgm:param type="spanAng" val="-360"/>
                            </dgm:alg>
                          </dgm:else>
                        </dgm:choose>
                      </dgm:if>
                      <dgm:else name="Name385"/>
                    </dgm:choose>
                  </dgm:else>
                </dgm:choose>
                <dgm:shape xmlns:r="http://schemas.openxmlformats.org/officeDocument/2006/relationships" r:blip="">
                  <dgm:adjLst/>
                </dgm:shape>
                <dgm:presOf/>
                <dgm:constrLst>
                  <dgm:constr type="sp" refType="w" fact="0.1"/>
                  <dgm:constr type="sibSp" refType="w" fact="0.1"/>
                </dgm:constrLst>
                <dgm:forEach name="Name386" axis="ch" ptType="node" st="5" cnt="1">
                  <dgm:layoutNode name="childCenter5"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87" axis="ch">
                    <dgm:forEach name="Name388" axis="self" ptType="parTrans">
                      <dgm:layoutNode name="Name38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90" axis="self" ptType="node">
                      <dgm:layoutNode name="text5"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91" axis="ch" ptType="parTrans" st="5" cnt="1">
                <dgm:layoutNode name="Name392">
                  <dgm:alg type="conn">
                    <dgm:param type="dim" val="1D"/>
                    <dgm:param type="begPts" val="auto"/>
                    <dgm:param type="endPts" val="auto"/>
                    <dgm:param type="endSty" val="noArr"/>
                    <dgm:param type="srcNode" val="textCenter"/>
                    <dgm:param type="dstNode" val="childCenter5"/>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93"/>
          </dgm:choose>
          <dgm:choose name="Name394">
            <dgm:if name="Name395" axis="ch" ptType="node" func="cnt" op="gte" val="6">
              <dgm:layoutNode name="cycle_6">
                <dgm:choose name="Name396">
                  <dgm:if name="Name397" func="var" arg="dir" op="equ" val="norm">
                    <dgm:choose name="Name398">
                      <dgm:if name="Name399" axis="ch" ptType="node" func="cnt" op="equ" val="6">
                        <dgm:choose name="Name400">
                          <dgm:if name="Name401" axis="ch ch" ptType="node node" st="6 1" cnt="1 0" func="cnt" op="equ" val="1">
                            <dgm:alg type="cycle">
                              <dgm:param type="ctrShpMap" val="fNode"/>
                              <dgm:param type="stAng" val="300"/>
                            </dgm:alg>
                          </dgm:if>
                          <dgm:if name="Name402" axis="ch ch" ptType="node node" st="6 1" cnt="1 0" func="cnt" op="equ" val="2">
                            <dgm:alg type="cycle">
                              <dgm:param type="ctrShpMap" val="fNode"/>
                              <dgm:param type="stAng" val="255"/>
                              <dgm:param type="spanAng" val="90"/>
                            </dgm:alg>
                          </dgm:if>
                          <dgm:else name="Name403">
                            <dgm:alg type="cycle">
                              <dgm:param type="ctrShpMap" val="fNode"/>
                              <dgm:param type="stAng" val="0"/>
                              <dgm:param type="spanAng" val="360"/>
                            </dgm:alg>
                          </dgm:else>
                        </dgm:choose>
                      </dgm:if>
                      <dgm:if name="Name404" axis="ch" ptType="node" func="cnt" op="gte" val="7">
                        <dgm:choose name="Name405">
                          <dgm:if name="Name406" axis="ch ch" ptType="node node" st="6 1" cnt="1 0" func="cnt" op="equ" val="1">
                            <dgm:alg type="cycle">
                              <dgm:param type="ctrShpMap" val="fNode"/>
                              <dgm:param type="stAng" val="257"/>
                            </dgm:alg>
                          </dgm:if>
                          <dgm:if name="Name407" axis="ch ch" ptType="node node" st="6 1" cnt="1 0" func="cnt" op="equ" val="2">
                            <dgm:alg type="cycle">
                              <dgm:param type="ctrShpMap" val="fNode"/>
                              <dgm:param type="stAng" val="212"/>
                              <dgm:param type="spanAng" val="90"/>
                            </dgm:alg>
                          </dgm:if>
                          <dgm:else name="Name408">
                            <dgm:alg type="cycle">
                              <dgm:param type="ctrShpMap" val="fNode"/>
                              <dgm:param type="stAng" val="0"/>
                              <dgm:param type="spanAng" val="360"/>
                            </dgm:alg>
                          </dgm:else>
                        </dgm:choose>
                      </dgm:if>
                      <dgm:else name="Name409"/>
                    </dgm:choose>
                  </dgm:if>
                  <dgm:else name="Name410">
                    <dgm:choose name="Name411">
                      <dgm:if name="Name412" axis="ch" ptType="node" func="cnt" op="equ" val="6">
                        <dgm:choose name="Name413">
                          <dgm:if name="Name414" axis="ch ch" ptType="node node" st="6 1" cnt="1 0" func="cnt" op="equ" val="1">
                            <dgm:alg type="cycle">
                              <dgm:param type="ctrShpMap" val="fNode"/>
                              <dgm:param type="stAng" val="60"/>
                            </dgm:alg>
                          </dgm:if>
                          <dgm:if name="Name415" axis="ch ch" ptType="node node" st="6 1" cnt="1 0" func="cnt" op="equ" val="2">
                            <dgm:alg type="cycle">
                              <dgm:param type="ctrShpMap" val="fNode"/>
                              <dgm:param type="stAng" val="105"/>
                              <dgm:param type="spanAng" val="-90"/>
                            </dgm:alg>
                          </dgm:if>
                          <dgm:else name="Name416">
                            <dgm:alg type="cycle">
                              <dgm:param type="ctrShpMap" val="fNode"/>
                              <dgm:param type="stAng" val="0"/>
                              <dgm:param type="spanAng" val="-360"/>
                            </dgm:alg>
                          </dgm:else>
                        </dgm:choose>
                      </dgm:if>
                      <dgm:if name="Name417" axis="ch" ptType="node" func="cnt" op="gte" val="7">
                        <dgm:choose name="Name418">
                          <dgm:if name="Name419" axis="ch ch" ptType="node node" st="6 1" cnt="1 0" func="cnt" op="equ" val="1">
                            <dgm:alg type="cycle">
                              <dgm:param type="ctrShpMap" val="fNode"/>
                              <dgm:param type="stAng" val="102"/>
                            </dgm:alg>
                          </dgm:if>
                          <dgm:if name="Name420" axis="ch ch" ptType="node node" st="6 1" cnt="1 0" func="cnt" op="equ" val="2">
                            <dgm:alg type="cycle">
                              <dgm:param type="ctrShpMap" val="fNode"/>
                              <dgm:param type="stAng" val="147"/>
                              <dgm:param type="spanAng" val="-90"/>
                            </dgm:alg>
                          </dgm:if>
                          <dgm:else name="Name421">
                            <dgm:alg type="cycle">
                              <dgm:param type="ctrShpMap" val="fNode"/>
                              <dgm:param type="stAng" val="0"/>
                              <dgm:param type="spanAng" val="-360"/>
                            </dgm:alg>
                          </dgm:else>
                        </dgm:choose>
                      </dgm:if>
                      <dgm:else name="Name422"/>
                    </dgm:choose>
                  </dgm:else>
                </dgm:choose>
                <dgm:shape xmlns:r="http://schemas.openxmlformats.org/officeDocument/2006/relationships" r:blip="">
                  <dgm:adjLst/>
                </dgm:shape>
                <dgm:presOf/>
                <dgm:constrLst>
                  <dgm:constr type="sp" refType="w" fact="0.1"/>
                  <dgm:constr type="sibSp" refType="w" fact="0.1"/>
                </dgm:constrLst>
                <dgm:forEach name="Name423" axis="ch" ptType="node" st="6" cnt="1">
                  <dgm:layoutNode name="childCenter6"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24" axis="ch">
                    <dgm:forEach name="Name425" axis="self" ptType="parTrans">
                      <dgm:layoutNode name="Name42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27" axis="self" ptType="node">
                      <dgm:layoutNode name="text6"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28" axis="ch" ptType="parTrans" st="6" cnt="1">
                <dgm:layoutNode name="Name429">
                  <dgm:alg type="conn">
                    <dgm:param type="dim" val="1D"/>
                    <dgm:param type="begPts" val="auto"/>
                    <dgm:param type="endPts" val="auto"/>
                    <dgm:param type="endSty" val="noArr"/>
                    <dgm:param type="srcNode" val="textCenter"/>
                    <dgm:param type="dstNode" val="childCenter6"/>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30"/>
          </dgm:choose>
          <dgm:choose name="Name431">
            <dgm:if name="Name432" axis="ch" ptType="node" func="cnt" op="gte" val="7">
              <dgm:layoutNode name="cycle_7">
                <dgm:choose name="Name433">
                  <dgm:if name="Name434" func="var" arg="dir" op="equ" val="norm">
                    <dgm:choose name="Name435">
                      <dgm:if name="Name436" axis="ch" ptType="node" func="cnt" op="gte" val="7">
                        <dgm:choose name="Name437">
                          <dgm:if name="Name438" axis="ch ch" ptType="node node" st="7 1" cnt="1 0" func="cnt" op="equ" val="1">
                            <dgm:alg type="cycle">
                              <dgm:param type="ctrShpMap" val="fNode"/>
                              <dgm:param type="stAng" val="308"/>
                            </dgm:alg>
                          </dgm:if>
                          <dgm:if name="Name439" axis="ch ch" ptType="node node" st="7 1" cnt="1 0" func="cnt" op="equ" val="2">
                            <dgm:alg type="cycle">
                              <dgm:param type="ctrShpMap" val="fNode"/>
                              <dgm:param type="stAng" val="263"/>
                              <dgm:param type="spanAng" val="90"/>
                            </dgm:alg>
                          </dgm:if>
                          <dgm:else name="Name440">
                            <dgm:alg type="cycle">
                              <dgm:param type="ctrShpMap" val="fNode"/>
                              <dgm:param type="stAng" val="0"/>
                              <dgm:param type="spanAng" val="360"/>
                            </dgm:alg>
                          </dgm:else>
                        </dgm:choose>
                      </dgm:if>
                      <dgm:else name="Name441"/>
                    </dgm:choose>
                  </dgm:if>
                  <dgm:else name="Name442">
                    <dgm:choose name="Name443">
                      <dgm:if name="Name444" axis="ch" ptType="node" func="cnt" op="gte" val="7">
                        <dgm:choose name="Name445">
                          <dgm:if name="Name446" axis="ch ch" ptType="node node" st="7 1" cnt="1 0" func="cnt" op="equ" val="1">
                            <dgm:alg type="cycle">
                              <dgm:param type="ctrShpMap" val="fNode"/>
                              <dgm:param type="stAng" val="51"/>
                            </dgm:alg>
                          </dgm:if>
                          <dgm:if name="Name447" axis="ch ch" ptType="node node" st="7 1" cnt="1 0" func="cnt" op="equ" val="2">
                            <dgm:alg type="cycle">
                              <dgm:param type="ctrShpMap" val="fNode"/>
                              <dgm:param type="stAng" val="96"/>
                              <dgm:param type="spanAng" val="-90"/>
                            </dgm:alg>
                          </dgm:if>
                          <dgm:else name="Name448">
                            <dgm:alg type="cycle">
                              <dgm:param type="ctrShpMap" val="fNode"/>
                              <dgm:param type="stAng" val="0"/>
                              <dgm:param type="spanAng" val="-360"/>
                            </dgm:alg>
                          </dgm:else>
                        </dgm:choose>
                      </dgm:if>
                      <dgm:else name="Name449"/>
                    </dgm:choose>
                  </dgm:else>
                </dgm:choose>
                <dgm:shape xmlns:r="http://schemas.openxmlformats.org/officeDocument/2006/relationships" r:blip="">
                  <dgm:adjLst/>
                </dgm:shape>
                <dgm:presOf/>
                <dgm:constrLst>
                  <dgm:constr type="sp" refType="w" fact="0.1"/>
                  <dgm:constr type="sibSp" refType="w" fact="0.1"/>
                </dgm:constrLst>
                <dgm:forEach name="Name450" axis="ch" ptType="node" st="7" cnt="1">
                  <dgm:layoutNode name="childCenter7"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51" axis="ch">
                    <dgm:forEach name="Name452" axis="self" ptType="parTrans">
                      <dgm:layoutNode name="Name453">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54" axis="self" ptType="node">
                      <dgm:layoutNode name="text7"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55" axis="ch" ptType="parTrans" st="7" cnt="1">
                <dgm:layoutNode name="Name456">
                  <dgm:alg type="conn">
                    <dgm:param type="dim" val="1D"/>
                    <dgm:param type="begPts" val="auto"/>
                    <dgm:param type="endPts" val="auto"/>
                    <dgm:param type="endSty" val="noArr"/>
                    <dgm:param type="srcNode" val="textCenter"/>
                    <dgm:param type="dstNode" val="childCenter7"/>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5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13872A1-F9F3-4828-92EA-6DAA22A9D75A}" type="datetimeFigureOut">
              <a:rPr lang="en-GB" smtClean="0"/>
              <a:t>04/06/2025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57F13BE-0D13-4DB1-B8FE-C23C5387B70B}" type="slidenum">
              <a:rPr lang="en-GB" smtClean="0"/>
              <a:t>‹#›</a:t>
            </a:fld>
            <a:endParaRPr lang="en-GB"/>
          </a:p>
        </p:txBody>
      </p:sp>
    </p:spTree>
    <p:extLst>
      <p:ext uri="{BB962C8B-B14F-4D97-AF65-F5344CB8AC3E}">
        <p14:creationId xmlns:p14="http://schemas.microsoft.com/office/powerpoint/2010/main" val="25308353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4"/>
        <p:cNvGrpSpPr/>
        <p:nvPr/>
      </p:nvGrpSpPr>
      <p:grpSpPr>
        <a:xfrm>
          <a:off x="0" y="0"/>
          <a:ext cx="0" cy="0"/>
          <a:chOff x="0" y="0"/>
          <a:chExt cx="0" cy="0"/>
        </a:xfrm>
      </p:grpSpPr>
      <p:sp>
        <p:nvSpPr>
          <p:cNvPr id="75" name="Google Shape;75;p1: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76" name="Google Shape;76;p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9"/>
        <p:cNvGrpSpPr/>
        <p:nvPr/>
      </p:nvGrpSpPr>
      <p:grpSpPr>
        <a:xfrm>
          <a:off x="0" y="0"/>
          <a:ext cx="0" cy="0"/>
          <a:chOff x="0" y="0"/>
          <a:chExt cx="0" cy="0"/>
        </a:xfrm>
      </p:grpSpPr>
      <p:sp>
        <p:nvSpPr>
          <p:cNvPr id="80" name="Google Shape;80;p2: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81" name="Google Shape;81;p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5"/>
        <p:cNvGrpSpPr/>
        <p:nvPr/>
      </p:nvGrpSpPr>
      <p:grpSpPr>
        <a:xfrm>
          <a:off x="0" y="0"/>
          <a:ext cx="0" cy="0"/>
          <a:chOff x="0" y="0"/>
          <a:chExt cx="0" cy="0"/>
        </a:xfrm>
      </p:grpSpPr>
      <p:sp>
        <p:nvSpPr>
          <p:cNvPr id="86" name="Google Shape;86;p3: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87" name="Google Shape;87;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1"/>
        <p:cNvGrpSpPr/>
        <p:nvPr/>
      </p:nvGrpSpPr>
      <p:grpSpPr>
        <a:xfrm>
          <a:off x="0" y="0"/>
          <a:ext cx="0" cy="0"/>
          <a:chOff x="0" y="0"/>
          <a:chExt cx="0" cy="0"/>
        </a:xfrm>
      </p:grpSpPr>
      <p:sp>
        <p:nvSpPr>
          <p:cNvPr id="92" name="Google Shape;92;p4: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93" name="Google Shape;93;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7"/>
        <p:cNvGrpSpPr/>
        <p:nvPr/>
      </p:nvGrpSpPr>
      <p:grpSpPr>
        <a:xfrm>
          <a:off x="0" y="0"/>
          <a:ext cx="0" cy="0"/>
          <a:chOff x="0" y="0"/>
          <a:chExt cx="0" cy="0"/>
        </a:xfrm>
      </p:grpSpPr>
      <p:sp>
        <p:nvSpPr>
          <p:cNvPr id="98" name="Google Shape;98;p5: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99" name="Google Shape;99;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3"/>
        <p:cNvGrpSpPr/>
        <p:nvPr/>
      </p:nvGrpSpPr>
      <p:grpSpPr>
        <a:xfrm>
          <a:off x="0" y="0"/>
          <a:ext cx="0" cy="0"/>
          <a:chOff x="0" y="0"/>
          <a:chExt cx="0" cy="0"/>
        </a:xfrm>
      </p:grpSpPr>
      <p:sp>
        <p:nvSpPr>
          <p:cNvPr id="104" name="Google Shape;104;p6: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05" name="Google Shape;105;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9"/>
        <p:cNvGrpSpPr/>
        <p:nvPr/>
      </p:nvGrpSpPr>
      <p:grpSpPr>
        <a:xfrm>
          <a:off x="0" y="0"/>
          <a:ext cx="0" cy="0"/>
          <a:chOff x="0" y="0"/>
          <a:chExt cx="0" cy="0"/>
        </a:xfrm>
      </p:grpSpPr>
      <p:sp>
        <p:nvSpPr>
          <p:cNvPr id="110" name="Google Shape;110;p7: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11" name="Google Shape;111;p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5"/>
        <p:cNvGrpSpPr/>
        <p:nvPr/>
      </p:nvGrpSpPr>
      <p:grpSpPr>
        <a:xfrm>
          <a:off x="0" y="0"/>
          <a:ext cx="0" cy="0"/>
          <a:chOff x="0" y="0"/>
          <a:chExt cx="0" cy="0"/>
        </a:xfrm>
      </p:grpSpPr>
      <p:sp>
        <p:nvSpPr>
          <p:cNvPr id="116" name="Google Shape;116;p8: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17" name="Google Shape;117;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1"/>
        <p:cNvGrpSpPr/>
        <p:nvPr/>
      </p:nvGrpSpPr>
      <p:grpSpPr>
        <a:xfrm>
          <a:off x="0" y="0"/>
          <a:ext cx="0" cy="0"/>
          <a:chOff x="0" y="0"/>
          <a:chExt cx="0" cy="0"/>
        </a:xfrm>
      </p:grpSpPr>
      <p:sp>
        <p:nvSpPr>
          <p:cNvPr id="122" name="Google Shape;122;p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23" name="Google Shape;123;p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7"/>
        <p:cNvGrpSpPr/>
        <p:nvPr/>
      </p:nvGrpSpPr>
      <p:grpSpPr>
        <a:xfrm>
          <a:off x="0" y="0"/>
          <a:ext cx="0" cy="0"/>
          <a:chOff x="0" y="0"/>
          <a:chExt cx="0" cy="0"/>
        </a:xfrm>
      </p:grpSpPr>
      <p:sp>
        <p:nvSpPr>
          <p:cNvPr id="128" name="Google Shape;128;p10: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29" name="Google Shape;129;p1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3"/>
        <p:cNvGrpSpPr/>
        <p:nvPr/>
      </p:nvGrpSpPr>
      <p:grpSpPr>
        <a:xfrm>
          <a:off x="0" y="0"/>
          <a:ext cx="0" cy="0"/>
          <a:chOff x="0" y="0"/>
          <a:chExt cx="0" cy="0"/>
        </a:xfrm>
      </p:grpSpPr>
      <p:sp>
        <p:nvSpPr>
          <p:cNvPr id="134" name="Google Shape;134;p11: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35" name="Google Shape;135;p1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3">
          <a:extLst>
            <a:ext uri="{FF2B5EF4-FFF2-40B4-BE49-F238E27FC236}">
              <a16:creationId xmlns:a16="http://schemas.microsoft.com/office/drawing/2014/main" id="{CB21295C-9D70-19D6-E786-575B10BABA7A}"/>
            </a:ext>
          </a:extLst>
        </p:cNvPr>
        <p:cNvGrpSpPr/>
        <p:nvPr/>
      </p:nvGrpSpPr>
      <p:grpSpPr>
        <a:xfrm>
          <a:off x="0" y="0"/>
          <a:ext cx="0" cy="0"/>
          <a:chOff x="0" y="0"/>
          <a:chExt cx="0" cy="0"/>
        </a:xfrm>
      </p:grpSpPr>
      <p:sp>
        <p:nvSpPr>
          <p:cNvPr id="204" name="Google Shape;204;p3:notes">
            <a:extLst>
              <a:ext uri="{FF2B5EF4-FFF2-40B4-BE49-F238E27FC236}">
                <a16:creationId xmlns:a16="http://schemas.microsoft.com/office/drawing/2014/main" id="{6D54C919-42C8-0D9C-DDD4-CEE19CF81A17}"/>
              </a:ext>
            </a:extLst>
          </p:cNvPr>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05" name="Google Shape;205;p3:notes">
            <a:extLst>
              <a:ext uri="{FF2B5EF4-FFF2-40B4-BE49-F238E27FC236}">
                <a16:creationId xmlns:a16="http://schemas.microsoft.com/office/drawing/2014/main" id="{CAFEB28A-5DF8-14B9-8813-540EACA0D80E}"/>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8565803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3">
          <a:extLst>
            <a:ext uri="{FF2B5EF4-FFF2-40B4-BE49-F238E27FC236}">
              <a16:creationId xmlns:a16="http://schemas.microsoft.com/office/drawing/2014/main" id="{7170D4FB-BAB8-5974-D166-8A7E3EDE3D8D}"/>
            </a:ext>
          </a:extLst>
        </p:cNvPr>
        <p:cNvGrpSpPr/>
        <p:nvPr/>
      </p:nvGrpSpPr>
      <p:grpSpPr>
        <a:xfrm>
          <a:off x="0" y="0"/>
          <a:ext cx="0" cy="0"/>
          <a:chOff x="0" y="0"/>
          <a:chExt cx="0" cy="0"/>
        </a:xfrm>
      </p:grpSpPr>
      <p:sp>
        <p:nvSpPr>
          <p:cNvPr id="204" name="Google Shape;204;p3:notes">
            <a:extLst>
              <a:ext uri="{FF2B5EF4-FFF2-40B4-BE49-F238E27FC236}">
                <a16:creationId xmlns:a16="http://schemas.microsoft.com/office/drawing/2014/main" id="{4B4EA3D5-E78F-68D9-DFFF-20D88AE457CF}"/>
              </a:ext>
            </a:extLst>
          </p:cNvPr>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05" name="Google Shape;205;p3:notes">
            <a:extLst>
              <a:ext uri="{FF2B5EF4-FFF2-40B4-BE49-F238E27FC236}">
                <a16:creationId xmlns:a16="http://schemas.microsoft.com/office/drawing/2014/main" id="{3E36B87E-39EB-B218-5B1C-4260A4FEA25F}"/>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99325722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9"/>
        <p:cNvGrpSpPr/>
        <p:nvPr/>
      </p:nvGrpSpPr>
      <p:grpSpPr>
        <a:xfrm>
          <a:off x="0" y="0"/>
          <a:ext cx="0" cy="0"/>
          <a:chOff x="0" y="0"/>
          <a:chExt cx="0" cy="0"/>
        </a:xfrm>
      </p:grpSpPr>
      <p:sp>
        <p:nvSpPr>
          <p:cNvPr id="210" name="Google Shape;210;p4: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11" name="Google Shape;211;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53771490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0"/>
        <p:cNvGrpSpPr/>
        <p:nvPr/>
      </p:nvGrpSpPr>
      <p:grpSpPr>
        <a:xfrm>
          <a:off x="0" y="0"/>
          <a:ext cx="0" cy="0"/>
          <a:chOff x="0" y="0"/>
          <a:chExt cx="0" cy="0"/>
        </a:xfrm>
      </p:grpSpPr>
      <p:sp>
        <p:nvSpPr>
          <p:cNvPr id="151" name="Google Shape;151;p1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GB" sz="1200" b="0" i="0" u="none" strike="noStrike" cap="none">
                <a:solidFill>
                  <a:srgbClr val="000000"/>
                </a:solidFill>
                <a:latin typeface="Times New Roman"/>
                <a:ea typeface="Times New Roman"/>
                <a:cs typeface="Times New Roman"/>
                <a:sym typeface="Times New Roman"/>
              </a:rPr>
              <a:t>15</a:t>
            </a:fld>
            <a:endParaRPr sz="1200" b="0" i="0" u="none" strike="noStrike" cap="none">
              <a:solidFill>
                <a:srgbClr val="000000"/>
              </a:solidFill>
              <a:latin typeface="Times New Roman"/>
              <a:ea typeface="Times New Roman"/>
              <a:cs typeface="Times New Roman"/>
              <a:sym typeface="Times New Roman"/>
            </a:endParaRPr>
          </a:p>
        </p:txBody>
      </p:sp>
      <p:sp>
        <p:nvSpPr>
          <p:cNvPr id="152" name="Google Shape;152;p14:notes"/>
          <p:cNvSpPr>
            <a:spLocks noGrp="1" noRot="1" noChangeAspect="1"/>
          </p:cNvSpPr>
          <p:nvPr>
            <p:ph type="sldImg" idx="2"/>
          </p:nvPr>
        </p:nvSpPr>
        <p:spPr>
          <a:xfrm>
            <a:off x="314325" y="868363"/>
            <a:ext cx="6153150" cy="3462337"/>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chemeClr val="dk1"/>
            </a:solidFill>
            <a:prstDash val="solid"/>
            <a:round/>
            <a:headEnd type="none" w="sm" len="sm"/>
            <a:tailEnd type="none" w="sm" len="sm"/>
          </a:ln>
        </p:spPr>
      </p:sp>
      <p:sp>
        <p:nvSpPr>
          <p:cNvPr id="153" name="Google Shape;153;p14:notes"/>
          <p:cNvSpPr txBox="1">
            <a:spLocks noGrp="1"/>
          </p:cNvSpPr>
          <p:nvPr>
            <p:ph type="body" idx="1"/>
          </p:nvPr>
        </p:nvSpPr>
        <p:spPr>
          <a:xfrm>
            <a:off x="904875" y="4722813"/>
            <a:ext cx="4972050" cy="4122737"/>
          </a:xfrm>
          <a:prstGeom prst="rect">
            <a:avLst/>
          </a:prstGeom>
          <a:noFill/>
          <a:ln>
            <a:noFill/>
          </a:ln>
        </p:spPr>
        <p:txBody>
          <a:bodyPr spcFirstLastPara="1" wrap="square" lIns="90475" tIns="44450" rIns="90475" bIns="44450" anchor="t" anchorCtr="0">
            <a:noAutofit/>
          </a:bodyPr>
          <a:lstStyle/>
          <a:p>
            <a:pPr marL="0" lvl="0" indent="0" algn="l" rtl="0">
              <a:spcBef>
                <a:spcPts val="0"/>
              </a:spcBef>
              <a:spcAft>
                <a:spcPts val="0"/>
              </a:spcAft>
              <a:buNone/>
            </a:pPr>
            <a:endParaRPr/>
          </a:p>
          <a:p>
            <a:pPr marL="0" lvl="0" indent="0" algn="l" rtl="0">
              <a:spcBef>
                <a:spcPts val="0"/>
              </a:spcBef>
              <a:spcAft>
                <a:spcPts val="0"/>
              </a:spcAft>
              <a:buNone/>
            </a:pPr>
            <a:endParaRPr/>
          </a:p>
        </p:txBody>
      </p:sp>
      <p:sp>
        <p:nvSpPr>
          <p:cNvPr id="154" name="Google Shape;154;p14:notes"/>
          <p:cNvSpPr/>
          <p:nvPr/>
        </p:nvSpPr>
        <p:spPr>
          <a:xfrm>
            <a:off x="1050925" y="4716463"/>
            <a:ext cx="4830763" cy="2406650"/>
          </a:xfrm>
          <a:prstGeom prst="rect">
            <a:avLst/>
          </a:prstGeom>
          <a:noFill/>
          <a:ln>
            <a:noFill/>
          </a:ln>
        </p:spPr>
        <p:txBody>
          <a:bodyPr spcFirstLastPara="1" wrap="square" lIns="90475" tIns="44450" rIns="90475" bIns="44450" anchor="t" anchorCtr="0">
            <a:noAutofit/>
          </a:bodyPr>
          <a:lstStyle/>
          <a:p>
            <a:pPr marL="0" marR="0" lvl="0" indent="-76200" algn="l" rtl="0">
              <a:spcBef>
                <a:spcPts val="0"/>
              </a:spcBef>
              <a:spcAft>
                <a:spcPts val="0"/>
              </a:spcAft>
              <a:buClr>
                <a:srgbClr val="000000"/>
              </a:buClr>
              <a:buSzPts val="1200"/>
              <a:buFont typeface="Times New Roman"/>
              <a:buChar char="•"/>
            </a:pPr>
            <a:r>
              <a:rPr lang="en-GB" sz="1200" b="0" i="0" u="none" strike="noStrike" cap="none">
                <a:solidFill>
                  <a:srgbClr val="000000"/>
                </a:solidFill>
                <a:latin typeface="Times New Roman"/>
                <a:ea typeface="Times New Roman"/>
                <a:cs typeface="Times New Roman"/>
                <a:sym typeface="Times New Roman"/>
              </a:rPr>
              <a:t>Focused - helps with controlling data collection &amp; organisation</a:t>
            </a:r>
            <a:endParaRPr/>
          </a:p>
          <a:p>
            <a:pPr marL="0" marR="0" lvl="0" indent="-76200" algn="l" rtl="0">
              <a:spcBef>
                <a:spcPts val="600"/>
              </a:spcBef>
              <a:spcAft>
                <a:spcPts val="0"/>
              </a:spcAft>
              <a:buClr>
                <a:srgbClr val="000000"/>
              </a:buClr>
              <a:buSzPts val="1200"/>
              <a:buFont typeface="Times New Roman"/>
              <a:buChar char="•"/>
            </a:pPr>
            <a:r>
              <a:rPr lang="en-GB" sz="1200" b="0" i="0" u="none" strike="noStrike" cap="none">
                <a:solidFill>
                  <a:srgbClr val="000000"/>
                </a:solidFill>
                <a:latin typeface="Times New Roman"/>
                <a:ea typeface="Times New Roman"/>
                <a:cs typeface="Times New Roman"/>
                <a:sym typeface="Times New Roman"/>
              </a:rPr>
              <a:t>Systematic</a:t>
            </a:r>
            <a:endParaRPr/>
          </a:p>
          <a:p>
            <a:pPr marL="0" marR="0" lvl="0" indent="-76200" algn="l" rtl="0">
              <a:spcBef>
                <a:spcPts val="600"/>
              </a:spcBef>
              <a:spcAft>
                <a:spcPts val="0"/>
              </a:spcAft>
              <a:buClr>
                <a:srgbClr val="000000"/>
              </a:buClr>
              <a:buSzPts val="1200"/>
              <a:buFont typeface="Times New Roman"/>
              <a:buChar char="•"/>
            </a:pPr>
            <a:r>
              <a:rPr lang="en-GB" sz="1200" b="0" i="0" u="none" strike="noStrike" cap="none">
                <a:solidFill>
                  <a:srgbClr val="000000"/>
                </a:solidFill>
                <a:latin typeface="Times New Roman"/>
                <a:ea typeface="Times New Roman"/>
                <a:cs typeface="Times New Roman"/>
                <a:sym typeface="Times New Roman"/>
              </a:rPr>
              <a:t>Beyond - contributes to the debate / identifies the gap</a:t>
            </a:r>
            <a:endParaRPr/>
          </a:p>
          <a:p>
            <a:pPr marL="0" marR="0" lvl="0" indent="-76200" algn="l" rtl="0">
              <a:spcBef>
                <a:spcPts val="600"/>
              </a:spcBef>
              <a:spcAft>
                <a:spcPts val="0"/>
              </a:spcAft>
              <a:buClr>
                <a:srgbClr val="000000"/>
              </a:buClr>
              <a:buSzPts val="1200"/>
              <a:buFont typeface="Times New Roman"/>
              <a:buChar char="•"/>
            </a:pPr>
            <a:r>
              <a:rPr lang="en-GB" sz="1200" b="0" i="0" u="none" strike="noStrike" cap="none">
                <a:solidFill>
                  <a:srgbClr val="000000"/>
                </a:solidFill>
                <a:latin typeface="Times New Roman"/>
                <a:ea typeface="Times New Roman"/>
                <a:cs typeface="Times New Roman"/>
                <a:sym typeface="Times New Roman"/>
              </a:rPr>
              <a:t>A basis for analysis</a:t>
            </a:r>
            <a:endParaRPr/>
          </a:p>
          <a:p>
            <a:pPr marL="0" marR="0" lvl="0" indent="0" algn="l" rtl="0">
              <a:spcBef>
                <a:spcPts val="600"/>
              </a:spcBef>
              <a:spcAft>
                <a:spcPts val="0"/>
              </a:spcAft>
              <a:buNone/>
            </a:pPr>
            <a:endParaRPr sz="1200" b="0" i="0" u="none" strike="noStrike" cap="none">
              <a:solidFill>
                <a:srgbClr val="000000"/>
              </a:solidFill>
              <a:latin typeface="Times New Roman"/>
              <a:ea typeface="Times New Roman"/>
              <a:cs typeface="Times New Roman"/>
              <a:sym typeface="Times New Roman"/>
            </a:endParaRPr>
          </a:p>
          <a:p>
            <a:pPr marL="0" marR="0" lvl="0" indent="0" algn="l" rtl="0">
              <a:spcBef>
                <a:spcPts val="600"/>
              </a:spcBef>
              <a:spcAft>
                <a:spcPts val="0"/>
              </a:spcAft>
              <a:buNone/>
            </a:pPr>
            <a:r>
              <a:rPr lang="en-GB" sz="1200" b="0" i="0" u="none" strike="noStrike" cap="none">
                <a:solidFill>
                  <a:srgbClr val="000000"/>
                </a:solidFill>
                <a:latin typeface="Times New Roman"/>
                <a:ea typeface="Times New Roman"/>
                <a:cs typeface="Times New Roman"/>
                <a:sym typeface="Times New Roman"/>
              </a:rPr>
              <a:t>Think of one or more of your assignments so far.</a:t>
            </a:r>
            <a:endParaRPr/>
          </a:p>
          <a:p>
            <a:pPr marL="0" marR="0" lvl="0" indent="0" algn="l" rtl="0">
              <a:spcBef>
                <a:spcPts val="600"/>
              </a:spcBef>
              <a:spcAft>
                <a:spcPts val="0"/>
              </a:spcAft>
              <a:buNone/>
            </a:pPr>
            <a:r>
              <a:rPr lang="en-GB" sz="1200" b="0" i="0" u="none" strike="noStrike" cap="none">
                <a:solidFill>
                  <a:srgbClr val="000000"/>
                </a:solidFill>
                <a:latin typeface="Times New Roman"/>
                <a:ea typeface="Times New Roman"/>
                <a:cs typeface="Times New Roman"/>
                <a:sym typeface="Times New Roman"/>
              </a:rPr>
              <a:t>How do they measure up to this definition?</a:t>
            </a:r>
            <a:endParaRPr/>
          </a:p>
          <a:p>
            <a:pPr marL="0" marR="0" lvl="0" indent="0" algn="l" rtl="0">
              <a:spcBef>
                <a:spcPts val="600"/>
              </a:spcBef>
              <a:spcAft>
                <a:spcPts val="0"/>
              </a:spcAft>
              <a:buNone/>
            </a:pPr>
            <a:r>
              <a:rPr lang="en-GB" sz="1200" b="0" i="0" u="none" strike="noStrike" cap="none">
                <a:solidFill>
                  <a:srgbClr val="000000"/>
                </a:solidFill>
                <a:latin typeface="Times New Roman"/>
                <a:ea typeface="Times New Roman"/>
                <a:cs typeface="Times New Roman"/>
                <a:sym typeface="Times New Roman"/>
              </a:rPr>
              <a:t>What alterations would you now make in order for them to meet the definition?</a:t>
            </a: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9"/>
        <p:cNvGrpSpPr/>
        <p:nvPr/>
      </p:nvGrpSpPr>
      <p:grpSpPr>
        <a:xfrm>
          <a:off x="0" y="0"/>
          <a:ext cx="0" cy="0"/>
          <a:chOff x="0" y="0"/>
          <a:chExt cx="0" cy="0"/>
        </a:xfrm>
      </p:grpSpPr>
      <p:sp>
        <p:nvSpPr>
          <p:cNvPr id="140" name="Google Shape;140;p12: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41" name="Google Shape;141;p1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4"/>
        <p:cNvGrpSpPr/>
        <p:nvPr/>
      </p:nvGrpSpPr>
      <p:grpSpPr>
        <a:xfrm>
          <a:off x="0" y="0"/>
          <a:ext cx="0" cy="0"/>
          <a:chOff x="0" y="0"/>
          <a:chExt cx="0" cy="0"/>
        </a:xfrm>
      </p:grpSpPr>
      <p:sp>
        <p:nvSpPr>
          <p:cNvPr id="145" name="Google Shape;145;p13: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46" name="Google Shape;146;p1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0">
          <a:extLst>
            <a:ext uri="{FF2B5EF4-FFF2-40B4-BE49-F238E27FC236}">
              <a16:creationId xmlns:a16="http://schemas.microsoft.com/office/drawing/2014/main" id="{B55446B5-57E3-6D44-C5CE-2CA8836C5E97}"/>
            </a:ext>
          </a:extLst>
        </p:cNvPr>
        <p:cNvGrpSpPr/>
        <p:nvPr/>
      </p:nvGrpSpPr>
      <p:grpSpPr>
        <a:xfrm>
          <a:off x="0" y="0"/>
          <a:ext cx="0" cy="0"/>
          <a:chOff x="0" y="0"/>
          <a:chExt cx="0" cy="0"/>
        </a:xfrm>
      </p:grpSpPr>
      <p:sp>
        <p:nvSpPr>
          <p:cNvPr id="151" name="Google Shape;151;p14:notes">
            <a:extLst>
              <a:ext uri="{FF2B5EF4-FFF2-40B4-BE49-F238E27FC236}">
                <a16:creationId xmlns:a16="http://schemas.microsoft.com/office/drawing/2014/main" id="{B2554C41-75F8-8DA2-FE07-EBE5B0D884D1}"/>
              </a:ext>
            </a:extLst>
          </p:cNvPr>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GB" sz="1200" b="0" i="0" u="none" strike="noStrike" cap="none">
                <a:solidFill>
                  <a:srgbClr val="000000"/>
                </a:solidFill>
                <a:latin typeface="Times New Roman"/>
                <a:ea typeface="Times New Roman"/>
                <a:cs typeface="Times New Roman"/>
                <a:sym typeface="Times New Roman"/>
              </a:rPr>
              <a:t>18</a:t>
            </a:fld>
            <a:endParaRPr sz="1200" b="0" i="0" u="none" strike="noStrike" cap="none">
              <a:solidFill>
                <a:srgbClr val="000000"/>
              </a:solidFill>
              <a:latin typeface="Times New Roman"/>
              <a:ea typeface="Times New Roman"/>
              <a:cs typeface="Times New Roman"/>
              <a:sym typeface="Times New Roman"/>
            </a:endParaRPr>
          </a:p>
        </p:txBody>
      </p:sp>
      <p:sp>
        <p:nvSpPr>
          <p:cNvPr id="152" name="Google Shape;152;p14:notes">
            <a:extLst>
              <a:ext uri="{FF2B5EF4-FFF2-40B4-BE49-F238E27FC236}">
                <a16:creationId xmlns:a16="http://schemas.microsoft.com/office/drawing/2014/main" id="{BEAF417F-68C8-A96F-AF43-F875D9FA478A}"/>
              </a:ext>
            </a:extLst>
          </p:cNvPr>
          <p:cNvSpPr>
            <a:spLocks noGrp="1" noRot="1" noChangeAspect="1"/>
          </p:cNvSpPr>
          <p:nvPr>
            <p:ph type="sldImg" idx="2"/>
          </p:nvPr>
        </p:nvSpPr>
        <p:spPr>
          <a:xfrm>
            <a:off x="314325" y="868363"/>
            <a:ext cx="6153150" cy="3462337"/>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chemeClr val="dk1"/>
            </a:solidFill>
            <a:prstDash val="solid"/>
            <a:round/>
            <a:headEnd type="none" w="sm" len="sm"/>
            <a:tailEnd type="none" w="sm" len="sm"/>
          </a:ln>
        </p:spPr>
      </p:sp>
      <p:sp>
        <p:nvSpPr>
          <p:cNvPr id="153" name="Google Shape;153;p14:notes">
            <a:extLst>
              <a:ext uri="{FF2B5EF4-FFF2-40B4-BE49-F238E27FC236}">
                <a16:creationId xmlns:a16="http://schemas.microsoft.com/office/drawing/2014/main" id="{FA9028C6-2772-B726-1054-5942D4943DEC}"/>
              </a:ext>
            </a:extLst>
          </p:cNvPr>
          <p:cNvSpPr txBox="1">
            <a:spLocks noGrp="1"/>
          </p:cNvSpPr>
          <p:nvPr>
            <p:ph type="body" idx="1"/>
          </p:nvPr>
        </p:nvSpPr>
        <p:spPr>
          <a:xfrm>
            <a:off x="904875" y="4722813"/>
            <a:ext cx="4972050" cy="4122737"/>
          </a:xfrm>
          <a:prstGeom prst="rect">
            <a:avLst/>
          </a:prstGeom>
          <a:noFill/>
          <a:ln>
            <a:noFill/>
          </a:ln>
        </p:spPr>
        <p:txBody>
          <a:bodyPr spcFirstLastPara="1" wrap="square" lIns="90475" tIns="44450" rIns="90475" bIns="44450" anchor="t" anchorCtr="0">
            <a:noAutofit/>
          </a:bodyPr>
          <a:lstStyle/>
          <a:p>
            <a:pPr algn="l">
              <a:spcBef>
                <a:spcPts val="300"/>
              </a:spcBef>
              <a:spcAft>
                <a:spcPts val="600"/>
              </a:spcAft>
              <a:buFont typeface="+mj-lt"/>
              <a:buAutoNum type="arabicPeriod"/>
            </a:pPr>
            <a:r>
              <a:rPr lang="en-GB" b="1" i="0" dirty="0">
                <a:solidFill>
                  <a:srgbClr val="424242"/>
                </a:solidFill>
                <a:effectLst/>
                <a:latin typeface="Segoe Sans"/>
              </a:rPr>
              <a:t>A Clear Research Purpose or Question</a:t>
            </a:r>
            <a:br>
              <a:rPr lang="en-GB" b="0" i="0" dirty="0">
                <a:solidFill>
                  <a:srgbClr val="424242"/>
                </a:solidFill>
                <a:effectLst/>
                <a:latin typeface="Segoe Sans"/>
              </a:rPr>
            </a:br>
            <a:r>
              <a:rPr lang="en-GB" b="0" i="0" dirty="0">
                <a:solidFill>
                  <a:srgbClr val="424242"/>
                </a:solidFill>
                <a:effectLst/>
                <a:latin typeface="Segoe Sans"/>
              </a:rPr>
              <a:t>Every research project begins with a well-defined purpose or a specific question it aims to answer. This provides direction and focus, ensuring that the study addresses a meaningful issue or gap in knowledge.</a:t>
            </a:r>
          </a:p>
          <a:p>
            <a:pPr algn="l">
              <a:spcBef>
                <a:spcPts val="300"/>
              </a:spcBef>
              <a:spcAft>
                <a:spcPts val="600"/>
              </a:spcAft>
              <a:buFont typeface="+mj-lt"/>
              <a:buAutoNum type="arabicPeriod"/>
            </a:pPr>
            <a:r>
              <a:rPr lang="en-GB" b="1" i="0" dirty="0">
                <a:solidFill>
                  <a:srgbClr val="424242"/>
                </a:solidFill>
                <a:effectLst/>
                <a:latin typeface="Segoe Sans"/>
              </a:rPr>
              <a:t>A Systematic Methodology</a:t>
            </a:r>
            <a:br>
              <a:rPr lang="en-GB" b="0" i="0" dirty="0">
                <a:solidFill>
                  <a:srgbClr val="424242"/>
                </a:solidFill>
                <a:effectLst/>
                <a:latin typeface="Segoe Sans"/>
              </a:rPr>
            </a:br>
            <a:r>
              <a:rPr lang="en-GB" b="0" i="0" dirty="0">
                <a:solidFill>
                  <a:srgbClr val="424242"/>
                </a:solidFill>
                <a:effectLst/>
                <a:latin typeface="Segoe Sans"/>
              </a:rPr>
              <a:t>Research must follow a structured and logical process. This includes selecting appropriate methods for data collection and analysis, ensuring that the approach is rigorous, replicable, and suitable for answering the research question.</a:t>
            </a:r>
          </a:p>
          <a:p>
            <a:pPr algn="l">
              <a:spcBef>
                <a:spcPts val="300"/>
              </a:spcBef>
              <a:spcAft>
                <a:spcPts val="600"/>
              </a:spcAft>
              <a:buFont typeface="+mj-lt"/>
              <a:buAutoNum type="arabicPeriod"/>
            </a:pPr>
            <a:r>
              <a:rPr lang="en-GB" b="1" i="0" dirty="0">
                <a:solidFill>
                  <a:srgbClr val="424242"/>
                </a:solidFill>
                <a:effectLst/>
                <a:latin typeface="Segoe Sans"/>
              </a:rPr>
              <a:t>Evidence-Based Analysis and Interpretation</a:t>
            </a:r>
            <a:br>
              <a:rPr lang="en-GB" b="0" i="0" dirty="0">
                <a:solidFill>
                  <a:srgbClr val="424242"/>
                </a:solidFill>
                <a:effectLst/>
                <a:latin typeface="Segoe Sans"/>
              </a:rPr>
            </a:br>
            <a:r>
              <a:rPr lang="en-GB" b="0" i="0" dirty="0">
                <a:solidFill>
                  <a:srgbClr val="424242"/>
                </a:solidFill>
                <a:effectLst/>
                <a:latin typeface="Segoe Sans"/>
              </a:rPr>
              <a:t>Research relies on the collection and interpretation of data or evidence. The findings must be </a:t>
            </a:r>
            <a:r>
              <a:rPr lang="en-GB" b="0" i="0" dirty="0" err="1">
                <a:solidFill>
                  <a:srgbClr val="424242"/>
                </a:solidFill>
                <a:effectLst/>
                <a:latin typeface="Segoe Sans"/>
              </a:rPr>
              <a:t>analyzed</a:t>
            </a:r>
            <a:r>
              <a:rPr lang="en-GB" b="0" i="0" dirty="0">
                <a:solidFill>
                  <a:srgbClr val="424242"/>
                </a:solidFill>
                <a:effectLst/>
                <a:latin typeface="Segoe Sans"/>
              </a:rPr>
              <a:t> objectively and critically, leading to conclusions that are supported by the data and contribute to the broader understanding of the topic.</a:t>
            </a:r>
          </a:p>
          <a:p>
            <a:pPr marL="0" lvl="0" indent="0" algn="l" rtl="0">
              <a:spcBef>
                <a:spcPts val="0"/>
              </a:spcBef>
              <a:spcAft>
                <a:spcPts val="0"/>
              </a:spcAft>
              <a:buNone/>
            </a:pPr>
            <a:endParaRPr dirty="0"/>
          </a:p>
        </p:txBody>
      </p:sp>
      <p:sp>
        <p:nvSpPr>
          <p:cNvPr id="154" name="Google Shape;154;p14:notes">
            <a:extLst>
              <a:ext uri="{FF2B5EF4-FFF2-40B4-BE49-F238E27FC236}">
                <a16:creationId xmlns:a16="http://schemas.microsoft.com/office/drawing/2014/main" id="{9F620970-84FA-FE99-B998-D254B48A8B4B}"/>
              </a:ext>
            </a:extLst>
          </p:cNvPr>
          <p:cNvSpPr/>
          <p:nvPr/>
        </p:nvSpPr>
        <p:spPr>
          <a:xfrm>
            <a:off x="1050925" y="4716463"/>
            <a:ext cx="4830763" cy="2406650"/>
          </a:xfrm>
          <a:prstGeom prst="rect">
            <a:avLst/>
          </a:prstGeom>
          <a:noFill/>
          <a:ln>
            <a:noFill/>
          </a:ln>
        </p:spPr>
        <p:txBody>
          <a:bodyPr spcFirstLastPara="1" wrap="square" lIns="90475" tIns="44450" rIns="90475" bIns="44450" anchor="t" anchorCtr="0">
            <a:noAutofit/>
          </a:bodyPr>
          <a:lstStyle/>
          <a:p>
            <a:pPr marL="0" marR="0" lvl="0" indent="-76200" algn="l" rtl="0">
              <a:spcBef>
                <a:spcPts val="0"/>
              </a:spcBef>
              <a:spcAft>
                <a:spcPts val="0"/>
              </a:spcAft>
              <a:buClr>
                <a:srgbClr val="000000"/>
              </a:buClr>
              <a:buSzPts val="1200"/>
              <a:buFont typeface="Times New Roman"/>
              <a:buChar char="•"/>
            </a:pPr>
            <a:r>
              <a:rPr lang="en-GB" sz="1200" b="0" i="0" u="none" strike="noStrike" cap="none">
                <a:solidFill>
                  <a:srgbClr val="000000"/>
                </a:solidFill>
                <a:latin typeface="Times New Roman"/>
                <a:ea typeface="Times New Roman"/>
                <a:cs typeface="Times New Roman"/>
                <a:sym typeface="Times New Roman"/>
              </a:rPr>
              <a:t>Focused - helps with controlling data collection &amp; organisation</a:t>
            </a:r>
            <a:endParaRPr/>
          </a:p>
          <a:p>
            <a:pPr marL="0" marR="0" lvl="0" indent="-76200" algn="l" rtl="0">
              <a:spcBef>
                <a:spcPts val="600"/>
              </a:spcBef>
              <a:spcAft>
                <a:spcPts val="0"/>
              </a:spcAft>
              <a:buClr>
                <a:srgbClr val="000000"/>
              </a:buClr>
              <a:buSzPts val="1200"/>
              <a:buFont typeface="Times New Roman"/>
              <a:buChar char="•"/>
            </a:pPr>
            <a:r>
              <a:rPr lang="en-GB" sz="1200" b="0" i="0" u="none" strike="noStrike" cap="none">
                <a:solidFill>
                  <a:srgbClr val="000000"/>
                </a:solidFill>
                <a:latin typeface="Times New Roman"/>
                <a:ea typeface="Times New Roman"/>
                <a:cs typeface="Times New Roman"/>
                <a:sym typeface="Times New Roman"/>
              </a:rPr>
              <a:t>Systematic</a:t>
            </a:r>
            <a:endParaRPr/>
          </a:p>
          <a:p>
            <a:pPr marL="0" marR="0" lvl="0" indent="-76200" algn="l" rtl="0">
              <a:spcBef>
                <a:spcPts val="600"/>
              </a:spcBef>
              <a:spcAft>
                <a:spcPts val="0"/>
              </a:spcAft>
              <a:buClr>
                <a:srgbClr val="000000"/>
              </a:buClr>
              <a:buSzPts val="1200"/>
              <a:buFont typeface="Times New Roman"/>
              <a:buChar char="•"/>
            </a:pPr>
            <a:r>
              <a:rPr lang="en-GB" sz="1200" b="0" i="0" u="none" strike="noStrike" cap="none">
                <a:solidFill>
                  <a:srgbClr val="000000"/>
                </a:solidFill>
                <a:latin typeface="Times New Roman"/>
                <a:ea typeface="Times New Roman"/>
                <a:cs typeface="Times New Roman"/>
                <a:sym typeface="Times New Roman"/>
              </a:rPr>
              <a:t>Beyond - contributes to the debate / identifies the gap</a:t>
            </a:r>
            <a:endParaRPr/>
          </a:p>
          <a:p>
            <a:pPr marL="0" marR="0" lvl="0" indent="-76200" algn="l" rtl="0">
              <a:spcBef>
                <a:spcPts val="600"/>
              </a:spcBef>
              <a:spcAft>
                <a:spcPts val="0"/>
              </a:spcAft>
              <a:buClr>
                <a:srgbClr val="000000"/>
              </a:buClr>
              <a:buSzPts val="1200"/>
              <a:buFont typeface="Times New Roman"/>
              <a:buChar char="•"/>
            </a:pPr>
            <a:r>
              <a:rPr lang="en-GB" sz="1200" b="0" i="0" u="none" strike="noStrike" cap="none">
                <a:solidFill>
                  <a:srgbClr val="000000"/>
                </a:solidFill>
                <a:latin typeface="Times New Roman"/>
                <a:ea typeface="Times New Roman"/>
                <a:cs typeface="Times New Roman"/>
                <a:sym typeface="Times New Roman"/>
              </a:rPr>
              <a:t>A basis for analysis</a:t>
            </a:r>
            <a:endParaRPr/>
          </a:p>
          <a:p>
            <a:pPr marL="0" marR="0" lvl="0" indent="0" algn="l" rtl="0">
              <a:spcBef>
                <a:spcPts val="600"/>
              </a:spcBef>
              <a:spcAft>
                <a:spcPts val="0"/>
              </a:spcAft>
              <a:buNone/>
            </a:pPr>
            <a:endParaRPr sz="1200" b="0" i="0" u="none" strike="noStrike" cap="none">
              <a:solidFill>
                <a:srgbClr val="000000"/>
              </a:solidFill>
              <a:latin typeface="Times New Roman"/>
              <a:ea typeface="Times New Roman"/>
              <a:cs typeface="Times New Roman"/>
              <a:sym typeface="Times New Roman"/>
            </a:endParaRPr>
          </a:p>
          <a:p>
            <a:pPr marL="0" marR="0" lvl="0" indent="0" algn="l" rtl="0">
              <a:spcBef>
                <a:spcPts val="600"/>
              </a:spcBef>
              <a:spcAft>
                <a:spcPts val="0"/>
              </a:spcAft>
              <a:buNone/>
            </a:pPr>
            <a:r>
              <a:rPr lang="en-GB" sz="1200" b="0" i="0" u="none" strike="noStrike" cap="none">
                <a:solidFill>
                  <a:srgbClr val="000000"/>
                </a:solidFill>
                <a:latin typeface="Times New Roman"/>
                <a:ea typeface="Times New Roman"/>
                <a:cs typeface="Times New Roman"/>
                <a:sym typeface="Times New Roman"/>
              </a:rPr>
              <a:t>Think of one or more of your assignments so far.</a:t>
            </a:r>
            <a:endParaRPr/>
          </a:p>
          <a:p>
            <a:pPr marL="0" marR="0" lvl="0" indent="0" algn="l" rtl="0">
              <a:spcBef>
                <a:spcPts val="600"/>
              </a:spcBef>
              <a:spcAft>
                <a:spcPts val="0"/>
              </a:spcAft>
              <a:buNone/>
            </a:pPr>
            <a:r>
              <a:rPr lang="en-GB" sz="1200" b="0" i="0" u="none" strike="noStrike" cap="none">
                <a:solidFill>
                  <a:srgbClr val="000000"/>
                </a:solidFill>
                <a:latin typeface="Times New Roman"/>
                <a:ea typeface="Times New Roman"/>
                <a:cs typeface="Times New Roman"/>
                <a:sym typeface="Times New Roman"/>
              </a:rPr>
              <a:t>How do they measure up to this definition?</a:t>
            </a:r>
            <a:endParaRPr/>
          </a:p>
          <a:p>
            <a:pPr marL="0" marR="0" lvl="0" indent="0" algn="l" rtl="0">
              <a:spcBef>
                <a:spcPts val="600"/>
              </a:spcBef>
              <a:spcAft>
                <a:spcPts val="0"/>
              </a:spcAft>
              <a:buNone/>
            </a:pPr>
            <a:r>
              <a:rPr lang="en-GB" sz="1200" b="0" i="0" u="none" strike="noStrike" cap="none">
                <a:solidFill>
                  <a:srgbClr val="000000"/>
                </a:solidFill>
                <a:latin typeface="Times New Roman"/>
                <a:ea typeface="Times New Roman"/>
                <a:cs typeface="Times New Roman"/>
                <a:sym typeface="Times New Roman"/>
              </a:rPr>
              <a:t>What alterations would you now make in order for them to meet the definition?</a:t>
            </a:r>
            <a:endParaRPr/>
          </a:p>
        </p:txBody>
      </p:sp>
    </p:spTree>
    <p:extLst>
      <p:ext uri="{BB962C8B-B14F-4D97-AF65-F5344CB8AC3E}">
        <p14:creationId xmlns:p14="http://schemas.microsoft.com/office/powerpoint/2010/main" val="142637021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7"/>
        <p:cNvGrpSpPr/>
        <p:nvPr/>
      </p:nvGrpSpPr>
      <p:grpSpPr>
        <a:xfrm>
          <a:off x="0" y="0"/>
          <a:ext cx="0" cy="0"/>
          <a:chOff x="0" y="0"/>
          <a:chExt cx="0" cy="0"/>
        </a:xfrm>
      </p:grpSpPr>
      <p:sp>
        <p:nvSpPr>
          <p:cNvPr id="158" name="Google Shape;158;p1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GB" sz="1200" b="0" i="0" u="none" strike="noStrike" cap="none">
                <a:solidFill>
                  <a:srgbClr val="000000"/>
                </a:solidFill>
                <a:latin typeface="Times New Roman"/>
                <a:ea typeface="Times New Roman"/>
                <a:cs typeface="Times New Roman"/>
                <a:sym typeface="Times New Roman"/>
              </a:rPr>
              <a:t>19</a:t>
            </a:fld>
            <a:endParaRPr sz="1200" b="0" i="0" u="none" strike="noStrike" cap="none">
              <a:solidFill>
                <a:srgbClr val="000000"/>
              </a:solidFill>
              <a:latin typeface="Times New Roman"/>
              <a:ea typeface="Times New Roman"/>
              <a:cs typeface="Times New Roman"/>
              <a:sym typeface="Times New Roman"/>
            </a:endParaRPr>
          </a:p>
        </p:txBody>
      </p:sp>
      <p:sp>
        <p:nvSpPr>
          <p:cNvPr id="159" name="Google Shape;159;p15:notes"/>
          <p:cNvSpPr>
            <a:spLocks noGrp="1" noRot="1" noChangeAspect="1"/>
          </p:cNvSpPr>
          <p:nvPr>
            <p:ph type="sldImg" idx="2"/>
          </p:nvPr>
        </p:nvSpPr>
        <p:spPr>
          <a:xfrm>
            <a:off x="314325" y="868363"/>
            <a:ext cx="6153150" cy="3462337"/>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chemeClr val="dk1"/>
            </a:solidFill>
            <a:prstDash val="solid"/>
            <a:round/>
            <a:headEnd type="none" w="sm" len="sm"/>
            <a:tailEnd type="none" w="sm" len="sm"/>
          </a:ln>
        </p:spPr>
      </p:sp>
      <p:sp>
        <p:nvSpPr>
          <p:cNvPr id="160" name="Google Shape;160;p15:notes"/>
          <p:cNvSpPr txBox="1">
            <a:spLocks noGrp="1"/>
          </p:cNvSpPr>
          <p:nvPr>
            <p:ph type="body" idx="1"/>
          </p:nvPr>
        </p:nvSpPr>
        <p:spPr>
          <a:xfrm>
            <a:off x="904875" y="4722813"/>
            <a:ext cx="4972050" cy="4122737"/>
          </a:xfrm>
          <a:prstGeom prst="rect">
            <a:avLst/>
          </a:prstGeom>
          <a:noFill/>
          <a:ln>
            <a:noFill/>
          </a:ln>
        </p:spPr>
        <p:txBody>
          <a:bodyPr spcFirstLastPara="1" wrap="square" lIns="90475" tIns="44450" rIns="90475" bIns="44450" anchor="t" anchorCtr="0">
            <a:noAutofit/>
          </a:bodyPr>
          <a:lstStyle/>
          <a:p>
            <a:pPr marL="0" lvl="0" indent="0" algn="l" rtl="0">
              <a:spcBef>
                <a:spcPts val="0"/>
              </a:spcBef>
              <a:spcAft>
                <a:spcPts val="0"/>
              </a:spcAft>
              <a:buNone/>
            </a:pPr>
            <a:endParaRPr/>
          </a:p>
          <a:p>
            <a:pPr marL="0" lvl="0" indent="0" algn="l" rtl="0">
              <a:spcBef>
                <a:spcPts val="0"/>
              </a:spcBef>
              <a:spcAft>
                <a:spcPts val="0"/>
              </a:spcAft>
              <a:buNone/>
            </a:pPr>
            <a:endParaRPr/>
          </a:p>
        </p:txBody>
      </p:sp>
      <p:sp>
        <p:nvSpPr>
          <p:cNvPr id="161" name="Google Shape;161;p15:notes"/>
          <p:cNvSpPr/>
          <p:nvPr/>
        </p:nvSpPr>
        <p:spPr>
          <a:xfrm>
            <a:off x="1050925" y="4716463"/>
            <a:ext cx="4830763" cy="2406650"/>
          </a:xfrm>
          <a:prstGeom prst="rect">
            <a:avLst/>
          </a:prstGeom>
          <a:noFill/>
          <a:ln>
            <a:noFill/>
          </a:ln>
        </p:spPr>
        <p:txBody>
          <a:bodyPr spcFirstLastPara="1" wrap="square" lIns="90475" tIns="44450" rIns="90475" bIns="44450" anchor="t" anchorCtr="0">
            <a:noAutofit/>
          </a:bodyPr>
          <a:lstStyle/>
          <a:p>
            <a:pPr marL="0" marR="0" lvl="0" indent="-76200" algn="l" rtl="0">
              <a:spcBef>
                <a:spcPts val="0"/>
              </a:spcBef>
              <a:spcAft>
                <a:spcPts val="0"/>
              </a:spcAft>
              <a:buClr>
                <a:srgbClr val="000000"/>
              </a:buClr>
              <a:buSzPts val="1200"/>
              <a:buFont typeface="Times New Roman"/>
              <a:buChar char="•"/>
            </a:pPr>
            <a:r>
              <a:rPr lang="en-GB" sz="1200" b="0" i="0" u="none" strike="noStrike" cap="none">
                <a:solidFill>
                  <a:srgbClr val="000000"/>
                </a:solidFill>
                <a:latin typeface="Times New Roman"/>
                <a:ea typeface="Times New Roman"/>
                <a:cs typeface="Times New Roman"/>
                <a:sym typeface="Times New Roman"/>
              </a:rPr>
              <a:t>Focused - helps with controlling data collection &amp; organisation</a:t>
            </a:r>
            <a:endParaRPr/>
          </a:p>
          <a:p>
            <a:pPr marL="0" marR="0" lvl="0" indent="-76200" algn="l" rtl="0">
              <a:spcBef>
                <a:spcPts val="600"/>
              </a:spcBef>
              <a:spcAft>
                <a:spcPts val="0"/>
              </a:spcAft>
              <a:buClr>
                <a:srgbClr val="000000"/>
              </a:buClr>
              <a:buSzPts val="1200"/>
              <a:buFont typeface="Times New Roman"/>
              <a:buChar char="•"/>
            </a:pPr>
            <a:r>
              <a:rPr lang="en-GB" sz="1200" b="0" i="0" u="none" strike="noStrike" cap="none">
                <a:solidFill>
                  <a:srgbClr val="000000"/>
                </a:solidFill>
                <a:latin typeface="Times New Roman"/>
                <a:ea typeface="Times New Roman"/>
                <a:cs typeface="Times New Roman"/>
                <a:sym typeface="Times New Roman"/>
              </a:rPr>
              <a:t>Systematic</a:t>
            </a:r>
            <a:endParaRPr/>
          </a:p>
          <a:p>
            <a:pPr marL="0" marR="0" lvl="0" indent="-76200" algn="l" rtl="0">
              <a:spcBef>
                <a:spcPts val="600"/>
              </a:spcBef>
              <a:spcAft>
                <a:spcPts val="0"/>
              </a:spcAft>
              <a:buClr>
                <a:srgbClr val="000000"/>
              </a:buClr>
              <a:buSzPts val="1200"/>
              <a:buFont typeface="Times New Roman"/>
              <a:buChar char="•"/>
            </a:pPr>
            <a:r>
              <a:rPr lang="en-GB" sz="1200" b="0" i="0" u="none" strike="noStrike" cap="none">
                <a:solidFill>
                  <a:srgbClr val="000000"/>
                </a:solidFill>
                <a:latin typeface="Times New Roman"/>
                <a:ea typeface="Times New Roman"/>
                <a:cs typeface="Times New Roman"/>
                <a:sym typeface="Times New Roman"/>
              </a:rPr>
              <a:t>Beyond - contributes to the debate / identifies the gap</a:t>
            </a:r>
            <a:endParaRPr/>
          </a:p>
          <a:p>
            <a:pPr marL="0" marR="0" lvl="0" indent="-76200" algn="l" rtl="0">
              <a:spcBef>
                <a:spcPts val="600"/>
              </a:spcBef>
              <a:spcAft>
                <a:spcPts val="0"/>
              </a:spcAft>
              <a:buClr>
                <a:srgbClr val="000000"/>
              </a:buClr>
              <a:buSzPts val="1200"/>
              <a:buFont typeface="Times New Roman"/>
              <a:buChar char="•"/>
            </a:pPr>
            <a:r>
              <a:rPr lang="en-GB" sz="1200" b="0" i="0" u="none" strike="noStrike" cap="none">
                <a:solidFill>
                  <a:srgbClr val="000000"/>
                </a:solidFill>
                <a:latin typeface="Times New Roman"/>
                <a:ea typeface="Times New Roman"/>
                <a:cs typeface="Times New Roman"/>
                <a:sym typeface="Times New Roman"/>
              </a:rPr>
              <a:t>A basis for analysis</a:t>
            </a:r>
            <a:endParaRPr/>
          </a:p>
          <a:p>
            <a:pPr marL="0" marR="0" lvl="0" indent="0" algn="l" rtl="0">
              <a:spcBef>
                <a:spcPts val="600"/>
              </a:spcBef>
              <a:spcAft>
                <a:spcPts val="0"/>
              </a:spcAft>
              <a:buNone/>
            </a:pPr>
            <a:endParaRPr sz="1200" b="0" i="0" u="none" strike="noStrike" cap="none">
              <a:solidFill>
                <a:srgbClr val="000000"/>
              </a:solidFill>
              <a:latin typeface="Times New Roman"/>
              <a:ea typeface="Times New Roman"/>
              <a:cs typeface="Times New Roman"/>
              <a:sym typeface="Times New Roman"/>
            </a:endParaRPr>
          </a:p>
          <a:p>
            <a:pPr marL="0" marR="0" lvl="0" indent="0" algn="l" rtl="0">
              <a:spcBef>
                <a:spcPts val="600"/>
              </a:spcBef>
              <a:spcAft>
                <a:spcPts val="0"/>
              </a:spcAft>
              <a:buNone/>
            </a:pPr>
            <a:r>
              <a:rPr lang="en-GB" sz="1200" b="0" i="0" u="none" strike="noStrike" cap="none">
                <a:solidFill>
                  <a:srgbClr val="000000"/>
                </a:solidFill>
                <a:latin typeface="Times New Roman"/>
                <a:ea typeface="Times New Roman"/>
                <a:cs typeface="Times New Roman"/>
                <a:sym typeface="Times New Roman"/>
              </a:rPr>
              <a:t>Think of one or more of your assignments so far.</a:t>
            </a:r>
            <a:endParaRPr/>
          </a:p>
          <a:p>
            <a:pPr marL="0" marR="0" lvl="0" indent="0" algn="l" rtl="0">
              <a:spcBef>
                <a:spcPts val="600"/>
              </a:spcBef>
              <a:spcAft>
                <a:spcPts val="0"/>
              </a:spcAft>
              <a:buNone/>
            </a:pPr>
            <a:r>
              <a:rPr lang="en-GB" sz="1200" b="0" i="0" u="none" strike="noStrike" cap="none">
                <a:solidFill>
                  <a:srgbClr val="000000"/>
                </a:solidFill>
                <a:latin typeface="Times New Roman"/>
                <a:ea typeface="Times New Roman"/>
                <a:cs typeface="Times New Roman"/>
                <a:sym typeface="Times New Roman"/>
              </a:rPr>
              <a:t>How do they measure up to this definition?</a:t>
            </a:r>
            <a:endParaRPr/>
          </a:p>
          <a:p>
            <a:pPr marL="0" marR="0" lvl="0" indent="0" algn="l" rtl="0">
              <a:spcBef>
                <a:spcPts val="600"/>
              </a:spcBef>
              <a:spcAft>
                <a:spcPts val="0"/>
              </a:spcAft>
              <a:buNone/>
            </a:pPr>
            <a:r>
              <a:rPr lang="en-GB" sz="1200" b="0" i="0" u="none" strike="noStrike" cap="none">
                <a:solidFill>
                  <a:srgbClr val="000000"/>
                </a:solidFill>
                <a:latin typeface="Times New Roman"/>
                <a:ea typeface="Times New Roman"/>
                <a:cs typeface="Times New Roman"/>
                <a:sym typeface="Times New Roman"/>
              </a:rPr>
              <a:t>What alterations would you now make in order for them to meet the definition?</a:t>
            </a:r>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5"/>
        <p:cNvGrpSpPr/>
        <p:nvPr/>
      </p:nvGrpSpPr>
      <p:grpSpPr>
        <a:xfrm>
          <a:off x="0" y="0"/>
          <a:ext cx="0" cy="0"/>
          <a:chOff x="0" y="0"/>
          <a:chExt cx="0" cy="0"/>
        </a:xfrm>
      </p:grpSpPr>
      <p:sp>
        <p:nvSpPr>
          <p:cNvPr id="166" name="Google Shape;166;p16: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GB" sz="1200" b="0" i="0" u="none" strike="noStrike" cap="none">
                <a:solidFill>
                  <a:srgbClr val="000000"/>
                </a:solidFill>
                <a:latin typeface="Times New Roman"/>
                <a:ea typeface="Times New Roman"/>
                <a:cs typeface="Times New Roman"/>
                <a:sym typeface="Times New Roman"/>
              </a:rPr>
              <a:t>20</a:t>
            </a:fld>
            <a:endParaRPr sz="1200" b="0" i="0" u="none" strike="noStrike" cap="none">
              <a:solidFill>
                <a:srgbClr val="000000"/>
              </a:solidFill>
              <a:latin typeface="Times New Roman"/>
              <a:ea typeface="Times New Roman"/>
              <a:cs typeface="Times New Roman"/>
              <a:sym typeface="Times New Roman"/>
            </a:endParaRPr>
          </a:p>
        </p:txBody>
      </p:sp>
      <p:sp>
        <p:nvSpPr>
          <p:cNvPr id="167" name="Google Shape;167;p16:notes"/>
          <p:cNvSpPr>
            <a:spLocks noGrp="1" noRot="1" noChangeAspect="1"/>
          </p:cNvSpPr>
          <p:nvPr>
            <p:ph type="sldImg" idx="2"/>
          </p:nvPr>
        </p:nvSpPr>
        <p:spPr>
          <a:xfrm>
            <a:off x="314325" y="868363"/>
            <a:ext cx="6153150" cy="3462337"/>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chemeClr val="dk1"/>
            </a:solidFill>
            <a:prstDash val="solid"/>
            <a:round/>
            <a:headEnd type="none" w="sm" len="sm"/>
            <a:tailEnd type="none" w="sm" len="sm"/>
          </a:ln>
        </p:spPr>
      </p:sp>
      <p:sp>
        <p:nvSpPr>
          <p:cNvPr id="168" name="Google Shape;168;p16:notes"/>
          <p:cNvSpPr txBox="1">
            <a:spLocks noGrp="1"/>
          </p:cNvSpPr>
          <p:nvPr>
            <p:ph type="body" idx="1"/>
          </p:nvPr>
        </p:nvSpPr>
        <p:spPr>
          <a:xfrm>
            <a:off x="904875" y="4722813"/>
            <a:ext cx="4972050" cy="4122737"/>
          </a:xfrm>
          <a:prstGeom prst="rect">
            <a:avLst/>
          </a:prstGeom>
          <a:noFill/>
          <a:ln>
            <a:noFill/>
          </a:ln>
        </p:spPr>
        <p:txBody>
          <a:bodyPr spcFirstLastPara="1" wrap="square" lIns="90475" tIns="44450" rIns="90475" bIns="44450" anchor="t" anchorCtr="0">
            <a:noAutofit/>
          </a:bodyPr>
          <a:lstStyle/>
          <a:p>
            <a:pPr marL="0" lvl="0" indent="0" algn="l" rtl="0">
              <a:spcBef>
                <a:spcPts val="0"/>
              </a:spcBef>
              <a:spcAft>
                <a:spcPts val="0"/>
              </a:spcAft>
              <a:buNone/>
            </a:pPr>
            <a:endParaRPr/>
          </a:p>
          <a:p>
            <a:pPr marL="0" lvl="0" indent="0" algn="l" rtl="0">
              <a:spcBef>
                <a:spcPts val="0"/>
              </a:spcBef>
              <a:spcAft>
                <a:spcPts val="0"/>
              </a:spcAft>
              <a:buNone/>
            </a:pPr>
            <a:endParaRPr/>
          </a:p>
        </p:txBody>
      </p:sp>
      <p:sp>
        <p:nvSpPr>
          <p:cNvPr id="169" name="Google Shape;169;p16:notes"/>
          <p:cNvSpPr/>
          <p:nvPr/>
        </p:nvSpPr>
        <p:spPr>
          <a:xfrm>
            <a:off x="1050925" y="4716463"/>
            <a:ext cx="4830763" cy="2406650"/>
          </a:xfrm>
          <a:prstGeom prst="rect">
            <a:avLst/>
          </a:prstGeom>
          <a:noFill/>
          <a:ln>
            <a:noFill/>
          </a:ln>
        </p:spPr>
        <p:txBody>
          <a:bodyPr spcFirstLastPara="1" wrap="square" lIns="90475" tIns="44450" rIns="90475" bIns="44450" anchor="t" anchorCtr="0">
            <a:noAutofit/>
          </a:bodyPr>
          <a:lstStyle/>
          <a:p>
            <a:pPr marL="0" marR="0" lvl="0" indent="-76200" algn="l" rtl="0">
              <a:spcBef>
                <a:spcPts val="0"/>
              </a:spcBef>
              <a:spcAft>
                <a:spcPts val="0"/>
              </a:spcAft>
              <a:buClr>
                <a:srgbClr val="000000"/>
              </a:buClr>
              <a:buSzPts val="1200"/>
              <a:buFont typeface="Times New Roman"/>
              <a:buChar char="•"/>
            </a:pPr>
            <a:r>
              <a:rPr lang="en-GB" sz="1200" b="0" i="0" u="none" strike="noStrike" cap="none" dirty="0">
                <a:solidFill>
                  <a:srgbClr val="000000"/>
                </a:solidFill>
                <a:latin typeface="Times New Roman"/>
                <a:ea typeface="Times New Roman"/>
                <a:cs typeface="Times New Roman"/>
                <a:sym typeface="Times New Roman"/>
              </a:rPr>
              <a:t>Focused - helps with controlling data collection &amp; organisation</a:t>
            </a:r>
            <a:endParaRPr dirty="0"/>
          </a:p>
          <a:p>
            <a:pPr marL="0" marR="0" lvl="0" indent="-76200" algn="l" rtl="0">
              <a:spcBef>
                <a:spcPts val="600"/>
              </a:spcBef>
              <a:spcAft>
                <a:spcPts val="0"/>
              </a:spcAft>
              <a:buClr>
                <a:srgbClr val="000000"/>
              </a:buClr>
              <a:buSzPts val="1200"/>
              <a:buFont typeface="Times New Roman"/>
              <a:buChar char="•"/>
            </a:pPr>
            <a:r>
              <a:rPr lang="en-GB" sz="1200" b="0" i="0" u="none" strike="noStrike" cap="none" dirty="0">
                <a:solidFill>
                  <a:srgbClr val="000000"/>
                </a:solidFill>
                <a:latin typeface="Times New Roman"/>
                <a:ea typeface="Times New Roman"/>
                <a:cs typeface="Times New Roman"/>
                <a:sym typeface="Times New Roman"/>
              </a:rPr>
              <a:t>Systematic</a:t>
            </a:r>
            <a:endParaRPr dirty="0"/>
          </a:p>
          <a:p>
            <a:pPr marL="0" marR="0" lvl="0" indent="-76200" algn="l" rtl="0">
              <a:spcBef>
                <a:spcPts val="600"/>
              </a:spcBef>
              <a:spcAft>
                <a:spcPts val="0"/>
              </a:spcAft>
              <a:buClr>
                <a:srgbClr val="000000"/>
              </a:buClr>
              <a:buSzPts val="1200"/>
              <a:buFont typeface="Times New Roman"/>
              <a:buChar char="•"/>
            </a:pPr>
            <a:r>
              <a:rPr lang="en-GB" sz="1200" b="0" i="0" u="none" strike="noStrike" cap="none" dirty="0">
                <a:solidFill>
                  <a:srgbClr val="000000"/>
                </a:solidFill>
                <a:latin typeface="Times New Roman"/>
                <a:ea typeface="Times New Roman"/>
                <a:cs typeface="Times New Roman"/>
                <a:sym typeface="Times New Roman"/>
              </a:rPr>
              <a:t>Beyond - contributes to the debate / identifies the gap</a:t>
            </a:r>
            <a:endParaRPr dirty="0"/>
          </a:p>
          <a:p>
            <a:pPr marL="0" marR="0" lvl="0" indent="-76200" algn="l" rtl="0">
              <a:spcBef>
                <a:spcPts val="600"/>
              </a:spcBef>
              <a:spcAft>
                <a:spcPts val="0"/>
              </a:spcAft>
              <a:buClr>
                <a:srgbClr val="000000"/>
              </a:buClr>
              <a:buSzPts val="1200"/>
              <a:buFont typeface="Times New Roman"/>
              <a:buChar char="•"/>
            </a:pPr>
            <a:r>
              <a:rPr lang="en-GB" sz="1200" b="0" i="0" u="none" strike="noStrike" cap="none" dirty="0">
                <a:solidFill>
                  <a:srgbClr val="000000"/>
                </a:solidFill>
                <a:latin typeface="Times New Roman"/>
                <a:ea typeface="Times New Roman"/>
                <a:cs typeface="Times New Roman"/>
                <a:sym typeface="Times New Roman"/>
              </a:rPr>
              <a:t>A basis for analysis</a:t>
            </a:r>
            <a:endParaRPr dirty="0"/>
          </a:p>
          <a:p>
            <a:pPr marL="0" marR="0" lvl="0" indent="0" algn="l" rtl="0">
              <a:spcBef>
                <a:spcPts val="600"/>
              </a:spcBef>
              <a:spcAft>
                <a:spcPts val="0"/>
              </a:spcAft>
              <a:buNone/>
            </a:pPr>
            <a:endParaRPr sz="1200" b="0" i="0" u="none" strike="noStrike" cap="none" dirty="0">
              <a:solidFill>
                <a:srgbClr val="000000"/>
              </a:solidFill>
              <a:latin typeface="Times New Roman"/>
              <a:ea typeface="Times New Roman"/>
              <a:cs typeface="Times New Roman"/>
              <a:sym typeface="Times New Roman"/>
            </a:endParaRPr>
          </a:p>
          <a:p>
            <a:pPr marL="0" marR="0" lvl="0" indent="0" algn="l" rtl="0">
              <a:spcBef>
                <a:spcPts val="600"/>
              </a:spcBef>
              <a:spcAft>
                <a:spcPts val="0"/>
              </a:spcAft>
              <a:buNone/>
            </a:pPr>
            <a:r>
              <a:rPr lang="en-GB" sz="1200" b="0" i="0" u="none" strike="noStrike" cap="none" dirty="0">
                <a:solidFill>
                  <a:srgbClr val="000000"/>
                </a:solidFill>
                <a:latin typeface="Times New Roman"/>
                <a:ea typeface="Times New Roman"/>
                <a:cs typeface="Times New Roman"/>
                <a:sym typeface="Times New Roman"/>
              </a:rPr>
              <a:t>Think of one or more of your assignments so far.</a:t>
            </a:r>
            <a:endParaRPr dirty="0"/>
          </a:p>
          <a:p>
            <a:pPr marL="0" marR="0" lvl="0" indent="0" algn="l" rtl="0">
              <a:spcBef>
                <a:spcPts val="600"/>
              </a:spcBef>
              <a:spcAft>
                <a:spcPts val="0"/>
              </a:spcAft>
              <a:buNone/>
            </a:pPr>
            <a:r>
              <a:rPr lang="en-GB" sz="1200" b="0" i="0" u="none" strike="noStrike" cap="none" dirty="0">
                <a:solidFill>
                  <a:srgbClr val="000000"/>
                </a:solidFill>
                <a:latin typeface="Times New Roman"/>
                <a:ea typeface="Times New Roman"/>
                <a:cs typeface="Times New Roman"/>
                <a:sym typeface="Times New Roman"/>
              </a:rPr>
              <a:t>How do they measure up to this definition?</a:t>
            </a:r>
            <a:endParaRPr dirty="0"/>
          </a:p>
          <a:p>
            <a:pPr marL="0" marR="0" lvl="0" indent="0" algn="l" rtl="0">
              <a:spcBef>
                <a:spcPts val="600"/>
              </a:spcBef>
              <a:spcAft>
                <a:spcPts val="0"/>
              </a:spcAft>
              <a:buNone/>
            </a:pPr>
            <a:r>
              <a:rPr lang="en-GB" sz="1200" b="0" i="0" u="none" strike="noStrike" cap="none" dirty="0">
                <a:solidFill>
                  <a:srgbClr val="000000"/>
                </a:solidFill>
                <a:latin typeface="Times New Roman"/>
                <a:ea typeface="Times New Roman"/>
                <a:cs typeface="Times New Roman"/>
                <a:sym typeface="Times New Roman"/>
              </a:rPr>
              <a:t>What alterations would you now make in order for them to meet the definition?</a:t>
            </a:r>
            <a:endParaRPr dirty="0"/>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3"/>
        <p:cNvGrpSpPr/>
        <p:nvPr/>
      </p:nvGrpSpPr>
      <p:grpSpPr>
        <a:xfrm>
          <a:off x="0" y="0"/>
          <a:ext cx="0" cy="0"/>
          <a:chOff x="0" y="0"/>
          <a:chExt cx="0" cy="0"/>
        </a:xfrm>
      </p:grpSpPr>
      <p:sp>
        <p:nvSpPr>
          <p:cNvPr id="174" name="Google Shape;174;p17: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75" name="Google Shape;175;p1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0"/>
        <p:cNvGrpSpPr/>
        <p:nvPr/>
      </p:nvGrpSpPr>
      <p:grpSpPr>
        <a:xfrm>
          <a:off x="0" y="0"/>
          <a:ext cx="0" cy="0"/>
          <a:chOff x="0" y="0"/>
          <a:chExt cx="0" cy="0"/>
        </a:xfrm>
      </p:grpSpPr>
      <p:sp>
        <p:nvSpPr>
          <p:cNvPr id="181" name="Google Shape;181;p18: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82" name="Google Shape;182;p1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8"/>
        <p:cNvGrpSpPr/>
        <p:nvPr/>
      </p:nvGrpSpPr>
      <p:grpSpPr>
        <a:xfrm>
          <a:off x="0" y="0"/>
          <a:ext cx="0" cy="0"/>
          <a:chOff x="0" y="0"/>
          <a:chExt cx="0" cy="0"/>
        </a:xfrm>
      </p:grpSpPr>
      <p:sp>
        <p:nvSpPr>
          <p:cNvPr id="279" name="Google Shape;279;p32: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GB" sz="1200" b="0" i="0" u="none" strike="noStrike" cap="none">
                <a:solidFill>
                  <a:srgbClr val="000000"/>
                </a:solidFill>
                <a:latin typeface="Times New Roman"/>
                <a:ea typeface="Times New Roman"/>
                <a:cs typeface="Times New Roman"/>
                <a:sym typeface="Times New Roman"/>
              </a:rPr>
              <a:t>23</a:t>
            </a:fld>
            <a:endParaRPr sz="1200" b="0" i="0" u="none" strike="noStrike" cap="none">
              <a:solidFill>
                <a:srgbClr val="000000"/>
              </a:solidFill>
              <a:latin typeface="Times New Roman"/>
              <a:ea typeface="Times New Roman"/>
              <a:cs typeface="Times New Roman"/>
              <a:sym typeface="Times New Roman"/>
            </a:endParaRPr>
          </a:p>
        </p:txBody>
      </p:sp>
      <p:sp>
        <p:nvSpPr>
          <p:cNvPr id="280" name="Google Shape;280;p32:notes"/>
          <p:cNvSpPr>
            <a:spLocks noGrp="1" noRot="1" noChangeAspect="1"/>
          </p:cNvSpPr>
          <p:nvPr>
            <p:ph type="sldImg" idx="2"/>
          </p:nvPr>
        </p:nvSpPr>
        <p:spPr>
          <a:xfrm>
            <a:off x="314325" y="868363"/>
            <a:ext cx="6153150" cy="3462337"/>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chemeClr val="dk1"/>
            </a:solidFill>
            <a:prstDash val="solid"/>
            <a:round/>
            <a:headEnd type="none" w="sm" len="sm"/>
            <a:tailEnd type="none" w="sm" len="sm"/>
          </a:ln>
        </p:spPr>
      </p:sp>
      <p:sp>
        <p:nvSpPr>
          <p:cNvPr id="281" name="Google Shape;281;p32:notes"/>
          <p:cNvSpPr txBox="1">
            <a:spLocks noGrp="1"/>
          </p:cNvSpPr>
          <p:nvPr>
            <p:ph type="body" idx="1"/>
          </p:nvPr>
        </p:nvSpPr>
        <p:spPr>
          <a:xfrm>
            <a:off x="904875" y="4722813"/>
            <a:ext cx="4972050" cy="4122737"/>
          </a:xfrm>
          <a:prstGeom prst="rect">
            <a:avLst/>
          </a:prstGeom>
          <a:noFill/>
          <a:ln>
            <a:noFill/>
          </a:ln>
        </p:spPr>
        <p:txBody>
          <a:bodyPr spcFirstLastPara="1" wrap="square" lIns="90475" tIns="44450" rIns="90475" bIns="44450" anchor="t" anchorCtr="0">
            <a:noAutofit/>
          </a:bodyPr>
          <a:lstStyle/>
          <a:p>
            <a:pPr marL="0" lvl="0" indent="0" algn="l" rtl="0">
              <a:spcBef>
                <a:spcPts val="0"/>
              </a:spcBef>
              <a:spcAft>
                <a:spcPts val="0"/>
              </a:spcAft>
              <a:buNone/>
            </a:pPr>
            <a:endParaRPr/>
          </a:p>
          <a:p>
            <a:pPr marL="0" lvl="0" indent="0" algn="l" rtl="0">
              <a:spcBef>
                <a:spcPts val="0"/>
              </a:spcBef>
              <a:spcAft>
                <a:spcPts val="0"/>
              </a:spcAft>
              <a:buNone/>
            </a:pPr>
            <a:endParaRPr/>
          </a:p>
        </p:txBody>
      </p:sp>
      <p:sp>
        <p:nvSpPr>
          <p:cNvPr id="282" name="Google Shape;282;p32:notes"/>
          <p:cNvSpPr/>
          <p:nvPr/>
        </p:nvSpPr>
        <p:spPr>
          <a:xfrm>
            <a:off x="1050925" y="4716463"/>
            <a:ext cx="4830763" cy="2406650"/>
          </a:xfrm>
          <a:prstGeom prst="rect">
            <a:avLst/>
          </a:prstGeom>
          <a:noFill/>
          <a:ln>
            <a:noFill/>
          </a:ln>
        </p:spPr>
        <p:txBody>
          <a:bodyPr spcFirstLastPara="1" wrap="square" lIns="90475" tIns="44450" rIns="90475" bIns="44450" anchor="t" anchorCtr="0">
            <a:noAutofit/>
          </a:bodyPr>
          <a:lstStyle/>
          <a:p>
            <a:pPr marL="0" marR="0" lvl="0" indent="-76200" algn="l" rtl="0">
              <a:spcBef>
                <a:spcPts val="0"/>
              </a:spcBef>
              <a:spcAft>
                <a:spcPts val="0"/>
              </a:spcAft>
              <a:buClr>
                <a:srgbClr val="000000"/>
              </a:buClr>
              <a:buSzPts val="1200"/>
              <a:buFont typeface="Times New Roman"/>
              <a:buChar char="•"/>
            </a:pPr>
            <a:r>
              <a:rPr lang="en-GB" sz="1200" b="0" i="0" u="none" strike="noStrike" cap="none">
                <a:solidFill>
                  <a:srgbClr val="000000"/>
                </a:solidFill>
                <a:latin typeface="Times New Roman"/>
                <a:ea typeface="Times New Roman"/>
                <a:cs typeface="Times New Roman"/>
                <a:sym typeface="Times New Roman"/>
              </a:rPr>
              <a:t>Focused - helps with controlling data collection &amp; organisation</a:t>
            </a:r>
            <a:endParaRPr/>
          </a:p>
          <a:p>
            <a:pPr marL="0" marR="0" lvl="0" indent="-76200" algn="l" rtl="0">
              <a:spcBef>
                <a:spcPts val="600"/>
              </a:spcBef>
              <a:spcAft>
                <a:spcPts val="0"/>
              </a:spcAft>
              <a:buClr>
                <a:srgbClr val="000000"/>
              </a:buClr>
              <a:buSzPts val="1200"/>
              <a:buFont typeface="Times New Roman"/>
              <a:buChar char="•"/>
            </a:pPr>
            <a:r>
              <a:rPr lang="en-GB" sz="1200" b="0" i="0" u="none" strike="noStrike" cap="none">
                <a:solidFill>
                  <a:srgbClr val="000000"/>
                </a:solidFill>
                <a:latin typeface="Times New Roman"/>
                <a:ea typeface="Times New Roman"/>
                <a:cs typeface="Times New Roman"/>
                <a:sym typeface="Times New Roman"/>
              </a:rPr>
              <a:t>Systematic</a:t>
            </a:r>
            <a:endParaRPr/>
          </a:p>
          <a:p>
            <a:pPr marL="0" marR="0" lvl="0" indent="-76200" algn="l" rtl="0">
              <a:spcBef>
                <a:spcPts val="600"/>
              </a:spcBef>
              <a:spcAft>
                <a:spcPts val="0"/>
              </a:spcAft>
              <a:buClr>
                <a:srgbClr val="000000"/>
              </a:buClr>
              <a:buSzPts val="1200"/>
              <a:buFont typeface="Times New Roman"/>
              <a:buChar char="•"/>
            </a:pPr>
            <a:r>
              <a:rPr lang="en-GB" sz="1200" b="0" i="0" u="none" strike="noStrike" cap="none">
                <a:solidFill>
                  <a:srgbClr val="000000"/>
                </a:solidFill>
                <a:latin typeface="Times New Roman"/>
                <a:ea typeface="Times New Roman"/>
                <a:cs typeface="Times New Roman"/>
                <a:sym typeface="Times New Roman"/>
              </a:rPr>
              <a:t>Beyond - contributes to the debate / identifies the gap</a:t>
            </a:r>
            <a:endParaRPr/>
          </a:p>
          <a:p>
            <a:pPr marL="0" marR="0" lvl="0" indent="-76200" algn="l" rtl="0">
              <a:spcBef>
                <a:spcPts val="600"/>
              </a:spcBef>
              <a:spcAft>
                <a:spcPts val="0"/>
              </a:spcAft>
              <a:buClr>
                <a:srgbClr val="000000"/>
              </a:buClr>
              <a:buSzPts val="1200"/>
              <a:buFont typeface="Times New Roman"/>
              <a:buChar char="•"/>
            </a:pPr>
            <a:r>
              <a:rPr lang="en-GB" sz="1200" b="0" i="0" u="none" strike="noStrike" cap="none">
                <a:solidFill>
                  <a:srgbClr val="000000"/>
                </a:solidFill>
                <a:latin typeface="Times New Roman"/>
                <a:ea typeface="Times New Roman"/>
                <a:cs typeface="Times New Roman"/>
                <a:sym typeface="Times New Roman"/>
              </a:rPr>
              <a:t>A basis for analysis</a:t>
            </a:r>
            <a:endParaRPr/>
          </a:p>
          <a:p>
            <a:pPr marL="0" marR="0" lvl="0" indent="0" algn="l" rtl="0">
              <a:spcBef>
                <a:spcPts val="600"/>
              </a:spcBef>
              <a:spcAft>
                <a:spcPts val="0"/>
              </a:spcAft>
              <a:buNone/>
            </a:pPr>
            <a:endParaRPr sz="1200" b="0" i="0" u="none" strike="noStrike" cap="none">
              <a:solidFill>
                <a:srgbClr val="000000"/>
              </a:solidFill>
              <a:latin typeface="Times New Roman"/>
              <a:ea typeface="Times New Roman"/>
              <a:cs typeface="Times New Roman"/>
              <a:sym typeface="Times New Roman"/>
            </a:endParaRPr>
          </a:p>
          <a:p>
            <a:pPr marL="0" marR="0" lvl="0" indent="0" algn="l" rtl="0">
              <a:spcBef>
                <a:spcPts val="600"/>
              </a:spcBef>
              <a:spcAft>
                <a:spcPts val="0"/>
              </a:spcAft>
              <a:buNone/>
            </a:pPr>
            <a:r>
              <a:rPr lang="en-GB" sz="1200" b="0" i="0" u="none" strike="noStrike" cap="none">
                <a:solidFill>
                  <a:srgbClr val="000000"/>
                </a:solidFill>
                <a:latin typeface="Times New Roman"/>
                <a:ea typeface="Times New Roman"/>
                <a:cs typeface="Times New Roman"/>
                <a:sym typeface="Times New Roman"/>
              </a:rPr>
              <a:t>Think of one or more of your assignments so far.</a:t>
            </a:r>
            <a:endParaRPr/>
          </a:p>
          <a:p>
            <a:pPr marL="0" marR="0" lvl="0" indent="0" algn="l" rtl="0">
              <a:spcBef>
                <a:spcPts val="600"/>
              </a:spcBef>
              <a:spcAft>
                <a:spcPts val="0"/>
              </a:spcAft>
              <a:buNone/>
            </a:pPr>
            <a:r>
              <a:rPr lang="en-GB" sz="1200" b="0" i="0" u="none" strike="noStrike" cap="none">
                <a:solidFill>
                  <a:srgbClr val="000000"/>
                </a:solidFill>
                <a:latin typeface="Times New Roman"/>
                <a:ea typeface="Times New Roman"/>
                <a:cs typeface="Times New Roman"/>
                <a:sym typeface="Times New Roman"/>
              </a:rPr>
              <a:t>How do they measure up to this definition?</a:t>
            </a:r>
            <a:endParaRPr/>
          </a:p>
          <a:p>
            <a:pPr marL="0" marR="0" lvl="0" indent="0" algn="l" rtl="0">
              <a:spcBef>
                <a:spcPts val="600"/>
              </a:spcBef>
              <a:spcAft>
                <a:spcPts val="0"/>
              </a:spcAft>
              <a:buNone/>
            </a:pPr>
            <a:r>
              <a:rPr lang="en-GB" sz="1200" b="0" i="0" u="none" strike="noStrike" cap="none">
                <a:solidFill>
                  <a:srgbClr val="000000"/>
                </a:solidFill>
                <a:latin typeface="Times New Roman"/>
                <a:ea typeface="Times New Roman"/>
                <a:cs typeface="Times New Roman"/>
                <a:sym typeface="Times New Roman"/>
              </a:rPr>
              <a:t>What alterations would you now make in order for them to meet the definition?</a:t>
            </a:r>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7"/>
        <p:cNvGrpSpPr/>
        <p:nvPr/>
      </p:nvGrpSpPr>
      <p:grpSpPr>
        <a:xfrm>
          <a:off x="0" y="0"/>
          <a:ext cx="0" cy="0"/>
          <a:chOff x="0" y="0"/>
          <a:chExt cx="0" cy="0"/>
        </a:xfrm>
      </p:grpSpPr>
      <p:sp>
        <p:nvSpPr>
          <p:cNvPr id="188" name="Google Shape;188;p1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89" name="Google Shape;189;p1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7">
          <a:extLst>
            <a:ext uri="{FF2B5EF4-FFF2-40B4-BE49-F238E27FC236}">
              <a16:creationId xmlns:a16="http://schemas.microsoft.com/office/drawing/2014/main" id="{D1BC60D0-A8E7-E3E0-1EC7-484105AB159A}"/>
            </a:ext>
          </a:extLst>
        </p:cNvPr>
        <p:cNvGrpSpPr/>
        <p:nvPr/>
      </p:nvGrpSpPr>
      <p:grpSpPr>
        <a:xfrm>
          <a:off x="0" y="0"/>
          <a:ext cx="0" cy="0"/>
          <a:chOff x="0" y="0"/>
          <a:chExt cx="0" cy="0"/>
        </a:xfrm>
      </p:grpSpPr>
      <p:sp>
        <p:nvSpPr>
          <p:cNvPr id="188" name="Google Shape;188;p19:notes">
            <a:extLst>
              <a:ext uri="{FF2B5EF4-FFF2-40B4-BE49-F238E27FC236}">
                <a16:creationId xmlns:a16="http://schemas.microsoft.com/office/drawing/2014/main" id="{62AA84F2-4854-CA89-67A3-3071F1B0D9B5}"/>
              </a:ext>
            </a:extLst>
          </p:cNvPr>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89" name="Google Shape;189;p19:notes">
            <a:extLst>
              <a:ext uri="{FF2B5EF4-FFF2-40B4-BE49-F238E27FC236}">
                <a16:creationId xmlns:a16="http://schemas.microsoft.com/office/drawing/2014/main" id="{FDDC5C53-E4E0-9D81-C510-82B6B33AEE66}"/>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90434197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4"/>
        <p:cNvGrpSpPr/>
        <p:nvPr/>
      </p:nvGrpSpPr>
      <p:grpSpPr>
        <a:xfrm>
          <a:off x="0" y="0"/>
          <a:ext cx="0" cy="0"/>
          <a:chOff x="0" y="0"/>
          <a:chExt cx="0" cy="0"/>
        </a:xfrm>
      </p:grpSpPr>
      <p:sp>
        <p:nvSpPr>
          <p:cNvPr id="195" name="Google Shape;195;p20: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96" name="Google Shape;196;p2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0">
          <a:extLst>
            <a:ext uri="{FF2B5EF4-FFF2-40B4-BE49-F238E27FC236}">
              <a16:creationId xmlns:a16="http://schemas.microsoft.com/office/drawing/2014/main" id="{CA589939-EFB0-ED3F-A888-5A921C5E4D04}"/>
            </a:ext>
          </a:extLst>
        </p:cNvPr>
        <p:cNvGrpSpPr/>
        <p:nvPr/>
      </p:nvGrpSpPr>
      <p:grpSpPr>
        <a:xfrm>
          <a:off x="0" y="0"/>
          <a:ext cx="0" cy="0"/>
          <a:chOff x="0" y="0"/>
          <a:chExt cx="0" cy="0"/>
        </a:xfrm>
      </p:grpSpPr>
      <p:sp>
        <p:nvSpPr>
          <p:cNvPr id="151" name="Google Shape;151;p14:notes">
            <a:extLst>
              <a:ext uri="{FF2B5EF4-FFF2-40B4-BE49-F238E27FC236}">
                <a16:creationId xmlns:a16="http://schemas.microsoft.com/office/drawing/2014/main" id="{5B583ACD-C783-5A7F-E494-B53F7E6D9739}"/>
              </a:ext>
            </a:extLst>
          </p:cNvPr>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GB" sz="1200" b="0" i="0" u="none" strike="noStrike" cap="none">
                <a:solidFill>
                  <a:srgbClr val="000000"/>
                </a:solidFill>
                <a:latin typeface="Times New Roman"/>
                <a:ea typeface="Times New Roman"/>
                <a:cs typeface="Times New Roman"/>
                <a:sym typeface="Times New Roman"/>
              </a:rPr>
              <a:t>31</a:t>
            </a:fld>
            <a:endParaRPr sz="1200" b="0" i="0" u="none" strike="noStrike" cap="none">
              <a:solidFill>
                <a:srgbClr val="000000"/>
              </a:solidFill>
              <a:latin typeface="Times New Roman"/>
              <a:ea typeface="Times New Roman"/>
              <a:cs typeface="Times New Roman"/>
              <a:sym typeface="Times New Roman"/>
            </a:endParaRPr>
          </a:p>
        </p:txBody>
      </p:sp>
      <p:sp>
        <p:nvSpPr>
          <p:cNvPr id="152" name="Google Shape;152;p14:notes">
            <a:extLst>
              <a:ext uri="{FF2B5EF4-FFF2-40B4-BE49-F238E27FC236}">
                <a16:creationId xmlns:a16="http://schemas.microsoft.com/office/drawing/2014/main" id="{17D4FF4B-3881-B0D8-127E-7C1CF13A868E}"/>
              </a:ext>
            </a:extLst>
          </p:cNvPr>
          <p:cNvSpPr>
            <a:spLocks noGrp="1" noRot="1" noChangeAspect="1"/>
          </p:cNvSpPr>
          <p:nvPr>
            <p:ph type="sldImg" idx="2"/>
          </p:nvPr>
        </p:nvSpPr>
        <p:spPr>
          <a:xfrm>
            <a:off x="314325" y="868363"/>
            <a:ext cx="6153150" cy="3462337"/>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chemeClr val="dk1"/>
            </a:solidFill>
            <a:prstDash val="solid"/>
            <a:round/>
            <a:headEnd type="none" w="sm" len="sm"/>
            <a:tailEnd type="none" w="sm" len="sm"/>
          </a:ln>
        </p:spPr>
      </p:sp>
      <p:sp>
        <p:nvSpPr>
          <p:cNvPr id="153" name="Google Shape;153;p14:notes">
            <a:extLst>
              <a:ext uri="{FF2B5EF4-FFF2-40B4-BE49-F238E27FC236}">
                <a16:creationId xmlns:a16="http://schemas.microsoft.com/office/drawing/2014/main" id="{9336C890-BB74-E932-1879-D12B43838FA1}"/>
              </a:ext>
            </a:extLst>
          </p:cNvPr>
          <p:cNvSpPr txBox="1">
            <a:spLocks noGrp="1"/>
          </p:cNvSpPr>
          <p:nvPr>
            <p:ph type="body" idx="1"/>
          </p:nvPr>
        </p:nvSpPr>
        <p:spPr>
          <a:xfrm>
            <a:off x="904875" y="4722813"/>
            <a:ext cx="4972050" cy="4122737"/>
          </a:xfrm>
          <a:prstGeom prst="rect">
            <a:avLst/>
          </a:prstGeom>
          <a:noFill/>
          <a:ln>
            <a:noFill/>
          </a:ln>
        </p:spPr>
        <p:txBody>
          <a:bodyPr spcFirstLastPara="1" wrap="square" lIns="90475" tIns="44450" rIns="90475" bIns="44450" anchor="t" anchorCtr="0">
            <a:noAutofit/>
          </a:bodyPr>
          <a:lstStyle/>
          <a:p>
            <a:pPr marL="0" lvl="0" indent="0" algn="l" rtl="0">
              <a:spcBef>
                <a:spcPts val="0"/>
              </a:spcBef>
              <a:spcAft>
                <a:spcPts val="0"/>
              </a:spcAft>
              <a:buNone/>
            </a:pPr>
            <a:endParaRPr/>
          </a:p>
          <a:p>
            <a:pPr marL="0" lvl="0" indent="0" algn="l" rtl="0">
              <a:spcBef>
                <a:spcPts val="0"/>
              </a:spcBef>
              <a:spcAft>
                <a:spcPts val="0"/>
              </a:spcAft>
              <a:buNone/>
            </a:pPr>
            <a:endParaRPr/>
          </a:p>
        </p:txBody>
      </p:sp>
      <p:sp>
        <p:nvSpPr>
          <p:cNvPr id="154" name="Google Shape;154;p14:notes">
            <a:extLst>
              <a:ext uri="{FF2B5EF4-FFF2-40B4-BE49-F238E27FC236}">
                <a16:creationId xmlns:a16="http://schemas.microsoft.com/office/drawing/2014/main" id="{6D7C7296-D7A1-B16B-A6BD-FB5266AF2E1E}"/>
              </a:ext>
            </a:extLst>
          </p:cNvPr>
          <p:cNvSpPr/>
          <p:nvPr/>
        </p:nvSpPr>
        <p:spPr>
          <a:xfrm>
            <a:off x="1050925" y="4716463"/>
            <a:ext cx="4830763" cy="2406650"/>
          </a:xfrm>
          <a:prstGeom prst="rect">
            <a:avLst/>
          </a:prstGeom>
          <a:noFill/>
          <a:ln>
            <a:noFill/>
          </a:ln>
        </p:spPr>
        <p:txBody>
          <a:bodyPr spcFirstLastPara="1" wrap="square" lIns="90475" tIns="44450" rIns="90475" bIns="44450" anchor="t" anchorCtr="0">
            <a:noAutofit/>
          </a:bodyPr>
          <a:lstStyle/>
          <a:p>
            <a:pPr marL="0" marR="0" lvl="0" indent="-76200" algn="l" rtl="0">
              <a:spcBef>
                <a:spcPts val="0"/>
              </a:spcBef>
              <a:spcAft>
                <a:spcPts val="0"/>
              </a:spcAft>
              <a:buClr>
                <a:srgbClr val="000000"/>
              </a:buClr>
              <a:buSzPts val="1200"/>
              <a:buFont typeface="Times New Roman"/>
              <a:buChar char="•"/>
            </a:pPr>
            <a:r>
              <a:rPr lang="en-GB" sz="1200" b="0" i="0" u="none" strike="noStrike" cap="none">
                <a:solidFill>
                  <a:srgbClr val="000000"/>
                </a:solidFill>
                <a:latin typeface="Times New Roman"/>
                <a:ea typeface="Times New Roman"/>
                <a:cs typeface="Times New Roman"/>
                <a:sym typeface="Times New Roman"/>
              </a:rPr>
              <a:t>Focused - helps with controlling data collection &amp; organisation</a:t>
            </a:r>
            <a:endParaRPr/>
          </a:p>
          <a:p>
            <a:pPr marL="0" marR="0" lvl="0" indent="-76200" algn="l" rtl="0">
              <a:spcBef>
                <a:spcPts val="600"/>
              </a:spcBef>
              <a:spcAft>
                <a:spcPts val="0"/>
              </a:spcAft>
              <a:buClr>
                <a:srgbClr val="000000"/>
              </a:buClr>
              <a:buSzPts val="1200"/>
              <a:buFont typeface="Times New Roman"/>
              <a:buChar char="•"/>
            </a:pPr>
            <a:r>
              <a:rPr lang="en-GB" sz="1200" b="0" i="0" u="none" strike="noStrike" cap="none">
                <a:solidFill>
                  <a:srgbClr val="000000"/>
                </a:solidFill>
                <a:latin typeface="Times New Roman"/>
                <a:ea typeface="Times New Roman"/>
                <a:cs typeface="Times New Roman"/>
                <a:sym typeface="Times New Roman"/>
              </a:rPr>
              <a:t>Systematic</a:t>
            </a:r>
            <a:endParaRPr/>
          </a:p>
          <a:p>
            <a:pPr marL="0" marR="0" lvl="0" indent="-76200" algn="l" rtl="0">
              <a:spcBef>
                <a:spcPts val="600"/>
              </a:spcBef>
              <a:spcAft>
                <a:spcPts val="0"/>
              </a:spcAft>
              <a:buClr>
                <a:srgbClr val="000000"/>
              </a:buClr>
              <a:buSzPts val="1200"/>
              <a:buFont typeface="Times New Roman"/>
              <a:buChar char="•"/>
            </a:pPr>
            <a:r>
              <a:rPr lang="en-GB" sz="1200" b="0" i="0" u="none" strike="noStrike" cap="none">
                <a:solidFill>
                  <a:srgbClr val="000000"/>
                </a:solidFill>
                <a:latin typeface="Times New Roman"/>
                <a:ea typeface="Times New Roman"/>
                <a:cs typeface="Times New Roman"/>
                <a:sym typeface="Times New Roman"/>
              </a:rPr>
              <a:t>Beyond - contributes to the debate / identifies the gap</a:t>
            </a:r>
            <a:endParaRPr/>
          </a:p>
          <a:p>
            <a:pPr marL="0" marR="0" lvl="0" indent="-76200" algn="l" rtl="0">
              <a:spcBef>
                <a:spcPts val="600"/>
              </a:spcBef>
              <a:spcAft>
                <a:spcPts val="0"/>
              </a:spcAft>
              <a:buClr>
                <a:srgbClr val="000000"/>
              </a:buClr>
              <a:buSzPts val="1200"/>
              <a:buFont typeface="Times New Roman"/>
              <a:buChar char="•"/>
            </a:pPr>
            <a:r>
              <a:rPr lang="en-GB" sz="1200" b="0" i="0" u="none" strike="noStrike" cap="none">
                <a:solidFill>
                  <a:srgbClr val="000000"/>
                </a:solidFill>
                <a:latin typeface="Times New Roman"/>
                <a:ea typeface="Times New Roman"/>
                <a:cs typeface="Times New Roman"/>
                <a:sym typeface="Times New Roman"/>
              </a:rPr>
              <a:t>A basis for analysis</a:t>
            </a:r>
            <a:endParaRPr/>
          </a:p>
          <a:p>
            <a:pPr marL="0" marR="0" lvl="0" indent="0" algn="l" rtl="0">
              <a:spcBef>
                <a:spcPts val="600"/>
              </a:spcBef>
              <a:spcAft>
                <a:spcPts val="0"/>
              </a:spcAft>
              <a:buNone/>
            </a:pPr>
            <a:endParaRPr sz="1200" b="0" i="0" u="none" strike="noStrike" cap="none">
              <a:solidFill>
                <a:srgbClr val="000000"/>
              </a:solidFill>
              <a:latin typeface="Times New Roman"/>
              <a:ea typeface="Times New Roman"/>
              <a:cs typeface="Times New Roman"/>
              <a:sym typeface="Times New Roman"/>
            </a:endParaRPr>
          </a:p>
          <a:p>
            <a:pPr marL="0" marR="0" lvl="0" indent="0" algn="l" rtl="0">
              <a:spcBef>
                <a:spcPts val="600"/>
              </a:spcBef>
              <a:spcAft>
                <a:spcPts val="0"/>
              </a:spcAft>
              <a:buNone/>
            </a:pPr>
            <a:r>
              <a:rPr lang="en-GB" sz="1200" b="0" i="0" u="none" strike="noStrike" cap="none">
                <a:solidFill>
                  <a:srgbClr val="000000"/>
                </a:solidFill>
                <a:latin typeface="Times New Roman"/>
                <a:ea typeface="Times New Roman"/>
                <a:cs typeface="Times New Roman"/>
                <a:sym typeface="Times New Roman"/>
              </a:rPr>
              <a:t>Think of one or more of your assignments so far.</a:t>
            </a:r>
            <a:endParaRPr/>
          </a:p>
          <a:p>
            <a:pPr marL="0" marR="0" lvl="0" indent="0" algn="l" rtl="0">
              <a:spcBef>
                <a:spcPts val="600"/>
              </a:spcBef>
              <a:spcAft>
                <a:spcPts val="0"/>
              </a:spcAft>
              <a:buNone/>
            </a:pPr>
            <a:r>
              <a:rPr lang="en-GB" sz="1200" b="0" i="0" u="none" strike="noStrike" cap="none">
                <a:solidFill>
                  <a:srgbClr val="000000"/>
                </a:solidFill>
                <a:latin typeface="Times New Roman"/>
                <a:ea typeface="Times New Roman"/>
                <a:cs typeface="Times New Roman"/>
                <a:sym typeface="Times New Roman"/>
              </a:rPr>
              <a:t>How do they measure up to this definition?</a:t>
            </a:r>
            <a:endParaRPr/>
          </a:p>
          <a:p>
            <a:pPr marL="0" marR="0" lvl="0" indent="0" algn="l" rtl="0">
              <a:spcBef>
                <a:spcPts val="600"/>
              </a:spcBef>
              <a:spcAft>
                <a:spcPts val="0"/>
              </a:spcAft>
              <a:buNone/>
            </a:pPr>
            <a:r>
              <a:rPr lang="en-GB" sz="1200" b="0" i="0" u="none" strike="noStrike" cap="none">
                <a:solidFill>
                  <a:srgbClr val="000000"/>
                </a:solidFill>
                <a:latin typeface="Times New Roman"/>
                <a:ea typeface="Times New Roman"/>
                <a:cs typeface="Times New Roman"/>
                <a:sym typeface="Times New Roman"/>
              </a:rPr>
              <a:t>What alterations would you now make in order for them to meet the definition?</a:t>
            </a:r>
            <a:endParaRPr/>
          </a:p>
        </p:txBody>
      </p:sp>
    </p:spTree>
    <p:extLst>
      <p:ext uri="{BB962C8B-B14F-4D97-AF65-F5344CB8AC3E}">
        <p14:creationId xmlns:p14="http://schemas.microsoft.com/office/powerpoint/2010/main" val="301842152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0">
          <a:extLst>
            <a:ext uri="{FF2B5EF4-FFF2-40B4-BE49-F238E27FC236}">
              <a16:creationId xmlns:a16="http://schemas.microsoft.com/office/drawing/2014/main" id="{1EF07926-4B91-EE00-9A5E-572C5DF915A9}"/>
            </a:ext>
          </a:extLst>
        </p:cNvPr>
        <p:cNvGrpSpPr/>
        <p:nvPr/>
      </p:nvGrpSpPr>
      <p:grpSpPr>
        <a:xfrm>
          <a:off x="0" y="0"/>
          <a:ext cx="0" cy="0"/>
          <a:chOff x="0" y="0"/>
          <a:chExt cx="0" cy="0"/>
        </a:xfrm>
      </p:grpSpPr>
      <p:sp>
        <p:nvSpPr>
          <p:cNvPr id="151" name="Google Shape;151;p14:notes">
            <a:extLst>
              <a:ext uri="{FF2B5EF4-FFF2-40B4-BE49-F238E27FC236}">
                <a16:creationId xmlns:a16="http://schemas.microsoft.com/office/drawing/2014/main" id="{EBBD04A6-7CEF-DF01-3981-FD4E07212A79}"/>
              </a:ext>
            </a:extLst>
          </p:cNvPr>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GB" sz="1200" b="0" i="0" u="none" strike="noStrike" cap="none">
                <a:solidFill>
                  <a:srgbClr val="000000"/>
                </a:solidFill>
                <a:latin typeface="Times New Roman"/>
                <a:ea typeface="Times New Roman"/>
                <a:cs typeface="Times New Roman"/>
                <a:sym typeface="Times New Roman"/>
              </a:rPr>
              <a:t>32</a:t>
            </a:fld>
            <a:endParaRPr sz="1200" b="0" i="0" u="none" strike="noStrike" cap="none">
              <a:solidFill>
                <a:srgbClr val="000000"/>
              </a:solidFill>
              <a:latin typeface="Times New Roman"/>
              <a:ea typeface="Times New Roman"/>
              <a:cs typeface="Times New Roman"/>
              <a:sym typeface="Times New Roman"/>
            </a:endParaRPr>
          </a:p>
        </p:txBody>
      </p:sp>
      <p:sp>
        <p:nvSpPr>
          <p:cNvPr id="152" name="Google Shape;152;p14:notes">
            <a:extLst>
              <a:ext uri="{FF2B5EF4-FFF2-40B4-BE49-F238E27FC236}">
                <a16:creationId xmlns:a16="http://schemas.microsoft.com/office/drawing/2014/main" id="{F65A9471-E3E2-50E9-C2ED-9492975F0794}"/>
              </a:ext>
            </a:extLst>
          </p:cNvPr>
          <p:cNvSpPr>
            <a:spLocks noGrp="1" noRot="1" noChangeAspect="1"/>
          </p:cNvSpPr>
          <p:nvPr>
            <p:ph type="sldImg" idx="2"/>
          </p:nvPr>
        </p:nvSpPr>
        <p:spPr>
          <a:xfrm>
            <a:off x="314325" y="868363"/>
            <a:ext cx="6153150" cy="3462337"/>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chemeClr val="dk1"/>
            </a:solidFill>
            <a:prstDash val="solid"/>
            <a:round/>
            <a:headEnd type="none" w="sm" len="sm"/>
            <a:tailEnd type="none" w="sm" len="sm"/>
          </a:ln>
        </p:spPr>
      </p:sp>
      <p:sp>
        <p:nvSpPr>
          <p:cNvPr id="153" name="Google Shape;153;p14:notes">
            <a:extLst>
              <a:ext uri="{FF2B5EF4-FFF2-40B4-BE49-F238E27FC236}">
                <a16:creationId xmlns:a16="http://schemas.microsoft.com/office/drawing/2014/main" id="{169B8C7C-C0BD-A6F5-BA74-5B298E73FC01}"/>
              </a:ext>
            </a:extLst>
          </p:cNvPr>
          <p:cNvSpPr txBox="1">
            <a:spLocks noGrp="1"/>
          </p:cNvSpPr>
          <p:nvPr>
            <p:ph type="body" idx="1"/>
          </p:nvPr>
        </p:nvSpPr>
        <p:spPr>
          <a:xfrm>
            <a:off x="904875" y="4722813"/>
            <a:ext cx="4972050" cy="4122737"/>
          </a:xfrm>
          <a:prstGeom prst="rect">
            <a:avLst/>
          </a:prstGeom>
          <a:noFill/>
          <a:ln>
            <a:noFill/>
          </a:ln>
        </p:spPr>
        <p:txBody>
          <a:bodyPr spcFirstLastPara="1" wrap="square" lIns="90475" tIns="44450" rIns="90475" bIns="44450" anchor="t" anchorCtr="0">
            <a:noAutofit/>
          </a:bodyPr>
          <a:lstStyle/>
          <a:p>
            <a:pPr marL="0" lvl="0" indent="0" algn="l" rtl="0">
              <a:spcBef>
                <a:spcPts val="0"/>
              </a:spcBef>
              <a:spcAft>
                <a:spcPts val="0"/>
              </a:spcAft>
              <a:buNone/>
            </a:pPr>
            <a:endParaRPr/>
          </a:p>
          <a:p>
            <a:pPr marL="0" lvl="0" indent="0" algn="l" rtl="0">
              <a:spcBef>
                <a:spcPts val="0"/>
              </a:spcBef>
              <a:spcAft>
                <a:spcPts val="0"/>
              </a:spcAft>
              <a:buNone/>
            </a:pPr>
            <a:endParaRPr/>
          </a:p>
        </p:txBody>
      </p:sp>
      <p:sp>
        <p:nvSpPr>
          <p:cNvPr id="154" name="Google Shape;154;p14:notes">
            <a:extLst>
              <a:ext uri="{FF2B5EF4-FFF2-40B4-BE49-F238E27FC236}">
                <a16:creationId xmlns:a16="http://schemas.microsoft.com/office/drawing/2014/main" id="{F194136F-5184-687F-2E43-30FFBAD22F60}"/>
              </a:ext>
            </a:extLst>
          </p:cNvPr>
          <p:cNvSpPr/>
          <p:nvPr/>
        </p:nvSpPr>
        <p:spPr>
          <a:xfrm>
            <a:off x="1050925" y="4716463"/>
            <a:ext cx="4830763" cy="2406650"/>
          </a:xfrm>
          <a:prstGeom prst="rect">
            <a:avLst/>
          </a:prstGeom>
          <a:noFill/>
          <a:ln>
            <a:noFill/>
          </a:ln>
        </p:spPr>
        <p:txBody>
          <a:bodyPr spcFirstLastPara="1" wrap="square" lIns="90475" tIns="44450" rIns="90475" bIns="44450" anchor="t" anchorCtr="0">
            <a:noAutofit/>
          </a:bodyPr>
          <a:lstStyle/>
          <a:p>
            <a:pPr marL="0" marR="0" lvl="0" indent="-76200" algn="l" rtl="0">
              <a:spcBef>
                <a:spcPts val="0"/>
              </a:spcBef>
              <a:spcAft>
                <a:spcPts val="0"/>
              </a:spcAft>
              <a:buClr>
                <a:srgbClr val="000000"/>
              </a:buClr>
              <a:buSzPts val="1200"/>
              <a:buFont typeface="Times New Roman"/>
              <a:buChar char="•"/>
            </a:pPr>
            <a:r>
              <a:rPr lang="en-GB" sz="1200" b="0" i="0" u="none" strike="noStrike" cap="none">
                <a:solidFill>
                  <a:srgbClr val="000000"/>
                </a:solidFill>
                <a:latin typeface="Times New Roman"/>
                <a:ea typeface="Times New Roman"/>
                <a:cs typeface="Times New Roman"/>
                <a:sym typeface="Times New Roman"/>
              </a:rPr>
              <a:t>Focused - helps with controlling data collection &amp; organisation</a:t>
            </a:r>
            <a:endParaRPr/>
          </a:p>
          <a:p>
            <a:pPr marL="0" marR="0" lvl="0" indent="-76200" algn="l" rtl="0">
              <a:spcBef>
                <a:spcPts val="600"/>
              </a:spcBef>
              <a:spcAft>
                <a:spcPts val="0"/>
              </a:spcAft>
              <a:buClr>
                <a:srgbClr val="000000"/>
              </a:buClr>
              <a:buSzPts val="1200"/>
              <a:buFont typeface="Times New Roman"/>
              <a:buChar char="•"/>
            </a:pPr>
            <a:r>
              <a:rPr lang="en-GB" sz="1200" b="0" i="0" u="none" strike="noStrike" cap="none">
                <a:solidFill>
                  <a:srgbClr val="000000"/>
                </a:solidFill>
                <a:latin typeface="Times New Roman"/>
                <a:ea typeface="Times New Roman"/>
                <a:cs typeface="Times New Roman"/>
                <a:sym typeface="Times New Roman"/>
              </a:rPr>
              <a:t>Systematic</a:t>
            </a:r>
            <a:endParaRPr/>
          </a:p>
          <a:p>
            <a:pPr marL="0" marR="0" lvl="0" indent="-76200" algn="l" rtl="0">
              <a:spcBef>
                <a:spcPts val="600"/>
              </a:spcBef>
              <a:spcAft>
                <a:spcPts val="0"/>
              </a:spcAft>
              <a:buClr>
                <a:srgbClr val="000000"/>
              </a:buClr>
              <a:buSzPts val="1200"/>
              <a:buFont typeface="Times New Roman"/>
              <a:buChar char="•"/>
            </a:pPr>
            <a:r>
              <a:rPr lang="en-GB" sz="1200" b="0" i="0" u="none" strike="noStrike" cap="none">
                <a:solidFill>
                  <a:srgbClr val="000000"/>
                </a:solidFill>
                <a:latin typeface="Times New Roman"/>
                <a:ea typeface="Times New Roman"/>
                <a:cs typeface="Times New Roman"/>
                <a:sym typeface="Times New Roman"/>
              </a:rPr>
              <a:t>Beyond - contributes to the debate / identifies the gap</a:t>
            </a:r>
            <a:endParaRPr/>
          </a:p>
          <a:p>
            <a:pPr marL="0" marR="0" lvl="0" indent="-76200" algn="l" rtl="0">
              <a:spcBef>
                <a:spcPts val="600"/>
              </a:spcBef>
              <a:spcAft>
                <a:spcPts val="0"/>
              </a:spcAft>
              <a:buClr>
                <a:srgbClr val="000000"/>
              </a:buClr>
              <a:buSzPts val="1200"/>
              <a:buFont typeface="Times New Roman"/>
              <a:buChar char="•"/>
            </a:pPr>
            <a:r>
              <a:rPr lang="en-GB" sz="1200" b="0" i="0" u="none" strike="noStrike" cap="none">
                <a:solidFill>
                  <a:srgbClr val="000000"/>
                </a:solidFill>
                <a:latin typeface="Times New Roman"/>
                <a:ea typeface="Times New Roman"/>
                <a:cs typeface="Times New Roman"/>
                <a:sym typeface="Times New Roman"/>
              </a:rPr>
              <a:t>A basis for analysis</a:t>
            </a:r>
            <a:endParaRPr/>
          </a:p>
          <a:p>
            <a:pPr marL="0" marR="0" lvl="0" indent="0" algn="l" rtl="0">
              <a:spcBef>
                <a:spcPts val="600"/>
              </a:spcBef>
              <a:spcAft>
                <a:spcPts val="0"/>
              </a:spcAft>
              <a:buNone/>
            </a:pPr>
            <a:endParaRPr sz="1200" b="0" i="0" u="none" strike="noStrike" cap="none">
              <a:solidFill>
                <a:srgbClr val="000000"/>
              </a:solidFill>
              <a:latin typeface="Times New Roman"/>
              <a:ea typeface="Times New Roman"/>
              <a:cs typeface="Times New Roman"/>
              <a:sym typeface="Times New Roman"/>
            </a:endParaRPr>
          </a:p>
          <a:p>
            <a:pPr marL="0" marR="0" lvl="0" indent="0" algn="l" rtl="0">
              <a:spcBef>
                <a:spcPts val="600"/>
              </a:spcBef>
              <a:spcAft>
                <a:spcPts val="0"/>
              </a:spcAft>
              <a:buNone/>
            </a:pPr>
            <a:r>
              <a:rPr lang="en-GB" sz="1200" b="0" i="0" u="none" strike="noStrike" cap="none">
                <a:solidFill>
                  <a:srgbClr val="000000"/>
                </a:solidFill>
                <a:latin typeface="Times New Roman"/>
                <a:ea typeface="Times New Roman"/>
                <a:cs typeface="Times New Roman"/>
                <a:sym typeface="Times New Roman"/>
              </a:rPr>
              <a:t>Think of one or more of your assignments so far.</a:t>
            </a:r>
            <a:endParaRPr/>
          </a:p>
          <a:p>
            <a:pPr marL="0" marR="0" lvl="0" indent="0" algn="l" rtl="0">
              <a:spcBef>
                <a:spcPts val="600"/>
              </a:spcBef>
              <a:spcAft>
                <a:spcPts val="0"/>
              </a:spcAft>
              <a:buNone/>
            </a:pPr>
            <a:r>
              <a:rPr lang="en-GB" sz="1200" b="0" i="0" u="none" strike="noStrike" cap="none">
                <a:solidFill>
                  <a:srgbClr val="000000"/>
                </a:solidFill>
                <a:latin typeface="Times New Roman"/>
                <a:ea typeface="Times New Roman"/>
                <a:cs typeface="Times New Roman"/>
                <a:sym typeface="Times New Roman"/>
              </a:rPr>
              <a:t>How do they measure up to this definition?</a:t>
            </a:r>
            <a:endParaRPr/>
          </a:p>
          <a:p>
            <a:pPr marL="0" marR="0" lvl="0" indent="0" algn="l" rtl="0">
              <a:spcBef>
                <a:spcPts val="600"/>
              </a:spcBef>
              <a:spcAft>
                <a:spcPts val="0"/>
              </a:spcAft>
              <a:buNone/>
            </a:pPr>
            <a:r>
              <a:rPr lang="en-GB" sz="1200" b="0" i="0" u="none" strike="noStrike" cap="none">
                <a:solidFill>
                  <a:srgbClr val="000000"/>
                </a:solidFill>
                <a:latin typeface="Times New Roman"/>
                <a:ea typeface="Times New Roman"/>
                <a:cs typeface="Times New Roman"/>
                <a:sym typeface="Times New Roman"/>
              </a:rPr>
              <a:t>What alterations would you now make in order for them to meet the definition?</a:t>
            </a:r>
            <a:endParaRPr/>
          </a:p>
        </p:txBody>
      </p:sp>
    </p:spTree>
    <p:extLst>
      <p:ext uri="{BB962C8B-B14F-4D97-AF65-F5344CB8AC3E}">
        <p14:creationId xmlns:p14="http://schemas.microsoft.com/office/powerpoint/2010/main" val="418289293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4">
          <a:extLst>
            <a:ext uri="{FF2B5EF4-FFF2-40B4-BE49-F238E27FC236}">
              <a16:creationId xmlns:a16="http://schemas.microsoft.com/office/drawing/2014/main" id="{F8F77B0E-4414-B9DF-1C5D-AA36D8F2A581}"/>
            </a:ext>
          </a:extLst>
        </p:cNvPr>
        <p:cNvGrpSpPr/>
        <p:nvPr/>
      </p:nvGrpSpPr>
      <p:grpSpPr>
        <a:xfrm>
          <a:off x="0" y="0"/>
          <a:ext cx="0" cy="0"/>
          <a:chOff x="0" y="0"/>
          <a:chExt cx="0" cy="0"/>
        </a:xfrm>
      </p:grpSpPr>
      <p:sp>
        <p:nvSpPr>
          <p:cNvPr id="195" name="Google Shape;195;p20:notes">
            <a:extLst>
              <a:ext uri="{FF2B5EF4-FFF2-40B4-BE49-F238E27FC236}">
                <a16:creationId xmlns:a16="http://schemas.microsoft.com/office/drawing/2014/main" id="{42E73753-6EC1-7B30-7B92-89944F96EBF9}"/>
              </a:ext>
            </a:extLst>
          </p:cNvPr>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96" name="Google Shape;196;p20:notes">
            <a:extLst>
              <a:ext uri="{FF2B5EF4-FFF2-40B4-BE49-F238E27FC236}">
                <a16:creationId xmlns:a16="http://schemas.microsoft.com/office/drawing/2014/main" id="{1E46F161-A404-4C7B-4134-4E62F16277EF}"/>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76093672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4">
          <a:extLst>
            <a:ext uri="{FF2B5EF4-FFF2-40B4-BE49-F238E27FC236}">
              <a16:creationId xmlns:a16="http://schemas.microsoft.com/office/drawing/2014/main" id="{7C14CB50-E7FC-D41E-A5AA-A267F61E60C6}"/>
            </a:ext>
          </a:extLst>
        </p:cNvPr>
        <p:cNvGrpSpPr/>
        <p:nvPr/>
      </p:nvGrpSpPr>
      <p:grpSpPr>
        <a:xfrm>
          <a:off x="0" y="0"/>
          <a:ext cx="0" cy="0"/>
          <a:chOff x="0" y="0"/>
          <a:chExt cx="0" cy="0"/>
        </a:xfrm>
      </p:grpSpPr>
      <p:sp>
        <p:nvSpPr>
          <p:cNvPr id="195" name="Google Shape;195;p20:notes">
            <a:extLst>
              <a:ext uri="{FF2B5EF4-FFF2-40B4-BE49-F238E27FC236}">
                <a16:creationId xmlns:a16="http://schemas.microsoft.com/office/drawing/2014/main" id="{5832DEED-BE6B-71D1-3A65-FB28104E71A7}"/>
              </a:ext>
            </a:extLst>
          </p:cNvPr>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96" name="Google Shape;196;p20:notes">
            <a:extLst>
              <a:ext uri="{FF2B5EF4-FFF2-40B4-BE49-F238E27FC236}">
                <a16:creationId xmlns:a16="http://schemas.microsoft.com/office/drawing/2014/main" id="{DC02737A-0188-DF4A-2BC3-3474610FA59A}"/>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064440752"/>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4">
          <a:extLst>
            <a:ext uri="{FF2B5EF4-FFF2-40B4-BE49-F238E27FC236}">
              <a16:creationId xmlns:a16="http://schemas.microsoft.com/office/drawing/2014/main" id="{EEB2F401-1E17-A28E-40DD-CE8D4853B7D0}"/>
            </a:ext>
          </a:extLst>
        </p:cNvPr>
        <p:cNvGrpSpPr/>
        <p:nvPr/>
      </p:nvGrpSpPr>
      <p:grpSpPr>
        <a:xfrm>
          <a:off x="0" y="0"/>
          <a:ext cx="0" cy="0"/>
          <a:chOff x="0" y="0"/>
          <a:chExt cx="0" cy="0"/>
        </a:xfrm>
      </p:grpSpPr>
      <p:sp>
        <p:nvSpPr>
          <p:cNvPr id="195" name="Google Shape;195;p20:notes">
            <a:extLst>
              <a:ext uri="{FF2B5EF4-FFF2-40B4-BE49-F238E27FC236}">
                <a16:creationId xmlns:a16="http://schemas.microsoft.com/office/drawing/2014/main" id="{747F6D5E-6E1D-5848-06B2-45B9779C3A05}"/>
              </a:ext>
            </a:extLst>
          </p:cNvPr>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96" name="Google Shape;196;p20:notes">
            <a:extLst>
              <a:ext uri="{FF2B5EF4-FFF2-40B4-BE49-F238E27FC236}">
                <a16:creationId xmlns:a16="http://schemas.microsoft.com/office/drawing/2014/main" id="{B444A44E-7F3C-39D3-96D9-B1BFBF48ADAE}"/>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08245418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1"/>
        <p:cNvGrpSpPr/>
        <p:nvPr/>
      </p:nvGrpSpPr>
      <p:grpSpPr>
        <a:xfrm>
          <a:off x="0" y="0"/>
          <a:ext cx="0" cy="0"/>
          <a:chOff x="0" y="0"/>
          <a:chExt cx="0" cy="0"/>
        </a:xfrm>
      </p:grpSpPr>
      <p:sp>
        <p:nvSpPr>
          <p:cNvPr id="202" name="Google Shape;202;p21: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03" name="Google Shape;203;p2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8"/>
        <p:cNvGrpSpPr/>
        <p:nvPr/>
      </p:nvGrpSpPr>
      <p:grpSpPr>
        <a:xfrm>
          <a:off x="0" y="0"/>
          <a:ext cx="0" cy="0"/>
          <a:chOff x="0" y="0"/>
          <a:chExt cx="0" cy="0"/>
        </a:xfrm>
      </p:grpSpPr>
      <p:sp>
        <p:nvSpPr>
          <p:cNvPr id="209" name="Google Shape;209;p22: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10" name="Google Shape;210;p2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5"/>
        <p:cNvGrpSpPr/>
        <p:nvPr/>
      </p:nvGrpSpPr>
      <p:grpSpPr>
        <a:xfrm>
          <a:off x="0" y="0"/>
          <a:ext cx="0" cy="0"/>
          <a:chOff x="0" y="0"/>
          <a:chExt cx="0" cy="0"/>
        </a:xfrm>
      </p:grpSpPr>
      <p:sp>
        <p:nvSpPr>
          <p:cNvPr id="216" name="Google Shape;216;p23: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17" name="Google Shape;217;p2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2"/>
        <p:cNvGrpSpPr/>
        <p:nvPr/>
      </p:nvGrpSpPr>
      <p:grpSpPr>
        <a:xfrm>
          <a:off x="0" y="0"/>
          <a:ext cx="0" cy="0"/>
          <a:chOff x="0" y="0"/>
          <a:chExt cx="0" cy="0"/>
        </a:xfrm>
      </p:grpSpPr>
      <p:sp>
        <p:nvSpPr>
          <p:cNvPr id="223" name="Google Shape;223;p24: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24" name="Google Shape;224;p2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6"/>
        <p:cNvGrpSpPr/>
        <p:nvPr/>
      </p:nvGrpSpPr>
      <p:grpSpPr>
        <a:xfrm>
          <a:off x="0" y="0"/>
          <a:ext cx="0" cy="0"/>
          <a:chOff x="0" y="0"/>
          <a:chExt cx="0" cy="0"/>
        </a:xfrm>
      </p:grpSpPr>
      <p:sp>
        <p:nvSpPr>
          <p:cNvPr id="287" name="Google Shape;287;p33: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GB" sz="1200" b="0" i="0" u="none" strike="noStrike" cap="none">
                <a:solidFill>
                  <a:srgbClr val="000000"/>
                </a:solidFill>
                <a:latin typeface="Times New Roman"/>
                <a:ea typeface="Times New Roman"/>
                <a:cs typeface="Times New Roman"/>
                <a:sym typeface="Times New Roman"/>
              </a:rPr>
              <a:t>44</a:t>
            </a:fld>
            <a:endParaRPr sz="1200" b="0" i="0" u="none" strike="noStrike" cap="none">
              <a:solidFill>
                <a:srgbClr val="000000"/>
              </a:solidFill>
              <a:latin typeface="Times New Roman"/>
              <a:ea typeface="Times New Roman"/>
              <a:cs typeface="Times New Roman"/>
              <a:sym typeface="Times New Roman"/>
            </a:endParaRPr>
          </a:p>
        </p:txBody>
      </p:sp>
      <p:sp>
        <p:nvSpPr>
          <p:cNvPr id="288" name="Google Shape;288;p33:notes"/>
          <p:cNvSpPr>
            <a:spLocks noGrp="1" noRot="1" noChangeAspect="1"/>
          </p:cNvSpPr>
          <p:nvPr>
            <p:ph type="sldImg" idx="2"/>
          </p:nvPr>
        </p:nvSpPr>
        <p:spPr>
          <a:xfrm>
            <a:off x="314325" y="868363"/>
            <a:ext cx="6153150" cy="3462337"/>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chemeClr val="dk1"/>
            </a:solidFill>
            <a:prstDash val="solid"/>
            <a:round/>
            <a:headEnd type="none" w="sm" len="sm"/>
            <a:tailEnd type="none" w="sm" len="sm"/>
          </a:ln>
        </p:spPr>
      </p:sp>
      <p:sp>
        <p:nvSpPr>
          <p:cNvPr id="289" name="Google Shape;289;p33:notes"/>
          <p:cNvSpPr txBox="1">
            <a:spLocks noGrp="1"/>
          </p:cNvSpPr>
          <p:nvPr>
            <p:ph type="body" idx="1"/>
          </p:nvPr>
        </p:nvSpPr>
        <p:spPr>
          <a:xfrm>
            <a:off x="904875" y="4722813"/>
            <a:ext cx="4972050" cy="4122737"/>
          </a:xfrm>
          <a:prstGeom prst="rect">
            <a:avLst/>
          </a:prstGeom>
          <a:noFill/>
          <a:ln>
            <a:noFill/>
          </a:ln>
        </p:spPr>
        <p:txBody>
          <a:bodyPr spcFirstLastPara="1" wrap="square" lIns="90475" tIns="44450" rIns="90475" bIns="44450" anchor="t" anchorCtr="0">
            <a:noAutofit/>
          </a:bodyPr>
          <a:lstStyle/>
          <a:p>
            <a:pPr marL="0" lvl="0" indent="0" algn="l" rtl="0">
              <a:spcBef>
                <a:spcPts val="0"/>
              </a:spcBef>
              <a:spcAft>
                <a:spcPts val="0"/>
              </a:spcAft>
              <a:buNone/>
            </a:pPr>
            <a:endParaRPr/>
          </a:p>
          <a:p>
            <a:pPr marL="0" lvl="0" indent="0" algn="l" rtl="0">
              <a:spcBef>
                <a:spcPts val="0"/>
              </a:spcBef>
              <a:spcAft>
                <a:spcPts val="0"/>
              </a:spcAft>
              <a:buNone/>
            </a:pPr>
            <a:endParaRPr/>
          </a:p>
        </p:txBody>
      </p:sp>
      <p:sp>
        <p:nvSpPr>
          <p:cNvPr id="290" name="Google Shape;290;p33:notes"/>
          <p:cNvSpPr/>
          <p:nvPr/>
        </p:nvSpPr>
        <p:spPr>
          <a:xfrm>
            <a:off x="1050925" y="4716463"/>
            <a:ext cx="4830763" cy="2406650"/>
          </a:xfrm>
          <a:prstGeom prst="rect">
            <a:avLst/>
          </a:prstGeom>
          <a:noFill/>
          <a:ln>
            <a:noFill/>
          </a:ln>
        </p:spPr>
        <p:txBody>
          <a:bodyPr spcFirstLastPara="1" wrap="square" lIns="90475" tIns="44450" rIns="90475" bIns="44450" anchor="t" anchorCtr="0">
            <a:noAutofit/>
          </a:bodyPr>
          <a:lstStyle/>
          <a:p>
            <a:pPr marL="0" marR="0" lvl="0" indent="-76200" algn="l" rtl="0">
              <a:spcBef>
                <a:spcPts val="0"/>
              </a:spcBef>
              <a:spcAft>
                <a:spcPts val="0"/>
              </a:spcAft>
              <a:buClr>
                <a:srgbClr val="000000"/>
              </a:buClr>
              <a:buSzPts val="1200"/>
              <a:buFont typeface="Times New Roman"/>
              <a:buChar char="•"/>
            </a:pPr>
            <a:r>
              <a:rPr lang="en-GB" sz="1200" b="0" i="0" u="none" strike="noStrike" cap="none">
                <a:solidFill>
                  <a:srgbClr val="000000"/>
                </a:solidFill>
                <a:latin typeface="Times New Roman"/>
                <a:ea typeface="Times New Roman"/>
                <a:cs typeface="Times New Roman"/>
                <a:sym typeface="Times New Roman"/>
              </a:rPr>
              <a:t>Focused - helps with controlling data collection &amp; organisation</a:t>
            </a:r>
            <a:endParaRPr/>
          </a:p>
          <a:p>
            <a:pPr marL="0" marR="0" lvl="0" indent="-76200" algn="l" rtl="0">
              <a:spcBef>
                <a:spcPts val="600"/>
              </a:spcBef>
              <a:spcAft>
                <a:spcPts val="0"/>
              </a:spcAft>
              <a:buClr>
                <a:srgbClr val="000000"/>
              </a:buClr>
              <a:buSzPts val="1200"/>
              <a:buFont typeface="Times New Roman"/>
              <a:buChar char="•"/>
            </a:pPr>
            <a:r>
              <a:rPr lang="en-GB" sz="1200" b="0" i="0" u="none" strike="noStrike" cap="none">
                <a:solidFill>
                  <a:srgbClr val="000000"/>
                </a:solidFill>
                <a:latin typeface="Times New Roman"/>
                <a:ea typeface="Times New Roman"/>
                <a:cs typeface="Times New Roman"/>
                <a:sym typeface="Times New Roman"/>
              </a:rPr>
              <a:t>Systematic</a:t>
            </a:r>
            <a:endParaRPr/>
          </a:p>
          <a:p>
            <a:pPr marL="0" marR="0" lvl="0" indent="-76200" algn="l" rtl="0">
              <a:spcBef>
                <a:spcPts val="600"/>
              </a:spcBef>
              <a:spcAft>
                <a:spcPts val="0"/>
              </a:spcAft>
              <a:buClr>
                <a:srgbClr val="000000"/>
              </a:buClr>
              <a:buSzPts val="1200"/>
              <a:buFont typeface="Times New Roman"/>
              <a:buChar char="•"/>
            </a:pPr>
            <a:r>
              <a:rPr lang="en-GB" sz="1200" b="0" i="0" u="none" strike="noStrike" cap="none">
                <a:solidFill>
                  <a:srgbClr val="000000"/>
                </a:solidFill>
                <a:latin typeface="Times New Roman"/>
                <a:ea typeface="Times New Roman"/>
                <a:cs typeface="Times New Roman"/>
                <a:sym typeface="Times New Roman"/>
              </a:rPr>
              <a:t>Beyond - contributes to the debate / identifies the gap</a:t>
            </a:r>
            <a:endParaRPr/>
          </a:p>
          <a:p>
            <a:pPr marL="0" marR="0" lvl="0" indent="-76200" algn="l" rtl="0">
              <a:spcBef>
                <a:spcPts val="600"/>
              </a:spcBef>
              <a:spcAft>
                <a:spcPts val="0"/>
              </a:spcAft>
              <a:buClr>
                <a:srgbClr val="000000"/>
              </a:buClr>
              <a:buSzPts val="1200"/>
              <a:buFont typeface="Times New Roman"/>
              <a:buChar char="•"/>
            </a:pPr>
            <a:r>
              <a:rPr lang="en-GB" sz="1200" b="0" i="0" u="none" strike="noStrike" cap="none">
                <a:solidFill>
                  <a:srgbClr val="000000"/>
                </a:solidFill>
                <a:latin typeface="Times New Roman"/>
                <a:ea typeface="Times New Roman"/>
                <a:cs typeface="Times New Roman"/>
                <a:sym typeface="Times New Roman"/>
              </a:rPr>
              <a:t>A basis for analysis</a:t>
            </a:r>
            <a:endParaRPr/>
          </a:p>
          <a:p>
            <a:pPr marL="0" marR="0" lvl="0" indent="0" algn="l" rtl="0">
              <a:spcBef>
                <a:spcPts val="600"/>
              </a:spcBef>
              <a:spcAft>
                <a:spcPts val="0"/>
              </a:spcAft>
              <a:buNone/>
            </a:pPr>
            <a:endParaRPr sz="1200" b="0" i="0" u="none" strike="noStrike" cap="none">
              <a:solidFill>
                <a:srgbClr val="000000"/>
              </a:solidFill>
              <a:latin typeface="Times New Roman"/>
              <a:ea typeface="Times New Roman"/>
              <a:cs typeface="Times New Roman"/>
              <a:sym typeface="Times New Roman"/>
            </a:endParaRPr>
          </a:p>
          <a:p>
            <a:pPr marL="0" marR="0" lvl="0" indent="0" algn="l" rtl="0">
              <a:spcBef>
                <a:spcPts val="600"/>
              </a:spcBef>
              <a:spcAft>
                <a:spcPts val="0"/>
              </a:spcAft>
              <a:buNone/>
            </a:pPr>
            <a:r>
              <a:rPr lang="en-GB" sz="1200" b="0" i="0" u="none" strike="noStrike" cap="none">
                <a:solidFill>
                  <a:srgbClr val="000000"/>
                </a:solidFill>
                <a:latin typeface="Times New Roman"/>
                <a:ea typeface="Times New Roman"/>
                <a:cs typeface="Times New Roman"/>
                <a:sym typeface="Times New Roman"/>
              </a:rPr>
              <a:t>Think of one or more of your assignments so far.</a:t>
            </a:r>
            <a:endParaRPr/>
          </a:p>
          <a:p>
            <a:pPr marL="0" marR="0" lvl="0" indent="0" algn="l" rtl="0">
              <a:spcBef>
                <a:spcPts val="600"/>
              </a:spcBef>
              <a:spcAft>
                <a:spcPts val="0"/>
              </a:spcAft>
              <a:buNone/>
            </a:pPr>
            <a:r>
              <a:rPr lang="en-GB" sz="1200" b="0" i="0" u="none" strike="noStrike" cap="none">
                <a:solidFill>
                  <a:srgbClr val="000000"/>
                </a:solidFill>
                <a:latin typeface="Times New Roman"/>
                <a:ea typeface="Times New Roman"/>
                <a:cs typeface="Times New Roman"/>
                <a:sym typeface="Times New Roman"/>
              </a:rPr>
              <a:t>How do they measure up to this definition?</a:t>
            </a:r>
            <a:endParaRPr/>
          </a:p>
          <a:p>
            <a:pPr marL="0" marR="0" lvl="0" indent="0" algn="l" rtl="0">
              <a:spcBef>
                <a:spcPts val="600"/>
              </a:spcBef>
              <a:spcAft>
                <a:spcPts val="0"/>
              </a:spcAft>
              <a:buNone/>
            </a:pPr>
            <a:r>
              <a:rPr lang="en-GB" sz="1200" b="0" i="0" u="none" strike="noStrike" cap="none">
                <a:solidFill>
                  <a:srgbClr val="000000"/>
                </a:solidFill>
                <a:latin typeface="Times New Roman"/>
                <a:ea typeface="Times New Roman"/>
                <a:cs typeface="Times New Roman"/>
                <a:sym typeface="Times New Roman"/>
              </a:rPr>
              <a:t>What alterations would you now make in order for them to meet the definition?</a:t>
            </a:r>
            <a:endParaRPr/>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3">
          <a:extLst>
            <a:ext uri="{FF2B5EF4-FFF2-40B4-BE49-F238E27FC236}">
              <a16:creationId xmlns:a16="http://schemas.microsoft.com/office/drawing/2014/main" id="{10946811-0095-D3DF-46C2-DDDA232BAB54}"/>
            </a:ext>
          </a:extLst>
        </p:cNvPr>
        <p:cNvGrpSpPr/>
        <p:nvPr/>
      </p:nvGrpSpPr>
      <p:grpSpPr>
        <a:xfrm>
          <a:off x="0" y="0"/>
          <a:ext cx="0" cy="0"/>
          <a:chOff x="0" y="0"/>
          <a:chExt cx="0" cy="0"/>
        </a:xfrm>
      </p:grpSpPr>
      <p:sp>
        <p:nvSpPr>
          <p:cNvPr id="204" name="Google Shape;204;p3:notes">
            <a:extLst>
              <a:ext uri="{FF2B5EF4-FFF2-40B4-BE49-F238E27FC236}">
                <a16:creationId xmlns:a16="http://schemas.microsoft.com/office/drawing/2014/main" id="{92D7F2E9-E1FF-932D-06C6-5E021C910BE1}"/>
              </a:ext>
            </a:extLst>
          </p:cNvPr>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05" name="Google Shape;205;p3:notes">
            <a:extLst>
              <a:ext uri="{FF2B5EF4-FFF2-40B4-BE49-F238E27FC236}">
                <a16:creationId xmlns:a16="http://schemas.microsoft.com/office/drawing/2014/main" id="{DF8BAED8-2D03-276D-ED2E-85D85FE889AB}"/>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190590890"/>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4"/>
        <p:cNvGrpSpPr/>
        <p:nvPr/>
      </p:nvGrpSpPr>
      <p:grpSpPr>
        <a:xfrm>
          <a:off x="0" y="0"/>
          <a:ext cx="0" cy="0"/>
          <a:chOff x="0" y="0"/>
          <a:chExt cx="0" cy="0"/>
        </a:xfrm>
      </p:grpSpPr>
      <p:sp>
        <p:nvSpPr>
          <p:cNvPr id="325" name="Google Shape;325;p38: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26" name="Google Shape;326;p3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6"/>
        <p:cNvGrpSpPr/>
        <p:nvPr/>
      </p:nvGrpSpPr>
      <p:grpSpPr>
        <a:xfrm>
          <a:off x="0" y="0"/>
          <a:ext cx="0" cy="0"/>
          <a:chOff x="0" y="0"/>
          <a:chExt cx="0" cy="0"/>
        </a:xfrm>
      </p:grpSpPr>
      <p:sp>
        <p:nvSpPr>
          <p:cNvPr id="337" name="Google Shape;337;p40: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38" name="Google Shape;338;p4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3">
          <a:extLst>
            <a:ext uri="{FF2B5EF4-FFF2-40B4-BE49-F238E27FC236}">
              <a16:creationId xmlns:a16="http://schemas.microsoft.com/office/drawing/2014/main" id="{58964FEB-6C34-AE2F-76A3-65E6257A6CB9}"/>
            </a:ext>
          </a:extLst>
        </p:cNvPr>
        <p:cNvGrpSpPr/>
        <p:nvPr/>
      </p:nvGrpSpPr>
      <p:grpSpPr>
        <a:xfrm>
          <a:off x="0" y="0"/>
          <a:ext cx="0" cy="0"/>
          <a:chOff x="0" y="0"/>
          <a:chExt cx="0" cy="0"/>
        </a:xfrm>
      </p:grpSpPr>
      <p:sp>
        <p:nvSpPr>
          <p:cNvPr id="204" name="Google Shape;204;p3:notes">
            <a:extLst>
              <a:ext uri="{FF2B5EF4-FFF2-40B4-BE49-F238E27FC236}">
                <a16:creationId xmlns:a16="http://schemas.microsoft.com/office/drawing/2014/main" id="{9C659806-DBCB-E2DA-9B78-34E35B0C67B2}"/>
              </a:ext>
            </a:extLst>
          </p:cNvPr>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05" name="Google Shape;205;p3:notes">
            <a:extLst>
              <a:ext uri="{FF2B5EF4-FFF2-40B4-BE49-F238E27FC236}">
                <a16:creationId xmlns:a16="http://schemas.microsoft.com/office/drawing/2014/main" id="{F42A159A-96A8-4C38-248C-6906A5B8A2C9}"/>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835880439"/>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4"/>
        <p:cNvGrpSpPr/>
        <p:nvPr/>
      </p:nvGrpSpPr>
      <p:grpSpPr>
        <a:xfrm>
          <a:off x="0" y="0"/>
          <a:ext cx="0" cy="0"/>
          <a:chOff x="0" y="0"/>
          <a:chExt cx="0" cy="0"/>
        </a:xfrm>
      </p:grpSpPr>
      <p:sp>
        <p:nvSpPr>
          <p:cNvPr id="295" name="Google Shape;295;p34: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96" name="Google Shape;296;p3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9"/>
        <p:cNvGrpSpPr/>
        <p:nvPr/>
      </p:nvGrpSpPr>
      <p:grpSpPr>
        <a:xfrm>
          <a:off x="0" y="0"/>
          <a:ext cx="0" cy="0"/>
          <a:chOff x="0" y="0"/>
          <a:chExt cx="0" cy="0"/>
        </a:xfrm>
      </p:grpSpPr>
      <p:sp>
        <p:nvSpPr>
          <p:cNvPr id="210" name="Google Shape;210;p4: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11" name="Google Shape;211;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9"/>
        <p:cNvGrpSpPr/>
        <p:nvPr/>
      </p:nvGrpSpPr>
      <p:grpSpPr>
        <a:xfrm>
          <a:off x="0" y="0"/>
          <a:ext cx="0" cy="0"/>
          <a:chOff x="0" y="0"/>
          <a:chExt cx="0" cy="0"/>
        </a:xfrm>
      </p:grpSpPr>
      <p:sp>
        <p:nvSpPr>
          <p:cNvPr id="240" name="Google Shape;240;p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41" name="Google Shape;241;p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4"/>
        <p:cNvGrpSpPr/>
        <p:nvPr/>
      </p:nvGrpSpPr>
      <p:grpSpPr>
        <a:xfrm>
          <a:off x="0" y="0"/>
          <a:ext cx="0" cy="0"/>
          <a:chOff x="0" y="0"/>
          <a:chExt cx="0" cy="0"/>
        </a:xfrm>
      </p:grpSpPr>
      <p:sp>
        <p:nvSpPr>
          <p:cNvPr id="305" name="Google Shape;305;p35: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06" name="Google Shape;306;p3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4">
          <a:extLst>
            <a:ext uri="{FF2B5EF4-FFF2-40B4-BE49-F238E27FC236}">
              <a16:creationId xmlns:a16="http://schemas.microsoft.com/office/drawing/2014/main" id="{0C32ABFC-361F-537F-3C27-E336AB25F64A}"/>
            </a:ext>
          </a:extLst>
        </p:cNvPr>
        <p:cNvGrpSpPr/>
        <p:nvPr/>
      </p:nvGrpSpPr>
      <p:grpSpPr>
        <a:xfrm>
          <a:off x="0" y="0"/>
          <a:ext cx="0" cy="0"/>
          <a:chOff x="0" y="0"/>
          <a:chExt cx="0" cy="0"/>
        </a:xfrm>
      </p:grpSpPr>
      <p:sp>
        <p:nvSpPr>
          <p:cNvPr id="305" name="Google Shape;305;p35:notes">
            <a:extLst>
              <a:ext uri="{FF2B5EF4-FFF2-40B4-BE49-F238E27FC236}">
                <a16:creationId xmlns:a16="http://schemas.microsoft.com/office/drawing/2014/main" id="{74CE9F8A-C573-0B96-D2EA-0D3F6E5F5B60}"/>
              </a:ext>
            </a:extLst>
          </p:cNvPr>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06" name="Google Shape;306;p35:notes">
            <a:extLst>
              <a:ext uri="{FF2B5EF4-FFF2-40B4-BE49-F238E27FC236}">
                <a16:creationId xmlns:a16="http://schemas.microsoft.com/office/drawing/2014/main" id="{4EE1452B-B88D-5BBB-E37D-F8A89CC0C5BD}"/>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099575195"/>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5">
          <a:extLst>
            <a:ext uri="{FF2B5EF4-FFF2-40B4-BE49-F238E27FC236}">
              <a16:creationId xmlns:a16="http://schemas.microsoft.com/office/drawing/2014/main" id="{A3A5DC2F-9A28-B575-5EB3-BC817315BF80}"/>
            </a:ext>
          </a:extLst>
        </p:cNvPr>
        <p:cNvGrpSpPr/>
        <p:nvPr/>
      </p:nvGrpSpPr>
      <p:grpSpPr>
        <a:xfrm>
          <a:off x="0" y="0"/>
          <a:ext cx="0" cy="0"/>
          <a:chOff x="0" y="0"/>
          <a:chExt cx="0" cy="0"/>
        </a:xfrm>
      </p:grpSpPr>
      <p:sp>
        <p:nvSpPr>
          <p:cNvPr id="246" name="Google Shape;246;p10:notes">
            <a:extLst>
              <a:ext uri="{FF2B5EF4-FFF2-40B4-BE49-F238E27FC236}">
                <a16:creationId xmlns:a16="http://schemas.microsoft.com/office/drawing/2014/main" id="{45F254BD-6649-15F8-245B-67DEDE34D5FC}"/>
              </a:ext>
            </a:extLst>
          </p:cNvPr>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47" name="Google Shape;247;p10:notes">
            <a:extLst>
              <a:ext uri="{FF2B5EF4-FFF2-40B4-BE49-F238E27FC236}">
                <a16:creationId xmlns:a16="http://schemas.microsoft.com/office/drawing/2014/main" id="{1C78662A-8AC1-CDB2-F41C-5984576BB7E7}"/>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681101500"/>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6"/>
        <p:cNvGrpSpPr/>
        <p:nvPr/>
      </p:nvGrpSpPr>
      <p:grpSpPr>
        <a:xfrm>
          <a:off x="0" y="0"/>
          <a:ext cx="0" cy="0"/>
          <a:chOff x="0" y="0"/>
          <a:chExt cx="0" cy="0"/>
        </a:xfrm>
      </p:grpSpPr>
      <p:sp>
        <p:nvSpPr>
          <p:cNvPr id="227" name="Google Shape;227;p7: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28" name="Google Shape;228;p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765014297"/>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0"/>
        <p:cNvGrpSpPr/>
        <p:nvPr/>
      </p:nvGrpSpPr>
      <p:grpSpPr>
        <a:xfrm>
          <a:off x="0" y="0"/>
          <a:ext cx="0" cy="0"/>
          <a:chOff x="0" y="0"/>
          <a:chExt cx="0" cy="0"/>
        </a:xfrm>
      </p:grpSpPr>
      <p:sp>
        <p:nvSpPr>
          <p:cNvPr id="311" name="Google Shape;311;p36: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12" name="Google Shape;312;p3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7"/>
        <p:cNvGrpSpPr/>
        <p:nvPr/>
      </p:nvGrpSpPr>
      <p:grpSpPr>
        <a:xfrm>
          <a:off x="0" y="0"/>
          <a:ext cx="0" cy="0"/>
          <a:chOff x="0" y="0"/>
          <a:chExt cx="0" cy="0"/>
        </a:xfrm>
      </p:grpSpPr>
      <p:sp>
        <p:nvSpPr>
          <p:cNvPr id="318" name="Google Shape;318;p37: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19" name="Google Shape;319;p3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70">
          <a:extLst>
            <a:ext uri="{FF2B5EF4-FFF2-40B4-BE49-F238E27FC236}">
              <a16:creationId xmlns:a16="http://schemas.microsoft.com/office/drawing/2014/main" id="{46CA9A00-9F05-06D0-3573-F28399C84B3C}"/>
            </a:ext>
          </a:extLst>
        </p:cNvPr>
        <p:cNvGrpSpPr/>
        <p:nvPr/>
      </p:nvGrpSpPr>
      <p:grpSpPr>
        <a:xfrm>
          <a:off x="0" y="0"/>
          <a:ext cx="0" cy="0"/>
          <a:chOff x="0" y="0"/>
          <a:chExt cx="0" cy="0"/>
        </a:xfrm>
      </p:grpSpPr>
      <p:sp>
        <p:nvSpPr>
          <p:cNvPr id="371" name="Google Shape;371;p45:notes">
            <a:extLst>
              <a:ext uri="{FF2B5EF4-FFF2-40B4-BE49-F238E27FC236}">
                <a16:creationId xmlns:a16="http://schemas.microsoft.com/office/drawing/2014/main" id="{A24F9CBB-BCB9-BCBD-74A3-89AB8FE53FE2}"/>
              </a:ext>
            </a:extLst>
          </p:cNvPr>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72" name="Google Shape;372;p45:notes">
            <a:extLst>
              <a:ext uri="{FF2B5EF4-FFF2-40B4-BE49-F238E27FC236}">
                <a16:creationId xmlns:a16="http://schemas.microsoft.com/office/drawing/2014/main" id="{1293948A-8584-C634-8A61-B382E29D5261}"/>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775246434"/>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70"/>
        <p:cNvGrpSpPr/>
        <p:nvPr/>
      </p:nvGrpSpPr>
      <p:grpSpPr>
        <a:xfrm>
          <a:off x="0" y="0"/>
          <a:ext cx="0" cy="0"/>
          <a:chOff x="0" y="0"/>
          <a:chExt cx="0" cy="0"/>
        </a:xfrm>
      </p:grpSpPr>
      <p:sp>
        <p:nvSpPr>
          <p:cNvPr id="371" name="Google Shape;371;p45: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72" name="Google Shape;372;p4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3">
          <a:extLst>
            <a:ext uri="{FF2B5EF4-FFF2-40B4-BE49-F238E27FC236}">
              <a16:creationId xmlns:a16="http://schemas.microsoft.com/office/drawing/2014/main" id="{1E78EBD0-F068-36D6-AB17-1D00C6C866B2}"/>
            </a:ext>
          </a:extLst>
        </p:cNvPr>
        <p:cNvGrpSpPr/>
        <p:nvPr/>
      </p:nvGrpSpPr>
      <p:grpSpPr>
        <a:xfrm>
          <a:off x="0" y="0"/>
          <a:ext cx="0" cy="0"/>
          <a:chOff x="0" y="0"/>
          <a:chExt cx="0" cy="0"/>
        </a:xfrm>
      </p:grpSpPr>
      <p:sp>
        <p:nvSpPr>
          <p:cNvPr id="204" name="Google Shape;204;p3:notes">
            <a:extLst>
              <a:ext uri="{FF2B5EF4-FFF2-40B4-BE49-F238E27FC236}">
                <a16:creationId xmlns:a16="http://schemas.microsoft.com/office/drawing/2014/main" id="{5835E4DC-4D18-78DF-31C1-691C964E4DFC}"/>
              </a:ext>
            </a:extLst>
          </p:cNvPr>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05" name="Google Shape;205;p3:notes">
            <a:extLst>
              <a:ext uri="{FF2B5EF4-FFF2-40B4-BE49-F238E27FC236}">
                <a16:creationId xmlns:a16="http://schemas.microsoft.com/office/drawing/2014/main" id="{B12FEC44-03C3-9770-A6D5-86C08E17CE37}"/>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749555856"/>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70">
          <a:extLst>
            <a:ext uri="{FF2B5EF4-FFF2-40B4-BE49-F238E27FC236}">
              <a16:creationId xmlns:a16="http://schemas.microsoft.com/office/drawing/2014/main" id="{AC0294BD-9C64-5031-D579-0C38E1AEDADF}"/>
            </a:ext>
          </a:extLst>
        </p:cNvPr>
        <p:cNvGrpSpPr/>
        <p:nvPr/>
      </p:nvGrpSpPr>
      <p:grpSpPr>
        <a:xfrm>
          <a:off x="0" y="0"/>
          <a:ext cx="0" cy="0"/>
          <a:chOff x="0" y="0"/>
          <a:chExt cx="0" cy="0"/>
        </a:xfrm>
      </p:grpSpPr>
      <p:sp>
        <p:nvSpPr>
          <p:cNvPr id="371" name="Google Shape;371;p45:notes">
            <a:extLst>
              <a:ext uri="{FF2B5EF4-FFF2-40B4-BE49-F238E27FC236}">
                <a16:creationId xmlns:a16="http://schemas.microsoft.com/office/drawing/2014/main" id="{0051FE5F-1852-55C6-98AD-44BF6CB0DE1F}"/>
              </a:ext>
            </a:extLst>
          </p:cNvPr>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72" name="Google Shape;372;p45:notes">
            <a:extLst>
              <a:ext uri="{FF2B5EF4-FFF2-40B4-BE49-F238E27FC236}">
                <a16:creationId xmlns:a16="http://schemas.microsoft.com/office/drawing/2014/main" id="{9276A2A9-7521-0EA0-4D70-EEE51AE1E1E5}"/>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846709700"/>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5"/>
        <p:cNvGrpSpPr/>
        <p:nvPr/>
      </p:nvGrpSpPr>
      <p:grpSpPr>
        <a:xfrm>
          <a:off x="0" y="0"/>
          <a:ext cx="0" cy="0"/>
          <a:chOff x="0" y="0"/>
          <a:chExt cx="0" cy="0"/>
        </a:xfrm>
      </p:grpSpPr>
      <p:sp>
        <p:nvSpPr>
          <p:cNvPr id="216" name="Google Shape;216;p5: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17" name="Google Shape;217;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3BF8CE1-620C-8EF8-80A0-01FDC5668FFD}"/>
              </a:ext>
            </a:extLst>
          </p:cNvPr>
          <p:cNvSpPr>
            <a:spLocks noGrp="1"/>
          </p:cNvSpPr>
          <p:nvPr>
            <p:ph type="dt" sz="half" idx="10"/>
          </p:nvPr>
        </p:nvSpPr>
        <p:spPr>
          <a:xfrm>
            <a:off x="527051" y="6524626"/>
            <a:ext cx="1295400" cy="219075"/>
          </a:xfrm>
        </p:spPr>
        <p:txBody>
          <a:bodyPr/>
          <a:lstStyle>
            <a:lvl1pPr>
              <a:defRPr/>
            </a:lvl1pPr>
          </a:lstStyle>
          <a:p>
            <a:pPr>
              <a:defRPr/>
            </a:pPr>
            <a:endParaRPr lang="en-US"/>
          </a:p>
        </p:txBody>
      </p:sp>
      <p:sp>
        <p:nvSpPr>
          <p:cNvPr id="5" name="Footer Placeholder 4">
            <a:extLst>
              <a:ext uri="{FF2B5EF4-FFF2-40B4-BE49-F238E27FC236}">
                <a16:creationId xmlns:a16="http://schemas.microsoft.com/office/drawing/2014/main" id="{2E7C71EF-7BE2-E495-ED93-2F86E2F0DC9F}"/>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US"/>
          </a:p>
        </p:txBody>
      </p:sp>
      <p:sp>
        <p:nvSpPr>
          <p:cNvPr id="6" name="Slide Number Placeholder 5">
            <a:extLst>
              <a:ext uri="{FF2B5EF4-FFF2-40B4-BE49-F238E27FC236}">
                <a16:creationId xmlns:a16="http://schemas.microsoft.com/office/drawing/2014/main" id="{7F6240DC-BA97-87DC-D68F-C5EF069EF305}"/>
              </a:ext>
            </a:extLst>
          </p:cNvPr>
          <p:cNvSpPr>
            <a:spLocks noGrp="1"/>
          </p:cNvSpPr>
          <p:nvPr>
            <p:ph type="sldNum" sz="quarter" idx="12"/>
          </p:nvPr>
        </p:nvSpPr>
        <p:spPr/>
        <p:txBody>
          <a:bodyPr/>
          <a:lstStyle>
            <a:lvl1pPr>
              <a:defRPr smtClean="0"/>
            </a:lvl1pPr>
          </a:lstStyle>
          <a:p>
            <a:pPr>
              <a:defRPr/>
            </a:pPr>
            <a:fld id="{0F359BAA-4C3D-44E8-B8AA-0115E484A981}" type="slidenum">
              <a:rPr lang="en-US" altLang="en-US"/>
              <a:pPr>
                <a:defRPr/>
              </a:pPr>
              <a:t>‹#›</a:t>
            </a:fld>
            <a:endParaRPr lang="en-US" altLang="en-US"/>
          </a:p>
        </p:txBody>
      </p:sp>
    </p:spTree>
    <p:extLst>
      <p:ext uri="{BB962C8B-B14F-4D97-AF65-F5344CB8AC3E}">
        <p14:creationId xmlns:p14="http://schemas.microsoft.com/office/powerpoint/2010/main" val="27044736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E438D1D-B29F-BC68-B6D8-AE0214C3B858}"/>
              </a:ext>
            </a:extLst>
          </p:cNvPr>
          <p:cNvSpPr>
            <a:spLocks noGrp="1"/>
          </p:cNvSpPr>
          <p:nvPr>
            <p:ph type="dt" sz="half" idx="10"/>
          </p:nvPr>
        </p:nvSpPr>
        <p:spPr/>
        <p:txBody>
          <a:bodyPr/>
          <a:lstStyle>
            <a:lvl1pPr>
              <a:defRPr/>
            </a:lvl1pPr>
          </a:lstStyle>
          <a:p>
            <a:pPr>
              <a:defRPr/>
            </a:pPr>
            <a:endParaRPr lang="en-US"/>
          </a:p>
        </p:txBody>
      </p:sp>
      <p:sp>
        <p:nvSpPr>
          <p:cNvPr id="5" name="Footer Placeholder 4">
            <a:extLst>
              <a:ext uri="{FF2B5EF4-FFF2-40B4-BE49-F238E27FC236}">
                <a16:creationId xmlns:a16="http://schemas.microsoft.com/office/drawing/2014/main" id="{187DF35D-8F8B-031B-ED97-C527A0C661F3}"/>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US"/>
          </a:p>
        </p:txBody>
      </p:sp>
      <p:sp>
        <p:nvSpPr>
          <p:cNvPr id="6" name="Slide Number Placeholder 5">
            <a:extLst>
              <a:ext uri="{FF2B5EF4-FFF2-40B4-BE49-F238E27FC236}">
                <a16:creationId xmlns:a16="http://schemas.microsoft.com/office/drawing/2014/main" id="{04936986-680D-D5F7-2095-2DC265087AD4}"/>
              </a:ext>
            </a:extLst>
          </p:cNvPr>
          <p:cNvSpPr>
            <a:spLocks noGrp="1"/>
          </p:cNvSpPr>
          <p:nvPr>
            <p:ph type="sldNum" sz="quarter" idx="12"/>
          </p:nvPr>
        </p:nvSpPr>
        <p:spPr/>
        <p:txBody>
          <a:bodyPr/>
          <a:lstStyle>
            <a:lvl1pPr>
              <a:defRPr smtClean="0"/>
            </a:lvl1pPr>
          </a:lstStyle>
          <a:p>
            <a:pPr>
              <a:defRPr/>
            </a:pPr>
            <a:fld id="{6B9CAAEB-5DD4-4716-AEA0-BEF1B1D22BD1}" type="slidenum">
              <a:rPr lang="en-US" altLang="en-US"/>
              <a:pPr>
                <a:defRPr/>
              </a:pPr>
              <a:t>‹#›</a:t>
            </a:fld>
            <a:endParaRPr lang="en-US" altLang="en-US"/>
          </a:p>
        </p:txBody>
      </p:sp>
    </p:spTree>
    <p:extLst>
      <p:ext uri="{BB962C8B-B14F-4D97-AF65-F5344CB8AC3E}">
        <p14:creationId xmlns:p14="http://schemas.microsoft.com/office/powerpoint/2010/main" val="6709814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6316508-4EAC-38EA-DF6F-35F5A57531B2}"/>
              </a:ext>
            </a:extLst>
          </p:cNvPr>
          <p:cNvSpPr>
            <a:spLocks noGrp="1"/>
          </p:cNvSpPr>
          <p:nvPr>
            <p:ph type="dt" sz="half" idx="10"/>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160829AF-2835-B5BB-D8F9-67D323F650A0}"/>
              </a:ext>
            </a:extLst>
          </p:cNvPr>
          <p:cNvSpPr>
            <a:spLocks noGrp="1"/>
          </p:cNvSpPr>
          <p:nvPr>
            <p:ph type="sldNum" sz="quarter" idx="11"/>
          </p:nvPr>
        </p:nvSpPr>
        <p:spPr/>
        <p:txBody>
          <a:bodyPr/>
          <a:lstStyle>
            <a:lvl1pPr>
              <a:defRPr/>
            </a:lvl1pPr>
          </a:lstStyle>
          <a:p>
            <a:pPr>
              <a:defRPr/>
            </a:pPr>
            <a:fld id="{64D1849F-B6E9-463C-863F-F83F5B516C93}" type="slidenum">
              <a:rPr lang="en-US" altLang="en-US"/>
              <a:pPr>
                <a:defRPr/>
              </a:pPr>
              <a:t>‹#›</a:t>
            </a:fld>
            <a:endParaRPr lang="en-US" altLang="en-US"/>
          </a:p>
        </p:txBody>
      </p:sp>
    </p:spTree>
    <p:extLst>
      <p:ext uri="{BB962C8B-B14F-4D97-AF65-F5344CB8AC3E}">
        <p14:creationId xmlns:p14="http://schemas.microsoft.com/office/powerpoint/2010/main" val="10479550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EFC481B4-C284-18D7-98B5-E024F9229EB1}"/>
              </a:ext>
            </a:extLst>
          </p:cNvPr>
          <p:cNvSpPr>
            <a:spLocks noGrp="1"/>
          </p:cNvSpPr>
          <p:nvPr>
            <p:ph type="dt" sz="half" idx="10"/>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CCFFA29D-FC7B-1A28-0B63-15133E08821C}"/>
              </a:ext>
            </a:extLst>
          </p:cNvPr>
          <p:cNvSpPr>
            <a:spLocks noGrp="1"/>
          </p:cNvSpPr>
          <p:nvPr>
            <p:ph type="sldNum" sz="quarter" idx="11"/>
          </p:nvPr>
        </p:nvSpPr>
        <p:spPr/>
        <p:txBody>
          <a:bodyPr/>
          <a:lstStyle>
            <a:lvl1pPr>
              <a:defRPr/>
            </a:lvl1pPr>
          </a:lstStyle>
          <a:p>
            <a:pPr>
              <a:defRPr/>
            </a:pPr>
            <a:fld id="{89004277-C628-43FA-A2BC-FD18438DA077}" type="slidenum">
              <a:rPr lang="en-US" altLang="en-US"/>
              <a:pPr>
                <a:defRPr/>
              </a:pPr>
              <a:t>‹#›</a:t>
            </a:fld>
            <a:endParaRPr lang="en-US" altLang="en-US"/>
          </a:p>
        </p:txBody>
      </p:sp>
    </p:spTree>
    <p:extLst>
      <p:ext uri="{BB962C8B-B14F-4D97-AF65-F5344CB8AC3E}">
        <p14:creationId xmlns:p14="http://schemas.microsoft.com/office/powerpoint/2010/main" val="30984419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0F76049F-8A4E-17BA-A0AF-8B54A8952FA9}"/>
              </a:ext>
            </a:extLst>
          </p:cNvPr>
          <p:cNvSpPr>
            <a:spLocks noGrp="1"/>
          </p:cNvSpPr>
          <p:nvPr>
            <p:ph type="dt" sz="half" idx="10"/>
          </p:nvPr>
        </p:nvSpPr>
        <p:spPr/>
        <p:txBody>
          <a:bodyPr/>
          <a:lstStyle>
            <a:lvl1pPr>
              <a:defRPr/>
            </a:lvl1pPr>
          </a:lstStyle>
          <a:p>
            <a:pPr>
              <a:defRPr/>
            </a:pPr>
            <a:endParaRPr lang="en-US"/>
          </a:p>
        </p:txBody>
      </p:sp>
      <p:sp>
        <p:nvSpPr>
          <p:cNvPr id="8" name="Slide Number Placeholder 5">
            <a:extLst>
              <a:ext uri="{FF2B5EF4-FFF2-40B4-BE49-F238E27FC236}">
                <a16:creationId xmlns:a16="http://schemas.microsoft.com/office/drawing/2014/main" id="{239E5558-173F-8F97-2B5B-9743509B5F7D}"/>
              </a:ext>
            </a:extLst>
          </p:cNvPr>
          <p:cNvSpPr>
            <a:spLocks noGrp="1"/>
          </p:cNvSpPr>
          <p:nvPr>
            <p:ph type="sldNum" sz="quarter" idx="11"/>
          </p:nvPr>
        </p:nvSpPr>
        <p:spPr/>
        <p:txBody>
          <a:bodyPr/>
          <a:lstStyle>
            <a:lvl1pPr>
              <a:defRPr/>
            </a:lvl1pPr>
          </a:lstStyle>
          <a:p>
            <a:pPr>
              <a:defRPr/>
            </a:pPr>
            <a:fld id="{294160C6-49D9-4220-8F9B-E6D75A4A520C}" type="slidenum">
              <a:rPr lang="en-US" altLang="en-US"/>
              <a:pPr>
                <a:defRPr/>
              </a:pPr>
              <a:t>‹#›</a:t>
            </a:fld>
            <a:endParaRPr lang="en-US" altLang="en-US"/>
          </a:p>
        </p:txBody>
      </p:sp>
    </p:spTree>
    <p:extLst>
      <p:ext uri="{BB962C8B-B14F-4D97-AF65-F5344CB8AC3E}">
        <p14:creationId xmlns:p14="http://schemas.microsoft.com/office/powerpoint/2010/main" val="7046937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B53026A9-D188-5B32-1D28-117AABA37D45}"/>
              </a:ext>
            </a:extLst>
          </p:cNvPr>
          <p:cNvSpPr>
            <a:spLocks noGrp="1"/>
          </p:cNvSpPr>
          <p:nvPr>
            <p:ph type="dt" sz="half" idx="10"/>
          </p:nvPr>
        </p:nvSpPr>
        <p:spPr/>
        <p:txBody>
          <a:bodyPr/>
          <a:lstStyle>
            <a:lvl1pPr>
              <a:defRPr/>
            </a:lvl1pPr>
          </a:lstStyle>
          <a:p>
            <a:pPr>
              <a:defRPr/>
            </a:pPr>
            <a:endParaRPr lang="en-US"/>
          </a:p>
        </p:txBody>
      </p:sp>
      <p:sp>
        <p:nvSpPr>
          <p:cNvPr id="4" name="Slide Number Placeholder 5">
            <a:extLst>
              <a:ext uri="{FF2B5EF4-FFF2-40B4-BE49-F238E27FC236}">
                <a16:creationId xmlns:a16="http://schemas.microsoft.com/office/drawing/2014/main" id="{BBD87585-89B6-0A99-831F-4521F222D7A9}"/>
              </a:ext>
            </a:extLst>
          </p:cNvPr>
          <p:cNvSpPr>
            <a:spLocks noGrp="1"/>
          </p:cNvSpPr>
          <p:nvPr>
            <p:ph type="sldNum" sz="quarter" idx="11"/>
          </p:nvPr>
        </p:nvSpPr>
        <p:spPr/>
        <p:txBody>
          <a:bodyPr/>
          <a:lstStyle>
            <a:lvl1pPr>
              <a:defRPr/>
            </a:lvl1pPr>
          </a:lstStyle>
          <a:p>
            <a:pPr>
              <a:defRPr/>
            </a:pPr>
            <a:fld id="{32C76563-ED30-428B-AA1A-693B19CC86B5}" type="slidenum">
              <a:rPr lang="en-US" altLang="en-US"/>
              <a:pPr>
                <a:defRPr/>
              </a:pPr>
              <a:t>‹#›</a:t>
            </a:fld>
            <a:endParaRPr lang="en-US" altLang="en-US"/>
          </a:p>
        </p:txBody>
      </p:sp>
    </p:spTree>
    <p:extLst>
      <p:ext uri="{BB962C8B-B14F-4D97-AF65-F5344CB8AC3E}">
        <p14:creationId xmlns:p14="http://schemas.microsoft.com/office/powerpoint/2010/main" val="4635497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2E7305D1-919F-9EE6-A07B-9BEBC1183168}"/>
              </a:ext>
            </a:extLst>
          </p:cNvPr>
          <p:cNvSpPr>
            <a:spLocks noGrp="1"/>
          </p:cNvSpPr>
          <p:nvPr>
            <p:ph type="dt" sz="half" idx="10"/>
          </p:nvPr>
        </p:nvSpPr>
        <p:spPr/>
        <p:txBody>
          <a:bodyPr/>
          <a:lstStyle>
            <a:lvl1pPr>
              <a:defRPr/>
            </a:lvl1pPr>
          </a:lstStyle>
          <a:p>
            <a:pPr>
              <a:defRPr/>
            </a:pPr>
            <a:endParaRPr lang="en-US"/>
          </a:p>
        </p:txBody>
      </p:sp>
      <p:sp>
        <p:nvSpPr>
          <p:cNvPr id="3" name="Slide Number Placeholder 5">
            <a:extLst>
              <a:ext uri="{FF2B5EF4-FFF2-40B4-BE49-F238E27FC236}">
                <a16:creationId xmlns:a16="http://schemas.microsoft.com/office/drawing/2014/main" id="{768AE56A-C1AA-B757-BAFA-3F29A9FF1904}"/>
              </a:ext>
            </a:extLst>
          </p:cNvPr>
          <p:cNvSpPr>
            <a:spLocks noGrp="1"/>
          </p:cNvSpPr>
          <p:nvPr>
            <p:ph type="sldNum" sz="quarter" idx="11"/>
          </p:nvPr>
        </p:nvSpPr>
        <p:spPr/>
        <p:txBody>
          <a:bodyPr/>
          <a:lstStyle>
            <a:lvl1pPr>
              <a:defRPr/>
            </a:lvl1pPr>
          </a:lstStyle>
          <a:p>
            <a:pPr>
              <a:defRPr/>
            </a:pPr>
            <a:fld id="{7D0080E3-C8E4-4072-87F6-5D763E1F8305}" type="slidenum">
              <a:rPr lang="en-US" altLang="en-US"/>
              <a:pPr>
                <a:defRPr/>
              </a:pPr>
              <a:t>‹#›</a:t>
            </a:fld>
            <a:endParaRPr lang="en-US" altLang="en-US"/>
          </a:p>
        </p:txBody>
      </p:sp>
    </p:spTree>
    <p:extLst>
      <p:ext uri="{BB962C8B-B14F-4D97-AF65-F5344CB8AC3E}">
        <p14:creationId xmlns:p14="http://schemas.microsoft.com/office/powerpoint/2010/main" val="6886666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44AB48E6-C64F-16F8-A748-BF5EFF63DA34}"/>
              </a:ext>
            </a:extLst>
          </p:cNvPr>
          <p:cNvSpPr>
            <a:spLocks noGrp="1"/>
          </p:cNvSpPr>
          <p:nvPr>
            <p:ph type="dt" sz="half" idx="10"/>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C54C6C62-4763-3789-8066-F9DB639929CA}"/>
              </a:ext>
            </a:extLst>
          </p:cNvPr>
          <p:cNvSpPr>
            <a:spLocks noGrp="1"/>
          </p:cNvSpPr>
          <p:nvPr>
            <p:ph type="sldNum" sz="quarter" idx="11"/>
          </p:nvPr>
        </p:nvSpPr>
        <p:spPr/>
        <p:txBody>
          <a:bodyPr/>
          <a:lstStyle>
            <a:lvl1pPr>
              <a:defRPr/>
            </a:lvl1pPr>
          </a:lstStyle>
          <a:p>
            <a:pPr>
              <a:defRPr/>
            </a:pPr>
            <a:fld id="{3D313F12-140F-4D67-A983-8262FE4BD8BF}" type="slidenum">
              <a:rPr lang="en-US" altLang="en-US"/>
              <a:pPr>
                <a:defRPr/>
              </a:pPr>
              <a:t>‹#›</a:t>
            </a:fld>
            <a:endParaRPr lang="en-US" altLang="en-US"/>
          </a:p>
        </p:txBody>
      </p:sp>
    </p:spTree>
    <p:extLst>
      <p:ext uri="{BB962C8B-B14F-4D97-AF65-F5344CB8AC3E}">
        <p14:creationId xmlns:p14="http://schemas.microsoft.com/office/powerpoint/2010/main" val="17895674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0AED16D8-FC06-B3CF-CAB8-F06CFF02DD12}"/>
              </a:ext>
            </a:extLst>
          </p:cNvPr>
          <p:cNvSpPr>
            <a:spLocks noGrp="1"/>
          </p:cNvSpPr>
          <p:nvPr>
            <p:ph type="dt" sz="half" idx="10"/>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7F77A3E6-79F3-43BF-724E-C3A6C2E41C3E}"/>
              </a:ext>
            </a:extLst>
          </p:cNvPr>
          <p:cNvSpPr>
            <a:spLocks noGrp="1"/>
          </p:cNvSpPr>
          <p:nvPr>
            <p:ph type="sldNum" sz="quarter" idx="11"/>
          </p:nvPr>
        </p:nvSpPr>
        <p:spPr/>
        <p:txBody>
          <a:bodyPr/>
          <a:lstStyle>
            <a:lvl1pPr>
              <a:defRPr/>
            </a:lvl1pPr>
          </a:lstStyle>
          <a:p>
            <a:pPr>
              <a:defRPr/>
            </a:pPr>
            <a:fld id="{FB7800EC-6038-4ABE-90F4-B340C636B64C}" type="slidenum">
              <a:rPr lang="en-US" altLang="en-US"/>
              <a:pPr>
                <a:defRPr/>
              </a:pPr>
              <a:t>‹#›</a:t>
            </a:fld>
            <a:endParaRPr lang="en-US" altLang="en-US"/>
          </a:p>
        </p:txBody>
      </p:sp>
    </p:spTree>
    <p:extLst>
      <p:ext uri="{BB962C8B-B14F-4D97-AF65-F5344CB8AC3E}">
        <p14:creationId xmlns:p14="http://schemas.microsoft.com/office/powerpoint/2010/main" val="15392405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CD3614C-B08F-9816-8FCF-EC133D1FCB0B}"/>
              </a:ext>
            </a:extLst>
          </p:cNvPr>
          <p:cNvSpPr>
            <a:spLocks noGrp="1"/>
          </p:cNvSpPr>
          <p:nvPr>
            <p:ph type="dt" sz="half" idx="10"/>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48152B20-12E6-BE8A-DE8D-962C4B1985D0}"/>
              </a:ext>
            </a:extLst>
          </p:cNvPr>
          <p:cNvSpPr>
            <a:spLocks noGrp="1"/>
          </p:cNvSpPr>
          <p:nvPr>
            <p:ph type="sldNum" sz="quarter" idx="11"/>
          </p:nvPr>
        </p:nvSpPr>
        <p:spPr/>
        <p:txBody>
          <a:bodyPr/>
          <a:lstStyle>
            <a:lvl1pPr>
              <a:defRPr/>
            </a:lvl1pPr>
          </a:lstStyle>
          <a:p>
            <a:pPr>
              <a:defRPr/>
            </a:pPr>
            <a:fld id="{10BFB4C0-BCC1-4045-872C-DFC030CF8FAA}" type="slidenum">
              <a:rPr lang="en-US" altLang="en-US"/>
              <a:pPr>
                <a:defRPr/>
              </a:pPr>
              <a:t>‹#›</a:t>
            </a:fld>
            <a:endParaRPr lang="en-US" altLang="en-US"/>
          </a:p>
        </p:txBody>
      </p:sp>
    </p:spTree>
    <p:extLst>
      <p:ext uri="{BB962C8B-B14F-4D97-AF65-F5344CB8AC3E}">
        <p14:creationId xmlns:p14="http://schemas.microsoft.com/office/powerpoint/2010/main" val="7312109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BB97FC-D01C-577D-A9A6-7F0CF5CE059B}"/>
              </a:ext>
            </a:extLst>
          </p:cNvPr>
          <p:cNvSpPr>
            <a:spLocks noGrp="1"/>
          </p:cNvSpPr>
          <p:nvPr>
            <p:ph type="dt" sz="half" idx="10"/>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9DDB45FA-9C04-75A0-422E-B14DBBDCB2DD}"/>
              </a:ext>
            </a:extLst>
          </p:cNvPr>
          <p:cNvSpPr>
            <a:spLocks noGrp="1"/>
          </p:cNvSpPr>
          <p:nvPr>
            <p:ph type="sldNum" sz="quarter" idx="11"/>
          </p:nvPr>
        </p:nvSpPr>
        <p:spPr/>
        <p:txBody>
          <a:bodyPr/>
          <a:lstStyle>
            <a:lvl1pPr>
              <a:defRPr/>
            </a:lvl1pPr>
          </a:lstStyle>
          <a:p>
            <a:pPr>
              <a:defRPr/>
            </a:pPr>
            <a:fld id="{58E920C4-CCA8-4BB0-BD4A-982A7DEE6FF0}" type="slidenum">
              <a:rPr lang="en-US" altLang="en-US"/>
              <a:pPr>
                <a:defRPr/>
              </a:pPr>
              <a:t>‹#›</a:t>
            </a:fld>
            <a:endParaRPr lang="en-US" altLang="en-US"/>
          </a:p>
        </p:txBody>
      </p:sp>
    </p:spTree>
    <p:extLst>
      <p:ext uri="{BB962C8B-B14F-4D97-AF65-F5344CB8AC3E}">
        <p14:creationId xmlns:p14="http://schemas.microsoft.com/office/powerpoint/2010/main" val="419207343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2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0197427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3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0791358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5282800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5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64312570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6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81585725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1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149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045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719491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7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5935532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2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149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045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0377520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8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32560181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3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149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045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04746026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9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19577180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4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149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045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1529216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10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94147766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5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149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045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82962301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11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7741450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6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149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045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4063068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12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9229772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7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149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045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7612828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13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72603024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1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70180076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15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79921817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16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34525845"/>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34"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image" Target="../media/image1.jpeg"/><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35"/>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33E9FF1B-67D2-3290-BB63-5D347C50FA88}"/>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E5FF2184-C087-A594-151D-0BF63EBA5DDC}"/>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120753DE-CDF2-3A70-F374-C39104479BA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endParaRPr lang="en-US"/>
          </a:p>
        </p:txBody>
      </p:sp>
      <p:sp>
        <p:nvSpPr>
          <p:cNvPr id="6" name="Slide Number Placeholder 5">
            <a:extLst>
              <a:ext uri="{FF2B5EF4-FFF2-40B4-BE49-F238E27FC236}">
                <a16:creationId xmlns:a16="http://schemas.microsoft.com/office/drawing/2014/main" id="{8C428B4E-29EA-F6CE-AB70-F9447AE6A863}"/>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smtClean="0">
                <a:solidFill>
                  <a:srgbClr val="898989"/>
                </a:solidFill>
                <a:latin typeface="Myriad Pro"/>
              </a:defRPr>
            </a:lvl1pPr>
          </a:lstStyle>
          <a:p>
            <a:pPr>
              <a:defRPr/>
            </a:pPr>
            <a:fld id="{31F3F4A0-9296-4EBF-B673-F9FBF68C122A}" type="slidenum">
              <a:rPr lang="en-US" altLang="en-US"/>
              <a:pPr>
                <a:defRPr/>
              </a:pPr>
              <a:t>‹#›</a:t>
            </a:fld>
            <a:endParaRPr lang="en-US" altLang="en-US"/>
          </a:p>
        </p:txBody>
      </p:sp>
    </p:spTree>
    <p:extLst>
      <p:ext uri="{BB962C8B-B14F-4D97-AF65-F5344CB8AC3E}">
        <p14:creationId xmlns:p14="http://schemas.microsoft.com/office/powerpoint/2010/main" val="1297012552"/>
      </p:ext>
    </p:extLst>
  </p:cSld>
  <p:clrMap bg1="lt1" tx1="dk1" bg2="lt2" tx2="dk2" accent1="accent1" accent2="accent2" accent3="accent3" accent4="accent4" accent5="accent5" accent6="accent6" hlink="hlink" folHlink="folHlink"/>
  <p:sldLayoutIdLst>
    <p:sldLayoutId id="2147483651" r:id="rId1"/>
    <p:sldLayoutId id="2147483652" r:id="rId2"/>
    <p:sldLayoutId id="2147483653" r:id="rId3"/>
    <p:sldLayoutId id="2147483654" r:id="rId4"/>
    <p:sldLayoutId id="2147483655" r:id="rId5"/>
    <p:sldLayoutId id="2147483656" r:id="rId6"/>
    <p:sldLayoutId id="2147483657" r:id="rId7"/>
    <p:sldLayoutId id="2147483658" r:id="rId8"/>
    <p:sldLayoutId id="2147483659" r:id="rId9"/>
    <p:sldLayoutId id="2147483660" r:id="rId10"/>
    <p:sldLayoutId id="2147483661" r:id="rId11"/>
    <p:sldLayoutId id="2147483662" r:id="rId12"/>
    <p:sldLayoutId id="2147483663" r:id="rId13"/>
    <p:sldLayoutId id="2147483664" r:id="rId14"/>
    <p:sldLayoutId id="2147483665" r:id="rId15"/>
    <p:sldLayoutId id="2147483666" r:id="rId16"/>
    <p:sldLayoutId id="2147483667" r:id="rId17"/>
    <p:sldLayoutId id="2147483668" r:id="rId18"/>
    <p:sldLayoutId id="2147483669" r:id="rId19"/>
    <p:sldLayoutId id="2147483670" r:id="rId20"/>
    <p:sldLayoutId id="2147483671" r:id="rId21"/>
    <p:sldLayoutId id="2147483672" r:id="rId22"/>
    <p:sldLayoutId id="2147483673" r:id="rId23"/>
    <p:sldLayoutId id="2147483674" r:id="rId24"/>
    <p:sldLayoutId id="2147483675" r:id="rId25"/>
    <p:sldLayoutId id="2147483676" r:id="rId26"/>
    <p:sldLayoutId id="2147483677" r:id="rId27"/>
    <p:sldLayoutId id="2147483678" r:id="rId28"/>
    <p:sldLayoutId id="2147483679" r:id="rId29"/>
    <p:sldLayoutId id="2147483680" r:id="rId30"/>
    <p:sldLayoutId id="2147483681" r:id="rId31"/>
    <p:sldLayoutId id="2147483682" r:id="rId32"/>
    <p:sldLayoutId id="2147483683" r:id="rId33"/>
  </p:sldLayoutIdLst>
  <p:hf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https://moodle.uwtsd.ac.uk/course/view.php?id=13149" TargetMode="Externa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0.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9.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0.xml"/><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43.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49.xml"/><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50.xml"/><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notesSlide" Target="../notesSlides/notesSlide51.xml"/><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notesSlide" Target="../notesSlides/notesSlide52.xml"/><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notesSlide" Target="../notesSlides/notesSlide53.xml"/><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2" Type="http://schemas.openxmlformats.org/officeDocument/2006/relationships/notesSlide" Target="../notesSlides/notesSlide5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77"/>
        <p:cNvGrpSpPr/>
        <p:nvPr/>
      </p:nvGrpSpPr>
      <p:grpSpPr>
        <a:xfrm>
          <a:off x="0" y="0"/>
          <a:ext cx="0" cy="0"/>
          <a:chOff x="0" y="0"/>
          <a:chExt cx="0" cy="0"/>
        </a:xfrm>
      </p:grpSpPr>
      <p:sp>
        <p:nvSpPr>
          <p:cNvPr id="78" name="Google Shape;78;p13"/>
          <p:cNvSpPr txBox="1">
            <a:spLocks noGrp="1"/>
          </p:cNvSpPr>
          <p:nvPr>
            <p:ph type="ctrTitle"/>
          </p:nvPr>
        </p:nvSpPr>
        <p:spPr>
          <a:xfrm>
            <a:off x="728066" y="471399"/>
            <a:ext cx="11074400" cy="5445898"/>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ct val="73333"/>
              <a:buFont typeface="Open Sans"/>
              <a:buNone/>
            </a:pPr>
            <a:br>
              <a:rPr lang="en-GB" dirty="0"/>
            </a:br>
            <a:r>
              <a:rPr lang="en-GB" dirty="0"/>
              <a:t> </a:t>
            </a:r>
            <a:r>
              <a:rPr lang="en-GB" sz="3200" b="1" dirty="0">
                <a:solidFill>
                  <a:srgbClr val="FFFF99"/>
                </a:solidFill>
              </a:rPr>
              <a:t>Dissertation Module </a:t>
            </a:r>
            <a:br>
              <a:rPr lang="en-GB" sz="4000" b="1" dirty="0">
                <a:solidFill>
                  <a:srgbClr val="FFFF99"/>
                </a:solidFill>
              </a:rPr>
            </a:br>
            <a:r>
              <a:rPr lang="en-GB" sz="3100" b="1" dirty="0">
                <a:solidFill>
                  <a:srgbClr val="FFFF99"/>
                </a:solidFill>
              </a:rPr>
              <a:t>(</a:t>
            </a:r>
            <a:r>
              <a:rPr lang="en-GB" sz="3200" dirty="0">
                <a:solidFill>
                  <a:srgbClr val="FFFF99"/>
                </a:solidFill>
              </a:rPr>
              <a:t>LCMB7035</a:t>
            </a:r>
            <a:r>
              <a:rPr lang="en-GB" sz="3100" b="1" dirty="0">
                <a:solidFill>
                  <a:srgbClr val="FFFF99"/>
                </a:solidFill>
              </a:rPr>
              <a:t>)</a:t>
            </a:r>
            <a:br>
              <a:rPr lang="en-GB" sz="3100" b="1" dirty="0">
                <a:solidFill>
                  <a:srgbClr val="FFFF99"/>
                </a:solidFill>
              </a:rPr>
            </a:br>
            <a:r>
              <a:rPr lang="en-GB" sz="3100" b="1" dirty="0">
                <a:solidFill>
                  <a:srgbClr val="FFFF99"/>
                </a:solidFill>
              </a:rPr>
              <a:t>Workshop 1</a:t>
            </a:r>
            <a:br>
              <a:rPr lang="en-GB" sz="3200" b="1" dirty="0">
                <a:solidFill>
                  <a:srgbClr val="FF0000"/>
                </a:solidFill>
              </a:rPr>
            </a:br>
            <a:r>
              <a:rPr lang="en-GB" sz="2800" b="1" dirty="0">
                <a:solidFill>
                  <a:srgbClr val="FFFE99"/>
                </a:solidFill>
              </a:rPr>
              <a:t>Module Overview (Part 1)</a:t>
            </a:r>
            <a:br>
              <a:rPr lang="en-GB" sz="2800" b="1" dirty="0">
                <a:solidFill>
                  <a:srgbClr val="FFFE99"/>
                </a:solidFill>
              </a:rPr>
            </a:br>
            <a:r>
              <a:rPr lang="en-GB" sz="2800" b="1" dirty="0">
                <a:solidFill>
                  <a:srgbClr val="FFFE99"/>
                </a:solidFill>
              </a:rPr>
              <a:t>and</a:t>
            </a:r>
            <a:br>
              <a:rPr lang="en-GB" sz="2800" b="1" dirty="0">
                <a:solidFill>
                  <a:srgbClr val="FFFE99"/>
                </a:solidFill>
              </a:rPr>
            </a:br>
            <a:r>
              <a:rPr lang="en-GB" sz="2800" b="1" dirty="0">
                <a:solidFill>
                  <a:srgbClr val="FFFE99"/>
                </a:solidFill>
              </a:rPr>
              <a:t>Introduction to Research Methods (Part 2) </a:t>
            </a:r>
            <a:endParaRPr sz="2800" dirty="0">
              <a:solidFill>
                <a:srgbClr val="FFFE9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82"/>
        <p:cNvGrpSpPr/>
        <p:nvPr/>
      </p:nvGrpSpPr>
      <p:grpSpPr>
        <a:xfrm>
          <a:off x="0" y="0"/>
          <a:ext cx="0" cy="0"/>
          <a:chOff x="0" y="0"/>
          <a:chExt cx="0" cy="0"/>
        </a:xfrm>
      </p:grpSpPr>
      <p:sp>
        <p:nvSpPr>
          <p:cNvPr id="83" name="Google Shape;83;p14"/>
          <p:cNvSpPr txBox="1">
            <a:spLocks noGrp="1"/>
          </p:cNvSpPr>
          <p:nvPr>
            <p:ph type="title"/>
          </p:nvPr>
        </p:nvSpPr>
        <p:spPr>
          <a:xfrm>
            <a:off x="609600" y="274638"/>
            <a:ext cx="10972800" cy="1143000"/>
          </a:xfrm>
          <a:noFill/>
          <a:ln>
            <a:noFill/>
          </a:ln>
        </p:spPr>
        <p:txBody>
          <a:bodyPr spcFirstLastPara="1" wrap="square" lIns="91425" tIns="45700" rIns="91425" bIns="45700" anchor="ctr" anchorCtr="0">
            <a:normAutofit/>
          </a:bodyPr>
          <a:lstStyle/>
          <a:p>
            <a:pPr lvl="0"/>
            <a:r>
              <a:rPr lang="en-GB" dirty="0"/>
              <a:t>Agenda – Module Overview </a:t>
            </a:r>
          </a:p>
        </p:txBody>
      </p:sp>
      <p:sp>
        <p:nvSpPr>
          <p:cNvPr id="84" name="Google Shape;84;p14"/>
          <p:cNvSpPr txBox="1">
            <a:spLocks noGrp="1"/>
          </p:cNvSpPr>
          <p:nvPr>
            <p:ph type="body" idx="1"/>
          </p:nvPr>
        </p:nvSpPr>
        <p:spPr>
          <a:xfrm>
            <a:off x="609600" y="1600201"/>
            <a:ext cx="10972800" cy="3917032"/>
          </a:xfrm>
          <a:noFill/>
          <a:ln>
            <a:noFill/>
          </a:ln>
        </p:spPr>
        <p:txBody>
          <a:bodyPr spcFirstLastPara="1" wrap="square" lIns="91425" tIns="45700" rIns="91425" bIns="45700" anchor="t" anchorCtr="0">
            <a:normAutofit/>
          </a:bodyPr>
          <a:lstStyle/>
          <a:p>
            <a:pPr lvl="0"/>
            <a:r>
              <a:rPr lang="en-US" dirty="0"/>
              <a:t>After this session, you should be able to:</a:t>
            </a:r>
          </a:p>
          <a:p>
            <a:pPr lvl="1"/>
            <a:r>
              <a:rPr lang="en-US" dirty="0"/>
              <a:t>Understand the purpose of the module </a:t>
            </a:r>
          </a:p>
          <a:p>
            <a:pPr lvl="1"/>
            <a:r>
              <a:rPr lang="en-US" dirty="0"/>
              <a:t>Familiarise yourself with the delivery structure and key requirements of the module, including relevant engagement strategies</a:t>
            </a:r>
          </a:p>
          <a:p>
            <a:pPr lvl="1"/>
            <a:r>
              <a:rPr lang="en-US" dirty="0"/>
              <a:t>Understand the assessment requirements for the module </a:t>
            </a:r>
          </a:p>
        </p:txBody>
      </p:sp>
      <p:sp>
        <p:nvSpPr>
          <p:cNvPr id="2" name="Slide Number Placeholder 1">
            <a:extLst>
              <a:ext uri="{FF2B5EF4-FFF2-40B4-BE49-F238E27FC236}">
                <a16:creationId xmlns:a16="http://schemas.microsoft.com/office/drawing/2014/main" id="{EACD3F97-852C-1CFD-7D87-E4734A8F9097}"/>
              </a:ext>
            </a:extLst>
          </p:cNvPr>
          <p:cNvSpPr>
            <a:spLocks noGrp="1"/>
          </p:cNvSpPr>
          <p:nvPr>
            <p:ph type="sldNum" sz="quarter" idx="12"/>
          </p:nvPr>
        </p:nvSpPr>
        <p:spPr/>
        <p:txBody>
          <a:bodyPr/>
          <a:lstStyle/>
          <a:p>
            <a:pPr>
              <a:defRPr/>
            </a:pPr>
            <a:fld id="{6B9CAAEB-5DD4-4716-AEA0-BEF1B1D22BD1}" type="slidenum">
              <a:rPr lang="en-US" altLang="en-US" smtClean="0"/>
              <a:pPr>
                <a:defRPr/>
              </a:pPr>
              <a:t>2</a:t>
            </a:fld>
            <a:endParaRPr lang="en-US" altLang="en-US"/>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88"/>
        <p:cNvGrpSpPr/>
        <p:nvPr/>
      </p:nvGrpSpPr>
      <p:grpSpPr>
        <a:xfrm>
          <a:off x="0" y="0"/>
          <a:ext cx="0" cy="0"/>
          <a:chOff x="0" y="0"/>
          <a:chExt cx="0" cy="0"/>
        </a:xfrm>
      </p:grpSpPr>
      <p:sp>
        <p:nvSpPr>
          <p:cNvPr id="89" name="Google Shape;89;p15"/>
          <p:cNvSpPr txBox="1">
            <a:spLocks noGrp="1"/>
          </p:cNvSpPr>
          <p:nvPr>
            <p:ph type="title"/>
          </p:nvPr>
        </p:nvSpPr>
        <p:spPr>
          <a:xfrm>
            <a:off x="609600" y="274638"/>
            <a:ext cx="10972800" cy="1143000"/>
          </a:xfrm>
          <a:noFill/>
          <a:ln>
            <a:noFill/>
          </a:ln>
        </p:spPr>
        <p:txBody>
          <a:bodyPr spcFirstLastPara="1" wrap="square" lIns="91425" tIns="45700" rIns="91425" bIns="45700" anchor="ctr" anchorCtr="0">
            <a:normAutofit/>
          </a:bodyPr>
          <a:lstStyle/>
          <a:p>
            <a:pPr lvl="0"/>
            <a:r>
              <a:rPr lang="en-GB" dirty="0"/>
              <a:t>Module aim </a:t>
            </a:r>
          </a:p>
        </p:txBody>
      </p:sp>
      <p:sp>
        <p:nvSpPr>
          <p:cNvPr id="90" name="Google Shape;90;p15"/>
          <p:cNvSpPr txBox="1">
            <a:spLocks noGrp="1"/>
          </p:cNvSpPr>
          <p:nvPr>
            <p:ph type="body" idx="1"/>
          </p:nvPr>
        </p:nvSpPr>
        <p:spPr>
          <a:xfrm>
            <a:off x="609600" y="1600201"/>
            <a:ext cx="10972800" cy="3917032"/>
          </a:xfrm>
          <a:noFill/>
          <a:ln>
            <a:noFill/>
          </a:ln>
        </p:spPr>
        <p:txBody>
          <a:bodyPr spcFirstLastPara="1" wrap="square" lIns="91425" tIns="45700" rIns="91425" bIns="45700" anchor="t" anchorCtr="0">
            <a:normAutofit fontScale="92500" lnSpcReduction="10000"/>
          </a:bodyPr>
          <a:lstStyle/>
          <a:p>
            <a:pPr lvl="0"/>
            <a:r>
              <a:rPr lang="en-US" dirty="0"/>
              <a:t>To develop in the student an understanding of the application of research methodologies, and an ability to frame a research proposal.</a:t>
            </a:r>
          </a:p>
          <a:p>
            <a:pPr marL="114300" lvl="0" indent="0">
              <a:buNone/>
            </a:pPr>
            <a:endParaRPr lang="en-US" dirty="0"/>
          </a:p>
          <a:p>
            <a:pPr lvl="0"/>
            <a:r>
              <a:rPr lang="en-US" dirty="0"/>
              <a:t>To develop in the student the ability to report research results in written format to an academic and/or professional audience, and to further develop the student’s capacity for critical analysis and independent thought.</a:t>
            </a:r>
          </a:p>
          <a:p>
            <a:pPr lvl="0"/>
            <a:endParaRPr lang="en-US" dirty="0"/>
          </a:p>
        </p:txBody>
      </p:sp>
      <p:sp>
        <p:nvSpPr>
          <p:cNvPr id="2" name="Slide Number Placeholder 1">
            <a:extLst>
              <a:ext uri="{FF2B5EF4-FFF2-40B4-BE49-F238E27FC236}">
                <a16:creationId xmlns:a16="http://schemas.microsoft.com/office/drawing/2014/main" id="{9209CD8B-AD0A-F4D2-6E0C-64C87FF06A5F}"/>
              </a:ext>
            </a:extLst>
          </p:cNvPr>
          <p:cNvSpPr>
            <a:spLocks noGrp="1"/>
          </p:cNvSpPr>
          <p:nvPr>
            <p:ph type="sldNum" sz="quarter" idx="12"/>
          </p:nvPr>
        </p:nvSpPr>
        <p:spPr/>
        <p:txBody>
          <a:bodyPr/>
          <a:lstStyle/>
          <a:p>
            <a:pPr>
              <a:defRPr/>
            </a:pPr>
            <a:fld id="{6B9CAAEB-5DD4-4716-AEA0-BEF1B1D22BD1}" type="slidenum">
              <a:rPr lang="en-US" altLang="en-US" smtClean="0"/>
              <a:pPr>
                <a:defRPr/>
              </a:pPr>
              <a:t>3</a:t>
            </a:fld>
            <a:endParaRPr lang="en-US" altLang="en-US"/>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94"/>
        <p:cNvGrpSpPr/>
        <p:nvPr/>
      </p:nvGrpSpPr>
      <p:grpSpPr>
        <a:xfrm>
          <a:off x="0" y="0"/>
          <a:ext cx="0" cy="0"/>
          <a:chOff x="0" y="0"/>
          <a:chExt cx="0" cy="0"/>
        </a:xfrm>
      </p:grpSpPr>
      <p:sp>
        <p:nvSpPr>
          <p:cNvPr id="95" name="Google Shape;95;p16"/>
          <p:cNvSpPr txBox="1">
            <a:spLocks noGrp="1"/>
          </p:cNvSpPr>
          <p:nvPr>
            <p:ph type="title"/>
          </p:nvPr>
        </p:nvSpPr>
        <p:spPr>
          <a:xfrm>
            <a:off x="609600" y="274638"/>
            <a:ext cx="10972800" cy="1143000"/>
          </a:xfrm>
          <a:noFill/>
          <a:ln>
            <a:noFill/>
          </a:ln>
        </p:spPr>
        <p:txBody>
          <a:bodyPr spcFirstLastPara="1" wrap="square" lIns="91425" tIns="45700" rIns="91425" bIns="45700" anchor="ctr" anchorCtr="0">
            <a:normAutofit/>
          </a:bodyPr>
          <a:lstStyle/>
          <a:p>
            <a:pPr lvl="0"/>
            <a:r>
              <a:rPr lang="en-GB" dirty="0"/>
              <a:t>Learning Outcomes </a:t>
            </a:r>
          </a:p>
        </p:txBody>
      </p:sp>
      <p:sp>
        <p:nvSpPr>
          <p:cNvPr id="96" name="Google Shape;96;p16"/>
          <p:cNvSpPr txBox="1">
            <a:spLocks noGrp="1"/>
          </p:cNvSpPr>
          <p:nvPr>
            <p:ph type="body" idx="1"/>
          </p:nvPr>
        </p:nvSpPr>
        <p:spPr>
          <a:xfrm>
            <a:off x="609600" y="1600201"/>
            <a:ext cx="10972800" cy="3917032"/>
          </a:xfrm>
          <a:noFill/>
          <a:ln>
            <a:noFill/>
          </a:ln>
        </p:spPr>
        <p:txBody>
          <a:bodyPr spcFirstLastPara="1" wrap="square" lIns="91425" tIns="45700" rIns="91425" bIns="45700" anchor="t" anchorCtr="0">
            <a:normAutofit fontScale="85000" lnSpcReduction="10000"/>
          </a:bodyPr>
          <a:lstStyle/>
          <a:p>
            <a:pPr lvl="0"/>
            <a:r>
              <a:rPr lang="en-US" dirty="0"/>
              <a:t>To prepare a research/independent study proposal that provides evidence that the topic to be studied is worth addressing</a:t>
            </a:r>
          </a:p>
          <a:p>
            <a:pPr lvl="0"/>
            <a:endParaRPr lang="en-US" dirty="0"/>
          </a:p>
          <a:p>
            <a:pPr lvl="0"/>
            <a:r>
              <a:rPr lang="en-US" dirty="0"/>
              <a:t>To plan, manage and execute an in-depth research, inquiry or investigation with a business and/or management focus by applying the principles of research design to the formulation of a research question, including, where appropriate, formal hypotheses that can be tested and the selection of appropriate research methods for answering these questions;</a:t>
            </a:r>
          </a:p>
        </p:txBody>
      </p:sp>
      <p:sp>
        <p:nvSpPr>
          <p:cNvPr id="2" name="Slide Number Placeholder 1">
            <a:extLst>
              <a:ext uri="{FF2B5EF4-FFF2-40B4-BE49-F238E27FC236}">
                <a16:creationId xmlns:a16="http://schemas.microsoft.com/office/drawing/2014/main" id="{3F633C8E-2A88-EC35-D093-B6AF02266B2E}"/>
              </a:ext>
            </a:extLst>
          </p:cNvPr>
          <p:cNvSpPr>
            <a:spLocks noGrp="1"/>
          </p:cNvSpPr>
          <p:nvPr>
            <p:ph type="sldNum" sz="quarter" idx="12"/>
          </p:nvPr>
        </p:nvSpPr>
        <p:spPr/>
        <p:txBody>
          <a:bodyPr/>
          <a:lstStyle/>
          <a:p>
            <a:pPr>
              <a:defRPr/>
            </a:pPr>
            <a:fld id="{6B9CAAEB-5DD4-4716-AEA0-BEF1B1D22BD1}" type="slidenum">
              <a:rPr lang="en-US" altLang="en-US" smtClean="0"/>
              <a:pPr>
                <a:defRPr/>
              </a:pPr>
              <a:t>4</a:t>
            </a:fld>
            <a:endParaRPr lang="en-US" altLang="en-US"/>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00"/>
        <p:cNvGrpSpPr/>
        <p:nvPr/>
      </p:nvGrpSpPr>
      <p:grpSpPr>
        <a:xfrm>
          <a:off x="0" y="0"/>
          <a:ext cx="0" cy="0"/>
          <a:chOff x="0" y="0"/>
          <a:chExt cx="0" cy="0"/>
        </a:xfrm>
      </p:grpSpPr>
      <p:sp>
        <p:nvSpPr>
          <p:cNvPr id="101" name="Google Shape;101;p17"/>
          <p:cNvSpPr txBox="1">
            <a:spLocks noGrp="1"/>
          </p:cNvSpPr>
          <p:nvPr>
            <p:ph type="title"/>
          </p:nvPr>
        </p:nvSpPr>
        <p:spPr>
          <a:xfrm>
            <a:off x="609600" y="274638"/>
            <a:ext cx="10972800" cy="1143000"/>
          </a:xfrm>
          <a:noFill/>
          <a:ln>
            <a:noFill/>
          </a:ln>
        </p:spPr>
        <p:txBody>
          <a:bodyPr spcFirstLastPara="1" wrap="square" lIns="91425" tIns="45700" rIns="91425" bIns="45700" anchor="ctr" anchorCtr="0">
            <a:normAutofit/>
          </a:bodyPr>
          <a:lstStyle/>
          <a:p>
            <a:pPr lvl="0"/>
            <a:r>
              <a:rPr lang="en-GB" dirty="0"/>
              <a:t>Learning Outcomes </a:t>
            </a:r>
          </a:p>
        </p:txBody>
      </p:sp>
      <p:sp>
        <p:nvSpPr>
          <p:cNvPr id="102" name="Google Shape;102;p17"/>
          <p:cNvSpPr txBox="1">
            <a:spLocks noGrp="1"/>
          </p:cNvSpPr>
          <p:nvPr>
            <p:ph type="body" idx="1"/>
          </p:nvPr>
        </p:nvSpPr>
        <p:spPr>
          <a:xfrm>
            <a:off x="609600" y="1600201"/>
            <a:ext cx="10972800" cy="3917032"/>
          </a:xfrm>
          <a:noFill/>
          <a:ln>
            <a:noFill/>
          </a:ln>
        </p:spPr>
        <p:txBody>
          <a:bodyPr spcFirstLastPara="1" wrap="square" lIns="91425" tIns="45700" rIns="91425" bIns="45700" anchor="t" anchorCtr="0">
            <a:normAutofit fontScale="85000" lnSpcReduction="10000"/>
          </a:bodyPr>
          <a:lstStyle/>
          <a:p>
            <a:pPr lvl="0"/>
            <a:r>
              <a:rPr lang="en-US" dirty="0"/>
              <a:t>To critically evaluate the appropriateness of qualitative/quantitative methods of data collection</a:t>
            </a:r>
          </a:p>
          <a:p>
            <a:pPr lvl="0"/>
            <a:endParaRPr lang="en-US" dirty="0"/>
          </a:p>
          <a:p>
            <a:pPr lvl="0"/>
            <a:r>
              <a:rPr lang="en-US" dirty="0"/>
              <a:t>To demonstrate the ability to conduct research under supervision in a business and management context including the ability to review published literature critically, show conceptual and theoretical understanding, identify research problems, use project management skills to budget, manage time and other resources, handle data, interpret results and disseminate findings</a:t>
            </a:r>
          </a:p>
        </p:txBody>
      </p:sp>
      <p:sp>
        <p:nvSpPr>
          <p:cNvPr id="2" name="Slide Number Placeholder 1">
            <a:extLst>
              <a:ext uri="{FF2B5EF4-FFF2-40B4-BE49-F238E27FC236}">
                <a16:creationId xmlns:a16="http://schemas.microsoft.com/office/drawing/2014/main" id="{7D7CE215-A529-9EED-9242-7F66342E387E}"/>
              </a:ext>
            </a:extLst>
          </p:cNvPr>
          <p:cNvSpPr>
            <a:spLocks noGrp="1"/>
          </p:cNvSpPr>
          <p:nvPr>
            <p:ph type="sldNum" sz="quarter" idx="12"/>
          </p:nvPr>
        </p:nvSpPr>
        <p:spPr/>
        <p:txBody>
          <a:bodyPr/>
          <a:lstStyle/>
          <a:p>
            <a:pPr>
              <a:defRPr/>
            </a:pPr>
            <a:fld id="{6B9CAAEB-5DD4-4716-AEA0-BEF1B1D22BD1}" type="slidenum">
              <a:rPr lang="en-US" altLang="en-US" smtClean="0"/>
              <a:pPr>
                <a:defRPr/>
              </a:pPr>
              <a:t>5</a:t>
            </a:fld>
            <a:endParaRPr lang="en-US" altLang="en-US"/>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06"/>
        <p:cNvGrpSpPr/>
        <p:nvPr/>
      </p:nvGrpSpPr>
      <p:grpSpPr>
        <a:xfrm>
          <a:off x="0" y="0"/>
          <a:ext cx="0" cy="0"/>
          <a:chOff x="0" y="0"/>
          <a:chExt cx="0" cy="0"/>
        </a:xfrm>
      </p:grpSpPr>
      <p:sp>
        <p:nvSpPr>
          <p:cNvPr id="107" name="Google Shape;107;p18"/>
          <p:cNvSpPr txBox="1">
            <a:spLocks noGrp="1"/>
          </p:cNvSpPr>
          <p:nvPr>
            <p:ph type="title"/>
          </p:nvPr>
        </p:nvSpPr>
        <p:spPr>
          <a:xfrm>
            <a:off x="609600" y="274638"/>
            <a:ext cx="10972800" cy="1143000"/>
          </a:xfrm>
          <a:noFill/>
          <a:ln>
            <a:noFill/>
          </a:ln>
        </p:spPr>
        <p:txBody>
          <a:bodyPr spcFirstLastPara="1" wrap="square" lIns="91425" tIns="45700" rIns="91425" bIns="45700" anchor="ctr" anchorCtr="0">
            <a:normAutofit/>
          </a:bodyPr>
          <a:lstStyle/>
          <a:p>
            <a:pPr lvl="0"/>
            <a:r>
              <a:rPr lang="en-GB" dirty="0"/>
              <a:t>Learning Outcomes </a:t>
            </a:r>
          </a:p>
        </p:txBody>
      </p:sp>
      <p:sp>
        <p:nvSpPr>
          <p:cNvPr id="108" name="Google Shape;108;p18"/>
          <p:cNvSpPr txBox="1">
            <a:spLocks noGrp="1"/>
          </p:cNvSpPr>
          <p:nvPr>
            <p:ph type="body" idx="1"/>
          </p:nvPr>
        </p:nvSpPr>
        <p:spPr>
          <a:xfrm>
            <a:off x="609600" y="1600201"/>
            <a:ext cx="10972800" cy="3917032"/>
          </a:xfrm>
          <a:noFill/>
          <a:ln>
            <a:noFill/>
          </a:ln>
        </p:spPr>
        <p:txBody>
          <a:bodyPr spcFirstLastPara="1" wrap="square" lIns="91425" tIns="45700" rIns="91425" bIns="45700" anchor="t" anchorCtr="0">
            <a:normAutofit/>
          </a:bodyPr>
          <a:lstStyle/>
          <a:p>
            <a:pPr lvl="0"/>
            <a:r>
              <a:rPr lang="en-US" dirty="0"/>
              <a:t>To exhibit the analytical, numerical, literacy, communication and computer skills to enable critical research to be undertaken and be able to apply those transferable skills to develop research-based inquiry in future employment settings.</a:t>
            </a:r>
          </a:p>
          <a:p>
            <a:pPr lvl="0"/>
            <a:endParaRPr lang="en-US" dirty="0"/>
          </a:p>
        </p:txBody>
      </p:sp>
      <p:sp>
        <p:nvSpPr>
          <p:cNvPr id="2" name="Slide Number Placeholder 1">
            <a:extLst>
              <a:ext uri="{FF2B5EF4-FFF2-40B4-BE49-F238E27FC236}">
                <a16:creationId xmlns:a16="http://schemas.microsoft.com/office/drawing/2014/main" id="{CC2B738F-1B41-32F3-4A23-C9097EA64D01}"/>
              </a:ext>
            </a:extLst>
          </p:cNvPr>
          <p:cNvSpPr>
            <a:spLocks noGrp="1"/>
          </p:cNvSpPr>
          <p:nvPr>
            <p:ph type="sldNum" sz="quarter" idx="12"/>
          </p:nvPr>
        </p:nvSpPr>
        <p:spPr/>
        <p:txBody>
          <a:bodyPr/>
          <a:lstStyle/>
          <a:p>
            <a:pPr>
              <a:defRPr/>
            </a:pPr>
            <a:fld id="{6B9CAAEB-5DD4-4716-AEA0-BEF1B1D22BD1}" type="slidenum">
              <a:rPr lang="en-US" altLang="en-US" smtClean="0"/>
              <a:pPr>
                <a:defRPr/>
              </a:pPr>
              <a:t>6</a:t>
            </a:fld>
            <a:endParaRPr lang="en-US" altLang="en-US"/>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12"/>
        <p:cNvGrpSpPr/>
        <p:nvPr/>
      </p:nvGrpSpPr>
      <p:grpSpPr>
        <a:xfrm>
          <a:off x="0" y="0"/>
          <a:ext cx="0" cy="0"/>
          <a:chOff x="0" y="0"/>
          <a:chExt cx="0" cy="0"/>
        </a:xfrm>
      </p:grpSpPr>
      <p:sp>
        <p:nvSpPr>
          <p:cNvPr id="113" name="Google Shape;113;p19"/>
          <p:cNvSpPr txBox="1">
            <a:spLocks noGrp="1"/>
          </p:cNvSpPr>
          <p:nvPr>
            <p:ph type="title"/>
          </p:nvPr>
        </p:nvSpPr>
        <p:spPr>
          <a:xfrm>
            <a:off x="609600" y="274638"/>
            <a:ext cx="10972800" cy="1143000"/>
          </a:xfrm>
          <a:noFill/>
          <a:ln>
            <a:noFill/>
          </a:ln>
        </p:spPr>
        <p:txBody>
          <a:bodyPr spcFirstLastPara="1" wrap="square" lIns="91425" tIns="45700" rIns="91425" bIns="45700" anchor="ctr" anchorCtr="0">
            <a:normAutofit/>
          </a:bodyPr>
          <a:lstStyle/>
          <a:p>
            <a:pPr lvl="0"/>
            <a:r>
              <a:rPr lang="en-GB" dirty="0"/>
              <a:t>Indicative contents </a:t>
            </a:r>
          </a:p>
        </p:txBody>
      </p:sp>
      <p:sp>
        <p:nvSpPr>
          <p:cNvPr id="114" name="Google Shape;114;p19"/>
          <p:cNvSpPr txBox="1">
            <a:spLocks noGrp="1"/>
          </p:cNvSpPr>
          <p:nvPr>
            <p:ph type="body" idx="1"/>
          </p:nvPr>
        </p:nvSpPr>
        <p:spPr>
          <a:xfrm>
            <a:off x="609600" y="1600201"/>
            <a:ext cx="10972800" cy="3917032"/>
          </a:xfrm>
          <a:noFill/>
          <a:ln>
            <a:noFill/>
          </a:ln>
        </p:spPr>
        <p:txBody>
          <a:bodyPr spcFirstLastPara="1" wrap="square" lIns="91425" tIns="45700" rIns="91425" bIns="45700" anchor="t" anchorCtr="0">
            <a:normAutofit/>
          </a:bodyPr>
          <a:lstStyle/>
          <a:p>
            <a:pPr lvl="0"/>
            <a:r>
              <a:rPr lang="en-US" dirty="0"/>
              <a:t>Designed to give you an overview and the foundation required for research </a:t>
            </a:r>
          </a:p>
          <a:p>
            <a:pPr lvl="0"/>
            <a:endParaRPr lang="en-US" dirty="0"/>
          </a:p>
          <a:p>
            <a:pPr lvl="0"/>
            <a:r>
              <a:rPr lang="en-US" dirty="0"/>
              <a:t>See the module page on Moodle for workshop details/contents</a:t>
            </a:r>
          </a:p>
        </p:txBody>
      </p:sp>
      <p:sp>
        <p:nvSpPr>
          <p:cNvPr id="2" name="Slide Number Placeholder 1">
            <a:extLst>
              <a:ext uri="{FF2B5EF4-FFF2-40B4-BE49-F238E27FC236}">
                <a16:creationId xmlns:a16="http://schemas.microsoft.com/office/drawing/2014/main" id="{777A7C3A-3838-C249-27BF-E7C71A4C4E4E}"/>
              </a:ext>
            </a:extLst>
          </p:cNvPr>
          <p:cNvSpPr>
            <a:spLocks noGrp="1"/>
          </p:cNvSpPr>
          <p:nvPr>
            <p:ph type="sldNum" sz="quarter" idx="12"/>
          </p:nvPr>
        </p:nvSpPr>
        <p:spPr/>
        <p:txBody>
          <a:bodyPr/>
          <a:lstStyle/>
          <a:p>
            <a:pPr>
              <a:defRPr/>
            </a:pPr>
            <a:fld id="{6B9CAAEB-5DD4-4716-AEA0-BEF1B1D22BD1}" type="slidenum">
              <a:rPr lang="en-US" altLang="en-US" smtClean="0"/>
              <a:pPr>
                <a:defRPr/>
              </a:pPr>
              <a:t>7</a:t>
            </a:fld>
            <a:endParaRPr lang="en-US" altLang="en-US"/>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18"/>
        <p:cNvGrpSpPr/>
        <p:nvPr/>
      </p:nvGrpSpPr>
      <p:grpSpPr>
        <a:xfrm>
          <a:off x="0" y="0"/>
          <a:ext cx="0" cy="0"/>
          <a:chOff x="0" y="0"/>
          <a:chExt cx="0" cy="0"/>
        </a:xfrm>
      </p:grpSpPr>
      <p:sp>
        <p:nvSpPr>
          <p:cNvPr id="119" name="Google Shape;119;p20"/>
          <p:cNvSpPr txBox="1">
            <a:spLocks noGrp="1"/>
          </p:cNvSpPr>
          <p:nvPr>
            <p:ph type="title"/>
          </p:nvPr>
        </p:nvSpPr>
        <p:spPr>
          <a:xfrm>
            <a:off x="609600" y="274638"/>
            <a:ext cx="10972800" cy="1143000"/>
          </a:xfrm>
          <a:noFill/>
          <a:ln>
            <a:noFill/>
          </a:ln>
        </p:spPr>
        <p:txBody>
          <a:bodyPr spcFirstLastPara="1" wrap="square" lIns="91425" tIns="45700" rIns="91425" bIns="45700" anchor="ctr" anchorCtr="0">
            <a:normAutofit/>
          </a:bodyPr>
          <a:lstStyle/>
          <a:p>
            <a:pPr lvl="0"/>
            <a:r>
              <a:rPr lang="en-GB" dirty="0"/>
              <a:t>Module Delivery Strategy </a:t>
            </a:r>
          </a:p>
        </p:txBody>
      </p:sp>
      <p:sp>
        <p:nvSpPr>
          <p:cNvPr id="120" name="Google Shape;120;p20"/>
          <p:cNvSpPr txBox="1">
            <a:spLocks noGrp="1"/>
          </p:cNvSpPr>
          <p:nvPr>
            <p:ph type="body" idx="1"/>
          </p:nvPr>
        </p:nvSpPr>
        <p:spPr>
          <a:xfrm>
            <a:off x="609600" y="1600201"/>
            <a:ext cx="10972800" cy="3917032"/>
          </a:xfrm>
          <a:noFill/>
          <a:ln>
            <a:noFill/>
          </a:ln>
        </p:spPr>
        <p:txBody>
          <a:bodyPr spcFirstLastPara="1" wrap="square" lIns="91425" tIns="45700" rIns="91425" bIns="45700" anchor="t" anchorCtr="0">
            <a:normAutofit/>
          </a:bodyPr>
          <a:lstStyle/>
          <a:p>
            <a:pPr lvl="0"/>
            <a:r>
              <a:rPr lang="en-US" dirty="0"/>
              <a:t>Stage 1: Developing research competence and the research proposal (5 weeks)</a:t>
            </a:r>
          </a:p>
          <a:p>
            <a:pPr lvl="0"/>
            <a:endParaRPr lang="en-US" dirty="0"/>
          </a:p>
          <a:p>
            <a:pPr lvl="0"/>
            <a:r>
              <a:rPr lang="en-US" dirty="0"/>
              <a:t>Stage 2: The Dissertation (subsequent weeks supported by your supervisor)</a:t>
            </a:r>
          </a:p>
          <a:p>
            <a:pPr lvl="0"/>
            <a:endParaRPr lang="en-US" dirty="0"/>
          </a:p>
        </p:txBody>
      </p:sp>
      <p:sp>
        <p:nvSpPr>
          <p:cNvPr id="2" name="Slide Number Placeholder 1">
            <a:extLst>
              <a:ext uri="{FF2B5EF4-FFF2-40B4-BE49-F238E27FC236}">
                <a16:creationId xmlns:a16="http://schemas.microsoft.com/office/drawing/2014/main" id="{862E1052-176F-B412-99DC-C084E5FD0B32}"/>
              </a:ext>
            </a:extLst>
          </p:cNvPr>
          <p:cNvSpPr>
            <a:spLocks noGrp="1"/>
          </p:cNvSpPr>
          <p:nvPr>
            <p:ph type="sldNum" sz="quarter" idx="12"/>
          </p:nvPr>
        </p:nvSpPr>
        <p:spPr/>
        <p:txBody>
          <a:bodyPr/>
          <a:lstStyle/>
          <a:p>
            <a:pPr>
              <a:defRPr/>
            </a:pPr>
            <a:fld id="{6B9CAAEB-5DD4-4716-AEA0-BEF1B1D22BD1}" type="slidenum">
              <a:rPr lang="en-US" altLang="en-US" smtClean="0"/>
              <a:pPr>
                <a:defRPr/>
              </a:pPr>
              <a:t>8</a:t>
            </a:fld>
            <a:endParaRPr lang="en-US" altLang="en-US"/>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24"/>
        <p:cNvGrpSpPr/>
        <p:nvPr/>
      </p:nvGrpSpPr>
      <p:grpSpPr>
        <a:xfrm>
          <a:off x="0" y="0"/>
          <a:ext cx="0" cy="0"/>
          <a:chOff x="0" y="0"/>
          <a:chExt cx="0" cy="0"/>
        </a:xfrm>
      </p:grpSpPr>
      <p:sp>
        <p:nvSpPr>
          <p:cNvPr id="125" name="Google Shape;125;p21"/>
          <p:cNvSpPr txBox="1">
            <a:spLocks noGrp="1"/>
          </p:cNvSpPr>
          <p:nvPr>
            <p:ph type="title"/>
          </p:nvPr>
        </p:nvSpPr>
        <p:spPr>
          <a:xfrm>
            <a:off x="609600" y="274638"/>
            <a:ext cx="10972800" cy="1143000"/>
          </a:xfrm>
          <a:noFill/>
          <a:ln>
            <a:noFill/>
          </a:ln>
        </p:spPr>
        <p:txBody>
          <a:bodyPr spcFirstLastPara="1" wrap="square" lIns="91425" tIns="45700" rIns="91425" bIns="45700" anchor="ctr" anchorCtr="0">
            <a:normAutofit/>
          </a:bodyPr>
          <a:lstStyle/>
          <a:p>
            <a:pPr lvl="0"/>
            <a:r>
              <a:rPr lang="en-GB"/>
              <a:t>Assessment </a:t>
            </a:r>
            <a:endParaRPr lang="en-GB" dirty="0"/>
          </a:p>
        </p:txBody>
      </p:sp>
      <p:sp>
        <p:nvSpPr>
          <p:cNvPr id="126" name="Google Shape;126;p21"/>
          <p:cNvSpPr txBox="1">
            <a:spLocks noGrp="1"/>
          </p:cNvSpPr>
          <p:nvPr>
            <p:ph type="body" idx="1"/>
          </p:nvPr>
        </p:nvSpPr>
        <p:spPr>
          <a:xfrm>
            <a:off x="609600" y="1600201"/>
            <a:ext cx="10972800" cy="3917032"/>
          </a:xfrm>
          <a:noFill/>
          <a:ln>
            <a:noFill/>
          </a:ln>
        </p:spPr>
        <p:txBody>
          <a:bodyPr spcFirstLastPara="1" wrap="square" lIns="91425" tIns="45700" rIns="91425" bIns="45700" anchor="t" anchorCtr="0">
            <a:normAutofit/>
          </a:bodyPr>
          <a:lstStyle/>
          <a:p>
            <a:pPr lvl="0"/>
            <a:r>
              <a:rPr lang="en-US" dirty="0"/>
              <a:t>Formative Research Proposal - to be submitted in Week 5</a:t>
            </a:r>
          </a:p>
          <a:p>
            <a:pPr lvl="0"/>
            <a:r>
              <a:rPr lang="en-US" dirty="0"/>
              <a:t>Ethics form – to be submitted in Week 5.</a:t>
            </a:r>
          </a:p>
          <a:p>
            <a:pPr lvl="0"/>
            <a:endParaRPr lang="en-US" dirty="0"/>
          </a:p>
          <a:p>
            <a:pPr lvl="0"/>
            <a:r>
              <a:rPr lang="en-US" dirty="0"/>
              <a:t>Dissertation - 100% - please check your submission date on Moodle.</a:t>
            </a:r>
          </a:p>
          <a:p>
            <a:pPr lvl="0"/>
            <a:endParaRPr lang="en-US" dirty="0"/>
          </a:p>
        </p:txBody>
      </p:sp>
      <p:sp>
        <p:nvSpPr>
          <p:cNvPr id="2" name="Slide Number Placeholder 1">
            <a:extLst>
              <a:ext uri="{FF2B5EF4-FFF2-40B4-BE49-F238E27FC236}">
                <a16:creationId xmlns:a16="http://schemas.microsoft.com/office/drawing/2014/main" id="{BF6E555C-D79F-45FD-EF90-6A6EA77F8873}"/>
              </a:ext>
            </a:extLst>
          </p:cNvPr>
          <p:cNvSpPr>
            <a:spLocks noGrp="1"/>
          </p:cNvSpPr>
          <p:nvPr>
            <p:ph type="sldNum" sz="quarter" idx="12"/>
          </p:nvPr>
        </p:nvSpPr>
        <p:spPr/>
        <p:txBody>
          <a:bodyPr/>
          <a:lstStyle/>
          <a:p>
            <a:pPr>
              <a:defRPr/>
            </a:pPr>
            <a:fld id="{6B9CAAEB-5DD4-4716-AEA0-BEF1B1D22BD1}" type="slidenum">
              <a:rPr lang="en-US" altLang="en-US" smtClean="0"/>
              <a:pPr>
                <a:defRPr/>
              </a:pPr>
              <a:t>9</a:t>
            </a:fld>
            <a:endParaRPr lang="en-US" altLang="en-US"/>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30"/>
        <p:cNvGrpSpPr/>
        <p:nvPr/>
      </p:nvGrpSpPr>
      <p:grpSpPr>
        <a:xfrm>
          <a:off x="0" y="0"/>
          <a:ext cx="0" cy="0"/>
          <a:chOff x="0" y="0"/>
          <a:chExt cx="0" cy="0"/>
        </a:xfrm>
      </p:grpSpPr>
      <p:sp>
        <p:nvSpPr>
          <p:cNvPr id="131" name="Google Shape;131;p22"/>
          <p:cNvSpPr txBox="1">
            <a:spLocks noGrp="1"/>
          </p:cNvSpPr>
          <p:nvPr>
            <p:ph type="title"/>
          </p:nvPr>
        </p:nvSpPr>
        <p:spPr>
          <a:xfrm>
            <a:off x="609600" y="274638"/>
            <a:ext cx="10972800" cy="1143000"/>
          </a:xfrm>
          <a:noFill/>
          <a:ln>
            <a:noFill/>
          </a:ln>
        </p:spPr>
        <p:txBody>
          <a:bodyPr spcFirstLastPara="1" wrap="square" lIns="91425" tIns="45700" rIns="91425" bIns="45700" anchor="ctr" anchorCtr="0">
            <a:normAutofit/>
          </a:bodyPr>
          <a:lstStyle/>
          <a:p>
            <a:pPr lvl="0"/>
            <a:r>
              <a:rPr lang="en-GB" dirty="0"/>
              <a:t>Learning Resources </a:t>
            </a:r>
          </a:p>
        </p:txBody>
      </p:sp>
      <p:sp>
        <p:nvSpPr>
          <p:cNvPr id="132" name="Google Shape;132;p22"/>
          <p:cNvSpPr txBox="1">
            <a:spLocks noGrp="1"/>
          </p:cNvSpPr>
          <p:nvPr>
            <p:ph type="body" idx="1"/>
          </p:nvPr>
        </p:nvSpPr>
        <p:spPr>
          <a:xfrm>
            <a:off x="609600" y="1600201"/>
            <a:ext cx="10972800" cy="3917032"/>
          </a:xfrm>
          <a:noFill/>
          <a:ln>
            <a:noFill/>
          </a:ln>
        </p:spPr>
        <p:txBody>
          <a:bodyPr spcFirstLastPara="1" wrap="square" lIns="91425" tIns="45700" rIns="91425" bIns="45700" anchor="t" anchorCtr="0">
            <a:normAutofit/>
          </a:bodyPr>
          <a:lstStyle/>
          <a:p>
            <a:pPr lvl="0"/>
            <a:r>
              <a:rPr lang="en-US" dirty="0"/>
              <a:t>Reading list on Moodle </a:t>
            </a:r>
          </a:p>
          <a:p>
            <a:pPr lvl="0"/>
            <a:r>
              <a:rPr lang="en-US" dirty="0"/>
              <a:t>Tutors may provide additional materials </a:t>
            </a:r>
          </a:p>
          <a:p>
            <a:pPr lvl="0"/>
            <a:r>
              <a:rPr lang="en-US" dirty="0"/>
              <a:t>The library: research articles, books, and other scholarly materials.</a:t>
            </a:r>
          </a:p>
          <a:p>
            <a:pPr lvl="0"/>
            <a:r>
              <a:rPr lang="en-US" dirty="0"/>
              <a:t>Other sources such as Google Scholar.</a:t>
            </a:r>
          </a:p>
        </p:txBody>
      </p:sp>
      <p:sp>
        <p:nvSpPr>
          <p:cNvPr id="2" name="Slide Number Placeholder 1">
            <a:extLst>
              <a:ext uri="{FF2B5EF4-FFF2-40B4-BE49-F238E27FC236}">
                <a16:creationId xmlns:a16="http://schemas.microsoft.com/office/drawing/2014/main" id="{537E5AD8-A1BE-89C4-A6A7-BC37A7A2E81C}"/>
              </a:ext>
            </a:extLst>
          </p:cNvPr>
          <p:cNvSpPr>
            <a:spLocks noGrp="1"/>
          </p:cNvSpPr>
          <p:nvPr>
            <p:ph type="sldNum" sz="quarter" idx="12"/>
          </p:nvPr>
        </p:nvSpPr>
        <p:spPr/>
        <p:txBody>
          <a:bodyPr/>
          <a:lstStyle/>
          <a:p>
            <a:pPr>
              <a:defRPr/>
            </a:pPr>
            <a:fld id="{6B9CAAEB-5DD4-4716-AEA0-BEF1B1D22BD1}" type="slidenum">
              <a:rPr lang="en-US" altLang="en-US" smtClean="0"/>
              <a:pPr>
                <a:defRPr/>
              </a:pPr>
              <a:t>10</a:t>
            </a:fld>
            <a:endParaRPr lang="en-US" altLang="en-US"/>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36"/>
        <p:cNvGrpSpPr/>
        <p:nvPr/>
      </p:nvGrpSpPr>
      <p:grpSpPr>
        <a:xfrm>
          <a:off x="0" y="0"/>
          <a:ext cx="0" cy="0"/>
          <a:chOff x="0" y="0"/>
          <a:chExt cx="0" cy="0"/>
        </a:xfrm>
      </p:grpSpPr>
      <p:sp>
        <p:nvSpPr>
          <p:cNvPr id="137" name="Google Shape;137;p23"/>
          <p:cNvSpPr txBox="1">
            <a:spLocks noGrp="1"/>
          </p:cNvSpPr>
          <p:nvPr>
            <p:ph type="title"/>
          </p:nvPr>
        </p:nvSpPr>
        <p:spPr>
          <a:xfrm>
            <a:off x="609600" y="274638"/>
            <a:ext cx="10972800" cy="1143000"/>
          </a:xfrm>
          <a:noFill/>
          <a:ln>
            <a:noFill/>
          </a:ln>
        </p:spPr>
        <p:txBody>
          <a:bodyPr spcFirstLastPara="1" wrap="square" lIns="91425" tIns="45700" rIns="91425" bIns="45700" anchor="ctr" anchorCtr="0">
            <a:normAutofit/>
          </a:bodyPr>
          <a:lstStyle/>
          <a:p>
            <a:pPr lvl="0"/>
            <a:r>
              <a:rPr lang="en-GB" dirty="0"/>
              <a:t>Support </a:t>
            </a:r>
          </a:p>
        </p:txBody>
      </p:sp>
      <p:sp>
        <p:nvSpPr>
          <p:cNvPr id="138" name="Google Shape;138;p23"/>
          <p:cNvSpPr txBox="1">
            <a:spLocks noGrp="1"/>
          </p:cNvSpPr>
          <p:nvPr>
            <p:ph type="body" idx="1"/>
          </p:nvPr>
        </p:nvSpPr>
        <p:spPr>
          <a:xfrm>
            <a:off x="609600" y="1600201"/>
            <a:ext cx="10972800" cy="3917032"/>
          </a:xfrm>
          <a:noFill/>
          <a:ln>
            <a:noFill/>
          </a:ln>
        </p:spPr>
        <p:txBody>
          <a:bodyPr spcFirstLastPara="1" wrap="square" lIns="91425" tIns="45700" rIns="91425" bIns="45700" anchor="t" anchorCtr="0">
            <a:normAutofit fontScale="92500" lnSpcReduction="10000"/>
          </a:bodyPr>
          <a:lstStyle/>
          <a:p>
            <a:pPr lvl="0"/>
            <a:r>
              <a:rPr lang="en-US" dirty="0"/>
              <a:t>Workshops</a:t>
            </a:r>
          </a:p>
          <a:p>
            <a:pPr lvl="0"/>
            <a:endParaRPr lang="en-US" dirty="0"/>
          </a:p>
          <a:p>
            <a:pPr lvl="0"/>
            <a:r>
              <a:rPr lang="en-US" dirty="0"/>
              <a:t>Direct contact with dissertation supervisor (1-hour face-to-face meeting per student, to be held fortnightly, either on Tuesday or Wednesday)</a:t>
            </a:r>
          </a:p>
          <a:p>
            <a:pPr lvl="0"/>
            <a:endParaRPr lang="en-US" dirty="0"/>
          </a:p>
          <a:p>
            <a:pPr lvl="0"/>
            <a:r>
              <a:rPr lang="en-US" dirty="0"/>
              <a:t>Engagement is expected through email communication, Teams/Panopto recordings, and classroom activities. </a:t>
            </a:r>
          </a:p>
          <a:p>
            <a:pPr lvl="0"/>
            <a:endParaRPr lang="en-US" dirty="0"/>
          </a:p>
        </p:txBody>
      </p:sp>
      <p:sp>
        <p:nvSpPr>
          <p:cNvPr id="2" name="Slide Number Placeholder 1">
            <a:extLst>
              <a:ext uri="{FF2B5EF4-FFF2-40B4-BE49-F238E27FC236}">
                <a16:creationId xmlns:a16="http://schemas.microsoft.com/office/drawing/2014/main" id="{03995BF1-8EFD-EB56-4E53-B46A9A308291}"/>
              </a:ext>
            </a:extLst>
          </p:cNvPr>
          <p:cNvSpPr>
            <a:spLocks noGrp="1"/>
          </p:cNvSpPr>
          <p:nvPr>
            <p:ph type="sldNum" sz="quarter" idx="12"/>
          </p:nvPr>
        </p:nvSpPr>
        <p:spPr/>
        <p:txBody>
          <a:bodyPr/>
          <a:lstStyle/>
          <a:p>
            <a:pPr>
              <a:defRPr/>
            </a:pPr>
            <a:fld id="{6B9CAAEB-5DD4-4716-AEA0-BEF1B1D22BD1}" type="slidenum">
              <a:rPr lang="en-US" altLang="en-US" smtClean="0"/>
              <a:pPr>
                <a:defRPr/>
              </a:pPr>
              <a:t>11</a:t>
            </a:fld>
            <a:endParaRPr lang="en-US" altLang="en-US"/>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206">
          <a:extLst>
            <a:ext uri="{FF2B5EF4-FFF2-40B4-BE49-F238E27FC236}">
              <a16:creationId xmlns:a16="http://schemas.microsoft.com/office/drawing/2014/main" id="{81AE9979-415E-BEB3-DDAD-E6D96089803B}"/>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CB4365BC-B58F-CBD7-D3A0-BB4388D03D7F}"/>
              </a:ext>
            </a:extLst>
          </p:cNvPr>
          <p:cNvSpPr>
            <a:spLocks noGrp="1"/>
          </p:cNvSpPr>
          <p:nvPr>
            <p:ph type="title"/>
          </p:nvPr>
        </p:nvSpPr>
        <p:spPr/>
        <p:txBody>
          <a:bodyPr/>
          <a:lstStyle/>
          <a:p>
            <a:r>
              <a:rPr lang="en-US" dirty="0"/>
              <a:t>Supervisors</a:t>
            </a:r>
            <a:endParaRPr lang="en-GB" dirty="0"/>
          </a:p>
        </p:txBody>
      </p:sp>
      <p:sp>
        <p:nvSpPr>
          <p:cNvPr id="208" name="Google Shape;208;p36">
            <a:extLst>
              <a:ext uri="{FF2B5EF4-FFF2-40B4-BE49-F238E27FC236}">
                <a16:creationId xmlns:a16="http://schemas.microsoft.com/office/drawing/2014/main" id="{8DA6A2CA-FD86-C208-82C0-AC235C529313}"/>
              </a:ext>
            </a:extLst>
          </p:cNvPr>
          <p:cNvSpPr txBox="1">
            <a:spLocks noGrp="1"/>
          </p:cNvSpPr>
          <p:nvPr>
            <p:ph type="body" idx="1"/>
          </p:nvPr>
        </p:nvSpPr>
        <p:spPr>
          <a:xfrm>
            <a:off x="609600" y="1600201"/>
            <a:ext cx="10972800" cy="3917032"/>
          </a:xfrm>
          <a:noFill/>
          <a:ln>
            <a:noFill/>
          </a:ln>
        </p:spPr>
        <p:txBody>
          <a:bodyPr spcFirstLastPara="1" wrap="square" lIns="91425" tIns="45700" rIns="91425" bIns="45700" anchor="t" anchorCtr="0">
            <a:normAutofit/>
          </a:bodyPr>
          <a:lstStyle/>
          <a:p>
            <a:pPr marL="0" lvl="0" indent="0">
              <a:buNone/>
            </a:pPr>
            <a:endParaRPr lang="en-US" dirty="0"/>
          </a:p>
        </p:txBody>
      </p:sp>
      <p:sp>
        <p:nvSpPr>
          <p:cNvPr id="2" name="Slide Number Placeholder 1">
            <a:extLst>
              <a:ext uri="{FF2B5EF4-FFF2-40B4-BE49-F238E27FC236}">
                <a16:creationId xmlns:a16="http://schemas.microsoft.com/office/drawing/2014/main" id="{F2562AEA-AD62-0FCD-4748-D41338A7CA9B}"/>
              </a:ext>
            </a:extLst>
          </p:cNvPr>
          <p:cNvSpPr>
            <a:spLocks noGrp="1"/>
          </p:cNvSpPr>
          <p:nvPr>
            <p:ph type="sldNum" sz="quarter" idx="12"/>
          </p:nvPr>
        </p:nvSpPr>
        <p:spPr/>
        <p:txBody>
          <a:bodyPr/>
          <a:lstStyle/>
          <a:p>
            <a:pPr>
              <a:defRPr/>
            </a:pPr>
            <a:fld id="{6B9CAAEB-5DD4-4716-AEA0-BEF1B1D22BD1}" type="slidenum">
              <a:rPr lang="en-US" altLang="en-US" smtClean="0"/>
              <a:pPr>
                <a:defRPr/>
              </a:pPr>
              <a:t>12</a:t>
            </a:fld>
            <a:endParaRPr lang="en-US" altLang="en-US"/>
          </a:p>
        </p:txBody>
      </p:sp>
    </p:spTree>
    <p:extLst>
      <p:ext uri="{BB962C8B-B14F-4D97-AF65-F5344CB8AC3E}">
        <p14:creationId xmlns:p14="http://schemas.microsoft.com/office/powerpoint/2010/main" val="32594738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nodePh="1">
                                  <p:stCondLst>
                                    <p:cond delay="0"/>
                                  </p:stCondLst>
                                  <p:endCondLst>
                                    <p:cond evt="begin" delay="0">
                                      <p:tn val="5"/>
                                    </p:cond>
                                  </p:endCondLst>
                                  <p:childTnLst>
                                    <p:set>
                                      <p:cBhvr>
                                        <p:cTn id="6" dur="1" fill="hold">
                                          <p:stCondLst>
                                            <p:cond delay="0"/>
                                          </p:stCondLst>
                                        </p:cTn>
                                        <p:tgtEl>
                                          <p:spTgt spid="208">
                                            <p:txEl>
                                              <p:pRg st="0" end="0"/>
                                            </p:txEl>
                                          </p:spTgt>
                                        </p:tgtEl>
                                        <p:attrNameLst>
                                          <p:attrName>style.visibility</p:attrName>
                                        </p:attrNameLst>
                                      </p:cBhvr>
                                      <p:to>
                                        <p:strVal val="visible"/>
                                      </p:to>
                                    </p:set>
                                    <p:anim calcmode="lin" valueType="num">
                                      <p:cBhvr additive="base">
                                        <p:cTn id="7" dur="500"/>
                                        <p:tgtEl>
                                          <p:spTgt spid="208">
                                            <p:txEl>
                                              <p:pRg st="0" end="0"/>
                                            </p:txEl>
                                          </p:spTgt>
                                        </p:tgtEl>
                                        <p:attrNameLst>
                                          <p:attrName>ppt_x</p:attrName>
                                        </p:attrNameLst>
                                      </p:cBhvr>
                                      <p:tavLst>
                                        <p:tav tm="0">
                                          <p:val>
                                            <p:strVal val="#ppt_x-1"/>
                                          </p:val>
                                        </p:tav>
                                        <p:tav tm="100000">
                                          <p:val>
                                            <p:strVal val="#ppt_x"/>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206">
          <a:extLst>
            <a:ext uri="{FF2B5EF4-FFF2-40B4-BE49-F238E27FC236}">
              <a16:creationId xmlns:a16="http://schemas.microsoft.com/office/drawing/2014/main" id="{4DC03607-460B-60EB-894A-EF052F4CF304}"/>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4D377766-617D-D178-B350-B9571E36287F}"/>
              </a:ext>
            </a:extLst>
          </p:cNvPr>
          <p:cNvSpPr>
            <a:spLocks noGrp="1"/>
          </p:cNvSpPr>
          <p:nvPr>
            <p:ph type="title"/>
          </p:nvPr>
        </p:nvSpPr>
        <p:spPr/>
        <p:txBody>
          <a:bodyPr/>
          <a:lstStyle/>
          <a:p>
            <a:r>
              <a:rPr lang="en-US" dirty="0"/>
              <a:t>Supervisors</a:t>
            </a:r>
            <a:endParaRPr lang="en-GB" dirty="0"/>
          </a:p>
        </p:txBody>
      </p:sp>
      <p:sp>
        <p:nvSpPr>
          <p:cNvPr id="208" name="Google Shape;208;p36">
            <a:extLst>
              <a:ext uri="{FF2B5EF4-FFF2-40B4-BE49-F238E27FC236}">
                <a16:creationId xmlns:a16="http://schemas.microsoft.com/office/drawing/2014/main" id="{26DD99EF-30C6-1D59-6486-65F2D6109176}"/>
              </a:ext>
            </a:extLst>
          </p:cNvPr>
          <p:cNvSpPr txBox="1">
            <a:spLocks noGrp="1"/>
          </p:cNvSpPr>
          <p:nvPr>
            <p:ph type="body" idx="1"/>
          </p:nvPr>
        </p:nvSpPr>
        <p:spPr>
          <a:xfrm>
            <a:off x="609600" y="1600201"/>
            <a:ext cx="10972800" cy="3917032"/>
          </a:xfrm>
          <a:noFill/>
          <a:ln>
            <a:noFill/>
          </a:ln>
        </p:spPr>
        <p:txBody>
          <a:bodyPr spcFirstLastPara="1" wrap="square" lIns="91425" tIns="45700" rIns="91425" bIns="45700" anchor="t" anchorCtr="0">
            <a:normAutofit fontScale="92500"/>
          </a:bodyPr>
          <a:lstStyle/>
          <a:p>
            <a:pPr lvl="0"/>
            <a:r>
              <a:rPr lang="en-US" dirty="0"/>
              <a:t>Please email the supervisor you have been allocated.</a:t>
            </a:r>
          </a:p>
          <a:p>
            <a:pPr lvl="0"/>
            <a:r>
              <a:rPr lang="en-US" dirty="0"/>
              <a:t>It is mandatory to have the first meeting this week.</a:t>
            </a:r>
          </a:p>
          <a:p>
            <a:pPr lvl="0"/>
            <a:r>
              <a:rPr lang="en-US" dirty="0"/>
              <a:t>Supervisors are here to support you.</a:t>
            </a:r>
          </a:p>
          <a:p>
            <a:pPr lvl="0"/>
            <a:r>
              <a:rPr lang="en-US" dirty="0"/>
              <a:t>Managing your supervisor is an important attribute you can refer to for employability.</a:t>
            </a:r>
          </a:p>
          <a:p>
            <a:pPr lvl="0"/>
            <a:r>
              <a:rPr lang="en-US" dirty="0"/>
              <a:t>They can write a job reference for you, considering the time they spend with you (i.e. 16 weeks) on the dissertation.</a:t>
            </a:r>
          </a:p>
          <a:p>
            <a:pPr lvl="0"/>
            <a:endParaRPr lang="en-US" dirty="0"/>
          </a:p>
        </p:txBody>
      </p:sp>
      <p:sp>
        <p:nvSpPr>
          <p:cNvPr id="2" name="Slide Number Placeholder 1">
            <a:extLst>
              <a:ext uri="{FF2B5EF4-FFF2-40B4-BE49-F238E27FC236}">
                <a16:creationId xmlns:a16="http://schemas.microsoft.com/office/drawing/2014/main" id="{2DEB85A2-79FC-66C1-4373-D36A114F386A}"/>
              </a:ext>
            </a:extLst>
          </p:cNvPr>
          <p:cNvSpPr>
            <a:spLocks noGrp="1"/>
          </p:cNvSpPr>
          <p:nvPr>
            <p:ph type="sldNum" sz="quarter" idx="12"/>
          </p:nvPr>
        </p:nvSpPr>
        <p:spPr/>
        <p:txBody>
          <a:bodyPr/>
          <a:lstStyle/>
          <a:p>
            <a:pPr>
              <a:defRPr/>
            </a:pPr>
            <a:fld id="{6B9CAAEB-5DD4-4716-AEA0-BEF1B1D22BD1}" type="slidenum">
              <a:rPr lang="en-US" altLang="en-US" smtClean="0"/>
              <a:pPr>
                <a:defRPr/>
              </a:pPr>
              <a:t>13</a:t>
            </a:fld>
            <a:endParaRPr lang="en-US" altLang="en-US"/>
          </a:p>
        </p:txBody>
      </p:sp>
    </p:spTree>
    <p:extLst>
      <p:ext uri="{BB962C8B-B14F-4D97-AF65-F5344CB8AC3E}">
        <p14:creationId xmlns:p14="http://schemas.microsoft.com/office/powerpoint/2010/main" val="30756749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208">
                                            <p:txEl>
                                              <p:pRg st="0" end="0"/>
                                            </p:txEl>
                                          </p:spTgt>
                                        </p:tgtEl>
                                        <p:attrNameLst>
                                          <p:attrName>style.visibility</p:attrName>
                                        </p:attrNameLst>
                                      </p:cBhvr>
                                      <p:to>
                                        <p:strVal val="visible"/>
                                      </p:to>
                                    </p:set>
                                    <p:anim calcmode="lin" valueType="num">
                                      <p:cBhvr additive="base">
                                        <p:cTn id="7" dur="500"/>
                                        <p:tgtEl>
                                          <p:spTgt spid="208">
                                            <p:txEl>
                                              <p:pRg st="0" end="0"/>
                                            </p:txEl>
                                          </p:spTgt>
                                        </p:tgtEl>
                                        <p:attrNameLst>
                                          <p:attrName>ppt_x</p:attrName>
                                        </p:attrNameLst>
                                      </p:cBhvr>
                                      <p:tavLst>
                                        <p:tav tm="0">
                                          <p:val>
                                            <p:strVal val="#ppt_x-1"/>
                                          </p:val>
                                        </p:tav>
                                        <p:tav tm="100000">
                                          <p:val>
                                            <p:strVal val="#ppt_x"/>
                                          </p:val>
                                        </p:tav>
                                      </p:tavLst>
                                    </p:anim>
                                  </p:childTnLst>
                                </p:cTn>
                              </p:par>
                            </p:childTnLst>
                          </p:cTn>
                        </p:par>
                      </p:childTnLst>
                    </p:cTn>
                  </p:par>
                  <p:par>
                    <p:cTn id="8" fill="hold">
                      <p:stCondLst>
                        <p:cond delay="indefinite"/>
                      </p:stCondLst>
                      <p:childTnLst>
                        <p:par>
                          <p:cTn id="9" fill="hold">
                            <p:stCondLst>
                              <p:cond delay="0"/>
                            </p:stCondLst>
                            <p:childTnLst>
                              <p:par>
                                <p:cTn id="10" presetID="2" presetClass="entr" presetSubtype="8" fill="hold" nodeType="clickEffect">
                                  <p:stCondLst>
                                    <p:cond delay="0"/>
                                  </p:stCondLst>
                                  <p:childTnLst>
                                    <p:set>
                                      <p:cBhvr>
                                        <p:cTn id="11" dur="1" fill="hold">
                                          <p:stCondLst>
                                            <p:cond delay="0"/>
                                          </p:stCondLst>
                                        </p:cTn>
                                        <p:tgtEl>
                                          <p:spTgt spid="208">
                                            <p:txEl>
                                              <p:pRg st="1" end="1"/>
                                            </p:txEl>
                                          </p:spTgt>
                                        </p:tgtEl>
                                        <p:attrNameLst>
                                          <p:attrName>style.visibility</p:attrName>
                                        </p:attrNameLst>
                                      </p:cBhvr>
                                      <p:to>
                                        <p:strVal val="visible"/>
                                      </p:to>
                                    </p:set>
                                    <p:anim calcmode="lin" valueType="num">
                                      <p:cBhvr additive="base">
                                        <p:cTn id="12" dur="500"/>
                                        <p:tgtEl>
                                          <p:spTgt spid="208">
                                            <p:txEl>
                                              <p:pRg st="1" end="1"/>
                                            </p:txEl>
                                          </p:spTgt>
                                        </p:tgtEl>
                                        <p:attrNameLst>
                                          <p:attrName>ppt_x</p:attrName>
                                        </p:attrNameLst>
                                      </p:cBhvr>
                                      <p:tavLst>
                                        <p:tav tm="0">
                                          <p:val>
                                            <p:strVal val="#ppt_x-1"/>
                                          </p:val>
                                        </p:tav>
                                        <p:tav tm="100000">
                                          <p:val>
                                            <p:strVal val="#ppt_x"/>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nodeType="clickEffect">
                                  <p:stCondLst>
                                    <p:cond delay="0"/>
                                  </p:stCondLst>
                                  <p:childTnLst>
                                    <p:set>
                                      <p:cBhvr>
                                        <p:cTn id="16" dur="1" fill="hold">
                                          <p:stCondLst>
                                            <p:cond delay="0"/>
                                          </p:stCondLst>
                                        </p:cTn>
                                        <p:tgtEl>
                                          <p:spTgt spid="208">
                                            <p:txEl>
                                              <p:pRg st="2" end="2"/>
                                            </p:txEl>
                                          </p:spTgt>
                                        </p:tgtEl>
                                        <p:attrNameLst>
                                          <p:attrName>style.visibility</p:attrName>
                                        </p:attrNameLst>
                                      </p:cBhvr>
                                      <p:to>
                                        <p:strVal val="visible"/>
                                      </p:to>
                                    </p:set>
                                    <p:anim calcmode="lin" valueType="num">
                                      <p:cBhvr additive="base">
                                        <p:cTn id="17" dur="500"/>
                                        <p:tgtEl>
                                          <p:spTgt spid="208">
                                            <p:txEl>
                                              <p:pRg st="2" end="2"/>
                                            </p:txEl>
                                          </p:spTgt>
                                        </p:tgtEl>
                                        <p:attrNameLst>
                                          <p:attrName>ppt_x</p:attrName>
                                        </p:attrNameLst>
                                      </p:cBhvr>
                                      <p:tavLst>
                                        <p:tav tm="0">
                                          <p:val>
                                            <p:strVal val="#ppt_x-1"/>
                                          </p:val>
                                        </p:tav>
                                        <p:tav tm="100000">
                                          <p:val>
                                            <p:strVal val="#ppt_x"/>
                                          </p:val>
                                        </p:tav>
                                      </p:tavLst>
                                    </p:anim>
                                  </p:childTnLst>
                                </p:cTn>
                              </p:par>
                            </p:childTnLst>
                          </p:cTn>
                        </p:par>
                      </p:childTnLst>
                    </p:cTn>
                  </p:par>
                  <p:par>
                    <p:cTn id="18" fill="hold">
                      <p:stCondLst>
                        <p:cond delay="indefinite"/>
                      </p:stCondLst>
                      <p:childTnLst>
                        <p:par>
                          <p:cTn id="19" fill="hold">
                            <p:stCondLst>
                              <p:cond delay="0"/>
                            </p:stCondLst>
                            <p:childTnLst>
                              <p:par>
                                <p:cTn id="20" presetID="2" presetClass="entr" presetSubtype="8" fill="hold" nodeType="clickEffect">
                                  <p:stCondLst>
                                    <p:cond delay="0"/>
                                  </p:stCondLst>
                                  <p:childTnLst>
                                    <p:set>
                                      <p:cBhvr>
                                        <p:cTn id="21" dur="1" fill="hold">
                                          <p:stCondLst>
                                            <p:cond delay="0"/>
                                          </p:stCondLst>
                                        </p:cTn>
                                        <p:tgtEl>
                                          <p:spTgt spid="208">
                                            <p:txEl>
                                              <p:pRg st="3" end="3"/>
                                            </p:txEl>
                                          </p:spTgt>
                                        </p:tgtEl>
                                        <p:attrNameLst>
                                          <p:attrName>style.visibility</p:attrName>
                                        </p:attrNameLst>
                                      </p:cBhvr>
                                      <p:to>
                                        <p:strVal val="visible"/>
                                      </p:to>
                                    </p:set>
                                    <p:anim calcmode="lin" valueType="num">
                                      <p:cBhvr additive="base">
                                        <p:cTn id="22" dur="500"/>
                                        <p:tgtEl>
                                          <p:spTgt spid="208">
                                            <p:txEl>
                                              <p:pRg st="3" end="3"/>
                                            </p:txEl>
                                          </p:spTgt>
                                        </p:tgtEl>
                                        <p:attrNameLst>
                                          <p:attrName>ppt_x</p:attrName>
                                        </p:attrNameLst>
                                      </p:cBhvr>
                                      <p:tavLst>
                                        <p:tav tm="0">
                                          <p:val>
                                            <p:strVal val="#ppt_x-1"/>
                                          </p:val>
                                        </p:tav>
                                        <p:tav tm="100000">
                                          <p:val>
                                            <p:strVal val="#ppt_x"/>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8" fill="hold" nodeType="clickEffect">
                                  <p:stCondLst>
                                    <p:cond delay="0"/>
                                  </p:stCondLst>
                                  <p:childTnLst>
                                    <p:set>
                                      <p:cBhvr>
                                        <p:cTn id="26" dur="1" fill="hold">
                                          <p:stCondLst>
                                            <p:cond delay="0"/>
                                          </p:stCondLst>
                                        </p:cTn>
                                        <p:tgtEl>
                                          <p:spTgt spid="208">
                                            <p:txEl>
                                              <p:pRg st="4" end="4"/>
                                            </p:txEl>
                                          </p:spTgt>
                                        </p:tgtEl>
                                        <p:attrNameLst>
                                          <p:attrName>style.visibility</p:attrName>
                                        </p:attrNameLst>
                                      </p:cBhvr>
                                      <p:to>
                                        <p:strVal val="visible"/>
                                      </p:to>
                                    </p:set>
                                    <p:anim calcmode="lin" valueType="num">
                                      <p:cBhvr additive="base">
                                        <p:cTn id="27" dur="500"/>
                                        <p:tgtEl>
                                          <p:spTgt spid="208">
                                            <p:txEl>
                                              <p:pRg st="4" end="4"/>
                                            </p:txEl>
                                          </p:spTgt>
                                        </p:tgtEl>
                                        <p:attrNameLst>
                                          <p:attrName>ppt_x</p:attrName>
                                        </p:attrNameLst>
                                      </p:cBhvr>
                                      <p:tavLst>
                                        <p:tav tm="0">
                                          <p:val>
                                            <p:strVal val="#ppt_x-1"/>
                                          </p:val>
                                        </p:tav>
                                        <p:tav tm="100000">
                                          <p:val>
                                            <p:strVal val="#ppt_x"/>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212"/>
        <p:cNvGrpSpPr/>
        <p:nvPr/>
      </p:nvGrpSpPr>
      <p:grpSpPr>
        <a:xfrm>
          <a:off x="0" y="0"/>
          <a:ext cx="0" cy="0"/>
          <a:chOff x="0" y="0"/>
          <a:chExt cx="0" cy="0"/>
        </a:xfrm>
      </p:grpSpPr>
      <p:sp>
        <p:nvSpPr>
          <p:cNvPr id="3" name="Title 2">
            <a:extLst>
              <a:ext uri="{FF2B5EF4-FFF2-40B4-BE49-F238E27FC236}">
                <a16:creationId xmlns:a16="http://schemas.microsoft.com/office/drawing/2014/main" id="{0CBCA3BA-6FDC-0985-64FA-AC0852592E0D}"/>
              </a:ext>
            </a:extLst>
          </p:cNvPr>
          <p:cNvSpPr>
            <a:spLocks noGrp="1"/>
          </p:cNvSpPr>
          <p:nvPr>
            <p:ph type="title"/>
          </p:nvPr>
        </p:nvSpPr>
        <p:spPr/>
        <p:txBody>
          <a:bodyPr/>
          <a:lstStyle/>
          <a:p>
            <a:r>
              <a:rPr lang="en-US" dirty="0"/>
              <a:t>Assessment</a:t>
            </a:r>
            <a:endParaRPr lang="en-GB" dirty="0"/>
          </a:p>
        </p:txBody>
      </p:sp>
      <p:sp>
        <p:nvSpPr>
          <p:cNvPr id="214" name="Google Shape;214;p37"/>
          <p:cNvSpPr txBox="1">
            <a:spLocks noGrp="1"/>
          </p:cNvSpPr>
          <p:nvPr>
            <p:ph type="body" idx="1"/>
          </p:nvPr>
        </p:nvSpPr>
        <p:spPr>
          <a:xfrm>
            <a:off x="609600" y="1600201"/>
            <a:ext cx="10972800" cy="3917032"/>
          </a:xfrm>
          <a:noFill/>
          <a:ln>
            <a:noFill/>
          </a:ln>
        </p:spPr>
        <p:txBody>
          <a:bodyPr spcFirstLastPara="1" wrap="square" lIns="91425" tIns="45700" rIns="91425" bIns="45700" anchor="t" anchorCtr="0">
            <a:normAutofit lnSpcReduction="10000"/>
          </a:bodyPr>
          <a:lstStyle/>
          <a:p>
            <a:pPr lvl="0"/>
            <a:r>
              <a:rPr lang="en-US" dirty="0"/>
              <a:t>Formative Dissertation Proposal</a:t>
            </a:r>
          </a:p>
          <a:p>
            <a:pPr lvl="1"/>
            <a:r>
              <a:rPr lang="en-US" dirty="0"/>
              <a:t>Please note that students must present the proposal in a mini-viva to be organised by your supervisor, usually in Week 6.</a:t>
            </a:r>
          </a:p>
          <a:p>
            <a:pPr lvl="0"/>
            <a:endParaRPr lang="en-US" dirty="0"/>
          </a:p>
          <a:p>
            <a:pPr lvl="0"/>
            <a:r>
              <a:rPr lang="en-US" dirty="0"/>
              <a:t>15,000-word Dissertation - 100%.</a:t>
            </a:r>
          </a:p>
          <a:p>
            <a:pPr lvl="1"/>
            <a:r>
              <a:rPr lang="en-US" dirty="0"/>
              <a:t>Please note that no viva is expected. However, your ability to develop work independently is evaluated during regular fortnight supervisor meetings.</a:t>
            </a:r>
          </a:p>
          <a:p>
            <a:pPr lvl="1"/>
            <a:endParaRPr lang="en-US" dirty="0"/>
          </a:p>
        </p:txBody>
      </p:sp>
      <p:sp>
        <p:nvSpPr>
          <p:cNvPr id="2" name="Slide Number Placeholder 1">
            <a:extLst>
              <a:ext uri="{FF2B5EF4-FFF2-40B4-BE49-F238E27FC236}">
                <a16:creationId xmlns:a16="http://schemas.microsoft.com/office/drawing/2014/main" id="{25514B78-16D9-FB27-AC5E-1D06F272485D}"/>
              </a:ext>
            </a:extLst>
          </p:cNvPr>
          <p:cNvSpPr>
            <a:spLocks noGrp="1"/>
          </p:cNvSpPr>
          <p:nvPr>
            <p:ph type="sldNum" sz="quarter" idx="12"/>
          </p:nvPr>
        </p:nvSpPr>
        <p:spPr/>
        <p:txBody>
          <a:bodyPr/>
          <a:lstStyle/>
          <a:p>
            <a:pPr>
              <a:defRPr/>
            </a:pPr>
            <a:fld id="{6B9CAAEB-5DD4-4716-AEA0-BEF1B1D22BD1}" type="slidenum">
              <a:rPr lang="en-US" altLang="en-US" smtClean="0"/>
              <a:pPr>
                <a:defRPr/>
              </a:pPr>
              <a:t>14</a:t>
            </a:fld>
            <a:endParaRPr lang="en-US" altLang="en-US"/>
          </a:p>
        </p:txBody>
      </p:sp>
    </p:spTree>
    <p:extLst>
      <p:ext uri="{BB962C8B-B14F-4D97-AF65-F5344CB8AC3E}">
        <p14:creationId xmlns:p14="http://schemas.microsoft.com/office/powerpoint/2010/main" val="144096529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155"/>
        <p:cNvGrpSpPr/>
        <p:nvPr/>
      </p:nvGrpSpPr>
      <p:grpSpPr>
        <a:xfrm>
          <a:off x="0" y="0"/>
          <a:ext cx="0" cy="0"/>
          <a:chOff x="0" y="0"/>
          <a:chExt cx="0" cy="0"/>
        </a:xfrm>
      </p:grpSpPr>
      <p:sp>
        <p:nvSpPr>
          <p:cNvPr id="156" name="Google Shape;156;p26"/>
          <p:cNvSpPr txBox="1">
            <a:spLocks noGrp="1"/>
          </p:cNvSpPr>
          <p:nvPr>
            <p:ph type="title"/>
          </p:nvPr>
        </p:nvSpPr>
        <p:spPr>
          <a:xfrm>
            <a:off x="609600" y="274638"/>
            <a:ext cx="10972800" cy="1143000"/>
          </a:xfrm>
          <a:noFill/>
          <a:ln>
            <a:noFill/>
          </a:ln>
        </p:spPr>
        <p:txBody>
          <a:bodyPr spcFirstLastPara="1" wrap="square" lIns="90475" tIns="44450" rIns="90475" bIns="44450" anchor="ctr" anchorCtr="0">
            <a:normAutofit/>
          </a:bodyPr>
          <a:lstStyle/>
          <a:p>
            <a:pPr lvl="0"/>
            <a:endParaRPr lang="en-US" dirty="0"/>
          </a:p>
        </p:txBody>
      </p:sp>
      <p:sp>
        <p:nvSpPr>
          <p:cNvPr id="3" name="Text Placeholder 2">
            <a:extLst>
              <a:ext uri="{FF2B5EF4-FFF2-40B4-BE49-F238E27FC236}">
                <a16:creationId xmlns:a16="http://schemas.microsoft.com/office/drawing/2014/main" id="{56C73BF3-DA6F-8190-244B-7E50335F847F}"/>
              </a:ext>
            </a:extLst>
          </p:cNvPr>
          <p:cNvSpPr>
            <a:spLocks noGrp="1"/>
          </p:cNvSpPr>
          <p:nvPr>
            <p:ph type="body" idx="1"/>
          </p:nvPr>
        </p:nvSpPr>
        <p:spPr/>
        <p:txBody>
          <a:bodyPr>
            <a:normAutofit/>
          </a:bodyPr>
          <a:lstStyle/>
          <a:p>
            <a:pPr marL="114300" indent="0" algn="ctr">
              <a:buNone/>
            </a:pPr>
            <a:r>
              <a:rPr lang="en-US" sz="4800" dirty="0"/>
              <a:t> Quizzes </a:t>
            </a:r>
            <a:br>
              <a:rPr lang="en-US" sz="4800" dirty="0"/>
            </a:br>
            <a:r>
              <a:rPr lang="en-US" sz="4800" dirty="0"/>
              <a:t>and </a:t>
            </a:r>
            <a:br>
              <a:rPr lang="en-US" sz="4800" dirty="0"/>
            </a:br>
            <a:r>
              <a:rPr lang="en-US" sz="4800" dirty="0"/>
              <a:t>Break (15 minutes)</a:t>
            </a:r>
            <a:endParaRPr lang="en-GB" sz="4800" dirty="0"/>
          </a:p>
        </p:txBody>
      </p:sp>
      <p:sp>
        <p:nvSpPr>
          <p:cNvPr id="2" name="Slide Number Placeholder 1">
            <a:extLst>
              <a:ext uri="{FF2B5EF4-FFF2-40B4-BE49-F238E27FC236}">
                <a16:creationId xmlns:a16="http://schemas.microsoft.com/office/drawing/2014/main" id="{20752A41-517F-33E4-4107-C9626E107BB9}"/>
              </a:ext>
            </a:extLst>
          </p:cNvPr>
          <p:cNvSpPr>
            <a:spLocks noGrp="1"/>
          </p:cNvSpPr>
          <p:nvPr>
            <p:ph type="sldNum" sz="quarter" idx="12"/>
          </p:nvPr>
        </p:nvSpPr>
        <p:spPr/>
        <p:txBody>
          <a:bodyPr/>
          <a:lstStyle/>
          <a:p>
            <a:pPr>
              <a:defRPr/>
            </a:pPr>
            <a:fld id="{6B9CAAEB-5DD4-4716-AEA0-BEF1B1D22BD1}" type="slidenum">
              <a:rPr lang="en-US" altLang="en-US" smtClean="0"/>
              <a:pPr>
                <a:defRPr/>
              </a:pPr>
              <a:t>15</a:t>
            </a:fld>
            <a:endParaRPr lang="en-US" altLang="en-US"/>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142"/>
        <p:cNvGrpSpPr/>
        <p:nvPr/>
      </p:nvGrpSpPr>
      <p:grpSpPr>
        <a:xfrm>
          <a:off x="0" y="0"/>
          <a:ext cx="0" cy="0"/>
          <a:chOff x="0" y="0"/>
          <a:chExt cx="0" cy="0"/>
        </a:xfrm>
      </p:grpSpPr>
      <p:sp>
        <p:nvSpPr>
          <p:cNvPr id="143" name="Google Shape;143;p24"/>
          <p:cNvSpPr txBox="1">
            <a:spLocks noGrp="1"/>
          </p:cNvSpPr>
          <p:nvPr>
            <p:ph type="ctrTitle"/>
          </p:nvPr>
        </p:nvSpPr>
        <p:spPr>
          <a:xfrm>
            <a:off x="728066" y="471399"/>
            <a:ext cx="11074400" cy="5445898"/>
          </a:xfrm>
          <a:prstGeom prst="rect">
            <a:avLst/>
          </a:prstGeom>
          <a:noFill/>
          <a:ln>
            <a:noFill/>
          </a:ln>
        </p:spPr>
        <p:txBody>
          <a:bodyPr spcFirstLastPara="1" wrap="square" lIns="91425" tIns="45700" rIns="91425" bIns="45700" anchor="ctr" anchorCtr="0">
            <a:normAutofit fontScale="90000"/>
          </a:bodyPr>
          <a:lstStyle/>
          <a:p>
            <a:pPr marL="0" lvl="0" indent="0" algn="ctr" rtl="0">
              <a:spcBef>
                <a:spcPts val="0"/>
              </a:spcBef>
              <a:spcAft>
                <a:spcPts val="0"/>
              </a:spcAft>
              <a:buClr>
                <a:srgbClr val="FF0000"/>
              </a:buClr>
              <a:buSzPct val="100000"/>
              <a:buFont typeface="Open Sans"/>
              <a:buNone/>
            </a:pPr>
            <a:br>
              <a:rPr lang="en-GB" sz="2400" dirty="0">
                <a:solidFill>
                  <a:srgbClr val="FF0000"/>
                </a:solidFill>
              </a:rPr>
            </a:br>
            <a:br>
              <a:rPr lang="en-GB" dirty="0"/>
            </a:br>
            <a:r>
              <a:rPr lang="en-GB" dirty="0"/>
              <a:t> </a:t>
            </a:r>
            <a:r>
              <a:rPr lang="en-GB" sz="3200" b="1" dirty="0">
                <a:solidFill>
                  <a:srgbClr val="FFFF99"/>
                </a:solidFill>
              </a:rPr>
              <a:t>Dissertation Module </a:t>
            </a:r>
            <a:br>
              <a:rPr lang="en-GB" sz="4000" b="1" dirty="0">
                <a:solidFill>
                  <a:srgbClr val="FFFF99"/>
                </a:solidFill>
              </a:rPr>
            </a:br>
            <a:r>
              <a:rPr lang="en-GB" sz="3100" b="1" dirty="0">
                <a:solidFill>
                  <a:srgbClr val="FFFF99"/>
                </a:solidFill>
              </a:rPr>
              <a:t>(</a:t>
            </a:r>
            <a:r>
              <a:rPr lang="en-GB" sz="3200" dirty="0">
                <a:solidFill>
                  <a:srgbClr val="FFFF99"/>
                </a:solidFill>
              </a:rPr>
              <a:t>LCMB7035</a:t>
            </a:r>
            <a:r>
              <a:rPr lang="en-GB" sz="3100" b="1" dirty="0">
                <a:solidFill>
                  <a:srgbClr val="FFFF99"/>
                </a:solidFill>
              </a:rPr>
              <a:t>)</a:t>
            </a:r>
            <a:br>
              <a:rPr lang="en-GB" sz="3100" b="1" dirty="0">
                <a:solidFill>
                  <a:srgbClr val="FFFF99"/>
                </a:solidFill>
              </a:rPr>
            </a:br>
            <a:r>
              <a:rPr lang="en-GB" sz="3100" b="1" dirty="0">
                <a:solidFill>
                  <a:srgbClr val="FFFF99"/>
                </a:solidFill>
              </a:rPr>
              <a:t>Workshop 1</a:t>
            </a:r>
            <a:br>
              <a:rPr lang="en-GB" sz="3200" b="1" dirty="0">
                <a:solidFill>
                  <a:srgbClr val="FF0000"/>
                </a:solidFill>
              </a:rPr>
            </a:br>
            <a:br>
              <a:rPr lang="en-GB" sz="6000" b="1" dirty="0">
                <a:solidFill>
                  <a:srgbClr val="FFFE99"/>
                </a:solidFill>
              </a:rPr>
            </a:br>
            <a:r>
              <a:rPr lang="en-GB" sz="6000" b="1" dirty="0">
                <a:solidFill>
                  <a:srgbClr val="FFFE99"/>
                </a:solidFill>
              </a:rPr>
              <a:t>Introduction to Research Methods (Part 2) </a:t>
            </a:r>
            <a:endParaRPr sz="6000" dirty="0">
              <a:solidFill>
                <a:srgbClr val="FFFE99"/>
              </a:solidFill>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147"/>
        <p:cNvGrpSpPr/>
        <p:nvPr/>
      </p:nvGrpSpPr>
      <p:grpSpPr>
        <a:xfrm>
          <a:off x="0" y="0"/>
          <a:ext cx="0" cy="0"/>
          <a:chOff x="0" y="0"/>
          <a:chExt cx="0" cy="0"/>
        </a:xfrm>
      </p:grpSpPr>
      <p:sp>
        <p:nvSpPr>
          <p:cNvPr id="148" name="Google Shape;148;p25"/>
          <p:cNvSpPr txBox="1">
            <a:spLocks noGrp="1"/>
          </p:cNvSpPr>
          <p:nvPr>
            <p:ph type="title"/>
          </p:nvPr>
        </p:nvSpPr>
        <p:spPr>
          <a:xfrm>
            <a:off x="609600" y="274638"/>
            <a:ext cx="10972800" cy="1143000"/>
          </a:xfrm>
          <a:noFill/>
          <a:ln>
            <a:noFill/>
          </a:ln>
        </p:spPr>
        <p:txBody>
          <a:bodyPr spcFirstLastPara="1" wrap="square" lIns="91425" tIns="45700" rIns="91425" bIns="45700" anchor="ctr" anchorCtr="0">
            <a:normAutofit/>
          </a:bodyPr>
          <a:lstStyle/>
          <a:p>
            <a:pPr lvl="0"/>
            <a:r>
              <a:rPr lang="en-GB" dirty="0"/>
              <a:t>Agenda </a:t>
            </a:r>
          </a:p>
        </p:txBody>
      </p:sp>
      <p:sp>
        <p:nvSpPr>
          <p:cNvPr id="149" name="Google Shape;149;p25"/>
          <p:cNvSpPr txBox="1">
            <a:spLocks noGrp="1"/>
          </p:cNvSpPr>
          <p:nvPr>
            <p:ph type="body" idx="1"/>
          </p:nvPr>
        </p:nvSpPr>
        <p:spPr>
          <a:xfrm>
            <a:off x="609600" y="1600201"/>
            <a:ext cx="10972800" cy="3917032"/>
          </a:xfrm>
          <a:noFill/>
          <a:ln>
            <a:noFill/>
          </a:ln>
        </p:spPr>
        <p:txBody>
          <a:bodyPr spcFirstLastPara="1" wrap="square" lIns="91425" tIns="45700" rIns="91425" bIns="45700" anchor="t" anchorCtr="0">
            <a:normAutofit lnSpcReduction="10000"/>
          </a:bodyPr>
          <a:lstStyle/>
          <a:p>
            <a:pPr lvl="0"/>
            <a:r>
              <a:rPr lang="en-US" dirty="0"/>
              <a:t>After this session, you should be able to:</a:t>
            </a:r>
          </a:p>
          <a:p>
            <a:pPr lvl="1"/>
            <a:r>
              <a:rPr lang="en-US" dirty="0"/>
              <a:t>Critically explain what research means </a:t>
            </a:r>
          </a:p>
          <a:p>
            <a:pPr lvl="1"/>
            <a:r>
              <a:rPr lang="en-US" dirty="0"/>
              <a:t>Understand what a research proposal is</a:t>
            </a:r>
          </a:p>
          <a:p>
            <a:pPr lvl="1"/>
            <a:r>
              <a:rPr lang="en-US" dirty="0"/>
              <a:t>Understand the </a:t>
            </a:r>
            <a:r>
              <a:rPr lang="en-GB" dirty="0"/>
              <a:t>classical scientific method and the </a:t>
            </a:r>
            <a:r>
              <a:rPr lang="en-US" dirty="0"/>
              <a:t>research paradigms </a:t>
            </a:r>
          </a:p>
          <a:p>
            <a:pPr lvl="1"/>
            <a:r>
              <a:rPr lang="en-US" dirty="0"/>
              <a:t>Discuss key strategies/considerations for choosing a suitable research topic</a:t>
            </a:r>
          </a:p>
          <a:p>
            <a:pPr lvl="1"/>
            <a:r>
              <a:rPr lang="en-US" dirty="0">
                <a:solidFill>
                  <a:srgbClr val="FF0000"/>
                </a:solidFill>
              </a:rPr>
              <a:t>Can identify suitable research topic for your dissertation</a:t>
            </a:r>
          </a:p>
          <a:p>
            <a:pPr lvl="1"/>
            <a:endParaRPr lang="en-US" dirty="0"/>
          </a:p>
        </p:txBody>
      </p:sp>
      <p:sp>
        <p:nvSpPr>
          <p:cNvPr id="2" name="Slide Number Placeholder 1">
            <a:extLst>
              <a:ext uri="{FF2B5EF4-FFF2-40B4-BE49-F238E27FC236}">
                <a16:creationId xmlns:a16="http://schemas.microsoft.com/office/drawing/2014/main" id="{026F018C-25BE-0D60-22D4-1014ACA686AC}"/>
              </a:ext>
            </a:extLst>
          </p:cNvPr>
          <p:cNvSpPr>
            <a:spLocks noGrp="1"/>
          </p:cNvSpPr>
          <p:nvPr>
            <p:ph type="sldNum" sz="quarter" idx="12"/>
          </p:nvPr>
        </p:nvSpPr>
        <p:spPr/>
        <p:txBody>
          <a:bodyPr/>
          <a:lstStyle/>
          <a:p>
            <a:pPr>
              <a:defRPr/>
            </a:pPr>
            <a:fld id="{6B9CAAEB-5DD4-4716-AEA0-BEF1B1D22BD1}" type="slidenum">
              <a:rPr lang="en-US" altLang="en-US" smtClean="0"/>
              <a:pPr>
                <a:defRPr/>
              </a:pPr>
              <a:t>17</a:t>
            </a:fld>
            <a:endParaRPr lang="en-US" altLang="en-US"/>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155">
          <a:extLst>
            <a:ext uri="{FF2B5EF4-FFF2-40B4-BE49-F238E27FC236}">
              <a16:creationId xmlns:a16="http://schemas.microsoft.com/office/drawing/2014/main" id="{AD597AFC-DC91-14AA-EA08-CE6153486757}"/>
            </a:ext>
          </a:extLst>
        </p:cNvPr>
        <p:cNvGrpSpPr/>
        <p:nvPr/>
      </p:nvGrpSpPr>
      <p:grpSpPr>
        <a:xfrm>
          <a:off x="0" y="0"/>
          <a:ext cx="0" cy="0"/>
          <a:chOff x="0" y="0"/>
          <a:chExt cx="0" cy="0"/>
        </a:xfrm>
      </p:grpSpPr>
      <p:sp>
        <p:nvSpPr>
          <p:cNvPr id="156" name="Google Shape;156;p26">
            <a:extLst>
              <a:ext uri="{FF2B5EF4-FFF2-40B4-BE49-F238E27FC236}">
                <a16:creationId xmlns:a16="http://schemas.microsoft.com/office/drawing/2014/main" id="{33DF5E8B-611B-0DFC-D65D-3F58400AB501}"/>
              </a:ext>
            </a:extLst>
          </p:cNvPr>
          <p:cNvSpPr txBox="1">
            <a:spLocks noGrp="1"/>
          </p:cNvSpPr>
          <p:nvPr>
            <p:ph type="title"/>
          </p:nvPr>
        </p:nvSpPr>
        <p:spPr>
          <a:xfrm>
            <a:off x="609600" y="274638"/>
            <a:ext cx="10972800" cy="1143000"/>
          </a:xfrm>
          <a:solidFill>
            <a:schemeClr val="accent2"/>
          </a:solidFill>
          <a:ln>
            <a:noFill/>
          </a:ln>
        </p:spPr>
        <p:txBody>
          <a:bodyPr spcFirstLastPara="1" wrap="square" lIns="90475" tIns="44450" rIns="90475" bIns="44450" anchor="ctr" anchorCtr="0">
            <a:normAutofit/>
          </a:bodyPr>
          <a:lstStyle/>
          <a:p>
            <a:pPr lvl="0"/>
            <a:r>
              <a:rPr lang="en-US" b="1" dirty="0">
                <a:solidFill>
                  <a:schemeClr val="dk1"/>
                </a:solidFill>
              </a:rPr>
              <a:t>Activity</a:t>
            </a:r>
            <a:endParaRPr lang="en-US" dirty="0"/>
          </a:p>
        </p:txBody>
      </p:sp>
      <p:sp>
        <p:nvSpPr>
          <p:cNvPr id="5" name="Text Placeholder 4">
            <a:extLst>
              <a:ext uri="{FF2B5EF4-FFF2-40B4-BE49-F238E27FC236}">
                <a16:creationId xmlns:a16="http://schemas.microsoft.com/office/drawing/2014/main" id="{A3379EEF-4928-9A16-11F3-723331D6AC69}"/>
              </a:ext>
            </a:extLst>
          </p:cNvPr>
          <p:cNvSpPr>
            <a:spLocks noGrp="1"/>
          </p:cNvSpPr>
          <p:nvPr>
            <p:ph type="body" idx="1"/>
          </p:nvPr>
        </p:nvSpPr>
        <p:spPr/>
        <p:txBody>
          <a:bodyPr>
            <a:normAutofit/>
          </a:bodyPr>
          <a:lstStyle/>
          <a:p>
            <a:pPr marL="114300" indent="0">
              <a:buNone/>
            </a:pPr>
            <a:r>
              <a:rPr lang="en-US" dirty="0"/>
              <a:t>Working in pairs, discuss:</a:t>
            </a:r>
            <a:br>
              <a:rPr lang="en-US" dirty="0"/>
            </a:br>
            <a:br>
              <a:rPr lang="en-US" dirty="0"/>
            </a:br>
            <a:r>
              <a:rPr lang="en-US" dirty="0"/>
              <a:t>1. </a:t>
            </a:r>
            <a:r>
              <a:rPr lang="en-US" dirty="0">
                <a:solidFill>
                  <a:schemeClr val="dk1"/>
                </a:solidFill>
              </a:rPr>
              <a:t>What is </a:t>
            </a:r>
            <a:r>
              <a:rPr lang="en-US" b="1" dirty="0">
                <a:solidFill>
                  <a:schemeClr val="dk1"/>
                </a:solidFill>
              </a:rPr>
              <a:t>research</a:t>
            </a:r>
            <a:r>
              <a:rPr lang="en-US" dirty="0">
                <a:solidFill>
                  <a:schemeClr val="dk1"/>
                </a:solidFill>
              </a:rPr>
              <a:t>?</a:t>
            </a:r>
            <a:br>
              <a:rPr lang="en-US" dirty="0">
                <a:solidFill>
                  <a:schemeClr val="dk1"/>
                </a:solidFill>
              </a:rPr>
            </a:br>
            <a:br>
              <a:rPr lang="en-US" dirty="0">
                <a:solidFill>
                  <a:schemeClr val="dk1"/>
                </a:solidFill>
              </a:rPr>
            </a:br>
            <a:r>
              <a:rPr lang="en-US" dirty="0">
                <a:solidFill>
                  <a:schemeClr val="dk1"/>
                </a:solidFill>
              </a:rPr>
              <a:t>2. What </a:t>
            </a:r>
            <a:r>
              <a:rPr lang="en-US" b="1" dirty="0">
                <a:solidFill>
                  <a:schemeClr val="dk1"/>
                </a:solidFill>
              </a:rPr>
              <a:t>three key elements </a:t>
            </a:r>
            <a:r>
              <a:rPr lang="en-US" dirty="0">
                <a:solidFill>
                  <a:schemeClr val="dk1"/>
                </a:solidFill>
              </a:rPr>
              <a:t>must be included in defining research?</a:t>
            </a:r>
            <a:br>
              <a:rPr lang="en-US" dirty="0">
                <a:solidFill>
                  <a:schemeClr val="dk1"/>
                </a:solidFill>
              </a:rPr>
            </a:br>
            <a:endParaRPr lang="en-GB" dirty="0"/>
          </a:p>
        </p:txBody>
      </p:sp>
      <p:sp>
        <p:nvSpPr>
          <p:cNvPr id="2" name="Slide Number Placeholder 1">
            <a:extLst>
              <a:ext uri="{FF2B5EF4-FFF2-40B4-BE49-F238E27FC236}">
                <a16:creationId xmlns:a16="http://schemas.microsoft.com/office/drawing/2014/main" id="{47448C69-4623-FF2C-8F46-0F4307B4B627}"/>
              </a:ext>
            </a:extLst>
          </p:cNvPr>
          <p:cNvSpPr>
            <a:spLocks noGrp="1"/>
          </p:cNvSpPr>
          <p:nvPr>
            <p:ph type="sldNum" sz="quarter" idx="12"/>
          </p:nvPr>
        </p:nvSpPr>
        <p:spPr/>
        <p:txBody>
          <a:bodyPr/>
          <a:lstStyle/>
          <a:p>
            <a:pPr>
              <a:defRPr/>
            </a:pPr>
            <a:fld id="{6B9CAAEB-5DD4-4716-AEA0-BEF1B1D22BD1}" type="slidenum">
              <a:rPr lang="en-US" altLang="en-US" smtClean="0"/>
              <a:pPr>
                <a:defRPr/>
              </a:pPr>
              <a:t>18</a:t>
            </a:fld>
            <a:endParaRPr lang="en-US" altLang="en-US"/>
          </a:p>
        </p:txBody>
      </p:sp>
    </p:spTree>
    <p:extLst>
      <p:ext uri="{BB962C8B-B14F-4D97-AF65-F5344CB8AC3E}">
        <p14:creationId xmlns:p14="http://schemas.microsoft.com/office/powerpoint/2010/main" val="82306236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162"/>
        <p:cNvGrpSpPr/>
        <p:nvPr/>
      </p:nvGrpSpPr>
      <p:grpSpPr>
        <a:xfrm>
          <a:off x="0" y="0"/>
          <a:ext cx="0" cy="0"/>
          <a:chOff x="0" y="0"/>
          <a:chExt cx="0" cy="0"/>
        </a:xfrm>
      </p:grpSpPr>
      <p:sp>
        <p:nvSpPr>
          <p:cNvPr id="163" name="Google Shape;163;p27"/>
          <p:cNvSpPr txBox="1">
            <a:spLocks noGrp="1"/>
          </p:cNvSpPr>
          <p:nvPr>
            <p:ph type="title"/>
          </p:nvPr>
        </p:nvSpPr>
        <p:spPr>
          <a:xfrm>
            <a:off x="609600" y="274638"/>
            <a:ext cx="10972800" cy="1143000"/>
          </a:xfrm>
          <a:noFill/>
          <a:ln>
            <a:noFill/>
          </a:ln>
        </p:spPr>
        <p:txBody>
          <a:bodyPr spcFirstLastPara="1" wrap="square" lIns="90475" tIns="44450" rIns="90475" bIns="44450" anchor="ctr" anchorCtr="0">
            <a:normAutofit/>
          </a:bodyPr>
          <a:lstStyle/>
          <a:p>
            <a:pPr lvl="0"/>
            <a:r>
              <a:rPr lang="en-GB" dirty="0"/>
              <a:t>What is research?</a:t>
            </a:r>
          </a:p>
        </p:txBody>
      </p:sp>
      <p:sp>
        <p:nvSpPr>
          <p:cNvPr id="164" name="Google Shape;164;p27"/>
          <p:cNvSpPr txBox="1">
            <a:spLocks noGrp="1"/>
          </p:cNvSpPr>
          <p:nvPr>
            <p:ph type="body" idx="1"/>
          </p:nvPr>
        </p:nvSpPr>
        <p:spPr>
          <a:xfrm>
            <a:off x="609600" y="1600201"/>
            <a:ext cx="10972800" cy="3917032"/>
          </a:xfrm>
          <a:noFill/>
          <a:ln>
            <a:noFill/>
          </a:ln>
        </p:spPr>
        <p:txBody>
          <a:bodyPr spcFirstLastPara="1" wrap="square" lIns="90475" tIns="44450" rIns="90475" bIns="44450" anchor="t" anchorCtr="0">
            <a:normAutofit/>
          </a:bodyPr>
          <a:lstStyle/>
          <a:p>
            <a:pPr marL="114300" lvl="0" indent="0">
              <a:buNone/>
            </a:pPr>
            <a:r>
              <a:rPr lang="en-US" dirty="0"/>
              <a:t>“A focused and systematic enquiry that goes beyond generally available knowledge to acquire specialised and detailed information, providing a basis for analysis and elucidating comment on the topic of the enquiry”</a:t>
            </a:r>
          </a:p>
          <a:p>
            <a:pPr marL="114300" lvl="0" indent="0" algn="r">
              <a:buNone/>
            </a:pPr>
            <a:r>
              <a:rPr lang="en-US" dirty="0">
                <a:sym typeface="Open Sans"/>
              </a:rPr>
              <a:t>Johnson (1994:3)</a:t>
            </a:r>
            <a:endParaRPr lang="en-US" dirty="0"/>
          </a:p>
        </p:txBody>
      </p:sp>
      <p:sp>
        <p:nvSpPr>
          <p:cNvPr id="2" name="Slide Number Placeholder 1">
            <a:extLst>
              <a:ext uri="{FF2B5EF4-FFF2-40B4-BE49-F238E27FC236}">
                <a16:creationId xmlns:a16="http://schemas.microsoft.com/office/drawing/2014/main" id="{2153A333-0CBE-5009-9740-645CFE5FFA61}"/>
              </a:ext>
            </a:extLst>
          </p:cNvPr>
          <p:cNvSpPr>
            <a:spLocks noGrp="1"/>
          </p:cNvSpPr>
          <p:nvPr>
            <p:ph type="sldNum" sz="quarter" idx="12"/>
          </p:nvPr>
        </p:nvSpPr>
        <p:spPr/>
        <p:txBody>
          <a:bodyPr/>
          <a:lstStyle/>
          <a:p>
            <a:pPr>
              <a:defRPr/>
            </a:pPr>
            <a:fld id="{6B9CAAEB-5DD4-4716-AEA0-BEF1B1D22BD1}" type="slidenum">
              <a:rPr lang="en-US" altLang="en-US" smtClean="0"/>
              <a:pPr>
                <a:defRPr/>
              </a:pPr>
              <a:t>19</a:t>
            </a:fld>
            <a:endParaRPr lang="en-US" altLang="en-US"/>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170"/>
        <p:cNvGrpSpPr/>
        <p:nvPr/>
      </p:nvGrpSpPr>
      <p:grpSpPr>
        <a:xfrm>
          <a:off x="0" y="0"/>
          <a:ext cx="0" cy="0"/>
          <a:chOff x="0" y="0"/>
          <a:chExt cx="0" cy="0"/>
        </a:xfrm>
      </p:grpSpPr>
      <p:sp>
        <p:nvSpPr>
          <p:cNvPr id="171" name="Google Shape;171;p28"/>
          <p:cNvSpPr txBox="1">
            <a:spLocks noGrp="1"/>
          </p:cNvSpPr>
          <p:nvPr>
            <p:ph type="title"/>
          </p:nvPr>
        </p:nvSpPr>
        <p:spPr>
          <a:xfrm>
            <a:off x="609600" y="274638"/>
            <a:ext cx="10972800" cy="1143000"/>
          </a:xfrm>
          <a:noFill/>
          <a:ln>
            <a:noFill/>
          </a:ln>
        </p:spPr>
        <p:txBody>
          <a:bodyPr spcFirstLastPara="1" wrap="square" lIns="90475" tIns="44450" rIns="90475" bIns="44450" anchor="ctr" anchorCtr="0">
            <a:normAutofit/>
          </a:bodyPr>
          <a:lstStyle/>
          <a:p>
            <a:pPr lvl="0"/>
            <a:r>
              <a:rPr lang="en-GB" dirty="0"/>
              <a:t>What is research? - Cont’d</a:t>
            </a:r>
          </a:p>
        </p:txBody>
      </p:sp>
      <p:sp>
        <p:nvSpPr>
          <p:cNvPr id="172" name="Google Shape;172;p28"/>
          <p:cNvSpPr txBox="1">
            <a:spLocks noGrp="1"/>
          </p:cNvSpPr>
          <p:nvPr>
            <p:ph type="body" idx="1"/>
          </p:nvPr>
        </p:nvSpPr>
        <p:spPr>
          <a:xfrm>
            <a:off x="609600" y="1600201"/>
            <a:ext cx="10972800" cy="3917032"/>
          </a:xfrm>
          <a:noFill/>
          <a:ln>
            <a:noFill/>
          </a:ln>
        </p:spPr>
        <p:txBody>
          <a:bodyPr spcFirstLastPara="1" wrap="square" lIns="90475" tIns="44450" rIns="90475" bIns="44450" anchor="t" anchorCtr="0">
            <a:normAutofit/>
          </a:bodyPr>
          <a:lstStyle/>
          <a:p>
            <a:pPr marL="114300" lvl="0" indent="0">
              <a:buNone/>
            </a:pPr>
            <a:r>
              <a:rPr lang="en-US" dirty="0">
                <a:sym typeface="Open Sans"/>
              </a:rPr>
              <a:t>“Research is systematic, critical and self-critical enquiry which aims to contribute towards the advancement of knowledge and wisdom”</a:t>
            </a:r>
            <a:endParaRPr lang="en-US" dirty="0"/>
          </a:p>
          <a:p>
            <a:pPr marL="114300" lvl="0" indent="0" algn="r">
              <a:buNone/>
            </a:pPr>
            <a:r>
              <a:rPr lang="en-US" dirty="0">
                <a:sym typeface="Open Sans"/>
              </a:rPr>
              <a:t>Bassey (1999:38)</a:t>
            </a:r>
          </a:p>
        </p:txBody>
      </p:sp>
      <p:sp>
        <p:nvSpPr>
          <p:cNvPr id="2" name="Slide Number Placeholder 1">
            <a:extLst>
              <a:ext uri="{FF2B5EF4-FFF2-40B4-BE49-F238E27FC236}">
                <a16:creationId xmlns:a16="http://schemas.microsoft.com/office/drawing/2014/main" id="{96CF60CE-CE80-AADC-5DDB-54814533B9EC}"/>
              </a:ext>
            </a:extLst>
          </p:cNvPr>
          <p:cNvSpPr>
            <a:spLocks noGrp="1"/>
          </p:cNvSpPr>
          <p:nvPr>
            <p:ph type="sldNum" sz="quarter" idx="12"/>
          </p:nvPr>
        </p:nvSpPr>
        <p:spPr/>
        <p:txBody>
          <a:bodyPr/>
          <a:lstStyle/>
          <a:p>
            <a:pPr>
              <a:defRPr/>
            </a:pPr>
            <a:fld id="{6B9CAAEB-5DD4-4716-AEA0-BEF1B1D22BD1}" type="slidenum">
              <a:rPr lang="en-US" altLang="en-US" smtClean="0"/>
              <a:pPr>
                <a:defRPr/>
              </a:pPr>
              <a:t>20</a:t>
            </a:fld>
            <a:endParaRPr lang="en-US" altLang="en-US"/>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176"/>
        <p:cNvGrpSpPr/>
        <p:nvPr/>
      </p:nvGrpSpPr>
      <p:grpSpPr>
        <a:xfrm>
          <a:off x="0" y="0"/>
          <a:ext cx="0" cy="0"/>
          <a:chOff x="0" y="0"/>
          <a:chExt cx="0" cy="0"/>
        </a:xfrm>
      </p:grpSpPr>
      <p:sp>
        <p:nvSpPr>
          <p:cNvPr id="178" name="Google Shape;178;p29"/>
          <p:cNvSpPr txBox="1">
            <a:spLocks noGrp="1"/>
          </p:cNvSpPr>
          <p:nvPr>
            <p:ph type="title"/>
          </p:nvPr>
        </p:nvSpPr>
        <p:spPr>
          <a:xfrm>
            <a:off x="609600" y="274638"/>
            <a:ext cx="10972800" cy="1143000"/>
          </a:xfrm>
          <a:noFill/>
          <a:ln>
            <a:noFill/>
          </a:ln>
        </p:spPr>
        <p:txBody>
          <a:bodyPr spcFirstLastPara="1" wrap="square" lIns="91425" tIns="45700" rIns="91425" bIns="45700" anchor="ctr" anchorCtr="0">
            <a:normAutofit/>
          </a:bodyPr>
          <a:lstStyle/>
          <a:p>
            <a:pPr lvl="0"/>
            <a:r>
              <a:rPr lang="en-GB" dirty="0"/>
              <a:t>What is research? - Cont’d</a:t>
            </a:r>
          </a:p>
        </p:txBody>
      </p:sp>
      <p:sp>
        <p:nvSpPr>
          <p:cNvPr id="179" name="Google Shape;179;p29"/>
          <p:cNvSpPr txBox="1">
            <a:spLocks noGrp="1"/>
          </p:cNvSpPr>
          <p:nvPr>
            <p:ph type="body" idx="1"/>
          </p:nvPr>
        </p:nvSpPr>
        <p:spPr>
          <a:xfrm>
            <a:off x="609600" y="1600201"/>
            <a:ext cx="10972800" cy="3917032"/>
          </a:xfrm>
          <a:noFill/>
          <a:ln>
            <a:noFill/>
          </a:ln>
        </p:spPr>
        <p:txBody>
          <a:bodyPr spcFirstLastPara="1" wrap="square" lIns="91425" tIns="45700" rIns="91425" bIns="45700" anchor="t" anchorCtr="0">
            <a:normAutofit fontScale="92500" lnSpcReduction="10000"/>
          </a:bodyPr>
          <a:lstStyle/>
          <a:p>
            <a:pPr lvl="0"/>
            <a:r>
              <a:rPr lang="en-US" dirty="0"/>
              <a:t>The systematic investigation into and study of materials, sources, etc., to establish facts and reach new conclusions.</a:t>
            </a:r>
          </a:p>
          <a:p>
            <a:pPr lvl="0"/>
            <a:endParaRPr lang="en-US" dirty="0"/>
          </a:p>
          <a:p>
            <a:pPr lvl="0"/>
            <a:r>
              <a:rPr lang="en-US" dirty="0"/>
              <a:t>An endeavour to discover new or collate old facts, etc, by the scientific study of a subject or by a course of critical investigation. </a:t>
            </a:r>
          </a:p>
          <a:p>
            <a:pPr lvl="0"/>
            <a:endParaRPr lang="en-US" dirty="0"/>
          </a:p>
          <a:p>
            <a:pPr marL="114300" lvl="0" indent="0" algn="r">
              <a:buNone/>
            </a:pPr>
            <a:r>
              <a:rPr lang="en-US" dirty="0"/>
              <a:t>(Oxford Concise Dictionary)</a:t>
            </a:r>
          </a:p>
        </p:txBody>
      </p:sp>
      <p:sp>
        <p:nvSpPr>
          <p:cNvPr id="177" name="Google Shape;177;p29"/>
          <p:cNvSpPr txBox="1">
            <a:spLocks noGrp="1"/>
          </p:cNvSpPr>
          <p:nvPr>
            <p:ph type="sldNum" idx="12"/>
          </p:nvPr>
        </p:nvSpPr>
        <p:spPr>
          <a:xfrm>
            <a:off x="10608501" y="6380973"/>
            <a:ext cx="973899" cy="340503"/>
          </a:xfrm>
          <a:noFill/>
          <a:ln>
            <a:noFill/>
          </a:ln>
        </p:spPr>
        <p:txBody>
          <a:bodyPr spcFirstLastPara="1" wrap="square" lIns="91425" tIns="45700" rIns="91425" bIns="45700" anchor="ctr" anchorCtr="0">
            <a:noAutofit/>
          </a:bodyPr>
          <a:lstStyle/>
          <a:p>
            <a:pPr lvl="0"/>
            <a:fld id="{00000000-1234-1234-1234-123412341234}" type="slidenum">
              <a:rPr lang="en-GB">
                <a:sym typeface="Arial"/>
              </a:rPr>
              <a:pPr lvl="0"/>
              <a:t>21</a:t>
            </a:fld>
            <a:endParaRPr lang="en-GB">
              <a:sym typeface="Arial"/>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183"/>
        <p:cNvGrpSpPr/>
        <p:nvPr/>
      </p:nvGrpSpPr>
      <p:grpSpPr>
        <a:xfrm>
          <a:off x="0" y="0"/>
          <a:ext cx="0" cy="0"/>
          <a:chOff x="0" y="0"/>
          <a:chExt cx="0" cy="0"/>
        </a:xfrm>
      </p:grpSpPr>
      <p:sp>
        <p:nvSpPr>
          <p:cNvPr id="185" name="Google Shape;185;p30"/>
          <p:cNvSpPr txBox="1">
            <a:spLocks noGrp="1"/>
          </p:cNvSpPr>
          <p:nvPr>
            <p:ph type="title"/>
          </p:nvPr>
        </p:nvSpPr>
        <p:spPr>
          <a:xfrm>
            <a:off x="609600" y="301271"/>
            <a:ext cx="10972800" cy="1143000"/>
          </a:xfrm>
          <a:noFill/>
          <a:ln>
            <a:noFill/>
          </a:ln>
        </p:spPr>
        <p:txBody>
          <a:bodyPr spcFirstLastPara="1" wrap="square" lIns="91425" tIns="45700" rIns="91425" bIns="45700" anchor="ctr" anchorCtr="0">
            <a:normAutofit/>
          </a:bodyPr>
          <a:lstStyle/>
          <a:p>
            <a:pPr lvl="0"/>
            <a:r>
              <a:rPr lang="en-GB" dirty="0"/>
              <a:t>Other definitions ….</a:t>
            </a:r>
          </a:p>
        </p:txBody>
      </p:sp>
      <p:sp>
        <p:nvSpPr>
          <p:cNvPr id="186" name="Google Shape;186;p30"/>
          <p:cNvSpPr txBox="1">
            <a:spLocks noGrp="1"/>
          </p:cNvSpPr>
          <p:nvPr>
            <p:ph type="body" idx="1"/>
          </p:nvPr>
        </p:nvSpPr>
        <p:spPr>
          <a:xfrm>
            <a:off x="609600" y="1600201"/>
            <a:ext cx="10972800" cy="3917032"/>
          </a:xfrm>
          <a:noFill/>
          <a:ln>
            <a:noFill/>
          </a:ln>
        </p:spPr>
        <p:txBody>
          <a:bodyPr spcFirstLastPara="1" wrap="square" lIns="91425" tIns="45700" rIns="91425" bIns="45700" anchor="t" anchorCtr="0">
            <a:normAutofit/>
          </a:bodyPr>
          <a:lstStyle/>
          <a:p>
            <a:pPr lvl="0"/>
            <a:r>
              <a:rPr lang="en-US" dirty="0"/>
              <a:t>Research is what we do when we have a question or a problem we want to resolve</a:t>
            </a:r>
          </a:p>
          <a:p>
            <a:pPr lvl="1"/>
            <a:r>
              <a:rPr lang="en-US" dirty="0"/>
              <a:t>We may already think we know the answer to our question </a:t>
            </a:r>
          </a:p>
          <a:p>
            <a:pPr lvl="1"/>
            <a:r>
              <a:rPr lang="en-US" dirty="0"/>
              <a:t>We may think the answer is obvious, common sense</a:t>
            </a:r>
          </a:p>
          <a:p>
            <a:pPr lvl="0"/>
            <a:r>
              <a:rPr lang="en-US" dirty="0"/>
              <a:t>However, until we have subjected our problem to rigorous scientific scrutiny, our 'knowledge' remains little more than guesswork or at best, intuition. </a:t>
            </a:r>
          </a:p>
        </p:txBody>
      </p:sp>
      <p:sp>
        <p:nvSpPr>
          <p:cNvPr id="184" name="Google Shape;184;p30"/>
          <p:cNvSpPr txBox="1">
            <a:spLocks noGrp="1"/>
          </p:cNvSpPr>
          <p:nvPr>
            <p:ph type="sldNum" idx="12"/>
          </p:nvPr>
        </p:nvSpPr>
        <p:spPr>
          <a:xfrm>
            <a:off x="10608501" y="6380973"/>
            <a:ext cx="973899" cy="340503"/>
          </a:xfrm>
          <a:noFill/>
          <a:ln>
            <a:noFill/>
          </a:ln>
        </p:spPr>
        <p:txBody>
          <a:bodyPr spcFirstLastPara="1" wrap="square" lIns="91425" tIns="45700" rIns="91425" bIns="45700" anchor="ctr" anchorCtr="0">
            <a:noAutofit/>
          </a:bodyPr>
          <a:lstStyle/>
          <a:p>
            <a:pPr lvl="0"/>
            <a:fld id="{00000000-1234-1234-1234-123412341234}" type="slidenum">
              <a:rPr lang="en-GB">
                <a:sym typeface="Arial"/>
              </a:rPr>
              <a:pPr lvl="0"/>
              <a:t>22</a:t>
            </a:fld>
            <a:endParaRPr lang="en-GB">
              <a:sym typeface="Arial"/>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283"/>
        <p:cNvGrpSpPr/>
        <p:nvPr/>
      </p:nvGrpSpPr>
      <p:grpSpPr>
        <a:xfrm>
          <a:off x="0" y="0"/>
          <a:ext cx="0" cy="0"/>
          <a:chOff x="0" y="0"/>
          <a:chExt cx="0" cy="0"/>
        </a:xfrm>
      </p:grpSpPr>
      <p:sp>
        <p:nvSpPr>
          <p:cNvPr id="284" name="Google Shape;284;p44"/>
          <p:cNvSpPr txBox="1">
            <a:spLocks noGrp="1"/>
          </p:cNvSpPr>
          <p:nvPr>
            <p:ph type="title"/>
          </p:nvPr>
        </p:nvSpPr>
        <p:spPr>
          <a:xfrm>
            <a:off x="609600" y="274638"/>
            <a:ext cx="10972800" cy="1143000"/>
          </a:xfrm>
          <a:noFill/>
          <a:ln>
            <a:noFill/>
          </a:ln>
        </p:spPr>
        <p:txBody>
          <a:bodyPr spcFirstLastPara="1" wrap="square" lIns="90475" tIns="44450" rIns="90475" bIns="44450" anchor="ctr" anchorCtr="0">
            <a:normAutofit/>
          </a:bodyPr>
          <a:lstStyle/>
          <a:p>
            <a:pPr lvl="0"/>
            <a:r>
              <a:rPr lang="en-US" dirty="0"/>
              <a:t>The purpose of research is to …</a:t>
            </a:r>
          </a:p>
        </p:txBody>
      </p:sp>
      <p:sp>
        <p:nvSpPr>
          <p:cNvPr id="285" name="Google Shape;285;p44"/>
          <p:cNvSpPr txBox="1">
            <a:spLocks noGrp="1"/>
          </p:cNvSpPr>
          <p:nvPr>
            <p:ph idx="1"/>
          </p:nvPr>
        </p:nvSpPr>
        <p:spPr>
          <a:xfrm>
            <a:off x="609600" y="1600201"/>
            <a:ext cx="10972800" cy="3917032"/>
          </a:xfrm>
          <a:noFill/>
          <a:ln>
            <a:noFill/>
          </a:ln>
        </p:spPr>
        <p:txBody>
          <a:bodyPr spcFirstLastPara="1" wrap="square" lIns="90475" tIns="44450" rIns="90475" bIns="44450" anchor="t" anchorCtr="0">
            <a:normAutofit/>
          </a:bodyPr>
          <a:lstStyle/>
          <a:p>
            <a:pPr lvl="0"/>
            <a:r>
              <a:rPr lang="en-US" dirty="0">
                <a:sym typeface="Open Sans"/>
              </a:rPr>
              <a:t>Uncover timeless truths; test hypotheses. </a:t>
            </a:r>
            <a:br>
              <a:rPr lang="en-US" dirty="0">
                <a:sym typeface="Open Sans"/>
              </a:rPr>
            </a:br>
            <a:endParaRPr lang="en-US" dirty="0">
              <a:sym typeface="Open Sans"/>
            </a:endParaRPr>
          </a:p>
          <a:p>
            <a:pPr lvl="0"/>
            <a:r>
              <a:rPr lang="en-US" dirty="0">
                <a:sym typeface="Open Sans"/>
              </a:rPr>
              <a:t>Investigate perceptions; jointly construct reality.</a:t>
            </a:r>
            <a:br>
              <a:rPr lang="en-US" dirty="0">
                <a:sym typeface="Open Sans"/>
              </a:rPr>
            </a:br>
            <a:endParaRPr lang="en-US" dirty="0">
              <a:sym typeface="Open Sans"/>
            </a:endParaRPr>
          </a:p>
          <a:p>
            <a:pPr lvl="0"/>
            <a:r>
              <a:rPr lang="en-US" dirty="0">
                <a:sym typeface="Open Sans"/>
              </a:rPr>
              <a:t>Change the world; bring about social justice.</a:t>
            </a:r>
          </a:p>
        </p:txBody>
      </p:sp>
      <p:sp>
        <p:nvSpPr>
          <p:cNvPr id="2" name="Slide Number Placeholder 1">
            <a:extLst>
              <a:ext uri="{FF2B5EF4-FFF2-40B4-BE49-F238E27FC236}">
                <a16:creationId xmlns:a16="http://schemas.microsoft.com/office/drawing/2014/main" id="{3355B581-501A-C394-C494-8A23C2FE7F11}"/>
              </a:ext>
            </a:extLst>
          </p:cNvPr>
          <p:cNvSpPr>
            <a:spLocks noGrp="1"/>
          </p:cNvSpPr>
          <p:nvPr>
            <p:ph type="sldNum" sz="quarter" idx="12"/>
          </p:nvPr>
        </p:nvSpPr>
        <p:spPr>
          <a:xfrm>
            <a:off x="10608733" y="6381751"/>
            <a:ext cx="973667" cy="339725"/>
          </a:xfrm>
        </p:spPr>
        <p:txBody>
          <a:bodyPr/>
          <a:lstStyle/>
          <a:p>
            <a:fld id="{6B9CAAEB-5DD4-4716-AEA0-BEF1B1D22BD1}" type="slidenum">
              <a:rPr lang="en-US" altLang="en-US" smtClean="0"/>
              <a:pPr/>
              <a:t>23</a:t>
            </a:fld>
            <a:endParaRPr lang="en-US" altLang="en-US"/>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Shape 190"/>
        <p:cNvGrpSpPr/>
        <p:nvPr/>
      </p:nvGrpSpPr>
      <p:grpSpPr>
        <a:xfrm>
          <a:off x="0" y="0"/>
          <a:ext cx="0" cy="0"/>
          <a:chOff x="0" y="0"/>
          <a:chExt cx="0" cy="0"/>
        </a:xfrm>
      </p:grpSpPr>
      <p:sp>
        <p:nvSpPr>
          <p:cNvPr id="192" name="Google Shape;192;p31"/>
          <p:cNvSpPr txBox="1">
            <a:spLocks noGrp="1"/>
          </p:cNvSpPr>
          <p:nvPr>
            <p:ph type="title"/>
          </p:nvPr>
        </p:nvSpPr>
        <p:spPr>
          <a:xfrm>
            <a:off x="609600" y="274638"/>
            <a:ext cx="10972800" cy="1143000"/>
          </a:xfrm>
          <a:noFill/>
          <a:ln>
            <a:noFill/>
          </a:ln>
        </p:spPr>
        <p:txBody>
          <a:bodyPr spcFirstLastPara="1" wrap="square" lIns="91425" tIns="45700" rIns="91425" bIns="45700" anchor="ctr" anchorCtr="0">
            <a:normAutofit/>
          </a:bodyPr>
          <a:lstStyle/>
          <a:p>
            <a:pPr lvl="0"/>
            <a:r>
              <a:rPr lang="en-GB" dirty="0"/>
              <a:t>Priorities in research</a:t>
            </a:r>
          </a:p>
        </p:txBody>
      </p:sp>
      <p:sp>
        <p:nvSpPr>
          <p:cNvPr id="193" name="Google Shape;193;p31"/>
          <p:cNvSpPr txBox="1">
            <a:spLocks noGrp="1"/>
          </p:cNvSpPr>
          <p:nvPr>
            <p:ph type="body" idx="1"/>
          </p:nvPr>
        </p:nvSpPr>
        <p:spPr>
          <a:xfrm>
            <a:off x="609600" y="1600201"/>
            <a:ext cx="10972800" cy="3917032"/>
          </a:xfrm>
          <a:noFill/>
          <a:ln>
            <a:noFill/>
          </a:ln>
        </p:spPr>
        <p:txBody>
          <a:bodyPr spcFirstLastPara="1" wrap="square" lIns="91425" tIns="45700" rIns="91425" bIns="45700" anchor="t" anchorCtr="0">
            <a:normAutofit/>
          </a:bodyPr>
          <a:lstStyle/>
          <a:p>
            <a:pPr lvl="0"/>
            <a:r>
              <a:rPr lang="en-US" dirty="0"/>
              <a:t>First priority is to formulate your question</a:t>
            </a:r>
          </a:p>
          <a:p>
            <a:pPr lvl="0"/>
            <a:r>
              <a:rPr lang="en-US" dirty="0"/>
              <a:t>Then figure out how you are going to answer it</a:t>
            </a:r>
          </a:p>
          <a:p>
            <a:pPr lvl="1"/>
            <a:r>
              <a:rPr lang="en-US" dirty="0"/>
              <a:t>How have others answered it?</a:t>
            </a:r>
          </a:p>
          <a:p>
            <a:pPr lvl="1"/>
            <a:r>
              <a:rPr lang="en-US" dirty="0"/>
              <a:t>How does your proposal fit in with what others have done?</a:t>
            </a:r>
          </a:p>
          <a:p>
            <a:pPr lvl="1"/>
            <a:r>
              <a:rPr lang="en-US" dirty="0"/>
              <a:t>How will you know when you have answered it?</a:t>
            </a:r>
          </a:p>
          <a:p>
            <a:pPr lvl="0"/>
            <a:r>
              <a:rPr lang="en-US" dirty="0"/>
              <a:t>Then you can present your answer</a:t>
            </a:r>
          </a:p>
          <a:p>
            <a:pPr lvl="1"/>
            <a:endParaRPr lang="en-US" dirty="0"/>
          </a:p>
          <a:p>
            <a:pPr lvl="1"/>
            <a:endParaRPr lang="en-US" dirty="0"/>
          </a:p>
        </p:txBody>
      </p:sp>
      <p:sp>
        <p:nvSpPr>
          <p:cNvPr id="191" name="Google Shape;191;p31"/>
          <p:cNvSpPr txBox="1">
            <a:spLocks noGrp="1"/>
          </p:cNvSpPr>
          <p:nvPr>
            <p:ph type="sldNum" idx="12"/>
          </p:nvPr>
        </p:nvSpPr>
        <p:spPr>
          <a:xfrm>
            <a:off x="10608501" y="6380973"/>
            <a:ext cx="973899" cy="340503"/>
          </a:xfrm>
          <a:noFill/>
          <a:ln>
            <a:noFill/>
          </a:ln>
        </p:spPr>
        <p:txBody>
          <a:bodyPr spcFirstLastPara="1" wrap="square" lIns="91425" tIns="45700" rIns="91425" bIns="45700" anchor="ctr" anchorCtr="0">
            <a:noAutofit/>
          </a:bodyPr>
          <a:lstStyle/>
          <a:p>
            <a:pPr lvl="0"/>
            <a:fld id="{00000000-1234-1234-1234-123412341234}" type="slidenum">
              <a:rPr lang="en-GB">
                <a:sym typeface="Arial"/>
              </a:rPr>
              <a:pPr lvl="0"/>
              <a:t>24</a:t>
            </a:fld>
            <a:endParaRPr lang="en-GB">
              <a:sym typeface="Arial"/>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Shape 190">
          <a:extLst>
            <a:ext uri="{FF2B5EF4-FFF2-40B4-BE49-F238E27FC236}">
              <a16:creationId xmlns:a16="http://schemas.microsoft.com/office/drawing/2014/main" id="{5601A26D-0B8A-2D34-652F-A66CA1891327}"/>
            </a:ext>
          </a:extLst>
        </p:cNvPr>
        <p:cNvGrpSpPr/>
        <p:nvPr/>
      </p:nvGrpSpPr>
      <p:grpSpPr>
        <a:xfrm>
          <a:off x="0" y="0"/>
          <a:ext cx="0" cy="0"/>
          <a:chOff x="0" y="0"/>
          <a:chExt cx="0" cy="0"/>
        </a:xfrm>
      </p:grpSpPr>
      <p:sp>
        <p:nvSpPr>
          <p:cNvPr id="192" name="Google Shape;192;p31">
            <a:extLst>
              <a:ext uri="{FF2B5EF4-FFF2-40B4-BE49-F238E27FC236}">
                <a16:creationId xmlns:a16="http://schemas.microsoft.com/office/drawing/2014/main" id="{77D2E34C-75DF-F3F9-1F75-9B6B8C48F806}"/>
              </a:ext>
            </a:extLst>
          </p:cNvPr>
          <p:cNvSpPr txBox="1">
            <a:spLocks noGrp="1"/>
          </p:cNvSpPr>
          <p:nvPr>
            <p:ph type="title"/>
          </p:nvPr>
        </p:nvSpPr>
        <p:spPr>
          <a:xfrm>
            <a:off x="609600" y="274638"/>
            <a:ext cx="10972800" cy="1143000"/>
          </a:xfrm>
          <a:noFill/>
          <a:ln>
            <a:noFill/>
          </a:ln>
        </p:spPr>
        <p:txBody>
          <a:bodyPr spcFirstLastPara="1" wrap="square" lIns="91425" tIns="45700" rIns="91425" bIns="45700" anchor="ctr" anchorCtr="0">
            <a:normAutofit/>
          </a:bodyPr>
          <a:lstStyle/>
          <a:p>
            <a:pPr lvl="0"/>
            <a:r>
              <a:rPr lang="en-GB" dirty="0"/>
              <a:t>Example 1</a:t>
            </a:r>
          </a:p>
        </p:txBody>
      </p:sp>
      <p:sp>
        <p:nvSpPr>
          <p:cNvPr id="193" name="Google Shape;193;p31">
            <a:extLst>
              <a:ext uri="{FF2B5EF4-FFF2-40B4-BE49-F238E27FC236}">
                <a16:creationId xmlns:a16="http://schemas.microsoft.com/office/drawing/2014/main" id="{0E1EB8AF-2705-A360-C703-9525F551E6D3}"/>
              </a:ext>
            </a:extLst>
          </p:cNvPr>
          <p:cNvSpPr txBox="1">
            <a:spLocks noGrp="1"/>
          </p:cNvSpPr>
          <p:nvPr>
            <p:ph type="body" idx="1"/>
          </p:nvPr>
        </p:nvSpPr>
        <p:spPr>
          <a:xfrm>
            <a:off x="609600" y="1600201"/>
            <a:ext cx="10972800" cy="3917032"/>
          </a:xfrm>
          <a:noFill/>
          <a:ln>
            <a:noFill/>
          </a:ln>
        </p:spPr>
        <p:txBody>
          <a:bodyPr spcFirstLastPara="1" wrap="square" lIns="91425" tIns="45700" rIns="91425" bIns="45700" anchor="t" anchorCtr="0">
            <a:normAutofit fontScale="92500"/>
          </a:bodyPr>
          <a:lstStyle/>
          <a:p>
            <a:r>
              <a:rPr lang="en-GB" sz="1600" b="1" dirty="0"/>
              <a:t>Issue/Context</a:t>
            </a:r>
            <a:r>
              <a:rPr lang="en-GB" sz="1600" dirty="0"/>
              <a:t>: Marks &amp; Spencer (M&amp;S) is considered a well-established British retail brand, but it has recently faced declining performance due to shifts in consumer preferences, digital disruption, and increased competition from fast fashion and e-commerce. </a:t>
            </a:r>
          </a:p>
          <a:p>
            <a:endParaRPr lang="en-GB" sz="1600" dirty="0"/>
          </a:p>
          <a:p>
            <a:r>
              <a:rPr lang="en-GB" sz="1600" b="1" dirty="0"/>
              <a:t>Title</a:t>
            </a:r>
            <a:r>
              <a:rPr lang="en-GB" sz="1600" dirty="0"/>
              <a:t>: Strategic Turnaround and Digital Transformation at Marks &amp; Spencer: A Case Study on Revitalising Legacy Retail Brands in the UK</a:t>
            </a:r>
          </a:p>
          <a:p>
            <a:endParaRPr lang="en-GB" sz="1600" dirty="0"/>
          </a:p>
          <a:p>
            <a:r>
              <a:rPr lang="en-GB" sz="1600" b="1" dirty="0"/>
              <a:t>Research Aim</a:t>
            </a:r>
            <a:r>
              <a:rPr lang="en-GB" sz="1600" dirty="0"/>
              <a:t>: To explore how M&amp;S has leveraged digital transformation and strategic reorientation to address long-term decline by focusing on leadership decisions, operational restructuring, and customer engagement initiatives.</a:t>
            </a:r>
          </a:p>
          <a:p>
            <a:endParaRPr lang="en-GB" sz="1600" dirty="0"/>
          </a:p>
          <a:p>
            <a:r>
              <a:rPr lang="en-GB" sz="1600" b="1" dirty="0"/>
              <a:t>Potential Research Questions</a:t>
            </a:r>
            <a:r>
              <a:rPr lang="en-GB" sz="1600" dirty="0"/>
              <a:t>:</a:t>
            </a:r>
          </a:p>
          <a:p>
            <a:pPr lvl="1"/>
            <a:r>
              <a:rPr lang="en-GB" sz="1400" dirty="0"/>
              <a:t>What were the key factors contributing to M&amp;S’s decline?</a:t>
            </a:r>
          </a:p>
          <a:p>
            <a:pPr lvl="1"/>
            <a:r>
              <a:rPr lang="en-GB" sz="1400" dirty="0"/>
              <a:t>What strategic changes were implemented during the turnaround?</a:t>
            </a:r>
          </a:p>
          <a:p>
            <a:pPr lvl="1"/>
            <a:r>
              <a:rPr lang="en-GB" sz="1400" dirty="0"/>
              <a:t>How has digital transformation affected the company’s operations and customer experience?</a:t>
            </a:r>
          </a:p>
          <a:p>
            <a:pPr lvl="1"/>
            <a:r>
              <a:rPr lang="en-GB" sz="1400" dirty="0"/>
              <a:t>What are the outcomes of the transformation in terms of performance and brand perception?</a:t>
            </a:r>
            <a:endParaRPr lang="en-US" sz="1400" dirty="0"/>
          </a:p>
        </p:txBody>
      </p:sp>
      <p:sp>
        <p:nvSpPr>
          <p:cNvPr id="191" name="Google Shape;191;p31">
            <a:extLst>
              <a:ext uri="{FF2B5EF4-FFF2-40B4-BE49-F238E27FC236}">
                <a16:creationId xmlns:a16="http://schemas.microsoft.com/office/drawing/2014/main" id="{25DA04AE-116A-B5F4-D06C-94ED20839B25}"/>
              </a:ext>
            </a:extLst>
          </p:cNvPr>
          <p:cNvSpPr txBox="1">
            <a:spLocks noGrp="1"/>
          </p:cNvSpPr>
          <p:nvPr>
            <p:ph type="sldNum" idx="12"/>
          </p:nvPr>
        </p:nvSpPr>
        <p:spPr>
          <a:xfrm>
            <a:off x="10608501" y="6380973"/>
            <a:ext cx="973899" cy="340503"/>
          </a:xfrm>
          <a:noFill/>
          <a:ln>
            <a:noFill/>
          </a:ln>
        </p:spPr>
        <p:txBody>
          <a:bodyPr spcFirstLastPara="1" wrap="square" lIns="91425" tIns="45700" rIns="91425" bIns="45700" anchor="ctr" anchorCtr="0">
            <a:noAutofit/>
          </a:bodyPr>
          <a:lstStyle/>
          <a:p>
            <a:pPr lvl="0"/>
            <a:fld id="{00000000-1234-1234-1234-123412341234}" type="slidenum">
              <a:rPr lang="en-GB" smtClean="0">
                <a:sym typeface="Arial"/>
              </a:rPr>
              <a:pPr lvl="0"/>
              <a:t>25</a:t>
            </a:fld>
            <a:endParaRPr lang="en-GB">
              <a:sym typeface="Arial"/>
            </a:endParaRPr>
          </a:p>
        </p:txBody>
      </p:sp>
    </p:spTree>
    <p:extLst>
      <p:ext uri="{BB962C8B-B14F-4D97-AF65-F5344CB8AC3E}">
        <p14:creationId xmlns:p14="http://schemas.microsoft.com/office/powerpoint/2010/main" val="261089437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8297AB-8535-9E6F-EF71-983B8049C47F}"/>
              </a:ext>
            </a:extLst>
          </p:cNvPr>
          <p:cNvSpPr>
            <a:spLocks noGrp="1"/>
          </p:cNvSpPr>
          <p:nvPr>
            <p:ph type="title"/>
          </p:nvPr>
        </p:nvSpPr>
        <p:spPr/>
        <p:txBody>
          <a:bodyPr/>
          <a:lstStyle/>
          <a:p>
            <a:r>
              <a:rPr lang="en-GB" dirty="0"/>
              <a:t>What is a research proposal?</a:t>
            </a:r>
          </a:p>
        </p:txBody>
      </p:sp>
      <p:sp>
        <p:nvSpPr>
          <p:cNvPr id="3" name="Content Placeholder 2">
            <a:extLst>
              <a:ext uri="{FF2B5EF4-FFF2-40B4-BE49-F238E27FC236}">
                <a16:creationId xmlns:a16="http://schemas.microsoft.com/office/drawing/2014/main" id="{AF120565-8F63-71A4-BA45-1D37DA3F599C}"/>
              </a:ext>
            </a:extLst>
          </p:cNvPr>
          <p:cNvSpPr>
            <a:spLocks noGrp="1"/>
          </p:cNvSpPr>
          <p:nvPr>
            <p:ph idx="1"/>
          </p:nvPr>
        </p:nvSpPr>
        <p:spPr/>
        <p:txBody>
          <a:bodyPr/>
          <a:lstStyle/>
          <a:p>
            <a:endParaRPr lang="en-GB"/>
          </a:p>
        </p:txBody>
      </p:sp>
      <p:sp>
        <p:nvSpPr>
          <p:cNvPr id="4" name="Slide Number Placeholder 3">
            <a:extLst>
              <a:ext uri="{FF2B5EF4-FFF2-40B4-BE49-F238E27FC236}">
                <a16:creationId xmlns:a16="http://schemas.microsoft.com/office/drawing/2014/main" id="{2E302F97-9D0A-6DEE-5650-926E76F597D2}"/>
              </a:ext>
            </a:extLst>
          </p:cNvPr>
          <p:cNvSpPr>
            <a:spLocks noGrp="1"/>
          </p:cNvSpPr>
          <p:nvPr>
            <p:ph type="sldNum" sz="quarter" idx="12"/>
          </p:nvPr>
        </p:nvSpPr>
        <p:spPr/>
        <p:txBody>
          <a:bodyPr/>
          <a:lstStyle/>
          <a:p>
            <a:pPr>
              <a:defRPr/>
            </a:pPr>
            <a:fld id="{6B9CAAEB-5DD4-4716-AEA0-BEF1B1D22BD1}" type="slidenum">
              <a:rPr lang="en-US" altLang="en-US" smtClean="0"/>
              <a:pPr>
                <a:defRPr/>
              </a:pPr>
              <a:t>26</a:t>
            </a:fld>
            <a:endParaRPr lang="en-US" altLang="en-US"/>
          </a:p>
        </p:txBody>
      </p:sp>
    </p:spTree>
    <p:extLst>
      <p:ext uri="{BB962C8B-B14F-4D97-AF65-F5344CB8AC3E}">
        <p14:creationId xmlns:p14="http://schemas.microsoft.com/office/powerpoint/2010/main" val="91303745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Shape 197"/>
        <p:cNvGrpSpPr/>
        <p:nvPr/>
      </p:nvGrpSpPr>
      <p:grpSpPr>
        <a:xfrm>
          <a:off x="0" y="0"/>
          <a:ext cx="0" cy="0"/>
          <a:chOff x="0" y="0"/>
          <a:chExt cx="0" cy="0"/>
        </a:xfrm>
      </p:grpSpPr>
      <p:sp>
        <p:nvSpPr>
          <p:cNvPr id="199" name="Google Shape;199;p32"/>
          <p:cNvSpPr txBox="1">
            <a:spLocks noGrp="1"/>
          </p:cNvSpPr>
          <p:nvPr>
            <p:ph type="title"/>
          </p:nvPr>
        </p:nvSpPr>
        <p:spPr>
          <a:xfrm>
            <a:off x="609600" y="274638"/>
            <a:ext cx="10972800" cy="1143000"/>
          </a:xfrm>
          <a:noFill/>
          <a:ln>
            <a:noFill/>
          </a:ln>
        </p:spPr>
        <p:txBody>
          <a:bodyPr spcFirstLastPara="1" wrap="square" lIns="91425" tIns="45700" rIns="91425" bIns="45700" anchor="ctr" anchorCtr="0">
            <a:normAutofit/>
          </a:bodyPr>
          <a:lstStyle/>
          <a:p>
            <a:pPr lvl="0"/>
            <a:r>
              <a:rPr lang="en-GB" dirty="0"/>
              <a:t>Research Proposal?</a:t>
            </a:r>
          </a:p>
        </p:txBody>
      </p:sp>
      <p:sp>
        <p:nvSpPr>
          <p:cNvPr id="200" name="Google Shape;200;p32"/>
          <p:cNvSpPr txBox="1">
            <a:spLocks noGrp="1"/>
          </p:cNvSpPr>
          <p:nvPr>
            <p:ph type="body" idx="1"/>
          </p:nvPr>
        </p:nvSpPr>
        <p:spPr>
          <a:xfrm>
            <a:off x="609600" y="1600201"/>
            <a:ext cx="10972800" cy="3917032"/>
          </a:xfrm>
          <a:noFill/>
          <a:ln>
            <a:noFill/>
          </a:ln>
        </p:spPr>
        <p:txBody>
          <a:bodyPr spcFirstLastPara="1" wrap="square" lIns="91425" tIns="45700" rIns="91425" bIns="45700" anchor="t" anchorCtr="0">
            <a:normAutofit fontScale="85000" lnSpcReduction="10000"/>
          </a:bodyPr>
          <a:lstStyle/>
          <a:p>
            <a:r>
              <a:rPr lang="en-US" dirty="0"/>
              <a:t>Research requires planning</a:t>
            </a:r>
          </a:p>
          <a:p>
            <a:r>
              <a:rPr lang="en-US" dirty="0"/>
              <a:t>Therefore, understanding the basics of planning helps a researcher to achieve the most effective research outcome (Devlin, 2020)</a:t>
            </a:r>
          </a:p>
          <a:p>
            <a:pPr lvl="1"/>
            <a:r>
              <a:rPr lang="en-US" dirty="0"/>
              <a:t>Research Proposal:  Acts as a blueprint for your dissertation, which provides clear outlines of research question, objectives, methodology, and significance based on the key literature associated with your topic</a:t>
            </a:r>
          </a:p>
          <a:p>
            <a:pPr lvl="1"/>
            <a:r>
              <a:rPr lang="en-US" dirty="0"/>
              <a:t> Other purposes of the research proposal include:</a:t>
            </a:r>
          </a:p>
          <a:p>
            <a:pPr lvl="2"/>
            <a:r>
              <a:rPr lang="en-US" dirty="0"/>
              <a:t>Clarity in your research plan</a:t>
            </a:r>
          </a:p>
          <a:p>
            <a:pPr lvl="2"/>
            <a:r>
              <a:rPr lang="en-US" dirty="0"/>
              <a:t>Justification of the need for your study</a:t>
            </a:r>
          </a:p>
          <a:p>
            <a:pPr lvl="2"/>
            <a:r>
              <a:rPr lang="en-US" dirty="0"/>
              <a:t>Demonstration of feasibility and scholarly merit</a:t>
            </a:r>
          </a:p>
          <a:p>
            <a:pPr lvl="1"/>
            <a:endParaRPr lang="en-US" dirty="0"/>
          </a:p>
        </p:txBody>
      </p:sp>
      <p:sp>
        <p:nvSpPr>
          <p:cNvPr id="198" name="Google Shape;198;p32"/>
          <p:cNvSpPr txBox="1">
            <a:spLocks noGrp="1"/>
          </p:cNvSpPr>
          <p:nvPr>
            <p:ph type="sldNum" idx="12"/>
          </p:nvPr>
        </p:nvSpPr>
        <p:spPr>
          <a:xfrm>
            <a:off x="10608501" y="6380973"/>
            <a:ext cx="973899" cy="340503"/>
          </a:xfrm>
          <a:noFill/>
          <a:ln>
            <a:noFill/>
          </a:ln>
        </p:spPr>
        <p:txBody>
          <a:bodyPr spcFirstLastPara="1" wrap="square" lIns="91425" tIns="45700" rIns="91425" bIns="45700" anchor="ctr" anchorCtr="0">
            <a:noAutofit/>
          </a:bodyPr>
          <a:lstStyle/>
          <a:p>
            <a:pPr lvl="0"/>
            <a:fld id="{00000000-1234-1234-1234-123412341234}" type="slidenum">
              <a:rPr lang="en-GB">
                <a:sym typeface="Arial"/>
              </a:rPr>
              <a:pPr lvl="0"/>
              <a:t>27</a:t>
            </a:fld>
            <a:endParaRPr lang="en-GB">
              <a:sym typeface="Arial"/>
            </a:endParaRP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8F38F7-2702-C337-881B-A3AD80352A9E}"/>
              </a:ext>
            </a:extLst>
          </p:cNvPr>
          <p:cNvSpPr>
            <a:spLocks noGrp="1"/>
          </p:cNvSpPr>
          <p:nvPr>
            <p:ph type="title"/>
          </p:nvPr>
        </p:nvSpPr>
        <p:spPr/>
        <p:txBody>
          <a:bodyPr/>
          <a:lstStyle/>
          <a:p>
            <a:r>
              <a:rPr lang="en-GB" dirty="0"/>
              <a:t>Research proposal structure</a:t>
            </a:r>
          </a:p>
        </p:txBody>
      </p:sp>
      <p:sp>
        <p:nvSpPr>
          <p:cNvPr id="3" name="Content Placeholder 2">
            <a:extLst>
              <a:ext uri="{FF2B5EF4-FFF2-40B4-BE49-F238E27FC236}">
                <a16:creationId xmlns:a16="http://schemas.microsoft.com/office/drawing/2014/main" id="{EF5B6BDC-40C0-8EB1-B882-4DD4922613B6}"/>
              </a:ext>
            </a:extLst>
          </p:cNvPr>
          <p:cNvSpPr>
            <a:spLocks noGrp="1"/>
          </p:cNvSpPr>
          <p:nvPr>
            <p:ph idx="1"/>
          </p:nvPr>
        </p:nvSpPr>
        <p:spPr/>
        <p:txBody>
          <a:bodyPr/>
          <a:lstStyle/>
          <a:p>
            <a:r>
              <a:rPr lang="en-GB" sz="2400" dirty="0"/>
              <a:t>Moodle’s research proposal structure: </a:t>
            </a:r>
            <a:r>
              <a:rPr lang="en-GB" sz="2400" dirty="0">
                <a:hlinkClick r:id="rId2"/>
              </a:rPr>
              <a:t>https://moodle.uwtsd.ac.uk/course/view.php?id=13149</a:t>
            </a:r>
            <a:r>
              <a:rPr lang="en-GB" sz="2400" dirty="0"/>
              <a:t> </a:t>
            </a:r>
          </a:p>
          <a:p>
            <a:pPr marL="800100" lvl="1" indent="-342900">
              <a:buFont typeface="+mj-lt"/>
              <a:buAutoNum type="arabicPeriod"/>
            </a:pPr>
            <a:r>
              <a:rPr lang="en-GB" sz="1800" dirty="0"/>
              <a:t>Introduction</a:t>
            </a:r>
          </a:p>
          <a:p>
            <a:pPr marL="800100" lvl="1" indent="-342900">
              <a:buFont typeface="+mj-lt"/>
              <a:buAutoNum type="arabicPeriod"/>
            </a:pPr>
            <a:r>
              <a:rPr lang="en-GB" sz="1800" dirty="0"/>
              <a:t>Literature review</a:t>
            </a:r>
          </a:p>
          <a:p>
            <a:pPr marL="800100" lvl="1" indent="-342900">
              <a:buFont typeface="+mj-lt"/>
              <a:buAutoNum type="arabicPeriod"/>
            </a:pPr>
            <a:r>
              <a:rPr lang="en-GB" sz="1800" dirty="0"/>
              <a:t>Methodology</a:t>
            </a:r>
          </a:p>
          <a:p>
            <a:pPr marL="800100" lvl="1" indent="-342900">
              <a:buFont typeface="+mj-lt"/>
              <a:buAutoNum type="arabicPeriod"/>
            </a:pPr>
            <a:r>
              <a:rPr lang="en-GB" sz="1800" dirty="0"/>
              <a:t>Expected findings</a:t>
            </a:r>
          </a:p>
          <a:p>
            <a:pPr marL="800100" lvl="1" indent="-342900">
              <a:buFont typeface="+mj-lt"/>
              <a:buAutoNum type="arabicPeriod"/>
            </a:pPr>
            <a:r>
              <a:rPr lang="en-GB" sz="1800" dirty="0"/>
              <a:t>Timeframe</a:t>
            </a:r>
          </a:p>
          <a:p>
            <a:pPr marL="800100" lvl="1" indent="-342900">
              <a:buFont typeface="+mj-lt"/>
              <a:buAutoNum type="arabicPeriod"/>
            </a:pPr>
            <a:r>
              <a:rPr lang="en-GB" sz="1800" dirty="0"/>
              <a:t>Conclusion</a:t>
            </a:r>
          </a:p>
          <a:p>
            <a:pPr marL="800100" lvl="1" indent="-342900">
              <a:buFont typeface="+mj-lt"/>
              <a:buAutoNum type="arabicPeriod"/>
            </a:pPr>
            <a:r>
              <a:rPr lang="en-GB" sz="1800" dirty="0"/>
              <a:t>References</a:t>
            </a:r>
            <a:endParaRPr lang="en-GB" sz="2400" dirty="0"/>
          </a:p>
        </p:txBody>
      </p:sp>
      <p:sp>
        <p:nvSpPr>
          <p:cNvPr id="4" name="Slide Number Placeholder 3">
            <a:extLst>
              <a:ext uri="{FF2B5EF4-FFF2-40B4-BE49-F238E27FC236}">
                <a16:creationId xmlns:a16="http://schemas.microsoft.com/office/drawing/2014/main" id="{E418CB1B-C2BC-5994-DBF8-E9EECA8721DD}"/>
              </a:ext>
            </a:extLst>
          </p:cNvPr>
          <p:cNvSpPr>
            <a:spLocks noGrp="1"/>
          </p:cNvSpPr>
          <p:nvPr>
            <p:ph type="sldNum" sz="quarter" idx="12"/>
          </p:nvPr>
        </p:nvSpPr>
        <p:spPr/>
        <p:txBody>
          <a:bodyPr/>
          <a:lstStyle/>
          <a:p>
            <a:pPr>
              <a:defRPr/>
            </a:pPr>
            <a:fld id="{6B9CAAEB-5DD4-4716-AEA0-BEF1B1D22BD1}" type="slidenum">
              <a:rPr lang="en-US" altLang="en-US" smtClean="0"/>
              <a:pPr>
                <a:defRPr/>
              </a:pPr>
              <a:t>28</a:t>
            </a:fld>
            <a:endParaRPr lang="en-US" altLang="en-US"/>
          </a:p>
        </p:txBody>
      </p:sp>
      <p:pic>
        <p:nvPicPr>
          <p:cNvPr id="6" name="Picture 5">
            <a:extLst>
              <a:ext uri="{FF2B5EF4-FFF2-40B4-BE49-F238E27FC236}">
                <a16:creationId xmlns:a16="http://schemas.microsoft.com/office/drawing/2014/main" id="{C9F41C02-A03F-F20E-34F4-07690F92CA85}"/>
              </a:ext>
            </a:extLst>
          </p:cNvPr>
          <p:cNvPicPr>
            <a:picLocks noChangeAspect="1"/>
          </p:cNvPicPr>
          <p:nvPr/>
        </p:nvPicPr>
        <p:blipFill>
          <a:blip r:embed="rId3"/>
          <a:stretch>
            <a:fillRect/>
          </a:stretch>
        </p:blipFill>
        <p:spPr>
          <a:xfrm>
            <a:off x="6255797" y="1417638"/>
            <a:ext cx="2629267" cy="609685"/>
          </a:xfrm>
          <a:prstGeom prst="rect">
            <a:avLst/>
          </a:prstGeom>
        </p:spPr>
      </p:pic>
    </p:spTree>
    <p:extLst>
      <p:ext uri="{BB962C8B-B14F-4D97-AF65-F5344CB8AC3E}">
        <p14:creationId xmlns:p14="http://schemas.microsoft.com/office/powerpoint/2010/main" val="210139979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EE8C18-A69F-1534-21A6-1C6E647D2A64}"/>
              </a:ext>
            </a:extLst>
          </p:cNvPr>
          <p:cNvSpPr>
            <a:spLocks noGrp="1"/>
          </p:cNvSpPr>
          <p:nvPr>
            <p:ph type="title"/>
          </p:nvPr>
        </p:nvSpPr>
        <p:spPr/>
        <p:txBody>
          <a:bodyPr/>
          <a:lstStyle/>
          <a:p>
            <a:r>
              <a:rPr lang="en-GB" dirty="0"/>
              <a:t>Research proposal structure</a:t>
            </a:r>
          </a:p>
        </p:txBody>
      </p:sp>
      <p:sp>
        <p:nvSpPr>
          <p:cNvPr id="3" name="Content Placeholder 2">
            <a:extLst>
              <a:ext uri="{FF2B5EF4-FFF2-40B4-BE49-F238E27FC236}">
                <a16:creationId xmlns:a16="http://schemas.microsoft.com/office/drawing/2014/main" id="{1F8531E2-ECD1-8ACD-6B25-8C995B1C6BB6}"/>
              </a:ext>
            </a:extLst>
          </p:cNvPr>
          <p:cNvSpPr>
            <a:spLocks noGrp="1"/>
          </p:cNvSpPr>
          <p:nvPr>
            <p:ph idx="1"/>
          </p:nvPr>
        </p:nvSpPr>
        <p:spPr/>
        <p:txBody>
          <a:bodyPr/>
          <a:lstStyle/>
          <a:p>
            <a:pPr marL="0" indent="0">
              <a:buNone/>
            </a:pPr>
            <a:r>
              <a:rPr lang="en-GB" sz="2000" dirty="0"/>
              <a:t>1. Introduction:</a:t>
            </a:r>
          </a:p>
          <a:p>
            <a:pPr lvl="1"/>
            <a:r>
              <a:rPr lang="en-GB" sz="1600" dirty="0"/>
              <a:t>Background, research question(s)</a:t>
            </a:r>
          </a:p>
          <a:p>
            <a:pPr lvl="1"/>
            <a:r>
              <a:rPr lang="en-GB" sz="1600" dirty="0"/>
              <a:t>Gaps, aim &amp; objectives, justification of study, limitation.</a:t>
            </a:r>
          </a:p>
          <a:p>
            <a:pPr marL="0" lvl="0" indent="0">
              <a:buNone/>
            </a:pPr>
            <a:r>
              <a:rPr lang="en-GB" sz="2000" dirty="0"/>
              <a:t>2. Literature Review:</a:t>
            </a:r>
          </a:p>
          <a:p>
            <a:pPr lvl="1"/>
            <a:r>
              <a:rPr lang="en-GB" sz="1600" dirty="0"/>
              <a:t>Identify key literature to establish gaps</a:t>
            </a:r>
          </a:p>
          <a:p>
            <a:pPr lvl="1"/>
            <a:r>
              <a:rPr lang="en-GB" sz="1600" dirty="0"/>
              <a:t>Use to highlight themes, theory(</a:t>
            </a:r>
            <a:r>
              <a:rPr lang="en-GB" sz="1600" dirty="0" err="1"/>
              <a:t>ies</a:t>
            </a:r>
            <a:r>
              <a:rPr lang="en-GB" sz="1600" dirty="0"/>
              <a:t>)</a:t>
            </a:r>
          </a:p>
          <a:p>
            <a:pPr marL="0" lvl="0" indent="0">
              <a:buNone/>
            </a:pPr>
            <a:r>
              <a:rPr lang="en-GB" sz="2000" dirty="0"/>
              <a:t>3. Methodology:</a:t>
            </a:r>
          </a:p>
          <a:p>
            <a:pPr lvl="1"/>
            <a:r>
              <a:rPr lang="en-GB" sz="1600" dirty="0"/>
              <a:t>Sample, key variables, methods of data collection</a:t>
            </a:r>
          </a:p>
          <a:p>
            <a:pPr lvl="1"/>
            <a:r>
              <a:rPr lang="en-GB" sz="1600" dirty="0"/>
              <a:t>Methods of data analysis, ethics</a:t>
            </a:r>
          </a:p>
          <a:p>
            <a:pPr lvl="1"/>
            <a:r>
              <a:rPr lang="en-GB" sz="1600" dirty="0"/>
              <a:t>Ethical considerations.</a:t>
            </a:r>
          </a:p>
          <a:p>
            <a:pPr lvl="1"/>
            <a:r>
              <a:rPr lang="en-GB" sz="1600" dirty="0"/>
              <a:t>Limitations</a:t>
            </a:r>
          </a:p>
        </p:txBody>
      </p:sp>
      <p:sp>
        <p:nvSpPr>
          <p:cNvPr id="4" name="Slide Number Placeholder 3">
            <a:extLst>
              <a:ext uri="{FF2B5EF4-FFF2-40B4-BE49-F238E27FC236}">
                <a16:creationId xmlns:a16="http://schemas.microsoft.com/office/drawing/2014/main" id="{1216D7C1-6CC9-E491-BA69-C37C0B7A3367}"/>
              </a:ext>
            </a:extLst>
          </p:cNvPr>
          <p:cNvSpPr>
            <a:spLocks noGrp="1"/>
          </p:cNvSpPr>
          <p:nvPr>
            <p:ph type="sldNum" sz="quarter" idx="12"/>
          </p:nvPr>
        </p:nvSpPr>
        <p:spPr/>
        <p:txBody>
          <a:bodyPr/>
          <a:lstStyle/>
          <a:p>
            <a:pPr>
              <a:defRPr/>
            </a:pPr>
            <a:fld id="{6B9CAAEB-5DD4-4716-AEA0-BEF1B1D22BD1}" type="slidenum">
              <a:rPr lang="en-US" altLang="en-US" smtClean="0"/>
              <a:pPr>
                <a:defRPr/>
              </a:pPr>
              <a:t>29</a:t>
            </a:fld>
            <a:endParaRPr lang="en-US" altLang="en-US"/>
          </a:p>
        </p:txBody>
      </p:sp>
    </p:spTree>
    <p:extLst>
      <p:ext uri="{BB962C8B-B14F-4D97-AF65-F5344CB8AC3E}">
        <p14:creationId xmlns:p14="http://schemas.microsoft.com/office/powerpoint/2010/main" val="50555005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D6390D1-D68D-CFE0-407D-62DF8EFC0C9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199F933-31FB-586C-8244-F59520DB83E6}"/>
              </a:ext>
            </a:extLst>
          </p:cNvPr>
          <p:cNvSpPr>
            <a:spLocks noGrp="1"/>
          </p:cNvSpPr>
          <p:nvPr>
            <p:ph type="title"/>
          </p:nvPr>
        </p:nvSpPr>
        <p:spPr/>
        <p:txBody>
          <a:bodyPr/>
          <a:lstStyle/>
          <a:p>
            <a:r>
              <a:rPr lang="en-GB" dirty="0"/>
              <a:t>Research proposal structure</a:t>
            </a:r>
          </a:p>
        </p:txBody>
      </p:sp>
      <p:sp>
        <p:nvSpPr>
          <p:cNvPr id="3" name="Content Placeholder 2">
            <a:extLst>
              <a:ext uri="{FF2B5EF4-FFF2-40B4-BE49-F238E27FC236}">
                <a16:creationId xmlns:a16="http://schemas.microsoft.com/office/drawing/2014/main" id="{79D93F96-BDA1-A0CE-92C2-F5E7F513FA15}"/>
              </a:ext>
            </a:extLst>
          </p:cNvPr>
          <p:cNvSpPr>
            <a:spLocks noGrp="1"/>
          </p:cNvSpPr>
          <p:nvPr>
            <p:ph idx="1"/>
          </p:nvPr>
        </p:nvSpPr>
        <p:spPr/>
        <p:txBody>
          <a:bodyPr/>
          <a:lstStyle/>
          <a:p>
            <a:pPr marL="0" lvl="0" indent="0">
              <a:buNone/>
            </a:pPr>
            <a:r>
              <a:rPr lang="en-GB" sz="2000" dirty="0"/>
              <a:t>4. Expected Findings:</a:t>
            </a:r>
          </a:p>
          <a:p>
            <a:pPr lvl="1"/>
            <a:r>
              <a:rPr lang="en-GB" sz="1600" dirty="0"/>
              <a:t>Highlight some expected findings based on your understanding of the key theory, literature, and methods</a:t>
            </a:r>
          </a:p>
          <a:p>
            <a:pPr lvl="1"/>
            <a:r>
              <a:rPr lang="en-GB" sz="1600" dirty="0"/>
              <a:t>Highlight some potential implications of the findings</a:t>
            </a:r>
          </a:p>
          <a:p>
            <a:pPr marL="0" indent="0">
              <a:buNone/>
            </a:pPr>
            <a:r>
              <a:rPr lang="en-GB" sz="2000" dirty="0"/>
              <a:t>5. Timeframe:</a:t>
            </a:r>
          </a:p>
          <a:p>
            <a:pPr lvl="1"/>
            <a:r>
              <a:rPr lang="en-GB" sz="1600" b="0" i="0" dirty="0"/>
              <a:t>Provide a timeline that outlines when the key research activities will be carried out and how they align with the module’s schedule. A Gantt chart is required.</a:t>
            </a:r>
          </a:p>
          <a:p>
            <a:pPr marL="0" indent="0">
              <a:buNone/>
            </a:pPr>
            <a:r>
              <a:rPr lang="en-GB" sz="2000" dirty="0"/>
              <a:t>6. Conclusion:</a:t>
            </a:r>
          </a:p>
          <a:p>
            <a:pPr lvl="1"/>
            <a:r>
              <a:rPr lang="en-GB" sz="1600" b="0" i="0" dirty="0"/>
              <a:t>Provide a conclusion to reiterate the importance/significance of the proposal</a:t>
            </a:r>
            <a:endParaRPr lang="en-GB" sz="1600" dirty="0"/>
          </a:p>
          <a:p>
            <a:pPr lvl="1"/>
            <a:r>
              <a:rPr lang="en-GB" sz="1600" b="0" i="0" dirty="0"/>
              <a:t>Provides a summary of the entire study</a:t>
            </a:r>
          </a:p>
          <a:p>
            <a:pPr marL="0" indent="0">
              <a:buNone/>
            </a:pPr>
            <a:r>
              <a:rPr lang="en-GB" sz="2000" dirty="0"/>
              <a:t>7. </a:t>
            </a:r>
            <a:r>
              <a:rPr lang="en-GB" sz="2000"/>
              <a:t>References:</a:t>
            </a:r>
            <a:endParaRPr lang="en-GB" sz="2000" dirty="0"/>
          </a:p>
          <a:p>
            <a:pPr lvl="1"/>
            <a:r>
              <a:rPr lang="en-GB" sz="1600" b="0" dirty="0"/>
              <a:t>A list of references is provided</a:t>
            </a:r>
          </a:p>
          <a:p>
            <a:endParaRPr lang="en-GB" sz="2000" b="0" dirty="0"/>
          </a:p>
          <a:p>
            <a:endParaRPr lang="en-GB" sz="2000" dirty="0"/>
          </a:p>
          <a:p>
            <a:endParaRPr lang="en-GB" sz="2000" dirty="0"/>
          </a:p>
        </p:txBody>
      </p:sp>
      <p:sp>
        <p:nvSpPr>
          <p:cNvPr id="4" name="Slide Number Placeholder 3">
            <a:extLst>
              <a:ext uri="{FF2B5EF4-FFF2-40B4-BE49-F238E27FC236}">
                <a16:creationId xmlns:a16="http://schemas.microsoft.com/office/drawing/2014/main" id="{93DE0C2F-18AA-D763-DDF1-322127CA7B6D}"/>
              </a:ext>
            </a:extLst>
          </p:cNvPr>
          <p:cNvSpPr>
            <a:spLocks noGrp="1"/>
          </p:cNvSpPr>
          <p:nvPr>
            <p:ph type="sldNum" sz="quarter" idx="12"/>
          </p:nvPr>
        </p:nvSpPr>
        <p:spPr/>
        <p:txBody>
          <a:bodyPr/>
          <a:lstStyle/>
          <a:p>
            <a:pPr>
              <a:defRPr/>
            </a:pPr>
            <a:fld id="{6B9CAAEB-5DD4-4716-AEA0-BEF1B1D22BD1}" type="slidenum">
              <a:rPr lang="en-US" altLang="en-US" smtClean="0"/>
              <a:pPr>
                <a:defRPr/>
              </a:pPr>
              <a:t>30</a:t>
            </a:fld>
            <a:endParaRPr lang="en-US" altLang="en-US"/>
          </a:p>
        </p:txBody>
      </p:sp>
    </p:spTree>
    <p:extLst>
      <p:ext uri="{BB962C8B-B14F-4D97-AF65-F5344CB8AC3E}">
        <p14:creationId xmlns:p14="http://schemas.microsoft.com/office/powerpoint/2010/main" val="321563898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Shape 155">
          <a:extLst>
            <a:ext uri="{FF2B5EF4-FFF2-40B4-BE49-F238E27FC236}">
              <a16:creationId xmlns:a16="http://schemas.microsoft.com/office/drawing/2014/main" id="{042BB7F1-5FC0-01AE-23D6-79EE22FB4B3B}"/>
            </a:ext>
          </a:extLst>
        </p:cNvPr>
        <p:cNvGrpSpPr/>
        <p:nvPr/>
      </p:nvGrpSpPr>
      <p:grpSpPr>
        <a:xfrm>
          <a:off x="0" y="0"/>
          <a:ext cx="0" cy="0"/>
          <a:chOff x="0" y="0"/>
          <a:chExt cx="0" cy="0"/>
        </a:xfrm>
      </p:grpSpPr>
      <p:sp>
        <p:nvSpPr>
          <p:cNvPr id="156" name="Google Shape;156;p26">
            <a:extLst>
              <a:ext uri="{FF2B5EF4-FFF2-40B4-BE49-F238E27FC236}">
                <a16:creationId xmlns:a16="http://schemas.microsoft.com/office/drawing/2014/main" id="{3B512BA8-A6A0-2753-7542-A333F9A3CB45}"/>
              </a:ext>
            </a:extLst>
          </p:cNvPr>
          <p:cNvSpPr txBox="1">
            <a:spLocks noGrp="1"/>
          </p:cNvSpPr>
          <p:nvPr>
            <p:ph type="title"/>
          </p:nvPr>
        </p:nvSpPr>
        <p:spPr>
          <a:xfrm>
            <a:off x="609600" y="274638"/>
            <a:ext cx="10972800" cy="1143000"/>
          </a:xfrm>
          <a:solidFill>
            <a:schemeClr val="accent2"/>
          </a:solidFill>
          <a:ln>
            <a:noFill/>
          </a:ln>
        </p:spPr>
        <p:txBody>
          <a:bodyPr spcFirstLastPara="1" wrap="square" lIns="90475" tIns="44450" rIns="90475" bIns="44450" anchor="ctr" anchorCtr="0">
            <a:normAutofit/>
          </a:bodyPr>
          <a:lstStyle/>
          <a:p>
            <a:pPr lvl="0"/>
            <a:r>
              <a:rPr lang="en-US" b="1" dirty="0">
                <a:solidFill>
                  <a:schemeClr val="dk1"/>
                </a:solidFill>
              </a:rPr>
              <a:t>Activity</a:t>
            </a:r>
            <a:endParaRPr lang="en-US" dirty="0"/>
          </a:p>
        </p:txBody>
      </p:sp>
      <p:sp>
        <p:nvSpPr>
          <p:cNvPr id="5" name="Text Placeholder 4">
            <a:extLst>
              <a:ext uri="{FF2B5EF4-FFF2-40B4-BE49-F238E27FC236}">
                <a16:creationId xmlns:a16="http://schemas.microsoft.com/office/drawing/2014/main" id="{CCA1C54F-8A31-64D6-223B-5BEA5A260342}"/>
              </a:ext>
            </a:extLst>
          </p:cNvPr>
          <p:cNvSpPr>
            <a:spLocks noGrp="1"/>
          </p:cNvSpPr>
          <p:nvPr>
            <p:ph type="body" idx="1"/>
          </p:nvPr>
        </p:nvSpPr>
        <p:spPr/>
        <p:txBody>
          <a:bodyPr>
            <a:normAutofit/>
          </a:bodyPr>
          <a:lstStyle/>
          <a:p>
            <a:pPr marL="114300" indent="0">
              <a:buNone/>
            </a:pPr>
            <a:r>
              <a:rPr lang="en-US" dirty="0"/>
              <a:t>Working in pairs, take turn to explain to your partner four main component of a research proposal and why they are important.</a:t>
            </a:r>
            <a:br>
              <a:rPr lang="en-US" dirty="0"/>
            </a:br>
            <a:endParaRPr lang="en-GB" dirty="0"/>
          </a:p>
        </p:txBody>
      </p:sp>
      <p:sp>
        <p:nvSpPr>
          <p:cNvPr id="2" name="Slide Number Placeholder 1">
            <a:extLst>
              <a:ext uri="{FF2B5EF4-FFF2-40B4-BE49-F238E27FC236}">
                <a16:creationId xmlns:a16="http://schemas.microsoft.com/office/drawing/2014/main" id="{C6FA37D1-3F55-00CB-4751-6C000AC421D2}"/>
              </a:ext>
            </a:extLst>
          </p:cNvPr>
          <p:cNvSpPr>
            <a:spLocks noGrp="1"/>
          </p:cNvSpPr>
          <p:nvPr>
            <p:ph type="sldNum" sz="quarter" idx="12"/>
          </p:nvPr>
        </p:nvSpPr>
        <p:spPr/>
        <p:txBody>
          <a:bodyPr/>
          <a:lstStyle/>
          <a:p>
            <a:pPr>
              <a:defRPr/>
            </a:pPr>
            <a:fld id="{6B9CAAEB-5DD4-4716-AEA0-BEF1B1D22BD1}" type="slidenum">
              <a:rPr lang="en-US" altLang="en-US" smtClean="0"/>
              <a:pPr>
                <a:defRPr/>
              </a:pPr>
              <a:t>31</a:t>
            </a:fld>
            <a:endParaRPr lang="en-US" altLang="en-US"/>
          </a:p>
        </p:txBody>
      </p:sp>
    </p:spTree>
    <p:extLst>
      <p:ext uri="{BB962C8B-B14F-4D97-AF65-F5344CB8AC3E}">
        <p14:creationId xmlns:p14="http://schemas.microsoft.com/office/powerpoint/2010/main" val="78416049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Shape 155">
          <a:extLst>
            <a:ext uri="{FF2B5EF4-FFF2-40B4-BE49-F238E27FC236}">
              <a16:creationId xmlns:a16="http://schemas.microsoft.com/office/drawing/2014/main" id="{ADED2585-2B6D-3013-308B-AB5396EC5F30}"/>
            </a:ext>
          </a:extLst>
        </p:cNvPr>
        <p:cNvGrpSpPr/>
        <p:nvPr/>
      </p:nvGrpSpPr>
      <p:grpSpPr>
        <a:xfrm>
          <a:off x="0" y="0"/>
          <a:ext cx="0" cy="0"/>
          <a:chOff x="0" y="0"/>
          <a:chExt cx="0" cy="0"/>
        </a:xfrm>
      </p:grpSpPr>
      <p:sp>
        <p:nvSpPr>
          <p:cNvPr id="156" name="Google Shape;156;p26">
            <a:extLst>
              <a:ext uri="{FF2B5EF4-FFF2-40B4-BE49-F238E27FC236}">
                <a16:creationId xmlns:a16="http://schemas.microsoft.com/office/drawing/2014/main" id="{0E96C1CE-A0C2-C05D-F0BC-AFBB19E9F173}"/>
              </a:ext>
            </a:extLst>
          </p:cNvPr>
          <p:cNvSpPr txBox="1">
            <a:spLocks noGrp="1"/>
          </p:cNvSpPr>
          <p:nvPr>
            <p:ph type="title"/>
          </p:nvPr>
        </p:nvSpPr>
        <p:spPr>
          <a:xfrm>
            <a:off x="609600" y="274638"/>
            <a:ext cx="10972800" cy="1143000"/>
          </a:xfrm>
          <a:solidFill>
            <a:schemeClr val="accent2"/>
          </a:solidFill>
          <a:ln>
            <a:noFill/>
          </a:ln>
        </p:spPr>
        <p:txBody>
          <a:bodyPr spcFirstLastPara="1" wrap="square" lIns="90475" tIns="44450" rIns="90475" bIns="44450" anchor="ctr" anchorCtr="0">
            <a:normAutofit/>
          </a:bodyPr>
          <a:lstStyle/>
          <a:p>
            <a:pPr lvl="0"/>
            <a:r>
              <a:rPr lang="en-US" b="1" dirty="0">
                <a:solidFill>
                  <a:schemeClr val="dk1"/>
                </a:solidFill>
              </a:rPr>
              <a:t>Activity</a:t>
            </a:r>
            <a:endParaRPr lang="en-US" dirty="0"/>
          </a:p>
        </p:txBody>
      </p:sp>
      <p:sp>
        <p:nvSpPr>
          <p:cNvPr id="5" name="Text Placeholder 4">
            <a:extLst>
              <a:ext uri="{FF2B5EF4-FFF2-40B4-BE49-F238E27FC236}">
                <a16:creationId xmlns:a16="http://schemas.microsoft.com/office/drawing/2014/main" id="{533A55E6-3024-F4FA-71C2-57A2329FB649}"/>
              </a:ext>
            </a:extLst>
          </p:cNvPr>
          <p:cNvSpPr>
            <a:spLocks noGrp="1"/>
          </p:cNvSpPr>
          <p:nvPr>
            <p:ph type="body" idx="1"/>
          </p:nvPr>
        </p:nvSpPr>
        <p:spPr/>
        <p:txBody>
          <a:bodyPr>
            <a:normAutofit/>
          </a:bodyPr>
          <a:lstStyle/>
          <a:p>
            <a:pPr marL="114300" indent="0">
              <a:buNone/>
            </a:pPr>
            <a:r>
              <a:rPr lang="en-US" dirty="0"/>
              <a:t>Working in pairs: one student identifies a quantitative research, another identifies a qualitative research. Take turn to explain to your partner why the selected paradigm is relevant to your selected research.</a:t>
            </a:r>
            <a:br>
              <a:rPr lang="en-US" dirty="0"/>
            </a:br>
            <a:endParaRPr lang="en-GB" dirty="0"/>
          </a:p>
        </p:txBody>
      </p:sp>
      <p:sp>
        <p:nvSpPr>
          <p:cNvPr id="2" name="Slide Number Placeholder 1">
            <a:extLst>
              <a:ext uri="{FF2B5EF4-FFF2-40B4-BE49-F238E27FC236}">
                <a16:creationId xmlns:a16="http://schemas.microsoft.com/office/drawing/2014/main" id="{D48D3A45-D552-9B9F-A682-749091045C50}"/>
              </a:ext>
            </a:extLst>
          </p:cNvPr>
          <p:cNvSpPr>
            <a:spLocks noGrp="1"/>
          </p:cNvSpPr>
          <p:nvPr>
            <p:ph type="sldNum" sz="quarter" idx="12"/>
          </p:nvPr>
        </p:nvSpPr>
        <p:spPr/>
        <p:txBody>
          <a:bodyPr/>
          <a:lstStyle/>
          <a:p>
            <a:pPr>
              <a:defRPr/>
            </a:pPr>
            <a:fld id="{6B9CAAEB-5DD4-4716-AEA0-BEF1B1D22BD1}" type="slidenum">
              <a:rPr lang="en-US" altLang="en-US" smtClean="0"/>
              <a:pPr>
                <a:defRPr/>
              </a:pPr>
              <a:t>32</a:t>
            </a:fld>
            <a:endParaRPr lang="en-US" altLang="en-US"/>
          </a:p>
        </p:txBody>
      </p:sp>
    </p:spTree>
    <p:extLst>
      <p:ext uri="{BB962C8B-B14F-4D97-AF65-F5344CB8AC3E}">
        <p14:creationId xmlns:p14="http://schemas.microsoft.com/office/powerpoint/2010/main" val="275286664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90D9F7-917B-6584-CA5E-A9969DC64598}"/>
              </a:ext>
            </a:extLst>
          </p:cNvPr>
          <p:cNvSpPr>
            <a:spLocks noGrp="1"/>
          </p:cNvSpPr>
          <p:nvPr>
            <p:ph type="title"/>
          </p:nvPr>
        </p:nvSpPr>
        <p:spPr/>
        <p:txBody>
          <a:bodyPr/>
          <a:lstStyle/>
          <a:p>
            <a:r>
              <a:rPr lang="en-GB" dirty="0"/>
              <a:t>Classical Scientific Method</a:t>
            </a:r>
          </a:p>
        </p:txBody>
      </p:sp>
      <p:sp>
        <p:nvSpPr>
          <p:cNvPr id="3" name="Content Placeholder 2">
            <a:extLst>
              <a:ext uri="{FF2B5EF4-FFF2-40B4-BE49-F238E27FC236}">
                <a16:creationId xmlns:a16="http://schemas.microsoft.com/office/drawing/2014/main" id="{0ACA6103-A654-1C14-6D72-FCD51C7AFC5E}"/>
              </a:ext>
            </a:extLst>
          </p:cNvPr>
          <p:cNvSpPr>
            <a:spLocks noGrp="1"/>
          </p:cNvSpPr>
          <p:nvPr>
            <p:ph idx="1"/>
          </p:nvPr>
        </p:nvSpPr>
        <p:spPr/>
        <p:txBody>
          <a:bodyPr/>
          <a:lstStyle/>
          <a:p>
            <a:endParaRPr lang="en-GB"/>
          </a:p>
        </p:txBody>
      </p:sp>
      <p:sp>
        <p:nvSpPr>
          <p:cNvPr id="4" name="Slide Number Placeholder 3">
            <a:extLst>
              <a:ext uri="{FF2B5EF4-FFF2-40B4-BE49-F238E27FC236}">
                <a16:creationId xmlns:a16="http://schemas.microsoft.com/office/drawing/2014/main" id="{903460E7-E4C6-1FD5-B364-062F57A7B91F}"/>
              </a:ext>
            </a:extLst>
          </p:cNvPr>
          <p:cNvSpPr>
            <a:spLocks noGrp="1"/>
          </p:cNvSpPr>
          <p:nvPr>
            <p:ph type="sldNum" sz="quarter" idx="12"/>
          </p:nvPr>
        </p:nvSpPr>
        <p:spPr/>
        <p:txBody>
          <a:bodyPr/>
          <a:lstStyle/>
          <a:p>
            <a:pPr>
              <a:defRPr/>
            </a:pPr>
            <a:fld id="{6B9CAAEB-5DD4-4716-AEA0-BEF1B1D22BD1}" type="slidenum">
              <a:rPr lang="en-US" altLang="en-US" smtClean="0"/>
              <a:pPr>
                <a:defRPr/>
              </a:pPr>
              <a:t>33</a:t>
            </a:fld>
            <a:endParaRPr lang="en-US" altLang="en-US"/>
          </a:p>
        </p:txBody>
      </p:sp>
    </p:spTree>
    <p:extLst>
      <p:ext uri="{BB962C8B-B14F-4D97-AF65-F5344CB8AC3E}">
        <p14:creationId xmlns:p14="http://schemas.microsoft.com/office/powerpoint/2010/main" val="10556047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Shape 197">
          <a:extLst>
            <a:ext uri="{FF2B5EF4-FFF2-40B4-BE49-F238E27FC236}">
              <a16:creationId xmlns:a16="http://schemas.microsoft.com/office/drawing/2014/main" id="{09462335-22C8-9F75-0AE6-4604CFD5A657}"/>
            </a:ext>
          </a:extLst>
        </p:cNvPr>
        <p:cNvGrpSpPr/>
        <p:nvPr/>
      </p:nvGrpSpPr>
      <p:grpSpPr>
        <a:xfrm>
          <a:off x="0" y="0"/>
          <a:ext cx="0" cy="0"/>
          <a:chOff x="0" y="0"/>
          <a:chExt cx="0" cy="0"/>
        </a:xfrm>
      </p:grpSpPr>
      <p:sp>
        <p:nvSpPr>
          <p:cNvPr id="199" name="Google Shape;199;p32">
            <a:extLst>
              <a:ext uri="{FF2B5EF4-FFF2-40B4-BE49-F238E27FC236}">
                <a16:creationId xmlns:a16="http://schemas.microsoft.com/office/drawing/2014/main" id="{697184DE-BB3C-E420-DC20-BAC3FAF56B73}"/>
              </a:ext>
            </a:extLst>
          </p:cNvPr>
          <p:cNvSpPr txBox="1">
            <a:spLocks noGrp="1"/>
          </p:cNvSpPr>
          <p:nvPr>
            <p:ph type="title"/>
          </p:nvPr>
        </p:nvSpPr>
        <p:spPr>
          <a:xfrm>
            <a:off x="609600" y="274638"/>
            <a:ext cx="10972800" cy="1143000"/>
          </a:xfrm>
          <a:noFill/>
          <a:ln>
            <a:noFill/>
          </a:ln>
        </p:spPr>
        <p:txBody>
          <a:bodyPr spcFirstLastPara="1" wrap="square" lIns="91425" tIns="45700" rIns="91425" bIns="45700" anchor="ctr" anchorCtr="0">
            <a:normAutofit/>
          </a:bodyPr>
          <a:lstStyle/>
          <a:p>
            <a:pPr lvl="0"/>
            <a:r>
              <a:rPr lang="en-GB" dirty="0"/>
              <a:t>Understanding Classical Scientific Method</a:t>
            </a:r>
          </a:p>
        </p:txBody>
      </p:sp>
      <p:sp>
        <p:nvSpPr>
          <p:cNvPr id="200" name="Google Shape;200;p32">
            <a:extLst>
              <a:ext uri="{FF2B5EF4-FFF2-40B4-BE49-F238E27FC236}">
                <a16:creationId xmlns:a16="http://schemas.microsoft.com/office/drawing/2014/main" id="{27041FCD-03D5-FAB0-6822-EB9E3D60FEE0}"/>
              </a:ext>
            </a:extLst>
          </p:cNvPr>
          <p:cNvSpPr txBox="1">
            <a:spLocks noGrp="1"/>
          </p:cNvSpPr>
          <p:nvPr>
            <p:ph type="body" idx="1"/>
          </p:nvPr>
        </p:nvSpPr>
        <p:spPr>
          <a:xfrm>
            <a:off x="609600" y="1600201"/>
            <a:ext cx="10972800" cy="3917032"/>
          </a:xfrm>
          <a:noFill/>
          <a:ln>
            <a:noFill/>
          </a:ln>
        </p:spPr>
        <p:txBody>
          <a:bodyPr spcFirstLastPara="1" wrap="square" lIns="91425" tIns="45700" rIns="91425" bIns="45700" anchor="t" anchorCtr="0">
            <a:normAutofit fontScale="92500" lnSpcReduction="10000"/>
          </a:bodyPr>
          <a:lstStyle/>
          <a:p>
            <a:pPr lvl="0"/>
            <a:r>
              <a:rPr lang="en-GB" dirty="0"/>
              <a:t>Classical scientific methods can be regarded as a traditional and structured approach to scientific inquiry, which is employed to systematically explore questions and gain new knowledge. </a:t>
            </a:r>
          </a:p>
          <a:p>
            <a:pPr marL="114300" lvl="0" indent="0" algn="r">
              <a:buNone/>
            </a:pPr>
            <a:r>
              <a:rPr lang="en-GB" dirty="0"/>
              <a:t>Gower (2012)</a:t>
            </a:r>
          </a:p>
          <a:p>
            <a:pPr lvl="0"/>
            <a:endParaRPr lang="en-GB" dirty="0"/>
          </a:p>
          <a:p>
            <a:pPr lvl="0"/>
            <a:r>
              <a:rPr lang="en-GB" dirty="0"/>
              <a:t>Originated from empiricism, with emphasis on objectivity, rationality and systematic observation</a:t>
            </a:r>
          </a:p>
        </p:txBody>
      </p:sp>
      <p:sp>
        <p:nvSpPr>
          <p:cNvPr id="198" name="Google Shape;198;p32">
            <a:extLst>
              <a:ext uri="{FF2B5EF4-FFF2-40B4-BE49-F238E27FC236}">
                <a16:creationId xmlns:a16="http://schemas.microsoft.com/office/drawing/2014/main" id="{2EF2A41F-EE30-28DA-6C4B-232A7ADCCF36}"/>
              </a:ext>
            </a:extLst>
          </p:cNvPr>
          <p:cNvSpPr txBox="1">
            <a:spLocks noGrp="1"/>
          </p:cNvSpPr>
          <p:nvPr>
            <p:ph type="sldNum" idx="12"/>
          </p:nvPr>
        </p:nvSpPr>
        <p:spPr>
          <a:xfrm>
            <a:off x="10608501" y="6380973"/>
            <a:ext cx="973899" cy="340503"/>
          </a:xfrm>
          <a:noFill/>
          <a:ln>
            <a:noFill/>
          </a:ln>
        </p:spPr>
        <p:txBody>
          <a:bodyPr spcFirstLastPara="1" wrap="square" lIns="91425" tIns="45700" rIns="91425" bIns="45700" anchor="ctr" anchorCtr="0">
            <a:noAutofit/>
          </a:bodyPr>
          <a:lstStyle/>
          <a:p>
            <a:pPr lvl="0"/>
            <a:fld id="{00000000-1234-1234-1234-123412341234}" type="slidenum">
              <a:rPr lang="en-GB">
                <a:sym typeface="Arial"/>
              </a:rPr>
              <a:pPr lvl="0"/>
              <a:t>34</a:t>
            </a:fld>
            <a:endParaRPr lang="en-GB">
              <a:sym typeface="Arial"/>
            </a:endParaRPr>
          </a:p>
        </p:txBody>
      </p:sp>
    </p:spTree>
    <p:extLst>
      <p:ext uri="{BB962C8B-B14F-4D97-AF65-F5344CB8AC3E}">
        <p14:creationId xmlns:p14="http://schemas.microsoft.com/office/powerpoint/2010/main" val="161761071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Shape 197">
          <a:extLst>
            <a:ext uri="{FF2B5EF4-FFF2-40B4-BE49-F238E27FC236}">
              <a16:creationId xmlns:a16="http://schemas.microsoft.com/office/drawing/2014/main" id="{74B5EB12-3A36-3423-5000-DC4A8162D48C}"/>
            </a:ext>
          </a:extLst>
        </p:cNvPr>
        <p:cNvGrpSpPr/>
        <p:nvPr/>
      </p:nvGrpSpPr>
      <p:grpSpPr>
        <a:xfrm>
          <a:off x="0" y="0"/>
          <a:ext cx="0" cy="0"/>
          <a:chOff x="0" y="0"/>
          <a:chExt cx="0" cy="0"/>
        </a:xfrm>
      </p:grpSpPr>
      <p:sp>
        <p:nvSpPr>
          <p:cNvPr id="198" name="Google Shape;198;p32">
            <a:extLst>
              <a:ext uri="{FF2B5EF4-FFF2-40B4-BE49-F238E27FC236}">
                <a16:creationId xmlns:a16="http://schemas.microsoft.com/office/drawing/2014/main" id="{14A00C42-AAB2-3BE2-9518-5061BADC74B9}"/>
              </a:ext>
            </a:extLst>
          </p:cNvPr>
          <p:cNvSpPr txBox="1">
            <a:spLocks noGrp="1"/>
          </p:cNvSpPr>
          <p:nvPr>
            <p:ph type="sldNum" idx="12"/>
          </p:nvPr>
        </p:nvSpPr>
        <p:spPr>
          <a:xfrm>
            <a:off x="10608501" y="6380973"/>
            <a:ext cx="973899" cy="340503"/>
          </a:xfrm>
          <a:prstGeom prst="rect">
            <a:avLst/>
          </a:prstGeom>
          <a:noFill/>
          <a:ln>
            <a:noFill/>
          </a:ln>
        </p:spPr>
        <p:txBody>
          <a:bodyPr spcFirstLastPara="1" wrap="square" lIns="91425" tIns="45700" rIns="91425" bIns="45700" anchor="ctr" anchorCtr="0">
            <a:noAutofit/>
          </a:bodyPr>
          <a:lstStyle>
            <a:defPPr marR="0" lvl="0" algn="l" rtl="0">
              <a:lnSpc>
                <a:spcPct val="100000"/>
              </a:lnSpc>
              <a:spcBef>
                <a:spcPts val="0"/>
              </a:spcBef>
              <a:spcAft>
                <a:spcPts val="0"/>
              </a:spcAft>
            </a:defPPr>
            <a:lvl1pPr marL="0" marR="0" lvl="0" indent="0" algn="r" rtl="0">
              <a:lnSpc>
                <a:spcPct val="100000"/>
              </a:lnSpc>
              <a:spcBef>
                <a:spcPts val="0"/>
              </a:spcBef>
              <a:spcAft>
                <a:spcPts val="0"/>
              </a:spcAft>
              <a:buClr>
                <a:srgbClr val="000000"/>
              </a:buClr>
              <a:buFont typeface="Arial"/>
              <a:buNone/>
              <a:defRPr sz="1200" b="0" i="0" u="none" strike="noStrike" cap="none">
                <a:solidFill>
                  <a:srgbClr val="888888"/>
                </a:solidFill>
                <a:latin typeface="Open Sans"/>
                <a:ea typeface="Open Sans"/>
                <a:cs typeface="Open Sans"/>
                <a:sym typeface="Open Sans"/>
              </a:defRPr>
            </a:lvl1pPr>
            <a:lvl2pPr marL="0" marR="0" lvl="1" indent="0" algn="r" rtl="0">
              <a:lnSpc>
                <a:spcPct val="100000"/>
              </a:lnSpc>
              <a:spcBef>
                <a:spcPts val="0"/>
              </a:spcBef>
              <a:spcAft>
                <a:spcPts val="0"/>
              </a:spcAft>
              <a:buClr>
                <a:srgbClr val="000000"/>
              </a:buClr>
              <a:buFont typeface="Arial"/>
              <a:buNone/>
              <a:defRPr sz="1200" b="0" i="0" u="none" strike="noStrike" cap="none">
                <a:solidFill>
                  <a:srgbClr val="888888"/>
                </a:solidFill>
                <a:latin typeface="Open Sans"/>
                <a:ea typeface="Open Sans"/>
                <a:cs typeface="Open Sans"/>
                <a:sym typeface="Open Sans"/>
              </a:defRPr>
            </a:lvl2pPr>
            <a:lvl3pPr marL="0" marR="0" lvl="2" indent="0" algn="r" rtl="0">
              <a:lnSpc>
                <a:spcPct val="100000"/>
              </a:lnSpc>
              <a:spcBef>
                <a:spcPts val="0"/>
              </a:spcBef>
              <a:spcAft>
                <a:spcPts val="0"/>
              </a:spcAft>
              <a:buClr>
                <a:srgbClr val="000000"/>
              </a:buClr>
              <a:buFont typeface="Arial"/>
              <a:buNone/>
              <a:defRPr sz="1200" b="0" i="0" u="none" strike="noStrike" cap="none">
                <a:solidFill>
                  <a:srgbClr val="888888"/>
                </a:solidFill>
                <a:latin typeface="Open Sans"/>
                <a:ea typeface="Open Sans"/>
                <a:cs typeface="Open Sans"/>
                <a:sym typeface="Open Sans"/>
              </a:defRPr>
            </a:lvl3pPr>
            <a:lvl4pPr marL="0" marR="0" lvl="3" indent="0" algn="r" rtl="0">
              <a:lnSpc>
                <a:spcPct val="100000"/>
              </a:lnSpc>
              <a:spcBef>
                <a:spcPts val="0"/>
              </a:spcBef>
              <a:spcAft>
                <a:spcPts val="0"/>
              </a:spcAft>
              <a:buClr>
                <a:srgbClr val="000000"/>
              </a:buClr>
              <a:buFont typeface="Arial"/>
              <a:buNone/>
              <a:defRPr sz="1200" b="0" i="0" u="none" strike="noStrike" cap="none">
                <a:solidFill>
                  <a:srgbClr val="888888"/>
                </a:solidFill>
                <a:latin typeface="Open Sans"/>
                <a:ea typeface="Open Sans"/>
                <a:cs typeface="Open Sans"/>
                <a:sym typeface="Open Sans"/>
              </a:defRPr>
            </a:lvl4pPr>
            <a:lvl5pPr marL="0" marR="0" lvl="4" indent="0" algn="r" rtl="0">
              <a:lnSpc>
                <a:spcPct val="100000"/>
              </a:lnSpc>
              <a:spcBef>
                <a:spcPts val="0"/>
              </a:spcBef>
              <a:spcAft>
                <a:spcPts val="0"/>
              </a:spcAft>
              <a:buClr>
                <a:srgbClr val="000000"/>
              </a:buClr>
              <a:buFont typeface="Arial"/>
              <a:buNone/>
              <a:defRPr sz="1200" b="0" i="0" u="none" strike="noStrike" cap="none">
                <a:solidFill>
                  <a:srgbClr val="888888"/>
                </a:solidFill>
                <a:latin typeface="Open Sans"/>
                <a:ea typeface="Open Sans"/>
                <a:cs typeface="Open Sans"/>
                <a:sym typeface="Open Sans"/>
              </a:defRPr>
            </a:lvl5pPr>
            <a:lvl6pPr marL="0" marR="0" lvl="5" indent="0" algn="r" rtl="0">
              <a:lnSpc>
                <a:spcPct val="100000"/>
              </a:lnSpc>
              <a:spcBef>
                <a:spcPts val="0"/>
              </a:spcBef>
              <a:spcAft>
                <a:spcPts val="0"/>
              </a:spcAft>
              <a:buClr>
                <a:srgbClr val="000000"/>
              </a:buClr>
              <a:buFont typeface="Arial"/>
              <a:buNone/>
              <a:defRPr sz="1200" b="0" i="0" u="none" strike="noStrike" cap="none">
                <a:solidFill>
                  <a:srgbClr val="888888"/>
                </a:solidFill>
                <a:latin typeface="Open Sans"/>
                <a:ea typeface="Open Sans"/>
                <a:cs typeface="Open Sans"/>
                <a:sym typeface="Open Sans"/>
              </a:defRPr>
            </a:lvl6pPr>
            <a:lvl7pPr marL="0" marR="0" lvl="6" indent="0" algn="r" rtl="0">
              <a:lnSpc>
                <a:spcPct val="100000"/>
              </a:lnSpc>
              <a:spcBef>
                <a:spcPts val="0"/>
              </a:spcBef>
              <a:spcAft>
                <a:spcPts val="0"/>
              </a:spcAft>
              <a:buClr>
                <a:srgbClr val="000000"/>
              </a:buClr>
              <a:buFont typeface="Arial"/>
              <a:buNone/>
              <a:defRPr sz="1200" b="0" i="0" u="none" strike="noStrike" cap="none">
                <a:solidFill>
                  <a:srgbClr val="888888"/>
                </a:solidFill>
                <a:latin typeface="Open Sans"/>
                <a:ea typeface="Open Sans"/>
                <a:cs typeface="Open Sans"/>
                <a:sym typeface="Open Sans"/>
              </a:defRPr>
            </a:lvl7pPr>
            <a:lvl8pPr marL="0" marR="0" lvl="7" indent="0" algn="r" rtl="0">
              <a:lnSpc>
                <a:spcPct val="100000"/>
              </a:lnSpc>
              <a:spcBef>
                <a:spcPts val="0"/>
              </a:spcBef>
              <a:spcAft>
                <a:spcPts val="0"/>
              </a:spcAft>
              <a:buClr>
                <a:srgbClr val="000000"/>
              </a:buClr>
              <a:buFont typeface="Arial"/>
              <a:buNone/>
              <a:defRPr sz="1200" b="0" i="0" u="none" strike="noStrike" cap="none">
                <a:solidFill>
                  <a:srgbClr val="888888"/>
                </a:solidFill>
                <a:latin typeface="Open Sans"/>
                <a:ea typeface="Open Sans"/>
                <a:cs typeface="Open Sans"/>
                <a:sym typeface="Open Sans"/>
              </a:defRPr>
            </a:lvl8pPr>
            <a:lvl9pPr marL="0" marR="0" lvl="8" indent="0" algn="r" rtl="0">
              <a:lnSpc>
                <a:spcPct val="100000"/>
              </a:lnSpc>
              <a:spcBef>
                <a:spcPts val="0"/>
              </a:spcBef>
              <a:spcAft>
                <a:spcPts val="0"/>
              </a:spcAft>
              <a:buClr>
                <a:srgbClr val="000000"/>
              </a:buClr>
              <a:buFont typeface="Arial"/>
              <a:buNone/>
              <a:defRPr sz="1200" b="0" i="0" u="none" strike="noStrike" cap="none">
                <a:solidFill>
                  <a:srgbClr val="888888"/>
                </a:solidFill>
                <a:latin typeface="Open Sans"/>
                <a:ea typeface="Open Sans"/>
                <a:cs typeface="Open Sans"/>
                <a:sym typeface="Open Sans"/>
              </a:defRPr>
            </a:lvl9pPr>
          </a:lstStyle>
          <a:p>
            <a:pPr marL="0" lvl="0" indent="0" algn="r" rtl="0">
              <a:spcBef>
                <a:spcPts val="0"/>
              </a:spcBef>
              <a:spcAft>
                <a:spcPts val="0"/>
              </a:spcAft>
              <a:buNone/>
            </a:pPr>
            <a:fld id="{00000000-1234-1234-1234-123412341234}" type="slidenum">
              <a:rPr lang="en-GB" smtClean="0"/>
              <a:pPr marL="0" lvl="0" indent="0" algn="r" rtl="0">
                <a:spcBef>
                  <a:spcPts val="0"/>
                </a:spcBef>
                <a:spcAft>
                  <a:spcPts val="0"/>
                </a:spcAft>
                <a:buNone/>
              </a:pPr>
              <a:t>35</a:t>
            </a:fld>
            <a:endParaRPr sz="1200" b="0" i="0" u="none" strike="noStrike" cap="none">
              <a:solidFill>
                <a:schemeClr val="dk1"/>
              </a:solidFill>
              <a:latin typeface="Arial"/>
              <a:ea typeface="Arial"/>
              <a:cs typeface="Arial"/>
              <a:sym typeface="Arial"/>
            </a:endParaRPr>
          </a:p>
        </p:txBody>
      </p:sp>
      <p:sp>
        <p:nvSpPr>
          <p:cNvPr id="199" name="Google Shape;199;p32">
            <a:extLst>
              <a:ext uri="{FF2B5EF4-FFF2-40B4-BE49-F238E27FC236}">
                <a16:creationId xmlns:a16="http://schemas.microsoft.com/office/drawing/2014/main" id="{5A7E47CA-A4E1-74C2-6F2E-58949CCF7C3E}"/>
              </a:ext>
            </a:extLst>
          </p:cNvPr>
          <p:cNvSpPr txBox="1">
            <a:spLocks noGrp="1"/>
          </p:cNvSpPr>
          <p:nvPr>
            <p:ph type="title" idx="4294967295"/>
          </p:nvPr>
        </p:nvSpPr>
        <p:spPr>
          <a:xfrm>
            <a:off x="609600" y="333361"/>
            <a:ext cx="10972800" cy="1143000"/>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4400"/>
              <a:buFont typeface="Open Sans"/>
              <a:buNone/>
            </a:pPr>
            <a:r>
              <a:rPr lang="en-GB" b="1" dirty="0"/>
              <a:t>Scientific Method Cycle</a:t>
            </a:r>
            <a:endParaRPr b="1" dirty="0"/>
          </a:p>
        </p:txBody>
      </p:sp>
      <p:graphicFrame>
        <p:nvGraphicFramePr>
          <p:cNvPr id="3" name="Diagram 2">
            <a:extLst>
              <a:ext uri="{FF2B5EF4-FFF2-40B4-BE49-F238E27FC236}">
                <a16:creationId xmlns:a16="http://schemas.microsoft.com/office/drawing/2014/main" id="{A8743375-128E-1DEE-ECF6-73E226E8DB3B}"/>
              </a:ext>
            </a:extLst>
          </p:cNvPr>
          <p:cNvGraphicFramePr/>
          <p:nvPr>
            <p:extLst>
              <p:ext uri="{D42A27DB-BD31-4B8C-83A1-F6EECF244321}">
                <p14:modId xmlns:p14="http://schemas.microsoft.com/office/powerpoint/2010/main" val="1621699454"/>
              </p:ext>
            </p:extLst>
          </p:nvPr>
        </p:nvGraphicFramePr>
        <p:xfrm>
          <a:off x="2872911" y="1400453"/>
          <a:ext cx="6428419" cy="41813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7173549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Shape 197">
          <a:extLst>
            <a:ext uri="{FF2B5EF4-FFF2-40B4-BE49-F238E27FC236}">
              <a16:creationId xmlns:a16="http://schemas.microsoft.com/office/drawing/2014/main" id="{D9DDEEAF-BA4C-DB7C-6A3B-618955A28039}"/>
            </a:ext>
          </a:extLst>
        </p:cNvPr>
        <p:cNvGrpSpPr/>
        <p:nvPr/>
      </p:nvGrpSpPr>
      <p:grpSpPr>
        <a:xfrm>
          <a:off x="0" y="0"/>
          <a:ext cx="0" cy="0"/>
          <a:chOff x="0" y="0"/>
          <a:chExt cx="0" cy="0"/>
        </a:xfrm>
      </p:grpSpPr>
      <p:sp>
        <p:nvSpPr>
          <p:cNvPr id="199" name="Google Shape;199;p32">
            <a:extLst>
              <a:ext uri="{FF2B5EF4-FFF2-40B4-BE49-F238E27FC236}">
                <a16:creationId xmlns:a16="http://schemas.microsoft.com/office/drawing/2014/main" id="{2837ED7F-D78E-F317-E1B9-72372ADC8CFB}"/>
              </a:ext>
            </a:extLst>
          </p:cNvPr>
          <p:cNvSpPr txBox="1">
            <a:spLocks noGrp="1"/>
          </p:cNvSpPr>
          <p:nvPr>
            <p:ph type="title"/>
          </p:nvPr>
        </p:nvSpPr>
        <p:spPr>
          <a:xfrm>
            <a:off x="609600" y="274638"/>
            <a:ext cx="10972800" cy="1143000"/>
          </a:xfrm>
          <a:noFill/>
          <a:ln>
            <a:noFill/>
          </a:ln>
        </p:spPr>
        <p:txBody>
          <a:bodyPr spcFirstLastPara="1" wrap="square" lIns="91425" tIns="45700" rIns="91425" bIns="45700" anchor="ctr" anchorCtr="0">
            <a:normAutofit/>
          </a:bodyPr>
          <a:lstStyle/>
          <a:p>
            <a:pPr lvl="0"/>
            <a:r>
              <a:rPr lang="en-US" dirty="0"/>
              <a:t>Key Steps in Scientific Method</a:t>
            </a:r>
          </a:p>
        </p:txBody>
      </p:sp>
      <p:sp>
        <p:nvSpPr>
          <p:cNvPr id="200" name="Google Shape;200;p32">
            <a:extLst>
              <a:ext uri="{FF2B5EF4-FFF2-40B4-BE49-F238E27FC236}">
                <a16:creationId xmlns:a16="http://schemas.microsoft.com/office/drawing/2014/main" id="{0CF1EB7C-6A55-25EE-0B06-B3BA0795BD49}"/>
              </a:ext>
            </a:extLst>
          </p:cNvPr>
          <p:cNvSpPr txBox="1">
            <a:spLocks noGrp="1"/>
          </p:cNvSpPr>
          <p:nvPr>
            <p:ph type="body" idx="1"/>
          </p:nvPr>
        </p:nvSpPr>
        <p:spPr>
          <a:xfrm>
            <a:off x="609600" y="1600201"/>
            <a:ext cx="10972800" cy="3917032"/>
          </a:xfrm>
          <a:noFill/>
          <a:ln>
            <a:noFill/>
          </a:ln>
        </p:spPr>
        <p:txBody>
          <a:bodyPr spcFirstLastPara="1" wrap="square" lIns="91425" tIns="45700" rIns="91425" bIns="45700" anchor="t" anchorCtr="0">
            <a:normAutofit fontScale="70000" lnSpcReduction="20000"/>
          </a:bodyPr>
          <a:lstStyle/>
          <a:p>
            <a:pPr lvl="0"/>
            <a:r>
              <a:rPr lang="en-US" dirty="0"/>
              <a:t>Observation of some phenomenon</a:t>
            </a:r>
          </a:p>
          <a:p>
            <a:pPr lvl="1"/>
            <a:r>
              <a:rPr lang="en-US" dirty="0"/>
              <a:t>Maybe systematic, occasional or accidental</a:t>
            </a:r>
          </a:p>
          <a:p>
            <a:r>
              <a:rPr lang="en-US" dirty="0"/>
              <a:t>Hypothesis: Some ideas of an explanation, tentative relationship, induction, conjecture, intuition, or guesswork.</a:t>
            </a:r>
          </a:p>
          <a:p>
            <a:pPr lvl="1"/>
            <a:r>
              <a:rPr lang="en-US" dirty="0"/>
              <a:t>Usually informed by related work or an existing theory</a:t>
            </a:r>
          </a:p>
          <a:p>
            <a:pPr lvl="0"/>
            <a:r>
              <a:rPr lang="en-US" dirty="0"/>
              <a:t>Experimentation – design of an experiment to test the hypothesis by collecting data, either qualitative or quantitative</a:t>
            </a:r>
          </a:p>
          <a:p>
            <a:pPr lvl="0"/>
            <a:r>
              <a:rPr lang="en-US" dirty="0"/>
              <a:t>Analysis: Testing of the hypothesis by using quantitative or qualitative data analysis tools.</a:t>
            </a:r>
          </a:p>
          <a:p>
            <a:pPr lvl="0"/>
            <a:r>
              <a:rPr lang="en-US" dirty="0"/>
              <a:t>Conclusion: Conclude based on evidence (data), which could lead to a new hypothesis</a:t>
            </a:r>
          </a:p>
          <a:p>
            <a:pPr lvl="1"/>
            <a:r>
              <a:rPr lang="en-US" dirty="0"/>
              <a:t>Test and revision cycle</a:t>
            </a:r>
          </a:p>
        </p:txBody>
      </p:sp>
      <p:sp>
        <p:nvSpPr>
          <p:cNvPr id="198" name="Google Shape;198;p32">
            <a:extLst>
              <a:ext uri="{FF2B5EF4-FFF2-40B4-BE49-F238E27FC236}">
                <a16:creationId xmlns:a16="http://schemas.microsoft.com/office/drawing/2014/main" id="{22AB6AEB-A6A5-0241-B3B6-E83F43CEEBF6}"/>
              </a:ext>
            </a:extLst>
          </p:cNvPr>
          <p:cNvSpPr txBox="1">
            <a:spLocks noGrp="1"/>
          </p:cNvSpPr>
          <p:nvPr>
            <p:ph type="sldNum" idx="12"/>
          </p:nvPr>
        </p:nvSpPr>
        <p:spPr>
          <a:xfrm>
            <a:off x="10608501" y="6380973"/>
            <a:ext cx="973899" cy="340503"/>
          </a:xfrm>
          <a:noFill/>
          <a:ln>
            <a:noFill/>
          </a:ln>
        </p:spPr>
        <p:txBody>
          <a:bodyPr spcFirstLastPara="1" wrap="square" lIns="91425" tIns="45700" rIns="91425" bIns="45700" anchor="ctr" anchorCtr="0">
            <a:noAutofit/>
          </a:bodyPr>
          <a:lstStyle/>
          <a:p>
            <a:pPr lvl="0"/>
            <a:fld id="{00000000-1234-1234-1234-123412341234}" type="slidenum">
              <a:rPr lang="en-GB">
                <a:sym typeface="Arial"/>
              </a:rPr>
              <a:pPr lvl="0"/>
              <a:t>36</a:t>
            </a:fld>
            <a:endParaRPr lang="en-GB">
              <a:sym typeface="Arial"/>
            </a:endParaRPr>
          </a:p>
        </p:txBody>
      </p:sp>
    </p:spTree>
    <p:extLst>
      <p:ext uri="{BB962C8B-B14F-4D97-AF65-F5344CB8AC3E}">
        <p14:creationId xmlns:p14="http://schemas.microsoft.com/office/powerpoint/2010/main" val="404260354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Shape 204"/>
        <p:cNvGrpSpPr/>
        <p:nvPr/>
      </p:nvGrpSpPr>
      <p:grpSpPr>
        <a:xfrm>
          <a:off x="0" y="0"/>
          <a:ext cx="0" cy="0"/>
          <a:chOff x="0" y="0"/>
          <a:chExt cx="0" cy="0"/>
        </a:xfrm>
      </p:grpSpPr>
      <p:sp>
        <p:nvSpPr>
          <p:cNvPr id="206" name="Google Shape;206;p33"/>
          <p:cNvSpPr txBox="1">
            <a:spLocks noGrp="1"/>
          </p:cNvSpPr>
          <p:nvPr>
            <p:ph type="title"/>
          </p:nvPr>
        </p:nvSpPr>
        <p:spPr>
          <a:xfrm>
            <a:off x="609600" y="274638"/>
            <a:ext cx="10972800" cy="1143000"/>
          </a:xfrm>
          <a:noFill/>
          <a:ln>
            <a:noFill/>
          </a:ln>
        </p:spPr>
        <p:txBody>
          <a:bodyPr spcFirstLastPara="1" wrap="square" lIns="91425" tIns="45700" rIns="91425" bIns="45700" anchor="ctr" anchorCtr="0">
            <a:normAutofit/>
          </a:bodyPr>
          <a:lstStyle/>
          <a:p>
            <a:pPr lvl="0"/>
            <a:r>
              <a:rPr lang="en-GB" dirty="0"/>
              <a:t>Hypothesis</a:t>
            </a:r>
          </a:p>
        </p:txBody>
      </p:sp>
      <p:sp>
        <p:nvSpPr>
          <p:cNvPr id="207" name="Google Shape;207;p33"/>
          <p:cNvSpPr txBox="1">
            <a:spLocks noGrp="1"/>
          </p:cNvSpPr>
          <p:nvPr>
            <p:ph type="body" idx="1"/>
          </p:nvPr>
        </p:nvSpPr>
        <p:spPr>
          <a:xfrm>
            <a:off x="609600" y="1600201"/>
            <a:ext cx="10972800" cy="3917032"/>
          </a:xfrm>
          <a:noFill/>
          <a:ln>
            <a:noFill/>
          </a:ln>
        </p:spPr>
        <p:txBody>
          <a:bodyPr spcFirstLastPara="1" wrap="square" lIns="91425" tIns="45700" rIns="91425" bIns="45700" anchor="t" anchorCtr="0">
            <a:normAutofit lnSpcReduction="10000"/>
          </a:bodyPr>
          <a:lstStyle/>
          <a:p>
            <a:pPr lvl="0"/>
            <a:r>
              <a:rPr lang="en-US"/>
              <a:t>Probability of research</a:t>
            </a:r>
          </a:p>
          <a:p>
            <a:pPr lvl="1"/>
            <a:r>
              <a:rPr lang="en-US"/>
              <a:t>Nothing is certain </a:t>
            </a:r>
          </a:p>
          <a:p>
            <a:pPr lvl="1"/>
            <a:r>
              <a:rPr lang="en-US"/>
              <a:t>The exception that “proves” the rule</a:t>
            </a:r>
          </a:p>
          <a:p>
            <a:pPr lvl="1"/>
            <a:r>
              <a:rPr lang="en-US"/>
              <a:t>Scientific “truth” is actually usually a statement of what is most probable given the currently known data ...</a:t>
            </a:r>
          </a:p>
          <a:p>
            <a:pPr lvl="1"/>
            <a:r>
              <a:rPr lang="en-US"/>
              <a:t>... within the given framework</a:t>
            </a:r>
          </a:p>
          <a:p>
            <a:pPr lvl="0"/>
            <a:r>
              <a:rPr lang="en-US"/>
              <a:t>Statistical techniques try to help us show extent to which our results really do support the hypothesis</a:t>
            </a:r>
          </a:p>
          <a:p>
            <a:pPr lvl="1"/>
            <a:endParaRPr lang="en-US"/>
          </a:p>
        </p:txBody>
      </p:sp>
      <p:sp>
        <p:nvSpPr>
          <p:cNvPr id="205" name="Google Shape;205;p33"/>
          <p:cNvSpPr txBox="1">
            <a:spLocks noGrp="1"/>
          </p:cNvSpPr>
          <p:nvPr>
            <p:ph type="sldNum" idx="12"/>
          </p:nvPr>
        </p:nvSpPr>
        <p:spPr>
          <a:xfrm>
            <a:off x="10608501" y="6380973"/>
            <a:ext cx="973899" cy="340503"/>
          </a:xfrm>
          <a:noFill/>
          <a:ln>
            <a:noFill/>
          </a:ln>
        </p:spPr>
        <p:txBody>
          <a:bodyPr spcFirstLastPara="1" wrap="square" lIns="91425" tIns="45700" rIns="91425" bIns="45700" anchor="ctr" anchorCtr="0">
            <a:noAutofit/>
          </a:bodyPr>
          <a:lstStyle/>
          <a:p>
            <a:pPr lvl="0"/>
            <a:fld id="{00000000-1234-1234-1234-123412341234}" type="slidenum">
              <a:rPr lang="en-GB">
                <a:sym typeface="Arial"/>
              </a:rPr>
              <a:pPr lvl="0"/>
              <a:t>37</a:t>
            </a:fld>
            <a:endParaRPr lang="en-GB">
              <a:sym typeface="Arial"/>
            </a:endParaRP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Shape 211"/>
        <p:cNvGrpSpPr/>
        <p:nvPr/>
      </p:nvGrpSpPr>
      <p:grpSpPr>
        <a:xfrm>
          <a:off x="0" y="0"/>
          <a:ext cx="0" cy="0"/>
          <a:chOff x="0" y="0"/>
          <a:chExt cx="0" cy="0"/>
        </a:xfrm>
      </p:grpSpPr>
      <p:sp>
        <p:nvSpPr>
          <p:cNvPr id="213" name="Google Shape;213;p34"/>
          <p:cNvSpPr txBox="1">
            <a:spLocks noGrp="1"/>
          </p:cNvSpPr>
          <p:nvPr>
            <p:ph type="title"/>
          </p:nvPr>
        </p:nvSpPr>
        <p:spPr>
          <a:xfrm>
            <a:off x="609600" y="274638"/>
            <a:ext cx="10972800" cy="1143000"/>
          </a:xfrm>
          <a:noFill/>
          <a:ln>
            <a:noFill/>
          </a:ln>
        </p:spPr>
        <p:txBody>
          <a:bodyPr spcFirstLastPara="1" wrap="square" lIns="91425" tIns="45700" rIns="91425" bIns="45700" anchor="ctr" anchorCtr="0">
            <a:normAutofit/>
          </a:bodyPr>
          <a:lstStyle/>
          <a:p>
            <a:pPr lvl="0"/>
            <a:r>
              <a:rPr lang="en-GB" dirty="0"/>
              <a:t>Experiment</a:t>
            </a:r>
          </a:p>
        </p:txBody>
      </p:sp>
      <p:sp>
        <p:nvSpPr>
          <p:cNvPr id="214" name="Google Shape;214;p34"/>
          <p:cNvSpPr txBox="1">
            <a:spLocks noGrp="1"/>
          </p:cNvSpPr>
          <p:nvPr>
            <p:ph type="body" idx="1"/>
          </p:nvPr>
        </p:nvSpPr>
        <p:spPr>
          <a:xfrm>
            <a:off x="609600" y="1600201"/>
            <a:ext cx="10972800" cy="3917032"/>
          </a:xfrm>
          <a:noFill/>
          <a:ln>
            <a:noFill/>
          </a:ln>
        </p:spPr>
        <p:txBody>
          <a:bodyPr spcFirstLastPara="1" wrap="square" lIns="91425" tIns="45700" rIns="91425" bIns="45700" anchor="t" anchorCtr="0">
            <a:normAutofit/>
          </a:bodyPr>
          <a:lstStyle/>
          <a:p>
            <a:pPr lvl="0"/>
            <a:r>
              <a:rPr lang="en-US"/>
              <a:t>If the experiment works, the hypothesis is shown to be probably correct</a:t>
            </a:r>
          </a:p>
          <a:p>
            <a:pPr lvl="1"/>
            <a:r>
              <a:rPr lang="en-US"/>
              <a:t>Can’t prove 100% truth</a:t>
            </a:r>
          </a:p>
          <a:p>
            <a:pPr lvl="0"/>
            <a:r>
              <a:rPr lang="en-US"/>
              <a:t>If it fails, it could be because</a:t>
            </a:r>
          </a:p>
          <a:p>
            <a:pPr lvl="1"/>
            <a:r>
              <a:rPr lang="en-US"/>
              <a:t>The hypothesis is wrong</a:t>
            </a:r>
          </a:p>
          <a:p>
            <a:pPr lvl="1"/>
            <a:r>
              <a:rPr lang="en-US"/>
              <a:t>The experimental design is faulty </a:t>
            </a:r>
          </a:p>
        </p:txBody>
      </p:sp>
      <p:sp>
        <p:nvSpPr>
          <p:cNvPr id="212" name="Google Shape;212;p34"/>
          <p:cNvSpPr txBox="1">
            <a:spLocks noGrp="1"/>
          </p:cNvSpPr>
          <p:nvPr>
            <p:ph type="sldNum" idx="12"/>
          </p:nvPr>
        </p:nvSpPr>
        <p:spPr>
          <a:xfrm>
            <a:off x="10608501" y="6380973"/>
            <a:ext cx="973899" cy="340503"/>
          </a:xfrm>
          <a:noFill/>
          <a:ln>
            <a:noFill/>
          </a:ln>
        </p:spPr>
        <p:txBody>
          <a:bodyPr spcFirstLastPara="1" wrap="square" lIns="91425" tIns="45700" rIns="91425" bIns="45700" anchor="ctr" anchorCtr="0">
            <a:noAutofit/>
          </a:bodyPr>
          <a:lstStyle/>
          <a:p>
            <a:pPr lvl="0"/>
            <a:fld id="{00000000-1234-1234-1234-123412341234}" type="slidenum">
              <a:rPr lang="en-GB">
                <a:sym typeface="Arial"/>
              </a:rPr>
              <a:pPr lvl="0"/>
              <a:t>38</a:t>
            </a:fld>
            <a:endParaRPr lang="en-GB">
              <a:sym typeface="Arial"/>
            </a:endParaRP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Shape 218"/>
        <p:cNvGrpSpPr/>
        <p:nvPr/>
      </p:nvGrpSpPr>
      <p:grpSpPr>
        <a:xfrm>
          <a:off x="0" y="0"/>
          <a:ext cx="0" cy="0"/>
          <a:chOff x="0" y="0"/>
          <a:chExt cx="0" cy="0"/>
        </a:xfrm>
      </p:grpSpPr>
      <p:sp>
        <p:nvSpPr>
          <p:cNvPr id="220" name="Google Shape;220;p35"/>
          <p:cNvSpPr txBox="1">
            <a:spLocks noGrp="1"/>
          </p:cNvSpPr>
          <p:nvPr>
            <p:ph type="title"/>
          </p:nvPr>
        </p:nvSpPr>
        <p:spPr>
          <a:xfrm>
            <a:off x="609600" y="274638"/>
            <a:ext cx="10972800" cy="1143000"/>
          </a:xfrm>
          <a:noFill/>
          <a:ln>
            <a:noFill/>
          </a:ln>
        </p:spPr>
        <p:txBody>
          <a:bodyPr spcFirstLastPara="1" wrap="square" lIns="91425" tIns="45700" rIns="91425" bIns="45700" anchor="ctr" anchorCtr="0">
            <a:normAutofit/>
          </a:bodyPr>
          <a:lstStyle/>
          <a:p>
            <a:pPr lvl="0"/>
            <a:r>
              <a:rPr lang="en-US" dirty="0"/>
              <a:t>Where do hypotheses come from?</a:t>
            </a:r>
          </a:p>
        </p:txBody>
      </p:sp>
      <p:sp>
        <p:nvSpPr>
          <p:cNvPr id="221" name="Google Shape;221;p35"/>
          <p:cNvSpPr txBox="1">
            <a:spLocks noGrp="1"/>
          </p:cNvSpPr>
          <p:nvPr>
            <p:ph type="body" idx="1"/>
          </p:nvPr>
        </p:nvSpPr>
        <p:spPr>
          <a:xfrm>
            <a:off x="609600" y="1600201"/>
            <a:ext cx="10972800" cy="3917032"/>
          </a:xfrm>
          <a:noFill/>
          <a:ln>
            <a:noFill/>
          </a:ln>
        </p:spPr>
        <p:txBody>
          <a:bodyPr spcFirstLastPara="1" wrap="square" lIns="91425" tIns="45700" rIns="91425" bIns="45700" anchor="t" anchorCtr="0">
            <a:normAutofit/>
          </a:bodyPr>
          <a:lstStyle/>
          <a:p>
            <a:pPr lvl="0"/>
            <a:r>
              <a:rPr lang="en-US"/>
              <a:t>Not usually thin air</a:t>
            </a:r>
          </a:p>
          <a:p>
            <a:pPr lvl="0"/>
            <a:r>
              <a:rPr lang="en-US"/>
              <a:t>From within a framework</a:t>
            </a:r>
          </a:p>
          <a:p>
            <a:pPr lvl="1"/>
            <a:r>
              <a:rPr lang="en-US"/>
              <a:t>Some phenomenon is not well explained by current thinking</a:t>
            </a:r>
          </a:p>
          <a:p>
            <a:pPr lvl="1"/>
            <a:r>
              <a:rPr lang="en-US"/>
              <a:t>“New” hypothesis is often just an adaptation of an existing hypothesis</a:t>
            </a:r>
          </a:p>
          <a:p>
            <a:pPr lvl="0"/>
            <a:r>
              <a:rPr lang="en-US"/>
              <a:t>thesis ~ antithesis ~ synthesis</a:t>
            </a:r>
          </a:p>
          <a:p>
            <a:pPr lvl="1"/>
            <a:endParaRPr lang="en-US"/>
          </a:p>
          <a:p>
            <a:pPr lvl="1"/>
            <a:endParaRPr lang="en-US"/>
          </a:p>
        </p:txBody>
      </p:sp>
      <p:sp>
        <p:nvSpPr>
          <p:cNvPr id="219" name="Google Shape;219;p35"/>
          <p:cNvSpPr txBox="1">
            <a:spLocks noGrp="1"/>
          </p:cNvSpPr>
          <p:nvPr>
            <p:ph type="sldNum" idx="12"/>
          </p:nvPr>
        </p:nvSpPr>
        <p:spPr>
          <a:xfrm>
            <a:off x="10608501" y="6380973"/>
            <a:ext cx="973899" cy="340503"/>
          </a:xfrm>
          <a:noFill/>
          <a:ln>
            <a:noFill/>
          </a:ln>
        </p:spPr>
        <p:txBody>
          <a:bodyPr spcFirstLastPara="1" wrap="square" lIns="91425" tIns="45700" rIns="91425" bIns="45700" anchor="ctr" anchorCtr="0">
            <a:noAutofit/>
          </a:bodyPr>
          <a:lstStyle/>
          <a:p>
            <a:pPr lvl="0"/>
            <a:fld id="{00000000-1234-1234-1234-123412341234}" type="slidenum">
              <a:rPr lang="en-GB">
                <a:sym typeface="Arial"/>
              </a:rPr>
              <a:pPr lvl="0"/>
              <a:t>39</a:t>
            </a:fld>
            <a:endParaRPr lang="en-GB">
              <a:sym typeface="Arial"/>
            </a:endParaRP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Shape 225"/>
        <p:cNvGrpSpPr/>
        <p:nvPr/>
      </p:nvGrpSpPr>
      <p:grpSpPr>
        <a:xfrm>
          <a:off x="0" y="0"/>
          <a:ext cx="0" cy="0"/>
          <a:chOff x="0" y="0"/>
          <a:chExt cx="0" cy="0"/>
        </a:xfrm>
      </p:grpSpPr>
      <p:sp>
        <p:nvSpPr>
          <p:cNvPr id="227" name="Google Shape;227;p36"/>
          <p:cNvSpPr txBox="1">
            <a:spLocks noGrp="1"/>
          </p:cNvSpPr>
          <p:nvPr>
            <p:ph type="title"/>
          </p:nvPr>
        </p:nvSpPr>
        <p:spPr>
          <a:xfrm>
            <a:off x="609600" y="274638"/>
            <a:ext cx="10972800" cy="1143000"/>
          </a:xfrm>
          <a:noFill/>
          <a:ln>
            <a:noFill/>
          </a:ln>
        </p:spPr>
        <p:txBody>
          <a:bodyPr spcFirstLastPara="1" wrap="square" lIns="91425" tIns="45700" rIns="91425" bIns="45700" anchor="ctr" anchorCtr="0">
            <a:normAutofit/>
          </a:bodyPr>
          <a:lstStyle/>
          <a:p>
            <a:pPr lvl="0"/>
            <a:r>
              <a:rPr lang="en-GB" dirty="0"/>
              <a:t>Thesis ~ Antithesis ~ Synthesis</a:t>
            </a:r>
          </a:p>
        </p:txBody>
      </p:sp>
      <p:sp>
        <p:nvSpPr>
          <p:cNvPr id="228" name="Google Shape;228;p36"/>
          <p:cNvSpPr txBox="1">
            <a:spLocks noGrp="1"/>
          </p:cNvSpPr>
          <p:nvPr>
            <p:ph type="body" idx="1"/>
          </p:nvPr>
        </p:nvSpPr>
        <p:spPr>
          <a:xfrm>
            <a:off x="609600" y="1600201"/>
            <a:ext cx="10972800" cy="3917032"/>
          </a:xfrm>
          <a:noFill/>
          <a:ln>
            <a:noFill/>
          </a:ln>
        </p:spPr>
        <p:txBody>
          <a:bodyPr spcFirstLastPara="1" wrap="square" lIns="91425" tIns="45700" rIns="91425" bIns="45700" anchor="t" anchorCtr="0">
            <a:normAutofit fontScale="92500" lnSpcReduction="20000"/>
          </a:bodyPr>
          <a:lstStyle/>
          <a:p>
            <a:pPr lvl="0"/>
            <a:r>
              <a:rPr lang="en-US"/>
              <a:t>Thesis</a:t>
            </a:r>
          </a:p>
          <a:p>
            <a:pPr lvl="1"/>
            <a:r>
              <a:rPr lang="en-US"/>
              <a:t>the original statement of an idea</a:t>
            </a:r>
          </a:p>
          <a:p>
            <a:pPr lvl="0"/>
            <a:r>
              <a:rPr lang="en-US"/>
              <a:t>Antithesis</a:t>
            </a:r>
          </a:p>
          <a:p>
            <a:pPr lvl="1"/>
            <a:r>
              <a:rPr lang="en-US"/>
              <a:t>an argument to challenge a previous thesis</a:t>
            </a:r>
          </a:p>
          <a:p>
            <a:pPr lvl="1"/>
            <a:r>
              <a:rPr lang="en-US"/>
              <a:t>often draws on new data</a:t>
            </a:r>
          </a:p>
          <a:p>
            <a:pPr lvl="0"/>
            <a:r>
              <a:rPr lang="en-US"/>
              <a:t>Synthesis</a:t>
            </a:r>
          </a:p>
          <a:p>
            <a:pPr lvl="1"/>
            <a:r>
              <a:rPr lang="en-US"/>
              <a:t>a new argument from existing sources</a:t>
            </a:r>
          </a:p>
          <a:p>
            <a:pPr lvl="1"/>
            <a:r>
              <a:rPr lang="en-US"/>
              <a:t>typically, resolves the apparent contradiction between a thesis and an antithesis </a:t>
            </a:r>
          </a:p>
          <a:p>
            <a:pPr lvl="1"/>
            <a:endParaRPr lang="en-US"/>
          </a:p>
        </p:txBody>
      </p:sp>
      <p:sp>
        <p:nvSpPr>
          <p:cNvPr id="226" name="Google Shape;226;p36"/>
          <p:cNvSpPr txBox="1">
            <a:spLocks noGrp="1"/>
          </p:cNvSpPr>
          <p:nvPr>
            <p:ph type="sldNum" idx="12"/>
          </p:nvPr>
        </p:nvSpPr>
        <p:spPr>
          <a:xfrm>
            <a:off x="10608501" y="6380973"/>
            <a:ext cx="973899" cy="340503"/>
          </a:xfrm>
          <a:noFill/>
          <a:ln>
            <a:noFill/>
          </a:ln>
        </p:spPr>
        <p:txBody>
          <a:bodyPr spcFirstLastPara="1" wrap="square" lIns="91425" tIns="45700" rIns="91425" bIns="45700" anchor="ctr" anchorCtr="0">
            <a:noAutofit/>
          </a:bodyPr>
          <a:lstStyle/>
          <a:p>
            <a:pPr lvl="0"/>
            <a:fld id="{00000000-1234-1234-1234-123412341234}" type="slidenum">
              <a:rPr lang="en-GB">
                <a:sym typeface="Arial"/>
              </a:rPr>
              <a:pPr lvl="0"/>
              <a:t>40</a:t>
            </a:fld>
            <a:endParaRPr lang="en-GB">
              <a:sym typeface="Arial"/>
            </a:endParaRP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18332B-7F67-C592-4F84-E1AFE727500E}"/>
              </a:ext>
            </a:extLst>
          </p:cNvPr>
          <p:cNvSpPr>
            <a:spLocks noGrp="1"/>
          </p:cNvSpPr>
          <p:nvPr>
            <p:ph type="title"/>
          </p:nvPr>
        </p:nvSpPr>
        <p:spPr/>
        <p:txBody>
          <a:bodyPr/>
          <a:lstStyle/>
          <a:p>
            <a:r>
              <a:rPr lang="en-GB" dirty="0"/>
              <a:t>Research paradigms</a:t>
            </a:r>
          </a:p>
        </p:txBody>
      </p:sp>
      <p:sp>
        <p:nvSpPr>
          <p:cNvPr id="3" name="Content Placeholder 2">
            <a:extLst>
              <a:ext uri="{FF2B5EF4-FFF2-40B4-BE49-F238E27FC236}">
                <a16:creationId xmlns:a16="http://schemas.microsoft.com/office/drawing/2014/main" id="{B3B5BC6F-E983-EF6A-8FEA-DA9587A0A12B}"/>
              </a:ext>
            </a:extLst>
          </p:cNvPr>
          <p:cNvSpPr>
            <a:spLocks noGrp="1"/>
          </p:cNvSpPr>
          <p:nvPr>
            <p:ph idx="1"/>
          </p:nvPr>
        </p:nvSpPr>
        <p:spPr/>
        <p:txBody>
          <a:bodyPr/>
          <a:lstStyle/>
          <a:p>
            <a:endParaRPr lang="en-GB"/>
          </a:p>
        </p:txBody>
      </p:sp>
      <p:sp>
        <p:nvSpPr>
          <p:cNvPr id="4" name="Slide Number Placeholder 3">
            <a:extLst>
              <a:ext uri="{FF2B5EF4-FFF2-40B4-BE49-F238E27FC236}">
                <a16:creationId xmlns:a16="http://schemas.microsoft.com/office/drawing/2014/main" id="{493C6393-5D3B-92EB-7133-0988E9526515}"/>
              </a:ext>
            </a:extLst>
          </p:cNvPr>
          <p:cNvSpPr>
            <a:spLocks noGrp="1"/>
          </p:cNvSpPr>
          <p:nvPr>
            <p:ph type="sldNum" sz="quarter" idx="12"/>
          </p:nvPr>
        </p:nvSpPr>
        <p:spPr/>
        <p:txBody>
          <a:bodyPr/>
          <a:lstStyle/>
          <a:p>
            <a:pPr>
              <a:defRPr/>
            </a:pPr>
            <a:fld id="{6B9CAAEB-5DD4-4716-AEA0-BEF1B1D22BD1}" type="slidenum">
              <a:rPr lang="en-US" altLang="en-US" smtClean="0"/>
              <a:pPr>
                <a:defRPr/>
              </a:pPr>
              <a:t>41</a:t>
            </a:fld>
            <a:endParaRPr lang="en-US" altLang="en-US"/>
          </a:p>
        </p:txBody>
      </p:sp>
    </p:spTree>
    <p:extLst>
      <p:ext uri="{BB962C8B-B14F-4D97-AF65-F5344CB8AC3E}">
        <p14:creationId xmlns:p14="http://schemas.microsoft.com/office/powerpoint/2010/main" val="177911378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27C46F71-CB8F-4D3A-ABD1-960E3754616B}"/>
              </a:ext>
            </a:extLst>
          </p:cNvPr>
          <p:cNvSpPr>
            <a:spLocks noGrp="1" noChangeArrowheads="1"/>
          </p:cNvSpPr>
          <p:nvPr>
            <p:ph type="title"/>
          </p:nvPr>
        </p:nvSpPr>
        <p:spPr>
          <a:xfrm>
            <a:off x="609600" y="274638"/>
            <a:ext cx="10972800" cy="1143000"/>
          </a:xfrm>
        </p:spPr>
        <p:txBody>
          <a:bodyPr>
            <a:normAutofit/>
          </a:bodyPr>
          <a:lstStyle/>
          <a:p>
            <a:r>
              <a:rPr lang="en-GB" dirty="0"/>
              <a:t>Assumptions of the main paradigms</a:t>
            </a:r>
          </a:p>
        </p:txBody>
      </p:sp>
      <p:sp>
        <p:nvSpPr>
          <p:cNvPr id="21507" name="Rectangle 3">
            <a:extLst>
              <a:ext uri="{FF2B5EF4-FFF2-40B4-BE49-F238E27FC236}">
                <a16:creationId xmlns:a16="http://schemas.microsoft.com/office/drawing/2014/main" id="{F7685F50-81CA-43BF-9F30-6B44659C669B}"/>
              </a:ext>
            </a:extLst>
          </p:cNvPr>
          <p:cNvSpPr>
            <a:spLocks noGrp="1" noChangeArrowheads="1"/>
          </p:cNvSpPr>
          <p:nvPr>
            <p:ph sz="half" idx="1"/>
          </p:nvPr>
        </p:nvSpPr>
        <p:spPr>
          <a:xfrm>
            <a:off x="609600" y="1600201"/>
            <a:ext cx="5384800" cy="3989040"/>
          </a:xfrm>
        </p:spPr>
        <p:txBody>
          <a:bodyPr>
            <a:normAutofit fontScale="92500" lnSpcReduction="10000"/>
          </a:bodyPr>
          <a:lstStyle/>
          <a:p>
            <a:pPr marL="0" indent="0">
              <a:buNone/>
            </a:pPr>
            <a:r>
              <a:rPr lang="en-GB" b="1" dirty="0"/>
              <a:t>Quantitative</a:t>
            </a:r>
          </a:p>
          <a:p>
            <a:r>
              <a:rPr lang="en-GB" dirty="0"/>
              <a:t>the world is objective to the researcher</a:t>
            </a:r>
          </a:p>
          <a:p>
            <a:r>
              <a:rPr lang="en-GB" dirty="0"/>
              <a:t>only knowledge that is observable and measurable can be regarded as knowledge</a:t>
            </a:r>
          </a:p>
          <a:p>
            <a:r>
              <a:rPr lang="en-GB" dirty="0"/>
              <a:t>research is unattached from the researchers and phenomenon existed prior to and following their involvement.</a:t>
            </a:r>
          </a:p>
        </p:txBody>
      </p:sp>
      <p:sp>
        <p:nvSpPr>
          <p:cNvPr id="21508" name="Rectangle 4">
            <a:extLst>
              <a:ext uri="{FF2B5EF4-FFF2-40B4-BE49-F238E27FC236}">
                <a16:creationId xmlns:a16="http://schemas.microsoft.com/office/drawing/2014/main" id="{CF093A86-C0A0-4401-BA4B-A43DDE2C6310}"/>
              </a:ext>
            </a:extLst>
          </p:cNvPr>
          <p:cNvSpPr>
            <a:spLocks noGrp="1" noChangeArrowheads="1"/>
          </p:cNvSpPr>
          <p:nvPr>
            <p:ph sz="half" idx="2"/>
          </p:nvPr>
        </p:nvSpPr>
        <p:spPr>
          <a:xfrm>
            <a:off x="6197600" y="1600201"/>
            <a:ext cx="5384800" cy="3989040"/>
          </a:xfrm>
        </p:spPr>
        <p:txBody>
          <a:bodyPr>
            <a:normAutofit fontScale="92500" lnSpcReduction="10000"/>
          </a:bodyPr>
          <a:lstStyle/>
          <a:p>
            <a:pPr marL="0" indent="0">
              <a:buNone/>
            </a:pPr>
            <a:r>
              <a:rPr lang="en-GB" b="1" dirty="0"/>
              <a:t>Qualitative</a:t>
            </a:r>
          </a:p>
          <a:p>
            <a:r>
              <a:rPr lang="en-GB" dirty="0"/>
              <a:t>the world is socially constructed and understood by examining human experience or perception of it</a:t>
            </a:r>
          </a:p>
          <a:p>
            <a:r>
              <a:rPr lang="en-GB" dirty="0"/>
              <a:t>broader more complex approach to understanding a phenomenon</a:t>
            </a:r>
          </a:p>
          <a:p>
            <a:r>
              <a:rPr lang="en-GB" dirty="0"/>
              <a:t>Research involved in and influences understanding</a:t>
            </a:r>
          </a:p>
        </p:txBody>
      </p:sp>
      <p:sp>
        <p:nvSpPr>
          <p:cNvPr id="2" name="Slide Number Placeholder 1">
            <a:extLst>
              <a:ext uri="{FF2B5EF4-FFF2-40B4-BE49-F238E27FC236}">
                <a16:creationId xmlns:a16="http://schemas.microsoft.com/office/drawing/2014/main" id="{AC2709CB-6402-7044-846B-6E2B16956654}"/>
              </a:ext>
            </a:extLst>
          </p:cNvPr>
          <p:cNvSpPr>
            <a:spLocks noGrp="1"/>
          </p:cNvSpPr>
          <p:nvPr>
            <p:ph type="sldNum" sz="quarter" idx="11"/>
          </p:nvPr>
        </p:nvSpPr>
        <p:spPr>
          <a:xfrm>
            <a:off x="10608733" y="6381751"/>
            <a:ext cx="973667" cy="339725"/>
          </a:xfrm>
        </p:spPr>
        <p:txBody>
          <a:bodyPr/>
          <a:lstStyle/>
          <a:p>
            <a:fld id="{386495F9-B3F5-4DDF-9323-6CEC80C52C17}" type="slidenum">
              <a:rPr lang="en-GB" altLang="en-US" smtClean="0"/>
              <a:pPr/>
              <a:t>42</a:t>
            </a:fld>
            <a:endParaRPr lang="en-GB" altLang="en-US"/>
          </a:p>
        </p:txBody>
      </p:sp>
    </p:spTree>
    <p:extLst>
      <p:ext uri="{BB962C8B-B14F-4D97-AF65-F5344CB8AC3E}">
        <p14:creationId xmlns:p14="http://schemas.microsoft.com/office/powerpoint/2010/main" val="261173560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7" name="Rectangle 2">
            <a:extLst>
              <a:ext uri="{FF2B5EF4-FFF2-40B4-BE49-F238E27FC236}">
                <a16:creationId xmlns:a16="http://schemas.microsoft.com/office/drawing/2014/main" id="{BDE40696-F38A-4A3A-8F40-0E2C3285E920}"/>
              </a:ext>
            </a:extLst>
          </p:cNvPr>
          <p:cNvSpPr>
            <a:spLocks noGrp="1" noChangeArrowheads="1"/>
          </p:cNvSpPr>
          <p:nvPr>
            <p:ph type="title"/>
          </p:nvPr>
        </p:nvSpPr>
        <p:spPr>
          <a:xfrm>
            <a:off x="609600" y="274638"/>
            <a:ext cx="10972800" cy="1143000"/>
          </a:xfrm>
        </p:spPr>
        <p:txBody>
          <a:bodyPr/>
          <a:lstStyle/>
          <a:p>
            <a:r>
              <a:rPr lang="en-GB" altLang="en-US" dirty="0"/>
              <a:t>Quantitative vs qualitative</a:t>
            </a:r>
          </a:p>
        </p:txBody>
      </p:sp>
      <p:sp>
        <p:nvSpPr>
          <p:cNvPr id="41988" name="Rectangle 3">
            <a:extLst>
              <a:ext uri="{FF2B5EF4-FFF2-40B4-BE49-F238E27FC236}">
                <a16:creationId xmlns:a16="http://schemas.microsoft.com/office/drawing/2014/main" id="{BA492652-DCFE-4681-A275-B66FBF364B83}"/>
              </a:ext>
            </a:extLst>
          </p:cNvPr>
          <p:cNvSpPr>
            <a:spLocks noGrp="1" noChangeArrowheads="1"/>
          </p:cNvSpPr>
          <p:nvPr>
            <p:ph idx="1"/>
          </p:nvPr>
        </p:nvSpPr>
        <p:spPr>
          <a:xfrm>
            <a:off x="609600" y="1600201"/>
            <a:ext cx="10972800" cy="3917032"/>
          </a:xfrm>
        </p:spPr>
        <p:txBody>
          <a:bodyPr>
            <a:normAutofit/>
          </a:bodyPr>
          <a:lstStyle/>
          <a:p>
            <a:r>
              <a:rPr lang="en-GB" altLang="en-US" dirty="0"/>
              <a:t>Quantitative research</a:t>
            </a:r>
          </a:p>
          <a:p>
            <a:pPr lvl="1"/>
            <a:r>
              <a:rPr lang="en-GB" altLang="en-US" dirty="0"/>
              <a:t>systematically observe changes in the phenomena of interest while manipulating what are believed to be causal influences </a:t>
            </a:r>
          </a:p>
          <a:p>
            <a:pPr lvl="1"/>
            <a:endParaRPr lang="en-GB" altLang="en-US" dirty="0"/>
          </a:p>
          <a:p>
            <a:r>
              <a:rPr lang="en-GB" altLang="en-US" dirty="0"/>
              <a:t>Qualitative research</a:t>
            </a:r>
          </a:p>
          <a:p>
            <a:pPr lvl="1"/>
            <a:r>
              <a:rPr lang="en-GB" altLang="en-US" dirty="0"/>
              <a:t>may be more concerned with the individual’s personal experiences of the problem under study </a:t>
            </a:r>
          </a:p>
        </p:txBody>
      </p:sp>
      <p:sp>
        <p:nvSpPr>
          <p:cNvPr id="2" name="Slide Number Placeholder 1">
            <a:extLst>
              <a:ext uri="{FF2B5EF4-FFF2-40B4-BE49-F238E27FC236}">
                <a16:creationId xmlns:a16="http://schemas.microsoft.com/office/drawing/2014/main" id="{C7315944-2201-6D29-5D48-5AA650AF13BD}"/>
              </a:ext>
            </a:extLst>
          </p:cNvPr>
          <p:cNvSpPr>
            <a:spLocks noGrp="1"/>
          </p:cNvSpPr>
          <p:nvPr>
            <p:ph type="sldNum" sz="quarter" idx="12"/>
          </p:nvPr>
        </p:nvSpPr>
        <p:spPr/>
        <p:txBody>
          <a:bodyPr/>
          <a:lstStyle/>
          <a:p>
            <a:pPr>
              <a:defRPr/>
            </a:pPr>
            <a:fld id="{6B9CAAEB-5DD4-4716-AEA0-BEF1B1D22BD1}" type="slidenum">
              <a:rPr lang="en-US" altLang="en-US" smtClean="0"/>
              <a:pPr>
                <a:defRPr/>
              </a:pPr>
              <a:t>43</a:t>
            </a:fld>
            <a:endParaRPr lang="en-US" altLang="en-US"/>
          </a:p>
        </p:txBody>
      </p:sp>
    </p:spTree>
    <p:extLst>
      <p:ext uri="{BB962C8B-B14F-4D97-AF65-F5344CB8AC3E}">
        <p14:creationId xmlns:p14="http://schemas.microsoft.com/office/powerpoint/2010/main" val="80299529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Shape 291"/>
        <p:cNvGrpSpPr/>
        <p:nvPr/>
      </p:nvGrpSpPr>
      <p:grpSpPr>
        <a:xfrm>
          <a:off x="0" y="0"/>
          <a:ext cx="0" cy="0"/>
          <a:chOff x="0" y="0"/>
          <a:chExt cx="0" cy="0"/>
        </a:xfrm>
      </p:grpSpPr>
      <p:sp>
        <p:nvSpPr>
          <p:cNvPr id="292" name="Google Shape;292;p45"/>
          <p:cNvSpPr txBox="1">
            <a:spLocks noGrp="1"/>
          </p:cNvSpPr>
          <p:nvPr>
            <p:ph type="title"/>
          </p:nvPr>
        </p:nvSpPr>
        <p:spPr>
          <a:xfrm>
            <a:off x="609600" y="274638"/>
            <a:ext cx="10972800" cy="1143000"/>
          </a:xfrm>
          <a:solidFill>
            <a:schemeClr val="accent2"/>
          </a:solidFill>
          <a:ln>
            <a:noFill/>
          </a:ln>
        </p:spPr>
        <p:txBody>
          <a:bodyPr spcFirstLastPara="1" wrap="square" lIns="90475" tIns="44450" rIns="90475" bIns="44450" anchor="ctr" anchorCtr="0">
            <a:normAutofit/>
          </a:bodyPr>
          <a:lstStyle/>
          <a:p>
            <a:pPr lvl="0"/>
            <a:r>
              <a:rPr lang="en-GB" dirty="0"/>
              <a:t>Activity</a:t>
            </a:r>
          </a:p>
        </p:txBody>
      </p:sp>
      <p:sp>
        <p:nvSpPr>
          <p:cNvPr id="293" name="Google Shape;293;p45"/>
          <p:cNvSpPr txBox="1">
            <a:spLocks noGrp="1"/>
          </p:cNvSpPr>
          <p:nvPr>
            <p:ph type="body" idx="1"/>
          </p:nvPr>
        </p:nvSpPr>
        <p:spPr>
          <a:xfrm>
            <a:off x="609600" y="1600201"/>
            <a:ext cx="10972800" cy="3917032"/>
          </a:xfrm>
          <a:noFill/>
          <a:ln>
            <a:noFill/>
          </a:ln>
        </p:spPr>
        <p:txBody>
          <a:bodyPr spcFirstLastPara="1" wrap="square" lIns="90475" tIns="44450" rIns="90475" bIns="44450" anchor="t" anchorCtr="0">
            <a:normAutofit/>
          </a:bodyPr>
          <a:lstStyle/>
          <a:p>
            <a:pPr lvl="0"/>
            <a:r>
              <a:rPr lang="en-US" dirty="0"/>
              <a:t>What are the features of “good” business research? </a:t>
            </a:r>
          </a:p>
          <a:p>
            <a:pPr lvl="0"/>
            <a:r>
              <a:rPr lang="en-US" dirty="0">
                <a:sym typeface="Open Sans"/>
              </a:rPr>
              <a:t>Brainstorm in pairs</a:t>
            </a:r>
          </a:p>
        </p:txBody>
      </p:sp>
      <p:sp>
        <p:nvSpPr>
          <p:cNvPr id="2" name="Slide Number Placeholder 1">
            <a:extLst>
              <a:ext uri="{FF2B5EF4-FFF2-40B4-BE49-F238E27FC236}">
                <a16:creationId xmlns:a16="http://schemas.microsoft.com/office/drawing/2014/main" id="{5BFBD7A8-A016-01F7-8E45-589BEB61B900}"/>
              </a:ext>
            </a:extLst>
          </p:cNvPr>
          <p:cNvSpPr>
            <a:spLocks noGrp="1"/>
          </p:cNvSpPr>
          <p:nvPr>
            <p:ph type="sldNum" sz="quarter" idx="12"/>
          </p:nvPr>
        </p:nvSpPr>
        <p:spPr/>
        <p:txBody>
          <a:bodyPr/>
          <a:lstStyle/>
          <a:p>
            <a:pPr>
              <a:defRPr/>
            </a:pPr>
            <a:fld id="{6B9CAAEB-5DD4-4716-AEA0-BEF1B1D22BD1}" type="slidenum">
              <a:rPr lang="en-US" altLang="en-US" smtClean="0"/>
              <a:pPr>
                <a:defRPr/>
              </a:pPr>
              <a:t>44</a:t>
            </a:fld>
            <a:endParaRPr lang="en-US" altLang="en-US"/>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Shape 206">
          <a:extLst>
            <a:ext uri="{FF2B5EF4-FFF2-40B4-BE49-F238E27FC236}">
              <a16:creationId xmlns:a16="http://schemas.microsoft.com/office/drawing/2014/main" id="{FB163440-29FB-ABBE-BED0-C36766DBCD38}"/>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F87D4893-EA50-B76F-FBE1-6E8A253BDDFD}"/>
              </a:ext>
            </a:extLst>
          </p:cNvPr>
          <p:cNvSpPr>
            <a:spLocks noGrp="1"/>
          </p:cNvSpPr>
          <p:nvPr>
            <p:ph type="title"/>
          </p:nvPr>
        </p:nvSpPr>
        <p:spPr>
          <a:xfrm>
            <a:off x="609600" y="274638"/>
            <a:ext cx="10972800" cy="1143000"/>
          </a:xfrm>
        </p:spPr>
        <p:txBody>
          <a:bodyPr>
            <a:normAutofit/>
          </a:bodyPr>
          <a:lstStyle/>
          <a:p>
            <a:r>
              <a:rPr lang="en-GB" dirty="0">
                <a:sym typeface="Open Sans"/>
              </a:rPr>
              <a:t>Refining a Research Title</a:t>
            </a:r>
            <a:endParaRPr lang="en-GB" dirty="0"/>
          </a:p>
        </p:txBody>
      </p:sp>
      <p:sp>
        <p:nvSpPr>
          <p:cNvPr id="208" name="Google Shape;208;p36">
            <a:extLst>
              <a:ext uri="{FF2B5EF4-FFF2-40B4-BE49-F238E27FC236}">
                <a16:creationId xmlns:a16="http://schemas.microsoft.com/office/drawing/2014/main" id="{8B9DDAD7-D6E7-C8D5-0DEC-C3133B24EABB}"/>
              </a:ext>
            </a:extLst>
          </p:cNvPr>
          <p:cNvSpPr txBox="1">
            <a:spLocks noGrp="1"/>
          </p:cNvSpPr>
          <p:nvPr>
            <p:ph type="body" idx="1"/>
          </p:nvPr>
        </p:nvSpPr>
        <p:spPr>
          <a:xfrm>
            <a:off x="609600" y="1600201"/>
            <a:ext cx="10972800" cy="3917032"/>
          </a:xfrm>
          <a:noFill/>
          <a:ln>
            <a:noFill/>
          </a:ln>
        </p:spPr>
        <p:txBody>
          <a:bodyPr spcFirstLastPara="1" wrap="square" lIns="91425" tIns="45700" rIns="91425" bIns="45700" anchor="t" anchorCtr="0">
            <a:normAutofit lnSpcReduction="10000"/>
          </a:bodyPr>
          <a:lstStyle/>
          <a:p>
            <a:pPr lvl="0"/>
            <a:r>
              <a:rPr lang="en-US" dirty="0"/>
              <a:t>Topic identification – process….</a:t>
            </a:r>
          </a:p>
          <a:p>
            <a:pPr lvl="0"/>
            <a:r>
              <a:rPr lang="en-US" dirty="0"/>
              <a:t> Identify a broad topic related to your discipline</a:t>
            </a:r>
          </a:p>
          <a:p>
            <a:pPr lvl="0"/>
            <a:r>
              <a:rPr lang="en-US" dirty="0"/>
              <a:t> Decide on the scope (based on the existing timeframe – 16 weeks)</a:t>
            </a:r>
          </a:p>
          <a:p>
            <a:pPr lvl="0"/>
            <a:r>
              <a:rPr lang="en-US" dirty="0"/>
              <a:t> Review all practical issues, such as data accessibility, etc</a:t>
            </a:r>
          </a:p>
          <a:p>
            <a:pPr lvl="0"/>
            <a:r>
              <a:rPr lang="en-US" dirty="0"/>
              <a:t> Brainstorm with peers, supervisors, and the academic community</a:t>
            </a:r>
          </a:p>
          <a:p>
            <a:pPr lvl="0"/>
            <a:endParaRPr lang="en-US" dirty="0"/>
          </a:p>
          <a:p>
            <a:pPr lvl="0"/>
            <a:endParaRPr lang="en-US" dirty="0"/>
          </a:p>
          <a:p>
            <a:pPr lvl="0"/>
            <a:endParaRPr lang="en-US" dirty="0"/>
          </a:p>
        </p:txBody>
      </p:sp>
      <p:sp>
        <p:nvSpPr>
          <p:cNvPr id="2" name="Slide Number Placeholder 1">
            <a:extLst>
              <a:ext uri="{FF2B5EF4-FFF2-40B4-BE49-F238E27FC236}">
                <a16:creationId xmlns:a16="http://schemas.microsoft.com/office/drawing/2014/main" id="{D62D0E87-7A52-8461-70F8-478B82B63E0A}"/>
              </a:ext>
            </a:extLst>
          </p:cNvPr>
          <p:cNvSpPr>
            <a:spLocks noGrp="1"/>
          </p:cNvSpPr>
          <p:nvPr>
            <p:ph type="sldNum" sz="quarter" idx="12"/>
          </p:nvPr>
        </p:nvSpPr>
        <p:spPr/>
        <p:txBody>
          <a:bodyPr/>
          <a:lstStyle/>
          <a:p>
            <a:pPr>
              <a:defRPr/>
            </a:pPr>
            <a:fld id="{6B9CAAEB-5DD4-4716-AEA0-BEF1B1D22BD1}" type="slidenum">
              <a:rPr lang="en-US" altLang="en-US" smtClean="0"/>
              <a:pPr>
                <a:defRPr/>
              </a:pPr>
              <a:t>45</a:t>
            </a:fld>
            <a:endParaRPr lang="en-US" altLang="en-US"/>
          </a:p>
        </p:txBody>
      </p:sp>
    </p:spTree>
    <p:extLst>
      <p:ext uri="{BB962C8B-B14F-4D97-AF65-F5344CB8AC3E}">
        <p14:creationId xmlns:p14="http://schemas.microsoft.com/office/powerpoint/2010/main" val="14522470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208">
                                            <p:txEl>
                                              <p:pRg st="0" end="0"/>
                                            </p:txEl>
                                          </p:spTgt>
                                        </p:tgtEl>
                                        <p:attrNameLst>
                                          <p:attrName>style.visibility</p:attrName>
                                        </p:attrNameLst>
                                      </p:cBhvr>
                                      <p:to>
                                        <p:strVal val="visible"/>
                                      </p:to>
                                    </p:set>
                                    <p:anim calcmode="lin" valueType="num">
                                      <p:cBhvr additive="base">
                                        <p:cTn id="7" dur="500"/>
                                        <p:tgtEl>
                                          <p:spTgt spid="208">
                                            <p:txEl>
                                              <p:pRg st="0" end="0"/>
                                            </p:txEl>
                                          </p:spTgt>
                                        </p:tgtEl>
                                        <p:attrNameLst>
                                          <p:attrName>ppt_x</p:attrName>
                                        </p:attrNameLst>
                                      </p:cBhvr>
                                      <p:tavLst>
                                        <p:tav tm="0">
                                          <p:val>
                                            <p:strVal val="#ppt_x-1"/>
                                          </p:val>
                                        </p:tav>
                                        <p:tav tm="100000">
                                          <p:val>
                                            <p:strVal val="#ppt_x"/>
                                          </p:val>
                                        </p:tav>
                                      </p:tavLst>
                                    </p:anim>
                                  </p:childTnLst>
                                </p:cTn>
                              </p:par>
                            </p:childTnLst>
                          </p:cTn>
                        </p:par>
                      </p:childTnLst>
                    </p:cTn>
                  </p:par>
                  <p:par>
                    <p:cTn id="8" fill="hold">
                      <p:stCondLst>
                        <p:cond delay="indefinite"/>
                      </p:stCondLst>
                      <p:childTnLst>
                        <p:par>
                          <p:cTn id="9" fill="hold">
                            <p:stCondLst>
                              <p:cond delay="0"/>
                            </p:stCondLst>
                            <p:childTnLst>
                              <p:par>
                                <p:cTn id="10" presetID="2" presetClass="entr" presetSubtype="8" fill="hold" nodeType="clickEffect">
                                  <p:stCondLst>
                                    <p:cond delay="0"/>
                                  </p:stCondLst>
                                  <p:childTnLst>
                                    <p:set>
                                      <p:cBhvr>
                                        <p:cTn id="11" dur="1" fill="hold">
                                          <p:stCondLst>
                                            <p:cond delay="0"/>
                                          </p:stCondLst>
                                        </p:cTn>
                                        <p:tgtEl>
                                          <p:spTgt spid="208">
                                            <p:txEl>
                                              <p:pRg st="1" end="1"/>
                                            </p:txEl>
                                          </p:spTgt>
                                        </p:tgtEl>
                                        <p:attrNameLst>
                                          <p:attrName>style.visibility</p:attrName>
                                        </p:attrNameLst>
                                      </p:cBhvr>
                                      <p:to>
                                        <p:strVal val="visible"/>
                                      </p:to>
                                    </p:set>
                                    <p:anim calcmode="lin" valueType="num">
                                      <p:cBhvr additive="base">
                                        <p:cTn id="12" dur="500"/>
                                        <p:tgtEl>
                                          <p:spTgt spid="208">
                                            <p:txEl>
                                              <p:pRg st="1" end="1"/>
                                            </p:txEl>
                                          </p:spTgt>
                                        </p:tgtEl>
                                        <p:attrNameLst>
                                          <p:attrName>ppt_x</p:attrName>
                                        </p:attrNameLst>
                                      </p:cBhvr>
                                      <p:tavLst>
                                        <p:tav tm="0">
                                          <p:val>
                                            <p:strVal val="#ppt_x-1"/>
                                          </p:val>
                                        </p:tav>
                                        <p:tav tm="100000">
                                          <p:val>
                                            <p:strVal val="#ppt_x"/>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nodeType="clickEffect">
                                  <p:stCondLst>
                                    <p:cond delay="0"/>
                                  </p:stCondLst>
                                  <p:childTnLst>
                                    <p:set>
                                      <p:cBhvr>
                                        <p:cTn id="16" dur="1" fill="hold">
                                          <p:stCondLst>
                                            <p:cond delay="0"/>
                                          </p:stCondLst>
                                        </p:cTn>
                                        <p:tgtEl>
                                          <p:spTgt spid="208">
                                            <p:txEl>
                                              <p:pRg st="2" end="2"/>
                                            </p:txEl>
                                          </p:spTgt>
                                        </p:tgtEl>
                                        <p:attrNameLst>
                                          <p:attrName>style.visibility</p:attrName>
                                        </p:attrNameLst>
                                      </p:cBhvr>
                                      <p:to>
                                        <p:strVal val="visible"/>
                                      </p:to>
                                    </p:set>
                                    <p:anim calcmode="lin" valueType="num">
                                      <p:cBhvr additive="base">
                                        <p:cTn id="17" dur="500"/>
                                        <p:tgtEl>
                                          <p:spTgt spid="208">
                                            <p:txEl>
                                              <p:pRg st="2" end="2"/>
                                            </p:txEl>
                                          </p:spTgt>
                                        </p:tgtEl>
                                        <p:attrNameLst>
                                          <p:attrName>ppt_x</p:attrName>
                                        </p:attrNameLst>
                                      </p:cBhvr>
                                      <p:tavLst>
                                        <p:tav tm="0">
                                          <p:val>
                                            <p:strVal val="#ppt_x-1"/>
                                          </p:val>
                                        </p:tav>
                                        <p:tav tm="100000">
                                          <p:val>
                                            <p:strVal val="#ppt_x"/>
                                          </p:val>
                                        </p:tav>
                                      </p:tavLst>
                                    </p:anim>
                                  </p:childTnLst>
                                </p:cTn>
                              </p:par>
                            </p:childTnLst>
                          </p:cTn>
                        </p:par>
                      </p:childTnLst>
                    </p:cTn>
                  </p:par>
                  <p:par>
                    <p:cTn id="18" fill="hold">
                      <p:stCondLst>
                        <p:cond delay="indefinite"/>
                      </p:stCondLst>
                      <p:childTnLst>
                        <p:par>
                          <p:cTn id="19" fill="hold">
                            <p:stCondLst>
                              <p:cond delay="0"/>
                            </p:stCondLst>
                            <p:childTnLst>
                              <p:par>
                                <p:cTn id="20" presetID="2" presetClass="entr" presetSubtype="8" fill="hold" nodeType="clickEffect">
                                  <p:stCondLst>
                                    <p:cond delay="0"/>
                                  </p:stCondLst>
                                  <p:childTnLst>
                                    <p:set>
                                      <p:cBhvr>
                                        <p:cTn id="21" dur="1" fill="hold">
                                          <p:stCondLst>
                                            <p:cond delay="0"/>
                                          </p:stCondLst>
                                        </p:cTn>
                                        <p:tgtEl>
                                          <p:spTgt spid="208">
                                            <p:txEl>
                                              <p:pRg st="3" end="3"/>
                                            </p:txEl>
                                          </p:spTgt>
                                        </p:tgtEl>
                                        <p:attrNameLst>
                                          <p:attrName>style.visibility</p:attrName>
                                        </p:attrNameLst>
                                      </p:cBhvr>
                                      <p:to>
                                        <p:strVal val="visible"/>
                                      </p:to>
                                    </p:set>
                                    <p:anim calcmode="lin" valueType="num">
                                      <p:cBhvr additive="base">
                                        <p:cTn id="22" dur="500"/>
                                        <p:tgtEl>
                                          <p:spTgt spid="208">
                                            <p:txEl>
                                              <p:pRg st="3" end="3"/>
                                            </p:txEl>
                                          </p:spTgt>
                                        </p:tgtEl>
                                        <p:attrNameLst>
                                          <p:attrName>ppt_x</p:attrName>
                                        </p:attrNameLst>
                                      </p:cBhvr>
                                      <p:tavLst>
                                        <p:tav tm="0">
                                          <p:val>
                                            <p:strVal val="#ppt_x-1"/>
                                          </p:val>
                                        </p:tav>
                                        <p:tav tm="100000">
                                          <p:val>
                                            <p:strVal val="#ppt_x"/>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8" fill="hold" nodeType="clickEffect">
                                  <p:stCondLst>
                                    <p:cond delay="0"/>
                                  </p:stCondLst>
                                  <p:childTnLst>
                                    <p:set>
                                      <p:cBhvr>
                                        <p:cTn id="26" dur="1" fill="hold">
                                          <p:stCondLst>
                                            <p:cond delay="0"/>
                                          </p:stCondLst>
                                        </p:cTn>
                                        <p:tgtEl>
                                          <p:spTgt spid="208">
                                            <p:txEl>
                                              <p:pRg st="4" end="4"/>
                                            </p:txEl>
                                          </p:spTgt>
                                        </p:tgtEl>
                                        <p:attrNameLst>
                                          <p:attrName>style.visibility</p:attrName>
                                        </p:attrNameLst>
                                      </p:cBhvr>
                                      <p:to>
                                        <p:strVal val="visible"/>
                                      </p:to>
                                    </p:set>
                                    <p:anim calcmode="lin" valueType="num">
                                      <p:cBhvr additive="base">
                                        <p:cTn id="27" dur="500"/>
                                        <p:tgtEl>
                                          <p:spTgt spid="208">
                                            <p:txEl>
                                              <p:pRg st="4" end="4"/>
                                            </p:txEl>
                                          </p:spTgt>
                                        </p:tgtEl>
                                        <p:attrNameLst>
                                          <p:attrName>ppt_x</p:attrName>
                                        </p:attrNameLst>
                                      </p:cBhvr>
                                      <p:tavLst>
                                        <p:tav tm="0">
                                          <p:val>
                                            <p:strVal val="#ppt_x-1"/>
                                          </p:val>
                                        </p:tav>
                                        <p:tav tm="100000">
                                          <p:val>
                                            <p:strVal val="#ppt_x"/>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Shape 327"/>
        <p:cNvGrpSpPr/>
        <p:nvPr/>
      </p:nvGrpSpPr>
      <p:grpSpPr>
        <a:xfrm>
          <a:off x="0" y="0"/>
          <a:ext cx="0" cy="0"/>
          <a:chOff x="0" y="0"/>
          <a:chExt cx="0" cy="0"/>
        </a:xfrm>
      </p:grpSpPr>
      <p:sp>
        <p:nvSpPr>
          <p:cNvPr id="328" name="Google Shape;328;p50"/>
          <p:cNvSpPr txBox="1">
            <a:spLocks noGrp="1"/>
          </p:cNvSpPr>
          <p:nvPr>
            <p:ph type="title"/>
          </p:nvPr>
        </p:nvSpPr>
        <p:spPr>
          <a:xfrm>
            <a:off x="609600" y="274638"/>
            <a:ext cx="10972800" cy="1143000"/>
          </a:xfrm>
          <a:noFill/>
          <a:ln>
            <a:noFill/>
          </a:ln>
        </p:spPr>
        <p:txBody>
          <a:bodyPr spcFirstLastPara="1" wrap="square" lIns="91425" tIns="45700" rIns="91425" bIns="45700" anchor="ctr" anchorCtr="0">
            <a:normAutofit/>
          </a:bodyPr>
          <a:lstStyle/>
          <a:p>
            <a:pPr lvl="0"/>
            <a:r>
              <a:rPr lang="en-GB" dirty="0"/>
              <a:t>How topics originate?</a:t>
            </a:r>
          </a:p>
        </p:txBody>
      </p:sp>
      <p:sp>
        <p:nvSpPr>
          <p:cNvPr id="329" name="Google Shape;329;p50"/>
          <p:cNvSpPr txBox="1">
            <a:spLocks noGrp="1"/>
          </p:cNvSpPr>
          <p:nvPr>
            <p:ph type="body" idx="1"/>
          </p:nvPr>
        </p:nvSpPr>
        <p:spPr>
          <a:xfrm>
            <a:off x="609600" y="1600201"/>
            <a:ext cx="10972800" cy="3917032"/>
          </a:xfrm>
          <a:noFill/>
          <a:ln>
            <a:noFill/>
          </a:ln>
        </p:spPr>
        <p:txBody>
          <a:bodyPr spcFirstLastPara="1" wrap="square" lIns="91425" tIns="45700" rIns="91425" bIns="45700" anchor="t" anchorCtr="0">
            <a:normAutofit fontScale="92500" lnSpcReduction="20000"/>
          </a:bodyPr>
          <a:lstStyle/>
          <a:p>
            <a:pPr lvl="0"/>
            <a:r>
              <a:rPr lang="en-US">
                <a:sym typeface="Arial"/>
              </a:rPr>
              <a:t>They stem from social scientists’ attitudes to prevailing social theories</a:t>
            </a:r>
            <a:endParaRPr lang="en-US"/>
          </a:p>
          <a:p>
            <a:pPr lvl="0"/>
            <a:r>
              <a:rPr lang="en-US">
                <a:sym typeface="Arial"/>
              </a:rPr>
              <a:t>They follow from the researcher’s existing knowledge about the current state of phenomena</a:t>
            </a:r>
            <a:endParaRPr lang="en-US"/>
          </a:p>
          <a:p>
            <a:pPr lvl="0"/>
            <a:r>
              <a:rPr lang="en-US">
                <a:sym typeface="Arial"/>
              </a:rPr>
              <a:t>They depend on the researcher’s orientation to theory as something to be tested in research or to emerge from research</a:t>
            </a:r>
            <a:endParaRPr lang="en-US"/>
          </a:p>
          <a:p>
            <a:pPr lvl="0"/>
            <a:r>
              <a:rPr lang="en-US">
                <a:sym typeface="Arial"/>
              </a:rPr>
              <a:t>They depend on whether research is regarded as apart from the social world studied, or as an integral part of that world</a:t>
            </a:r>
          </a:p>
          <a:p>
            <a:pPr lvl="0"/>
            <a:endParaRPr lang="en-US"/>
          </a:p>
        </p:txBody>
      </p:sp>
      <p:sp>
        <p:nvSpPr>
          <p:cNvPr id="2" name="Slide Number Placeholder 1">
            <a:extLst>
              <a:ext uri="{FF2B5EF4-FFF2-40B4-BE49-F238E27FC236}">
                <a16:creationId xmlns:a16="http://schemas.microsoft.com/office/drawing/2014/main" id="{21532422-29A8-1CFC-78E9-33C8931AB750}"/>
              </a:ext>
            </a:extLst>
          </p:cNvPr>
          <p:cNvSpPr>
            <a:spLocks noGrp="1"/>
          </p:cNvSpPr>
          <p:nvPr>
            <p:ph type="sldNum" sz="quarter" idx="12"/>
          </p:nvPr>
        </p:nvSpPr>
        <p:spPr/>
        <p:txBody>
          <a:bodyPr/>
          <a:lstStyle/>
          <a:p>
            <a:pPr>
              <a:defRPr/>
            </a:pPr>
            <a:fld id="{6B9CAAEB-5DD4-4716-AEA0-BEF1B1D22BD1}" type="slidenum">
              <a:rPr lang="en-US" altLang="en-US" smtClean="0"/>
              <a:pPr>
                <a:defRPr/>
              </a:pPr>
              <a:t>46</a:t>
            </a:fld>
            <a:endParaRPr lang="en-US" altLang="en-US"/>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Shape 339"/>
        <p:cNvGrpSpPr/>
        <p:nvPr/>
      </p:nvGrpSpPr>
      <p:grpSpPr>
        <a:xfrm>
          <a:off x="0" y="0"/>
          <a:ext cx="0" cy="0"/>
          <a:chOff x="0" y="0"/>
          <a:chExt cx="0" cy="0"/>
        </a:xfrm>
      </p:grpSpPr>
      <p:sp>
        <p:nvSpPr>
          <p:cNvPr id="340" name="Google Shape;340;p52"/>
          <p:cNvSpPr txBox="1">
            <a:spLocks noGrp="1"/>
          </p:cNvSpPr>
          <p:nvPr>
            <p:ph type="title"/>
          </p:nvPr>
        </p:nvSpPr>
        <p:spPr>
          <a:xfrm>
            <a:off x="609600" y="274638"/>
            <a:ext cx="10972800" cy="1143000"/>
          </a:xfrm>
          <a:noFill/>
          <a:ln>
            <a:noFill/>
          </a:ln>
        </p:spPr>
        <p:txBody>
          <a:bodyPr spcFirstLastPara="1" wrap="square" lIns="91425" tIns="45700" rIns="91425" bIns="45700" anchor="ctr" anchorCtr="0">
            <a:normAutofit/>
          </a:bodyPr>
          <a:lstStyle/>
          <a:p>
            <a:pPr lvl="0"/>
            <a:r>
              <a:rPr lang="en-US"/>
              <a:t>The role of theory in research</a:t>
            </a:r>
          </a:p>
        </p:txBody>
      </p:sp>
      <p:sp>
        <p:nvSpPr>
          <p:cNvPr id="341" name="Google Shape;341;p52"/>
          <p:cNvSpPr txBox="1">
            <a:spLocks noGrp="1"/>
          </p:cNvSpPr>
          <p:nvPr>
            <p:ph type="body" idx="1"/>
          </p:nvPr>
        </p:nvSpPr>
        <p:spPr>
          <a:xfrm>
            <a:off x="609600" y="1600201"/>
            <a:ext cx="10972800" cy="3917032"/>
          </a:xfrm>
          <a:noFill/>
          <a:ln>
            <a:noFill/>
          </a:ln>
        </p:spPr>
        <p:txBody>
          <a:bodyPr spcFirstLastPara="1" wrap="square" lIns="91425" tIns="45700" rIns="91425" bIns="45700" anchor="t" anchorCtr="0">
            <a:normAutofit/>
          </a:bodyPr>
          <a:lstStyle/>
          <a:p>
            <a:pPr lvl="0"/>
            <a:r>
              <a:rPr lang="en-US" dirty="0"/>
              <a:t>Which comes first; theory or research?</a:t>
            </a:r>
          </a:p>
          <a:p>
            <a:pPr lvl="0"/>
            <a:r>
              <a:rPr lang="en-US" dirty="0"/>
              <a:t>Should we examine a problem and try to work out how it’s caused and how it might be solved (inductive reasoning)?</a:t>
            </a:r>
          </a:p>
          <a:p>
            <a:pPr lvl="0"/>
            <a:r>
              <a:rPr lang="en-US" dirty="0"/>
              <a:t>Or should we take a generally accepted theory of how things work and find evidence for it in the problem we examine (deductive reasoning)?</a:t>
            </a:r>
          </a:p>
          <a:p>
            <a:pPr lvl="0"/>
            <a:endParaRPr lang="en-US" dirty="0"/>
          </a:p>
        </p:txBody>
      </p:sp>
      <p:sp>
        <p:nvSpPr>
          <p:cNvPr id="2" name="Slide Number Placeholder 1">
            <a:extLst>
              <a:ext uri="{FF2B5EF4-FFF2-40B4-BE49-F238E27FC236}">
                <a16:creationId xmlns:a16="http://schemas.microsoft.com/office/drawing/2014/main" id="{B8D7D475-B03B-E682-4191-DF24EFA1DE89}"/>
              </a:ext>
            </a:extLst>
          </p:cNvPr>
          <p:cNvSpPr>
            <a:spLocks noGrp="1"/>
          </p:cNvSpPr>
          <p:nvPr>
            <p:ph type="sldNum" sz="quarter" idx="12"/>
          </p:nvPr>
        </p:nvSpPr>
        <p:spPr/>
        <p:txBody>
          <a:bodyPr/>
          <a:lstStyle/>
          <a:p>
            <a:pPr>
              <a:defRPr/>
            </a:pPr>
            <a:fld id="{6B9CAAEB-5DD4-4716-AEA0-BEF1B1D22BD1}" type="slidenum">
              <a:rPr lang="en-US" altLang="en-US" smtClean="0"/>
              <a:pPr>
                <a:defRPr/>
              </a:pPr>
              <a:t>47</a:t>
            </a:fld>
            <a:endParaRPr lang="en-US" altLang="en-US"/>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B77730-3982-04D5-6C05-5571615B92CF}"/>
              </a:ext>
            </a:extLst>
          </p:cNvPr>
          <p:cNvSpPr>
            <a:spLocks noGrp="1"/>
          </p:cNvSpPr>
          <p:nvPr>
            <p:ph type="title"/>
          </p:nvPr>
        </p:nvSpPr>
        <p:spPr/>
        <p:txBody>
          <a:bodyPr/>
          <a:lstStyle/>
          <a:p>
            <a:r>
              <a:rPr lang="en-GB" sz="4400" dirty="0">
                <a:latin typeface="Open Sans"/>
                <a:ea typeface="Open Sans"/>
                <a:cs typeface="Open Sans"/>
                <a:sym typeface="Open Sans"/>
              </a:rPr>
              <a:t>Refining a Research Title – Topic Funnel</a:t>
            </a:r>
            <a:endParaRPr lang="en-GB" dirty="0"/>
          </a:p>
        </p:txBody>
      </p:sp>
      <p:sp>
        <p:nvSpPr>
          <p:cNvPr id="3" name="Content Placeholder 2">
            <a:extLst>
              <a:ext uri="{FF2B5EF4-FFF2-40B4-BE49-F238E27FC236}">
                <a16:creationId xmlns:a16="http://schemas.microsoft.com/office/drawing/2014/main" id="{3817AF12-724E-42AC-17AB-92418B1D80CF}"/>
              </a:ext>
            </a:extLst>
          </p:cNvPr>
          <p:cNvSpPr>
            <a:spLocks noGrp="1"/>
          </p:cNvSpPr>
          <p:nvPr>
            <p:ph idx="1"/>
          </p:nvPr>
        </p:nvSpPr>
        <p:spPr/>
        <p:txBody>
          <a:bodyPr/>
          <a:lstStyle/>
          <a:p>
            <a:endParaRPr lang="en-GB"/>
          </a:p>
        </p:txBody>
      </p:sp>
      <p:sp>
        <p:nvSpPr>
          <p:cNvPr id="4" name="Slide Number Placeholder 3">
            <a:extLst>
              <a:ext uri="{FF2B5EF4-FFF2-40B4-BE49-F238E27FC236}">
                <a16:creationId xmlns:a16="http://schemas.microsoft.com/office/drawing/2014/main" id="{96F576C3-CCE6-E01E-9AB9-69792C3371FD}"/>
              </a:ext>
            </a:extLst>
          </p:cNvPr>
          <p:cNvSpPr>
            <a:spLocks noGrp="1"/>
          </p:cNvSpPr>
          <p:nvPr>
            <p:ph type="sldNum" sz="quarter" idx="12"/>
          </p:nvPr>
        </p:nvSpPr>
        <p:spPr/>
        <p:txBody>
          <a:bodyPr/>
          <a:lstStyle/>
          <a:p>
            <a:pPr>
              <a:defRPr/>
            </a:pPr>
            <a:fld id="{6B9CAAEB-5DD4-4716-AEA0-BEF1B1D22BD1}" type="slidenum">
              <a:rPr lang="en-US" altLang="en-US" smtClean="0"/>
              <a:pPr>
                <a:defRPr/>
              </a:pPr>
              <a:t>48</a:t>
            </a:fld>
            <a:endParaRPr lang="en-US" altLang="en-US"/>
          </a:p>
        </p:txBody>
      </p:sp>
      <p:graphicFrame>
        <p:nvGraphicFramePr>
          <p:cNvPr id="5" name="Diagram 4">
            <a:extLst>
              <a:ext uri="{FF2B5EF4-FFF2-40B4-BE49-F238E27FC236}">
                <a16:creationId xmlns:a16="http://schemas.microsoft.com/office/drawing/2014/main" id="{8CF432B2-CC81-06D9-74B4-FC0974B67AE3}"/>
              </a:ext>
            </a:extLst>
          </p:cNvPr>
          <p:cNvGraphicFramePr/>
          <p:nvPr>
            <p:extLst>
              <p:ext uri="{D42A27DB-BD31-4B8C-83A1-F6EECF244321}">
                <p14:modId xmlns:p14="http://schemas.microsoft.com/office/powerpoint/2010/main" val="1993687999"/>
              </p:ext>
            </p:extLst>
          </p:nvPr>
        </p:nvGraphicFramePr>
        <p:xfrm>
          <a:off x="-498137" y="1217248"/>
          <a:ext cx="11388240" cy="457987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Down Arrow 2">
            <a:extLst>
              <a:ext uri="{FF2B5EF4-FFF2-40B4-BE49-F238E27FC236}">
                <a16:creationId xmlns:a16="http://schemas.microsoft.com/office/drawing/2014/main" id="{8D5B4C84-C5EB-C7DE-E111-FFC4099EE720}"/>
              </a:ext>
            </a:extLst>
          </p:cNvPr>
          <p:cNvSpPr/>
          <p:nvPr/>
        </p:nvSpPr>
        <p:spPr>
          <a:xfrm>
            <a:off x="11129802" y="854982"/>
            <a:ext cx="484632" cy="584736"/>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 name="Down Arrow 3">
            <a:extLst>
              <a:ext uri="{FF2B5EF4-FFF2-40B4-BE49-F238E27FC236}">
                <a16:creationId xmlns:a16="http://schemas.microsoft.com/office/drawing/2014/main" id="{D50487FF-BFE5-7231-21D8-E0BBA5F633D6}"/>
              </a:ext>
            </a:extLst>
          </p:cNvPr>
          <p:cNvSpPr/>
          <p:nvPr/>
        </p:nvSpPr>
        <p:spPr>
          <a:xfrm>
            <a:off x="11129802" y="1817345"/>
            <a:ext cx="484632" cy="513548"/>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Down Arrow 4">
            <a:extLst>
              <a:ext uri="{FF2B5EF4-FFF2-40B4-BE49-F238E27FC236}">
                <a16:creationId xmlns:a16="http://schemas.microsoft.com/office/drawing/2014/main" id="{155A61DD-F5B9-0425-90AA-FC21F158C463}"/>
              </a:ext>
            </a:extLst>
          </p:cNvPr>
          <p:cNvSpPr/>
          <p:nvPr/>
        </p:nvSpPr>
        <p:spPr>
          <a:xfrm>
            <a:off x="11129802" y="2613158"/>
            <a:ext cx="484632" cy="513548"/>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Down Arrow 5">
            <a:extLst>
              <a:ext uri="{FF2B5EF4-FFF2-40B4-BE49-F238E27FC236}">
                <a16:creationId xmlns:a16="http://schemas.microsoft.com/office/drawing/2014/main" id="{B3E32599-AAAB-9465-6D77-A65FD0706DF6}"/>
              </a:ext>
            </a:extLst>
          </p:cNvPr>
          <p:cNvSpPr/>
          <p:nvPr/>
        </p:nvSpPr>
        <p:spPr>
          <a:xfrm>
            <a:off x="11119300" y="3474638"/>
            <a:ext cx="484632" cy="487912"/>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a:extLst>
              <a:ext uri="{FF2B5EF4-FFF2-40B4-BE49-F238E27FC236}">
                <a16:creationId xmlns:a16="http://schemas.microsoft.com/office/drawing/2014/main" id="{5B38E955-D77A-D145-E434-0C8824827C45}"/>
              </a:ext>
            </a:extLst>
          </p:cNvPr>
          <p:cNvSpPr/>
          <p:nvPr/>
        </p:nvSpPr>
        <p:spPr>
          <a:xfrm>
            <a:off x="9792923" y="1478737"/>
            <a:ext cx="2292166" cy="29886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200" dirty="0"/>
              <a:t>General area of interest</a:t>
            </a:r>
          </a:p>
        </p:txBody>
      </p:sp>
      <p:sp>
        <p:nvSpPr>
          <p:cNvPr id="11" name="Rectangle 10">
            <a:extLst>
              <a:ext uri="{FF2B5EF4-FFF2-40B4-BE49-F238E27FC236}">
                <a16:creationId xmlns:a16="http://schemas.microsoft.com/office/drawing/2014/main" id="{1F131119-C5C9-470F-0102-2C26F8848059}"/>
              </a:ext>
            </a:extLst>
          </p:cNvPr>
          <p:cNvSpPr/>
          <p:nvPr/>
        </p:nvSpPr>
        <p:spPr>
          <a:xfrm>
            <a:off x="9792923" y="2316150"/>
            <a:ext cx="2292166" cy="29886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200" dirty="0"/>
              <a:t>Specific area of interest</a:t>
            </a:r>
          </a:p>
        </p:txBody>
      </p:sp>
      <p:sp>
        <p:nvSpPr>
          <p:cNvPr id="12" name="Rectangle 11">
            <a:extLst>
              <a:ext uri="{FF2B5EF4-FFF2-40B4-BE49-F238E27FC236}">
                <a16:creationId xmlns:a16="http://schemas.microsoft.com/office/drawing/2014/main" id="{40D87E83-6AC7-42A2-05B5-E02C4CE094EE}"/>
              </a:ext>
            </a:extLst>
          </p:cNvPr>
          <p:cNvSpPr/>
          <p:nvPr/>
        </p:nvSpPr>
        <p:spPr>
          <a:xfrm>
            <a:off x="9792923" y="3143367"/>
            <a:ext cx="2292166" cy="31461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200" dirty="0"/>
              <a:t>Specific interest and audience</a:t>
            </a:r>
          </a:p>
        </p:txBody>
      </p:sp>
      <p:sp>
        <p:nvSpPr>
          <p:cNvPr id="13" name="Rectangle 12">
            <a:extLst>
              <a:ext uri="{FF2B5EF4-FFF2-40B4-BE49-F238E27FC236}">
                <a16:creationId xmlns:a16="http://schemas.microsoft.com/office/drawing/2014/main" id="{D412FACD-BCB4-938D-8B74-4AE750E69663}"/>
              </a:ext>
            </a:extLst>
          </p:cNvPr>
          <p:cNvSpPr/>
          <p:nvPr/>
        </p:nvSpPr>
        <p:spPr>
          <a:xfrm>
            <a:off x="9771789" y="3999163"/>
            <a:ext cx="2292166" cy="31461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200" dirty="0"/>
              <a:t>Specific interest, audience &amp; terms </a:t>
            </a:r>
          </a:p>
        </p:txBody>
      </p:sp>
      <p:sp>
        <p:nvSpPr>
          <p:cNvPr id="14" name="Down Arrow 10">
            <a:extLst>
              <a:ext uri="{FF2B5EF4-FFF2-40B4-BE49-F238E27FC236}">
                <a16:creationId xmlns:a16="http://schemas.microsoft.com/office/drawing/2014/main" id="{FCF3B27C-1775-6E6B-98EE-734C7CCCE87C}"/>
              </a:ext>
            </a:extLst>
          </p:cNvPr>
          <p:cNvSpPr/>
          <p:nvPr/>
        </p:nvSpPr>
        <p:spPr>
          <a:xfrm>
            <a:off x="11129802" y="4350386"/>
            <a:ext cx="484632" cy="447560"/>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a:extLst>
              <a:ext uri="{FF2B5EF4-FFF2-40B4-BE49-F238E27FC236}">
                <a16:creationId xmlns:a16="http://schemas.microsoft.com/office/drawing/2014/main" id="{9EADF4A0-3872-376E-F3D8-5FC6CDAEC753}"/>
              </a:ext>
            </a:extLst>
          </p:cNvPr>
          <p:cNvSpPr/>
          <p:nvPr/>
        </p:nvSpPr>
        <p:spPr>
          <a:xfrm>
            <a:off x="9771789" y="4842130"/>
            <a:ext cx="2292166" cy="31461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200" dirty="0"/>
              <a:t>Specific interest, audience, terms, &amp; location</a:t>
            </a:r>
          </a:p>
        </p:txBody>
      </p:sp>
    </p:spTree>
    <p:extLst>
      <p:ext uri="{BB962C8B-B14F-4D97-AF65-F5344CB8AC3E}">
        <p14:creationId xmlns:p14="http://schemas.microsoft.com/office/powerpoint/2010/main" val="1273303876"/>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Shape 206">
          <a:extLst>
            <a:ext uri="{FF2B5EF4-FFF2-40B4-BE49-F238E27FC236}">
              <a16:creationId xmlns:a16="http://schemas.microsoft.com/office/drawing/2014/main" id="{E01B7649-8C92-6EFD-5519-40D9AEF12190}"/>
            </a:ext>
          </a:extLst>
        </p:cNvPr>
        <p:cNvGrpSpPr/>
        <p:nvPr/>
      </p:nvGrpSpPr>
      <p:grpSpPr>
        <a:xfrm>
          <a:off x="0" y="0"/>
          <a:ext cx="0" cy="0"/>
          <a:chOff x="0" y="0"/>
          <a:chExt cx="0" cy="0"/>
        </a:xfrm>
      </p:grpSpPr>
      <p:sp>
        <p:nvSpPr>
          <p:cNvPr id="207" name="Google Shape;207;p36">
            <a:extLst>
              <a:ext uri="{FF2B5EF4-FFF2-40B4-BE49-F238E27FC236}">
                <a16:creationId xmlns:a16="http://schemas.microsoft.com/office/drawing/2014/main" id="{F86354ED-C115-7875-2F67-56961E86E51E}"/>
              </a:ext>
            </a:extLst>
          </p:cNvPr>
          <p:cNvSpPr txBox="1"/>
          <p:nvPr/>
        </p:nvSpPr>
        <p:spPr>
          <a:xfrm>
            <a:off x="868680" y="517104"/>
            <a:ext cx="10104120" cy="584735"/>
          </a:xfrm>
          <a:prstGeom prst="rect">
            <a:avLst/>
          </a:prstGeom>
          <a:noFill/>
          <a:ln>
            <a:noFill/>
          </a:ln>
        </p:spPr>
        <p:txBody>
          <a:bodyPr spcFirstLastPara="1" wrap="square" lIns="91425" tIns="45700" rIns="91425" bIns="45700" anchor="t" anchorCtr="0">
            <a:spAutoFit/>
          </a:bodyPr>
          <a:lstStyle/>
          <a:p>
            <a:pPr marL="0" marR="0" lvl="0" indent="0" algn="ctr" rtl="0">
              <a:lnSpc>
                <a:spcPct val="100000"/>
              </a:lnSpc>
              <a:spcBef>
                <a:spcPts val="0"/>
              </a:spcBef>
              <a:spcAft>
                <a:spcPts val="0"/>
              </a:spcAft>
              <a:buClr>
                <a:srgbClr val="000000"/>
              </a:buClr>
              <a:buSzPts val="3200"/>
              <a:buFont typeface="Open Sans"/>
              <a:buNone/>
            </a:pPr>
            <a:r>
              <a:rPr lang="en-GB" sz="3200" b="1" dirty="0">
                <a:latin typeface="Open Sans"/>
                <a:ea typeface="Open Sans"/>
                <a:cs typeface="Open Sans"/>
                <a:sym typeface="Open Sans"/>
              </a:rPr>
              <a:t>Research Title (from general to specific)</a:t>
            </a:r>
            <a:endParaRPr sz="3600" b="1" i="0" u="none" strike="noStrike" cap="none" dirty="0">
              <a:solidFill>
                <a:srgbClr val="000000"/>
              </a:solidFill>
              <a:latin typeface="Open Sans"/>
              <a:ea typeface="Open Sans"/>
              <a:cs typeface="Open Sans"/>
              <a:sym typeface="Open Sans"/>
            </a:endParaRPr>
          </a:p>
        </p:txBody>
      </p:sp>
      <p:graphicFrame>
        <p:nvGraphicFramePr>
          <p:cNvPr id="2" name="Diagram 1">
            <a:extLst>
              <a:ext uri="{FF2B5EF4-FFF2-40B4-BE49-F238E27FC236}">
                <a16:creationId xmlns:a16="http://schemas.microsoft.com/office/drawing/2014/main" id="{8D1CC888-F7D2-3E18-6665-3F6BA89936CC}"/>
              </a:ext>
            </a:extLst>
          </p:cNvPr>
          <p:cNvGraphicFramePr/>
          <p:nvPr/>
        </p:nvGraphicFramePr>
        <p:xfrm>
          <a:off x="2032000" y="1517513"/>
          <a:ext cx="8128000" cy="462081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Rectangle 2">
            <a:extLst>
              <a:ext uri="{FF2B5EF4-FFF2-40B4-BE49-F238E27FC236}">
                <a16:creationId xmlns:a16="http://schemas.microsoft.com/office/drawing/2014/main" id="{4E5A3414-FD3D-CAC7-82FB-7DBE58FB6AE9}"/>
              </a:ext>
            </a:extLst>
          </p:cNvPr>
          <p:cNvSpPr/>
          <p:nvPr/>
        </p:nvSpPr>
        <p:spPr>
          <a:xfrm>
            <a:off x="4625163" y="1161666"/>
            <a:ext cx="2892056" cy="273729"/>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rPr>
              <a:t>General topic</a:t>
            </a:r>
          </a:p>
        </p:txBody>
      </p:sp>
      <p:sp>
        <p:nvSpPr>
          <p:cNvPr id="4" name="Slide Number Placeholder 3">
            <a:extLst>
              <a:ext uri="{FF2B5EF4-FFF2-40B4-BE49-F238E27FC236}">
                <a16:creationId xmlns:a16="http://schemas.microsoft.com/office/drawing/2014/main" id="{B7637C6C-209D-ABC7-1B28-3A8B55E7A8DD}"/>
              </a:ext>
            </a:extLst>
          </p:cNvPr>
          <p:cNvSpPr>
            <a:spLocks noGrp="1"/>
          </p:cNvSpPr>
          <p:nvPr>
            <p:ph type="sldNum" sz="quarter" idx="11"/>
          </p:nvPr>
        </p:nvSpPr>
        <p:spPr/>
        <p:txBody>
          <a:bodyPr/>
          <a:lstStyle/>
          <a:p>
            <a:pPr>
              <a:defRPr/>
            </a:pPr>
            <a:fld id="{7D0080E3-C8E4-4072-87F6-5D763E1F8305}" type="slidenum">
              <a:rPr lang="en-US" altLang="en-US" smtClean="0"/>
              <a:pPr>
                <a:defRPr/>
              </a:pPr>
              <a:t>49</a:t>
            </a:fld>
            <a:endParaRPr lang="en-US" altLang="en-US"/>
          </a:p>
        </p:txBody>
      </p:sp>
    </p:spTree>
    <p:extLst>
      <p:ext uri="{BB962C8B-B14F-4D97-AF65-F5344CB8AC3E}">
        <p14:creationId xmlns:p14="http://schemas.microsoft.com/office/powerpoint/2010/main" val="2618198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0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Shape 297"/>
        <p:cNvGrpSpPr/>
        <p:nvPr/>
      </p:nvGrpSpPr>
      <p:grpSpPr>
        <a:xfrm>
          <a:off x="0" y="0"/>
          <a:ext cx="0" cy="0"/>
          <a:chOff x="0" y="0"/>
          <a:chExt cx="0" cy="0"/>
        </a:xfrm>
      </p:grpSpPr>
      <p:sp>
        <p:nvSpPr>
          <p:cNvPr id="298" name="Google Shape;298;p46"/>
          <p:cNvSpPr txBox="1">
            <a:spLocks noGrp="1"/>
          </p:cNvSpPr>
          <p:nvPr>
            <p:ph type="title"/>
          </p:nvPr>
        </p:nvSpPr>
        <p:spPr>
          <a:xfrm>
            <a:off x="609600" y="274638"/>
            <a:ext cx="10972800" cy="1143000"/>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4400"/>
              <a:buFont typeface="Open Sans"/>
              <a:buNone/>
            </a:pPr>
            <a:r>
              <a:rPr lang="en-GB"/>
              <a:t>Identify &amp; Refine your Topic</a:t>
            </a:r>
          </a:p>
        </p:txBody>
      </p:sp>
      <p:sp>
        <p:nvSpPr>
          <p:cNvPr id="299" name="Google Shape;299;p46"/>
          <p:cNvSpPr txBox="1"/>
          <p:nvPr/>
        </p:nvSpPr>
        <p:spPr>
          <a:xfrm>
            <a:off x="914398" y="2498855"/>
            <a:ext cx="4127385" cy="2031285"/>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1800" b="0" i="0" u="none" strike="noStrike" cap="none" dirty="0">
                <a:solidFill>
                  <a:srgbClr val="000000"/>
                </a:solidFill>
                <a:latin typeface="Verdana"/>
                <a:ea typeface="Verdana"/>
                <a:cs typeface="Verdana"/>
                <a:sym typeface="Verdana"/>
              </a:rPr>
              <a:t>Sample Assignment:</a:t>
            </a:r>
          </a:p>
          <a:p>
            <a:pPr marL="0" marR="0" lvl="0" indent="0" algn="l" rtl="0">
              <a:spcBef>
                <a:spcPts val="0"/>
              </a:spcBef>
              <a:spcAft>
                <a:spcPts val="0"/>
              </a:spcAft>
              <a:buNone/>
            </a:pPr>
            <a:endParaRPr sz="1800" dirty="0"/>
          </a:p>
          <a:p>
            <a:pPr marL="0" marR="0" lvl="0" indent="0" algn="l" rtl="0">
              <a:spcBef>
                <a:spcPts val="0"/>
              </a:spcBef>
              <a:spcAft>
                <a:spcPts val="0"/>
              </a:spcAft>
              <a:buNone/>
            </a:pPr>
            <a:r>
              <a:rPr lang="en-GB" sz="1800" b="0" i="0" u="none" strike="noStrike" cap="none" dirty="0">
                <a:solidFill>
                  <a:srgbClr val="000000"/>
                </a:solidFill>
                <a:latin typeface="Verdana"/>
                <a:ea typeface="Verdana"/>
                <a:cs typeface="Verdana"/>
                <a:sym typeface="Verdana"/>
              </a:rPr>
              <a:t>Find an area of interest and write an in-depth, research report (4-6 pages) that investigates a significant issue within that discipline.</a:t>
            </a:r>
            <a:endParaRPr sz="1800" dirty="0"/>
          </a:p>
        </p:txBody>
      </p:sp>
      <p:sp>
        <p:nvSpPr>
          <p:cNvPr id="300" name="Google Shape;300;p46"/>
          <p:cNvSpPr txBox="1"/>
          <p:nvPr/>
        </p:nvSpPr>
        <p:spPr>
          <a:xfrm>
            <a:off x="914399" y="1447800"/>
            <a:ext cx="10133901" cy="830956"/>
          </a:xfrm>
          <a:prstGeom prst="rect">
            <a:avLst/>
          </a:prstGeom>
          <a:solidFill>
            <a:schemeClr val="lt1"/>
          </a:solidFill>
          <a:ln w="9525" cap="flat" cmpd="sng">
            <a:solidFill>
              <a:schemeClr val="hlink"/>
            </a:solidFill>
            <a:prstDash val="solid"/>
            <a:miter lim="800000"/>
            <a:headEnd type="none" w="sm" len="sm"/>
            <a:tailEnd type="none" w="sm" len="sm"/>
          </a:ln>
          <a:effectLst>
            <a:outerShdw dist="107763" dir="2700000" algn="ctr" rotWithShape="0">
              <a:schemeClr val="lt2">
                <a:alpha val="49803"/>
              </a:schemeClr>
            </a:outerShdw>
          </a:effectLst>
        </p:spPr>
        <p:txBody>
          <a:bodyPr spcFirstLastPara="1" wrap="square" lIns="91425" tIns="45700" rIns="91425" bIns="45700" anchor="t" anchorCtr="0">
            <a:spAutoFit/>
          </a:bodyPr>
          <a:lstStyle/>
          <a:p>
            <a:pPr marL="0" marR="0" lvl="0" indent="0" algn="l" rtl="0">
              <a:spcBef>
                <a:spcPts val="0"/>
              </a:spcBef>
              <a:spcAft>
                <a:spcPts val="0"/>
              </a:spcAft>
              <a:buNone/>
            </a:pPr>
            <a:r>
              <a:rPr lang="en-GB" sz="1600" b="1" i="0" u="none" strike="noStrike" cap="none" dirty="0">
                <a:solidFill>
                  <a:srgbClr val="000000"/>
                </a:solidFill>
                <a:latin typeface="Verdana"/>
                <a:ea typeface="Verdana"/>
                <a:cs typeface="Verdana"/>
                <a:sym typeface="Verdana"/>
              </a:rPr>
              <a:t>Using your current knowledge from various modules and your professional life, brainstorm several interesting subjects. Refine those subjects into one topic by listing keywords, similar words or phrases, and broader and narrower words.</a:t>
            </a:r>
            <a:endParaRPr sz="1600" b="0" i="0" u="none" strike="noStrike" cap="none" dirty="0">
              <a:solidFill>
                <a:srgbClr val="000000"/>
              </a:solidFill>
              <a:latin typeface="Verdana"/>
              <a:ea typeface="Verdana"/>
              <a:cs typeface="Verdana"/>
              <a:sym typeface="Verdana"/>
            </a:endParaRPr>
          </a:p>
        </p:txBody>
      </p:sp>
      <p:sp>
        <p:nvSpPr>
          <p:cNvPr id="301" name="Google Shape;301;p46"/>
          <p:cNvSpPr/>
          <p:nvPr/>
        </p:nvSpPr>
        <p:spPr>
          <a:xfrm>
            <a:off x="6512925" y="2780820"/>
            <a:ext cx="3849479" cy="958850"/>
          </a:xfrm>
          <a:prstGeom prst="flowChartAlternateProcess">
            <a:avLst/>
          </a:prstGeom>
          <a:solidFill>
            <a:schemeClr val="lt1"/>
          </a:solidFill>
          <a:ln w="9525"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r>
              <a:rPr lang="en-GB" sz="1600" b="1" i="0" u="none" strike="noStrike" cap="none" dirty="0">
                <a:solidFill>
                  <a:srgbClr val="000000"/>
                </a:solidFill>
                <a:latin typeface="Verdana"/>
                <a:ea typeface="Verdana"/>
                <a:cs typeface="Verdana"/>
                <a:sym typeface="Verdana"/>
              </a:rPr>
              <a:t>Sample Topic:</a:t>
            </a:r>
            <a:endParaRPr sz="1600" dirty="0"/>
          </a:p>
          <a:p>
            <a:pPr marL="0" marR="0" lvl="0" indent="0" algn="ctr" rtl="0">
              <a:spcBef>
                <a:spcPts val="0"/>
              </a:spcBef>
              <a:spcAft>
                <a:spcPts val="0"/>
              </a:spcAft>
              <a:buNone/>
            </a:pPr>
            <a:r>
              <a:rPr lang="en-GB" sz="1600" b="0" i="0" u="none" strike="noStrike" cap="none" dirty="0">
                <a:solidFill>
                  <a:srgbClr val="000000"/>
                </a:solidFill>
                <a:latin typeface="Verdana"/>
                <a:ea typeface="Verdana"/>
                <a:cs typeface="Verdana"/>
                <a:sym typeface="Verdana"/>
              </a:rPr>
              <a:t>“What effect does television </a:t>
            </a:r>
            <a:br>
              <a:rPr lang="en-GB" sz="1600" b="0" i="0" u="none" strike="noStrike" cap="none" dirty="0">
                <a:solidFill>
                  <a:srgbClr val="000000"/>
                </a:solidFill>
                <a:latin typeface="Verdana"/>
                <a:ea typeface="Verdana"/>
                <a:cs typeface="Verdana"/>
                <a:sym typeface="Verdana"/>
              </a:rPr>
            </a:br>
            <a:r>
              <a:rPr lang="en-GB" sz="1600" b="0" i="0" u="none" strike="noStrike" cap="none" dirty="0">
                <a:solidFill>
                  <a:srgbClr val="000000"/>
                </a:solidFill>
                <a:latin typeface="Verdana"/>
                <a:ea typeface="Verdana"/>
                <a:cs typeface="Verdana"/>
                <a:sym typeface="Verdana"/>
              </a:rPr>
              <a:t>have on consumer behaviour </a:t>
            </a:r>
            <a:endParaRPr sz="1600" dirty="0"/>
          </a:p>
        </p:txBody>
      </p:sp>
      <p:sp>
        <p:nvSpPr>
          <p:cNvPr id="302" name="Google Shape;302;p46"/>
          <p:cNvSpPr/>
          <p:nvPr/>
        </p:nvSpPr>
        <p:spPr>
          <a:xfrm>
            <a:off x="5959682" y="4385782"/>
            <a:ext cx="4955967" cy="981075"/>
          </a:xfrm>
          <a:prstGeom prst="flowChartAlternateProcess">
            <a:avLst/>
          </a:prstGeom>
          <a:solidFill>
            <a:schemeClr val="lt1"/>
          </a:solidFill>
          <a:ln w="9525"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r>
              <a:rPr lang="en-GB" sz="1600" b="1" i="0" u="none" strike="noStrike" cap="none" dirty="0">
                <a:solidFill>
                  <a:srgbClr val="000000"/>
                </a:solidFill>
                <a:latin typeface="Verdana"/>
                <a:ea typeface="Verdana"/>
                <a:cs typeface="Verdana"/>
                <a:sym typeface="Verdana"/>
              </a:rPr>
              <a:t>Keywords &amp; Related Words:</a:t>
            </a:r>
            <a:endParaRPr sz="1600" dirty="0"/>
          </a:p>
          <a:p>
            <a:pPr marL="0" marR="0" lvl="0" indent="0" algn="ctr" rtl="0">
              <a:spcBef>
                <a:spcPts val="0"/>
              </a:spcBef>
              <a:spcAft>
                <a:spcPts val="0"/>
              </a:spcAft>
              <a:buNone/>
            </a:pPr>
            <a:r>
              <a:rPr lang="en-GB" sz="1600" b="0" i="0" u="none" strike="noStrike" cap="none" dirty="0">
                <a:solidFill>
                  <a:srgbClr val="000000"/>
                </a:solidFill>
                <a:latin typeface="Verdana"/>
                <a:ea typeface="Verdana"/>
                <a:cs typeface="Verdana"/>
                <a:sym typeface="Verdana"/>
              </a:rPr>
              <a:t>Television consumer behaviour </a:t>
            </a:r>
            <a:endParaRPr sz="1600" dirty="0"/>
          </a:p>
        </p:txBody>
      </p:sp>
      <p:cxnSp>
        <p:nvCxnSpPr>
          <p:cNvPr id="303" name="Google Shape;303;p46"/>
          <p:cNvCxnSpPr>
            <a:cxnSpLocks/>
            <a:stCxn id="302" idx="0"/>
            <a:endCxn id="301" idx="2"/>
          </p:cNvCxnSpPr>
          <p:nvPr/>
        </p:nvCxnSpPr>
        <p:spPr>
          <a:xfrm rot="16200000" flipV="1">
            <a:off x="8114610" y="4062725"/>
            <a:ext cx="646112" cy="1"/>
          </a:xfrm>
          <a:prstGeom prst="bentConnector3">
            <a:avLst>
              <a:gd name="adj1" fmla="val 50000"/>
            </a:avLst>
          </a:prstGeom>
          <a:noFill/>
          <a:ln w="9525" cap="flat" cmpd="sng">
            <a:solidFill>
              <a:schemeClr val="dk1"/>
            </a:solidFill>
            <a:prstDash val="solid"/>
            <a:miter lim="800000"/>
            <a:headEnd type="none" w="med" len="med"/>
            <a:tailEnd type="none" w="med" len="med"/>
          </a:ln>
        </p:spPr>
      </p:cxnSp>
      <p:sp>
        <p:nvSpPr>
          <p:cNvPr id="2" name="Slide Number Placeholder 1">
            <a:extLst>
              <a:ext uri="{FF2B5EF4-FFF2-40B4-BE49-F238E27FC236}">
                <a16:creationId xmlns:a16="http://schemas.microsoft.com/office/drawing/2014/main" id="{D7280AD3-A025-2A00-FF6E-A94CEC261E5B}"/>
              </a:ext>
            </a:extLst>
          </p:cNvPr>
          <p:cNvSpPr>
            <a:spLocks noGrp="1"/>
          </p:cNvSpPr>
          <p:nvPr>
            <p:ph type="sldNum" sz="quarter" idx="12"/>
          </p:nvPr>
        </p:nvSpPr>
        <p:spPr/>
        <p:txBody>
          <a:bodyPr/>
          <a:lstStyle/>
          <a:p>
            <a:pPr>
              <a:defRPr/>
            </a:pPr>
            <a:fld id="{6B9CAAEB-5DD4-4716-AEA0-BEF1B1D22BD1}" type="slidenum">
              <a:rPr lang="en-US" altLang="en-US" smtClean="0"/>
              <a:pPr>
                <a:defRPr/>
              </a:pPr>
              <a:t>50</a:t>
            </a:fld>
            <a:endParaRPr lang="en-US" altLang="en-US"/>
          </a:p>
        </p:txBody>
      </p:sp>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Shape 212"/>
        <p:cNvGrpSpPr/>
        <p:nvPr/>
      </p:nvGrpSpPr>
      <p:grpSpPr>
        <a:xfrm>
          <a:off x="0" y="0"/>
          <a:ext cx="0" cy="0"/>
          <a:chOff x="0" y="0"/>
          <a:chExt cx="0" cy="0"/>
        </a:xfrm>
      </p:grpSpPr>
      <p:sp>
        <p:nvSpPr>
          <p:cNvPr id="3" name="Title 2">
            <a:extLst>
              <a:ext uri="{FF2B5EF4-FFF2-40B4-BE49-F238E27FC236}">
                <a16:creationId xmlns:a16="http://schemas.microsoft.com/office/drawing/2014/main" id="{F2E0090B-13A4-49B5-D782-7730906CC15C}"/>
              </a:ext>
            </a:extLst>
          </p:cNvPr>
          <p:cNvSpPr>
            <a:spLocks noGrp="1"/>
          </p:cNvSpPr>
          <p:nvPr>
            <p:ph type="title"/>
          </p:nvPr>
        </p:nvSpPr>
        <p:spPr/>
        <p:txBody>
          <a:bodyPr>
            <a:normAutofit/>
          </a:bodyPr>
          <a:lstStyle/>
          <a:p>
            <a:r>
              <a:rPr lang="en-GB" sz="4400" i="0" u="none" strike="noStrike" cap="none" dirty="0">
                <a:solidFill>
                  <a:srgbClr val="000000"/>
                </a:solidFill>
                <a:latin typeface="Open Sans"/>
                <a:ea typeface="Open Sans"/>
                <a:cs typeface="Open Sans"/>
                <a:sym typeface="Open Sans"/>
              </a:rPr>
              <a:t>Research Question</a:t>
            </a:r>
            <a:endParaRPr lang="en-GB" dirty="0"/>
          </a:p>
        </p:txBody>
      </p:sp>
      <p:sp>
        <p:nvSpPr>
          <p:cNvPr id="214" name="Google Shape;214;p37"/>
          <p:cNvSpPr txBox="1">
            <a:spLocks noGrp="1"/>
          </p:cNvSpPr>
          <p:nvPr>
            <p:ph type="body" idx="1"/>
          </p:nvPr>
        </p:nvSpPr>
        <p:spPr>
          <a:xfrm>
            <a:off x="609600" y="1600201"/>
            <a:ext cx="10972800" cy="3917032"/>
          </a:xfrm>
          <a:noFill/>
          <a:ln>
            <a:noFill/>
          </a:ln>
        </p:spPr>
        <p:txBody>
          <a:bodyPr spcFirstLastPara="1" wrap="square" lIns="91425" tIns="45700" rIns="91425" bIns="45700" anchor="t" anchorCtr="0">
            <a:normAutofit fontScale="77500" lnSpcReduction="20000"/>
          </a:bodyPr>
          <a:lstStyle/>
          <a:p>
            <a:r>
              <a:rPr lang="en-US" dirty="0"/>
              <a:t>A research question refers to a central question that a study aims to answer at the end of the research (</a:t>
            </a:r>
            <a:r>
              <a:rPr lang="fr-FR" dirty="0" err="1"/>
              <a:t>Mattick</a:t>
            </a:r>
            <a:r>
              <a:rPr lang="fr-FR" dirty="0"/>
              <a:t>, Johnston and de la Croix, 2018)</a:t>
            </a:r>
            <a:endParaRPr lang="en-US" dirty="0"/>
          </a:p>
          <a:p>
            <a:r>
              <a:rPr lang="en-US" dirty="0"/>
              <a:t>A r</a:t>
            </a:r>
            <a:r>
              <a:rPr lang="en-US" noProof="0" dirty="0" err="1">
                <a:sym typeface="Open Sans"/>
              </a:rPr>
              <a:t>esearch</a:t>
            </a:r>
            <a:r>
              <a:rPr lang="en-US" noProof="0" dirty="0">
                <a:sym typeface="Open Sans"/>
              </a:rPr>
              <a:t> question often addresses an issue or a problem, which, through analysis and interpretation of data, is answered</a:t>
            </a:r>
            <a:endParaRPr lang="en-US" dirty="0"/>
          </a:p>
          <a:p>
            <a:pPr lvl="1"/>
            <a:r>
              <a:rPr lang="en-US" dirty="0"/>
              <a:t>It helps in providing a clear focus for the research project</a:t>
            </a:r>
          </a:p>
          <a:p>
            <a:pPr lvl="1"/>
            <a:r>
              <a:rPr lang="en-US" dirty="0"/>
              <a:t>It is often shaped by researchers’ preferred methodological tools</a:t>
            </a:r>
          </a:p>
          <a:p>
            <a:pPr lvl="1"/>
            <a:r>
              <a:rPr lang="en-US" dirty="0"/>
              <a:t>It should be clear, concise, specific, and complex (i.e. avoid simple yes/no answers) </a:t>
            </a:r>
          </a:p>
          <a:p>
            <a:pPr lvl="1"/>
            <a:r>
              <a:rPr lang="en-US" dirty="0"/>
              <a:t>It remains in the mind of the researcher throughout to guide the entire research process </a:t>
            </a:r>
          </a:p>
        </p:txBody>
      </p:sp>
      <p:sp>
        <p:nvSpPr>
          <p:cNvPr id="2" name="Slide Number Placeholder 1">
            <a:extLst>
              <a:ext uri="{FF2B5EF4-FFF2-40B4-BE49-F238E27FC236}">
                <a16:creationId xmlns:a16="http://schemas.microsoft.com/office/drawing/2014/main" id="{EC11529C-E763-9930-BE50-3354BB540BF7}"/>
              </a:ext>
            </a:extLst>
          </p:cNvPr>
          <p:cNvSpPr>
            <a:spLocks noGrp="1"/>
          </p:cNvSpPr>
          <p:nvPr>
            <p:ph type="sldNum" sz="quarter" idx="12"/>
          </p:nvPr>
        </p:nvSpPr>
        <p:spPr/>
        <p:txBody>
          <a:bodyPr/>
          <a:lstStyle/>
          <a:p>
            <a:pPr>
              <a:defRPr/>
            </a:pPr>
            <a:fld id="{6B9CAAEB-5DD4-4716-AEA0-BEF1B1D22BD1}" type="slidenum">
              <a:rPr lang="en-US" altLang="en-US" smtClean="0"/>
              <a:pPr>
                <a:defRPr/>
              </a:pPr>
              <a:t>51</a:t>
            </a:fld>
            <a:endParaRPr lang="en-US" altLang="en-US"/>
          </a:p>
        </p:txBody>
      </p:sp>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Shape 242"/>
        <p:cNvGrpSpPr/>
        <p:nvPr/>
      </p:nvGrpSpPr>
      <p:grpSpPr>
        <a:xfrm>
          <a:off x="0" y="0"/>
          <a:ext cx="0" cy="0"/>
          <a:chOff x="0" y="0"/>
          <a:chExt cx="0" cy="0"/>
        </a:xfrm>
      </p:grpSpPr>
      <p:sp>
        <p:nvSpPr>
          <p:cNvPr id="4" name="Title 3">
            <a:extLst>
              <a:ext uri="{FF2B5EF4-FFF2-40B4-BE49-F238E27FC236}">
                <a16:creationId xmlns:a16="http://schemas.microsoft.com/office/drawing/2014/main" id="{85D2E5AB-B2E2-80FD-B1B6-67029F75D062}"/>
              </a:ext>
            </a:extLst>
          </p:cNvPr>
          <p:cNvSpPr>
            <a:spLocks noGrp="1"/>
          </p:cNvSpPr>
          <p:nvPr>
            <p:ph type="title"/>
          </p:nvPr>
        </p:nvSpPr>
        <p:spPr/>
        <p:txBody>
          <a:bodyPr>
            <a:noAutofit/>
          </a:bodyPr>
          <a:lstStyle/>
          <a:p>
            <a:r>
              <a:rPr lang="en-US" sz="3600" b="1" i="0" u="none" strike="noStrike" cap="none" dirty="0">
                <a:solidFill>
                  <a:srgbClr val="000000"/>
                </a:solidFill>
                <a:latin typeface="Open Sans"/>
                <a:ea typeface="Open Sans"/>
                <a:cs typeface="Open Sans"/>
                <a:sym typeface="Open Sans"/>
              </a:rPr>
              <a:t>Elements of Research Question Development</a:t>
            </a:r>
            <a:endParaRPr lang="en-GB" sz="3600" dirty="0"/>
          </a:p>
        </p:txBody>
      </p:sp>
      <p:graphicFrame>
        <p:nvGraphicFramePr>
          <p:cNvPr id="2" name="Diagram 1">
            <a:extLst>
              <a:ext uri="{FF2B5EF4-FFF2-40B4-BE49-F238E27FC236}">
                <a16:creationId xmlns:a16="http://schemas.microsoft.com/office/drawing/2014/main" id="{8E3AD07C-36B9-E2A4-D5EE-0C8ECC89310A}"/>
              </a:ext>
            </a:extLst>
          </p:cNvPr>
          <p:cNvGraphicFramePr/>
          <p:nvPr>
            <p:extLst>
              <p:ext uri="{D42A27DB-BD31-4B8C-83A1-F6EECF244321}">
                <p14:modId xmlns:p14="http://schemas.microsoft.com/office/powerpoint/2010/main" val="21409724"/>
              </p:ext>
            </p:extLst>
          </p:nvPr>
        </p:nvGraphicFramePr>
        <p:xfrm>
          <a:off x="836891" y="1142948"/>
          <a:ext cx="9144000" cy="500125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Rectangle 2">
            <a:extLst>
              <a:ext uri="{FF2B5EF4-FFF2-40B4-BE49-F238E27FC236}">
                <a16:creationId xmlns:a16="http://schemas.microsoft.com/office/drawing/2014/main" id="{5E31AFF3-A958-9F51-5873-2489A42F6C1E}"/>
              </a:ext>
            </a:extLst>
          </p:cNvPr>
          <p:cNvSpPr/>
          <p:nvPr/>
        </p:nvSpPr>
        <p:spPr>
          <a:xfrm>
            <a:off x="8446416" y="4896845"/>
            <a:ext cx="3745584" cy="644964"/>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Source: Adapted from </a:t>
            </a:r>
            <a:r>
              <a:rPr lang="fr-FR" dirty="0" err="1">
                <a:solidFill>
                  <a:schemeClr val="tx1"/>
                </a:solidFill>
              </a:rPr>
              <a:t>Mattick</a:t>
            </a:r>
            <a:r>
              <a:rPr lang="fr-FR" dirty="0">
                <a:solidFill>
                  <a:schemeClr val="tx1"/>
                </a:solidFill>
              </a:rPr>
              <a:t>, Johnston and de la Croix (2018)</a:t>
            </a:r>
            <a:endParaRPr lang="en-GB" dirty="0">
              <a:solidFill>
                <a:schemeClr val="tx1"/>
              </a:solidFill>
            </a:endParaRPr>
          </a:p>
        </p:txBody>
      </p:sp>
      <p:sp>
        <p:nvSpPr>
          <p:cNvPr id="5" name="Slide Number Placeholder 4">
            <a:extLst>
              <a:ext uri="{FF2B5EF4-FFF2-40B4-BE49-F238E27FC236}">
                <a16:creationId xmlns:a16="http://schemas.microsoft.com/office/drawing/2014/main" id="{BAB8A8E9-CAD0-EACB-89F4-021632E45BAE}"/>
              </a:ext>
            </a:extLst>
          </p:cNvPr>
          <p:cNvSpPr>
            <a:spLocks noGrp="1"/>
          </p:cNvSpPr>
          <p:nvPr>
            <p:ph type="sldNum" sz="quarter" idx="12"/>
          </p:nvPr>
        </p:nvSpPr>
        <p:spPr/>
        <p:txBody>
          <a:bodyPr/>
          <a:lstStyle/>
          <a:p>
            <a:pPr>
              <a:defRPr/>
            </a:pPr>
            <a:fld id="{6B9CAAEB-5DD4-4716-AEA0-BEF1B1D22BD1}" type="slidenum">
              <a:rPr lang="en-US" altLang="en-US" smtClean="0"/>
              <a:pPr>
                <a:defRPr/>
              </a:pPr>
              <a:t>52</a:t>
            </a:fld>
            <a:endParaRPr lang="en-US" altLang="en-US"/>
          </a:p>
        </p:txBody>
      </p:sp>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Shape 307"/>
        <p:cNvGrpSpPr/>
        <p:nvPr/>
      </p:nvGrpSpPr>
      <p:grpSpPr>
        <a:xfrm>
          <a:off x="0" y="0"/>
          <a:ext cx="0" cy="0"/>
          <a:chOff x="0" y="0"/>
          <a:chExt cx="0" cy="0"/>
        </a:xfrm>
      </p:grpSpPr>
      <p:sp>
        <p:nvSpPr>
          <p:cNvPr id="308" name="Google Shape;308;p47"/>
          <p:cNvSpPr txBox="1">
            <a:spLocks noGrp="1"/>
          </p:cNvSpPr>
          <p:nvPr>
            <p:ph type="title"/>
          </p:nvPr>
        </p:nvSpPr>
        <p:spPr>
          <a:xfrm>
            <a:off x="609600" y="274638"/>
            <a:ext cx="10972800" cy="1143000"/>
          </a:xfrm>
          <a:noFill/>
          <a:ln>
            <a:noFill/>
          </a:ln>
        </p:spPr>
        <p:txBody>
          <a:bodyPr spcFirstLastPara="1" wrap="square" lIns="91425" tIns="45700" rIns="91425" bIns="45700" anchor="ctr" anchorCtr="0">
            <a:normAutofit/>
          </a:bodyPr>
          <a:lstStyle/>
          <a:p>
            <a:pPr lvl="0"/>
            <a:r>
              <a:rPr lang="en-US" dirty="0"/>
              <a:t>What information do you need?</a:t>
            </a:r>
          </a:p>
        </p:txBody>
      </p:sp>
      <p:sp>
        <p:nvSpPr>
          <p:cNvPr id="309" name="Google Shape;309;p47"/>
          <p:cNvSpPr txBox="1">
            <a:spLocks noGrp="1"/>
          </p:cNvSpPr>
          <p:nvPr>
            <p:ph type="body" idx="1"/>
          </p:nvPr>
        </p:nvSpPr>
        <p:spPr>
          <a:xfrm>
            <a:off x="609600" y="1600201"/>
            <a:ext cx="10972800" cy="3917032"/>
          </a:xfrm>
          <a:noFill/>
          <a:ln>
            <a:noFill/>
          </a:ln>
        </p:spPr>
        <p:txBody>
          <a:bodyPr spcFirstLastPara="1" wrap="square" lIns="91425" tIns="45700" rIns="91425" bIns="45700" anchor="t" anchorCtr="0">
            <a:normAutofit fontScale="85000" lnSpcReduction="20000"/>
          </a:bodyPr>
          <a:lstStyle/>
          <a:p>
            <a:pPr lvl="0"/>
            <a:r>
              <a:rPr lang="en-US" dirty="0"/>
              <a:t>Do you need facts, figures, statistics?</a:t>
            </a:r>
          </a:p>
          <a:p>
            <a:pPr lvl="0"/>
            <a:r>
              <a:rPr lang="en-US" dirty="0"/>
              <a:t>Do you need a general overview of the topic?</a:t>
            </a:r>
          </a:p>
          <a:p>
            <a:pPr lvl="0"/>
            <a:r>
              <a:rPr lang="en-US" dirty="0"/>
              <a:t>Does your information need to be very current?</a:t>
            </a:r>
          </a:p>
          <a:p>
            <a:pPr lvl="1"/>
            <a:r>
              <a:rPr lang="en-US" dirty="0"/>
              <a:t> Learn how to limit your searches by year</a:t>
            </a:r>
          </a:p>
          <a:p>
            <a:pPr lvl="0"/>
            <a:r>
              <a:rPr lang="en-US" dirty="0"/>
              <a:t>How in-depth does your research need to be?</a:t>
            </a:r>
          </a:p>
          <a:p>
            <a:pPr lvl="1"/>
            <a:r>
              <a:rPr lang="en-US" dirty="0"/>
              <a:t>Try to use at least 1 source per page for you assignment. Example: If you are writing a 10 page paper, use 10 scholarly sources.</a:t>
            </a:r>
          </a:p>
          <a:p>
            <a:pPr lvl="1"/>
            <a:r>
              <a:rPr lang="en-US" dirty="0"/>
              <a:t>You will actually need to find more sources then you will end up using. If you need to use 10 sources, you should initially gather 15-20.</a:t>
            </a:r>
          </a:p>
          <a:p>
            <a:pPr lvl="0"/>
            <a:r>
              <a:rPr lang="en-US" dirty="0"/>
              <a:t>Do you need to consider different or conflicting points of view?</a:t>
            </a:r>
          </a:p>
        </p:txBody>
      </p:sp>
      <p:sp>
        <p:nvSpPr>
          <p:cNvPr id="2" name="Slide Number Placeholder 1">
            <a:extLst>
              <a:ext uri="{FF2B5EF4-FFF2-40B4-BE49-F238E27FC236}">
                <a16:creationId xmlns:a16="http://schemas.microsoft.com/office/drawing/2014/main" id="{6B149302-4BFC-6DA9-5DCD-9E3B410483E1}"/>
              </a:ext>
            </a:extLst>
          </p:cNvPr>
          <p:cNvSpPr>
            <a:spLocks noGrp="1"/>
          </p:cNvSpPr>
          <p:nvPr>
            <p:ph type="sldNum" sz="quarter" idx="12"/>
          </p:nvPr>
        </p:nvSpPr>
        <p:spPr/>
        <p:txBody>
          <a:bodyPr/>
          <a:lstStyle/>
          <a:p>
            <a:pPr>
              <a:defRPr/>
            </a:pPr>
            <a:fld id="{6B9CAAEB-5DD4-4716-AEA0-BEF1B1D22BD1}" type="slidenum">
              <a:rPr lang="en-US" altLang="en-US" smtClean="0"/>
              <a:pPr>
                <a:defRPr/>
              </a:pPr>
              <a:t>53</a:t>
            </a:fld>
            <a:endParaRPr lang="en-US" altLang="en-US"/>
          </a:p>
        </p:txBody>
      </p:sp>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Shape 307">
          <a:extLst>
            <a:ext uri="{FF2B5EF4-FFF2-40B4-BE49-F238E27FC236}">
              <a16:creationId xmlns:a16="http://schemas.microsoft.com/office/drawing/2014/main" id="{EC7C2EB2-429E-87F7-6262-680700594D12}"/>
            </a:ext>
          </a:extLst>
        </p:cNvPr>
        <p:cNvGrpSpPr/>
        <p:nvPr/>
      </p:nvGrpSpPr>
      <p:grpSpPr>
        <a:xfrm>
          <a:off x="0" y="0"/>
          <a:ext cx="0" cy="0"/>
          <a:chOff x="0" y="0"/>
          <a:chExt cx="0" cy="0"/>
        </a:xfrm>
      </p:grpSpPr>
      <p:sp>
        <p:nvSpPr>
          <p:cNvPr id="308" name="Google Shape;308;p47">
            <a:extLst>
              <a:ext uri="{FF2B5EF4-FFF2-40B4-BE49-F238E27FC236}">
                <a16:creationId xmlns:a16="http://schemas.microsoft.com/office/drawing/2014/main" id="{09267C40-3981-C1E9-1029-CE2E60BE6792}"/>
              </a:ext>
            </a:extLst>
          </p:cNvPr>
          <p:cNvSpPr txBox="1">
            <a:spLocks noGrp="1"/>
          </p:cNvSpPr>
          <p:nvPr>
            <p:ph type="title"/>
          </p:nvPr>
        </p:nvSpPr>
        <p:spPr>
          <a:xfrm>
            <a:off x="609600" y="274638"/>
            <a:ext cx="10972800" cy="1143000"/>
          </a:xfrm>
          <a:noFill/>
          <a:ln>
            <a:noFill/>
          </a:ln>
        </p:spPr>
        <p:txBody>
          <a:bodyPr spcFirstLastPara="1" wrap="square" lIns="91425" tIns="45700" rIns="91425" bIns="45700" anchor="ctr" anchorCtr="0">
            <a:normAutofit/>
          </a:bodyPr>
          <a:lstStyle/>
          <a:p>
            <a:pPr lvl="0"/>
            <a:r>
              <a:rPr lang="en-GB" dirty="0"/>
              <a:t>Types of research question</a:t>
            </a:r>
            <a:endParaRPr lang="en-US" dirty="0"/>
          </a:p>
        </p:txBody>
      </p:sp>
      <p:sp>
        <p:nvSpPr>
          <p:cNvPr id="309" name="Google Shape;309;p47">
            <a:extLst>
              <a:ext uri="{FF2B5EF4-FFF2-40B4-BE49-F238E27FC236}">
                <a16:creationId xmlns:a16="http://schemas.microsoft.com/office/drawing/2014/main" id="{0858EA06-7B4D-6771-AD67-70F7DEF1AD2A}"/>
              </a:ext>
            </a:extLst>
          </p:cNvPr>
          <p:cNvSpPr txBox="1">
            <a:spLocks noGrp="1"/>
          </p:cNvSpPr>
          <p:nvPr>
            <p:ph type="body" idx="1"/>
          </p:nvPr>
        </p:nvSpPr>
        <p:spPr>
          <a:xfrm>
            <a:off x="609600" y="1600201"/>
            <a:ext cx="10972800" cy="3917032"/>
          </a:xfrm>
          <a:noFill/>
          <a:ln>
            <a:noFill/>
          </a:ln>
        </p:spPr>
        <p:txBody>
          <a:bodyPr spcFirstLastPara="1" wrap="square" lIns="91425" tIns="45700" rIns="91425" bIns="45700" anchor="t" anchorCtr="0">
            <a:normAutofit fontScale="77500" lnSpcReduction="20000"/>
          </a:bodyPr>
          <a:lstStyle/>
          <a:p>
            <a:pPr marL="628650" lvl="0" indent="-514350">
              <a:buFont typeface="+mj-lt"/>
              <a:buAutoNum type="arabicPeriod"/>
            </a:pPr>
            <a:r>
              <a:rPr lang="en-US" sz="3200" dirty="0"/>
              <a:t>Predicting an outcome (does y happen under circumstances a and b?)</a:t>
            </a:r>
          </a:p>
          <a:p>
            <a:pPr marL="628650" lvl="0" indent="-514350">
              <a:buFont typeface="+mj-lt"/>
              <a:buAutoNum type="arabicPeriod"/>
            </a:pPr>
            <a:r>
              <a:rPr lang="en-US" sz="3200" dirty="0"/>
              <a:t>Explaining causes and consequences of a phenomenon (is y affected by x or is y a consequence of x?)</a:t>
            </a:r>
          </a:p>
          <a:p>
            <a:pPr marL="628650" lvl="0" indent="-514350">
              <a:buFont typeface="+mj-lt"/>
              <a:buAutoNum type="arabicPeriod"/>
            </a:pPr>
            <a:r>
              <a:rPr lang="en-US" sz="3200" dirty="0"/>
              <a:t>Evaluating a phenomenon (does y exhibit the benefits that it is claimed to have?)</a:t>
            </a:r>
          </a:p>
          <a:p>
            <a:pPr marL="628650" lvl="0" indent="-514350">
              <a:buFont typeface="+mj-lt"/>
              <a:buAutoNum type="arabicPeriod"/>
            </a:pPr>
            <a:r>
              <a:rPr lang="en-US" sz="3200" dirty="0"/>
              <a:t>Describing a phenomenon (what is y like or what forms does y assume?)</a:t>
            </a:r>
          </a:p>
          <a:p>
            <a:pPr marL="628650" lvl="0" indent="-514350">
              <a:buFont typeface="+mj-lt"/>
              <a:buAutoNum type="arabicPeriod"/>
            </a:pPr>
            <a:r>
              <a:rPr lang="en-US" sz="3200" dirty="0"/>
              <a:t>Developing good practice (how can we improve y?).</a:t>
            </a:r>
          </a:p>
          <a:p>
            <a:pPr marL="628650" lvl="0" indent="-514350">
              <a:buFont typeface="+mj-lt"/>
              <a:buAutoNum type="arabicPeriod"/>
            </a:pPr>
            <a:r>
              <a:rPr lang="en-US" sz="3200" dirty="0"/>
              <a:t>Empowerment (how can we enhance the lives of those we research?)</a:t>
            </a:r>
          </a:p>
          <a:p>
            <a:pPr marL="114300" lvl="0" indent="0" algn="r">
              <a:buNone/>
            </a:pPr>
            <a:r>
              <a:rPr lang="en-US" sz="3200" dirty="0"/>
              <a:t>(Denscombe, 2010)</a:t>
            </a:r>
          </a:p>
        </p:txBody>
      </p:sp>
      <p:sp>
        <p:nvSpPr>
          <p:cNvPr id="2" name="Slide Number Placeholder 1">
            <a:extLst>
              <a:ext uri="{FF2B5EF4-FFF2-40B4-BE49-F238E27FC236}">
                <a16:creationId xmlns:a16="http://schemas.microsoft.com/office/drawing/2014/main" id="{C6869250-D926-419F-08B6-B5D9BC18233A}"/>
              </a:ext>
            </a:extLst>
          </p:cNvPr>
          <p:cNvSpPr>
            <a:spLocks noGrp="1"/>
          </p:cNvSpPr>
          <p:nvPr>
            <p:ph type="sldNum" sz="quarter" idx="12"/>
          </p:nvPr>
        </p:nvSpPr>
        <p:spPr/>
        <p:txBody>
          <a:bodyPr/>
          <a:lstStyle/>
          <a:p>
            <a:pPr>
              <a:defRPr/>
            </a:pPr>
            <a:fld id="{6B9CAAEB-5DD4-4716-AEA0-BEF1B1D22BD1}" type="slidenum">
              <a:rPr lang="en-US" altLang="en-US" smtClean="0"/>
              <a:pPr>
                <a:defRPr/>
              </a:pPr>
              <a:t>54</a:t>
            </a:fld>
            <a:endParaRPr lang="en-US" altLang="en-US"/>
          </a:p>
        </p:txBody>
      </p:sp>
    </p:spTree>
    <p:extLst>
      <p:ext uri="{BB962C8B-B14F-4D97-AF65-F5344CB8AC3E}">
        <p14:creationId xmlns:p14="http://schemas.microsoft.com/office/powerpoint/2010/main" val="423162016"/>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Shape 248">
          <a:extLst>
            <a:ext uri="{FF2B5EF4-FFF2-40B4-BE49-F238E27FC236}">
              <a16:creationId xmlns:a16="http://schemas.microsoft.com/office/drawing/2014/main" id="{43BDFDBB-F1AD-05EF-36C7-60828A969766}"/>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08BA4FAD-72B2-2371-B9AF-195C2555B41C}"/>
              </a:ext>
            </a:extLst>
          </p:cNvPr>
          <p:cNvSpPr>
            <a:spLocks noGrp="1"/>
          </p:cNvSpPr>
          <p:nvPr>
            <p:ph type="title"/>
          </p:nvPr>
        </p:nvSpPr>
        <p:spPr>
          <a:xfrm>
            <a:off x="609600" y="274638"/>
            <a:ext cx="10972800" cy="1143000"/>
          </a:xfrm>
        </p:spPr>
        <p:txBody>
          <a:bodyPr/>
          <a:lstStyle/>
          <a:p>
            <a:r>
              <a:rPr lang="en-GB" dirty="0"/>
              <a:t>Research Questions</a:t>
            </a:r>
          </a:p>
        </p:txBody>
      </p:sp>
      <p:sp>
        <p:nvSpPr>
          <p:cNvPr id="250" name="Google Shape;250;p43">
            <a:extLst>
              <a:ext uri="{FF2B5EF4-FFF2-40B4-BE49-F238E27FC236}">
                <a16:creationId xmlns:a16="http://schemas.microsoft.com/office/drawing/2014/main" id="{AE567AFE-81B9-0DFF-5E5B-E15489A8039E}"/>
              </a:ext>
            </a:extLst>
          </p:cNvPr>
          <p:cNvSpPr txBox="1">
            <a:spLocks noGrp="1"/>
          </p:cNvSpPr>
          <p:nvPr>
            <p:ph idx="1"/>
          </p:nvPr>
        </p:nvSpPr>
        <p:spPr>
          <a:xfrm>
            <a:off x="609600" y="1600201"/>
            <a:ext cx="10972800" cy="3917032"/>
          </a:xfrm>
          <a:noFill/>
          <a:ln>
            <a:noFill/>
          </a:ln>
        </p:spPr>
        <p:txBody>
          <a:bodyPr spcFirstLastPara="1" wrap="square" lIns="91425" tIns="45700" rIns="91425" bIns="45700" anchor="t" anchorCtr="0">
            <a:normAutofit fontScale="77500" lnSpcReduction="20000"/>
          </a:bodyPr>
          <a:lstStyle/>
          <a:p>
            <a:r>
              <a:rPr lang="en-US" dirty="0"/>
              <a:t>What are the challenges faced by Tesco in implementing an activity-based costing strategy? </a:t>
            </a:r>
          </a:p>
          <a:p>
            <a:r>
              <a:rPr lang="en-US" dirty="0"/>
              <a:t>To what extent is/has Brexit impacted on trade performance of the UK manufacturing sector? </a:t>
            </a:r>
          </a:p>
          <a:p>
            <a:r>
              <a:rPr lang="en-US" dirty="0"/>
              <a:t>What is the impact of effective HRM on the financial stability of UK energy companies? </a:t>
            </a:r>
          </a:p>
          <a:p>
            <a:r>
              <a:rPr lang="en-US" dirty="0"/>
              <a:t>What is the association between effective leadership and the non-financial performance of the UK automobile industry? </a:t>
            </a:r>
          </a:p>
          <a:p>
            <a:r>
              <a:rPr lang="en-US" dirty="0"/>
              <a:t>What is the effectiveness of …? </a:t>
            </a:r>
          </a:p>
          <a:p>
            <a:r>
              <a:rPr lang="en-US" dirty="0"/>
              <a:t>What are the changes brought about by effective corporate governance on the marketing performance of the fashion industry? </a:t>
            </a:r>
          </a:p>
          <a:p>
            <a:pPr lvl="0"/>
            <a:endParaRPr lang="en-US" dirty="0">
              <a:sym typeface="Open Sans"/>
            </a:endParaRPr>
          </a:p>
          <a:p>
            <a:pPr lvl="0"/>
            <a:endParaRPr lang="en-US" dirty="0">
              <a:sym typeface="Open Sans"/>
            </a:endParaRPr>
          </a:p>
        </p:txBody>
      </p:sp>
      <p:sp>
        <p:nvSpPr>
          <p:cNvPr id="2" name="Slide Number Placeholder 1">
            <a:extLst>
              <a:ext uri="{FF2B5EF4-FFF2-40B4-BE49-F238E27FC236}">
                <a16:creationId xmlns:a16="http://schemas.microsoft.com/office/drawing/2014/main" id="{4EAB7191-2CC6-097F-2057-F1F8C5BD6614}"/>
              </a:ext>
            </a:extLst>
          </p:cNvPr>
          <p:cNvSpPr>
            <a:spLocks noGrp="1"/>
          </p:cNvSpPr>
          <p:nvPr>
            <p:ph type="sldNum" sz="quarter" idx="12"/>
          </p:nvPr>
        </p:nvSpPr>
        <p:spPr>
          <a:xfrm>
            <a:off x="10608733" y="6381751"/>
            <a:ext cx="973667" cy="339725"/>
          </a:xfrm>
        </p:spPr>
        <p:txBody>
          <a:bodyPr/>
          <a:lstStyle/>
          <a:p>
            <a:fld id="{6B9CAAEB-5DD4-4716-AEA0-BEF1B1D22BD1}" type="slidenum">
              <a:rPr lang="en-US" altLang="en-US" smtClean="0"/>
              <a:pPr/>
              <a:t>55</a:t>
            </a:fld>
            <a:endParaRPr lang="en-US" altLang="en-US"/>
          </a:p>
        </p:txBody>
      </p:sp>
    </p:spTree>
    <p:extLst>
      <p:ext uri="{BB962C8B-B14F-4D97-AF65-F5344CB8AC3E}">
        <p14:creationId xmlns:p14="http://schemas.microsoft.com/office/powerpoint/2010/main" val="1505283931"/>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Shape 229"/>
        <p:cNvGrpSpPr/>
        <p:nvPr/>
      </p:nvGrpSpPr>
      <p:grpSpPr>
        <a:xfrm>
          <a:off x="0" y="0"/>
          <a:ext cx="0" cy="0"/>
          <a:chOff x="0" y="0"/>
          <a:chExt cx="0" cy="0"/>
        </a:xfrm>
      </p:grpSpPr>
      <p:sp>
        <p:nvSpPr>
          <p:cNvPr id="3" name="Title 2">
            <a:extLst>
              <a:ext uri="{FF2B5EF4-FFF2-40B4-BE49-F238E27FC236}">
                <a16:creationId xmlns:a16="http://schemas.microsoft.com/office/drawing/2014/main" id="{C232EEB0-AE5F-4404-B536-17280290C72E}"/>
              </a:ext>
            </a:extLst>
          </p:cNvPr>
          <p:cNvSpPr>
            <a:spLocks noGrp="1"/>
          </p:cNvSpPr>
          <p:nvPr>
            <p:ph type="title"/>
          </p:nvPr>
        </p:nvSpPr>
        <p:spPr>
          <a:solidFill>
            <a:schemeClr val="accent3">
              <a:lumMod val="20000"/>
              <a:lumOff val="80000"/>
            </a:schemeClr>
          </a:solidFill>
        </p:spPr>
        <p:txBody>
          <a:bodyPr>
            <a:normAutofit/>
          </a:bodyPr>
          <a:lstStyle/>
          <a:p>
            <a:r>
              <a:rPr lang="en-US" sz="4400" i="0" u="none" strike="noStrike" cap="none" dirty="0">
                <a:solidFill>
                  <a:srgbClr val="000000"/>
                </a:solidFill>
                <a:latin typeface="Open Sans"/>
                <a:ea typeface="Open Sans"/>
                <a:cs typeface="Open Sans"/>
                <a:sym typeface="Open Sans"/>
              </a:rPr>
              <a:t>Selecting a research topic</a:t>
            </a:r>
            <a:endParaRPr lang="en-GB" dirty="0"/>
          </a:p>
        </p:txBody>
      </p:sp>
      <p:sp>
        <p:nvSpPr>
          <p:cNvPr id="231" name="Google Shape;231;p40"/>
          <p:cNvSpPr txBox="1">
            <a:spLocks noGrp="1"/>
          </p:cNvSpPr>
          <p:nvPr>
            <p:ph type="body" idx="1"/>
          </p:nvPr>
        </p:nvSpPr>
        <p:spPr>
          <a:xfrm>
            <a:off x="609600" y="1600201"/>
            <a:ext cx="10972800" cy="3917032"/>
          </a:xfrm>
          <a:noFill/>
          <a:ln>
            <a:noFill/>
          </a:ln>
        </p:spPr>
        <p:txBody>
          <a:bodyPr spcFirstLastPara="1" wrap="square" lIns="91425" tIns="45700" rIns="91425" bIns="45700" anchor="t" anchorCtr="0">
            <a:noAutofit/>
          </a:bodyPr>
          <a:lstStyle/>
          <a:p>
            <a:pPr lvl="0"/>
            <a:r>
              <a:rPr lang="en-US" sz="2000" dirty="0"/>
              <a:t>Choose a topic that you are interested: Use a list of key words, or a list of topics.</a:t>
            </a:r>
          </a:p>
          <a:p>
            <a:r>
              <a:rPr lang="en-US" sz="2000" dirty="0"/>
              <a:t>Do some preliminary research on the topic you have chosen:</a:t>
            </a:r>
          </a:p>
          <a:p>
            <a:pPr lvl="1"/>
            <a:r>
              <a:rPr lang="en-US" sz="1800" dirty="0"/>
              <a:t>Resources: </a:t>
            </a:r>
            <a:r>
              <a:rPr lang="en-GB" sz="1800" dirty="0"/>
              <a:t>Is there sufficient literature on the topic?</a:t>
            </a:r>
          </a:p>
          <a:p>
            <a:pPr lvl="1"/>
            <a:r>
              <a:rPr lang="en-GB" sz="1800" dirty="0"/>
              <a:t>Suitability: Do you understand the topic well enough to grasp its current state, including the major questions, ongoing debates, and the range of different viewpoints? Do you have a personal opinion on the issues involved?</a:t>
            </a:r>
          </a:p>
          <a:p>
            <a:pPr lvl="1"/>
            <a:r>
              <a:rPr lang="en-US" sz="1800" dirty="0"/>
              <a:t>Data availability/access: Can I access relevant data on a timely basis?</a:t>
            </a:r>
          </a:p>
          <a:p>
            <a:pPr lvl="1"/>
            <a:r>
              <a:rPr lang="en-US" sz="1800" dirty="0"/>
              <a:t>Feasibility: Is the project achievable within the available timeframe? </a:t>
            </a:r>
          </a:p>
          <a:p>
            <a:pPr lvl="1"/>
            <a:r>
              <a:rPr lang="en-US" sz="1800" dirty="0"/>
              <a:t>Currency: Is my topic relevant to current business and economic trends?</a:t>
            </a:r>
          </a:p>
          <a:p>
            <a:pPr lvl="1"/>
            <a:r>
              <a:rPr lang="en-US" sz="1800" dirty="0"/>
              <a:t>Standard: Will my topic satisfy any institutional requirements?</a:t>
            </a:r>
          </a:p>
          <a:p>
            <a:pPr lvl="1"/>
            <a:r>
              <a:rPr lang="en-US" sz="1800" dirty="0"/>
              <a:t>Originality: Can my research provide new insights/fresh angle to an existing phenomenon?</a:t>
            </a:r>
          </a:p>
          <a:p>
            <a:pPr lvl="0"/>
            <a:r>
              <a:rPr lang="en-US" sz="2000" dirty="0"/>
              <a:t>Would the selected topic be relevant to your future career?</a:t>
            </a:r>
          </a:p>
        </p:txBody>
      </p:sp>
      <p:sp>
        <p:nvSpPr>
          <p:cNvPr id="2" name="Slide Number Placeholder 1">
            <a:extLst>
              <a:ext uri="{FF2B5EF4-FFF2-40B4-BE49-F238E27FC236}">
                <a16:creationId xmlns:a16="http://schemas.microsoft.com/office/drawing/2014/main" id="{9A58D3CF-30D2-3A75-9D2F-991FFD41ECDD}"/>
              </a:ext>
            </a:extLst>
          </p:cNvPr>
          <p:cNvSpPr>
            <a:spLocks noGrp="1"/>
          </p:cNvSpPr>
          <p:nvPr>
            <p:ph type="sldNum" sz="quarter" idx="12"/>
          </p:nvPr>
        </p:nvSpPr>
        <p:spPr/>
        <p:txBody>
          <a:bodyPr/>
          <a:lstStyle/>
          <a:p>
            <a:pPr>
              <a:defRPr/>
            </a:pPr>
            <a:fld id="{6B9CAAEB-5DD4-4716-AEA0-BEF1B1D22BD1}" type="slidenum">
              <a:rPr lang="en-US" altLang="en-US" smtClean="0"/>
              <a:pPr>
                <a:defRPr/>
              </a:pPr>
              <a:t>56</a:t>
            </a:fld>
            <a:endParaRPr lang="en-US" altLang="en-US"/>
          </a:p>
        </p:txBody>
      </p:sp>
    </p:spTree>
    <p:extLst>
      <p:ext uri="{BB962C8B-B14F-4D97-AF65-F5344CB8AC3E}">
        <p14:creationId xmlns:p14="http://schemas.microsoft.com/office/powerpoint/2010/main" val="25173059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231">
                                            <p:txEl>
                                              <p:pRg st="0" end="0"/>
                                            </p:txEl>
                                          </p:spTgt>
                                        </p:tgtEl>
                                        <p:attrNameLst>
                                          <p:attrName>style.visibility</p:attrName>
                                        </p:attrNameLst>
                                      </p:cBhvr>
                                      <p:to>
                                        <p:strVal val="visible"/>
                                      </p:to>
                                    </p:set>
                                    <p:anim calcmode="lin" valueType="num">
                                      <p:cBhvr additive="base">
                                        <p:cTn id="7" dur="500"/>
                                        <p:tgtEl>
                                          <p:spTgt spid="231">
                                            <p:txEl>
                                              <p:pRg st="0" end="0"/>
                                            </p:txEl>
                                          </p:spTgt>
                                        </p:tgtEl>
                                        <p:attrNameLst>
                                          <p:attrName>ppt_x</p:attrName>
                                        </p:attrNameLst>
                                      </p:cBhvr>
                                      <p:tavLst>
                                        <p:tav tm="0">
                                          <p:val>
                                            <p:strVal val="#ppt_x-1"/>
                                          </p:val>
                                        </p:tav>
                                        <p:tav tm="100000">
                                          <p:val>
                                            <p:strVal val="#ppt_x"/>
                                          </p:val>
                                        </p:tav>
                                      </p:tavLst>
                                    </p:anim>
                                  </p:childTnLst>
                                </p:cTn>
                              </p:par>
                            </p:childTnLst>
                          </p:cTn>
                        </p:par>
                      </p:childTnLst>
                    </p:cTn>
                  </p:par>
                  <p:par>
                    <p:cTn id="8" fill="hold">
                      <p:stCondLst>
                        <p:cond delay="indefinite"/>
                      </p:stCondLst>
                      <p:childTnLst>
                        <p:par>
                          <p:cTn id="9" fill="hold">
                            <p:stCondLst>
                              <p:cond delay="0"/>
                            </p:stCondLst>
                            <p:childTnLst>
                              <p:par>
                                <p:cTn id="10" presetID="2" presetClass="entr" presetSubtype="8" fill="hold" nodeType="clickEffect">
                                  <p:stCondLst>
                                    <p:cond delay="0"/>
                                  </p:stCondLst>
                                  <p:childTnLst>
                                    <p:set>
                                      <p:cBhvr>
                                        <p:cTn id="11" dur="1" fill="hold">
                                          <p:stCondLst>
                                            <p:cond delay="0"/>
                                          </p:stCondLst>
                                        </p:cTn>
                                        <p:tgtEl>
                                          <p:spTgt spid="231">
                                            <p:txEl>
                                              <p:pRg st="1" end="1"/>
                                            </p:txEl>
                                          </p:spTgt>
                                        </p:tgtEl>
                                        <p:attrNameLst>
                                          <p:attrName>style.visibility</p:attrName>
                                        </p:attrNameLst>
                                      </p:cBhvr>
                                      <p:to>
                                        <p:strVal val="visible"/>
                                      </p:to>
                                    </p:set>
                                    <p:anim calcmode="lin" valueType="num">
                                      <p:cBhvr additive="base">
                                        <p:cTn id="12" dur="500"/>
                                        <p:tgtEl>
                                          <p:spTgt spid="231">
                                            <p:txEl>
                                              <p:pRg st="1" end="1"/>
                                            </p:txEl>
                                          </p:spTgt>
                                        </p:tgtEl>
                                        <p:attrNameLst>
                                          <p:attrName>ppt_x</p:attrName>
                                        </p:attrNameLst>
                                      </p:cBhvr>
                                      <p:tavLst>
                                        <p:tav tm="0">
                                          <p:val>
                                            <p:strVal val="#ppt_x-1"/>
                                          </p:val>
                                        </p:tav>
                                        <p:tav tm="100000">
                                          <p:val>
                                            <p:strVal val="#ppt_x"/>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nodeType="clickEffect">
                                  <p:stCondLst>
                                    <p:cond delay="0"/>
                                  </p:stCondLst>
                                  <p:childTnLst>
                                    <p:set>
                                      <p:cBhvr>
                                        <p:cTn id="16" dur="1" fill="hold">
                                          <p:stCondLst>
                                            <p:cond delay="0"/>
                                          </p:stCondLst>
                                        </p:cTn>
                                        <p:tgtEl>
                                          <p:spTgt spid="231">
                                            <p:txEl>
                                              <p:pRg st="9" end="9"/>
                                            </p:txEl>
                                          </p:spTgt>
                                        </p:tgtEl>
                                        <p:attrNameLst>
                                          <p:attrName>style.visibility</p:attrName>
                                        </p:attrNameLst>
                                      </p:cBhvr>
                                      <p:to>
                                        <p:strVal val="visible"/>
                                      </p:to>
                                    </p:set>
                                    <p:anim calcmode="lin" valueType="num">
                                      <p:cBhvr additive="base">
                                        <p:cTn id="17" dur="500"/>
                                        <p:tgtEl>
                                          <p:spTgt spid="231">
                                            <p:txEl>
                                              <p:pRg st="9" end="9"/>
                                            </p:txEl>
                                          </p:spTgt>
                                        </p:tgtEl>
                                        <p:attrNameLst>
                                          <p:attrName>ppt_x</p:attrName>
                                        </p:attrNameLst>
                                      </p:cBhvr>
                                      <p:tavLst>
                                        <p:tav tm="0">
                                          <p:val>
                                            <p:strVal val="#ppt_x-1"/>
                                          </p:val>
                                        </p:tav>
                                        <p:tav tm="100000">
                                          <p:val>
                                            <p:strVal val="#ppt_x"/>
                                          </p:val>
                                        </p:tav>
                                      </p:tavLst>
                                    </p:anim>
                                  </p:childTnLst>
                                </p:cTn>
                              </p:par>
                            </p:childTnLst>
                          </p:cTn>
                        </p:par>
                      </p:childTnLst>
                    </p:cTn>
                  </p:par>
                  <p:par>
                    <p:cTn id="18" fill="hold">
                      <p:stCondLst>
                        <p:cond delay="indefinite"/>
                      </p:stCondLst>
                      <p:childTnLst>
                        <p:par>
                          <p:cTn id="19" fill="hold">
                            <p:stCondLst>
                              <p:cond delay="0"/>
                            </p:stCondLst>
                            <p:childTnLst>
                              <p:par>
                                <p:cTn id="20" presetID="2" presetClass="entr" presetSubtype="8" fill="hold" nodeType="clickEffect">
                                  <p:stCondLst>
                                    <p:cond delay="0"/>
                                  </p:stCondLst>
                                  <p:childTnLst>
                                    <p:set>
                                      <p:cBhvr>
                                        <p:cTn id="21" dur="1" fill="hold">
                                          <p:stCondLst>
                                            <p:cond delay="0"/>
                                          </p:stCondLst>
                                        </p:cTn>
                                        <p:tgtEl>
                                          <p:spTgt spid="231">
                                            <p:txEl>
                                              <p:pRg st="6" end="6"/>
                                            </p:txEl>
                                          </p:spTgt>
                                        </p:tgtEl>
                                        <p:attrNameLst>
                                          <p:attrName>style.visibility</p:attrName>
                                        </p:attrNameLst>
                                      </p:cBhvr>
                                      <p:to>
                                        <p:strVal val="visible"/>
                                      </p:to>
                                    </p:set>
                                    <p:anim calcmode="lin" valueType="num">
                                      <p:cBhvr additive="base">
                                        <p:cTn id="22" dur="500"/>
                                        <p:tgtEl>
                                          <p:spTgt spid="231">
                                            <p:txEl>
                                              <p:pRg st="6" end="6"/>
                                            </p:txEl>
                                          </p:spTgt>
                                        </p:tgtEl>
                                        <p:attrNameLst>
                                          <p:attrName>ppt_x</p:attrName>
                                        </p:attrNameLst>
                                      </p:cBhvr>
                                      <p:tavLst>
                                        <p:tav tm="0">
                                          <p:val>
                                            <p:strVal val="#ppt_x-1"/>
                                          </p:val>
                                        </p:tav>
                                        <p:tav tm="100000">
                                          <p:val>
                                            <p:strVal val="#ppt_x"/>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8" fill="hold" nodeType="clickEffect">
                                  <p:stCondLst>
                                    <p:cond delay="0"/>
                                  </p:stCondLst>
                                  <p:childTnLst>
                                    <p:set>
                                      <p:cBhvr>
                                        <p:cTn id="26" dur="1" fill="hold">
                                          <p:stCondLst>
                                            <p:cond delay="0"/>
                                          </p:stCondLst>
                                        </p:cTn>
                                        <p:tgtEl>
                                          <p:spTgt spid="231">
                                            <p:txEl>
                                              <p:pRg st="5" end="5"/>
                                            </p:txEl>
                                          </p:spTgt>
                                        </p:tgtEl>
                                        <p:attrNameLst>
                                          <p:attrName>style.visibility</p:attrName>
                                        </p:attrNameLst>
                                      </p:cBhvr>
                                      <p:to>
                                        <p:strVal val="visible"/>
                                      </p:to>
                                    </p:set>
                                    <p:anim calcmode="lin" valueType="num">
                                      <p:cBhvr additive="base">
                                        <p:cTn id="27" dur="500"/>
                                        <p:tgtEl>
                                          <p:spTgt spid="231">
                                            <p:txEl>
                                              <p:pRg st="5" end="5"/>
                                            </p:txEl>
                                          </p:spTgt>
                                        </p:tgtEl>
                                        <p:attrNameLst>
                                          <p:attrName>ppt_x</p:attrName>
                                        </p:attrNameLst>
                                      </p:cBhvr>
                                      <p:tavLst>
                                        <p:tav tm="0">
                                          <p:val>
                                            <p:strVal val="#ppt_x-1"/>
                                          </p:val>
                                        </p:tav>
                                        <p:tav tm="100000">
                                          <p:val>
                                            <p:strVal val="#ppt_x"/>
                                          </p:val>
                                        </p:tav>
                                      </p:tavLst>
                                    </p:anim>
                                  </p:childTnLst>
                                </p:cTn>
                              </p:par>
                            </p:childTnLst>
                          </p:cTn>
                        </p:par>
                      </p:childTnLst>
                    </p:cTn>
                  </p:par>
                  <p:par>
                    <p:cTn id="28" fill="hold">
                      <p:stCondLst>
                        <p:cond delay="indefinite"/>
                      </p:stCondLst>
                      <p:childTnLst>
                        <p:par>
                          <p:cTn id="29" fill="hold">
                            <p:stCondLst>
                              <p:cond delay="0"/>
                            </p:stCondLst>
                            <p:childTnLst>
                              <p:par>
                                <p:cTn id="30" presetID="2" presetClass="entr" presetSubtype="8" fill="hold" nodeType="clickEffect">
                                  <p:stCondLst>
                                    <p:cond delay="0"/>
                                  </p:stCondLst>
                                  <p:childTnLst>
                                    <p:set>
                                      <p:cBhvr>
                                        <p:cTn id="31" dur="1" fill="hold">
                                          <p:stCondLst>
                                            <p:cond delay="0"/>
                                          </p:stCondLst>
                                        </p:cTn>
                                        <p:tgtEl>
                                          <p:spTgt spid="231">
                                            <p:txEl>
                                              <p:pRg st="7" end="7"/>
                                            </p:txEl>
                                          </p:spTgt>
                                        </p:tgtEl>
                                        <p:attrNameLst>
                                          <p:attrName>style.visibility</p:attrName>
                                        </p:attrNameLst>
                                      </p:cBhvr>
                                      <p:to>
                                        <p:strVal val="visible"/>
                                      </p:to>
                                    </p:set>
                                    <p:anim calcmode="lin" valueType="num">
                                      <p:cBhvr additive="base">
                                        <p:cTn id="32" dur="500"/>
                                        <p:tgtEl>
                                          <p:spTgt spid="231">
                                            <p:txEl>
                                              <p:pRg st="7" end="7"/>
                                            </p:txEl>
                                          </p:spTgt>
                                        </p:tgtEl>
                                        <p:attrNameLst>
                                          <p:attrName>ppt_x</p:attrName>
                                        </p:attrNameLst>
                                      </p:cBhvr>
                                      <p:tavLst>
                                        <p:tav tm="0">
                                          <p:val>
                                            <p:strVal val="#ppt_x-1"/>
                                          </p:val>
                                        </p:tav>
                                        <p:tav tm="100000">
                                          <p:val>
                                            <p:strVal val="#ppt_x"/>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8" fill="hold" nodeType="clickEffect">
                                  <p:stCondLst>
                                    <p:cond delay="0"/>
                                  </p:stCondLst>
                                  <p:childTnLst>
                                    <p:set>
                                      <p:cBhvr>
                                        <p:cTn id="36" dur="1" fill="hold">
                                          <p:stCondLst>
                                            <p:cond delay="0"/>
                                          </p:stCondLst>
                                        </p:cTn>
                                        <p:tgtEl>
                                          <p:spTgt spid="231">
                                            <p:txEl>
                                              <p:pRg st="8" end="8"/>
                                            </p:txEl>
                                          </p:spTgt>
                                        </p:tgtEl>
                                        <p:attrNameLst>
                                          <p:attrName>style.visibility</p:attrName>
                                        </p:attrNameLst>
                                      </p:cBhvr>
                                      <p:to>
                                        <p:strVal val="visible"/>
                                      </p:to>
                                    </p:set>
                                    <p:anim calcmode="lin" valueType="num">
                                      <p:cBhvr additive="base">
                                        <p:cTn id="37" dur="500"/>
                                        <p:tgtEl>
                                          <p:spTgt spid="231">
                                            <p:txEl>
                                              <p:pRg st="8" end="8"/>
                                            </p:txEl>
                                          </p:spTgt>
                                        </p:tgtEl>
                                        <p:attrNameLst>
                                          <p:attrName>ppt_x</p:attrName>
                                        </p:attrNameLst>
                                      </p:cBhvr>
                                      <p:tavLst>
                                        <p:tav tm="0">
                                          <p:val>
                                            <p:strVal val="#ppt_x-1"/>
                                          </p:val>
                                        </p:tav>
                                        <p:tav tm="100000">
                                          <p:val>
                                            <p:strVal val="#ppt_x"/>
                                          </p:val>
                                        </p:tav>
                                      </p:tavLst>
                                    </p:anim>
                                  </p:childTnLst>
                                </p:cTn>
                              </p:par>
                            </p:childTnLst>
                          </p:cTn>
                        </p:par>
                      </p:childTnLst>
                    </p:cTn>
                  </p:par>
                  <p:par>
                    <p:cTn id="38" fill="hold">
                      <p:stCondLst>
                        <p:cond delay="indefinite"/>
                      </p:stCondLst>
                      <p:childTnLst>
                        <p:par>
                          <p:cTn id="39" fill="hold">
                            <p:stCondLst>
                              <p:cond delay="0"/>
                            </p:stCondLst>
                            <p:childTnLst>
                              <p:par>
                                <p:cTn id="40" presetID="2" presetClass="entr" presetSubtype="8" fill="hold" nodeType="clickEffect">
                                  <p:stCondLst>
                                    <p:cond delay="0"/>
                                  </p:stCondLst>
                                  <p:childTnLst>
                                    <p:set>
                                      <p:cBhvr>
                                        <p:cTn id="41" dur="1" fill="hold">
                                          <p:stCondLst>
                                            <p:cond delay="0"/>
                                          </p:stCondLst>
                                        </p:cTn>
                                        <p:tgtEl>
                                          <p:spTgt spid="231">
                                            <p:txEl>
                                              <p:pRg st="2" end="2"/>
                                            </p:txEl>
                                          </p:spTgt>
                                        </p:tgtEl>
                                        <p:attrNameLst>
                                          <p:attrName>style.visibility</p:attrName>
                                        </p:attrNameLst>
                                      </p:cBhvr>
                                      <p:to>
                                        <p:strVal val="visible"/>
                                      </p:to>
                                    </p:set>
                                    <p:anim calcmode="lin" valueType="num">
                                      <p:cBhvr additive="base">
                                        <p:cTn id="42" dur="500"/>
                                        <p:tgtEl>
                                          <p:spTgt spid="231">
                                            <p:txEl>
                                              <p:pRg st="2" end="2"/>
                                            </p:txEl>
                                          </p:spTgt>
                                        </p:tgtEl>
                                        <p:attrNameLst>
                                          <p:attrName>ppt_x</p:attrName>
                                        </p:attrNameLst>
                                      </p:cBhvr>
                                      <p:tavLst>
                                        <p:tav tm="0">
                                          <p:val>
                                            <p:strVal val="#ppt_x-1"/>
                                          </p:val>
                                        </p:tav>
                                        <p:tav tm="100000">
                                          <p:val>
                                            <p:strVal val="#ppt_x"/>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8" fill="hold" nodeType="clickEffect">
                                  <p:stCondLst>
                                    <p:cond delay="0"/>
                                  </p:stCondLst>
                                  <p:childTnLst>
                                    <p:set>
                                      <p:cBhvr>
                                        <p:cTn id="46" dur="1" fill="hold">
                                          <p:stCondLst>
                                            <p:cond delay="0"/>
                                          </p:stCondLst>
                                        </p:cTn>
                                        <p:tgtEl>
                                          <p:spTgt spid="231">
                                            <p:txEl>
                                              <p:pRg st="3" end="3"/>
                                            </p:txEl>
                                          </p:spTgt>
                                        </p:tgtEl>
                                        <p:attrNameLst>
                                          <p:attrName>style.visibility</p:attrName>
                                        </p:attrNameLst>
                                      </p:cBhvr>
                                      <p:to>
                                        <p:strVal val="visible"/>
                                      </p:to>
                                    </p:set>
                                    <p:anim calcmode="lin" valueType="num">
                                      <p:cBhvr additive="base">
                                        <p:cTn id="47" dur="500"/>
                                        <p:tgtEl>
                                          <p:spTgt spid="231">
                                            <p:txEl>
                                              <p:pRg st="3" end="3"/>
                                            </p:txEl>
                                          </p:spTgt>
                                        </p:tgtEl>
                                        <p:attrNameLst>
                                          <p:attrName>ppt_x</p:attrName>
                                        </p:attrNameLst>
                                      </p:cBhvr>
                                      <p:tavLst>
                                        <p:tav tm="0">
                                          <p:val>
                                            <p:strVal val="#ppt_x-1"/>
                                          </p:val>
                                        </p:tav>
                                        <p:tav tm="100000">
                                          <p:val>
                                            <p:strVal val="#ppt_x"/>
                                          </p:val>
                                        </p:tav>
                                      </p:tavLst>
                                    </p:anim>
                                  </p:childTnLst>
                                </p:cTn>
                              </p:par>
                            </p:childTnLst>
                          </p:cTn>
                        </p:par>
                      </p:childTnLst>
                    </p:cTn>
                  </p:par>
                  <p:par>
                    <p:cTn id="48" fill="hold">
                      <p:stCondLst>
                        <p:cond delay="indefinite"/>
                      </p:stCondLst>
                      <p:childTnLst>
                        <p:par>
                          <p:cTn id="49" fill="hold">
                            <p:stCondLst>
                              <p:cond delay="0"/>
                            </p:stCondLst>
                            <p:childTnLst>
                              <p:par>
                                <p:cTn id="50" presetID="2" presetClass="entr" presetSubtype="8" fill="hold" nodeType="clickEffect">
                                  <p:stCondLst>
                                    <p:cond delay="0"/>
                                  </p:stCondLst>
                                  <p:childTnLst>
                                    <p:set>
                                      <p:cBhvr>
                                        <p:cTn id="51" dur="1" fill="hold">
                                          <p:stCondLst>
                                            <p:cond delay="0"/>
                                          </p:stCondLst>
                                        </p:cTn>
                                        <p:tgtEl>
                                          <p:spTgt spid="231">
                                            <p:txEl>
                                              <p:pRg st="4" end="4"/>
                                            </p:txEl>
                                          </p:spTgt>
                                        </p:tgtEl>
                                        <p:attrNameLst>
                                          <p:attrName>style.visibility</p:attrName>
                                        </p:attrNameLst>
                                      </p:cBhvr>
                                      <p:to>
                                        <p:strVal val="visible"/>
                                      </p:to>
                                    </p:set>
                                    <p:anim calcmode="lin" valueType="num">
                                      <p:cBhvr additive="base">
                                        <p:cTn id="52" dur="500"/>
                                        <p:tgtEl>
                                          <p:spTgt spid="231">
                                            <p:txEl>
                                              <p:pRg st="4" end="4"/>
                                            </p:txEl>
                                          </p:spTgt>
                                        </p:tgtEl>
                                        <p:attrNameLst>
                                          <p:attrName>ppt_x</p:attrName>
                                        </p:attrNameLst>
                                      </p:cBhvr>
                                      <p:tavLst>
                                        <p:tav tm="0">
                                          <p:val>
                                            <p:strVal val="#ppt_x-1"/>
                                          </p:val>
                                        </p:tav>
                                        <p:tav tm="100000">
                                          <p:val>
                                            <p:strVal val="#ppt_x"/>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Shape 313"/>
        <p:cNvGrpSpPr/>
        <p:nvPr/>
      </p:nvGrpSpPr>
      <p:grpSpPr>
        <a:xfrm>
          <a:off x="0" y="0"/>
          <a:ext cx="0" cy="0"/>
          <a:chOff x="0" y="0"/>
          <a:chExt cx="0" cy="0"/>
        </a:xfrm>
      </p:grpSpPr>
      <p:sp>
        <p:nvSpPr>
          <p:cNvPr id="314" name="Google Shape;314;p48"/>
          <p:cNvSpPr txBox="1">
            <a:spLocks noGrp="1"/>
          </p:cNvSpPr>
          <p:nvPr>
            <p:ph type="title"/>
          </p:nvPr>
        </p:nvSpPr>
        <p:spPr>
          <a:xfrm>
            <a:off x="609600" y="274638"/>
            <a:ext cx="10972800" cy="1143000"/>
          </a:xfrm>
          <a:noFill/>
          <a:ln>
            <a:noFill/>
          </a:ln>
        </p:spPr>
        <p:txBody>
          <a:bodyPr spcFirstLastPara="1" wrap="square" lIns="91425" tIns="45700" rIns="91425" bIns="45700" anchor="ctr" anchorCtr="0">
            <a:normAutofit/>
          </a:bodyPr>
          <a:lstStyle/>
          <a:p>
            <a:pPr lvl="0"/>
            <a:r>
              <a:rPr lang="en-GB"/>
              <a:t>Search Strategies</a:t>
            </a:r>
          </a:p>
        </p:txBody>
      </p:sp>
      <p:sp>
        <p:nvSpPr>
          <p:cNvPr id="316" name="Google Shape;316;p48"/>
          <p:cNvSpPr txBox="1">
            <a:spLocks noGrp="1"/>
          </p:cNvSpPr>
          <p:nvPr>
            <p:ph type="body" idx="1"/>
          </p:nvPr>
        </p:nvSpPr>
        <p:spPr>
          <a:xfrm>
            <a:off x="609600" y="1600201"/>
            <a:ext cx="10972800" cy="3917032"/>
          </a:xfrm>
          <a:noFill/>
          <a:ln>
            <a:noFill/>
          </a:ln>
        </p:spPr>
        <p:txBody>
          <a:bodyPr spcFirstLastPara="1" wrap="square" lIns="91425" tIns="45700" rIns="91425" bIns="45700" anchor="t" anchorCtr="0">
            <a:normAutofit/>
          </a:bodyPr>
          <a:lstStyle/>
          <a:p>
            <a:pPr lvl="0"/>
            <a:r>
              <a:rPr lang="en-US" dirty="0"/>
              <a:t>Use encyclopedias, almanacs and dictionaries to find background information on your topic</a:t>
            </a:r>
          </a:p>
          <a:p>
            <a:pPr lvl="0"/>
            <a:r>
              <a:rPr lang="en-US" dirty="0"/>
              <a:t>Use the library’s many databases to find in-depth </a:t>
            </a:r>
            <a:br>
              <a:rPr lang="en-US" dirty="0"/>
            </a:br>
            <a:r>
              <a:rPr lang="en-US" dirty="0"/>
              <a:t>information in books and journals</a:t>
            </a:r>
          </a:p>
        </p:txBody>
      </p:sp>
      <p:sp>
        <p:nvSpPr>
          <p:cNvPr id="315" name="Google Shape;315;p48"/>
          <p:cNvSpPr txBox="1"/>
          <p:nvPr/>
        </p:nvSpPr>
        <p:spPr>
          <a:xfrm>
            <a:off x="1937089" y="4241393"/>
            <a:ext cx="8317821" cy="1138733"/>
          </a:xfrm>
          <a:prstGeom prst="rect">
            <a:avLst/>
          </a:prstGeom>
          <a:solidFill>
            <a:schemeClr val="accent2"/>
          </a:solidFill>
          <a:ln w="9525" cap="flat" cmpd="sng">
            <a:solidFill>
              <a:schemeClr val="hlink"/>
            </a:solidFill>
            <a:prstDash val="solid"/>
            <a:miter lim="800000"/>
            <a:headEnd type="none" w="sm" len="sm"/>
            <a:tailEnd type="none" w="sm" len="sm"/>
          </a:ln>
          <a:effectLst>
            <a:outerShdw dist="107763" dir="2700000" algn="ctr" rotWithShape="0">
              <a:schemeClr val="lt2">
                <a:alpha val="49803"/>
              </a:schemeClr>
            </a:outerShdw>
          </a:effectLst>
        </p:spPr>
        <p:txBody>
          <a:bodyPr spcFirstLastPara="1" wrap="square" lIns="91425" tIns="45700" rIns="91425" bIns="45700" anchor="t" anchorCtr="0">
            <a:spAutoFit/>
          </a:bodyPr>
          <a:lstStyle/>
          <a:p>
            <a:pPr marL="0" marR="0" lvl="0" indent="0" algn="ctr" rtl="0">
              <a:spcBef>
                <a:spcPts val="0"/>
              </a:spcBef>
              <a:spcAft>
                <a:spcPts val="0"/>
              </a:spcAft>
              <a:buNone/>
            </a:pPr>
            <a:r>
              <a:rPr lang="en-GB" sz="2000" b="0" i="0" u="none" strike="noStrike" cap="none" dirty="0">
                <a:solidFill>
                  <a:srgbClr val="000000"/>
                </a:solidFill>
                <a:latin typeface="Verdana"/>
                <a:ea typeface="Verdana"/>
                <a:cs typeface="Verdana"/>
                <a:sym typeface="Verdana"/>
              </a:rPr>
              <a:t>Improve your Search Results</a:t>
            </a:r>
            <a:endParaRPr dirty="0"/>
          </a:p>
          <a:p>
            <a:pPr marL="0" marR="0" lvl="0" indent="0" algn="l" rtl="0">
              <a:spcBef>
                <a:spcPts val="0"/>
              </a:spcBef>
              <a:spcAft>
                <a:spcPts val="0"/>
              </a:spcAft>
              <a:buNone/>
            </a:pPr>
            <a:endParaRPr sz="1600" b="0" i="0" u="none" strike="noStrike" cap="none" dirty="0">
              <a:solidFill>
                <a:srgbClr val="000000"/>
              </a:solidFill>
              <a:latin typeface="Verdana"/>
              <a:ea typeface="Verdana"/>
              <a:cs typeface="Verdana"/>
              <a:sym typeface="Verdana"/>
            </a:endParaRPr>
          </a:p>
          <a:p>
            <a:pPr marL="0" marR="0" lvl="0" indent="0" algn="ctr" rtl="0">
              <a:spcBef>
                <a:spcPts val="0"/>
              </a:spcBef>
              <a:spcAft>
                <a:spcPts val="0"/>
              </a:spcAft>
              <a:buNone/>
            </a:pPr>
            <a:r>
              <a:rPr lang="en-GB" sz="1600" b="0" i="0" u="none" strike="noStrike" cap="none" dirty="0">
                <a:solidFill>
                  <a:srgbClr val="000000"/>
                </a:solidFill>
                <a:latin typeface="Verdana"/>
                <a:ea typeface="Verdana"/>
                <a:cs typeface="Verdana"/>
                <a:sym typeface="Verdana"/>
              </a:rPr>
              <a:t>Use Boolean operators (AND, OR, NOT) in all online databases (including Google) to improve the relevancy of your results.</a:t>
            </a:r>
            <a:endParaRPr sz="1600" b="0" i="0" u="none" strike="noStrike" cap="none" dirty="0">
              <a:solidFill>
                <a:srgbClr val="000000"/>
              </a:solidFill>
              <a:latin typeface="Verdana"/>
              <a:ea typeface="Verdana"/>
              <a:cs typeface="Verdana"/>
              <a:sym typeface="Verdana"/>
            </a:endParaRPr>
          </a:p>
        </p:txBody>
      </p:sp>
      <p:sp>
        <p:nvSpPr>
          <p:cNvPr id="2" name="Slide Number Placeholder 1">
            <a:extLst>
              <a:ext uri="{FF2B5EF4-FFF2-40B4-BE49-F238E27FC236}">
                <a16:creationId xmlns:a16="http://schemas.microsoft.com/office/drawing/2014/main" id="{13612CFB-26C9-CFDA-0B65-7B1A373C55C5}"/>
              </a:ext>
            </a:extLst>
          </p:cNvPr>
          <p:cNvSpPr>
            <a:spLocks noGrp="1"/>
          </p:cNvSpPr>
          <p:nvPr>
            <p:ph type="sldNum" sz="quarter" idx="12"/>
          </p:nvPr>
        </p:nvSpPr>
        <p:spPr/>
        <p:txBody>
          <a:bodyPr/>
          <a:lstStyle/>
          <a:p>
            <a:pPr>
              <a:defRPr/>
            </a:pPr>
            <a:fld id="{6B9CAAEB-5DD4-4716-AEA0-BEF1B1D22BD1}" type="slidenum">
              <a:rPr lang="en-US" altLang="en-US" smtClean="0"/>
              <a:pPr>
                <a:defRPr/>
              </a:pPr>
              <a:t>57</a:t>
            </a:fld>
            <a:endParaRPr lang="en-US" altLang="en-US"/>
          </a:p>
        </p:txBody>
      </p:sp>
    </p:spTree>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Shape 320"/>
        <p:cNvGrpSpPr/>
        <p:nvPr/>
      </p:nvGrpSpPr>
      <p:grpSpPr>
        <a:xfrm>
          <a:off x="0" y="0"/>
          <a:ext cx="0" cy="0"/>
          <a:chOff x="0" y="0"/>
          <a:chExt cx="0" cy="0"/>
        </a:xfrm>
      </p:grpSpPr>
      <p:sp>
        <p:nvSpPr>
          <p:cNvPr id="321" name="Google Shape;321;p49"/>
          <p:cNvSpPr txBox="1">
            <a:spLocks noGrp="1"/>
          </p:cNvSpPr>
          <p:nvPr>
            <p:ph type="title"/>
          </p:nvPr>
        </p:nvSpPr>
        <p:spPr>
          <a:xfrm>
            <a:off x="609600" y="274638"/>
            <a:ext cx="10972800" cy="1143000"/>
          </a:xfrm>
          <a:noFill/>
          <a:ln>
            <a:noFill/>
          </a:ln>
        </p:spPr>
        <p:txBody>
          <a:bodyPr spcFirstLastPara="1" wrap="square" lIns="91425" tIns="45700" rIns="91425" bIns="45700" anchor="ctr" anchorCtr="0">
            <a:normAutofit/>
          </a:bodyPr>
          <a:lstStyle/>
          <a:p>
            <a:pPr lvl="0"/>
            <a:r>
              <a:rPr lang="en-GB"/>
              <a:t>Evaluate your information</a:t>
            </a:r>
          </a:p>
        </p:txBody>
      </p:sp>
      <p:sp>
        <p:nvSpPr>
          <p:cNvPr id="322" name="Google Shape;322;p49"/>
          <p:cNvSpPr txBox="1">
            <a:spLocks noGrp="1"/>
          </p:cNvSpPr>
          <p:nvPr>
            <p:ph type="body" idx="1"/>
          </p:nvPr>
        </p:nvSpPr>
        <p:spPr>
          <a:xfrm>
            <a:off x="609600" y="1600201"/>
            <a:ext cx="10972800" cy="3917032"/>
          </a:xfrm>
          <a:noFill/>
          <a:ln>
            <a:noFill/>
          </a:ln>
        </p:spPr>
        <p:txBody>
          <a:bodyPr spcFirstLastPara="1" wrap="square" lIns="91425" tIns="45700" rIns="91425" bIns="45700" anchor="t" anchorCtr="0">
            <a:normAutofit fontScale="70000" lnSpcReduction="20000"/>
          </a:bodyPr>
          <a:lstStyle/>
          <a:p>
            <a:pPr lvl="0"/>
            <a:r>
              <a:rPr lang="en-US"/>
              <a:t>Everything that is written has at least some bias or point-of-view. You need to evaluate how much that bias affects the content of the article or website.</a:t>
            </a:r>
          </a:p>
          <a:p>
            <a:pPr lvl="1"/>
            <a:r>
              <a:rPr lang="en-US"/>
              <a:t>Who is the author?</a:t>
            </a:r>
          </a:p>
          <a:p>
            <a:pPr lvl="2"/>
            <a:r>
              <a:rPr lang="en-US"/>
              <a:t>Did the author have any authority in what they wrote? What credentials do they have?</a:t>
            </a:r>
          </a:p>
          <a:p>
            <a:pPr lvl="1"/>
            <a:r>
              <a:rPr lang="en-US"/>
              <a:t>Why was the article written?</a:t>
            </a:r>
          </a:p>
          <a:p>
            <a:pPr lvl="2"/>
            <a:r>
              <a:rPr lang="en-US"/>
              <a:t>Many articles and websites were written to present specific arguments or theories. Make sure you know if the information you are using was written for a specific purpose.</a:t>
            </a:r>
          </a:p>
          <a:p>
            <a:pPr lvl="1"/>
            <a:r>
              <a:rPr lang="en-US"/>
              <a:t>Where was it published?</a:t>
            </a:r>
          </a:p>
          <a:p>
            <a:pPr lvl="2"/>
            <a:r>
              <a:rPr lang="en-US"/>
              <a:t>Was it published in a peer-reviewed, scholarly, or otherwise authoritative journal? Or, merely on someone’s personal website?</a:t>
            </a:r>
          </a:p>
          <a:p>
            <a:pPr lvl="1"/>
            <a:r>
              <a:rPr lang="en-US"/>
              <a:t>When was it published?</a:t>
            </a:r>
          </a:p>
          <a:p>
            <a:pPr lvl="2"/>
            <a:r>
              <a:rPr lang="en-US"/>
              <a:t>Obvious, yes. But, make sure that the website you use is not outdated.</a:t>
            </a:r>
          </a:p>
        </p:txBody>
      </p:sp>
      <p:sp>
        <p:nvSpPr>
          <p:cNvPr id="323" name="Google Shape;323;p49"/>
          <p:cNvSpPr/>
          <p:nvPr/>
        </p:nvSpPr>
        <p:spPr>
          <a:xfrm>
            <a:off x="9474200" y="4152900"/>
            <a:ext cx="2514600" cy="2209800"/>
          </a:xfrm>
          <a:prstGeom prst="irregularSeal1">
            <a:avLst/>
          </a:prstGeom>
          <a:solidFill>
            <a:schemeClr val="accent1"/>
          </a:solidFill>
          <a:ln w="9525" cap="flat" cmpd="sng">
            <a:solidFill>
              <a:schemeClr val="hlink"/>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r>
              <a:rPr lang="en-GB" sz="1600" b="1" i="0" u="none" strike="noStrike" cap="none" dirty="0">
                <a:solidFill>
                  <a:srgbClr val="000000"/>
                </a:solidFill>
                <a:latin typeface="Verdana"/>
                <a:ea typeface="Verdana"/>
                <a:cs typeface="Verdana"/>
                <a:sym typeface="Verdana"/>
              </a:rPr>
              <a:t> Learn</a:t>
            </a:r>
            <a:r>
              <a:rPr lang="en-GB" sz="1600" b="0" i="0" u="none" strike="noStrike" cap="none" dirty="0">
                <a:solidFill>
                  <a:srgbClr val="000000"/>
                </a:solidFill>
                <a:latin typeface="Verdana"/>
                <a:ea typeface="Verdana"/>
                <a:cs typeface="Verdana"/>
                <a:sym typeface="Verdana"/>
              </a:rPr>
              <a:t> how to</a:t>
            </a:r>
            <a:br>
              <a:rPr lang="en-GB" sz="1600" b="0" i="0" u="none" strike="noStrike" cap="none" dirty="0">
                <a:solidFill>
                  <a:srgbClr val="000000"/>
                </a:solidFill>
                <a:latin typeface="Verdana"/>
                <a:ea typeface="Verdana"/>
                <a:cs typeface="Verdana"/>
                <a:sym typeface="Verdana"/>
              </a:rPr>
            </a:br>
            <a:r>
              <a:rPr lang="en-GB" sz="1600" b="0" i="0" u="none" strike="noStrike" cap="none" dirty="0">
                <a:solidFill>
                  <a:srgbClr val="000000"/>
                </a:solidFill>
                <a:latin typeface="Verdana"/>
                <a:ea typeface="Verdana"/>
                <a:cs typeface="Verdana"/>
                <a:sym typeface="Verdana"/>
              </a:rPr>
              <a:t>identify scholarly </a:t>
            </a:r>
            <a:br>
              <a:rPr lang="en-GB" sz="1600" b="0" i="0" u="none" strike="noStrike" cap="none" dirty="0">
                <a:solidFill>
                  <a:srgbClr val="000000"/>
                </a:solidFill>
                <a:latin typeface="Verdana"/>
                <a:ea typeface="Verdana"/>
                <a:cs typeface="Verdana"/>
                <a:sym typeface="Verdana"/>
              </a:rPr>
            </a:br>
            <a:r>
              <a:rPr lang="en-GB" sz="1600" b="0" i="0" u="none" strike="noStrike" cap="none" dirty="0">
                <a:solidFill>
                  <a:srgbClr val="000000"/>
                </a:solidFill>
                <a:latin typeface="Verdana"/>
                <a:ea typeface="Verdana"/>
                <a:cs typeface="Verdana"/>
                <a:sym typeface="Verdana"/>
              </a:rPr>
              <a:t>journals</a:t>
            </a:r>
            <a:endParaRPr dirty="0"/>
          </a:p>
        </p:txBody>
      </p:sp>
      <p:sp>
        <p:nvSpPr>
          <p:cNvPr id="2" name="Slide Number Placeholder 1">
            <a:extLst>
              <a:ext uri="{FF2B5EF4-FFF2-40B4-BE49-F238E27FC236}">
                <a16:creationId xmlns:a16="http://schemas.microsoft.com/office/drawing/2014/main" id="{294BADE0-9A12-FA7F-D0F8-872E8411B068}"/>
              </a:ext>
            </a:extLst>
          </p:cNvPr>
          <p:cNvSpPr>
            <a:spLocks noGrp="1"/>
          </p:cNvSpPr>
          <p:nvPr>
            <p:ph type="sldNum" sz="quarter" idx="12"/>
          </p:nvPr>
        </p:nvSpPr>
        <p:spPr/>
        <p:txBody>
          <a:bodyPr/>
          <a:lstStyle/>
          <a:p>
            <a:pPr>
              <a:defRPr/>
            </a:pPr>
            <a:fld id="{6B9CAAEB-5DD4-4716-AEA0-BEF1B1D22BD1}" type="slidenum">
              <a:rPr lang="en-US" altLang="en-US" smtClean="0"/>
              <a:pPr>
                <a:defRPr/>
              </a:pPr>
              <a:t>58</a:t>
            </a:fld>
            <a:endParaRPr lang="en-US" altLang="en-US"/>
          </a:p>
        </p:txBody>
      </p:sp>
    </p:spTree>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Shape 373">
          <a:extLst>
            <a:ext uri="{FF2B5EF4-FFF2-40B4-BE49-F238E27FC236}">
              <a16:creationId xmlns:a16="http://schemas.microsoft.com/office/drawing/2014/main" id="{AF52701C-3817-DCD3-69D4-A32E4CD7789F}"/>
            </a:ext>
          </a:extLst>
        </p:cNvPr>
        <p:cNvGrpSpPr/>
        <p:nvPr/>
      </p:nvGrpSpPr>
      <p:grpSpPr>
        <a:xfrm>
          <a:off x="0" y="0"/>
          <a:ext cx="0" cy="0"/>
          <a:chOff x="0" y="0"/>
          <a:chExt cx="0" cy="0"/>
        </a:xfrm>
      </p:grpSpPr>
      <p:sp>
        <p:nvSpPr>
          <p:cNvPr id="374" name="Google Shape;374;p57">
            <a:extLst>
              <a:ext uri="{FF2B5EF4-FFF2-40B4-BE49-F238E27FC236}">
                <a16:creationId xmlns:a16="http://schemas.microsoft.com/office/drawing/2014/main" id="{0F8DF4CF-F7A6-12CD-6002-4DF14F218C9F}"/>
              </a:ext>
            </a:extLst>
          </p:cNvPr>
          <p:cNvSpPr txBox="1">
            <a:spLocks noGrp="1"/>
          </p:cNvSpPr>
          <p:nvPr>
            <p:ph type="title"/>
          </p:nvPr>
        </p:nvSpPr>
        <p:spPr>
          <a:xfrm>
            <a:off x="609600" y="274638"/>
            <a:ext cx="10972800" cy="1143000"/>
          </a:xfrm>
          <a:noFill/>
          <a:ln>
            <a:noFill/>
          </a:ln>
        </p:spPr>
        <p:txBody>
          <a:bodyPr spcFirstLastPara="1" wrap="square" lIns="91425" tIns="45700" rIns="91425" bIns="45700" anchor="ctr" anchorCtr="0">
            <a:normAutofit/>
          </a:bodyPr>
          <a:lstStyle/>
          <a:p>
            <a:pPr lvl="0"/>
            <a:r>
              <a:rPr lang="en-US" dirty="0"/>
              <a:t>The core ingredients in writing up research</a:t>
            </a:r>
            <a:endParaRPr lang="en-GB" dirty="0"/>
          </a:p>
        </p:txBody>
      </p:sp>
      <p:sp>
        <p:nvSpPr>
          <p:cNvPr id="375" name="Google Shape;375;p57">
            <a:extLst>
              <a:ext uri="{FF2B5EF4-FFF2-40B4-BE49-F238E27FC236}">
                <a16:creationId xmlns:a16="http://schemas.microsoft.com/office/drawing/2014/main" id="{1CAFD02E-BF8E-55ED-55AC-F14F76BDA0A9}"/>
              </a:ext>
            </a:extLst>
          </p:cNvPr>
          <p:cNvSpPr txBox="1">
            <a:spLocks noGrp="1"/>
          </p:cNvSpPr>
          <p:nvPr>
            <p:ph type="body" idx="1"/>
          </p:nvPr>
        </p:nvSpPr>
        <p:spPr>
          <a:xfrm>
            <a:off x="609600" y="1600201"/>
            <a:ext cx="10972800" cy="3917032"/>
          </a:xfrm>
          <a:noFill/>
          <a:ln>
            <a:noFill/>
          </a:ln>
        </p:spPr>
        <p:txBody>
          <a:bodyPr spcFirstLastPara="1" wrap="square" lIns="91425" tIns="45700" rIns="91425" bIns="45700" anchor="t" anchorCtr="0">
            <a:normAutofit fontScale="85000" lnSpcReduction="20000"/>
          </a:bodyPr>
          <a:lstStyle/>
          <a:p>
            <a:pPr lvl="0"/>
            <a:r>
              <a:rPr lang="en-US" dirty="0"/>
              <a:t>Introduction: An outline of the research area and its significance; the research questions and hypotheses</a:t>
            </a:r>
          </a:p>
          <a:p>
            <a:pPr lvl="0"/>
            <a:r>
              <a:rPr lang="en-US" dirty="0"/>
              <a:t>Literature review: A critical examination of what is currently known about the topic</a:t>
            </a:r>
          </a:p>
          <a:p>
            <a:pPr lvl="0"/>
            <a:r>
              <a:rPr lang="en-US" dirty="0"/>
              <a:t>Research methods: A presentation of how the sampling was done and how the data was collected and </a:t>
            </a:r>
            <a:r>
              <a:rPr lang="en-US" dirty="0" err="1"/>
              <a:t>analysed</a:t>
            </a:r>
            <a:r>
              <a:rPr lang="en-US" dirty="0"/>
              <a:t>.</a:t>
            </a:r>
          </a:p>
          <a:p>
            <a:pPr lvl="0"/>
            <a:r>
              <a:rPr lang="en-US" dirty="0"/>
              <a:t>Results: A presentation of the findings</a:t>
            </a:r>
          </a:p>
          <a:p>
            <a:pPr lvl="0"/>
            <a:r>
              <a:rPr lang="en-US" dirty="0"/>
              <a:t>Discussion: Findings are discussed in relation to their implications for the literature and the research questions</a:t>
            </a:r>
          </a:p>
          <a:p>
            <a:pPr lvl="0"/>
            <a:r>
              <a:rPr lang="en-US" dirty="0"/>
              <a:t>Conclusion: The significance of the research</a:t>
            </a:r>
          </a:p>
        </p:txBody>
      </p:sp>
      <p:sp>
        <p:nvSpPr>
          <p:cNvPr id="2" name="Slide Number Placeholder 1">
            <a:extLst>
              <a:ext uri="{FF2B5EF4-FFF2-40B4-BE49-F238E27FC236}">
                <a16:creationId xmlns:a16="http://schemas.microsoft.com/office/drawing/2014/main" id="{92E04963-7197-5F47-BD07-BC9D7A3118BC}"/>
              </a:ext>
            </a:extLst>
          </p:cNvPr>
          <p:cNvSpPr>
            <a:spLocks noGrp="1"/>
          </p:cNvSpPr>
          <p:nvPr>
            <p:ph type="sldNum" sz="quarter" idx="12"/>
          </p:nvPr>
        </p:nvSpPr>
        <p:spPr/>
        <p:txBody>
          <a:bodyPr/>
          <a:lstStyle/>
          <a:p>
            <a:pPr>
              <a:defRPr/>
            </a:pPr>
            <a:fld id="{6B9CAAEB-5DD4-4716-AEA0-BEF1B1D22BD1}" type="slidenum">
              <a:rPr lang="en-US" altLang="en-US" smtClean="0"/>
              <a:pPr>
                <a:defRPr/>
              </a:pPr>
              <a:t>59</a:t>
            </a:fld>
            <a:endParaRPr lang="en-US" altLang="en-US"/>
          </a:p>
        </p:txBody>
      </p:sp>
    </p:spTree>
    <p:extLst>
      <p:ext uri="{BB962C8B-B14F-4D97-AF65-F5344CB8AC3E}">
        <p14:creationId xmlns:p14="http://schemas.microsoft.com/office/powerpoint/2010/main" val="1545535336"/>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Shape 373"/>
        <p:cNvGrpSpPr/>
        <p:nvPr/>
      </p:nvGrpSpPr>
      <p:grpSpPr>
        <a:xfrm>
          <a:off x="0" y="0"/>
          <a:ext cx="0" cy="0"/>
          <a:chOff x="0" y="0"/>
          <a:chExt cx="0" cy="0"/>
        </a:xfrm>
      </p:grpSpPr>
      <p:sp>
        <p:nvSpPr>
          <p:cNvPr id="374" name="Google Shape;374;p57"/>
          <p:cNvSpPr txBox="1">
            <a:spLocks noGrp="1"/>
          </p:cNvSpPr>
          <p:nvPr>
            <p:ph type="title"/>
          </p:nvPr>
        </p:nvSpPr>
        <p:spPr>
          <a:xfrm>
            <a:off x="609600" y="274638"/>
            <a:ext cx="10972800" cy="1143000"/>
          </a:xfrm>
          <a:noFill/>
          <a:ln>
            <a:noFill/>
          </a:ln>
        </p:spPr>
        <p:txBody>
          <a:bodyPr spcFirstLastPara="1" wrap="square" lIns="91425" tIns="45700" rIns="91425" bIns="45700" anchor="ctr" anchorCtr="0">
            <a:normAutofit/>
          </a:bodyPr>
          <a:lstStyle/>
          <a:p>
            <a:pPr lvl="0"/>
            <a:r>
              <a:rPr lang="en-GB" dirty="0"/>
              <a:t>Conclusion </a:t>
            </a:r>
          </a:p>
        </p:txBody>
      </p:sp>
      <p:sp>
        <p:nvSpPr>
          <p:cNvPr id="375" name="Google Shape;375;p57"/>
          <p:cNvSpPr txBox="1">
            <a:spLocks noGrp="1"/>
          </p:cNvSpPr>
          <p:nvPr>
            <p:ph type="body" idx="1"/>
          </p:nvPr>
        </p:nvSpPr>
        <p:spPr>
          <a:xfrm>
            <a:off x="609600" y="1600201"/>
            <a:ext cx="10972800" cy="3917032"/>
          </a:xfrm>
          <a:noFill/>
          <a:ln>
            <a:noFill/>
          </a:ln>
        </p:spPr>
        <p:txBody>
          <a:bodyPr spcFirstLastPara="1" wrap="square" lIns="91425" tIns="45700" rIns="91425" bIns="45700" anchor="t" anchorCtr="0">
            <a:normAutofit fontScale="70000" lnSpcReduction="20000"/>
          </a:bodyPr>
          <a:lstStyle/>
          <a:p>
            <a:pPr lvl="0"/>
            <a:r>
              <a:rPr lang="en-US" dirty="0"/>
              <a:t>Research is full of false starts, blind alleys, mistakes, and enforced changes to research plans. But these are rarely written about in the final research publications.</a:t>
            </a:r>
          </a:p>
          <a:p>
            <a:pPr lvl="0"/>
            <a:r>
              <a:rPr lang="en-US" dirty="0"/>
              <a:t>Books (no matter how well written) can only deal with generalities, so individual pieces of research may seem difficult to reconcile with the broader picture.</a:t>
            </a:r>
          </a:p>
          <a:p>
            <a:pPr lvl="0"/>
            <a:r>
              <a:rPr lang="en-US" dirty="0"/>
              <a:t>There are plenty of things that can go wrong with a research plan, so being flexible and being willing to persevere in adverse circumstances are desirable traits in a social researcher.</a:t>
            </a:r>
          </a:p>
          <a:p>
            <a:pPr lvl="0"/>
            <a:r>
              <a:rPr lang="en-US" dirty="0"/>
              <a:t>Nonetheless, the methodological principles and techniques outlined provide a road map for the research journey.</a:t>
            </a:r>
          </a:p>
          <a:p>
            <a:pPr lvl="0"/>
            <a:r>
              <a:rPr lang="en-US" dirty="0"/>
              <a:t>A research proposal serves as a roadmap to your dissertation. Therefore, a good research proposal can lead to a good dissertation.</a:t>
            </a:r>
          </a:p>
          <a:p>
            <a:pPr lvl="0"/>
            <a:endParaRPr lang="en-US" dirty="0"/>
          </a:p>
        </p:txBody>
      </p:sp>
      <p:sp>
        <p:nvSpPr>
          <p:cNvPr id="2" name="Slide Number Placeholder 1">
            <a:extLst>
              <a:ext uri="{FF2B5EF4-FFF2-40B4-BE49-F238E27FC236}">
                <a16:creationId xmlns:a16="http://schemas.microsoft.com/office/drawing/2014/main" id="{B78CEE5B-2137-EB8F-84A1-694275E552AE}"/>
              </a:ext>
            </a:extLst>
          </p:cNvPr>
          <p:cNvSpPr>
            <a:spLocks noGrp="1"/>
          </p:cNvSpPr>
          <p:nvPr>
            <p:ph type="sldNum" sz="quarter" idx="12"/>
          </p:nvPr>
        </p:nvSpPr>
        <p:spPr/>
        <p:txBody>
          <a:bodyPr/>
          <a:lstStyle/>
          <a:p>
            <a:pPr>
              <a:defRPr/>
            </a:pPr>
            <a:fld id="{6B9CAAEB-5DD4-4716-AEA0-BEF1B1D22BD1}" type="slidenum">
              <a:rPr lang="en-US" altLang="en-US" smtClean="0"/>
              <a:pPr>
                <a:defRPr/>
              </a:pPr>
              <a:t>60</a:t>
            </a:fld>
            <a:endParaRPr lang="en-US" altLang="en-US"/>
          </a:p>
        </p:txBody>
      </p:sp>
    </p:spTree>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Shape 206">
          <a:extLst>
            <a:ext uri="{FF2B5EF4-FFF2-40B4-BE49-F238E27FC236}">
              <a16:creationId xmlns:a16="http://schemas.microsoft.com/office/drawing/2014/main" id="{A2DE9E2B-1AD3-03FF-473A-11D6EF279851}"/>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B5642855-24CF-E8ED-AA20-9DA0ECD3E21A}"/>
              </a:ext>
            </a:extLst>
          </p:cNvPr>
          <p:cNvSpPr>
            <a:spLocks noGrp="1"/>
          </p:cNvSpPr>
          <p:nvPr>
            <p:ph type="title"/>
          </p:nvPr>
        </p:nvSpPr>
        <p:spPr>
          <a:solidFill>
            <a:srgbClr val="FFFF00"/>
          </a:solidFill>
        </p:spPr>
        <p:txBody>
          <a:bodyPr/>
          <a:lstStyle/>
          <a:p>
            <a:r>
              <a:rPr lang="en-US" dirty="0"/>
              <a:t>Activity</a:t>
            </a:r>
            <a:endParaRPr lang="en-GB" dirty="0"/>
          </a:p>
        </p:txBody>
      </p:sp>
      <p:sp>
        <p:nvSpPr>
          <p:cNvPr id="208" name="Google Shape;208;p36">
            <a:extLst>
              <a:ext uri="{FF2B5EF4-FFF2-40B4-BE49-F238E27FC236}">
                <a16:creationId xmlns:a16="http://schemas.microsoft.com/office/drawing/2014/main" id="{F9A63292-63C5-2CF1-F324-A174521C0EAA}"/>
              </a:ext>
            </a:extLst>
          </p:cNvPr>
          <p:cNvSpPr txBox="1">
            <a:spLocks noGrp="1"/>
          </p:cNvSpPr>
          <p:nvPr>
            <p:ph type="body" idx="1"/>
          </p:nvPr>
        </p:nvSpPr>
        <p:spPr>
          <a:xfrm>
            <a:off x="609600" y="1600201"/>
            <a:ext cx="10972800" cy="3917032"/>
          </a:xfrm>
          <a:noFill/>
          <a:ln>
            <a:noFill/>
          </a:ln>
        </p:spPr>
        <p:txBody>
          <a:bodyPr spcFirstLastPara="1" wrap="square" lIns="91425" tIns="45700" rIns="91425" bIns="45700" anchor="t" anchorCtr="0">
            <a:normAutofit fontScale="70000" lnSpcReduction="20000"/>
          </a:bodyPr>
          <a:lstStyle/>
          <a:p>
            <a:r>
              <a:rPr lang="en-GB" dirty="0"/>
              <a:t>Work in pairs.</a:t>
            </a:r>
          </a:p>
          <a:p>
            <a:r>
              <a:rPr lang="en-GB" dirty="0"/>
              <a:t>Review your research interests.</a:t>
            </a:r>
          </a:p>
          <a:p>
            <a:r>
              <a:rPr lang="en-GB" dirty="0"/>
              <a:t>Identify one or two research topic areas that are relevant to you.</a:t>
            </a:r>
          </a:p>
          <a:p>
            <a:r>
              <a:rPr lang="en-GB" dirty="0"/>
              <a:t>Write down your selected topics along with justifications explaining why these topics are meaningful or important to you.</a:t>
            </a:r>
          </a:p>
          <a:p>
            <a:r>
              <a:rPr lang="en-GB" dirty="0"/>
              <a:t>Take turns explaining your chosen research topics to your partner.</a:t>
            </a:r>
          </a:p>
          <a:p>
            <a:pPr lvl="1"/>
            <a:r>
              <a:rPr lang="en-GB" dirty="0"/>
              <a:t>Your partner may ask questions that require you to further justify your choices.</a:t>
            </a:r>
          </a:p>
          <a:p>
            <a:r>
              <a:rPr lang="en-GB" dirty="0"/>
              <a:t>Collaborate with your partner to refine and improve each other’s topic selections.</a:t>
            </a:r>
          </a:p>
          <a:p>
            <a:r>
              <a:rPr lang="en-GB" dirty="0">
                <a:solidFill>
                  <a:srgbClr val="FF0000"/>
                </a:solidFill>
              </a:rPr>
              <a:t>You may be required to present your answer to the class.</a:t>
            </a:r>
          </a:p>
          <a:p>
            <a:r>
              <a:rPr lang="en-GB" dirty="0">
                <a:solidFill>
                  <a:srgbClr val="FF0000"/>
                </a:solidFill>
              </a:rPr>
              <a:t>Bring your final answers to your supervision meeting.</a:t>
            </a:r>
          </a:p>
        </p:txBody>
      </p:sp>
      <p:sp>
        <p:nvSpPr>
          <p:cNvPr id="2" name="Slide Number Placeholder 1">
            <a:extLst>
              <a:ext uri="{FF2B5EF4-FFF2-40B4-BE49-F238E27FC236}">
                <a16:creationId xmlns:a16="http://schemas.microsoft.com/office/drawing/2014/main" id="{97155127-6D5A-C45B-2D96-BB9465744CEF}"/>
              </a:ext>
            </a:extLst>
          </p:cNvPr>
          <p:cNvSpPr>
            <a:spLocks noGrp="1"/>
          </p:cNvSpPr>
          <p:nvPr>
            <p:ph type="sldNum" sz="quarter" idx="12"/>
          </p:nvPr>
        </p:nvSpPr>
        <p:spPr/>
        <p:txBody>
          <a:bodyPr/>
          <a:lstStyle/>
          <a:p>
            <a:pPr>
              <a:defRPr/>
            </a:pPr>
            <a:fld id="{6B9CAAEB-5DD4-4716-AEA0-BEF1B1D22BD1}" type="slidenum">
              <a:rPr lang="en-US" altLang="en-US" smtClean="0"/>
              <a:pPr>
                <a:defRPr/>
              </a:pPr>
              <a:t>61</a:t>
            </a:fld>
            <a:endParaRPr lang="en-US" altLang="en-US"/>
          </a:p>
        </p:txBody>
      </p:sp>
    </p:spTree>
    <p:extLst>
      <p:ext uri="{BB962C8B-B14F-4D97-AF65-F5344CB8AC3E}">
        <p14:creationId xmlns:p14="http://schemas.microsoft.com/office/powerpoint/2010/main" val="14202850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208">
                                            <p:txEl>
                                              <p:pRg st="0" end="0"/>
                                            </p:txEl>
                                          </p:spTgt>
                                        </p:tgtEl>
                                        <p:attrNameLst>
                                          <p:attrName>style.visibility</p:attrName>
                                        </p:attrNameLst>
                                      </p:cBhvr>
                                      <p:to>
                                        <p:strVal val="visible"/>
                                      </p:to>
                                    </p:set>
                                    <p:anim calcmode="lin" valueType="num">
                                      <p:cBhvr additive="base">
                                        <p:cTn id="7" dur="500"/>
                                        <p:tgtEl>
                                          <p:spTgt spid="208">
                                            <p:txEl>
                                              <p:pRg st="0" end="0"/>
                                            </p:txEl>
                                          </p:spTgt>
                                        </p:tgtEl>
                                        <p:attrNameLst>
                                          <p:attrName>ppt_x</p:attrName>
                                        </p:attrNameLst>
                                      </p:cBhvr>
                                      <p:tavLst>
                                        <p:tav tm="0">
                                          <p:val>
                                            <p:strVal val="#ppt_x-1"/>
                                          </p:val>
                                        </p:tav>
                                        <p:tav tm="100000">
                                          <p:val>
                                            <p:strVal val="#ppt_x"/>
                                          </p:val>
                                        </p:tav>
                                      </p:tavLst>
                                    </p:anim>
                                  </p:childTnLst>
                                </p:cTn>
                              </p:par>
                            </p:childTnLst>
                          </p:cTn>
                        </p:par>
                      </p:childTnLst>
                    </p:cTn>
                  </p:par>
                  <p:par>
                    <p:cTn id="8" fill="hold">
                      <p:stCondLst>
                        <p:cond delay="indefinite"/>
                      </p:stCondLst>
                      <p:childTnLst>
                        <p:par>
                          <p:cTn id="9" fill="hold">
                            <p:stCondLst>
                              <p:cond delay="0"/>
                            </p:stCondLst>
                            <p:childTnLst>
                              <p:par>
                                <p:cTn id="10" presetID="2" presetClass="entr" presetSubtype="8" fill="hold" nodeType="clickEffect">
                                  <p:stCondLst>
                                    <p:cond delay="0"/>
                                  </p:stCondLst>
                                  <p:childTnLst>
                                    <p:set>
                                      <p:cBhvr>
                                        <p:cTn id="11" dur="1" fill="hold">
                                          <p:stCondLst>
                                            <p:cond delay="0"/>
                                          </p:stCondLst>
                                        </p:cTn>
                                        <p:tgtEl>
                                          <p:spTgt spid="208">
                                            <p:txEl>
                                              <p:pRg st="1" end="1"/>
                                            </p:txEl>
                                          </p:spTgt>
                                        </p:tgtEl>
                                        <p:attrNameLst>
                                          <p:attrName>style.visibility</p:attrName>
                                        </p:attrNameLst>
                                      </p:cBhvr>
                                      <p:to>
                                        <p:strVal val="visible"/>
                                      </p:to>
                                    </p:set>
                                    <p:anim calcmode="lin" valueType="num">
                                      <p:cBhvr additive="base">
                                        <p:cTn id="12" dur="500"/>
                                        <p:tgtEl>
                                          <p:spTgt spid="208">
                                            <p:txEl>
                                              <p:pRg st="1" end="1"/>
                                            </p:txEl>
                                          </p:spTgt>
                                        </p:tgtEl>
                                        <p:attrNameLst>
                                          <p:attrName>ppt_x</p:attrName>
                                        </p:attrNameLst>
                                      </p:cBhvr>
                                      <p:tavLst>
                                        <p:tav tm="0">
                                          <p:val>
                                            <p:strVal val="#ppt_x-1"/>
                                          </p:val>
                                        </p:tav>
                                        <p:tav tm="100000">
                                          <p:val>
                                            <p:strVal val="#ppt_x"/>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nodeType="clickEffect">
                                  <p:stCondLst>
                                    <p:cond delay="0"/>
                                  </p:stCondLst>
                                  <p:childTnLst>
                                    <p:set>
                                      <p:cBhvr>
                                        <p:cTn id="16" dur="1" fill="hold">
                                          <p:stCondLst>
                                            <p:cond delay="0"/>
                                          </p:stCondLst>
                                        </p:cTn>
                                        <p:tgtEl>
                                          <p:spTgt spid="208">
                                            <p:txEl>
                                              <p:pRg st="2" end="2"/>
                                            </p:txEl>
                                          </p:spTgt>
                                        </p:tgtEl>
                                        <p:attrNameLst>
                                          <p:attrName>style.visibility</p:attrName>
                                        </p:attrNameLst>
                                      </p:cBhvr>
                                      <p:to>
                                        <p:strVal val="visible"/>
                                      </p:to>
                                    </p:set>
                                    <p:anim calcmode="lin" valueType="num">
                                      <p:cBhvr additive="base">
                                        <p:cTn id="17" dur="500"/>
                                        <p:tgtEl>
                                          <p:spTgt spid="208">
                                            <p:txEl>
                                              <p:pRg st="2" end="2"/>
                                            </p:txEl>
                                          </p:spTgt>
                                        </p:tgtEl>
                                        <p:attrNameLst>
                                          <p:attrName>ppt_x</p:attrName>
                                        </p:attrNameLst>
                                      </p:cBhvr>
                                      <p:tavLst>
                                        <p:tav tm="0">
                                          <p:val>
                                            <p:strVal val="#ppt_x-1"/>
                                          </p:val>
                                        </p:tav>
                                        <p:tav tm="100000">
                                          <p:val>
                                            <p:strVal val="#ppt_x"/>
                                          </p:val>
                                        </p:tav>
                                      </p:tavLst>
                                    </p:anim>
                                  </p:childTnLst>
                                </p:cTn>
                              </p:par>
                            </p:childTnLst>
                          </p:cTn>
                        </p:par>
                      </p:childTnLst>
                    </p:cTn>
                  </p:par>
                  <p:par>
                    <p:cTn id="18" fill="hold">
                      <p:stCondLst>
                        <p:cond delay="indefinite"/>
                      </p:stCondLst>
                      <p:childTnLst>
                        <p:par>
                          <p:cTn id="19" fill="hold">
                            <p:stCondLst>
                              <p:cond delay="0"/>
                            </p:stCondLst>
                            <p:childTnLst>
                              <p:par>
                                <p:cTn id="20" presetID="2" presetClass="entr" presetSubtype="8" fill="hold" nodeType="clickEffect">
                                  <p:stCondLst>
                                    <p:cond delay="0"/>
                                  </p:stCondLst>
                                  <p:childTnLst>
                                    <p:set>
                                      <p:cBhvr>
                                        <p:cTn id="21" dur="1" fill="hold">
                                          <p:stCondLst>
                                            <p:cond delay="0"/>
                                          </p:stCondLst>
                                        </p:cTn>
                                        <p:tgtEl>
                                          <p:spTgt spid="208">
                                            <p:txEl>
                                              <p:pRg st="3" end="3"/>
                                            </p:txEl>
                                          </p:spTgt>
                                        </p:tgtEl>
                                        <p:attrNameLst>
                                          <p:attrName>style.visibility</p:attrName>
                                        </p:attrNameLst>
                                      </p:cBhvr>
                                      <p:to>
                                        <p:strVal val="visible"/>
                                      </p:to>
                                    </p:set>
                                    <p:anim calcmode="lin" valueType="num">
                                      <p:cBhvr additive="base">
                                        <p:cTn id="22" dur="500"/>
                                        <p:tgtEl>
                                          <p:spTgt spid="208">
                                            <p:txEl>
                                              <p:pRg st="3" end="3"/>
                                            </p:txEl>
                                          </p:spTgt>
                                        </p:tgtEl>
                                        <p:attrNameLst>
                                          <p:attrName>ppt_x</p:attrName>
                                        </p:attrNameLst>
                                      </p:cBhvr>
                                      <p:tavLst>
                                        <p:tav tm="0">
                                          <p:val>
                                            <p:strVal val="#ppt_x-1"/>
                                          </p:val>
                                        </p:tav>
                                        <p:tav tm="100000">
                                          <p:val>
                                            <p:strVal val="#ppt_x"/>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8" fill="hold" nodeType="clickEffect">
                                  <p:stCondLst>
                                    <p:cond delay="0"/>
                                  </p:stCondLst>
                                  <p:childTnLst>
                                    <p:set>
                                      <p:cBhvr>
                                        <p:cTn id="26" dur="1" fill="hold">
                                          <p:stCondLst>
                                            <p:cond delay="0"/>
                                          </p:stCondLst>
                                        </p:cTn>
                                        <p:tgtEl>
                                          <p:spTgt spid="208">
                                            <p:txEl>
                                              <p:pRg st="4" end="4"/>
                                            </p:txEl>
                                          </p:spTgt>
                                        </p:tgtEl>
                                        <p:attrNameLst>
                                          <p:attrName>style.visibility</p:attrName>
                                        </p:attrNameLst>
                                      </p:cBhvr>
                                      <p:to>
                                        <p:strVal val="visible"/>
                                      </p:to>
                                    </p:set>
                                    <p:anim calcmode="lin" valueType="num">
                                      <p:cBhvr additive="base">
                                        <p:cTn id="27" dur="500"/>
                                        <p:tgtEl>
                                          <p:spTgt spid="208">
                                            <p:txEl>
                                              <p:pRg st="4" end="4"/>
                                            </p:txEl>
                                          </p:spTgt>
                                        </p:tgtEl>
                                        <p:attrNameLst>
                                          <p:attrName>ppt_x</p:attrName>
                                        </p:attrNameLst>
                                      </p:cBhvr>
                                      <p:tavLst>
                                        <p:tav tm="0">
                                          <p:val>
                                            <p:strVal val="#ppt_x-1"/>
                                          </p:val>
                                        </p:tav>
                                        <p:tav tm="100000">
                                          <p:val>
                                            <p:strVal val="#ppt_x"/>
                                          </p:val>
                                        </p:tav>
                                      </p:tavLst>
                                    </p:anim>
                                  </p:childTnLst>
                                </p:cTn>
                              </p:par>
                            </p:childTnLst>
                          </p:cTn>
                        </p:par>
                      </p:childTnLst>
                    </p:cTn>
                  </p:par>
                  <p:par>
                    <p:cTn id="28" fill="hold">
                      <p:stCondLst>
                        <p:cond delay="indefinite"/>
                      </p:stCondLst>
                      <p:childTnLst>
                        <p:par>
                          <p:cTn id="29" fill="hold">
                            <p:stCondLst>
                              <p:cond delay="0"/>
                            </p:stCondLst>
                            <p:childTnLst>
                              <p:par>
                                <p:cTn id="30" presetID="2" presetClass="entr" presetSubtype="8" fill="hold" nodeType="clickEffect">
                                  <p:stCondLst>
                                    <p:cond delay="0"/>
                                  </p:stCondLst>
                                  <p:childTnLst>
                                    <p:set>
                                      <p:cBhvr>
                                        <p:cTn id="31" dur="1" fill="hold">
                                          <p:stCondLst>
                                            <p:cond delay="0"/>
                                          </p:stCondLst>
                                        </p:cTn>
                                        <p:tgtEl>
                                          <p:spTgt spid="208">
                                            <p:txEl>
                                              <p:pRg st="5" end="5"/>
                                            </p:txEl>
                                          </p:spTgt>
                                        </p:tgtEl>
                                        <p:attrNameLst>
                                          <p:attrName>style.visibility</p:attrName>
                                        </p:attrNameLst>
                                      </p:cBhvr>
                                      <p:to>
                                        <p:strVal val="visible"/>
                                      </p:to>
                                    </p:set>
                                    <p:anim calcmode="lin" valueType="num">
                                      <p:cBhvr additive="base">
                                        <p:cTn id="32" dur="500"/>
                                        <p:tgtEl>
                                          <p:spTgt spid="208">
                                            <p:txEl>
                                              <p:pRg st="5" end="5"/>
                                            </p:txEl>
                                          </p:spTgt>
                                        </p:tgtEl>
                                        <p:attrNameLst>
                                          <p:attrName>ppt_x</p:attrName>
                                        </p:attrNameLst>
                                      </p:cBhvr>
                                      <p:tavLst>
                                        <p:tav tm="0">
                                          <p:val>
                                            <p:strVal val="#ppt_x-1"/>
                                          </p:val>
                                        </p:tav>
                                        <p:tav tm="100000">
                                          <p:val>
                                            <p:strVal val="#ppt_x"/>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8" fill="hold" nodeType="clickEffect">
                                  <p:stCondLst>
                                    <p:cond delay="0"/>
                                  </p:stCondLst>
                                  <p:childTnLst>
                                    <p:set>
                                      <p:cBhvr>
                                        <p:cTn id="36" dur="1" fill="hold">
                                          <p:stCondLst>
                                            <p:cond delay="0"/>
                                          </p:stCondLst>
                                        </p:cTn>
                                        <p:tgtEl>
                                          <p:spTgt spid="208">
                                            <p:txEl>
                                              <p:pRg st="6" end="6"/>
                                            </p:txEl>
                                          </p:spTgt>
                                        </p:tgtEl>
                                        <p:attrNameLst>
                                          <p:attrName>style.visibility</p:attrName>
                                        </p:attrNameLst>
                                      </p:cBhvr>
                                      <p:to>
                                        <p:strVal val="visible"/>
                                      </p:to>
                                    </p:set>
                                    <p:anim calcmode="lin" valueType="num">
                                      <p:cBhvr additive="base">
                                        <p:cTn id="37" dur="500"/>
                                        <p:tgtEl>
                                          <p:spTgt spid="208">
                                            <p:txEl>
                                              <p:pRg st="6" end="6"/>
                                            </p:txEl>
                                          </p:spTgt>
                                        </p:tgtEl>
                                        <p:attrNameLst>
                                          <p:attrName>ppt_x</p:attrName>
                                        </p:attrNameLst>
                                      </p:cBhvr>
                                      <p:tavLst>
                                        <p:tav tm="0">
                                          <p:val>
                                            <p:strVal val="#ppt_x-1"/>
                                          </p:val>
                                        </p:tav>
                                        <p:tav tm="100000">
                                          <p:val>
                                            <p:strVal val="#ppt_x"/>
                                          </p:val>
                                        </p:tav>
                                      </p:tavLst>
                                    </p:anim>
                                  </p:childTnLst>
                                </p:cTn>
                              </p:par>
                            </p:childTnLst>
                          </p:cTn>
                        </p:par>
                      </p:childTnLst>
                    </p:cTn>
                  </p:par>
                  <p:par>
                    <p:cTn id="38" fill="hold">
                      <p:stCondLst>
                        <p:cond delay="indefinite"/>
                      </p:stCondLst>
                      <p:childTnLst>
                        <p:par>
                          <p:cTn id="39" fill="hold">
                            <p:stCondLst>
                              <p:cond delay="0"/>
                            </p:stCondLst>
                            <p:childTnLst>
                              <p:par>
                                <p:cTn id="40" presetID="2" presetClass="entr" presetSubtype="8" fill="hold" nodeType="clickEffect">
                                  <p:stCondLst>
                                    <p:cond delay="0"/>
                                  </p:stCondLst>
                                  <p:childTnLst>
                                    <p:set>
                                      <p:cBhvr>
                                        <p:cTn id="41" dur="1" fill="hold">
                                          <p:stCondLst>
                                            <p:cond delay="0"/>
                                          </p:stCondLst>
                                        </p:cTn>
                                        <p:tgtEl>
                                          <p:spTgt spid="208">
                                            <p:txEl>
                                              <p:pRg st="7" end="7"/>
                                            </p:txEl>
                                          </p:spTgt>
                                        </p:tgtEl>
                                        <p:attrNameLst>
                                          <p:attrName>style.visibility</p:attrName>
                                        </p:attrNameLst>
                                      </p:cBhvr>
                                      <p:to>
                                        <p:strVal val="visible"/>
                                      </p:to>
                                    </p:set>
                                    <p:anim calcmode="lin" valueType="num">
                                      <p:cBhvr additive="base">
                                        <p:cTn id="42" dur="500"/>
                                        <p:tgtEl>
                                          <p:spTgt spid="208">
                                            <p:txEl>
                                              <p:pRg st="7" end="7"/>
                                            </p:txEl>
                                          </p:spTgt>
                                        </p:tgtEl>
                                        <p:attrNameLst>
                                          <p:attrName>ppt_x</p:attrName>
                                        </p:attrNameLst>
                                      </p:cBhvr>
                                      <p:tavLst>
                                        <p:tav tm="0">
                                          <p:val>
                                            <p:strVal val="#ppt_x-1"/>
                                          </p:val>
                                        </p:tav>
                                        <p:tav tm="100000">
                                          <p:val>
                                            <p:strVal val="#ppt_x"/>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8" fill="hold" nodeType="clickEffect">
                                  <p:stCondLst>
                                    <p:cond delay="0"/>
                                  </p:stCondLst>
                                  <p:childTnLst>
                                    <p:set>
                                      <p:cBhvr>
                                        <p:cTn id="46" dur="1" fill="hold">
                                          <p:stCondLst>
                                            <p:cond delay="0"/>
                                          </p:stCondLst>
                                        </p:cTn>
                                        <p:tgtEl>
                                          <p:spTgt spid="208">
                                            <p:txEl>
                                              <p:pRg st="8" end="8"/>
                                            </p:txEl>
                                          </p:spTgt>
                                        </p:tgtEl>
                                        <p:attrNameLst>
                                          <p:attrName>style.visibility</p:attrName>
                                        </p:attrNameLst>
                                      </p:cBhvr>
                                      <p:to>
                                        <p:strVal val="visible"/>
                                      </p:to>
                                    </p:set>
                                    <p:anim calcmode="lin" valueType="num">
                                      <p:cBhvr additive="base">
                                        <p:cTn id="47" dur="500"/>
                                        <p:tgtEl>
                                          <p:spTgt spid="208">
                                            <p:txEl>
                                              <p:pRg st="8" end="8"/>
                                            </p:txEl>
                                          </p:spTgt>
                                        </p:tgtEl>
                                        <p:attrNameLst>
                                          <p:attrName>ppt_x</p:attrName>
                                        </p:attrNameLst>
                                      </p:cBhvr>
                                      <p:tavLst>
                                        <p:tav tm="0">
                                          <p:val>
                                            <p:strVal val="#ppt_x-1"/>
                                          </p:val>
                                        </p:tav>
                                        <p:tav tm="100000">
                                          <p:val>
                                            <p:strVal val="#ppt_x"/>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Shape 373">
          <a:extLst>
            <a:ext uri="{FF2B5EF4-FFF2-40B4-BE49-F238E27FC236}">
              <a16:creationId xmlns:a16="http://schemas.microsoft.com/office/drawing/2014/main" id="{E6070DDA-7AF0-1383-521D-BB87658D419D}"/>
            </a:ext>
          </a:extLst>
        </p:cNvPr>
        <p:cNvGrpSpPr/>
        <p:nvPr/>
      </p:nvGrpSpPr>
      <p:grpSpPr>
        <a:xfrm>
          <a:off x="0" y="0"/>
          <a:ext cx="0" cy="0"/>
          <a:chOff x="0" y="0"/>
          <a:chExt cx="0" cy="0"/>
        </a:xfrm>
      </p:grpSpPr>
      <p:sp>
        <p:nvSpPr>
          <p:cNvPr id="374" name="Google Shape;374;p57">
            <a:extLst>
              <a:ext uri="{FF2B5EF4-FFF2-40B4-BE49-F238E27FC236}">
                <a16:creationId xmlns:a16="http://schemas.microsoft.com/office/drawing/2014/main" id="{E0368C7D-5B04-3A5A-9216-284AD2E4D5B0}"/>
              </a:ext>
            </a:extLst>
          </p:cNvPr>
          <p:cNvSpPr txBox="1">
            <a:spLocks noGrp="1"/>
          </p:cNvSpPr>
          <p:nvPr>
            <p:ph type="title"/>
          </p:nvPr>
        </p:nvSpPr>
        <p:spPr>
          <a:xfrm>
            <a:off x="609600" y="274638"/>
            <a:ext cx="10972800" cy="1143000"/>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4400"/>
              <a:buFont typeface="Open Sans"/>
              <a:buNone/>
            </a:pPr>
            <a:r>
              <a:rPr lang="en-GB" dirty="0"/>
              <a:t>References</a:t>
            </a:r>
            <a:endParaRPr dirty="0"/>
          </a:p>
        </p:txBody>
      </p:sp>
      <p:sp>
        <p:nvSpPr>
          <p:cNvPr id="375" name="Google Shape;375;p57">
            <a:extLst>
              <a:ext uri="{FF2B5EF4-FFF2-40B4-BE49-F238E27FC236}">
                <a16:creationId xmlns:a16="http://schemas.microsoft.com/office/drawing/2014/main" id="{C646BFB7-6891-C7F2-C0AB-6D870EFEADEC}"/>
              </a:ext>
            </a:extLst>
          </p:cNvPr>
          <p:cNvSpPr txBox="1">
            <a:spLocks noGrp="1"/>
          </p:cNvSpPr>
          <p:nvPr>
            <p:ph type="body" idx="1"/>
          </p:nvPr>
        </p:nvSpPr>
        <p:spPr>
          <a:xfrm>
            <a:off x="609600" y="1600201"/>
            <a:ext cx="10972800" cy="3917032"/>
          </a:xfrm>
          <a:prstGeom prst="rect">
            <a:avLst/>
          </a:prstGeom>
          <a:noFill/>
          <a:ln>
            <a:noFill/>
          </a:ln>
        </p:spPr>
        <p:txBody>
          <a:bodyPr spcFirstLastPara="1" wrap="square" lIns="91425" tIns="45700" rIns="91425" bIns="45700" anchor="t" anchorCtr="0">
            <a:normAutofit/>
          </a:bodyPr>
          <a:lstStyle/>
          <a:p>
            <a:pPr marL="457200" lvl="0" indent="-457200" rtl="0">
              <a:spcBef>
                <a:spcPts val="0"/>
              </a:spcBef>
              <a:spcAft>
                <a:spcPts val="0"/>
              </a:spcAft>
              <a:buClr>
                <a:schemeClr val="dk1"/>
              </a:buClr>
              <a:buSzPct val="100000"/>
              <a:buFont typeface="+mj-lt"/>
              <a:buAutoNum type="arabicPeriod"/>
            </a:pPr>
            <a:r>
              <a:rPr lang="en-GB" sz="2000" dirty="0">
                <a:latin typeface="Arial" panose="020B0604020202020204" pitchFamily="34" charset="0"/>
                <a:cs typeface="Arial" panose="020B0604020202020204" pitchFamily="34" charset="0"/>
              </a:rPr>
              <a:t>Bassey, M. (1999) Doing Qualitative Research in Educational Settings: Case Study Research in Educational Settings, Open University Press, Buckingham</a:t>
            </a:r>
          </a:p>
          <a:p>
            <a:pPr marL="457200" indent="-457200">
              <a:spcBef>
                <a:spcPts val="0"/>
              </a:spcBef>
              <a:buSzPct val="100000"/>
              <a:buFont typeface="+mj-lt"/>
              <a:buAutoNum type="arabicPeriod"/>
            </a:pPr>
            <a:r>
              <a:rPr lang="en-US" sz="2000" b="0" i="0" dirty="0">
                <a:solidFill>
                  <a:srgbClr val="222222"/>
                </a:solidFill>
                <a:effectLst/>
                <a:latin typeface="Arial" panose="020B0604020202020204" pitchFamily="34" charset="0"/>
                <a:cs typeface="Arial" panose="020B0604020202020204" pitchFamily="34" charset="0"/>
              </a:rPr>
              <a:t>Denscombe, M. (2010). </a:t>
            </a:r>
            <a:r>
              <a:rPr lang="en-US" sz="2000" b="0" i="1" dirty="0">
                <a:solidFill>
                  <a:srgbClr val="222222"/>
                </a:solidFill>
                <a:effectLst/>
                <a:latin typeface="Arial" panose="020B0604020202020204" pitchFamily="34" charset="0"/>
                <a:cs typeface="Arial" panose="020B0604020202020204" pitchFamily="34" charset="0"/>
              </a:rPr>
              <a:t>The good research guide: For small-scale social research projects</a:t>
            </a:r>
            <a:r>
              <a:rPr lang="en-US" sz="2000" b="0" i="0" dirty="0">
                <a:solidFill>
                  <a:srgbClr val="222222"/>
                </a:solidFill>
                <a:effectLst/>
                <a:latin typeface="Arial" panose="020B0604020202020204" pitchFamily="34" charset="0"/>
                <a:cs typeface="Arial" panose="020B0604020202020204" pitchFamily="34" charset="0"/>
              </a:rPr>
              <a:t>. McGraw-Hill Education (UK).</a:t>
            </a:r>
          </a:p>
          <a:p>
            <a:pPr marL="457200" indent="-457200">
              <a:spcBef>
                <a:spcPts val="0"/>
              </a:spcBef>
              <a:buSzPct val="100000"/>
              <a:buFont typeface="+mj-lt"/>
              <a:buAutoNum type="arabicPeriod"/>
            </a:pPr>
            <a:r>
              <a:rPr lang="en-GB" sz="2000" b="0" i="0" dirty="0">
                <a:solidFill>
                  <a:srgbClr val="222222"/>
                </a:solidFill>
                <a:effectLst/>
                <a:latin typeface="Arial" panose="020B0604020202020204" pitchFamily="34" charset="0"/>
                <a:cs typeface="Arial" panose="020B0604020202020204" pitchFamily="34" charset="0"/>
              </a:rPr>
              <a:t>Devlin, A. S. (2020). The research experience: Planning, conducting, and reporting research. Sage Publications.</a:t>
            </a:r>
          </a:p>
          <a:p>
            <a:pPr marL="457200" lvl="0" indent="-457200" rtl="0">
              <a:spcBef>
                <a:spcPts val="0"/>
              </a:spcBef>
              <a:spcAft>
                <a:spcPts val="0"/>
              </a:spcAft>
              <a:buClr>
                <a:schemeClr val="dk1"/>
              </a:buClr>
              <a:buSzPct val="100000"/>
              <a:buFont typeface="+mj-lt"/>
              <a:buAutoNum type="arabicPeriod"/>
            </a:pPr>
            <a:r>
              <a:rPr lang="en-GB" sz="2000" b="0" i="0" dirty="0">
                <a:solidFill>
                  <a:srgbClr val="222222"/>
                </a:solidFill>
                <a:effectLst/>
                <a:latin typeface="Arial" panose="020B0604020202020204" pitchFamily="34" charset="0"/>
                <a:cs typeface="Arial" panose="020B0604020202020204" pitchFamily="34" charset="0"/>
              </a:rPr>
              <a:t>Gower, B. (2012). </a:t>
            </a:r>
            <a:r>
              <a:rPr lang="en-GB" sz="2000" b="0" i="1" dirty="0">
                <a:solidFill>
                  <a:srgbClr val="222222"/>
                </a:solidFill>
                <a:effectLst/>
                <a:latin typeface="Arial" panose="020B0604020202020204" pitchFamily="34" charset="0"/>
                <a:cs typeface="Arial" panose="020B0604020202020204" pitchFamily="34" charset="0"/>
              </a:rPr>
              <a:t>Scientific method: A historical and philosophical introduction</a:t>
            </a:r>
            <a:r>
              <a:rPr lang="en-GB" sz="2000" b="0" i="0" dirty="0">
                <a:solidFill>
                  <a:srgbClr val="222222"/>
                </a:solidFill>
                <a:effectLst/>
                <a:latin typeface="Arial" panose="020B0604020202020204" pitchFamily="34" charset="0"/>
                <a:cs typeface="Arial" panose="020B0604020202020204" pitchFamily="34" charset="0"/>
              </a:rPr>
              <a:t>. Routledge.</a:t>
            </a:r>
          </a:p>
          <a:p>
            <a:pPr marL="457200" lvl="0" indent="-457200" rtl="0">
              <a:spcBef>
                <a:spcPts val="0"/>
              </a:spcBef>
              <a:spcAft>
                <a:spcPts val="0"/>
              </a:spcAft>
              <a:buClr>
                <a:schemeClr val="dk1"/>
              </a:buClr>
              <a:buSzPct val="100000"/>
              <a:buFont typeface="+mj-lt"/>
              <a:buAutoNum type="arabicPeriod"/>
            </a:pPr>
            <a:r>
              <a:rPr lang="en-GB" sz="2000" dirty="0">
                <a:latin typeface="Arial" panose="020B0604020202020204" pitchFamily="34" charset="0"/>
                <a:cs typeface="Arial" panose="020B0604020202020204" pitchFamily="34" charset="0"/>
              </a:rPr>
              <a:t>Johnson, D. (1994). </a:t>
            </a:r>
            <a:r>
              <a:rPr lang="en-GB" sz="2000" i="1" dirty="0">
                <a:latin typeface="Arial" panose="020B0604020202020204" pitchFamily="34" charset="0"/>
                <a:cs typeface="Arial" panose="020B0604020202020204" pitchFamily="34" charset="0"/>
              </a:rPr>
              <a:t>Research Methods in Educational Research</a:t>
            </a:r>
            <a:r>
              <a:rPr lang="en-GB" sz="2000" dirty="0">
                <a:latin typeface="Arial" panose="020B0604020202020204" pitchFamily="34" charset="0"/>
                <a:cs typeface="Arial" panose="020B0604020202020204" pitchFamily="34" charset="0"/>
              </a:rPr>
              <a:t>. London: Longman.</a:t>
            </a:r>
          </a:p>
          <a:p>
            <a:pPr marL="457200" lvl="0" indent="-457200" rtl="0">
              <a:spcBef>
                <a:spcPts val="0"/>
              </a:spcBef>
              <a:spcAft>
                <a:spcPts val="0"/>
              </a:spcAft>
              <a:buClr>
                <a:schemeClr val="dk1"/>
              </a:buClr>
              <a:buSzPct val="100000"/>
              <a:buFont typeface="+mj-lt"/>
              <a:buAutoNum type="arabicPeriod"/>
            </a:pPr>
            <a:r>
              <a:rPr lang="en-GB" sz="2000" b="0" i="0" dirty="0">
                <a:solidFill>
                  <a:srgbClr val="222222"/>
                </a:solidFill>
                <a:effectLst/>
                <a:latin typeface="Arial" panose="020B0604020202020204" pitchFamily="34" charset="0"/>
                <a:cs typeface="Arial" panose="020B0604020202020204" pitchFamily="34" charset="0"/>
              </a:rPr>
              <a:t>Mattick, K., Johnston, J. and de la Croix, A., 2018. How to… write a good research question. </a:t>
            </a:r>
            <a:r>
              <a:rPr lang="en-GB" sz="2000" b="0" i="1" dirty="0">
                <a:solidFill>
                  <a:srgbClr val="222222"/>
                </a:solidFill>
                <a:effectLst/>
                <a:latin typeface="Arial" panose="020B0604020202020204" pitchFamily="34" charset="0"/>
                <a:cs typeface="Arial" panose="020B0604020202020204" pitchFamily="34" charset="0"/>
              </a:rPr>
              <a:t>The clinical teacher</a:t>
            </a:r>
            <a:r>
              <a:rPr lang="en-GB" sz="2000" b="0" i="0" dirty="0">
                <a:solidFill>
                  <a:srgbClr val="222222"/>
                </a:solidFill>
                <a:effectLst/>
                <a:latin typeface="Arial" panose="020B0604020202020204" pitchFamily="34" charset="0"/>
                <a:cs typeface="Arial" panose="020B0604020202020204" pitchFamily="34" charset="0"/>
              </a:rPr>
              <a:t>, </a:t>
            </a:r>
            <a:r>
              <a:rPr lang="en-GB" sz="2000" b="0" i="1" dirty="0">
                <a:solidFill>
                  <a:srgbClr val="222222"/>
                </a:solidFill>
                <a:effectLst/>
                <a:latin typeface="Arial" panose="020B0604020202020204" pitchFamily="34" charset="0"/>
                <a:cs typeface="Arial" panose="020B0604020202020204" pitchFamily="34" charset="0"/>
              </a:rPr>
              <a:t>15</a:t>
            </a:r>
            <a:r>
              <a:rPr lang="en-GB" sz="2000" b="0" i="0" dirty="0">
                <a:solidFill>
                  <a:srgbClr val="222222"/>
                </a:solidFill>
                <a:effectLst/>
                <a:latin typeface="Arial" panose="020B0604020202020204" pitchFamily="34" charset="0"/>
                <a:cs typeface="Arial" panose="020B0604020202020204" pitchFamily="34" charset="0"/>
              </a:rPr>
              <a:t>(2), pp.104-108.</a:t>
            </a:r>
            <a:endParaRPr lang="en-US" sz="2000" dirty="0">
              <a:solidFill>
                <a:srgbClr val="222222"/>
              </a:solidFill>
              <a:latin typeface="Arial" panose="020B0604020202020204" pitchFamily="34" charset="0"/>
              <a:cs typeface="Arial" panose="020B0604020202020204" pitchFamily="34" charset="0"/>
            </a:endParaRPr>
          </a:p>
        </p:txBody>
      </p:sp>
      <p:sp>
        <p:nvSpPr>
          <p:cNvPr id="2" name="Slide Number Placeholder 1">
            <a:extLst>
              <a:ext uri="{FF2B5EF4-FFF2-40B4-BE49-F238E27FC236}">
                <a16:creationId xmlns:a16="http://schemas.microsoft.com/office/drawing/2014/main" id="{06BC996C-CF71-D93A-80CA-0B5E03CC311B}"/>
              </a:ext>
            </a:extLst>
          </p:cNvPr>
          <p:cNvSpPr>
            <a:spLocks noGrp="1"/>
          </p:cNvSpPr>
          <p:nvPr>
            <p:ph type="sldNum" sz="quarter" idx="12"/>
          </p:nvPr>
        </p:nvSpPr>
        <p:spPr/>
        <p:txBody>
          <a:bodyPr/>
          <a:lstStyle/>
          <a:p>
            <a:pPr>
              <a:defRPr/>
            </a:pPr>
            <a:fld id="{6B9CAAEB-5DD4-4716-AEA0-BEF1B1D22BD1}" type="slidenum">
              <a:rPr lang="en-US" altLang="en-US" smtClean="0"/>
              <a:pPr>
                <a:defRPr/>
              </a:pPr>
              <a:t>62</a:t>
            </a:fld>
            <a:endParaRPr lang="en-US" altLang="en-US"/>
          </a:p>
        </p:txBody>
      </p:sp>
    </p:spTree>
    <p:extLst>
      <p:ext uri="{BB962C8B-B14F-4D97-AF65-F5344CB8AC3E}">
        <p14:creationId xmlns:p14="http://schemas.microsoft.com/office/powerpoint/2010/main" val="2429326494"/>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Shape 218"/>
        <p:cNvGrpSpPr/>
        <p:nvPr/>
      </p:nvGrpSpPr>
      <p:grpSpPr>
        <a:xfrm>
          <a:off x="0" y="0"/>
          <a:ext cx="0" cy="0"/>
          <a:chOff x="0" y="0"/>
          <a:chExt cx="0" cy="0"/>
        </a:xfrm>
      </p:grpSpPr>
      <p:sp>
        <p:nvSpPr>
          <p:cNvPr id="220" name="Google Shape;220;p38"/>
          <p:cNvSpPr txBox="1">
            <a:spLocks noGrp="1"/>
          </p:cNvSpPr>
          <p:nvPr>
            <p:ph type="title"/>
          </p:nvPr>
        </p:nvSpPr>
        <p:spPr>
          <a:xfrm>
            <a:off x="609600" y="274638"/>
            <a:ext cx="10972800" cy="1143000"/>
          </a:xfrm>
          <a:noFill/>
          <a:ln>
            <a:noFill/>
          </a:ln>
        </p:spPr>
        <p:txBody>
          <a:bodyPr spcFirstLastPara="1" wrap="square" lIns="91425" tIns="45700" rIns="91425" bIns="45700" anchor="ctr" anchorCtr="0">
            <a:normAutofit/>
          </a:bodyPr>
          <a:lstStyle/>
          <a:p>
            <a:pPr lvl="0"/>
            <a:r>
              <a:rPr lang="en-GB" dirty="0"/>
              <a:t>Thank you for your attention!</a:t>
            </a:r>
          </a:p>
        </p:txBody>
      </p:sp>
      <p:sp>
        <p:nvSpPr>
          <p:cNvPr id="3" name="Text Placeholder 2">
            <a:extLst>
              <a:ext uri="{FF2B5EF4-FFF2-40B4-BE49-F238E27FC236}">
                <a16:creationId xmlns:a16="http://schemas.microsoft.com/office/drawing/2014/main" id="{5AD0F6B3-D15A-1F9A-E953-A50B66FDB918}"/>
              </a:ext>
            </a:extLst>
          </p:cNvPr>
          <p:cNvSpPr>
            <a:spLocks noGrp="1"/>
          </p:cNvSpPr>
          <p:nvPr>
            <p:ph type="body" idx="1"/>
          </p:nvPr>
        </p:nvSpPr>
        <p:spPr/>
        <p:txBody>
          <a:bodyPr>
            <a:normAutofit/>
          </a:bodyPr>
          <a:lstStyle/>
          <a:p>
            <a:pPr marL="114300" indent="0" algn="ctr">
              <a:buNone/>
            </a:pPr>
            <a:r>
              <a:rPr lang="en-US" sz="4400" b="1" dirty="0"/>
              <a:t>Any questions?</a:t>
            </a:r>
            <a:endParaRPr lang="en-GB" sz="4400" b="1" dirty="0"/>
          </a:p>
        </p:txBody>
      </p:sp>
      <p:sp>
        <p:nvSpPr>
          <p:cNvPr id="2" name="Slide Number Placeholder 1">
            <a:extLst>
              <a:ext uri="{FF2B5EF4-FFF2-40B4-BE49-F238E27FC236}">
                <a16:creationId xmlns:a16="http://schemas.microsoft.com/office/drawing/2014/main" id="{40CE64F2-73F1-7479-1079-FC4B18F3E909}"/>
              </a:ext>
            </a:extLst>
          </p:cNvPr>
          <p:cNvSpPr>
            <a:spLocks noGrp="1"/>
          </p:cNvSpPr>
          <p:nvPr>
            <p:ph type="sldNum" sz="quarter" idx="12"/>
          </p:nvPr>
        </p:nvSpPr>
        <p:spPr/>
        <p:txBody>
          <a:bodyPr/>
          <a:lstStyle/>
          <a:p>
            <a:pPr>
              <a:defRPr/>
            </a:pPr>
            <a:fld id="{6B9CAAEB-5DD4-4716-AEA0-BEF1B1D22BD1}" type="slidenum">
              <a:rPr lang="en-US" altLang="en-US" smtClean="0"/>
              <a:pPr>
                <a:defRPr/>
              </a:pPr>
              <a:t>63</a:t>
            </a:fld>
            <a:endParaRPr lang="en-US" alt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2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0</TotalTime>
  <Words>4395</Words>
  <Application>Microsoft Office PowerPoint</Application>
  <PresentationFormat>Widescreen</PresentationFormat>
  <Paragraphs>497</Paragraphs>
  <Slides>63</Slides>
  <Notes>54</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63</vt:i4>
      </vt:variant>
    </vt:vector>
  </HeadingPairs>
  <TitlesOfParts>
    <vt:vector size="71" baseType="lpstr">
      <vt:lpstr>Myriad Pro</vt:lpstr>
      <vt:lpstr>Segoe Sans</vt:lpstr>
      <vt:lpstr>Aptos</vt:lpstr>
      <vt:lpstr>Arial</vt:lpstr>
      <vt:lpstr>Open Sans</vt:lpstr>
      <vt:lpstr>Times New Roman</vt:lpstr>
      <vt:lpstr>Verdana</vt:lpstr>
      <vt:lpstr>20140311PresentationUWTSDTemplate</vt:lpstr>
      <vt:lpstr>  Dissertation Module  (LCMB7035) Workshop 1 Module Overview (Part 1) and Introduction to Research Methods (Part 2) </vt:lpstr>
      <vt:lpstr>Agenda – Module Overview </vt:lpstr>
      <vt:lpstr>Module aim </vt:lpstr>
      <vt:lpstr>Learning Outcomes </vt:lpstr>
      <vt:lpstr>Learning Outcomes </vt:lpstr>
      <vt:lpstr>Learning Outcomes </vt:lpstr>
      <vt:lpstr>Indicative contents </vt:lpstr>
      <vt:lpstr>Module Delivery Strategy </vt:lpstr>
      <vt:lpstr>Assessment </vt:lpstr>
      <vt:lpstr>Learning Resources </vt:lpstr>
      <vt:lpstr>Support </vt:lpstr>
      <vt:lpstr>Supervisors</vt:lpstr>
      <vt:lpstr>Supervisors</vt:lpstr>
      <vt:lpstr>Assessment</vt:lpstr>
      <vt:lpstr>PowerPoint Presentation</vt:lpstr>
      <vt:lpstr>   Dissertation Module  (LCMB7035) Workshop 1  Introduction to Research Methods (Part 2) </vt:lpstr>
      <vt:lpstr>Agenda </vt:lpstr>
      <vt:lpstr>Activity</vt:lpstr>
      <vt:lpstr>What is research?</vt:lpstr>
      <vt:lpstr>What is research? - Cont’d</vt:lpstr>
      <vt:lpstr>What is research? - Cont’d</vt:lpstr>
      <vt:lpstr>Other definitions ….</vt:lpstr>
      <vt:lpstr>The purpose of research is to …</vt:lpstr>
      <vt:lpstr>Priorities in research</vt:lpstr>
      <vt:lpstr>Example 1</vt:lpstr>
      <vt:lpstr>What is a research proposal?</vt:lpstr>
      <vt:lpstr>Research Proposal?</vt:lpstr>
      <vt:lpstr>Research proposal structure</vt:lpstr>
      <vt:lpstr>Research proposal structure</vt:lpstr>
      <vt:lpstr>Research proposal structure</vt:lpstr>
      <vt:lpstr>Activity</vt:lpstr>
      <vt:lpstr>Activity</vt:lpstr>
      <vt:lpstr>Classical Scientific Method</vt:lpstr>
      <vt:lpstr>Understanding Classical Scientific Method</vt:lpstr>
      <vt:lpstr>Scientific Method Cycle</vt:lpstr>
      <vt:lpstr>Key Steps in Scientific Method</vt:lpstr>
      <vt:lpstr>Hypothesis</vt:lpstr>
      <vt:lpstr>Experiment</vt:lpstr>
      <vt:lpstr>Where do hypotheses come from?</vt:lpstr>
      <vt:lpstr>Thesis ~ Antithesis ~ Synthesis</vt:lpstr>
      <vt:lpstr>Research paradigms</vt:lpstr>
      <vt:lpstr>Assumptions of the main paradigms</vt:lpstr>
      <vt:lpstr>Quantitative vs qualitative</vt:lpstr>
      <vt:lpstr>Activity</vt:lpstr>
      <vt:lpstr>Refining a Research Title</vt:lpstr>
      <vt:lpstr>How topics originate?</vt:lpstr>
      <vt:lpstr>The role of theory in research</vt:lpstr>
      <vt:lpstr>Refining a Research Title – Topic Funnel</vt:lpstr>
      <vt:lpstr>PowerPoint Presentation</vt:lpstr>
      <vt:lpstr>Identify &amp; Refine your Topic</vt:lpstr>
      <vt:lpstr>Research Question</vt:lpstr>
      <vt:lpstr>Elements of Research Question Development</vt:lpstr>
      <vt:lpstr>What information do you need?</vt:lpstr>
      <vt:lpstr>Types of research question</vt:lpstr>
      <vt:lpstr>Research Questions</vt:lpstr>
      <vt:lpstr>Selecting a research topic</vt:lpstr>
      <vt:lpstr>Search Strategies</vt:lpstr>
      <vt:lpstr>Evaluate your information</vt:lpstr>
      <vt:lpstr>The core ingredients in writing up research</vt:lpstr>
      <vt:lpstr>Conclusion </vt:lpstr>
      <vt:lpstr>Activity</vt:lpstr>
      <vt:lpstr>References</vt:lpstr>
      <vt:lpstr>Thank you for your attention!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code</dc:title>
  <dc:creator>Hoang Dang Nguyen</dc:creator>
  <cp:lastModifiedBy>Hoang Dang Nguyen</cp:lastModifiedBy>
  <cp:revision>1</cp:revision>
  <dcterms:created xsi:type="dcterms:W3CDTF">2023-09-20T11:13:31Z</dcterms:created>
  <dcterms:modified xsi:type="dcterms:W3CDTF">2025-06-04T13:49:29Z</dcterms:modified>
</cp:coreProperties>
</file>