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58" r:id="rId3"/>
    <p:sldId id="259" r:id="rId4"/>
    <p:sldId id="271" r:id="rId5"/>
    <p:sldId id="272" r:id="rId6"/>
    <p:sldId id="275" r:id="rId7"/>
    <p:sldId id="280" r:id="rId8"/>
    <p:sldId id="279" r:id="rId9"/>
    <p:sldId id="273" r:id="rId10"/>
    <p:sldId id="276" r:id="rId11"/>
    <p:sldId id="281" r:id="rId12"/>
    <p:sldId id="277" r:id="rId13"/>
    <p:sldId id="267" r:id="rId14"/>
    <p:sldId id="268" r:id="rId15"/>
    <p:sldId id="269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AB8E8D-A0DD-E106-4F82-4858FC0E79AC}" v="1192" dt="2025-01-23T22:20:12.98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ys Mansell (2203574)" userId="S::2203574@student.uwtsd.ac.uk::e5c5405a-4d9e-4cb4-846b-ac7088af8072" providerId="AD" clId="Web-{8BAB8E8D-A0DD-E106-4F82-4858FC0E79AC}"/>
    <pc:docChg chg="addSld delSld modSld sldOrd">
      <pc:chgData name="Rhys Mansell (2203574)" userId="S::2203574@student.uwtsd.ac.uk::e5c5405a-4d9e-4cb4-846b-ac7088af8072" providerId="AD" clId="Web-{8BAB8E8D-A0DD-E106-4F82-4858FC0E79AC}" dt="2025-01-23T22:20:12.987" v="1118"/>
      <pc:docMkLst>
        <pc:docMk/>
      </pc:docMkLst>
      <pc:sldChg chg="modSp">
        <pc:chgData name="Rhys Mansell (2203574)" userId="S::2203574@student.uwtsd.ac.uk::e5c5405a-4d9e-4cb4-846b-ac7088af8072" providerId="AD" clId="Web-{8BAB8E8D-A0DD-E106-4F82-4858FC0E79AC}" dt="2025-01-23T11:47:44.447" v="1086" actId="20577"/>
        <pc:sldMkLst>
          <pc:docMk/>
          <pc:sldMk cId="109857222" sldId="256"/>
        </pc:sldMkLst>
        <pc:spChg chg="mod">
          <ac:chgData name="Rhys Mansell (2203574)" userId="S::2203574@student.uwtsd.ac.uk::e5c5405a-4d9e-4cb4-846b-ac7088af8072" providerId="AD" clId="Web-{8BAB8E8D-A0DD-E106-4F82-4858FC0E79AC}" dt="2025-01-23T11:47:44.447" v="108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8BAB8E8D-A0DD-E106-4F82-4858FC0E79AC}" dt="2025-01-21T13:17:38.132" v="34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del">
        <pc:chgData name="Rhys Mansell (2203574)" userId="S::2203574@student.uwtsd.ac.uk::e5c5405a-4d9e-4cb4-846b-ac7088af8072" providerId="AD" clId="Web-{8BAB8E8D-A0DD-E106-4F82-4858FC0E79AC}" dt="2025-01-23T11:37:55.556" v="1051"/>
        <pc:sldMkLst>
          <pc:docMk/>
          <pc:sldMk cId="2366414460" sldId="263"/>
        </pc:sldMkLst>
        <pc:spChg chg="mod">
          <ac:chgData name="Rhys Mansell (2203574)" userId="S::2203574@student.uwtsd.ac.uk::e5c5405a-4d9e-4cb4-846b-ac7088af8072" providerId="AD" clId="Web-{8BAB8E8D-A0DD-E106-4F82-4858FC0E79AC}" dt="2025-01-21T12:59:58.081" v="256" actId="20577"/>
          <ac:spMkLst>
            <pc:docMk/>
            <pc:sldMk cId="2366414460" sldId="263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8BAB8E8D-A0DD-E106-4F82-4858FC0E79AC}" dt="2025-01-21T13:11:33.073" v="330" actId="20577"/>
          <ac:spMkLst>
            <pc:docMk/>
            <pc:sldMk cId="2366414460" sldId="263"/>
            <ac:spMk id="3" creationId="{F6A762CD-62AE-B63D-6CF7-9703A56FF103}"/>
          </ac:spMkLst>
        </pc:spChg>
        <pc:graphicFrameChg chg="add mod modGraphic">
          <ac:chgData name="Rhys Mansell (2203574)" userId="S::2203574@student.uwtsd.ac.uk::e5c5405a-4d9e-4cb4-846b-ac7088af8072" providerId="AD" clId="Web-{8BAB8E8D-A0DD-E106-4F82-4858FC0E79AC}" dt="2025-01-21T13:11:41.104" v="331" actId="1076"/>
          <ac:graphicFrameMkLst>
            <pc:docMk/>
            <pc:sldMk cId="2366414460" sldId="263"/>
            <ac:graphicFrameMk id="4" creationId="{F867E119-1515-E851-6068-EB4B2BBBDD3E}"/>
          </ac:graphicFrameMkLst>
        </pc:graphicFrameChg>
      </pc:sldChg>
      <pc:sldChg chg="modSp">
        <pc:chgData name="Rhys Mansell (2203574)" userId="S::2203574@student.uwtsd.ac.uk::e5c5405a-4d9e-4cb4-846b-ac7088af8072" providerId="AD" clId="Web-{8BAB8E8D-A0DD-E106-4F82-4858FC0E79AC}" dt="2025-01-23T21:40:27.858" v="1111" actId="20577"/>
        <pc:sldMkLst>
          <pc:docMk/>
          <pc:sldMk cId="1073322908" sldId="272"/>
        </pc:sldMkLst>
        <pc:graphicFrameChg chg="modGraphic">
          <ac:chgData name="Rhys Mansell (2203574)" userId="S::2203574@student.uwtsd.ac.uk::e5c5405a-4d9e-4cb4-846b-ac7088af8072" providerId="AD" clId="Web-{8BAB8E8D-A0DD-E106-4F82-4858FC0E79AC}" dt="2025-01-23T21:40:27.858" v="1111" actId="20577"/>
          <ac:graphicFrameMkLst>
            <pc:docMk/>
            <pc:sldMk cId="1073322908" sldId="272"/>
            <ac:graphicFrameMk id="22" creationId="{FFA51451-35C5-794F-D602-F2E21D4A3331}"/>
          </ac:graphicFrameMkLst>
        </pc:graphicFrameChg>
      </pc:sldChg>
      <pc:sldChg chg="delSp modSp modNotes">
        <pc:chgData name="Rhys Mansell (2203574)" userId="S::2203574@student.uwtsd.ac.uk::e5c5405a-4d9e-4cb4-846b-ac7088af8072" providerId="AD" clId="Web-{8BAB8E8D-A0DD-E106-4F82-4858FC0E79AC}" dt="2025-01-23T22:20:12.987" v="1118"/>
        <pc:sldMkLst>
          <pc:docMk/>
          <pc:sldMk cId="2874789189" sldId="273"/>
        </pc:sldMkLst>
        <pc:graphicFrameChg chg="mod modGraphic">
          <ac:chgData name="Rhys Mansell (2203574)" userId="S::2203574@student.uwtsd.ac.uk::e5c5405a-4d9e-4cb4-846b-ac7088af8072" providerId="AD" clId="Web-{8BAB8E8D-A0DD-E106-4F82-4858FC0E79AC}" dt="2025-01-23T22:20:12.987" v="1118"/>
          <ac:graphicFrameMkLst>
            <pc:docMk/>
            <pc:sldMk cId="2874789189" sldId="273"/>
            <ac:graphicFrameMk id="29" creationId="{74A6A123-AE11-2C9E-B1A4-D0DAD99F6A1B}"/>
          </ac:graphicFrameMkLst>
        </pc:graphicFrameChg>
        <pc:picChg chg="mod">
          <ac:chgData name="Rhys Mansell (2203574)" userId="S::2203574@student.uwtsd.ac.uk::e5c5405a-4d9e-4cb4-846b-ac7088af8072" providerId="AD" clId="Web-{8BAB8E8D-A0DD-E106-4F82-4858FC0E79AC}" dt="2025-01-23T11:16:36.538" v="477" actId="1076"/>
          <ac:picMkLst>
            <pc:docMk/>
            <pc:sldMk cId="2874789189" sldId="273"/>
            <ac:picMk id="31" creationId="{24A462D8-F3F4-95F8-E1C0-78139D284584}"/>
          </ac:picMkLst>
        </pc:picChg>
        <pc:picChg chg="del">
          <ac:chgData name="Rhys Mansell (2203574)" userId="S::2203574@student.uwtsd.ac.uk::e5c5405a-4d9e-4cb4-846b-ac7088af8072" providerId="AD" clId="Web-{8BAB8E8D-A0DD-E106-4F82-4858FC0E79AC}" dt="2025-01-23T11:14:24.034" v="437"/>
          <ac:picMkLst>
            <pc:docMk/>
            <pc:sldMk cId="2874789189" sldId="273"/>
            <ac:picMk id="33" creationId="{57104203-9D5C-2D2E-4552-A3078FE8BDBD}"/>
          </ac:picMkLst>
        </pc:picChg>
        <pc:picChg chg="mod">
          <ac:chgData name="Rhys Mansell (2203574)" userId="S::2203574@student.uwtsd.ac.uk::e5c5405a-4d9e-4cb4-846b-ac7088af8072" providerId="AD" clId="Web-{8BAB8E8D-A0DD-E106-4F82-4858FC0E79AC}" dt="2025-01-23T11:16:27.819" v="476" actId="1076"/>
          <ac:picMkLst>
            <pc:docMk/>
            <pc:sldMk cId="2874789189" sldId="273"/>
            <ac:picMk id="34" creationId="{294F8D43-56DA-4040-43DE-CF0C337145F9}"/>
          </ac:picMkLst>
        </pc:picChg>
      </pc:sldChg>
      <pc:sldChg chg="addSp delSp modSp add del modNotes">
        <pc:chgData name="Rhys Mansell (2203574)" userId="S::2203574@student.uwtsd.ac.uk::e5c5405a-4d9e-4cb4-846b-ac7088af8072" providerId="AD" clId="Web-{8BAB8E8D-A0DD-E106-4F82-4858FC0E79AC}" dt="2025-01-23T22:19:59.800" v="1117" actId="20577"/>
        <pc:sldMkLst>
          <pc:docMk/>
          <pc:sldMk cId="466524552" sldId="275"/>
        </pc:sldMkLst>
        <pc:spChg chg="mod">
          <ac:chgData name="Rhys Mansell (2203574)" userId="S::2203574@student.uwtsd.ac.uk::e5c5405a-4d9e-4cb4-846b-ac7088af8072" providerId="AD" clId="Web-{8BAB8E8D-A0DD-E106-4F82-4858FC0E79AC}" dt="2025-01-23T11:08:34.306" v="353" actId="20577"/>
          <ac:spMkLst>
            <pc:docMk/>
            <pc:sldMk cId="466524552" sldId="275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8BAB8E8D-A0DD-E106-4F82-4858FC0E79AC}" dt="2025-01-21T12:13:16.207" v="18" actId="20577"/>
          <ac:spMkLst>
            <pc:docMk/>
            <pc:sldMk cId="466524552" sldId="275"/>
            <ac:spMk id="3" creationId="{F6A762CD-62AE-B63D-6CF7-9703A56FF103}"/>
          </ac:spMkLst>
        </pc:spChg>
        <pc:spChg chg="add mod">
          <ac:chgData name="Rhys Mansell (2203574)" userId="S::2203574@student.uwtsd.ac.uk::e5c5405a-4d9e-4cb4-846b-ac7088af8072" providerId="AD" clId="Web-{8BAB8E8D-A0DD-E106-4F82-4858FC0E79AC}" dt="2025-01-23T22:19:59.800" v="1117" actId="20577"/>
          <ac:spMkLst>
            <pc:docMk/>
            <pc:sldMk cId="466524552" sldId="275"/>
            <ac:spMk id="5" creationId="{6C5D583C-DE59-1A0D-8601-37084C715A26}"/>
          </ac:spMkLst>
        </pc:spChg>
        <pc:picChg chg="del">
          <ac:chgData name="Rhys Mansell (2203574)" userId="S::2203574@student.uwtsd.ac.uk::e5c5405a-4d9e-4cb4-846b-ac7088af8072" providerId="AD" clId="Web-{8BAB8E8D-A0DD-E106-4F82-4858FC0E79AC}" dt="2025-01-21T12:12:17.330" v="3"/>
          <ac:picMkLst>
            <pc:docMk/>
            <pc:sldMk cId="466524552" sldId="275"/>
            <ac:picMk id="4" creationId="{C2723524-F117-D31B-AD49-4286E4670D68}"/>
          </ac:picMkLst>
        </pc:picChg>
        <pc:picChg chg="add mod">
          <ac:chgData name="Rhys Mansell (2203574)" userId="S::2203574@student.uwtsd.ac.uk::e5c5405a-4d9e-4cb4-846b-ac7088af8072" providerId="AD" clId="Web-{8BAB8E8D-A0DD-E106-4F82-4858FC0E79AC}" dt="2025-01-23T11:33:10.814" v="1049" actId="1076"/>
          <ac:picMkLst>
            <pc:docMk/>
            <pc:sldMk cId="466524552" sldId="275"/>
            <ac:picMk id="4" creationId="{C994D12E-4FF6-AC6B-CB21-D9877B478441}"/>
          </ac:picMkLst>
        </pc:picChg>
        <pc:picChg chg="add mod">
          <ac:chgData name="Rhys Mansell (2203574)" userId="S::2203574@student.uwtsd.ac.uk::e5c5405a-4d9e-4cb4-846b-ac7088af8072" providerId="AD" clId="Web-{8BAB8E8D-A0DD-E106-4F82-4858FC0E79AC}" dt="2025-01-21T12:17:06.574" v="47" actId="1076"/>
          <ac:picMkLst>
            <pc:docMk/>
            <pc:sldMk cId="466524552" sldId="275"/>
            <ac:picMk id="6" creationId="{D2216E39-345D-F6BE-F8FB-E81E82A8E8F9}"/>
          </ac:picMkLst>
        </pc:picChg>
        <pc:picChg chg="add del mod">
          <ac:chgData name="Rhys Mansell (2203574)" userId="S::2203574@student.uwtsd.ac.uk::e5c5405a-4d9e-4cb4-846b-ac7088af8072" providerId="AD" clId="Web-{8BAB8E8D-A0DD-E106-4F82-4858FC0E79AC}" dt="2025-01-23T11:09:46.543" v="389"/>
          <ac:picMkLst>
            <pc:docMk/>
            <pc:sldMk cId="466524552" sldId="275"/>
            <ac:picMk id="7" creationId="{007D46A5-CF8A-8AB1-D36B-900D5DECF3E0}"/>
          </ac:picMkLst>
        </pc:picChg>
        <pc:picChg chg="add del mod">
          <ac:chgData name="Rhys Mansell (2203574)" userId="S::2203574@student.uwtsd.ac.uk::e5c5405a-4d9e-4cb4-846b-ac7088af8072" providerId="AD" clId="Web-{8BAB8E8D-A0DD-E106-4F82-4858FC0E79AC}" dt="2025-01-21T13:07:04.830" v="307"/>
          <ac:picMkLst>
            <pc:docMk/>
            <pc:sldMk cId="466524552" sldId="275"/>
            <ac:picMk id="9" creationId="{7FC4C7E0-BFFC-D2F3-2973-C8D80A1A9FC7}"/>
          </ac:picMkLst>
        </pc:picChg>
        <pc:picChg chg="add mod">
          <ac:chgData name="Rhys Mansell (2203574)" userId="S::2203574@student.uwtsd.ac.uk::e5c5405a-4d9e-4cb4-846b-ac7088af8072" providerId="AD" clId="Web-{8BAB8E8D-A0DD-E106-4F82-4858FC0E79AC}" dt="2025-01-23T11:33:14.111" v="1050" actId="1076"/>
          <ac:picMkLst>
            <pc:docMk/>
            <pc:sldMk cId="466524552" sldId="275"/>
            <ac:picMk id="11" creationId="{9E08D8F1-1CDE-739D-3254-BB5F4FBFC6CD}"/>
          </ac:picMkLst>
        </pc:picChg>
      </pc:sldChg>
      <pc:sldChg chg="modSp">
        <pc:chgData name="Rhys Mansell (2203574)" userId="S::2203574@student.uwtsd.ac.uk::e5c5405a-4d9e-4cb4-846b-ac7088af8072" providerId="AD" clId="Web-{8BAB8E8D-A0DD-E106-4F82-4858FC0E79AC}" dt="2025-01-23T11:39:23.230" v="1060" actId="1076"/>
        <pc:sldMkLst>
          <pc:docMk/>
          <pc:sldMk cId="2062273607" sldId="276"/>
        </pc:sldMkLst>
        <pc:spChg chg="mod">
          <ac:chgData name="Rhys Mansell (2203574)" userId="S::2203574@student.uwtsd.ac.uk::e5c5405a-4d9e-4cb4-846b-ac7088af8072" providerId="AD" clId="Web-{8BAB8E8D-A0DD-E106-4F82-4858FC0E79AC}" dt="2025-01-21T12:31:36.150" v="181" actId="14100"/>
          <ac:spMkLst>
            <pc:docMk/>
            <pc:sldMk cId="2062273607" sldId="276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8BAB8E8D-A0DD-E106-4F82-4858FC0E79AC}" dt="2025-01-23T11:38:59.089" v="1057" actId="14100"/>
          <ac:spMkLst>
            <pc:docMk/>
            <pc:sldMk cId="2062273607" sldId="276"/>
            <ac:spMk id="5" creationId="{3802BA21-9216-B847-976F-E03CD00F32D4}"/>
          </ac:spMkLst>
        </pc:spChg>
        <pc:picChg chg="mod modCrop">
          <ac:chgData name="Rhys Mansell (2203574)" userId="S::2203574@student.uwtsd.ac.uk::e5c5405a-4d9e-4cb4-846b-ac7088af8072" providerId="AD" clId="Web-{8BAB8E8D-A0DD-E106-4F82-4858FC0E79AC}" dt="2025-01-23T11:39:23.230" v="1060" actId="1076"/>
          <ac:picMkLst>
            <pc:docMk/>
            <pc:sldMk cId="2062273607" sldId="276"/>
            <ac:picMk id="4" creationId="{8F0E0ABA-B246-00BE-2E99-04B82E7D85C0}"/>
          </ac:picMkLst>
        </pc:picChg>
      </pc:sldChg>
      <pc:sldChg chg="modSp">
        <pc:chgData name="Rhys Mansell (2203574)" userId="S::2203574@student.uwtsd.ac.uk::e5c5405a-4d9e-4cb4-846b-ac7088af8072" providerId="AD" clId="Web-{8BAB8E8D-A0DD-E106-4F82-4858FC0E79AC}" dt="2025-01-23T11:41:12.311" v="1085" actId="20577"/>
        <pc:sldMkLst>
          <pc:docMk/>
          <pc:sldMk cId="1765248642" sldId="277"/>
        </pc:sldMkLst>
        <pc:spChg chg="mod">
          <ac:chgData name="Rhys Mansell (2203574)" userId="S::2203574@student.uwtsd.ac.uk::e5c5405a-4d9e-4cb4-846b-ac7088af8072" providerId="AD" clId="Web-{8BAB8E8D-A0DD-E106-4F82-4858FC0E79AC}" dt="2025-01-23T11:41:12.311" v="1085" actId="20577"/>
          <ac:spMkLst>
            <pc:docMk/>
            <pc:sldMk cId="1765248642" sldId="277"/>
            <ac:spMk id="3" creationId="{F6A762CD-62AE-B63D-6CF7-9703A56FF103}"/>
          </ac:spMkLst>
        </pc:spChg>
      </pc:sldChg>
      <pc:sldChg chg="ord">
        <pc:chgData name="Rhys Mansell (2203574)" userId="S::2203574@student.uwtsd.ac.uk::e5c5405a-4d9e-4cb4-846b-ac7088af8072" providerId="AD" clId="Web-{8BAB8E8D-A0DD-E106-4F82-4858FC0E79AC}" dt="2025-01-21T13:17:20.663" v="332"/>
        <pc:sldMkLst>
          <pc:docMk/>
          <pc:sldMk cId="2772754068" sldId="278"/>
        </pc:sldMkLst>
      </pc:sldChg>
      <pc:sldChg chg="addSp delSp modSp add replId modNotes">
        <pc:chgData name="Rhys Mansell (2203574)" userId="S::2203574@student.uwtsd.ac.uk::e5c5405a-4d9e-4cb4-846b-ac7088af8072" providerId="AD" clId="Web-{8BAB8E8D-A0DD-E106-4F82-4858FC0E79AC}" dt="2025-01-23T11:30:07.700" v="1041" actId="20577"/>
        <pc:sldMkLst>
          <pc:docMk/>
          <pc:sldMk cId="1039117407" sldId="279"/>
        </pc:sldMkLst>
        <pc:spChg chg="mod">
          <ac:chgData name="Rhys Mansell (2203574)" userId="S::2203574@student.uwtsd.ac.uk::e5c5405a-4d9e-4cb4-846b-ac7088af8072" providerId="AD" clId="Web-{8BAB8E8D-A0DD-E106-4F82-4858FC0E79AC}" dt="2025-01-23T11:30:07.700" v="1041" actId="20577"/>
          <ac:spMkLst>
            <pc:docMk/>
            <pc:sldMk cId="1039117407" sldId="279"/>
            <ac:spMk id="3" creationId="{F6A762CD-62AE-B63D-6CF7-9703A56FF103}"/>
          </ac:spMkLst>
        </pc:spChg>
        <pc:picChg chg="del">
          <ac:chgData name="Rhys Mansell (2203574)" userId="S::2203574@student.uwtsd.ac.uk::e5c5405a-4d9e-4cb4-846b-ac7088af8072" providerId="AD" clId="Web-{8BAB8E8D-A0DD-E106-4F82-4858FC0E79AC}" dt="2025-01-23T11:16:42.663" v="478"/>
          <ac:picMkLst>
            <pc:docMk/>
            <pc:sldMk cId="1039117407" sldId="279"/>
            <ac:picMk id="4" creationId="{C2723524-F117-D31B-AD49-4286E4670D68}"/>
          </ac:picMkLst>
        </pc:picChg>
        <pc:picChg chg="add mod">
          <ac:chgData name="Rhys Mansell (2203574)" userId="S::2203574@student.uwtsd.ac.uk::e5c5405a-4d9e-4cb4-846b-ac7088af8072" providerId="AD" clId="Web-{8BAB8E8D-A0DD-E106-4F82-4858FC0E79AC}" dt="2025-01-23T11:19:19.589" v="497" actId="1076"/>
          <ac:picMkLst>
            <pc:docMk/>
            <pc:sldMk cId="1039117407" sldId="279"/>
            <ac:picMk id="5" creationId="{B1EA835B-88C3-CC02-2EF6-F09C955044B7}"/>
          </ac:picMkLst>
        </pc:picChg>
      </pc:sldChg>
      <pc:sldChg chg="addSp delSp modSp add replId modNotes">
        <pc:chgData name="Rhys Mansell (2203574)" userId="S::2203574@student.uwtsd.ac.uk::e5c5405a-4d9e-4cb4-846b-ac7088af8072" providerId="AD" clId="Web-{8BAB8E8D-A0DD-E106-4F82-4858FC0E79AC}" dt="2025-01-21T12:51:08.360" v="236"/>
        <pc:sldMkLst>
          <pc:docMk/>
          <pc:sldMk cId="3099167751" sldId="280"/>
        </pc:sldMkLst>
        <pc:spChg chg="mod">
          <ac:chgData name="Rhys Mansell (2203574)" userId="S::2203574@student.uwtsd.ac.uk::e5c5405a-4d9e-4cb4-846b-ac7088af8072" providerId="AD" clId="Web-{8BAB8E8D-A0DD-E106-4F82-4858FC0E79AC}" dt="2025-01-21T12:20:57.097" v="78" actId="20577"/>
          <ac:spMkLst>
            <pc:docMk/>
            <pc:sldMk cId="3099167751" sldId="280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8BAB8E8D-A0DD-E106-4F82-4858FC0E79AC}" dt="2025-01-21T12:22:54.726" v="130" actId="20577"/>
          <ac:spMkLst>
            <pc:docMk/>
            <pc:sldMk cId="3099167751" sldId="280"/>
            <ac:spMk id="5" creationId="{6C5D583C-DE59-1A0D-8601-37084C715A26}"/>
          </ac:spMkLst>
        </pc:spChg>
        <pc:picChg chg="add mod modCrop">
          <ac:chgData name="Rhys Mansell (2203574)" userId="S::2203574@student.uwtsd.ac.uk::e5c5405a-4d9e-4cb4-846b-ac7088af8072" providerId="AD" clId="Web-{8BAB8E8D-A0DD-E106-4F82-4858FC0E79AC}" dt="2025-01-21T12:20:47.441" v="72" actId="1076"/>
          <ac:picMkLst>
            <pc:docMk/>
            <pc:sldMk cId="3099167751" sldId="280"/>
            <ac:picMk id="4" creationId="{958CCDF0-04F6-52FA-1DD7-C681B8788625}"/>
          </ac:picMkLst>
        </pc:picChg>
        <pc:picChg chg="del">
          <ac:chgData name="Rhys Mansell (2203574)" userId="S::2203574@student.uwtsd.ac.uk::e5c5405a-4d9e-4cb4-846b-ac7088af8072" providerId="AD" clId="Web-{8BAB8E8D-A0DD-E106-4F82-4858FC0E79AC}" dt="2025-01-21T12:20:09.346" v="66"/>
          <ac:picMkLst>
            <pc:docMk/>
            <pc:sldMk cId="3099167751" sldId="280"/>
            <ac:picMk id="6" creationId="{D2216E39-345D-F6BE-F8FB-E81E82A8E8F9}"/>
          </ac:picMkLst>
        </pc:picChg>
        <pc:picChg chg="del">
          <ac:chgData name="Rhys Mansell (2203574)" userId="S::2203574@student.uwtsd.ac.uk::e5c5405a-4d9e-4cb4-846b-ac7088af8072" providerId="AD" clId="Web-{8BAB8E8D-A0DD-E106-4F82-4858FC0E79AC}" dt="2025-01-21T12:20:10.111" v="67"/>
          <ac:picMkLst>
            <pc:docMk/>
            <pc:sldMk cId="3099167751" sldId="280"/>
            <ac:picMk id="7" creationId="{007D46A5-CF8A-8AB1-D36B-900D5DECF3E0}"/>
          </ac:picMkLst>
        </pc:picChg>
        <pc:picChg chg="del">
          <ac:chgData name="Rhys Mansell (2203574)" userId="S::2203574@student.uwtsd.ac.uk::e5c5405a-4d9e-4cb4-846b-ac7088af8072" providerId="AD" clId="Web-{8BAB8E8D-A0DD-E106-4F82-4858FC0E79AC}" dt="2025-01-21T12:20:10.908" v="68"/>
          <ac:picMkLst>
            <pc:docMk/>
            <pc:sldMk cId="3099167751" sldId="280"/>
            <ac:picMk id="9" creationId="{7FC4C7E0-BFFC-D2F3-2973-C8D80A1A9FC7}"/>
          </ac:picMkLst>
        </pc:picChg>
      </pc:sldChg>
      <pc:sldChg chg="add ord replId">
        <pc:chgData name="Rhys Mansell (2203574)" userId="S::2203574@student.uwtsd.ac.uk::e5c5405a-4d9e-4cb4-846b-ac7088af8072" providerId="AD" clId="Web-{8BAB8E8D-A0DD-E106-4F82-4858FC0E79AC}" dt="2025-01-23T11:40:16.716" v="1069"/>
        <pc:sldMkLst>
          <pc:docMk/>
          <pc:sldMk cId="3902405751" sldId="281"/>
        </pc:sldMkLst>
      </pc:sldChg>
    </pc:docChg>
  </pc:docChgLst>
  <pc:docChgLst>
    <pc:chgData name="Rhys Mansell (2203574)" userId="S::2203574@student.uwtsd.ac.uk::e5c5405a-4d9e-4cb4-846b-ac7088af8072" providerId="AD" clId="Web-{E761C726-8FE7-27B4-66C7-35B6872D3924}"/>
    <pc:docChg chg="addSld delSld modSld sldOrd">
      <pc:chgData name="Rhys Mansell (2203574)" userId="S::2203574@student.uwtsd.ac.uk::e5c5405a-4d9e-4cb4-846b-ac7088af8072" providerId="AD" clId="Web-{E761C726-8FE7-27B4-66C7-35B6872D3924}" dt="2025-01-10T10:26:25.066" v="809" actId="20577"/>
      <pc:docMkLst>
        <pc:docMk/>
      </pc:docMkLst>
      <pc:sldChg chg="modSp">
        <pc:chgData name="Rhys Mansell (2203574)" userId="S::2203574@student.uwtsd.ac.uk::e5c5405a-4d9e-4cb4-846b-ac7088af8072" providerId="AD" clId="Web-{E761C726-8FE7-27B4-66C7-35B6872D3924}" dt="2025-01-09T17:35:39.125" v="25" actId="20577"/>
        <pc:sldMkLst>
          <pc:docMk/>
          <pc:sldMk cId="109857222" sldId="256"/>
        </pc:sldMkLst>
        <pc:spChg chg="mod">
          <ac:chgData name="Rhys Mansell (2203574)" userId="S::2203574@student.uwtsd.ac.uk::e5c5405a-4d9e-4cb4-846b-ac7088af8072" providerId="AD" clId="Web-{E761C726-8FE7-27B4-66C7-35B6872D3924}" dt="2025-01-09T17:35:18.577" v="16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E761C726-8FE7-27B4-66C7-35B6872D3924}" dt="2025-01-09T17:35:39.125" v="2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">
        <pc:chgData name="Rhys Mansell (2203574)" userId="S::2203574@student.uwtsd.ac.uk::e5c5405a-4d9e-4cb4-846b-ac7088af8072" providerId="AD" clId="Web-{E761C726-8FE7-27B4-66C7-35B6872D3924}" dt="2025-01-09T17:34:22.919" v="0"/>
        <pc:sldMkLst>
          <pc:docMk/>
          <pc:sldMk cId="1773336820" sldId="257"/>
        </pc:sldMkLst>
      </pc:sldChg>
      <pc:sldChg chg="modSp">
        <pc:chgData name="Rhys Mansell (2203574)" userId="S::2203574@student.uwtsd.ac.uk::e5c5405a-4d9e-4cb4-846b-ac7088af8072" providerId="AD" clId="Web-{E761C726-8FE7-27B4-66C7-35B6872D3924}" dt="2025-01-10T09:34:30.389" v="383" actId="20577"/>
        <pc:sldMkLst>
          <pc:docMk/>
          <pc:sldMk cId="2366414460" sldId="263"/>
        </pc:sldMkLst>
        <pc:spChg chg="mod">
          <ac:chgData name="Rhys Mansell (2203574)" userId="S::2203574@student.uwtsd.ac.uk::e5c5405a-4d9e-4cb4-846b-ac7088af8072" providerId="AD" clId="Web-{E761C726-8FE7-27B4-66C7-35B6872D3924}" dt="2025-01-10T09:34:30.389" v="383" actId="20577"/>
          <ac:spMkLst>
            <pc:docMk/>
            <pc:sldMk cId="2366414460" sldId="263"/>
            <ac:spMk id="3" creationId="{F6A762CD-62AE-B63D-6CF7-9703A56FF103}"/>
          </ac:spMkLst>
        </pc:spChg>
      </pc:sldChg>
      <pc:sldChg chg="modSp">
        <pc:chgData name="Rhys Mansell (2203574)" userId="S::2203574@student.uwtsd.ac.uk::e5c5405a-4d9e-4cb4-846b-ac7088af8072" providerId="AD" clId="Web-{E761C726-8FE7-27B4-66C7-35B6872D3924}" dt="2025-01-10T10:26:25.066" v="809" actId="20577"/>
        <pc:sldMkLst>
          <pc:docMk/>
          <pc:sldMk cId="1030195288" sldId="267"/>
        </pc:sldMkLst>
        <pc:spChg chg="mod">
          <ac:chgData name="Rhys Mansell (2203574)" userId="S::2203574@student.uwtsd.ac.uk::e5c5405a-4d9e-4cb4-846b-ac7088af8072" providerId="AD" clId="Web-{E761C726-8FE7-27B4-66C7-35B6872D3924}" dt="2025-01-10T10:07:56.415" v="690" actId="20577"/>
          <ac:spMkLst>
            <pc:docMk/>
            <pc:sldMk cId="1030195288" sldId="267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E761C726-8FE7-27B4-66C7-35B6872D3924}" dt="2025-01-10T10:26:25.066" v="809" actId="20577"/>
          <ac:spMkLst>
            <pc:docMk/>
            <pc:sldMk cId="1030195288" sldId="267"/>
            <ac:spMk id="3" creationId="{F6A762CD-62AE-B63D-6CF7-9703A56FF103}"/>
          </ac:spMkLst>
        </pc:spChg>
      </pc:sldChg>
      <pc:sldChg chg="modSp">
        <pc:chgData name="Rhys Mansell (2203574)" userId="S::2203574@student.uwtsd.ac.uk::e5c5405a-4d9e-4cb4-846b-ac7088af8072" providerId="AD" clId="Web-{E761C726-8FE7-27B4-66C7-35B6872D3924}" dt="2025-01-10T10:25:24.579" v="802" actId="20577"/>
        <pc:sldMkLst>
          <pc:docMk/>
          <pc:sldMk cId="1212374709" sldId="268"/>
        </pc:sldMkLst>
        <pc:spChg chg="mod">
          <ac:chgData name="Rhys Mansell (2203574)" userId="S::2203574@student.uwtsd.ac.uk::e5c5405a-4d9e-4cb4-846b-ac7088af8072" providerId="AD" clId="Web-{E761C726-8FE7-27B4-66C7-35B6872D3924}" dt="2025-01-10T10:21:45.540" v="781" actId="20577"/>
          <ac:spMkLst>
            <pc:docMk/>
            <pc:sldMk cId="1212374709" sldId="268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E761C726-8FE7-27B4-66C7-35B6872D3924}" dt="2025-01-10T10:25:24.579" v="802" actId="20577"/>
          <ac:spMkLst>
            <pc:docMk/>
            <pc:sldMk cId="1212374709" sldId="268"/>
            <ac:spMk id="3" creationId="{F6A762CD-62AE-B63D-6CF7-9703A56FF103}"/>
          </ac:spMkLst>
        </pc:spChg>
      </pc:sldChg>
      <pc:sldChg chg="modSp">
        <pc:chgData name="Rhys Mansell (2203574)" userId="S::2203574@student.uwtsd.ac.uk::e5c5405a-4d9e-4cb4-846b-ac7088af8072" providerId="AD" clId="Web-{E761C726-8FE7-27B4-66C7-35B6872D3924}" dt="2025-01-10T10:25:42.486" v="803" actId="20577"/>
        <pc:sldMkLst>
          <pc:docMk/>
          <pc:sldMk cId="193690532" sldId="269"/>
        </pc:sldMkLst>
        <pc:spChg chg="mod">
          <ac:chgData name="Rhys Mansell (2203574)" userId="S::2203574@student.uwtsd.ac.uk::e5c5405a-4d9e-4cb4-846b-ac7088af8072" providerId="AD" clId="Web-{E761C726-8FE7-27B4-66C7-35B6872D3924}" dt="2025-01-10T10:22:18.791" v="788" actId="20577"/>
          <ac:spMkLst>
            <pc:docMk/>
            <pc:sldMk cId="193690532" sldId="269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E761C726-8FE7-27B4-66C7-35B6872D3924}" dt="2025-01-10T10:25:42.486" v="803" actId="20577"/>
          <ac:spMkLst>
            <pc:docMk/>
            <pc:sldMk cId="193690532" sldId="269"/>
            <ac:spMk id="3" creationId="{F6A762CD-62AE-B63D-6CF7-9703A56FF103}"/>
          </ac:spMkLst>
        </pc:spChg>
      </pc:sldChg>
      <pc:sldChg chg="del">
        <pc:chgData name="Rhys Mansell (2203574)" userId="S::2203574@student.uwtsd.ac.uk::e5c5405a-4d9e-4cb4-846b-ac7088af8072" providerId="AD" clId="Web-{E761C726-8FE7-27B4-66C7-35B6872D3924}" dt="2025-01-10T10:23:32.294" v="792"/>
        <pc:sldMkLst>
          <pc:docMk/>
          <pc:sldMk cId="3183412923" sldId="270"/>
        </pc:sldMkLst>
      </pc:sldChg>
      <pc:sldChg chg="modNotes">
        <pc:chgData name="Rhys Mansell (2203574)" userId="S::2203574@student.uwtsd.ac.uk::e5c5405a-4d9e-4cb4-846b-ac7088af8072" providerId="AD" clId="Web-{E761C726-8FE7-27B4-66C7-35B6872D3924}" dt="2025-01-10T09:43:14.064" v="452"/>
        <pc:sldMkLst>
          <pc:docMk/>
          <pc:sldMk cId="301313016" sldId="271"/>
        </pc:sldMkLst>
      </pc:sldChg>
      <pc:sldChg chg="modSp modNotes">
        <pc:chgData name="Rhys Mansell (2203574)" userId="S::2203574@student.uwtsd.ac.uk::e5c5405a-4d9e-4cb4-846b-ac7088af8072" providerId="AD" clId="Web-{E761C726-8FE7-27B4-66C7-35B6872D3924}" dt="2025-01-10T09:52:28.365" v="473" actId="20577"/>
        <pc:sldMkLst>
          <pc:docMk/>
          <pc:sldMk cId="1073322908" sldId="272"/>
        </pc:sldMkLst>
        <pc:graphicFrameChg chg="modGraphic">
          <ac:chgData name="Rhys Mansell (2203574)" userId="S::2203574@student.uwtsd.ac.uk::e5c5405a-4d9e-4cb4-846b-ac7088af8072" providerId="AD" clId="Web-{E761C726-8FE7-27B4-66C7-35B6872D3924}" dt="2025-01-10T09:52:28.365" v="473" actId="20577"/>
          <ac:graphicFrameMkLst>
            <pc:docMk/>
            <pc:sldMk cId="1073322908" sldId="272"/>
            <ac:graphicFrameMk id="22" creationId="{FFA51451-35C5-794F-D602-F2E21D4A3331}"/>
          </ac:graphicFrameMkLst>
        </pc:graphicFrameChg>
      </pc:sldChg>
      <pc:sldChg chg="modNotes">
        <pc:chgData name="Rhys Mansell (2203574)" userId="S::2203574@student.uwtsd.ac.uk::e5c5405a-4d9e-4cb4-846b-ac7088af8072" providerId="AD" clId="Web-{E761C726-8FE7-27B4-66C7-35B6872D3924}" dt="2025-01-10T10:01:59.417" v="667"/>
        <pc:sldMkLst>
          <pc:docMk/>
          <pc:sldMk cId="2874789189" sldId="273"/>
        </pc:sldMkLst>
      </pc:sldChg>
      <pc:sldChg chg="ord modNotes">
        <pc:chgData name="Rhys Mansell (2203574)" userId="S::2203574@student.uwtsd.ac.uk::e5c5405a-4d9e-4cb4-846b-ac7088af8072" providerId="AD" clId="Web-{E761C726-8FE7-27B4-66C7-35B6872D3924}" dt="2025-01-10T09:58:17.191" v="526"/>
        <pc:sldMkLst>
          <pc:docMk/>
          <pc:sldMk cId="466524552" sldId="275"/>
        </pc:sldMkLst>
      </pc:sldChg>
      <pc:sldChg chg="modNotes">
        <pc:chgData name="Rhys Mansell (2203574)" userId="S::2203574@student.uwtsd.ac.uk::e5c5405a-4d9e-4cb4-846b-ac7088af8072" providerId="AD" clId="Web-{E761C726-8FE7-27B4-66C7-35B6872D3924}" dt="2025-01-09T18:12:30.611" v="204"/>
        <pc:sldMkLst>
          <pc:docMk/>
          <pc:sldMk cId="2062273607" sldId="276"/>
        </pc:sldMkLst>
      </pc:sldChg>
      <pc:sldChg chg="modSp modNotes">
        <pc:chgData name="Rhys Mansell (2203574)" userId="S::2203574@student.uwtsd.ac.uk::e5c5405a-4d9e-4cb4-846b-ac7088af8072" providerId="AD" clId="Web-{E761C726-8FE7-27B4-66C7-35B6872D3924}" dt="2025-01-10T09:36:22.627" v="387" actId="20577"/>
        <pc:sldMkLst>
          <pc:docMk/>
          <pc:sldMk cId="1765248642" sldId="277"/>
        </pc:sldMkLst>
        <pc:spChg chg="mod">
          <ac:chgData name="Rhys Mansell (2203574)" userId="S::2203574@student.uwtsd.ac.uk::e5c5405a-4d9e-4cb4-846b-ac7088af8072" providerId="AD" clId="Web-{E761C726-8FE7-27B4-66C7-35B6872D3924}" dt="2025-01-10T09:36:22.627" v="387" actId="20577"/>
          <ac:spMkLst>
            <pc:docMk/>
            <pc:sldMk cId="1765248642" sldId="277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E761C726-8FE7-27B4-66C7-35B6872D3924}" dt="2025-01-09T17:57:31.575" v="82" actId="20577"/>
          <ac:spMkLst>
            <pc:docMk/>
            <pc:sldMk cId="1765248642" sldId="277"/>
            <ac:spMk id="3" creationId="{F6A762CD-62AE-B63D-6CF7-9703A56FF103}"/>
          </ac:spMkLst>
        </pc:spChg>
      </pc:sldChg>
      <pc:sldChg chg="modSp add ord replId">
        <pc:chgData name="Rhys Mansell (2203574)" userId="S::2203574@student.uwtsd.ac.uk::e5c5405a-4d9e-4cb4-846b-ac7088af8072" providerId="AD" clId="Web-{E761C726-8FE7-27B4-66C7-35B6872D3924}" dt="2025-01-10T09:40:56.356" v="450"/>
        <pc:sldMkLst>
          <pc:docMk/>
          <pc:sldMk cId="2772754068" sldId="278"/>
        </pc:sldMkLst>
        <pc:spChg chg="mod">
          <ac:chgData name="Rhys Mansell (2203574)" userId="S::2203574@student.uwtsd.ac.uk::e5c5405a-4d9e-4cb4-846b-ac7088af8072" providerId="AD" clId="Web-{E761C726-8FE7-27B4-66C7-35B6872D3924}" dt="2025-01-10T09:40:41.386" v="449" actId="20577"/>
          <ac:spMkLst>
            <pc:docMk/>
            <pc:sldMk cId="2772754068" sldId="278"/>
            <ac:spMk id="2" creationId="{00000000-0000-0000-0000-000000000000}"/>
          </ac:spMkLst>
        </pc:spChg>
        <pc:spChg chg="mod">
          <ac:chgData name="Rhys Mansell (2203574)" userId="S::2203574@student.uwtsd.ac.uk::e5c5405a-4d9e-4cb4-846b-ac7088af8072" providerId="AD" clId="Web-{E761C726-8FE7-27B4-66C7-35B6872D3924}" dt="2025-01-10T09:40:31.167" v="447" actId="20577"/>
          <ac:spMkLst>
            <pc:docMk/>
            <pc:sldMk cId="2772754068" sldId="278"/>
            <ac:spMk id="3" creationId="{00000000-0000-0000-0000-000000000000}"/>
          </ac:spMkLst>
        </pc:spChg>
      </pc:sldChg>
    </pc:docChg>
  </pc:docChgLst>
  <pc:docChgLst>
    <pc:chgData name="Rhys Mansell (2203574)" userId="S::2203574@student.uwtsd.ac.uk::e5c5405a-4d9e-4cb4-846b-ac7088af8072" providerId="AD" clId="Web-{5DB57D10-F891-F251-1628-8F42B8A99DD1}"/>
    <pc:docChg chg="addSld delSld modSld sldOrd addMainMaster delMainMaster">
      <pc:chgData name="Rhys Mansell (2203574)" userId="S::2203574@student.uwtsd.ac.uk::e5c5405a-4d9e-4cb4-846b-ac7088af8072" providerId="AD" clId="Web-{5DB57D10-F891-F251-1628-8F42B8A99DD1}" dt="2025-01-09T17:05:00.364" v="1448" actId="20577"/>
      <pc:docMkLst>
        <pc:docMk/>
      </pc:docMkLst>
      <pc:sldChg chg="modSp mod modClrScheme chgLayout">
        <pc:chgData name="Rhys Mansell (2203574)" userId="S::2203574@student.uwtsd.ac.uk::e5c5405a-4d9e-4cb4-846b-ac7088af8072" providerId="AD" clId="Web-{5DB57D10-F891-F251-1628-8F42B8A99DD1}" dt="2025-01-08T11:20:30.612" v="11" actId="20577"/>
        <pc:sldMkLst>
          <pc:docMk/>
          <pc:sldMk cId="109857222" sldId="256"/>
        </pc:sldMkLst>
        <pc:spChg chg="mod ord">
          <ac:chgData name="Rhys Mansell (2203574)" userId="S::2203574@student.uwtsd.ac.uk::e5c5405a-4d9e-4cb4-846b-ac7088af8072" providerId="AD" clId="Web-{5DB57D10-F891-F251-1628-8F42B8A99DD1}" dt="2025-01-08T11:20:30.612" v="11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hys Mansell (2203574)" userId="S::2203574@student.uwtsd.ac.uk::e5c5405a-4d9e-4cb4-846b-ac7088af8072" providerId="AD" clId="Web-{5DB57D10-F891-F251-1628-8F42B8A99DD1}" dt="2024-12-30T16:22:01.849" v="0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Rhys Mansell (2203574)" userId="S::2203574@student.uwtsd.ac.uk::e5c5405a-4d9e-4cb4-846b-ac7088af8072" providerId="AD" clId="Web-{5DB57D10-F891-F251-1628-8F42B8A99DD1}" dt="2024-12-30T16:22:17.491" v="4" actId="20577"/>
        <pc:sldMkLst>
          <pc:docMk/>
          <pc:sldMk cId="1773336820" sldId="257"/>
        </pc:sldMkLst>
        <pc:spChg chg="mod">
          <ac:chgData name="Rhys Mansell (2203574)" userId="S::2203574@student.uwtsd.ac.uk::e5c5405a-4d9e-4cb4-846b-ac7088af8072" providerId="AD" clId="Web-{5DB57D10-F891-F251-1628-8F42B8A99DD1}" dt="2024-12-30T16:22:17.491" v="4" actId="20577"/>
          <ac:spMkLst>
            <pc:docMk/>
            <pc:sldMk cId="1773336820" sldId="257"/>
            <ac:spMk id="3" creationId="{CCA3A164-5A89-E8E8-6B73-A7D78D1BAB48}"/>
          </ac:spMkLst>
        </pc:spChg>
      </pc:sldChg>
      <pc:sldChg chg="addSp delSp modSp new mod setBg setClrOvrMap modNotes">
        <pc:chgData name="Rhys Mansell (2203574)" userId="S::2203574@student.uwtsd.ac.uk::e5c5405a-4d9e-4cb4-846b-ac7088af8072" providerId="AD" clId="Web-{5DB57D10-F891-F251-1628-8F42B8A99DD1}" dt="2025-01-08T13:10:58.289" v="751"/>
        <pc:sldMkLst>
          <pc:docMk/>
          <pc:sldMk cId="544381094" sldId="258"/>
        </pc:sldMkLst>
        <pc:spChg chg="mod">
          <ac:chgData name="Rhys Mansell (2203574)" userId="S::2203574@student.uwtsd.ac.uk::e5c5405a-4d9e-4cb4-846b-ac7088af8072" providerId="AD" clId="Web-{5DB57D10-F891-F251-1628-8F42B8A99DD1}" dt="2025-01-08T13:10:58.289" v="751"/>
          <ac:spMkLst>
            <pc:docMk/>
            <pc:sldMk cId="544381094" sldId="258"/>
            <ac:spMk id="2" creationId="{8312976A-4A17-1A2B-2D85-0FDA117DDBA1}"/>
          </ac:spMkLst>
        </pc:spChg>
        <pc:spChg chg="del mod">
          <ac:chgData name="Rhys Mansell (2203574)" userId="S::2203574@student.uwtsd.ac.uk::e5c5405a-4d9e-4cb4-846b-ac7088af8072" providerId="AD" clId="Web-{5DB57D10-F891-F251-1628-8F42B8A99DD1}" dt="2025-01-08T13:10:58.289" v="751"/>
          <ac:spMkLst>
            <pc:docMk/>
            <pc:sldMk cId="544381094" sldId="258"/>
            <ac:spMk id="3" creationId="{0988EC77-1D5A-CC82-16E5-B8431E6AC772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0:58.289" v="751"/>
          <ac:spMkLst>
            <pc:docMk/>
            <pc:sldMk cId="544381094" sldId="258"/>
            <ac:spMk id="9" creationId="{F747F1B4-B831-4277-8AB0-32767F7EB7BF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0:58.289" v="751"/>
          <ac:spMkLst>
            <pc:docMk/>
            <pc:sldMk cId="544381094" sldId="258"/>
            <ac:spMk id="11" creationId="{D80CFA21-AB7C-4BEB-9BFF-05764FBBF3C6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0:58.289" v="751"/>
          <ac:spMkLst>
            <pc:docMk/>
            <pc:sldMk cId="544381094" sldId="258"/>
            <ac:spMk id="13" creationId="{12F7E335-851A-4CAE-B09F-E657819D4600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0:58.289" v="751"/>
          <ac:spMkLst>
            <pc:docMk/>
            <pc:sldMk cId="544381094" sldId="258"/>
            <ac:spMk id="15" creationId="{10B541F0-7F6E-402E-84D8-CF96EACA5FBC}"/>
          </ac:spMkLst>
        </pc:spChg>
        <pc:graphicFrameChg chg="add">
          <ac:chgData name="Rhys Mansell (2203574)" userId="S::2203574@student.uwtsd.ac.uk::e5c5405a-4d9e-4cb4-846b-ac7088af8072" providerId="AD" clId="Web-{5DB57D10-F891-F251-1628-8F42B8A99DD1}" dt="2025-01-08T13:10:58.289" v="751"/>
          <ac:graphicFrameMkLst>
            <pc:docMk/>
            <pc:sldMk cId="544381094" sldId="258"/>
            <ac:graphicFrameMk id="5" creationId="{66656C5E-C7DA-D9D8-5132-233793765693}"/>
          </ac:graphicFrameMkLst>
        </pc:graphicFrameChg>
      </pc:sldChg>
      <pc:sldChg chg="addSp delSp modSp new mod setBg setClrOvrMap modNotes">
        <pc:chgData name="Rhys Mansell (2203574)" userId="S::2203574@student.uwtsd.ac.uk::e5c5405a-4d9e-4cb4-846b-ac7088af8072" providerId="AD" clId="Web-{5DB57D10-F891-F251-1628-8F42B8A99DD1}" dt="2025-01-09T16:42:35.238" v="1152" actId="20577"/>
        <pc:sldMkLst>
          <pc:docMk/>
          <pc:sldMk cId="1317074515" sldId="259"/>
        </pc:sldMkLst>
        <pc:spChg chg="mod">
          <ac:chgData name="Rhys Mansell (2203574)" userId="S::2203574@student.uwtsd.ac.uk::e5c5405a-4d9e-4cb4-846b-ac7088af8072" providerId="AD" clId="Web-{5DB57D10-F891-F251-1628-8F42B8A99DD1}" dt="2025-01-08T13:11:25.541" v="754"/>
          <ac:spMkLst>
            <pc:docMk/>
            <pc:sldMk cId="1317074515" sldId="259"/>
            <ac:spMk id="2" creationId="{D100BBD7-D16E-E574-1B98-01ECF76758D9}"/>
          </ac:spMkLst>
        </pc:spChg>
        <pc:spChg chg="mod ord">
          <ac:chgData name="Rhys Mansell (2203574)" userId="S::2203574@student.uwtsd.ac.uk::e5c5405a-4d9e-4cb4-846b-ac7088af8072" providerId="AD" clId="Web-{5DB57D10-F891-F251-1628-8F42B8A99DD1}" dt="2025-01-09T16:42:35.238" v="1152" actId="20577"/>
          <ac:spMkLst>
            <pc:docMk/>
            <pc:sldMk cId="1317074515" sldId="259"/>
            <ac:spMk id="3" creationId="{F95412CB-263D-CB89-842E-1733AD42530D}"/>
          </ac:spMkLst>
        </pc:spChg>
        <pc:spChg chg="add del">
          <ac:chgData name="Rhys Mansell (2203574)" userId="S::2203574@student.uwtsd.ac.uk::e5c5405a-4d9e-4cb4-846b-ac7088af8072" providerId="AD" clId="Web-{5DB57D10-F891-F251-1628-8F42B8A99DD1}" dt="2025-01-08T13:11:25.525" v="753"/>
          <ac:spMkLst>
            <pc:docMk/>
            <pc:sldMk cId="1317074515" sldId="259"/>
            <ac:spMk id="9" creationId="{B4AAD3FD-83A5-4B89-9F8F-01B8870865BE}"/>
          </ac:spMkLst>
        </pc:spChg>
        <pc:spChg chg="add del">
          <ac:chgData name="Rhys Mansell (2203574)" userId="S::2203574@student.uwtsd.ac.uk::e5c5405a-4d9e-4cb4-846b-ac7088af8072" providerId="AD" clId="Web-{5DB57D10-F891-F251-1628-8F42B8A99DD1}" dt="2025-01-08T13:11:25.525" v="753"/>
          <ac:spMkLst>
            <pc:docMk/>
            <pc:sldMk cId="1317074515" sldId="259"/>
            <ac:spMk id="11" creationId="{61752F1D-FC0F-4103-9584-630E643CCDA6}"/>
          </ac:spMkLst>
        </pc:spChg>
        <pc:spChg chg="add del">
          <ac:chgData name="Rhys Mansell (2203574)" userId="S::2203574@student.uwtsd.ac.uk::e5c5405a-4d9e-4cb4-846b-ac7088af8072" providerId="AD" clId="Web-{5DB57D10-F891-F251-1628-8F42B8A99DD1}" dt="2025-01-08T13:11:25.525" v="753"/>
          <ac:spMkLst>
            <pc:docMk/>
            <pc:sldMk cId="1317074515" sldId="259"/>
            <ac:spMk id="13" creationId="{70151CB7-E7DE-4917-B831-01DF9CE01306}"/>
          </ac:spMkLst>
        </pc:spChg>
        <pc:spChg chg="add del">
          <ac:chgData name="Rhys Mansell (2203574)" userId="S::2203574@student.uwtsd.ac.uk::e5c5405a-4d9e-4cb4-846b-ac7088af8072" providerId="AD" clId="Web-{5DB57D10-F891-F251-1628-8F42B8A99DD1}" dt="2025-01-08T13:11:25.525" v="753"/>
          <ac:spMkLst>
            <pc:docMk/>
            <pc:sldMk cId="1317074515" sldId="259"/>
            <ac:spMk id="15" creationId="{A92A1116-1C84-41DF-B803-1F7B0883EC82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1:25.541" v="754"/>
          <ac:spMkLst>
            <pc:docMk/>
            <pc:sldMk cId="1317074515" sldId="259"/>
            <ac:spMk id="17" creationId="{EE4E366E-272A-409E-840F-9A6A64A9E3FF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1:25.541" v="754"/>
          <ac:spMkLst>
            <pc:docMk/>
            <pc:sldMk cId="1317074515" sldId="259"/>
            <ac:spMk id="18" creationId="{A721560C-E4AB-4287-A29C-3F6916794CB9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1:25.541" v="754"/>
          <ac:spMkLst>
            <pc:docMk/>
            <pc:sldMk cId="1317074515" sldId="259"/>
            <ac:spMk id="19" creationId="{DF6CFF07-D953-4F9C-9A0E-E0A6AACB6158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3:11:25.541" v="754"/>
          <ac:spMkLst>
            <pc:docMk/>
            <pc:sldMk cId="1317074515" sldId="259"/>
            <ac:spMk id="20" creationId="{DAA4FEEE-0B5F-41BF-825D-60F9FB089568}"/>
          </ac:spMkLst>
        </pc:spChg>
        <pc:picChg chg="add mod">
          <ac:chgData name="Rhys Mansell (2203574)" userId="S::2203574@student.uwtsd.ac.uk::e5c5405a-4d9e-4cb4-846b-ac7088af8072" providerId="AD" clId="Web-{5DB57D10-F891-F251-1628-8F42B8A99DD1}" dt="2025-01-08T13:11:32.651" v="755" actId="1076"/>
          <ac:picMkLst>
            <pc:docMk/>
            <pc:sldMk cId="1317074515" sldId="259"/>
            <ac:picMk id="4" creationId="{69550A06-B386-17DF-53E4-BC51B16C5783}"/>
          </ac:picMkLst>
        </pc:picChg>
      </pc:sldChg>
      <pc:sldChg chg="addSp delSp modSp new del">
        <pc:chgData name="Rhys Mansell (2203574)" userId="S::2203574@student.uwtsd.ac.uk::e5c5405a-4d9e-4cb4-846b-ac7088af8072" providerId="AD" clId="Web-{5DB57D10-F891-F251-1628-8F42B8A99DD1}" dt="2025-01-09T10:08:12.202" v="973"/>
        <pc:sldMkLst>
          <pc:docMk/>
          <pc:sldMk cId="2295111087" sldId="260"/>
        </pc:sldMkLst>
        <pc:spChg chg="mod">
          <ac:chgData name="Rhys Mansell (2203574)" userId="S::2203574@student.uwtsd.ac.uk::e5c5405a-4d9e-4cb4-846b-ac7088af8072" providerId="AD" clId="Web-{5DB57D10-F891-F251-1628-8F42B8A99DD1}" dt="2025-01-09T10:00:57.502" v="905" actId="20577"/>
          <ac:spMkLst>
            <pc:docMk/>
            <pc:sldMk cId="2295111087" sldId="260"/>
            <ac:spMk id="2" creationId="{E1FD6E31-1FDB-E8A6-BF2F-D749C661420D}"/>
          </ac:spMkLst>
        </pc:spChg>
        <pc:spChg chg="del mod">
          <ac:chgData name="Rhys Mansell (2203574)" userId="S::2203574@student.uwtsd.ac.uk::e5c5405a-4d9e-4cb4-846b-ac7088af8072" providerId="AD" clId="Web-{5DB57D10-F891-F251-1628-8F42B8A99DD1}" dt="2025-01-09T09:49:30.529" v="844"/>
          <ac:spMkLst>
            <pc:docMk/>
            <pc:sldMk cId="2295111087" sldId="260"/>
            <ac:spMk id="3" creationId="{F6A762CD-62AE-B63D-6CF7-9703A56FF103}"/>
          </ac:spMkLst>
        </pc:spChg>
        <pc:graphicFrameChg chg="add mod ord modGraphic">
          <ac:chgData name="Rhys Mansell (2203574)" userId="S::2203574@student.uwtsd.ac.uk::e5c5405a-4d9e-4cb4-846b-ac7088af8072" providerId="AD" clId="Web-{5DB57D10-F891-F251-1628-8F42B8A99DD1}" dt="2025-01-09T10:00:50.080" v="903" actId="20577"/>
          <ac:graphicFrameMkLst>
            <pc:docMk/>
            <pc:sldMk cId="2295111087" sldId="260"/>
            <ac:graphicFrameMk id="4" creationId="{0E01DAE4-D14D-20CC-DB60-637A8744732B}"/>
          </ac:graphicFrameMkLst>
        </pc:graphicFrameChg>
      </pc:sldChg>
      <pc:sldChg chg="modSp add del replId">
        <pc:chgData name="Rhys Mansell (2203574)" userId="S::2203574@student.uwtsd.ac.uk::e5c5405a-4d9e-4cb4-846b-ac7088af8072" providerId="AD" clId="Web-{5DB57D10-F891-F251-1628-8F42B8A99DD1}" dt="2025-01-09T10:10:12.956" v="998"/>
        <pc:sldMkLst>
          <pc:docMk/>
          <pc:sldMk cId="2815573741" sldId="261"/>
        </pc:sldMkLst>
        <pc:spChg chg="mod">
          <ac:chgData name="Rhys Mansell (2203574)" userId="S::2203574@student.uwtsd.ac.uk::e5c5405a-4d9e-4cb4-846b-ac7088af8072" providerId="AD" clId="Web-{5DB57D10-F891-F251-1628-8F42B8A99DD1}" dt="2025-01-09T10:10:11.081" v="997" actId="20577"/>
          <ac:spMkLst>
            <pc:docMk/>
            <pc:sldMk cId="2815573741" sldId="261"/>
            <ac:spMk id="3" creationId="{F6A762CD-62AE-B63D-6CF7-9703A56FF103}"/>
          </ac:spMkLst>
        </pc:spChg>
      </pc:sldChg>
      <pc:sldChg chg="modSp add del replId">
        <pc:chgData name="Rhys Mansell (2203574)" userId="S::2203574@student.uwtsd.ac.uk::e5c5405a-4d9e-4cb4-846b-ac7088af8072" providerId="AD" clId="Web-{5DB57D10-F891-F251-1628-8F42B8A99DD1}" dt="2025-01-09T16:42:34.910" v="1148"/>
        <pc:sldMkLst>
          <pc:docMk/>
          <pc:sldMk cId="1950787250" sldId="262"/>
        </pc:sldMkLst>
        <pc:spChg chg="mod">
          <ac:chgData name="Rhys Mansell (2203574)" userId="S::2203574@student.uwtsd.ac.uk::e5c5405a-4d9e-4cb4-846b-ac7088af8072" providerId="AD" clId="Web-{5DB57D10-F891-F251-1628-8F42B8A99DD1}" dt="2025-01-08T11:27:11.918" v="133" actId="20577"/>
          <ac:spMkLst>
            <pc:docMk/>
            <pc:sldMk cId="1950787250" sldId="262"/>
            <ac:spMk id="3" creationId="{F6A762CD-62AE-B63D-6CF7-9703A56FF103}"/>
          </ac:spMkLst>
        </pc:spChg>
      </pc:sldChg>
      <pc:sldChg chg="addSp modSp add mod replId setBg setClrOvrMap">
        <pc:chgData name="Rhys Mansell (2203574)" userId="S::2203574@student.uwtsd.ac.uk::e5c5405a-4d9e-4cb4-846b-ac7088af8072" providerId="AD" clId="Web-{5DB57D10-F891-F251-1628-8F42B8A99DD1}" dt="2025-01-09T16:42:46.004" v="1153" actId="20577"/>
        <pc:sldMkLst>
          <pc:docMk/>
          <pc:sldMk cId="2366414460" sldId="263"/>
        </pc:sldMkLst>
        <pc:spChg chg="mod">
          <ac:chgData name="Rhys Mansell (2203574)" userId="S::2203574@student.uwtsd.ac.uk::e5c5405a-4d9e-4cb4-846b-ac7088af8072" providerId="AD" clId="Web-{5DB57D10-F891-F251-1628-8F42B8A99DD1}" dt="2025-01-09T16:42:46.004" v="1153" actId="20577"/>
          <ac:spMkLst>
            <pc:docMk/>
            <pc:sldMk cId="2366414460" sldId="263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5DB57D10-F891-F251-1628-8F42B8A99DD1}" dt="2025-01-09T16:42:35.066" v="1151" actId="20577"/>
          <ac:spMkLst>
            <pc:docMk/>
            <pc:sldMk cId="2366414460" sldId="263"/>
            <ac:spMk id="3" creationId="{F6A762CD-62AE-B63D-6CF7-9703A56FF103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4:51:21.333" v="826"/>
          <ac:spMkLst>
            <pc:docMk/>
            <pc:sldMk cId="2366414460" sldId="263"/>
            <ac:spMk id="8" creationId="{74CD14DB-BB81-479F-A1FC-1C75640E9F84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4:51:21.333" v="826"/>
          <ac:spMkLst>
            <pc:docMk/>
            <pc:sldMk cId="2366414460" sldId="263"/>
            <ac:spMk id="10" creationId="{C943A91B-7CA7-4592-A975-73B1BF8C4C74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4:51:21.333" v="826"/>
          <ac:spMkLst>
            <pc:docMk/>
            <pc:sldMk cId="2366414460" sldId="263"/>
            <ac:spMk id="12" creationId="{EC471314-E46A-414B-8D91-74880E84F187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8T14:51:21.333" v="826"/>
          <ac:spMkLst>
            <pc:docMk/>
            <pc:sldMk cId="2366414460" sldId="263"/>
            <ac:spMk id="14" creationId="{6A681326-1C9D-44A3-A627-3871BDAE4127}"/>
          </ac:spMkLst>
        </pc:spChg>
      </pc:sldChg>
      <pc:sldChg chg="modSp add del replId">
        <pc:chgData name="Rhys Mansell (2203574)" userId="S::2203574@student.uwtsd.ac.uk::e5c5405a-4d9e-4cb4-846b-ac7088af8072" providerId="AD" clId="Web-{5DB57D10-F891-F251-1628-8F42B8A99DD1}" dt="2025-01-09T16:43:29.896" v="1156"/>
        <pc:sldMkLst>
          <pc:docMk/>
          <pc:sldMk cId="2968923432" sldId="264"/>
        </pc:sldMkLst>
        <pc:spChg chg="mod">
          <ac:chgData name="Rhys Mansell (2203574)" userId="S::2203574@student.uwtsd.ac.uk::e5c5405a-4d9e-4cb4-846b-ac7088af8072" providerId="AD" clId="Web-{5DB57D10-F891-F251-1628-8F42B8A99DD1}" dt="2025-01-08T11:29:41.598" v="155" actId="20577"/>
          <ac:spMkLst>
            <pc:docMk/>
            <pc:sldMk cId="2968923432" sldId="264"/>
            <ac:spMk id="3" creationId="{F6A762CD-62AE-B63D-6CF7-9703A56FF103}"/>
          </ac:spMkLst>
        </pc:spChg>
      </pc:sldChg>
      <pc:sldChg chg="modSp add del replId">
        <pc:chgData name="Rhys Mansell (2203574)" userId="S::2203574@student.uwtsd.ac.uk::e5c5405a-4d9e-4cb4-846b-ac7088af8072" providerId="AD" clId="Web-{5DB57D10-F891-F251-1628-8F42B8A99DD1}" dt="2025-01-09T17:02:05.498" v="1359"/>
        <pc:sldMkLst>
          <pc:docMk/>
          <pc:sldMk cId="1796364694" sldId="265"/>
        </pc:sldMkLst>
        <pc:spChg chg="mod">
          <ac:chgData name="Rhys Mansell (2203574)" userId="S::2203574@student.uwtsd.ac.uk::e5c5405a-4d9e-4cb4-846b-ac7088af8072" providerId="AD" clId="Web-{5DB57D10-F891-F251-1628-8F42B8A99DD1}" dt="2025-01-08T11:30:41.415" v="194" actId="20577"/>
          <ac:spMkLst>
            <pc:docMk/>
            <pc:sldMk cId="1796364694" sldId="265"/>
            <ac:spMk id="3" creationId="{F6A762CD-62AE-B63D-6CF7-9703A56FF103}"/>
          </ac:spMkLst>
        </pc:spChg>
      </pc:sldChg>
      <pc:sldChg chg="modSp add del replId">
        <pc:chgData name="Rhys Mansell (2203574)" userId="S::2203574@student.uwtsd.ac.uk::e5c5405a-4d9e-4cb4-846b-ac7088af8072" providerId="AD" clId="Web-{5DB57D10-F891-F251-1628-8F42B8A99DD1}" dt="2025-01-08T11:29:52.865" v="156"/>
        <pc:sldMkLst>
          <pc:docMk/>
          <pc:sldMk cId="3954562203" sldId="265"/>
        </pc:sldMkLst>
        <pc:spChg chg="mod">
          <ac:chgData name="Rhys Mansell (2203574)" userId="S::2203574@student.uwtsd.ac.uk::e5c5405a-4d9e-4cb4-846b-ac7088af8072" providerId="AD" clId="Web-{5DB57D10-F891-F251-1628-8F42B8A99DD1}" dt="2025-01-08T11:28:37.266" v="149" actId="20577"/>
          <ac:spMkLst>
            <pc:docMk/>
            <pc:sldMk cId="3954562203" sldId="265"/>
            <ac:spMk id="3" creationId="{F6A762CD-62AE-B63D-6CF7-9703A56FF103}"/>
          </ac:spMkLst>
        </pc:spChg>
      </pc:sldChg>
      <pc:sldChg chg="modSp add del replId">
        <pc:chgData name="Rhys Mansell (2203574)" userId="S::2203574@student.uwtsd.ac.uk::e5c5405a-4d9e-4cb4-846b-ac7088af8072" providerId="AD" clId="Web-{5DB57D10-F891-F251-1628-8F42B8A99DD1}" dt="2025-01-09T17:02:21.374" v="1362"/>
        <pc:sldMkLst>
          <pc:docMk/>
          <pc:sldMk cId="1384260449" sldId="266"/>
        </pc:sldMkLst>
        <pc:spChg chg="mod">
          <ac:chgData name="Rhys Mansell (2203574)" userId="S::2203574@student.uwtsd.ac.uk::e5c5405a-4d9e-4cb4-846b-ac7088af8072" providerId="AD" clId="Web-{5DB57D10-F891-F251-1628-8F42B8A99DD1}" dt="2025-01-08T11:31:05.025" v="201" actId="20577"/>
          <ac:spMkLst>
            <pc:docMk/>
            <pc:sldMk cId="1384260449" sldId="266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5DB57D10-F891-F251-1628-8F42B8A99DD1}" dt="2025-01-09T16:53:45.965" v="1247" actId="20577"/>
          <ac:spMkLst>
            <pc:docMk/>
            <pc:sldMk cId="1384260449" sldId="266"/>
            <ac:spMk id="3" creationId="{F6A762CD-62AE-B63D-6CF7-9703A56FF103}"/>
          </ac:spMkLst>
        </pc:spChg>
      </pc:sldChg>
      <pc:sldChg chg="modSp add replId">
        <pc:chgData name="Rhys Mansell (2203574)" userId="S::2203574@student.uwtsd.ac.uk::e5c5405a-4d9e-4cb4-846b-ac7088af8072" providerId="AD" clId="Web-{5DB57D10-F891-F251-1628-8F42B8A99DD1}" dt="2025-01-08T11:31:28.511" v="216" actId="20577"/>
        <pc:sldMkLst>
          <pc:docMk/>
          <pc:sldMk cId="1030195288" sldId="267"/>
        </pc:sldMkLst>
        <pc:spChg chg="mod">
          <ac:chgData name="Rhys Mansell (2203574)" userId="S::2203574@student.uwtsd.ac.uk::e5c5405a-4d9e-4cb4-846b-ac7088af8072" providerId="AD" clId="Web-{5DB57D10-F891-F251-1628-8F42B8A99DD1}" dt="2025-01-08T11:31:18.026" v="207" actId="20577"/>
          <ac:spMkLst>
            <pc:docMk/>
            <pc:sldMk cId="1030195288" sldId="267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5DB57D10-F891-F251-1628-8F42B8A99DD1}" dt="2025-01-08T11:31:28.511" v="216" actId="20577"/>
          <ac:spMkLst>
            <pc:docMk/>
            <pc:sldMk cId="1030195288" sldId="267"/>
            <ac:spMk id="3" creationId="{F6A762CD-62AE-B63D-6CF7-9703A56FF103}"/>
          </ac:spMkLst>
        </pc:spChg>
      </pc:sldChg>
      <pc:sldChg chg="modSp add replId">
        <pc:chgData name="Rhys Mansell (2203574)" userId="S::2203574@student.uwtsd.ac.uk::e5c5405a-4d9e-4cb4-846b-ac7088af8072" providerId="AD" clId="Web-{5DB57D10-F891-F251-1628-8F42B8A99DD1}" dt="2025-01-08T11:31:55.950" v="229" actId="20577"/>
        <pc:sldMkLst>
          <pc:docMk/>
          <pc:sldMk cId="1212374709" sldId="268"/>
        </pc:sldMkLst>
        <pc:spChg chg="mod">
          <ac:chgData name="Rhys Mansell (2203574)" userId="S::2203574@student.uwtsd.ac.uk::e5c5405a-4d9e-4cb4-846b-ac7088af8072" providerId="AD" clId="Web-{5DB57D10-F891-F251-1628-8F42B8A99DD1}" dt="2025-01-08T11:31:55.950" v="229" actId="20577"/>
          <ac:spMkLst>
            <pc:docMk/>
            <pc:sldMk cId="1212374709" sldId="268"/>
            <ac:spMk id="3" creationId="{F6A762CD-62AE-B63D-6CF7-9703A56FF103}"/>
          </ac:spMkLst>
        </pc:spChg>
      </pc:sldChg>
      <pc:sldChg chg="modSp add replId">
        <pc:chgData name="Rhys Mansell (2203574)" userId="S::2203574@student.uwtsd.ac.uk::e5c5405a-4d9e-4cb4-846b-ac7088af8072" providerId="AD" clId="Web-{5DB57D10-F891-F251-1628-8F42B8A99DD1}" dt="2025-01-08T11:32:10.529" v="236" actId="20577"/>
        <pc:sldMkLst>
          <pc:docMk/>
          <pc:sldMk cId="193690532" sldId="269"/>
        </pc:sldMkLst>
        <pc:spChg chg="mod">
          <ac:chgData name="Rhys Mansell (2203574)" userId="S::2203574@student.uwtsd.ac.uk::e5c5405a-4d9e-4cb4-846b-ac7088af8072" providerId="AD" clId="Web-{5DB57D10-F891-F251-1628-8F42B8A99DD1}" dt="2025-01-08T11:32:10.529" v="236" actId="20577"/>
          <ac:spMkLst>
            <pc:docMk/>
            <pc:sldMk cId="193690532" sldId="269"/>
            <ac:spMk id="3" creationId="{F6A762CD-62AE-B63D-6CF7-9703A56FF103}"/>
          </ac:spMkLst>
        </pc:spChg>
      </pc:sldChg>
      <pc:sldChg chg="modSp add replId">
        <pc:chgData name="Rhys Mansell (2203574)" userId="S::2203574@student.uwtsd.ac.uk::e5c5405a-4d9e-4cb4-846b-ac7088af8072" providerId="AD" clId="Web-{5DB57D10-F891-F251-1628-8F42B8A99DD1}" dt="2025-01-08T11:32:39.266" v="248" actId="20577"/>
        <pc:sldMkLst>
          <pc:docMk/>
          <pc:sldMk cId="3183412923" sldId="270"/>
        </pc:sldMkLst>
        <pc:spChg chg="mod">
          <ac:chgData name="Rhys Mansell (2203574)" userId="S::2203574@student.uwtsd.ac.uk::e5c5405a-4d9e-4cb4-846b-ac7088af8072" providerId="AD" clId="Web-{5DB57D10-F891-F251-1628-8F42B8A99DD1}" dt="2025-01-08T11:32:39.266" v="248" actId="20577"/>
          <ac:spMkLst>
            <pc:docMk/>
            <pc:sldMk cId="3183412923" sldId="270"/>
            <ac:spMk id="3" creationId="{F6A762CD-62AE-B63D-6CF7-9703A56FF103}"/>
          </ac:spMkLst>
        </pc:spChg>
      </pc:sldChg>
      <pc:sldChg chg="addSp delSp modSp add replId">
        <pc:chgData name="Rhys Mansell (2203574)" userId="S::2203574@student.uwtsd.ac.uk::e5c5405a-4d9e-4cb4-846b-ac7088af8072" providerId="AD" clId="Web-{5DB57D10-F891-F251-1628-8F42B8A99DD1}" dt="2025-01-09T10:09:19.048" v="985" actId="20577"/>
        <pc:sldMkLst>
          <pc:docMk/>
          <pc:sldMk cId="301313016" sldId="271"/>
        </pc:sldMkLst>
        <pc:spChg chg="mod">
          <ac:chgData name="Rhys Mansell (2203574)" userId="S::2203574@student.uwtsd.ac.uk::e5c5405a-4d9e-4cb4-846b-ac7088af8072" providerId="AD" clId="Web-{5DB57D10-F891-F251-1628-8F42B8A99DD1}" dt="2025-01-09T10:06:03.730" v="972" actId="20577"/>
          <ac:spMkLst>
            <pc:docMk/>
            <pc:sldMk cId="301313016" sldId="271"/>
            <ac:spMk id="2" creationId="{D100BBD7-D16E-E574-1B98-01ECF76758D9}"/>
          </ac:spMkLst>
        </pc:spChg>
        <pc:spChg chg="del mod">
          <ac:chgData name="Rhys Mansell (2203574)" userId="S::2203574@student.uwtsd.ac.uk::e5c5405a-4d9e-4cb4-846b-ac7088af8072" providerId="AD" clId="Web-{5DB57D10-F891-F251-1628-8F42B8A99DD1}" dt="2025-01-09T10:05:38.385" v="946"/>
          <ac:spMkLst>
            <pc:docMk/>
            <pc:sldMk cId="301313016" sldId="271"/>
            <ac:spMk id="3" creationId="{F95412CB-263D-CB89-842E-1733AD42530D}"/>
          </ac:spMkLst>
        </pc:spChg>
        <pc:spChg chg="add del mod">
          <ac:chgData name="Rhys Mansell (2203574)" userId="S::2203574@student.uwtsd.ac.uk::e5c5405a-4d9e-4cb4-846b-ac7088af8072" providerId="AD" clId="Web-{5DB57D10-F891-F251-1628-8F42B8A99DD1}" dt="2025-01-09T10:08:21.890" v="974"/>
          <ac:spMkLst>
            <pc:docMk/>
            <pc:sldMk cId="301313016" sldId="271"/>
            <ac:spMk id="320" creationId="{C944B3FB-A5B1-D45E-B1AD-46B48607F44C}"/>
          </ac:spMkLst>
        </pc:spChg>
        <pc:graphicFrameChg chg="add mod modGraphic">
          <ac:chgData name="Rhys Mansell (2203574)" userId="S::2203574@student.uwtsd.ac.uk::e5c5405a-4d9e-4cb4-846b-ac7088af8072" providerId="AD" clId="Web-{5DB57D10-F891-F251-1628-8F42B8A99DD1}" dt="2025-01-09T10:09:19.048" v="985" actId="20577"/>
          <ac:graphicFrameMkLst>
            <pc:docMk/>
            <pc:sldMk cId="301313016" sldId="271"/>
            <ac:graphicFrameMk id="5" creationId="{ACBE4173-CC64-F20F-7298-09C20EAFA2B8}"/>
          </ac:graphicFrameMkLst>
        </pc:graphicFrameChg>
        <pc:picChg chg="del">
          <ac:chgData name="Rhys Mansell (2203574)" userId="S::2203574@student.uwtsd.ac.uk::e5c5405a-4d9e-4cb4-846b-ac7088af8072" providerId="AD" clId="Web-{5DB57D10-F891-F251-1628-8F42B8A99DD1}" dt="2025-01-09T10:02:08.067" v="907"/>
          <ac:picMkLst>
            <pc:docMk/>
            <pc:sldMk cId="301313016" sldId="271"/>
            <ac:picMk id="4" creationId="{69550A06-B386-17DF-53E4-BC51B16C5783}"/>
          </ac:picMkLst>
        </pc:picChg>
      </pc:sldChg>
      <pc:sldChg chg="addSp delSp modSp add ord replId">
        <pc:chgData name="Rhys Mansell (2203574)" userId="S::2203574@student.uwtsd.ac.uk::e5c5405a-4d9e-4cb4-846b-ac7088af8072" providerId="AD" clId="Web-{5DB57D10-F891-F251-1628-8F42B8A99DD1}" dt="2025-01-09T10:16:24.654" v="1111"/>
        <pc:sldMkLst>
          <pc:docMk/>
          <pc:sldMk cId="1073322908" sldId="272"/>
        </pc:sldMkLst>
        <pc:spChg chg="mod">
          <ac:chgData name="Rhys Mansell (2203574)" userId="S::2203574@student.uwtsd.ac.uk::e5c5405a-4d9e-4cb4-846b-ac7088af8072" providerId="AD" clId="Web-{5DB57D10-F891-F251-1628-8F42B8A99DD1}" dt="2025-01-09T10:09:58.627" v="995" actId="20577"/>
          <ac:spMkLst>
            <pc:docMk/>
            <pc:sldMk cId="1073322908" sldId="272"/>
            <ac:spMk id="2" creationId="{D100BBD7-D16E-E574-1B98-01ECF76758D9}"/>
          </ac:spMkLst>
        </pc:spChg>
        <pc:spChg chg="del mod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3" creationId="{F95412CB-263D-CB89-842E-1733AD42530D}"/>
          </ac:spMkLst>
        </pc:spChg>
        <pc:spChg chg="del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17" creationId="{EE4E366E-272A-409E-840F-9A6A64A9E3FF}"/>
          </ac:spMkLst>
        </pc:spChg>
        <pc:spChg chg="del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18" creationId="{A721560C-E4AB-4287-A29C-3F6916794CB9}"/>
          </ac:spMkLst>
        </pc:spChg>
        <pc:spChg chg="del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19" creationId="{DF6CFF07-D953-4F9C-9A0E-E0A6AACB6158}"/>
          </ac:spMkLst>
        </pc:spChg>
        <pc:spChg chg="del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20" creationId="{DAA4FEEE-0B5F-41BF-825D-60F9FB089568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26" creationId="{F747F1B4-B831-4277-8AB0-32767F7EB7BF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28" creationId="{D80CFA21-AB7C-4BEB-9BFF-05764FBBF3C6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30" creationId="{12F7E335-851A-4CAE-B09F-E657819D4600}"/>
          </ac:spMkLst>
        </pc:spChg>
        <pc:spChg chg="add">
          <ac:chgData name="Rhys Mansell (2203574)" userId="S::2203574@student.uwtsd.ac.uk::e5c5405a-4d9e-4cb4-846b-ac7088af8072" providerId="AD" clId="Web-{5DB57D10-F891-F251-1628-8F42B8A99DD1}" dt="2025-01-09T10:16:24.654" v="1111"/>
          <ac:spMkLst>
            <pc:docMk/>
            <pc:sldMk cId="1073322908" sldId="272"/>
            <ac:spMk id="32" creationId="{10B541F0-7F6E-402E-84D8-CF96EACA5FBC}"/>
          </ac:spMkLst>
        </pc:spChg>
        <pc:graphicFrameChg chg="add">
          <ac:chgData name="Rhys Mansell (2203574)" userId="S::2203574@student.uwtsd.ac.uk::e5c5405a-4d9e-4cb4-846b-ac7088af8072" providerId="AD" clId="Web-{5DB57D10-F891-F251-1628-8F42B8A99DD1}" dt="2025-01-09T10:16:24.654" v="1111"/>
          <ac:graphicFrameMkLst>
            <pc:docMk/>
            <pc:sldMk cId="1073322908" sldId="272"/>
            <ac:graphicFrameMk id="22" creationId="{FFA51451-35C5-794F-D602-F2E21D4A3331}"/>
          </ac:graphicFrameMkLst>
        </pc:graphicFrameChg>
        <pc:picChg chg="del">
          <ac:chgData name="Rhys Mansell (2203574)" userId="S::2203574@student.uwtsd.ac.uk::e5c5405a-4d9e-4cb4-846b-ac7088af8072" providerId="AD" clId="Web-{5DB57D10-F891-F251-1628-8F42B8A99DD1}" dt="2025-01-09T10:10:00.424" v="996"/>
          <ac:picMkLst>
            <pc:docMk/>
            <pc:sldMk cId="1073322908" sldId="272"/>
            <ac:picMk id="4" creationId="{69550A06-B386-17DF-53E4-BC51B16C5783}"/>
          </ac:picMkLst>
        </pc:picChg>
      </pc:sldChg>
      <pc:sldChg chg="addSp delSp modSp add replId">
        <pc:chgData name="Rhys Mansell (2203574)" userId="S::2203574@student.uwtsd.ac.uk::e5c5405a-4d9e-4cb4-846b-ac7088af8072" providerId="AD" clId="Web-{5DB57D10-F891-F251-1628-8F42B8A99DD1}" dt="2025-01-09T16:48:39.985" v="1176" actId="1076"/>
        <pc:sldMkLst>
          <pc:docMk/>
          <pc:sldMk cId="2874789189" sldId="273"/>
        </pc:sldMkLst>
        <pc:spChg chg="mod">
          <ac:chgData name="Rhys Mansell (2203574)" userId="S::2203574@student.uwtsd.ac.uk::e5c5405a-4d9e-4cb4-846b-ac7088af8072" providerId="AD" clId="Web-{5DB57D10-F891-F251-1628-8F42B8A99DD1}" dt="2025-01-09T16:42:34.832" v="1147" actId="20577"/>
          <ac:spMkLst>
            <pc:docMk/>
            <pc:sldMk cId="2874789189" sldId="273"/>
            <ac:spMk id="2" creationId="{D100BBD7-D16E-E574-1B98-01ECF76758D9}"/>
          </ac:spMkLst>
        </pc:spChg>
        <pc:spChg chg="add mod">
          <ac:chgData name="Rhys Mansell (2203574)" userId="S::2203574@student.uwtsd.ac.uk::e5c5405a-4d9e-4cb4-846b-ac7088af8072" providerId="AD" clId="Web-{5DB57D10-F891-F251-1628-8F42B8A99DD1}" dt="2025-01-09T16:32:56.124" v="1128" actId="20577"/>
          <ac:spMkLst>
            <pc:docMk/>
            <pc:sldMk cId="2874789189" sldId="273"/>
            <ac:spMk id="23" creationId="{F6028173-682C-7B0A-B7E4-4410F075C3AE}"/>
          </ac:spMkLst>
        </pc:spChg>
        <pc:spChg chg="add del">
          <ac:chgData name="Rhys Mansell (2203574)" userId="S::2203574@student.uwtsd.ac.uk::e5c5405a-4d9e-4cb4-846b-ac7088af8072" providerId="AD" clId="Web-{5DB57D10-F891-F251-1628-8F42B8A99DD1}" dt="2025-01-09T16:30:29.961" v="1122"/>
          <ac:spMkLst>
            <pc:docMk/>
            <pc:sldMk cId="2874789189" sldId="273"/>
            <ac:spMk id="24" creationId="{D10AB67E-8906-C4B8-8522-AB3F7EAD23C5}"/>
          </ac:spMkLst>
        </pc:spChg>
        <pc:graphicFrameChg chg="del">
          <ac:chgData name="Rhys Mansell (2203574)" userId="S::2203574@student.uwtsd.ac.uk::e5c5405a-4d9e-4cb4-846b-ac7088af8072" providerId="AD" clId="Web-{5DB57D10-F891-F251-1628-8F42B8A99DD1}" dt="2025-01-09T16:30:11.741" v="1120"/>
          <ac:graphicFrameMkLst>
            <pc:docMk/>
            <pc:sldMk cId="2874789189" sldId="273"/>
            <ac:graphicFrameMk id="22" creationId="{FFA51451-35C5-794F-D602-F2E21D4A3331}"/>
          </ac:graphicFrameMkLst>
        </pc:graphicFrameChg>
        <pc:graphicFrameChg chg="add mod">
          <ac:chgData name="Rhys Mansell (2203574)" userId="S::2203574@student.uwtsd.ac.uk::e5c5405a-4d9e-4cb4-846b-ac7088af8072" providerId="AD" clId="Web-{5DB57D10-F891-F251-1628-8F42B8A99DD1}" dt="2025-01-09T16:45:16.619" v="1166" actId="1076"/>
          <ac:graphicFrameMkLst>
            <pc:docMk/>
            <pc:sldMk cId="2874789189" sldId="273"/>
            <ac:graphicFrameMk id="29" creationId="{74A6A123-AE11-2C9E-B1A4-D0DAD99F6A1B}"/>
          </ac:graphicFrameMkLst>
        </pc:graphicFrameChg>
        <pc:picChg chg="add del mod modCrop">
          <ac:chgData name="Rhys Mansell (2203574)" userId="S::2203574@student.uwtsd.ac.uk::e5c5405a-4d9e-4cb4-846b-ac7088af8072" providerId="AD" clId="Web-{5DB57D10-F891-F251-1628-8F42B8A99DD1}" dt="2025-01-09T16:44:47.336" v="1164"/>
          <ac:picMkLst>
            <pc:docMk/>
            <pc:sldMk cId="2874789189" sldId="273"/>
            <ac:picMk id="25" creationId="{18111EE4-5CE5-028C-0395-ED705BC650BD}"/>
          </ac:picMkLst>
        </pc:picChg>
        <pc:picChg chg="add mod">
          <ac:chgData name="Rhys Mansell (2203574)" userId="S::2203574@student.uwtsd.ac.uk::e5c5405a-4d9e-4cb4-846b-ac7088af8072" providerId="AD" clId="Web-{5DB57D10-F891-F251-1628-8F42B8A99DD1}" dt="2025-01-09T16:45:25.182" v="1168" actId="1076"/>
          <ac:picMkLst>
            <pc:docMk/>
            <pc:sldMk cId="2874789189" sldId="273"/>
            <ac:picMk id="31" creationId="{24A462D8-F3F4-95F8-E1C0-78139D284584}"/>
          </ac:picMkLst>
        </pc:picChg>
        <pc:picChg chg="add mod">
          <ac:chgData name="Rhys Mansell (2203574)" userId="S::2203574@student.uwtsd.ac.uk::e5c5405a-4d9e-4cb4-846b-ac7088af8072" providerId="AD" clId="Web-{5DB57D10-F891-F251-1628-8F42B8A99DD1}" dt="2025-01-09T16:48:36.454" v="1175" actId="1076"/>
          <ac:picMkLst>
            <pc:docMk/>
            <pc:sldMk cId="2874789189" sldId="273"/>
            <ac:picMk id="33" creationId="{57104203-9D5C-2D2E-4552-A3078FE8BDBD}"/>
          </ac:picMkLst>
        </pc:picChg>
        <pc:picChg chg="add mod">
          <ac:chgData name="Rhys Mansell (2203574)" userId="S::2203574@student.uwtsd.ac.uk::e5c5405a-4d9e-4cb4-846b-ac7088af8072" providerId="AD" clId="Web-{5DB57D10-F891-F251-1628-8F42B8A99DD1}" dt="2025-01-09T16:48:39.985" v="1176" actId="1076"/>
          <ac:picMkLst>
            <pc:docMk/>
            <pc:sldMk cId="2874789189" sldId="273"/>
            <ac:picMk id="34" creationId="{294F8D43-56DA-4040-43DE-CF0C337145F9}"/>
          </ac:picMkLst>
        </pc:picChg>
      </pc:sldChg>
      <pc:sldChg chg="add del replId">
        <pc:chgData name="Rhys Mansell (2203574)" userId="S::2203574@student.uwtsd.ac.uk::e5c5405a-4d9e-4cb4-846b-ac7088af8072" providerId="AD" clId="Web-{5DB57D10-F891-F251-1628-8F42B8A99DD1}" dt="2025-01-09T16:43:27.506" v="1155"/>
        <pc:sldMkLst>
          <pc:docMk/>
          <pc:sldMk cId="1573606712" sldId="274"/>
        </pc:sldMkLst>
      </pc:sldChg>
      <pc:sldChg chg="addSp delSp modSp add del replId">
        <pc:chgData name="Rhys Mansell (2203574)" userId="S::2203574@student.uwtsd.ac.uk::e5c5405a-4d9e-4cb4-846b-ac7088af8072" providerId="AD" clId="Web-{5DB57D10-F891-F251-1628-8F42B8A99DD1}" dt="2025-01-09T16:51:43.789" v="1226"/>
        <pc:sldMkLst>
          <pc:docMk/>
          <pc:sldMk cId="1664981575" sldId="274"/>
        </pc:sldMkLst>
        <pc:spChg chg="mod">
          <ac:chgData name="Rhys Mansell (2203574)" userId="S::2203574@student.uwtsd.ac.uk::e5c5405a-4d9e-4cb4-846b-ac7088af8072" providerId="AD" clId="Web-{5DB57D10-F891-F251-1628-8F42B8A99DD1}" dt="2025-01-09T16:43:46.194" v="1163" actId="20577"/>
          <ac:spMkLst>
            <pc:docMk/>
            <pc:sldMk cId="1664981575" sldId="274"/>
            <ac:spMk id="3" creationId="{CCA3A164-5A89-E8E8-6B73-A7D78D1BAB48}"/>
          </ac:spMkLst>
        </pc:spChg>
        <pc:picChg chg="add del mod">
          <ac:chgData name="Rhys Mansell (2203574)" userId="S::2203574@student.uwtsd.ac.uk::e5c5405a-4d9e-4cb4-846b-ac7088af8072" providerId="AD" clId="Web-{5DB57D10-F891-F251-1628-8F42B8A99DD1}" dt="2025-01-09T16:51:39.992" v="1225"/>
          <ac:picMkLst>
            <pc:docMk/>
            <pc:sldMk cId="1664981575" sldId="274"/>
            <ac:picMk id="4" creationId="{B2D4E1B1-9F28-81D3-83B8-F0DBDFD7D2EE}"/>
          </ac:picMkLst>
        </pc:picChg>
      </pc:sldChg>
      <pc:sldChg chg="addSp modSp add ord replId">
        <pc:chgData name="Rhys Mansell (2203574)" userId="S::2203574@student.uwtsd.ac.uk::e5c5405a-4d9e-4cb4-846b-ac7088af8072" providerId="AD" clId="Web-{5DB57D10-F891-F251-1628-8F42B8A99DD1}" dt="2025-01-09T16:52:30.884" v="1237" actId="20577"/>
        <pc:sldMkLst>
          <pc:docMk/>
          <pc:sldMk cId="466524552" sldId="275"/>
        </pc:sldMkLst>
        <pc:spChg chg="mod">
          <ac:chgData name="Rhys Mansell (2203574)" userId="S::2203574@student.uwtsd.ac.uk::e5c5405a-4d9e-4cb4-846b-ac7088af8072" providerId="AD" clId="Web-{5DB57D10-F891-F251-1628-8F42B8A99DD1}" dt="2025-01-09T16:49:30.909" v="1181" actId="20577"/>
          <ac:spMkLst>
            <pc:docMk/>
            <pc:sldMk cId="466524552" sldId="275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5DB57D10-F891-F251-1628-8F42B8A99DD1}" dt="2025-01-09T16:52:30.884" v="1237" actId="20577"/>
          <ac:spMkLst>
            <pc:docMk/>
            <pc:sldMk cId="466524552" sldId="275"/>
            <ac:spMk id="3" creationId="{F6A762CD-62AE-B63D-6CF7-9703A56FF103}"/>
          </ac:spMkLst>
        </pc:spChg>
        <pc:picChg chg="add mod">
          <ac:chgData name="Rhys Mansell (2203574)" userId="S::2203574@student.uwtsd.ac.uk::e5c5405a-4d9e-4cb4-846b-ac7088af8072" providerId="AD" clId="Web-{5DB57D10-F891-F251-1628-8F42B8A99DD1}" dt="2025-01-09T16:52:13.102" v="1232" actId="1076"/>
          <ac:picMkLst>
            <pc:docMk/>
            <pc:sldMk cId="466524552" sldId="275"/>
            <ac:picMk id="4" creationId="{C2723524-F117-D31B-AD49-4286E4670D68}"/>
          </ac:picMkLst>
        </pc:picChg>
      </pc:sldChg>
      <pc:sldChg chg="addSp modSp add replId">
        <pc:chgData name="Rhys Mansell (2203574)" userId="S::2203574@student.uwtsd.ac.uk::e5c5405a-4d9e-4cb4-846b-ac7088af8072" providerId="AD" clId="Web-{5DB57D10-F891-F251-1628-8F42B8A99DD1}" dt="2025-01-09T16:59:59.213" v="1358" actId="1076"/>
        <pc:sldMkLst>
          <pc:docMk/>
          <pc:sldMk cId="2062273607" sldId="276"/>
        </pc:sldMkLst>
        <pc:spChg chg="mod">
          <ac:chgData name="Rhys Mansell (2203574)" userId="S::2203574@student.uwtsd.ac.uk::e5c5405a-4d9e-4cb4-846b-ac7088af8072" providerId="AD" clId="Web-{5DB57D10-F891-F251-1628-8F42B8A99DD1}" dt="2025-01-09T16:57:00.847" v="1298" actId="20577"/>
          <ac:spMkLst>
            <pc:docMk/>
            <pc:sldMk cId="2062273607" sldId="276"/>
            <ac:spMk id="2" creationId="{E1FD6E31-1FDB-E8A6-BF2F-D749C661420D}"/>
          </ac:spMkLst>
        </pc:spChg>
        <pc:spChg chg="mod">
          <ac:chgData name="Rhys Mansell (2203574)" userId="S::2203574@student.uwtsd.ac.uk::e5c5405a-4d9e-4cb4-846b-ac7088af8072" providerId="AD" clId="Web-{5DB57D10-F891-F251-1628-8F42B8A99DD1}" dt="2025-01-09T16:56:24.236" v="1294" actId="14100"/>
          <ac:spMkLst>
            <pc:docMk/>
            <pc:sldMk cId="2062273607" sldId="276"/>
            <ac:spMk id="3" creationId="{F6A762CD-62AE-B63D-6CF7-9703A56FF103}"/>
          </ac:spMkLst>
        </pc:spChg>
        <pc:spChg chg="add mod">
          <ac:chgData name="Rhys Mansell (2203574)" userId="S::2203574@student.uwtsd.ac.uk::e5c5405a-4d9e-4cb4-846b-ac7088af8072" providerId="AD" clId="Web-{5DB57D10-F891-F251-1628-8F42B8A99DD1}" dt="2025-01-09T16:59:58.369" v="1357" actId="14100"/>
          <ac:spMkLst>
            <pc:docMk/>
            <pc:sldMk cId="2062273607" sldId="276"/>
            <ac:spMk id="5" creationId="{3802BA21-9216-B847-976F-E03CD00F32D4}"/>
          </ac:spMkLst>
        </pc:spChg>
        <pc:picChg chg="add mod modCrop">
          <ac:chgData name="Rhys Mansell (2203574)" userId="S::2203574@student.uwtsd.ac.uk::e5c5405a-4d9e-4cb4-846b-ac7088af8072" providerId="AD" clId="Web-{5DB57D10-F891-F251-1628-8F42B8A99DD1}" dt="2025-01-09T16:59:59.213" v="1358" actId="1076"/>
          <ac:picMkLst>
            <pc:docMk/>
            <pc:sldMk cId="2062273607" sldId="276"/>
            <ac:picMk id="4" creationId="{8F0E0ABA-B246-00BE-2E99-04B82E7D85C0}"/>
          </ac:picMkLst>
        </pc:picChg>
      </pc:sldChg>
      <pc:sldChg chg="modSp add ord replId">
        <pc:chgData name="Rhys Mansell (2203574)" userId="S::2203574@student.uwtsd.ac.uk::e5c5405a-4d9e-4cb4-846b-ac7088af8072" providerId="AD" clId="Web-{5DB57D10-F891-F251-1628-8F42B8A99DD1}" dt="2025-01-09T17:05:00.364" v="1448" actId="20577"/>
        <pc:sldMkLst>
          <pc:docMk/>
          <pc:sldMk cId="1765248642" sldId="277"/>
        </pc:sldMkLst>
        <pc:spChg chg="mod">
          <ac:chgData name="Rhys Mansell (2203574)" userId="S::2203574@student.uwtsd.ac.uk::e5c5405a-4d9e-4cb4-846b-ac7088af8072" providerId="AD" clId="Web-{5DB57D10-F891-F251-1628-8F42B8A99DD1}" dt="2025-01-09T17:05:00.364" v="1448" actId="20577"/>
          <ac:spMkLst>
            <pc:docMk/>
            <pc:sldMk cId="1765248642" sldId="277"/>
            <ac:spMk id="3" creationId="{F6A762CD-62AE-B63D-6CF7-9703A56FF103}"/>
          </ac:spMkLst>
        </pc:spChg>
      </pc:sldChg>
      <pc:sldMasterChg chg="del delSldLayout">
        <pc:chgData name="Rhys Mansell (2203574)" userId="S::2203574@student.uwtsd.ac.uk::e5c5405a-4d9e-4cb4-846b-ac7088af8072" providerId="AD" clId="Web-{5DB57D10-F891-F251-1628-8F42B8A99DD1}" dt="2024-12-30T16:22:01.849" v="0"/>
        <pc:sldMasterMkLst>
          <pc:docMk/>
          <pc:sldMasterMk cId="2460954070" sldId="2147483660"/>
        </pc:sldMasterMkLst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Rhys Mansell (2203574)" userId="S::2203574@student.uwtsd.ac.uk::e5c5405a-4d9e-4cb4-846b-ac7088af8072" providerId="AD" clId="Web-{5DB57D10-F891-F251-1628-8F42B8A99DD1}" dt="2024-12-30T16:22:01.849" v="0"/>
        <pc:sldMasterMkLst>
          <pc:docMk/>
          <pc:sldMasterMk cId="778527588" sldId="2147483672"/>
        </pc:sldMasterMkLst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2440610712" sldId="2147483673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26140470" sldId="2147483674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1784356308" sldId="2147483675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2997483705" sldId="2147483676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1191772009" sldId="2147483677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118089025" sldId="2147483678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4007048756" sldId="2147483679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1793943841" sldId="2147483680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1045117830" sldId="2147483681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2084831685" sldId="2147483682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92832682" sldId="2147483683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796790633" sldId="2147483684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4240154218" sldId="2147483685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2602553959" sldId="2147483686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3339561066" sldId="2147483687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1732374003" sldId="2147483688"/>
          </pc:sldLayoutMkLst>
        </pc:sldLayoutChg>
        <pc:sldLayoutChg chg="add mod replId">
          <pc:chgData name="Rhys Mansell (2203574)" userId="S::2203574@student.uwtsd.ac.uk::e5c5405a-4d9e-4cb4-846b-ac7088af8072" providerId="AD" clId="Web-{5DB57D10-F891-F251-1628-8F42B8A99DD1}" dt="2024-12-30T16:22:01.849" v="0"/>
          <pc:sldLayoutMkLst>
            <pc:docMk/>
            <pc:sldMasterMk cId="778527588" sldId="2147483672"/>
            <pc:sldLayoutMk cId="1460075010" sldId="2147483689"/>
          </pc:sldLayoutMkLst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6DBBA2-D6EC-4219-B5D5-7962309B6909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4C47FD8-7BDB-4D93-9D7D-AA24A1C642F2}">
      <dgm:prSet/>
      <dgm:spPr/>
      <dgm:t>
        <a:bodyPr/>
        <a:lstStyle/>
        <a:p>
          <a:r>
            <a:rPr lang="en-US" u="sng"/>
            <a:t>Physical Literacy:</a:t>
          </a:r>
          <a:r>
            <a:rPr lang="en-US"/>
            <a:t> A holistic perspective of child development underpinned by  monism, existentialism and phenomenology (Whitehead 2010).</a:t>
          </a:r>
        </a:p>
      </dgm:t>
    </dgm:pt>
    <dgm:pt modelId="{65131B15-7780-4065-A974-7CC8EB72B2E9}" type="parTrans" cxnId="{5AAA1F8C-9141-4594-A12A-A04A06079252}">
      <dgm:prSet/>
      <dgm:spPr/>
      <dgm:t>
        <a:bodyPr/>
        <a:lstStyle/>
        <a:p>
          <a:endParaRPr lang="en-US"/>
        </a:p>
      </dgm:t>
    </dgm:pt>
    <dgm:pt modelId="{9C7B2F2E-8ECB-4A11-991B-3309BAB19E71}" type="sibTrans" cxnId="{5AAA1F8C-9141-4594-A12A-A04A0607925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0F7010C9-0DC2-42B8-85D6-0B1D9CE3B67F}">
      <dgm:prSet/>
      <dgm:spPr/>
      <dgm:t>
        <a:bodyPr/>
        <a:lstStyle/>
        <a:p>
          <a:r>
            <a:rPr lang="en-US" u="sng"/>
            <a:t>Gamification:</a:t>
          </a:r>
          <a:r>
            <a:rPr lang="en-US"/>
            <a:t>  Using of game design principles in non-gaming contexts (Deterding </a:t>
          </a:r>
          <a:r>
            <a:rPr lang="en-US" i="1"/>
            <a:t>et. al.</a:t>
          </a:r>
          <a:r>
            <a:rPr lang="en-US"/>
            <a:t>, 2001).</a:t>
          </a:r>
        </a:p>
      </dgm:t>
    </dgm:pt>
    <dgm:pt modelId="{854011B7-AAA8-4C8F-9A61-21B1D469D025}" type="parTrans" cxnId="{660FB438-E609-4BD2-9ED6-8E13FCF4B67B}">
      <dgm:prSet/>
      <dgm:spPr/>
      <dgm:t>
        <a:bodyPr/>
        <a:lstStyle/>
        <a:p>
          <a:endParaRPr lang="en-US"/>
        </a:p>
      </dgm:t>
    </dgm:pt>
    <dgm:pt modelId="{5820C252-4C20-4258-A9E1-FECB5D90DF84}" type="sibTrans" cxnId="{660FB438-E609-4BD2-9ED6-8E13FCF4B67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47EF5BD3-DB60-4DE1-872D-589B3C691E2E}">
      <dgm:prSet/>
      <dgm:spPr/>
      <dgm:t>
        <a:bodyPr/>
        <a:lstStyle/>
        <a:p>
          <a:r>
            <a:rPr lang="en-US" u="sng"/>
            <a:t>Self-Determination Theory:</a:t>
          </a:r>
          <a:r>
            <a:rPr lang="en-US"/>
            <a:t> A form of intrinsic motivation comprised of three basic psychological needs; autonomy, competence and relatdness (Deci and Ryan, 1985).</a:t>
          </a:r>
        </a:p>
      </dgm:t>
    </dgm:pt>
    <dgm:pt modelId="{EC2D2C8F-FCF1-4908-A4B8-FBB767E46815}" type="parTrans" cxnId="{687DC69F-B498-40D2-AA59-529EAAF4859A}">
      <dgm:prSet/>
      <dgm:spPr/>
      <dgm:t>
        <a:bodyPr/>
        <a:lstStyle/>
        <a:p>
          <a:endParaRPr lang="en-US"/>
        </a:p>
      </dgm:t>
    </dgm:pt>
    <dgm:pt modelId="{4E197454-387F-4AFE-B23A-F1B731CA649B}" type="sibTrans" cxnId="{687DC69F-B498-40D2-AA59-529EAAF4859A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6323725A-06F2-4B25-AFB0-10FA48D3D2B0}" type="pres">
      <dgm:prSet presAssocID="{106DBBA2-D6EC-4219-B5D5-7962309B6909}" presName="Name0" presStyleCnt="0">
        <dgm:presLayoutVars>
          <dgm:animLvl val="lvl"/>
          <dgm:resizeHandles val="exact"/>
        </dgm:presLayoutVars>
      </dgm:prSet>
      <dgm:spPr/>
    </dgm:pt>
    <dgm:pt modelId="{8DF3F58C-446D-4934-9A8A-400A57A74D6F}" type="pres">
      <dgm:prSet presAssocID="{F4C47FD8-7BDB-4D93-9D7D-AA24A1C642F2}" presName="compositeNode" presStyleCnt="0">
        <dgm:presLayoutVars>
          <dgm:bulletEnabled val="1"/>
        </dgm:presLayoutVars>
      </dgm:prSet>
      <dgm:spPr/>
    </dgm:pt>
    <dgm:pt modelId="{E82B458B-626D-4FF4-916F-93076FB6BA73}" type="pres">
      <dgm:prSet presAssocID="{F4C47FD8-7BDB-4D93-9D7D-AA24A1C642F2}" presName="bgRect" presStyleLbl="bgAccFollowNode1" presStyleIdx="0" presStyleCnt="3"/>
      <dgm:spPr/>
    </dgm:pt>
    <dgm:pt modelId="{227D2C9D-14A6-49CA-B782-983EF711DE72}" type="pres">
      <dgm:prSet presAssocID="{9C7B2F2E-8ECB-4A11-991B-3309BAB19E71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132A61BC-E57F-441E-9621-D5CC01090767}" type="pres">
      <dgm:prSet presAssocID="{F4C47FD8-7BDB-4D93-9D7D-AA24A1C642F2}" presName="bottomLine" presStyleLbl="alignNode1" presStyleIdx="1" presStyleCnt="6">
        <dgm:presLayoutVars/>
      </dgm:prSet>
      <dgm:spPr/>
    </dgm:pt>
    <dgm:pt modelId="{A7211518-1452-4EF0-8D32-E3B16823D0B3}" type="pres">
      <dgm:prSet presAssocID="{F4C47FD8-7BDB-4D93-9D7D-AA24A1C642F2}" presName="nodeText" presStyleLbl="bgAccFollowNode1" presStyleIdx="0" presStyleCnt="3">
        <dgm:presLayoutVars>
          <dgm:bulletEnabled val="1"/>
        </dgm:presLayoutVars>
      </dgm:prSet>
      <dgm:spPr/>
    </dgm:pt>
    <dgm:pt modelId="{75769864-5B2C-4309-B0E1-FBB4CDBB14BE}" type="pres">
      <dgm:prSet presAssocID="{9C7B2F2E-8ECB-4A11-991B-3309BAB19E71}" presName="sibTrans" presStyleCnt="0"/>
      <dgm:spPr/>
    </dgm:pt>
    <dgm:pt modelId="{4CBA1318-02A3-4915-8185-BFE409BB244F}" type="pres">
      <dgm:prSet presAssocID="{0F7010C9-0DC2-42B8-85D6-0B1D9CE3B67F}" presName="compositeNode" presStyleCnt="0">
        <dgm:presLayoutVars>
          <dgm:bulletEnabled val="1"/>
        </dgm:presLayoutVars>
      </dgm:prSet>
      <dgm:spPr/>
    </dgm:pt>
    <dgm:pt modelId="{77AEE759-B59A-4622-98F2-ADD26121EEC3}" type="pres">
      <dgm:prSet presAssocID="{0F7010C9-0DC2-42B8-85D6-0B1D9CE3B67F}" presName="bgRect" presStyleLbl="bgAccFollowNode1" presStyleIdx="1" presStyleCnt="3"/>
      <dgm:spPr/>
    </dgm:pt>
    <dgm:pt modelId="{1DF5C09E-9A8D-47E4-80EC-0CA0510DB3D9}" type="pres">
      <dgm:prSet presAssocID="{5820C252-4C20-4258-A9E1-FECB5D90DF8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20024E8E-35F6-4E8A-8C5B-93F645540696}" type="pres">
      <dgm:prSet presAssocID="{0F7010C9-0DC2-42B8-85D6-0B1D9CE3B67F}" presName="bottomLine" presStyleLbl="alignNode1" presStyleIdx="3" presStyleCnt="6">
        <dgm:presLayoutVars/>
      </dgm:prSet>
      <dgm:spPr/>
    </dgm:pt>
    <dgm:pt modelId="{9118BBA8-DD0F-4CAD-BE2A-3C9F6A83DB4D}" type="pres">
      <dgm:prSet presAssocID="{0F7010C9-0DC2-42B8-85D6-0B1D9CE3B67F}" presName="nodeText" presStyleLbl="bgAccFollowNode1" presStyleIdx="1" presStyleCnt="3">
        <dgm:presLayoutVars>
          <dgm:bulletEnabled val="1"/>
        </dgm:presLayoutVars>
      </dgm:prSet>
      <dgm:spPr/>
    </dgm:pt>
    <dgm:pt modelId="{4FFCCCC5-3214-4F82-BAE4-A9F9CDC4CE46}" type="pres">
      <dgm:prSet presAssocID="{5820C252-4C20-4258-A9E1-FECB5D90DF84}" presName="sibTrans" presStyleCnt="0"/>
      <dgm:spPr/>
    </dgm:pt>
    <dgm:pt modelId="{A8ECB5CA-A2E3-44E2-9BAD-CE3EC94B05CF}" type="pres">
      <dgm:prSet presAssocID="{47EF5BD3-DB60-4DE1-872D-589B3C691E2E}" presName="compositeNode" presStyleCnt="0">
        <dgm:presLayoutVars>
          <dgm:bulletEnabled val="1"/>
        </dgm:presLayoutVars>
      </dgm:prSet>
      <dgm:spPr/>
    </dgm:pt>
    <dgm:pt modelId="{87A10597-FB08-4EE1-9C8D-7C7C76D8AF2D}" type="pres">
      <dgm:prSet presAssocID="{47EF5BD3-DB60-4DE1-872D-589B3C691E2E}" presName="bgRect" presStyleLbl="bgAccFollowNode1" presStyleIdx="2" presStyleCnt="3"/>
      <dgm:spPr/>
    </dgm:pt>
    <dgm:pt modelId="{E61D42FC-05AC-4136-A6ED-22C7AA3C9A9F}" type="pres">
      <dgm:prSet presAssocID="{4E197454-387F-4AFE-B23A-F1B731CA649B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8BCFEFFA-2227-433B-9178-CC7F8B5CAD3E}" type="pres">
      <dgm:prSet presAssocID="{47EF5BD3-DB60-4DE1-872D-589B3C691E2E}" presName="bottomLine" presStyleLbl="alignNode1" presStyleIdx="5" presStyleCnt="6">
        <dgm:presLayoutVars/>
      </dgm:prSet>
      <dgm:spPr/>
    </dgm:pt>
    <dgm:pt modelId="{FFBC905D-85D4-496F-B245-7D34AA269475}" type="pres">
      <dgm:prSet presAssocID="{47EF5BD3-DB60-4DE1-872D-589B3C691E2E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EA21D821-6500-47AD-8865-4243A91C1B5E}" type="presOf" srcId="{9C7B2F2E-8ECB-4A11-991B-3309BAB19E71}" destId="{227D2C9D-14A6-49CA-B782-983EF711DE72}" srcOrd="0" destOrd="0" presId="urn:microsoft.com/office/officeart/2016/7/layout/BasicLinearProcessNumbered"/>
    <dgm:cxn modelId="{8526F821-D203-4228-90F0-BD4D4DDA4EEC}" type="presOf" srcId="{0F7010C9-0DC2-42B8-85D6-0B1D9CE3B67F}" destId="{77AEE759-B59A-4622-98F2-ADD26121EEC3}" srcOrd="0" destOrd="0" presId="urn:microsoft.com/office/officeart/2016/7/layout/BasicLinearProcessNumbered"/>
    <dgm:cxn modelId="{660FB438-E609-4BD2-9ED6-8E13FCF4B67B}" srcId="{106DBBA2-D6EC-4219-B5D5-7962309B6909}" destId="{0F7010C9-0DC2-42B8-85D6-0B1D9CE3B67F}" srcOrd="1" destOrd="0" parTransId="{854011B7-AAA8-4C8F-9A61-21B1D469D025}" sibTransId="{5820C252-4C20-4258-A9E1-FECB5D90DF84}"/>
    <dgm:cxn modelId="{4C65B45F-51F7-4C52-95CE-305110D821A6}" type="presOf" srcId="{4E197454-387F-4AFE-B23A-F1B731CA649B}" destId="{E61D42FC-05AC-4136-A6ED-22C7AA3C9A9F}" srcOrd="0" destOrd="0" presId="urn:microsoft.com/office/officeart/2016/7/layout/BasicLinearProcessNumbered"/>
    <dgm:cxn modelId="{80F3DC6E-9106-4BC2-9810-CCA1EDF19C2D}" type="presOf" srcId="{106DBBA2-D6EC-4219-B5D5-7962309B6909}" destId="{6323725A-06F2-4B25-AFB0-10FA48D3D2B0}" srcOrd="0" destOrd="0" presId="urn:microsoft.com/office/officeart/2016/7/layout/BasicLinearProcessNumbered"/>
    <dgm:cxn modelId="{B7DC6A75-78AF-4524-A51C-A52C1CC9F016}" type="presOf" srcId="{5820C252-4C20-4258-A9E1-FECB5D90DF84}" destId="{1DF5C09E-9A8D-47E4-80EC-0CA0510DB3D9}" srcOrd="0" destOrd="0" presId="urn:microsoft.com/office/officeart/2016/7/layout/BasicLinearProcessNumbered"/>
    <dgm:cxn modelId="{CD66BC56-82FB-4AE3-BD9A-24801769A301}" type="presOf" srcId="{47EF5BD3-DB60-4DE1-872D-589B3C691E2E}" destId="{FFBC905D-85D4-496F-B245-7D34AA269475}" srcOrd="1" destOrd="0" presId="urn:microsoft.com/office/officeart/2016/7/layout/BasicLinearProcessNumbered"/>
    <dgm:cxn modelId="{5AAA1F8C-9141-4594-A12A-A04A06079252}" srcId="{106DBBA2-D6EC-4219-B5D5-7962309B6909}" destId="{F4C47FD8-7BDB-4D93-9D7D-AA24A1C642F2}" srcOrd="0" destOrd="0" parTransId="{65131B15-7780-4065-A974-7CC8EB72B2E9}" sibTransId="{9C7B2F2E-8ECB-4A11-991B-3309BAB19E71}"/>
    <dgm:cxn modelId="{687DC69F-B498-40D2-AA59-529EAAF4859A}" srcId="{106DBBA2-D6EC-4219-B5D5-7962309B6909}" destId="{47EF5BD3-DB60-4DE1-872D-589B3C691E2E}" srcOrd="2" destOrd="0" parTransId="{EC2D2C8F-FCF1-4908-A4B8-FBB767E46815}" sibTransId="{4E197454-387F-4AFE-B23A-F1B731CA649B}"/>
    <dgm:cxn modelId="{39786EB9-EFDC-407E-814C-D816C6BB5E3A}" type="presOf" srcId="{F4C47FD8-7BDB-4D93-9D7D-AA24A1C642F2}" destId="{E82B458B-626D-4FF4-916F-93076FB6BA73}" srcOrd="0" destOrd="0" presId="urn:microsoft.com/office/officeart/2016/7/layout/BasicLinearProcessNumbered"/>
    <dgm:cxn modelId="{B99132CC-BFAC-44C4-BB75-AB66D5D59180}" type="presOf" srcId="{47EF5BD3-DB60-4DE1-872D-589B3C691E2E}" destId="{87A10597-FB08-4EE1-9C8D-7C7C76D8AF2D}" srcOrd="0" destOrd="0" presId="urn:microsoft.com/office/officeart/2016/7/layout/BasicLinearProcessNumbered"/>
    <dgm:cxn modelId="{A98639D9-4ECD-4C5D-8225-83B286885BE7}" type="presOf" srcId="{0F7010C9-0DC2-42B8-85D6-0B1D9CE3B67F}" destId="{9118BBA8-DD0F-4CAD-BE2A-3C9F6A83DB4D}" srcOrd="1" destOrd="0" presId="urn:microsoft.com/office/officeart/2016/7/layout/BasicLinearProcessNumbered"/>
    <dgm:cxn modelId="{FED737DD-9670-4B82-9F66-4E8B30E4D17E}" type="presOf" srcId="{F4C47FD8-7BDB-4D93-9D7D-AA24A1C642F2}" destId="{A7211518-1452-4EF0-8D32-E3B16823D0B3}" srcOrd="1" destOrd="0" presId="urn:microsoft.com/office/officeart/2016/7/layout/BasicLinearProcessNumbered"/>
    <dgm:cxn modelId="{AF9144A8-F48B-4929-8030-3A06754DD013}" type="presParOf" srcId="{6323725A-06F2-4B25-AFB0-10FA48D3D2B0}" destId="{8DF3F58C-446D-4934-9A8A-400A57A74D6F}" srcOrd="0" destOrd="0" presId="urn:microsoft.com/office/officeart/2016/7/layout/BasicLinearProcessNumbered"/>
    <dgm:cxn modelId="{D727904E-A982-4D37-9E3C-0C22E649A625}" type="presParOf" srcId="{8DF3F58C-446D-4934-9A8A-400A57A74D6F}" destId="{E82B458B-626D-4FF4-916F-93076FB6BA73}" srcOrd="0" destOrd="0" presId="urn:microsoft.com/office/officeart/2016/7/layout/BasicLinearProcessNumbered"/>
    <dgm:cxn modelId="{05CD3B65-5ED6-4723-88C3-C1C9B86D287D}" type="presParOf" srcId="{8DF3F58C-446D-4934-9A8A-400A57A74D6F}" destId="{227D2C9D-14A6-49CA-B782-983EF711DE72}" srcOrd="1" destOrd="0" presId="urn:microsoft.com/office/officeart/2016/7/layout/BasicLinearProcessNumbered"/>
    <dgm:cxn modelId="{713A0C15-0C1D-4069-98CE-3CED6FF7B0C7}" type="presParOf" srcId="{8DF3F58C-446D-4934-9A8A-400A57A74D6F}" destId="{132A61BC-E57F-441E-9621-D5CC01090767}" srcOrd="2" destOrd="0" presId="urn:microsoft.com/office/officeart/2016/7/layout/BasicLinearProcessNumbered"/>
    <dgm:cxn modelId="{9F27B7B1-453F-4193-BF39-1E6FCA4CBCF9}" type="presParOf" srcId="{8DF3F58C-446D-4934-9A8A-400A57A74D6F}" destId="{A7211518-1452-4EF0-8D32-E3B16823D0B3}" srcOrd="3" destOrd="0" presId="urn:microsoft.com/office/officeart/2016/7/layout/BasicLinearProcessNumbered"/>
    <dgm:cxn modelId="{0C805CD1-1253-4C73-8534-C76122175241}" type="presParOf" srcId="{6323725A-06F2-4B25-AFB0-10FA48D3D2B0}" destId="{75769864-5B2C-4309-B0E1-FBB4CDBB14BE}" srcOrd="1" destOrd="0" presId="urn:microsoft.com/office/officeart/2016/7/layout/BasicLinearProcessNumbered"/>
    <dgm:cxn modelId="{AC9A337C-7E11-4284-AD35-AEAFA070852E}" type="presParOf" srcId="{6323725A-06F2-4B25-AFB0-10FA48D3D2B0}" destId="{4CBA1318-02A3-4915-8185-BFE409BB244F}" srcOrd="2" destOrd="0" presId="urn:microsoft.com/office/officeart/2016/7/layout/BasicLinearProcessNumbered"/>
    <dgm:cxn modelId="{9A569AF8-CA89-4793-B970-36084409CC33}" type="presParOf" srcId="{4CBA1318-02A3-4915-8185-BFE409BB244F}" destId="{77AEE759-B59A-4622-98F2-ADD26121EEC3}" srcOrd="0" destOrd="0" presId="urn:microsoft.com/office/officeart/2016/7/layout/BasicLinearProcessNumbered"/>
    <dgm:cxn modelId="{4E83EFEF-4895-49DB-958D-8B6FB7E217E5}" type="presParOf" srcId="{4CBA1318-02A3-4915-8185-BFE409BB244F}" destId="{1DF5C09E-9A8D-47E4-80EC-0CA0510DB3D9}" srcOrd="1" destOrd="0" presId="urn:microsoft.com/office/officeart/2016/7/layout/BasicLinearProcessNumbered"/>
    <dgm:cxn modelId="{2510486B-40EE-4891-90A9-4EB9C64E6219}" type="presParOf" srcId="{4CBA1318-02A3-4915-8185-BFE409BB244F}" destId="{20024E8E-35F6-4E8A-8C5B-93F645540696}" srcOrd="2" destOrd="0" presId="urn:microsoft.com/office/officeart/2016/7/layout/BasicLinearProcessNumbered"/>
    <dgm:cxn modelId="{46D1EF5D-16DB-483B-B6FF-48872279D4E7}" type="presParOf" srcId="{4CBA1318-02A3-4915-8185-BFE409BB244F}" destId="{9118BBA8-DD0F-4CAD-BE2A-3C9F6A83DB4D}" srcOrd="3" destOrd="0" presId="urn:microsoft.com/office/officeart/2016/7/layout/BasicLinearProcessNumbered"/>
    <dgm:cxn modelId="{8C77FAB0-F938-4B5C-8227-49913D532945}" type="presParOf" srcId="{6323725A-06F2-4B25-AFB0-10FA48D3D2B0}" destId="{4FFCCCC5-3214-4F82-BAE4-A9F9CDC4CE46}" srcOrd="3" destOrd="0" presId="urn:microsoft.com/office/officeart/2016/7/layout/BasicLinearProcessNumbered"/>
    <dgm:cxn modelId="{B54D1309-2DD2-4262-B85D-389CF26285C6}" type="presParOf" srcId="{6323725A-06F2-4B25-AFB0-10FA48D3D2B0}" destId="{A8ECB5CA-A2E3-44E2-9BAD-CE3EC94B05CF}" srcOrd="4" destOrd="0" presId="urn:microsoft.com/office/officeart/2016/7/layout/BasicLinearProcessNumbered"/>
    <dgm:cxn modelId="{DD440219-96CA-4354-86DA-2CC969CCC06D}" type="presParOf" srcId="{A8ECB5CA-A2E3-44E2-9BAD-CE3EC94B05CF}" destId="{87A10597-FB08-4EE1-9C8D-7C7C76D8AF2D}" srcOrd="0" destOrd="0" presId="urn:microsoft.com/office/officeart/2016/7/layout/BasicLinearProcessNumbered"/>
    <dgm:cxn modelId="{3178A699-8B63-41BB-B208-1AEB19D7D3B5}" type="presParOf" srcId="{A8ECB5CA-A2E3-44E2-9BAD-CE3EC94B05CF}" destId="{E61D42FC-05AC-4136-A6ED-22C7AA3C9A9F}" srcOrd="1" destOrd="0" presId="urn:microsoft.com/office/officeart/2016/7/layout/BasicLinearProcessNumbered"/>
    <dgm:cxn modelId="{3729DA14-BA6E-4188-8E92-22C8DBD69C0F}" type="presParOf" srcId="{A8ECB5CA-A2E3-44E2-9BAD-CE3EC94B05CF}" destId="{8BCFEFFA-2227-433B-9178-CC7F8B5CAD3E}" srcOrd="2" destOrd="0" presId="urn:microsoft.com/office/officeart/2016/7/layout/BasicLinearProcessNumbered"/>
    <dgm:cxn modelId="{171BE458-B236-4F5D-96F0-A604E0A2338D}" type="presParOf" srcId="{A8ECB5CA-A2E3-44E2-9BAD-CE3EC94B05CF}" destId="{FFBC905D-85D4-496F-B245-7D34AA269475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2E54611-83E4-45BC-A60F-BCCDA934DE95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B5E5AAC-40B1-44E0-A748-A69AE5AD93D4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Century Gothic" panose="020B0502020202020204"/>
            </a:rPr>
            <a:t>Progression Step 3</a:t>
          </a:r>
          <a:endParaRPr lang="en-US" dirty="0">
            <a:solidFill>
              <a:schemeClr val="tx1"/>
            </a:solidFill>
          </a:endParaRPr>
        </a:p>
      </dgm:t>
    </dgm:pt>
    <dgm:pt modelId="{2D32B7E8-E3CD-4C04-8329-586183E9AF4A}" type="parTrans" cxnId="{BE783B52-D0B8-46BA-82B4-9B01EF92AA7B}">
      <dgm:prSet/>
      <dgm:spPr/>
      <dgm:t>
        <a:bodyPr/>
        <a:lstStyle/>
        <a:p>
          <a:endParaRPr lang="en-US"/>
        </a:p>
      </dgm:t>
    </dgm:pt>
    <dgm:pt modelId="{52086708-6234-42B4-93B1-021F77F3E624}" type="sibTrans" cxnId="{BE783B52-D0B8-46BA-82B4-9B01EF92AA7B}">
      <dgm:prSet/>
      <dgm:spPr/>
      <dgm:t>
        <a:bodyPr/>
        <a:lstStyle/>
        <a:p>
          <a:endParaRPr lang="en-US"/>
        </a:p>
      </dgm:t>
    </dgm:pt>
    <dgm:pt modelId="{918B0677-62B9-4603-93AB-D3EBF911D2F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 develop and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apply a range of skills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 in familiar, unfamiliar and changing situations, exploring space creatively in response to a variety of stimuli. I can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motivate myself to engage confidently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 in regular physical activity and sport, and am aware of my own progress.</a:t>
          </a:r>
          <a:endParaRPr lang="en-US" dirty="0">
            <a:solidFill>
              <a:schemeClr val="tx1"/>
            </a:solidFill>
          </a:endParaRPr>
        </a:p>
      </dgm:t>
    </dgm:pt>
    <dgm:pt modelId="{26E56838-57CC-4AA7-B057-7BB241A95104}" type="parTrans" cxnId="{26FC556C-D1D7-42DF-9149-B01BD8F0E776}">
      <dgm:prSet/>
      <dgm:spPr/>
      <dgm:t>
        <a:bodyPr/>
        <a:lstStyle/>
        <a:p>
          <a:endParaRPr lang="en-US"/>
        </a:p>
      </dgm:t>
    </dgm:pt>
    <dgm:pt modelId="{CED1D8E1-3599-4EAF-97CF-61E327A03F38}" type="sibTrans" cxnId="{26FC556C-D1D7-42DF-9149-B01BD8F0E776}">
      <dgm:prSet/>
      <dgm:spPr/>
      <dgm:t>
        <a:bodyPr/>
        <a:lstStyle/>
        <a:p>
          <a:endParaRPr lang="en-US"/>
        </a:p>
      </dgm:t>
    </dgm:pt>
    <dgm:pt modelId="{97B9F6CD-EDA5-45DE-9930-F2894088D285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explain 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the way in which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physical and emotional changes are connected 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in different contexts, and I can monitor, review and adapt my </a:t>
          </a:r>
          <a:r>
            <a:rPr lang="en-US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behaviour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 to support my physical and emotional health, setting myself relevant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targets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. </a:t>
          </a:r>
          <a:endParaRPr lang="en-US" dirty="0">
            <a:solidFill>
              <a:schemeClr val="tx1"/>
            </a:solidFill>
          </a:endParaRPr>
        </a:p>
      </dgm:t>
    </dgm:pt>
    <dgm:pt modelId="{75B46ACF-6534-42E2-BA75-98E044D44C6E}" type="parTrans" cxnId="{11E77074-D1D1-494B-99CD-6582CE538D34}">
      <dgm:prSet/>
      <dgm:spPr/>
      <dgm:t>
        <a:bodyPr/>
        <a:lstStyle/>
        <a:p>
          <a:endParaRPr lang="en-US"/>
        </a:p>
      </dgm:t>
    </dgm:pt>
    <dgm:pt modelId="{CF47F248-FA1F-41E8-8038-E15BC3E17EFA}" type="sibTrans" cxnId="{11E77074-D1D1-494B-99CD-6582CE538D34}">
      <dgm:prSet/>
      <dgm:spPr/>
      <dgm:t>
        <a:bodyPr/>
        <a:lstStyle/>
        <a:p>
          <a:endParaRPr lang="en-US"/>
        </a:p>
      </dgm:t>
    </dgm:pt>
    <dgm:pt modelId="{4604A560-090E-4923-8076-3A71D4CC7117}">
      <dgm:prSet phldrT="[Text]"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Century Gothic" panose="020B0502020202020204"/>
            </a:rPr>
            <a:t>Progression Step 4</a:t>
          </a:r>
          <a:endParaRPr lang="en-US" dirty="0">
            <a:solidFill>
              <a:schemeClr val="tx1"/>
            </a:solidFill>
          </a:endParaRPr>
        </a:p>
      </dgm:t>
    </dgm:pt>
    <dgm:pt modelId="{433F475C-3A00-47C3-B1BF-E3A32BDE2F75}" type="parTrans" cxnId="{31B2781F-1B6C-499E-86F3-A113F52FED2F}">
      <dgm:prSet/>
      <dgm:spPr/>
      <dgm:t>
        <a:bodyPr/>
        <a:lstStyle/>
        <a:p>
          <a:endParaRPr lang="en-US"/>
        </a:p>
      </dgm:t>
    </dgm:pt>
    <dgm:pt modelId="{7BC8BA1C-74AC-4A9E-AE9A-2B61870CAA6A}" type="sibTrans" cxnId="{31B2781F-1B6C-499E-86F3-A113F52FED2F}">
      <dgm:prSet/>
      <dgm:spPr/>
      <dgm:t>
        <a:bodyPr/>
        <a:lstStyle/>
        <a:p>
          <a:endParaRPr lang="en-US"/>
        </a:p>
      </dgm:t>
    </dgm:pt>
    <dgm:pt modelId="{C0F1CFEE-4645-4CDB-97A5-AE5042F53116}">
      <dgm:prSet phldr="0"/>
      <dgm:spPr/>
      <dgm:t>
        <a:bodyPr/>
        <a:lstStyle/>
        <a:p>
          <a:pPr rtl="0"/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</a:t>
          </a:r>
          <a:r>
            <a:rPr lang="en-US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transfer a range of movement skills</a:t>
          </a:r>
          <a:r>
            <a:rPr lang="en-US" b="1" dirty="0">
              <a:solidFill>
                <a:schemeClr val="tx1"/>
              </a:solidFill>
              <a:latin typeface="Calibri"/>
              <a:ea typeface="Calibri"/>
              <a:cs typeface="Calibri"/>
            </a:rPr>
            <a:t> f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rom familiar to unfamiliar and changing situations and environments, using space creatively in response to a variety of stimuli. I can engage in regular physical activity and sport with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confidence, motivation and commitment </a:t>
          </a:r>
          <a:endParaRPr lang="en-US" b="1" dirty="0">
            <a:solidFill>
              <a:schemeClr val="tx1"/>
            </a:solidFill>
            <a:latin typeface="Calibri"/>
            <a:ea typeface="Calibri"/>
            <a:cs typeface="Calibri"/>
          </a:endParaRPr>
        </a:p>
      </dgm:t>
    </dgm:pt>
    <dgm:pt modelId="{34C55C8D-D3B0-4743-B1E6-7A8B0297D3A0}" type="parTrans" cxnId="{31D4B36D-4D53-4261-8C62-FDA6E085C92C}">
      <dgm:prSet/>
      <dgm:spPr/>
    </dgm:pt>
    <dgm:pt modelId="{A6CEF649-2C50-4DAE-B8B9-C5BA7709C82A}" type="sibTrans" cxnId="{31D4B36D-4D53-4261-8C62-FDA6E085C92C}">
      <dgm:prSet/>
      <dgm:spPr/>
    </dgm:pt>
    <dgm:pt modelId="{8DF8AC59-2806-4B06-9DD5-45C35433E024}">
      <dgm:prSet phldr="0"/>
      <dgm:spPr/>
      <dgm:t>
        <a:bodyPr/>
        <a:lstStyle/>
        <a:p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 </a:t>
          </a:r>
          <a:r>
            <a:rPr lang="en-US" b="1" u="sng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analyse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the connection between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physical and emotional changes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. I can modify my </a:t>
          </a:r>
          <a:r>
            <a:rPr lang="en-US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behaviour</a:t>
          </a:r>
          <a:r>
            <a:rPr lang="en-US" dirty="0">
              <a:solidFill>
                <a:schemeClr val="tx1"/>
              </a:solidFill>
              <a:latin typeface="Calibri"/>
              <a:ea typeface="Calibri"/>
              <a:cs typeface="Calibri"/>
            </a:rPr>
            <a:t> to support my physical and emotional health, and can work collaboratively to </a:t>
          </a:r>
          <a:r>
            <a:rPr lang="en-US" b="1" u="sng" dirty="0">
              <a:solidFill>
                <a:schemeClr val="tx1"/>
              </a:solidFill>
              <a:latin typeface="Calibri"/>
              <a:ea typeface="Calibri"/>
              <a:cs typeface="Calibri"/>
            </a:rPr>
            <a:t>plan and refine strengths and areas for improvements. </a:t>
          </a:r>
          <a:endParaRPr lang="en-US" b="1" dirty="0">
            <a:solidFill>
              <a:schemeClr val="tx1"/>
            </a:solidFill>
            <a:latin typeface="Calibri"/>
            <a:ea typeface="Calibri"/>
            <a:cs typeface="Calibri"/>
          </a:endParaRPr>
        </a:p>
      </dgm:t>
    </dgm:pt>
    <dgm:pt modelId="{201AB79C-5543-48E8-B2E8-89708BEBEFA4}" type="parTrans" cxnId="{27166985-B54F-4C4F-84D6-9E7F2CE7362F}">
      <dgm:prSet/>
      <dgm:spPr/>
    </dgm:pt>
    <dgm:pt modelId="{2069A167-D5CF-47E7-B23C-96CAF8393319}" type="sibTrans" cxnId="{27166985-B54F-4C4F-84D6-9E7F2CE7362F}">
      <dgm:prSet/>
      <dgm:spPr/>
    </dgm:pt>
    <dgm:pt modelId="{9A9BEF58-5B68-4D97-B768-F0DC744467CA}" type="pres">
      <dgm:prSet presAssocID="{72E54611-83E4-45BC-A60F-BCCDA934DE95}" presName="theList" presStyleCnt="0">
        <dgm:presLayoutVars>
          <dgm:dir/>
          <dgm:animLvl val="lvl"/>
          <dgm:resizeHandles val="exact"/>
        </dgm:presLayoutVars>
      </dgm:prSet>
      <dgm:spPr/>
    </dgm:pt>
    <dgm:pt modelId="{85C61C2B-F28E-4195-A078-6BDFDE29A1AD}" type="pres">
      <dgm:prSet presAssocID="{4B5E5AAC-40B1-44E0-A748-A69AE5AD93D4}" presName="compNode" presStyleCnt="0"/>
      <dgm:spPr/>
    </dgm:pt>
    <dgm:pt modelId="{49E894FE-07DC-4FDE-91E5-75945F2226BB}" type="pres">
      <dgm:prSet presAssocID="{4B5E5AAC-40B1-44E0-A748-A69AE5AD93D4}" presName="aNode" presStyleLbl="bgShp" presStyleIdx="0" presStyleCnt="2"/>
      <dgm:spPr/>
    </dgm:pt>
    <dgm:pt modelId="{A5183226-CA39-40D7-BD77-E60E559666E3}" type="pres">
      <dgm:prSet presAssocID="{4B5E5AAC-40B1-44E0-A748-A69AE5AD93D4}" presName="textNode" presStyleLbl="bgShp" presStyleIdx="0" presStyleCnt="2"/>
      <dgm:spPr/>
    </dgm:pt>
    <dgm:pt modelId="{5D965699-069D-402C-B542-6EFC1DB08BDC}" type="pres">
      <dgm:prSet presAssocID="{4B5E5AAC-40B1-44E0-A748-A69AE5AD93D4}" presName="compChildNode" presStyleCnt="0"/>
      <dgm:spPr/>
    </dgm:pt>
    <dgm:pt modelId="{94C03546-B07C-4627-822B-FAB7A6FB0E0B}" type="pres">
      <dgm:prSet presAssocID="{4B5E5AAC-40B1-44E0-A748-A69AE5AD93D4}" presName="theInnerList" presStyleCnt="0"/>
      <dgm:spPr/>
    </dgm:pt>
    <dgm:pt modelId="{F6371A1B-6B37-447A-9EF7-D4BBEA359EC3}" type="pres">
      <dgm:prSet presAssocID="{918B0677-62B9-4603-93AB-D3EBF911D2F7}" presName="childNode" presStyleLbl="node1" presStyleIdx="0" presStyleCnt="4">
        <dgm:presLayoutVars>
          <dgm:bulletEnabled val="1"/>
        </dgm:presLayoutVars>
      </dgm:prSet>
      <dgm:spPr/>
    </dgm:pt>
    <dgm:pt modelId="{AF98C686-16AC-4386-9575-3561E18A0DE1}" type="pres">
      <dgm:prSet presAssocID="{918B0677-62B9-4603-93AB-D3EBF911D2F7}" presName="aSpace2" presStyleCnt="0"/>
      <dgm:spPr/>
    </dgm:pt>
    <dgm:pt modelId="{485D783C-2BF1-46BB-9DCB-7D4CF29FF561}" type="pres">
      <dgm:prSet presAssocID="{97B9F6CD-EDA5-45DE-9930-F2894088D285}" presName="childNode" presStyleLbl="node1" presStyleIdx="1" presStyleCnt="4">
        <dgm:presLayoutVars>
          <dgm:bulletEnabled val="1"/>
        </dgm:presLayoutVars>
      </dgm:prSet>
      <dgm:spPr/>
    </dgm:pt>
    <dgm:pt modelId="{CD735BC4-C5C9-49A2-AA59-E7F062586F50}" type="pres">
      <dgm:prSet presAssocID="{4B5E5AAC-40B1-44E0-A748-A69AE5AD93D4}" presName="aSpace" presStyleCnt="0"/>
      <dgm:spPr/>
    </dgm:pt>
    <dgm:pt modelId="{B787B0FA-F3FB-4F25-A6AA-C1701D39D026}" type="pres">
      <dgm:prSet presAssocID="{4604A560-090E-4923-8076-3A71D4CC7117}" presName="compNode" presStyleCnt="0"/>
      <dgm:spPr/>
    </dgm:pt>
    <dgm:pt modelId="{00E10E26-3A3B-4CFE-B163-F5CDC4A02BB3}" type="pres">
      <dgm:prSet presAssocID="{4604A560-090E-4923-8076-3A71D4CC7117}" presName="aNode" presStyleLbl="bgShp" presStyleIdx="1" presStyleCnt="2"/>
      <dgm:spPr/>
    </dgm:pt>
    <dgm:pt modelId="{66A5D27F-27A9-4179-9341-2BCEBB34C3E4}" type="pres">
      <dgm:prSet presAssocID="{4604A560-090E-4923-8076-3A71D4CC7117}" presName="textNode" presStyleLbl="bgShp" presStyleIdx="1" presStyleCnt="2"/>
      <dgm:spPr/>
    </dgm:pt>
    <dgm:pt modelId="{4732CE9C-F77E-4998-B248-E8B2D05EA891}" type="pres">
      <dgm:prSet presAssocID="{4604A560-090E-4923-8076-3A71D4CC7117}" presName="compChildNode" presStyleCnt="0"/>
      <dgm:spPr/>
    </dgm:pt>
    <dgm:pt modelId="{67A8BB79-4564-48BB-8DD8-6FE9CB64AAA4}" type="pres">
      <dgm:prSet presAssocID="{4604A560-090E-4923-8076-3A71D4CC7117}" presName="theInnerList" presStyleCnt="0"/>
      <dgm:spPr/>
    </dgm:pt>
    <dgm:pt modelId="{11D9C55B-F322-4338-BAFF-7C537AD961CA}" type="pres">
      <dgm:prSet presAssocID="{C0F1CFEE-4645-4CDB-97A5-AE5042F53116}" presName="childNode" presStyleLbl="node1" presStyleIdx="2" presStyleCnt="4">
        <dgm:presLayoutVars>
          <dgm:bulletEnabled val="1"/>
        </dgm:presLayoutVars>
      </dgm:prSet>
      <dgm:spPr/>
    </dgm:pt>
    <dgm:pt modelId="{3766034A-A08E-456E-8CB8-EE07F065375E}" type="pres">
      <dgm:prSet presAssocID="{C0F1CFEE-4645-4CDB-97A5-AE5042F53116}" presName="aSpace2" presStyleCnt="0"/>
      <dgm:spPr/>
    </dgm:pt>
    <dgm:pt modelId="{38393236-B09F-4284-8CDD-25BD5DAB6738}" type="pres">
      <dgm:prSet presAssocID="{8DF8AC59-2806-4B06-9DD5-45C35433E024}" presName="childNode" presStyleLbl="node1" presStyleIdx="3" presStyleCnt="4">
        <dgm:presLayoutVars>
          <dgm:bulletEnabled val="1"/>
        </dgm:presLayoutVars>
      </dgm:prSet>
      <dgm:spPr/>
    </dgm:pt>
  </dgm:ptLst>
  <dgm:cxnLst>
    <dgm:cxn modelId="{7970C702-B5D8-490D-9862-EE78BDB34AAE}" type="presOf" srcId="{918B0677-62B9-4603-93AB-D3EBF911D2F7}" destId="{F6371A1B-6B37-447A-9EF7-D4BBEA359EC3}" srcOrd="0" destOrd="0" presId="urn:microsoft.com/office/officeart/2005/8/layout/lProcess2"/>
    <dgm:cxn modelId="{BB8EFF0E-FF87-4DCD-80F7-159B598F8971}" type="presOf" srcId="{C0F1CFEE-4645-4CDB-97A5-AE5042F53116}" destId="{11D9C55B-F322-4338-BAFF-7C537AD961CA}" srcOrd="0" destOrd="0" presId="urn:microsoft.com/office/officeart/2005/8/layout/lProcess2"/>
    <dgm:cxn modelId="{31B2781F-1B6C-499E-86F3-A113F52FED2F}" srcId="{72E54611-83E4-45BC-A60F-BCCDA934DE95}" destId="{4604A560-090E-4923-8076-3A71D4CC7117}" srcOrd="1" destOrd="0" parTransId="{433F475C-3A00-47C3-B1BF-E3A32BDE2F75}" sibTransId="{7BC8BA1C-74AC-4A9E-AE9A-2B61870CAA6A}"/>
    <dgm:cxn modelId="{85D1882E-F167-44DF-AAAE-8D8ED73973B8}" type="presOf" srcId="{97B9F6CD-EDA5-45DE-9930-F2894088D285}" destId="{485D783C-2BF1-46BB-9DCB-7D4CF29FF561}" srcOrd="0" destOrd="0" presId="urn:microsoft.com/office/officeart/2005/8/layout/lProcess2"/>
    <dgm:cxn modelId="{6668253B-5AF3-4284-A85A-68561CA1600D}" type="presOf" srcId="{72E54611-83E4-45BC-A60F-BCCDA934DE95}" destId="{9A9BEF58-5B68-4D97-B768-F0DC744467CA}" srcOrd="0" destOrd="0" presId="urn:microsoft.com/office/officeart/2005/8/layout/lProcess2"/>
    <dgm:cxn modelId="{7369ED6B-E977-49C7-A88A-A5BB0DD897FF}" type="presOf" srcId="{4B5E5AAC-40B1-44E0-A748-A69AE5AD93D4}" destId="{A5183226-CA39-40D7-BD77-E60E559666E3}" srcOrd="1" destOrd="0" presId="urn:microsoft.com/office/officeart/2005/8/layout/lProcess2"/>
    <dgm:cxn modelId="{26FC556C-D1D7-42DF-9149-B01BD8F0E776}" srcId="{4B5E5AAC-40B1-44E0-A748-A69AE5AD93D4}" destId="{918B0677-62B9-4603-93AB-D3EBF911D2F7}" srcOrd="0" destOrd="0" parTransId="{26E56838-57CC-4AA7-B057-7BB241A95104}" sibTransId="{CED1D8E1-3599-4EAF-97CF-61E327A03F38}"/>
    <dgm:cxn modelId="{31D4B36D-4D53-4261-8C62-FDA6E085C92C}" srcId="{4604A560-090E-4923-8076-3A71D4CC7117}" destId="{C0F1CFEE-4645-4CDB-97A5-AE5042F53116}" srcOrd="0" destOrd="0" parTransId="{34C55C8D-D3B0-4743-B1E6-7A8B0297D3A0}" sibTransId="{A6CEF649-2C50-4DAE-B8B9-C5BA7709C82A}"/>
    <dgm:cxn modelId="{6F71D170-3E59-4A5C-AD5F-E6FC2B9B2147}" type="presOf" srcId="{4604A560-090E-4923-8076-3A71D4CC7117}" destId="{00E10E26-3A3B-4CFE-B163-F5CDC4A02BB3}" srcOrd="0" destOrd="0" presId="urn:microsoft.com/office/officeart/2005/8/layout/lProcess2"/>
    <dgm:cxn modelId="{BE783B52-D0B8-46BA-82B4-9B01EF92AA7B}" srcId="{72E54611-83E4-45BC-A60F-BCCDA934DE95}" destId="{4B5E5AAC-40B1-44E0-A748-A69AE5AD93D4}" srcOrd="0" destOrd="0" parTransId="{2D32B7E8-E3CD-4C04-8329-586183E9AF4A}" sibTransId="{52086708-6234-42B4-93B1-021F77F3E624}"/>
    <dgm:cxn modelId="{11E77074-D1D1-494B-99CD-6582CE538D34}" srcId="{4B5E5AAC-40B1-44E0-A748-A69AE5AD93D4}" destId="{97B9F6CD-EDA5-45DE-9930-F2894088D285}" srcOrd="1" destOrd="0" parTransId="{75B46ACF-6534-42E2-BA75-98E044D44C6E}" sibTransId="{CF47F248-FA1F-41E8-8038-E15BC3E17EFA}"/>
    <dgm:cxn modelId="{27166985-B54F-4C4F-84D6-9E7F2CE7362F}" srcId="{4604A560-090E-4923-8076-3A71D4CC7117}" destId="{8DF8AC59-2806-4B06-9DD5-45C35433E024}" srcOrd="1" destOrd="0" parTransId="{201AB79C-5543-48E8-B2E8-89708BEBEFA4}" sibTransId="{2069A167-D5CF-47E7-B23C-96CAF8393319}"/>
    <dgm:cxn modelId="{4703B088-C36B-4B73-A8E2-E114D4BEF2A2}" type="presOf" srcId="{4B5E5AAC-40B1-44E0-A748-A69AE5AD93D4}" destId="{49E894FE-07DC-4FDE-91E5-75945F2226BB}" srcOrd="0" destOrd="0" presId="urn:microsoft.com/office/officeart/2005/8/layout/lProcess2"/>
    <dgm:cxn modelId="{9B6712AA-9350-4FD8-983F-A8B2C00811D2}" type="presOf" srcId="{4604A560-090E-4923-8076-3A71D4CC7117}" destId="{66A5D27F-27A9-4179-9341-2BCEBB34C3E4}" srcOrd="1" destOrd="0" presId="urn:microsoft.com/office/officeart/2005/8/layout/lProcess2"/>
    <dgm:cxn modelId="{0DA51DF9-FF3F-47BA-A5F4-D2C12F44E32A}" type="presOf" srcId="{8DF8AC59-2806-4B06-9DD5-45C35433E024}" destId="{38393236-B09F-4284-8CDD-25BD5DAB6738}" srcOrd="0" destOrd="0" presId="urn:microsoft.com/office/officeart/2005/8/layout/lProcess2"/>
    <dgm:cxn modelId="{D9400199-94D3-4943-A5E6-546F65DCE52A}" type="presParOf" srcId="{9A9BEF58-5B68-4D97-B768-F0DC744467CA}" destId="{85C61C2B-F28E-4195-A078-6BDFDE29A1AD}" srcOrd="0" destOrd="0" presId="urn:microsoft.com/office/officeart/2005/8/layout/lProcess2"/>
    <dgm:cxn modelId="{48EE5DF7-2735-4ADC-850A-5D468BAF16DB}" type="presParOf" srcId="{85C61C2B-F28E-4195-A078-6BDFDE29A1AD}" destId="{49E894FE-07DC-4FDE-91E5-75945F2226BB}" srcOrd="0" destOrd="0" presId="urn:microsoft.com/office/officeart/2005/8/layout/lProcess2"/>
    <dgm:cxn modelId="{26C80DE7-A42D-40A6-A91A-2D5CF91E5BCB}" type="presParOf" srcId="{85C61C2B-F28E-4195-A078-6BDFDE29A1AD}" destId="{A5183226-CA39-40D7-BD77-E60E559666E3}" srcOrd="1" destOrd="0" presId="urn:microsoft.com/office/officeart/2005/8/layout/lProcess2"/>
    <dgm:cxn modelId="{87DB6D5A-ADE4-4E7B-B932-2EFB52C58193}" type="presParOf" srcId="{85C61C2B-F28E-4195-A078-6BDFDE29A1AD}" destId="{5D965699-069D-402C-B542-6EFC1DB08BDC}" srcOrd="2" destOrd="0" presId="urn:microsoft.com/office/officeart/2005/8/layout/lProcess2"/>
    <dgm:cxn modelId="{676963CC-0ABC-40DF-A33E-0AF54C76752B}" type="presParOf" srcId="{5D965699-069D-402C-B542-6EFC1DB08BDC}" destId="{94C03546-B07C-4627-822B-FAB7A6FB0E0B}" srcOrd="0" destOrd="0" presId="urn:microsoft.com/office/officeart/2005/8/layout/lProcess2"/>
    <dgm:cxn modelId="{8BCF27CF-0599-41D4-B0BC-E186BC1C20D1}" type="presParOf" srcId="{94C03546-B07C-4627-822B-FAB7A6FB0E0B}" destId="{F6371A1B-6B37-447A-9EF7-D4BBEA359EC3}" srcOrd="0" destOrd="0" presId="urn:microsoft.com/office/officeart/2005/8/layout/lProcess2"/>
    <dgm:cxn modelId="{EFC8565A-BE68-463F-AE8A-9A0CF06308AC}" type="presParOf" srcId="{94C03546-B07C-4627-822B-FAB7A6FB0E0B}" destId="{AF98C686-16AC-4386-9575-3561E18A0DE1}" srcOrd="1" destOrd="0" presId="urn:microsoft.com/office/officeart/2005/8/layout/lProcess2"/>
    <dgm:cxn modelId="{2F2F1974-A122-4E99-9296-7BD1D1FCE3B4}" type="presParOf" srcId="{94C03546-B07C-4627-822B-FAB7A6FB0E0B}" destId="{485D783C-2BF1-46BB-9DCB-7D4CF29FF561}" srcOrd="2" destOrd="0" presId="urn:microsoft.com/office/officeart/2005/8/layout/lProcess2"/>
    <dgm:cxn modelId="{E2FA33F4-8DB5-4F78-B351-4CC2A80B6E77}" type="presParOf" srcId="{9A9BEF58-5B68-4D97-B768-F0DC744467CA}" destId="{CD735BC4-C5C9-49A2-AA59-E7F062586F50}" srcOrd="1" destOrd="0" presId="urn:microsoft.com/office/officeart/2005/8/layout/lProcess2"/>
    <dgm:cxn modelId="{A874BF0D-1CE3-410D-BBD5-30A116AF6BB6}" type="presParOf" srcId="{9A9BEF58-5B68-4D97-B768-F0DC744467CA}" destId="{B787B0FA-F3FB-4F25-A6AA-C1701D39D026}" srcOrd="2" destOrd="0" presId="urn:microsoft.com/office/officeart/2005/8/layout/lProcess2"/>
    <dgm:cxn modelId="{CE41AFBA-287C-4C45-AFC7-70939513BB6A}" type="presParOf" srcId="{B787B0FA-F3FB-4F25-A6AA-C1701D39D026}" destId="{00E10E26-3A3B-4CFE-B163-F5CDC4A02BB3}" srcOrd="0" destOrd="0" presId="urn:microsoft.com/office/officeart/2005/8/layout/lProcess2"/>
    <dgm:cxn modelId="{EF056111-1349-4FD7-AB39-B1E65DB8F90E}" type="presParOf" srcId="{B787B0FA-F3FB-4F25-A6AA-C1701D39D026}" destId="{66A5D27F-27A9-4179-9341-2BCEBB34C3E4}" srcOrd="1" destOrd="0" presId="urn:microsoft.com/office/officeart/2005/8/layout/lProcess2"/>
    <dgm:cxn modelId="{3810E248-C851-454A-8CF6-938019D65A11}" type="presParOf" srcId="{B787B0FA-F3FB-4F25-A6AA-C1701D39D026}" destId="{4732CE9C-F77E-4998-B248-E8B2D05EA891}" srcOrd="2" destOrd="0" presId="urn:microsoft.com/office/officeart/2005/8/layout/lProcess2"/>
    <dgm:cxn modelId="{0EA739F3-D60A-48AF-AD2E-F1DAFD50E518}" type="presParOf" srcId="{4732CE9C-F77E-4998-B248-E8B2D05EA891}" destId="{67A8BB79-4564-48BB-8DD8-6FE9CB64AAA4}" srcOrd="0" destOrd="0" presId="urn:microsoft.com/office/officeart/2005/8/layout/lProcess2"/>
    <dgm:cxn modelId="{1F5ED109-0BDE-40BA-9C60-C568EC63EB91}" type="presParOf" srcId="{67A8BB79-4564-48BB-8DD8-6FE9CB64AAA4}" destId="{11D9C55B-F322-4338-BAFF-7C537AD961CA}" srcOrd="0" destOrd="0" presId="urn:microsoft.com/office/officeart/2005/8/layout/lProcess2"/>
    <dgm:cxn modelId="{3C88805F-0055-40C0-AEA0-B08C170B9A9F}" type="presParOf" srcId="{67A8BB79-4564-48BB-8DD8-6FE9CB64AAA4}" destId="{3766034A-A08E-456E-8CB8-EE07F065375E}" srcOrd="1" destOrd="0" presId="urn:microsoft.com/office/officeart/2005/8/layout/lProcess2"/>
    <dgm:cxn modelId="{E5B6068A-A8D3-42EF-B72F-EAADE9555BA9}" type="presParOf" srcId="{67A8BB79-4564-48BB-8DD8-6FE9CB64AAA4}" destId="{38393236-B09F-4284-8CDD-25BD5DAB6738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2C2A041-98E2-4E96-8DA4-48E9325D846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6081A7-2897-420A-B93C-52FB80175EC3}">
      <dgm:prSet/>
      <dgm:spPr/>
      <dgm:t>
        <a:bodyPr/>
        <a:lstStyle/>
        <a:p>
          <a:pPr rtl="0"/>
          <a:r>
            <a:rPr lang="en-US" b="1" u="sng" dirty="0"/>
            <a:t>Thinking:</a:t>
          </a:r>
          <a:r>
            <a:rPr lang="en-US" dirty="0"/>
            <a:t> Perceptional skills / Theory of Affordances </a:t>
          </a:r>
          <a:r>
            <a:rPr lang="en-US" dirty="0">
              <a:latin typeface="Century Gothic" panose="020B0502020202020204"/>
            </a:rPr>
            <a:t>/ Theory of Loose Parts</a:t>
          </a:r>
          <a:endParaRPr lang="en-US" dirty="0"/>
        </a:p>
      </dgm:t>
    </dgm:pt>
    <dgm:pt modelId="{62620BFB-FB8B-4E59-ADAC-E9FF96BD3819}" type="parTrans" cxnId="{BEB5AAC5-24E8-48EE-AC79-C548B41B493C}">
      <dgm:prSet/>
      <dgm:spPr/>
      <dgm:t>
        <a:bodyPr/>
        <a:lstStyle/>
        <a:p>
          <a:endParaRPr lang="en-US"/>
        </a:p>
      </dgm:t>
    </dgm:pt>
    <dgm:pt modelId="{B5B742E3-114E-44B8-8631-353C4AC10120}" type="sibTrans" cxnId="{BEB5AAC5-24E8-48EE-AC79-C548B41B493C}">
      <dgm:prSet/>
      <dgm:spPr/>
      <dgm:t>
        <a:bodyPr/>
        <a:lstStyle/>
        <a:p>
          <a:endParaRPr lang="en-US"/>
        </a:p>
      </dgm:t>
    </dgm:pt>
    <dgm:pt modelId="{A5A1D864-41AC-4FA7-9EC1-AE6BBC4DA9F7}">
      <dgm:prSet/>
      <dgm:spPr/>
      <dgm:t>
        <a:bodyPr/>
        <a:lstStyle/>
        <a:p>
          <a:r>
            <a:rPr lang="en-US" b="1" u="sng" dirty="0"/>
            <a:t>Communication:</a:t>
          </a:r>
          <a:r>
            <a:rPr lang="en-US" dirty="0"/>
            <a:t> Written diary </a:t>
          </a:r>
          <a:r>
            <a:rPr lang="en-US" dirty="0">
              <a:latin typeface="Century Gothic" panose="020B0502020202020204"/>
            </a:rPr>
            <a:t>entries</a:t>
          </a:r>
          <a:r>
            <a:rPr lang="en-US" dirty="0"/>
            <a:t> (</a:t>
          </a:r>
          <a:r>
            <a:rPr lang="en-US" dirty="0" err="1"/>
            <a:t>english</a:t>
          </a:r>
          <a:r>
            <a:rPr lang="en-US" dirty="0"/>
            <a:t>/</a:t>
          </a:r>
          <a:r>
            <a:rPr lang="en-US" dirty="0" err="1"/>
            <a:t>cymreag</a:t>
          </a:r>
          <a:r>
            <a:rPr lang="en-US" dirty="0"/>
            <a:t>)</a:t>
          </a:r>
        </a:p>
      </dgm:t>
    </dgm:pt>
    <dgm:pt modelId="{1EA1CA43-D58E-484B-B75E-F948F6CBB046}" type="parTrans" cxnId="{C958CA44-9AEB-4A23-82AF-F673F204EF63}">
      <dgm:prSet/>
      <dgm:spPr/>
      <dgm:t>
        <a:bodyPr/>
        <a:lstStyle/>
        <a:p>
          <a:endParaRPr lang="en-US"/>
        </a:p>
      </dgm:t>
    </dgm:pt>
    <dgm:pt modelId="{FFCE068E-0777-4952-A59A-63B845E6A85C}" type="sibTrans" cxnId="{C958CA44-9AEB-4A23-82AF-F673F204EF63}">
      <dgm:prSet/>
      <dgm:spPr/>
      <dgm:t>
        <a:bodyPr/>
        <a:lstStyle/>
        <a:p>
          <a:endParaRPr lang="en-US"/>
        </a:p>
      </dgm:t>
    </dgm:pt>
    <dgm:pt modelId="{F851169A-A5C8-4530-B77F-EF8A843E68FB}">
      <dgm:prSet/>
      <dgm:spPr/>
      <dgm:t>
        <a:bodyPr/>
        <a:lstStyle/>
        <a:p>
          <a:pPr rtl="0"/>
          <a:r>
            <a:rPr lang="en-US" b="1" u="sng" dirty="0"/>
            <a:t>Number:</a:t>
          </a:r>
          <a:r>
            <a:rPr lang="en-US" dirty="0"/>
            <a:t> </a:t>
          </a:r>
          <a:r>
            <a:rPr lang="en-US" dirty="0">
              <a:latin typeface="Century Gothic" panose="020B0502020202020204"/>
            </a:rPr>
            <a:t>Stopwatches and measuring tapes for obstacle races</a:t>
          </a:r>
          <a:endParaRPr lang="en-US" dirty="0"/>
        </a:p>
      </dgm:t>
    </dgm:pt>
    <dgm:pt modelId="{FD6C0DD8-B588-4146-A8F8-59DC55514F46}" type="parTrans" cxnId="{2D9A950C-94A5-4697-8FE8-4FE89AAE38D2}">
      <dgm:prSet/>
      <dgm:spPr/>
      <dgm:t>
        <a:bodyPr/>
        <a:lstStyle/>
        <a:p>
          <a:endParaRPr lang="en-US"/>
        </a:p>
      </dgm:t>
    </dgm:pt>
    <dgm:pt modelId="{7D81F031-317F-48FD-B121-974C25C84E50}" type="sibTrans" cxnId="{2D9A950C-94A5-4697-8FE8-4FE89AAE38D2}">
      <dgm:prSet/>
      <dgm:spPr/>
      <dgm:t>
        <a:bodyPr/>
        <a:lstStyle/>
        <a:p>
          <a:endParaRPr lang="en-US"/>
        </a:p>
      </dgm:t>
    </dgm:pt>
    <dgm:pt modelId="{C5F251D4-A6EF-441B-B96D-2C7BD9EF6D51}">
      <dgm:prSet/>
      <dgm:spPr/>
      <dgm:t>
        <a:bodyPr/>
        <a:lstStyle/>
        <a:p>
          <a:r>
            <a:rPr lang="en-US" b="1" u="sng" dirty="0"/>
            <a:t>ICT:</a:t>
          </a:r>
          <a:r>
            <a:rPr lang="en-US" dirty="0"/>
            <a:t> iPads used for online tutorial vides used through QR codes and recording </a:t>
          </a:r>
          <a:r>
            <a:rPr lang="en-US" dirty="0">
              <a:latin typeface="Century Gothic" panose="020B0502020202020204"/>
            </a:rPr>
            <a:t>evidence</a:t>
          </a:r>
          <a:r>
            <a:rPr lang="en-US" dirty="0"/>
            <a:t> </a:t>
          </a:r>
          <a:r>
            <a:rPr lang="en-US" dirty="0">
              <a:latin typeface="Century Gothic" panose="020B0502020202020204"/>
            </a:rPr>
            <a:t>of</a:t>
          </a:r>
          <a:r>
            <a:rPr lang="en-US" dirty="0"/>
            <a:t> activity </a:t>
          </a:r>
        </a:p>
      </dgm:t>
    </dgm:pt>
    <dgm:pt modelId="{3768CF28-36FB-4865-A1BF-1D3A12715C23}" type="parTrans" cxnId="{AC87DA8E-11CA-4A83-8FA6-CCFA773CA905}">
      <dgm:prSet/>
      <dgm:spPr/>
      <dgm:t>
        <a:bodyPr/>
        <a:lstStyle/>
        <a:p>
          <a:endParaRPr lang="en-US"/>
        </a:p>
      </dgm:t>
    </dgm:pt>
    <dgm:pt modelId="{73D98845-3B9C-4D67-BB97-CD188BC801CA}" type="sibTrans" cxnId="{AC87DA8E-11CA-4A83-8FA6-CCFA773CA905}">
      <dgm:prSet/>
      <dgm:spPr/>
      <dgm:t>
        <a:bodyPr/>
        <a:lstStyle/>
        <a:p>
          <a:endParaRPr lang="en-US"/>
        </a:p>
      </dgm:t>
    </dgm:pt>
    <dgm:pt modelId="{C1B38EE3-94CD-4D87-87A7-7A1E4C0CC9FD}" type="pres">
      <dgm:prSet presAssocID="{B2C2A041-98E2-4E96-8DA4-48E9325D8466}" presName="root" presStyleCnt="0">
        <dgm:presLayoutVars>
          <dgm:dir/>
          <dgm:resizeHandles val="exact"/>
        </dgm:presLayoutVars>
      </dgm:prSet>
      <dgm:spPr/>
    </dgm:pt>
    <dgm:pt modelId="{B8A1147E-9799-441A-ABCE-E0CF1AD5CD6D}" type="pres">
      <dgm:prSet presAssocID="{EB6081A7-2897-420A-B93C-52FB80175EC3}" presName="compNode" presStyleCnt="0"/>
      <dgm:spPr/>
    </dgm:pt>
    <dgm:pt modelId="{78032A90-F7C6-4406-A776-019D741B05F1}" type="pres">
      <dgm:prSet presAssocID="{EB6081A7-2897-420A-B93C-52FB80175EC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D20C29E5-5F0B-40EC-BC8A-B43C5BB25BD2}" type="pres">
      <dgm:prSet presAssocID="{EB6081A7-2897-420A-B93C-52FB80175EC3}" presName="spaceRect" presStyleCnt="0"/>
      <dgm:spPr/>
    </dgm:pt>
    <dgm:pt modelId="{06E1A304-C216-4771-A9A3-64A90E7C7FA4}" type="pres">
      <dgm:prSet presAssocID="{EB6081A7-2897-420A-B93C-52FB80175EC3}" presName="textRect" presStyleLbl="revTx" presStyleIdx="0" presStyleCnt="4">
        <dgm:presLayoutVars>
          <dgm:chMax val="1"/>
          <dgm:chPref val="1"/>
        </dgm:presLayoutVars>
      </dgm:prSet>
      <dgm:spPr/>
    </dgm:pt>
    <dgm:pt modelId="{45682F59-4FA7-41DA-A3E5-21E26A00CF85}" type="pres">
      <dgm:prSet presAssocID="{B5B742E3-114E-44B8-8631-353C4AC10120}" presName="sibTrans" presStyleCnt="0"/>
      <dgm:spPr/>
    </dgm:pt>
    <dgm:pt modelId="{E5E1E77C-87C0-43C2-8BB5-43C800C8A2E2}" type="pres">
      <dgm:prSet presAssocID="{A5A1D864-41AC-4FA7-9EC1-AE6BBC4DA9F7}" presName="compNode" presStyleCnt="0"/>
      <dgm:spPr/>
    </dgm:pt>
    <dgm:pt modelId="{1309C4BF-CCB1-4C11-9A16-E7D7CC5090E5}" type="pres">
      <dgm:prSet presAssocID="{A5A1D864-41AC-4FA7-9EC1-AE6BBC4DA9F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6F3F5A1E-16DD-4415-9F26-54DAA2794224}" type="pres">
      <dgm:prSet presAssocID="{A5A1D864-41AC-4FA7-9EC1-AE6BBC4DA9F7}" presName="spaceRect" presStyleCnt="0"/>
      <dgm:spPr/>
    </dgm:pt>
    <dgm:pt modelId="{76A91028-8B00-4E1E-92BE-8933473C4736}" type="pres">
      <dgm:prSet presAssocID="{A5A1D864-41AC-4FA7-9EC1-AE6BBC4DA9F7}" presName="textRect" presStyleLbl="revTx" presStyleIdx="1" presStyleCnt="4">
        <dgm:presLayoutVars>
          <dgm:chMax val="1"/>
          <dgm:chPref val="1"/>
        </dgm:presLayoutVars>
      </dgm:prSet>
      <dgm:spPr/>
    </dgm:pt>
    <dgm:pt modelId="{5D3231C5-4940-4322-AE5B-E9E3F9FFCC25}" type="pres">
      <dgm:prSet presAssocID="{FFCE068E-0777-4952-A59A-63B845E6A85C}" presName="sibTrans" presStyleCnt="0"/>
      <dgm:spPr/>
    </dgm:pt>
    <dgm:pt modelId="{7AEE370F-86F4-4289-95B1-3093201E31EC}" type="pres">
      <dgm:prSet presAssocID="{F851169A-A5C8-4530-B77F-EF8A843E68FB}" presName="compNode" presStyleCnt="0"/>
      <dgm:spPr/>
    </dgm:pt>
    <dgm:pt modelId="{92A17738-1178-46B0-8AE3-D1834C95831F}" type="pres">
      <dgm:prSet presAssocID="{F851169A-A5C8-4530-B77F-EF8A843E68F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2BF9687C-1AC2-4469-B55F-98634EAC5639}" type="pres">
      <dgm:prSet presAssocID="{F851169A-A5C8-4530-B77F-EF8A843E68FB}" presName="spaceRect" presStyleCnt="0"/>
      <dgm:spPr/>
    </dgm:pt>
    <dgm:pt modelId="{DA94DF7C-C32A-41AE-A61D-3A35C9FAAF20}" type="pres">
      <dgm:prSet presAssocID="{F851169A-A5C8-4530-B77F-EF8A843E68FB}" presName="textRect" presStyleLbl="revTx" presStyleIdx="2" presStyleCnt="4">
        <dgm:presLayoutVars>
          <dgm:chMax val="1"/>
          <dgm:chPref val="1"/>
        </dgm:presLayoutVars>
      </dgm:prSet>
      <dgm:spPr/>
    </dgm:pt>
    <dgm:pt modelId="{11BCB5A9-FA8B-46A9-9EC0-6CA5CACFA17F}" type="pres">
      <dgm:prSet presAssocID="{7D81F031-317F-48FD-B121-974C25C84E50}" presName="sibTrans" presStyleCnt="0"/>
      <dgm:spPr/>
    </dgm:pt>
    <dgm:pt modelId="{2838EC8C-F1CB-4FEE-B353-DC230263DF26}" type="pres">
      <dgm:prSet presAssocID="{C5F251D4-A6EF-441B-B96D-2C7BD9EF6D51}" presName="compNode" presStyleCnt="0"/>
      <dgm:spPr/>
    </dgm:pt>
    <dgm:pt modelId="{9CA6750C-9655-4DA0-A80D-528E044F6FB5}" type="pres">
      <dgm:prSet presAssocID="{C5F251D4-A6EF-441B-B96D-2C7BD9EF6D5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10945DC5-54CA-4323-AED4-4A7598691549}" type="pres">
      <dgm:prSet presAssocID="{C5F251D4-A6EF-441B-B96D-2C7BD9EF6D51}" presName="spaceRect" presStyleCnt="0"/>
      <dgm:spPr/>
    </dgm:pt>
    <dgm:pt modelId="{F6694D01-2C38-4558-AA5C-736987FCFC95}" type="pres">
      <dgm:prSet presAssocID="{C5F251D4-A6EF-441B-B96D-2C7BD9EF6D5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D9A950C-94A5-4697-8FE8-4FE89AAE38D2}" srcId="{B2C2A041-98E2-4E96-8DA4-48E9325D8466}" destId="{F851169A-A5C8-4530-B77F-EF8A843E68FB}" srcOrd="2" destOrd="0" parTransId="{FD6C0DD8-B588-4146-A8F8-59DC55514F46}" sibTransId="{7D81F031-317F-48FD-B121-974C25C84E50}"/>
    <dgm:cxn modelId="{9F0F3F23-8E11-4EEF-82A6-5873F6D35096}" type="presOf" srcId="{F851169A-A5C8-4530-B77F-EF8A843E68FB}" destId="{DA94DF7C-C32A-41AE-A61D-3A35C9FAAF20}" srcOrd="0" destOrd="0" presId="urn:microsoft.com/office/officeart/2018/2/layout/IconLabelList"/>
    <dgm:cxn modelId="{8A205535-2042-41B6-8766-939F9188F058}" type="presOf" srcId="{B2C2A041-98E2-4E96-8DA4-48E9325D8466}" destId="{C1B38EE3-94CD-4D87-87A7-7A1E4C0CC9FD}" srcOrd="0" destOrd="0" presId="urn:microsoft.com/office/officeart/2018/2/layout/IconLabelList"/>
    <dgm:cxn modelId="{C958CA44-9AEB-4A23-82AF-F673F204EF63}" srcId="{B2C2A041-98E2-4E96-8DA4-48E9325D8466}" destId="{A5A1D864-41AC-4FA7-9EC1-AE6BBC4DA9F7}" srcOrd="1" destOrd="0" parTransId="{1EA1CA43-D58E-484B-B75E-F948F6CBB046}" sibTransId="{FFCE068E-0777-4952-A59A-63B845E6A85C}"/>
    <dgm:cxn modelId="{AC87DA8E-11CA-4A83-8FA6-CCFA773CA905}" srcId="{B2C2A041-98E2-4E96-8DA4-48E9325D8466}" destId="{C5F251D4-A6EF-441B-B96D-2C7BD9EF6D51}" srcOrd="3" destOrd="0" parTransId="{3768CF28-36FB-4865-A1BF-1D3A12715C23}" sibTransId="{73D98845-3B9C-4D67-BB97-CD188BC801CA}"/>
    <dgm:cxn modelId="{C05242B6-99EA-40AD-94E7-A3562AAE9883}" type="presOf" srcId="{C5F251D4-A6EF-441B-B96D-2C7BD9EF6D51}" destId="{F6694D01-2C38-4558-AA5C-736987FCFC95}" srcOrd="0" destOrd="0" presId="urn:microsoft.com/office/officeart/2018/2/layout/IconLabelList"/>
    <dgm:cxn modelId="{DF2CA0B8-47CA-48AD-90CC-609E0DA0F7DE}" type="presOf" srcId="{EB6081A7-2897-420A-B93C-52FB80175EC3}" destId="{06E1A304-C216-4771-A9A3-64A90E7C7FA4}" srcOrd="0" destOrd="0" presId="urn:microsoft.com/office/officeart/2018/2/layout/IconLabelList"/>
    <dgm:cxn modelId="{2656DAC2-0C15-4889-BFE0-A75F2312B35B}" type="presOf" srcId="{A5A1D864-41AC-4FA7-9EC1-AE6BBC4DA9F7}" destId="{76A91028-8B00-4E1E-92BE-8933473C4736}" srcOrd="0" destOrd="0" presId="urn:microsoft.com/office/officeart/2018/2/layout/IconLabelList"/>
    <dgm:cxn modelId="{BEB5AAC5-24E8-48EE-AC79-C548B41B493C}" srcId="{B2C2A041-98E2-4E96-8DA4-48E9325D8466}" destId="{EB6081A7-2897-420A-B93C-52FB80175EC3}" srcOrd="0" destOrd="0" parTransId="{62620BFB-FB8B-4E59-ADAC-E9FF96BD3819}" sibTransId="{B5B742E3-114E-44B8-8631-353C4AC10120}"/>
    <dgm:cxn modelId="{A6D3B695-B07D-4318-9386-D33EAA4B7175}" type="presParOf" srcId="{C1B38EE3-94CD-4D87-87A7-7A1E4C0CC9FD}" destId="{B8A1147E-9799-441A-ABCE-E0CF1AD5CD6D}" srcOrd="0" destOrd="0" presId="urn:microsoft.com/office/officeart/2018/2/layout/IconLabelList"/>
    <dgm:cxn modelId="{1E3B23D2-49B8-48DB-82E7-B6001931AECE}" type="presParOf" srcId="{B8A1147E-9799-441A-ABCE-E0CF1AD5CD6D}" destId="{78032A90-F7C6-4406-A776-019D741B05F1}" srcOrd="0" destOrd="0" presId="urn:microsoft.com/office/officeart/2018/2/layout/IconLabelList"/>
    <dgm:cxn modelId="{DC32E731-6D33-41B6-9D9D-0CD945EACF5D}" type="presParOf" srcId="{B8A1147E-9799-441A-ABCE-E0CF1AD5CD6D}" destId="{D20C29E5-5F0B-40EC-BC8A-B43C5BB25BD2}" srcOrd="1" destOrd="0" presId="urn:microsoft.com/office/officeart/2018/2/layout/IconLabelList"/>
    <dgm:cxn modelId="{BBC7B808-DA7C-4048-8159-9C4D6F4D7B4E}" type="presParOf" srcId="{B8A1147E-9799-441A-ABCE-E0CF1AD5CD6D}" destId="{06E1A304-C216-4771-A9A3-64A90E7C7FA4}" srcOrd="2" destOrd="0" presId="urn:microsoft.com/office/officeart/2018/2/layout/IconLabelList"/>
    <dgm:cxn modelId="{97505179-14D4-495E-9E7F-C8B9951C54B9}" type="presParOf" srcId="{C1B38EE3-94CD-4D87-87A7-7A1E4C0CC9FD}" destId="{45682F59-4FA7-41DA-A3E5-21E26A00CF85}" srcOrd="1" destOrd="0" presId="urn:microsoft.com/office/officeart/2018/2/layout/IconLabelList"/>
    <dgm:cxn modelId="{96D7D8A5-E690-4652-97B2-17DFB783369D}" type="presParOf" srcId="{C1B38EE3-94CD-4D87-87A7-7A1E4C0CC9FD}" destId="{E5E1E77C-87C0-43C2-8BB5-43C800C8A2E2}" srcOrd="2" destOrd="0" presId="urn:microsoft.com/office/officeart/2018/2/layout/IconLabelList"/>
    <dgm:cxn modelId="{D04D96A3-4346-4CFC-9986-2F01A01D1902}" type="presParOf" srcId="{E5E1E77C-87C0-43C2-8BB5-43C800C8A2E2}" destId="{1309C4BF-CCB1-4C11-9A16-E7D7CC5090E5}" srcOrd="0" destOrd="0" presId="urn:microsoft.com/office/officeart/2018/2/layout/IconLabelList"/>
    <dgm:cxn modelId="{C5CBAF13-B650-43C3-B706-5E25DCB3F779}" type="presParOf" srcId="{E5E1E77C-87C0-43C2-8BB5-43C800C8A2E2}" destId="{6F3F5A1E-16DD-4415-9F26-54DAA2794224}" srcOrd="1" destOrd="0" presId="urn:microsoft.com/office/officeart/2018/2/layout/IconLabelList"/>
    <dgm:cxn modelId="{552D8F8A-BB96-4DDE-BA4E-4AAF59913CB9}" type="presParOf" srcId="{E5E1E77C-87C0-43C2-8BB5-43C800C8A2E2}" destId="{76A91028-8B00-4E1E-92BE-8933473C4736}" srcOrd="2" destOrd="0" presId="urn:microsoft.com/office/officeart/2018/2/layout/IconLabelList"/>
    <dgm:cxn modelId="{84169BA8-F8D5-4B91-8377-A7051F68E3AC}" type="presParOf" srcId="{C1B38EE3-94CD-4D87-87A7-7A1E4C0CC9FD}" destId="{5D3231C5-4940-4322-AE5B-E9E3F9FFCC25}" srcOrd="3" destOrd="0" presId="urn:microsoft.com/office/officeart/2018/2/layout/IconLabelList"/>
    <dgm:cxn modelId="{49299A10-C9AD-474D-BD4C-F988686F9702}" type="presParOf" srcId="{C1B38EE3-94CD-4D87-87A7-7A1E4C0CC9FD}" destId="{7AEE370F-86F4-4289-95B1-3093201E31EC}" srcOrd="4" destOrd="0" presId="urn:microsoft.com/office/officeart/2018/2/layout/IconLabelList"/>
    <dgm:cxn modelId="{DAB69719-006A-4068-B590-431530262231}" type="presParOf" srcId="{7AEE370F-86F4-4289-95B1-3093201E31EC}" destId="{92A17738-1178-46B0-8AE3-D1834C95831F}" srcOrd="0" destOrd="0" presId="urn:microsoft.com/office/officeart/2018/2/layout/IconLabelList"/>
    <dgm:cxn modelId="{5D3F3E52-B8A0-4922-ABD7-99E385D39F73}" type="presParOf" srcId="{7AEE370F-86F4-4289-95B1-3093201E31EC}" destId="{2BF9687C-1AC2-4469-B55F-98634EAC5639}" srcOrd="1" destOrd="0" presId="urn:microsoft.com/office/officeart/2018/2/layout/IconLabelList"/>
    <dgm:cxn modelId="{68C2AA66-56DA-4515-9BF2-00963B5228A1}" type="presParOf" srcId="{7AEE370F-86F4-4289-95B1-3093201E31EC}" destId="{DA94DF7C-C32A-41AE-A61D-3A35C9FAAF20}" srcOrd="2" destOrd="0" presId="urn:microsoft.com/office/officeart/2018/2/layout/IconLabelList"/>
    <dgm:cxn modelId="{A67A3F4F-A663-4C78-A1FA-6E4D5C587F90}" type="presParOf" srcId="{C1B38EE3-94CD-4D87-87A7-7A1E4C0CC9FD}" destId="{11BCB5A9-FA8B-46A9-9EC0-6CA5CACFA17F}" srcOrd="5" destOrd="0" presId="urn:microsoft.com/office/officeart/2018/2/layout/IconLabelList"/>
    <dgm:cxn modelId="{42101BB8-9673-4E3A-AC45-9EB73F3FBEAA}" type="presParOf" srcId="{C1B38EE3-94CD-4D87-87A7-7A1E4C0CC9FD}" destId="{2838EC8C-F1CB-4FEE-B353-DC230263DF26}" srcOrd="6" destOrd="0" presId="urn:microsoft.com/office/officeart/2018/2/layout/IconLabelList"/>
    <dgm:cxn modelId="{099C8467-BA68-49F5-805C-96D7DA1D0AED}" type="presParOf" srcId="{2838EC8C-F1CB-4FEE-B353-DC230263DF26}" destId="{9CA6750C-9655-4DA0-A80D-528E044F6FB5}" srcOrd="0" destOrd="0" presId="urn:microsoft.com/office/officeart/2018/2/layout/IconLabelList"/>
    <dgm:cxn modelId="{8892AA8A-E348-4043-9D70-80D50D5BB425}" type="presParOf" srcId="{2838EC8C-F1CB-4FEE-B353-DC230263DF26}" destId="{10945DC5-54CA-4323-AED4-4A7598691549}" srcOrd="1" destOrd="0" presId="urn:microsoft.com/office/officeart/2018/2/layout/IconLabelList"/>
    <dgm:cxn modelId="{54A5E1A2-6A90-4B83-B03D-D9035AA0DDD8}" type="presParOf" srcId="{2838EC8C-F1CB-4FEE-B353-DC230263DF26}" destId="{F6694D01-2C38-4558-AA5C-736987FCFC9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2B458B-626D-4FF4-916F-93076FB6BA73}">
      <dsp:nvSpPr>
        <dsp:cNvPr id="0" name=""/>
        <dsp:cNvSpPr/>
      </dsp:nvSpPr>
      <dsp:spPr>
        <a:xfrm>
          <a:off x="0" y="0"/>
          <a:ext cx="3404803" cy="340427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452" tIns="330200" rIns="265452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Physical Literacy:</a:t>
          </a:r>
          <a:r>
            <a:rPr lang="en-US" sz="1400" kern="1200"/>
            <a:t> A holistic perspective of child development underpinned by  monism, existentialism and phenomenology (Whitehead 2010).</a:t>
          </a:r>
        </a:p>
      </dsp:txBody>
      <dsp:txXfrm>
        <a:off x="0" y="1293625"/>
        <a:ext cx="3404803" cy="2042566"/>
      </dsp:txXfrm>
    </dsp:sp>
    <dsp:sp modelId="{227D2C9D-14A6-49CA-B782-983EF711DE72}">
      <dsp:nvSpPr>
        <dsp:cNvPr id="0" name=""/>
        <dsp:cNvSpPr/>
      </dsp:nvSpPr>
      <dsp:spPr>
        <a:xfrm>
          <a:off x="1191760" y="340427"/>
          <a:ext cx="1021283" cy="102128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623" tIns="12700" rIns="7962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341323" y="489990"/>
        <a:ext cx="722157" cy="722157"/>
      </dsp:txXfrm>
    </dsp:sp>
    <dsp:sp modelId="{132A61BC-E57F-441E-9621-D5CC01090767}">
      <dsp:nvSpPr>
        <dsp:cNvPr id="0" name=""/>
        <dsp:cNvSpPr/>
      </dsp:nvSpPr>
      <dsp:spPr>
        <a:xfrm>
          <a:off x="0" y="3404205"/>
          <a:ext cx="3404803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AEE759-B59A-4622-98F2-ADD26121EEC3}">
      <dsp:nvSpPr>
        <dsp:cNvPr id="0" name=""/>
        <dsp:cNvSpPr/>
      </dsp:nvSpPr>
      <dsp:spPr>
        <a:xfrm>
          <a:off x="3745283" y="0"/>
          <a:ext cx="3404803" cy="340427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452" tIns="330200" rIns="265452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Gamification:</a:t>
          </a:r>
          <a:r>
            <a:rPr lang="en-US" sz="1400" kern="1200"/>
            <a:t>  Using of game design principles in non-gaming contexts (Deterding </a:t>
          </a:r>
          <a:r>
            <a:rPr lang="en-US" sz="1400" i="1" kern="1200"/>
            <a:t>et. al.</a:t>
          </a:r>
          <a:r>
            <a:rPr lang="en-US" sz="1400" kern="1200"/>
            <a:t>, 2001).</a:t>
          </a:r>
        </a:p>
      </dsp:txBody>
      <dsp:txXfrm>
        <a:off x="3745283" y="1293625"/>
        <a:ext cx="3404803" cy="2042566"/>
      </dsp:txXfrm>
    </dsp:sp>
    <dsp:sp modelId="{1DF5C09E-9A8D-47E4-80EC-0CA0510DB3D9}">
      <dsp:nvSpPr>
        <dsp:cNvPr id="0" name=""/>
        <dsp:cNvSpPr/>
      </dsp:nvSpPr>
      <dsp:spPr>
        <a:xfrm>
          <a:off x="4937043" y="340427"/>
          <a:ext cx="1021283" cy="102128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623" tIns="12700" rIns="7962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5086606" y="489990"/>
        <a:ext cx="722157" cy="722157"/>
      </dsp:txXfrm>
    </dsp:sp>
    <dsp:sp modelId="{20024E8E-35F6-4E8A-8C5B-93F645540696}">
      <dsp:nvSpPr>
        <dsp:cNvPr id="0" name=""/>
        <dsp:cNvSpPr/>
      </dsp:nvSpPr>
      <dsp:spPr>
        <a:xfrm>
          <a:off x="3745283" y="3404205"/>
          <a:ext cx="3404803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A10597-FB08-4EE1-9C8D-7C7C76D8AF2D}">
      <dsp:nvSpPr>
        <dsp:cNvPr id="0" name=""/>
        <dsp:cNvSpPr/>
      </dsp:nvSpPr>
      <dsp:spPr>
        <a:xfrm>
          <a:off x="7490566" y="0"/>
          <a:ext cx="3404803" cy="3404277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5452" tIns="330200" rIns="265452" bIns="3302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u="sng" kern="1200"/>
            <a:t>Self-Determination Theory:</a:t>
          </a:r>
          <a:r>
            <a:rPr lang="en-US" sz="1400" kern="1200"/>
            <a:t> A form of intrinsic motivation comprised of three basic psychological needs; autonomy, competence and relatdness (Deci and Ryan, 1985).</a:t>
          </a:r>
        </a:p>
      </dsp:txBody>
      <dsp:txXfrm>
        <a:off x="7490566" y="1293625"/>
        <a:ext cx="3404803" cy="2042566"/>
      </dsp:txXfrm>
    </dsp:sp>
    <dsp:sp modelId="{E61D42FC-05AC-4136-A6ED-22C7AA3C9A9F}">
      <dsp:nvSpPr>
        <dsp:cNvPr id="0" name=""/>
        <dsp:cNvSpPr/>
      </dsp:nvSpPr>
      <dsp:spPr>
        <a:xfrm>
          <a:off x="8682326" y="340427"/>
          <a:ext cx="1021283" cy="102128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9623" tIns="12700" rIns="79623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831889" y="489990"/>
        <a:ext cx="722157" cy="722157"/>
      </dsp:txXfrm>
    </dsp:sp>
    <dsp:sp modelId="{8BCFEFFA-2227-433B-9178-CC7F8B5CAD3E}">
      <dsp:nvSpPr>
        <dsp:cNvPr id="0" name=""/>
        <dsp:cNvSpPr/>
      </dsp:nvSpPr>
      <dsp:spPr>
        <a:xfrm>
          <a:off x="7490566" y="3404205"/>
          <a:ext cx="3404803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E894FE-07DC-4FDE-91E5-75945F2226BB}">
      <dsp:nvSpPr>
        <dsp:cNvPr id="0" name=""/>
        <dsp:cNvSpPr/>
      </dsp:nvSpPr>
      <dsp:spPr>
        <a:xfrm>
          <a:off x="4028" y="0"/>
          <a:ext cx="3874972" cy="4252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solidFill>
                <a:schemeClr val="tx1"/>
              </a:solidFill>
              <a:latin typeface="Century Gothic" panose="020B0502020202020204"/>
            </a:rPr>
            <a:t>Progression Step 3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028" y="0"/>
        <a:ext cx="3874972" cy="1275873"/>
      </dsp:txXfrm>
    </dsp:sp>
    <dsp:sp modelId="{F6371A1B-6B37-447A-9EF7-D4BBEA359EC3}">
      <dsp:nvSpPr>
        <dsp:cNvPr id="0" name=""/>
        <dsp:cNvSpPr/>
      </dsp:nvSpPr>
      <dsp:spPr>
        <a:xfrm>
          <a:off x="391525" y="1277119"/>
          <a:ext cx="3099977" cy="12823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 develop and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apply a range of skills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in familiar, unfamiliar and changing situations, exploring space creatively in response to a variety of stimuli. I can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motivate myself to engage confidently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in regular physical activity and sport, and am aware of my own progress.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29083" y="1314677"/>
        <a:ext cx="3024861" cy="1207194"/>
      </dsp:txXfrm>
    </dsp:sp>
    <dsp:sp modelId="{485D783C-2BF1-46BB-9DCB-7D4CF29FF561}">
      <dsp:nvSpPr>
        <dsp:cNvPr id="0" name=""/>
        <dsp:cNvSpPr/>
      </dsp:nvSpPr>
      <dsp:spPr>
        <a:xfrm>
          <a:off x="391525" y="2756708"/>
          <a:ext cx="3099977" cy="12823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explain 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the way in which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physical and emotional changes are connected 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in different contexts, and I can monitor, review and adapt my </a:t>
          </a:r>
          <a:r>
            <a:rPr lang="en-US" sz="12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behaviour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to support my physical and emotional health, setting myself relevant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targets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. </a:t>
          </a:r>
          <a:endParaRPr lang="en-US" sz="1200" kern="1200" dirty="0">
            <a:solidFill>
              <a:schemeClr val="tx1"/>
            </a:solidFill>
          </a:endParaRPr>
        </a:p>
      </dsp:txBody>
      <dsp:txXfrm>
        <a:off x="429083" y="2794266"/>
        <a:ext cx="3024861" cy="1207194"/>
      </dsp:txXfrm>
    </dsp:sp>
    <dsp:sp modelId="{00E10E26-3A3B-4CFE-B163-F5CDC4A02BB3}">
      <dsp:nvSpPr>
        <dsp:cNvPr id="0" name=""/>
        <dsp:cNvSpPr/>
      </dsp:nvSpPr>
      <dsp:spPr>
        <a:xfrm>
          <a:off x="4169623" y="0"/>
          <a:ext cx="3874972" cy="425291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>
              <a:solidFill>
                <a:schemeClr val="tx1"/>
              </a:solidFill>
              <a:latin typeface="Century Gothic" panose="020B0502020202020204"/>
            </a:rPr>
            <a:t>Progression Step 4</a:t>
          </a:r>
          <a:endParaRPr lang="en-US" sz="3600" kern="1200" dirty="0">
            <a:solidFill>
              <a:schemeClr val="tx1"/>
            </a:solidFill>
          </a:endParaRPr>
        </a:p>
      </dsp:txBody>
      <dsp:txXfrm>
        <a:off x="4169623" y="0"/>
        <a:ext cx="3874972" cy="1275873"/>
      </dsp:txXfrm>
    </dsp:sp>
    <dsp:sp modelId="{11D9C55B-F322-4338-BAFF-7C537AD961CA}">
      <dsp:nvSpPr>
        <dsp:cNvPr id="0" name=""/>
        <dsp:cNvSpPr/>
      </dsp:nvSpPr>
      <dsp:spPr>
        <a:xfrm>
          <a:off x="4557120" y="1277119"/>
          <a:ext cx="3099977" cy="12823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</a:t>
          </a:r>
          <a:r>
            <a:rPr lang="en-US" sz="1200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transfer a range of movement skills</a:t>
          </a:r>
          <a:r>
            <a:rPr lang="en-US" sz="1200" b="1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f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rom familiar to unfamiliar and changing situations and environments, using space creatively in response to a variety of stimuli. I can engage in regular physical activity and sport with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confidence, motivation and commitment </a:t>
          </a:r>
          <a:endParaRPr lang="en-US" sz="1200" b="1" kern="1200" dirty="0">
            <a:solidFill>
              <a:schemeClr val="tx1"/>
            </a:solidFill>
            <a:latin typeface="Calibri"/>
            <a:ea typeface="Calibri"/>
            <a:cs typeface="Calibri"/>
          </a:endParaRPr>
        </a:p>
      </dsp:txBody>
      <dsp:txXfrm>
        <a:off x="4594678" y="1314677"/>
        <a:ext cx="3024861" cy="1207194"/>
      </dsp:txXfrm>
    </dsp:sp>
    <dsp:sp modelId="{38393236-B09F-4284-8CDD-25BD5DAB6738}">
      <dsp:nvSpPr>
        <dsp:cNvPr id="0" name=""/>
        <dsp:cNvSpPr/>
      </dsp:nvSpPr>
      <dsp:spPr>
        <a:xfrm>
          <a:off x="4557120" y="2756708"/>
          <a:ext cx="3099977" cy="12823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22860" rIns="30480" bIns="2286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I can </a:t>
          </a:r>
          <a:r>
            <a:rPr lang="en-US" sz="1200" b="1" u="sng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analyse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the connection between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physical and emotional changes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. I can modify my </a:t>
          </a:r>
          <a:r>
            <a:rPr lang="en-US" sz="1200" kern="1200" dirty="0" err="1">
              <a:solidFill>
                <a:schemeClr val="tx1"/>
              </a:solidFill>
              <a:latin typeface="Calibri"/>
              <a:ea typeface="Calibri"/>
              <a:cs typeface="Calibri"/>
            </a:rPr>
            <a:t>behaviour</a:t>
          </a:r>
          <a:r>
            <a:rPr lang="en-US" sz="1200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 to support my physical and emotional health, and can work collaboratively to </a:t>
          </a:r>
          <a:r>
            <a:rPr lang="en-US" sz="1200" b="1" u="sng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plan and refine strengths and areas for improvements. </a:t>
          </a:r>
          <a:endParaRPr lang="en-US" sz="1200" b="1" kern="1200" dirty="0">
            <a:solidFill>
              <a:schemeClr val="tx1"/>
            </a:solidFill>
            <a:latin typeface="Calibri"/>
            <a:ea typeface="Calibri"/>
            <a:cs typeface="Calibri"/>
          </a:endParaRPr>
        </a:p>
      </dsp:txBody>
      <dsp:txXfrm>
        <a:off x="4594678" y="2794266"/>
        <a:ext cx="3024861" cy="12071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032A90-F7C6-4406-A776-019D741B05F1}">
      <dsp:nvSpPr>
        <dsp:cNvPr id="0" name=""/>
        <dsp:cNvSpPr/>
      </dsp:nvSpPr>
      <dsp:spPr>
        <a:xfrm>
          <a:off x="740369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E1A304-C216-4771-A9A3-64A90E7C7FA4}">
      <dsp:nvSpPr>
        <dsp:cNvPr id="0" name=""/>
        <dsp:cNvSpPr/>
      </dsp:nvSpPr>
      <dsp:spPr>
        <a:xfrm>
          <a:off x="89042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u="sng" kern="1200" dirty="0"/>
            <a:t>Thinking:</a:t>
          </a:r>
          <a:r>
            <a:rPr lang="en-US" sz="1300" kern="1200" dirty="0"/>
            <a:t> Perceptional skills / Theory of Affordances </a:t>
          </a:r>
          <a:r>
            <a:rPr lang="en-US" sz="1300" kern="1200" dirty="0">
              <a:latin typeface="Century Gothic" panose="020B0502020202020204"/>
            </a:rPr>
            <a:t>/ Theory of Loose Parts</a:t>
          </a:r>
          <a:endParaRPr lang="en-US" sz="1300" kern="1200" dirty="0"/>
        </a:p>
      </dsp:txBody>
      <dsp:txXfrm>
        <a:off x="89042" y="2032622"/>
        <a:ext cx="2368460" cy="720000"/>
      </dsp:txXfrm>
    </dsp:sp>
    <dsp:sp modelId="{1309C4BF-CCB1-4C11-9A16-E7D7CC5090E5}">
      <dsp:nvSpPr>
        <dsp:cNvPr id="0" name=""/>
        <dsp:cNvSpPr/>
      </dsp:nvSpPr>
      <dsp:spPr>
        <a:xfrm>
          <a:off x="3523310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91028-8B00-4E1E-92BE-8933473C4736}">
      <dsp:nvSpPr>
        <dsp:cNvPr id="0" name=""/>
        <dsp:cNvSpPr/>
      </dsp:nvSpPr>
      <dsp:spPr>
        <a:xfrm>
          <a:off x="2871984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u="sng" kern="1200" dirty="0"/>
            <a:t>Communication:</a:t>
          </a:r>
          <a:r>
            <a:rPr lang="en-US" sz="1300" kern="1200" dirty="0"/>
            <a:t> Written diary </a:t>
          </a:r>
          <a:r>
            <a:rPr lang="en-US" sz="1300" kern="1200" dirty="0">
              <a:latin typeface="Century Gothic" panose="020B0502020202020204"/>
            </a:rPr>
            <a:t>entries</a:t>
          </a:r>
          <a:r>
            <a:rPr lang="en-US" sz="1300" kern="1200" dirty="0"/>
            <a:t> (</a:t>
          </a:r>
          <a:r>
            <a:rPr lang="en-US" sz="1300" kern="1200" dirty="0" err="1"/>
            <a:t>english</a:t>
          </a:r>
          <a:r>
            <a:rPr lang="en-US" sz="1300" kern="1200" dirty="0"/>
            <a:t>/</a:t>
          </a:r>
          <a:r>
            <a:rPr lang="en-US" sz="1300" kern="1200" dirty="0" err="1"/>
            <a:t>cymreag</a:t>
          </a:r>
          <a:r>
            <a:rPr lang="en-US" sz="1300" kern="1200" dirty="0"/>
            <a:t>)</a:t>
          </a:r>
        </a:p>
      </dsp:txBody>
      <dsp:txXfrm>
        <a:off x="2871984" y="2032622"/>
        <a:ext cx="2368460" cy="720000"/>
      </dsp:txXfrm>
    </dsp:sp>
    <dsp:sp modelId="{92A17738-1178-46B0-8AE3-D1834C95831F}">
      <dsp:nvSpPr>
        <dsp:cNvPr id="0" name=""/>
        <dsp:cNvSpPr/>
      </dsp:nvSpPr>
      <dsp:spPr>
        <a:xfrm>
          <a:off x="6306251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94DF7C-C32A-41AE-A61D-3A35C9FAAF20}">
      <dsp:nvSpPr>
        <dsp:cNvPr id="0" name=""/>
        <dsp:cNvSpPr/>
      </dsp:nvSpPr>
      <dsp:spPr>
        <a:xfrm>
          <a:off x="5654925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u="sng" kern="1200" dirty="0"/>
            <a:t>Number:</a:t>
          </a:r>
          <a:r>
            <a:rPr lang="en-US" sz="1300" kern="1200" dirty="0"/>
            <a:t> </a:t>
          </a:r>
          <a:r>
            <a:rPr lang="en-US" sz="1300" kern="1200" dirty="0">
              <a:latin typeface="Century Gothic" panose="020B0502020202020204"/>
            </a:rPr>
            <a:t>Stopwatches and measuring tapes for obstacle races</a:t>
          </a:r>
          <a:endParaRPr lang="en-US" sz="1300" kern="1200" dirty="0"/>
        </a:p>
      </dsp:txBody>
      <dsp:txXfrm>
        <a:off x="5654925" y="2032622"/>
        <a:ext cx="2368460" cy="720000"/>
      </dsp:txXfrm>
    </dsp:sp>
    <dsp:sp modelId="{9CA6750C-9655-4DA0-A80D-528E044F6FB5}">
      <dsp:nvSpPr>
        <dsp:cNvPr id="0" name=""/>
        <dsp:cNvSpPr/>
      </dsp:nvSpPr>
      <dsp:spPr>
        <a:xfrm>
          <a:off x="9089193" y="651654"/>
          <a:ext cx="1065807" cy="106580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694D01-2C38-4558-AA5C-736987FCFC95}">
      <dsp:nvSpPr>
        <dsp:cNvPr id="0" name=""/>
        <dsp:cNvSpPr/>
      </dsp:nvSpPr>
      <dsp:spPr>
        <a:xfrm>
          <a:off x="8437866" y="2032622"/>
          <a:ext cx="236846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u="sng" kern="1200" dirty="0"/>
            <a:t>ICT:</a:t>
          </a:r>
          <a:r>
            <a:rPr lang="en-US" sz="1300" kern="1200" dirty="0"/>
            <a:t> iPads used for online tutorial vides used through QR codes and recording </a:t>
          </a:r>
          <a:r>
            <a:rPr lang="en-US" sz="1300" kern="1200" dirty="0">
              <a:latin typeface="Century Gothic" panose="020B0502020202020204"/>
            </a:rPr>
            <a:t>evidence</a:t>
          </a:r>
          <a:r>
            <a:rPr lang="en-US" sz="1300" kern="1200" dirty="0"/>
            <a:t> </a:t>
          </a:r>
          <a:r>
            <a:rPr lang="en-US" sz="1300" kern="1200" dirty="0">
              <a:latin typeface="Century Gothic" panose="020B0502020202020204"/>
            </a:rPr>
            <a:t>of</a:t>
          </a:r>
          <a:r>
            <a:rPr lang="en-US" sz="1300" kern="1200" dirty="0"/>
            <a:t> activity </a:t>
          </a:r>
        </a:p>
      </dsp:txBody>
      <dsp:txXfrm>
        <a:off x="8437866" y="2032622"/>
        <a:ext cx="236846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BFBA79-CC76-4190-BA43-96E2B21FA851}" type="datetimeFigureOut">
              <a:t>1/23/2025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851812-6A67-40BD-8B82-03230142FCC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2629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What are we trying to develop? PL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How are we trying to engage pupils? Gamification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Commonality? SDT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68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Physical? -  FMS (locomotor / balance / object control)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Cognitive? - Knowledge &amp; understanding (affordances)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Affective? - Motivation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Social? - Self aware to communicate with others (mindful)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6595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2066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7408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Zoning - zoning creates safe spaces to exercise diminishes feelings of anxiety towards PA (Blain &amp; Bellamy, 2018)</a:t>
            </a:r>
            <a:endParaRPr lang="en-US" dirty="0"/>
          </a:p>
          <a:p>
            <a:endParaRPr lang="en-US" dirty="0"/>
          </a:p>
          <a:p>
            <a:r>
              <a:rPr lang="en-US" dirty="0"/>
              <a:t>Frost (1992) Playscape;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 dirty="0"/>
              <a:t>(1) functional play (FMS) - uneven natural playscapes it encourages motor planning &amp; application of proprioceptive senses 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/>
              <a:t>(2) Construction play – deciduous tress / loose parts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 dirty="0"/>
              <a:t>(3) Symbolic Play (involving role taking) - lack of object control in OAE</a:t>
            </a: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Age - </a:t>
            </a:r>
            <a:r>
              <a:rPr lang="en-US" dirty="0"/>
              <a:t>speed, levels, pathways, directions, use of prepositions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039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  <a:p>
            <a:r>
              <a:rPr lang="en-US" dirty="0"/>
              <a:t>art of restoration theory - which proposes that exposure to nature can aid improve focus and concentration</a:t>
            </a:r>
          </a:p>
          <a:p>
            <a:endParaRPr lang="en-US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6420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QR Codes:</a:t>
            </a:r>
          </a:p>
          <a:p>
            <a:pPr marL="171450" indent="-171450">
              <a:buFont typeface="Calibri"/>
              <a:buChar char="-"/>
            </a:pPr>
            <a:r>
              <a:rPr lang="en-US" dirty="0">
                <a:ea typeface="Calibri"/>
                <a:cs typeface="Calibri"/>
              </a:rPr>
              <a:t>Scan for tutorial and task information</a:t>
            </a:r>
          </a:p>
          <a:p>
            <a:pPr marL="171450" indent="-171450">
              <a:buFont typeface="Calibri"/>
              <a:buChar char="-"/>
            </a:pPr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Levels &amp; Points:</a:t>
            </a:r>
          </a:p>
          <a:p>
            <a:pPr marL="171450" indent="-171450">
              <a:buFont typeface="Calibri"/>
              <a:buChar char="-"/>
            </a:pPr>
            <a:r>
              <a:rPr lang="en-US" dirty="0">
                <a:ea typeface="Calibri"/>
                <a:cs typeface="Calibri"/>
              </a:rPr>
              <a:t>100pts to level up</a:t>
            </a:r>
          </a:p>
          <a:p>
            <a:pPr marL="171450" indent="-171450">
              <a:buFont typeface="Calibri"/>
              <a:buChar char="-"/>
            </a:pPr>
            <a:r>
              <a:rPr lang="en-US" dirty="0">
                <a:ea typeface="Calibri"/>
                <a:cs typeface="Calibri"/>
              </a:rPr>
              <a:t>5 levels (differentiated learning)</a:t>
            </a:r>
          </a:p>
          <a:p>
            <a:pPr marL="171450" indent="-171450">
              <a:buFont typeface="Calibri"/>
              <a:buChar char="-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Calibri"/>
              <a:buChar char="-"/>
            </a:pPr>
            <a:endParaRPr lang="en-US" dirty="0">
              <a:ea typeface="Calibri"/>
              <a:cs typeface="Calibri"/>
            </a:endParaRPr>
          </a:p>
          <a:p>
            <a:pPr marL="171450" indent="-171450">
              <a:buFont typeface="Calibri"/>
              <a:buChar char="-"/>
            </a:pPr>
            <a:r>
              <a:rPr lang="en-US" dirty="0">
                <a:ea typeface="Calibri"/>
                <a:cs typeface="Calibri"/>
              </a:rPr>
              <a:t>Differentiated learning specific to child ability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0749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Continuous assessment allows for pupils to go back and review to set targets for next block of learning 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Formative – FMS / Mindfulness / Creative = based of recorded tasks for level completion which teacher must sign of to achieve next level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Formative – Diary allows for reflection and development of personal skills *reflect plan do* (as per progression step)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HOW DOES THIS INFORM PUPILS NEXT STEPS??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6544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Utilises</a:t>
            </a:r>
            <a:r>
              <a:rPr lang="en-US" dirty="0"/>
              <a:t> gamification to create a more relatable and engaging experience for pupils (Kapp, 2012).  </a:t>
            </a:r>
            <a:endParaRPr lang="en-US"/>
          </a:p>
          <a:p>
            <a:endParaRPr lang="en-US"/>
          </a:p>
          <a:p>
            <a:r>
              <a:rPr lang="en-US"/>
              <a:t>These rewards are for displaying positive </a:t>
            </a:r>
            <a:r>
              <a:rPr lang="en-US" err="1"/>
              <a:t>behaviours</a:t>
            </a:r>
            <a:r>
              <a:rPr lang="en-US" dirty="0"/>
              <a:t>. 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Awarded</a:t>
            </a:r>
            <a:r>
              <a:rPr lang="en-US" dirty="0"/>
              <a:t> by teacher using the online software and appear for pupils when they log in. 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681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 panose="020F0502020204030204"/>
                <a:cs typeface="Calibri" panose="020F0502020204030204"/>
              </a:rPr>
              <a:t>1.relatadness 1/3 BPN &amp; 1 in 3 adults suffer from social anxiety (Jefferies and Ungar, 2020)</a:t>
            </a:r>
          </a:p>
          <a:p>
            <a:endParaRPr lang="en-US" dirty="0"/>
          </a:p>
          <a:p>
            <a:r>
              <a:rPr lang="en-US" dirty="0"/>
              <a:t>2. Sensors (Giblin, Collins and Button, (2014) </a:t>
            </a:r>
            <a:endParaRPr lang="en-US" dirty="0">
              <a:ea typeface="Calibri"/>
              <a:cs typeface="Calibri"/>
            </a:endParaRPr>
          </a:p>
          <a:p>
            <a:r>
              <a:rPr lang="en-US" dirty="0"/>
              <a:t>Exer-gaming technology platforms can enable tracking of PL development by using low-cost motion capture devices.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 dirty="0">
                <a:ea typeface="Calibri" panose="020F0502020204030204"/>
                <a:cs typeface="Calibri" panose="020F0502020204030204"/>
              </a:rPr>
              <a:t>3.Gamified approach engages and motivates pupils in ways traditional education cannot *motivational properties* (Blain and Bellamy, 2018).</a:t>
            </a:r>
          </a:p>
          <a:p>
            <a:endParaRPr lang="en-US" dirty="0">
              <a:ea typeface="Calibri" panose="020F0502020204030204"/>
              <a:cs typeface="Calibri" panose="020F0502020204030204"/>
            </a:endParaRPr>
          </a:p>
          <a:p>
            <a:r>
              <a:rPr lang="en-US">
                <a:ea typeface="Calibri" panose="020F0502020204030204"/>
                <a:cs typeface="Calibri" panose="020F0502020204030204"/>
              </a:rPr>
              <a:t>4.OAE can develop pupils holistically in ways classroom-based subjects cannot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171450" indent="-171450">
              <a:buAutoNum type="arabicPeriod"/>
            </a:pPr>
            <a:endParaRPr lang="en-US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851812-6A67-40BD-8B82-03230142FCCE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29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6107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0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356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483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1772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89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0487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943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117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831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326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967906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01542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5539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5610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3740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00750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85275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forestschoolassociation.org/what-is-forest-school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health-and-well-being/descriptions-of-learning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1973480"/>
          </a:xfrm>
        </p:spPr>
        <p:txBody>
          <a:bodyPr/>
          <a:lstStyle/>
          <a:p>
            <a:pPr algn="ctr"/>
            <a:r>
              <a:rPr lang="en-US" sz="3000" b="1" u="sng" dirty="0" err="1">
                <a:solidFill>
                  <a:srgbClr val="EBEBEB"/>
                </a:solidFill>
                <a:latin typeface="Century Gothic"/>
              </a:rPr>
              <a:t>Cynefin</a:t>
            </a:r>
            <a:r>
              <a:rPr lang="en-US" sz="3000" b="1" u="sng">
                <a:solidFill>
                  <a:srgbClr val="EBEBEB"/>
                </a:solidFill>
                <a:latin typeface="Century Gothic"/>
              </a:rPr>
              <a:t> Gamification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US" dirty="0"/>
              <a:t>Rhys </a:t>
            </a:r>
            <a:r>
              <a:rPr lang="en-US" dirty="0" err="1"/>
              <a:t>mansell</a:t>
            </a:r>
            <a:r>
              <a:rPr lang="en-US" dirty="0"/>
              <a:t> 2203574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2976A-4A17-1A2B-2D85-0FDA117DD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 b="1" u="sng">
                <a:solidFill>
                  <a:srgbClr val="EBEBEB"/>
                </a:solidFill>
              </a:rPr>
              <a:t>Key Principles</a:t>
            </a:r>
            <a:endParaRPr lang="en-US">
              <a:solidFill>
                <a:srgbClr val="EBEBEB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656C5E-C7DA-D9D8-5132-2337937656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6930488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443810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0BBD7-D16E-E574-1B98-01ECF7675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 b="1" u="sng">
                <a:solidFill>
                  <a:srgbClr val="EBEBEB"/>
                </a:solidFill>
              </a:rPr>
              <a:t>Unit Of Work</a:t>
            </a:r>
            <a:endParaRPr lang="en-US">
              <a:solidFill>
                <a:srgbClr val="EBEBEB"/>
              </a:solidFill>
            </a:endParaRP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412CB-263D-CB89-842E-1733AD425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u="sng" dirty="0"/>
              <a:t>Aim:</a:t>
            </a:r>
            <a:r>
              <a:rPr lang="en-US" dirty="0"/>
              <a:t> </a:t>
            </a:r>
            <a:endParaRPr lang="en-US" u="sng"/>
          </a:p>
          <a:p>
            <a:pPr marL="0" indent="0">
              <a:buNone/>
            </a:pPr>
            <a:r>
              <a:rPr lang="en-US" i="1" dirty="0"/>
              <a:t>To foster independent physical activity in variety of outdoor contexts through developing a broad holsitic skill set that will enable the independent planning, performing and reflecting of physical activity. </a:t>
            </a:r>
            <a:endParaRPr lang="en-US" u="sng" dirty="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Image result for castles schools pembrokeshire outdoor schools">
            <a:extLst>
              <a:ext uri="{FF2B5EF4-FFF2-40B4-BE49-F238E27FC236}">
                <a16:creationId xmlns:a16="http://schemas.microsoft.com/office/drawing/2014/main" id="{69550A06-B386-17DF-53E4-BC51B16C57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916" y="2542868"/>
            <a:ext cx="5451627" cy="305291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3170745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0BBD7-D16E-E574-1B98-01ECF7675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EBEBEB"/>
                </a:solidFill>
              </a:rPr>
              <a:t>Developing Physical Health &amp; Wellbeing Has Life Long Benefits </a:t>
            </a:r>
          </a:p>
        </p:txBody>
      </p:sp>
      <p:sp useBgFill="1">
        <p:nvSpPr>
          <p:cNvPr id="20" name="Freeform: Shape 19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CBE4173-CC64-F20F-7298-09C20EAFA2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8491195"/>
              </p:ext>
            </p:extLst>
          </p:nvPr>
        </p:nvGraphicFramePr>
        <p:xfrm>
          <a:off x="2369344" y="2445545"/>
          <a:ext cx="8048624" cy="42529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13130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0BBD7-D16E-E574-1B98-01ECF7675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EBEBEB"/>
                </a:solidFill>
              </a:rPr>
              <a:t>Skills Across The Curriculum</a:t>
            </a:r>
            <a:endParaRPr lang="en-US" dirty="0">
              <a:solidFill>
                <a:srgbClr val="EBEBEB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FFA51451-35C5-794F-D602-F2E21D4A33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7411688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3322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Functional Physical Activity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D583C-DE59-1A0D-8601-37084C715A26}"/>
              </a:ext>
            </a:extLst>
          </p:cNvPr>
          <p:cNvSpPr txBox="1"/>
          <p:nvPr/>
        </p:nvSpPr>
        <p:spPr>
          <a:xfrm>
            <a:off x="1101306" y="2553419"/>
            <a:ext cx="6078746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Fundamental Movement Skills;​</a:t>
            </a:r>
          </a:p>
          <a:p>
            <a:pPr marL="342900" indent="-342900">
              <a:buAutoNum type="arabicParenR"/>
            </a:pPr>
            <a:r>
              <a:rPr lang="en-US" dirty="0"/>
              <a:t> Functional PA comprising of FMS</a:t>
            </a:r>
          </a:p>
          <a:p>
            <a:pPr marL="342900" indent="-342900">
              <a:buAutoNum type="arabicParenR"/>
            </a:pPr>
            <a:r>
              <a:rPr lang="en-US" dirty="0"/>
              <a:t>Age appropriate movements</a:t>
            </a:r>
          </a:p>
          <a:p>
            <a:pPr marL="342900" indent="-342900">
              <a:buAutoNum type="arabicParenR"/>
            </a:pPr>
            <a:r>
              <a:rPr lang="en-US" dirty="0"/>
              <a:t>Construction &amp; obstacle course</a:t>
            </a:r>
          </a:p>
        </p:txBody>
      </p:sp>
      <p:pic>
        <p:nvPicPr>
          <p:cNvPr id="6" name="Picture 5" descr="A playground with a slide&#10;&#10;AI-generated content may be incorrect.">
            <a:extLst>
              <a:ext uri="{FF2B5EF4-FFF2-40B4-BE49-F238E27FC236}">
                <a16:creationId xmlns:a16="http://schemas.microsoft.com/office/drawing/2014/main" id="{D2216E39-345D-F6BE-F8FB-E81E82A8E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5080" y="4303323"/>
            <a:ext cx="3943350" cy="2190750"/>
          </a:xfrm>
          <a:prstGeom prst="rect">
            <a:avLst/>
          </a:prstGeom>
        </p:spPr>
      </p:pic>
      <p:pic>
        <p:nvPicPr>
          <p:cNvPr id="11" name="Picture 10" descr="A child climbing a tree&#10;&#10;AI-generated content may be incorrect.">
            <a:extLst>
              <a:ext uri="{FF2B5EF4-FFF2-40B4-BE49-F238E27FC236}">
                <a16:creationId xmlns:a16="http://schemas.microsoft.com/office/drawing/2014/main" id="{9E08D8F1-1CDE-739D-3254-BB5F4FBFC6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2152" y="4304434"/>
            <a:ext cx="1950027" cy="2253096"/>
          </a:xfrm>
          <a:prstGeom prst="rect">
            <a:avLst/>
          </a:prstGeom>
        </p:spPr>
      </p:pic>
      <p:pic>
        <p:nvPicPr>
          <p:cNvPr id="4" name="Picture 3" descr="See related image detail. Play St. Louis: Willoughby Heritage Farm, Collinsville IL">
            <a:extLst>
              <a:ext uri="{FF2B5EF4-FFF2-40B4-BE49-F238E27FC236}">
                <a16:creationId xmlns:a16="http://schemas.microsoft.com/office/drawing/2014/main" id="{C994D12E-4FF6-AC6B-CB21-D9877B4784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4488" y="4307186"/>
            <a:ext cx="2916985" cy="196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5245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Mindfulness Zone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5D583C-DE59-1A0D-8601-37084C715A26}"/>
              </a:ext>
            </a:extLst>
          </p:cNvPr>
          <p:cNvSpPr txBox="1"/>
          <p:nvPr/>
        </p:nvSpPr>
        <p:spPr>
          <a:xfrm>
            <a:off x="1101306" y="2553419"/>
            <a:ext cx="535987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u="sng" dirty="0"/>
              <a:t>Mindfulness(Dahl, Lutz and Davidson, 2015);​</a:t>
            </a:r>
            <a:endParaRPr lang="en-US" dirty="0"/>
          </a:p>
          <a:p>
            <a:pPr marL="285750" indent="-285750">
              <a:buFont typeface="Calibri"/>
              <a:buChar char="-"/>
            </a:pPr>
            <a:r>
              <a:rPr lang="en-US" dirty="0"/>
              <a:t>Being aware of oneself in nature </a:t>
            </a:r>
          </a:p>
          <a:p>
            <a:pPr marL="285750" indent="-285750">
              <a:buFont typeface="Calibri"/>
              <a:buChar char="-"/>
            </a:pPr>
            <a:r>
              <a:rPr lang="en-US" dirty="0"/>
              <a:t>Soft fascination (willow maze) (Dahl, Lutz and Davidson, 2015)</a:t>
            </a:r>
            <a:endParaRPr lang="en-US"/>
          </a:p>
        </p:txBody>
      </p:sp>
      <p:pic>
        <p:nvPicPr>
          <p:cNvPr id="4" name="Picture 3" descr="A field with grass and trees&#10;&#10;AI-generated content may be incorrect.">
            <a:extLst>
              <a:ext uri="{FF2B5EF4-FFF2-40B4-BE49-F238E27FC236}">
                <a16:creationId xmlns:a16="http://schemas.microsoft.com/office/drawing/2014/main" id="{958CCDF0-04F6-52FA-1DD7-C681B8788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529" t="49021" r="32342" b="9987"/>
          <a:stretch/>
        </p:blipFill>
        <p:spPr>
          <a:xfrm>
            <a:off x="6847061" y="2546355"/>
            <a:ext cx="4733325" cy="2709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1677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Overview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 dirty="0"/>
              <a:t>Timeline:</a:t>
            </a:r>
            <a:r>
              <a:rPr lang="en-US" dirty="0"/>
              <a:t> </a:t>
            </a:r>
          </a:p>
          <a:p>
            <a:pPr>
              <a:buFont typeface="Calibri" charset="2"/>
              <a:buChar char="-"/>
            </a:pPr>
            <a:r>
              <a:rPr lang="en-US" dirty="0"/>
              <a:t>Wk1 – Tutorial based</a:t>
            </a:r>
          </a:p>
          <a:p>
            <a:pPr>
              <a:buFont typeface="Calibri" charset="2"/>
              <a:buChar char="-"/>
            </a:pPr>
            <a:r>
              <a:rPr lang="en-US" dirty="0"/>
              <a:t>Wk2-6 – Self led tasks (levels)</a:t>
            </a:r>
          </a:p>
          <a:p>
            <a:pPr>
              <a:buClr>
                <a:srgbClr val="F7F7F7"/>
              </a:buClr>
              <a:buFont typeface="Calibri" charset="2"/>
              <a:buChar char="-"/>
            </a:pPr>
            <a:r>
              <a:rPr lang="en-US" dirty="0"/>
              <a:t>Red: FMS</a:t>
            </a:r>
          </a:p>
          <a:p>
            <a:pPr>
              <a:buClr>
                <a:srgbClr val="F7F7F7"/>
              </a:buClr>
              <a:buFont typeface="Calibri" charset="2"/>
              <a:buChar char="-"/>
            </a:pPr>
            <a:r>
              <a:rPr lang="en-US" dirty="0"/>
              <a:t>Green: Mindfulness </a:t>
            </a:r>
          </a:p>
          <a:p>
            <a:pPr>
              <a:buFont typeface="Calibri" charset="2"/>
              <a:buChar char="-"/>
            </a:pPr>
            <a:r>
              <a:rPr lang="en-US" dirty="0"/>
              <a:t>Blue: Cognitive Skills</a:t>
            </a:r>
          </a:p>
        </p:txBody>
      </p:sp>
      <p:pic>
        <p:nvPicPr>
          <p:cNvPr id="5" name="Picture 4" descr="Image result for apple movement rings">
            <a:extLst>
              <a:ext uri="{FF2B5EF4-FFF2-40B4-BE49-F238E27FC236}">
                <a16:creationId xmlns:a16="http://schemas.microsoft.com/office/drawing/2014/main" id="{B1EA835B-88C3-CC02-2EF6-F09C955044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5752" y="2761351"/>
            <a:ext cx="3707022" cy="3650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91174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F747F1B4-B831-4277-8AB0-32767F7EB7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Freeform 7">
            <a:extLst>
              <a:ext uri="{FF2B5EF4-FFF2-40B4-BE49-F238E27FC236}">
                <a16:creationId xmlns:a16="http://schemas.microsoft.com/office/drawing/2014/main" id="{D80CFA21-AB7C-4BEB-9BFF-05764FBBF3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0BBD7-D16E-E574-1B98-01ECF7675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EBEBEB"/>
                </a:solidFill>
              </a:rPr>
              <a:t>Assessment </a:t>
            </a:r>
            <a:endParaRPr lang="en-US" dirty="0">
              <a:solidFill>
                <a:srgbClr val="EBEBEB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12F7E335-851A-4CAE-B09F-E657819D4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10B541F0-7F6E-402E-84D8-CF96EACA5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" y="1762067"/>
            <a:ext cx="12192418" cy="5095933"/>
          </a:xfrm>
          <a:custGeom>
            <a:avLst/>
            <a:gdLst>
              <a:gd name="connsiteX0" fmla="*/ 1 w 12192418"/>
              <a:gd name="connsiteY0" fmla="*/ 0 h 5095933"/>
              <a:gd name="connsiteX1" fmla="*/ 71932 w 12192418"/>
              <a:gd name="connsiteY1" fmla="*/ 12261 h 5095933"/>
              <a:gd name="connsiteX2" fmla="*/ 282849 w 12192418"/>
              <a:gd name="connsiteY2" fmla="*/ 48343 h 5095933"/>
              <a:gd name="connsiteX3" fmla="*/ 436464 w 12192418"/>
              <a:gd name="connsiteY3" fmla="*/ 73565 h 5095933"/>
              <a:gd name="connsiteX4" fmla="*/ 619339 w 12192418"/>
              <a:gd name="connsiteY4" fmla="*/ 100188 h 5095933"/>
              <a:gd name="connsiteX5" fmla="*/ 836351 w 12192418"/>
              <a:gd name="connsiteY5" fmla="*/ 132066 h 5095933"/>
              <a:gd name="connsiteX6" fmla="*/ 1076528 w 12192418"/>
              <a:gd name="connsiteY6" fmla="*/ 165696 h 5095933"/>
              <a:gd name="connsiteX7" fmla="*/ 1347184 w 12192418"/>
              <a:gd name="connsiteY7" fmla="*/ 201077 h 5095933"/>
              <a:gd name="connsiteX8" fmla="*/ 1642223 w 12192418"/>
              <a:gd name="connsiteY8" fmla="*/ 238560 h 5095933"/>
              <a:gd name="connsiteX9" fmla="*/ 1962864 w 12192418"/>
              <a:gd name="connsiteY9" fmla="*/ 276043 h 5095933"/>
              <a:gd name="connsiteX10" fmla="*/ 2304232 w 12192418"/>
              <a:gd name="connsiteY10" fmla="*/ 314227 h 5095933"/>
              <a:gd name="connsiteX11" fmla="*/ 2672421 w 12192418"/>
              <a:gd name="connsiteY11" fmla="*/ 349608 h 5095933"/>
              <a:gd name="connsiteX12" fmla="*/ 3057678 w 12192418"/>
              <a:gd name="connsiteY12" fmla="*/ 383588 h 5095933"/>
              <a:gd name="connsiteX13" fmla="*/ 3464881 w 12192418"/>
              <a:gd name="connsiteY13" fmla="*/ 414415 h 5095933"/>
              <a:gd name="connsiteX14" fmla="*/ 3889152 w 12192418"/>
              <a:gd name="connsiteY14" fmla="*/ 443841 h 5095933"/>
              <a:gd name="connsiteX15" fmla="*/ 4331710 w 12192418"/>
              <a:gd name="connsiteY15" fmla="*/ 471515 h 5095933"/>
              <a:gd name="connsiteX16" fmla="*/ 4558476 w 12192418"/>
              <a:gd name="connsiteY16" fmla="*/ 481324 h 5095933"/>
              <a:gd name="connsiteX17" fmla="*/ 4790118 w 12192418"/>
              <a:gd name="connsiteY17" fmla="*/ 492183 h 5095933"/>
              <a:gd name="connsiteX18" fmla="*/ 5025418 w 12192418"/>
              <a:gd name="connsiteY18" fmla="*/ 502342 h 5095933"/>
              <a:gd name="connsiteX19" fmla="*/ 5261937 w 12192418"/>
              <a:gd name="connsiteY19" fmla="*/ 508998 h 5095933"/>
              <a:gd name="connsiteX20" fmla="*/ 5503332 w 12192418"/>
              <a:gd name="connsiteY20" fmla="*/ 514953 h 5095933"/>
              <a:gd name="connsiteX21" fmla="*/ 5747167 w 12192418"/>
              <a:gd name="connsiteY21" fmla="*/ 521259 h 5095933"/>
              <a:gd name="connsiteX22" fmla="*/ 5995877 w 12192418"/>
              <a:gd name="connsiteY22" fmla="*/ 525463 h 5095933"/>
              <a:gd name="connsiteX23" fmla="*/ 6247026 w 12192418"/>
              <a:gd name="connsiteY23" fmla="*/ 525463 h 5095933"/>
              <a:gd name="connsiteX24" fmla="*/ 6500613 w 12192418"/>
              <a:gd name="connsiteY24" fmla="*/ 527565 h 5095933"/>
              <a:gd name="connsiteX25" fmla="*/ 6756639 w 12192418"/>
              <a:gd name="connsiteY25" fmla="*/ 525463 h 5095933"/>
              <a:gd name="connsiteX26" fmla="*/ 7016322 w 12192418"/>
              <a:gd name="connsiteY26" fmla="*/ 521259 h 5095933"/>
              <a:gd name="connsiteX27" fmla="*/ 7276005 w 12192418"/>
              <a:gd name="connsiteY27" fmla="*/ 517406 h 5095933"/>
              <a:gd name="connsiteX28" fmla="*/ 7539345 w 12192418"/>
              <a:gd name="connsiteY28" fmla="*/ 508998 h 5095933"/>
              <a:gd name="connsiteX29" fmla="*/ 7805124 w 12192418"/>
              <a:gd name="connsiteY29" fmla="*/ 500241 h 5095933"/>
              <a:gd name="connsiteX30" fmla="*/ 8070903 w 12192418"/>
              <a:gd name="connsiteY30" fmla="*/ 490082 h 5095933"/>
              <a:gd name="connsiteX31" fmla="*/ 8339121 w 12192418"/>
              <a:gd name="connsiteY31" fmla="*/ 475719 h 5095933"/>
              <a:gd name="connsiteX32" fmla="*/ 8609776 w 12192418"/>
              <a:gd name="connsiteY32" fmla="*/ 458554 h 5095933"/>
              <a:gd name="connsiteX33" fmla="*/ 8881651 w 12192418"/>
              <a:gd name="connsiteY33" fmla="*/ 442089 h 5095933"/>
              <a:gd name="connsiteX34" fmla="*/ 9153526 w 12192418"/>
              <a:gd name="connsiteY34" fmla="*/ 421071 h 5095933"/>
              <a:gd name="connsiteX35" fmla="*/ 9429058 w 12192418"/>
              <a:gd name="connsiteY35" fmla="*/ 395849 h 5095933"/>
              <a:gd name="connsiteX36" fmla="*/ 9700933 w 12192418"/>
              <a:gd name="connsiteY36" fmla="*/ 370626 h 5095933"/>
              <a:gd name="connsiteX37" fmla="*/ 9977684 w 12192418"/>
              <a:gd name="connsiteY37" fmla="*/ 341551 h 5095933"/>
              <a:gd name="connsiteX38" fmla="*/ 10255655 w 12192418"/>
              <a:gd name="connsiteY38" fmla="*/ 309673 h 5095933"/>
              <a:gd name="connsiteX39" fmla="*/ 10529968 w 12192418"/>
              <a:gd name="connsiteY39" fmla="*/ 276043 h 5095933"/>
              <a:gd name="connsiteX40" fmla="*/ 10807939 w 12192418"/>
              <a:gd name="connsiteY40" fmla="*/ 236809 h 5095933"/>
              <a:gd name="connsiteX41" fmla="*/ 11084690 w 12192418"/>
              <a:gd name="connsiteY41" fmla="*/ 194772 h 5095933"/>
              <a:gd name="connsiteX42" fmla="*/ 11362661 w 12192418"/>
              <a:gd name="connsiteY42" fmla="*/ 153085 h 5095933"/>
              <a:gd name="connsiteX43" fmla="*/ 11639412 w 12192418"/>
              <a:gd name="connsiteY43" fmla="*/ 104392 h 5095933"/>
              <a:gd name="connsiteX44" fmla="*/ 11914945 w 12192418"/>
              <a:gd name="connsiteY44" fmla="*/ 54648 h 5095933"/>
              <a:gd name="connsiteX45" fmla="*/ 12191696 w 12192418"/>
              <a:gd name="connsiteY45" fmla="*/ 2452 h 5095933"/>
              <a:gd name="connsiteX46" fmla="*/ 12191696 w 12192418"/>
              <a:gd name="connsiteY46" fmla="*/ 2109542 h 5095933"/>
              <a:gd name="connsiteX47" fmla="*/ 12191999 w 12192418"/>
              <a:gd name="connsiteY47" fmla="*/ 2109542 h 5095933"/>
              <a:gd name="connsiteX48" fmla="*/ 12191999 w 12192418"/>
              <a:gd name="connsiteY48" fmla="*/ 2802467 h 5095933"/>
              <a:gd name="connsiteX49" fmla="*/ 12192418 w 12192418"/>
              <a:gd name="connsiteY49" fmla="*/ 2802467 h 5095933"/>
              <a:gd name="connsiteX50" fmla="*/ 12192418 w 12192418"/>
              <a:gd name="connsiteY50" fmla="*/ 5095933 h 5095933"/>
              <a:gd name="connsiteX51" fmla="*/ 1 w 12192418"/>
              <a:gd name="connsiteY51" fmla="*/ 5095933 h 5095933"/>
              <a:gd name="connsiteX52" fmla="*/ 1 w 12192418"/>
              <a:gd name="connsiteY52" fmla="*/ 4074529 h 5095933"/>
              <a:gd name="connsiteX53" fmla="*/ 0 w 12192418"/>
              <a:gd name="connsiteY53" fmla="*/ 4074529 h 5095933"/>
              <a:gd name="connsiteX54" fmla="*/ 0 w 12192418"/>
              <a:gd name="connsiteY54" fmla="*/ 2109542 h 5095933"/>
              <a:gd name="connsiteX55" fmla="*/ 1 w 12192418"/>
              <a:gd name="connsiteY55" fmla="*/ 2109542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12192418" h="5095933">
                <a:moveTo>
                  <a:pt x="1" y="0"/>
                </a:moveTo>
                <a:lnTo>
                  <a:pt x="71932" y="12261"/>
                </a:lnTo>
                <a:lnTo>
                  <a:pt x="282849" y="48343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4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7"/>
                </a:lnTo>
                <a:lnTo>
                  <a:pt x="2672421" y="349608"/>
                </a:lnTo>
                <a:lnTo>
                  <a:pt x="3057678" y="383588"/>
                </a:lnTo>
                <a:lnTo>
                  <a:pt x="3464881" y="414415"/>
                </a:lnTo>
                <a:lnTo>
                  <a:pt x="3889152" y="443841"/>
                </a:lnTo>
                <a:lnTo>
                  <a:pt x="4331710" y="471515"/>
                </a:lnTo>
                <a:lnTo>
                  <a:pt x="4558476" y="481324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7" y="521259"/>
                </a:lnTo>
                <a:lnTo>
                  <a:pt x="5995877" y="525463"/>
                </a:lnTo>
                <a:lnTo>
                  <a:pt x="6247026" y="525463"/>
                </a:lnTo>
                <a:lnTo>
                  <a:pt x="6500613" y="527565"/>
                </a:lnTo>
                <a:lnTo>
                  <a:pt x="6756639" y="525463"/>
                </a:lnTo>
                <a:lnTo>
                  <a:pt x="7016322" y="521259"/>
                </a:lnTo>
                <a:lnTo>
                  <a:pt x="7276005" y="517406"/>
                </a:lnTo>
                <a:lnTo>
                  <a:pt x="7539345" y="508998"/>
                </a:lnTo>
                <a:lnTo>
                  <a:pt x="7805124" y="500241"/>
                </a:lnTo>
                <a:lnTo>
                  <a:pt x="8070903" y="490082"/>
                </a:lnTo>
                <a:lnTo>
                  <a:pt x="8339121" y="475719"/>
                </a:lnTo>
                <a:lnTo>
                  <a:pt x="8609776" y="458554"/>
                </a:lnTo>
                <a:lnTo>
                  <a:pt x="8881651" y="442089"/>
                </a:lnTo>
                <a:lnTo>
                  <a:pt x="9153526" y="421071"/>
                </a:lnTo>
                <a:lnTo>
                  <a:pt x="9429058" y="395849"/>
                </a:lnTo>
                <a:lnTo>
                  <a:pt x="9700933" y="370626"/>
                </a:lnTo>
                <a:lnTo>
                  <a:pt x="9977684" y="341551"/>
                </a:lnTo>
                <a:lnTo>
                  <a:pt x="10255655" y="309673"/>
                </a:lnTo>
                <a:lnTo>
                  <a:pt x="10529968" y="276043"/>
                </a:lnTo>
                <a:lnTo>
                  <a:pt x="10807939" y="236809"/>
                </a:lnTo>
                <a:lnTo>
                  <a:pt x="11084690" y="194772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109542"/>
                </a:lnTo>
                <a:lnTo>
                  <a:pt x="12191999" y="2109542"/>
                </a:lnTo>
                <a:lnTo>
                  <a:pt x="12191999" y="2802467"/>
                </a:lnTo>
                <a:lnTo>
                  <a:pt x="12192418" y="2802467"/>
                </a:lnTo>
                <a:lnTo>
                  <a:pt x="12192418" y="5095933"/>
                </a:lnTo>
                <a:lnTo>
                  <a:pt x="1" y="5095933"/>
                </a:lnTo>
                <a:lnTo>
                  <a:pt x="1" y="4074529"/>
                </a:lnTo>
                <a:lnTo>
                  <a:pt x="0" y="4074529"/>
                </a:lnTo>
                <a:lnTo>
                  <a:pt x="0" y="2109542"/>
                </a:lnTo>
                <a:lnTo>
                  <a:pt x="1" y="210954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3" name="Content Placeholder 22">
            <a:extLst>
              <a:ext uri="{FF2B5EF4-FFF2-40B4-BE49-F238E27FC236}">
                <a16:creationId xmlns:a16="http://schemas.microsoft.com/office/drawing/2014/main" id="{F6028173-682C-7B0A-B7E4-4410F075C3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4749" y="2469637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US" dirty="0"/>
            </a:br>
            <a:endParaRPr lang="en-US"/>
          </a:p>
        </p:txBody>
      </p:sp>
      <p:graphicFrame>
        <p:nvGraphicFramePr>
          <p:cNvPr id="29" name="Table 28">
            <a:extLst>
              <a:ext uri="{FF2B5EF4-FFF2-40B4-BE49-F238E27FC236}">
                <a16:creationId xmlns:a16="http://schemas.microsoft.com/office/drawing/2014/main" id="{74A6A123-AE11-2C9E-B1A4-D0DAD99F6A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9567891"/>
              </p:ext>
            </p:extLst>
          </p:nvPr>
        </p:nvGraphicFramePr>
        <p:xfrm>
          <a:off x="385802" y="2466516"/>
          <a:ext cx="3876672" cy="42448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90549">
                  <a:extLst>
                    <a:ext uri="{9D8B030D-6E8A-4147-A177-3AD203B41FA5}">
                      <a16:colId xmlns:a16="http://schemas.microsoft.com/office/drawing/2014/main" val="3492339693"/>
                    </a:ext>
                  </a:extLst>
                </a:gridCol>
                <a:gridCol w="1224642">
                  <a:extLst>
                    <a:ext uri="{9D8B030D-6E8A-4147-A177-3AD203B41FA5}">
                      <a16:colId xmlns:a16="http://schemas.microsoft.com/office/drawing/2014/main" val="2578866623"/>
                    </a:ext>
                  </a:extLst>
                </a:gridCol>
                <a:gridCol w="966107">
                  <a:extLst>
                    <a:ext uri="{9D8B030D-6E8A-4147-A177-3AD203B41FA5}">
                      <a16:colId xmlns:a16="http://schemas.microsoft.com/office/drawing/2014/main" val="2873021166"/>
                    </a:ext>
                  </a:extLst>
                </a:gridCol>
                <a:gridCol w="1095374">
                  <a:extLst>
                    <a:ext uri="{9D8B030D-6E8A-4147-A177-3AD203B41FA5}">
                      <a16:colId xmlns:a16="http://schemas.microsoft.com/office/drawing/2014/main" val="2194858589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b="1" dirty="0">
                          <a:effectLst/>
                          <a:latin typeface="Aptos"/>
                        </a:rPr>
                        <a:t>Level</a:t>
                      </a:r>
                      <a:r>
                        <a:rPr lang="en-US" sz="1200" dirty="0">
                          <a:effectLst/>
                          <a:latin typeface="Aptos"/>
                        </a:rPr>
                        <a:t>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b="1" dirty="0">
                          <a:effectLst/>
                          <a:latin typeface="Aptos"/>
                        </a:rPr>
                        <a:t>Balance</a:t>
                      </a:r>
                      <a:r>
                        <a:rPr lang="en-US" sz="1200" dirty="0">
                          <a:effectLst/>
                          <a:latin typeface="Aptos"/>
                        </a:rPr>
                        <a:t>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b="1" dirty="0">
                          <a:effectLst/>
                          <a:latin typeface="Aptos"/>
                        </a:rPr>
                        <a:t>Object Control</a:t>
                      </a:r>
                      <a:r>
                        <a:rPr lang="en-US" sz="1200" dirty="0">
                          <a:effectLst/>
                          <a:latin typeface="Aptos"/>
                        </a:rPr>
                        <a:t>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b="1" dirty="0">
                          <a:effectLst/>
                          <a:latin typeface="Aptos"/>
                        </a:rPr>
                        <a:t>Loco-motor</a:t>
                      </a:r>
                      <a:r>
                        <a:rPr lang="en-US" sz="1200" dirty="0">
                          <a:effectLst/>
                          <a:latin typeface="Aptos"/>
                        </a:rPr>
                        <a:t>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0808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225028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1 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Static  balance using nature 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Throw target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400" dirty="0">
                          <a:effectLst/>
                          <a:latin typeface="Aptos"/>
                        </a:rPr>
                        <a:t>Changing Speeds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02321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400" dirty="0">
                          <a:effectLst/>
                          <a:latin typeface="Aptos"/>
                        </a:rPr>
                        <a:t>2 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400" dirty="0">
                          <a:effectLst/>
                          <a:latin typeface="Aptos"/>
                        </a:rPr>
                        <a:t>Partner balance 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 Strike target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Changing Levels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2514576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3 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Dynamic change direction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Partner send &amp; receive 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Change Speed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965328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4 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Dynamic changing levels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Partner Sequence Target   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Change level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112283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5 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Flow from one movement into another 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Group send and receive</a:t>
                      </a: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rtl="0" fontAlgn="base">
                        <a:lnSpc>
                          <a:spcPts val="2025"/>
                        </a:lnSpc>
                      </a:pPr>
                      <a:r>
                        <a:rPr lang="en-US" sz="1200" dirty="0">
                          <a:effectLst/>
                          <a:latin typeface="Aptos"/>
                        </a:rPr>
                        <a:t>Climbing </a:t>
                      </a:r>
                      <a:endParaRPr lang="en-US" dirty="0">
                        <a:effectLst/>
                        <a:latin typeface="Aptos"/>
                      </a:endParaRPr>
                    </a:p>
                  </a:txBody>
                  <a:tcPr marL="66675" marR="66675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5200070"/>
                  </a:ext>
                </a:extLst>
              </a:tr>
            </a:tbl>
          </a:graphicData>
        </a:graphic>
      </p:graphicFrame>
      <p:pic>
        <p:nvPicPr>
          <p:cNvPr id="31" name="Picture 30" descr="A screenshot of a cell phone&#10;&#10;Description automatically generated">
            <a:extLst>
              <a:ext uri="{FF2B5EF4-FFF2-40B4-BE49-F238E27FC236}">
                <a16:creationId xmlns:a16="http://schemas.microsoft.com/office/drawing/2014/main" id="{24A462D8-F3F4-95F8-E1C0-78139D2845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9356" y="2493349"/>
            <a:ext cx="2058492" cy="4143376"/>
          </a:xfrm>
          <a:prstGeom prst="rect">
            <a:avLst/>
          </a:prstGeom>
        </p:spPr>
      </p:pic>
      <p:pic>
        <p:nvPicPr>
          <p:cNvPr id="34" name="Picture 33" descr="Image result for diary cartoon">
            <a:extLst>
              <a:ext uri="{FF2B5EF4-FFF2-40B4-BE49-F238E27FC236}">
                <a16:creationId xmlns:a16="http://schemas.microsoft.com/office/drawing/2014/main" id="{294F8D43-56DA-4040-43DE-CF0C337145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1676" y="3279161"/>
            <a:ext cx="245745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47891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535845"/>
            <a:ext cx="4001450" cy="1331257"/>
          </a:xfrm>
        </p:spPr>
        <p:txBody>
          <a:bodyPr anchor="ctr">
            <a:normAutofit fontScale="90000"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Unlockable Achievements 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582707"/>
            <a:ext cx="6234338" cy="36656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A green and purple squares with black text&#10;&#10;Description automatically generated">
            <a:extLst>
              <a:ext uri="{FF2B5EF4-FFF2-40B4-BE49-F238E27FC236}">
                <a16:creationId xmlns:a16="http://schemas.microsoft.com/office/drawing/2014/main" id="{8F0E0ABA-B246-00BE-2E99-04B82E7D85C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964" t="32243" r="8476" b="29087"/>
          <a:stretch/>
        </p:blipFill>
        <p:spPr>
          <a:xfrm>
            <a:off x="5696656" y="2581863"/>
            <a:ext cx="6063002" cy="26120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02BA21-9216-B847-976F-E03CD00F32D4}"/>
              </a:ext>
            </a:extLst>
          </p:cNvPr>
          <p:cNvSpPr txBox="1"/>
          <p:nvPr/>
        </p:nvSpPr>
        <p:spPr>
          <a:xfrm>
            <a:off x="798163" y="2580468"/>
            <a:ext cx="429318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 dirty="0"/>
              <a:t>Key Features</a:t>
            </a:r>
          </a:p>
          <a:p>
            <a:pPr marL="285750" indent="-285750">
              <a:buFont typeface="Calibri"/>
              <a:buChar char="-"/>
            </a:pPr>
            <a:r>
              <a:rPr lang="en-GB" sz="2000" dirty="0"/>
              <a:t>Behavioural challenges marked in yellow = 5-points</a:t>
            </a:r>
          </a:p>
        </p:txBody>
      </p:sp>
    </p:spTree>
    <p:extLst>
      <p:ext uri="{BB962C8B-B14F-4D97-AF65-F5344CB8AC3E}">
        <p14:creationId xmlns:p14="http://schemas.microsoft.com/office/powerpoint/2010/main" val="20622736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Alternative Learning Needs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 dirty="0"/>
              <a:t>Dyslexia;</a:t>
            </a:r>
            <a:r>
              <a:rPr lang="en-US" dirty="0"/>
              <a:t> Use of</a:t>
            </a:r>
            <a:r>
              <a:rPr lang="en-US" b="1" u="sng" dirty="0"/>
              <a:t> video examples </a:t>
            </a:r>
            <a:r>
              <a:rPr lang="en-US" dirty="0"/>
              <a:t>of activities and not simply written instructions. Also, for written diary entries pupils have option of </a:t>
            </a:r>
            <a:r>
              <a:rPr lang="en-US" b="1" u="sng" dirty="0"/>
              <a:t>creating a voice memo</a:t>
            </a:r>
            <a:r>
              <a:rPr lang="en-US" dirty="0"/>
              <a:t> instead.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u="sng" dirty="0"/>
              <a:t> Autism;</a:t>
            </a:r>
            <a:r>
              <a:rPr lang="en-US" u="sng" dirty="0"/>
              <a:t> </a:t>
            </a:r>
            <a:r>
              <a:rPr lang="en-US" dirty="0"/>
              <a:t>As autistic children are mono-channel processers they need </a:t>
            </a:r>
            <a:r>
              <a:rPr lang="en-US" b="1" u="sng" dirty="0"/>
              <a:t>hard copies of tasks to support their processing ability</a:t>
            </a:r>
            <a:r>
              <a:rPr lang="en-US" dirty="0"/>
              <a:t>. Also, autistic learners may start lessons after rest of class to </a:t>
            </a:r>
            <a:r>
              <a:rPr lang="en-US" b="1" u="sng" dirty="0"/>
              <a:t>avoid busy congested transitions</a:t>
            </a:r>
            <a:r>
              <a:rPr lang="en-US" dirty="0"/>
              <a:t> between classeswhich may be over stimulating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4057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US" b="1" u="sng" dirty="0">
                <a:solidFill>
                  <a:srgbClr val="FFFFFF"/>
                </a:solidFill>
              </a:rPr>
              <a:t>Summary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 dirty="0"/>
              <a:t>Closing Thoughts</a:t>
            </a:r>
            <a:endParaRPr lang="en-US" dirty="0"/>
          </a:p>
          <a:p>
            <a:pPr>
              <a:buClr>
                <a:srgbClr val="F7F7F7"/>
              </a:buClr>
              <a:buFont typeface="Calibri" charset="2"/>
              <a:buChar char="-"/>
            </a:pPr>
            <a:r>
              <a:rPr lang="en-US" i="1"/>
              <a:t>?Could use co-operative learning model?</a:t>
            </a:r>
            <a:endParaRPr lang="en-US" i="1" dirty="0"/>
          </a:p>
          <a:p>
            <a:pPr>
              <a:buClr>
                <a:srgbClr val="F7F7F7"/>
              </a:buClr>
              <a:buFont typeface="Calibri" charset="2"/>
              <a:buChar char="-"/>
            </a:pPr>
            <a:r>
              <a:rPr lang="en-US" dirty="0"/>
              <a:t>Quantifiable assessments (motor sensors)</a:t>
            </a:r>
          </a:p>
          <a:p>
            <a:pPr>
              <a:buClr>
                <a:srgbClr val="F7F7F7"/>
              </a:buClr>
              <a:buFont typeface="Calibri" charset="2"/>
              <a:buChar char="-"/>
            </a:pPr>
            <a:r>
              <a:rPr lang="en-US" dirty="0"/>
              <a:t>Gamification is an asset to education </a:t>
            </a:r>
          </a:p>
          <a:p>
            <a:pPr>
              <a:buClr>
                <a:srgbClr val="F7F7F7"/>
              </a:buClr>
              <a:buFont typeface="Calibri" charset="2"/>
              <a:buChar char="-"/>
            </a:pPr>
            <a:r>
              <a:rPr lang="en-US" dirty="0"/>
              <a:t>Outdoor contexts important for secondary school education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2486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237" y="2052918"/>
            <a:ext cx="10599936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buNone/>
            </a:pPr>
            <a:r>
              <a:rPr lang="en-US" sz="1800" dirty="0">
                <a:latin typeface="Century Gothic"/>
              </a:rPr>
              <a:t>Dahl, C. J., Lutz, A., &amp; Davidson, R. J. (2015). Reconstructing and deconstructing the self: cognitive mechanisms in meditation practice. </a:t>
            </a:r>
            <a:r>
              <a:rPr lang="en-US" sz="1800" i="1" dirty="0">
                <a:latin typeface="Century Gothic"/>
              </a:rPr>
              <a:t>Trends in cognitive sciences</a:t>
            </a:r>
            <a:r>
              <a:rPr lang="en-US" sz="1800" dirty="0">
                <a:latin typeface="Century Gothic"/>
              </a:rPr>
              <a:t>, 19(9), 515-523.</a:t>
            </a:r>
          </a:p>
          <a:p>
            <a:pPr algn="just">
              <a:buNone/>
            </a:pPr>
            <a:r>
              <a:rPr lang="en-GB" sz="1800" dirty="0">
                <a:latin typeface="Century Gothic"/>
              </a:rPr>
              <a:t>Deci, E. L., &amp; Ryan, R. M. (1985). I</a:t>
            </a:r>
            <a:r>
              <a:rPr lang="en-GB" sz="1800" i="1" dirty="0">
                <a:latin typeface="Century Gothic"/>
              </a:rPr>
              <a:t>ntrinsic motivation and self-determination in human </a:t>
            </a:r>
            <a:r>
              <a:rPr lang="en-GB" sz="1800" i="1" err="1">
                <a:latin typeface="Century Gothic"/>
              </a:rPr>
              <a:t>behavior</a:t>
            </a:r>
            <a:r>
              <a:rPr lang="en-GB" sz="1800" dirty="0">
                <a:latin typeface="Century Gothic"/>
              </a:rPr>
              <a:t>. New York: Plenum.</a:t>
            </a:r>
            <a:endParaRPr lang="en-US" sz="1800" dirty="0">
              <a:latin typeface="Century Gothic"/>
            </a:endParaRPr>
          </a:p>
          <a:p>
            <a:pPr algn="just">
              <a:buNone/>
            </a:pPr>
            <a:r>
              <a:rPr lang="en-US" sz="1800" dirty="0">
                <a:latin typeface="Century Gothic"/>
              </a:rPr>
              <a:t>Deterding, S., Dixon, D., Khaled, R., &amp; Nacke, L. (2011). From game design elements to </a:t>
            </a:r>
            <a:r>
              <a:rPr lang="en-US" sz="1800" err="1">
                <a:latin typeface="Century Gothic"/>
              </a:rPr>
              <a:t>gamefulness</a:t>
            </a:r>
            <a:r>
              <a:rPr lang="en-US" sz="1800" dirty="0">
                <a:latin typeface="Century Gothic"/>
              </a:rPr>
              <a:t>: Defining “gamification".</a:t>
            </a:r>
            <a:r>
              <a:rPr lang="en-US" sz="1800" i="1" dirty="0">
                <a:latin typeface="Century Gothic"/>
              </a:rPr>
              <a:t> In Proceedings of the 15th International Academic </a:t>
            </a:r>
            <a:r>
              <a:rPr lang="en-US" sz="1800" i="1" err="1">
                <a:latin typeface="Century Gothic"/>
              </a:rPr>
              <a:t>MindTrek</a:t>
            </a:r>
            <a:r>
              <a:rPr lang="en-US" sz="1800" i="1" dirty="0">
                <a:latin typeface="Century Gothic"/>
              </a:rPr>
              <a:t> Conference: Envisioning Future Media Environments, </a:t>
            </a:r>
            <a:r>
              <a:rPr lang="en-US" sz="1800" i="1" err="1">
                <a:latin typeface="Century Gothic"/>
              </a:rPr>
              <a:t>MindTre</a:t>
            </a:r>
            <a:r>
              <a:rPr lang="en-US" sz="1800" err="1">
                <a:latin typeface="Century Gothic"/>
              </a:rPr>
              <a:t>k</a:t>
            </a:r>
            <a:r>
              <a:rPr lang="en-US" sz="1800" dirty="0">
                <a:latin typeface="Century Gothic"/>
              </a:rPr>
              <a:t>.</a:t>
            </a:r>
          </a:p>
          <a:p>
            <a:pPr algn="just">
              <a:buNone/>
            </a:pPr>
            <a:r>
              <a:rPr lang="en-US" sz="1800" dirty="0">
                <a:latin typeface="Century Gothic"/>
              </a:rPr>
              <a:t>Forest School Association (2021). What is Forest School? [online] Forest School Association. Available at: </a:t>
            </a:r>
            <a:r>
              <a:rPr lang="en-US" sz="1800" dirty="0">
                <a:latin typeface="Century Gothic"/>
                <a:hlinkClick r:id="rId2"/>
              </a:rPr>
              <a:t>https://forestschoolassociation.org/what-is-forest-school/</a:t>
            </a:r>
            <a:r>
              <a:rPr lang="en-US" sz="1800" dirty="0">
                <a:latin typeface="Century Gothic"/>
              </a:rPr>
              <a:t>. </a:t>
            </a:r>
          </a:p>
          <a:p>
            <a:pPr algn="just">
              <a:buNone/>
            </a:pPr>
            <a:r>
              <a:rPr lang="en-US" sz="1800" dirty="0">
                <a:latin typeface="Century Gothic"/>
              </a:rPr>
              <a:t>Frost, J.L., 1992. </a:t>
            </a:r>
            <a:r>
              <a:rPr lang="en-US" sz="1800" i="1" dirty="0">
                <a:latin typeface="Century Gothic"/>
              </a:rPr>
              <a:t>Play and Playscapes</a:t>
            </a:r>
            <a:r>
              <a:rPr lang="en-US" sz="1800" dirty="0">
                <a:latin typeface="Century Gothic"/>
              </a:rPr>
              <a:t>. Delmar Publishers, New York.</a:t>
            </a:r>
          </a:p>
          <a:p>
            <a:pPr algn="just">
              <a:buNone/>
            </a:pPr>
            <a:endParaRPr lang="en-US" sz="1800" dirty="0">
              <a:latin typeface="Aptos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01952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Century Gothic"/>
              </a:rPr>
              <a:t>Giblin, S., Collins, D., &amp; Button, C. (2014). Physical literacy: importance, assessment and future directions. </a:t>
            </a:r>
            <a:r>
              <a:rPr lang="en-US" sz="1800" i="1" dirty="0">
                <a:latin typeface="Century Gothic"/>
              </a:rPr>
              <a:t>Sports medicine</a:t>
            </a:r>
            <a:r>
              <a:rPr lang="en-US" sz="1800" dirty="0">
                <a:latin typeface="Century Gothic"/>
              </a:rPr>
              <a:t>, 44, 1177-1184.</a:t>
            </a:r>
          </a:p>
          <a:p>
            <a:pPr marL="0" indent="0">
              <a:buNone/>
            </a:pPr>
            <a:r>
              <a:rPr lang="en-US" sz="1800" dirty="0">
                <a:latin typeface="Century Gothic"/>
              </a:rPr>
              <a:t>Jefferies, P. and Ungar, M. (2020). Social anxiety in young people: A prevalence study in seven countries.</a:t>
            </a:r>
            <a:r>
              <a:rPr lang="en-US" sz="1800" i="1" dirty="0">
                <a:latin typeface="Century Gothic"/>
              </a:rPr>
              <a:t> PLOS ONE</a:t>
            </a:r>
            <a:r>
              <a:rPr lang="en-US" sz="1800" dirty="0">
                <a:latin typeface="Century Gothic"/>
              </a:rPr>
              <a:t>, [online] 15(9). </a:t>
            </a:r>
            <a:r>
              <a:rPr lang="en-US" sz="1800" err="1">
                <a:latin typeface="Century Gothic"/>
              </a:rPr>
              <a:t>doi:https</a:t>
            </a:r>
            <a:r>
              <a:rPr lang="en-US" sz="1800" dirty="0">
                <a:latin typeface="Century Gothic"/>
              </a:rPr>
              <a:t>://doi.org/10.1371/journal.pone.0239133.</a:t>
            </a:r>
            <a:endParaRPr lang="en-US">
              <a:latin typeface="Century Gothic"/>
            </a:endParaRPr>
          </a:p>
          <a:p>
            <a:pPr marL="0" indent="0">
              <a:buNone/>
            </a:pPr>
            <a:r>
              <a:rPr lang="en-GB" sz="1800" dirty="0">
                <a:latin typeface="Century Gothic"/>
              </a:rPr>
              <a:t>Kapp, K. M. (2012).</a:t>
            </a:r>
            <a:r>
              <a:rPr lang="en-GB" sz="1800" i="1" dirty="0">
                <a:latin typeface="Century Gothic"/>
              </a:rPr>
              <a:t> The gamification of learning and instruction: game-based methods and strategies for training and education</a:t>
            </a:r>
            <a:r>
              <a:rPr lang="en-GB" sz="1800" dirty="0">
                <a:latin typeface="Century Gothic"/>
              </a:rPr>
              <a:t>. John Wiley &amp; Sons.</a:t>
            </a:r>
          </a:p>
          <a:p>
            <a:pPr marL="0" indent="0">
              <a:buNone/>
            </a:pPr>
            <a:r>
              <a:rPr lang="en-GB" sz="1800" dirty="0">
                <a:latin typeface="Century Gothic"/>
                <a:cs typeface="Arial"/>
              </a:rPr>
              <a:t>Mansell, R. (2024) Assignment 1 – Cynefin Proposal. BMOE6002</a:t>
            </a:r>
            <a:r>
              <a:rPr lang="en-GB" sz="1800" i="1" dirty="0">
                <a:latin typeface="Century Gothic"/>
                <a:cs typeface="Arial"/>
              </a:rPr>
              <a:t>: Curriculum Adventure.</a:t>
            </a:r>
            <a:r>
              <a:rPr lang="en-GB" sz="1800" dirty="0">
                <a:latin typeface="Century Gothic"/>
                <a:cs typeface="Arial"/>
              </a:rPr>
              <a:t> University of Wales Trinity Saint David. Unpublished assignment.</a:t>
            </a:r>
            <a:endParaRPr lang="en-GB">
              <a:latin typeface="Century Gothic"/>
            </a:endParaRPr>
          </a:p>
          <a:p>
            <a:pPr marL="0" indent="0">
              <a:buNone/>
            </a:pPr>
            <a:r>
              <a:rPr lang="en-GB" sz="1800">
                <a:latin typeface="Century Gothic"/>
                <a:cs typeface="Arial"/>
              </a:rPr>
              <a:t>Ninja Focus, Inc (2019) </a:t>
            </a:r>
            <a:r>
              <a:rPr lang="en-GB" sz="1800" i="1">
                <a:latin typeface="Century Gothic"/>
                <a:cs typeface="Arial"/>
              </a:rPr>
              <a:t>Ninja Focus: Kids Mindfulness</a:t>
            </a:r>
            <a:r>
              <a:rPr lang="en-GB" sz="1800">
                <a:latin typeface="Century Gothic"/>
                <a:cs typeface="Arial"/>
              </a:rPr>
              <a:t> (Version 4.3.2) [Mobile App]. Available at: App Store (Downloaded: 11 December 2024).</a:t>
            </a:r>
          </a:p>
          <a:p>
            <a:pPr marL="0" indent="0">
              <a:buNone/>
            </a:pPr>
            <a:endParaRPr lang="en-US" sz="1800" dirty="0">
              <a:latin typeface="Aptos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3747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D6E31-1FDB-E8A6-BF2F-D749C6614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762CD-62AE-B63D-6CF7-9703A56FF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Century Gothic"/>
                <a:ea typeface="Calibri"/>
                <a:cs typeface="Calibri"/>
              </a:rPr>
              <a:t>Welsh Government (2019). </a:t>
            </a:r>
            <a:r>
              <a:rPr lang="en-US" sz="1800" i="1" dirty="0">
                <a:latin typeface="Century Gothic"/>
                <a:ea typeface="Calibri"/>
                <a:cs typeface="Calibri"/>
              </a:rPr>
              <a:t>Descriptions of learning - Hwb</a:t>
            </a:r>
            <a:r>
              <a:rPr lang="en-US" sz="1800" dirty="0">
                <a:latin typeface="Century Gothic"/>
                <a:ea typeface="Calibri"/>
                <a:cs typeface="Calibri"/>
              </a:rPr>
              <a:t>. [online] </a:t>
            </a:r>
            <a:r>
              <a:rPr lang="en-US" sz="1800" dirty="0" err="1">
                <a:latin typeface="Century Gothic"/>
                <a:ea typeface="Calibri"/>
                <a:cs typeface="Calibri"/>
              </a:rPr>
              <a:t>hwb.gov.wales</a:t>
            </a:r>
            <a:r>
              <a:rPr lang="en-US" sz="1800" dirty="0">
                <a:latin typeface="Century Gothic"/>
                <a:ea typeface="Calibri"/>
                <a:cs typeface="Calibri"/>
              </a:rPr>
              <a:t>. Available at: </a:t>
            </a:r>
            <a:r>
              <a:rPr lang="en-US" sz="1800" dirty="0">
                <a:latin typeface="Century Gothic"/>
                <a:ea typeface="Calibri"/>
                <a:cs typeface="Calibri"/>
                <a:hlinkClick r:id="rId2"/>
              </a:rPr>
              <a:t>https://hwb.gov.wales/curriculum-for-wales/health-and-well-being/descriptions-of-learning/</a:t>
            </a:r>
            <a:r>
              <a:rPr lang="en-US" sz="1800" dirty="0">
                <a:latin typeface="Century Gothic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r>
              <a:rPr lang="en-US" sz="1800" dirty="0">
                <a:latin typeface="Century Gothic"/>
                <a:ea typeface="Calibri"/>
                <a:cs typeface="Calibri"/>
              </a:rPr>
              <a:t>Whitehead, M. E. (2010). </a:t>
            </a:r>
            <a:r>
              <a:rPr lang="en-US" sz="1800" i="1" dirty="0">
                <a:latin typeface="Century Gothic"/>
                <a:ea typeface="Calibri"/>
                <a:cs typeface="Calibri"/>
              </a:rPr>
              <a:t>Physical Literacy: Throughout the </a:t>
            </a:r>
            <a:r>
              <a:rPr lang="en-US" sz="1800" i="1" dirty="0" err="1">
                <a:latin typeface="Century Gothic"/>
                <a:ea typeface="Calibri"/>
                <a:cs typeface="Calibri"/>
              </a:rPr>
              <a:t>Lifecourse</a:t>
            </a:r>
            <a:r>
              <a:rPr lang="en-US" sz="1800" dirty="0">
                <a:latin typeface="Century Gothic"/>
                <a:ea typeface="Calibri"/>
                <a:cs typeface="Calibri"/>
              </a:rPr>
              <a:t>. London: Routledge.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90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1973480"/>
          </a:xfrm>
        </p:spPr>
        <p:txBody>
          <a:bodyPr/>
          <a:lstStyle/>
          <a:p>
            <a:pPr algn="ctr"/>
            <a:r>
              <a:rPr lang="en-US" sz="3000" b="1" u="sng" dirty="0">
                <a:solidFill>
                  <a:srgbClr val="EBEBEB"/>
                </a:solidFill>
                <a:latin typeface="Century Gothic"/>
              </a:rPr>
              <a:t>Any Questions?</a:t>
            </a:r>
            <a:endParaRPr lang="en-US" sz="3000" b="1" u="sng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7540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Ion</vt:lpstr>
      <vt:lpstr>Cynefin Gamification</vt:lpstr>
      <vt:lpstr>Key Principles</vt:lpstr>
      <vt:lpstr>Unit Of Work</vt:lpstr>
      <vt:lpstr>Developing Physical Health &amp; Wellbeing Has Life Long Benefits </vt:lpstr>
      <vt:lpstr>Skills Across The Curriculum</vt:lpstr>
      <vt:lpstr>Functional Physical Activity </vt:lpstr>
      <vt:lpstr>Mindfulness Zone</vt:lpstr>
      <vt:lpstr>Overview</vt:lpstr>
      <vt:lpstr>Assessment </vt:lpstr>
      <vt:lpstr>Unlockable Achievements </vt:lpstr>
      <vt:lpstr>Alternative Learning Needs</vt:lpstr>
      <vt:lpstr>Summary</vt:lpstr>
      <vt:lpstr>References </vt:lpstr>
      <vt:lpstr>References </vt:lpstr>
      <vt:lpstr>References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950</cp:revision>
  <dcterms:created xsi:type="dcterms:W3CDTF">2024-12-30T16:21:19Z</dcterms:created>
  <dcterms:modified xsi:type="dcterms:W3CDTF">2025-01-23T22:20:14Z</dcterms:modified>
</cp:coreProperties>
</file>