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5663FE-A9EC-4E8B-8BC8-E736BC98FB31}" v="91" dt="2026-10-22T22:00:20.6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87" d="100"/>
          <a:sy n="87" d="100"/>
        </p:scale>
        <p:origin x="66" y="40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onna Morgan" userId="2976eeec-8c10-4d1d-8ccd-09f3bd3f8366" providerId="ADAL" clId="{C4FA7F6A-747C-450E-8FF1-CF3585418D41}"/>
    <pc:docChg chg="undo custSel modSld">
      <pc:chgData name="Donna Morgan" userId="2976eeec-8c10-4d1d-8ccd-09f3bd3f8366" providerId="ADAL" clId="{C4FA7F6A-747C-450E-8FF1-CF3585418D41}" dt="2026-10-22T22:04:22.187" v="237" actId="20577"/>
      <pc:docMkLst>
        <pc:docMk/>
      </pc:docMkLst>
      <pc:sldChg chg="modAnim">
        <pc:chgData name="Donna Morgan" userId="2976eeec-8c10-4d1d-8ccd-09f3bd3f8366" providerId="ADAL" clId="{C4FA7F6A-747C-450E-8FF1-CF3585418D41}" dt="2026-10-22T21:10:53.671" v="16"/>
        <pc:sldMkLst>
          <pc:docMk/>
          <pc:sldMk cId="0" sldId="257"/>
        </pc:sldMkLst>
      </pc:sldChg>
      <pc:sldChg chg="addSp modSp mod modAnim">
        <pc:chgData name="Donna Morgan" userId="2976eeec-8c10-4d1d-8ccd-09f3bd3f8366" providerId="ADAL" clId="{C4FA7F6A-747C-450E-8FF1-CF3585418D41}" dt="2026-10-22T21:24:24.409" v="36" actId="27636"/>
        <pc:sldMkLst>
          <pc:docMk/>
          <pc:sldMk cId="0" sldId="258"/>
        </pc:sldMkLst>
        <pc:spChg chg="mod">
          <ac:chgData name="Donna Morgan" userId="2976eeec-8c10-4d1d-8ccd-09f3bd3f8366" providerId="ADAL" clId="{C4FA7F6A-747C-450E-8FF1-CF3585418D41}" dt="2026-10-22T21:24:24.409" v="36" actId="27636"/>
          <ac:spMkLst>
            <pc:docMk/>
            <pc:sldMk cId="0" sldId="258"/>
            <ac:spMk id="27" creationId="{00000000-0000-0000-0000-000000000000}"/>
          </ac:spMkLst>
        </pc:spChg>
        <pc:spChg chg="add">
          <ac:chgData name="Donna Morgan" userId="2976eeec-8c10-4d1d-8ccd-09f3bd3f8366" providerId="ADAL" clId="{C4FA7F6A-747C-450E-8FF1-CF3585418D41}" dt="2026-10-22T21:12:37.975" v="17" actId="11529"/>
          <ac:spMkLst>
            <pc:docMk/>
            <pc:sldMk cId="0" sldId="258"/>
            <ac:spMk id="28" creationId="{CA8A5801-B0EF-9BE8-F869-B22315AB4C73}"/>
          </ac:spMkLst>
        </pc:spChg>
        <pc:spChg chg="add mod">
          <ac:chgData name="Donna Morgan" userId="2976eeec-8c10-4d1d-8ccd-09f3bd3f8366" providerId="ADAL" clId="{C4FA7F6A-747C-450E-8FF1-CF3585418D41}" dt="2026-10-22T21:13:03.070" v="19" actId="1076"/>
          <ac:spMkLst>
            <pc:docMk/>
            <pc:sldMk cId="0" sldId="258"/>
            <ac:spMk id="30" creationId="{61CC241C-239D-C7E2-79A3-9705EA76F4B2}"/>
          </ac:spMkLst>
        </pc:spChg>
        <pc:spChg chg="add mod">
          <ac:chgData name="Donna Morgan" userId="2976eeec-8c10-4d1d-8ccd-09f3bd3f8366" providerId="ADAL" clId="{C4FA7F6A-747C-450E-8FF1-CF3585418D41}" dt="2026-10-22T21:13:55.676" v="25" actId="1076"/>
          <ac:spMkLst>
            <pc:docMk/>
            <pc:sldMk cId="0" sldId="258"/>
            <ac:spMk id="32" creationId="{23CD0E21-F646-1A68-BB9F-2804C18B0129}"/>
          </ac:spMkLst>
        </pc:spChg>
      </pc:sldChg>
      <pc:sldChg chg="addSp modSp mod modAnim">
        <pc:chgData name="Donna Morgan" userId="2976eeec-8c10-4d1d-8ccd-09f3bd3f8366" providerId="ADAL" clId="{C4FA7F6A-747C-450E-8FF1-CF3585418D41}" dt="2026-10-22T21:20:55.979" v="34" actId="207"/>
        <pc:sldMkLst>
          <pc:docMk/>
          <pc:sldMk cId="0" sldId="259"/>
        </pc:sldMkLst>
        <pc:spChg chg="add mod">
          <ac:chgData name="Donna Morgan" userId="2976eeec-8c10-4d1d-8ccd-09f3bd3f8366" providerId="ADAL" clId="{C4FA7F6A-747C-450E-8FF1-CF3585418D41}" dt="2026-10-22T21:20:55.979" v="34" actId="207"/>
          <ac:spMkLst>
            <pc:docMk/>
            <pc:sldMk cId="0" sldId="259"/>
            <ac:spMk id="16" creationId="{9FA2C962-DBD5-8CCB-4A65-8D93AC1A2572}"/>
          </ac:spMkLst>
        </pc:spChg>
      </pc:sldChg>
      <pc:sldChg chg="addSp modSp mod modAnim">
        <pc:chgData name="Donna Morgan" userId="2976eeec-8c10-4d1d-8ccd-09f3bd3f8366" providerId="ADAL" clId="{C4FA7F6A-747C-450E-8FF1-CF3585418D41}" dt="2026-10-22T21:26:50.857" v="48"/>
        <pc:sldMkLst>
          <pc:docMk/>
          <pc:sldMk cId="0" sldId="260"/>
        </pc:sldMkLst>
        <pc:spChg chg="mod">
          <ac:chgData name="Donna Morgan" userId="2976eeec-8c10-4d1d-8ccd-09f3bd3f8366" providerId="ADAL" clId="{C4FA7F6A-747C-450E-8FF1-CF3585418D41}" dt="2026-10-22T21:24:24.303" v="35" actId="164"/>
          <ac:spMkLst>
            <pc:docMk/>
            <pc:sldMk cId="0" sldId="260"/>
            <ac:spMk id="8" creationId="{00000000-0000-0000-0000-000000000000}"/>
          </ac:spMkLst>
        </pc:spChg>
        <pc:spChg chg="mod">
          <ac:chgData name="Donna Morgan" userId="2976eeec-8c10-4d1d-8ccd-09f3bd3f8366" providerId="ADAL" clId="{C4FA7F6A-747C-450E-8FF1-CF3585418D41}" dt="2026-10-22T21:24:24.303" v="35" actId="164"/>
          <ac:spMkLst>
            <pc:docMk/>
            <pc:sldMk cId="0" sldId="260"/>
            <ac:spMk id="9" creationId="{00000000-0000-0000-0000-000000000000}"/>
          </ac:spMkLst>
        </pc:spChg>
        <pc:spChg chg="mod">
          <ac:chgData name="Donna Morgan" userId="2976eeec-8c10-4d1d-8ccd-09f3bd3f8366" providerId="ADAL" clId="{C4FA7F6A-747C-450E-8FF1-CF3585418D41}" dt="2026-10-22T21:24:24.303" v="35" actId="164"/>
          <ac:spMkLst>
            <pc:docMk/>
            <pc:sldMk cId="0" sldId="260"/>
            <ac:spMk id="10" creationId="{00000000-0000-0000-0000-000000000000}"/>
          </ac:spMkLst>
        </pc:spChg>
        <pc:spChg chg="mod">
          <ac:chgData name="Donna Morgan" userId="2976eeec-8c10-4d1d-8ccd-09f3bd3f8366" providerId="ADAL" clId="{C4FA7F6A-747C-450E-8FF1-CF3585418D41}" dt="2026-10-22T21:24:49.784" v="37" actId="164"/>
          <ac:spMkLst>
            <pc:docMk/>
            <pc:sldMk cId="0" sldId="260"/>
            <ac:spMk id="11" creationId="{00000000-0000-0000-0000-000000000000}"/>
          </ac:spMkLst>
        </pc:spChg>
        <pc:spChg chg="mod">
          <ac:chgData name="Donna Morgan" userId="2976eeec-8c10-4d1d-8ccd-09f3bd3f8366" providerId="ADAL" clId="{C4FA7F6A-747C-450E-8FF1-CF3585418D41}" dt="2026-10-22T21:24:49.784" v="37" actId="164"/>
          <ac:spMkLst>
            <pc:docMk/>
            <pc:sldMk cId="0" sldId="260"/>
            <ac:spMk id="12" creationId="{00000000-0000-0000-0000-000000000000}"/>
          </ac:spMkLst>
        </pc:spChg>
        <pc:spChg chg="mod">
          <ac:chgData name="Donna Morgan" userId="2976eeec-8c10-4d1d-8ccd-09f3bd3f8366" providerId="ADAL" clId="{C4FA7F6A-747C-450E-8FF1-CF3585418D41}" dt="2026-10-22T21:24:49.784" v="37" actId="164"/>
          <ac:spMkLst>
            <pc:docMk/>
            <pc:sldMk cId="0" sldId="260"/>
            <ac:spMk id="13" creationId="{00000000-0000-0000-0000-000000000000}"/>
          </ac:spMkLst>
        </pc:spChg>
        <pc:spChg chg="mod">
          <ac:chgData name="Donna Morgan" userId="2976eeec-8c10-4d1d-8ccd-09f3bd3f8366" providerId="ADAL" clId="{C4FA7F6A-747C-450E-8FF1-CF3585418D41}" dt="2026-10-22T21:25:55.832" v="42" actId="1076"/>
          <ac:spMkLst>
            <pc:docMk/>
            <pc:sldMk cId="0" sldId="260"/>
            <ac:spMk id="14" creationId="{00000000-0000-0000-0000-000000000000}"/>
          </ac:spMkLst>
        </pc:spChg>
        <pc:spChg chg="mod">
          <ac:chgData name="Donna Morgan" userId="2976eeec-8c10-4d1d-8ccd-09f3bd3f8366" providerId="ADAL" clId="{C4FA7F6A-747C-450E-8FF1-CF3585418D41}" dt="2026-10-22T21:25:06.524" v="38" actId="164"/>
          <ac:spMkLst>
            <pc:docMk/>
            <pc:sldMk cId="0" sldId="260"/>
            <ac:spMk id="15" creationId="{00000000-0000-0000-0000-000000000000}"/>
          </ac:spMkLst>
        </pc:spChg>
        <pc:spChg chg="mod">
          <ac:chgData name="Donna Morgan" userId="2976eeec-8c10-4d1d-8ccd-09f3bd3f8366" providerId="ADAL" clId="{C4FA7F6A-747C-450E-8FF1-CF3585418D41}" dt="2026-10-22T21:25:06.524" v="38" actId="164"/>
          <ac:spMkLst>
            <pc:docMk/>
            <pc:sldMk cId="0" sldId="260"/>
            <ac:spMk id="16" creationId="{00000000-0000-0000-0000-000000000000}"/>
          </ac:spMkLst>
        </pc:spChg>
        <pc:spChg chg="mod">
          <ac:chgData name="Donna Morgan" userId="2976eeec-8c10-4d1d-8ccd-09f3bd3f8366" providerId="ADAL" clId="{C4FA7F6A-747C-450E-8FF1-CF3585418D41}" dt="2026-10-22T21:25:29.313" v="39" actId="164"/>
          <ac:spMkLst>
            <pc:docMk/>
            <pc:sldMk cId="0" sldId="260"/>
            <ac:spMk id="17" creationId="{00000000-0000-0000-0000-000000000000}"/>
          </ac:spMkLst>
        </pc:spChg>
        <pc:spChg chg="mod">
          <ac:chgData name="Donna Morgan" userId="2976eeec-8c10-4d1d-8ccd-09f3bd3f8366" providerId="ADAL" clId="{C4FA7F6A-747C-450E-8FF1-CF3585418D41}" dt="2026-10-22T21:25:29.313" v="39" actId="164"/>
          <ac:spMkLst>
            <pc:docMk/>
            <pc:sldMk cId="0" sldId="260"/>
            <ac:spMk id="18" creationId="{00000000-0000-0000-0000-000000000000}"/>
          </ac:spMkLst>
        </pc:spChg>
        <pc:spChg chg="mod">
          <ac:chgData name="Donna Morgan" userId="2976eeec-8c10-4d1d-8ccd-09f3bd3f8366" providerId="ADAL" clId="{C4FA7F6A-747C-450E-8FF1-CF3585418D41}" dt="2026-10-22T21:25:29.313" v="39" actId="164"/>
          <ac:spMkLst>
            <pc:docMk/>
            <pc:sldMk cId="0" sldId="260"/>
            <ac:spMk id="19" creationId="{00000000-0000-0000-0000-000000000000}"/>
          </ac:spMkLst>
        </pc:spChg>
        <pc:grpChg chg="add mod">
          <ac:chgData name="Donna Morgan" userId="2976eeec-8c10-4d1d-8ccd-09f3bd3f8366" providerId="ADAL" clId="{C4FA7F6A-747C-450E-8FF1-CF3585418D41}" dt="2026-10-22T21:25:43.172" v="40" actId="1076"/>
          <ac:grpSpMkLst>
            <pc:docMk/>
            <pc:sldMk cId="0" sldId="260"/>
            <ac:grpSpMk id="22" creationId="{06B161CB-988A-318D-D76D-E48F77C0111D}"/>
          </ac:grpSpMkLst>
        </pc:grpChg>
        <pc:grpChg chg="add mod">
          <ac:chgData name="Donna Morgan" userId="2976eeec-8c10-4d1d-8ccd-09f3bd3f8366" providerId="ADAL" clId="{C4FA7F6A-747C-450E-8FF1-CF3585418D41}" dt="2026-10-22T21:25:58.350" v="43" actId="1076"/>
          <ac:grpSpMkLst>
            <pc:docMk/>
            <pc:sldMk cId="0" sldId="260"/>
            <ac:grpSpMk id="23" creationId="{F5C3088E-A80B-7D64-EE8D-FB9DCD970761}"/>
          </ac:grpSpMkLst>
        </pc:grpChg>
        <pc:grpChg chg="add mod">
          <ac:chgData name="Donna Morgan" userId="2976eeec-8c10-4d1d-8ccd-09f3bd3f8366" providerId="ADAL" clId="{C4FA7F6A-747C-450E-8FF1-CF3585418D41}" dt="2026-10-22T21:25:06.524" v="38" actId="164"/>
          <ac:grpSpMkLst>
            <pc:docMk/>
            <pc:sldMk cId="0" sldId="260"/>
            <ac:grpSpMk id="24" creationId="{0A42ED91-52A5-EB75-4236-80A867210250}"/>
          </ac:grpSpMkLst>
        </pc:grpChg>
        <pc:grpChg chg="add mod">
          <ac:chgData name="Donna Morgan" userId="2976eeec-8c10-4d1d-8ccd-09f3bd3f8366" providerId="ADAL" clId="{C4FA7F6A-747C-450E-8FF1-CF3585418D41}" dt="2026-10-22T21:25:29.313" v="39" actId="164"/>
          <ac:grpSpMkLst>
            <pc:docMk/>
            <pc:sldMk cId="0" sldId="260"/>
            <ac:grpSpMk id="25" creationId="{21987532-4EF5-8FB0-B4E0-C4B97213C26A}"/>
          </ac:grpSpMkLst>
        </pc:grpChg>
      </pc:sldChg>
      <pc:sldChg chg="addSp delSp modSp mod modAnim">
        <pc:chgData name="Donna Morgan" userId="2976eeec-8c10-4d1d-8ccd-09f3bd3f8366" providerId="ADAL" clId="{C4FA7F6A-747C-450E-8FF1-CF3585418D41}" dt="2026-10-22T21:34:28.196" v="83"/>
        <pc:sldMkLst>
          <pc:docMk/>
          <pc:sldMk cId="0" sldId="261"/>
        </pc:sldMkLst>
        <pc:spChg chg="mod">
          <ac:chgData name="Donna Morgan" userId="2976eeec-8c10-4d1d-8ccd-09f3bd3f8366" providerId="ADAL" clId="{C4FA7F6A-747C-450E-8FF1-CF3585418D41}" dt="2026-10-22T21:29:02.802" v="54" actId="1076"/>
          <ac:spMkLst>
            <pc:docMk/>
            <pc:sldMk cId="0" sldId="261"/>
            <ac:spMk id="8" creationId="{00000000-0000-0000-0000-000000000000}"/>
          </ac:spMkLst>
        </pc:spChg>
        <pc:spChg chg="mod">
          <ac:chgData name="Donna Morgan" userId="2976eeec-8c10-4d1d-8ccd-09f3bd3f8366" providerId="ADAL" clId="{C4FA7F6A-747C-450E-8FF1-CF3585418D41}" dt="2026-10-22T21:28:11.388" v="49" actId="164"/>
          <ac:spMkLst>
            <pc:docMk/>
            <pc:sldMk cId="0" sldId="261"/>
            <ac:spMk id="9" creationId="{00000000-0000-0000-0000-000000000000}"/>
          </ac:spMkLst>
        </pc:spChg>
        <pc:spChg chg="mod">
          <ac:chgData name="Donna Morgan" userId="2976eeec-8c10-4d1d-8ccd-09f3bd3f8366" providerId="ADAL" clId="{C4FA7F6A-747C-450E-8FF1-CF3585418D41}" dt="2026-10-22T21:28:11.388" v="49" actId="164"/>
          <ac:spMkLst>
            <pc:docMk/>
            <pc:sldMk cId="0" sldId="261"/>
            <ac:spMk id="10" creationId="{00000000-0000-0000-0000-000000000000}"/>
          </ac:spMkLst>
        </pc:spChg>
        <pc:spChg chg="mod">
          <ac:chgData name="Donna Morgan" userId="2976eeec-8c10-4d1d-8ccd-09f3bd3f8366" providerId="ADAL" clId="{C4FA7F6A-747C-450E-8FF1-CF3585418D41}" dt="2026-10-22T21:30:36.834" v="61" actId="1076"/>
          <ac:spMkLst>
            <pc:docMk/>
            <pc:sldMk cId="0" sldId="261"/>
            <ac:spMk id="11" creationId="{00000000-0000-0000-0000-000000000000}"/>
          </ac:spMkLst>
        </pc:spChg>
        <pc:spChg chg="mod topLvl">
          <ac:chgData name="Donna Morgan" userId="2976eeec-8c10-4d1d-8ccd-09f3bd3f8366" providerId="ADAL" clId="{C4FA7F6A-747C-450E-8FF1-CF3585418D41}" dt="2026-10-22T21:30:25.752" v="60" actId="164"/>
          <ac:spMkLst>
            <pc:docMk/>
            <pc:sldMk cId="0" sldId="261"/>
            <ac:spMk id="12" creationId="{00000000-0000-0000-0000-000000000000}"/>
          </ac:spMkLst>
        </pc:spChg>
        <pc:spChg chg="mod topLvl">
          <ac:chgData name="Donna Morgan" userId="2976eeec-8c10-4d1d-8ccd-09f3bd3f8366" providerId="ADAL" clId="{C4FA7F6A-747C-450E-8FF1-CF3585418D41}" dt="2026-10-22T21:30:25.752" v="60" actId="164"/>
          <ac:spMkLst>
            <pc:docMk/>
            <pc:sldMk cId="0" sldId="261"/>
            <ac:spMk id="13" creationId="{00000000-0000-0000-0000-000000000000}"/>
          </ac:spMkLst>
        </pc:spChg>
        <pc:spChg chg="mod topLvl">
          <ac:chgData name="Donna Morgan" userId="2976eeec-8c10-4d1d-8ccd-09f3bd3f8366" providerId="ADAL" clId="{C4FA7F6A-747C-450E-8FF1-CF3585418D41}" dt="2026-10-22T21:30:25.752" v="60" actId="164"/>
          <ac:spMkLst>
            <pc:docMk/>
            <pc:sldMk cId="0" sldId="261"/>
            <ac:spMk id="14" creationId="{00000000-0000-0000-0000-000000000000}"/>
          </ac:spMkLst>
        </pc:spChg>
        <pc:spChg chg="mod">
          <ac:chgData name="Donna Morgan" userId="2976eeec-8c10-4d1d-8ccd-09f3bd3f8366" providerId="ADAL" clId="{C4FA7F6A-747C-450E-8FF1-CF3585418D41}" dt="2026-10-22T21:31:24.655" v="66" actId="1076"/>
          <ac:spMkLst>
            <pc:docMk/>
            <pc:sldMk cId="0" sldId="261"/>
            <ac:spMk id="15" creationId="{00000000-0000-0000-0000-000000000000}"/>
          </ac:spMkLst>
        </pc:spChg>
        <pc:spChg chg="mod">
          <ac:chgData name="Donna Morgan" userId="2976eeec-8c10-4d1d-8ccd-09f3bd3f8366" providerId="ADAL" clId="{C4FA7F6A-747C-450E-8FF1-CF3585418D41}" dt="2026-10-22T21:31:08.816" v="64" actId="164"/>
          <ac:spMkLst>
            <pc:docMk/>
            <pc:sldMk cId="0" sldId="261"/>
            <ac:spMk id="16" creationId="{00000000-0000-0000-0000-000000000000}"/>
          </ac:spMkLst>
        </pc:spChg>
        <pc:spChg chg="mod">
          <ac:chgData name="Donna Morgan" userId="2976eeec-8c10-4d1d-8ccd-09f3bd3f8366" providerId="ADAL" clId="{C4FA7F6A-747C-450E-8FF1-CF3585418D41}" dt="2026-10-22T21:31:08.816" v="64" actId="164"/>
          <ac:spMkLst>
            <pc:docMk/>
            <pc:sldMk cId="0" sldId="261"/>
            <ac:spMk id="17" creationId="{00000000-0000-0000-0000-000000000000}"/>
          </ac:spMkLst>
        </pc:spChg>
        <pc:spChg chg="mod">
          <ac:chgData name="Donna Morgan" userId="2976eeec-8c10-4d1d-8ccd-09f3bd3f8366" providerId="ADAL" clId="{C4FA7F6A-747C-450E-8FF1-CF3585418D41}" dt="2026-10-22T21:31:08.816" v="64" actId="164"/>
          <ac:spMkLst>
            <pc:docMk/>
            <pc:sldMk cId="0" sldId="261"/>
            <ac:spMk id="18" creationId="{00000000-0000-0000-0000-000000000000}"/>
          </ac:spMkLst>
        </pc:spChg>
        <pc:spChg chg="mod">
          <ac:chgData name="Donna Morgan" userId="2976eeec-8c10-4d1d-8ccd-09f3bd3f8366" providerId="ADAL" clId="{C4FA7F6A-747C-450E-8FF1-CF3585418D41}" dt="2026-10-22T21:31:42.916" v="68" actId="1076"/>
          <ac:spMkLst>
            <pc:docMk/>
            <pc:sldMk cId="0" sldId="261"/>
            <ac:spMk id="19" creationId="{00000000-0000-0000-0000-000000000000}"/>
          </ac:spMkLst>
        </pc:spChg>
        <pc:spChg chg="mod">
          <ac:chgData name="Donna Morgan" userId="2976eeec-8c10-4d1d-8ccd-09f3bd3f8366" providerId="ADAL" clId="{C4FA7F6A-747C-450E-8FF1-CF3585418D41}" dt="2026-10-22T21:31:59.259" v="69" actId="164"/>
          <ac:spMkLst>
            <pc:docMk/>
            <pc:sldMk cId="0" sldId="261"/>
            <ac:spMk id="20" creationId="{00000000-0000-0000-0000-000000000000}"/>
          </ac:spMkLst>
        </pc:spChg>
        <pc:spChg chg="mod">
          <ac:chgData name="Donna Morgan" userId="2976eeec-8c10-4d1d-8ccd-09f3bd3f8366" providerId="ADAL" clId="{C4FA7F6A-747C-450E-8FF1-CF3585418D41}" dt="2026-10-22T21:31:59.259" v="69" actId="164"/>
          <ac:spMkLst>
            <pc:docMk/>
            <pc:sldMk cId="0" sldId="261"/>
            <ac:spMk id="21" creationId="{00000000-0000-0000-0000-000000000000}"/>
          </ac:spMkLst>
        </pc:spChg>
        <pc:spChg chg="mod">
          <ac:chgData name="Donna Morgan" userId="2976eeec-8c10-4d1d-8ccd-09f3bd3f8366" providerId="ADAL" clId="{C4FA7F6A-747C-450E-8FF1-CF3585418D41}" dt="2026-10-22T21:31:59.259" v="69" actId="164"/>
          <ac:spMkLst>
            <pc:docMk/>
            <pc:sldMk cId="0" sldId="261"/>
            <ac:spMk id="22" creationId="{00000000-0000-0000-0000-000000000000}"/>
          </ac:spMkLst>
        </pc:spChg>
        <pc:spChg chg="mod">
          <ac:chgData name="Donna Morgan" userId="2976eeec-8c10-4d1d-8ccd-09f3bd3f8366" providerId="ADAL" clId="{C4FA7F6A-747C-450E-8FF1-CF3585418D41}" dt="2026-10-22T21:32:12.833" v="71" actId="1076"/>
          <ac:spMkLst>
            <pc:docMk/>
            <pc:sldMk cId="0" sldId="261"/>
            <ac:spMk id="23" creationId="{00000000-0000-0000-0000-000000000000}"/>
          </ac:spMkLst>
        </pc:spChg>
        <pc:spChg chg="mod">
          <ac:chgData name="Donna Morgan" userId="2976eeec-8c10-4d1d-8ccd-09f3bd3f8366" providerId="ADAL" clId="{C4FA7F6A-747C-450E-8FF1-CF3585418D41}" dt="2026-10-22T21:32:25.493" v="72" actId="164"/>
          <ac:spMkLst>
            <pc:docMk/>
            <pc:sldMk cId="0" sldId="261"/>
            <ac:spMk id="24" creationId="{00000000-0000-0000-0000-000000000000}"/>
          </ac:spMkLst>
        </pc:spChg>
        <pc:spChg chg="mod">
          <ac:chgData name="Donna Morgan" userId="2976eeec-8c10-4d1d-8ccd-09f3bd3f8366" providerId="ADAL" clId="{C4FA7F6A-747C-450E-8FF1-CF3585418D41}" dt="2026-10-22T21:32:25.493" v="72" actId="164"/>
          <ac:spMkLst>
            <pc:docMk/>
            <pc:sldMk cId="0" sldId="261"/>
            <ac:spMk id="25" creationId="{00000000-0000-0000-0000-000000000000}"/>
          </ac:spMkLst>
        </pc:spChg>
        <pc:spChg chg="mod">
          <ac:chgData name="Donna Morgan" userId="2976eeec-8c10-4d1d-8ccd-09f3bd3f8366" providerId="ADAL" clId="{C4FA7F6A-747C-450E-8FF1-CF3585418D41}" dt="2026-10-22T21:32:25.493" v="72" actId="164"/>
          <ac:spMkLst>
            <pc:docMk/>
            <pc:sldMk cId="0" sldId="261"/>
            <ac:spMk id="26" creationId="{00000000-0000-0000-0000-000000000000}"/>
          </ac:spMkLst>
        </pc:spChg>
        <pc:grpChg chg="add mod">
          <ac:chgData name="Donna Morgan" userId="2976eeec-8c10-4d1d-8ccd-09f3bd3f8366" providerId="ADAL" clId="{C4FA7F6A-747C-450E-8FF1-CF3585418D41}" dt="2026-10-22T21:28:18.468" v="50" actId="1076"/>
          <ac:grpSpMkLst>
            <pc:docMk/>
            <pc:sldMk cId="0" sldId="261"/>
            <ac:grpSpMk id="28" creationId="{D072F5BF-BCDA-1C63-BB93-472AB238E054}"/>
          </ac:grpSpMkLst>
        </pc:grpChg>
        <pc:grpChg chg="add del mod">
          <ac:chgData name="Donna Morgan" userId="2976eeec-8c10-4d1d-8ccd-09f3bd3f8366" providerId="ADAL" clId="{C4FA7F6A-747C-450E-8FF1-CF3585418D41}" dt="2026-10-22T21:30:18.196" v="59" actId="165"/>
          <ac:grpSpMkLst>
            <pc:docMk/>
            <pc:sldMk cId="0" sldId="261"/>
            <ac:grpSpMk id="29" creationId="{A76B9233-ED41-788A-CEE6-3C9C57B99351}"/>
          </ac:grpSpMkLst>
        </pc:grpChg>
        <pc:grpChg chg="add mod">
          <ac:chgData name="Donna Morgan" userId="2976eeec-8c10-4d1d-8ccd-09f3bd3f8366" providerId="ADAL" clId="{C4FA7F6A-747C-450E-8FF1-CF3585418D41}" dt="2026-10-22T21:30:43.511" v="62" actId="1076"/>
          <ac:grpSpMkLst>
            <pc:docMk/>
            <pc:sldMk cId="0" sldId="261"/>
            <ac:grpSpMk id="30" creationId="{EE9A1828-E5E9-3A03-6C35-4DC316EC65B2}"/>
          </ac:grpSpMkLst>
        </pc:grpChg>
        <pc:grpChg chg="add mod">
          <ac:chgData name="Donna Morgan" userId="2976eeec-8c10-4d1d-8ccd-09f3bd3f8366" providerId="ADAL" clId="{C4FA7F6A-747C-450E-8FF1-CF3585418D41}" dt="2026-10-22T21:31:30.530" v="67" actId="1076"/>
          <ac:grpSpMkLst>
            <pc:docMk/>
            <pc:sldMk cId="0" sldId="261"/>
            <ac:grpSpMk id="31" creationId="{7E7B995C-1C39-B374-6D2C-5059EC1E44D2}"/>
          </ac:grpSpMkLst>
        </pc:grpChg>
        <pc:grpChg chg="add mod">
          <ac:chgData name="Donna Morgan" userId="2976eeec-8c10-4d1d-8ccd-09f3bd3f8366" providerId="ADAL" clId="{C4FA7F6A-747C-450E-8FF1-CF3585418D41}" dt="2026-10-22T21:32:04.561" v="70" actId="1076"/>
          <ac:grpSpMkLst>
            <pc:docMk/>
            <pc:sldMk cId="0" sldId="261"/>
            <ac:grpSpMk id="32" creationId="{074C6CAB-EDF4-A63D-4E7B-E23904672C2B}"/>
          </ac:grpSpMkLst>
        </pc:grpChg>
        <pc:grpChg chg="add mod">
          <ac:chgData name="Donna Morgan" userId="2976eeec-8c10-4d1d-8ccd-09f3bd3f8366" providerId="ADAL" clId="{C4FA7F6A-747C-450E-8FF1-CF3585418D41}" dt="2026-10-22T21:32:30.301" v="73" actId="1076"/>
          <ac:grpSpMkLst>
            <pc:docMk/>
            <pc:sldMk cId="0" sldId="261"/>
            <ac:grpSpMk id="33" creationId="{3E968EB5-7D19-0E47-259B-480FA1F660F1}"/>
          </ac:grpSpMkLst>
        </pc:grpChg>
      </pc:sldChg>
      <pc:sldChg chg="addSp modSp mod modAnim">
        <pc:chgData name="Donna Morgan" userId="2976eeec-8c10-4d1d-8ccd-09f3bd3f8366" providerId="ADAL" clId="{C4FA7F6A-747C-450E-8FF1-CF3585418D41}" dt="2026-10-22T21:40:01.236" v="96"/>
        <pc:sldMkLst>
          <pc:docMk/>
          <pc:sldMk cId="0" sldId="262"/>
        </pc:sldMkLst>
        <pc:spChg chg="mod">
          <ac:chgData name="Donna Morgan" userId="2976eeec-8c10-4d1d-8ccd-09f3bd3f8366" providerId="ADAL" clId="{C4FA7F6A-747C-450E-8FF1-CF3585418D41}" dt="2026-10-22T21:38:42.789" v="90" actId="164"/>
          <ac:spMkLst>
            <pc:docMk/>
            <pc:sldMk cId="0" sldId="262"/>
            <ac:spMk id="8" creationId="{00000000-0000-0000-0000-000000000000}"/>
          </ac:spMkLst>
        </pc:spChg>
        <pc:spChg chg="mod">
          <ac:chgData name="Donna Morgan" userId="2976eeec-8c10-4d1d-8ccd-09f3bd3f8366" providerId="ADAL" clId="{C4FA7F6A-747C-450E-8FF1-CF3585418D41}" dt="2026-10-22T21:38:42.789" v="90" actId="164"/>
          <ac:spMkLst>
            <pc:docMk/>
            <pc:sldMk cId="0" sldId="262"/>
            <ac:spMk id="9" creationId="{00000000-0000-0000-0000-000000000000}"/>
          </ac:spMkLst>
        </pc:spChg>
        <pc:spChg chg="mod">
          <ac:chgData name="Donna Morgan" userId="2976eeec-8c10-4d1d-8ccd-09f3bd3f8366" providerId="ADAL" clId="{C4FA7F6A-747C-450E-8FF1-CF3585418D41}" dt="2026-10-22T21:38:42.789" v="90" actId="164"/>
          <ac:spMkLst>
            <pc:docMk/>
            <pc:sldMk cId="0" sldId="262"/>
            <ac:spMk id="10" creationId="{00000000-0000-0000-0000-000000000000}"/>
          </ac:spMkLst>
        </pc:spChg>
        <pc:spChg chg="mod">
          <ac:chgData name="Donna Morgan" userId="2976eeec-8c10-4d1d-8ccd-09f3bd3f8366" providerId="ADAL" clId="{C4FA7F6A-747C-450E-8FF1-CF3585418D41}" dt="2026-10-22T21:38:58.169" v="91" actId="164"/>
          <ac:spMkLst>
            <pc:docMk/>
            <pc:sldMk cId="0" sldId="262"/>
            <ac:spMk id="11" creationId="{00000000-0000-0000-0000-000000000000}"/>
          </ac:spMkLst>
        </pc:spChg>
        <pc:spChg chg="mod">
          <ac:chgData name="Donna Morgan" userId="2976eeec-8c10-4d1d-8ccd-09f3bd3f8366" providerId="ADAL" clId="{C4FA7F6A-747C-450E-8FF1-CF3585418D41}" dt="2026-10-22T21:38:58.169" v="91" actId="164"/>
          <ac:spMkLst>
            <pc:docMk/>
            <pc:sldMk cId="0" sldId="262"/>
            <ac:spMk id="12" creationId="{00000000-0000-0000-0000-000000000000}"/>
          </ac:spMkLst>
        </pc:spChg>
        <pc:spChg chg="mod">
          <ac:chgData name="Donna Morgan" userId="2976eeec-8c10-4d1d-8ccd-09f3bd3f8366" providerId="ADAL" clId="{C4FA7F6A-747C-450E-8FF1-CF3585418D41}" dt="2026-10-22T21:38:58.169" v="91" actId="164"/>
          <ac:spMkLst>
            <pc:docMk/>
            <pc:sldMk cId="0" sldId="262"/>
            <ac:spMk id="13" creationId="{00000000-0000-0000-0000-000000000000}"/>
          </ac:spMkLst>
        </pc:spChg>
        <pc:spChg chg="mod">
          <ac:chgData name="Donna Morgan" userId="2976eeec-8c10-4d1d-8ccd-09f3bd3f8366" providerId="ADAL" clId="{C4FA7F6A-747C-450E-8FF1-CF3585418D41}" dt="2026-10-22T21:39:14.808" v="92" actId="164"/>
          <ac:spMkLst>
            <pc:docMk/>
            <pc:sldMk cId="0" sldId="262"/>
            <ac:spMk id="14" creationId="{00000000-0000-0000-0000-000000000000}"/>
          </ac:spMkLst>
        </pc:spChg>
        <pc:spChg chg="mod">
          <ac:chgData name="Donna Morgan" userId="2976eeec-8c10-4d1d-8ccd-09f3bd3f8366" providerId="ADAL" clId="{C4FA7F6A-747C-450E-8FF1-CF3585418D41}" dt="2026-10-22T21:39:14.808" v="92" actId="164"/>
          <ac:spMkLst>
            <pc:docMk/>
            <pc:sldMk cId="0" sldId="262"/>
            <ac:spMk id="15" creationId="{00000000-0000-0000-0000-000000000000}"/>
          </ac:spMkLst>
        </pc:spChg>
        <pc:spChg chg="mod">
          <ac:chgData name="Donna Morgan" userId="2976eeec-8c10-4d1d-8ccd-09f3bd3f8366" providerId="ADAL" clId="{C4FA7F6A-747C-450E-8FF1-CF3585418D41}" dt="2026-10-22T21:39:14.808" v="92" actId="164"/>
          <ac:spMkLst>
            <pc:docMk/>
            <pc:sldMk cId="0" sldId="262"/>
            <ac:spMk id="16" creationId="{00000000-0000-0000-0000-000000000000}"/>
          </ac:spMkLst>
        </pc:spChg>
        <pc:grpChg chg="add mod">
          <ac:chgData name="Donna Morgan" userId="2976eeec-8c10-4d1d-8ccd-09f3bd3f8366" providerId="ADAL" clId="{C4FA7F6A-747C-450E-8FF1-CF3585418D41}" dt="2026-10-22T21:38:42.789" v="90" actId="164"/>
          <ac:grpSpMkLst>
            <pc:docMk/>
            <pc:sldMk cId="0" sldId="262"/>
            <ac:grpSpMk id="18" creationId="{84775FD5-0C6A-EC04-45E3-2A34246244B5}"/>
          </ac:grpSpMkLst>
        </pc:grpChg>
        <pc:grpChg chg="add mod">
          <ac:chgData name="Donna Morgan" userId="2976eeec-8c10-4d1d-8ccd-09f3bd3f8366" providerId="ADAL" clId="{C4FA7F6A-747C-450E-8FF1-CF3585418D41}" dt="2026-10-22T21:38:58.169" v="91" actId="164"/>
          <ac:grpSpMkLst>
            <pc:docMk/>
            <pc:sldMk cId="0" sldId="262"/>
            <ac:grpSpMk id="19" creationId="{34521721-96D9-51F3-B9DF-CDFFA59585EA}"/>
          </ac:grpSpMkLst>
        </pc:grpChg>
        <pc:grpChg chg="add mod">
          <ac:chgData name="Donna Morgan" userId="2976eeec-8c10-4d1d-8ccd-09f3bd3f8366" providerId="ADAL" clId="{C4FA7F6A-747C-450E-8FF1-CF3585418D41}" dt="2026-10-22T21:39:14.808" v="92" actId="164"/>
          <ac:grpSpMkLst>
            <pc:docMk/>
            <pc:sldMk cId="0" sldId="262"/>
            <ac:grpSpMk id="20" creationId="{680896E9-50B6-A406-1586-BD31FD3AF2C8}"/>
          </ac:grpSpMkLst>
        </pc:grpChg>
      </pc:sldChg>
      <pc:sldChg chg="addSp delSp modSp mod modAnim">
        <pc:chgData name="Donna Morgan" userId="2976eeec-8c10-4d1d-8ccd-09f3bd3f8366" providerId="ADAL" clId="{C4FA7F6A-747C-450E-8FF1-CF3585418D41}" dt="2026-10-22T21:44:56.398" v="116" actId="1076"/>
        <pc:sldMkLst>
          <pc:docMk/>
          <pc:sldMk cId="0" sldId="265"/>
        </pc:sldMkLst>
        <pc:spChg chg="mod">
          <ac:chgData name="Donna Morgan" userId="2976eeec-8c10-4d1d-8ccd-09f3bd3f8366" providerId="ADAL" clId="{C4FA7F6A-747C-450E-8FF1-CF3585418D41}" dt="2026-10-22T21:41:58.976" v="98" actId="164"/>
          <ac:spMkLst>
            <pc:docMk/>
            <pc:sldMk cId="0" sldId="265"/>
            <ac:spMk id="8" creationId="{00000000-0000-0000-0000-000000000000}"/>
          </ac:spMkLst>
        </pc:spChg>
        <pc:spChg chg="mod">
          <ac:chgData name="Donna Morgan" userId="2976eeec-8c10-4d1d-8ccd-09f3bd3f8366" providerId="ADAL" clId="{C4FA7F6A-747C-450E-8FF1-CF3585418D41}" dt="2026-10-22T21:41:58.976" v="98" actId="164"/>
          <ac:spMkLst>
            <pc:docMk/>
            <pc:sldMk cId="0" sldId="265"/>
            <ac:spMk id="9" creationId="{00000000-0000-0000-0000-000000000000}"/>
          </ac:spMkLst>
        </pc:spChg>
        <pc:spChg chg="mod">
          <ac:chgData name="Donna Morgan" userId="2976eeec-8c10-4d1d-8ccd-09f3bd3f8366" providerId="ADAL" clId="{C4FA7F6A-747C-450E-8FF1-CF3585418D41}" dt="2026-10-22T21:43:34.561" v="106" actId="1076"/>
          <ac:spMkLst>
            <pc:docMk/>
            <pc:sldMk cId="0" sldId="265"/>
            <ac:spMk id="10" creationId="{00000000-0000-0000-0000-000000000000}"/>
          </ac:spMkLst>
        </pc:spChg>
        <pc:spChg chg="mod">
          <ac:chgData name="Donna Morgan" userId="2976eeec-8c10-4d1d-8ccd-09f3bd3f8366" providerId="ADAL" clId="{C4FA7F6A-747C-450E-8FF1-CF3585418D41}" dt="2026-10-22T21:42:12.044" v="99" actId="164"/>
          <ac:spMkLst>
            <pc:docMk/>
            <pc:sldMk cId="0" sldId="265"/>
            <ac:spMk id="11" creationId="{00000000-0000-0000-0000-000000000000}"/>
          </ac:spMkLst>
        </pc:spChg>
        <pc:spChg chg="mod">
          <ac:chgData name="Donna Morgan" userId="2976eeec-8c10-4d1d-8ccd-09f3bd3f8366" providerId="ADAL" clId="{C4FA7F6A-747C-450E-8FF1-CF3585418D41}" dt="2026-10-22T21:42:12.044" v="99" actId="164"/>
          <ac:spMkLst>
            <pc:docMk/>
            <pc:sldMk cId="0" sldId="265"/>
            <ac:spMk id="12" creationId="{00000000-0000-0000-0000-000000000000}"/>
          </ac:spMkLst>
        </pc:spChg>
        <pc:spChg chg="mod">
          <ac:chgData name="Donna Morgan" userId="2976eeec-8c10-4d1d-8ccd-09f3bd3f8366" providerId="ADAL" clId="{C4FA7F6A-747C-450E-8FF1-CF3585418D41}" dt="2026-10-22T21:43:46.817" v="108" actId="1076"/>
          <ac:spMkLst>
            <pc:docMk/>
            <pc:sldMk cId="0" sldId="265"/>
            <ac:spMk id="13" creationId="{00000000-0000-0000-0000-000000000000}"/>
          </ac:spMkLst>
        </pc:spChg>
        <pc:spChg chg="mod topLvl">
          <ac:chgData name="Donna Morgan" userId="2976eeec-8c10-4d1d-8ccd-09f3bd3f8366" providerId="ADAL" clId="{C4FA7F6A-747C-450E-8FF1-CF3585418D41}" dt="2026-10-22T21:44:19.315" v="111" actId="164"/>
          <ac:spMkLst>
            <pc:docMk/>
            <pc:sldMk cId="0" sldId="265"/>
            <ac:spMk id="14" creationId="{00000000-0000-0000-0000-000000000000}"/>
          </ac:spMkLst>
        </pc:spChg>
        <pc:spChg chg="mod topLvl">
          <ac:chgData name="Donna Morgan" userId="2976eeec-8c10-4d1d-8ccd-09f3bd3f8366" providerId="ADAL" clId="{C4FA7F6A-747C-450E-8FF1-CF3585418D41}" dt="2026-10-22T21:44:19.315" v="111" actId="164"/>
          <ac:spMkLst>
            <pc:docMk/>
            <pc:sldMk cId="0" sldId="265"/>
            <ac:spMk id="15" creationId="{00000000-0000-0000-0000-000000000000}"/>
          </ac:spMkLst>
        </pc:spChg>
        <pc:spChg chg="mod">
          <ac:chgData name="Donna Morgan" userId="2976eeec-8c10-4d1d-8ccd-09f3bd3f8366" providerId="ADAL" clId="{C4FA7F6A-747C-450E-8FF1-CF3585418D41}" dt="2026-10-22T21:44:38.708" v="113" actId="1076"/>
          <ac:spMkLst>
            <pc:docMk/>
            <pc:sldMk cId="0" sldId="265"/>
            <ac:spMk id="16" creationId="{00000000-0000-0000-0000-000000000000}"/>
          </ac:spMkLst>
        </pc:spChg>
        <pc:spChg chg="mod">
          <ac:chgData name="Donna Morgan" userId="2976eeec-8c10-4d1d-8ccd-09f3bd3f8366" providerId="ADAL" clId="{C4FA7F6A-747C-450E-8FF1-CF3585418D41}" dt="2026-10-22T21:42:36.518" v="101" actId="164"/>
          <ac:spMkLst>
            <pc:docMk/>
            <pc:sldMk cId="0" sldId="265"/>
            <ac:spMk id="17" creationId="{00000000-0000-0000-0000-000000000000}"/>
          </ac:spMkLst>
        </pc:spChg>
        <pc:spChg chg="mod">
          <ac:chgData name="Donna Morgan" userId="2976eeec-8c10-4d1d-8ccd-09f3bd3f8366" providerId="ADAL" clId="{C4FA7F6A-747C-450E-8FF1-CF3585418D41}" dt="2026-10-22T21:42:36.518" v="101" actId="164"/>
          <ac:spMkLst>
            <pc:docMk/>
            <pc:sldMk cId="0" sldId="265"/>
            <ac:spMk id="18" creationId="{00000000-0000-0000-0000-000000000000}"/>
          </ac:spMkLst>
        </pc:spChg>
        <pc:spChg chg="mod">
          <ac:chgData name="Donna Morgan" userId="2976eeec-8c10-4d1d-8ccd-09f3bd3f8366" providerId="ADAL" clId="{C4FA7F6A-747C-450E-8FF1-CF3585418D41}" dt="2026-10-22T21:44:51.837" v="115" actId="1076"/>
          <ac:spMkLst>
            <pc:docMk/>
            <pc:sldMk cId="0" sldId="265"/>
            <ac:spMk id="19" creationId="{00000000-0000-0000-0000-000000000000}"/>
          </ac:spMkLst>
        </pc:spChg>
        <pc:spChg chg="mod">
          <ac:chgData name="Donna Morgan" userId="2976eeec-8c10-4d1d-8ccd-09f3bd3f8366" providerId="ADAL" clId="{C4FA7F6A-747C-450E-8FF1-CF3585418D41}" dt="2026-10-22T21:42:50.106" v="102" actId="164"/>
          <ac:spMkLst>
            <pc:docMk/>
            <pc:sldMk cId="0" sldId="265"/>
            <ac:spMk id="20" creationId="{00000000-0000-0000-0000-000000000000}"/>
          </ac:spMkLst>
        </pc:spChg>
        <pc:spChg chg="mod">
          <ac:chgData name="Donna Morgan" userId="2976eeec-8c10-4d1d-8ccd-09f3bd3f8366" providerId="ADAL" clId="{C4FA7F6A-747C-450E-8FF1-CF3585418D41}" dt="2026-10-22T21:42:50.106" v="102" actId="164"/>
          <ac:spMkLst>
            <pc:docMk/>
            <pc:sldMk cId="0" sldId="265"/>
            <ac:spMk id="21" creationId="{00000000-0000-0000-0000-000000000000}"/>
          </ac:spMkLst>
        </pc:spChg>
        <pc:grpChg chg="add mod">
          <ac:chgData name="Donna Morgan" userId="2976eeec-8c10-4d1d-8ccd-09f3bd3f8366" providerId="ADAL" clId="{C4FA7F6A-747C-450E-8FF1-CF3585418D41}" dt="2026-10-22T21:43:29.647" v="105" actId="1076"/>
          <ac:grpSpMkLst>
            <pc:docMk/>
            <pc:sldMk cId="0" sldId="265"/>
            <ac:grpSpMk id="25" creationId="{2A78E410-3968-3CA5-BFC4-4DB183993372}"/>
          </ac:grpSpMkLst>
        </pc:grpChg>
        <pc:grpChg chg="add mod">
          <ac:chgData name="Donna Morgan" userId="2976eeec-8c10-4d1d-8ccd-09f3bd3f8366" providerId="ADAL" clId="{C4FA7F6A-747C-450E-8FF1-CF3585418D41}" dt="2026-10-22T21:43:37.593" v="107" actId="1076"/>
          <ac:grpSpMkLst>
            <pc:docMk/>
            <pc:sldMk cId="0" sldId="265"/>
            <ac:grpSpMk id="26" creationId="{795E6719-E2CF-D774-C6A9-E6D9A7AD9493}"/>
          </ac:grpSpMkLst>
        </pc:grpChg>
        <pc:grpChg chg="add del mod">
          <ac:chgData name="Donna Morgan" userId="2976eeec-8c10-4d1d-8ccd-09f3bd3f8366" providerId="ADAL" clId="{C4FA7F6A-747C-450E-8FF1-CF3585418D41}" dt="2026-10-22T21:44:12.173" v="110" actId="165"/>
          <ac:grpSpMkLst>
            <pc:docMk/>
            <pc:sldMk cId="0" sldId="265"/>
            <ac:grpSpMk id="27" creationId="{48A4A121-7187-E287-813D-A31BD501C385}"/>
          </ac:grpSpMkLst>
        </pc:grpChg>
        <pc:grpChg chg="add mod">
          <ac:chgData name="Donna Morgan" userId="2976eeec-8c10-4d1d-8ccd-09f3bd3f8366" providerId="ADAL" clId="{C4FA7F6A-747C-450E-8FF1-CF3585418D41}" dt="2026-10-22T21:44:45.741" v="114" actId="1076"/>
          <ac:grpSpMkLst>
            <pc:docMk/>
            <pc:sldMk cId="0" sldId="265"/>
            <ac:grpSpMk id="28" creationId="{F141926A-2D60-A940-841E-5D494E87B9E6}"/>
          </ac:grpSpMkLst>
        </pc:grpChg>
        <pc:grpChg chg="add mod">
          <ac:chgData name="Donna Morgan" userId="2976eeec-8c10-4d1d-8ccd-09f3bd3f8366" providerId="ADAL" clId="{C4FA7F6A-747C-450E-8FF1-CF3585418D41}" dt="2026-10-22T21:44:56.398" v="116" actId="1076"/>
          <ac:grpSpMkLst>
            <pc:docMk/>
            <pc:sldMk cId="0" sldId="265"/>
            <ac:grpSpMk id="29" creationId="{2349B215-A399-DAF7-E493-D6919C9EB8AF}"/>
          </ac:grpSpMkLst>
        </pc:grpChg>
        <pc:grpChg chg="add mod">
          <ac:chgData name="Donna Morgan" userId="2976eeec-8c10-4d1d-8ccd-09f3bd3f8366" providerId="ADAL" clId="{C4FA7F6A-747C-450E-8FF1-CF3585418D41}" dt="2026-10-22T21:44:24.638" v="112" actId="1076"/>
          <ac:grpSpMkLst>
            <pc:docMk/>
            <pc:sldMk cId="0" sldId="265"/>
            <ac:grpSpMk id="30" creationId="{571E691E-C30E-60D5-85B4-074B83FE5908}"/>
          </ac:grpSpMkLst>
        </pc:grpChg>
      </pc:sldChg>
      <pc:sldChg chg="addSp delSp modSp mod modAnim">
        <pc:chgData name="Donna Morgan" userId="2976eeec-8c10-4d1d-8ccd-09f3bd3f8366" providerId="ADAL" clId="{C4FA7F6A-747C-450E-8FF1-CF3585418D41}" dt="2026-10-22T21:52:01.554" v="190"/>
        <pc:sldMkLst>
          <pc:docMk/>
          <pc:sldMk cId="0" sldId="266"/>
        </pc:sldMkLst>
        <pc:spChg chg="mod topLvl">
          <ac:chgData name="Donna Morgan" userId="2976eeec-8c10-4d1d-8ccd-09f3bd3f8366" providerId="ADAL" clId="{C4FA7F6A-747C-450E-8FF1-CF3585418D41}" dt="2026-10-22T21:49:21.071" v="154" actId="164"/>
          <ac:spMkLst>
            <pc:docMk/>
            <pc:sldMk cId="0" sldId="266"/>
            <ac:spMk id="8" creationId="{00000000-0000-0000-0000-000000000000}"/>
          </ac:spMkLst>
        </pc:spChg>
        <pc:spChg chg="mod topLvl">
          <ac:chgData name="Donna Morgan" userId="2976eeec-8c10-4d1d-8ccd-09f3bd3f8366" providerId="ADAL" clId="{C4FA7F6A-747C-450E-8FF1-CF3585418D41}" dt="2026-10-22T21:49:21.071" v="154" actId="164"/>
          <ac:spMkLst>
            <pc:docMk/>
            <pc:sldMk cId="0" sldId="266"/>
            <ac:spMk id="9" creationId="{00000000-0000-0000-0000-000000000000}"/>
          </ac:spMkLst>
        </pc:spChg>
        <pc:spChg chg="mod topLvl">
          <ac:chgData name="Donna Morgan" userId="2976eeec-8c10-4d1d-8ccd-09f3bd3f8366" providerId="ADAL" clId="{C4FA7F6A-747C-450E-8FF1-CF3585418D41}" dt="2026-10-22T21:49:21.071" v="154" actId="164"/>
          <ac:spMkLst>
            <pc:docMk/>
            <pc:sldMk cId="0" sldId="266"/>
            <ac:spMk id="10" creationId="{00000000-0000-0000-0000-000000000000}"/>
          </ac:spMkLst>
        </pc:spChg>
        <pc:spChg chg="mod">
          <ac:chgData name="Donna Morgan" userId="2976eeec-8c10-4d1d-8ccd-09f3bd3f8366" providerId="ADAL" clId="{C4FA7F6A-747C-450E-8FF1-CF3585418D41}" dt="2026-10-22T21:46:23.425" v="118" actId="164"/>
          <ac:spMkLst>
            <pc:docMk/>
            <pc:sldMk cId="0" sldId="266"/>
            <ac:spMk id="11" creationId="{00000000-0000-0000-0000-000000000000}"/>
          </ac:spMkLst>
        </pc:spChg>
        <pc:spChg chg="mod">
          <ac:chgData name="Donna Morgan" userId="2976eeec-8c10-4d1d-8ccd-09f3bd3f8366" providerId="ADAL" clId="{C4FA7F6A-747C-450E-8FF1-CF3585418D41}" dt="2026-10-22T21:46:23.425" v="118" actId="164"/>
          <ac:spMkLst>
            <pc:docMk/>
            <pc:sldMk cId="0" sldId="266"/>
            <ac:spMk id="12" creationId="{00000000-0000-0000-0000-000000000000}"/>
          </ac:spMkLst>
        </pc:spChg>
        <pc:spChg chg="mod">
          <ac:chgData name="Donna Morgan" userId="2976eeec-8c10-4d1d-8ccd-09f3bd3f8366" providerId="ADAL" clId="{C4FA7F6A-747C-450E-8FF1-CF3585418D41}" dt="2026-10-22T21:50:21.129" v="181" actId="27636"/>
          <ac:spMkLst>
            <pc:docMk/>
            <pc:sldMk cId="0" sldId="266"/>
            <ac:spMk id="13" creationId="{00000000-0000-0000-0000-000000000000}"/>
          </ac:spMkLst>
        </pc:spChg>
        <pc:spChg chg="mod">
          <ac:chgData name="Donna Morgan" userId="2976eeec-8c10-4d1d-8ccd-09f3bd3f8366" providerId="ADAL" clId="{C4FA7F6A-747C-450E-8FF1-CF3585418D41}" dt="2026-10-22T21:46:37.173" v="119" actId="164"/>
          <ac:spMkLst>
            <pc:docMk/>
            <pc:sldMk cId="0" sldId="266"/>
            <ac:spMk id="14" creationId="{00000000-0000-0000-0000-000000000000}"/>
          </ac:spMkLst>
        </pc:spChg>
        <pc:spChg chg="mod">
          <ac:chgData name="Donna Morgan" userId="2976eeec-8c10-4d1d-8ccd-09f3bd3f8366" providerId="ADAL" clId="{C4FA7F6A-747C-450E-8FF1-CF3585418D41}" dt="2026-10-22T21:46:37.173" v="119" actId="164"/>
          <ac:spMkLst>
            <pc:docMk/>
            <pc:sldMk cId="0" sldId="266"/>
            <ac:spMk id="15" creationId="{00000000-0000-0000-0000-000000000000}"/>
          </ac:spMkLst>
        </pc:spChg>
        <pc:spChg chg="mod">
          <ac:chgData name="Donna Morgan" userId="2976eeec-8c10-4d1d-8ccd-09f3bd3f8366" providerId="ADAL" clId="{C4FA7F6A-747C-450E-8FF1-CF3585418D41}" dt="2026-10-22T21:50:39.488" v="186" actId="27636"/>
          <ac:spMkLst>
            <pc:docMk/>
            <pc:sldMk cId="0" sldId="266"/>
            <ac:spMk id="16" creationId="{00000000-0000-0000-0000-000000000000}"/>
          </ac:spMkLst>
        </pc:spChg>
        <pc:grpChg chg="add del mod">
          <ac:chgData name="Donna Morgan" userId="2976eeec-8c10-4d1d-8ccd-09f3bd3f8366" providerId="ADAL" clId="{C4FA7F6A-747C-450E-8FF1-CF3585418D41}" dt="2026-10-22T21:49:13.705" v="153" actId="165"/>
          <ac:grpSpMkLst>
            <pc:docMk/>
            <pc:sldMk cId="0" sldId="266"/>
            <ac:grpSpMk id="19" creationId="{B810C054-8D07-12CB-3D1A-5368D4CDFDF6}"/>
          </ac:grpSpMkLst>
        </pc:grpChg>
        <pc:grpChg chg="add mod">
          <ac:chgData name="Donna Morgan" userId="2976eeec-8c10-4d1d-8ccd-09f3bd3f8366" providerId="ADAL" clId="{C4FA7F6A-747C-450E-8FF1-CF3585418D41}" dt="2026-10-22T21:46:48.623" v="121" actId="1076"/>
          <ac:grpSpMkLst>
            <pc:docMk/>
            <pc:sldMk cId="0" sldId="266"/>
            <ac:grpSpMk id="20" creationId="{1DBD3CFB-042D-50BC-A998-6D2EFA20BBD7}"/>
          </ac:grpSpMkLst>
        </pc:grpChg>
        <pc:grpChg chg="add mod">
          <ac:chgData name="Donna Morgan" userId="2976eeec-8c10-4d1d-8ccd-09f3bd3f8366" providerId="ADAL" clId="{C4FA7F6A-747C-450E-8FF1-CF3585418D41}" dt="2026-10-22T21:47:03.735" v="122" actId="1076"/>
          <ac:grpSpMkLst>
            <pc:docMk/>
            <pc:sldMk cId="0" sldId="266"/>
            <ac:grpSpMk id="21" creationId="{CD4DC1B9-E57E-9C56-F45B-5BB85C3ED45B}"/>
          </ac:grpSpMkLst>
        </pc:grpChg>
        <pc:grpChg chg="add mod">
          <ac:chgData name="Donna Morgan" userId="2976eeec-8c10-4d1d-8ccd-09f3bd3f8366" providerId="ADAL" clId="{C4FA7F6A-747C-450E-8FF1-CF3585418D41}" dt="2026-10-22T21:49:21.071" v="154" actId="164"/>
          <ac:grpSpMkLst>
            <pc:docMk/>
            <pc:sldMk cId="0" sldId="266"/>
            <ac:grpSpMk id="22" creationId="{7D361AEC-9BE8-2396-E032-F68B98E0D0D0}"/>
          </ac:grpSpMkLst>
        </pc:grpChg>
      </pc:sldChg>
      <pc:sldChg chg="addSp modSp modAnim">
        <pc:chgData name="Donna Morgan" userId="2976eeec-8c10-4d1d-8ccd-09f3bd3f8366" providerId="ADAL" clId="{C4FA7F6A-747C-450E-8FF1-CF3585418D41}" dt="2026-10-22T21:55:53.465" v="195"/>
        <pc:sldMkLst>
          <pc:docMk/>
          <pc:sldMk cId="0" sldId="267"/>
        </pc:sldMkLst>
        <pc:spChg chg="mod">
          <ac:chgData name="Donna Morgan" userId="2976eeec-8c10-4d1d-8ccd-09f3bd3f8366" providerId="ADAL" clId="{C4FA7F6A-747C-450E-8FF1-CF3585418D41}" dt="2026-10-22T21:55:03.900" v="191" actId="164"/>
          <ac:spMkLst>
            <pc:docMk/>
            <pc:sldMk cId="0" sldId="267"/>
            <ac:spMk id="8" creationId="{00000000-0000-0000-0000-000000000000}"/>
          </ac:spMkLst>
        </pc:spChg>
        <pc:spChg chg="mod">
          <ac:chgData name="Donna Morgan" userId="2976eeec-8c10-4d1d-8ccd-09f3bd3f8366" providerId="ADAL" clId="{C4FA7F6A-747C-450E-8FF1-CF3585418D41}" dt="2026-10-22T21:55:03.900" v="191" actId="164"/>
          <ac:spMkLst>
            <pc:docMk/>
            <pc:sldMk cId="0" sldId="267"/>
            <ac:spMk id="9" creationId="{00000000-0000-0000-0000-000000000000}"/>
          </ac:spMkLst>
        </pc:spChg>
        <pc:spChg chg="mod">
          <ac:chgData name="Donna Morgan" userId="2976eeec-8c10-4d1d-8ccd-09f3bd3f8366" providerId="ADAL" clId="{C4FA7F6A-747C-450E-8FF1-CF3585418D41}" dt="2026-10-22T21:55:03.900" v="191" actId="164"/>
          <ac:spMkLst>
            <pc:docMk/>
            <pc:sldMk cId="0" sldId="267"/>
            <ac:spMk id="10" creationId="{00000000-0000-0000-0000-000000000000}"/>
          </ac:spMkLst>
        </pc:spChg>
        <pc:spChg chg="mod">
          <ac:chgData name="Donna Morgan" userId="2976eeec-8c10-4d1d-8ccd-09f3bd3f8366" providerId="ADAL" clId="{C4FA7F6A-747C-450E-8FF1-CF3585418D41}" dt="2026-10-22T21:55:26.488" v="192" actId="164"/>
          <ac:spMkLst>
            <pc:docMk/>
            <pc:sldMk cId="0" sldId="267"/>
            <ac:spMk id="11" creationId="{00000000-0000-0000-0000-000000000000}"/>
          </ac:spMkLst>
        </pc:spChg>
        <pc:spChg chg="mod">
          <ac:chgData name="Donna Morgan" userId="2976eeec-8c10-4d1d-8ccd-09f3bd3f8366" providerId="ADAL" clId="{C4FA7F6A-747C-450E-8FF1-CF3585418D41}" dt="2026-10-22T21:55:26.488" v="192" actId="164"/>
          <ac:spMkLst>
            <pc:docMk/>
            <pc:sldMk cId="0" sldId="267"/>
            <ac:spMk id="12" creationId="{00000000-0000-0000-0000-000000000000}"/>
          </ac:spMkLst>
        </pc:spChg>
        <pc:spChg chg="mod">
          <ac:chgData name="Donna Morgan" userId="2976eeec-8c10-4d1d-8ccd-09f3bd3f8366" providerId="ADAL" clId="{C4FA7F6A-747C-450E-8FF1-CF3585418D41}" dt="2026-10-22T21:55:26.488" v="192" actId="164"/>
          <ac:spMkLst>
            <pc:docMk/>
            <pc:sldMk cId="0" sldId="267"/>
            <ac:spMk id="13" creationId="{00000000-0000-0000-0000-000000000000}"/>
          </ac:spMkLst>
        </pc:spChg>
        <pc:grpChg chg="add mod">
          <ac:chgData name="Donna Morgan" userId="2976eeec-8c10-4d1d-8ccd-09f3bd3f8366" providerId="ADAL" clId="{C4FA7F6A-747C-450E-8FF1-CF3585418D41}" dt="2026-10-22T21:55:03.900" v="191" actId="164"/>
          <ac:grpSpMkLst>
            <pc:docMk/>
            <pc:sldMk cId="0" sldId="267"/>
            <ac:grpSpMk id="15" creationId="{B1189C5E-1D22-0BA8-7A7C-97E3F7752D7C}"/>
          </ac:grpSpMkLst>
        </pc:grpChg>
        <pc:grpChg chg="add mod">
          <ac:chgData name="Donna Morgan" userId="2976eeec-8c10-4d1d-8ccd-09f3bd3f8366" providerId="ADAL" clId="{C4FA7F6A-747C-450E-8FF1-CF3585418D41}" dt="2026-10-22T21:55:26.488" v="192" actId="164"/>
          <ac:grpSpMkLst>
            <pc:docMk/>
            <pc:sldMk cId="0" sldId="267"/>
            <ac:grpSpMk id="16" creationId="{57C7BD08-CA82-9193-CF51-16352E5E5B18}"/>
          </ac:grpSpMkLst>
        </pc:grpChg>
      </pc:sldChg>
      <pc:sldChg chg="addSp modSp mod modAnim">
        <pc:chgData name="Donna Morgan" userId="2976eeec-8c10-4d1d-8ccd-09f3bd3f8366" providerId="ADAL" clId="{C4FA7F6A-747C-450E-8FF1-CF3585418D41}" dt="2026-10-22T22:00:20.620" v="212"/>
        <pc:sldMkLst>
          <pc:docMk/>
          <pc:sldMk cId="0" sldId="268"/>
        </pc:sldMkLst>
        <pc:spChg chg="mod">
          <ac:chgData name="Donna Morgan" userId="2976eeec-8c10-4d1d-8ccd-09f3bd3f8366" providerId="ADAL" clId="{C4FA7F6A-747C-450E-8FF1-CF3585418D41}" dt="2026-10-22T21:58:05.176" v="197" actId="164"/>
          <ac:spMkLst>
            <pc:docMk/>
            <pc:sldMk cId="0" sldId="268"/>
            <ac:spMk id="8" creationId="{00000000-0000-0000-0000-000000000000}"/>
          </ac:spMkLst>
        </pc:spChg>
        <pc:spChg chg="mod">
          <ac:chgData name="Donna Morgan" userId="2976eeec-8c10-4d1d-8ccd-09f3bd3f8366" providerId="ADAL" clId="{C4FA7F6A-747C-450E-8FF1-CF3585418D41}" dt="2026-10-22T21:58:05.176" v="197" actId="164"/>
          <ac:spMkLst>
            <pc:docMk/>
            <pc:sldMk cId="0" sldId="268"/>
            <ac:spMk id="9" creationId="{00000000-0000-0000-0000-000000000000}"/>
          </ac:spMkLst>
        </pc:spChg>
        <pc:spChg chg="mod">
          <ac:chgData name="Donna Morgan" userId="2976eeec-8c10-4d1d-8ccd-09f3bd3f8366" providerId="ADAL" clId="{C4FA7F6A-747C-450E-8FF1-CF3585418D41}" dt="2026-10-22T21:58:21.440" v="199" actId="1076"/>
          <ac:spMkLst>
            <pc:docMk/>
            <pc:sldMk cId="0" sldId="268"/>
            <ac:spMk id="10" creationId="{00000000-0000-0000-0000-000000000000}"/>
          </ac:spMkLst>
        </pc:spChg>
        <pc:spChg chg="mod">
          <ac:chgData name="Donna Morgan" userId="2976eeec-8c10-4d1d-8ccd-09f3bd3f8366" providerId="ADAL" clId="{C4FA7F6A-747C-450E-8FF1-CF3585418D41}" dt="2026-10-22T21:58:37.388" v="200" actId="164"/>
          <ac:spMkLst>
            <pc:docMk/>
            <pc:sldMk cId="0" sldId="268"/>
            <ac:spMk id="11" creationId="{00000000-0000-0000-0000-000000000000}"/>
          </ac:spMkLst>
        </pc:spChg>
        <pc:spChg chg="mod">
          <ac:chgData name="Donna Morgan" userId="2976eeec-8c10-4d1d-8ccd-09f3bd3f8366" providerId="ADAL" clId="{C4FA7F6A-747C-450E-8FF1-CF3585418D41}" dt="2026-10-22T21:58:37.388" v="200" actId="164"/>
          <ac:spMkLst>
            <pc:docMk/>
            <pc:sldMk cId="0" sldId="268"/>
            <ac:spMk id="12" creationId="{00000000-0000-0000-0000-000000000000}"/>
          </ac:spMkLst>
        </pc:spChg>
        <pc:spChg chg="mod">
          <ac:chgData name="Donna Morgan" userId="2976eeec-8c10-4d1d-8ccd-09f3bd3f8366" providerId="ADAL" clId="{C4FA7F6A-747C-450E-8FF1-CF3585418D41}" dt="2026-10-22T21:58:49.395" v="202" actId="1076"/>
          <ac:spMkLst>
            <pc:docMk/>
            <pc:sldMk cId="0" sldId="268"/>
            <ac:spMk id="13" creationId="{00000000-0000-0000-0000-000000000000}"/>
          </ac:spMkLst>
        </pc:spChg>
        <pc:spChg chg="mod">
          <ac:chgData name="Donna Morgan" userId="2976eeec-8c10-4d1d-8ccd-09f3bd3f8366" providerId="ADAL" clId="{C4FA7F6A-747C-450E-8FF1-CF3585418D41}" dt="2026-10-22T21:59:03.648" v="203" actId="164"/>
          <ac:spMkLst>
            <pc:docMk/>
            <pc:sldMk cId="0" sldId="268"/>
            <ac:spMk id="14" creationId="{00000000-0000-0000-0000-000000000000}"/>
          </ac:spMkLst>
        </pc:spChg>
        <pc:spChg chg="mod">
          <ac:chgData name="Donna Morgan" userId="2976eeec-8c10-4d1d-8ccd-09f3bd3f8366" providerId="ADAL" clId="{C4FA7F6A-747C-450E-8FF1-CF3585418D41}" dt="2026-10-22T21:59:03.648" v="203" actId="164"/>
          <ac:spMkLst>
            <pc:docMk/>
            <pc:sldMk cId="0" sldId="268"/>
            <ac:spMk id="15" creationId="{00000000-0000-0000-0000-000000000000}"/>
          </ac:spMkLst>
        </pc:spChg>
        <pc:grpChg chg="add mod">
          <ac:chgData name="Donna Morgan" userId="2976eeec-8c10-4d1d-8ccd-09f3bd3f8366" providerId="ADAL" clId="{C4FA7F6A-747C-450E-8FF1-CF3585418D41}" dt="2026-10-22T21:58:11.712" v="198" actId="1076"/>
          <ac:grpSpMkLst>
            <pc:docMk/>
            <pc:sldMk cId="0" sldId="268"/>
            <ac:grpSpMk id="22" creationId="{66EDBBF3-37FD-9B6D-BCA4-159AC2C9DF28}"/>
          </ac:grpSpMkLst>
        </pc:grpChg>
        <pc:grpChg chg="add mod">
          <ac:chgData name="Donna Morgan" userId="2976eeec-8c10-4d1d-8ccd-09f3bd3f8366" providerId="ADAL" clId="{C4FA7F6A-747C-450E-8FF1-CF3585418D41}" dt="2026-10-22T21:58:42.614" v="201" actId="1076"/>
          <ac:grpSpMkLst>
            <pc:docMk/>
            <pc:sldMk cId="0" sldId="268"/>
            <ac:grpSpMk id="23" creationId="{1A7B9F7B-0758-B817-AACE-606D521CDD92}"/>
          </ac:grpSpMkLst>
        </pc:grpChg>
        <pc:grpChg chg="add mod">
          <ac:chgData name="Donna Morgan" userId="2976eeec-8c10-4d1d-8ccd-09f3bd3f8366" providerId="ADAL" clId="{C4FA7F6A-747C-450E-8FF1-CF3585418D41}" dt="2026-10-22T21:59:11.643" v="204" actId="1076"/>
          <ac:grpSpMkLst>
            <pc:docMk/>
            <pc:sldMk cId="0" sldId="268"/>
            <ac:grpSpMk id="24" creationId="{DB8B9CDC-C2B2-CBCD-89D2-2A12889EA589}"/>
          </ac:grpSpMkLst>
        </pc:grpChg>
      </pc:sldChg>
      <pc:sldChg chg="modSp mod">
        <pc:chgData name="Donna Morgan" userId="2976eeec-8c10-4d1d-8ccd-09f3bd3f8366" providerId="ADAL" clId="{C4FA7F6A-747C-450E-8FF1-CF3585418D41}" dt="2026-10-22T22:04:22.187" v="237" actId="20577"/>
        <pc:sldMkLst>
          <pc:docMk/>
          <pc:sldMk cId="0" sldId="271"/>
        </pc:sldMkLst>
        <pc:spChg chg="mod">
          <ac:chgData name="Donna Morgan" userId="2976eeec-8c10-4d1d-8ccd-09f3bd3f8366" providerId="ADAL" clId="{C4FA7F6A-747C-450E-8FF1-CF3585418D41}" dt="2026-10-22T22:04:22.187" v="237" actId="20577"/>
          <ac:spMkLst>
            <pc:docMk/>
            <pc:sldMk cId="0" sldId="271"/>
            <ac:spMk id="9"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70840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students. Today begins with a short reminder of Component 1, then an explanation of the five chapters of Component 2. After a proper break, students will physically sort research findings and begin developing defensible themes.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Spend approximately five minutes on this recap. Component 1 is the 700-word justification and plan plus a Gantt chart (300-word equivalent), worth 10%. Students can build on their research focus but must undertake the actual literature review for Component 2.</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student asked whether this continues last year’s proposal module. Clarify: last year they identified a problem, considered gaps and proposed new primary research. This year they undertake a literature review conducted systematically: search, select, appraise, compare and synthesise existing studies. Gaps may emerge as findings and inform recommendations, but no new study design or primary data collection is required. Allow around five minutes for questions.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this as a learning-outcomes signpost. Students will practise the final objective in the second half of the session.</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Students search at least two suitable academic databases, explain screening/selection, critically appraise with CRAAP, and organise findings into themes. They are NOT required to conduct a formal systematic review or collect primary data. Deadline Friday 19 March 2027.</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Ask students to explain the difference between WHAT? and SO WHAT? We will revisit that distinction. The question is illustrative and helps organise their writing.</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the dissertation template live. It is a structural guide, not a completed template to submit. Include a title page, abstract, contents, chapters, references and appendices. Acknowledgements optional. Each chapter begins with a brief introduction and ends with a brief conclusion. Abstract written last, excluded from word count.</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chapter allocations from the dissertation guidance: 750 / 1250 / 3000 / 1750 / 750. Encourage planning time proportionately. Chapter 3 requires sustained comparison and evaluation, not five separate lists of article summaries.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issue, rationale, research question, aim, objectives and chapter roadmap. For the class example, ask why adolescent mental health matters and what precisely “high social media use” means. The question wording “Does high social media use increase anxiety and depression in teenagers?” implies causation; caution that observational literature may only establish associations.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Revisit Week 3 with Simona: PICO, Boolean strings, PubMed filters, before/after results, inclusion/exclusion and CRAAP. Search Strategy and Inclusion/Exclusion tables are optional, but the methods must be described. This year’s updated requirement is CRAAP ONLY, one cumulative table for the included literature, placed in appendices. No CASP. Discuss transparency and justified decisions.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Three themes are a guide, not a rigid number. Guidance suggests at least three key studies per theme, plus wider literature. Contradictions can sit within a theme. Do not describe studies one at a time. This is synthesis of published evidence, not formal thematic analysis of newly collected interview data. This slide leads into the hands-on activity after the break.</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how Chapter 4 interprets the evidence as a whole, links back to the research question and examines practical significance, uncertainties and implications. Do not overclaim causality from association studies.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Conclusions should answer the question, not introduce new evidence. Recommendations should follow logically from findings; they may relate to practice, education, policy or further research, but need not cover every category. Recommending further research is not the same as designing a primary study.</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t>Reinforce the five critical-writing terms used consistently since Year 1. Compare means similarities; contrast means differences. Analyse means breaking evidence into its parts (such as methods, populations, measurements and findings) to understand it. Evaluate means making a reasoned judgement about quality, value or significance. Synthesise means weaving together evidence from different studies around an idea, including agreements and contradictions, rather than writing one study summary after another. Ask students to explain the difference between compare and contrast, then how synthesis draws on the other four skills. All judgements should be supported by the actual studies, not assumptions.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Remind students of Harvard referencing, chapter introductions and conclusions, appendices and what is excluded from the word count. The assessment brief prohibits generative AI for assessed work, including research, structure, proofreading and writing. CRAAP is the only appraisal framework required in this year’s clarified instructions. The search and inclusion/exclusion tables are optional. ~60–80 relevant sources is indicative, not a target to chase.</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Five-minute pair discussion. Answers: 1 Chapter 2 Methods; 2 Chapter 3 Literature Review; 3 Chapter 4 Discussion; 4 Chapter 1 Introduction; 5 Chapter 5 Conclusion &amp; Recommendations. Ask students to justify each choice. Then take a proper break before the practical themes activity.</a:t>
            </a:r>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  •  COMPONENT 2</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Understanding Your Dissertation</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01</a:t>
            </a:r>
            <a:endParaRPr lang="en-US" sz="1000" dirty="0"/>
          </a:p>
        </p:txBody>
      </p:sp>
      <p:sp>
        <p:nvSpPr>
          <p:cNvPr id="8" name="Text 6"/>
          <p:cNvSpPr/>
          <p:nvPr/>
        </p:nvSpPr>
        <p:spPr>
          <a:xfrm>
            <a:off x="640080" y="1938528"/>
            <a:ext cx="9144000" cy="640080"/>
          </a:xfrm>
          <a:prstGeom prst="rect">
            <a:avLst/>
          </a:prstGeom>
          <a:noFill/>
          <a:ln/>
        </p:spPr>
        <p:txBody>
          <a:bodyPr wrap="square" lIns="0" tIns="0" rIns="0" bIns="0" rtlCol="0" anchor="ctr">
            <a:normAutofit/>
          </a:bodyPr>
          <a:lstStyle/>
          <a:p>
            <a:pPr marL="0" indent="0">
              <a:buNone/>
            </a:pPr>
            <a:r>
              <a:rPr lang="en-US" sz="3200" dirty="0">
                <a:solidFill>
                  <a:srgbClr val="466D65"/>
                </a:solidFill>
                <a:latin typeface="Aptos" pitchFamily="34" charset="0"/>
                <a:ea typeface="Aptos" pitchFamily="34" charset="-122"/>
                <a:cs typeface="Aptos" pitchFamily="34" charset="-120"/>
              </a:rPr>
              <a:t>From evidence to themes</a:t>
            </a:r>
            <a:endParaRPr lang="en-US" sz="3200" dirty="0"/>
          </a:p>
        </p:txBody>
      </p:sp>
      <p:sp>
        <p:nvSpPr>
          <p:cNvPr id="9" name="Shape 7"/>
          <p:cNvSpPr/>
          <p:nvPr/>
        </p:nvSpPr>
        <p:spPr>
          <a:xfrm>
            <a:off x="640080" y="3108960"/>
            <a:ext cx="10927080" cy="2148840"/>
          </a:xfrm>
          <a:prstGeom prst="roundRect">
            <a:avLst>
              <a:gd name="adj" fmla="val 6809"/>
            </a:avLst>
          </a:prstGeom>
          <a:solidFill>
            <a:srgbClr val="DCEAE2"/>
          </a:solidFill>
          <a:ln w="12700">
            <a:solidFill>
              <a:srgbClr val="DCEAE2">
                <a:alpha val="0"/>
              </a:srgbClr>
            </a:solidFill>
            <a:prstDash val="solid"/>
          </a:ln>
        </p:spPr>
        <p:txBody>
          <a:bodyPr/>
          <a:lstStyle/>
          <a:p>
            <a:endParaRPr lang="en-GB"/>
          </a:p>
        </p:txBody>
      </p:sp>
      <p:sp>
        <p:nvSpPr>
          <p:cNvPr id="10" name="Text 8"/>
          <p:cNvSpPr/>
          <p:nvPr/>
        </p:nvSpPr>
        <p:spPr>
          <a:xfrm>
            <a:off x="960120" y="3858768"/>
            <a:ext cx="1645920" cy="502920"/>
          </a:xfrm>
          <a:prstGeom prst="rect">
            <a:avLst/>
          </a:prstGeom>
          <a:noFill/>
          <a:ln/>
        </p:spPr>
        <p:txBody>
          <a:bodyPr wrap="square" lIns="0" tIns="0" rIns="0" bIns="0" rtlCol="0" anchor="ctr">
            <a:normAutofit/>
          </a:bodyPr>
          <a:lstStyle/>
          <a:p>
            <a:pPr marL="0" indent="0">
              <a:buNone/>
            </a:pPr>
            <a:r>
              <a:rPr lang="en-US" sz="2700" b="1" dirty="0">
                <a:solidFill>
                  <a:srgbClr val="263C40"/>
                </a:solidFill>
                <a:latin typeface="Aptos" pitchFamily="34" charset="0"/>
                <a:ea typeface="Aptos" pitchFamily="34" charset="-122"/>
                <a:cs typeface="Aptos" pitchFamily="34" charset="-120"/>
              </a:rPr>
              <a:t>WHY?</a:t>
            </a:r>
            <a:endParaRPr lang="en-US" sz="2700" dirty="0"/>
          </a:p>
        </p:txBody>
      </p:sp>
      <p:sp>
        <p:nvSpPr>
          <p:cNvPr id="11" name="Text 9"/>
          <p:cNvSpPr/>
          <p:nvPr/>
        </p:nvSpPr>
        <p:spPr>
          <a:xfrm>
            <a:off x="3035808" y="3858768"/>
            <a:ext cx="1645920" cy="502920"/>
          </a:xfrm>
          <a:prstGeom prst="rect">
            <a:avLst/>
          </a:prstGeom>
          <a:noFill/>
          <a:ln/>
        </p:spPr>
        <p:txBody>
          <a:bodyPr wrap="square" lIns="0" tIns="0" rIns="0" bIns="0" rtlCol="0" anchor="ctr">
            <a:normAutofit/>
          </a:bodyPr>
          <a:lstStyle/>
          <a:p>
            <a:pPr marL="0" indent="0">
              <a:buNone/>
            </a:pPr>
            <a:r>
              <a:rPr lang="en-US" sz="2700" b="1" dirty="0">
                <a:solidFill>
                  <a:srgbClr val="263C40"/>
                </a:solidFill>
                <a:latin typeface="Aptos" pitchFamily="34" charset="0"/>
                <a:ea typeface="Aptos" pitchFamily="34" charset="-122"/>
                <a:cs typeface="Aptos" pitchFamily="34" charset="-120"/>
              </a:rPr>
              <a:t>HOW?</a:t>
            </a:r>
            <a:endParaRPr lang="en-US" sz="2700" dirty="0"/>
          </a:p>
        </p:txBody>
      </p:sp>
      <p:sp>
        <p:nvSpPr>
          <p:cNvPr id="12" name="Text 10"/>
          <p:cNvSpPr/>
          <p:nvPr/>
        </p:nvSpPr>
        <p:spPr>
          <a:xfrm>
            <a:off x="5065776" y="3858768"/>
            <a:ext cx="1737360" cy="502920"/>
          </a:xfrm>
          <a:prstGeom prst="rect">
            <a:avLst/>
          </a:prstGeom>
          <a:noFill/>
          <a:ln/>
        </p:spPr>
        <p:txBody>
          <a:bodyPr wrap="square" lIns="0" tIns="0" rIns="0" bIns="0" rtlCol="0" anchor="ctr">
            <a:normAutofit/>
          </a:bodyPr>
          <a:lstStyle/>
          <a:p>
            <a:pPr marL="0" indent="0">
              <a:buNone/>
            </a:pPr>
            <a:r>
              <a:rPr lang="en-US" sz="2700" b="1" dirty="0">
                <a:solidFill>
                  <a:srgbClr val="263C40"/>
                </a:solidFill>
                <a:latin typeface="Aptos" pitchFamily="34" charset="0"/>
                <a:ea typeface="Aptos" pitchFamily="34" charset="-122"/>
                <a:cs typeface="Aptos" pitchFamily="34" charset="-120"/>
              </a:rPr>
              <a:t>WHAT?</a:t>
            </a:r>
            <a:endParaRPr lang="en-US" sz="2700" dirty="0"/>
          </a:p>
        </p:txBody>
      </p:sp>
      <p:sp>
        <p:nvSpPr>
          <p:cNvPr id="13" name="Text 11"/>
          <p:cNvSpPr/>
          <p:nvPr/>
        </p:nvSpPr>
        <p:spPr>
          <a:xfrm>
            <a:off x="6995160" y="3858768"/>
            <a:ext cx="2103120" cy="502920"/>
          </a:xfrm>
          <a:prstGeom prst="rect">
            <a:avLst/>
          </a:prstGeom>
          <a:noFill/>
          <a:ln/>
        </p:spPr>
        <p:txBody>
          <a:bodyPr wrap="square" lIns="0" tIns="0" rIns="0" bIns="0" rtlCol="0" anchor="ctr">
            <a:normAutofit/>
          </a:bodyPr>
          <a:lstStyle/>
          <a:p>
            <a:pPr marL="0" indent="0">
              <a:buNone/>
            </a:pPr>
            <a:r>
              <a:rPr lang="en-US" sz="2700" b="1" dirty="0">
                <a:solidFill>
                  <a:srgbClr val="263C40"/>
                </a:solidFill>
                <a:latin typeface="Aptos" pitchFamily="34" charset="0"/>
                <a:ea typeface="Aptos" pitchFamily="34" charset="-122"/>
                <a:cs typeface="Aptos" pitchFamily="34" charset="-120"/>
              </a:rPr>
              <a:t>SO WHAT?</a:t>
            </a:r>
            <a:endParaRPr lang="en-US" sz="2700" dirty="0"/>
          </a:p>
        </p:txBody>
      </p:sp>
      <p:sp>
        <p:nvSpPr>
          <p:cNvPr id="14" name="Text 12"/>
          <p:cNvSpPr/>
          <p:nvPr/>
        </p:nvSpPr>
        <p:spPr>
          <a:xfrm>
            <a:off x="9308592" y="3858768"/>
            <a:ext cx="1965960" cy="502920"/>
          </a:xfrm>
          <a:prstGeom prst="rect">
            <a:avLst/>
          </a:prstGeom>
          <a:noFill/>
          <a:ln/>
        </p:spPr>
        <p:txBody>
          <a:bodyPr wrap="square" lIns="0" tIns="0" rIns="0" bIns="0" rtlCol="0" anchor="ctr">
            <a:normAutofit/>
          </a:bodyPr>
          <a:lstStyle/>
          <a:p>
            <a:pPr marL="0" indent="0">
              <a:buNone/>
            </a:pPr>
            <a:r>
              <a:rPr lang="en-US" sz="2400" b="1" dirty="0">
                <a:solidFill>
                  <a:srgbClr val="263C40"/>
                </a:solidFill>
                <a:latin typeface="Aptos" pitchFamily="34" charset="0"/>
                <a:ea typeface="Aptos" pitchFamily="34" charset="-122"/>
                <a:cs typeface="Aptos" pitchFamily="34" charset="-120"/>
              </a:rPr>
              <a:t>NOW WHAT?</a:t>
            </a:r>
            <a:endParaRPr lang="en-US"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Where are we now?</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02</a:t>
            </a:r>
            <a:endParaRPr lang="en-US" sz="1000" dirty="0"/>
          </a:p>
        </p:txBody>
      </p:sp>
      <p:sp>
        <p:nvSpPr>
          <p:cNvPr id="8" name="Shape 6"/>
          <p:cNvSpPr/>
          <p:nvPr/>
        </p:nvSpPr>
        <p:spPr>
          <a:xfrm>
            <a:off x="685800" y="1901952"/>
            <a:ext cx="3474720" cy="3154680"/>
          </a:xfrm>
          <a:prstGeom prst="roundRect">
            <a:avLst>
              <a:gd name="adj" fmla="val 4638"/>
            </a:avLst>
          </a:prstGeom>
          <a:solidFill>
            <a:srgbClr val="EBD49C"/>
          </a:solidFill>
          <a:ln w="12700">
            <a:solidFill>
              <a:srgbClr val="EBD49C">
                <a:alpha val="0"/>
              </a:srgbClr>
            </a:solidFill>
            <a:prstDash val="solid"/>
          </a:ln>
        </p:spPr>
        <p:txBody>
          <a:bodyPr/>
          <a:lstStyle/>
          <a:p>
            <a:endParaRPr lang="en-GB"/>
          </a:p>
        </p:txBody>
      </p:sp>
      <p:sp>
        <p:nvSpPr>
          <p:cNvPr id="9" name="Text 7"/>
          <p:cNvSpPr/>
          <p:nvPr/>
        </p:nvSpPr>
        <p:spPr>
          <a:xfrm>
            <a:off x="886968" y="2103120"/>
            <a:ext cx="3072384"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COMPONENT 1</a:t>
            </a:r>
            <a:endParaRPr lang="en-US" sz="2000" dirty="0"/>
          </a:p>
        </p:txBody>
      </p:sp>
      <p:sp>
        <p:nvSpPr>
          <p:cNvPr id="10" name="Text 8"/>
          <p:cNvSpPr/>
          <p:nvPr/>
        </p:nvSpPr>
        <p:spPr>
          <a:xfrm>
            <a:off x="886968" y="2633472"/>
            <a:ext cx="3072384" cy="22951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Plan and justify your project.</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What will you investigate, and why?</a:t>
            </a:r>
            <a:endParaRPr lang="en-US" sz="1600" dirty="0"/>
          </a:p>
        </p:txBody>
      </p:sp>
      <p:sp>
        <p:nvSpPr>
          <p:cNvPr id="11" name="Shape 9"/>
          <p:cNvSpPr/>
          <p:nvPr/>
        </p:nvSpPr>
        <p:spPr>
          <a:xfrm>
            <a:off x="4361688" y="1901952"/>
            <a:ext cx="3474720" cy="3154680"/>
          </a:xfrm>
          <a:prstGeom prst="roundRect">
            <a:avLst>
              <a:gd name="adj" fmla="val 4638"/>
            </a:avLst>
          </a:prstGeom>
          <a:solidFill>
            <a:srgbClr val="DCEAE2"/>
          </a:solidFill>
          <a:ln w="12700">
            <a:solidFill>
              <a:srgbClr val="DCEAE2">
                <a:alpha val="0"/>
              </a:srgbClr>
            </a:solidFill>
            <a:prstDash val="solid"/>
          </a:ln>
        </p:spPr>
        <p:txBody>
          <a:bodyPr/>
          <a:lstStyle/>
          <a:p>
            <a:endParaRPr lang="en-GB"/>
          </a:p>
        </p:txBody>
      </p:sp>
      <p:sp>
        <p:nvSpPr>
          <p:cNvPr id="12" name="Text 10"/>
          <p:cNvSpPr/>
          <p:nvPr/>
        </p:nvSpPr>
        <p:spPr>
          <a:xfrm>
            <a:off x="4562856" y="2103120"/>
            <a:ext cx="3072384"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COMPONENT 2</a:t>
            </a:r>
            <a:endParaRPr lang="en-US" sz="2000" dirty="0"/>
          </a:p>
        </p:txBody>
      </p:sp>
      <p:sp>
        <p:nvSpPr>
          <p:cNvPr id="13" name="Text 11"/>
          <p:cNvSpPr/>
          <p:nvPr/>
        </p:nvSpPr>
        <p:spPr>
          <a:xfrm>
            <a:off x="4562856" y="2633472"/>
            <a:ext cx="3072384" cy="22951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Undertake your literature review.</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What does the evidence tell you?</a:t>
            </a:r>
            <a:endParaRPr lang="en-US" sz="1600" dirty="0"/>
          </a:p>
        </p:txBody>
      </p:sp>
      <p:sp>
        <p:nvSpPr>
          <p:cNvPr id="14" name="Shape 12"/>
          <p:cNvSpPr/>
          <p:nvPr/>
        </p:nvSpPr>
        <p:spPr>
          <a:xfrm>
            <a:off x="8037576" y="1901952"/>
            <a:ext cx="3474720" cy="3154680"/>
          </a:xfrm>
          <a:prstGeom prst="roundRect">
            <a:avLst>
              <a:gd name="adj" fmla="val 4638"/>
            </a:avLst>
          </a:prstGeom>
          <a:solidFill>
            <a:srgbClr val="A8C9DB"/>
          </a:solidFill>
          <a:ln w="12700">
            <a:solidFill>
              <a:srgbClr val="A8C9DB">
                <a:alpha val="0"/>
              </a:srgbClr>
            </a:solidFill>
            <a:prstDash val="solid"/>
          </a:ln>
        </p:spPr>
        <p:txBody>
          <a:bodyPr/>
          <a:lstStyle/>
          <a:p>
            <a:endParaRPr lang="en-GB"/>
          </a:p>
        </p:txBody>
      </p:sp>
      <p:sp>
        <p:nvSpPr>
          <p:cNvPr id="15" name="Text 13"/>
          <p:cNvSpPr/>
          <p:nvPr/>
        </p:nvSpPr>
        <p:spPr>
          <a:xfrm>
            <a:off x="8238744" y="2103120"/>
            <a:ext cx="3072384"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COMPONENT 3</a:t>
            </a:r>
            <a:endParaRPr lang="en-US" sz="2000" dirty="0"/>
          </a:p>
        </p:txBody>
      </p:sp>
      <p:sp>
        <p:nvSpPr>
          <p:cNvPr id="16" name="Text 14"/>
          <p:cNvSpPr/>
          <p:nvPr/>
        </p:nvSpPr>
        <p:spPr>
          <a:xfrm>
            <a:off x="8238744" y="2633472"/>
            <a:ext cx="3072384" cy="22951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Explain and defend your work.</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What have you learned?</a:t>
            </a:r>
            <a:endParaRPr lang="en-US" sz="1600" dirty="0"/>
          </a:p>
        </p:txBody>
      </p:sp>
      <p:sp>
        <p:nvSpPr>
          <p:cNvPr id="17" name="Text 15"/>
          <p:cNvSpPr/>
          <p:nvPr/>
        </p:nvSpPr>
        <p:spPr>
          <a:xfrm>
            <a:off x="731520" y="5596128"/>
            <a:ext cx="10058400" cy="320040"/>
          </a:xfrm>
          <a:prstGeom prst="rect">
            <a:avLst/>
          </a:prstGeom>
          <a:noFill/>
          <a:ln/>
        </p:spPr>
        <p:txBody>
          <a:bodyPr wrap="square" lIns="0" tIns="0" rIns="0" bIns="0" rtlCol="0" anchor="ctr">
            <a:normAutofit/>
          </a:bodyPr>
          <a:lstStyle/>
          <a:p>
            <a:pPr marL="0" indent="0">
              <a:buNone/>
            </a:pPr>
            <a:r>
              <a:rPr lang="en-US" sz="1700" b="1" dirty="0">
                <a:solidFill>
                  <a:srgbClr val="466D65"/>
                </a:solidFill>
                <a:latin typeface="Aptos" pitchFamily="34" charset="0"/>
                <a:ea typeface="Aptos" pitchFamily="34" charset="-122"/>
                <a:cs typeface="Aptos" pitchFamily="34" charset="-120"/>
              </a:rPr>
              <a:t>Component 1 deadline: Friday 13 November 2026</a:t>
            </a:r>
            <a:endParaRPr lang="en-US"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A question worth clearing up</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03</a:t>
            </a:r>
            <a:endParaRPr lang="en-US" sz="1000" dirty="0"/>
          </a:p>
        </p:txBody>
      </p:sp>
      <p:sp>
        <p:nvSpPr>
          <p:cNvPr id="8" name="Text 6"/>
          <p:cNvSpPr/>
          <p:nvPr/>
        </p:nvSpPr>
        <p:spPr>
          <a:xfrm>
            <a:off x="749808" y="1819656"/>
            <a:ext cx="4937760" cy="475488"/>
          </a:xfrm>
          <a:prstGeom prst="rect">
            <a:avLst/>
          </a:prstGeom>
          <a:noFill/>
          <a:ln/>
        </p:spPr>
        <p:txBody>
          <a:bodyPr wrap="square" lIns="0" tIns="0" rIns="0" bIns="0" rtlCol="0" anchor="ctr">
            <a:normAutofit/>
          </a:bodyPr>
          <a:lstStyle/>
          <a:p>
            <a:pPr marL="0" indent="0">
              <a:buNone/>
            </a:pPr>
            <a:r>
              <a:rPr lang="en-US" sz="2400" b="1" dirty="0">
                <a:solidFill>
                  <a:srgbClr val="263C40"/>
                </a:solidFill>
                <a:latin typeface="Aptos" pitchFamily="34" charset="0"/>
                <a:ea typeface="Aptos" pitchFamily="34" charset="-122"/>
                <a:cs typeface="Aptos" pitchFamily="34" charset="-120"/>
              </a:rPr>
              <a:t>Last year: Research Proposal</a:t>
            </a:r>
            <a:endParaRPr lang="en-US" sz="2400" dirty="0"/>
          </a:p>
        </p:txBody>
      </p:sp>
      <p:sp>
        <p:nvSpPr>
          <p:cNvPr id="9" name="Text 7"/>
          <p:cNvSpPr/>
          <p:nvPr/>
        </p:nvSpPr>
        <p:spPr>
          <a:xfrm>
            <a:off x="6446520" y="1819656"/>
            <a:ext cx="4937760" cy="475488"/>
          </a:xfrm>
          <a:prstGeom prst="rect">
            <a:avLst/>
          </a:prstGeom>
          <a:noFill/>
          <a:ln/>
        </p:spPr>
        <p:txBody>
          <a:bodyPr wrap="square" lIns="0" tIns="0" rIns="0" bIns="0" rtlCol="0" anchor="ctr">
            <a:normAutofit/>
          </a:bodyPr>
          <a:lstStyle/>
          <a:p>
            <a:pPr marL="0" indent="0">
              <a:buNone/>
            </a:pPr>
            <a:r>
              <a:rPr lang="en-US" sz="2400" b="1" dirty="0">
                <a:solidFill>
                  <a:srgbClr val="263C40"/>
                </a:solidFill>
                <a:latin typeface="Aptos" pitchFamily="34" charset="0"/>
                <a:ea typeface="Aptos" pitchFamily="34" charset="-122"/>
                <a:cs typeface="Aptos" pitchFamily="34" charset="-120"/>
              </a:rPr>
              <a:t>This year: Independent Project</a:t>
            </a:r>
            <a:endParaRPr lang="en-US" sz="2400" dirty="0"/>
          </a:p>
        </p:txBody>
      </p:sp>
      <p:sp>
        <p:nvSpPr>
          <p:cNvPr id="10" name="Shape 8"/>
          <p:cNvSpPr/>
          <p:nvPr/>
        </p:nvSpPr>
        <p:spPr>
          <a:xfrm>
            <a:off x="704088" y="2487168"/>
            <a:ext cx="5285232" cy="566928"/>
          </a:xfrm>
          <a:prstGeom prst="roundRect">
            <a:avLst>
              <a:gd name="adj" fmla="val 25806"/>
            </a:avLst>
          </a:prstGeom>
          <a:solidFill>
            <a:srgbClr val="F2E7D1"/>
          </a:solidFill>
          <a:ln w="12700">
            <a:solidFill>
              <a:srgbClr val="F2E7D1">
                <a:alpha val="0"/>
              </a:srgbClr>
            </a:solidFill>
            <a:prstDash val="solid"/>
          </a:ln>
        </p:spPr>
        <p:txBody>
          <a:bodyPr/>
          <a:lstStyle/>
          <a:p>
            <a:endParaRPr lang="en-GB"/>
          </a:p>
        </p:txBody>
      </p:sp>
      <p:sp>
        <p:nvSpPr>
          <p:cNvPr id="11" name="Text 9"/>
          <p:cNvSpPr/>
          <p:nvPr/>
        </p:nvSpPr>
        <p:spPr>
          <a:xfrm>
            <a:off x="914400" y="2633472"/>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Identify an issue and gaps</a:t>
            </a:r>
            <a:endParaRPr lang="en-US" sz="1700" dirty="0"/>
          </a:p>
        </p:txBody>
      </p:sp>
      <p:sp>
        <p:nvSpPr>
          <p:cNvPr id="12" name="Shape 10"/>
          <p:cNvSpPr/>
          <p:nvPr/>
        </p:nvSpPr>
        <p:spPr>
          <a:xfrm>
            <a:off x="704088" y="3191256"/>
            <a:ext cx="5285232" cy="566928"/>
          </a:xfrm>
          <a:prstGeom prst="roundRect">
            <a:avLst>
              <a:gd name="adj" fmla="val 25806"/>
            </a:avLst>
          </a:prstGeom>
          <a:solidFill>
            <a:srgbClr val="FFFFFF"/>
          </a:solidFill>
          <a:ln w="12700">
            <a:solidFill>
              <a:srgbClr val="FFFFFF">
                <a:alpha val="0"/>
              </a:srgbClr>
            </a:solidFill>
            <a:prstDash val="solid"/>
          </a:ln>
        </p:spPr>
        <p:txBody>
          <a:bodyPr/>
          <a:lstStyle/>
          <a:p>
            <a:endParaRPr lang="en-GB"/>
          </a:p>
        </p:txBody>
      </p:sp>
      <p:sp>
        <p:nvSpPr>
          <p:cNvPr id="13" name="Text 11"/>
          <p:cNvSpPr/>
          <p:nvPr/>
        </p:nvSpPr>
        <p:spPr>
          <a:xfrm>
            <a:off x="914400" y="3337560"/>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Propose a PRIMARY study</a:t>
            </a:r>
            <a:endParaRPr lang="en-US" sz="1700" dirty="0"/>
          </a:p>
        </p:txBody>
      </p:sp>
      <p:sp>
        <p:nvSpPr>
          <p:cNvPr id="14" name="Shape 12"/>
          <p:cNvSpPr/>
          <p:nvPr/>
        </p:nvSpPr>
        <p:spPr>
          <a:xfrm>
            <a:off x="704088" y="3895344"/>
            <a:ext cx="5285232" cy="566928"/>
          </a:xfrm>
          <a:prstGeom prst="roundRect">
            <a:avLst>
              <a:gd name="adj" fmla="val 25806"/>
            </a:avLst>
          </a:prstGeom>
          <a:solidFill>
            <a:srgbClr val="F2E7D1"/>
          </a:solidFill>
          <a:ln w="12700">
            <a:solidFill>
              <a:srgbClr val="F2E7D1">
                <a:alpha val="0"/>
              </a:srgbClr>
            </a:solidFill>
            <a:prstDash val="solid"/>
          </a:ln>
        </p:spPr>
        <p:txBody>
          <a:bodyPr/>
          <a:lstStyle/>
          <a:p>
            <a:endParaRPr lang="en-GB"/>
          </a:p>
        </p:txBody>
      </p:sp>
      <p:sp>
        <p:nvSpPr>
          <p:cNvPr id="15" name="Text 13"/>
          <p:cNvSpPr/>
          <p:nvPr/>
        </p:nvSpPr>
        <p:spPr>
          <a:xfrm>
            <a:off x="914400" y="4041648"/>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Explain how data WOULD be collected</a:t>
            </a:r>
            <a:endParaRPr lang="en-US" sz="1700" dirty="0"/>
          </a:p>
        </p:txBody>
      </p:sp>
      <p:sp>
        <p:nvSpPr>
          <p:cNvPr id="16" name="Shape 14"/>
          <p:cNvSpPr/>
          <p:nvPr/>
        </p:nvSpPr>
        <p:spPr>
          <a:xfrm>
            <a:off x="704088" y="4599432"/>
            <a:ext cx="5285232" cy="566928"/>
          </a:xfrm>
          <a:prstGeom prst="roundRect">
            <a:avLst>
              <a:gd name="adj" fmla="val 25806"/>
            </a:avLst>
          </a:prstGeom>
          <a:solidFill>
            <a:srgbClr val="FFFFFF"/>
          </a:solidFill>
          <a:ln w="12700">
            <a:solidFill>
              <a:srgbClr val="FFFFFF">
                <a:alpha val="0"/>
              </a:srgbClr>
            </a:solidFill>
            <a:prstDash val="solid"/>
          </a:ln>
        </p:spPr>
        <p:txBody>
          <a:bodyPr/>
          <a:lstStyle/>
          <a:p>
            <a:endParaRPr lang="en-GB"/>
          </a:p>
        </p:txBody>
      </p:sp>
      <p:sp>
        <p:nvSpPr>
          <p:cNvPr id="17" name="Text 15"/>
          <p:cNvSpPr/>
          <p:nvPr/>
        </p:nvSpPr>
        <p:spPr>
          <a:xfrm>
            <a:off x="914400" y="4745736"/>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Design research to address a gap</a:t>
            </a:r>
            <a:endParaRPr lang="en-US" sz="1700" dirty="0"/>
          </a:p>
        </p:txBody>
      </p:sp>
      <p:sp>
        <p:nvSpPr>
          <p:cNvPr id="18" name="Shape 16"/>
          <p:cNvSpPr/>
          <p:nvPr/>
        </p:nvSpPr>
        <p:spPr>
          <a:xfrm>
            <a:off x="6236208" y="2487168"/>
            <a:ext cx="5285232" cy="566928"/>
          </a:xfrm>
          <a:prstGeom prst="roundRect">
            <a:avLst>
              <a:gd name="adj" fmla="val 25806"/>
            </a:avLst>
          </a:prstGeom>
          <a:solidFill>
            <a:srgbClr val="DCEAE2"/>
          </a:solidFill>
          <a:ln w="12700">
            <a:solidFill>
              <a:srgbClr val="DCEAE2">
                <a:alpha val="0"/>
              </a:srgbClr>
            </a:solidFill>
            <a:prstDash val="solid"/>
          </a:ln>
        </p:spPr>
        <p:txBody>
          <a:bodyPr/>
          <a:lstStyle/>
          <a:p>
            <a:endParaRPr lang="en-GB"/>
          </a:p>
        </p:txBody>
      </p:sp>
      <p:sp>
        <p:nvSpPr>
          <p:cNvPr id="19" name="Text 17"/>
          <p:cNvSpPr/>
          <p:nvPr/>
        </p:nvSpPr>
        <p:spPr>
          <a:xfrm>
            <a:off x="6446520" y="2633472"/>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Identify a Health &amp; Social Care issue</a:t>
            </a:r>
            <a:endParaRPr lang="en-US" sz="1700" dirty="0"/>
          </a:p>
        </p:txBody>
      </p:sp>
      <p:sp>
        <p:nvSpPr>
          <p:cNvPr id="20" name="Shape 18"/>
          <p:cNvSpPr/>
          <p:nvPr/>
        </p:nvSpPr>
        <p:spPr>
          <a:xfrm>
            <a:off x="6236208" y="3191256"/>
            <a:ext cx="5285232" cy="566928"/>
          </a:xfrm>
          <a:prstGeom prst="roundRect">
            <a:avLst>
              <a:gd name="adj" fmla="val 25806"/>
            </a:avLst>
          </a:prstGeom>
          <a:solidFill>
            <a:srgbClr val="FFFFFF"/>
          </a:solidFill>
          <a:ln w="12700">
            <a:solidFill>
              <a:srgbClr val="FFFFFF">
                <a:alpha val="0"/>
              </a:srgbClr>
            </a:solidFill>
            <a:prstDash val="solid"/>
          </a:ln>
        </p:spPr>
        <p:txBody>
          <a:bodyPr/>
          <a:lstStyle/>
          <a:p>
            <a:endParaRPr lang="en-GB"/>
          </a:p>
        </p:txBody>
      </p:sp>
      <p:sp>
        <p:nvSpPr>
          <p:cNvPr id="21" name="Text 19"/>
          <p:cNvSpPr/>
          <p:nvPr/>
        </p:nvSpPr>
        <p:spPr>
          <a:xfrm>
            <a:off x="6446520" y="3337560"/>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REVIEW existing published evidence</a:t>
            </a:r>
            <a:endParaRPr lang="en-US" sz="1700" dirty="0"/>
          </a:p>
        </p:txBody>
      </p:sp>
      <p:sp>
        <p:nvSpPr>
          <p:cNvPr id="22" name="Shape 20"/>
          <p:cNvSpPr/>
          <p:nvPr/>
        </p:nvSpPr>
        <p:spPr>
          <a:xfrm>
            <a:off x="6236208" y="3895344"/>
            <a:ext cx="5285232" cy="566928"/>
          </a:xfrm>
          <a:prstGeom prst="roundRect">
            <a:avLst>
              <a:gd name="adj" fmla="val 25806"/>
            </a:avLst>
          </a:prstGeom>
          <a:solidFill>
            <a:srgbClr val="DCEAE2"/>
          </a:solidFill>
          <a:ln w="12700">
            <a:solidFill>
              <a:srgbClr val="DCEAE2">
                <a:alpha val="0"/>
              </a:srgbClr>
            </a:solidFill>
            <a:prstDash val="solid"/>
          </a:ln>
        </p:spPr>
        <p:txBody>
          <a:bodyPr/>
          <a:lstStyle/>
          <a:p>
            <a:endParaRPr lang="en-GB"/>
          </a:p>
        </p:txBody>
      </p:sp>
      <p:sp>
        <p:nvSpPr>
          <p:cNvPr id="23" name="Text 21"/>
          <p:cNvSpPr/>
          <p:nvPr/>
        </p:nvSpPr>
        <p:spPr>
          <a:xfrm>
            <a:off x="6446520" y="4041648"/>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Explain how evidence WAS searched and appraised</a:t>
            </a:r>
            <a:endParaRPr lang="en-US" sz="1700" dirty="0"/>
          </a:p>
        </p:txBody>
      </p:sp>
      <p:sp>
        <p:nvSpPr>
          <p:cNvPr id="24" name="Shape 22"/>
          <p:cNvSpPr/>
          <p:nvPr/>
        </p:nvSpPr>
        <p:spPr>
          <a:xfrm>
            <a:off x="6236208" y="4599432"/>
            <a:ext cx="5285232" cy="566928"/>
          </a:xfrm>
          <a:prstGeom prst="roundRect">
            <a:avLst>
              <a:gd name="adj" fmla="val 25806"/>
            </a:avLst>
          </a:prstGeom>
          <a:solidFill>
            <a:srgbClr val="FFFFFF"/>
          </a:solidFill>
          <a:ln w="12700">
            <a:solidFill>
              <a:srgbClr val="FFFFFF">
                <a:alpha val="0"/>
              </a:srgbClr>
            </a:solidFill>
            <a:prstDash val="solid"/>
          </a:ln>
        </p:spPr>
        <p:txBody>
          <a:bodyPr/>
          <a:lstStyle/>
          <a:p>
            <a:endParaRPr lang="en-GB"/>
          </a:p>
        </p:txBody>
      </p:sp>
      <p:sp>
        <p:nvSpPr>
          <p:cNvPr id="25" name="Text 23"/>
          <p:cNvSpPr/>
          <p:nvPr/>
        </p:nvSpPr>
        <p:spPr>
          <a:xfrm>
            <a:off x="6446520" y="4745736"/>
            <a:ext cx="4846320" cy="274320"/>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Draw evidence-based conclusions</a:t>
            </a:r>
            <a:endParaRPr lang="en-US" sz="1700" dirty="0"/>
          </a:p>
        </p:txBody>
      </p:sp>
      <p:sp>
        <p:nvSpPr>
          <p:cNvPr id="26" name="Shape 24"/>
          <p:cNvSpPr/>
          <p:nvPr/>
        </p:nvSpPr>
        <p:spPr>
          <a:xfrm>
            <a:off x="978408" y="5577840"/>
            <a:ext cx="10168128" cy="475488"/>
          </a:xfrm>
          <a:prstGeom prst="roundRect">
            <a:avLst>
              <a:gd name="adj" fmla="val 30769"/>
            </a:avLst>
          </a:prstGeom>
          <a:solidFill>
            <a:srgbClr val="263C40"/>
          </a:solidFill>
          <a:ln w="12700">
            <a:solidFill>
              <a:srgbClr val="263C40">
                <a:alpha val="0"/>
              </a:srgbClr>
            </a:solidFill>
            <a:prstDash val="solid"/>
          </a:ln>
        </p:spPr>
        <p:txBody>
          <a:bodyPr/>
          <a:lstStyle/>
          <a:p>
            <a:endParaRPr lang="en-GB"/>
          </a:p>
        </p:txBody>
      </p:sp>
      <p:sp>
        <p:nvSpPr>
          <p:cNvPr id="27" name="Text 25"/>
          <p:cNvSpPr/>
          <p:nvPr/>
        </p:nvSpPr>
        <p:spPr>
          <a:xfrm>
            <a:off x="1188720" y="5678424"/>
            <a:ext cx="9784080" cy="228600"/>
          </a:xfrm>
          <a:prstGeom prst="rect">
            <a:avLst/>
          </a:prstGeom>
          <a:noFill/>
          <a:ln/>
        </p:spPr>
        <p:txBody>
          <a:bodyPr wrap="square" lIns="0" tIns="0" rIns="0" bIns="0" rtlCol="0" anchor="ctr">
            <a:normAutofit lnSpcReduction="10000"/>
          </a:bodyPr>
          <a:lstStyle/>
          <a:p>
            <a:pPr marL="0" indent="0" algn="ctr">
              <a:buNone/>
            </a:pPr>
            <a:r>
              <a:rPr lang="en-US" sz="1600" b="1" dirty="0">
                <a:solidFill>
                  <a:srgbClr val="FFFFFF"/>
                </a:solidFill>
                <a:latin typeface="Aptos" pitchFamily="34" charset="0"/>
                <a:ea typeface="Aptos" pitchFamily="34" charset="-122"/>
                <a:cs typeface="Aptos" pitchFamily="34" charset="-120"/>
              </a:rPr>
              <a:t>You may identify gaps — you are NOT proposing a new primary research study.</a:t>
            </a:r>
            <a:endParaRPr lang="en-US" sz="1600" dirty="0"/>
          </a:p>
        </p:txBody>
      </p:sp>
      <p:sp>
        <p:nvSpPr>
          <p:cNvPr id="28" name="Rectangle 27">
            <a:extLst>
              <a:ext uri="{FF2B5EF4-FFF2-40B4-BE49-F238E27FC236}">
                <a16:creationId xmlns:a16="http://schemas.microsoft.com/office/drawing/2014/main" id="{CA8A5801-B0EF-9BE8-F869-B22315AB4C73}"/>
              </a:ext>
            </a:extLst>
          </p:cNvPr>
          <p:cNvSpPr/>
          <p:nvPr/>
        </p:nvSpPr>
        <p:spPr>
          <a:xfrm>
            <a:off x="520168" y="1700784"/>
            <a:ext cx="5575832" cy="373075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extLst>
              <a:ext uri="{FF2B5EF4-FFF2-40B4-BE49-F238E27FC236}">
                <a16:creationId xmlns:a16="http://schemas.microsoft.com/office/drawing/2014/main" id="{61CC241C-239D-C7E2-79A3-9705EA76F4B2}"/>
              </a:ext>
            </a:extLst>
          </p:cNvPr>
          <p:cNvSpPr/>
          <p:nvPr/>
        </p:nvSpPr>
        <p:spPr>
          <a:xfrm>
            <a:off x="6105628" y="1700783"/>
            <a:ext cx="5575832" cy="373075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extLst>
              <a:ext uri="{FF2B5EF4-FFF2-40B4-BE49-F238E27FC236}">
                <a16:creationId xmlns:a16="http://schemas.microsoft.com/office/drawing/2014/main" id="{23CD0E21-F646-1A68-BB9F-2804C18B0129}"/>
              </a:ext>
            </a:extLst>
          </p:cNvPr>
          <p:cNvSpPr/>
          <p:nvPr/>
        </p:nvSpPr>
        <p:spPr>
          <a:xfrm>
            <a:off x="529796" y="5431535"/>
            <a:ext cx="11151664" cy="83819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28"/>
                                        </p:tgtEl>
                                      </p:cBhvr>
                                    </p:animEffect>
                                    <p:set>
                                      <p:cBhvr>
                                        <p:cTn id="7" dur="1" fill="hold">
                                          <p:stCondLst>
                                            <p:cond delay="499"/>
                                          </p:stCondLst>
                                        </p:cTn>
                                        <p:tgtEl>
                                          <p:spTgt spid="28"/>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0"/>
                                        </p:tgtEl>
                                      </p:cBhvr>
                                    </p:animEffect>
                                    <p:set>
                                      <p:cBhvr>
                                        <p:cTn id="12" dur="1" fill="hold">
                                          <p:stCondLst>
                                            <p:cond delay="499"/>
                                          </p:stCondLst>
                                        </p:cTn>
                                        <p:tgtEl>
                                          <p:spTgt spid="30"/>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32"/>
                                        </p:tgtEl>
                                      </p:cBhvr>
                                    </p:animEffect>
                                    <p:set>
                                      <p:cBhvr>
                                        <p:cTn id="17" dur="1" fill="hold">
                                          <p:stCondLst>
                                            <p:cond delay="499"/>
                                          </p:stCondLst>
                                        </p:cTn>
                                        <p:tgtEl>
                                          <p:spTgt spid="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0" grpId="0" animBg="1"/>
      <p:bldP spid="3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What will you be able to do today?</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04</a:t>
            </a:r>
            <a:endParaRPr lang="en-US" sz="1000" dirty="0"/>
          </a:p>
        </p:txBody>
      </p:sp>
      <p:sp>
        <p:nvSpPr>
          <p:cNvPr id="8" name="Shape 6"/>
          <p:cNvSpPr/>
          <p:nvPr/>
        </p:nvSpPr>
        <p:spPr>
          <a:xfrm>
            <a:off x="1005840" y="2039112"/>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9" name="Text 7"/>
          <p:cNvSpPr/>
          <p:nvPr/>
        </p:nvSpPr>
        <p:spPr>
          <a:xfrm>
            <a:off x="1252728" y="1947672"/>
            <a:ext cx="9811512" cy="749808"/>
          </a:xfrm>
          <a:prstGeom prst="rect">
            <a:avLst/>
          </a:prstGeom>
          <a:noFill/>
          <a:ln/>
        </p:spPr>
        <p:txBody>
          <a:bodyPr wrap="square" lIns="0" tIns="0" rIns="0" bIns="0" rtlCol="0" anchor="ctr">
            <a:normAutofit/>
          </a:bodyPr>
          <a:lstStyle/>
          <a:p>
            <a:pPr marL="0" indent="0">
              <a:buNone/>
            </a:pPr>
            <a:r>
              <a:rPr lang="en-US" sz="2300" dirty="0">
                <a:solidFill>
                  <a:srgbClr val="263C40"/>
                </a:solidFill>
                <a:latin typeface="Aptos" pitchFamily="34" charset="0"/>
                <a:ea typeface="Aptos" pitchFamily="34" charset="-122"/>
                <a:cs typeface="Aptos" pitchFamily="34" charset="-120"/>
              </a:rPr>
              <a:t>Explain the requirements for Component 2</a:t>
            </a:r>
            <a:endParaRPr lang="en-US" sz="2300" dirty="0"/>
          </a:p>
        </p:txBody>
      </p:sp>
      <p:sp>
        <p:nvSpPr>
          <p:cNvPr id="10" name="Shape 8"/>
          <p:cNvSpPr/>
          <p:nvPr/>
        </p:nvSpPr>
        <p:spPr>
          <a:xfrm>
            <a:off x="1005840" y="2871216"/>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11" name="Text 9"/>
          <p:cNvSpPr/>
          <p:nvPr/>
        </p:nvSpPr>
        <p:spPr>
          <a:xfrm>
            <a:off x="1252728" y="2779776"/>
            <a:ext cx="9811512" cy="749808"/>
          </a:xfrm>
          <a:prstGeom prst="rect">
            <a:avLst/>
          </a:prstGeom>
          <a:noFill/>
          <a:ln/>
        </p:spPr>
        <p:txBody>
          <a:bodyPr wrap="square" lIns="0" tIns="0" rIns="0" bIns="0" rtlCol="0" anchor="ctr">
            <a:normAutofit/>
          </a:bodyPr>
          <a:lstStyle/>
          <a:p>
            <a:pPr marL="0" indent="0">
              <a:buNone/>
            </a:pPr>
            <a:r>
              <a:rPr lang="en-US" sz="2300" dirty="0">
                <a:solidFill>
                  <a:srgbClr val="263C40"/>
                </a:solidFill>
                <a:latin typeface="Aptos" pitchFamily="34" charset="0"/>
                <a:ea typeface="Aptos" pitchFamily="34" charset="-122"/>
                <a:cs typeface="Aptos" pitchFamily="34" charset="-120"/>
              </a:rPr>
              <a:t>Identify what belongs in each dissertation chapter</a:t>
            </a:r>
            <a:endParaRPr lang="en-US" sz="2300" dirty="0"/>
          </a:p>
        </p:txBody>
      </p:sp>
      <p:sp>
        <p:nvSpPr>
          <p:cNvPr id="12" name="Shape 10"/>
          <p:cNvSpPr/>
          <p:nvPr/>
        </p:nvSpPr>
        <p:spPr>
          <a:xfrm>
            <a:off x="1005840" y="3703320"/>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13" name="Text 11"/>
          <p:cNvSpPr/>
          <p:nvPr/>
        </p:nvSpPr>
        <p:spPr>
          <a:xfrm>
            <a:off x="1252728" y="3611880"/>
            <a:ext cx="9811512" cy="749808"/>
          </a:xfrm>
          <a:prstGeom prst="rect">
            <a:avLst/>
          </a:prstGeom>
          <a:noFill/>
          <a:ln/>
        </p:spPr>
        <p:txBody>
          <a:bodyPr wrap="square" lIns="0" tIns="0" rIns="0" bIns="0" rtlCol="0" anchor="ctr">
            <a:normAutofit/>
          </a:bodyPr>
          <a:lstStyle/>
          <a:p>
            <a:pPr marL="0" indent="0">
              <a:buNone/>
            </a:pPr>
            <a:r>
              <a:rPr lang="en-US" sz="2300" dirty="0">
                <a:solidFill>
                  <a:srgbClr val="263C40"/>
                </a:solidFill>
                <a:latin typeface="Aptos" pitchFamily="34" charset="0"/>
                <a:ea typeface="Aptos" pitchFamily="34" charset="-122"/>
                <a:cs typeface="Aptos" pitchFamily="34" charset="-120"/>
              </a:rPr>
              <a:t>Distinguish findings from their wider significance</a:t>
            </a:r>
            <a:endParaRPr lang="en-US" sz="2300" dirty="0"/>
          </a:p>
        </p:txBody>
      </p:sp>
      <p:sp>
        <p:nvSpPr>
          <p:cNvPr id="14" name="Shape 12"/>
          <p:cNvSpPr/>
          <p:nvPr/>
        </p:nvSpPr>
        <p:spPr>
          <a:xfrm>
            <a:off x="1005840" y="4535424"/>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15" name="Text 13"/>
          <p:cNvSpPr/>
          <p:nvPr/>
        </p:nvSpPr>
        <p:spPr>
          <a:xfrm>
            <a:off x="1252728" y="4443984"/>
            <a:ext cx="9811512" cy="749808"/>
          </a:xfrm>
          <a:prstGeom prst="rect">
            <a:avLst/>
          </a:prstGeom>
          <a:noFill/>
          <a:ln/>
        </p:spPr>
        <p:txBody>
          <a:bodyPr wrap="square" lIns="0" tIns="0" rIns="0" bIns="0" rtlCol="0" anchor="ctr">
            <a:normAutofit/>
          </a:bodyPr>
          <a:lstStyle/>
          <a:p>
            <a:pPr marL="0" indent="0">
              <a:buNone/>
            </a:pPr>
            <a:r>
              <a:rPr lang="en-US" sz="2300" dirty="0">
                <a:solidFill>
                  <a:srgbClr val="263C40"/>
                </a:solidFill>
                <a:latin typeface="Aptos" pitchFamily="34" charset="0"/>
                <a:ea typeface="Aptos" pitchFamily="34" charset="-122"/>
                <a:cs typeface="Aptos" pitchFamily="34" charset="-120"/>
              </a:rPr>
              <a:t>Start identifying patterns and themes across studies</a:t>
            </a:r>
            <a:endParaRPr lang="en-US" sz="2300" dirty="0"/>
          </a:p>
        </p:txBody>
      </p:sp>
      <p:sp>
        <p:nvSpPr>
          <p:cNvPr id="16" name="Rectangle 15">
            <a:extLst>
              <a:ext uri="{FF2B5EF4-FFF2-40B4-BE49-F238E27FC236}">
                <a16:creationId xmlns:a16="http://schemas.microsoft.com/office/drawing/2014/main" id="{9FA2C962-DBD5-8CCB-4A65-8D93AC1A2572}"/>
              </a:ext>
            </a:extLst>
          </p:cNvPr>
          <p:cNvSpPr/>
          <p:nvPr/>
        </p:nvSpPr>
        <p:spPr>
          <a:xfrm>
            <a:off x="788465" y="1700784"/>
            <a:ext cx="8295305" cy="381846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Component 2: The essentials</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05</a:t>
            </a:r>
            <a:endParaRPr lang="en-US" sz="1000" dirty="0"/>
          </a:p>
        </p:txBody>
      </p:sp>
      <p:grpSp>
        <p:nvGrpSpPr>
          <p:cNvPr id="22" name="Group 21">
            <a:extLst>
              <a:ext uri="{FF2B5EF4-FFF2-40B4-BE49-F238E27FC236}">
                <a16:creationId xmlns:a16="http://schemas.microsoft.com/office/drawing/2014/main" id="{06B161CB-988A-318D-D76D-E48F77C0111D}"/>
              </a:ext>
            </a:extLst>
          </p:cNvPr>
          <p:cNvGrpSpPr/>
          <p:nvPr/>
        </p:nvGrpSpPr>
        <p:grpSpPr>
          <a:xfrm>
            <a:off x="304800" y="1956816"/>
            <a:ext cx="2697480" cy="1965960"/>
            <a:chOff x="704088" y="1956816"/>
            <a:chExt cx="2697480" cy="1965960"/>
          </a:xfrm>
        </p:grpSpPr>
        <p:sp>
          <p:nvSpPr>
            <p:cNvPr id="8" name="Shape 6"/>
            <p:cNvSpPr/>
            <p:nvPr/>
          </p:nvSpPr>
          <p:spPr>
            <a:xfrm>
              <a:off x="704088" y="1956816"/>
              <a:ext cx="2697480" cy="1965960"/>
            </a:xfrm>
            <a:prstGeom prst="roundRect">
              <a:avLst>
                <a:gd name="adj" fmla="val 7442"/>
              </a:avLst>
            </a:prstGeom>
            <a:solidFill>
              <a:srgbClr val="DCEAE2"/>
            </a:solidFill>
            <a:ln w="12700">
              <a:solidFill>
                <a:srgbClr val="DCEAE2">
                  <a:alpha val="0"/>
                </a:srgbClr>
              </a:solidFill>
              <a:prstDash val="solid"/>
            </a:ln>
          </p:spPr>
          <p:txBody>
            <a:bodyPr/>
            <a:lstStyle/>
            <a:p>
              <a:endParaRPr lang="en-GB"/>
            </a:p>
          </p:txBody>
        </p:sp>
        <p:sp>
          <p:nvSpPr>
            <p:cNvPr id="9" name="Text 7"/>
            <p:cNvSpPr/>
            <p:nvPr/>
          </p:nvSpPr>
          <p:spPr>
            <a:xfrm>
              <a:off x="841248" y="2404872"/>
              <a:ext cx="2423160" cy="658368"/>
            </a:xfrm>
            <a:prstGeom prst="rect">
              <a:avLst/>
            </a:prstGeom>
            <a:noFill/>
            <a:ln/>
          </p:spPr>
          <p:txBody>
            <a:bodyPr wrap="square" lIns="0" tIns="0" rIns="0" bIns="0" rtlCol="0" anchor="ctr">
              <a:normAutofit/>
            </a:bodyPr>
            <a:lstStyle/>
            <a:p>
              <a:pPr marL="0" indent="0" algn="ctr">
                <a:buNone/>
              </a:pPr>
              <a:r>
                <a:rPr lang="en-US" sz="3900" b="1" dirty="0">
                  <a:solidFill>
                    <a:srgbClr val="263C40"/>
                  </a:solidFill>
                  <a:latin typeface="Aptos" pitchFamily="34" charset="0"/>
                  <a:ea typeface="Aptos" pitchFamily="34" charset="-122"/>
                  <a:cs typeface="Aptos" pitchFamily="34" charset="-120"/>
                </a:rPr>
                <a:t>7,500</a:t>
              </a:r>
              <a:endParaRPr lang="en-US" sz="3900" dirty="0"/>
            </a:p>
          </p:txBody>
        </p:sp>
        <p:sp>
          <p:nvSpPr>
            <p:cNvPr id="10" name="Text 8"/>
            <p:cNvSpPr/>
            <p:nvPr/>
          </p:nvSpPr>
          <p:spPr>
            <a:xfrm>
              <a:off x="886968" y="3182112"/>
              <a:ext cx="2331720" cy="365760"/>
            </a:xfrm>
            <a:prstGeom prst="rect">
              <a:avLst/>
            </a:prstGeom>
            <a:noFill/>
            <a:ln/>
          </p:spPr>
          <p:txBody>
            <a:bodyPr wrap="square" lIns="0" tIns="0" rIns="0" bIns="0" rtlCol="0" anchor="ctr">
              <a:normAutofit/>
            </a:bodyPr>
            <a:lstStyle/>
            <a:p>
              <a:pPr marL="0" indent="0" algn="ctr">
                <a:buNone/>
              </a:pPr>
              <a:r>
                <a:rPr lang="en-US" sz="1700" dirty="0">
                  <a:solidFill>
                    <a:srgbClr val="263C40"/>
                  </a:solidFill>
                  <a:latin typeface="Aptos" pitchFamily="34" charset="0"/>
                  <a:ea typeface="Aptos" pitchFamily="34" charset="-122"/>
                  <a:cs typeface="Aptos" pitchFamily="34" charset="-120"/>
                </a:rPr>
                <a:t>words</a:t>
              </a:r>
              <a:endParaRPr lang="en-US" sz="1700" dirty="0"/>
            </a:p>
          </p:txBody>
        </p:sp>
      </p:grpSp>
      <p:grpSp>
        <p:nvGrpSpPr>
          <p:cNvPr id="23" name="Group 22">
            <a:extLst>
              <a:ext uri="{FF2B5EF4-FFF2-40B4-BE49-F238E27FC236}">
                <a16:creationId xmlns:a16="http://schemas.microsoft.com/office/drawing/2014/main" id="{F5C3088E-A80B-7D64-EE8D-FB9DCD970761}"/>
              </a:ext>
            </a:extLst>
          </p:cNvPr>
          <p:cNvGrpSpPr/>
          <p:nvPr/>
        </p:nvGrpSpPr>
        <p:grpSpPr>
          <a:xfrm>
            <a:off x="3350354" y="1956816"/>
            <a:ext cx="2697480" cy="1965960"/>
            <a:chOff x="3593592" y="1956816"/>
            <a:chExt cx="2697480" cy="1965960"/>
          </a:xfrm>
        </p:grpSpPr>
        <p:sp>
          <p:nvSpPr>
            <p:cNvPr id="11" name="Shape 9"/>
            <p:cNvSpPr/>
            <p:nvPr/>
          </p:nvSpPr>
          <p:spPr>
            <a:xfrm>
              <a:off x="3593592" y="1956816"/>
              <a:ext cx="2697480" cy="1965960"/>
            </a:xfrm>
            <a:prstGeom prst="roundRect">
              <a:avLst>
                <a:gd name="adj" fmla="val 7442"/>
              </a:avLst>
            </a:prstGeom>
            <a:solidFill>
              <a:srgbClr val="A8C9DB"/>
            </a:solidFill>
            <a:ln w="12700">
              <a:solidFill>
                <a:srgbClr val="A8C9DB">
                  <a:alpha val="0"/>
                </a:srgbClr>
              </a:solidFill>
              <a:prstDash val="solid"/>
            </a:ln>
          </p:spPr>
          <p:txBody>
            <a:bodyPr/>
            <a:lstStyle/>
            <a:p>
              <a:endParaRPr lang="en-GB"/>
            </a:p>
          </p:txBody>
        </p:sp>
        <p:sp>
          <p:nvSpPr>
            <p:cNvPr id="12" name="Text 10"/>
            <p:cNvSpPr/>
            <p:nvPr/>
          </p:nvSpPr>
          <p:spPr>
            <a:xfrm>
              <a:off x="3730752" y="2404872"/>
              <a:ext cx="2423160" cy="658368"/>
            </a:xfrm>
            <a:prstGeom prst="rect">
              <a:avLst/>
            </a:prstGeom>
            <a:noFill/>
            <a:ln/>
          </p:spPr>
          <p:txBody>
            <a:bodyPr wrap="square" lIns="0" tIns="0" rIns="0" bIns="0" rtlCol="0" anchor="ctr">
              <a:normAutofit/>
            </a:bodyPr>
            <a:lstStyle/>
            <a:p>
              <a:pPr marL="0" indent="0" algn="ctr">
                <a:buNone/>
              </a:pPr>
              <a:r>
                <a:rPr lang="en-US" sz="3900" b="1" dirty="0">
                  <a:solidFill>
                    <a:srgbClr val="263C40"/>
                  </a:solidFill>
                  <a:latin typeface="Aptos" pitchFamily="34" charset="0"/>
                  <a:ea typeface="Aptos" pitchFamily="34" charset="-122"/>
                  <a:cs typeface="Aptos" pitchFamily="34" charset="-120"/>
                </a:rPr>
                <a:t>75%</a:t>
              </a:r>
              <a:endParaRPr lang="en-US" sz="3900" dirty="0"/>
            </a:p>
          </p:txBody>
        </p:sp>
        <p:sp>
          <p:nvSpPr>
            <p:cNvPr id="13" name="Text 11"/>
            <p:cNvSpPr/>
            <p:nvPr/>
          </p:nvSpPr>
          <p:spPr>
            <a:xfrm>
              <a:off x="3776472" y="3182112"/>
              <a:ext cx="2331720" cy="365760"/>
            </a:xfrm>
            <a:prstGeom prst="rect">
              <a:avLst/>
            </a:prstGeom>
            <a:noFill/>
            <a:ln/>
          </p:spPr>
          <p:txBody>
            <a:bodyPr wrap="square" lIns="0" tIns="0" rIns="0" bIns="0" rtlCol="0" anchor="ctr">
              <a:normAutofit/>
            </a:bodyPr>
            <a:lstStyle/>
            <a:p>
              <a:pPr marL="0" indent="0" algn="ctr">
                <a:buNone/>
              </a:pPr>
              <a:r>
                <a:rPr lang="en-US" sz="1700" dirty="0">
                  <a:solidFill>
                    <a:srgbClr val="263C40"/>
                  </a:solidFill>
                  <a:latin typeface="Aptos" pitchFamily="34" charset="0"/>
                  <a:ea typeface="Aptos" pitchFamily="34" charset="-122"/>
                  <a:cs typeface="Aptos" pitchFamily="34" charset="-120"/>
                </a:rPr>
                <a:t>of the module</a:t>
              </a:r>
              <a:endParaRPr lang="en-US" sz="1700" dirty="0"/>
            </a:p>
          </p:txBody>
        </p:sp>
      </p:grpSp>
      <p:grpSp>
        <p:nvGrpSpPr>
          <p:cNvPr id="24" name="Group 23">
            <a:extLst>
              <a:ext uri="{FF2B5EF4-FFF2-40B4-BE49-F238E27FC236}">
                <a16:creationId xmlns:a16="http://schemas.microsoft.com/office/drawing/2014/main" id="{0A42ED91-52A5-EB75-4236-80A867210250}"/>
              </a:ext>
            </a:extLst>
          </p:cNvPr>
          <p:cNvGrpSpPr/>
          <p:nvPr/>
        </p:nvGrpSpPr>
        <p:grpSpPr>
          <a:xfrm>
            <a:off x="6395908" y="1956816"/>
            <a:ext cx="2697480" cy="1965960"/>
            <a:chOff x="6395908" y="1956816"/>
            <a:chExt cx="2697480" cy="1965960"/>
          </a:xfrm>
        </p:grpSpPr>
        <p:sp>
          <p:nvSpPr>
            <p:cNvPr id="14" name="Shape 12"/>
            <p:cNvSpPr/>
            <p:nvPr/>
          </p:nvSpPr>
          <p:spPr>
            <a:xfrm>
              <a:off x="6395908" y="1956816"/>
              <a:ext cx="2697480" cy="1965960"/>
            </a:xfrm>
            <a:prstGeom prst="roundRect">
              <a:avLst>
                <a:gd name="adj" fmla="val 7442"/>
              </a:avLst>
            </a:prstGeom>
            <a:solidFill>
              <a:srgbClr val="E8CCD5"/>
            </a:solidFill>
            <a:ln w="12700">
              <a:solidFill>
                <a:srgbClr val="E8CCD5">
                  <a:alpha val="0"/>
                </a:srgbClr>
              </a:solidFill>
              <a:prstDash val="solid"/>
            </a:ln>
          </p:spPr>
          <p:txBody>
            <a:bodyPr/>
            <a:lstStyle/>
            <a:p>
              <a:endParaRPr lang="en-GB" dirty="0"/>
            </a:p>
          </p:txBody>
        </p:sp>
        <p:sp>
          <p:nvSpPr>
            <p:cNvPr id="15" name="Text 13"/>
            <p:cNvSpPr/>
            <p:nvPr/>
          </p:nvSpPr>
          <p:spPr>
            <a:xfrm>
              <a:off x="6620256" y="2404872"/>
              <a:ext cx="2423160" cy="658368"/>
            </a:xfrm>
            <a:prstGeom prst="rect">
              <a:avLst/>
            </a:prstGeom>
            <a:noFill/>
            <a:ln/>
          </p:spPr>
          <p:txBody>
            <a:bodyPr wrap="square" lIns="0" tIns="0" rIns="0" bIns="0" rtlCol="0" anchor="ctr">
              <a:normAutofit/>
            </a:bodyPr>
            <a:lstStyle/>
            <a:p>
              <a:pPr marL="0" indent="0" algn="ctr">
                <a:buNone/>
              </a:pPr>
              <a:r>
                <a:rPr lang="en-US" sz="3000" b="1" dirty="0">
                  <a:solidFill>
                    <a:srgbClr val="263C40"/>
                  </a:solidFill>
                  <a:latin typeface="Aptos" pitchFamily="34" charset="0"/>
                  <a:ea typeface="Aptos" pitchFamily="34" charset="-122"/>
                  <a:cs typeface="Aptos" pitchFamily="34" charset="-120"/>
                </a:rPr>
                <a:t>19 March</a:t>
              </a:r>
              <a:endParaRPr lang="en-US" sz="3000" dirty="0"/>
            </a:p>
          </p:txBody>
        </p:sp>
        <p:sp>
          <p:nvSpPr>
            <p:cNvPr id="16" name="Text 14"/>
            <p:cNvSpPr/>
            <p:nvPr/>
          </p:nvSpPr>
          <p:spPr>
            <a:xfrm>
              <a:off x="6665976" y="3182112"/>
              <a:ext cx="2331720" cy="365760"/>
            </a:xfrm>
            <a:prstGeom prst="rect">
              <a:avLst/>
            </a:prstGeom>
            <a:noFill/>
            <a:ln/>
          </p:spPr>
          <p:txBody>
            <a:bodyPr wrap="square" lIns="0" tIns="0" rIns="0" bIns="0" rtlCol="0" anchor="ctr">
              <a:normAutofit/>
            </a:bodyPr>
            <a:lstStyle/>
            <a:p>
              <a:pPr marL="0" indent="0" algn="ctr">
                <a:buNone/>
              </a:pPr>
              <a:r>
                <a:rPr lang="en-US" sz="1700" dirty="0">
                  <a:solidFill>
                    <a:srgbClr val="263C40"/>
                  </a:solidFill>
                  <a:latin typeface="Aptos" pitchFamily="34" charset="0"/>
                  <a:ea typeface="Aptos" pitchFamily="34" charset="-122"/>
                  <a:cs typeface="Aptos" pitchFamily="34" charset="-120"/>
                </a:rPr>
                <a:t>2027 deadline</a:t>
              </a:r>
              <a:endParaRPr lang="en-US" sz="1700" dirty="0"/>
            </a:p>
          </p:txBody>
        </p:sp>
      </p:grpSp>
      <p:grpSp>
        <p:nvGrpSpPr>
          <p:cNvPr id="25" name="Group 24">
            <a:extLst>
              <a:ext uri="{FF2B5EF4-FFF2-40B4-BE49-F238E27FC236}">
                <a16:creationId xmlns:a16="http://schemas.microsoft.com/office/drawing/2014/main" id="{21987532-4EF5-8FB0-B4E0-C4B97213C26A}"/>
              </a:ext>
            </a:extLst>
          </p:cNvPr>
          <p:cNvGrpSpPr/>
          <p:nvPr/>
        </p:nvGrpSpPr>
        <p:grpSpPr>
          <a:xfrm>
            <a:off x="9372600" y="1956816"/>
            <a:ext cx="2697480" cy="1965960"/>
            <a:chOff x="9372600" y="1956816"/>
            <a:chExt cx="2697480" cy="1965960"/>
          </a:xfrm>
        </p:grpSpPr>
        <p:sp>
          <p:nvSpPr>
            <p:cNvPr id="17" name="Shape 15"/>
            <p:cNvSpPr/>
            <p:nvPr/>
          </p:nvSpPr>
          <p:spPr>
            <a:xfrm>
              <a:off x="9372600" y="1956816"/>
              <a:ext cx="2697480" cy="1965960"/>
            </a:xfrm>
            <a:prstGeom prst="roundRect">
              <a:avLst>
                <a:gd name="adj" fmla="val 7442"/>
              </a:avLst>
            </a:prstGeom>
            <a:solidFill>
              <a:srgbClr val="EBD49C"/>
            </a:solidFill>
            <a:ln w="12700">
              <a:solidFill>
                <a:srgbClr val="EBD49C">
                  <a:alpha val="0"/>
                </a:srgbClr>
              </a:solidFill>
              <a:prstDash val="solid"/>
            </a:ln>
          </p:spPr>
          <p:txBody>
            <a:bodyPr/>
            <a:lstStyle/>
            <a:p>
              <a:endParaRPr lang="en-GB"/>
            </a:p>
          </p:txBody>
        </p:sp>
        <p:sp>
          <p:nvSpPr>
            <p:cNvPr id="18" name="Text 16"/>
            <p:cNvSpPr/>
            <p:nvPr/>
          </p:nvSpPr>
          <p:spPr>
            <a:xfrm>
              <a:off x="9509760" y="2404872"/>
              <a:ext cx="2423160" cy="658368"/>
            </a:xfrm>
            <a:prstGeom prst="rect">
              <a:avLst/>
            </a:prstGeom>
            <a:noFill/>
            <a:ln/>
          </p:spPr>
          <p:txBody>
            <a:bodyPr wrap="square" lIns="0" tIns="0" rIns="0" bIns="0" rtlCol="0" anchor="ctr">
              <a:normAutofit/>
            </a:bodyPr>
            <a:lstStyle/>
            <a:p>
              <a:pPr marL="0" indent="0" algn="ctr">
                <a:buNone/>
              </a:pPr>
              <a:r>
                <a:rPr lang="en-US" sz="3900" b="1" dirty="0">
                  <a:solidFill>
                    <a:srgbClr val="263C40"/>
                  </a:solidFill>
                  <a:latin typeface="Aptos" pitchFamily="34" charset="0"/>
                  <a:ea typeface="Aptos" pitchFamily="34" charset="-122"/>
                  <a:cs typeface="Aptos" pitchFamily="34" charset="-120"/>
                </a:rPr>
                <a:t>5</a:t>
              </a:r>
              <a:endParaRPr lang="en-US" sz="3900" dirty="0"/>
            </a:p>
          </p:txBody>
        </p:sp>
        <p:sp>
          <p:nvSpPr>
            <p:cNvPr id="19" name="Text 17"/>
            <p:cNvSpPr/>
            <p:nvPr/>
          </p:nvSpPr>
          <p:spPr>
            <a:xfrm>
              <a:off x="9555480" y="3182112"/>
              <a:ext cx="2331720" cy="365760"/>
            </a:xfrm>
            <a:prstGeom prst="rect">
              <a:avLst/>
            </a:prstGeom>
            <a:noFill/>
            <a:ln/>
          </p:spPr>
          <p:txBody>
            <a:bodyPr wrap="square" lIns="0" tIns="0" rIns="0" bIns="0" rtlCol="0" anchor="ctr">
              <a:normAutofit/>
            </a:bodyPr>
            <a:lstStyle/>
            <a:p>
              <a:pPr marL="0" indent="0" algn="ctr">
                <a:buNone/>
              </a:pPr>
              <a:r>
                <a:rPr lang="en-US" sz="1700" dirty="0">
                  <a:solidFill>
                    <a:srgbClr val="263C40"/>
                  </a:solidFill>
                  <a:latin typeface="Aptos" pitchFamily="34" charset="0"/>
                  <a:ea typeface="Aptos" pitchFamily="34" charset="-122"/>
                  <a:cs typeface="Aptos" pitchFamily="34" charset="-120"/>
                </a:rPr>
                <a:t>main chapters</a:t>
              </a:r>
              <a:endParaRPr lang="en-US" sz="1700" dirty="0"/>
            </a:p>
          </p:txBody>
        </p:sp>
      </p:grpSp>
      <p:sp>
        <p:nvSpPr>
          <p:cNvPr id="20" name="Shape 18"/>
          <p:cNvSpPr/>
          <p:nvPr/>
        </p:nvSpPr>
        <p:spPr>
          <a:xfrm>
            <a:off x="960120" y="4636008"/>
            <a:ext cx="10241280" cy="777240"/>
          </a:xfrm>
          <a:prstGeom prst="roundRect">
            <a:avLst>
              <a:gd name="adj" fmla="val 18824"/>
            </a:avLst>
          </a:prstGeom>
          <a:solidFill>
            <a:srgbClr val="FFFFFF"/>
          </a:solidFill>
          <a:ln w="12700">
            <a:solidFill>
              <a:srgbClr val="FFFFFF">
                <a:alpha val="0"/>
              </a:srgbClr>
            </a:solidFill>
            <a:prstDash val="solid"/>
          </a:ln>
        </p:spPr>
        <p:txBody>
          <a:bodyPr/>
          <a:lstStyle/>
          <a:p>
            <a:endParaRPr lang="en-GB"/>
          </a:p>
        </p:txBody>
      </p:sp>
      <p:sp>
        <p:nvSpPr>
          <p:cNvPr id="21" name="Text 19"/>
          <p:cNvSpPr/>
          <p:nvPr/>
        </p:nvSpPr>
        <p:spPr>
          <a:xfrm>
            <a:off x="1234440" y="4864608"/>
            <a:ext cx="9738360" cy="347472"/>
          </a:xfrm>
          <a:prstGeom prst="rect">
            <a:avLst/>
          </a:prstGeom>
          <a:noFill/>
          <a:ln/>
        </p:spPr>
        <p:txBody>
          <a:bodyPr wrap="square" lIns="0" tIns="0" rIns="0" bIns="0" rtlCol="0" anchor="ctr">
            <a:normAutofit/>
          </a:bodyPr>
          <a:lstStyle/>
          <a:p>
            <a:pPr marL="0" indent="0" algn="ctr">
              <a:buNone/>
            </a:pPr>
            <a:r>
              <a:rPr lang="en-US" sz="2200" b="1" dirty="0">
                <a:solidFill>
                  <a:srgbClr val="263C40"/>
                </a:solidFill>
                <a:latin typeface="Aptos" pitchFamily="34" charset="0"/>
                <a:ea typeface="Aptos" pitchFamily="34" charset="-122"/>
                <a:cs typeface="Aptos" pitchFamily="34" charset="-120"/>
              </a:rPr>
              <a:t>A literature review conducted systematically — not primary research.</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Five chapters, five questions</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06</a:t>
            </a:r>
            <a:endParaRPr lang="en-US" sz="1000" dirty="0"/>
          </a:p>
        </p:txBody>
      </p:sp>
      <p:grpSp>
        <p:nvGrpSpPr>
          <p:cNvPr id="28" name="Group 27">
            <a:extLst>
              <a:ext uri="{FF2B5EF4-FFF2-40B4-BE49-F238E27FC236}">
                <a16:creationId xmlns:a16="http://schemas.microsoft.com/office/drawing/2014/main" id="{D072F5BF-BCDA-1C63-BB93-472AB238E054}"/>
              </a:ext>
            </a:extLst>
          </p:cNvPr>
          <p:cNvGrpSpPr/>
          <p:nvPr/>
        </p:nvGrpSpPr>
        <p:grpSpPr>
          <a:xfrm>
            <a:off x="244743" y="2157984"/>
            <a:ext cx="2185416" cy="2212848"/>
            <a:chOff x="552591" y="2157984"/>
            <a:chExt cx="2185416" cy="2212848"/>
          </a:xfrm>
        </p:grpSpPr>
        <p:sp>
          <p:nvSpPr>
            <p:cNvPr id="8" name="Shape 6"/>
            <p:cNvSpPr/>
            <p:nvPr/>
          </p:nvSpPr>
          <p:spPr>
            <a:xfrm>
              <a:off x="552591" y="2157984"/>
              <a:ext cx="2185416" cy="2212848"/>
            </a:xfrm>
            <a:prstGeom prst="roundRect">
              <a:avLst>
                <a:gd name="adj" fmla="val 6695"/>
              </a:avLst>
            </a:prstGeom>
            <a:solidFill>
              <a:srgbClr val="EBD49C"/>
            </a:solidFill>
            <a:ln w="12700">
              <a:solidFill>
                <a:srgbClr val="EBD49C">
                  <a:alpha val="0"/>
                </a:srgbClr>
              </a:solidFill>
              <a:prstDash val="solid"/>
            </a:ln>
          </p:spPr>
          <p:txBody>
            <a:bodyPr/>
            <a:lstStyle/>
            <a:p>
              <a:endParaRPr lang="en-GB" dirty="0"/>
            </a:p>
          </p:txBody>
        </p:sp>
        <p:sp>
          <p:nvSpPr>
            <p:cNvPr id="9" name="Text 7"/>
            <p:cNvSpPr/>
            <p:nvPr/>
          </p:nvSpPr>
          <p:spPr>
            <a:xfrm>
              <a:off x="685800" y="2670048"/>
              <a:ext cx="2029968" cy="548640"/>
            </a:xfrm>
            <a:prstGeom prst="rect">
              <a:avLst/>
            </a:prstGeom>
            <a:noFill/>
            <a:ln/>
          </p:spPr>
          <p:txBody>
            <a:bodyPr wrap="square" lIns="0" tIns="0" rIns="0" bIns="0" rtlCol="0" anchor="ctr">
              <a:normAutofit/>
            </a:bodyPr>
            <a:lstStyle/>
            <a:p>
              <a:pPr marL="0" indent="0" algn="ctr">
                <a:buNone/>
              </a:pPr>
              <a:r>
                <a:rPr lang="en-US" sz="2900" b="1" dirty="0">
                  <a:solidFill>
                    <a:srgbClr val="263C40"/>
                  </a:solidFill>
                  <a:latin typeface="Aptos" pitchFamily="34" charset="0"/>
                  <a:ea typeface="Aptos" pitchFamily="34" charset="-122"/>
                  <a:cs typeface="Aptos" pitchFamily="34" charset="-120"/>
                </a:rPr>
                <a:t>WHY?</a:t>
              </a:r>
              <a:endParaRPr lang="en-US" sz="2900" dirty="0"/>
            </a:p>
          </p:txBody>
        </p:sp>
        <p:sp>
          <p:nvSpPr>
            <p:cNvPr id="10" name="Text 8"/>
            <p:cNvSpPr/>
            <p:nvPr/>
          </p:nvSpPr>
          <p:spPr>
            <a:xfrm>
              <a:off x="704088" y="3447288"/>
              <a:ext cx="2002536" cy="585216"/>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Introduction</a:t>
              </a:r>
              <a:endParaRPr lang="en-US" sz="1800" dirty="0"/>
            </a:p>
          </p:txBody>
        </p:sp>
      </p:grpSp>
      <p:sp>
        <p:nvSpPr>
          <p:cNvPr id="11" name="Text 9"/>
          <p:cNvSpPr/>
          <p:nvPr/>
        </p:nvSpPr>
        <p:spPr>
          <a:xfrm>
            <a:off x="2453986" y="2910092"/>
            <a:ext cx="292608" cy="365760"/>
          </a:xfrm>
          <a:prstGeom prst="rect">
            <a:avLst/>
          </a:prstGeom>
          <a:noFill/>
          <a:ln/>
        </p:spPr>
        <p:txBody>
          <a:bodyPr wrap="square" lIns="0" tIns="0" rIns="0" bIns="0" rtlCol="0" anchor="ctr">
            <a:normAutofit/>
          </a:bodyPr>
          <a:lstStyle/>
          <a:p>
            <a:pPr marL="0" indent="0">
              <a:buNone/>
            </a:pPr>
            <a:r>
              <a:rPr lang="en-US" sz="2200" b="1" dirty="0">
                <a:solidFill>
                  <a:srgbClr val="466D65"/>
                </a:solidFill>
                <a:latin typeface="Aptos" pitchFamily="34" charset="0"/>
                <a:ea typeface="Aptos" pitchFamily="34" charset="-122"/>
                <a:cs typeface="Aptos" pitchFamily="34" charset="-120"/>
              </a:rPr>
              <a:t>→</a:t>
            </a:r>
            <a:endParaRPr lang="en-US" sz="2200" dirty="0"/>
          </a:p>
        </p:txBody>
      </p:sp>
      <p:grpSp>
        <p:nvGrpSpPr>
          <p:cNvPr id="30" name="Group 29">
            <a:extLst>
              <a:ext uri="{FF2B5EF4-FFF2-40B4-BE49-F238E27FC236}">
                <a16:creationId xmlns:a16="http://schemas.microsoft.com/office/drawing/2014/main" id="{EE9A1828-E5E9-3A03-6C35-4DC316EC65B2}"/>
              </a:ext>
            </a:extLst>
          </p:cNvPr>
          <p:cNvGrpSpPr/>
          <p:nvPr/>
        </p:nvGrpSpPr>
        <p:grpSpPr>
          <a:xfrm>
            <a:off x="2640471" y="2115768"/>
            <a:ext cx="2185416" cy="2212848"/>
            <a:chOff x="2734056" y="2115768"/>
            <a:chExt cx="2185416" cy="2212848"/>
          </a:xfrm>
        </p:grpSpPr>
        <p:sp>
          <p:nvSpPr>
            <p:cNvPr id="12" name="Shape 10"/>
            <p:cNvSpPr/>
            <p:nvPr/>
          </p:nvSpPr>
          <p:spPr>
            <a:xfrm>
              <a:off x="2734056" y="2115768"/>
              <a:ext cx="2185416" cy="2212848"/>
            </a:xfrm>
            <a:prstGeom prst="roundRect">
              <a:avLst>
                <a:gd name="adj" fmla="val 6695"/>
              </a:avLst>
            </a:prstGeom>
            <a:solidFill>
              <a:srgbClr val="DCEAE2"/>
            </a:solidFill>
            <a:ln w="12700">
              <a:solidFill>
                <a:srgbClr val="DCEAE2">
                  <a:alpha val="0"/>
                </a:srgbClr>
              </a:solidFill>
              <a:prstDash val="solid"/>
            </a:ln>
          </p:spPr>
          <p:txBody>
            <a:bodyPr/>
            <a:lstStyle/>
            <a:p>
              <a:endParaRPr lang="en-GB"/>
            </a:p>
          </p:txBody>
        </p:sp>
        <p:sp>
          <p:nvSpPr>
            <p:cNvPr id="13" name="Text 11"/>
            <p:cNvSpPr/>
            <p:nvPr/>
          </p:nvSpPr>
          <p:spPr>
            <a:xfrm>
              <a:off x="2817912" y="2673552"/>
              <a:ext cx="2029968" cy="548640"/>
            </a:xfrm>
            <a:prstGeom prst="rect">
              <a:avLst/>
            </a:prstGeom>
            <a:noFill/>
            <a:ln/>
          </p:spPr>
          <p:txBody>
            <a:bodyPr wrap="square" lIns="0" tIns="0" rIns="0" bIns="0" rtlCol="0" anchor="ctr">
              <a:normAutofit/>
            </a:bodyPr>
            <a:lstStyle/>
            <a:p>
              <a:pPr marL="0" indent="0" algn="ctr">
                <a:buNone/>
              </a:pPr>
              <a:r>
                <a:rPr lang="en-US" sz="2900" b="1" dirty="0">
                  <a:solidFill>
                    <a:srgbClr val="263C40"/>
                  </a:solidFill>
                  <a:latin typeface="Aptos" pitchFamily="34" charset="0"/>
                  <a:ea typeface="Aptos" pitchFamily="34" charset="-122"/>
                  <a:cs typeface="Aptos" pitchFamily="34" charset="-120"/>
                </a:rPr>
                <a:t>HOW?</a:t>
              </a:r>
              <a:endParaRPr lang="en-US" sz="2900" dirty="0"/>
            </a:p>
          </p:txBody>
        </p:sp>
        <p:sp>
          <p:nvSpPr>
            <p:cNvPr id="14" name="Text 12"/>
            <p:cNvSpPr/>
            <p:nvPr/>
          </p:nvSpPr>
          <p:spPr>
            <a:xfrm>
              <a:off x="2831628" y="3447288"/>
              <a:ext cx="2002536" cy="585216"/>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Methods</a:t>
              </a:r>
              <a:endParaRPr lang="en-US" sz="1800" dirty="0"/>
            </a:p>
          </p:txBody>
        </p:sp>
      </p:grpSp>
      <p:sp>
        <p:nvSpPr>
          <p:cNvPr id="15" name="Text 13"/>
          <p:cNvSpPr/>
          <p:nvPr/>
        </p:nvSpPr>
        <p:spPr>
          <a:xfrm>
            <a:off x="4833123" y="2910092"/>
            <a:ext cx="292608" cy="365760"/>
          </a:xfrm>
          <a:prstGeom prst="rect">
            <a:avLst/>
          </a:prstGeom>
          <a:noFill/>
          <a:ln/>
        </p:spPr>
        <p:txBody>
          <a:bodyPr wrap="square" lIns="0" tIns="0" rIns="0" bIns="0" rtlCol="0" anchor="ctr">
            <a:normAutofit/>
          </a:bodyPr>
          <a:lstStyle/>
          <a:p>
            <a:pPr marL="0" indent="0">
              <a:buNone/>
            </a:pPr>
            <a:r>
              <a:rPr lang="en-US" sz="2200" b="1" dirty="0">
                <a:solidFill>
                  <a:srgbClr val="466D65"/>
                </a:solidFill>
                <a:latin typeface="Aptos" pitchFamily="34" charset="0"/>
                <a:ea typeface="Aptos" pitchFamily="34" charset="-122"/>
                <a:cs typeface="Aptos" pitchFamily="34" charset="-120"/>
              </a:rPr>
              <a:t>→</a:t>
            </a:r>
            <a:endParaRPr lang="en-US" sz="2200" dirty="0"/>
          </a:p>
        </p:txBody>
      </p:sp>
      <p:grpSp>
        <p:nvGrpSpPr>
          <p:cNvPr id="31" name="Group 30">
            <a:extLst>
              <a:ext uri="{FF2B5EF4-FFF2-40B4-BE49-F238E27FC236}">
                <a16:creationId xmlns:a16="http://schemas.microsoft.com/office/drawing/2014/main" id="{7E7B995C-1C39-B374-6D2C-5059EC1E44D2}"/>
              </a:ext>
            </a:extLst>
          </p:cNvPr>
          <p:cNvGrpSpPr/>
          <p:nvPr/>
        </p:nvGrpSpPr>
        <p:grpSpPr>
          <a:xfrm>
            <a:off x="5003139" y="2157984"/>
            <a:ext cx="2185416" cy="2212848"/>
            <a:chOff x="5276088" y="2157984"/>
            <a:chExt cx="2185416" cy="2212848"/>
          </a:xfrm>
        </p:grpSpPr>
        <p:sp>
          <p:nvSpPr>
            <p:cNvPr id="16" name="Shape 14"/>
            <p:cNvSpPr/>
            <p:nvPr/>
          </p:nvSpPr>
          <p:spPr>
            <a:xfrm>
              <a:off x="5276088" y="2157984"/>
              <a:ext cx="2185416" cy="2212848"/>
            </a:xfrm>
            <a:prstGeom prst="roundRect">
              <a:avLst>
                <a:gd name="adj" fmla="val 6695"/>
              </a:avLst>
            </a:prstGeom>
            <a:solidFill>
              <a:srgbClr val="A8C9DB"/>
            </a:solidFill>
            <a:ln w="12700">
              <a:solidFill>
                <a:srgbClr val="A8C9DB">
                  <a:alpha val="0"/>
                </a:srgbClr>
              </a:solidFill>
              <a:prstDash val="solid"/>
            </a:ln>
          </p:spPr>
          <p:txBody>
            <a:bodyPr/>
            <a:lstStyle/>
            <a:p>
              <a:endParaRPr lang="en-GB"/>
            </a:p>
          </p:txBody>
        </p:sp>
        <p:sp>
          <p:nvSpPr>
            <p:cNvPr id="17" name="Text 15"/>
            <p:cNvSpPr/>
            <p:nvPr/>
          </p:nvSpPr>
          <p:spPr>
            <a:xfrm>
              <a:off x="5349240" y="2670048"/>
              <a:ext cx="2029968" cy="548640"/>
            </a:xfrm>
            <a:prstGeom prst="rect">
              <a:avLst/>
            </a:prstGeom>
            <a:noFill/>
            <a:ln/>
          </p:spPr>
          <p:txBody>
            <a:bodyPr wrap="square" lIns="0" tIns="0" rIns="0" bIns="0" rtlCol="0" anchor="ctr">
              <a:normAutofit/>
            </a:bodyPr>
            <a:lstStyle/>
            <a:p>
              <a:pPr marL="0" indent="0" algn="ctr">
                <a:buNone/>
              </a:pPr>
              <a:r>
                <a:rPr lang="en-US" sz="2900" b="1" dirty="0">
                  <a:solidFill>
                    <a:srgbClr val="263C40"/>
                  </a:solidFill>
                  <a:latin typeface="Aptos" pitchFamily="34" charset="0"/>
                  <a:ea typeface="Aptos" pitchFamily="34" charset="-122"/>
                  <a:cs typeface="Aptos" pitchFamily="34" charset="-120"/>
                </a:rPr>
                <a:t>WHAT?</a:t>
              </a:r>
              <a:endParaRPr lang="en-US" sz="2900" dirty="0"/>
            </a:p>
          </p:txBody>
        </p:sp>
        <p:sp>
          <p:nvSpPr>
            <p:cNvPr id="18" name="Text 16"/>
            <p:cNvSpPr/>
            <p:nvPr/>
          </p:nvSpPr>
          <p:spPr>
            <a:xfrm>
              <a:off x="5367528" y="3447288"/>
              <a:ext cx="2002536" cy="585216"/>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Literature</a:t>
              </a:r>
              <a:endParaRPr lang="en-US" sz="1800" dirty="0"/>
            </a:p>
            <a:p>
              <a:pPr marL="0" indent="0" algn="ctr">
                <a:buNone/>
              </a:pPr>
              <a:r>
                <a:rPr lang="en-US" sz="1800" dirty="0">
                  <a:solidFill>
                    <a:srgbClr val="263C40"/>
                  </a:solidFill>
                  <a:latin typeface="Aptos" pitchFamily="34" charset="0"/>
                  <a:ea typeface="Aptos" pitchFamily="34" charset="-122"/>
                  <a:cs typeface="Aptos" pitchFamily="34" charset="-120"/>
                </a:rPr>
                <a:t>Review</a:t>
              </a:r>
              <a:endParaRPr lang="en-US" sz="1800" dirty="0"/>
            </a:p>
          </p:txBody>
        </p:sp>
      </p:grpSp>
      <p:sp>
        <p:nvSpPr>
          <p:cNvPr id="19" name="Text 17"/>
          <p:cNvSpPr/>
          <p:nvPr/>
        </p:nvSpPr>
        <p:spPr>
          <a:xfrm>
            <a:off x="7232904" y="2898648"/>
            <a:ext cx="292608" cy="365760"/>
          </a:xfrm>
          <a:prstGeom prst="rect">
            <a:avLst/>
          </a:prstGeom>
          <a:noFill/>
          <a:ln/>
        </p:spPr>
        <p:txBody>
          <a:bodyPr wrap="square" lIns="0" tIns="0" rIns="0" bIns="0" rtlCol="0" anchor="ctr">
            <a:normAutofit/>
          </a:bodyPr>
          <a:lstStyle/>
          <a:p>
            <a:pPr marL="0" indent="0">
              <a:buNone/>
            </a:pPr>
            <a:r>
              <a:rPr lang="en-US" sz="2200" b="1" dirty="0">
                <a:solidFill>
                  <a:srgbClr val="466D65"/>
                </a:solidFill>
                <a:latin typeface="Aptos" pitchFamily="34" charset="0"/>
                <a:ea typeface="Aptos" pitchFamily="34" charset="-122"/>
                <a:cs typeface="Aptos" pitchFamily="34" charset="-120"/>
              </a:rPr>
              <a:t>→</a:t>
            </a:r>
            <a:endParaRPr lang="en-US" sz="2200" dirty="0"/>
          </a:p>
        </p:txBody>
      </p:sp>
      <p:grpSp>
        <p:nvGrpSpPr>
          <p:cNvPr id="32" name="Group 31">
            <a:extLst>
              <a:ext uri="{FF2B5EF4-FFF2-40B4-BE49-F238E27FC236}">
                <a16:creationId xmlns:a16="http://schemas.microsoft.com/office/drawing/2014/main" id="{074C6CAB-EDF4-A63D-4E7B-E23904672C2B}"/>
              </a:ext>
            </a:extLst>
          </p:cNvPr>
          <p:cNvGrpSpPr/>
          <p:nvPr/>
        </p:nvGrpSpPr>
        <p:grpSpPr>
          <a:xfrm>
            <a:off x="7398867" y="2157984"/>
            <a:ext cx="2185416" cy="2212848"/>
            <a:chOff x="7607808" y="2157984"/>
            <a:chExt cx="2185416" cy="2212848"/>
          </a:xfrm>
        </p:grpSpPr>
        <p:sp>
          <p:nvSpPr>
            <p:cNvPr id="20" name="Shape 18"/>
            <p:cNvSpPr/>
            <p:nvPr/>
          </p:nvSpPr>
          <p:spPr>
            <a:xfrm>
              <a:off x="7607808" y="2157984"/>
              <a:ext cx="2185416" cy="2212848"/>
            </a:xfrm>
            <a:prstGeom prst="roundRect">
              <a:avLst>
                <a:gd name="adj" fmla="val 6695"/>
              </a:avLst>
            </a:prstGeom>
            <a:solidFill>
              <a:srgbClr val="E8CCD5"/>
            </a:solidFill>
            <a:ln w="12700">
              <a:solidFill>
                <a:srgbClr val="E8CCD5">
                  <a:alpha val="0"/>
                </a:srgbClr>
              </a:solidFill>
              <a:prstDash val="solid"/>
            </a:ln>
          </p:spPr>
          <p:txBody>
            <a:bodyPr/>
            <a:lstStyle/>
            <a:p>
              <a:endParaRPr lang="en-GB"/>
            </a:p>
          </p:txBody>
        </p:sp>
        <p:sp>
          <p:nvSpPr>
            <p:cNvPr id="21" name="Text 19"/>
            <p:cNvSpPr/>
            <p:nvPr/>
          </p:nvSpPr>
          <p:spPr>
            <a:xfrm>
              <a:off x="7680960" y="2670048"/>
              <a:ext cx="2029968" cy="548640"/>
            </a:xfrm>
            <a:prstGeom prst="rect">
              <a:avLst/>
            </a:prstGeom>
            <a:noFill/>
            <a:ln/>
          </p:spPr>
          <p:txBody>
            <a:bodyPr wrap="square" lIns="0" tIns="0" rIns="0" bIns="0" rtlCol="0" anchor="ctr">
              <a:normAutofit/>
            </a:bodyPr>
            <a:lstStyle/>
            <a:p>
              <a:pPr marL="0" indent="0" algn="ctr">
                <a:buNone/>
              </a:pPr>
              <a:r>
                <a:rPr lang="en-US" sz="2900" b="1" dirty="0">
                  <a:solidFill>
                    <a:srgbClr val="263C40"/>
                  </a:solidFill>
                  <a:latin typeface="Aptos" pitchFamily="34" charset="0"/>
                  <a:ea typeface="Aptos" pitchFamily="34" charset="-122"/>
                  <a:cs typeface="Aptos" pitchFamily="34" charset="-120"/>
                </a:rPr>
                <a:t>SO WHAT?</a:t>
              </a:r>
              <a:endParaRPr lang="en-US" sz="2900" dirty="0"/>
            </a:p>
          </p:txBody>
        </p:sp>
        <p:sp>
          <p:nvSpPr>
            <p:cNvPr id="22" name="Text 20"/>
            <p:cNvSpPr/>
            <p:nvPr/>
          </p:nvSpPr>
          <p:spPr>
            <a:xfrm>
              <a:off x="7699248" y="3447288"/>
              <a:ext cx="2002536" cy="585216"/>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Discussion</a:t>
              </a:r>
              <a:endParaRPr lang="en-US" sz="1800" dirty="0"/>
            </a:p>
          </p:txBody>
        </p:sp>
      </p:grpSp>
      <p:sp>
        <p:nvSpPr>
          <p:cNvPr id="23" name="Text 21"/>
          <p:cNvSpPr/>
          <p:nvPr/>
        </p:nvSpPr>
        <p:spPr>
          <a:xfrm>
            <a:off x="9625895" y="2898648"/>
            <a:ext cx="292608" cy="365760"/>
          </a:xfrm>
          <a:prstGeom prst="rect">
            <a:avLst/>
          </a:prstGeom>
          <a:noFill/>
          <a:ln/>
        </p:spPr>
        <p:txBody>
          <a:bodyPr wrap="square" lIns="0" tIns="0" rIns="0" bIns="0" rtlCol="0" anchor="ctr">
            <a:normAutofit/>
          </a:bodyPr>
          <a:lstStyle/>
          <a:p>
            <a:pPr marL="0" indent="0">
              <a:buNone/>
            </a:pPr>
            <a:r>
              <a:rPr lang="en-US" sz="2200" b="1" dirty="0">
                <a:solidFill>
                  <a:srgbClr val="466D65"/>
                </a:solidFill>
                <a:latin typeface="Aptos" pitchFamily="34" charset="0"/>
                <a:ea typeface="Aptos" pitchFamily="34" charset="-122"/>
                <a:cs typeface="Aptos" pitchFamily="34" charset="-120"/>
              </a:rPr>
              <a:t>→</a:t>
            </a:r>
            <a:endParaRPr lang="en-US" sz="2200" dirty="0"/>
          </a:p>
        </p:txBody>
      </p:sp>
      <p:grpSp>
        <p:nvGrpSpPr>
          <p:cNvPr id="33" name="Group 32">
            <a:extLst>
              <a:ext uri="{FF2B5EF4-FFF2-40B4-BE49-F238E27FC236}">
                <a16:creationId xmlns:a16="http://schemas.microsoft.com/office/drawing/2014/main" id="{3E968EB5-7D19-0E47-259B-480FA1F660F1}"/>
              </a:ext>
            </a:extLst>
          </p:cNvPr>
          <p:cNvGrpSpPr/>
          <p:nvPr/>
        </p:nvGrpSpPr>
        <p:grpSpPr>
          <a:xfrm>
            <a:off x="9794595" y="2157984"/>
            <a:ext cx="2185416" cy="2212848"/>
            <a:chOff x="9939528" y="2157984"/>
            <a:chExt cx="2185416" cy="2212848"/>
          </a:xfrm>
        </p:grpSpPr>
        <p:sp>
          <p:nvSpPr>
            <p:cNvPr id="24" name="Shape 22"/>
            <p:cNvSpPr/>
            <p:nvPr/>
          </p:nvSpPr>
          <p:spPr>
            <a:xfrm>
              <a:off x="9939528" y="2157984"/>
              <a:ext cx="2185416" cy="2212848"/>
            </a:xfrm>
            <a:prstGeom prst="roundRect">
              <a:avLst>
                <a:gd name="adj" fmla="val 6695"/>
              </a:avLst>
            </a:prstGeom>
            <a:solidFill>
              <a:srgbClr val="DDAF9B"/>
            </a:solidFill>
            <a:ln w="12700">
              <a:solidFill>
                <a:srgbClr val="DDAF9B">
                  <a:alpha val="0"/>
                </a:srgbClr>
              </a:solidFill>
              <a:prstDash val="solid"/>
            </a:ln>
          </p:spPr>
          <p:txBody>
            <a:bodyPr/>
            <a:lstStyle/>
            <a:p>
              <a:endParaRPr lang="en-GB"/>
            </a:p>
          </p:txBody>
        </p:sp>
        <p:sp>
          <p:nvSpPr>
            <p:cNvPr id="25" name="Text 23"/>
            <p:cNvSpPr/>
            <p:nvPr/>
          </p:nvSpPr>
          <p:spPr>
            <a:xfrm>
              <a:off x="10012680" y="2670048"/>
              <a:ext cx="2029968" cy="548640"/>
            </a:xfrm>
            <a:prstGeom prst="rect">
              <a:avLst/>
            </a:prstGeom>
            <a:noFill/>
            <a:ln/>
          </p:spPr>
          <p:txBody>
            <a:bodyPr wrap="square" lIns="0" tIns="0" rIns="0" bIns="0" rtlCol="0" anchor="ctr">
              <a:normAutofit/>
            </a:bodyPr>
            <a:lstStyle/>
            <a:p>
              <a:pPr marL="0" indent="0" algn="ctr">
                <a:buNone/>
              </a:pPr>
              <a:r>
                <a:rPr lang="en-US" sz="2400" b="1" dirty="0">
                  <a:solidFill>
                    <a:srgbClr val="263C40"/>
                  </a:solidFill>
                  <a:latin typeface="Aptos" pitchFamily="34" charset="0"/>
                  <a:ea typeface="Aptos" pitchFamily="34" charset="-122"/>
                  <a:cs typeface="Aptos" pitchFamily="34" charset="-120"/>
                </a:rPr>
                <a:t>NOW WHAT?</a:t>
              </a:r>
              <a:endParaRPr lang="en-US" sz="2400" dirty="0"/>
            </a:p>
          </p:txBody>
        </p:sp>
        <p:sp>
          <p:nvSpPr>
            <p:cNvPr id="26" name="Text 24"/>
            <p:cNvSpPr/>
            <p:nvPr/>
          </p:nvSpPr>
          <p:spPr>
            <a:xfrm>
              <a:off x="10030968" y="3447288"/>
              <a:ext cx="2002536" cy="585216"/>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Conclusion</a:t>
              </a:r>
              <a:endParaRPr lang="en-US" sz="1800" dirty="0"/>
            </a:p>
          </p:txBody>
        </p:sp>
      </p:grpSp>
      <p:sp>
        <p:nvSpPr>
          <p:cNvPr id="27" name="Text 25"/>
          <p:cNvSpPr/>
          <p:nvPr/>
        </p:nvSpPr>
        <p:spPr>
          <a:xfrm>
            <a:off x="804672" y="5120640"/>
            <a:ext cx="10652760" cy="621792"/>
          </a:xfrm>
          <a:prstGeom prst="rect">
            <a:avLst/>
          </a:prstGeom>
          <a:noFill/>
          <a:ln/>
        </p:spPr>
        <p:txBody>
          <a:bodyPr wrap="square" lIns="0" tIns="0" rIns="0" bIns="0" rtlCol="0" anchor="ctr">
            <a:normAutofit/>
          </a:bodyPr>
          <a:lstStyle/>
          <a:p>
            <a:pPr marL="0" indent="0" algn="ctr">
              <a:buNone/>
            </a:pPr>
            <a:r>
              <a:rPr lang="en-US" sz="2200" dirty="0">
                <a:solidFill>
                  <a:srgbClr val="466D65"/>
                </a:solidFill>
                <a:latin typeface="Aptos" pitchFamily="34" charset="0"/>
                <a:ea typeface="Aptos" pitchFamily="34" charset="-122"/>
                <a:cs typeface="Aptos" pitchFamily="34" charset="-120"/>
              </a:rPr>
              <a:t>Each chapter has a different job — together they answer your research question.</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3"/>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9" grpId="0" animBg="1"/>
      <p:bldP spid="23" grpId="0" animBg="1"/>
      <p:bldP spid="2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What does the finished dissertation contain?</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07</a:t>
            </a:r>
            <a:endParaRPr lang="en-US" sz="1000" dirty="0"/>
          </a:p>
        </p:txBody>
      </p:sp>
      <p:grpSp>
        <p:nvGrpSpPr>
          <p:cNvPr id="18" name="Group 17">
            <a:extLst>
              <a:ext uri="{FF2B5EF4-FFF2-40B4-BE49-F238E27FC236}">
                <a16:creationId xmlns:a16="http://schemas.microsoft.com/office/drawing/2014/main" id="{84775FD5-0C6A-EC04-45E3-2A34246244B5}"/>
              </a:ext>
            </a:extLst>
          </p:cNvPr>
          <p:cNvGrpSpPr/>
          <p:nvPr/>
        </p:nvGrpSpPr>
        <p:grpSpPr>
          <a:xfrm>
            <a:off x="1097280" y="1828800"/>
            <a:ext cx="10012680" cy="960120"/>
            <a:chOff x="1097280" y="1828800"/>
            <a:chExt cx="10012680" cy="960120"/>
          </a:xfrm>
        </p:grpSpPr>
        <p:sp>
          <p:nvSpPr>
            <p:cNvPr id="8" name="Shape 6"/>
            <p:cNvSpPr/>
            <p:nvPr/>
          </p:nvSpPr>
          <p:spPr>
            <a:xfrm>
              <a:off x="1097280" y="1828800"/>
              <a:ext cx="10012680" cy="960120"/>
            </a:xfrm>
            <a:prstGeom prst="roundRect">
              <a:avLst>
                <a:gd name="adj" fmla="val 15238"/>
              </a:avLst>
            </a:prstGeom>
            <a:solidFill>
              <a:srgbClr val="EBD49C"/>
            </a:solidFill>
            <a:ln w="12700">
              <a:solidFill>
                <a:srgbClr val="EBD49C">
                  <a:alpha val="0"/>
                </a:srgbClr>
              </a:solidFill>
              <a:prstDash val="solid"/>
            </a:ln>
          </p:spPr>
          <p:txBody>
            <a:bodyPr/>
            <a:lstStyle/>
            <a:p>
              <a:endParaRPr lang="en-GB"/>
            </a:p>
          </p:txBody>
        </p:sp>
        <p:sp>
          <p:nvSpPr>
            <p:cNvPr id="9" name="Text 7"/>
            <p:cNvSpPr/>
            <p:nvPr/>
          </p:nvSpPr>
          <p:spPr>
            <a:xfrm>
              <a:off x="1371600" y="2148840"/>
              <a:ext cx="2377440" cy="320040"/>
            </a:xfrm>
            <a:prstGeom prst="rect">
              <a:avLst/>
            </a:prstGeom>
            <a:noFill/>
            <a:ln/>
          </p:spPr>
          <p:txBody>
            <a:bodyPr wrap="square" lIns="0" tIns="0" rIns="0" bIns="0" rtlCol="0" anchor="ctr">
              <a:normAutofit/>
            </a:bodyPr>
            <a:lstStyle/>
            <a:p>
              <a:pPr marL="0" indent="0">
                <a:buNone/>
              </a:pPr>
              <a:r>
                <a:rPr lang="en-US" sz="1900" b="1" dirty="0">
                  <a:solidFill>
                    <a:srgbClr val="263C40"/>
                  </a:solidFill>
                  <a:latin typeface="Aptos" pitchFamily="34" charset="0"/>
                  <a:ea typeface="Aptos" pitchFamily="34" charset="-122"/>
                  <a:cs typeface="Aptos" pitchFamily="34" charset="-120"/>
                </a:rPr>
                <a:t>FRONT MATTER</a:t>
              </a:r>
              <a:endParaRPr lang="en-US" sz="1900" dirty="0"/>
            </a:p>
          </p:txBody>
        </p:sp>
        <p:sp>
          <p:nvSpPr>
            <p:cNvPr id="10" name="Text 8"/>
            <p:cNvSpPr/>
            <p:nvPr/>
          </p:nvSpPr>
          <p:spPr>
            <a:xfrm>
              <a:off x="3886200" y="2126172"/>
              <a:ext cx="6858000" cy="347472"/>
            </a:xfrm>
            <a:prstGeom prst="rect">
              <a:avLst/>
            </a:prstGeom>
            <a:noFill/>
            <a:ln/>
          </p:spPr>
          <p:txBody>
            <a:bodyPr wrap="square" lIns="0" tIns="0" rIns="0" bIns="0" rtlCol="0" anchor="ctr">
              <a:normAutofit/>
            </a:bodyPr>
            <a:lstStyle/>
            <a:p>
              <a:pPr marL="0" indent="0">
                <a:buNone/>
              </a:pPr>
              <a:r>
                <a:rPr lang="en-US" sz="2000" dirty="0">
                  <a:solidFill>
                    <a:srgbClr val="263C40"/>
                  </a:solidFill>
                  <a:latin typeface="Aptos" pitchFamily="34" charset="0"/>
                  <a:ea typeface="Aptos" pitchFamily="34" charset="-122"/>
                  <a:cs typeface="Aptos" pitchFamily="34" charset="-120"/>
                </a:rPr>
                <a:t>Title page • Abstract • Contents</a:t>
              </a:r>
              <a:endParaRPr lang="en-US" sz="2000" dirty="0"/>
            </a:p>
          </p:txBody>
        </p:sp>
      </p:grpSp>
      <p:grpSp>
        <p:nvGrpSpPr>
          <p:cNvPr id="19" name="Group 18">
            <a:extLst>
              <a:ext uri="{FF2B5EF4-FFF2-40B4-BE49-F238E27FC236}">
                <a16:creationId xmlns:a16="http://schemas.microsoft.com/office/drawing/2014/main" id="{34521721-96D9-51F3-B9DF-CDFFA59585EA}"/>
              </a:ext>
            </a:extLst>
          </p:cNvPr>
          <p:cNvGrpSpPr/>
          <p:nvPr/>
        </p:nvGrpSpPr>
        <p:grpSpPr>
          <a:xfrm>
            <a:off x="1097280" y="3063240"/>
            <a:ext cx="10012680" cy="960120"/>
            <a:chOff x="1097280" y="3063240"/>
            <a:chExt cx="10012680" cy="960120"/>
          </a:xfrm>
        </p:grpSpPr>
        <p:sp>
          <p:nvSpPr>
            <p:cNvPr id="11" name="Shape 9"/>
            <p:cNvSpPr/>
            <p:nvPr/>
          </p:nvSpPr>
          <p:spPr>
            <a:xfrm>
              <a:off x="1097280" y="3063240"/>
              <a:ext cx="10012680" cy="960120"/>
            </a:xfrm>
            <a:prstGeom prst="roundRect">
              <a:avLst>
                <a:gd name="adj" fmla="val 15238"/>
              </a:avLst>
            </a:prstGeom>
            <a:solidFill>
              <a:srgbClr val="DCEAE2"/>
            </a:solidFill>
            <a:ln w="12700">
              <a:solidFill>
                <a:srgbClr val="DCEAE2">
                  <a:alpha val="0"/>
                </a:srgbClr>
              </a:solidFill>
              <a:prstDash val="solid"/>
            </a:ln>
          </p:spPr>
          <p:txBody>
            <a:bodyPr/>
            <a:lstStyle/>
            <a:p>
              <a:endParaRPr lang="en-GB"/>
            </a:p>
          </p:txBody>
        </p:sp>
        <p:sp>
          <p:nvSpPr>
            <p:cNvPr id="12" name="Text 10"/>
            <p:cNvSpPr/>
            <p:nvPr/>
          </p:nvSpPr>
          <p:spPr>
            <a:xfrm>
              <a:off x="1371600" y="3383280"/>
              <a:ext cx="2377440" cy="320040"/>
            </a:xfrm>
            <a:prstGeom prst="rect">
              <a:avLst/>
            </a:prstGeom>
            <a:noFill/>
            <a:ln/>
          </p:spPr>
          <p:txBody>
            <a:bodyPr wrap="square" lIns="0" tIns="0" rIns="0" bIns="0" rtlCol="0" anchor="ctr">
              <a:normAutofit/>
            </a:bodyPr>
            <a:lstStyle/>
            <a:p>
              <a:pPr marL="0" indent="0">
                <a:buNone/>
              </a:pPr>
              <a:r>
                <a:rPr lang="en-US" sz="1900" b="1" dirty="0">
                  <a:solidFill>
                    <a:srgbClr val="263C40"/>
                  </a:solidFill>
                  <a:latin typeface="Aptos" pitchFamily="34" charset="0"/>
                  <a:ea typeface="Aptos" pitchFamily="34" charset="-122"/>
                  <a:cs typeface="Aptos" pitchFamily="34" charset="-120"/>
                </a:rPr>
                <a:t>MAIN BODY</a:t>
              </a:r>
              <a:endParaRPr lang="en-US" sz="1900" dirty="0"/>
            </a:p>
          </p:txBody>
        </p:sp>
        <p:sp>
          <p:nvSpPr>
            <p:cNvPr id="13" name="Text 11"/>
            <p:cNvSpPr/>
            <p:nvPr/>
          </p:nvSpPr>
          <p:spPr>
            <a:xfrm>
              <a:off x="3886200" y="3368606"/>
              <a:ext cx="6858000" cy="347472"/>
            </a:xfrm>
            <a:prstGeom prst="rect">
              <a:avLst/>
            </a:prstGeom>
            <a:noFill/>
            <a:ln/>
          </p:spPr>
          <p:txBody>
            <a:bodyPr wrap="square" lIns="0" tIns="0" rIns="0" bIns="0" rtlCol="0" anchor="ctr">
              <a:normAutofit/>
            </a:bodyPr>
            <a:lstStyle/>
            <a:p>
              <a:pPr marL="0" indent="0">
                <a:buNone/>
              </a:pPr>
              <a:r>
                <a:rPr lang="en-US" sz="2000" dirty="0">
                  <a:solidFill>
                    <a:srgbClr val="263C40"/>
                  </a:solidFill>
                  <a:latin typeface="Aptos" pitchFamily="34" charset="0"/>
                  <a:ea typeface="Aptos" pitchFamily="34" charset="-122"/>
                  <a:cs typeface="Aptos" pitchFamily="34" charset="-120"/>
                </a:rPr>
                <a:t>Five dissertation chapters</a:t>
              </a:r>
              <a:endParaRPr lang="en-US" sz="2000" dirty="0"/>
            </a:p>
          </p:txBody>
        </p:sp>
      </p:grpSp>
      <p:grpSp>
        <p:nvGrpSpPr>
          <p:cNvPr id="20" name="Group 19">
            <a:extLst>
              <a:ext uri="{FF2B5EF4-FFF2-40B4-BE49-F238E27FC236}">
                <a16:creationId xmlns:a16="http://schemas.microsoft.com/office/drawing/2014/main" id="{680896E9-50B6-A406-1586-BD31FD3AF2C8}"/>
              </a:ext>
            </a:extLst>
          </p:cNvPr>
          <p:cNvGrpSpPr/>
          <p:nvPr/>
        </p:nvGrpSpPr>
        <p:grpSpPr>
          <a:xfrm>
            <a:off x="1097280" y="4297680"/>
            <a:ext cx="10012680" cy="960120"/>
            <a:chOff x="1097280" y="4297680"/>
            <a:chExt cx="10012680" cy="960120"/>
          </a:xfrm>
        </p:grpSpPr>
        <p:sp>
          <p:nvSpPr>
            <p:cNvPr id="14" name="Shape 12"/>
            <p:cNvSpPr/>
            <p:nvPr/>
          </p:nvSpPr>
          <p:spPr>
            <a:xfrm>
              <a:off x="1097280" y="4297680"/>
              <a:ext cx="10012680" cy="960120"/>
            </a:xfrm>
            <a:prstGeom prst="roundRect">
              <a:avLst>
                <a:gd name="adj" fmla="val 15238"/>
              </a:avLst>
            </a:prstGeom>
            <a:solidFill>
              <a:srgbClr val="A8C9DB"/>
            </a:solidFill>
            <a:ln w="12700">
              <a:solidFill>
                <a:srgbClr val="A8C9DB">
                  <a:alpha val="0"/>
                </a:srgbClr>
              </a:solidFill>
              <a:prstDash val="solid"/>
            </a:ln>
          </p:spPr>
          <p:txBody>
            <a:bodyPr/>
            <a:lstStyle/>
            <a:p>
              <a:endParaRPr lang="en-GB"/>
            </a:p>
          </p:txBody>
        </p:sp>
        <p:sp>
          <p:nvSpPr>
            <p:cNvPr id="15" name="Text 13"/>
            <p:cNvSpPr/>
            <p:nvPr/>
          </p:nvSpPr>
          <p:spPr>
            <a:xfrm>
              <a:off x="1371600" y="4631436"/>
              <a:ext cx="2377440" cy="320040"/>
            </a:xfrm>
            <a:prstGeom prst="rect">
              <a:avLst/>
            </a:prstGeom>
            <a:noFill/>
            <a:ln/>
          </p:spPr>
          <p:txBody>
            <a:bodyPr wrap="square" lIns="0" tIns="0" rIns="0" bIns="0" rtlCol="0" anchor="ctr">
              <a:normAutofit/>
            </a:bodyPr>
            <a:lstStyle/>
            <a:p>
              <a:pPr marL="0" indent="0">
                <a:buNone/>
              </a:pPr>
              <a:r>
                <a:rPr lang="en-US" sz="1900" b="1" dirty="0">
                  <a:solidFill>
                    <a:srgbClr val="263C40"/>
                  </a:solidFill>
                  <a:latin typeface="Aptos" pitchFamily="34" charset="0"/>
                  <a:ea typeface="Aptos" pitchFamily="34" charset="-122"/>
                  <a:cs typeface="Aptos" pitchFamily="34" charset="-120"/>
                </a:rPr>
                <a:t>BACK MATTER</a:t>
              </a:r>
              <a:endParaRPr lang="en-US" sz="1900" dirty="0"/>
            </a:p>
          </p:txBody>
        </p:sp>
        <p:sp>
          <p:nvSpPr>
            <p:cNvPr id="16" name="Text 14"/>
            <p:cNvSpPr/>
            <p:nvPr/>
          </p:nvSpPr>
          <p:spPr>
            <a:xfrm>
              <a:off x="3886200" y="4608220"/>
              <a:ext cx="6858000" cy="347472"/>
            </a:xfrm>
            <a:prstGeom prst="rect">
              <a:avLst/>
            </a:prstGeom>
            <a:noFill/>
            <a:ln/>
          </p:spPr>
          <p:txBody>
            <a:bodyPr wrap="square" lIns="0" tIns="0" rIns="0" bIns="0" rtlCol="0" anchor="ctr">
              <a:normAutofit/>
            </a:bodyPr>
            <a:lstStyle/>
            <a:p>
              <a:pPr marL="0" indent="0">
                <a:buNone/>
              </a:pPr>
              <a:r>
                <a:rPr lang="en-US" sz="2000" dirty="0">
                  <a:solidFill>
                    <a:srgbClr val="263C40"/>
                  </a:solidFill>
                  <a:latin typeface="Aptos" pitchFamily="34" charset="0"/>
                  <a:ea typeface="Aptos" pitchFamily="34" charset="-122"/>
                  <a:cs typeface="Aptos" pitchFamily="34" charset="-120"/>
                </a:rPr>
                <a:t>Harvard references • Appendices</a:t>
              </a:r>
              <a:endParaRPr lang="en-US" sz="2000" dirty="0"/>
            </a:p>
          </p:txBody>
        </p:sp>
      </p:grpSp>
      <p:sp>
        <p:nvSpPr>
          <p:cNvPr id="17" name="Text 15"/>
          <p:cNvSpPr/>
          <p:nvPr/>
        </p:nvSpPr>
        <p:spPr>
          <a:xfrm>
            <a:off x="1207008" y="5797296"/>
            <a:ext cx="9875520" cy="320040"/>
          </a:xfrm>
          <a:prstGeom prst="rect">
            <a:avLst/>
          </a:prstGeom>
          <a:noFill/>
          <a:ln/>
        </p:spPr>
        <p:txBody>
          <a:bodyPr wrap="square" lIns="0" tIns="0" rIns="0" bIns="0" rtlCol="0" anchor="ctr">
            <a:normAutofit/>
          </a:bodyPr>
          <a:lstStyle/>
          <a:p>
            <a:pPr marL="0" indent="0">
              <a:buNone/>
            </a:pPr>
            <a:r>
              <a:rPr lang="en-US" sz="1700" dirty="0">
                <a:solidFill>
                  <a:srgbClr val="466D65"/>
                </a:solidFill>
                <a:latin typeface="Aptos" pitchFamily="34" charset="0"/>
                <a:ea typeface="Aptos" pitchFamily="34" charset="-122"/>
                <a:cs typeface="Aptos" pitchFamily="34" charset="-120"/>
              </a:rPr>
              <a:t>Acknowledgements are optional. Write your abstract last.</a:t>
            </a:r>
            <a:endParaRPr lang="en-US" sz="17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How are the 7,500 words divided?</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08</a:t>
            </a:r>
            <a:endParaRPr lang="en-US" sz="1000" dirty="0"/>
          </a:p>
        </p:txBody>
      </p:sp>
      <p:sp>
        <p:nvSpPr>
          <p:cNvPr id="8" name="Text 6"/>
          <p:cNvSpPr/>
          <p:nvPr/>
        </p:nvSpPr>
        <p:spPr>
          <a:xfrm>
            <a:off x="758952" y="1783080"/>
            <a:ext cx="3794760" cy="32004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Introduction</a:t>
            </a:r>
            <a:endParaRPr lang="en-US" sz="1800" dirty="0"/>
          </a:p>
        </p:txBody>
      </p:sp>
      <p:sp>
        <p:nvSpPr>
          <p:cNvPr id="9" name="Shape 7"/>
          <p:cNvSpPr/>
          <p:nvPr/>
        </p:nvSpPr>
        <p:spPr>
          <a:xfrm>
            <a:off x="4645152" y="1783080"/>
            <a:ext cx="5852160" cy="356616"/>
          </a:xfrm>
          <a:prstGeom prst="roundRect">
            <a:avLst>
              <a:gd name="adj" fmla="val 41026"/>
            </a:avLst>
          </a:prstGeom>
          <a:solidFill>
            <a:srgbClr val="E8EBE7"/>
          </a:solidFill>
          <a:ln w="12700">
            <a:solidFill>
              <a:srgbClr val="E8EBE7">
                <a:alpha val="0"/>
              </a:srgbClr>
            </a:solidFill>
            <a:prstDash val="solid"/>
          </a:ln>
        </p:spPr>
        <p:txBody>
          <a:bodyPr/>
          <a:lstStyle/>
          <a:p>
            <a:endParaRPr lang="en-GB"/>
          </a:p>
        </p:txBody>
      </p:sp>
      <p:sp>
        <p:nvSpPr>
          <p:cNvPr id="10" name="Shape 8"/>
          <p:cNvSpPr/>
          <p:nvPr/>
        </p:nvSpPr>
        <p:spPr>
          <a:xfrm>
            <a:off x="4645152" y="1783080"/>
            <a:ext cx="1463040" cy="356616"/>
          </a:xfrm>
          <a:prstGeom prst="roundRect">
            <a:avLst>
              <a:gd name="adj" fmla="val 41026"/>
            </a:avLst>
          </a:prstGeom>
          <a:solidFill>
            <a:srgbClr val="EBD49C"/>
          </a:solidFill>
          <a:ln w="12700">
            <a:solidFill>
              <a:srgbClr val="EBD49C">
                <a:alpha val="0"/>
              </a:srgbClr>
            </a:solidFill>
            <a:prstDash val="solid"/>
          </a:ln>
        </p:spPr>
        <p:txBody>
          <a:bodyPr/>
          <a:lstStyle/>
          <a:p>
            <a:endParaRPr lang="en-GB"/>
          </a:p>
        </p:txBody>
      </p:sp>
      <p:sp>
        <p:nvSpPr>
          <p:cNvPr id="11" name="Text 9"/>
          <p:cNvSpPr/>
          <p:nvPr/>
        </p:nvSpPr>
        <p:spPr>
          <a:xfrm>
            <a:off x="10698480" y="1773936"/>
            <a:ext cx="731520" cy="365760"/>
          </a:xfrm>
          <a:prstGeom prst="rect">
            <a:avLst/>
          </a:prstGeom>
          <a:noFill/>
          <a:ln/>
        </p:spPr>
        <p:txBody>
          <a:bodyPr wrap="square" lIns="0" tIns="0" rIns="0" bIns="0" rtlCol="0" anchor="ctr">
            <a:normAutofit/>
          </a:bodyPr>
          <a:lstStyle/>
          <a:p>
            <a:pPr marL="0" indent="0" algn="r">
              <a:buNone/>
            </a:pPr>
            <a:r>
              <a:rPr lang="en-US" sz="1800" b="1" dirty="0">
                <a:solidFill>
                  <a:srgbClr val="263C40"/>
                </a:solidFill>
                <a:latin typeface="Aptos" pitchFamily="34" charset="0"/>
                <a:ea typeface="Aptos" pitchFamily="34" charset="-122"/>
                <a:cs typeface="Aptos" pitchFamily="34" charset="-120"/>
              </a:rPr>
              <a:t>750</a:t>
            </a:r>
            <a:endParaRPr lang="en-US" sz="1800" dirty="0"/>
          </a:p>
        </p:txBody>
      </p:sp>
      <p:sp>
        <p:nvSpPr>
          <p:cNvPr id="12" name="Text 10"/>
          <p:cNvSpPr/>
          <p:nvPr/>
        </p:nvSpPr>
        <p:spPr>
          <a:xfrm>
            <a:off x="758952" y="2578608"/>
            <a:ext cx="3794760" cy="32004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Methods</a:t>
            </a:r>
            <a:endParaRPr lang="en-US" sz="1800" dirty="0"/>
          </a:p>
        </p:txBody>
      </p:sp>
      <p:sp>
        <p:nvSpPr>
          <p:cNvPr id="13" name="Shape 11"/>
          <p:cNvSpPr/>
          <p:nvPr/>
        </p:nvSpPr>
        <p:spPr>
          <a:xfrm>
            <a:off x="4645152" y="2578608"/>
            <a:ext cx="5852160" cy="356616"/>
          </a:xfrm>
          <a:prstGeom prst="roundRect">
            <a:avLst>
              <a:gd name="adj" fmla="val 41026"/>
            </a:avLst>
          </a:prstGeom>
          <a:solidFill>
            <a:srgbClr val="E8EBE7"/>
          </a:solidFill>
          <a:ln w="12700">
            <a:solidFill>
              <a:srgbClr val="E8EBE7">
                <a:alpha val="0"/>
              </a:srgbClr>
            </a:solidFill>
            <a:prstDash val="solid"/>
          </a:ln>
        </p:spPr>
        <p:txBody>
          <a:bodyPr/>
          <a:lstStyle/>
          <a:p>
            <a:endParaRPr lang="en-GB"/>
          </a:p>
        </p:txBody>
      </p:sp>
      <p:sp>
        <p:nvSpPr>
          <p:cNvPr id="14" name="Shape 12"/>
          <p:cNvSpPr/>
          <p:nvPr/>
        </p:nvSpPr>
        <p:spPr>
          <a:xfrm>
            <a:off x="4645152" y="2578608"/>
            <a:ext cx="2438400" cy="356616"/>
          </a:xfrm>
          <a:prstGeom prst="roundRect">
            <a:avLst>
              <a:gd name="adj" fmla="val 41026"/>
            </a:avLst>
          </a:prstGeom>
          <a:solidFill>
            <a:srgbClr val="DCEAE2"/>
          </a:solidFill>
          <a:ln w="12700">
            <a:solidFill>
              <a:srgbClr val="DCEAE2">
                <a:alpha val="0"/>
              </a:srgbClr>
            </a:solidFill>
            <a:prstDash val="solid"/>
          </a:ln>
        </p:spPr>
        <p:txBody>
          <a:bodyPr/>
          <a:lstStyle/>
          <a:p>
            <a:endParaRPr lang="en-GB"/>
          </a:p>
        </p:txBody>
      </p:sp>
      <p:sp>
        <p:nvSpPr>
          <p:cNvPr id="15" name="Text 13"/>
          <p:cNvSpPr/>
          <p:nvPr/>
        </p:nvSpPr>
        <p:spPr>
          <a:xfrm>
            <a:off x="10698480" y="2569464"/>
            <a:ext cx="731520" cy="365760"/>
          </a:xfrm>
          <a:prstGeom prst="rect">
            <a:avLst/>
          </a:prstGeom>
          <a:noFill/>
          <a:ln/>
        </p:spPr>
        <p:txBody>
          <a:bodyPr wrap="square" lIns="0" tIns="0" rIns="0" bIns="0" rtlCol="0" anchor="ctr">
            <a:normAutofit/>
          </a:bodyPr>
          <a:lstStyle/>
          <a:p>
            <a:pPr marL="0" indent="0" algn="r">
              <a:buNone/>
            </a:pPr>
            <a:r>
              <a:rPr lang="en-US" sz="1800" b="1" dirty="0">
                <a:solidFill>
                  <a:srgbClr val="263C40"/>
                </a:solidFill>
                <a:latin typeface="Aptos" pitchFamily="34" charset="0"/>
                <a:ea typeface="Aptos" pitchFamily="34" charset="-122"/>
                <a:cs typeface="Aptos" pitchFamily="34" charset="-120"/>
              </a:rPr>
              <a:t>1,250</a:t>
            </a:r>
            <a:endParaRPr lang="en-US" sz="1800" dirty="0"/>
          </a:p>
        </p:txBody>
      </p:sp>
      <p:sp>
        <p:nvSpPr>
          <p:cNvPr id="16" name="Text 14"/>
          <p:cNvSpPr/>
          <p:nvPr/>
        </p:nvSpPr>
        <p:spPr>
          <a:xfrm>
            <a:off x="758952" y="3374136"/>
            <a:ext cx="3794760" cy="32004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Literature Review</a:t>
            </a:r>
            <a:endParaRPr lang="en-US" sz="1800" dirty="0"/>
          </a:p>
        </p:txBody>
      </p:sp>
      <p:sp>
        <p:nvSpPr>
          <p:cNvPr id="17" name="Shape 15"/>
          <p:cNvSpPr/>
          <p:nvPr/>
        </p:nvSpPr>
        <p:spPr>
          <a:xfrm>
            <a:off x="4645152" y="3374136"/>
            <a:ext cx="5852160" cy="356616"/>
          </a:xfrm>
          <a:prstGeom prst="roundRect">
            <a:avLst>
              <a:gd name="adj" fmla="val 41026"/>
            </a:avLst>
          </a:prstGeom>
          <a:solidFill>
            <a:srgbClr val="E8EBE7"/>
          </a:solidFill>
          <a:ln w="12700">
            <a:solidFill>
              <a:srgbClr val="E8EBE7">
                <a:alpha val="0"/>
              </a:srgbClr>
            </a:solidFill>
            <a:prstDash val="solid"/>
          </a:ln>
        </p:spPr>
        <p:txBody>
          <a:bodyPr/>
          <a:lstStyle/>
          <a:p>
            <a:endParaRPr lang="en-GB"/>
          </a:p>
        </p:txBody>
      </p:sp>
      <p:sp>
        <p:nvSpPr>
          <p:cNvPr id="18" name="Shape 16"/>
          <p:cNvSpPr/>
          <p:nvPr/>
        </p:nvSpPr>
        <p:spPr>
          <a:xfrm>
            <a:off x="4645152" y="3374136"/>
            <a:ext cx="5852160" cy="356616"/>
          </a:xfrm>
          <a:prstGeom prst="roundRect">
            <a:avLst>
              <a:gd name="adj" fmla="val 41026"/>
            </a:avLst>
          </a:prstGeom>
          <a:solidFill>
            <a:srgbClr val="A8C9DB"/>
          </a:solidFill>
          <a:ln w="12700">
            <a:solidFill>
              <a:srgbClr val="A8C9DB">
                <a:alpha val="0"/>
              </a:srgbClr>
            </a:solidFill>
            <a:prstDash val="solid"/>
          </a:ln>
        </p:spPr>
        <p:txBody>
          <a:bodyPr/>
          <a:lstStyle/>
          <a:p>
            <a:endParaRPr lang="en-GB"/>
          </a:p>
        </p:txBody>
      </p:sp>
      <p:sp>
        <p:nvSpPr>
          <p:cNvPr id="19" name="Text 17"/>
          <p:cNvSpPr/>
          <p:nvPr/>
        </p:nvSpPr>
        <p:spPr>
          <a:xfrm>
            <a:off x="10698480" y="3364992"/>
            <a:ext cx="731520" cy="365760"/>
          </a:xfrm>
          <a:prstGeom prst="rect">
            <a:avLst/>
          </a:prstGeom>
          <a:noFill/>
          <a:ln/>
        </p:spPr>
        <p:txBody>
          <a:bodyPr wrap="square" lIns="0" tIns="0" rIns="0" bIns="0" rtlCol="0" anchor="ctr">
            <a:normAutofit/>
          </a:bodyPr>
          <a:lstStyle/>
          <a:p>
            <a:pPr marL="0" indent="0" algn="r">
              <a:buNone/>
            </a:pPr>
            <a:r>
              <a:rPr lang="en-US" sz="1800" b="1" dirty="0">
                <a:solidFill>
                  <a:srgbClr val="263C40"/>
                </a:solidFill>
                <a:latin typeface="Aptos" pitchFamily="34" charset="0"/>
                <a:ea typeface="Aptos" pitchFamily="34" charset="-122"/>
                <a:cs typeface="Aptos" pitchFamily="34" charset="-120"/>
              </a:rPr>
              <a:t>3,000</a:t>
            </a:r>
            <a:endParaRPr lang="en-US" sz="1800" dirty="0"/>
          </a:p>
        </p:txBody>
      </p:sp>
      <p:sp>
        <p:nvSpPr>
          <p:cNvPr id="20" name="Text 18"/>
          <p:cNvSpPr/>
          <p:nvPr/>
        </p:nvSpPr>
        <p:spPr>
          <a:xfrm>
            <a:off x="758952" y="4169664"/>
            <a:ext cx="3794760" cy="32004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Discussion</a:t>
            </a:r>
            <a:endParaRPr lang="en-US" sz="1800" dirty="0"/>
          </a:p>
        </p:txBody>
      </p:sp>
      <p:sp>
        <p:nvSpPr>
          <p:cNvPr id="21" name="Shape 19"/>
          <p:cNvSpPr/>
          <p:nvPr/>
        </p:nvSpPr>
        <p:spPr>
          <a:xfrm>
            <a:off x="4645152" y="4169664"/>
            <a:ext cx="5852160" cy="356616"/>
          </a:xfrm>
          <a:prstGeom prst="roundRect">
            <a:avLst>
              <a:gd name="adj" fmla="val 41026"/>
            </a:avLst>
          </a:prstGeom>
          <a:solidFill>
            <a:srgbClr val="E8EBE7"/>
          </a:solidFill>
          <a:ln w="12700">
            <a:solidFill>
              <a:srgbClr val="E8EBE7">
                <a:alpha val="0"/>
              </a:srgbClr>
            </a:solidFill>
            <a:prstDash val="solid"/>
          </a:ln>
        </p:spPr>
        <p:txBody>
          <a:bodyPr/>
          <a:lstStyle/>
          <a:p>
            <a:endParaRPr lang="en-GB"/>
          </a:p>
        </p:txBody>
      </p:sp>
      <p:sp>
        <p:nvSpPr>
          <p:cNvPr id="22" name="Shape 20"/>
          <p:cNvSpPr/>
          <p:nvPr/>
        </p:nvSpPr>
        <p:spPr>
          <a:xfrm>
            <a:off x="4645152" y="4169664"/>
            <a:ext cx="3413760" cy="356616"/>
          </a:xfrm>
          <a:prstGeom prst="roundRect">
            <a:avLst>
              <a:gd name="adj" fmla="val 41026"/>
            </a:avLst>
          </a:prstGeom>
          <a:solidFill>
            <a:srgbClr val="E8CCD5"/>
          </a:solidFill>
          <a:ln w="12700">
            <a:solidFill>
              <a:srgbClr val="E8CCD5">
                <a:alpha val="0"/>
              </a:srgbClr>
            </a:solidFill>
            <a:prstDash val="solid"/>
          </a:ln>
        </p:spPr>
        <p:txBody>
          <a:bodyPr/>
          <a:lstStyle/>
          <a:p>
            <a:endParaRPr lang="en-GB"/>
          </a:p>
        </p:txBody>
      </p:sp>
      <p:sp>
        <p:nvSpPr>
          <p:cNvPr id="23" name="Text 21"/>
          <p:cNvSpPr/>
          <p:nvPr/>
        </p:nvSpPr>
        <p:spPr>
          <a:xfrm>
            <a:off x="10698480" y="4160520"/>
            <a:ext cx="731520" cy="365760"/>
          </a:xfrm>
          <a:prstGeom prst="rect">
            <a:avLst/>
          </a:prstGeom>
          <a:noFill/>
          <a:ln/>
        </p:spPr>
        <p:txBody>
          <a:bodyPr wrap="square" lIns="0" tIns="0" rIns="0" bIns="0" rtlCol="0" anchor="ctr">
            <a:normAutofit/>
          </a:bodyPr>
          <a:lstStyle/>
          <a:p>
            <a:pPr marL="0" indent="0" algn="r">
              <a:buNone/>
            </a:pPr>
            <a:r>
              <a:rPr lang="en-US" sz="1800" b="1" dirty="0">
                <a:solidFill>
                  <a:srgbClr val="263C40"/>
                </a:solidFill>
                <a:latin typeface="Aptos" pitchFamily="34" charset="0"/>
                <a:ea typeface="Aptos" pitchFamily="34" charset="-122"/>
                <a:cs typeface="Aptos" pitchFamily="34" charset="-120"/>
              </a:rPr>
              <a:t>1,750</a:t>
            </a:r>
            <a:endParaRPr lang="en-US" sz="1800" dirty="0"/>
          </a:p>
        </p:txBody>
      </p:sp>
      <p:sp>
        <p:nvSpPr>
          <p:cNvPr id="24" name="Text 22"/>
          <p:cNvSpPr/>
          <p:nvPr/>
        </p:nvSpPr>
        <p:spPr>
          <a:xfrm>
            <a:off x="758952" y="4965192"/>
            <a:ext cx="3794760" cy="32004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Conclusion &amp; Recommendations</a:t>
            </a:r>
            <a:endParaRPr lang="en-US" sz="1800" dirty="0"/>
          </a:p>
        </p:txBody>
      </p:sp>
      <p:sp>
        <p:nvSpPr>
          <p:cNvPr id="25" name="Shape 23"/>
          <p:cNvSpPr/>
          <p:nvPr/>
        </p:nvSpPr>
        <p:spPr>
          <a:xfrm>
            <a:off x="4645152" y="4965192"/>
            <a:ext cx="5852160" cy="356616"/>
          </a:xfrm>
          <a:prstGeom prst="roundRect">
            <a:avLst>
              <a:gd name="adj" fmla="val 41026"/>
            </a:avLst>
          </a:prstGeom>
          <a:solidFill>
            <a:srgbClr val="E8EBE7"/>
          </a:solidFill>
          <a:ln w="12700">
            <a:solidFill>
              <a:srgbClr val="E8EBE7">
                <a:alpha val="0"/>
              </a:srgbClr>
            </a:solidFill>
            <a:prstDash val="solid"/>
          </a:ln>
        </p:spPr>
        <p:txBody>
          <a:bodyPr/>
          <a:lstStyle/>
          <a:p>
            <a:endParaRPr lang="en-GB"/>
          </a:p>
        </p:txBody>
      </p:sp>
      <p:sp>
        <p:nvSpPr>
          <p:cNvPr id="26" name="Shape 24"/>
          <p:cNvSpPr/>
          <p:nvPr/>
        </p:nvSpPr>
        <p:spPr>
          <a:xfrm>
            <a:off x="4645152" y="4965192"/>
            <a:ext cx="1463040" cy="356616"/>
          </a:xfrm>
          <a:prstGeom prst="roundRect">
            <a:avLst>
              <a:gd name="adj" fmla="val 41026"/>
            </a:avLst>
          </a:prstGeom>
          <a:solidFill>
            <a:srgbClr val="DDAF9B"/>
          </a:solidFill>
          <a:ln w="12700">
            <a:solidFill>
              <a:srgbClr val="DDAF9B">
                <a:alpha val="0"/>
              </a:srgbClr>
            </a:solidFill>
            <a:prstDash val="solid"/>
          </a:ln>
        </p:spPr>
        <p:txBody>
          <a:bodyPr/>
          <a:lstStyle/>
          <a:p>
            <a:endParaRPr lang="en-GB"/>
          </a:p>
        </p:txBody>
      </p:sp>
      <p:sp>
        <p:nvSpPr>
          <p:cNvPr id="27" name="Text 25"/>
          <p:cNvSpPr/>
          <p:nvPr/>
        </p:nvSpPr>
        <p:spPr>
          <a:xfrm>
            <a:off x="10698480" y="4956048"/>
            <a:ext cx="731520" cy="365760"/>
          </a:xfrm>
          <a:prstGeom prst="rect">
            <a:avLst/>
          </a:prstGeom>
          <a:noFill/>
          <a:ln/>
        </p:spPr>
        <p:txBody>
          <a:bodyPr wrap="square" lIns="0" tIns="0" rIns="0" bIns="0" rtlCol="0" anchor="ctr">
            <a:normAutofit/>
          </a:bodyPr>
          <a:lstStyle/>
          <a:p>
            <a:pPr marL="0" indent="0" algn="r">
              <a:buNone/>
            </a:pPr>
            <a:r>
              <a:rPr lang="en-US" sz="1800" b="1" dirty="0">
                <a:solidFill>
                  <a:srgbClr val="263C40"/>
                </a:solidFill>
                <a:latin typeface="Aptos" pitchFamily="34" charset="0"/>
                <a:ea typeface="Aptos" pitchFamily="34" charset="-122"/>
                <a:cs typeface="Aptos" pitchFamily="34" charset="-120"/>
              </a:rPr>
              <a:t>750</a:t>
            </a:r>
            <a:endParaRPr lang="en-US" sz="1800" dirty="0"/>
          </a:p>
        </p:txBody>
      </p:sp>
      <p:sp>
        <p:nvSpPr>
          <p:cNvPr id="28" name="Text 26"/>
          <p:cNvSpPr/>
          <p:nvPr/>
        </p:nvSpPr>
        <p:spPr>
          <a:xfrm>
            <a:off x="969264" y="5879592"/>
            <a:ext cx="10332720" cy="338328"/>
          </a:xfrm>
          <a:prstGeom prst="rect">
            <a:avLst/>
          </a:prstGeom>
          <a:noFill/>
          <a:ln/>
        </p:spPr>
        <p:txBody>
          <a:bodyPr wrap="square" lIns="0" tIns="0" rIns="0" bIns="0" rtlCol="0" anchor="ctr">
            <a:normAutofit/>
          </a:bodyPr>
          <a:lstStyle/>
          <a:p>
            <a:pPr marL="0" indent="0" algn="ctr">
              <a:buNone/>
            </a:pPr>
            <a:r>
              <a:rPr lang="en-US" sz="1900" b="1" dirty="0">
                <a:solidFill>
                  <a:srgbClr val="466D65"/>
                </a:solidFill>
                <a:latin typeface="Aptos" pitchFamily="34" charset="0"/>
                <a:ea typeface="Aptos" pitchFamily="34" charset="-122"/>
                <a:cs typeface="Aptos" pitchFamily="34" charset="-120"/>
              </a:rPr>
              <a:t>Chapter 3 accounts for 40% of the total word allocation.</a:t>
            </a:r>
            <a:endParaRPr lang="en-US" sz="1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Chapter 1 — Introduction: WHY?</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09</a:t>
            </a:r>
            <a:endParaRPr lang="en-US" sz="1000" dirty="0"/>
          </a:p>
        </p:txBody>
      </p:sp>
      <p:sp>
        <p:nvSpPr>
          <p:cNvPr id="8" name="Shape 6"/>
          <p:cNvSpPr/>
          <p:nvPr/>
        </p:nvSpPr>
        <p:spPr>
          <a:xfrm>
            <a:off x="731520" y="2048256"/>
            <a:ext cx="1993392" cy="502920"/>
          </a:xfrm>
          <a:prstGeom prst="roundRect">
            <a:avLst>
              <a:gd name="adj" fmla="val 27273"/>
            </a:avLst>
          </a:prstGeom>
          <a:solidFill>
            <a:srgbClr val="EBD49C"/>
          </a:solidFill>
          <a:ln w="12700">
            <a:solidFill>
              <a:srgbClr val="EBD49C">
                <a:alpha val="0"/>
              </a:srgbClr>
            </a:solidFill>
            <a:prstDash val="solid"/>
          </a:ln>
        </p:spPr>
        <p:txBody>
          <a:bodyPr/>
          <a:lstStyle/>
          <a:p>
            <a:endParaRPr lang="en-GB"/>
          </a:p>
        </p:txBody>
      </p:sp>
      <p:sp>
        <p:nvSpPr>
          <p:cNvPr id="9" name="Text 7"/>
          <p:cNvSpPr/>
          <p:nvPr/>
        </p:nvSpPr>
        <p:spPr>
          <a:xfrm>
            <a:off x="859536" y="2167128"/>
            <a:ext cx="1737360" cy="246888"/>
          </a:xfrm>
          <a:prstGeom prst="rect">
            <a:avLst/>
          </a:prstGeom>
          <a:noFill/>
          <a:ln/>
        </p:spPr>
        <p:txBody>
          <a:bodyPr wrap="square" lIns="0" tIns="0" rIns="0" bIns="0" rtlCol="0" anchor="ctr">
            <a:normAutofit/>
          </a:bodyPr>
          <a:lstStyle/>
          <a:p>
            <a:pPr marL="0" indent="0" algn="ctr">
              <a:buNone/>
            </a:pPr>
            <a:r>
              <a:rPr lang="en-US" sz="1400" b="1" dirty="0">
                <a:solidFill>
                  <a:srgbClr val="263C40"/>
                </a:solidFill>
                <a:latin typeface="Aptos" pitchFamily="34" charset="0"/>
                <a:ea typeface="Aptos" pitchFamily="34" charset="-122"/>
                <a:cs typeface="Aptos" pitchFamily="34" charset="-120"/>
              </a:rPr>
              <a:t>PROBLEM</a:t>
            </a:r>
            <a:endParaRPr lang="en-US" sz="1400" dirty="0"/>
          </a:p>
        </p:txBody>
      </p:sp>
      <p:sp>
        <p:nvSpPr>
          <p:cNvPr id="10" name="Shape 8"/>
          <p:cNvSpPr/>
          <p:nvPr/>
        </p:nvSpPr>
        <p:spPr>
          <a:xfrm>
            <a:off x="2944368" y="2048256"/>
            <a:ext cx="2148840" cy="502920"/>
          </a:xfrm>
          <a:prstGeom prst="roundRect">
            <a:avLst>
              <a:gd name="adj" fmla="val 27273"/>
            </a:avLst>
          </a:prstGeom>
          <a:solidFill>
            <a:srgbClr val="EBD49C"/>
          </a:solidFill>
          <a:ln w="12700">
            <a:solidFill>
              <a:srgbClr val="EBD49C">
                <a:alpha val="0"/>
              </a:srgbClr>
            </a:solidFill>
            <a:prstDash val="solid"/>
          </a:ln>
        </p:spPr>
        <p:txBody>
          <a:bodyPr/>
          <a:lstStyle/>
          <a:p>
            <a:endParaRPr lang="en-GB"/>
          </a:p>
        </p:txBody>
      </p:sp>
      <p:sp>
        <p:nvSpPr>
          <p:cNvPr id="11" name="Text 9"/>
          <p:cNvSpPr/>
          <p:nvPr/>
        </p:nvSpPr>
        <p:spPr>
          <a:xfrm>
            <a:off x="3072384" y="2167128"/>
            <a:ext cx="1892808" cy="246888"/>
          </a:xfrm>
          <a:prstGeom prst="rect">
            <a:avLst/>
          </a:prstGeom>
          <a:noFill/>
          <a:ln/>
        </p:spPr>
        <p:txBody>
          <a:bodyPr wrap="square" lIns="0" tIns="0" rIns="0" bIns="0" rtlCol="0" anchor="ctr">
            <a:normAutofit/>
          </a:bodyPr>
          <a:lstStyle/>
          <a:p>
            <a:pPr marL="0" indent="0" algn="ctr">
              <a:buNone/>
            </a:pPr>
            <a:r>
              <a:rPr lang="en-US" sz="1400" b="1" dirty="0">
                <a:solidFill>
                  <a:srgbClr val="263C40"/>
                </a:solidFill>
                <a:latin typeface="Aptos" pitchFamily="34" charset="0"/>
                <a:ea typeface="Aptos" pitchFamily="34" charset="-122"/>
                <a:cs typeface="Aptos" pitchFamily="34" charset="-120"/>
              </a:rPr>
              <a:t>SIGNIFICANCE</a:t>
            </a:r>
            <a:endParaRPr lang="en-US" sz="1400" dirty="0"/>
          </a:p>
        </p:txBody>
      </p:sp>
      <p:sp>
        <p:nvSpPr>
          <p:cNvPr id="12" name="Shape 10"/>
          <p:cNvSpPr/>
          <p:nvPr/>
        </p:nvSpPr>
        <p:spPr>
          <a:xfrm>
            <a:off x="5330952" y="2048256"/>
            <a:ext cx="1828800" cy="502920"/>
          </a:xfrm>
          <a:prstGeom prst="roundRect">
            <a:avLst>
              <a:gd name="adj" fmla="val 27273"/>
            </a:avLst>
          </a:prstGeom>
          <a:solidFill>
            <a:srgbClr val="EBD49C"/>
          </a:solidFill>
          <a:ln w="12700">
            <a:solidFill>
              <a:srgbClr val="EBD49C">
                <a:alpha val="0"/>
              </a:srgbClr>
            </a:solidFill>
            <a:prstDash val="solid"/>
          </a:ln>
        </p:spPr>
        <p:txBody>
          <a:bodyPr/>
          <a:lstStyle/>
          <a:p>
            <a:endParaRPr lang="en-GB"/>
          </a:p>
        </p:txBody>
      </p:sp>
      <p:sp>
        <p:nvSpPr>
          <p:cNvPr id="13" name="Text 11"/>
          <p:cNvSpPr/>
          <p:nvPr/>
        </p:nvSpPr>
        <p:spPr>
          <a:xfrm>
            <a:off x="5458968" y="2167128"/>
            <a:ext cx="1572768" cy="246888"/>
          </a:xfrm>
          <a:prstGeom prst="rect">
            <a:avLst/>
          </a:prstGeom>
          <a:noFill/>
          <a:ln/>
        </p:spPr>
        <p:txBody>
          <a:bodyPr wrap="square" lIns="0" tIns="0" rIns="0" bIns="0" rtlCol="0" anchor="ctr">
            <a:normAutofit/>
          </a:bodyPr>
          <a:lstStyle/>
          <a:p>
            <a:pPr marL="0" indent="0" algn="ctr">
              <a:buNone/>
            </a:pPr>
            <a:r>
              <a:rPr lang="en-US" sz="1400" b="1" dirty="0">
                <a:solidFill>
                  <a:srgbClr val="263C40"/>
                </a:solidFill>
                <a:latin typeface="Aptos" pitchFamily="34" charset="0"/>
                <a:ea typeface="Aptos" pitchFamily="34" charset="-122"/>
                <a:cs typeface="Aptos" pitchFamily="34" charset="-120"/>
              </a:rPr>
              <a:t>QUESTION</a:t>
            </a:r>
            <a:endParaRPr lang="en-US" sz="1400" dirty="0"/>
          </a:p>
        </p:txBody>
      </p:sp>
      <p:sp>
        <p:nvSpPr>
          <p:cNvPr id="14" name="Shape 12"/>
          <p:cNvSpPr/>
          <p:nvPr/>
        </p:nvSpPr>
        <p:spPr>
          <a:xfrm>
            <a:off x="7406640" y="2048256"/>
            <a:ext cx="2999232" cy="502920"/>
          </a:xfrm>
          <a:prstGeom prst="roundRect">
            <a:avLst>
              <a:gd name="adj" fmla="val 27273"/>
            </a:avLst>
          </a:prstGeom>
          <a:solidFill>
            <a:srgbClr val="EBD49C"/>
          </a:solidFill>
          <a:ln w="12700">
            <a:solidFill>
              <a:srgbClr val="EBD49C">
                <a:alpha val="0"/>
              </a:srgbClr>
            </a:solidFill>
            <a:prstDash val="solid"/>
          </a:ln>
        </p:spPr>
        <p:txBody>
          <a:bodyPr/>
          <a:lstStyle/>
          <a:p>
            <a:endParaRPr lang="en-GB"/>
          </a:p>
        </p:txBody>
      </p:sp>
      <p:sp>
        <p:nvSpPr>
          <p:cNvPr id="15" name="Text 13"/>
          <p:cNvSpPr/>
          <p:nvPr/>
        </p:nvSpPr>
        <p:spPr>
          <a:xfrm>
            <a:off x="7534656" y="2167128"/>
            <a:ext cx="2743200" cy="246888"/>
          </a:xfrm>
          <a:prstGeom prst="rect">
            <a:avLst/>
          </a:prstGeom>
          <a:noFill/>
          <a:ln/>
        </p:spPr>
        <p:txBody>
          <a:bodyPr wrap="square" lIns="0" tIns="0" rIns="0" bIns="0" rtlCol="0" anchor="ctr">
            <a:normAutofit/>
          </a:bodyPr>
          <a:lstStyle/>
          <a:p>
            <a:pPr marL="0" indent="0" algn="ctr">
              <a:buNone/>
            </a:pPr>
            <a:r>
              <a:rPr lang="en-US" sz="1400" b="1" dirty="0">
                <a:solidFill>
                  <a:srgbClr val="263C40"/>
                </a:solidFill>
                <a:latin typeface="Aptos" pitchFamily="34" charset="0"/>
                <a:ea typeface="Aptos" pitchFamily="34" charset="-122"/>
                <a:cs typeface="Aptos" pitchFamily="34" charset="-120"/>
              </a:rPr>
              <a:t>AIM &amp; OBJECTIVES</a:t>
            </a:r>
            <a:endParaRPr lang="en-US" sz="1400" dirty="0"/>
          </a:p>
        </p:txBody>
      </p:sp>
      <p:sp>
        <p:nvSpPr>
          <p:cNvPr id="16" name="Shape 14"/>
          <p:cNvSpPr/>
          <p:nvPr/>
        </p:nvSpPr>
        <p:spPr>
          <a:xfrm>
            <a:off x="960120" y="3291840"/>
            <a:ext cx="10268712" cy="1600200"/>
          </a:xfrm>
          <a:prstGeom prst="roundRect">
            <a:avLst>
              <a:gd name="adj" fmla="val 9143"/>
            </a:avLst>
          </a:prstGeom>
          <a:solidFill>
            <a:srgbClr val="FFFFFF"/>
          </a:solidFill>
          <a:ln w="12700">
            <a:solidFill>
              <a:srgbClr val="FFFFFF">
                <a:alpha val="0"/>
              </a:srgbClr>
            </a:solidFill>
            <a:prstDash val="solid"/>
          </a:ln>
        </p:spPr>
        <p:txBody>
          <a:bodyPr/>
          <a:lstStyle/>
          <a:p>
            <a:endParaRPr lang="en-GB"/>
          </a:p>
        </p:txBody>
      </p:sp>
      <p:sp>
        <p:nvSpPr>
          <p:cNvPr id="17" name="Text 15"/>
          <p:cNvSpPr/>
          <p:nvPr/>
        </p:nvSpPr>
        <p:spPr>
          <a:xfrm>
            <a:off x="1252728" y="3584448"/>
            <a:ext cx="2011680" cy="329184"/>
          </a:xfrm>
          <a:prstGeom prst="rect">
            <a:avLst/>
          </a:prstGeom>
          <a:noFill/>
          <a:ln/>
        </p:spPr>
        <p:txBody>
          <a:bodyPr wrap="square" lIns="0" tIns="0" rIns="0" bIns="0" rtlCol="0" anchor="ctr">
            <a:normAutofit/>
          </a:bodyPr>
          <a:lstStyle/>
          <a:p>
            <a:pPr marL="0" indent="0">
              <a:buNone/>
            </a:pPr>
            <a:r>
              <a:rPr lang="en-US" sz="1700" b="1" dirty="0">
                <a:solidFill>
                  <a:srgbClr val="466D65"/>
                </a:solidFill>
                <a:latin typeface="Aptos" pitchFamily="34" charset="0"/>
                <a:ea typeface="Aptos" pitchFamily="34" charset="-122"/>
                <a:cs typeface="Aptos" pitchFamily="34" charset="-120"/>
              </a:rPr>
              <a:t>Example topic</a:t>
            </a:r>
            <a:endParaRPr lang="en-US" sz="1700" dirty="0"/>
          </a:p>
        </p:txBody>
      </p:sp>
      <p:sp>
        <p:nvSpPr>
          <p:cNvPr id="18" name="Text 16"/>
          <p:cNvSpPr/>
          <p:nvPr/>
        </p:nvSpPr>
        <p:spPr>
          <a:xfrm>
            <a:off x="1252728" y="4032504"/>
            <a:ext cx="9509760" cy="502920"/>
          </a:xfrm>
          <a:prstGeom prst="rect">
            <a:avLst/>
          </a:prstGeom>
          <a:noFill/>
          <a:ln/>
        </p:spPr>
        <p:txBody>
          <a:bodyPr wrap="square" lIns="0" tIns="0" rIns="0" bIns="0" rtlCol="0" anchor="ctr">
            <a:normAutofit/>
          </a:bodyPr>
          <a:lstStyle/>
          <a:p>
            <a:pPr marL="0" indent="0">
              <a:buNone/>
            </a:pPr>
            <a:r>
              <a:rPr lang="en-US" sz="2400" b="1" dirty="0">
                <a:solidFill>
                  <a:srgbClr val="263C40"/>
                </a:solidFill>
                <a:latin typeface="Aptos" pitchFamily="34" charset="0"/>
                <a:ea typeface="Aptos" pitchFamily="34" charset="-122"/>
                <a:cs typeface="Aptos" pitchFamily="34" charset="-120"/>
              </a:rPr>
              <a:t>Social media use and adolescent anxiety/depression</a:t>
            </a:r>
            <a:endParaRPr lang="en-US" sz="2400" dirty="0"/>
          </a:p>
        </p:txBody>
      </p:sp>
      <p:sp>
        <p:nvSpPr>
          <p:cNvPr id="19" name="Text 17"/>
          <p:cNvSpPr/>
          <p:nvPr/>
        </p:nvSpPr>
        <p:spPr>
          <a:xfrm>
            <a:off x="1033272" y="5541264"/>
            <a:ext cx="10104120" cy="502920"/>
          </a:xfrm>
          <a:prstGeom prst="rect">
            <a:avLst/>
          </a:prstGeom>
          <a:noFill/>
          <a:ln/>
        </p:spPr>
        <p:txBody>
          <a:bodyPr wrap="square" lIns="0" tIns="0" rIns="0" bIns="0" rtlCol="0" anchor="ctr">
            <a:normAutofit/>
          </a:bodyPr>
          <a:lstStyle/>
          <a:p>
            <a:pPr marL="0" indent="0" algn="ctr">
              <a:buNone/>
            </a:pPr>
            <a:r>
              <a:rPr lang="en-US" sz="1800" dirty="0">
                <a:solidFill>
                  <a:srgbClr val="466D65"/>
                </a:solidFill>
                <a:latin typeface="Aptos" pitchFamily="34" charset="0"/>
                <a:ea typeface="Aptos" pitchFamily="34" charset="-122"/>
                <a:cs typeface="Aptos" pitchFamily="34" charset="-120"/>
              </a:rPr>
              <a:t>Explain the focus and why the question matters — do not write a miniature literature review.</a:t>
            </a:r>
            <a:endParaRPr lang="en-US" sz="1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Chapter 2 — Methods: HOW?</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10</a:t>
            </a:r>
            <a:endParaRPr lang="en-US" sz="1000" dirty="0"/>
          </a:p>
        </p:txBody>
      </p:sp>
      <p:grpSp>
        <p:nvGrpSpPr>
          <p:cNvPr id="25" name="Group 24">
            <a:extLst>
              <a:ext uri="{FF2B5EF4-FFF2-40B4-BE49-F238E27FC236}">
                <a16:creationId xmlns:a16="http://schemas.microsoft.com/office/drawing/2014/main" id="{2A78E410-3968-3CA5-BFC4-4DB183993372}"/>
              </a:ext>
            </a:extLst>
          </p:cNvPr>
          <p:cNvGrpSpPr/>
          <p:nvPr/>
        </p:nvGrpSpPr>
        <p:grpSpPr>
          <a:xfrm>
            <a:off x="206406" y="2168442"/>
            <a:ext cx="2139696" cy="1115568"/>
            <a:chOff x="658368" y="2171700"/>
            <a:chExt cx="2139696" cy="1115568"/>
          </a:xfrm>
        </p:grpSpPr>
        <p:sp>
          <p:nvSpPr>
            <p:cNvPr id="8" name="Shape 6"/>
            <p:cNvSpPr/>
            <p:nvPr/>
          </p:nvSpPr>
          <p:spPr>
            <a:xfrm>
              <a:off x="658368" y="2171700"/>
              <a:ext cx="2139696" cy="1115568"/>
            </a:xfrm>
            <a:prstGeom prst="roundRect">
              <a:avLst>
                <a:gd name="adj" fmla="val 13115"/>
              </a:avLst>
            </a:prstGeom>
            <a:solidFill>
              <a:srgbClr val="EBD49C"/>
            </a:solidFill>
            <a:ln w="12700">
              <a:solidFill>
                <a:srgbClr val="EBD49C">
                  <a:alpha val="0"/>
                </a:srgbClr>
              </a:solidFill>
              <a:prstDash val="solid"/>
            </a:ln>
          </p:spPr>
          <p:txBody>
            <a:bodyPr/>
            <a:lstStyle/>
            <a:p>
              <a:endParaRPr lang="en-GB"/>
            </a:p>
          </p:txBody>
        </p:sp>
        <p:sp>
          <p:nvSpPr>
            <p:cNvPr id="9" name="Text 7"/>
            <p:cNvSpPr/>
            <p:nvPr/>
          </p:nvSpPr>
          <p:spPr>
            <a:xfrm>
              <a:off x="749808" y="2514600"/>
              <a:ext cx="1947672" cy="429768"/>
            </a:xfrm>
            <a:prstGeom prst="rect">
              <a:avLst/>
            </a:prstGeom>
            <a:noFill/>
            <a:ln/>
          </p:spPr>
          <p:txBody>
            <a:bodyPr wrap="square" lIns="0" tIns="0" rIns="0" bIns="0" rtlCol="0" anchor="ctr">
              <a:normAutofit/>
            </a:bodyPr>
            <a:lstStyle/>
            <a:p>
              <a:pPr marL="0" indent="0" algn="ctr">
                <a:buNone/>
              </a:pPr>
              <a:r>
                <a:rPr lang="en-US" sz="2300" b="1" dirty="0">
                  <a:solidFill>
                    <a:srgbClr val="263C40"/>
                  </a:solidFill>
                  <a:latin typeface="Aptos" pitchFamily="34" charset="0"/>
                  <a:ea typeface="Aptos" pitchFamily="34" charset="-122"/>
                  <a:cs typeface="Aptos" pitchFamily="34" charset="-120"/>
                </a:rPr>
                <a:t>Search</a:t>
              </a:r>
              <a:endParaRPr lang="en-US" sz="2300" dirty="0"/>
            </a:p>
          </p:txBody>
        </p:sp>
      </p:grpSp>
      <p:sp>
        <p:nvSpPr>
          <p:cNvPr id="10" name="Text 8"/>
          <p:cNvSpPr/>
          <p:nvPr/>
        </p:nvSpPr>
        <p:spPr>
          <a:xfrm>
            <a:off x="2419254" y="2505456"/>
            <a:ext cx="274320" cy="411480"/>
          </a:xfrm>
          <a:prstGeom prst="rect">
            <a:avLst/>
          </a:prstGeom>
          <a:noFill/>
          <a:ln/>
        </p:spPr>
        <p:txBody>
          <a:bodyPr wrap="square" lIns="0" tIns="0" rIns="0" bIns="0" rtlCol="0" anchor="ctr">
            <a:normAutofit/>
          </a:bodyPr>
          <a:lstStyle/>
          <a:p>
            <a:pPr marL="0" indent="0">
              <a:buNone/>
            </a:pPr>
            <a:r>
              <a:rPr lang="en-US" sz="2300" b="1" dirty="0">
                <a:solidFill>
                  <a:srgbClr val="466D65"/>
                </a:solidFill>
                <a:latin typeface="Aptos" pitchFamily="34" charset="0"/>
                <a:ea typeface="Aptos" pitchFamily="34" charset="-122"/>
                <a:cs typeface="Aptos" pitchFamily="34" charset="-120"/>
              </a:rPr>
              <a:t>→</a:t>
            </a:r>
            <a:endParaRPr lang="en-US" sz="2300" dirty="0"/>
          </a:p>
        </p:txBody>
      </p:sp>
      <p:grpSp>
        <p:nvGrpSpPr>
          <p:cNvPr id="26" name="Group 25">
            <a:extLst>
              <a:ext uri="{FF2B5EF4-FFF2-40B4-BE49-F238E27FC236}">
                <a16:creationId xmlns:a16="http://schemas.microsoft.com/office/drawing/2014/main" id="{795E6719-E2CF-D774-C6A9-E6D9A7AD9493}"/>
              </a:ext>
            </a:extLst>
          </p:cNvPr>
          <p:cNvGrpSpPr/>
          <p:nvPr/>
        </p:nvGrpSpPr>
        <p:grpSpPr>
          <a:xfrm>
            <a:off x="2645235" y="2153412"/>
            <a:ext cx="2139696" cy="1115568"/>
            <a:chOff x="3008376" y="2157984"/>
            <a:chExt cx="2139696" cy="1115568"/>
          </a:xfrm>
        </p:grpSpPr>
        <p:sp>
          <p:nvSpPr>
            <p:cNvPr id="11" name="Shape 9"/>
            <p:cNvSpPr/>
            <p:nvPr/>
          </p:nvSpPr>
          <p:spPr>
            <a:xfrm>
              <a:off x="3008376" y="2157984"/>
              <a:ext cx="2139696" cy="1115568"/>
            </a:xfrm>
            <a:prstGeom prst="roundRect">
              <a:avLst>
                <a:gd name="adj" fmla="val 13115"/>
              </a:avLst>
            </a:prstGeom>
            <a:solidFill>
              <a:srgbClr val="DCEAE2"/>
            </a:solidFill>
            <a:ln w="12700">
              <a:solidFill>
                <a:srgbClr val="DCEAE2">
                  <a:alpha val="0"/>
                </a:srgbClr>
              </a:solidFill>
              <a:prstDash val="solid"/>
            </a:ln>
          </p:spPr>
          <p:txBody>
            <a:bodyPr/>
            <a:lstStyle/>
            <a:p>
              <a:endParaRPr lang="en-GB"/>
            </a:p>
          </p:txBody>
        </p:sp>
        <p:sp>
          <p:nvSpPr>
            <p:cNvPr id="12" name="Text 10"/>
            <p:cNvSpPr/>
            <p:nvPr/>
          </p:nvSpPr>
          <p:spPr>
            <a:xfrm>
              <a:off x="3099816" y="2514600"/>
              <a:ext cx="1947672" cy="429768"/>
            </a:xfrm>
            <a:prstGeom prst="rect">
              <a:avLst/>
            </a:prstGeom>
            <a:noFill/>
            <a:ln/>
          </p:spPr>
          <p:txBody>
            <a:bodyPr wrap="square" lIns="0" tIns="0" rIns="0" bIns="0" rtlCol="0" anchor="ctr">
              <a:normAutofit/>
            </a:bodyPr>
            <a:lstStyle/>
            <a:p>
              <a:pPr marL="0" indent="0" algn="ctr">
                <a:buNone/>
              </a:pPr>
              <a:r>
                <a:rPr lang="en-US" sz="2300" b="1" dirty="0">
                  <a:solidFill>
                    <a:srgbClr val="263C40"/>
                  </a:solidFill>
                  <a:latin typeface="Aptos" pitchFamily="34" charset="0"/>
                  <a:ea typeface="Aptos" pitchFamily="34" charset="-122"/>
                  <a:cs typeface="Aptos" pitchFamily="34" charset="-120"/>
                </a:rPr>
                <a:t>Select</a:t>
              </a:r>
              <a:endParaRPr lang="en-US" sz="2300" dirty="0"/>
            </a:p>
          </p:txBody>
        </p:sp>
      </p:grpSp>
      <p:sp>
        <p:nvSpPr>
          <p:cNvPr id="13" name="Text 11"/>
          <p:cNvSpPr/>
          <p:nvPr/>
        </p:nvSpPr>
        <p:spPr>
          <a:xfrm>
            <a:off x="4818067" y="2511342"/>
            <a:ext cx="274320" cy="411480"/>
          </a:xfrm>
          <a:prstGeom prst="rect">
            <a:avLst/>
          </a:prstGeom>
          <a:noFill/>
          <a:ln/>
        </p:spPr>
        <p:txBody>
          <a:bodyPr wrap="square" lIns="0" tIns="0" rIns="0" bIns="0" rtlCol="0" anchor="ctr">
            <a:normAutofit/>
          </a:bodyPr>
          <a:lstStyle/>
          <a:p>
            <a:pPr marL="0" indent="0">
              <a:buNone/>
            </a:pPr>
            <a:r>
              <a:rPr lang="en-US" sz="2300" b="1" dirty="0">
                <a:solidFill>
                  <a:srgbClr val="466D65"/>
                </a:solidFill>
                <a:latin typeface="Aptos" pitchFamily="34" charset="0"/>
                <a:ea typeface="Aptos" pitchFamily="34" charset="-122"/>
                <a:cs typeface="Aptos" pitchFamily="34" charset="-120"/>
              </a:rPr>
              <a:t>→</a:t>
            </a:r>
            <a:endParaRPr lang="en-US" sz="2300" dirty="0"/>
          </a:p>
        </p:txBody>
      </p:sp>
      <p:grpSp>
        <p:nvGrpSpPr>
          <p:cNvPr id="30" name="Group 29">
            <a:extLst>
              <a:ext uri="{FF2B5EF4-FFF2-40B4-BE49-F238E27FC236}">
                <a16:creationId xmlns:a16="http://schemas.microsoft.com/office/drawing/2014/main" id="{571E691E-C30E-60D5-85B4-074B83FE5908}"/>
              </a:ext>
            </a:extLst>
          </p:cNvPr>
          <p:cNvGrpSpPr/>
          <p:nvPr/>
        </p:nvGrpSpPr>
        <p:grpSpPr>
          <a:xfrm>
            <a:off x="4995243" y="2157984"/>
            <a:ext cx="2139696" cy="1115568"/>
            <a:chOff x="5309579" y="2167128"/>
            <a:chExt cx="2139696" cy="1115568"/>
          </a:xfrm>
        </p:grpSpPr>
        <p:sp>
          <p:nvSpPr>
            <p:cNvPr id="14" name="Shape 12"/>
            <p:cNvSpPr/>
            <p:nvPr/>
          </p:nvSpPr>
          <p:spPr>
            <a:xfrm>
              <a:off x="5309579" y="2167128"/>
              <a:ext cx="2139696" cy="1115568"/>
            </a:xfrm>
            <a:prstGeom prst="roundRect">
              <a:avLst>
                <a:gd name="adj" fmla="val 13115"/>
              </a:avLst>
            </a:prstGeom>
            <a:solidFill>
              <a:srgbClr val="A8C9DB"/>
            </a:solidFill>
            <a:ln w="12700">
              <a:solidFill>
                <a:srgbClr val="A8C9DB">
                  <a:alpha val="0"/>
                </a:srgbClr>
              </a:solidFill>
              <a:prstDash val="solid"/>
            </a:ln>
          </p:spPr>
          <p:txBody>
            <a:bodyPr/>
            <a:lstStyle/>
            <a:p>
              <a:endParaRPr lang="en-GB" dirty="0"/>
            </a:p>
          </p:txBody>
        </p:sp>
        <p:sp>
          <p:nvSpPr>
            <p:cNvPr id="15" name="Text 13"/>
            <p:cNvSpPr/>
            <p:nvPr/>
          </p:nvSpPr>
          <p:spPr>
            <a:xfrm>
              <a:off x="5449824" y="2514600"/>
              <a:ext cx="1947672" cy="429768"/>
            </a:xfrm>
            <a:prstGeom prst="rect">
              <a:avLst/>
            </a:prstGeom>
            <a:noFill/>
            <a:ln/>
          </p:spPr>
          <p:txBody>
            <a:bodyPr wrap="square" lIns="0" tIns="0" rIns="0" bIns="0" rtlCol="0" anchor="ctr">
              <a:normAutofit/>
            </a:bodyPr>
            <a:lstStyle/>
            <a:p>
              <a:pPr marL="0" indent="0" algn="ctr">
                <a:buNone/>
              </a:pPr>
              <a:r>
                <a:rPr lang="en-US" sz="2300" b="1" dirty="0">
                  <a:solidFill>
                    <a:srgbClr val="263C40"/>
                  </a:solidFill>
                  <a:latin typeface="Aptos" pitchFamily="34" charset="0"/>
                  <a:ea typeface="Aptos" pitchFamily="34" charset="-122"/>
                  <a:cs typeface="Aptos" pitchFamily="34" charset="-120"/>
                </a:rPr>
                <a:t>Screen</a:t>
              </a:r>
              <a:endParaRPr lang="en-US" sz="2300" dirty="0"/>
            </a:p>
          </p:txBody>
        </p:sp>
      </p:grpSp>
      <p:sp>
        <p:nvSpPr>
          <p:cNvPr id="16" name="Text 14"/>
          <p:cNvSpPr/>
          <p:nvPr/>
        </p:nvSpPr>
        <p:spPr>
          <a:xfrm>
            <a:off x="7168075" y="2505456"/>
            <a:ext cx="274320" cy="411480"/>
          </a:xfrm>
          <a:prstGeom prst="rect">
            <a:avLst/>
          </a:prstGeom>
          <a:noFill/>
          <a:ln/>
        </p:spPr>
        <p:txBody>
          <a:bodyPr wrap="square" lIns="0" tIns="0" rIns="0" bIns="0" rtlCol="0" anchor="ctr">
            <a:normAutofit/>
          </a:bodyPr>
          <a:lstStyle/>
          <a:p>
            <a:pPr marL="0" indent="0">
              <a:buNone/>
            </a:pPr>
            <a:r>
              <a:rPr lang="en-US" sz="2300" b="1" dirty="0">
                <a:solidFill>
                  <a:srgbClr val="466D65"/>
                </a:solidFill>
                <a:latin typeface="Aptos" pitchFamily="34" charset="0"/>
                <a:ea typeface="Aptos" pitchFamily="34" charset="-122"/>
                <a:cs typeface="Aptos" pitchFamily="34" charset="-120"/>
              </a:rPr>
              <a:t>→</a:t>
            </a:r>
            <a:endParaRPr lang="en-US" sz="2300" dirty="0"/>
          </a:p>
        </p:txBody>
      </p:sp>
      <p:grpSp>
        <p:nvGrpSpPr>
          <p:cNvPr id="28" name="Group 27">
            <a:extLst>
              <a:ext uri="{FF2B5EF4-FFF2-40B4-BE49-F238E27FC236}">
                <a16:creationId xmlns:a16="http://schemas.microsoft.com/office/drawing/2014/main" id="{F141926A-2D60-A940-841E-5D494E87B9E6}"/>
              </a:ext>
            </a:extLst>
          </p:cNvPr>
          <p:cNvGrpSpPr/>
          <p:nvPr/>
        </p:nvGrpSpPr>
        <p:grpSpPr>
          <a:xfrm>
            <a:off x="7357480" y="2148840"/>
            <a:ext cx="2139696" cy="1115568"/>
            <a:chOff x="7708392" y="2157984"/>
            <a:chExt cx="2139696" cy="1115568"/>
          </a:xfrm>
        </p:grpSpPr>
        <p:sp>
          <p:nvSpPr>
            <p:cNvPr id="17" name="Shape 15"/>
            <p:cNvSpPr/>
            <p:nvPr/>
          </p:nvSpPr>
          <p:spPr>
            <a:xfrm>
              <a:off x="7708392" y="2157984"/>
              <a:ext cx="2139696" cy="1115568"/>
            </a:xfrm>
            <a:prstGeom prst="roundRect">
              <a:avLst>
                <a:gd name="adj" fmla="val 13115"/>
              </a:avLst>
            </a:prstGeom>
            <a:solidFill>
              <a:srgbClr val="E8CCD5"/>
            </a:solidFill>
            <a:ln w="12700">
              <a:solidFill>
                <a:srgbClr val="E8CCD5">
                  <a:alpha val="0"/>
                </a:srgbClr>
              </a:solidFill>
              <a:prstDash val="solid"/>
            </a:ln>
          </p:spPr>
          <p:txBody>
            <a:bodyPr/>
            <a:lstStyle/>
            <a:p>
              <a:endParaRPr lang="en-GB"/>
            </a:p>
          </p:txBody>
        </p:sp>
        <p:sp>
          <p:nvSpPr>
            <p:cNvPr id="18" name="Text 16"/>
            <p:cNvSpPr/>
            <p:nvPr/>
          </p:nvSpPr>
          <p:spPr>
            <a:xfrm>
              <a:off x="7799832" y="2514600"/>
              <a:ext cx="1947672" cy="429768"/>
            </a:xfrm>
            <a:prstGeom prst="rect">
              <a:avLst/>
            </a:prstGeom>
            <a:noFill/>
            <a:ln/>
          </p:spPr>
          <p:txBody>
            <a:bodyPr wrap="square" lIns="0" tIns="0" rIns="0" bIns="0" rtlCol="0" anchor="ctr">
              <a:normAutofit/>
            </a:bodyPr>
            <a:lstStyle/>
            <a:p>
              <a:pPr marL="0" indent="0" algn="ctr">
                <a:buNone/>
              </a:pPr>
              <a:r>
                <a:rPr lang="en-US" sz="2300" b="1" dirty="0">
                  <a:solidFill>
                    <a:srgbClr val="263C40"/>
                  </a:solidFill>
                  <a:latin typeface="Aptos" pitchFamily="34" charset="0"/>
                  <a:ea typeface="Aptos" pitchFamily="34" charset="-122"/>
                  <a:cs typeface="Aptos" pitchFamily="34" charset="-120"/>
                </a:rPr>
                <a:t>Appraise</a:t>
              </a:r>
              <a:endParaRPr lang="en-US" sz="2300" dirty="0"/>
            </a:p>
          </p:txBody>
        </p:sp>
      </p:grpSp>
      <p:sp>
        <p:nvSpPr>
          <p:cNvPr id="19" name="Text 17"/>
          <p:cNvSpPr/>
          <p:nvPr/>
        </p:nvSpPr>
        <p:spPr>
          <a:xfrm>
            <a:off x="9582557" y="2511342"/>
            <a:ext cx="274320" cy="411480"/>
          </a:xfrm>
          <a:prstGeom prst="rect">
            <a:avLst/>
          </a:prstGeom>
          <a:noFill/>
          <a:ln/>
        </p:spPr>
        <p:txBody>
          <a:bodyPr wrap="square" lIns="0" tIns="0" rIns="0" bIns="0" rtlCol="0" anchor="ctr">
            <a:normAutofit/>
          </a:bodyPr>
          <a:lstStyle/>
          <a:p>
            <a:pPr marL="0" indent="0">
              <a:buNone/>
            </a:pPr>
            <a:r>
              <a:rPr lang="en-US" sz="2300" b="1" dirty="0">
                <a:solidFill>
                  <a:srgbClr val="466D65"/>
                </a:solidFill>
                <a:latin typeface="Aptos" pitchFamily="34" charset="0"/>
                <a:ea typeface="Aptos" pitchFamily="34" charset="-122"/>
                <a:cs typeface="Aptos" pitchFamily="34" charset="-120"/>
              </a:rPr>
              <a:t>→</a:t>
            </a:r>
            <a:endParaRPr lang="en-US" sz="2300" dirty="0"/>
          </a:p>
        </p:txBody>
      </p:sp>
      <p:grpSp>
        <p:nvGrpSpPr>
          <p:cNvPr id="29" name="Group 28">
            <a:extLst>
              <a:ext uri="{FF2B5EF4-FFF2-40B4-BE49-F238E27FC236}">
                <a16:creationId xmlns:a16="http://schemas.microsoft.com/office/drawing/2014/main" id="{2349B215-A399-DAF7-E493-D6919C9EB8AF}"/>
              </a:ext>
            </a:extLst>
          </p:cNvPr>
          <p:cNvGrpSpPr/>
          <p:nvPr/>
        </p:nvGrpSpPr>
        <p:grpSpPr>
          <a:xfrm>
            <a:off x="9784080" y="2148840"/>
            <a:ext cx="2139696" cy="1115568"/>
            <a:chOff x="10058400" y="2157984"/>
            <a:chExt cx="2139696" cy="1115568"/>
          </a:xfrm>
        </p:grpSpPr>
        <p:sp>
          <p:nvSpPr>
            <p:cNvPr id="20" name="Shape 18"/>
            <p:cNvSpPr/>
            <p:nvPr/>
          </p:nvSpPr>
          <p:spPr>
            <a:xfrm>
              <a:off x="10058400" y="2157984"/>
              <a:ext cx="2139696" cy="1115568"/>
            </a:xfrm>
            <a:prstGeom prst="roundRect">
              <a:avLst>
                <a:gd name="adj" fmla="val 13115"/>
              </a:avLst>
            </a:prstGeom>
            <a:solidFill>
              <a:srgbClr val="DDAF9B"/>
            </a:solidFill>
            <a:ln w="12700">
              <a:solidFill>
                <a:srgbClr val="DDAF9B">
                  <a:alpha val="0"/>
                </a:srgbClr>
              </a:solidFill>
              <a:prstDash val="solid"/>
            </a:ln>
          </p:spPr>
          <p:txBody>
            <a:bodyPr/>
            <a:lstStyle/>
            <a:p>
              <a:endParaRPr lang="en-GB"/>
            </a:p>
          </p:txBody>
        </p:sp>
        <p:sp>
          <p:nvSpPr>
            <p:cNvPr id="21" name="Text 19"/>
            <p:cNvSpPr/>
            <p:nvPr/>
          </p:nvSpPr>
          <p:spPr>
            <a:xfrm>
              <a:off x="10149840" y="2514600"/>
              <a:ext cx="1947672" cy="429768"/>
            </a:xfrm>
            <a:prstGeom prst="rect">
              <a:avLst/>
            </a:prstGeom>
            <a:noFill/>
            <a:ln/>
          </p:spPr>
          <p:txBody>
            <a:bodyPr wrap="square" lIns="0" tIns="0" rIns="0" bIns="0" rtlCol="0" anchor="ctr">
              <a:normAutofit/>
            </a:bodyPr>
            <a:lstStyle/>
            <a:p>
              <a:pPr marL="0" indent="0" algn="ctr">
                <a:buNone/>
              </a:pPr>
              <a:r>
                <a:rPr lang="en-US" sz="2300" b="1" dirty="0">
                  <a:solidFill>
                    <a:srgbClr val="263C40"/>
                  </a:solidFill>
                  <a:latin typeface="Aptos" pitchFamily="34" charset="0"/>
                  <a:ea typeface="Aptos" pitchFamily="34" charset="-122"/>
                  <a:cs typeface="Aptos" pitchFamily="34" charset="-120"/>
                </a:rPr>
                <a:t>Organise</a:t>
              </a:r>
              <a:endParaRPr lang="en-US" sz="2300" dirty="0"/>
            </a:p>
          </p:txBody>
        </p:sp>
      </p:grpSp>
      <p:sp>
        <p:nvSpPr>
          <p:cNvPr id="22" name="Shape 20"/>
          <p:cNvSpPr/>
          <p:nvPr/>
        </p:nvSpPr>
        <p:spPr>
          <a:xfrm>
            <a:off x="859536" y="4005072"/>
            <a:ext cx="10497312" cy="1207008"/>
          </a:xfrm>
          <a:prstGeom prst="roundRect">
            <a:avLst>
              <a:gd name="adj" fmla="val 12121"/>
            </a:avLst>
          </a:prstGeom>
          <a:solidFill>
            <a:srgbClr val="FFFFFF"/>
          </a:solidFill>
          <a:ln w="12700">
            <a:solidFill>
              <a:srgbClr val="FFFFFF">
                <a:alpha val="0"/>
              </a:srgbClr>
            </a:solidFill>
            <a:prstDash val="solid"/>
          </a:ln>
        </p:spPr>
        <p:txBody>
          <a:bodyPr/>
          <a:lstStyle/>
          <a:p>
            <a:endParaRPr lang="en-GB"/>
          </a:p>
        </p:txBody>
      </p:sp>
      <p:sp>
        <p:nvSpPr>
          <p:cNvPr id="23" name="Text 21"/>
          <p:cNvSpPr/>
          <p:nvPr/>
        </p:nvSpPr>
        <p:spPr>
          <a:xfrm>
            <a:off x="1115568" y="4370832"/>
            <a:ext cx="10012680" cy="466344"/>
          </a:xfrm>
          <a:prstGeom prst="rect">
            <a:avLst/>
          </a:prstGeom>
          <a:noFill/>
          <a:ln/>
        </p:spPr>
        <p:txBody>
          <a:bodyPr wrap="square" lIns="0" tIns="0" rIns="0" bIns="0" rtlCol="0" anchor="ctr">
            <a:normAutofit/>
          </a:bodyPr>
          <a:lstStyle/>
          <a:p>
            <a:pPr marL="0" indent="0" algn="ctr">
              <a:buNone/>
            </a:pPr>
            <a:r>
              <a:rPr lang="en-US" sz="1900" b="1" dirty="0">
                <a:solidFill>
                  <a:srgbClr val="263C40"/>
                </a:solidFill>
                <a:latin typeface="Aptos" pitchFamily="34" charset="0"/>
                <a:ea typeface="Aptos" pitchFamily="34" charset="-122"/>
                <a:cs typeface="Aptos" pitchFamily="34" charset="-120"/>
              </a:rPr>
              <a:t>At least two databases  •  Clear inclusion/exclusion criteria  •  CRAAP appraisal</a:t>
            </a:r>
            <a:endParaRPr lang="en-US" sz="1900" dirty="0"/>
          </a:p>
        </p:txBody>
      </p:sp>
      <p:sp>
        <p:nvSpPr>
          <p:cNvPr id="24" name="Text 22"/>
          <p:cNvSpPr/>
          <p:nvPr/>
        </p:nvSpPr>
        <p:spPr>
          <a:xfrm>
            <a:off x="1097280" y="5705856"/>
            <a:ext cx="9966960" cy="393192"/>
          </a:xfrm>
          <a:prstGeom prst="rect">
            <a:avLst/>
          </a:prstGeom>
          <a:noFill/>
          <a:ln/>
        </p:spPr>
        <p:txBody>
          <a:bodyPr wrap="square" lIns="0" tIns="0" rIns="0" bIns="0" rtlCol="0" anchor="ctr">
            <a:normAutofit/>
          </a:bodyPr>
          <a:lstStyle/>
          <a:p>
            <a:pPr marL="0" indent="0" algn="ctr">
              <a:buNone/>
            </a:pPr>
            <a:r>
              <a:rPr lang="en-US" sz="2000" dirty="0">
                <a:solidFill>
                  <a:srgbClr val="466D65"/>
                </a:solidFill>
                <a:latin typeface="Aptos" pitchFamily="34" charset="0"/>
                <a:ea typeface="Aptos" pitchFamily="34" charset="-122"/>
                <a:cs typeface="Aptos" pitchFamily="34" charset="-120"/>
              </a:rPr>
              <a:t>Explain what you actually did, and why.</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Chapter 3 — Literature Review: WHAT?</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11</a:t>
            </a:r>
            <a:endParaRPr lang="en-US" sz="1000" dirty="0"/>
          </a:p>
        </p:txBody>
      </p:sp>
      <p:grpSp>
        <p:nvGrpSpPr>
          <p:cNvPr id="22" name="Group 21">
            <a:extLst>
              <a:ext uri="{FF2B5EF4-FFF2-40B4-BE49-F238E27FC236}">
                <a16:creationId xmlns:a16="http://schemas.microsoft.com/office/drawing/2014/main" id="{7D361AEC-9BE8-2396-E032-F68B98E0D0D0}"/>
              </a:ext>
            </a:extLst>
          </p:cNvPr>
          <p:cNvGrpSpPr/>
          <p:nvPr/>
        </p:nvGrpSpPr>
        <p:grpSpPr>
          <a:xfrm>
            <a:off x="396240" y="1984248"/>
            <a:ext cx="3566160" cy="2286000"/>
            <a:chOff x="396240" y="1984248"/>
            <a:chExt cx="3566160" cy="2286000"/>
          </a:xfrm>
        </p:grpSpPr>
        <p:sp>
          <p:nvSpPr>
            <p:cNvPr id="8" name="Shape 6"/>
            <p:cNvSpPr/>
            <p:nvPr/>
          </p:nvSpPr>
          <p:spPr>
            <a:xfrm>
              <a:off x="396240" y="1984248"/>
              <a:ext cx="3566160" cy="2286000"/>
            </a:xfrm>
            <a:prstGeom prst="roundRect">
              <a:avLst>
                <a:gd name="adj" fmla="val 6400"/>
              </a:avLst>
            </a:prstGeom>
            <a:solidFill>
              <a:srgbClr val="EBD49C"/>
            </a:solidFill>
            <a:ln w="12700">
              <a:solidFill>
                <a:srgbClr val="EBD49C">
                  <a:alpha val="0"/>
                </a:srgbClr>
              </a:solidFill>
              <a:prstDash val="solid"/>
            </a:ln>
          </p:spPr>
          <p:txBody>
            <a:bodyPr/>
            <a:lstStyle/>
            <a:p>
              <a:endParaRPr/>
            </a:p>
          </p:txBody>
        </p:sp>
        <p:sp>
          <p:nvSpPr>
            <p:cNvPr id="9" name="Text 7"/>
            <p:cNvSpPr/>
            <p:nvPr/>
          </p:nvSpPr>
          <p:spPr>
            <a:xfrm>
              <a:off x="624840" y="2422667"/>
              <a:ext cx="3108960" cy="484632"/>
            </a:xfrm>
            <a:prstGeom prst="rect">
              <a:avLst/>
            </a:prstGeom>
            <a:noFill/>
            <a:ln/>
          </p:spPr>
          <p:txBody>
            <a:bodyPr wrap="square" lIns="0" tIns="0" rIns="0" bIns="0" rtlCol="0" anchor="ctr">
              <a:normAutofit/>
            </a:bodyPr>
            <a:lstStyle/>
            <a:p>
              <a:pPr marL="0" indent="0" algn="ctr">
                <a:buNone/>
              </a:pPr>
              <a:r>
                <a:rPr lang="en-US" sz="2700" b="1" dirty="0">
                  <a:solidFill>
                    <a:srgbClr val="263C40"/>
                  </a:solidFill>
                  <a:latin typeface="Aptos" pitchFamily="34" charset="0"/>
                  <a:ea typeface="Aptos" pitchFamily="34" charset="-122"/>
                  <a:cs typeface="Aptos" pitchFamily="34" charset="-120"/>
                </a:rPr>
                <a:t>THEME 1</a:t>
              </a:r>
              <a:endParaRPr lang="en-US" sz="2700" dirty="0"/>
            </a:p>
          </p:txBody>
        </p:sp>
        <p:sp>
          <p:nvSpPr>
            <p:cNvPr id="10" name="Text 8"/>
            <p:cNvSpPr/>
            <p:nvPr/>
          </p:nvSpPr>
          <p:spPr>
            <a:xfrm>
              <a:off x="597408" y="3181618"/>
              <a:ext cx="3154680" cy="769083"/>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Related findings / </a:t>
              </a:r>
            </a:p>
            <a:p>
              <a:pPr marL="0" indent="0" algn="ctr">
                <a:buNone/>
              </a:pPr>
              <a:r>
                <a:rPr lang="en-US" sz="1800" dirty="0">
                  <a:solidFill>
                    <a:srgbClr val="263C40"/>
                  </a:solidFill>
                  <a:latin typeface="Aptos" pitchFamily="34" charset="0"/>
                  <a:ea typeface="Aptos" pitchFamily="34" charset="-122"/>
                  <a:cs typeface="Aptos" pitchFamily="34" charset="-120"/>
                </a:rPr>
                <a:t>patterns &amp; differences</a:t>
              </a:r>
              <a:endParaRPr lang="en-US" sz="1800" dirty="0"/>
            </a:p>
          </p:txBody>
        </p:sp>
      </p:grpSp>
      <p:grpSp>
        <p:nvGrpSpPr>
          <p:cNvPr id="20" name="Group 19">
            <a:extLst>
              <a:ext uri="{FF2B5EF4-FFF2-40B4-BE49-F238E27FC236}">
                <a16:creationId xmlns:a16="http://schemas.microsoft.com/office/drawing/2014/main" id="{1DBD3CFB-042D-50BC-A998-6D2EFA20BBD7}"/>
              </a:ext>
            </a:extLst>
          </p:cNvPr>
          <p:cNvGrpSpPr/>
          <p:nvPr/>
        </p:nvGrpSpPr>
        <p:grpSpPr>
          <a:xfrm>
            <a:off x="4230770" y="2002043"/>
            <a:ext cx="3566160" cy="2286000"/>
            <a:chOff x="4608576" y="1984248"/>
            <a:chExt cx="3566160" cy="2286000"/>
          </a:xfrm>
        </p:grpSpPr>
        <p:sp>
          <p:nvSpPr>
            <p:cNvPr id="11" name="Shape 9"/>
            <p:cNvSpPr/>
            <p:nvPr/>
          </p:nvSpPr>
          <p:spPr>
            <a:xfrm>
              <a:off x="4608576" y="1984248"/>
              <a:ext cx="3566160" cy="2286000"/>
            </a:xfrm>
            <a:prstGeom prst="roundRect">
              <a:avLst>
                <a:gd name="adj" fmla="val 6400"/>
              </a:avLst>
            </a:prstGeom>
            <a:solidFill>
              <a:srgbClr val="DCEAE2"/>
            </a:solidFill>
            <a:ln w="12700">
              <a:solidFill>
                <a:srgbClr val="DCEAE2">
                  <a:alpha val="0"/>
                </a:srgbClr>
              </a:solidFill>
              <a:prstDash val="solid"/>
            </a:ln>
          </p:spPr>
          <p:txBody>
            <a:bodyPr/>
            <a:lstStyle/>
            <a:p>
              <a:endParaRPr dirty="0"/>
            </a:p>
          </p:txBody>
        </p:sp>
        <p:sp>
          <p:nvSpPr>
            <p:cNvPr id="12" name="Text 10"/>
            <p:cNvSpPr/>
            <p:nvPr/>
          </p:nvSpPr>
          <p:spPr>
            <a:xfrm>
              <a:off x="4837176" y="2404872"/>
              <a:ext cx="3108960" cy="484632"/>
            </a:xfrm>
            <a:prstGeom prst="rect">
              <a:avLst/>
            </a:prstGeom>
            <a:noFill/>
            <a:ln/>
          </p:spPr>
          <p:txBody>
            <a:bodyPr wrap="square" lIns="0" tIns="0" rIns="0" bIns="0" rtlCol="0" anchor="ctr">
              <a:normAutofit/>
            </a:bodyPr>
            <a:lstStyle/>
            <a:p>
              <a:pPr marL="0" indent="0" algn="ctr">
                <a:buNone/>
              </a:pPr>
              <a:r>
                <a:rPr lang="en-US" sz="2700" b="1" dirty="0">
                  <a:solidFill>
                    <a:srgbClr val="263C40"/>
                  </a:solidFill>
                  <a:latin typeface="Aptos" pitchFamily="34" charset="0"/>
                  <a:ea typeface="Aptos" pitchFamily="34" charset="-122"/>
                  <a:cs typeface="Aptos" pitchFamily="34" charset="-120"/>
                </a:rPr>
                <a:t>THEME 2</a:t>
              </a:r>
              <a:endParaRPr lang="en-US" sz="2700" dirty="0"/>
            </a:p>
          </p:txBody>
        </p:sp>
        <p:sp>
          <p:nvSpPr>
            <p:cNvPr id="13" name="Text 11"/>
            <p:cNvSpPr/>
            <p:nvPr/>
          </p:nvSpPr>
          <p:spPr>
            <a:xfrm>
              <a:off x="4809744" y="3163824"/>
              <a:ext cx="3154680" cy="886640"/>
            </a:xfrm>
            <a:prstGeom prst="rect">
              <a:avLst/>
            </a:prstGeom>
            <a:noFill/>
            <a:ln/>
          </p:spPr>
          <p:txBody>
            <a:bodyPr wrap="square" lIns="0" tIns="0" rIns="0" bIns="0" rtlCol="0" anchor="ctr">
              <a:normAutofit/>
            </a:bodyPr>
            <a:lstStyle/>
            <a:p>
              <a:pPr algn="ctr"/>
              <a:r>
                <a:rPr lang="en-US" dirty="0">
                  <a:solidFill>
                    <a:srgbClr val="263C40"/>
                  </a:solidFill>
                  <a:latin typeface="Aptos" pitchFamily="34" charset="0"/>
                  <a:ea typeface="Aptos" pitchFamily="34" charset="-122"/>
                  <a:cs typeface="Aptos" pitchFamily="34" charset="-120"/>
                </a:rPr>
                <a:t>Related findings / </a:t>
              </a:r>
            </a:p>
            <a:p>
              <a:pPr algn="ctr"/>
              <a:r>
                <a:rPr lang="en-US" dirty="0">
                  <a:solidFill>
                    <a:srgbClr val="263C40"/>
                  </a:solidFill>
                  <a:latin typeface="Aptos" pitchFamily="34" charset="0"/>
                  <a:ea typeface="Aptos" pitchFamily="34" charset="-122"/>
                  <a:cs typeface="Aptos" pitchFamily="34" charset="-120"/>
                </a:rPr>
                <a:t>patterns &amp; differences</a:t>
              </a:r>
              <a:endParaRPr lang="en-US" dirty="0"/>
            </a:p>
            <a:p>
              <a:pPr marL="0" indent="0" algn="ctr">
                <a:buNone/>
              </a:pPr>
              <a:endParaRPr lang="en-US" sz="1800" dirty="0"/>
            </a:p>
          </p:txBody>
        </p:sp>
      </p:grpSp>
      <p:grpSp>
        <p:nvGrpSpPr>
          <p:cNvPr id="21" name="Group 20">
            <a:extLst>
              <a:ext uri="{FF2B5EF4-FFF2-40B4-BE49-F238E27FC236}">
                <a16:creationId xmlns:a16="http://schemas.microsoft.com/office/drawing/2014/main" id="{CD4DC1B9-E57E-9C56-F45B-5BB85C3ED45B}"/>
              </a:ext>
            </a:extLst>
          </p:cNvPr>
          <p:cNvGrpSpPr/>
          <p:nvPr/>
        </p:nvGrpSpPr>
        <p:grpSpPr>
          <a:xfrm>
            <a:off x="8122336" y="1984248"/>
            <a:ext cx="3566160" cy="2286000"/>
            <a:chOff x="8439912" y="1984248"/>
            <a:chExt cx="3566160" cy="2286000"/>
          </a:xfrm>
        </p:grpSpPr>
        <p:sp>
          <p:nvSpPr>
            <p:cNvPr id="14" name="Shape 12"/>
            <p:cNvSpPr/>
            <p:nvPr/>
          </p:nvSpPr>
          <p:spPr>
            <a:xfrm>
              <a:off x="8439912" y="1984248"/>
              <a:ext cx="3566160" cy="2286000"/>
            </a:xfrm>
            <a:prstGeom prst="roundRect">
              <a:avLst>
                <a:gd name="adj" fmla="val 6400"/>
              </a:avLst>
            </a:prstGeom>
            <a:solidFill>
              <a:srgbClr val="A8C9DB"/>
            </a:solidFill>
            <a:ln w="12700">
              <a:solidFill>
                <a:srgbClr val="A8C9DB">
                  <a:alpha val="0"/>
                </a:srgbClr>
              </a:solidFill>
              <a:prstDash val="solid"/>
            </a:ln>
          </p:spPr>
          <p:txBody>
            <a:bodyPr/>
            <a:lstStyle/>
            <a:p>
              <a:endParaRPr dirty="0"/>
            </a:p>
          </p:txBody>
        </p:sp>
        <p:sp>
          <p:nvSpPr>
            <p:cNvPr id="15" name="Text 13"/>
            <p:cNvSpPr/>
            <p:nvPr/>
          </p:nvSpPr>
          <p:spPr>
            <a:xfrm>
              <a:off x="8668512" y="2404872"/>
              <a:ext cx="3108960" cy="484632"/>
            </a:xfrm>
            <a:prstGeom prst="rect">
              <a:avLst/>
            </a:prstGeom>
            <a:noFill/>
            <a:ln/>
          </p:spPr>
          <p:txBody>
            <a:bodyPr wrap="square" lIns="0" tIns="0" rIns="0" bIns="0" rtlCol="0" anchor="ctr">
              <a:normAutofit/>
            </a:bodyPr>
            <a:lstStyle/>
            <a:p>
              <a:pPr marL="0" indent="0" algn="ctr">
                <a:buNone/>
              </a:pPr>
              <a:r>
                <a:rPr lang="en-US" sz="2700" b="1" dirty="0">
                  <a:solidFill>
                    <a:srgbClr val="263C40"/>
                  </a:solidFill>
                  <a:latin typeface="Aptos" pitchFamily="34" charset="0"/>
                  <a:ea typeface="Aptos" pitchFamily="34" charset="-122"/>
                  <a:cs typeface="Aptos" pitchFamily="34" charset="-120"/>
                </a:rPr>
                <a:t>THEME 3</a:t>
              </a:r>
              <a:endParaRPr lang="en-US" sz="2700" dirty="0"/>
            </a:p>
          </p:txBody>
        </p:sp>
        <p:sp>
          <p:nvSpPr>
            <p:cNvPr id="16" name="Text 14"/>
            <p:cNvSpPr/>
            <p:nvPr/>
          </p:nvSpPr>
          <p:spPr>
            <a:xfrm>
              <a:off x="8641080" y="3163823"/>
              <a:ext cx="3154680" cy="786877"/>
            </a:xfrm>
            <a:prstGeom prst="rect">
              <a:avLst/>
            </a:prstGeom>
            <a:noFill/>
            <a:ln/>
          </p:spPr>
          <p:txBody>
            <a:bodyPr wrap="square" lIns="0" tIns="0" rIns="0" bIns="0" rtlCol="0" anchor="ctr">
              <a:normAutofit/>
            </a:bodyPr>
            <a:lstStyle/>
            <a:p>
              <a:pPr algn="ctr"/>
              <a:r>
                <a:rPr lang="en-US" dirty="0">
                  <a:solidFill>
                    <a:srgbClr val="263C40"/>
                  </a:solidFill>
                  <a:latin typeface="Aptos" pitchFamily="34" charset="0"/>
                  <a:ea typeface="Aptos" pitchFamily="34" charset="-122"/>
                  <a:cs typeface="Aptos" pitchFamily="34" charset="-120"/>
                </a:rPr>
                <a:t>Related findings / </a:t>
              </a:r>
            </a:p>
            <a:p>
              <a:pPr algn="ctr"/>
              <a:r>
                <a:rPr lang="en-US" dirty="0">
                  <a:solidFill>
                    <a:srgbClr val="263C40"/>
                  </a:solidFill>
                  <a:latin typeface="Aptos" pitchFamily="34" charset="0"/>
                  <a:ea typeface="Aptos" pitchFamily="34" charset="-122"/>
                  <a:cs typeface="Aptos" pitchFamily="34" charset="-120"/>
                </a:rPr>
                <a:t>patterns &amp; differences</a:t>
              </a:r>
              <a:endParaRPr lang="en-US" dirty="0"/>
            </a:p>
            <a:p>
              <a:pPr marL="0" indent="0" algn="ctr">
                <a:buNone/>
              </a:pPr>
              <a:endParaRPr lang="en-US" sz="1800" dirty="0"/>
            </a:p>
          </p:txBody>
        </p:sp>
      </p:grpSp>
      <p:sp>
        <p:nvSpPr>
          <p:cNvPr id="17" name="Text 15"/>
          <p:cNvSpPr/>
          <p:nvPr/>
        </p:nvSpPr>
        <p:spPr>
          <a:xfrm>
            <a:off x="941832" y="4919472"/>
            <a:ext cx="10332720" cy="502920"/>
          </a:xfrm>
          <a:prstGeom prst="rect">
            <a:avLst/>
          </a:prstGeom>
          <a:noFill/>
          <a:ln/>
        </p:spPr>
        <p:txBody>
          <a:bodyPr wrap="square" lIns="0" tIns="0" rIns="0" bIns="0" rtlCol="0" anchor="ctr">
            <a:normAutofit/>
          </a:bodyPr>
          <a:lstStyle/>
          <a:p>
            <a:pPr marL="0" indent="0" algn="ctr">
              <a:buNone/>
            </a:pPr>
            <a:r>
              <a:rPr sz="2000" b="1" dirty="0">
                <a:solidFill>
                  <a:srgbClr val="364D4C"/>
                </a:solidFill>
              </a:rPr>
              <a:t>Compare  •  Contrast  •  </a:t>
            </a:r>
            <a:r>
              <a:rPr sz="2000" b="1" dirty="0" err="1">
                <a:solidFill>
                  <a:srgbClr val="364D4C"/>
                </a:solidFill>
              </a:rPr>
              <a:t>Analyse</a:t>
            </a:r>
            <a:r>
              <a:rPr sz="2000" b="1" dirty="0">
                <a:solidFill>
                  <a:srgbClr val="364D4C"/>
                </a:solidFill>
              </a:rPr>
              <a:t>  •  Evaluate  •  </a:t>
            </a:r>
            <a:r>
              <a:rPr sz="2000" b="1" dirty="0" err="1">
                <a:solidFill>
                  <a:srgbClr val="364D4C"/>
                </a:solidFill>
              </a:rPr>
              <a:t>Synthesise</a:t>
            </a:r>
            <a:endParaRPr lang="en-US" sz="2400" dirty="0"/>
          </a:p>
        </p:txBody>
      </p:sp>
      <p:sp>
        <p:nvSpPr>
          <p:cNvPr id="18" name="Text 16"/>
          <p:cNvSpPr/>
          <p:nvPr/>
        </p:nvSpPr>
        <p:spPr>
          <a:xfrm>
            <a:off x="1097280" y="5660136"/>
            <a:ext cx="9966960" cy="347472"/>
          </a:xfrm>
          <a:prstGeom prst="rect">
            <a:avLst/>
          </a:prstGeom>
          <a:noFill/>
          <a:ln/>
        </p:spPr>
        <p:txBody>
          <a:bodyPr wrap="square" lIns="0" tIns="0" rIns="0" bIns="0" rtlCol="0" anchor="ctr">
            <a:normAutofit/>
          </a:bodyPr>
          <a:lstStyle/>
          <a:p>
            <a:pPr marL="0" indent="0" algn="ctr">
              <a:buNone/>
            </a:pPr>
            <a:r>
              <a:rPr lang="en-US" sz="1800" dirty="0">
                <a:solidFill>
                  <a:srgbClr val="263C40"/>
                </a:solidFill>
                <a:latin typeface="Aptos" pitchFamily="34" charset="0"/>
                <a:ea typeface="Aptos" pitchFamily="34" charset="-122"/>
                <a:cs typeface="Aptos" pitchFamily="34" charset="-120"/>
              </a:rPr>
              <a:t>Themes must be supported by the evidence — not decided in advance.</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Chapter 4 — Discussion: SO WHAT?</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12</a:t>
            </a:r>
            <a:endParaRPr lang="en-US" sz="1000" dirty="0"/>
          </a:p>
        </p:txBody>
      </p:sp>
      <p:grpSp>
        <p:nvGrpSpPr>
          <p:cNvPr id="15" name="Group 14">
            <a:extLst>
              <a:ext uri="{FF2B5EF4-FFF2-40B4-BE49-F238E27FC236}">
                <a16:creationId xmlns:a16="http://schemas.microsoft.com/office/drawing/2014/main" id="{B1189C5E-1D22-0BA8-7A7C-97E3F7752D7C}"/>
              </a:ext>
            </a:extLst>
          </p:cNvPr>
          <p:cNvGrpSpPr/>
          <p:nvPr/>
        </p:nvGrpSpPr>
        <p:grpSpPr>
          <a:xfrm>
            <a:off x="749808" y="1929384"/>
            <a:ext cx="5202936" cy="3264408"/>
            <a:chOff x="749808" y="1929384"/>
            <a:chExt cx="5202936" cy="3264408"/>
          </a:xfrm>
        </p:grpSpPr>
        <p:sp>
          <p:nvSpPr>
            <p:cNvPr id="8" name="Shape 6"/>
            <p:cNvSpPr/>
            <p:nvPr/>
          </p:nvSpPr>
          <p:spPr>
            <a:xfrm>
              <a:off x="749808" y="1929384"/>
              <a:ext cx="5202936" cy="3264408"/>
            </a:xfrm>
            <a:prstGeom prst="roundRect">
              <a:avLst>
                <a:gd name="adj" fmla="val 4482"/>
              </a:avLst>
            </a:prstGeom>
            <a:solidFill>
              <a:srgbClr val="A8C9DB"/>
            </a:solidFill>
            <a:ln w="12700">
              <a:solidFill>
                <a:srgbClr val="A8C9DB">
                  <a:alpha val="0"/>
                </a:srgbClr>
              </a:solidFill>
              <a:prstDash val="solid"/>
            </a:ln>
          </p:spPr>
          <p:txBody>
            <a:bodyPr/>
            <a:lstStyle/>
            <a:p>
              <a:endParaRPr lang="en-GB"/>
            </a:p>
          </p:txBody>
        </p:sp>
        <p:sp>
          <p:nvSpPr>
            <p:cNvPr id="9" name="Text 7"/>
            <p:cNvSpPr/>
            <p:nvPr/>
          </p:nvSpPr>
          <p:spPr>
            <a:xfrm>
              <a:off x="950976" y="2130552"/>
              <a:ext cx="4800600"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CHAPTER 3 — WHAT?</a:t>
              </a:r>
              <a:endParaRPr lang="en-US" sz="2000" dirty="0"/>
            </a:p>
          </p:txBody>
        </p:sp>
        <p:sp>
          <p:nvSpPr>
            <p:cNvPr id="10" name="Text 8"/>
            <p:cNvSpPr/>
            <p:nvPr/>
          </p:nvSpPr>
          <p:spPr>
            <a:xfrm>
              <a:off x="950976" y="2660904"/>
              <a:ext cx="4800600" cy="2404872"/>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What did studies find?</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Where do they agree or differ?</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What patterns and limitations emerged?</a:t>
              </a:r>
              <a:endParaRPr lang="en-US" sz="1600" dirty="0"/>
            </a:p>
          </p:txBody>
        </p:sp>
      </p:grpSp>
      <p:grpSp>
        <p:nvGrpSpPr>
          <p:cNvPr id="16" name="Group 15">
            <a:extLst>
              <a:ext uri="{FF2B5EF4-FFF2-40B4-BE49-F238E27FC236}">
                <a16:creationId xmlns:a16="http://schemas.microsoft.com/office/drawing/2014/main" id="{57C7BD08-CA82-9193-CF51-16352E5E5B18}"/>
              </a:ext>
            </a:extLst>
          </p:cNvPr>
          <p:cNvGrpSpPr/>
          <p:nvPr/>
        </p:nvGrpSpPr>
        <p:grpSpPr>
          <a:xfrm>
            <a:off x="6227064" y="1929384"/>
            <a:ext cx="5202936" cy="3264408"/>
            <a:chOff x="6227064" y="1929384"/>
            <a:chExt cx="5202936" cy="3264408"/>
          </a:xfrm>
        </p:grpSpPr>
        <p:sp>
          <p:nvSpPr>
            <p:cNvPr id="11" name="Shape 9"/>
            <p:cNvSpPr/>
            <p:nvPr/>
          </p:nvSpPr>
          <p:spPr>
            <a:xfrm>
              <a:off x="6227064" y="1929384"/>
              <a:ext cx="5202936" cy="3264408"/>
            </a:xfrm>
            <a:prstGeom prst="roundRect">
              <a:avLst>
                <a:gd name="adj" fmla="val 4482"/>
              </a:avLst>
            </a:prstGeom>
            <a:solidFill>
              <a:srgbClr val="E8CCD5"/>
            </a:solidFill>
            <a:ln w="12700">
              <a:solidFill>
                <a:srgbClr val="E8CCD5">
                  <a:alpha val="0"/>
                </a:srgbClr>
              </a:solidFill>
              <a:prstDash val="solid"/>
            </a:ln>
          </p:spPr>
          <p:txBody>
            <a:bodyPr/>
            <a:lstStyle/>
            <a:p>
              <a:endParaRPr lang="en-GB"/>
            </a:p>
          </p:txBody>
        </p:sp>
        <p:sp>
          <p:nvSpPr>
            <p:cNvPr id="12" name="Text 10"/>
            <p:cNvSpPr/>
            <p:nvPr/>
          </p:nvSpPr>
          <p:spPr>
            <a:xfrm>
              <a:off x="6428232" y="2130552"/>
              <a:ext cx="4800600"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CHAPTER 4 — SO WHAT?</a:t>
              </a:r>
              <a:endParaRPr lang="en-US" sz="2000" dirty="0"/>
            </a:p>
          </p:txBody>
        </p:sp>
        <p:sp>
          <p:nvSpPr>
            <p:cNvPr id="13" name="Text 11"/>
            <p:cNvSpPr/>
            <p:nvPr/>
          </p:nvSpPr>
          <p:spPr>
            <a:xfrm>
              <a:off x="6428232" y="2660904"/>
              <a:ext cx="4800600" cy="2404872"/>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What do the overall findings mean?</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How confident can we be?</a:t>
              </a:r>
              <a:endParaRPr lang="en-US" sz="1600" dirty="0"/>
            </a:p>
            <a:p>
              <a:pPr marL="0" indent="0">
                <a:buNone/>
              </a:pPr>
              <a:endParaRPr lang="en-US" sz="1600" dirty="0"/>
            </a:p>
            <a:p>
              <a:pPr marL="0" indent="0">
                <a:buNone/>
              </a:pPr>
              <a:r>
                <a:rPr lang="en-US" sz="1600" dirty="0">
                  <a:solidFill>
                    <a:srgbClr val="263C40"/>
                  </a:solidFill>
                  <a:latin typeface="Aptos" pitchFamily="34" charset="0"/>
                  <a:ea typeface="Aptos" pitchFamily="34" charset="-122"/>
                  <a:cs typeface="Aptos" pitchFamily="34" charset="-120"/>
                </a:rPr>
                <a:t>Why does this matter for Health &amp; Social Care?</a:t>
              </a:r>
              <a:endParaRPr lang="en-US" sz="1600" dirty="0"/>
            </a:p>
          </p:txBody>
        </p:sp>
      </p:grpSp>
      <p:sp>
        <p:nvSpPr>
          <p:cNvPr id="14" name="Text 12"/>
          <p:cNvSpPr/>
          <p:nvPr/>
        </p:nvSpPr>
        <p:spPr>
          <a:xfrm>
            <a:off x="1188720" y="5641848"/>
            <a:ext cx="9784080" cy="393192"/>
          </a:xfrm>
          <a:prstGeom prst="rect">
            <a:avLst/>
          </a:prstGeom>
          <a:noFill/>
          <a:ln/>
        </p:spPr>
        <p:txBody>
          <a:bodyPr wrap="square" lIns="0" tIns="0" rIns="0" bIns="0" rtlCol="0" anchor="ctr">
            <a:normAutofit/>
          </a:bodyPr>
          <a:lstStyle/>
          <a:p>
            <a:pPr marL="0" indent="0" algn="ctr">
              <a:buNone/>
            </a:pPr>
            <a:r>
              <a:rPr lang="en-US" sz="2000" b="1" dirty="0">
                <a:solidFill>
                  <a:srgbClr val="466D65"/>
                </a:solidFill>
                <a:latin typeface="Aptos" pitchFamily="34" charset="0"/>
                <a:ea typeface="Aptos" pitchFamily="34" charset="-122"/>
                <a:cs typeface="Aptos" pitchFamily="34" charset="-120"/>
              </a:rPr>
              <a:t>Discussion is NOT Chapter 3 repeated in different words.</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Chapter 5 — Conclusion: NOW WHAT?</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13</a:t>
            </a:r>
            <a:endParaRPr lang="en-US" sz="1000" dirty="0"/>
          </a:p>
        </p:txBody>
      </p:sp>
      <p:grpSp>
        <p:nvGrpSpPr>
          <p:cNvPr id="22" name="Group 21">
            <a:extLst>
              <a:ext uri="{FF2B5EF4-FFF2-40B4-BE49-F238E27FC236}">
                <a16:creationId xmlns:a16="http://schemas.microsoft.com/office/drawing/2014/main" id="{66EDBBF3-37FD-9B6D-BCA4-159AC2C9DF28}"/>
              </a:ext>
            </a:extLst>
          </p:cNvPr>
          <p:cNvGrpSpPr/>
          <p:nvPr/>
        </p:nvGrpSpPr>
        <p:grpSpPr>
          <a:xfrm>
            <a:off x="457200" y="2331720"/>
            <a:ext cx="3566160" cy="1371600"/>
            <a:chOff x="804672" y="2313432"/>
            <a:chExt cx="3566160" cy="1371600"/>
          </a:xfrm>
        </p:grpSpPr>
        <p:sp>
          <p:nvSpPr>
            <p:cNvPr id="8" name="Shape 6"/>
            <p:cNvSpPr/>
            <p:nvPr/>
          </p:nvSpPr>
          <p:spPr>
            <a:xfrm>
              <a:off x="804672" y="2313432"/>
              <a:ext cx="3566160" cy="1371600"/>
            </a:xfrm>
            <a:prstGeom prst="roundRect">
              <a:avLst>
                <a:gd name="adj" fmla="val 10667"/>
              </a:avLst>
            </a:prstGeom>
            <a:solidFill>
              <a:srgbClr val="A8C9DB"/>
            </a:solidFill>
            <a:ln w="12700">
              <a:solidFill>
                <a:srgbClr val="A8C9DB">
                  <a:alpha val="0"/>
                </a:srgbClr>
              </a:solidFill>
              <a:prstDash val="solid"/>
            </a:ln>
          </p:spPr>
          <p:txBody>
            <a:bodyPr/>
            <a:lstStyle/>
            <a:p>
              <a:endParaRPr lang="en-GB"/>
            </a:p>
          </p:txBody>
        </p:sp>
        <p:sp>
          <p:nvSpPr>
            <p:cNvPr id="9" name="Text 7"/>
            <p:cNvSpPr/>
            <p:nvPr/>
          </p:nvSpPr>
          <p:spPr>
            <a:xfrm>
              <a:off x="941832" y="2779776"/>
              <a:ext cx="3291840" cy="457200"/>
            </a:xfrm>
            <a:prstGeom prst="rect">
              <a:avLst/>
            </a:prstGeom>
            <a:noFill/>
            <a:ln/>
          </p:spPr>
          <p:txBody>
            <a:bodyPr wrap="square" lIns="0" tIns="0" rIns="0" bIns="0" rtlCol="0" anchor="ctr">
              <a:normAutofit/>
            </a:bodyPr>
            <a:lstStyle/>
            <a:p>
              <a:pPr marL="0" indent="0" algn="ctr">
                <a:buNone/>
              </a:pPr>
              <a:r>
                <a:rPr lang="en-US" sz="2400" b="1" dirty="0">
                  <a:solidFill>
                    <a:srgbClr val="263C40"/>
                  </a:solidFill>
                  <a:latin typeface="Aptos" pitchFamily="34" charset="0"/>
                  <a:ea typeface="Aptos" pitchFamily="34" charset="-122"/>
                  <a:cs typeface="Aptos" pitchFamily="34" charset="-120"/>
                </a:rPr>
                <a:t>EVIDENCE</a:t>
              </a:r>
              <a:endParaRPr lang="en-US" sz="2400" dirty="0"/>
            </a:p>
          </p:txBody>
        </p:sp>
      </p:grpSp>
      <p:sp>
        <p:nvSpPr>
          <p:cNvPr id="10" name="Text 8"/>
          <p:cNvSpPr/>
          <p:nvPr/>
        </p:nvSpPr>
        <p:spPr>
          <a:xfrm>
            <a:off x="4133088" y="2798064"/>
            <a:ext cx="347472" cy="457200"/>
          </a:xfrm>
          <a:prstGeom prst="rect">
            <a:avLst/>
          </a:prstGeom>
          <a:noFill/>
          <a:ln/>
        </p:spPr>
        <p:txBody>
          <a:bodyPr wrap="square" lIns="0" tIns="0" rIns="0" bIns="0" rtlCol="0" anchor="ctr">
            <a:normAutofit/>
          </a:bodyPr>
          <a:lstStyle/>
          <a:p>
            <a:pPr marL="0" indent="0">
              <a:buNone/>
            </a:pPr>
            <a:r>
              <a:rPr lang="en-US" sz="2500" b="1" dirty="0">
                <a:solidFill>
                  <a:srgbClr val="263C40"/>
                </a:solidFill>
                <a:latin typeface="Aptos" pitchFamily="34" charset="0"/>
                <a:ea typeface="Aptos" pitchFamily="34" charset="-122"/>
                <a:cs typeface="Aptos" pitchFamily="34" charset="-120"/>
              </a:rPr>
              <a:t>→</a:t>
            </a:r>
            <a:endParaRPr lang="en-US" sz="2500" dirty="0"/>
          </a:p>
        </p:txBody>
      </p:sp>
      <p:grpSp>
        <p:nvGrpSpPr>
          <p:cNvPr id="23" name="Group 22">
            <a:extLst>
              <a:ext uri="{FF2B5EF4-FFF2-40B4-BE49-F238E27FC236}">
                <a16:creationId xmlns:a16="http://schemas.microsoft.com/office/drawing/2014/main" id="{1A7B9F7B-0758-B817-AACE-606D521CDD92}"/>
              </a:ext>
            </a:extLst>
          </p:cNvPr>
          <p:cNvGrpSpPr/>
          <p:nvPr/>
        </p:nvGrpSpPr>
        <p:grpSpPr>
          <a:xfrm>
            <a:off x="4379976" y="2331720"/>
            <a:ext cx="3566160" cy="1371600"/>
            <a:chOff x="4672584" y="2359152"/>
            <a:chExt cx="3566160" cy="1371600"/>
          </a:xfrm>
        </p:grpSpPr>
        <p:sp>
          <p:nvSpPr>
            <p:cNvPr id="11" name="Shape 9"/>
            <p:cNvSpPr/>
            <p:nvPr/>
          </p:nvSpPr>
          <p:spPr>
            <a:xfrm>
              <a:off x="4672584" y="2359152"/>
              <a:ext cx="3566160" cy="1371600"/>
            </a:xfrm>
            <a:prstGeom prst="roundRect">
              <a:avLst>
                <a:gd name="adj" fmla="val 10667"/>
              </a:avLst>
            </a:prstGeom>
            <a:solidFill>
              <a:srgbClr val="DCEAE2"/>
            </a:solidFill>
            <a:ln w="12700">
              <a:solidFill>
                <a:srgbClr val="DCEAE2">
                  <a:alpha val="0"/>
                </a:srgbClr>
              </a:solidFill>
              <a:prstDash val="solid"/>
            </a:ln>
          </p:spPr>
          <p:txBody>
            <a:bodyPr/>
            <a:lstStyle/>
            <a:p>
              <a:endParaRPr lang="en-GB"/>
            </a:p>
          </p:txBody>
        </p:sp>
        <p:sp>
          <p:nvSpPr>
            <p:cNvPr id="12" name="Text 10"/>
            <p:cNvSpPr/>
            <p:nvPr/>
          </p:nvSpPr>
          <p:spPr>
            <a:xfrm>
              <a:off x="4809744" y="2825496"/>
              <a:ext cx="3291840" cy="457200"/>
            </a:xfrm>
            <a:prstGeom prst="rect">
              <a:avLst/>
            </a:prstGeom>
            <a:noFill/>
            <a:ln/>
          </p:spPr>
          <p:txBody>
            <a:bodyPr wrap="square" lIns="0" tIns="0" rIns="0" bIns="0" rtlCol="0" anchor="ctr">
              <a:normAutofit/>
            </a:bodyPr>
            <a:lstStyle/>
            <a:p>
              <a:pPr marL="0" indent="0" algn="ctr">
                <a:buNone/>
              </a:pPr>
              <a:r>
                <a:rPr lang="en-US" sz="2400" b="1" dirty="0">
                  <a:solidFill>
                    <a:srgbClr val="263C40"/>
                  </a:solidFill>
                  <a:latin typeface="Aptos" pitchFamily="34" charset="0"/>
                  <a:ea typeface="Aptos" pitchFamily="34" charset="-122"/>
                  <a:cs typeface="Aptos" pitchFamily="34" charset="-120"/>
                </a:rPr>
                <a:t>CONCLUSION</a:t>
              </a:r>
              <a:endParaRPr lang="en-US" sz="2400" dirty="0"/>
            </a:p>
          </p:txBody>
        </p:sp>
      </p:grpSp>
      <p:sp>
        <p:nvSpPr>
          <p:cNvPr id="13" name="Text 11"/>
          <p:cNvSpPr/>
          <p:nvPr/>
        </p:nvSpPr>
        <p:spPr>
          <a:xfrm>
            <a:off x="8019288" y="2788920"/>
            <a:ext cx="347472" cy="457200"/>
          </a:xfrm>
          <a:prstGeom prst="rect">
            <a:avLst/>
          </a:prstGeom>
          <a:noFill/>
          <a:ln/>
        </p:spPr>
        <p:txBody>
          <a:bodyPr wrap="square" lIns="0" tIns="0" rIns="0" bIns="0" rtlCol="0" anchor="ctr">
            <a:normAutofit/>
          </a:bodyPr>
          <a:lstStyle/>
          <a:p>
            <a:pPr marL="0" indent="0">
              <a:buNone/>
            </a:pPr>
            <a:r>
              <a:rPr lang="en-US" sz="2500" b="1" dirty="0">
                <a:solidFill>
                  <a:srgbClr val="263C40"/>
                </a:solidFill>
                <a:latin typeface="Aptos" pitchFamily="34" charset="0"/>
                <a:ea typeface="Aptos" pitchFamily="34" charset="-122"/>
                <a:cs typeface="Aptos" pitchFamily="34" charset="-120"/>
              </a:rPr>
              <a:t>→</a:t>
            </a:r>
            <a:endParaRPr lang="en-US" sz="2500" dirty="0"/>
          </a:p>
        </p:txBody>
      </p:sp>
      <p:grpSp>
        <p:nvGrpSpPr>
          <p:cNvPr id="24" name="Group 23">
            <a:extLst>
              <a:ext uri="{FF2B5EF4-FFF2-40B4-BE49-F238E27FC236}">
                <a16:creationId xmlns:a16="http://schemas.microsoft.com/office/drawing/2014/main" id="{DB8B9CDC-C2B2-CBCD-89D2-2A12889EA589}"/>
              </a:ext>
            </a:extLst>
          </p:cNvPr>
          <p:cNvGrpSpPr/>
          <p:nvPr/>
        </p:nvGrpSpPr>
        <p:grpSpPr>
          <a:xfrm>
            <a:off x="8302752" y="2318004"/>
            <a:ext cx="3566160" cy="1371600"/>
            <a:chOff x="8540496" y="2359152"/>
            <a:chExt cx="3566160" cy="1371600"/>
          </a:xfrm>
        </p:grpSpPr>
        <p:sp>
          <p:nvSpPr>
            <p:cNvPr id="14" name="Shape 12"/>
            <p:cNvSpPr/>
            <p:nvPr/>
          </p:nvSpPr>
          <p:spPr>
            <a:xfrm>
              <a:off x="8540496" y="2359152"/>
              <a:ext cx="3566160" cy="1371600"/>
            </a:xfrm>
            <a:prstGeom prst="roundRect">
              <a:avLst>
                <a:gd name="adj" fmla="val 10667"/>
              </a:avLst>
            </a:prstGeom>
            <a:solidFill>
              <a:srgbClr val="EBD49C"/>
            </a:solidFill>
            <a:ln w="12700">
              <a:solidFill>
                <a:srgbClr val="EBD49C">
                  <a:alpha val="0"/>
                </a:srgbClr>
              </a:solidFill>
              <a:prstDash val="solid"/>
            </a:ln>
          </p:spPr>
          <p:txBody>
            <a:bodyPr/>
            <a:lstStyle/>
            <a:p>
              <a:endParaRPr lang="en-GB"/>
            </a:p>
          </p:txBody>
        </p:sp>
        <p:sp>
          <p:nvSpPr>
            <p:cNvPr id="15" name="Text 13"/>
            <p:cNvSpPr/>
            <p:nvPr/>
          </p:nvSpPr>
          <p:spPr>
            <a:xfrm>
              <a:off x="8677656" y="2825496"/>
              <a:ext cx="3291840" cy="457200"/>
            </a:xfrm>
            <a:prstGeom prst="rect">
              <a:avLst/>
            </a:prstGeom>
            <a:noFill/>
            <a:ln/>
          </p:spPr>
          <p:txBody>
            <a:bodyPr wrap="square" lIns="0" tIns="0" rIns="0" bIns="0" rtlCol="0" anchor="ctr">
              <a:normAutofit/>
            </a:bodyPr>
            <a:lstStyle/>
            <a:p>
              <a:pPr marL="0" indent="0" algn="ctr">
                <a:buNone/>
              </a:pPr>
              <a:r>
                <a:rPr lang="en-US" sz="2000" b="1" dirty="0">
                  <a:solidFill>
                    <a:srgbClr val="263C40"/>
                  </a:solidFill>
                  <a:latin typeface="Aptos" pitchFamily="34" charset="0"/>
                  <a:ea typeface="Aptos" pitchFamily="34" charset="-122"/>
                  <a:cs typeface="Aptos" pitchFamily="34" charset="-120"/>
                </a:rPr>
                <a:t>RECOMMENDATIONS</a:t>
              </a:r>
              <a:endParaRPr lang="en-US" sz="2000" dirty="0"/>
            </a:p>
          </p:txBody>
        </p:sp>
      </p:grpSp>
      <p:sp>
        <p:nvSpPr>
          <p:cNvPr id="16" name="Shape 14"/>
          <p:cNvSpPr/>
          <p:nvPr/>
        </p:nvSpPr>
        <p:spPr>
          <a:xfrm>
            <a:off x="1078992" y="4562856"/>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17" name="Text 15"/>
          <p:cNvSpPr/>
          <p:nvPr/>
        </p:nvSpPr>
        <p:spPr>
          <a:xfrm>
            <a:off x="1325880" y="4471416"/>
            <a:ext cx="9628632" cy="41148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Answer the research question</a:t>
            </a:r>
            <a:endParaRPr lang="en-US" sz="1800" dirty="0"/>
          </a:p>
        </p:txBody>
      </p:sp>
      <p:sp>
        <p:nvSpPr>
          <p:cNvPr id="18" name="Shape 16"/>
          <p:cNvSpPr/>
          <p:nvPr/>
        </p:nvSpPr>
        <p:spPr>
          <a:xfrm>
            <a:off x="1078992" y="5056632"/>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19" name="Text 17"/>
          <p:cNvSpPr/>
          <p:nvPr/>
        </p:nvSpPr>
        <p:spPr>
          <a:xfrm>
            <a:off x="1325880" y="4965192"/>
            <a:ext cx="9628632" cy="41148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Stay within what the evidence supports</a:t>
            </a:r>
            <a:endParaRPr lang="en-US" sz="1800" dirty="0"/>
          </a:p>
        </p:txBody>
      </p:sp>
      <p:sp>
        <p:nvSpPr>
          <p:cNvPr id="20" name="Shape 18"/>
          <p:cNvSpPr/>
          <p:nvPr/>
        </p:nvSpPr>
        <p:spPr>
          <a:xfrm>
            <a:off x="1078992" y="5550408"/>
            <a:ext cx="109728" cy="109728"/>
          </a:xfrm>
          <a:prstGeom prst="ellipse">
            <a:avLst/>
          </a:prstGeom>
          <a:solidFill>
            <a:srgbClr val="466D65"/>
          </a:solidFill>
          <a:ln w="12700">
            <a:solidFill>
              <a:srgbClr val="333333">
                <a:alpha val="0"/>
              </a:srgbClr>
            </a:solidFill>
            <a:prstDash val="solid"/>
          </a:ln>
        </p:spPr>
        <p:txBody>
          <a:bodyPr/>
          <a:lstStyle/>
          <a:p>
            <a:endParaRPr lang="en-GB"/>
          </a:p>
        </p:txBody>
      </p:sp>
      <p:sp>
        <p:nvSpPr>
          <p:cNvPr id="21" name="Text 19"/>
          <p:cNvSpPr/>
          <p:nvPr/>
        </p:nvSpPr>
        <p:spPr>
          <a:xfrm>
            <a:off x="1325880" y="5458968"/>
            <a:ext cx="9628632" cy="411480"/>
          </a:xfrm>
          <a:prstGeom prst="rect">
            <a:avLst/>
          </a:prstGeom>
          <a:noFill/>
          <a:ln/>
        </p:spPr>
        <p:txBody>
          <a:bodyPr wrap="square" lIns="0" tIns="0" rIns="0" bIns="0" rtlCol="0" anchor="ctr">
            <a:normAutofit/>
          </a:bodyPr>
          <a:lstStyle/>
          <a:p>
            <a:pPr marL="0" indent="0">
              <a:buNone/>
            </a:pPr>
            <a:r>
              <a:rPr lang="en-US" sz="1800" dirty="0">
                <a:solidFill>
                  <a:srgbClr val="263C40"/>
                </a:solidFill>
                <a:latin typeface="Aptos" pitchFamily="34" charset="0"/>
                <a:ea typeface="Aptos" pitchFamily="34" charset="-122"/>
                <a:cs typeface="Aptos" pitchFamily="34" charset="-120"/>
              </a:rPr>
              <a:t>Make realistic, justified recommendations</a:t>
            </a:r>
            <a:endParaRPr lang="en-US" sz="1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7" grpId="0" animBg="1"/>
      <p:bldP spid="19"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t>Five skills for critical academic writing</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14</a:t>
            </a:r>
            <a:endParaRPr lang="en-US" sz="1000" dirty="0"/>
          </a:p>
        </p:txBody>
      </p:sp>
      <p:sp>
        <p:nvSpPr>
          <p:cNvPr id="8" name="Rounded Rectangle 7"/>
          <p:cNvSpPr/>
          <p:nvPr/>
        </p:nvSpPr>
        <p:spPr>
          <a:xfrm>
            <a:off x="859536" y="1783080"/>
            <a:ext cx="10469880" cy="658368"/>
          </a:xfrm>
          <a:prstGeom prst="roundRect">
            <a:avLst/>
          </a:prstGeom>
          <a:solidFill>
            <a:srgbClr val="E9F3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9" name="TextBox 8"/>
          <p:cNvSpPr txBox="1"/>
          <p:nvPr/>
        </p:nvSpPr>
        <p:spPr>
          <a:xfrm>
            <a:off x="1097280" y="1892807"/>
            <a:ext cx="1920240" cy="457200"/>
          </a:xfrm>
          <a:prstGeom prst="rect">
            <a:avLst/>
          </a:prstGeom>
          <a:noFill/>
        </p:spPr>
        <p:txBody>
          <a:bodyPr wrap="square">
            <a:spAutoFit/>
          </a:bodyPr>
          <a:lstStyle/>
          <a:p>
            <a:pPr>
              <a:defRPr sz="1700" b="1">
                <a:solidFill>
                  <a:srgbClr val="2B4543"/>
                </a:solidFill>
                <a:latin typeface="Aptos"/>
              </a:defRPr>
            </a:pPr>
            <a:r>
              <a:t>COMPARE</a:t>
            </a:r>
          </a:p>
        </p:txBody>
      </p:sp>
      <p:sp>
        <p:nvSpPr>
          <p:cNvPr id="10" name="TextBox 9"/>
          <p:cNvSpPr txBox="1"/>
          <p:nvPr/>
        </p:nvSpPr>
        <p:spPr>
          <a:xfrm>
            <a:off x="3063240" y="1892807"/>
            <a:ext cx="7909560" cy="457200"/>
          </a:xfrm>
          <a:prstGeom prst="rect">
            <a:avLst/>
          </a:prstGeom>
          <a:noFill/>
        </p:spPr>
        <p:txBody>
          <a:bodyPr wrap="square">
            <a:spAutoFit/>
          </a:bodyPr>
          <a:lstStyle/>
          <a:p>
            <a:pPr>
              <a:defRPr sz="1600" b="0">
                <a:solidFill>
                  <a:srgbClr val="2B4543"/>
                </a:solidFill>
                <a:latin typeface="Aptos"/>
              </a:defRPr>
            </a:pPr>
            <a:r>
              <a:t>Identify similarities between studies or findings.</a:t>
            </a:r>
          </a:p>
        </p:txBody>
      </p:sp>
      <p:sp>
        <p:nvSpPr>
          <p:cNvPr id="11" name="Rounded Rectangle 10"/>
          <p:cNvSpPr/>
          <p:nvPr/>
        </p:nvSpPr>
        <p:spPr>
          <a:xfrm>
            <a:off x="859536" y="2569464"/>
            <a:ext cx="10469880" cy="658368"/>
          </a:xfrm>
          <a:prstGeom prst="roundRect">
            <a:avLst/>
          </a:prstGeom>
          <a:solidFill>
            <a:srgbClr val="EEF3F9"/>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2" name="TextBox 11"/>
          <p:cNvSpPr txBox="1"/>
          <p:nvPr/>
        </p:nvSpPr>
        <p:spPr>
          <a:xfrm>
            <a:off x="1097280" y="2679192"/>
            <a:ext cx="1920240" cy="457200"/>
          </a:xfrm>
          <a:prstGeom prst="rect">
            <a:avLst/>
          </a:prstGeom>
          <a:noFill/>
        </p:spPr>
        <p:txBody>
          <a:bodyPr wrap="square">
            <a:spAutoFit/>
          </a:bodyPr>
          <a:lstStyle/>
          <a:p>
            <a:pPr>
              <a:defRPr sz="1700" b="1">
                <a:solidFill>
                  <a:srgbClr val="2B4543"/>
                </a:solidFill>
                <a:latin typeface="Aptos"/>
              </a:defRPr>
            </a:pPr>
            <a:r>
              <a:t>CONTRAST</a:t>
            </a:r>
          </a:p>
        </p:txBody>
      </p:sp>
      <p:sp>
        <p:nvSpPr>
          <p:cNvPr id="13" name="TextBox 12"/>
          <p:cNvSpPr txBox="1"/>
          <p:nvPr/>
        </p:nvSpPr>
        <p:spPr>
          <a:xfrm>
            <a:off x="3063240" y="2679192"/>
            <a:ext cx="7909560" cy="457200"/>
          </a:xfrm>
          <a:prstGeom prst="rect">
            <a:avLst/>
          </a:prstGeom>
          <a:noFill/>
        </p:spPr>
        <p:txBody>
          <a:bodyPr wrap="square">
            <a:spAutoFit/>
          </a:bodyPr>
          <a:lstStyle/>
          <a:p>
            <a:pPr>
              <a:defRPr sz="1600" b="0">
                <a:solidFill>
                  <a:srgbClr val="2B4543"/>
                </a:solidFill>
                <a:latin typeface="Aptos"/>
              </a:defRPr>
            </a:pPr>
            <a:r>
              <a:t>Identify differences between studies or findings.</a:t>
            </a:r>
          </a:p>
        </p:txBody>
      </p:sp>
      <p:sp>
        <p:nvSpPr>
          <p:cNvPr id="14" name="Rounded Rectangle 13"/>
          <p:cNvSpPr/>
          <p:nvPr/>
        </p:nvSpPr>
        <p:spPr>
          <a:xfrm>
            <a:off x="859536" y="3355848"/>
            <a:ext cx="10469880" cy="658368"/>
          </a:xfrm>
          <a:prstGeom prst="roundRect">
            <a:avLst/>
          </a:prstGeom>
          <a:solidFill>
            <a:srgbClr val="FAF0E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1097280" y="3465576"/>
            <a:ext cx="1920240" cy="457200"/>
          </a:xfrm>
          <a:prstGeom prst="rect">
            <a:avLst/>
          </a:prstGeom>
          <a:noFill/>
        </p:spPr>
        <p:txBody>
          <a:bodyPr wrap="square">
            <a:spAutoFit/>
          </a:bodyPr>
          <a:lstStyle/>
          <a:p>
            <a:pPr>
              <a:defRPr sz="1700" b="1">
                <a:solidFill>
                  <a:srgbClr val="2B4543"/>
                </a:solidFill>
                <a:latin typeface="Aptos"/>
              </a:defRPr>
            </a:pPr>
            <a:r>
              <a:t>ANALYSE</a:t>
            </a:r>
          </a:p>
        </p:txBody>
      </p:sp>
      <p:sp>
        <p:nvSpPr>
          <p:cNvPr id="16" name="TextBox 15"/>
          <p:cNvSpPr txBox="1"/>
          <p:nvPr/>
        </p:nvSpPr>
        <p:spPr>
          <a:xfrm>
            <a:off x="3063240" y="3465576"/>
            <a:ext cx="7909560" cy="457200"/>
          </a:xfrm>
          <a:prstGeom prst="rect">
            <a:avLst/>
          </a:prstGeom>
          <a:noFill/>
        </p:spPr>
        <p:txBody>
          <a:bodyPr wrap="square">
            <a:spAutoFit/>
          </a:bodyPr>
          <a:lstStyle/>
          <a:p>
            <a:pPr>
              <a:defRPr sz="1600" b="0">
                <a:solidFill>
                  <a:srgbClr val="2B4543"/>
                </a:solidFill>
                <a:latin typeface="Aptos"/>
              </a:defRPr>
            </a:pPr>
            <a:r>
              <a:t>Break information into parts to understand it more deeply.</a:t>
            </a:r>
          </a:p>
        </p:txBody>
      </p:sp>
      <p:sp>
        <p:nvSpPr>
          <p:cNvPr id="17" name="Rounded Rectangle 16"/>
          <p:cNvSpPr/>
          <p:nvPr/>
        </p:nvSpPr>
        <p:spPr>
          <a:xfrm>
            <a:off x="859536" y="4142232"/>
            <a:ext cx="10469880" cy="658368"/>
          </a:xfrm>
          <a:prstGeom prst="roundRect">
            <a:avLst/>
          </a:prstGeom>
          <a:solidFill>
            <a:srgbClr val="F2ECF7"/>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TextBox 17"/>
          <p:cNvSpPr txBox="1"/>
          <p:nvPr/>
        </p:nvSpPr>
        <p:spPr>
          <a:xfrm>
            <a:off x="1097280" y="4251960"/>
            <a:ext cx="1920240" cy="457200"/>
          </a:xfrm>
          <a:prstGeom prst="rect">
            <a:avLst/>
          </a:prstGeom>
          <a:noFill/>
        </p:spPr>
        <p:txBody>
          <a:bodyPr wrap="square">
            <a:spAutoFit/>
          </a:bodyPr>
          <a:lstStyle/>
          <a:p>
            <a:pPr>
              <a:defRPr sz="1700" b="1">
                <a:solidFill>
                  <a:srgbClr val="2B4543"/>
                </a:solidFill>
                <a:latin typeface="Aptos"/>
              </a:defRPr>
            </a:pPr>
            <a:r>
              <a:t>EVALUATE</a:t>
            </a:r>
          </a:p>
        </p:txBody>
      </p:sp>
      <p:sp>
        <p:nvSpPr>
          <p:cNvPr id="19" name="TextBox 18"/>
          <p:cNvSpPr txBox="1"/>
          <p:nvPr/>
        </p:nvSpPr>
        <p:spPr>
          <a:xfrm>
            <a:off x="3063240" y="4251960"/>
            <a:ext cx="7909560" cy="457200"/>
          </a:xfrm>
          <a:prstGeom prst="rect">
            <a:avLst/>
          </a:prstGeom>
          <a:noFill/>
        </p:spPr>
        <p:txBody>
          <a:bodyPr wrap="square">
            <a:spAutoFit/>
          </a:bodyPr>
          <a:lstStyle/>
          <a:p>
            <a:pPr>
              <a:defRPr sz="1600" b="0">
                <a:solidFill>
                  <a:srgbClr val="2B4543"/>
                </a:solidFill>
                <a:latin typeface="Aptos"/>
              </a:defRPr>
            </a:pPr>
            <a:r>
              <a:t>Judge the quality, value or importance of the evidence.</a:t>
            </a:r>
          </a:p>
        </p:txBody>
      </p:sp>
      <p:sp>
        <p:nvSpPr>
          <p:cNvPr id="20" name="Rounded Rectangle 19"/>
          <p:cNvSpPr/>
          <p:nvPr/>
        </p:nvSpPr>
        <p:spPr>
          <a:xfrm>
            <a:off x="859536" y="4928616"/>
            <a:ext cx="10469880" cy="658368"/>
          </a:xfrm>
          <a:prstGeom prst="roundRect">
            <a:avLst/>
          </a:prstGeom>
          <a:solidFill>
            <a:srgbClr val="E9F3ED"/>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TextBox 20"/>
          <p:cNvSpPr txBox="1"/>
          <p:nvPr/>
        </p:nvSpPr>
        <p:spPr>
          <a:xfrm>
            <a:off x="1097280" y="5038344"/>
            <a:ext cx="1920240" cy="457200"/>
          </a:xfrm>
          <a:prstGeom prst="rect">
            <a:avLst/>
          </a:prstGeom>
          <a:noFill/>
        </p:spPr>
        <p:txBody>
          <a:bodyPr wrap="square">
            <a:spAutoFit/>
          </a:bodyPr>
          <a:lstStyle/>
          <a:p>
            <a:pPr>
              <a:defRPr sz="1700" b="1">
                <a:solidFill>
                  <a:srgbClr val="2B4543"/>
                </a:solidFill>
                <a:latin typeface="Aptos"/>
              </a:defRPr>
            </a:pPr>
            <a:r>
              <a:t>SYNTHESISE</a:t>
            </a:r>
          </a:p>
        </p:txBody>
      </p:sp>
      <p:sp>
        <p:nvSpPr>
          <p:cNvPr id="22" name="TextBox 21"/>
          <p:cNvSpPr txBox="1"/>
          <p:nvPr/>
        </p:nvSpPr>
        <p:spPr>
          <a:xfrm>
            <a:off x="3063240" y="5038344"/>
            <a:ext cx="7909560" cy="457200"/>
          </a:xfrm>
          <a:prstGeom prst="rect">
            <a:avLst/>
          </a:prstGeom>
          <a:noFill/>
        </p:spPr>
        <p:txBody>
          <a:bodyPr wrap="square">
            <a:spAutoFit/>
          </a:bodyPr>
          <a:lstStyle/>
          <a:p>
            <a:pPr>
              <a:defRPr sz="1600" b="0">
                <a:solidFill>
                  <a:srgbClr val="2B4543"/>
                </a:solidFill>
                <a:latin typeface="Aptos"/>
              </a:defRPr>
            </a:pPr>
            <a:r>
              <a:t>Weave evidence from different studies together around a shared idea.</a:t>
            </a:r>
          </a:p>
        </p:txBody>
      </p:sp>
      <p:sp>
        <p:nvSpPr>
          <p:cNvPr id="23" name="TextBox 22"/>
          <p:cNvSpPr txBox="1"/>
          <p:nvPr/>
        </p:nvSpPr>
        <p:spPr>
          <a:xfrm>
            <a:off x="960120" y="5916168"/>
            <a:ext cx="10241280" cy="320040"/>
          </a:xfrm>
          <a:prstGeom prst="rect">
            <a:avLst/>
          </a:prstGeom>
          <a:noFill/>
        </p:spPr>
        <p:txBody>
          <a:bodyPr wrap="none">
            <a:spAutoFit/>
          </a:bodyPr>
          <a:lstStyle/>
          <a:p>
            <a:pPr>
              <a:defRPr sz="1500" b="1">
                <a:solidFill>
                  <a:srgbClr val="415B59"/>
                </a:solidFill>
              </a:defRPr>
            </a:pPr>
            <a:r>
              <a:t>Synthesis brings these skills together to build an evidence-based argument.</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Getting the details right</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15</a:t>
            </a:r>
            <a:endParaRPr lang="en-US" sz="1000" dirty="0"/>
          </a:p>
        </p:txBody>
      </p:sp>
      <p:sp>
        <p:nvSpPr>
          <p:cNvPr id="8" name="Shape 6"/>
          <p:cNvSpPr/>
          <p:nvPr/>
        </p:nvSpPr>
        <p:spPr>
          <a:xfrm>
            <a:off x="749808" y="1874520"/>
            <a:ext cx="5175504" cy="1554480"/>
          </a:xfrm>
          <a:prstGeom prst="roundRect">
            <a:avLst>
              <a:gd name="adj" fmla="val 9412"/>
            </a:avLst>
          </a:prstGeom>
          <a:solidFill>
            <a:srgbClr val="EBD49C"/>
          </a:solidFill>
          <a:ln w="12700">
            <a:solidFill>
              <a:srgbClr val="EBD49C">
                <a:alpha val="0"/>
              </a:srgbClr>
            </a:solidFill>
            <a:prstDash val="solid"/>
          </a:ln>
        </p:spPr>
        <p:txBody>
          <a:bodyPr/>
          <a:lstStyle/>
          <a:p>
            <a:endParaRPr lang="en-GB"/>
          </a:p>
        </p:txBody>
      </p:sp>
      <p:sp>
        <p:nvSpPr>
          <p:cNvPr id="9" name="Text 7"/>
          <p:cNvSpPr/>
          <p:nvPr/>
        </p:nvSpPr>
        <p:spPr>
          <a:xfrm>
            <a:off x="950976" y="2075688"/>
            <a:ext cx="4773168"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HARVARD</a:t>
            </a:r>
            <a:endParaRPr lang="en-US" sz="2000" dirty="0"/>
          </a:p>
        </p:txBody>
      </p:sp>
      <p:sp>
        <p:nvSpPr>
          <p:cNvPr id="10" name="Text 8"/>
          <p:cNvSpPr/>
          <p:nvPr/>
        </p:nvSpPr>
        <p:spPr>
          <a:xfrm>
            <a:off x="950976" y="2606040"/>
            <a:ext cx="4773168" cy="6949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Accurate in-text citations and reference list</a:t>
            </a:r>
            <a:endParaRPr lang="en-US" sz="1600" dirty="0"/>
          </a:p>
        </p:txBody>
      </p:sp>
      <p:sp>
        <p:nvSpPr>
          <p:cNvPr id="11" name="Shape 9"/>
          <p:cNvSpPr/>
          <p:nvPr/>
        </p:nvSpPr>
        <p:spPr>
          <a:xfrm>
            <a:off x="6181344" y="1874520"/>
            <a:ext cx="5175504" cy="1554480"/>
          </a:xfrm>
          <a:prstGeom prst="roundRect">
            <a:avLst>
              <a:gd name="adj" fmla="val 9412"/>
            </a:avLst>
          </a:prstGeom>
          <a:solidFill>
            <a:srgbClr val="DCEAE2"/>
          </a:solidFill>
          <a:ln w="12700">
            <a:solidFill>
              <a:srgbClr val="DCEAE2">
                <a:alpha val="0"/>
              </a:srgbClr>
            </a:solidFill>
            <a:prstDash val="solid"/>
          </a:ln>
        </p:spPr>
        <p:txBody>
          <a:bodyPr/>
          <a:lstStyle/>
          <a:p>
            <a:endParaRPr lang="en-GB"/>
          </a:p>
        </p:txBody>
      </p:sp>
      <p:sp>
        <p:nvSpPr>
          <p:cNvPr id="12" name="Text 10"/>
          <p:cNvSpPr/>
          <p:nvPr/>
        </p:nvSpPr>
        <p:spPr>
          <a:xfrm>
            <a:off x="6382512" y="2075688"/>
            <a:ext cx="4773168"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APPENDICES</a:t>
            </a:r>
            <a:endParaRPr lang="en-US" sz="2000" dirty="0"/>
          </a:p>
        </p:txBody>
      </p:sp>
      <p:sp>
        <p:nvSpPr>
          <p:cNvPr id="13" name="Text 11"/>
          <p:cNvSpPr/>
          <p:nvPr/>
        </p:nvSpPr>
        <p:spPr>
          <a:xfrm>
            <a:off x="6382512" y="2606040"/>
            <a:ext cx="4773168" cy="6949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Include the cumulative CRAAP appraisal table</a:t>
            </a:r>
            <a:endParaRPr lang="en-US" sz="1600" dirty="0"/>
          </a:p>
        </p:txBody>
      </p:sp>
      <p:sp>
        <p:nvSpPr>
          <p:cNvPr id="14" name="Shape 12"/>
          <p:cNvSpPr/>
          <p:nvPr/>
        </p:nvSpPr>
        <p:spPr>
          <a:xfrm>
            <a:off x="749808" y="3666744"/>
            <a:ext cx="5175504" cy="1554480"/>
          </a:xfrm>
          <a:prstGeom prst="roundRect">
            <a:avLst>
              <a:gd name="adj" fmla="val 9412"/>
            </a:avLst>
          </a:prstGeom>
          <a:solidFill>
            <a:srgbClr val="A8C9DB"/>
          </a:solidFill>
          <a:ln w="12700">
            <a:solidFill>
              <a:srgbClr val="A8C9DB">
                <a:alpha val="0"/>
              </a:srgbClr>
            </a:solidFill>
            <a:prstDash val="solid"/>
          </a:ln>
        </p:spPr>
        <p:txBody>
          <a:bodyPr/>
          <a:lstStyle/>
          <a:p>
            <a:endParaRPr lang="en-GB"/>
          </a:p>
        </p:txBody>
      </p:sp>
      <p:sp>
        <p:nvSpPr>
          <p:cNvPr id="15" name="Text 13"/>
          <p:cNvSpPr/>
          <p:nvPr/>
        </p:nvSpPr>
        <p:spPr>
          <a:xfrm>
            <a:off x="950976" y="3867912"/>
            <a:ext cx="4773168"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CHAPTER STRUCTURE</a:t>
            </a:r>
            <a:endParaRPr lang="en-US" sz="2000" dirty="0"/>
          </a:p>
        </p:txBody>
      </p:sp>
      <p:sp>
        <p:nvSpPr>
          <p:cNvPr id="16" name="Text 14"/>
          <p:cNvSpPr/>
          <p:nvPr/>
        </p:nvSpPr>
        <p:spPr>
          <a:xfrm>
            <a:off x="950976" y="4398264"/>
            <a:ext cx="4773168" cy="6949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Brief introduction and conclusion in each chapter</a:t>
            </a:r>
            <a:endParaRPr lang="en-US" sz="1600" dirty="0"/>
          </a:p>
        </p:txBody>
      </p:sp>
      <p:sp>
        <p:nvSpPr>
          <p:cNvPr id="17" name="Shape 15"/>
          <p:cNvSpPr/>
          <p:nvPr/>
        </p:nvSpPr>
        <p:spPr>
          <a:xfrm>
            <a:off x="6181344" y="3666744"/>
            <a:ext cx="5175504" cy="1554480"/>
          </a:xfrm>
          <a:prstGeom prst="roundRect">
            <a:avLst>
              <a:gd name="adj" fmla="val 9412"/>
            </a:avLst>
          </a:prstGeom>
          <a:solidFill>
            <a:srgbClr val="E8CCD5"/>
          </a:solidFill>
          <a:ln w="12700">
            <a:solidFill>
              <a:srgbClr val="E8CCD5">
                <a:alpha val="0"/>
              </a:srgbClr>
            </a:solidFill>
            <a:prstDash val="solid"/>
          </a:ln>
        </p:spPr>
        <p:txBody>
          <a:bodyPr/>
          <a:lstStyle/>
          <a:p>
            <a:endParaRPr lang="en-GB"/>
          </a:p>
        </p:txBody>
      </p:sp>
      <p:sp>
        <p:nvSpPr>
          <p:cNvPr id="18" name="Text 16"/>
          <p:cNvSpPr/>
          <p:nvPr/>
        </p:nvSpPr>
        <p:spPr>
          <a:xfrm>
            <a:off x="6382512" y="3867912"/>
            <a:ext cx="4773168" cy="420624"/>
          </a:xfrm>
          <a:prstGeom prst="rect">
            <a:avLst/>
          </a:prstGeom>
          <a:noFill/>
          <a:ln/>
        </p:spPr>
        <p:txBody>
          <a:bodyPr wrap="square" lIns="0" tIns="0" rIns="0" bIns="0" rtlCol="0" anchor="ctr">
            <a:normAutofit/>
          </a:bodyPr>
          <a:lstStyle/>
          <a:p>
            <a:pPr marL="0" indent="0">
              <a:buNone/>
            </a:pPr>
            <a:r>
              <a:rPr lang="en-US" sz="2000" b="1" dirty="0">
                <a:solidFill>
                  <a:srgbClr val="263C40"/>
                </a:solidFill>
                <a:latin typeface="Aptos" pitchFamily="34" charset="0"/>
                <a:ea typeface="Aptos" pitchFamily="34" charset="-122"/>
                <a:cs typeface="Aptos" pitchFamily="34" charset="-120"/>
              </a:rPr>
              <a:t>ACADEMIC INTEGRITY</a:t>
            </a:r>
            <a:endParaRPr lang="en-US" sz="2000" dirty="0"/>
          </a:p>
        </p:txBody>
      </p:sp>
      <p:sp>
        <p:nvSpPr>
          <p:cNvPr id="19" name="Text 17"/>
          <p:cNvSpPr/>
          <p:nvPr/>
        </p:nvSpPr>
        <p:spPr>
          <a:xfrm>
            <a:off x="6382512" y="4398264"/>
            <a:ext cx="4773168" cy="694944"/>
          </a:xfrm>
          <a:prstGeom prst="rect">
            <a:avLst/>
          </a:prstGeom>
          <a:noFill/>
          <a:ln/>
        </p:spPr>
        <p:txBody>
          <a:bodyPr wrap="square" lIns="0" tIns="0" rIns="0" bIns="0" rtlCol="0" anchor="ctr">
            <a:normAutofit/>
          </a:bodyPr>
          <a:lstStyle/>
          <a:p>
            <a:pPr marL="0" indent="0">
              <a:buNone/>
            </a:pPr>
            <a:r>
              <a:rPr lang="en-US" sz="1600" dirty="0">
                <a:solidFill>
                  <a:srgbClr val="263C40"/>
                </a:solidFill>
                <a:latin typeface="Aptos" pitchFamily="34" charset="0"/>
                <a:ea typeface="Aptos" pitchFamily="34" charset="-122"/>
                <a:cs typeface="Aptos" pitchFamily="34" charset="-120"/>
              </a:rPr>
              <a:t>Follow the assessment brief: no generative AI assistance</a:t>
            </a:r>
            <a:endParaRPr lang="en-US" sz="1600" dirty="0"/>
          </a:p>
        </p:txBody>
      </p:sp>
      <p:sp>
        <p:nvSpPr>
          <p:cNvPr id="20" name="Text 18"/>
          <p:cNvSpPr/>
          <p:nvPr/>
        </p:nvSpPr>
        <p:spPr>
          <a:xfrm>
            <a:off x="1005840" y="5797296"/>
            <a:ext cx="10149840" cy="365760"/>
          </a:xfrm>
          <a:prstGeom prst="rect">
            <a:avLst/>
          </a:prstGeom>
          <a:noFill/>
          <a:ln/>
        </p:spPr>
        <p:txBody>
          <a:bodyPr wrap="square" lIns="0" tIns="0" rIns="0" bIns="0" rtlCol="0" anchor="ctr">
            <a:normAutofit/>
          </a:bodyPr>
          <a:lstStyle/>
          <a:p>
            <a:pPr marL="0" indent="0" algn="ctr">
              <a:buNone/>
            </a:pPr>
            <a:r>
              <a:rPr lang="en-US" sz="1600" dirty="0">
                <a:solidFill>
                  <a:srgbClr val="466D65"/>
                </a:solidFill>
                <a:latin typeface="Aptos" pitchFamily="34" charset="0"/>
                <a:ea typeface="Aptos" pitchFamily="34" charset="-122"/>
                <a:cs typeface="Aptos" pitchFamily="34" charset="-120"/>
              </a:rPr>
              <a:t>~60–80 sources is guidance, not a quota. Relevance and quality matter.</a:t>
            </a:r>
            <a:endParaRPr lang="en-US" sz="16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8F5EF"/>
        </a:solidFill>
        <a:effectLst/>
      </p:bgPr>
    </p:bg>
    <p:spTree>
      <p:nvGrpSpPr>
        <p:cNvPr id="1" name=""/>
        <p:cNvGrpSpPr/>
        <p:nvPr/>
      </p:nvGrpSpPr>
      <p:grpSpPr>
        <a:xfrm>
          <a:off x="0" y="0"/>
          <a:ext cx="0" cy="0"/>
          <a:chOff x="0" y="0"/>
          <a:chExt cx="0" cy="0"/>
        </a:xfrm>
      </p:grpSpPr>
      <p:sp>
        <p:nvSpPr>
          <p:cNvPr id="2" name="Shape 0"/>
          <p:cNvSpPr/>
          <p:nvPr/>
        </p:nvSpPr>
        <p:spPr>
          <a:xfrm>
            <a:off x="0" y="0"/>
            <a:ext cx="12191695" cy="109728"/>
          </a:xfrm>
          <a:prstGeom prst="rect">
            <a:avLst/>
          </a:prstGeom>
          <a:solidFill>
            <a:srgbClr val="8BAF9F"/>
          </a:solidFill>
          <a:ln w="12700">
            <a:solidFill>
              <a:srgbClr val="333333">
                <a:alpha val="0"/>
              </a:srgbClr>
            </a:solidFill>
            <a:prstDash val="solid"/>
          </a:ln>
        </p:spPr>
        <p:txBody>
          <a:bodyPr/>
          <a:lstStyle/>
          <a:p>
            <a:endParaRPr lang="en-GB"/>
          </a:p>
        </p:txBody>
      </p:sp>
      <p:sp>
        <p:nvSpPr>
          <p:cNvPr id="3" name="Text 1"/>
          <p:cNvSpPr/>
          <p:nvPr/>
        </p:nvSpPr>
        <p:spPr>
          <a:xfrm>
            <a:off x="594360" y="329184"/>
            <a:ext cx="10058400" cy="246888"/>
          </a:xfrm>
          <a:prstGeom prst="rect">
            <a:avLst/>
          </a:prstGeom>
          <a:noFill/>
          <a:ln/>
        </p:spPr>
        <p:txBody>
          <a:bodyPr wrap="square" lIns="0" tIns="0" rIns="0" bIns="0" rtlCol="0" anchor="ctr">
            <a:normAutofit/>
          </a:bodyPr>
          <a:lstStyle/>
          <a:p>
            <a:pPr marL="0" indent="0">
              <a:buNone/>
            </a:pPr>
            <a:r>
              <a:rPr lang="en-US" sz="1100" b="1" kern="0" spc="170" dirty="0">
                <a:solidFill>
                  <a:srgbClr val="466D65"/>
                </a:solidFill>
                <a:latin typeface="Aptos" pitchFamily="34" charset="0"/>
                <a:ea typeface="Aptos" pitchFamily="34" charset="-122"/>
                <a:cs typeface="Aptos" pitchFamily="34" charset="-120"/>
              </a:rPr>
              <a:t>BMHP6020  •  WEEK 4</a:t>
            </a:r>
            <a:endParaRPr lang="en-US" sz="1100" dirty="0"/>
          </a:p>
        </p:txBody>
      </p:sp>
      <p:sp>
        <p:nvSpPr>
          <p:cNvPr id="4" name="Text 2"/>
          <p:cNvSpPr/>
          <p:nvPr/>
        </p:nvSpPr>
        <p:spPr>
          <a:xfrm>
            <a:off x="594360" y="786384"/>
            <a:ext cx="10972800" cy="914400"/>
          </a:xfrm>
          <a:prstGeom prst="rect">
            <a:avLst/>
          </a:prstGeom>
          <a:noFill/>
          <a:ln/>
        </p:spPr>
        <p:txBody>
          <a:bodyPr wrap="square" lIns="0" tIns="0" rIns="0" bIns="0" rtlCol="0" anchor="ctr">
            <a:normAutofit/>
          </a:bodyPr>
          <a:lstStyle/>
          <a:p>
            <a:pPr marL="0" indent="0">
              <a:buNone/>
            </a:pPr>
            <a:r>
              <a:rPr lang="en-US" sz="3300" b="1" dirty="0">
                <a:solidFill>
                  <a:srgbClr val="263C40"/>
                </a:solidFill>
                <a:latin typeface="Aptos" pitchFamily="34" charset="0"/>
                <a:ea typeface="Aptos" pitchFamily="34" charset="-122"/>
                <a:cs typeface="Aptos" pitchFamily="34" charset="-120"/>
              </a:rPr>
              <a:t>Quick check: Which chapter?</a:t>
            </a:r>
            <a:endParaRPr lang="en-US" sz="3300" dirty="0"/>
          </a:p>
        </p:txBody>
      </p:sp>
      <p:sp>
        <p:nvSpPr>
          <p:cNvPr id="5" name="Shape 3"/>
          <p:cNvSpPr/>
          <p:nvPr/>
        </p:nvSpPr>
        <p:spPr>
          <a:xfrm>
            <a:off x="594360" y="6345936"/>
            <a:ext cx="10972800" cy="0"/>
          </a:xfrm>
          <a:prstGeom prst="line">
            <a:avLst/>
          </a:prstGeom>
          <a:noFill/>
          <a:ln w="25400">
            <a:solidFill>
              <a:srgbClr val="D6DDD7"/>
            </a:solidFill>
            <a:prstDash val="solid"/>
            <a:headEnd type="none"/>
          </a:ln>
        </p:spPr>
        <p:txBody>
          <a:bodyPr/>
          <a:lstStyle/>
          <a:p>
            <a:endParaRPr lang="en-GB"/>
          </a:p>
        </p:txBody>
      </p:sp>
      <p:sp>
        <p:nvSpPr>
          <p:cNvPr id="6" name="Text 4"/>
          <p:cNvSpPr/>
          <p:nvPr/>
        </p:nvSpPr>
        <p:spPr>
          <a:xfrm>
            <a:off x="612648" y="6446520"/>
            <a:ext cx="7315200" cy="182880"/>
          </a:xfrm>
          <a:prstGeom prst="rect">
            <a:avLst/>
          </a:prstGeom>
          <a:noFill/>
          <a:ln/>
        </p:spPr>
        <p:txBody>
          <a:bodyPr wrap="square" lIns="0" tIns="0" rIns="0" bIns="0" rtlCol="0" anchor="ctr">
            <a:normAutofit/>
          </a:bodyPr>
          <a:lstStyle/>
          <a:p>
            <a:pPr marL="0" indent="0">
              <a:buNone/>
            </a:pPr>
            <a:r>
              <a:rPr lang="en-US" sz="900" dirty="0">
                <a:solidFill>
                  <a:srgbClr val="65777A"/>
                </a:solidFill>
                <a:latin typeface="Aptos" pitchFamily="34" charset="0"/>
                <a:ea typeface="Aptos" pitchFamily="34" charset="-122"/>
                <a:cs typeface="Aptos" pitchFamily="34" charset="-120"/>
              </a:rPr>
              <a:t>UNDERSTANDING YOUR DISSERTATION</a:t>
            </a:r>
            <a:endParaRPr lang="en-US" sz="900" dirty="0"/>
          </a:p>
        </p:txBody>
      </p:sp>
      <p:sp>
        <p:nvSpPr>
          <p:cNvPr id="7" name="Text 5"/>
          <p:cNvSpPr/>
          <p:nvPr/>
        </p:nvSpPr>
        <p:spPr>
          <a:xfrm>
            <a:off x="11082528" y="6437376"/>
            <a:ext cx="457200" cy="182880"/>
          </a:xfrm>
          <a:prstGeom prst="rect">
            <a:avLst/>
          </a:prstGeom>
          <a:noFill/>
          <a:ln/>
        </p:spPr>
        <p:txBody>
          <a:bodyPr wrap="square" lIns="0" tIns="0" rIns="0" bIns="0" rtlCol="0" anchor="ctr">
            <a:normAutofit/>
          </a:bodyPr>
          <a:lstStyle/>
          <a:p>
            <a:pPr marL="0" indent="0" algn="r">
              <a:buNone/>
            </a:pPr>
            <a:r>
              <a:rPr lang="en-US" sz="1000" dirty="0">
                <a:solidFill>
                  <a:srgbClr val="65777A"/>
                </a:solidFill>
                <a:latin typeface="Aptos" pitchFamily="34" charset="0"/>
                <a:ea typeface="Aptos" pitchFamily="34" charset="-122"/>
                <a:cs typeface="Aptos" pitchFamily="34" charset="-120"/>
              </a:rPr>
              <a:t>16</a:t>
            </a:r>
            <a:endParaRPr lang="en-US" sz="1000" dirty="0"/>
          </a:p>
        </p:txBody>
      </p:sp>
      <p:sp>
        <p:nvSpPr>
          <p:cNvPr id="8" name="Shape 6"/>
          <p:cNvSpPr/>
          <p:nvPr/>
        </p:nvSpPr>
        <p:spPr>
          <a:xfrm>
            <a:off x="822960" y="1719072"/>
            <a:ext cx="10543032" cy="621792"/>
          </a:xfrm>
          <a:prstGeom prst="roundRect">
            <a:avLst>
              <a:gd name="adj" fmla="val 23529"/>
            </a:avLst>
          </a:prstGeom>
          <a:solidFill>
            <a:srgbClr val="DCEAE2"/>
          </a:solidFill>
          <a:ln w="12700">
            <a:solidFill>
              <a:srgbClr val="DCEAE2">
                <a:alpha val="0"/>
              </a:srgbClr>
            </a:solidFill>
            <a:prstDash val="solid"/>
          </a:ln>
        </p:spPr>
        <p:txBody>
          <a:bodyPr/>
          <a:lstStyle/>
          <a:p>
            <a:endParaRPr lang="en-GB"/>
          </a:p>
        </p:txBody>
      </p:sp>
      <p:sp>
        <p:nvSpPr>
          <p:cNvPr id="9" name="Text 7"/>
          <p:cNvSpPr/>
          <p:nvPr/>
        </p:nvSpPr>
        <p:spPr>
          <a:xfrm>
            <a:off x="1033272" y="1883664"/>
            <a:ext cx="10030968" cy="329184"/>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1.  PubMed and CINAHL </a:t>
            </a:r>
            <a:r>
              <a:rPr lang="en-US" sz="1700">
                <a:solidFill>
                  <a:srgbClr val="263C40"/>
                </a:solidFill>
                <a:latin typeface="Aptos" pitchFamily="34" charset="0"/>
                <a:ea typeface="Aptos" pitchFamily="34" charset="-122"/>
                <a:cs typeface="Aptos" pitchFamily="34" charset="-120"/>
              </a:rPr>
              <a:t>were searched </a:t>
            </a:r>
            <a:r>
              <a:rPr lang="en-US" sz="1700" dirty="0">
                <a:solidFill>
                  <a:srgbClr val="263C40"/>
                </a:solidFill>
                <a:latin typeface="Aptos" pitchFamily="34" charset="0"/>
                <a:ea typeface="Aptos" pitchFamily="34" charset="-122"/>
                <a:cs typeface="Aptos" pitchFamily="34" charset="-120"/>
              </a:rPr>
              <a:t>using Boolean operators.</a:t>
            </a:r>
            <a:endParaRPr lang="en-US" sz="1700" dirty="0"/>
          </a:p>
        </p:txBody>
      </p:sp>
      <p:sp>
        <p:nvSpPr>
          <p:cNvPr id="10" name="Shape 8"/>
          <p:cNvSpPr/>
          <p:nvPr/>
        </p:nvSpPr>
        <p:spPr>
          <a:xfrm>
            <a:off x="822960" y="2496312"/>
            <a:ext cx="10543032" cy="621792"/>
          </a:xfrm>
          <a:prstGeom prst="roundRect">
            <a:avLst>
              <a:gd name="adj" fmla="val 23529"/>
            </a:avLst>
          </a:prstGeom>
          <a:solidFill>
            <a:srgbClr val="FFFFFF"/>
          </a:solidFill>
          <a:ln w="12700">
            <a:solidFill>
              <a:srgbClr val="FFFFFF">
                <a:alpha val="0"/>
              </a:srgbClr>
            </a:solidFill>
            <a:prstDash val="solid"/>
          </a:ln>
        </p:spPr>
        <p:txBody>
          <a:bodyPr/>
          <a:lstStyle/>
          <a:p>
            <a:endParaRPr lang="en-GB"/>
          </a:p>
        </p:txBody>
      </p:sp>
      <p:sp>
        <p:nvSpPr>
          <p:cNvPr id="11" name="Text 9"/>
          <p:cNvSpPr/>
          <p:nvPr/>
        </p:nvSpPr>
        <p:spPr>
          <a:xfrm>
            <a:off x="1033272" y="2660904"/>
            <a:ext cx="10030968" cy="329184"/>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2.  Several studies reported an association with poorer sleep.</a:t>
            </a:r>
            <a:endParaRPr lang="en-US" sz="1700" dirty="0"/>
          </a:p>
        </p:txBody>
      </p:sp>
      <p:sp>
        <p:nvSpPr>
          <p:cNvPr id="12" name="Shape 10"/>
          <p:cNvSpPr/>
          <p:nvPr/>
        </p:nvSpPr>
        <p:spPr>
          <a:xfrm>
            <a:off x="822960" y="3273552"/>
            <a:ext cx="10543032" cy="621792"/>
          </a:xfrm>
          <a:prstGeom prst="roundRect">
            <a:avLst>
              <a:gd name="adj" fmla="val 23529"/>
            </a:avLst>
          </a:prstGeom>
          <a:solidFill>
            <a:srgbClr val="DCEAE2"/>
          </a:solidFill>
          <a:ln w="12700">
            <a:solidFill>
              <a:srgbClr val="DCEAE2">
                <a:alpha val="0"/>
              </a:srgbClr>
            </a:solidFill>
            <a:prstDash val="solid"/>
          </a:ln>
        </p:spPr>
        <p:txBody>
          <a:bodyPr/>
          <a:lstStyle/>
          <a:p>
            <a:endParaRPr lang="en-GB"/>
          </a:p>
        </p:txBody>
      </p:sp>
      <p:sp>
        <p:nvSpPr>
          <p:cNvPr id="13" name="Text 11"/>
          <p:cNvSpPr/>
          <p:nvPr/>
        </p:nvSpPr>
        <p:spPr>
          <a:xfrm>
            <a:off x="1033272" y="3438144"/>
            <a:ext cx="10030968" cy="329184"/>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3.  These findings may inform adolescent mental health services.</a:t>
            </a:r>
            <a:endParaRPr lang="en-US" sz="1700" dirty="0"/>
          </a:p>
        </p:txBody>
      </p:sp>
      <p:sp>
        <p:nvSpPr>
          <p:cNvPr id="14" name="Shape 12"/>
          <p:cNvSpPr/>
          <p:nvPr/>
        </p:nvSpPr>
        <p:spPr>
          <a:xfrm>
            <a:off x="822960" y="4050792"/>
            <a:ext cx="10543032" cy="621792"/>
          </a:xfrm>
          <a:prstGeom prst="roundRect">
            <a:avLst>
              <a:gd name="adj" fmla="val 23529"/>
            </a:avLst>
          </a:prstGeom>
          <a:solidFill>
            <a:srgbClr val="FFFFFF"/>
          </a:solidFill>
          <a:ln w="12700">
            <a:solidFill>
              <a:srgbClr val="FFFFFF">
                <a:alpha val="0"/>
              </a:srgbClr>
            </a:solidFill>
            <a:prstDash val="solid"/>
          </a:ln>
        </p:spPr>
        <p:txBody>
          <a:bodyPr/>
          <a:lstStyle/>
          <a:p>
            <a:endParaRPr lang="en-GB"/>
          </a:p>
        </p:txBody>
      </p:sp>
      <p:sp>
        <p:nvSpPr>
          <p:cNvPr id="15" name="Text 13"/>
          <p:cNvSpPr/>
          <p:nvPr/>
        </p:nvSpPr>
        <p:spPr>
          <a:xfrm>
            <a:off x="1033272" y="4215384"/>
            <a:ext cx="10030968" cy="329184"/>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4.  The issue is important to Health and Social Care.</a:t>
            </a:r>
            <a:endParaRPr lang="en-US" sz="1700" dirty="0"/>
          </a:p>
        </p:txBody>
      </p:sp>
      <p:sp>
        <p:nvSpPr>
          <p:cNvPr id="16" name="Shape 14"/>
          <p:cNvSpPr/>
          <p:nvPr/>
        </p:nvSpPr>
        <p:spPr>
          <a:xfrm>
            <a:off x="822960" y="4828032"/>
            <a:ext cx="10543032" cy="621792"/>
          </a:xfrm>
          <a:prstGeom prst="roundRect">
            <a:avLst>
              <a:gd name="adj" fmla="val 23529"/>
            </a:avLst>
          </a:prstGeom>
          <a:solidFill>
            <a:srgbClr val="DCEAE2"/>
          </a:solidFill>
          <a:ln w="12700">
            <a:solidFill>
              <a:srgbClr val="DCEAE2">
                <a:alpha val="0"/>
              </a:srgbClr>
            </a:solidFill>
            <a:prstDash val="solid"/>
          </a:ln>
        </p:spPr>
        <p:txBody>
          <a:bodyPr/>
          <a:lstStyle/>
          <a:p>
            <a:endParaRPr lang="en-GB"/>
          </a:p>
        </p:txBody>
      </p:sp>
      <p:sp>
        <p:nvSpPr>
          <p:cNvPr id="17" name="Text 15"/>
          <p:cNvSpPr/>
          <p:nvPr/>
        </p:nvSpPr>
        <p:spPr>
          <a:xfrm>
            <a:off x="1033272" y="4992624"/>
            <a:ext cx="10030968" cy="329184"/>
          </a:xfrm>
          <a:prstGeom prst="rect">
            <a:avLst/>
          </a:prstGeom>
          <a:noFill/>
          <a:ln/>
        </p:spPr>
        <p:txBody>
          <a:bodyPr wrap="square" lIns="0" tIns="0" rIns="0" bIns="0" rtlCol="0" anchor="ctr">
            <a:normAutofit/>
          </a:bodyPr>
          <a:lstStyle/>
          <a:p>
            <a:pPr marL="0" indent="0">
              <a:buNone/>
            </a:pPr>
            <a:r>
              <a:rPr lang="en-US" sz="1700" dirty="0">
                <a:solidFill>
                  <a:srgbClr val="263C40"/>
                </a:solidFill>
                <a:latin typeface="Aptos" pitchFamily="34" charset="0"/>
                <a:ea typeface="Aptos" pitchFamily="34" charset="-122"/>
                <a:cs typeface="Aptos" pitchFamily="34" charset="-120"/>
              </a:rPr>
              <a:t>5.  Further research involving younger adolescents is recommended.</a:t>
            </a:r>
            <a:endParaRPr lang="en-US" sz="1700" dirty="0"/>
          </a:p>
        </p:txBody>
      </p:sp>
      <p:sp>
        <p:nvSpPr>
          <p:cNvPr id="18" name="Text 16"/>
          <p:cNvSpPr/>
          <p:nvPr/>
        </p:nvSpPr>
        <p:spPr>
          <a:xfrm>
            <a:off x="923544" y="5888736"/>
            <a:ext cx="10332720" cy="292608"/>
          </a:xfrm>
          <a:prstGeom prst="rect">
            <a:avLst/>
          </a:prstGeom>
          <a:noFill/>
          <a:ln/>
        </p:spPr>
        <p:txBody>
          <a:bodyPr wrap="square" lIns="0" tIns="0" rIns="0" bIns="0" rtlCol="0" anchor="ctr">
            <a:normAutofit/>
          </a:bodyPr>
          <a:lstStyle/>
          <a:p>
            <a:pPr marL="0" indent="0" algn="ctr">
              <a:buNone/>
            </a:pPr>
            <a:r>
              <a:rPr lang="en-US" sz="1700" b="1" dirty="0">
                <a:solidFill>
                  <a:srgbClr val="466D65"/>
                </a:solidFill>
                <a:latin typeface="Aptos" pitchFamily="34" charset="0"/>
                <a:ea typeface="Aptos" pitchFamily="34" charset="-122"/>
                <a:cs typeface="Aptos" pitchFamily="34" charset="-120"/>
              </a:rPr>
              <a:t>Discuss with a partner: WHY?  HOW?  WHAT?  SO WHAT?  NOW WHAT?</a:t>
            </a:r>
            <a:endParaRPr lang="en-US" sz="17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63</TotalTime>
  <Words>1788</Words>
  <Application>Microsoft Office PowerPoint</Application>
  <PresentationFormat>Widescreen</PresentationFormat>
  <Paragraphs>249</Paragraphs>
  <Slides>16</Slides>
  <Notes>16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Aptos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Understanding Your Dissertation: From Evidence to Themes</dc:title>
  <dc:subject>Week 4 dissertation overview</dc:subject>
  <dc:creator>BMHP6020 teaching resources</dc:creator>
  <cp:lastModifiedBy>Donna Morgan</cp:lastModifiedBy>
  <cp:revision>1</cp:revision>
  <dcterms:created xsi:type="dcterms:W3CDTF">2026-10-21T17:49:48Z</dcterms:created>
  <dcterms:modified xsi:type="dcterms:W3CDTF">2026-10-22T22:04:28Z</dcterms:modified>
</cp:coreProperties>
</file>