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6"/>
  </p:notesMasterIdLst>
  <p:sldIdLst>
    <p:sldId id="256" r:id="rId5"/>
  </p:sldIdLst>
  <p:sldSz cx="18288000" cy="10287000"/>
  <p:notesSz cx="6858000" cy="9144000"/>
  <p:embeddedFontLst>
    <p:embeddedFont>
      <p:font typeface="Calibri" panose="020F0502020204030204" pitchFamily="34" charset="0"/>
      <p:regular r:id="rId7"/>
      <p:bold r:id="rId8"/>
      <p:italic r:id="rId9"/>
      <p:boldItalic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26" autoAdjust="0"/>
    <p:restoredTop sz="94622" autoAdjust="0"/>
  </p:normalViewPr>
  <p:slideViewPr>
    <p:cSldViewPr>
      <p:cViewPr varScale="1">
        <p:scale>
          <a:sx n="50" d="100"/>
          <a:sy n="50" d="100"/>
        </p:scale>
        <p:origin x="296" y="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-556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2.fntdata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font" Target="fonts/font1.fntdata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font" Target="fonts/font4.fntdata"/><Relationship Id="rId4" Type="http://schemas.openxmlformats.org/officeDocument/2006/relationships/slideMaster" Target="slideMasters/slideMaster1.xml"/><Relationship Id="rId9" Type="http://schemas.openxmlformats.org/officeDocument/2006/relationships/font" Target="fonts/font3.fntdata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oleta Oprii (1905021)" userId="36f44818-94b9-45eb-aad1-5f55946e1d69" providerId="ADAL" clId="{9D22548D-D556-4575-A719-6EDF48762B6B}"/>
    <pc:docChg chg="custSel modSld">
      <pc:chgData name="Violeta Oprii (1905021)" userId="36f44818-94b9-45eb-aad1-5f55946e1d69" providerId="ADAL" clId="{9D22548D-D556-4575-A719-6EDF48762B6B}" dt="2021-06-08T11:13:55.378" v="761" actId="20577"/>
      <pc:docMkLst>
        <pc:docMk/>
      </pc:docMkLst>
      <pc:sldChg chg="modNotesTx">
        <pc:chgData name="Violeta Oprii (1905021)" userId="36f44818-94b9-45eb-aad1-5f55946e1d69" providerId="ADAL" clId="{9D22548D-D556-4575-A719-6EDF48762B6B}" dt="2021-06-08T11:13:55.378" v="761" actId="20577"/>
        <pc:sldMkLst>
          <pc:docMk/>
          <pc:sldMk cId="0" sldId="25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B3E2FD-0C24-4A8E-ABC1-CD31F87A4453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0DC8E5-55FA-42F9-9DD0-A28EAADE7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102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Employees 'valuable knowledge generate economic power.’ An organization equipped with a webcam ,screen casting software and a You Tube account holds the tools to transform valuable informal workplace learning into knowledge that is promoted, captured, and shared throughout the organization’(</a:t>
            </a:r>
            <a:r>
              <a:rPr lang="en-GB" dirty="0" err="1"/>
              <a:t>Carusso</a:t>
            </a:r>
            <a:r>
              <a:rPr lang="en-GB" dirty="0"/>
              <a:t>, 2017,p.51).</a:t>
            </a:r>
          </a:p>
          <a:p>
            <a:r>
              <a:rPr lang="en-GB" dirty="0"/>
              <a:t>In a computer era technology created tools for collaborating and sharing documents ,data ,graphics. Technology use e-mail ,message, wikis, social business tools(eco,2016).</a:t>
            </a:r>
          </a:p>
          <a:p>
            <a:r>
              <a:rPr lang="en-GB" dirty="0"/>
              <a:t>Digital giants like Amazon and Apple ,whose credo of functioning in small, well-</a:t>
            </a:r>
            <a:r>
              <a:rPr lang="en-GB"/>
              <a:t>resourced,highly</a:t>
            </a:r>
            <a:r>
              <a:rPr lang="en-GB" dirty="0"/>
              <a:t> competent teams has proven enormously successful(Coleman,2018).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0DC8E5-55FA-42F9-9DD0-A28EAADE75D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465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9823312" y="4643075"/>
            <a:ext cx="8085746" cy="539049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rcRect l="27417" t="5878" r="16651" b="5878"/>
          <a:stretch>
            <a:fillRect/>
          </a:stretch>
        </p:blipFill>
        <p:spPr>
          <a:xfrm>
            <a:off x="152400" y="1562100"/>
            <a:ext cx="11472458" cy="1036320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11785376" y="253427"/>
            <a:ext cx="4161618" cy="41148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7" ma:contentTypeDescription="Create a new document." ma:contentTypeScope="" ma:versionID="255d3701ecfa56f5f20d4b159c83acd5">
  <xsd:schema xmlns:xsd="http://www.w3.org/2001/XMLSchema" xmlns:xs="http://www.w3.org/2001/XMLSchema" xmlns:p="http://schemas.microsoft.com/office/2006/metadata/properties" xmlns:ns3="9d0d5cce-d4dc-4043-8325-c992d2f588cd" xmlns:ns4="39a888ec-cc75-402e-856f-ff68cc5460ab" targetNamespace="http://schemas.microsoft.com/office/2006/metadata/properties" ma:root="true" ma:fieldsID="591e5cac040feae9e82c4c83da47c8a4" ns3:_="" ns4:_="">
    <xsd:import namespace="9d0d5cce-d4dc-4043-8325-c992d2f588cd"/>
    <xsd:import namespace="39a888ec-cc75-402e-856f-ff68cc5460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a888ec-cc75-402e-856f-ff68cc5460a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1370CF1-E412-4EFE-8398-A07F3FAF6E24}">
  <ds:schemaRefs>
    <ds:schemaRef ds:uri="http://purl.org/dc/dcmitype/"/>
    <ds:schemaRef ds:uri="9d0d5cce-d4dc-4043-8325-c992d2f588cd"/>
    <ds:schemaRef ds:uri="http://schemas.microsoft.com/office/2006/documentManagement/types"/>
    <ds:schemaRef ds:uri="39a888ec-cc75-402e-856f-ff68cc5460ab"/>
    <ds:schemaRef ds:uri="http://schemas.microsoft.com/office/2006/metadata/properties"/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5AFC926-02F6-4438-A42F-79C1FFEE6B9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081F860-3AD7-4943-A53E-C109D4BAF97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39a888ec-cc75-402e-856f-ff68cc5460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115</Words>
  <Application>Microsoft Office PowerPoint</Application>
  <PresentationFormat>Custom</PresentationFormat>
  <Paragraphs>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Calibri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Copy of Untitled</dc:title>
  <cp:lastModifiedBy>Violeta Oprii (1905021)</cp:lastModifiedBy>
  <cp:revision>3</cp:revision>
  <dcterms:created xsi:type="dcterms:W3CDTF">2006-08-16T00:00:00Z</dcterms:created>
  <dcterms:modified xsi:type="dcterms:W3CDTF">2021-06-08T11:14:11Z</dcterms:modified>
  <dc:identifier>DAEgyNK4yYo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0x0101008467D266DF7D29488C599703B2EBBD01</vt:lpwstr>
  </property>
</Properties>
</file>