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A87B5A8-7480-8913-4915-972BA03F7C95}" v="51" dt="2025-08-03T09:29:53.350"/>
    <p1510:client id="{96EAED7F-4AC9-9C4A-64E1-BE5B11FE3331}" v="111" dt="2025-08-03T09:40:30.5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Slivka (2437113)" userId="S::2437113@student.uwtsd.ac.uk::e4ebb1e2-ef27-4291-8613-969c36c21cf6" providerId="AD" clId="Web-{96EAED7F-4AC9-9C4A-64E1-BE5B11FE3331}"/>
    <pc:docChg chg="addSld modSld">
      <pc:chgData name="Martin Slivka (2437113)" userId="S::2437113@student.uwtsd.ac.uk::e4ebb1e2-ef27-4291-8613-969c36c21cf6" providerId="AD" clId="Web-{96EAED7F-4AC9-9C4A-64E1-BE5B11FE3331}" dt="2025-08-03T09:40:30.506" v="65" actId="20577"/>
      <pc:docMkLst>
        <pc:docMk/>
      </pc:docMkLst>
      <pc:sldChg chg="addSp modSp">
        <pc:chgData name="Martin Slivka (2437113)" userId="S::2437113@student.uwtsd.ac.uk::e4ebb1e2-ef27-4291-8613-969c36c21cf6" providerId="AD" clId="Web-{96EAED7F-4AC9-9C4A-64E1-BE5B11FE3331}" dt="2025-08-03T09:40:30.506" v="65" actId="20577"/>
        <pc:sldMkLst>
          <pc:docMk/>
          <pc:sldMk cId="109857222" sldId="256"/>
        </pc:sldMkLst>
        <pc:spChg chg="add mod">
          <ac:chgData name="Martin Slivka (2437113)" userId="S::2437113@student.uwtsd.ac.uk::e4ebb1e2-ef27-4291-8613-969c36c21cf6" providerId="AD" clId="Web-{96EAED7F-4AC9-9C4A-64E1-BE5B11FE3331}" dt="2025-08-03T09:40:30.506" v="65" actId="20577"/>
          <ac:spMkLst>
            <pc:docMk/>
            <pc:sldMk cId="109857222" sldId="256"/>
            <ac:spMk id="4" creationId="{EBD28EB4-66A0-2563-2C44-01474A6B113A}"/>
          </ac:spMkLst>
        </pc:spChg>
      </pc:sldChg>
      <pc:sldChg chg="addSp modSp new">
        <pc:chgData name="Martin Slivka (2437113)" userId="S::2437113@student.uwtsd.ac.uk::e4ebb1e2-ef27-4291-8613-969c36c21cf6" providerId="AD" clId="Web-{96EAED7F-4AC9-9C4A-64E1-BE5B11FE3331}" dt="2025-08-03T09:31:53.244" v="10" actId="20577"/>
        <pc:sldMkLst>
          <pc:docMk/>
          <pc:sldMk cId="4102327544" sldId="258"/>
        </pc:sldMkLst>
        <pc:spChg chg="add mod">
          <ac:chgData name="Martin Slivka (2437113)" userId="S::2437113@student.uwtsd.ac.uk::e4ebb1e2-ef27-4291-8613-969c36c21cf6" providerId="AD" clId="Web-{96EAED7F-4AC9-9C4A-64E1-BE5B11FE3331}" dt="2025-08-03T09:31:53.244" v="10" actId="20577"/>
          <ac:spMkLst>
            <pc:docMk/>
            <pc:sldMk cId="4102327544" sldId="258"/>
            <ac:spMk id="3" creationId="{79C6DB90-C74A-790F-F63F-A7E0C9168820}"/>
          </ac:spMkLst>
        </pc:spChg>
        <pc:picChg chg="add mod">
          <ac:chgData name="Martin Slivka (2437113)" userId="S::2437113@student.uwtsd.ac.uk::e4ebb1e2-ef27-4291-8613-969c36c21cf6" providerId="AD" clId="Web-{96EAED7F-4AC9-9C4A-64E1-BE5B11FE3331}" dt="2025-08-03T09:31:23.227" v="1"/>
          <ac:picMkLst>
            <pc:docMk/>
            <pc:sldMk cId="4102327544" sldId="258"/>
            <ac:picMk id="2" creationId="{41002BB0-16B0-DF49-CEDD-30ED426040B2}"/>
          </ac:picMkLst>
        </pc:picChg>
      </pc:sldChg>
      <pc:sldChg chg="addSp modSp new">
        <pc:chgData name="Martin Slivka (2437113)" userId="S::2437113@student.uwtsd.ac.uk::e4ebb1e2-ef27-4291-8613-969c36c21cf6" providerId="AD" clId="Web-{96EAED7F-4AC9-9C4A-64E1-BE5B11FE3331}" dt="2025-08-03T09:32:56.667" v="19" actId="20577"/>
        <pc:sldMkLst>
          <pc:docMk/>
          <pc:sldMk cId="2020653962" sldId="259"/>
        </pc:sldMkLst>
        <pc:spChg chg="add mod">
          <ac:chgData name="Martin Slivka (2437113)" userId="S::2437113@student.uwtsd.ac.uk::e4ebb1e2-ef27-4291-8613-969c36c21cf6" providerId="AD" clId="Web-{96EAED7F-4AC9-9C4A-64E1-BE5B11FE3331}" dt="2025-08-03T09:32:56.667" v="19" actId="20577"/>
          <ac:spMkLst>
            <pc:docMk/>
            <pc:sldMk cId="2020653962" sldId="259"/>
            <ac:spMk id="3" creationId="{43A1A061-D447-ED33-1128-E2F5A677011B}"/>
          </ac:spMkLst>
        </pc:spChg>
        <pc:picChg chg="add mod">
          <ac:chgData name="Martin Slivka (2437113)" userId="S::2437113@student.uwtsd.ac.uk::e4ebb1e2-ef27-4291-8613-969c36c21cf6" providerId="AD" clId="Web-{96EAED7F-4AC9-9C4A-64E1-BE5B11FE3331}" dt="2025-08-03T09:32:28.244" v="12"/>
          <ac:picMkLst>
            <pc:docMk/>
            <pc:sldMk cId="2020653962" sldId="259"/>
            <ac:picMk id="2" creationId="{B0FF47A5-3C1B-B0D6-5F84-5625D832F005}"/>
          </ac:picMkLst>
        </pc:picChg>
      </pc:sldChg>
      <pc:sldChg chg="addSp modSp new">
        <pc:chgData name="Martin Slivka (2437113)" userId="S::2437113@student.uwtsd.ac.uk::e4ebb1e2-ef27-4291-8613-969c36c21cf6" providerId="AD" clId="Web-{96EAED7F-4AC9-9C4A-64E1-BE5B11FE3331}" dt="2025-08-03T09:37:07.567" v="34" actId="1076"/>
        <pc:sldMkLst>
          <pc:docMk/>
          <pc:sldMk cId="3326839764" sldId="260"/>
        </pc:sldMkLst>
        <pc:spChg chg="add mod">
          <ac:chgData name="Martin Slivka (2437113)" userId="S::2437113@student.uwtsd.ac.uk::e4ebb1e2-ef27-4291-8613-969c36c21cf6" providerId="AD" clId="Web-{96EAED7F-4AC9-9C4A-64E1-BE5B11FE3331}" dt="2025-08-03T09:37:07.567" v="34" actId="1076"/>
          <ac:spMkLst>
            <pc:docMk/>
            <pc:sldMk cId="3326839764" sldId="260"/>
            <ac:spMk id="3" creationId="{DC852577-7A98-BE09-A547-AA8C40F6441E}"/>
          </ac:spMkLst>
        </pc:spChg>
        <pc:picChg chg="add mod">
          <ac:chgData name="Martin Slivka (2437113)" userId="S::2437113@student.uwtsd.ac.uk::e4ebb1e2-ef27-4291-8613-969c36c21cf6" providerId="AD" clId="Web-{96EAED7F-4AC9-9C4A-64E1-BE5B11FE3331}" dt="2025-08-03T09:35:44.185" v="22" actId="14100"/>
          <ac:picMkLst>
            <pc:docMk/>
            <pc:sldMk cId="3326839764" sldId="260"/>
            <ac:picMk id="2" creationId="{E424E433-97E1-72AE-F909-1C12FA70AFA6}"/>
          </ac:picMkLst>
        </pc:picChg>
      </pc:sldChg>
      <pc:sldChg chg="addSp modSp new">
        <pc:chgData name="Martin Slivka (2437113)" userId="S::2437113@student.uwtsd.ac.uk::e4ebb1e2-ef27-4291-8613-969c36c21cf6" providerId="AD" clId="Web-{96EAED7F-4AC9-9C4A-64E1-BE5B11FE3331}" dt="2025-08-03T09:38:35.552" v="55" actId="20577"/>
        <pc:sldMkLst>
          <pc:docMk/>
          <pc:sldMk cId="2695244274" sldId="261"/>
        </pc:sldMkLst>
        <pc:spChg chg="add mod">
          <ac:chgData name="Martin Slivka (2437113)" userId="S::2437113@student.uwtsd.ac.uk::e4ebb1e2-ef27-4291-8613-969c36c21cf6" providerId="AD" clId="Web-{96EAED7F-4AC9-9C4A-64E1-BE5B11FE3331}" dt="2025-08-03T09:38:35.552" v="55" actId="20577"/>
          <ac:spMkLst>
            <pc:docMk/>
            <pc:sldMk cId="2695244274" sldId="261"/>
            <ac:spMk id="3" creationId="{44B747E1-4E54-0AC8-1B79-23A42BE34833}"/>
          </ac:spMkLst>
        </pc:spChg>
        <pc:picChg chg="add mod">
          <ac:chgData name="Martin Slivka (2437113)" userId="S::2437113@student.uwtsd.ac.uk::e4ebb1e2-ef27-4291-8613-969c36c21cf6" providerId="AD" clId="Web-{96EAED7F-4AC9-9C4A-64E1-BE5B11FE3331}" dt="2025-08-03T09:37:50.161" v="36"/>
          <ac:picMkLst>
            <pc:docMk/>
            <pc:sldMk cId="2695244274" sldId="261"/>
            <ac:picMk id="2" creationId="{FBE9C524-95AD-E9AD-B65F-AF334F46126C}"/>
          </ac:picMkLst>
        </pc:picChg>
      </pc:sldChg>
    </pc:docChg>
  </pc:docChgLst>
  <pc:docChgLst>
    <pc:chgData name="Martin Slivka (2437113)" userId="S::2437113@student.uwtsd.ac.uk::e4ebb1e2-ef27-4291-8613-969c36c21cf6" providerId="AD" clId="Web-{7A87B5A8-7480-8913-4915-972BA03F7C95}"/>
    <pc:docChg chg="addSld modSld">
      <pc:chgData name="Martin Slivka (2437113)" userId="S::2437113@student.uwtsd.ac.uk::e4ebb1e2-ef27-4291-8613-969c36c21cf6" providerId="AD" clId="Web-{7A87B5A8-7480-8913-4915-972BA03F7C95}" dt="2025-08-03T09:29:53.350" v="37" actId="1076"/>
      <pc:docMkLst>
        <pc:docMk/>
      </pc:docMkLst>
      <pc:sldChg chg="modSp">
        <pc:chgData name="Martin Slivka (2437113)" userId="S::2437113@student.uwtsd.ac.uk::e4ebb1e2-ef27-4291-8613-969c36c21cf6" providerId="AD" clId="Web-{7A87B5A8-7480-8913-4915-972BA03F7C95}" dt="2025-08-03T09:28:19.099" v="19" actId="20577"/>
        <pc:sldMkLst>
          <pc:docMk/>
          <pc:sldMk cId="109857222" sldId="256"/>
        </pc:sldMkLst>
        <pc:spChg chg="mod">
          <ac:chgData name="Martin Slivka (2437113)" userId="S::2437113@student.uwtsd.ac.uk::e4ebb1e2-ef27-4291-8613-969c36c21cf6" providerId="AD" clId="Web-{7A87B5A8-7480-8913-4915-972BA03F7C95}" dt="2025-08-03T09:27:18.004" v="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rtin Slivka (2437113)" userId="S::2437113@student.uwtsd.ac.uk::e4ebb1e2-ef27-4291-8613-969c36c21cf6" providerId="AD" clId="Web-{7A87B5A8-7480-8913-4915-972BA03F7C95}" dt="2025-08-03T09:28:19.099" v="1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">
        <pc:chgData name="Martin Slivka (2437113)" userId="S::2437113@student.uwtsd.ac.uk::e4ebb1e2-ef27-4291-8613-969c36c21cf6" providerId="AD" clId="Web-{7A87B5A8-7480-8913-4915-972BA03F7C95}" dt="2025-08-03T09:29:53.350" v="37" actId="1076"/>
        <pc:sldMkLst>
          <pc:docMk/>
          <pc:sldMk cId="2587533525" sldId="257"/>
        </pc:sldMkLst>
        <pc:spChg chg="add del">
          <ac:chgData name="Martin Slivka (2437113)" userId="S::2437113@student.uwtsd.ac.uk::e4ebb1e2-ef27-4291-8613-969c36c21cf6" providerId="AD" clId="Web-{7A87B5A8-7480-8913-4915-972BA03F7C95}" dt="2025-08-03T09:29:06.928" v="24"/>
          <ac:spMkLst>
            <pc:docMk/>
            <pc:sldMk cId="2587533525" sldId="257"/>
            <ac:spMk id="3" creationId="{2CE8B8F0-0071-1EF2-D1EB-223F3D60A824}"/>
          </ac:spMkLst>
        </pc:spChg>
        <pc:spChg chg="add mod">
          <ac:chgData name="Martin Slivka (2437113)" userId="S::2437113@student.uwtsd.ac.uk::e4ebb1e2-ef27-4291-8613-969c36c21cf6" providerId="AD" clId="Web-{7A87B5A8-7480-8913-4915-972BA03F7C95}" dt="2025-08-03T09:29:53.350" v="37" actId="1076"/>
          <ac:spMkLst>
            <pc:docMk/>
            <pc:sldMk cId="2587533525" sldId="257"/>
            <ac:spMk id="4" creationId="{FF6BA291-737C-4CA5-19F2-DADB145F829E}"/>
          </ac:spMkLst>
        </pc:spChg>
        <pc:picChg chg="add mod">
          <ac:chgData name="Martin Slivka (2437113)" userId="S::2437113@student.uwtsd.ac.uk::e4ebb1e2-ef27-4291-8613-969c36c21cf6" providerId="AD" clId="Web-{7A87B5A8-7480-8913-4915-972BA03F7C95}" dt="2025-08-03T09:29:00.100" v="22" actId="1076"/>
          <ac:picMkLst>
            <pc:docMk/>
            <pc:sldMk cId="2587533525" sldId="257"/>
            <ac:picMk id="2" creationId="{E71EAD53-3034-8295-9F7C-D4618A403E9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Hyper link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How to insert hyper link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D28EB4-66A0-2563-2C44-01474A6B113A}"/>
              </a:ext>
            </a:extLst>
          </p:cNvPr>
          <p:cNvSpPr txBox="1"/>
          <p:nvPr/>
        </p:nvSpPr>
        <p:spPr>
          <a:xfrm>
            <a:off x="487680" y="640080"/>
            <a:ext cx="466344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Student id 2437113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71EAD53-3034-8295-9F7C-D4618A403E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946" y="319537"/>
            <a:ext cx="10572750" cy="48387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F6BA291-737C-4CA5-19F2-DADB145F829E}"/>
              </a:ext>
            </a:extLst>
          </p:cNvPr>
          <p:cNvSpPr txBox="1"/>
          <p:nvPr/>
        </p:nvSpPr>
        <p:spPr>
          <a:xfrm>
            <a:off x="1382527" y="5546210"/>
            <a:ext cx="242316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/>
              <a:t>Highlight text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875335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1002BB0-16B0-DF49-CEDD-30ED426040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588" y="2105025"/>
            <a:ext cx="4314825" cy="26479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9C6DB90-C74A-790F-F63F-A7E0C9168820}"/>
              </a:ext>
            </a:extLst>
          </p:cNvPr>
          <p:cNvSpPr txBox="1"/>
          <p:nvPr/>
        </p:nvSpPr>
        <p:spPr>
          <a:xfrm>
            <a:off x="3368040" y="5227319"/>
            <a:ext cx="370332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Click on insert</a:t>
            </a:r>
          </a:p>
        </p:txBody>
      </p:sp>
    </p:spTree>
    <p:extLst>
      <p:ext uri="{BB962C8B-B14F-4D97-AF65-F5344CB8AC3E}">
        <p14:creationId xmlns:p14="http://schemas.microsoft.com/office/powerpoint/2010/main" val="41023275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0FF47A5-3C1B-B0D6-5F84-5625D832F0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2350" y="1614488"/>
            <a:ext cx="5067300" cy="362902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3A1A061-D447-ED33-1128-E2F5A677011B}"/>
              </a:ext>
            </a:extLst>
          </p:cNvPr>
          <p:cNvSpPr txBox="1"/>
          <p:nvPr/>
        </p:nvSpPr>
        <p:spPr>
          <a:xfrm>
            <a:off x="2042160" y="5791200"/>
            <a:ext cx="455676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Click on link</a:t>
            </a:r>
          </a:p>
        </p:txBody>
      </p:sp>
    </p:spTree>
    <p:extLst>
      <p:ext uri="{BB962C8B-B14F-4D97-AF65-F5344CB8AC3E}">
        <p14:creationId xmlns:p14="http://schemas.microsoft.com/office/powerpoint/2010/main" val="20206539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424E433-97E1-72AE-F909-1C12FA70AF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09395" y="4134"/>
            <a:ext cx="8467545" cy="446309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C852577-7A98-BE09-A547-AA8C40F6441E}"/>
              </a:ext>
            </a:extLst>
          </p:cNvPr>
          <p:cNvSpPr txBox="1"/>
          <p:nvPr/>
        </p:nvSpPr>
        <p:spPr>
          <a:xfrm>
            <a:off x="902898" y="5068594"/>
            <a:ext cx="406908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Go to insert links </a:t>
            </a:r>
          </a:p>
        </p:txBody>
      </p:sp>
    </p:spTree>
    <p:extLst>
      <p:ext uri="{BB962C8B-B14F-4D97-AF65-F5344CB8AC3E}">
        <p14:creationId xmlns:p14="http://schemas.microsoft.com/office/powerpoint/2010/main" val="33268397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BE9C524-95AD-E9AD-B65F-AF334F4612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8913" y="1209675"/>
            <a:ext cx="6734175" cy="44386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4B747E1-4E54-0AC8-1B79-23A42BE34833}"/>
              </a:ext>
            </a:extLst>
          </p:cNvPr>
          <p:cNvSpPr txBox="1"/>
          <p:nvPr/>
        </p:nvSpPr>
        <p:spPr>
          <a:xfrm>
            <a:off x="2118360" y="6217920"/>
            <a:ext cx="585215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/>
              <a:t>Type in your link then press okay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952442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Hyper link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44</cp:revision>
  <dcterms:created xsi:type="dcterms:W3CDTF">2025-08-03T09:25:06Z</dcterms:created>
  <dcterms:modified xsi:type="dcterms:W3CDTF">2025-08-03T09:40:34Z</dcterms:modified>
</cp:coreProperties>
</file>