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1"/>
  </p:notes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548" autoAdjust="0"/>
    <p:restoredTop sz="73203" autoAdjust="0"/>
  </p:normalViewPr>
  <p:slideViewPr>
    <p:cSldViewPr snapToGrid="0">
      <p:cViewPr>
        <p:scale>
          <a:sx n="83" d="100"/>
          <a:sy n="83" d="100"/>
        </p:scale>
        <p:origin x="523" y="-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98F7F-D523-47ED-AE07-580DC31E16BF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CAC085-0EB7-4DA0-BECD-06F885B528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233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topic did you focus on in your report?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was your main conclusion or key finding?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CAC085-0EB7-4DA0-BECD-06F885B528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521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2 (Research)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you find your sources?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was easy or hard about the research process?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Did your research change your perspective in any way?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CAC085-0EB7-4DA0-BECD-06F885B5288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132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3 (Planning &amp; Writing)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you plan your report?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strategies helped you with structuring or referencing?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part of the writing process was the most difficult? Why?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CAC085-0EB7-4DA0-BECD-06F885B528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9297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4 (Challenges)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was the biggest challenge in completing the report?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you try to overcome it?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CAC085-0EB7-4DA0-BECD-06F885B5288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524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5 (Successes)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are you most proud of in your report?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CAC085-0EB7-4DA0-BECD-06F885B5288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624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218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357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616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02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101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817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9242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5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6420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553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5457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9910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5232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568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294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1646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972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B42CB20-5139-4F18-B938-0EA332D5A916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7A4926-3CDB-4BBA-9800-D97B193B87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551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49266-A036-B984-4C4C-FB4025AFA8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03054" y="2133599"/>
            <a:ext cx="7703127" cy="1062327"/>
          </a:xfrm>
        </p:spPr>
        <p:txBody>
          <a:bodyPr>
            <a:normAutofit/>
          </a:bodyPr>
          <a:lstStyle/>
          <a:p>
            <a:r>
              <a:rPr lang="en-GB"/>
              <a:t>Reflective presentation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765FC8-C64A-FFFF-F94B-F903781FE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63709" y="5061384"/>
            <a:ext cx="2687782" cy="443489"/>
          </a:xfrm>
        </p:spPr>
        <p:txBody>
          <a:bodyPr/>
          <a:lstStyle/>
          <a:p>
            <a:r>
              <a:rPr lang="en-GB"/>
              <a:t>By Ieuan Robson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1496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C5161A-9302-77A3-888F-68E75041F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D85A7-CE98-0C98-D705-5FC872B53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264354"/>
            <a:ext cx="10515600" cy="2524702"/>
          </a:xfrm>
        </p:spPr>
        <p:txBody>
          <a:bodyPr/>
          <a:lstStyle/>
          <a:p>
            <a:r>
              <a:rPr lang="en-GB" dirty="0"/>
              <a:t>Topic: The impact of digital learning in the 21st century.</a:t>
            </a:r>
          </a:p>
          <a:p>
            <a:r>
              <a:rPr lang="en-GB" dirty="0"/>
              <a:t>Focus: Challenges (digital divide, screen fatigue) and opportunities (adaptive learning, digital resources).</a:t>
            </a:r>
          </a:p>
          <a:p>
            <a:r>
              <a:rPr lang="en-GB" dirty="0"/>
              <a:t>Main conclusion: Digital tools can significantly enhance learning but require strong digital literacy and structured habits.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8334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97A68-EA7B-956E-34F0-47EC5A428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775F9A-F745-555F-1030-B6FA23A40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9254" y="2282103"/>
            <a:ext cx="10515600" cy="3180484"/>
          </a:xfrm>
        </p:spPr>
        <p:txBody>
          <a:bodyPr/>
          <a:lstStyle/>
          <a:p>
            <a:r>
              <a:rPr lang="en-GB" dirty="0"/>
              <a:t>I found my sources using Google Scholar and university‑approved academic databases.</a:t>
            </a:r>
          </a:p>
          <a:p>
            <a:r>
              <a:rPr lang="en-GB" dirty="0"/>
              <a:t>I selected peer‑reviewed articles to ensure credibility.</a:t>
            </a:r>
          </a:p>
          <a:p>
            <a:r>
              <a:rPr lang="en-GB" dirty="0"/>
              <a:t>Easy part: Finding recent studies about digital learning.</a:t>
            </a:r>
          </a:p>
          <a:p>
            <a:r>
              <a:rPr lang="en-GB" dirty="0"/>
              <a:t>Hard part: Evaluating bias and choosing sources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64247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3CBCB-B04D-2923-4609-628DA9DEC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&amp; Writing the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6C5BB-7FEA-D163-1726-9D56EF5BF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I planned my report by creating an outline based on the assignment structure.</a:t>
            </a:r>
          </a:p>
          <a:p>
            <a:r>
              <a:rPr lang="en-GB" dirty="0"/>
              <a:t>I divided my writing into clear sections: challenges, opportunities, and adaptation strategies.</a:t>
            </a:r>
          </a:p>
          <a:p>
            <a:r>
              <a:rPr lang="en-GB" dirty="0"/>
              <a:t>Helpful strategies: CRAAP test, note‑taking, colour‑coding key themes, and summarising each source.</a:t>
            </a:r>
          </a:p>
          <a:p>
            <a:r>
              <a:rPr lang="en-GB" dirty="0"/>
              <a:t>Most difficult part: Writing balanced analysis and integrating evidence smoothly into paragraphs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65204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281B2-3F3C-19AC-6888-01076D7F5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Challenges During the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78B61-DF96-4A9C-FE44-F7FC23F527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Biggest challenge: Screen fatigue and staying motivated when reading long digital articles.</a:t>
            </a:r>
          </a:p>
          <a:p>
            <a:r>
              <a:rPr lang="en-GB" dirty="0"/>
              <a:t>Another challenge: Managing large amounts of information and avoiding distraction online.</a:t>
            </a:r>
          </a:p>
          <a:p>
            <a:r>
              <a:rPr lang="en-GB" dirty="0"/>
              <a:t>How I overcame it: Took short breaks, used a structured study routine, and stayed organised with headings and timelines.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291413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53948-0BF6-2878-06B6-32958B5D5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97868-6400-AEFD-7A80-4202DFA91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0710" y="2079335"/>
            <a:ext cx="10018713" cy="3124201"/>
          </a:xfrm>
        </p:spPr>
        <p:txBody>
          <a:bodyPr/>
          <a:lstStyle/>
          <a:p>
            <a:r>
              <a:rPr lang="en-GB" dirty="0"/>
              <a:t>I improved my academic reading skills and confidence in using digital tools.</a:t>
            </a:r>
          </a:p>
          <a:p>
            <a:r>
              <a:rPr lang="en-GB" dirty="0"/>
              <a:t>I produced a clear and well‑structured report supported by credible academic sources.</a:t>
            </a:r>
          </a:p>
          <a:p>
            <a:r>
              <a:rPr lang="en-GB" dirty="0"/>
              <a:t>I learned practical strategies I can apply in future digital learning environments.</a:t>
            </a:r>
          </a:p>
        </p:txBody>
      </p:sp>
    </p:spTree>
    <p:extLst>
      <p:ext uri="{BB962C8B-B14F-4D97-AF65-F5344CB8AC3E}">
        <p14:creationId xmlns:p14="http://schemas.microsoft.com/office/powerpoint/2010/main" val="6417165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294F4-A43B-1999-ADFA-CD8DF7F25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B9321-95F5-C8DF-8226-A449C4518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5437" y="2278207"/>
            <a:ext cx="10515600" cy="3051175"/>
          </a:xfrm>
        </p:spPr>
        <p:txBody>
          <a:bodyPr/>
          <a:lstStyle/>
          <a:p>
            <a:r>
              <a:rPr lang="en-GB" dirty="0"/>
              <a:t>Next time, I will manage my time earlier to reduce stress and avoid long screen sessions.</a:t>
            </a:r>
          </a:p>
          <a:p>
            <a:r>
              <a:rPr lang="en-GB" dirty="0"/>
              <a:t>I will keep using structured outlines because they helped my writing flow.</a:t>
            </a:r>
          </a:p>
          <a:p>
            <a:r>
              <a:rPr lang="en-GB" dirty="0"/>
              <a:t>My goal for the next assignment: Improve my referencing accuracy and expand my academic vocabulary.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2492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5662A-013E-632A-E34B-F131AB4BB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7237" y="1002434"/>
            <a:ext cx="9453418" cy="2147166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/>
              <a:t>Any </a:t>
            </a:r>
            <a:br>
              <a:rPr lang="en-GB" sz="6000" b="1" u="sng" dirty="0"/>
            </a:br>
            <a:r>
              <a:rPr lang="en-GB" sz="6000" b="1" u="sng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5978255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DE998-9204-A4BB-4907-038C429F6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u="sng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16BAB-4B87-126C-0973-516D3A2E4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527" y="2232025"/>
            <a:ext cx="5728855" cy="1444048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Ieuan Robson</a:t>
            </a:r>
          </a:p>
          <a:p>
            <a:pPr marL="0" indent="0">
              <a:buNone/>
            </a:pPr>
            <a:r>
              <a:rPr lang="en-GB" b="1" dirty="0"/>
              <a:t>2510045@student.uwtsd.ac.uk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6275771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461</Words>
  <Application>Microsoft Office PowerPoint</Application>
  <PresentationFormat>Widescreen</PresentationFormat>
  <Paragraphs>52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Corbel</vt:lpstr>
      <vt:lpstr>Parallax</vt:lpstr>
      <vt:lpstr>Reflective presentation </vt:lpstr>
      <vt:lpstr>Introduction </vt:lpstr>
      <vt:lpstr>Research</vt:lpstr>
      <vt:lpstr>Planning &amp; Writing the Report</vt:lpstr>
      <vt:lpstr> Challenges During the Report</vt:lpstr>
      <vt:lpstr>Successes</vt:lpstr>
      <vt:lpstr>Looking Forward</vt:lpstr>
      <vt:lpstr>Any  Questions?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Jack Collins</dc:creator>
  <cp:lastModifiedBy>Jack Collins</cp:lastModifiedBy>
  <cp:revision>2</cp:revision>
  <dcterms:created xsi:type="dcterms:W3CDTF">2025-11-20T15:37:15Z</dcterms:created>
  <dcterms:modified xsi:type="dcterms:W3CDTF">2025-11-21T23:55:55Z</dcterms:modified>
</cp:coreProperties>
</file>