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6" r:id="rId3"/>
  </p:sldIdLst>
  <p:sldSz cx="7559675" cy="1069181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72" autoAdjust="0"/>
    <p:restoredTop sz="94660"/>
  </p:normalViewPr>
  <p:slideViewPr>
    <p:cSldViewPr snapToGrid="0">
      <p:cViewPr>
        <p:scale>
          <a:sx n="50" d="100"/>
          <a:sy n="50" d="100"/>
        </p:scale>
        <p:origin x="201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66976" y="1749795"/>
            <a:ext cx="6425724" cy="3722335"/>
          </a:xfrm>
        </p:spPr>
        <p:txBody>
          <a:bodyPr anchor="b"/>
          <a:lstStyle>
            <a:lvl1pPr algn="ctr">
              <a:defRPr sz="4960"/>
            </a:lvl1pPr>
          </a:lstStyle>
          <a:p>
            <a:r>
              <a:rPr lang="en-US"/>
              <a:t>Click to edit Master title style</a:t>
            </a:r>
            <a:endParaRPr lang="en-US" dirty="0"/>
          </a:p>
        </p:txBody>
      </p:sp>
      <p:sp>
        <p:nvSpPr>
          <p:cNvPr id="3" name="Subtitle 2"/>
          <p:cNvSpPr>
            <a:spLocks noGrp="1"/>
          </p:cNvSpPr>
          <p:nvPr>
            <p:ph type="subTitle" idx="1"/>
          </p:nvPr>
        </p:nvSpPr>
        <p:spPr>
          <a:xfrm>
            <a:off x="944960" y="5615678"/>
            <a:ext cx="5669756" cy="2581379"/>
          </a:xfrm>
        </p:spPr>
        <p:txBody>
          <a:bodyPr/>
          <a:lstStyle>
            <a:lvl1pPr marL="0" indent="0" algn="ctr">
              <a:buNone/>
              <a:defRPr sz="1984"/>
            </a:lvl1pPr>
            <a:lvl2pPr marL="377967" indent="0" algn="ctr">
              <a:buNone/>
              <a:defRPr sz="1653"/>
            </a:lvl2pPr>
            <a:lvl3pPr marL="755934" indent="0" algn="ctr">
              <a:buNone/>
              <a:defRPr sz="1488"/>
            </a:lvl3pPr>
            <a:lvl4pPr marL="1133902" indent="0" algn="ctr">
              <a:buNone/>
              <a:defRPr sz="1323"/>
            </a:lvl4pPr>
            <a:lvl5pPr marL="1511869" indent="0" algn="ctr">
              <a:buNone/>
              <a:defRPr sz="1323"/>
            </a:lvl5pPr>
            <a:lvl6pPr marL="1889836" indent="0" algn="ctr">
              <a:buNone/>
              <a:defRPr sz="1323"/>
            </a:lvl6pPr>
            <a:lvl7pPr marL="2267803" indent="0" algn="ctr">
              <a:buNone/>
              <a:defRPr sz="1323"/>
            </a:lvl7pPr>
            <a:lvl8pPr marL="2645771" indent="0" algn="ctr">
              <a:buNone/>
              <a:defRPr sz="1323"/>
            </a:lvl8pPr>
            <a:lvl9pPr marL="3023738" indent="0" algn="ctr">
              <a:buNone/>
              <a:defRPr sz="1323"/>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03F4312-C713-4DE3-92B7-583D9CCC2EA5}" type="datetimeFigureOut">
              <a:rPr lang="en-IN" smtClean="0"/>
              <a:t>05-07-2026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7D189D3-2AC8-4F8E-B4F9-1EA5EE8263C2}" type="slidenum">
              <a:rPr lang="en-IN" smtClean="0"/>
              <a:t>‹#›</a:t>
            </a:fld>
            <a:endParaRPr lang="en-IN"/>
          </a:p>
        </p:txBody>
      </p:sp>
    </p:spTree>
    <p:extLst>
      <p:ext uri="{BB962C8B-B14F-4D97-AF65-F5344CB8AC3E}">
        <p14:creationId xmlns:p14="http://schemas.microsoft.com/office/powerpoint/2010/main" val="1202755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03F4312-C713-4DE3-92B7-583D9CCC2EA5}" type="datetimeFigureOut">
              <a:rPr lang="en-IN" smtClean="0"/>
              <a:t>05-07-2026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7D189D3-2AC8-4F8E-B4F9-1EA5EE8263C2}" type="slidenum">
              <a:rPr lang="en-IN" smtClean="0"/>
              <a:t>‹#›</a:t>
            </a:fld>
            <a:endParaRPr lang="en-IN"/>
          </a:p>
        </p:txBody>
      </p:sp>
    </p:spTree>
    <p:extLst>
      <p:ext uri="{BB962C8B-B14F-4D97-AF65-F5344CB8AC3E}">
        <p14:creationId xmlns:p14="http://schemas.microsoft.com/office/powerpoint/2010/main" val="16490793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15791" y="2665532"/>
            <a:ext cx="6520220" cy="4447496"/>
          </a:xfrm>
        </p:spPr>
        <p:txBody>
          <a:bodyPr anchor="b"/>
          <a:lstStyle>
            <a:lvl1pPr>
              <a:defRPr sz="4960"/>
            </a:lvl1pPr>
          </a:lstStyle>
          <a:p>
            <a:r>
              <a:rPr lang="en-US"/>
              <a:t>Click to edit Master title style</a:t>
            </a:r>
            <a:endParaRPr lang="en-US" dirty="0"/>
          </a:p>
        </p:txBody>
      </p:sp>
      <p:sp>
        <p:nvSpPr>
          <p:cNvPr id="3" name="Text Placeholder 2"/>
          <p:cNvSpPr>
            <a:spLocks noGrp="1"/>
          </p:cNvSpPr>
          <p:nvPr>
            <p:ph type="body" idx="1"/>
          </p:nvPr>
        </p:nvSpPr>
        <p:spPr>
          <a:xfrm>
            <a:off x="515791" y="7155103"/>
            <a:ext cx="6520220" cy="2338833"/>
          </a:xfrm>
        </p:spPr>
        <p:txBody>
          <a:bodyPr/>
          <a:lstStyle>
            <a:lvl1pPr marL="0" indent="0">
              <a:buNone/>
              <a:defRPr sz="1984">
                <a:solidFill>
                  <a:schemeClr val="tx1"/>
                </a:solidFill>
              </a:defRPr>
            </a:lvl1pPr>
            <a:lvl2pPr marL="377967" indent="0">
              <a:buNone/>
              <a:defRPr sz="1653">
                <a:solidFill>
                  <a:schemeClr val="tx1">
                    <a:tint val="75000"/>
                  </a:schemeClr>
                </a:solidFill>
              </a:defRPr>
            </a:lvl2pPr>
            <a:lvl3pPr marL="755934" indent="0">
              <a:buNone/>
              <a:defRPr sz="1488">
                <a:solidFill>
                  <a:schemeClr val="tx1">
                    <a:tint val="75000"/>
                  </a:schemeClr>
                </a:solidFill>
              </a:defRPr>
            </a:lvl3pPr>
            <a:lvl4pPr marL="1133902" indent="0">
              <a:buNone/>
              <a:defRPr sz="1323">
                <a:solidFill>
                  <a:schemeClr val="tx1">
                    <a:tint val="75000"/>
                  </a:schemeClr>
                </a:solidFill>
              </a:defRPr>
            </a:lvl4pPr>
            <a:lvl5pPr marL="1511869" indent="0">
              <a:buNone/>
              <a:defRPr sz="1323">
                <a:solidFill>
                  <a:schemeClr val="tx1">
                    <a:tint val="75000"/>
                  </a:schemeClr>
                </a:solidFill>
              </a:defRPr>
            </a:lvl5pPr>
            <a:lvl6pPr marL="1889836" indent="0">
              <a:buNone/>
              <a:defRPr sz="1323">
                <a:solidFill>
                  <a:schemeClr val="tx1">
                    <a:tint val="75000"/>
                  </a:schemeClr>
                </a:solidFill>
              </a:defRPr>
            </a:lvl6pPr>
            <a:lvl7pPr marL="2267803" indent="0">
              <a:buNone/>
              <a:defRPr sz="1323">
                <a:solidFill>
                  <a:schemeClr val="tx1">
                    <a:tint val="75000"/>
                  </a:schemeClr>
                </a:solidFill>
              </a:defRPr>
            </a:lvl7pPr>
            <a:lvl8pPr marL="2645771" indent="0">
              <a:buNone/>
              <a:defRPr sz="1323">
                <a:solidFill>
                  <a:schemeClr val="tx1">
                    <a:tint val="75000"/>
                  </a:schemeClr>
                </a:solidFill>
              </a:defRPr>
            </a:lvl8pPr>
            <a:lvl9pPr marL="3023738" indent="0">
              <a:buNone/>
              <a:defRPr sz="132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03F4312-C713-4DE3-92B7-583D9CCC2EA5}" type="datetimeFigureOut">
              <a:rPr lang="en-IN" smtClean="0"/>
              <a:t>05-07-2026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7D189D3-2AC8-4F8E-B4F9-1EA5EE8263C2}" type="slidenum">
              <a:rPr lang="en-IN" smtClean="0"/>
              <a:t>‹#›</a:t>
            </a:fld>
            <a:endParaRPr lang="en-IN"/>
          </a:p>
        </p:txBody>
      </p:sp>
    </p:spTree>
    <p:extLst>
      <p:ext uri="{BB962C8B-B14F-4D97-AF65-F5344CB8AC3E}">
        <p14:creationId xmlns:p14="http://schemas.microsoft.com/office/powerpoint/2010/main" val="36796081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19728" y="2846200"/>
            <a:ext cx="3212862" cy="6783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27085" y="2846200"/>
            <a:ext cx="3212862" cy="6783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03F4312-C713-4DE3-92B7-583D9CCC2EA5}" type="datetimeFigureOut">
              <a:rPr lang="en-IN" smtClean="0"/>
              <a:t>05-07-2026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7D189D3-2AC8-4F8E-B4F9-1EA5EE8263C2}" type="slidenum">
              <a:rPr lang="en-IN" smtClean="0"/>
              <a:t>‹#›</a:t>
            </a:fld>
            <a:endParaRPr lang="en-IN"/>
          </a:p>
        </p:txBody>
      </p:sp>
    </p:spTree>
    <p:extLst>
      <p:ext uri="{BB962C8B-B14F-4D97-AF65-F5344CB8AC3E}">
        <p14:creationId xmlns:p14="http://schemas.microsoft.com/office/powerpoint/2010/main" val="32520601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20712" y="569242"/>
            <a:ext cx="6520220" cy="2066590"/>
          </a:xfrm>
        </p:spPr>
        <p:txBody>
          <a:bodyPr/>
          <a:lstStyle/>
          <a:p>
            <a:r>
              <a:rPr lang="en-US"/>
              <a:t>Click to edit Master title style</a:t>
            </a:r>
            <a:endParaRPr lang="en-US" dirty="0"/>
          </a:p>
        </p:txBody>
      </p:sp>
      <p:sp>
        <p:nvSpPr>
          <p:cNvPr id="3" name="Text Placeholder 2"/>
          <p:cNvSpPr>
            <a:spLocks noGrp="1"/>
          </p:cNvSpPr>
          <p:nvPr>
            <p:ph type="body" idx="1"/>
          </p:nvPr>
        </p:nvSpPr>
        <p:spPr>
          <a:xfrm>
            <a:off x="520713" y="2620980"/>
            <a:ext cx="3198096" cy="1284502"/>
          </a:xfrm>
        </p:spPr>
        <p:txBody>
          <a:bodyPr anchor="b"/>
          <a:lstStyle>
            <a:lvl1pPr marL="0" indent="0">
              <a:buNone/>
              <a:defRPr sz="1984" b="1"/>
            </a:lvl1pPr>
            <a:lvl2pPr marL="377967" indent="0">
              <a:buNone/>
              <a:defRPr sz="1653" b="1"/>
            </a:lvl2pPr>
            <a:lvl3pPr marL="755934" indent="0">
              <a:buNone/>
              <a:defRPr sz="1488" b="1"/>
            </a:lvl3pPr>
            <a:lvl4pPr marL="1133902" indent="0">
              <a:buNone/>
              <a:defRPr sz="1323" b="1"/>
            </a:lvl4pPr>
            <a:lvl5pPr marL="1511869" indent="0">
              <a:buNone/>
              <a:defRPr sz="1323" b="1"/>
            </a:lvl5pPr>
            <a:lvl6pPr marL="1889836" indent="0">
              <a:buNone/>
              <a:defRPr sz="1323" b="1"/>
            </a:lvl6pPr>
            <a:lvl7pPr marL="2267803" indent="0">
              <a:buNone/>
              <a:defRPr sz="1323" b="1"/>
            </a:lvl7pPr>
            <a:lvl8pPr marL="2645771" indent="0">
              <a:buNone/>
              <a:defRPr sz="1323" b="1"/>
            </a:lvl8pPr>
            <a:lvl9pPr marL="3023738" indent="0">
              <a:buNone/>
              <a:defRPr sz="1323" b="1"/>
            </a:lvl9pPr>
          </a:lstStyle>
          <a:p>
            <a:pPr lvl="0"/>
            <a:r>
              <a:rPr lang="en-US"/>
              <a:t>Click to edit Master text styles</a:t>
            </a:r>
          </a:p>
        </p:txBody>
      </p:sp>
      <p:sp>
        <p:nvSpPr>
          <p:cNvPr id="4" name="Content Placeholder 3"/>
          <p:cNvSpPr>
            <a:spLocks noGrp="1"/>
          </p:cNvSpPr>
          <p:nvPr>
            <p:ph sz="half" idx="2"/>
          </p:nvPr>
        </p:nvSpPr>
        <p:spPr>
          <a:xfrm>
            <a:off x="520713" y="3905482"/>
            <a:ext cx="3198096" cy="5744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27086" y="2620980"/>
            <a:ext cx="3213847" cy="1284502"/>
          </a:xfrm>
        </p:spPr>
        <p:txBody>
          <a:bodyPr anchor="b"/>
          <a:lstStyle>
            <a:lvl1pPr marL="0" indent="0">
              <a:buNone/>
              <a:defRPr sz="1984" b="1"/>
            </a:lvl1pPr>
            <a:lvl2pPr marL="377967" indent="0">
              <a:buNone/>
              <a:defRPr sz="1653" b="1"/>
            </a:lvl2pPr>
            <a:lvl3pPr marL="755934" indent="0">
              <a:buNone/>
              <a:defRPr sz="1488" b="1"/>
            </a:lvl3pPr>
            <a:lvl4pPr marL="1133902" indent="0">
              <a:buNone/>
              <a:defRPr sz="1323" b="1"/>
            </a:lvl4pPr>
            <a:lvl5pPr marL="1511869" indent="0">
              <a:buNone/>
              <a:defRPr sz="1323" b="1"/>
            </a:lvl5pPr>
            <a:lvl6pPr marL="1889836" indent="0">
              <a:buNone/>
              <a:defRPr sz="1323" b="1"/>
            </a:lvl6pPr>
            <a:lvl7pPr marL="2267803" indent="0">
              <a:buNone/>
              <a:defRPr sz="1323" b="1"/>
            </a:lvl7pPr>
            <a:lvl8pPr marL="2645771" indent="0">
              <a:buNone/>
              <a:defRPr sz="1323" b="1"/>
            </a:lvl8pPr>
            <a:lvl9pPr marL="3023738" indent="0">
              <a:buNone/>
              <a:defRPr sz="1323" b="1"/>
            </a:lvl9pPr>
          </a:lstStyle>
          <a:p>
            <a:pPr lvl="0"/>
            <a:r>
              <a:rPr lang="en-US"/>
              <a:t>Click to edit Master text styles</a:t>
            </a:r>
          </a:p>
        </p:txBody>
      </p:sp>
      <p:sp>
        <p:nvSpPr>
          <p:cNvPr id="6" name="Content Placeholder 5"/>
          <p:cNvSpPr>
            <a:spLocks noGrp="1"/>
          </p:cNvSpPr>
          <p:nvPr>
            <p:ph sz="quarter" idx="4"/>
          </p:nvPr>
        </p:nvSpPr>
        <p:spPr>
          <a:xfrm>
            <a:off x="3827086" y="3905482"/>
            <a:ext cx="3213847" cy="5744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03F4312-C713-4DE3-92B7-583D9CCC2EA5}" type="datetimeFigureOut">
              <a:rPr lang="en-IN" smtClean="0"/>
              <a:t>05-07-2026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77D189D3-2AC8-4F8E-B4F9-1EA5EE8263C2}" type="slidenum">
              <a:rPr lang="en-IN" smtClean="0"/>
              <a:t>‹#›</a:t>
            </a:fld>
            <a:endParaRPr lang="en-IN"/>
          </a:p>
        </p:txBody>
      </p:sp>
    </p:spTree>
    <p:extLst>
      <p:ext uri="{BB962C8B-B14F-4D97-AF65-F5344CB8AC3E}">
        <p14:creationId xmlns:p14="http://schemas.microsoft.com/office/powerpoint/2010/main" val="4878634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03F4312-C713-4DE3-92B7-583D9CCC2EA5}" type="datetimeFigureOut">
              <a:rPr lang="en-IN" smtClean="0"/>
              <a:t>05-07-2026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77D189D3-2AC8-4F8E-B4F9-1EA5EE8263C2}" type="slidenum">
              <a:rPr lang="en-IN" smtClean="0"/>
              <a:t>‹#›</a:t>
            </a:fld>
            <a:endParaRPr lang="en-IN"/>
          </a:p>
        </p:txBody>
      </p:sp>
    </p:spTree>
    <p:extLst>
      <p:ext uri="{BB962C8B-B14F-4D97-AF65-F5344CB8AC3E}">
        <p14:creationId xmlns:p14="http://schemas.microsoft.com/office/powerpoint/2010/main" val="35468844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03F4312-C713-4DE3-92B7-583D9CCC2EA5}" type="datetimeFigureOut">
              <a:rPr lang="en-IN" smtClean="0"/>
              <a:t>05-07-2026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77D189D3-2AC8-4F8E-B4F9-1EA5EE8263C2}" type="slidenum">
              <a:rPr lang="en-IN" smtClean="0"/>
              <a:t>‹#›</a:t>
            </a:fld>
            <a:endParaRPr lang="en-IN"/>
          </a:p>
        </p:txBody>
      </p:sp>
    </p:spTree>
    <p:extLst>
      <p:ext uri="{BB962C8B-B14F-4D97-AF65-F5344CB8AC3E}">
        <p14:creationId xmlns:p14="http://schemas.microsoft.com/office/powerpoint/2010/main" val="7909936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20712" y="712788"/>
            <a:ext cx="2438192" cy="2494756"/>
          </a:xfrm>
        </p:spPr>
        <p:txBody>
          <a:bodyPr anchor="b"/>
          <a:lstStyle>
            <a:lvl1pPr>
              <a:defRPr sz="2645"/>
            </a:lvl1pPr>
          </a:lstStyle>
          <a:p>
            <a:r>
              <a:rPr lang="en-US"/>
              <a:t>Click to edit Master title style</a:t>
            </a:r>
            <a:endParaRPr lang="en-US" dirty="0"/>
          </a:p>
        </p:txBody>
      </p:sp>
      <p:sp>
        <p:nvSpPr>
          <p:cNvPr id="3" name="Content Placeholder 2"/>
          <p:cNvSpPr>
            <a:spLocks noGrp="1"/>
          </p:cNvSpPr>
          <p:nvPr>
            <p:ph idx="1"/>
          </p:nvPr>
        </p:nvSpPr>
        <p:spPr>
          <a:xfrm>
            <a:off x="3213847" y="1539425"/>
            <a:ext cx="3827085" cy="7598117"/>
          </a:xfrm>
        </p:spPr>
        <p:txBody>
          <a:bodyPr/>
          <a:lstStyle>
            <a:lvl1pPr>
              <a:defRPr sz="2645"/>
            </a:lvl1pPr>
            <a:lvl2pPr>
              <a:defRPr sz="2315"/>
            </a:lvl2pPr>
            <a:lvl3pPr>
              <a:defRPr sz="1984"/>
            </a:lvl3pPr>
            <a:lvl4pPr>
              <a:defRPr sz="1653"/>
            </a:lvl4pPr>
            <a:lvl5pPr>
              <a:defRPr sz="1653"/>
            </a:lvl5pPr>
            <a:lvl6pPr>
              <a:defRPr sz="1653"/>
            </a:lvl6pPr>
            <a:lvl7pPr>
              <a:defRPr sz="1653"/>
            </a:lvl7pPr>
            <a:lvl8pPr>
              <a:defRPr sz="1653"/>
            </a:lvl8pPr>
            <a:lvl9pPr>
              <a:defRPr sz="165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20712" y="3207544"/>
            <a:ext cx="2438192" cy="5942372"/>
          </a:xfrm>
        </p:spPr>
        <p:txBody>
          <a:bodyPr/>
          <a:lstStyle>
            <a:lvl1pPr marL="0" indent="0">
              <a:buNone/>
              <a:defRPr sz="1323"/>
            </a:lvl1pPr>
            <a:lvl2pPr marL="377967" indent="0">
              <a:buNone/>
              <a:defRPr sz="1157"/>
            </a:lvl2pPr>
            <a:lvl3pPr marL="755934" indent="0">
              <a:buNone/>
              <a:defRPr sz="992"/>
            </a:lvl3pPr>
            <a:lvl4pPr marL="1133902" indent="0">
              <a:buNone/>
              <a:defRPr sz="827"/>
            </a:lvl4pPr>
            <a:lvl5pPr marL="1511869" indent="0">
              <a:buNone/>
              <a:defRPr sz="827"/>
            </a:lvl5pPr>
            <a:lvl6pPr marL="1889836" indent="0">
              <a:buNone/>
              <a:defRPr sz="827"/>
            </a:lvl6pPr>
            <a:lvl7pPr marL="2267803" indent="0">
              <a:buNone/>
              <a:defRPr sz="827"/>
            </a:lvl7pPr>
            <a:lvl8pPr marL="2645771" indent="0">
              <a:buNone/>
              <a:defRPr sz="827"/>
            </a:lvl8pPr>
            <a:lvl9pPr marL="3023738" indent="0">
              <a:buNone/>
              <a:defRPr sz="827"/>
            </a:lvl9pPr>
          </a:lstStyle>
          <a:p>
            <a:pPr lvl="0"/>
            <a:r>
              <a:rPr lang="en-US"/>
              <a:t>Click to edit Master text styles</a:t>
            </a:r>
          </a:p>
        </p:txBody>
      </p:sp>
      <p:sp>
        <p:nvSpPr>
          <p:cNvPr id="5" name="Date Placeholder 4"/>
          <p:cNvSpPr>
            <a:spLocks noGrp="1"/>
          </p:cNvSpPr>
          <p:nvPr>
            <p:ph type="dt" sz="half" idx="10"/>
          </p:nvPr>
        </p:nvSpPr>
        <p:spPr/>
        <p:txBody>
          <a:bodyPr/>
          <a:lstStyle/>
          <a:p>
            <a:fld id="{C03F4312-C713-4DE3-92B7-583D9CCC2EA5}" type="datetimeFigureOut">
              <a:rPr lang="en-IN" smtClean="0"/>
              <a:t>05-07-2026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7D189D3-2AC8-4F8E-B4F9-1EA5EE8263C2}" type="slidenum">
              <a:rPr lang="en-IN" smtClean="0"/>
              <a:t>‹#›</a:t>
            </a:fld>
            <a:endParaRPr lang="en-IN"/>
          </a:p>
        </p:txBody>
      </p:sp>
    </p:spTree>
    <p:extLst>
      <p:ext uri="{BB962C8B-B14F-4D97-AF65-F5344CB8AC3E}">
        <p14:creationId xmlns:p14="http://schemas.microsoft.com/office/powerpoint/2010/main" val="953064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20712" y="712788"/>
            <a:ext cx="2438192" cy="2494756"/>
          </a:xfrm>
        </p:spPr>
        <p:txBody>
          <a:bodyPr anchor="b"/>
          <a:lstStyle>
            <a:lvl1pPr>
              <a:defRPr sz="2645"/>
            </a:lvl1pPr>
          </a:lstStyle>
          <a:p>
            <a:r>
              <a:rPr lang="en-US"/>
              <a:t>Click to edit Master title style</a:t>
            </a:r>
            <a:endParaRPr lang="en-US" dirty="0"/>
          </a:p>
        </p:txBody>
      </p:sp>
      <p:sp>
        <p:nvSpPr>
          <p:cNvPr id="3" name="Picture Placeholder 2"/>
          <p:cNvSpPr>
            <a:spLocks noGrp="1" noChangeAspect="1"/>
          </p:cNvSpPr>
          <p:nvPr>
            <p:ph type="pic" idx="1"/>
          </p:nvPr>
        </p:nvSpPr>
        <p:spPr>
          <a:xfrm>
            <a:off x="3213847" y="1539425"/>
            <a:ext cx="3827085" cy="7598117"/>
          </a:xfrm>
        </p:spPr>
        <p:txBody>
          <a:bodyPr anchor="t"/>
          <a:lstStyle>
            <a:lvl1pPr marL="0" indent="0">
              <a:buNone/>
              <a:defRPr sz="2645"/>
            </a:lvl1pPr>
            <a:lvl2pPr marL="377967" indent="0">
              <a:buNone/>
              <a:defRPr sz="2315"/>
            </a:lvl2pPr>
            <a:lvl3pPr marL="755934" indent="0">
              <a:buNone/>
              <a:defRPr sz="1984"/>
            </a:lvl3pPr>
            <a:lvl4pPr marL="1133902" indent="0">
              <a:buNone/>
              <a:defRPr sz="1653"/>
            </a:lvl4pPr>
            <a:lvl5pPr marL="1511869" indent="0">
              <a:buNone/>
              <a:defRPr sz="1653"/>
            </a:lvl5pPr>
            <a:lvl6pPr marL="1889836" indent="0">
              <a:buNone/>
              <a:defRPr sz="1653"/>
            </a:lvl6pPr>
            <a:lvl7pPr marL="2267803" indent="0">
              <a:buNone/>
              <a:defRPr sz="1653"/>
            </a:lvl7pPr>
            <a:lvl8pPr marL="2645771" indent="0">
              <a:buNone/>
              <a:defRPr sz="1653"/>
            </a:lvl8pPr>
            <a:lvl9pPr marL="3023738" indent="0">
              <a:buNone/>
              <a:defRPr sz="1653"/>
            </a:lvl9pPr>
          </a:lstStyle>
          <a:p>
            <a:r>
              <a:rPr lang="en-US"/>
              <a:t>Click icon to add picture</a:t>
            </a:r>
            <a:endParaRPr lang="en-US" dirty="0"/>
          </a:p>
        </p:txBody>
      </p:sp>
      <p:sp>
        <p:nvSpPr>
          <p:cNvPr id="4" name="Text Placeholder 3"/>
          <p:cNvSpPr>
            <a:spLocks noGrp="1"/>
          </p:cNvSpPr>
          <p:nvPr>
            <p:ph type="body" sz="half" idx="2"/>
          </p:nvPr>
        </p:nvSpPr>
        <p:spPr>
          <a:xfrm>
            <a:off x="520712" y="3207544"/>
            <a:ext cx="2438192" cy="5942372"/>
          </a:xfrm>
        </p:spPr>
        <p:txBody>
          <a:bodyPr/>
          <a:lstStyle>
            <a:lvl1pPr marL="0" indent="0">
              <a:buNone/>
              <a:defRPr sz="1323"/>
            </a:lvl1pPr>
            <a:lvl2pPr marL="377967" indent="0">
              <a:buNone/>
              <a:defRPr sz="1157"/>
            </a:lvl2pPr>
            <a:lvl3pPr marL="755934" indent="0">
              <a:buNone/>
              <a:defRPr sz="992"/>
            </a:lvl3pPr>
            <a:lvl4pPr marL="1133902" indent="0">
              <a:buNone/>
              <a:defRPr sz="827"/>
            </a:lvl4pPr>
            <a:lvl5pPr marL="1511869" indent="0">
              <a:buNone/>
              <a:defRPr sz="827"/>
            </a:lvl5pPr>
            <a:lvl6pPr marL="1889836" indent="0">
              <a:buNone/>
              <a:defRPr sz="827"/>
            </a:lvl6pPr>
            <a:lvl7pPr marL="2267803" indent="0">
              <a:buNone/>
              <a:defRPr sz="827"/>
            </a:lvl7pPr>
            <a:lvl8pPr marL="2645771" indent="0">
              <a:buNone/>
              <a:defRPr sz="827"/>
            </a:lvl8pPr>
            <a:lvl9pPr marL="3023738" indent="0">
              <a:buNone/>
              <a:defRPr sz="827"/>
            </a:lvl9pPr>
          </a:lstStyle>
          <a:p>
            <a:pPr lvl="0"/>
            <a:r>
              <a:rPr lang="en-US"/>
              <a:t>Click to edit Master text styles</a:t>
            </a:r>
          </a:p>
        </p:txBody>
      </p:sp>
      <p:sp>
        <p:nvSpPr>
          <p:cNvPr id="5" name="Date Placeholder 4"/>
          <p:cNvSpPr>
            <a:spLocks noGrp="1"/>
          </p:cNvSpPr>
          <p:nvPr>
            <p:ph type="dt" sz="half" idx="10"/>
          </p:nvPr>
        </p:nvSpPr>
        <p:spPr/>
        <p:txBody>
          <a:bodyPr/>
          <a:lstStyle/>
          <a:p>
            <a:fld id="{C03F4312-C713-4DE3-92B7-583D9CCC2EA5}" type="datetimeFigureOut">
              <a:rPr lang="en-IN" smtClean="0"/>
              <a:t>05-07-2026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7D189D3-2AC8-4F8E-B4F9-1EA5EE8263C2}" type="slidenum">
              <a:rPr lang="en-IN" smtClean="0"/>
              <a:t>‹#›</a:t>
            </a:fld>
            <a:endParaRPr lang="en-IN"/>
          </a:p>
        </p:txBody>
      </p:sp>
    </p:spTree>
    <p:extLst>
      <p:ext uri="{BB962C8B-B14F-4D97-AF65-F5344CB8AC3E}">
        <p14:creationId xmlns:p14="http://schemas.microsoft.com/office/powerpoint/2010/main" val="16165926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03F4312-C713-4DE3-92B7-583D9CCC2EA5}" type="datetimeFigureOut">
              <a:rPr lang="en-IN" smtClean="0"/>
              <a:t>05-07-2026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7D189D3-2AC8-4F8E-B4F9-1EA5EE8263C2}" type="slidenum">
              <a:rPr lang="en-IN" smtClean="0"/>
              <a:t>‹#›</a:t>
            </a:fld>
            <a:endParaRPr lang="en-IN"/>
          </a:p>
        </p:txBody>
      </p:sp>
    </p:spTree>
    <p:extLst>
      <p:ext uri="{BB962C8B-B14F-4D97-AF65-F5344CB8AC3E}">
        <p14:creationId xmlns:p14="http://schemas.microsoft.com/office/powerpoint/2010/main" val="24386062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409893" y="569240"/>
            <a:ext cx="1630055" cy="906081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19728" y="569240"/>
            <a:ext cx="4795669" cy="9060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03F4312-C713-4DE3-92B7-583D9CCC2EA5}" type="datetimeFigureOut">
              <a:rPr lang="en-IN" smtClean="0"/>
              <a:t>05-07-2026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7D189D3-2AC8-4F8E-B4F9-1EA5EE8263C2}" type="slidenum">
              <a:rPr lang="en-IN" smtClean="0"/>
              <a:t>‹#›</a:t>
            </a:fld>
            <a:endParaRPr lang="en-IN"/>
          </a:p>
        </p:txBody>
      </p:sp>
    </p:spTree>
    <p:extLst>
      <p:ext uri="{BB962C8B-B14F-4D97-AF65-F5344CB8AC3E}">
        <p14:creationId xmlns:p14="http://schemas.microsoft.com/office/powerpoint/2010/main" val="5911532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19728" y="569242"/>
            <a:ext cx="6520220" cy="206659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19728" y="2846200"/>
            <a:ext cx="6520220" cy="678385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19728" y="9909729"/>
            <a:ext cx="1700927" cy="569240"/>
          </a:xfrm>
          <a:prstGeom prst="rect">
            <a:avLst/>
          </a:prstGeom>
        </p:spPr>
        <p:txBody>
          <a:bodyPr vert="horz" lIns="91440" tIns="45720" rIns="91440" bIns="45720" rtlCol="0" anchor="ctr"/>
          <a:lstStyle>
            <a:lvl1pPr algn="l">
              <a:defRPr sz="992">
                <a:solidFill>
                  <a:schemeClr val="tx1">
                    <a:tint val="75000"/>
                  </a:schemeClr>
                </a:solidFill>
              </a:defRPr>
            </a:lvl1pPr>
          </a:lstStyle>
          <a:p>
            <a:fld id="{C03F4312-C713-4DE3-92B7-583D9CCC2EA5}" type="datetimeFigureOut">
              <a:rPr lang="en-IN" smtClean="0"/>
              <a:t>05-07-2026</a:t>
            </a:fld>
            <a:endParaRPr lang="en-IN"/>
          </a:p>
        </p:txBody>
      </p:sp>
      <p:sp>
        <p:nvSpPr>
          <p:cNvPr id="5" name="Footer Placeholder 4"/>
          <p:cNvSpPr>
            <a:spLocks noGrp="1"/>
          </p:cNvSpPr>
          <p:nvPr>
            <p:ph type="ftr" sz="quarter" idx="3"/>
          </p:nvPr>
        </p:nvSpPr>
        <p:spPr>
          <a:xfrm>
            <a:off x="2504143" y="9909729"/>
            <a:ext cx="2551390" cy="569240"/>
          </a:xfrm>
          <a:prstGeom prst="rect">
            <a:avLst/>
          </a:prstGeom>
        </p:spPr>
        <p:txBody>
          <a:bodyPr vert="horz" lIns="91440" tIns="45720" rIns="91440" bIns="45720" rtlCol="0" anchor="ctr"/>
          <a:lstStyle>
            <a:lvl1pPr algn="ctr">
              <a:defRPr sz="992">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5339020" y="9909729"/>
            <a:ext cx="1700927" cy="569240"/>
          </a:xfrm>
          <a:prstGeom prst="rect">
            <a:avLst/>
          </a:prstGeom>
        </p:spPr>
        <p:txBody>
          <a:bodyPr vert="horz" lIns="91440" tIns="45720" rIns="91440" bIns="45720" rtlCol="0" anchor="ctr"/>
          <a:lstStyle>
            <a:lvl1pPr algn="r">
              <a:defRPr sz="992">
                <a:solidFill>
                  <a:schemeClr val="tx1">
                    <a:tint val="75000"/>
                  </a:schemeClr>
                </a:solidFill>
              </a:defRPr>
            </a:lvl1pPr>
          </a:lstStyle>
          <a:p>
            <a:fld id="{77D189D3-2AC8-4F8E-B4F9-1EA5EE8263C2}" type="slidenum">
              <a:rPr lang="en-IN" smtClean="0"/>
              <a:t>‹#›</a:t>
            </a:fld>
            <a:endParaRPr lang="en-IN"/>
          </a:p>
        </p:txBody>
      </p:sp>
    </p:spTree>
    <p:extLst>
      <p:ext uri="{BB962C8B-B14F-4D97-AF65-F5344CB8AC3E}">
        <p14:creationId xmlns:p14="http://schemas.microsoft.com/office/powerpoint/2010/main" val="260074833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755934" rtl="0" eaLnBrk="1" latinLnBrk="0" hangingPunct="1">
        <a:lnSpc>
          <a:spcPct val="90000"/>
        </a:lnSpc>
        <a:spcBef>
          <a:spcPct val="0"/>
        </a:spcBef>
        <a:buNone/>
        <a:defRPr sz="3637" kern="1200">
          <a:solidFill>
            <a:schemeClr val="tx1"/>
          </a:solidFill>
          <a:latin typeface="+mj-lt"/>
          <a:ea typeface="+mj-ea"/>
          <a:cs typeface="+mj-cs"/>
        </a:defRPr>
      </a:lvl1pPr>
    </p:titleStyle>
    <p:bodyStyle>
      <a:lvl1pPr marL="188984" indent="-188984" algn="l" defTabSz="755934" rtl="0" eaLnBrk="1" latinLnBrk="0" hangingPunct="1">
        <a:lnSpc>
          <a:spcPct val="90000"/>
        </a:lnSpc>
        <a:spcBef>
          <a:spcPts val="827"/>
        </a:spcBef>
        <a:buFont typeface="Arial" panose="020B0604020202020204" pitchFamily="34" charset="0"/>
        <a:buChar char="•"/>
        <a:defRPr sz="2315" kern="1200">
          <a:solidFill>
            <a:schemeClr val="tx1"/>
          </a:solidFill>
          <a:latin typeface="+mn-lt"/>
          <a:ea typeface="+mn-ea"/>
          <a:cs typeface="+mn-cs"/>
        </a:defRPr>
      </a:lvl1pPr>
      <a:lvl2pPr marL="566951" indent="-188984" algn="l" defTabSz="755934" rtl="0" eaLnBrk="1" latinLnBrk="0" hangingPunct="1">
        <a:lnSpc>
          <a:spcPct val="90000"/>
        </a:lnSpc>
        <a:spcBef>
          <a:spcPts val="413"/>
        </a:spcBef>
        <a:buFont typeface="Arial" panose="020B0604020202020204" pitchFamily="34" charset="0"/>
        <a:buChar char="•"/>
        <a:defRPr sz="1984" kern="1200">
          <a:solidFill>
            <a:schemeClr val="tx1"/>
          </a:solidFill>
          <a:latin typeface="+mn-lt"/>
          <a:ea typeface="+mn-ea"/>
          <a:cs typeface="+mn-cs"/>
        </a:defRPr>
      </a:lvl2pPr>
      <a:lvl3pPr marL="944918" indent="-188984" algn="l" defTabSz="755934" rtl="0" eaLnBrk="1" latinLnBrk="0" hangingPunct="1">
        <a:lnSpc>
          <a:spcPct val="90000"/>
        </a:lnSpc>
        <a:spcBef>
          <a:spcPts val="413"/>
        </a:spcBef>
        <a:buFont typeface="Arial" panose="020B0604020202020204" pitchFamily="34" charset="0"/>
        <a:buChar char="•"/>
        <a:defRPr sz="1653" kern="1200">
          <a:solidFill>
            <a:schemeClr val="tx1"/>
          </a:solidFill>
          <a:latin typeface="+mn-lt"/>
          <a:ea typeface="+mn-ea"/>
          <a:cs typeface="+mn-cs"/>
        </a:defRPr>
      </a:lvl3pPr>
      <a:lvl4pPr marL="1322885"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4pPr>
      <a:lvl5pPr marL="1700853"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p:bodyStyle>
    <p:otherStyle>
      <a:defPPr>
        <a:defRPr lang="en-US"/>
      </a:defPPr>
      <a:lvl1pPr marL="0" algn="l" defTabSz="755934" rtl="0" eaLnBrk="1" latinLnBrk="0" hangingPunct="1">
        <a:defRPr sz="1488" kern="1200">
          <a:solidFill>
            <a:schemeClr val="tx1"/>
          </a:solidFill>
          <a:latin typeface="+mn-lt"/>
          <a:ea typeface="+mn-ea"/>
          <a:cs typeface="+mn-cs"/>
        </a:defRPr>
      </a:lvl1pPr>
      <a:lvl2pPr marL="377967" algn="l" defTabSz="755934" rtl="0" eaLnBrk="1" latinLnBrk="0" hangingPunct="1">
        <a:defRPr sz="1488" kern="1200">
          <a:solidFill>
            <a:schemeClr val="tx1"/>
          </a:solidFill>
          <a:latin typeface="+mn-lt"/>
          <a:ea typeface="+mn-ea"/>
          <a:cs typeface="+mn-cs"/>
        </a:defRPr>
      </a:lvl2pPr>
      <a:lvl3pPr marL="755934" algn="l" defTabSz="755934" rtl="0" eaLnBrk="1" latinLnBrk="0" hangingPunct="1">
        <a:defRPr sz="1488" kern="1200">
          <a:solidFill>
            <a:schemeClr val="tx1"/>
          </a:solidFill>
          <a:latin typeface="+mn-lt"/>
          <a:ea typeface="+mn-ea"/>
          <a:cs typeface="+mn-cs"/>
        </a:defRPr>
      </a:lvl3pPr>
      <a:lvl4pPr marL="1133902" algn="l" defTabSz="755934" rtl="0" eaLnBrk="1" latinLnBrk="0" hangingPunct="1">
        <a:defRPr sz="1488" kern="1200">
          <a:solidFill>
            <a:schemeClr val="tx1"/>
          </a:solidFill>
          <a:latin typeface="+mn-lt"/>
          <a:ea typeface="+mn-ea"/>
          <a:cs typeface="+mn-cs"/>
        </a:defRPr>
      </a:lvl4pPr>
      <a:lvl5pPr marL="1511869" algn="l" defTabSz="755934" rtl="0" eaLnBrk="1" latinLnBrk="0" hangingPunct="1">
        <a:defRPr sz="1488" kern="1200">
          <a:solidFill>
            <a:schemeClr val="tx1"/>
          </a:solidFill>
          <a:latin typeface="+mn-lt"/>
          <a:ea typeface="+mn-ea"/>
          <a:cs typeface="+mn-cs"/>
        </a:defRPr>
      </a:lvl5pPr>
      <a:lvl6pPr marL="1889836" algn="l" defTabSz="755934" rtl="0" eaLnBrk="1" latinLnBrk="0" hangingPunct="1">
        <a:defRPr sz="1488" kern="1200">
          <a:solidFill>
            <a:schemeClr val="tx1"/>
          </a:solidFill>
          <a:latin typeface="+mn-lt"/>
          <a:ea typeface="+mn-ea"/>
          <a:cs typeface="+mn-cs"/>
        </a:defRPr>
      </a:lvl6pPr>
      <a:lvl7pPr marL="2267803" algn="l" defTabSz="755934" rtl="0" eaLnBrk="1" latinLnBrk="0" hangingPunct="1">
        <a:defRPr sz="1488" kern="1200">
          <a:solidFill>
            <a:schemeClr val="tx1"/>
          </a:solidFill>
          <a:latin typeface="+mn-lt"/>
          <a:ea typeface="+mn-ea"/>
          <a:cs typeface="+mn-cs"/>
        </a:defRPr>
      </a:lvl7pPr>
      <a:lvl8pPr marL="2645771" algn="l" defTabSz="755934" rtl="0" eaLnBrk="1" latinLnBrk="0" hangingPunct="1">
        <a:defRPr sz="1488" kern="1200">
          <a:solidFill>
            <a:schemeClr val="tx1"/>
          </a:solidFill>
          <a:latin typeface="+mn-lt"/>
          <a:ea typeface="+mn-ea"/>
          <a:cs typeface="+mn-cs"/>
        </a:defRPr>
      </a:lvl8pPr>
      <a:lvl9pPr marL="3023738" algn="l" defTabSz="755934" rtl="0" eaLnBrk="1" latinLnBrk="0" hangingPunct="1">
        <a:defRPr sz="1488"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hyperlink" Target="https://foodpackagingforum.org/news/consumer-perspectives-on-switching-to-reusable-packaging" TargetMode="External"/><Relationship Id="rId3" Type="http://schemas.openxmlformats.org/officeDocument/2006/relationships/image" Target="../media/image3.png"/><Relationship Id="rId7" Type="http://schemas.openxmlformats.org/officeDocument/2006/relationships/hyperlink" Target="https://www.starbucks.co.uk/" TargetMode="External"/><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hyperlink" Target="https://doi.org/10.1016/j.spc.2021.03.022" TargetMode="External"/><Relationship Id="rId5" Type="http://schemas.openxmlformats.org/officeDocument/2006/relationships/image" Target="../media/image5.png"/><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273DB0D-A36C-228D-A9BE-0160ADDFC3CC}"/>
              </a:ext>
            </a:extLst>
          </p:cNvPr>
          <p:cNvSpPr txBox="1"/>
          <p:nvPr/>
        </p:nvSpPr>
        <p:spPr>
          <a:xfrm>
            <a:off x="206057" y="3764896"/>
            <a:ext cx="7147560" cy="3162019"/>
          </a:xfrm>
          <a:prstGeom prst="rect">
            <a:avLst/>
          </a:prstGeom>
          <a:noFill/>
        </p:spPr>
        <p:txBody>
          <a:bodyPr wrap="square">
            <a:spAutoFit/>
          </a:bodyPr>
          <a:lstStyle/>
          <a:p>
            <a:pPr algn="ctr">
              <a:lnSpc>
                <a:spcPct val="107000"/>
              </a:lnSpc>
              <a:spcAft>
                <a:spcPts val="800"/>
              </a:spcAft>
              <a:buNone/>
            </a:pPr>
            <a:r>
              <a:rPr lang="en-IN" sz="1800" b="1" kern="100" dirty="0">
                <a:effectLst/>
                <a:latin typeface="Times New Roman" panose="02020603050405020304" pitchFamily="18" charset="0"/>
                <a:ea typeface="Calibri" panose="020F0502020204030204" pitchFamily="34" charset="0"/>
                <a:cs typeface="Times New Roman" panose="02020603050405020304" pitchFamily="18" charset="0"/>
              </a:rPr>
              <a:t>UNIVERSITY OF WALES TRINITY SAINT DAVID</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07000"/>
              </a:lnSpc>
              <a:spcAft>
                <a:spcPts val="800"/>
              </a:spcAft>
              <a:buNone/>
            </a:pPr>
            <a:r>
              <a:rPr lang="en-IN" sz="1800" b="1" kern="100" dirty="0">
                <a:effectLst/>
                <a:latin typeface="Times New Roman" panose="02020603050405020304" pitchFamily="18" charset="0"/>
                <a:ea typeface="Calibri" panose="020F0502020204030204" pitchFamily="34" charset="0"/>
                <a:cs typeface="Times New Roman" panose="02020603050405020304" pitchFamily="18" charset="0"/>
              </a:rPr>
              <a:t>Y </a:t>
            </a:r>
            <a:r>
              <a:rPr lang="en-IN" sz="1800" b="1" kern="100" dirty="0" err="1">
                <a:effectLst/>
                <a:latin typeface="Times New Roman" panose="02020603050405020304" pitchFamily="18" charset="0"/>
                <a:ea typeface="Calibri" panose="020F0502020204030204" pitchFamily="34" charset="0"/>
                <a:cs typeface="Times New Roman" panose="02020603050405020304" pitchFamily="18" charset="0"/>
              </a:rPr>
              <a:t>Drindod</a:t>
            </a:r>
            <a:r>
              <a:rPr lang="en-IN" sz="1800" b="1" kern="100" dirty="0">
                <a:effectLst/>
                <a:latin typeface="Times New Roman" panose="02020603050405020304" pitchFamily="18" charset="0"/>
                <a:ea typeface="Calibri" panose="020F0502020204030204" pitchFamily="34" charset="0"/>
                <a:cs typeface="Times New Roman" panose="02020603050405020304" pitchFamily="18" charset="0"/>
              </a:rPr>
              <a:t> Dewi Sant </a:t>
            </a:r>
            <a:r>
              <a:rPr lang="en-IN" sz="1800" b="1" kern="100" dirty="0" err="1">
                <a:effectLst/>
                <a:latin typeface="Times New Roman" panose="02020603050405020304" pitchFamily="18" charset="0"/>
                <a:ea typeface="Calibri" panose="020F0502020204030204" pitchFamily="34" charset="0"/>
                <a:cs typeface="Times New Roman" panose="02020603050405020304" pitchFamily="18" charset="0"/>
              </a:rPr>
              <a:t>Prifysgol</a:t>
            </a:r>
            <a:r>
              <a:rPr lang="en-IN" sz="1800" b="1" kern="100" dirty="0">
                <a:effectLst/>
                <a:latin typeface="Times New Roman" panose="02020603050405020304" pitchFamily="18" charset="0"/>
                <a:ea typeface="Calibri" panose="020F0502020204030204" pitchFamily="34" charset="0"/>
                <a:cs typeface="Times New Roman" panose="02020603050405020304" pitchFamily="18" charset="0"/>
              </a:rPr>
              <a:t> Cymru</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07000"/>
              </a:lnSpc>
              <a:spcAft>
                <a:spcPts val="800"/>
              </a:spcAft>
              <a:buNone/>
            </a:pPr>
            <a:r>
              <a:rPr lang="en-IN" sz="1800" b="1" kern="100" dirty="0">
                <a:effectLst/>
                <a:latin typeface="Times New Roman" panose="02020603050405020304" pitchFamily="18" charset="0"/>
                <a:ea typeface="Calibri" panose="020F0502020204030204" pitchFamily="34" charset="0"/>
                <a:cs typeface="Times New Roman" panose="02020603050405020304" pitchFamily="18" charset="0"/>
              </a:rPr>
              <a:t>Lecturer: Taonga Kaonga </a:t>
            </a:r>
            <a:r>
              <a:rPr lang="en-IN" sz="1800" b="1" kern="100" dirty="0" err="1">
                <a:effectLst/>
                <a:latin typeface="Times New Roman" panose="02020603050405020304" pitchFamily="18" charset="0"/>
                <a:ea typeface="Calibri" panose="020F0502020204030204" pitchFamily="34" charset="0"/>
                <a:cs typeface="Times New Roman" panose="02020603050405020304" pitchFamily="18" charset="0"/>
              </a:rPr>
              <a:t>Sobere-Snithers</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07000"/>
              </a:lnSpc>
              <a:spcAft>
                <a:spcPts val="800"/>
              </a:spcAft>
              <a:buNone/>
            </a:pPr>
            <a:r>
              <a:rPr lang="en-IN" sz="1800" b="1" kern="100" dirty="0">
                <a:effectLst/>
                <a:latin typeface="Times New Roman" panose="02020603050405020304" pitchFamily="18" charset="0"/>
                <a:ea typeface="Calibri" panose="020F0502020204030204" pitchFamily="34" charset="0"/>
                <a:cs typeface="Times New Roman" panose="02020603050405020304" pitchFamily="18" charset="0"/>
              </a:rPr>
              <a:t>Student Name: Naveen </a:t>
            </a:r>
            <a:r>
              <a:rPr lang="en-IN" sz="1800" b="1" kern="100" dirty="0" err="1">
                <a:effectLst/>
                <a:latin typeface="Times New Roman" panose="02020603050405020304" pitchFamily="18" charset="0"/>
                <a:ea typeface="Calibri" panose="020F0502020204030204" pitchFamily="34" charset="0"/>
                <a:cs typeface="Times New Roman" panose="02020603050405020304" pitchFamily="18" charset="0"/>
              </a:rPr>
              <a:t>Donakanti</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07000"/>
              </a:lnSpc>
              <a:spcAft>
                <a:spcPts val="800"/>
              </a:spcAft>
              <a:buNone/>
            </a:pPr>
            <a:r>
              <a:rPr lang="en-IN" sz="1800" b="1" kern="100" dirty="0">
                <a:effectLst/>
                <a:latin typeface="Times New Roman" panose="02020603050405020304" pitchFamily="18" charset="0"/>
                <a:ea typeface="Calibri" panose="020F0502020204030204" pitchFamily="34" charset="0"/>
                <a:cs typeface="Times New Roman" panose="02020603050405020304" pitchFamily="18" charset="0"/>
              </a:rPr>
              <a:t>Student ID: 2540224</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07000"/>
              </a:lnSpc>
              <a:spcAft>
                <a:spcPts val="800"/>
              </a:spcAft>
              <a:buNone/>
            </a:pPr>
            <a:r>
              <a:rPr lang="en-IN" sz="1800" b="1" kern="100" dirty="0">
                <a:effectLst/>
                <a:latin typeface="Times New Roman" panose="02020603050405020304" pitchFamily="18" charset="0"/>
                <a:ea typeface="Calibri" panose="020F0502020204030204" pitchFamily="34" charset="0"/>
                <a:cs typeface="Times New Roman" panose="02020603050405020304" pitchFamily="18" charset="0"/>
              </a:rPr>
              <a:t>Portfolio: Presentation, Report, Reflection</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07000"/>
              </a:lnSpc>
              <a:spcAft>
                <a:spcPts val="800"/>
              </a:spcAft>
              <a:buNone/>
            </a:pPr>
            <a:r>
              <a:rPr lang="en-IN" sz="1800" b="1" kern="100" dirty="0">
                <a:effectLst/>
                <a:latin typeface="Times New Roman" panose="02020603050405020304" pitchFamily="18" charset="0"/>
                <a:ea typeface="Calibri" panose="020F0502020204030204" pitchFamily="34" charset="0"/>
                <a:cs typeface="Times New Roman" panose="02020603050405020304" pitchFamily="18" charset="0"/>
              </a:rPr>
              <a:t>Marketing Management</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ctr">
              <a:buNone/>
            </a:pPr>
            <a:r>
              <a:rPr lang="en-IN" sz="1800" b="1" dirty="0">
                <a:effectLst/>
                <a:latin typeface="Times New Roman" panose="02020603050405020304" pitchFamily="18" charset="0"/>
                <a:ea typeface="Calibri" panose="020F0502020204030204" pitchFamily="34" charset="0"/>
              </a:rPr>
              <a:t>Master of Business Administration</a:t>
            </a:r>
            <a:endParaRPr lang="en-IN" dirty="0"/>
          </a:p>
        </p:txBody>
      </p:sp>
      <p:pic>
        <p:nvPicPr>
          <p:cNvPr id="6" name="Picture 5">
            <a:extLst>
              <a:ext uri="{FF2B5EF4-FFF2-40B4-BE49-F238E27FC236}">
                <a16:creationId xmlns:a16="http://schemas.microsoft.com/office/drawing/2014/main" id="{DB41DCD5-C13F-2021-C23D-507EC82ADA49}"/>
              </a:ext>
            </a:extLst>
          </p:cNvPr>
          <p:cNvPicPr>
            <a:picLocks noChangeAspect="1"/>
          </p:cNvPicPr>
          <p:nvPr/>
        </p:nvPicPr>
        <p:blipFill>
          <a:blip r:embed="rId2"/>
          <a:stretch>
            <a:fillRect/>
          </a:stretch>
        </p:blipFill>
        <p:spPr>
          <a:xfrm>
            <a:off x="2796857" y="2743676"/>
            <a:ext cx="1965960" cy="662940"/>
          </a:xfrm>
          <a:prstGeom prst="rect">
            <a:avLst/>
          </a:prstGeom>
        </p:spPr>
      </p:pic>
    </p:spTree>
    <p:extLst>
      <p:ext uri="{BB962C8B-B14F-4D97-AF65-F5344CB8AC3E}">
        <p14:creationId xmlns:p14="http://schemas.microsoft.com/office/powerpoint/2010/main" val="25226149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94D528C-1515-16B7-7A33-355312F1AC5C}"/>
              </a:ext>
            </a:extLst>
          </p:cNvPr>
          <p:cNvSpPr txBox="1"/>
          <p:nvPr/>
        </p:nvSpPr>
        <p:spPr>
          <a:xfrm>
            <a:off x="-318" y="0"/>
            <a:ext cx="7559675" cy="707886"/>
          </a:xfrm>
          <a:prstGeom prst="rect">
            <a:avLst/>
          </a:prstGeom>
          <a:noFill/>
        </p:spPr>
        <p:txBody>
          <a:bodyPr wrap="square">
            <a:spAutoFit/>
          </a:bodyPr>
          <a:lstStyle/>
          <a:p>
            <a:pPr algn="ctr">
              <a:buNone/>
            </a:pPr>
            <a:r>
              <a:rPr lang="en-IN" sz="2000" b="1" u="sng" kern="100" dirty="0">
                <a:effectLst/>
                <a:latin typeface="Times New Roman" panose="02020603050405020304" pitchFamily="18" charset="0"/>
                <a:ea typeface="Calibri" panose="020F0502020204030204" pitchFamily="34" charset="0"/>
                <a:cs typeface="Times New Roman" panose="02020603050405020304" pitchFamily="18" charset="0"/>
              </a:rPr>
              <a:t>Element 1: Sustainable Brand Extension</a:t>
            </a:r>
          </a:p>
          <a:p>
            <a:pPr algn="ctr">
              <a:buNone/>
            </a:pPr>
            <a:r>
              <a:rPr lang="en-IN" sz="2000" b="1" u="sng"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2000" u="sng"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5BAD880E-A0D1-A41C-FAA3-062930C02883}"/>
              </a:ext>
            </a:extLst>
          </p:cNvPr>
          <p:cNvSpPr txBox="1"/>
          <p:nvPr/>
        </p:nvSpPr>
        <p:spPr>
          <a:xfrm>
            <a:off x="-8622" y="707886"/>
            <a:ext cx="3779520" cy="1718419"/>
          </a:xfrm>
          <a:prstGeom prst="rect">
            <a:avLst/>
          </a:prstGeom>
          <a:noFill/>
        </p:spPr>
        <p:txBody>
          <a:bodyPr wrap="square">
            <a:spAutoFit/>
          </a:bodyPr>
          <a:lstStyle/>
          <a:p>
            <a:pPr algn="just">
              <a:spcAft>
                <a:spcPts val="800"/>
              </a:spcAft>
              <a:buNone/>
            </a:pPr>
            <a:r>
              <a:rPr lang="en-IN" sz="1100" b="1" kern="100" dirty="0">
                <a:effectLst/>
                <a:latin typeface="Times New Roman" panose="02020603050405020304" pitchFamily="18" charset="0"/>
                <a:ea typeface="Calibri" panose="020F0502020204030204" pitchFamily="34" charset="0"/>
                <a:cs typeface="Times New Roman" panose="02020603050405020304" pitchFamily="18" charset="0"/>
              </a:rPr>
              <a:t>Company Background and the Need for Change</a:t>
            </a:r>
            <a:endParaRPr lang="en-IN" sz="11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buNone/>
            </a:pPr>
            <a:r>
              <a:rPr lang="en-IN" sz="1100" kern="100" dirty="0">
                <a:effectLst/>
                <a:latin typeface="Times New Roman" panose="02020603050405020304" pitchFamily="18" charset="0"/>
                <a:ea typeface="Calibri" panose="020F0502020204030204" pitchFamily="34" charset="0"/>
                <a:cs typeface="Times New Roman" panose="02020603050405020304" pitchFamily="18" charset="0"/>
              </a:rPr>
              <a:t>Starbucks,  is among the largest coffeehouse chains globally, has been under increasing criticism concerning its environmental effects, especially the single-use cups estimated to be discarded in billions each year. Although the targets are set high regarding the use of reusable cups by 2030, only a small number are being used. This initiates the necessity of discovering more efficient circular solutions in the foodservice industry (Greenwood et al., 2021).</a:t>
            </a:r>
          </a:p>
        </p:txBody>
      </p:sp>
      <p:sp>
        <p:nvSpPr>
          <p:cNvPr id="9" name="TextBox 8">
            <a:extLst>
              <a:ext uri="{FF2B5EF4-FFF2-40B4-BE49-F238E27FC236}">
                <a16:creationId xmlns:a16="http://schemas.microsoft.com/office/drawing/2014/main" id="{E5D99B69-2B65-970C-7518-7A667928583A}"/>
              </a:ext>
            </a:extLst>
          </p:cNvPr>
          <p:cNvSpPr txBox="1"/>
          <p:nvPr/>
        </p:nvSpPr>
        <p:spPr>
          <a:xfrm>
            <a:off x="3779519" y="692498"/>
            <a:ext cx="3780156" cy="1718419"/>
          </a:xfrm>
          <a:prstGeom prst="rect">
            <a:avLst/>
          </a:prstGeom>
          <a:noFill/>
        </p:spPr>
        <p:txBody>
          <a:bodyPr wrap="square">
            <a:spAutoFit/>
          </a:bodyPr>
          <a:lstStyle/>
          <a:p>
            <a:pPr algn="just">
              <a:spcAft>
                <a:spcPts val="800"/>
              </a:spcAft>
              <a:buNone/>
            </a:pPr>
            <a:r>
              <a:rPr lang="en-IN" sz="1100" b="1" kern="100" dirty="0">
                <a:effectLst/>
                <a:latin typeface="Times New Roman" panose="02020603050405020304" pitchFamily="18" charset="0"/>
                <a:ea typeface="Calibri" panose="020F0502020204030204" pitchFamily="34" charset="0"/>
                <a:cs typeface="Times New Roman" panose="02020603050405020304" pitchFamily="18" charset="0"/>
              </a:rPr>
              <a:t>Purpose of the Brand Extension</a:t>
            </a:r>
            <a:endParaRPr lang="en-IN" sz="11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buNone/>
            </a:pPr>
            <a:r>
              <a:rPr lang="en-IN" sz="1100" kern="100" dirty="0">
                <a:effectLst/>
                <a:latin typeface="Times New Roman" panose="02020603050405020304" pitchFamily="18" charset="0"/>
                <a:ea typeface="Calibri" panose="020F0502020204030204" pitchFamily="34" charset="0"/>
                <a:cs typeface="Times New Roman" panose="02020603050405020304" pitchFamily="18" charset="0"/>
              </a:rPr>
              <a:t>The potential Starbucks </a:t>
            </a:r>
            <a:r>
              <a:rPr lang="en-IN" sz="1100" kern="100" dirty="0" err="1">
                <a:effectLst/>
                <a:latin typeface="Times New Roman" panose="02020603050405020304" pitchFamily="18" charset="0"/>
                <a:ea typeface="Calibri" panose="020F0502020204030204" pitchFamily="34" charset="0"/>
                <a:cs typeface="Times New Roman" panose="02020603050405020304" pitchFamily="18" charset="0"/>
              </a:rPr>
              <a:t>ReNew</a:t>
            </a:r>
            <a:r>
              <a:rPr lang="en-IN" sz="1100" kern="100" dirty="0">
                <a:effectLst/>
                <a:latin typeface="Times New Roman" panose="02020603050405020304" pitchFamily="18" charset="0"/>
                <a:ea typeface="Calibri" panose="020F0502020204030204" pitchFamily="34" charset="0"/>
                <a:cs typeface="Times New Roman" panose="02020603050405020304" pitchFamily="18" charset="0"/>
              </a:rPr>
              <a:t> Cup Ecosystem is a sustainable brand extension. It will be a high-quality tech-added reusable cup (</a:t>
            </a:r>
            <a:r>
              <a:rPr lang="en-IN" sz="1100" kern="100" dirty="0" err="1">
                <a:effectLst/>
                <a:latin typeface="Times New Roman" panose="02020603050405020304" pitchFamily="18" charset="0"/>
                <a:ea typeface="Calibri" panose="020F0502020204030204" pitchFamily="34" charset="0"/>
                <a:cs typeface="Times New Roman" panose="02020603050405020304" pitchFamily="18" charset="0"/>
              </a:rPr>
              <a:t>ReCup</a:t>
            </a:r>
            <a:r>
              <a:rPr lang="en-IN" sz="1100" kern="100" dirty="0">
                <a:effectLst/>
                <a:latin typeface="Times New Roman" panose="02020603050405020304" pitchFamily="18" charset="0"/>
                <a:ea typeface="Calibri" panose="020F0502020204030204" pitchFamily="34" charset="0"/>
                <a:cs typeface="Times New Roman" panose="02020603050405020304" pitchFamily="18" charset="0"/>
              </a:rPr>
              <a:t>), provided via subscription and deposit-return business, and a new brand of regenerative agriculture coffee (</a:t>
            </a:r>
            <a:r>
              <a:rPr lang="en-IN" sz="1100" kern="100" dirty="0" err="1">
                <a:effectLst/>
                <a:latin typeface="Times New Roman" panose="02020603050405020304" pitchFamily="18" charset="0"/>
                <a:ea typeface="Calibri" panose="020F0502020204030204" pitchFamily="34" charset="0"/>
                <a:cs typeface="Times New Roman" panose="02020603050405020304" pitchFamily="18" charset="0"/>
              </a:rPr>
              <a:t>ReNew</a:t>
            </a:r>
            <a:r>
              <a:rPr lang="en-IN" sz="1100" kern="100" dirty="0">
                <a:effectLst/>
                <a:latin typeface="Times New Roman" panose="02020603050405020304" pitchFamily="18" charset="0"/>
                <a:ea typeface="Calibri" panose="020F0502020204030204" pitchFamily="34" charset="0"/>
                <a:cs typeface="Times New Roman" panose="02020603050405020304" pitchFamily="18" charset="0"/>
              </a:rPr>
              <a:t> Reserve). The extension is based on an integrated impact tracking and reward app and is designed to transform consumer behaviour towards a circular consumption and providing the brand with new revenue streams.</a:t>
            </a:r>
          </a:p>
        </p:txBody>
      </p:sp>
      <p:sp>
        <p:nvSpPr>
          <p:cNvPr id="11" name="TextBox 10">
            <a:extLst>
              <a:ext uri="{FF2B5EF4-FFF2-40B4-BE49-F238E27FC236}">
                <a16:creationId xmlns:a16="http://schemas.microsoft.com/office/drawing/2014/main" id="{33EE570D-B5BE-F550-8E42-3400C8D056DD}"/>
              </a:ext>
            </a:extLst>
          </p:cNvPr>
          <p:cNvSpPr txBox="1"/>
          <p:nvPr/>
        </p:nvSpPr>
        <p:spPr>
          <a:xfrm>
            <a:off x="0" y="4934751"/>
            <a:ext cx="3779520" cy="2056973"/>
          </a:xfrm>
          <a:prstGeom prst="rect">
            <a:avLst/>
          </a:prstGeom>
          <a:noFill/>
        </p:spPr>
        <p:txBody>
          <a:bodyPr wrap="square">
            <a:spAutoFit/>
          </a:bodyPr>
          <a:lstStyle/>
          <a:p>
            <a:pPr algn="just">
              <a:spcAft>
                <a:spcPts val="800"/>
              </a:spcAft>
              <a:buNone/>
            </a:pPr>
            <a:r>
              <a:rPr lang="en-IN" sz="1100" b="1" kern="100" dirty="0">
                <a:effectLst/>
                <a:latin typeface="Times New Roman" panose="02020603050405020304" pitchFamily="18" charset="0"/>
                <a:ea typeface="Calibri" panose="020F0502020204030204" pitchFamily="34" charset="0"/>
                <a:cs typeface="Times New Roman" panose="02020603050405020304" pitchFamily="18" charset="0"/>
              </a:rPr>
              <a:t>Market Appeal and Consumer Trends</a:t>
            </a:r>
            <a:endParaRPr lang="en-IN" sz="11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buNone/>
            </a:pPr>
            <a:r>
              <a:rPr lang="en-IN" sz="1100" kern="100" dirty="0">
                <a:effectLst/>
                <a:latin typeface="Times New Roman" panose="02020603050405020304" pitchFamily="18" charset="0"/>
                <a:ea typeface="Calibri" panose="020F0502020204030204" pitchFamily="34" charset="0"/>
                <a:cs typeface="Times New Roman" panose="02020603050405020304" pitchFamily="18" charset="0"/>
              </a:rPr>
              <a:t>This extension will best poise itself to attract the existing market, particularly Gen z and eco-conscious customers. The latter groups grow more and more in need of convenient and verifiable sustainable choices and are more flexible to implement reuse systems, when the infrastructure and incentives are properly developed (Wiesinger, 2024). The </a:t>
            </a:r>
            <a:r>
              <a:rPr lang="en-IN" sz="1100" kern="100" dirty="0" err="1">
                <a:effectLst/>
                <a:latin typeface="Times New Roman" panose="02020603050405020304" pitchFamily="18" charset="0"/>
                <a:ea typeface="Calibri" panose="020F0502020204030204" pitchFamily="34" charset="0"/>
                <a:cs typeface="Times New Roman" panose="02020603050405020304" pitchFamily="18" charset="0"/>
              </a:rPr>
              <a:t>ReNew</a:t>
            </a:r>
            <a:r>
              <a:rPr lang="en-IN" sz="1100" kern="100" dirty="0">
                <a:effectLst/>
                <a:latin typeface="Times New Roman" panose="02020603050405020304" pitchFamily="18" charset="0"/>
                <a:ea typeface="Calibri" panose="020F0502020204030204" pitchFamily="34" charset="0"/>
                <a:cs typeface="Times New Roman" panose="02020603050405020304" pitchFamily="18" charset="0"/>
              </a:rPr>
              <a:t> Cup Ecosystem directly addresses the most critical consumer expectations (convenience), hygiene (hygiene concerns), and absence of feedback (lack of feedback on personal impact) by addressing the given barriers to the new product.</a:t>
            </a:r>
          </a:p>
        </p:txBody>
      </p:sp>
      <p:sp>
        <p:nvSpPr>
          <p:cNvPr id="13" name="TextBox 12">
            <a:extLst>
              <a:ext uri="{FF2B5EF4-FFF2-40B4-BE49-F238E27FC236}">
                <a16:creationId xmlns:a16="http://schemas.microsoft.com/office/drawing/2014/main" id="{94102E86-167B-E934-2A5D-928EEEFF7650}"/>
              </a:ext>
            </a:extLst>
          </p:cNvPr>
          <p:cNvSpPr txBox="1"/>
          <p:nvPr/>
        </p:nvSpPr>
        <p:spPr>
          <a:xfrm>
            <a:off x="3810397" y="4489983"/>
            <a:ext cx="3780473" cy="1549142"/>
          </a:xfrm>
          <a:prstGeom prst="rect">
            <a:avLst/>
          </a:prstGeom>
          <a:noFill/>
        </p:spPr>
        <p:txBody>
          <a:bodyPr wrap="square">
            <a:spAutoFit/>
          </a:bodyPr>
          <a:lstStyle/>
          <a:p>
            <a:pPr algn="just">
              <a:spcAft>
                <a:spcPts val="800"/>
              </a:spcAft>
              <a:buNone/>
            </a:pPr>
            <a:r>
              <a:rPr lang="en-IN" sz="1100" b="1" kern="100" dirty="0">
                <a:effectLst/>
                <a:latin typeface="Times New Roman" panose="02020603050405020304" pitchFamily="18" charset="0"/>
                <a:ea typeface="Calibri" panose="020F0502020204030204" pitchFamily="34" charset="0"/>
                <a:cs typeface="Times New Roman" panose="02020603050405020304" pitchFamily="18" charset="0"/>
              </a:rPr>
              <a:t>Alignment with Sustainability Goals</a:t>
            </a:r>
            <a:endParaRPr lang="en-IN" sz="11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buNone/>
            </a:pPr>
            <a:r>
              <a:rPr lang="en-IN" sz="1100" kern="100" dirty="0">
                <a:effectLst/>
                <a:latin typeface="Times New Roman" panose="02020603050405020304" pitchFamily="18" charset="0"/>
                <a:ea typeface="Calibri" panose="020F0502020204030204" pitchFamily="34" charset="0"/>
                <a:cs typeface="Times New Roman" panose="02020603050405020304" pitchFamily="18" charset="0"/>
              </a:rPr>
              <a:t>The pathway is very much aligned with the wider sustainability goal because it boosts the principles of a circular economy and encourages regenerative agriculture. It goes beyond the cycling of recyclability to a closed-loop system, which minimises waste and helps to produce carbon-negative coffee. This makes Starbucks a leader in purposeful sustainable brand development, instead of just key compliance levels.</a:t>
            </a:r>
          </a:p>
        </p:txBody>
      </p:sp>
      <p:pic>
        <p:nvPicPr>
          <p:cNvPr id="15" name="Picture 14">
            <a:extLst>
              <a:ext uri="{FF2B5EF4-FFF2-40B4-BE49-F238E27FC236}">
                <a16:creationId xmlns:a16="http://schemas.microsoft.com/office/drawing/2014/main" id="{02361F55-0D13-FE3F-441A-A08813A5F220}"/>
              </a:ext>
            </a:extLst>
          </p:cNvPr>
          <p:cNvPicPr>
            <a:picLocks noChangeAspect="1"/>
          </p:cNvPicPr>
          <p:nvPr/>
        </p:nvPicPr>
        <p:blipFill>
          <a:blip r:embed="rId2"/>
          <a:stretch>
            <a:fillRect/>
          </a:stretch>
        </p:blipFill>
        <p:spPr>
          <a:xfrm>
            <a:off x="4716158" y="2483974"/>
            <a:ext cx="1604431" cy="1624487"/>
          </a:xfrm>
          <a:prstGeom prst="rect">
            <a:avLst/>
          </a:prstGeom>
        </p:spPr>
      </p:pic>
      <p:pic>
        <p:nvPicPr>
          <p:cNvPr id="17" name="Picture 16">
            <a:extLst>
              <a:ext uri="{FF2B5EF4-FFF2-40B4-BE49-F238E27FC236}">
                <a16:creationId xmlns:a16="http://schemas.microsoft.com/office/drawing/2014/main" id="{C38E4CEA-BF7C-A344-09B3-460D6C57952A}"/>
              </a:ext>
            </a:extLst>
          </p:cNvPr>
          <p:cNvPicPr>
            <a:picLocks noChangeAspect="1"/>
          </p:cNvPicPr>
          <p:nvPr/>
        </p:nvPicPr>
        <p:blipFill>
          <a:blip r:embed="rId3"/>
          <a:stretch>
            <a:fillRect/>
          </a:stretch>
        </p:blipFill>
        <p:spPr>
          <a:xfrm>
            <a:off x="476564" y="2804546"/>
            <a:ext cx="2811372" cy="1874248"/>
          </a:xfrm>
          <a:prstGeom prst="rect">
            <a:avLst/>
          </a:prstGeom>
        </p:spPr>
      </p:pic>
      <p:pic>
        <p:nvPicPr>
          <p:cNvPr id="19" name="Picture 18">
            <a:extLst>
              <a:ext uri="{FF2B5EF4-FFF2-40B4-BE49-F238E27FC236}">
                <a16:creationId xmlns:a16="http://schemas.microsoft.com/office/drawing/2014/main" id="{3151E68E-C834-8956-DDF8-E1078C4D3798}"/>
              </a:ext>
            </a:extLst>
          </p:cNvPr>
          <p:cNvPicPr>
            <a:picLocks noChangeAspect="1"/>
          </p:cNvPicPr>
          <p:nvPr/>
        </p:nvPicPr>
        <p:blipFill>
          <a:blip r:embed="rId4"/>
          <a:stretch>
            <a:fillRect/>
          </a:stretch>
        </p:blipFill>
        <p:spPr>
          <a:xfrm>
            <a:off x="584426" y="6991724"/>
            <a:ext cx="3062430" cy="2041620"/>
          </a:xfrm>
          <a:prstGeom prst="rect">
            <a:avLst/>
          </a:prstGeom>
        </p:spPr>
      </p:pic>
      <p:pic>
        <p:nvPicPr>
          <p:cNvPr id="21" name="Picture 20">
            <a:extLst>
              <a:ext uri="{FF2B5EF4-FFF2-40B4-BE49-F238E27FC236}">
                <a16:creationId xmlns:a16="http://schemas.microsoft.com/office/drawing/2014/main" id="{858BBF27-9637-B6F8-7CC8-DAB1180B0912}"/>
              </a:ext>
            </a:extLst>
          </p:cNvPr>
          <p:cNvPicPr>
            <a:picLocks noChangeAspect="1"/>
          </p:cNvPicPr>
          <p:nvPr/>
        </p:nvPicPr>
        <p:blipFill>
          <a:blip r:embed="rId5"/>
          <a:stretch>
            <a:fillRect/>
          </a:stretch>
        </p:blipFill>
        <p:spPr>
          <a:xfrm>
            <a:off x="4332062" y="6168691"/>
            <a:ext cx="2810161" cy="2810161"/>
          </a:xfrm>
          <a:prstGeom prst="rect">
            <a:avLst/>
          </a:prstGeom>
        </p:spPr>
      </p:pic>
      <p:sp>
        <p:nvSpPr>
          <p:cNvPr id="2" name="TextBox 1">
            <a:extLst>
              <a:ext uri="{FF2B5EF4-FFF2-40B4-BE49-F238E27FC236}">
                <a16:creationId xmlns:a16="http://schemas.microsoft.com/office/drawing/2014/main" id="{6B33C0B2-04E0-FA96-EA29-2B896C497D6D}"/>
              </a:ext>
            </a:extLst>
          </p:cNvPr>
          <p:cNvSpPr txBox="1"/>
          <p:nvPr/>
        </p:nvSpPr>
        <p:spPr>
          <a:xfrm>
            <a:off x="3773759" y="4179021"/>
            <a:ext cx="3780473" cy="292388"/>
          </a:xfrm>
          <a:prstGeom prst="rect">
            <a:avLst/>
          </a:prstGeom>
          <a:noFill/>
        </p:spPr>
        <p:txBody>
          <a:bodyPr wrap="square">
            <a:spAutoFit/>
          </a:bodyPr>
          <a:lstStyle/>
          <a:p>
            <a:pPr algn="ctr">
              <a:spcAft>
                <a:spcPts val="800"/>
              </a:spcAft>
              <a:buNone/>
            </a:pPr>
            <a:r>
              <a:rPr lang="en-IN" sz="1300" kern="100" dirty="0">
                <a:effectLst/>
                <a:latin typeface="Times New Roman" panose="02020603050405020304" pitchFamily="18" charset="0"/>
                <a:ea typeface="Calibri" panose="020F0502020204030204" pitchFamily="34" charset="0"/>
                <a:cs typeface="Times New Roman" panose="02020603050405020304" pitchFamily="18" charset="0"/>
              </a:rPr>
              <a:t>(Starbucks, 2026)</a:t>
            </a:r>
          </a:p>
        </p:txBody>
      </p:sp>
      <p:sp>
        <p:nvSpPr>
          <p:cNvPr id="3" name="TextBox 2">
            <a:extLst>
              <a:ext uri="{FF2B5EF4-FFF2-40B4-BE49-F238E27FC236}">
                <a16:creationId xmlns:a16="http://schemas.microsoft.com/office/drawing/2014/main" id="{9461E8E3-8F80-9DF5-971A-3631BAD9C83F}"/>
              </a:ext>
            </a:extLst>
          </p:cNvPr>
          <p:cNvSpPr txBox="1"/>
          <p:nvPr/>
        </p:nvSpPr>
        <p:spPr>
          <a:xfrm>
            <a:off x="-6714" y="4639107"/>
            <a:ext cx="3780473" cy="292388"/>
          </a:xfrm>
          <a:prstGeom prst="rect">
            <a:avLst/>
          </a:prstGeom>
          <a:noFill/>
        </p:spPr>
        <p:txBody>
          <a:bodyPr wrap="square">
            <a:spAutoFit/>
          </a:bodyPr>
          <a:lstStyle/>
          <a:p>
            <a:pPr algn="ctr">
              <a:spcAft>
                <a:spcPts val="800"/>
              </a:spcAft>
              <a:buNone/>
            </a:pPr>
            <a:r>
              <a:rPr lang="en-IN" sz="1300" kern="100" dirty="0">
                <a:effectLst/>
                <a:latin typeface="Times New Roman" panose="02020603050405020304" pitchFamily="18" charset="0"/>
                <a:ea typeface="Calibri" panose="020F0502020204030204" pitchFamily="34" charset="0"/>
                <a:cs typeface="Times New Roman" panose="02020603050405020304" pitchFamily="18" charset="0"/>
              </a:rPr>
              <a:t>(Self Made)</a:t>
            </a:r>
          </a:p>
        </p:txBody>
      </p:sp>
      <p:sp>
        <p:nvSpPr>
          <p:cNvPr id="4" name="TextBox 3">
            <a:extLst>
              <a:ext uri="{FF2B5EF4-FFF2-40B4-BE49-F238E27FC236}">
                <a16:creationId xmlns:a16="http://schemas.microsoft.com/office/drawing/2014/main" id="{4AFB1E24-3460-761F-E0FF-1C7578155347}"/>
              </a:ext>
            </a:extLst>
          </p:cNvPr>
          <p:cNvSpPr txBox="1"/>
          <p:nvPr/>
        </p:nvSpPr>
        <p:spPr>
          <a:xfrm>
            <a:off x="-7986" y="9121929"/>
            <a:ext cx="3780473" cy="292388"/>
          </a:xfrm>
          <a:prstGeom prst="rect">
            <a:avLst/>
          </a:prstGeom>
          <a:noFill/>
        </p:spPr>
        <p:txBody>
          <a:bodyPr wrap="square">
            <a:spAutoFit/>
          </a:bodyPr>
          <a:lstStyle/>
          <a:p>
            <a:pPr algn="ctr">
              <a:spcAft>
                <a:spcPts val="800"/>
              </a:spcAft>
              <a:buNone/>
            </a:pPr>
            <a:r>
              <a:rPr lang="en-IN" sz="1300" kern="100" dirty="0">
                <a:effectLst/>
                <a:latin typeface="Times New Roman" panose="02020603050405020304" pitchFamily="18" charset="0"/>
                <a:ea typeface="Calibri" panose="020F0502020204030204" pitchFamily="34" charset="0"/>
                <a:cs typeface="Times New Roman" panose="02020603050405020304" pitchFamily="18" charset="0"/>
              </a:rPr>
              <a:t>(Self Made)</a:t>
            </a:r>
          </a:p>
        </p:txBody>
      </p:sp>
      <p:sp>
        <p:nvSpPr>
          <p:cNvPr id="10" name="TextBox 9">
            <a:extLst>
              <a:ext uri="{FF2B5EF4-FFF2-40B4-BE49-F238E27FC236}">
                <a16:creationId xmlns:a16="http://schemas.microsoft.com/office/drawing/2014/main" id="{77CCB371-B1BB-ABB9-6FED-8F33648ED454}"/>
              </a:ext>
            </a:extLst>
          </p:cNvPr>
          <p:cNvSpPr txBox="1"/>
          <p:nvPr/>
        </p:nvSpPr>
        <p:spPr>
          <a:xfrm>
            <a:off x="3912819" y="9146550"/>
            <a:ext cx="3780473" cy="292388"/>
          </a:xfrm>
          <a:prstGeom prst="rect">
            <a:avLst/>
          </a:prstGeom>
          <a:noFill/>
        </p:spPr>
        <p:txBody>
          <a:bodyPr wrap="square">
            <a:spAutoFit/>
          </a:bodyPr>
          <a:lstStyle/>
          <a:p>
            <a:pPr algn="ctr">
              <a:spcAft>
                <a:spcPts val="800"/>
              </a:spcAft>
              <a:buNone/>
            </a:pPr>
            <a:r>
              <a:rPr lang="en-IN" sz="1300" kern="100" dirty="0">
                <a:effectLst/>
                <a:latin typeface="Times New Roman" panose="02020603050405020304" pitchFamily="18" charset="0"/>
                <a:ea typeface="Calibri" panose="020F0502020204030204" pitchFamily="34" charset="0"/>
                <a:cs typeface="Times New Roman" panose="02020603050405020304" pitchFamily="18" charset="0"/>
              </a:rPr>
              <a:t>(Self Made)</a:t>
            </a:r>
          </a:p>
        </p:txBody>
      </p:sp>
      <p:sp>
        <p:nvSpPr>
          <p:cNvPr id="12" name="TextBox 11">
            <a:extLst>
              <a:ext uri="{FF2B5EF4-FFF2-40B4-BE49-F238E27FC236}">
                <a16:creationId xmlns:a16="http://schemas.microsoft.com/office/drawing/2014/main" id="{A524FE15-8C58-7A67-72BB-45BD1ACAB922}"/>
              </a:ext>
            </a:extLst>
          </p:cNvPr>
          <p:cNvSpPr txBox="1"/>
          <p:nvPr/>
        </p:nvSpPr>
        <p:spPr>
          <a:xfrm>
            <a:off x="-8622" y="9509497"/>
            <a:ext cx="7562217" cy="1169551"/>
          </a:xfrm>
          <a:prstGeom prst="rect">
            <a:avLst/>
          </a:prstGeom>
          <a:noFill/>
        </p:spPr>
        <p:txBody>
          <a:bodyPr wrap="square">
            <a:spAutoFit/>
          </a:bodyPr>
          <a:lstStyle/>
          <a:p>
            <a:pPr algn="just">
              <a:buNone/>
            </a:pPr>
            <a:r>
              <a:rPr lang="en-IN" sz="1000" b="1" kern="100" dirty="0">
                <a:effectLst/>
                <a:latin typeface="Times New Roman" panose="02020603050405020304" pitchFamily="18" charset="0"/>
                <a:ea typeface="Calibri" panose="020F0502020204030204" pitchFamily="34" charset="0"/>
                <a:cs typeface="Times New Roman" panose="02020603050405020304" pitchFamily="18" charset="0"/>
              </a:rPr>
              <a:t>References</a:t>
            </a:r>
            <a:endParaRPr lang="en-IN" sz="10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r>
              <a:rPr lang="en-IN" sz="1000" dirty="0">
                <a:latin typeface="Times New Roman" panose="02020603050405020304" pitchFamily="18" charset="0"/>
                <a:cs typeface="Times New Roman" panose="02020603050405020304" pitchFamily="18" charset="0"/>
              </a:rPr>
              <a:t>Greenwood, S.C., Walker, S., Baird, H.M., Parsons, R., Mehl, S., Webb, T.L., Slark, A.T., Ryan, A.J. and Rothman, R.H. (2021). Many Happy Returns: Combining insights from the environmental and behavioural sciences to understand what is required to make reusable packaging mainstream. </a:t>
            </a:r>
            <a:r>
              <a:rPr lang="en-IN" sz="1000" i="1" dirty="0">
                <a:latin typeface="Times New Roman" panose="02020603050405020304" pitchFamily="18" charset="0"/>
                <a:cs typeface="Times New Roman" panose="02020603050405020304" pitchFamily="18" charset="0"/>
              </a:rPr>
              <a:t>Sustainable Production and Consumption</a:t>
            </a:r>
            <a:r>
              <a:rPr lang="en-IN" sz="1000" dirty="0">
                <a:latin typeface="Times New Roman" panose="02020603050405020304" pitchFamily="18" charset="0"/>
                <a:cs typeface="Times New Roman" panose="02020603050405020304" pitchFamily="18" charset="0"/>
              </a:rPr>
              <a:t>, [online] 27, pp.1688–1702. </a:t>
            </a:r>
            <a:r>
              <a:rPr lang="en-IN" sz="1000" dirty="0" err="1">
                <a:latin typeface="Times New Roman" panose="02020603050405020304" pitchFamily="18" charset="0"/>
                <a:cs typeface="Times New Roman" panose="02020603050405020304" pitchFamily="18" charset="0"/>
              </a:rPr>
              <a:t>doi</a:t>
            </a:r>
            <a:r>
              <a:rPr lang="en-IN" sz="1000" dirty="0">
                <a:latin typeface="Times New Roman" panose="02020603050405020304" pitchFamily="18" charset="0"/>
                <a:cs typeface="Times New Roman" panose="02020603050405020304" pitchFamily="18" charset="0"/>
              </a:rPr>
              <a:t>: </a:t>
            </a:r>
            <a:r>
              <a:rPr lang="en-IN" sz="1000" u="sng" dirty="0">
                <a:latin typeface="Times New Roman" panose="02020603050405020304" pitchFamily="18" charset="0"/>
                <a:cs typeface="Times New Roman" panose="02020603050405020304" pitchFamily="18" charset="0"/>
                <a:hlinkClick r:id="rId6"/>
              </a:rPr>
              <a:t>https://doi.org/10.1016/j.spc.2021.03.022</a:t>
            </a:r>
            <a:r>
              <a:rPr lang="en-IN" sz="1000" dirty="0">
                <a:latin typeface="Times New Roman" panose="02020603050405020304" pitchFamily="18" charset="0"/>
                <a:cs typeface="Times New Roman" panose="02020603050405020304" pitchFamily="18" charset="0"/>
              </a:rPr>
              <a:t>. </a:t>
            </a:r>
          </a:p>
          <a:p>
            <a:pPr algn="just"/>
            <a:r>
              <a:rPr lang="en-IN" sz="1000" dirty="0">
                <a:latin typeface="Times New Roman" panose="02020603050405020304" pitchFamily="18" charset="0"/>
                <a:cs typeface="Times New Roman" panose="02020603050405020304" pitchFamily="18" charset="0"/>
              </a:rPr>
              <a:t>Starbucks (2026). </a:t>
            </a:r>
            <a:r>
              <a:rPr lang="en-IN" sz="1000" i="1" dirty="0">
                <a:latin typeface="Times New Roman" panose="02020603050405020304" pitchFamily="18" charset="0"/>
                <a:cs typeface="Times New Roman" panose="02020603050405020304" pitchFamily="18" charset="0"/>
              </a:rPr>
              <a:t>Starbucks coffee shops - Starbucks.co.uk</a:t>
            </a:r>
            <a:r>
              <a:rPr lang="en-IN" sz="1000" dirty="0">
                <a:latin typeface="Times New Roman" panose="02020603050405020304" pitchFamily="18" charset="0"/>
                <a:cs typeface="Times New Roman" panose="02020603050405020304" pitchFamily="18" charset="0"/>
              </a:rPr>
              <a:t>. [online] Starbucks Coffee Company. Available at: </a:t>
            </a:r>
            <a:r>
              <a:rPr lang="en-IN" sz="1000" u="sng" dirty="0">
                <a:latin typeface="Times New Roman" panose="02020603050405020304" pitchFamily="18" charset="0"/>
                <a:cs typeface="Times New Roman" panose="02020603050405020304" pitchFamily="18" charset="0"/>
                <a:hlinkClick r:id="rId7"/>
              </a:rPr>
              <a:t>https://www.starbucks.co.uk/</a:t>
            </a:r>
            <a:r>
              <a:rPr lang="en-IN" sz="1000" dirty="0">
                <a:latin typeface="Times New Roman" panose="02020603050405020304" pitchFamily="18" charset="0"/>
                <a:cs typeface="Times New Roman" panose="02020603050405020304" pitchFamily="18" charset="0"/>
              </a:rPr>
              <a:t>. </a:t>
            </a:r>
          </a:p>
          <a:p>
            <a:pPr algn="just"/>
            <a:r>
              <a:rPr lang="en-IN" sz="1000" dirty="0">
                <a:latin typeface="Times New Roman" panose="02020603050405020304" pitchFamily="18" charset="0"/>
                <a:cs typeface="Times New Roman" panose="02020603050405020304" pitchFamily="18" charset="0"/>
              </a:rPr>
              <a:t>Wiesinger, H. (2024). </a:t>
            </a:r>
            <a:r>
              <a:rPr lang="en-IN" sz="1000" i="1" dirty="0">
                <a:latin typeface="Times New Roman" panose="02020603050405020304" pitchFamily="18" charset="0"/>
                <a:cs typeface="Times New Roman" panose="02020603050405020304" pitchFamily="18" charset="0"/>
              </a:rPr>
              <a:t>Consumer perspectives on switching to reusable packaging | Food Packaging Forum</a:t>
            </a:r>
            <a:r>
              <a:rPr lang="en-IN" sz="1000" dirty="0">
                <a:latin typeface="Times New Roman" panose="02020603050405020304" pitchFamily="18" charset="0"/>
                <a:cs typeface="Times New Roman" panose="02020603050405020304" pitchFamily="18" charset="0"/>
              </a:rPr>
              <a:t>. [online] Food Packaging Forum. Available at: </a:t>
            </a:r>
            <a:r>
              <a:rPr lang="en-IN" sz="1000" u="sng" dirty="0">
                <a:latin typeface="Times New Roman" panose="02020603050405020304" pitchFamily="18" charset="0"/>
                <a:cs typeface="Times New Roman" panose="02020603050405020304" pitchFamily="18" charset="0"/>
                <a:hlinkClick r:id="rId8"/>
              </a:rPr>
              <a:t>https://foodpackagingforum.org/news/consumer-perspectives-on-switching-to-reusable-packaging</a:t>
            </a:r>
            <a:r>
              <a:rPr lang="en-IN" sz="1000"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276985043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18</TotalTime>
  <Words>576</Words>
  <Application>Microsoft Office PowerPoint</Application>
  <PresentationFormat>Custom</PresentationFormat>
  <Paragraphs>26</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Times New Roman</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Pulkit Bhardwaj</dc:creator>
  <cp:lastModifiedBy>DELL</cp:lastModifiedBy>
  <cp:revision>6</cp:revision>
  <dcterms:created xsi:type="dcterms:W3CDTF">2026-06-27T14:57:24Z</dcterms:created>
  <dcterms:modified xsi:type="dcterms:W3CDTF">2026-07-05T11:28:54Z</dcterms:modified>
</cp:coreProperties>
</file>