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431" r:id="rId2"/>
    <p:sldId id="451" r:id="rId3"/>
    <p:sldId id="458" r:id="rId4"/>
    <p:sldId id="459" r:id="rId5"/>
    <p:sldId id="452" r:id="rId6"/>
    <p:sldId id="460" r:id="rId7"/>
    <p:sldId id="461" r:id="rId8"/>
    <p:sldId id="464" r:id="rId9"/>
    <p:sldId id="462" r:id="rId10"/>
    <p:sldId id="463" r:id="rId11"/>
    <p:sldId id="453" r:id="rId12"/>
    <p:sldId id="454" r:id="rId13"/>
    <p:sldId id="455" r:id="rId14"/>
    <p:sldId id="456" r:id="rId15"/>
    <p:sldId id="45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2538264-27E4-445D-B7A1-8D1DF12614CB}" v="43" dt="2026-03-05T12:53:30.0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165" autoAdjust="0"/>
    <p:restoredTop sz="94660"/>
  </p:normalViewPr>
  <p:slideViewPr>
    <p:cSldViewPr snapToGrid="0" showGuides="1">
      <p:cViewPr varScale="1">
        <p:scale>
          <a:sx n="75" d="100"/>
          <a:sy n="75" d="100"/>
        </p:scale>
        <p:origin x="72" y="690"/>
      </p:cViewPr>
      <p:guideLst>
        <p:guide orient="horz" pos="2160"/>
        <p:guide pos="3840"/>
      </p:guideLst>
    </p:cSldViewPr>
  </p:slideViewPr>
  <p:notesTextViewPr>
    <p:cViewPr>
      <p:scale>
        <a:sx n="1" d="1"/>
        <a:sy n="1" d="1"/>
      </p:scale>
      <p:origin x="0" y="0"/>
    </p:cViewPr>
  </p:notesTextViewPr>
  <p:sorterViewPr>
    <p:cViewPr>
      <p:scale>
        <a:sx n="100" d="100"/>
        <a:sy n="100" d="100"/>
      </p:scale>
      <p:origin x="0" y="-1509"/>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2567FF-0747-4D82-AD8D-C9F31BDECC97}"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253DCEE4-DB33-41DD-B723-AFD5E491A567}">
      <dgm:prSet/>
      <dgm:spPr/>
      <dgm:t>
        <a:bodyPr/>
        <a:lstStyle/>
        <a:p>
          <a:r>
            <a:rPr lang="en-GB"/>
            <a:t>Developed by Steve de Shazer and Insoo Kim Berg, it treats clients as experts who already possess the strengths needed to create positive change.</a:t>
          </a:r>
          <a:endParaRPr lang="en-US"/>
        </a:p>
      </dgm:t>
    </dgm:pt>
    <dgm:pt modelId="{BE683E0D-1B86-4087-A5FA-782F1D12D764}" type="parTrans" cxnId="{B7EA41C1-5906-4FD2-A975-CEF4A3A0AB46}">
      <dgm:prSet/>
      <dgm:spPr/>
      <dgm:t>
        <a:bodyPr/>
        <a:lstStyle/>
        <a:p>
          <a:endParaRPr lang="en-US"/>
        </a:p>
      </dgm:t>
    </dgm:pt>
    <dgm:pt modelId="{B28474D0-863F-4013-A595-75826844340F}" type="sibTrans" cxnId="{B7EA41C1-5906-4FD2-A975-CEF4A3A0AB46}">
      <dgm:prSet/>
      <dgm:spPr/>
      <dgm:t>
        <a:bodyPr/>
        <a:lstStyle/>
        <a:p>
          <a:endParaRPr lang="en-US"/>
        </a:p>
      </dgm:t>
    </dgm:pt>
    <dgm:pt modelId="{354DE893-F141-4165-964A-8FECDEFECAD5}">
      <dgm:prSet/>
      <dgm:spPr/>
      <dgm:t>
        <a:bodyPr/>
        <a:lstStyle/>
        <a:p>
          <a:r>
            <a:rPr lang="en-GB"/>
            <a:t>SFBT is effective for anxiety, depression, relationship issues, and behavioral changes by empowering clients to focus on what is working, rather than what is wrong.</a:t>
          </a:r>
          <a:endParaRPr lang="en-US"/>
        </a:p>
      </dgm:t>
    </dgm:pt>
    <dgm:pt modelId="{DAAE2FAB-5AD6-47DD-B3E1-007129A7C472}" type="parTrans" cxnId="{41082A12-440E-4FAD-AF8A-308BA9998E6A}">
      <dgm:prSet/>
      <dgm:spPr/>
      <dgm:t>
        <a:bodyPr/>
        <a:lstStyle/>
        <a:p>
          <a:endParaRPr lang="en-US"/>
        </a:p>
      </dgm:t>
    </dgm:pt>
    <dgm:pt modelId="{92FDF139-EEC9-45AD-BB12-D094DAFBF69B}" type="sibTrans" cxnId="{41082A12-440E-4FAD-AF8A-308BA9998E6A}">
      <dgm:prSet/>
      <dgm:spPr/>
      <dgm:t>
        <a:bodyPr/>
        <a:lstStyle/>
        <a:p>
          <a:endParaRPr lang="en-US"/>
        </a:p>
      </dgm:t>
    </dgm:pt>
    <dgm:pt modelId="{DF9D8BBB-9459-442E-9034-46F8231FE531}" type="pres">
      <dgm:prSet presAssocID="{B42567FF-0747-4D82-AD8D-C9F31BDECC97}" presName="hierChild1" presStyleCnt="0">
        <dgm:presLayoutVars>
          <dgm:chPref val="1"/>
          <dgm:dir/>
          <dgm:animOne val="branch"/>
          <dgm:animLvl val="lvl"/>
          <dgm:resizeHandles/>
        </dgm:presLayoutVars>
      </dgm:prSet>
      <dgm:spPr/>
    </dgm:pt>
    <dgm:pt modelId="{3AA73262-746F-49A0-8476-56F59219A460}" type="pres">
      <dgm:prSet presAssocID="{253DCEE4-DB33-41DD-B723-AFD5E491A567}" presName="hierRoot1" presStyleCnt="0"/>
      <dgm:spPr/>
    </dgm:pt>
    <dgm:pt modelId="{0174286E-E31B-4BDA-A61A-93ADD62939F0}" type="pres">
      <dgm:prSet presAssocID="{253DCEE4-DB33-41DD-B723-AFD5E491A567}" presName="composite" presStyleCnt="0"/>
      <dgm:spPr/>
    </dgm:pt>
    <dgm:pt modelId="{7BE75F74-1231-4883-9674-C49934D0D10C}" type="pres">
      <dgm:prSet presAssocID="{253DCEE4-DB33-41DD-B723-AFD5E491A567}" presName="background" presStyleLbl="node0" presStyleIdx="0" presStyleCnt="2"/>
      <dgm:spPr/>
    </dgm:pt>
    <dgm:pt modelId="{874BBB26-83C4-44C5-9C41-070EB0B852AC}" type="pres">
      <dgm:prSet presAssocID="{253DCEE4-DB33-41DD-B723-AFD5E491A567}" presName="text" presStyleLbl="fgAcc0" presStyleIdx="0" presStyleCnt="2">
        <dgm:presLayoutVars>
          <dgm:chPref val="3"/>
        </dgm:presLayoutVars>
      </dgm:prSet>
      <dgm:spPr/>
    </dgm:pt>
    <dgm:pt modelId="{C8F7413E-4CCE-4AE6-8B63-E32E78CF6F01}" type="pres">
      <dgm:prSet presAssocID="{253DCEE4-DB33-41DD-B723-AFD5E491A567}" presName="hierChild2" presStyleCnt="0"/>
      <dgm:spPr/>
    </dgm:pt>
    <dgm:pt modelId="{F63B4D7F-09BB-457C-92FF-FC583702103E}" type="pres">
      <dgm:prSet presAssocID="{354DE893-F141-4165-964A-8FECDEFECAD5}" presName="hierRoot1" presStyleCnt="0"/>
      <dgm:spPr/>
    </dgm:pt>
    <dgm:pt modelId="{FE7E6E47-481F-44F5-BD19-C61B61C91446}" type="pres">
      <dgm:prSet presAssocID="{354DE893-F141-4165-964A-8FECDEFECAD5}" presName="composite" presStyleCnt="0"/>
      <dgm:spPr/>
    </dgm:pt>
    <dgm:pt modelId="{96DFB41D-46AF-4D66-B609-61F42EECA5BC}" type="pres">
      <dgm:prSet presAssocID="{354DE893-F141-4165-964A-8FECDEFECAD5}" presName="background" presStyleLbl="node0" presStyleIdx="1" presStyleCnt="2"/>
      <dgm:spPr/>
    </dgm:pt>
    <dgm:pt modelId="{891E71F6-1790-4EDC-81CC-D26F0690167B}" type="pres">
      <dgm:prSet presAssocID="{354DE893-F141-4165-964A-8FECDEFECAD5}" presName="text" presStyleLbl="fgAcc0" presStyleIdx="1" presStyleCnt="2">
        <dgm:presLayoutVars>
          <dgm:chPref val="3"/>
        </dgm:presLayoutVars>
      </dgm:prSet>
      <dgm:spPr/>
    </dgm:pt>
    <dgm:pt modelId="{02E4FAAE-8688-4BC8-9C8C-7E8ADEC5381F}" type="pres">
      <dgm:prSet presAssocID="{354DE893-F141-4165-964A-8FECDEFECAD5}" presName="hierChild2" presStyleCnt="0"/>
      <dgm:spPr/>
    </dgm:pt>
  </dgm:ptLst>
  <dgm:cxnLst>
    <dgm:cxn modelId="{F443850B-9FCF-48C1-B0A9-19410C0FEA29}" type="presOf" srcId="{B42567FF-0747-4D82-AD8D-C9F31BDECC97}" destId="{DF9D8BBB-9459-442E-9034-46F8231FE531}" srcOrd="0" destOrd="0" presId="urn:microsoft.com/office/officeart/2005/8/layout/hierarchy1"/>
    <dgm:cxn modelId="{41082A12-440E-4FAD-AF8A-308BA9998E6A}" srcId="{B42567FF-0747-4D82-AD8D-C9F31BDECC97}" destId="{354DE893-F141-4165-964A-8FECDEFECAD5}" srcOrd="1" destOrd="0" parTransId="{DAAE2FAB-5AD6-47DD-B3E1-007129A7C472}" sibTransId="{92FDF139-EEC9-45AD-BB12-D094DAFBF69B}"/>
    <dgm:cxn modelId="{3B072D94-558A-489D-A77B-BF38C40464AE}" type="presOf" srcId="{354DE893-F141-4165-964A-8FECDEFECAD5}" destId="{891E71F6-1790-4EDC-81CC-D26F0690167B}" srcOrd="0" destOrd="0" presId="urn:microsoft.com/office/officeart/2005/8/layout/hierarchy1"/>
    <dgm:cxn modelId="{6B85A1AC-53E0-481A-A552-51D67BF51B64}" type="presOf" srcId="{253DCEE4-DB33-41DD-B723-AFD5E491A567}" destId="{874BBB26-83C4-44C5-9C41-070EB0B852AC}" srcOrd="0" destOrd="0" presId="urn:microsoft.com/office/officeart/2005/8/layout/hierarchy1"/>
    <dgm:cxn modelId="{B7EA41C1-5906-4FD2-A975-CEF4A3A0AB46}" srcId="{B42567FF-0747-4D82-AD8D-C9F31BDECC97}" destId="{253DCEE4-DB33-41DD-B723-AFD5E491A567}" srcOrd="0" destOrd="0" parTransId="{BE683E0D-1B86-4087-A5FA-782F1D12D764}" sibTransId="{B28474D0-863F-4013-A595-75826844340F}"/>
    <dgm:cxn modelId="{7259B350-E77A-4D7C-ABCA-7E45BDD9C18E}" type="presParOf" srcId="{DF9D8BBB-9459-442E-9034-46F8231FE531}" destId="{3AA73262-746F-49A0-8476-56F59219A460}" srcOrd="0" destOrd="0" presId="urn:microsoft.com/office/officeart/2005/8/layout/hierarchy1"/>
    <dgm:cxn modelId="{7B109054-7A96-40F5-B058-79EB9F9961B6}" type="presParOf" srcId="{3AA73262-746F-49A0-8476-56F59219A460}" destId="{0174286E-E31B-4BDA-A61A-93ADD62939F0}" srcOrd="0" destOrd="0" presId="urn:microsoft.com/office/officeart/2005/8/layout/hierarchy1"/>
    <dgm:cxn modelId="{337B3285-850C-4315-BFE2-80F64977A4CA}" type="presParOf" srcId="{0174286E-E31B-4BDA-A61A-93ADD62939F0}" destId="{7BE75F74-1231-4883-9674-C49934D0D10C}" srcOrd="0" destOrd="0" presId="urn:microsoft.com/office/officeart/2005/8/layout/hierarchy1"/>
    <dgm:cxn modelId="{05EA9A81-D51E-4AB2-98FA-901F1AB3BD37}" type="presParOf" srcId="{0174286E-E31B-4BDA-A61A-93ADD62939F0}" destId="{874BBB26-83C4-44C5-9C41-070EB0B852AC}" srcOrd="1" destOrd="0" presId="urn:microsoft.com/office/officeart/2005/8/layout/hierarchy1"/>
    <dgm:cxn modelId="{6C62C1AD-6570-4551-A1D3-A7498589E267}" type="presParOf" srcId="{3AA73262-746F-49A0-8476-56F59219A460}" destId="{C8F7413E-4CCE-4AE6-8B63-E32E78CF6F01}" srcOrd="1" destOrd="0" presId="urn:microsoft.com/office/officeart/2005/8/layout/hierarchy1"/>
    <dgm:cxn modelId="{8D05CAD9-22DD-40D2-AD77-D51889FEBB30}" type="presParOf" srcId="{DF9D8BBB-9459-442E-9034-46F8231FE531}" destId="{F63B4D7F-09BB-457C-92FF-FC583702103E}" srcOrd="1" destOrd="0" presId="urn:microsoft.com/office/officeart/2005/8/layout/hierarchy1"/>
    <dgm:cxn modelId="{0E961B37-0056-4480-B8C9-C26B20147546}" type="presParOf" srcId="{F63B4D7F-09BB-457C-92FF-FC583702103E}" destId="{FE7E6E47-481F-44F5-BD19-C61B61C91446}" srcOrd="0" destOrd="0" presId="urn:microsoft.com/office/officeart/2005/8/layout/hierarchy1"/>
    <dgm:cxn modelId="{B24972B1-E802-4009-A8DC-15A1DD8F3E01}" type="presParOf" srcId="{FE7E6E47-481F-44F5-BD19-C61B61C91446}" destId="{96DFB41D-46AF-4D66-B609-61F42EECA5BC}" srcOrd="0" destOrd="0" presId="urn:microsoft.com/office/officeart/2005/8/layout/hierarchy1"/>
    <dgm:cxn modelId="{4810BD01-5FE7-4408-8888-F299060978A5}" type="presParOf" srcId="{FE7E6E47-481F-44F5-BD19-C61B61C91446}" destId="{891E71F6-1790-4EDC-81CC-D26F0690167B}" srcOrd="1" destOrd="0" presId="urn:microsoft.com/office/officeart/2005/8/layout/hierarchy1"/>
    <dgm:cxn modelId="{E670617C-C68A-4018-AC70-B8749CFD2F0E}" type="presParOf" srcId="{F63B4D7F-09BB-457C-92FF-FC583702103E}" destId="{02E4FAAE-8688-4BC8-9C8C-7E8ADEC5381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A7813D2-3A6D-44FF-A52E-A2220ED3A52E}"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251E5342-93EB-4E7D-A7CE-3D2AFA35AEB2}">
      <dgm:prSet/>
      <dgm:spPr/>
      <dgm:t>
        <a:bodyPr/>
        <a:lstStyle/>
        <a:p>
          <a:r>
            <a:rPr lang="en-US"/>
            <a:t>Focus on</a:t>
          </a:r>
        </a:p>
      </dgm:t>
    </dgm:pt>
    <dgm:pt modelId="{9F7C2DAC-A73A-4347-AB55-CD3AC85FAEAB}" type="parTrans" cxnId="{FB326C07-E87A-4F50-AEAB-523A5E6F4485}">
      <dgm:prSet/>
      <dgm:spPr/>
      <dgm:t>
        <a:bodyPr/>
        <a:lstStyle/>
        <a:p>
          <a:endParaRPr lang="en-US"/>
        </a:p>
      </dgm:t>
    </dgm:pt>
    <dgm:pt modelId="{271D4C9C-D856-4D0E-83EF-60581A9A71A9}" type="sibTrans" cxnId="{FB326C07-E87A-4F50-AEAB-523A5E6F4485}">
      <dgm:prSet/>
      <dgm:spPr/>
      <dgm:t>
        <a:bodyPr/>
        <a:lstStyle/>
        <a:p>
          <a:endParaRPr lang="en-US"/>
        </a:p>
      </dgm:t>
    </dgm:pt>
    <dgm:pt modelId="{9D67444E-C82D-4E0A-AFA3-92D691B3C28F}">
      <dgm:prSet/>
      <dgm:spPr/>
      <dgm:t>
        <a:bodyPr/>
        <a:lstStyle/>
        <a:p>
          <a:r>
            <a:rPr lang="en-US"/>
            <a:t>Focus on Solutions: Instead of asking "why" a problem exists, therapists help clients identify "how" to improve their lives.</a:t>
          </a:r>
        </a:p>
      </dgm:t>
    </dgm:pt>
    <dgm:pt modelId="{1D4E6EC6-C60E-4328-A154-511E84B5E5CA}" type="parTrans" cxnId="{A724C736-B32C-4C8A-80AF-EB05299CB512}">
      <dgm:prSet/>
      <dgm:spPr/>
      <dgm:t>
        <a:bodyPr/>
        <a:lstStyle/>
        <a:p>
          <a:endParaRPr lang="en-US"/>
        </a:p>
      </dgm:t>
    </dgm:pt>
    <dgm:pt modelId="{71AFB64B-3E73-486E-BB09-87DD24C93789}" type="sibTrans" cxnId="{A724C736-B32C-4C8A-80AF-EB05299CB512}">
      <dgm:prSet/>
      <dgm:spPr/>
      <dgm:t>
        <a:bodyPr/>
        <a:lstStyle/>
        <a:p>
          <a:endParaRPr lang="en-US"/>
        </a:p>
      </dgm:t>
    </dgm:pt>
    <dgm:pt modelId="{6FE0E020-054C-4D30-BBF3-085E64BA670D}">
      <dgm:prSet/>
      <dgm:spPr/>
      <dgm:t>
        <a:bodyPr/>
        <a:lstStyle/>
        <a:p>
          <a:r>
            <a:rPr lang="en-US"/>
            <a:t>Goal</a:t>
          </a:r>
        </a:p>
      </dgm:t>
    </dgm:pt>
    <dgm:pt modelId="{0733055C-8055-4679-AE2E-783CA682777A}" type="parTrans" cxnId="{B5A5B377-5DD2-4027-9A01-D0B2325230CB}">
      <dgm:prSet/>
      <dgm:spPr/>
      <dgm:t>
        <a:bodyPr/>
        <a:lstStyle/>
        <a:p>
          <a:endParaRPr lang="en-US"/>
        </a:p>
      </dgm:t>
    </dgm:pt>
    <dgm:pt modelId="{FCFA03CD-A1A5-41A9-84A3-DA3A271609AE}" type="sibTrans" cxnId="{B5A5B377-5DD2-4027-9A01-D0B2325230CB}">
      <dgm:prSet/>
      <dgm:spPr/>
      <dgm:t>
        <a:bodyPr/>
        <a:lstStyle/>
        <a:p>
          <a:endParaRPr lang="en-US"/>
        </a:p>
      </dgm:t>
    </dgm:pt>
    <dgm:pt modelId="{5D75100B-0915-46ED-BAD6-10704F811E8C}">
      <dgm:prSet/>
      <dgm:spPr/>
      <dgm:t>
        <a:bodyPr/>
        <a:lstStyle/>
        <a:p>
          <a:r>
            <a:rPr lang="en-US"/>
            <a:t>Goal-Oriented: Sessions focus on defining a clear, desired future.</a:t>
          </a:r>
        </a:p>
      </dgm:t>
    </dgm:pt>
    <dgm:pt modelId="{63180FCD-4332-49F3-9483-44A1ADD55CE7}" type="parTrans" cxnId="{99B41C8D-6475-4D4F-A89A-17E59014EA1A}">
      <dgm:prSet/>
      <dgm:spPr/>
      <dgm:t>
        <a:bodyPr/>
        <a:lstStyle/>
        <a:p>
          <a:endParaRPr lang="en-US"/>
        </a:p>
      </dgm:t>
    </dgm:pt>
    <dgm:pt modelId="{B635813F-EB3A-4198-A751-63F96AC9C1A2}" type="sibTrans" cxnId="{99B41C8D-6475-4D4F-A89A-17E59014EA1A}">
      <dgm:prSet/>
      <dgm:spPr/>
      <dgm:t>
        <a:bodyPr/>
        <a:lstStyle/>
        <a:p>
          <a:endParaRPr lang="en-US"/>
        </a:p>
      </dgm:t>
    </dgm:pt>
    <dgm:pt modelId="{15CE6CE3-9462-41B8-B844-080EAD7C0DC8}">
      <dgm:prSet/>
      <dgm:spPr/>
      <dgm:t>
        <a:bodyPr/>
        <a:lstStyle/>
        <a:p>
          <a:r>
            <a:rPr lang="en-US"/>
            <a:t>Brief</a:t>
          </a:r>
        </a:p>
      </dgm:t>
    </dgm:pt>
    <dgm:pt modelId="{87DAD4AC-961C-4AF4-B610-6A822FC1B6BA}" type="parTrans" cxnId="{8C50768E-A4FA-4C21-AC6F-9C72633EEDB9}">
      <dgm:prSet/>
      <dgm:spPr/>
      <dgm:t>
        <a:bodyPr/>
        <a:lstStyle/>
        <a:p>
          <a:endParaRPr lang="en-US"/>
        </a:p>
      </dgm:t>
    </dgm:pt>
    <dgm:pt modelId="{DCD19C77-0B9A-41E8-AAD4-98AD154D0871}" type="sibTrans" cxnId="{8C50768E-A4FA-4C21-AC6F-9C72633EEDB9}">
      <dgm:prSet/>
      <dgm:spPr/>
      <dgm:t>
        <a:bodyPr/>
        <a:lstStyle/>
        <a:p>
          <a:endParaRPr lang="en-US"/>
        </a:p>
      </dgm:t>
    </dgm:pt>
    <dgm:pt modelId="{F459F9DF-3346-437D-BA70-40D5CE7BB552}">
      <dgm:prSet/>
      <dgm:spPr/>
      <dgm:t>
        <a:bodyPr/>
        <a:lstStyle/>
        <a:p>
          <a:r>
            <a:rPr lang="en-US"/>
            <a:t>Brief Nature: It is a, often limited to three to five sessions, making it highly efficient</a:t>
          </a:r>
        </a:p>
      </dgm:t>
    </dgm:pt>
    <dgm:pt modelId="{637B59FD-6700-4534-840A-320254C3ACB3}" type="parTrans" cxnId="{93EA99A6-D0CA-4775-AD76-B07936A4EB2E}">
      <dgm:prSet/>
      <dgm:spPr/>
      <dgm:t>
        <a:bodyPr/>
        <a:lstStyle/>
        <a:p>
          <a:endParaRPr lang="en-US"/>
        </a:p>
      </dgm:t>
    </dgm:pt>
    <dgm:pt modelId="{E16071AF-4E55-429C-B628-80D096CE649B}" type="sibTrans" cxnId="{93EA99A6-D0CA-4775-AD76-B07936A4EB2E}">
      <dgm:prSet/>
      <dgm:spPr/>
      <dgm:t>
        <a:bodyPr/>
        <a:lstStyle/>
        <a:p>
          <a:endParaRPr lang="en-US"/>
        </a:p>
      </dgm:t>
    </dgm:pt>
    <dgm:pt modelId="{7BB3321E-D6A0-4731-8C10-C71A14E555EE}" type="pres">
      <dgm:prSet presAssocID="{4A7813D2-3A6D-44FF-A52E-A2220ED3A52E}" presName="vert0" presStyleCnt="0">
        <dgm:presLayoutVars>
          <dgm:dir/>
          <dgm:animOne val="branch"/>
          <dgm:animLvl val="lvl"/>
        </dgm:presLayoutVars>
      </dgm:prSet>
      <dgm:spPr/>
    </dgm:pt>
    <dgm:pt modelId="{32EC607A-21CB-4F6E-A910-811A269B28AC}" type="pres">
      <dgm:prSet presAssocID="{251E5342-93EB-4E7D-A7CE-3D2AFA35AEB2}" presName="thickLine" presStyleLbl="alignNode1" presStyleIdx="0" presStyleCnt="3"/>
      <dgm:spPr/>
    </dgm:pt>
    <dgm:pt modelId="{F99D4C36-3C4B-4682-BAFC-64CEBCE20AD4}" type="pres">
      <dgm:prSet presAssocID="{251E5342-93EB-4E7D-A7CE-3D2AFA35AEB2}" presName="horz1" presStyleCnt="0"/>
      <dgm:spPr/>
    </dgm:pt>
    <dgm:pt modelId="{1D6203B9-4DC8-4235-A58C-22D9EE3F2213}" type="pres">
      <dgm:prSet presAssocID="{251E5342-93EB-4E7D-A7CE-3D2AFA35AEB2}" presName="tx1" presStyleLbl="revTx" presStyleIdx="0" presStyleCnt="6"/>
      <dgm:spPr/>
    </dgm:pt>
    <dgm:pt modelId="{F37089AA-4B5F-4984-8ABA-6BE58E13F3BD}" type="pres">
      <dgm:prSet presAssocID="{251E5342-93EB-4E7D-A7CE-3D2AFA35AEB2}" presName="vert1" presStyleCnt="0"/>
      <dgm:spPr/>
    </dgm:pt>
    <dgm:pt modelId="{D88D4995-F104-4281-B699-6C1F815D5A53}" type="pres">
      <dgm:prSet presAssocID="{9D67444E-C82D-4E0A-AFA3-92D691B3C28F}" presName="vertSpace2a" presStyleCnt="0"/>
      <dgm:spPr/>
    </dgm:pt>
    <dgm:pt modelId="{4D658738-7BBE-46A5-847C-954A1AE7951A}" type="pres">
      <dgm:prSet presAssocID="{9D67444E-C82D-4E0A-AFA3-92D691B3C28F}" presName="horz2" presStyleCnt="0"/>
      <dgm:spPr/>
    </dgm:pt>
    <dgm:pt modelId="{08FB1E0A-2D68-4EF1-8296-5178B1ED0F93}" type="pres">
      <dgm:prSet presAssocID="{9D67444E-C82D-4E0A-AFA3-92D691B3C28F}" presName="horzSpace2" presStyleCnt="0"/>
      <dgm:spPr/>
    </dgm:pt>
    <dgm:pt modelId="{E8E0651E-F11F-4228-A686-7CF36BCEB011}" type="pres">
      <dgm:prSet presAssocID="{9D67444E-C82D-4E0A-AFA3-92D691B3C28F}" presName="tx2" presStyleLbl="revTx" presStyleIdx="1" presStyleCnt="6"/>
      <dgm:spPr/>
    </dgm:pt>
    <dgm:pt modelId="{BFE5D201-C3EA-4879-A4C7-7E5EE3E5789D}" type="pres">
      <dgm:prSet presAssocID="{9D67444E-C82D-4E0A-AFA3-92D691B3C28F}" presName="vert2" presStyleCnt="0"/>
      <dgm:spPr/>
    </dgm:pt>
    <dgm:pt modelId="{65C6A15A-9942-43B7-B21E-A9A61C685EDF}" type="pres">
      <dgm:prSet presAssocID="{9D67444E-C82D-4E0A-AFA3-92D691B3C28F}" presName="thinLine2b" presStyleLbl="callout" presStyleIdx="0" presStyleCnt="3"/>
      <dgm:spPr/>
    </dgm:pt>
    <dgm:pt modelId="{B116AA72-D4D8-4391-A710-E1922F241F45}" type="pres">
      <dgm:prSet presAssocID="{9D67444E-C82D-4E0A-AFA3-92D691B3C28F}" presName="vertSpace2b" presStyleCnt="0"/>
      <dgm:spPr/>
    </dgm:pt>
    <dgm:pt modelId="{3A05999A-1052-4D6D-BDE5-92E1380E1AEB}" type="pres">
      <dgm:prSet presAssocID="{6FE0E020-054C-4D30-BBF3-085E64BA670D}" presName="thickLine" presStyleLbl="alignNode1" presStyleIdx="1" presStyleCnt="3"/>
      <dgm:spPr/>
    </dgm:pt>
    <dgm:pt modelId="{C5823E06-C29A-4F04-AE13-70D7E18E63C2}" type="pres">
      <dgm:prSet presAssocID="{6FE0E020-054C-4D30-BBF3-085E64BA670D}" presName="horz1" presStyleCnt="0"/>
      <dgm:spPr/>
    </dgm:pt>
    <dgm:pt modelId="{8738E071-0E39-44E5-82E7-3441D5854C47}" type="pres">
      <dgm:prSet presAssocID="{6FE0E020-054C-4D30-BBF3-085E64BA670D}" presName="tx1" presStyleLbl="revTx" presStyleIdx="2" presStyleCnt="6"/>
      <dgm:spPr/>
    </dgm:pt>
    <dgm:pt modelId="{9EEBCD57-75FC-410F-9B52-FD321C336A5A}" type="pres">
      <dgm:prSet presAssocID="{6FE0E020-054C-4D30-BBF3-085E64BA670D}" presName="vert1" presStyleCnt="0"/>
      <dgm:spPr/>
    </dgm:pt>
    <dgm:pt modelId="{E7E5E6C1-3B31-4FC9-9CB1-84725C12AF69}" type="pres">
      <dgm:prSet presAssocID="{5D75100B-0915-46ED-BAD6-10704F811E8C}" presName="vertSpace2a" presStyleCnt="0"/>
      <dgm:spPr/>
    </dgm:pt>
    <dgm:pt modelId="{092425BC-2EB0-447A-9BC7-FE0255BA8DC3}" type="pres">
      <dgm:prSet presAssocID="{5D75100B-0915-46ED-BAD6-10704F811E8C}" presName="horz2" presStyleCnt="0"/>
      <dgm:spPr/>
    </dgm:pt>
    <dgm:pt modelId="{7D651F0A-74DE-4581-B23D-17A4DD7D78F0}" type="pres">
      <dgm:prSet presAssocID="{5D75100B-0915-46ED-BAD6-10704F811E8C}" presName="horzSpace2" presStyleCnt="0"/>
      <dgm:spPr/>
    </dgm:pt>
    <dgm:pt modelId="{01199DC0-0893-4D64-BB61-F3A7A53F0D24}" type="pres">
      <dgm:prSet presAssocID="{5D75100B-0915-46ED-BAD6-10704F811E8C}" presName="tx2" presStyleLbl="revTx" presStyleIdx="3" presStyleCnt="6"/>
      <dgm:spPr/>
    </dgm:pt>
    <dgm:pt modelId="{5A9C42E7-4B61-4069-B9D6-9F20359A92C2}" type="pres">
      <dgm:prSet presAssocID="{5D75100B-0915-46ED-BAD6-10704F811E8C}" presName="vert2" presStyleCnt="0"/>
      <dgm:spPr/>
    </dgm:pt>
    <dgm:pt modelId="{CE9F241D-7AE0-447F-A8CB-67CC0BCD1557}" type="pres">
      <dgm:prSet presAssocID="{5D75100B-0915-46ED-BAD6-10704F811E8C}" presName="thinLine2b" presStyleLbl="callout" presStyleIdx="1" presStyleCnt="3"/>
      <dgm:spPr/>
    </dgm:pt>
    <dgm:pt modelId="{90E416B7-83FE-4596-89E6-AC5E6E64B788}" type="pres">
      <dgm:prSet presAssocID="{5D75100B-0915-46ED-BAD6-10704F811E8C}" presName="vertSpace2b" presStyleCnt="0"/>
      <dgm:spPr/>
    </dgm:pt>
    <dgm:pt modelId="{1B09C1F4-7379-4520-A877-6FA560AA081E}" type="pres">
      <dgm:prSet presAssocID="{15CE6CE3-9462-41B8-B844-080EAD7C0DC8}" presName="thickLine" presStyleLbl="alignNode1" presStyleIdx="2" presStyleCnt="3"/>
      <dgm:spPr/>
    </dgm:pt>
    <dgm:pt modelId="{B25785F8-1315-45CE-A8AE-9119445F2347}" type="pres">
      <dgm:prSet presAssocID="{15CE6CE3-9462-41B8-B844-080EAD7C0DC8}" presName="horz1" presStyleCnt="0"/>
      <dgm:spPr/>
    </dgm:pt>
    <dgm:pt modelId="{5E808EE2-260A-46AF-975C-6FD035CF2E61}" type="pres">
      <dgm:prSet presAssocID="{15CE6CE3-9462-41B8-B844-080EAD7C0DC8}" presName="tx1" presStyleLbl="revTx" presStyleIdx="4" presStyleCnt="6"/>
      <dgm:spPr/>
    </dgm:pt>
    <dgm:pt modelId="{E3DF8E49-6BD6-4A9A-9F4C-5AAF29578109}" type="pres">
      <dgm:prSet presAssocID="{15CE6CE3-9462-41B8-B844-080EAD7C0DC8}" presName="vert1" presStyleCnt="0"/>
      <dgm:spPr/>
    </dgm:pt>
    <dgm:pt modelId="{834F9B32-8222-485D-84DB-0DA3985A3693}" type="pres">
      <dgm:prSet presAssocID="{F459F9DF-3346-437D-BA70-40D5CE7BB552}" presName="vertSpace2a" presStyleCnt="0"/>
      <dgm:spPr/>
    </dgm:pt>
    <dgm:pt modelId="{B36795AD-0FD1-498F-82C6-5242D20E70CC}" type="pres">
      <dgm:prSet presAssocID="{F459F9DF-3346-437D-BA70-40D5CE7BB552}" presName="horz2" presStyleCnt="0"/>
      <dgm:spPr/>
    </dgm:pt>
    <dgm:pt modelId="{E97D86D0-4225-4F9C-A1D0-35491B938D09}" type="pres">
      <dgm:prSet presAssocID="{F459F9DF-3346-437D-BA70-40D5CE7BB552}" presName="horzSpace2" presStyleCnt="0"/>
      <dgm:spPr/>
    </dgm:pt>
    <dgm:pt modelId="{9F8435F0-8387-4E36-A2CB-F81B07BFCA6C}" type="pres">
      <dgm:prSet presAssocID="{F459F9DF-3346-437D-BA70-40D5CE7BB552}" presName="tx2" presStyleLbl="revTx" presStyleIdx="5" presStyleCnt="6"/>
      <dgm:spPr/>
    </dgm:pt>
    <dgm:pt modelId="{7E945D02-478D-4106-9607-F91C307CE5F5}" type="pres">
      <dgm:prSet presAssocID="{F459F9DF-3346-437D-BA70-40D5CE7BB552}" presName="vert2" presStyleCnt="0"/>
      <dgm:spPr/>
    </dgm:pt>
    <dgm:pt modelId="{A4D54DD1-FDAE-45EE-8426-0FF4D6760567}" type="pres">
      <dgm:prSet presAssocID="{F459F9DF-3346-437D-BA70-40D5CE7BB552}" presName="thinLine2b" presStyleLbl="callout" presStyleIdx="2" presStyleCnt="3"/>
      <dgm:spPr/>
    </dgm:pt>
    <dgm:pt modelId="{FEF7510D-84D3-4FBF-8692-F1024336E75E}" type="pres">
      <dgm:prSet presAssocID="{F459F9DF-3346-437D-BA70-40D5CE7BB552}" presName="vertSpace2b" presStyleCnt="0"/>
      <dgm:spPr/>
    </dgm:pt>
  </dgm:ptLst>
  <dgm:cxnLst>
    <dgm:cxn modelId="{FB326C07-E87A-4F50-AEAB-523A5E6F4485}" srcId="{4A7813D2-3A6D-44FF-A52E-A2220ED3A52E}" destId="{251E5342-93EB-4E7D-A7CE-3D2AFA35AEB2}" srcOrd="0" destOrd="0" parTransId="{9F7C2DAC-A73A-4347-AB55-CD3AC85FAEAB}" sibTransId="{271D4C9C-D856-4D0E-83EF-60581A9A71A9}"/>
    <dgm:cxn modelId="{C1735B0A-EE79-406D-8192-CB058661118B}" type="presOf" srcId="{5D75100B-0915-46ED-BAD6-10704F811E8C}" destId="{01199DC0-0893-4D64-BB61-F3A7A53F0D24}" srcOrd="0" destOrd="0" presId="urn:microsoft.com/office/officeart/2008/layout/LinedList"/>
    <dgm:cxn modelId="{A724C736-B32C-4C8A-80AF-EB05299CB512}" srcId="{251E5342-93EB-4E7D-A7CE-3D2AFA35AEB2}" destId="{9D67444E-C82D-4E0A-AFA3-92D691B3C28F}" srcOrd="0" destOrd="0" parTransId="{1D4E6EC6-C60E-4328-A154-511E84B5E5CA}" sibTransId="{71AFB64B-3E73-486E-BB09-87DD24C93789}"/>
    <dgm:cxn modelId="{F91D4B5C-7984-4FE9-BB02-EDB1D06173A9}" type="presOf" srcId="{F459F9DF-3346-437D-BA70-40D5CE7BB552}" destId="{9F8435F0-8387-4E36-A2CB-F81B07BFCA6C}" srcOrd="0" destOrd="0" presId="urn:microsoft.com/office/officeart/2008/layout/LinedList"/>
    <dgm:cxn modelId="{9442F464-E150-4586-BEC7-251584E81B39}" type="presOf" srcId="{15CE6CE3-9462-41B8-B844-080EAD7C0DC8}" destId="{5E808EE2-260A-46AF-975C-6FD035CF2E61}" srcOrd="0" destOrd="0" presId="urn:microsoft.com/office/officeart/2008/layout/LinedList"/>
    <dgm:cxn modelId="{B5A5B377-5DD2-4027-9A01-D0B2325230CB}" srcId="{4A7813D2-3A6D-44FF-A52E-A2220ED3A52E}" destId="{6FE0E020-054C-4D30-BBF3-085E64BA670D}" srcOrd="1" destOrd="0" parTransId="{0733055C-8055-4679-AE2E-783CA682777A}" sibTransId="{FCFA03CD-A1A5-41A9-84A3-DA3A271609AE}"/>
    <dgm:cxn modelId="{3AAD0B5A-642F-4EDE-B81A-36EBED51C92A}" type="presOf" srcId="{6FE0E020-054C-4D30-BBF3-085E64BA670D}" destId="{8738E071-0E39-44E5-82E7-3441D5854C47}" srcOrd="0" destOrd="0" presId="urn:microsoft.com/office/officeart/2008/layout/LinedList"/>
    <dgm:cxn modelId="{EA062E7B-3CA4-4E6E-92E9-0E6688BCE862}" type="presOf" srcId="{9D67444E-C82D-4E0A-AFA3-92D691B3C28F}" destId="{E8E0651E-F11F-4228-A686-7CF36BCEB011}" srcOrd="0" destOrd="0" presId="urn:microsoft.com/office/officeart/2008/layout/LinedList"/>
    <dgm:cxn modelId="{99B41C8D-6475-4D4F-A89A-17E59014EA1A}" srcId="{6FE0E020-054C-4D30-BBF3-085E64BA670D}" destId="{5D75100B-0915-46ED-BAD6-10704F811E8C}" srcOrd="0" destOrd="0" parTransId="{63180FCD-4332-49F3-9483-44A1ADD55CE7}" sibTransId="{B635813F-EB3A-4198-A751-63F96AC9C1A2}"/>
    <dgm:cxn modelId="{8C50768E-A4FA-4C21-AC6F-9C72633EEDB9}" srcId="{4A7813D2-3A6D-44FF-A52E-A2220ED3A52E}" destId="{15CE6CE3-9462-41B8-B844-080EAD7C0DC8}" srcOrd="2" destOrd="0" parTransId="{87DAD4AC-961C-4AF4-B610-6A822FC1B6BA}" sibTransId="{DCD19C77-0B9A-41E8-AAD4-98AD154D0871}"/>
    <dgm:cxn modelId="{93EA99A6-D0CA-4775-AD76-B07936A4EB2E}" srcId="{15CE6CE3-9462-41B8-B844-080EAD7C0DC8}" destId="{F459F9DF-3346-437D-BA70-40D5CE7BB552}" srcOrd="0" destOrd="0" parTransId="{637B59FD-6700-4534-840A-320254C3ACB3}" sibTransId="{E16071AF-4E55-429C-B628-80D096CE649B}"/>
    <dgm:cxn modelId="{185B52ED-0543-4743-ABF9-A97133CDA004}" type="presOf" srcId="{251E5342-93EB-4E7D-A7CE-3D2AFA35AEB2}" destId="{1D6203B9-4DC8-4235-A58C-22D9EE3F2213}" srcOrd="0" destOrd="0" presId="urn:microsoft.com/office/officeart/2008/layout/LinedList"/>
    <dgm:cxn modelId="{9C06B3F9-3375-4D23-8F8E-0C50C1E856ED}" type="presOf" srcId="{4A7813D2-3A6D-44FF-A52E-A2220ED3A52E}" destId="{7BB3321E-D6A0-4731-8C10-C71A14E555EE}" srcOrd="0" destOrd="0" presId="urn:microsoft.com/office/officeart/2008/layout/LinedList"/>
    <dgm:cxn modelId="{E39B92FD-FCD7-44A5-8D69-D289DF00B7F0}" type="presParOf" srcId="{7BB3321E-D6A0-4731-8C10-C71A14E555EE}" destId="{32EC607A-21CB-4F6E-A910-811A269B28AC}" srcOrd="0" destOrd="0" presId="urn:microsoft.com/office/officeart/2008/layout/LinedList"/>
    <dgm:cxn modelId="{B4783CE0-2D13-47EA-B4E6-1E983948ABFF}" type="presParOf" srcId="{7BB3321E-D6A0-4731-8C10-C71A14E555EE}" destId="{F99D4C36-3C4B-4682-BAFC-64CEBCE20AD4}" srcOrd="1" destOrd="0" presId="urn:microsoft.com/office/officeart/2008/layout/LinedList"/>
    <dgm:cxn modelId="{B4E9BEF2-FAA0-4A60-998B-F2B82C070D47}" type="presParOf" srcId="{F99D4C36-3C4B-4682-BAFC-64CEBCE20AD4}" destId="{1D6203B9-4DC8-4235-A58C-22D9EE3F2213}" srcOrd="0" destOrd="0" presId="urn:microsoft.com/office/officeart/2008/layout/LinedList"/>
    <dgm:cxn modelId="{3A49D9E9-5BC7-4312-8AC3-6D9E18748D34}" type="presParOf" srcId="{F99D4C36-3C4B-4682-BAFC-64CEBCE20AD4}" destId="{F37089AA-4B5F-4984-8ABA-6BE58E13F3BD}" srcOrd="1" destOrd="0" presId="urn:microsoft.com/office/officeart/2008/layout/LinedList"/>
    <dgm:cxn modelId="{99DB1F78-F8E3-4E66-B8DC-2D1264A3F5D7}" type="presParOf" srcId="{F37089AA-4B5F-4984-8ABA-6BE58E13F3BD}" destId="{D88D4995-F104-4281-B699-6C1F815D5A53}" srcOrd="0" destOrd="0" presId="urn:microsoft.com/office/officeart/2008/layout/LinedList"/>
    <dgm:cxn modelId="{980B29A6-1463-42F8-9991-E55CC0C758C4}" type="presParOf" srcId="{F37089AA-4B5F-4984-8ABA-6BE58E13F3BD}" destId="{4D658738-7BBE-46A5-847C-954A1AE7951A}" srcOrd="1" destOrd="0" presId="urn:microsoft.com/office/officeart/2008/layout/LinedList"/>
    <dgm:cxn modelId="{C120BF6C-D825-48C5-8536-0942BFE7A624}" type="presParOf" srcId="{4D658738-7BBE-46A5-847C-954A1AE7951A}" destId="{08FB1E0A-2D68-4EF1-8296-5178B1ED0F93}" srcOrd="0" destOrd="0" presId="urn:microsoft.com/office/officeart/2008/layout/LinedList"/>
    <dgm:cxn modelId="{FCBE6054-DCC7-48A2-8EEE-BFA6C144AD19}" type="presParOf" srcId="{4D658738-7BBE-46A5-847C-954A1AE7951A}" destId="{E8E0651E-F11F-4228-A686-7CF36BCEB011}" srcOrd="1" destOrd="0" presId="urn:microsoft.com/office/officeart/2008/layout/LinedList"/>
    <dgm:cxn modelId="{F1AC6ED0-A032-4D98-8EEB-C4B84D7DB79A}" type="presParOf" srcId="{4D658738-7BBE-46A5-847C-954A1AE7951A}" destId="{BFE5D201-C3EA-4879-A4C7-7E5EE3E5789D}" srcOrd="2" destOrd="0" presId="urn:microsoft.com/office/officeart/2008/layout/LinedList"/>
    <dgm:cxn modelId="{406A9B0A-B175-4685-A30A-3C47E05601D6}" type="presParOf" srcId="{F37089AA-4B5F-4984-8ABA-6BE58E13F3BD}" destId="{65C6A15A-9942-43B7-B21E-A9A61C685EDF}" srcOrd="2" destOrd="0" presId="urn:microsoft.com/office/officeart/2008/layout/LinedList"/>
    <dgm:cxn modelId="{0795E404-6F81-4B1F-97BB-6A2EDB7B326C}" type="presParOf" srcId="{F37089AA-4B5F-4984-8ABA-6BE58E13F3BD}" destId="{B116AA72-D4D8-4391-A710-E1922F241F45}" srcOrd="3" destOrd="0" presId="urn:microsoft.com/office/officeart/2008/layout/LinedList"/>
    <dgm:cxn modelId="{04C7D978-C366-4F6D-8E75-A202C9A97BD9}" type="presParOf" srcId="{7BB3321E-D6A0-4731-8C10-C71A14E555EE}" destId="{3A05999A-1052-4D6D-BDE5-92E1380E1AEB}" srcOrd="2" destOrd="0" presId="urn:microsoft.com/office/officeart/2008/layout/LinedList"/>
    <dgm:cxn modelId="{180FD8FC-B6CE-48C7-A58E-C65D7DB790AA}" type="presParOf" srcId="{7BB3321E-D6A0-4731-8C10-C71A14E555EE}" destId="{C5823E06-C29A-4F04-AE13-70D7E18E63C2}" srcOrd="3" destOrd="0" presId="urn:microsoft.com/office/officeart/2008/layout/LinedList"/>
    <dgm:cxn modelId="{EA1A6D83-1C26-41CA-A597-48FCF1AE9AC5}" type="presParOf" srcId="{C5823E06-C29A-4F04-AE13-70D7E18E63C2}" destId="{8738E071-0E39-44E5-82E7-3441D5854C47}" srcOrd="0" destOrd="0" presId="urn:microsoft.com/office/officeart/2008/layout/LinedList"/>
    <dgm:cxn modelId="{7A627C10-A9CA-4233-AFEA-83B983CD3C5A}" type="presParOf" srcId="{C5823E06-C29A-4F04-AE13-70D7E18E63C2}" destId="{9EEBCD57-75FC-410F-9B52-FD321C336A5A}" srcOrd="1" destOrd="0" presId="urn:microsoft.com/office/officeart/2008/layout/LinedList"/>
    <dgm:cxn modelId="{B98A8A1C-00BF-4E94-88B5-92246AAF21B7}" type="presParOf" srcId="{9EEBCD57-75FC-410F-9B52-FD321C336A5A}" destId="{E7E5E6C1-3B31-4FC9-9CB1-84725C12AF69}" srcOrd="0" destOrd="0" presId="urn:microsoft.com/office/officeart/2008/layout/LinedList"/>
    <dgm:cxn modelId="{88265D9F-BC79-4D83-9DD2-5D4684394677}" type="presParOf" srcId="{9EEBCD57-75FC-410F-9B52-FD321C336A5A}" destId="{092425BC-2EB0-447A-9BC7-FE0255BA8DC3}" srcOrd="1" destOrd="0" presId="urn:microsoft.com/office/officeart/2008/layout/LinedList"/>
    <dgm:cxn modelId="{297CD0C6-AFF8-412B-87A7-33CF2FC7BBD2}" type="presParOf" srcId="{092425BC-2EB0-447A-9BC7-FE0255BA8DC3}" destId="{7D651F0A-74DE-4581-B23D-17A4DD7D78F0}" srcOrd="0" destOrd="0" presId="urn:microsoft.com/office/officeart/2008/layout/LinedList"/>
    <dgm:cxn modelId="{E91582E2-19A8-40C3-A658-6F79D8D0C85F}" type="presParOf" srcId="{092425BC-2EB0-447A-9BC7-FE0255BA8DC3}" destId="{01199DC0-0893-4D64-BB61-F3A7A53F0D24}" srcOrd="1" destOrd="0" presId="urn:microsoft.com/office/officeart/2008/layout/LinedList"/>
    <dgm:cxn modelId="{AEB2E4F4-8290-4C9D-ACF1-DF2125957067}" type="presParOf" srcId="{092425BC-2EB0-447A-9BC7-FE0255BA8DC3}" destId="{5A9C42E7-4B61-4069-B9D6-9F20359A92C2}" srcOrd="2" destOrd="0" presId="urn:microsoft.com/office/officeart/2008/layout/LinedList"/>
    <dgm:cxn modelId="{B88418DE-EAE1-467A-9987-56E4DDB383B9}" type="presParOf" srcId="{9EEBCD57-75FC-410F-9B52-FD321C336A5A}" destId="{CE9F241D-7AE0-447F-A8CB-67CC0BCD1557}" srcOrd="2" destOrd="0" presId="urn:microsoft.com/office/officeart/2008/layout/LinedList"/>
    <dgm:cxn modelId="{951B7B31-B0AA-49DB-8379-F60B48BDC46D}" type="presParOf" srcId="{9EEBCD57-75FC-410F-9B52-FD321C336A5A}" destId="{90E416B7-83FE-4596-89E6-AC5E6E64B788}" srcOrd="3" destOrd="0" presId="urn:microsoft.com/office/officeart/2008/layout/LinedList"/>
    <dgm:cxn modelId="{648C124C-FC70-4174-98D9-E66D66BFDFF0}" type="presParOf" srcId="{7BB3321E-D6A0-4731-8C10-C71A14E555EE}" destId="{1B09C1F4-7379-4520-A877-6FA560AA081E}" srcOrd="4" destOrd="0" presId="urn:microsoft.com/office/officeart/2008/layout/LinedList"/>
    <dgm:cxn modelId="{2169B5DD-2948-48B0-99CD-CABD96A17197}" type="presParOf" srcId="{7BB3321E-D6A0-4731-8C10-C71A14E555EE}" destId="{B25785F8-1315-45CE-A8AE-9119445F2347}" srcOrd="5" destOrd="0" presId="urn:microsoft.com/office/officeart/2008/layout/LinedList"/>
    <dgm:cxn modelId="{96C3F195-BA59-4B85-8623-BC24C7E0BB2A}" type="presParOf" srcId="{B25785F8-1315-45CE-A8AE-9119445F2347}" destId="{5E808EE2-260A-46AF-975C-6FD035CF2E61}" srcOrd="0" destOrd="0" presId="urn:microsoft.com/office/officeart/2008/layout/LinedList"/>
    <dgm:cxn modelId="{21DFA05E-452A-4511-AE3A-E9B7A8F0AA61}" type="presParOf" srcId="{B25785F8-1315-45CE-A8AE-9119445F2347}" destId="{E3DF8E49-6BD6-4A9A-9F4C-5AAF29578109}" srcOrd="1" destOrd="0" presId="urn:microsoft.com/office/officeart/2008/layout/LinedList"/>
    <dgm:cxn modelId="{3CD4A787-0A9D-47B3-8290-0976E7F365C9}" type="presParOf" srcId="{E3DF8E49-6BD6-4A9A-9F4C-5AAF29578109}" destId="{834F9B32-8222-485D-84DB-0DA3985A3693}" srcOrd="0" destOrd="0" presId="urn:microsoft.com/office/officeart/2008/layout/LinedList"/>
    <dgm:cxn modelId="{91B56D6E-0229-4232-A1FF-D9CBB90117EA}" type="presParOf" srcId="{E3DF8E49-6BD6-4A9A-9F4C-5AAF29578109}" destId="{B36795AD-0FD1-498F-82C6-5242D20E70CC}" srcOrd="1" destOrd="0" presId="urn:microsoft.com/office/officeart/2008/layout/LinedList"/>
    <dgm:cxn modelId="{0C6BB28C-43E2-4A9E-8F1C-D54442FB9164}" type="presParOf" srcId="{B36795AD-0FD1-498F-82C6-5242D20E70CC}" destId="{E97D86D0-4225-4F9C-A1D0-35491B938D09}" srcOrd="0" destOrd="0" presId="urn:microsoft.com/office/officeart/2008/layout/LinedList"/>
    <dgm:cxn modelId="{CE109309-DD5F-4585-AB87-F491844C9C54}" type="presParOf" srcId="{B36795AD-0FD1-498F-82C6-5242D20E70CC}" destId="{9F8435F0-8387-4E36-A2CB-F81B07BFCA6C}" srcOrd="1" destOrd="0" presId="urn:microsoft.com/office/officeart/2008/layout/LinedList"/>
    <dgm:cxn modelId="{FB262DD8-7DE8-4C1A-9DFF-A69611E76552}" type="presParOf" srcId="{B36795AD-0FD1-498F-82C6-5242D20E70CC}" destId="{7E945D02-478D-4106-9607-F91C307CE5F5}" srcOrd="2" destOrd="0" presId="urn:microsoft.com/office/officeart/2008/layout/LinedList"/>
    <dgm:cxn modelId="{59311CF5-B21F-4CAB-B1DB-6170E9829521}" type="presParOf" srcId="{E3DF8E49-6BD6-4A9A-9F4C-5AAF29578109}" destId="{A4D54DD1-FDAE-45EE-8426-0FF4D6760567}" srcOrd="2" destOrd="0" presId="urn:microsoft.com/office/officeart/2008/layout/LinedList"/>
    <dgm:cxn modelId="{61C549D2-E35D-4061-9510-3F2CDB092404}" type="presParOf" srcId="{E3DF8E49-6BD6-4A9A-9F4C-5AAF29578109}" destId="{FEF7510D-84D3-4FBF-8692-F1024336E75E}" srcOrd="3"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B31DC09-3560-469B-9E8E-A38349AB7855}"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04B573B3-1257-4903-B20F-0D7522E3D990}">
      <dgm:prSet/>
      <dgm:spPr/>
      <dgm:t>
        <a:bodyPr/>
        <a:lstStyle/>
        <a:p>
          <a:r>
            <a:rPr lang="en-GB" b="1" i="0"/>
            <a:t>Looking for previous solutions</a:t>
          </a:r>
          <a:endParaRPr lang="en-US"/>
        </a:p>
      </dgm:t>
    </dgm:pt>
    <dgm:pt modelId="{31D54894-8F57-49BD-9B30-E8F249876B9E}" type="parTrans" cxnId="{2A2A0598-A78F-4305-9496-3DE30B639A19}">
      <dgm:prSet/>
      <dgm:spPr/>
      <dgm:t>
        <a:bodyPr/>
        <a:lstStyle/>
        <a:p>
          <a:endParaRPr lang="en-US"/>
        </a:p>
      </dgm:t>
    </dgm:pt>
    <dgm:pt modelId="{080FBF72-7CC1-4B8D-B1D3-00F4383312A5}" type="sibTrans" cxnId="{2A2A0598-A78F-4305-9496-3DE30B639A19}">
      <dgm:prSet/>
      <dgm:spPr/>
      <dgm:t>
        <a:bodyPr/>
        <a:lstStyle/>
        <a:p>
          <a:endParaRPr lang="en-US"/>
        </a:p>
      </dgm:t>
    </dgm:pt>
    <dgm:pt modelId="{E7800B84-E868-4678-89F3-B8517FD5C6DE}">
      <dgm:prSet/>
      <dgm:spPr/>
      <dgm:t>
        <a:bodyPr/>
        <a:lstStyle/>
        <a:p>
          <a:r>
            <a:rPr lang="en-GB" b="1" i="0"/>
            <a:t>Looking for exceptions</a:t>
          </a:r>
          <a:endParaRPr lang="en-US"/>
        </a:p>
      </dgm:t>
    </dgm:pt>
    <dgm:pt modelId="{B664CF8D-1D00-40C4-B4E7-BD6CCA8EDEE5}" type="parTrans" cxnId="{9DEC3A07-56EF-401B-88E7-0AE7E8DD315C}">
      <dgm:prSet/>
      <dgm:spPr/>
      <dgm:t>
        <a:bodyPr/>
        <a:lstStyle/>
        <a:p>
          <a:endParaRPr lang="en-US"/>
        </a:p>
      </dgm:t>
    </dgm:pt>
    <dgm:pt modelId="{A2470237-75F1-4EDE-8875-8A23BD50BD0E}" type="sibTrans" cxnId="{9DEC3A07-56EF-401B-88E7-0AE7E8DD315C}">
      <dgm:prSet/>
      <dgm:spPr/>
      <dgm:t>
        <a:bodyPr/>
        <a:lstStyle/>
        <a:p>
          <a:endParaRPr lang="en-US"/>
        </a:p>
      </dgm:t>
    </dgm:pt>
    <dgm:pt modelId="{21BF059B-6063-48EC-82BA-5A15EAE337E0}">
      <dgm:prSet/>
      <dgm:spPr/>
      <dgm:t>
        <a:bodyPr/>
        <a:lstStyle/>
        <a:p>
          <a:r>
            <a:rPr lang="en-GB" b="1" i="0"/>
            <a:t>Present and future-focused questions vs. past-oriented focus</a:t>
          </a:r>
          <a:endParaRPr lang="en-US"/>
        </a:p>
      </dgm:t>
    </dgm:pt>
    <dgm:pt modelId="{C00C1810-61CB-4C8D-A074-0F0DF4B11B70}" type="parTrans" cxnId="{8D941BB8-D218-4060-AC1B-37167F13A567}">
      <dgm:prSet/>
      <dgm:spPr/>
      <dgm:t>
        <a:bodyPr/>
        <a:lstStyle/>
        <a:p>
          <a:endParaRPr lang="en-US"/>
        </a:p>
      </dgm:t>
    </dgm:pt>
    <dgm:pt modelId="{EB6DC3E5-09B1-41DA-802A-6BAC87C5F696}" type="sibTrans" cxnId="{8D941BB8-D218-4060-AC1B-37167F13A567}">
      <dgm:prSet/>
      <dgm:spPr/>
      <dgm:t>
        <a:bodyPr/>
        <a:lstStyle/>
        <a:p>
          <a:endParaRPr lang="en-US"/>
        </a:p>
      </dgm:t>
    </dgm:pt>
    <dgm:pt modelId="{6CB7C2C9-F348-4F3B-AC36-C661D324D296}">
      <dgm:prSet/>
      <dgm:spPr/>
      <dgm:t>
        <a:bodyPr/>
        <a:lstStyle/>
        <a:p>
          <a:r>
            <a:rPr lang="en-GB" b="1" i="0"/>
            <a:t>Compliments</a:t>
          </a:r>
          <a:endParaRPr lang="en-US"/>
        </a:p>
      </dgm:t>
    </dgm:pt>
    <dgm:pt modelId="{15EB3F69-F3B8-41CF-8574-8C0A56F4FF45}" type="parTrans" cxnId="{596F8C94-3972-4B9F-B4ED-7169E8B0AEC8}">
      <dgm:prSet/>
      <dgm:spPr/>
      <dgm:t>
        <a:bodyPr/>
        <a:lstStyle/>
        <a:p>
          <a:endParaRPr lang="en-US"/>
        </a:p>
      </dgm:t>
    </dgm:pt>
    <dgm:pt modelId="{3A1B7B2E-EBE3-4869-BD35-08D1785E9BAF}" type="sibTrans" cxnId="{596F8C94-3972-4B9F-B4ED-7169E8B0AEC8}">
      <dgm:prSet/>
      <dgm:spPr/>
      <dgm:t>
        <a:bodyPr/>
        <a:lstStyle/>
        <a:p>
          <a:endParaRPr lang="en-US"/>
        </a:p>
      </dgm:t>
    </dgm:pt>
    <dgm:pt modelId="{FE776C5E-2A04-4FE0-BEDB-DDAAD432E872}">
      <dgm:prSet/>
      <dgm:spPr/>
      <dgm:t>
        <a:bodyPr/>
        <a:lstStyle/>
        <a:p>
          <a:r>
            <a:rPr lang="en-GB" b="1" i="0"/>
            <a:t>Inviting the clients to do more of what is working</a:t>
          </a:r>
          <a:endParaRPr lang="en-US"/>
        </a:p>
      </dgm:t>
    </dgm:pt>
    <dgm:pt modelId="{F6374CDB-4F7A-4398-9D43-4C2475B06C13}" type="parTrans" cxnId="{827BD4F1-DDEA-474C-87DA-6BA31CB70378}">
      <dgm:prSet/>
      <dgm:spPr/>
      <dgm:t>
        <a:bodyPr/>
        <a:lstStyle/>
        <a:p>
          <a:endParaRPr lang="en-US"/>
        </a:p>
      </dgm:t>
    </dgm:pt>
    <dgm:pt modelId="{A9B63A4A-62C6-4A5B-A897-93D4E3B6B890}" type="sibTrans" cxnId="{827BD4F1-DDEA-474C-87DA-6BA31CB70378}">
      <dgm:prSet/>
      <dgm:spPr/>
      <dgm:t>
        <a:bodyPr/>
        <a:lstStyle/>
        <a:p>
          <a:endParaRPr lang="en-US"/>
        </a:p>
      </dgm:t>
    </dgm:pt>
    <dgm:pt modelId="{2FF8CAF9-262E-4F9E-B543-C576B49DB48E}">
      <dgm:prSet/>
      <dgm:spPr/>
      <dgm:t>
        <a:bodyPr/>
        <a:lstStyle/>
        <a:p>
          <a:r>
            <a:rPr lang="en-GB" b="1" i="0"/>
            <a:t>Miracle Question (MQ)</a:t>
          </a:r>
          <a:endParaRPr lang="en-US"/>
        </a:p>
      </dgm:t>
    </dgm:pt>
    <dgm:pt modelId="{8A9FAB9A-4392-491E-81B0-00468E874212}" type="parTrans" cxnId="{705E2F0D-38EE-4516-8670-BA3F27504ED8}">
      <dgm:prSet/>
      <dgm:spPr/>
      <dgm:t>
        <a:bodyPr/>
        <a:lstStyle/>
        <a:p>
          <a:endParaRPr lang="en-US"/>
        </a:p>
      </dgm:t>
    </dgm:pt>
    <dgm:pt modelId="{5B768915-37E7-436C-A9EC-9DEE7C1F30F9}" type="sibTrans" cxnId="{705E2F0D-38EE-4516-8670-BA3F27504ED8}">
      <dgm:prSet/>
      <dgm:spPr/>
      <dgm:t>
        <a:bodyPr/>
        <a:lstStyle/>
        <a:p>
          <a:endParaRPr lang="en-US"/>
        </a:p>
      </dgm:t>
    </dgm:pt>
    <dgm:pt modelId="{C436DC30-A27D-41C5-A398-BD45C7C117C4}">
      <dgm:prSet/>
      <dgm:spPr/>
      <dgm:t>
        <a:bodyPr/>
        <a:lstStyle/>
        <a:p>
          <a:r>
            <a:rPr lang="en-GB" b="1" i="0"/>
            <a:t>Scaling Questions</a:t>
          </a:r>
          <a:endParaRPr lang="en-US"/>
        </a:p>
      </dgm:t>
    </dgm:pt>
    <dgm:pt modelId="{41B3493B-5C98-42BD-B19F-8E486F3B61F6}" type="parTrans" cxnId="{81A3A774-0FE5-46B1-A5C2-5028288EDBFF}">
      <dgm:prSet/>
      <dgm:spPr/>
      <dgm:t>
        <a:bodyPr/>
        <a:lstStyle/>
        <a:p>
          <a:endParaRPr lang="en-US"/>
        </a:p>
      </dgm:t>
    </dgm:pt>
    <dgm:pt modelId="{87AC1EAC-4D35-4302-A429-9A861F6CCFD7}" type="sibTrans" cxnId="{81A3A774-0FE5-46B1-A5C2-5028288EDBFF}">
      <dgm:prSet/>
      <dgm:spPr/>
      <dgm:t>
        <a:bodyPr/>
        <a:lstStyle/>
        <a:p>
          <a:endParaRPr lang="en-US"/>
        </a:p>
      </dgm:t>
    </dgm:pt>
    <dgm:pt modelId="{37B095A2-9E88-409B-B40D-3DBBFDB712CA}">
      <dgm:prSet/>
      <dgm:spPr/>
      <dgm:t>
        <a:bodyPr/>
        <a:lstStyle/>
        <a:p>
          <a:r>
            <a:rPr lang="en-GB" b="1" i="0"/>
            <a:t>The Miracle 10 Question</a:t>
          </a:r>
          <a:endParaRPr lang="en-US"/>
        </a:p>
      </dgm:t>
    </dgm:pt>
    <dgm:pt modelId="{1E2C3CE5-5E38-4C9C-B6AC-05EBB2BFE913}" type="parTrans" cxnId="{C5548E2C-67C0-45C0-9973-7E2E915FD672}">
      <dgm:prSet/>
      <dgm:spPr/>
      <dgm:t>
        <a:bodyPr/>
        <a:lstStyle/>
        <a:p>
          <a:endParaRPr lang="en-US"/>
        </a:p>
      </dgm:t>
    </dgm:pt>
    <dgm:pt modelId="{BB8DD6A6-95E5-476F-AE16-C9407432B4AE}" type="sibTrans" cxnId="{C5548E2C-67C0-45C0-9973-7E2E915FD672}">
      <dgm:prSet/>
      <dgm:spPr/>
      <dgm:t>
        <a:bodyPr/>
        <a:lstStyle/>
        <a:p>
          <a:endParaRPr lang="en-US"/>
        </a:p>
      </dgm:t>
    </dgm:pt>
    <dgm:pt modelId="{ED4C3CB9-3106-4BC5-9817-0F8091173659}">
      <dgm:prSet/>
      <dgm:spPr/>
      <dgm:t>
        <a:bodyPr/>
        <a:lstStyle/>
        <a:p>
          <a:r>
            <a:rPr lang="en-GB" b="1" i="0"/>
            <a:t>Coping Questions</a:t>
          </a:r>
          <a:endParaRPr lang="en-US"/>
        </a:p>
      </dgm:t>
    </dgm:pt>
    <dgm:pt modelId="{04B33895-C5F7-4FDF-8BFC-FB92C66A829F}" type="parTrans" cxnId="{0E5EEC3A-B17D-4428-9421-4BC0D2B8078F}">
      <dgm:prSet/>
      <dgm:spPr/>
      <dgm:t>
        <a:bodyPr/>
        <a:lstStyle/>
        <a:p>
          <a:endParaRPr lang="en-US"/>
        </a:p>
      </dgm:t>
    </dgm:pt>
    <dgm:pt modelId="{D698E26F-552B-4039-870F-62D77533B619}" type="sibTrans" cxnId="{0E5EEC3A-B17D-4428-9421-4BC0D2B8078F}">
      <dgm:prSet/>
      <dgm:spPr/>
      <dgm:t>
        <a:bodyPr/>
        <a:lstStyle/>
        <a:p>
          <a:endParaRPr lang="en-US"/>
        </a:p>
      </dgm:t>
    </dgm:pt>
    <dgm:pt modelId="{D660EBEC-6804-4C70-82C0-92FFFD54740E}" type="pres">
      <dgm:prSet presAssocID="{8B31DC09-3560-469B-9E8E-A38349AB7855}" presName="Name0" presStyleCnt="0">
        <dgm:presLayoutVars>
          <dgm:dir/>
          <dgm:resizeHandles val="exact"/>
        </dgm:presLayoutVars>
      </dgm:prSet>
      <dgm:spPr/>
    </dgm:pt>
    <dgm:pt modelId="{EBE326F7-CAF6-4B81-A95A-1699CC1288B7}" type="pres">
      <dgm:prSet presAssocID="{04B573B3-1257-4903-B20F-0D7522E3D990}" presName="node" presStyleLbl="node1" presStyleIdx="0" presStyleCnt="9">
        <dgm:presLayoutVars>
          <dgm:bulletEnabled val="1"/>
        </dgm:presLayoutVars>
      </dgm:prSet>
      <dgm:spPr/>
    </dgm:pt>
    <dgm:pt modelId="{B4B34C00-8980-4C97-9B51-355C0E3FDB6A}" type="pres">
      <dgm:prSet presAssocID="{080FBF72-7CC1-4B8D-B1D3-00F4383312A5}" presName="sibTrans" presStyleLbl="sibTrans1D1" presStyleIdx="0" presStyleCnt="8"/>
      <dgm:spPr/>
    </dgm:pt>
    <dgm:pt modelId="{4299F170-D6FA-43C9-B4AC-18377075566B}" type="pres">
      <dgm:prSet presAssocID="{080FBF72-7CC1-4B8D-B1D3-00F4383312A5}" presName="connectorText" presStyleLbl="sibTrans1D1" presStyleIdx="0" presStyleCnt="8"/>
      <dgm:spPr/>
    </dgm:pt>
    <dgm:pt modelId="{E154053B-B53F-4064-9398-DF0946BC3FC9}" type="pres">
      <dgm:prSet presAssocID="{E7800B84-E868-4678-89F3-B8517FD5C6DE}" presName="node" presStyleLbl="node1" presStyleIdx="1" presStyleCnt="9">
        <dgm:presLayoutVars>
          <dgm:bulletEnabled val="1"/>
        </dgm:presLayoutVars>
      </dgm:prSet>
      <dgm:spPr/>
    </dgm:pt>
    <dgm:pt modelId="{C5B541ED-F214-4341-8126-2222D48B0F9B}" type="pres">
      <dgm:prSet presAssocID="{A2470237-75F1-4EDE-8875-8A23BD50BD0E}" presName="sibTrans" presStyleLbl="sibTrans1D1" presStyleIdx="1" presStyleCnt="8"/>
      <dgm:spPr/>
    </dgm:pt>
    <dgm:pt modelId="{1D6DDFDC-C46A-4B9D-A58A-0AEB7B38ECC6}" type="pres">
      <dgm:prSet presAssocID="{A2470237-75F1-4EDE-8875-8A23BD50BD0E}" presName="connectorText" presStyleLbl="sibTrans1D1" presStyleIdx="1" presStyleCnt="8"/>
      <dgm:spPr/>
    </dgm:pt>
    <dgm:pt modelId="{E6796568-5176-4D90-A450-F4F637A9B43C}" type="pres">
      <dgm:prSet presAssocID="{21BF059B-6063-48EC-82BA-5A15EAE337E0}" presName="node" presStyleLbl="node1" presStyleIdx="2" presStyleCnt="9">
        <dgm:presLayoutVars>
          <dgm:bulletEnabled val="1"/>
        </dgm:presLayoutVars>
      </dgm:prSet>
      <dgm:spPr/>
    </dgm:pt>
    <dgm:pt modelId="{99CE8733-E2BA-4E29-B40F-13B486E147D7}" type="pres">
      <dgm:prSet presAssocID="{EB6DC3E5-09B1-41DA-802A-6BAC87C5F696}" presName="sibTrans" presStyleLbl="sibTrans1D1" presStyleIdx="2" presStyleCnt="8"/>
      <dgm:spPr/>
    </dgm:pt>
    <dgm:pt modelId="{B1A56F09-7B97-4AC0-8FD2-EBB4A6454A74}" type="pres">
      <dgm:prSet presAssocID="{EB6DC3E5-09B1-41DA-802A-6BAC87C5F696}" presName="connectorText" presStyleLbl="sibTrans1D1" presStyleIdx="2" presStyleCnt="8"/>
      <dgm:spPr/>
    </dgm:pt>
    <dgm:pt modelId="{15B2A14F-FF8A-4DB4-8B7B-5961CD95BEB1}" type="pres">
      <dgm:prSet presAssocID="{6CB7C2C9-F348-4F3B-AC36-C661D324D296}" presName="node" presStyleLbl="node1" presStyleIdx="3" presStyleCnt="9">
        <dgm:presLayoutVars>
          <dgm:bulletEnabled val="1"/>
        </dgm:presLayoutVars>
      </dgm:prSet>
      <dgm:spPr/>
    </dgm:pt>
    <dgm:pt modelId="{9BEF40DE-2BAF-4065-8F83-0757751A9451}" type="pres">
      <dgm:prSet presAssocID="{3A1B7B2E-EBE3-4869-BD35-08D1785E9BAF}" presName="sibTrans" presStyleLbl="sibTrans1D1" presStyleIdx="3" presStyleCnt="8"/>
      <dgm:spPr/>
    </dgm:pt>
    <dgm:pt modelId="{DD484211-8778-497D-BE4B-8520C9BE0CA5}" type="pres">
      <dgm:prSet presAssocID="{3A1B7B2E-EBE3-4869-BD35-08D1785E9BAF}" presName="connectorText" presStyleLbl="sibTrans1D1" presStyleIdx="3" presStyleCnt="8"/>
      <dgm:spPr/>
    </dgm:pt>
    <dgm:pt modelId="{1E99B45B-21AF-45A9-85AE-B9A00B9160B5}" type="pres">
      <dgm:prSet presAssocID="{FE776C5E-2A04-4FE0-BEDB-DDAAD432E872}" presName="node" presStyleLbl="node1" presStyleIdx="4" presStyleCnt="9">
        <dgm:presLayoutVars>
          <dgm:bulletEnabled val="1"/>
        </dgm:presLayoutVars>
      </dgm:prSet>
      <dgm:spPr/>
    </dgm:pt>
    <dgm:pt modelId="{9F6C4874-D575-4412-8BC0-FD0B3727F01F}" type="pres">
      <dgm:prSet presAssocID="{A9B63A4A-62C6-4A5B-A897-93D4E3B6B890}" presName="sibTrans" presStyleLbl="sibTrans1D1" presStyleIdx="4" presStyleCnt="8"/>
      <dgm:spPr/>
    </dgm:pt>
    <dgm:pt modelId="{24D7B810-36E6-400F-8988-4705E13E871E}" type="pres">
      <dgm:prSet presAssocID="{A9B63A4A-62C6-4A5B-A897-93D4E3B6B890}" presName="connectorText" presStyleLbl="sibTrans1D1" presStyleIdx="4" presStyleCnt="8"/>
      <dgm:spPr/>
    </dgm:pt>
    <dgm:pt modelId="{BB95C48E-8B6A-4E41-B78D-8C8DDD9973B8}" type="pres">
      <dgm:prSet presAssocID="{2FF8CAF9-262E-4F9E-B543-C576B49DB48E}" presName="node" presStyleLbl="node1" presStyleIdx="5" presStyleCnt="9">
        <dgm:presLayoutVars>
          <dgm:bulletEnabled val="1"/>
        </dgm:presLayoutVars>
      </dgm:prSet>
      <dgm:spPr/>
    </dgm:pt>
    <dgm:pt modelId="{E0A17B02-3048-402A-866D-5943C3CF2037}" type="pres">
      <dgm:prSet presAssocID="{5B768915-37E7-436C-A9EC-9DEE7C1F30F9}" presName="sibTrans" presStyleLbl="sibTrans1D1" presStyleIdx="5" presStyleCnt="8"/>
      <dgm:spPr/>
    </dgm:pt>
    <dgm:pt modelId="{74884846-ECE9-410F-8ADD-260C54E42A74}" type="pres">
      <dgm:prSet presAssocID="{5B768915-37E7-436C-A9EC-9DEE7C1F30F9}" presName="connectorText" presStyleLbl="sibTrans1D1" presStyleIdx="5" presStyleCnt="8"/>
      <dgm:spPr/>
    </dgm:pt>
    <dgm:pt modelId="{61D38013-15F2-44AD-9EDE-FD0E30D72B72}" type="pres">
      <dgm:prSet presAssocID="{C436DC30-A27D-41C5-A398-BD45C7C117C4}" presName="node" presStyleLbl="node1" presStyleIdx="6" presStyleCnt="9">
        <dgm:presLayoutVars>
          <dgm:bulletEnabled val="1"/>
        </dgm:presLayoutVars>
      </dgm:prSet>
      <dgm:spPr/>
    </dgm:pt>
    <dgm:pt modelId="{FC8B9E2F-2DCA-4F6C-8C50-F3560D7D3624}" type="pres">
      <dgm:prSet presAssocID="{87AC1EAC-4D35-4302-A429-9A861F6CCFD7}" presName="sibTrans" presStyleLbl="sibTrans1D1" presStyleIdx="6" presStyleCnt="8"/>
      <dgm:spPr/>
    </dgm:pt>
    <dgm:pt modelId="{FCFBE00A-CEF8-4FCB-BFD1-2D1AAA117C83}" type="pres">
      <dgm:prSet presAssocID="{87AC1EAC-4D35-4302-A429-9A861F6CCFD7}" presName="connectorText" presStyleLbl="sibTrans1D1" presStyleIdx="6" presStyleCnt="8"/>
      <dgm:spPr/>
    </dgm:pt>
    <dgm:pt modelId="{483813E2-7CF2-4D93-BD0C-5EE0C780F56F}" type="pres">
      <dgm:prSet presAssocID="{37B095A2-9E88-409B-B40D-3DBBFDB712CA}" presName="node" presStyleLbl="node1" presStyleIdx="7" presStyleCnt="9">
        <dgm:presLayoutVars>
          <dgm:bulletEnabled val="1"/>
        </dgm:presLayoutVars>
      </dgm:prSet>
      <dgm:spPr/>
    </dgm:pt>
    <dgm:pt modelId="{BEB8B907-B235-4C93-8D92-48E194CDE439}" type="pres">
      <dgm:prSet presAssocID="{BB8DD6A6-95E5-476F-AE16-C9407432B4AE}" presName="sibTrans" presStyleLbl="sibTrans1D1" presStyleIdx="7" presStyleCnt="8"/>
      <dgm:spPr/>
    </dgm:pt>
    <dgm:pt modelId="{F52BDDAD-8E4F-4F7A-AC42-BA664A8A14AA}" type="pres">
      <dgm:prSet presAssocID="{BB8DD6A6-95E5-476F-AE16-C9407432B4AE}" presName="connectorText" presStyleLbl="sibTrans1D1" presStyleIdx="7" presStyleCnt="8"/>
      <dgm:spPr/>
    </dgm:pt>
    <dgm:pt modelId="{C2664083-FBEB-4AFE-8945-DD4654779DD6}" type="pres">
      <dgm:prSet presAssocID="{ED4C3CB9-3106-4BC5-9817-0F8091173659}" presName="node" presStyleLbl="node1" presStyleIdx="8" presStyleCnt="9">
        <dgm:presLayoutVars>
          <dgm:bulletEnabled val="1"/>
        </dgm:presLayoutVars>
      </dgm:prSet>
      <dgm:spPr/>
    </dgm:pt>
  </dgm:ptLst>
  <dgm:cxnLst>
    <dgm:cxn modelId="{CD33FC04-AD2C-4896-84BB-8C6B1D824228}" type="presOf" srcId="{BB8DD6A6-95E5-476F-AE16-C9407432B4AE}" destId="{F52BDDAD-8E4F-4F7A-AC42-BA664A8A14AA}" srcOrd="1" destOrd="0" presId="urn:microsoft.com/office/officeart/2016/7/layout/RepeatingBendingProcessNew"/>
    <dgm:cxn modelId="{5B51BD05-645A-4778-9CA2-EE83F9D6C892}" type="presOf" srcId="{A2470237-75F1-4EDE-8875-8A23BD50BD0E}" destId="{C5B541ED-F214-4341-8126-2222D48B0F9B}" srcOrd="0" destOrd="0" presId="urn:microsoft.com/office/officeart/2016/7/layout/RepeatingBendingProcessNew"/>
    <dgm:cxn modelId="{9DEC3A07-56EF-401B-88E7-0AE7E8DD315C}" srcId="{8B31DC09-3560-469B-9E8E-A38349AB7855}" destId="{E7800B84-E868-4678-89F3-B8517FD5C6DE}" srcOrd="1" destOrd="0" parTransId="{B664CF8D-1D00-40C4-B4E7-BD6CCA8EDEE5}" sibTransId="{A2470237-75F1-4EDE-8875-8A23BD50BD0E}"/>
    <dgm:cxn modelId="{646C2109-339E-4954-9383-F9E25FBB5081}" type="presOf" srcId="{04B573B3-1257-4903-B20F-0D7522E3D990}" destId="{EBE326F7-CAF6-4B81-A95A-1699CC1288B7}" srcOrd="0" destOrd="0" presId="urn:microsoft.com/office/officeart/2016/7/layout/RepeatingBendingProcessNew"/>
    <dgm:cxn modelId="{705E2F0D-38EE-4516-8670-BA3F27504ED8}" srcId="{8B31DC09-3560-469B-9E8E-A38349AB7855}" destId="{2FF8CAF9-262E-4F9E-B543-C576B49DB48E}" srcOrd="5" destOrd="0" parTransId="{8A9FAB9A-4392-491E-81B0-00468E874212}" sibTransId="{5B768915-37E7-436C-A9EC-9DEE7C1F30F9}"/>
    <dgm:cxn modelId="{0E36130F-FC21-4EE3-AA2E-45A6FE4FBB65}" type="presOf" srcId="{21BF059B-6063-48EC-82BA-5A15EAE337E0}" destId="{E6796568-5176-4D90-A450-F4F637A9B43C}" srcOrd="0" destOrd="0" presId="urn:microsoft.com/office/officeart/2016/7/layout/RepeatingBendingProcessNew"/>
    <dgm:cxn modelId="{DA088420-AF5E-44C5-BA57-CE7999E2CAEF}" type="presOf" srcId="{A9B63A4A-62C6-4A5B-A897-93D4E3B6B890}" destId="{9F6C4874-D575-4412-8BC0-FD0B3727F01F}" srcOrd="0" destOrd="0" presId="urn:microsoft.com/office/officeart/2016/7/layout/RepeatingBendingProcessNew"/>
    <dgm:cxn modelId="{B7145C22-8D88-4766-A50B-921886F13079}" type="presOf" srcId="{E7800B84-E868-4678-89F3-B8517FD5C6DE}" destId="{E154053B-B53F-4064-9398-DF0946BC3FC9}" srcOrd="0" destOrd="0" presId="urn:microsoft.com/office/officeart/2016/7/layout/RepeatingBendingProcessNew"/>
    <dgm:cxn modelId="{7A530226-F78C-4C7A-A057-8AEE02B9E80E}" type="presOf" srcId="{3A1B7B2E-EBE3-4869-BD35-08D1785E9BAF}" destId="{9BEF40DE-2BAF-4065-8F83-0757751A9451}" srcOrd="0" destOrd="0" presId="urn:microsoft.com/office/officeart/2016/7/layout/RepeatingBendingProcessNew"/>
    <dgm:cxn modelId="{C5548E2C-67C0-45C0-9973-7E2E915FD672}" srcId="{8B31DC09-3560-469B-9E8E-A38349AB7855}" destId="{37B095A2-9E88-409B-B40D-3DBBFDB712CA}" srcOrd="7" destOrd="0" parTransId="{1E2C3CE5-5E38-4C9C-B6AC-05EBB2BFE913}" sibTransId="{BB8DD6A6-95E5-476F-AE16-C9407432B4AE}"/>
    <dgm:cxn modelId="{0E5EEC3A-B17D-4428-9421-4BC0D2B8078F}" srcId="{8B31DC09-3560-469B-9E8E-A38349AB7855}" destId="{ED4C3CB9-3106-4BC5-9817-0F8091173659}" srcOrd="8" destOrd="0" parTransId="{04B33895-C5F7-4FDF-8BFC-FB92C66A829F}" sibTransId="{D698E26F-552B-4039-870F-62D77533B619}"/>
    <dgm:cxn modelId="{8924005B-366C-489C-A3E2-79A98076A38D}" type="presOf" srcId="{ED4C3CB9-3106-4BC5-9817-0F8091173659}" destId="{C2664083-FBEB-4AFE-8945-DD4654779DD6}" srcOrd="0" destOrd="0" presId="urn:microsoft.com/office/officeart/2016/7/layout/RepeatingBendingProcessNew"/>
    <dgm:cxn modelId="{CD5B9A60-8AFA-4CCA-895D-9FF886D2A3B3}" type="presOf" srcId="{EB6DC3E5-09B1-41DA-802A-6BAC87C5F696}" destId="{99CE8733-E2BA-4E29-B40F-13B486E147D7}" srcOrd="0" destOrd="0" presId="urn:microsoft.com/office/officeart/2016/7/layout/RepeatingBendingProcessNew"/>
    <dgm:cxn modelId="{5E66CA45-6FE7-429B-B603-DDF2FF35A521}" type="presOf" srcId="{FE776C5E-2A04-4FE0-BEDB-DDAAD432E872}" destId="{1E99B45B-21AF-45A9-85AE-B9A00B9160B5}" srcOrd="0" destOrd="0" presId="urn:microsoft.com/office/officeart/2016/7/layout/RepeatingBendingProcessNew"/>
    <dgm:cxn modelId="{4F335F46-39E9-4D5C-A471-05AEAB16BD6E}" type="presOf" srcId="{C436DC30-A27D-41C5-A398-BD45C7C117C4}" destId="{61D38013-15F2-44AD-9EDE-FD0E30D72B72}" srcOrd="0" destOrd="0" presId="urn:microsoft.com/office/officeart/2016/7/layout/RepeatingBendingProcessNew"/>
    <dgm:cxn modelId="{394C2A48-6AB5-4EEB-8434-57DDC9672E7C}" type="presOf" srcId="{87AC1EAC-4D35-4302-A429-9A861F6CCFD7}" destId="{FC8B9E2F-2DCA-4F6C-8C50-F3560D7D3624}" srcOrd="0" destOrd="0" presId="urn:microsoft.com/office/officeart/2016/7/layout/RepeatingBendingProcessNew"/>
    <dgm:cxn modelId="{7EC4936C-B890-405E-A90F-3353EA840E5D}" type="presOf" srcId="{A2470237-75F1-4EDE-8875-8A23BD50BD0E}" destId="{1D6DDFDC-C46A-4B9D-A58A-0AEB7B38ECC6}" srcOrd="1" destOrd="0" presId="urn:microsoft.com/office/officeart/2016/7/layout/RepeatingBendingProcessNew"/>
    <dgm:cxn modelId="{4188116E-DF30-4A08-9CAA-89DB76E93ADB}" type="presOf" srcId="{8B31DC09-3560-469B-9E8E-A38349AB7855}" destId="{D660EBEC-6804-4C70-82C0-92FFFD54740E}" srcOrd="0" destOrd="0" presId="urn:microsoft.com/office/officeart/2016/7/layout/RepeatingBendingProcessNew"/>
    <dgm:cxn modelId="{81A3A774-0FE5-46B1-A5C2-5028288EDBFF}" srcId="{8B31DC09-3560-469B-9E8E-A38349AB7855}" destId="{C436DC30-A27D-41C5-A398-BD45C7C117C4}" srcOrd="6" destOrd="0" parTransId="{41B3493B-5C98-42BD-B19F-8E486F3B61F6}" sibTransId="{87AC1EAC-4D35-4302-A429-9A861F6CCFD7}"/>
    <dgm:cxn modelId="{55DFF859-B2BA-43BE-ABED-B23A89B57FB9}" type="presOf" srcId="{87AC1EAC-4D35-4302-A429-9A861F6CCFD7}" destId="{FCFBE00A-CEF8-4FCB-BFD1-2D1AAA117C83}" srcOrd="1" destOrd="0" presId="urn:microsoft.com/office/officeart/2016/7/layout/RepeatingBendingProcessNew"/>
    <dgm:cxn modelId="{B85ACE7C-F69B-433E-947C-37325D266A4F}" type="presOf" srcId="{3A1B7B2E-EBE3-4869-BD35-08D1785E9BAF}" destId="{DD484211-8778-497D-BE4B-8520C9BE0CA5}" srcOrd="1" destOrd="0" presId="urn:microsoft.com/office/officeart/2016/7/layout/RepeatingBendingProcessNew"/>
    <dgm:cxn modelId="{7B3D3A82-5420-46C3-98C3-D54C6FF13130}" type="presOf" srcId="{A9B63A4A-62C6-4A5B-A897-93D4E3B6B890}" destId="{24D7B810-36E6-400F-8988-4705E13E871E}" srcOrd="1" destOrd="0" presId="urn:microsoft.com/office/officeart/2016/7/layout/RepeatingBendingProcessNew"/>
    <dgm:cxn modelId="{69874F8E-DE7E-468C-90C9-C6F69B61D4BA}" type="presOf" srcId="{5B768915-37E7-436C-A9EC-9DEE7C1F30F9}" destId="{E0A17B02-3048-402A-866D-5943C3CF2037}" srcOrd="0" destOrd="0" presId="urn:microsoft.com/office/officeart/2016/7/layout/RepeatingBendingProcessNew"/>
    <dgm:cxn modelId="{596F8C94-3972-4B9F-B4ED-7169E8B0AEC8}" srcId="{8B31DC09-3560-469B-9E8E-A38349AB7855}" destId="{6CB7C2C9-F348-4F3B-AC36-C661D324D296}" srcOrd="3" destOrd="0" parTransId="{15EB3F69-F3B8-41CF-8574-8C0A56F4FF45}" sibTransId="{3A1B7B2E-EBE3-4869-BD35-08D1785E9BAF}"/>
    <dgm:cxn modelId="{DB18AB97-17C6-4E7D-A737-EF9379EBCC03}" type="presOf" srcId="{080FBF72-7CC1-4B8D-B1D3-00F4383312A5}" destId="{4299F170-D6FA-43C9-B4AC-18377075566B}" srcOrd="1" destOrd="0" presId="urn:microsoft.com/office/officeart/2016/7/layout/RepeatingBendingProcessNew"/>
    <dgm:cxn modelId="{2A2A0598-A78F-4305-9496-3DE30B639A19}" srcId="{8B31DC09-3560-469B-9E8E-A38349AB7855}" destId="{04B573B3-1257-4903-B20F-0D7522E3D990}" srcOrd="0" destOrd="0" parTransId="{31D54894-8F57-49BD-9B30-E8F249876B9E}" sibTransId="{080FBF72-7CC1-4B8D-B1D3-00F4383312A5}"/>
    <dgm:cxn modelId="{0EBB4EB3-9FAB-44EE-A9ED-639C0558375E}" type="presOf" srcId="{080FBF72-7CC1-4B8D-B1D3-00F4383312A5}" destId="{B4B34C00-8980-4C97-9B51-355C0E3FDB6A}" srcOrd="0" destOrd="0" presId="urn:microsoft.com/office/officeart/2016/7/layout/RepeatingBendingProcessNew"/>
    <dgm:cxn modelId="{8D941BB8-D218-4060-AC1B-37167F13A567}" srcId="{8B31DC09-3560-469B-9E8E-A38349AB7855}" destId="{21BF059B-6063-48EC-82BA-5A15EAE337E0}" srcOrd="2" destOrd="0" parTransId="{C00C1810-61CB-4C8D-A074-0F0DF4B11B70}" sibTransId="{EB6DC3E5-09B1-41DA-802A-6BAC87C5F696}"/>
    <dgm:cxn modelId="{99695DBF-D7DF-4E23-8903-6FB2F9505231}" type="presOf" srcId="{2FF8CAF9-262E-4F9E-B543-C576B49DB48E}" destId="{BB95C48E-8B6A-4E41-B78D-8C8DDD9973B8}" srcOrd="0" destOrd="0" presId="urn:microsoft.com/office/officeart/2016/7/layout/RepeatingBendingProcessNew"/>
    <dgm:cxn modelId="{FB8BE0CC-0AFF-48E6-8573-62C98011A838}" type="presOf" srcId="{6CB7C2C9-F348-4F3B-AC36-C661D324D296}" destId="{15B2A14F-FF8A-4DB4-8B7B-5961CD95BEB1}" srcOrd="0" destOrd="0" presId="urn:microsoft.com/office/officeart/2016/7/layout/RepeatingBendingProcessNew"/>
    <dgm:cxn modelId="{5699F7E3-9269-4FF9-B9A6-3718134F42D4}" type="presOf" srcId="{37B095A2-9E88-409B-B40D-3DBBFDB712CA}" destId="{483813E2-7CF2-4D93-BD0C-5EE0C780F56F}" srcOrd="0" destOrd="0" presId="urn:microsoft.com/office/officeart/2016/7/layout/RepeatingBendingProcessNew"/>
    <dgm:cxn modelId="{827BD4F1-DDEA-474C-87DA-6BA31CB70378}" srcId="{8B31DC09-3560-469B-9E8E-A38349AB7855}" destId="{FE776C5E-2A04-4FE0-BEDB-DDAAD432E872}" srcOrd="4" destOrd="0" parTransId="{F6374CDB-4F7A-4398-9D43-4C2475B06C13}" sibTransId="{A9B63A4A-62C6-4A5B-A897-93D4E3B6B890}"/>
    <dgm:cxn modelId="{322C93F7-D3D6-4B88-B459-7F99EB06F210}" type="presOf" srcId="{5B768915-37E7-436C-A9EC-9DEE7C1F30F9}" destId="{74884846-ECE9-410F-8ADD-260C54E42A74}" srcOrd="1" destOrd="0" presId="urn:microsoft.com/office/officeart/2016/7/layout/RepeatingBendingProcessNew"/>
    <dgm:cxn modelId="{17A3C1FE-E430-40E8-AD02-775766B4351E}" type="presOf" srcId="{BB8DD6A6-95E5-476F-AE16-C9407432B4AE}" destId="{BEB8B907-B235-4C93-8D92-48E194CDE439}" srcOrd="0" destOrd="0" presId="urn:microsoft.com/office/officeart/2016/7/layout/RepeatingBendingProcessNew"/>
    <dgm:cxn modelId="{6219AEFF-5F67-4842-B6B5-7F13636EB8F6}" type="presOf" srcId="{EB6DC3E5-09B1-41DA-802A-6BAC87C5F696}" destId="{B1A56F09-7B97-4AC0-8FD2-EBB4A6454A74}" srcOrd="1" destOrd="0" presId="urn:microsoft.com/office/officeart/2016/7/layout/RepeatingBendingProcessNew"/>
    <dgm:cxn modelId="{F594363D-184D-4D73-AE5E-B814D0289EDD}" type="presParOf" srcId="{D660EBEC-6804-4C70-82C0-92FFFD54740E}" destId="{EBE326F7-CAF6-4B81-A95A-1699CC1288B7}" srcOrd="0" destOrd="0" presId="urn:microsoft.com/office/officeart/2016/7/layout/RepeatingBendingProcessNew"/>
    <dgm:cxn modelId="{73610B3B-3931-490A-AE55-E1265215E740}" type="presParOf" srcId="{D660EBEC-6804-4C70-82C0-92FFFD54740E}" destId="{B4B34C00-8980-4C97-9B51-355C0E3FDB6A}" srcOrd="1" destOrd="0" presId="urn:microsoft.com/office/officeart/2016/7/layout/RepeatingBendingProcessNew"/>
    <dgm:cxn modelId="{6FF1213A-52A0-4ADF-9DF4-28527EBD15E5}" type="presParOf" srcId="{B4B34C00-8980-4C97-9B51-355C0E3FDB6A}" destId="{4299F170-D6FA-43C9-B4AC-18377075566B}" srcOrd="0" destOrd="0" presId="urn:microsoft.com/office/officeart/2016/7/layout/RepeatingBendingProcessNew"/>
    <dgm:cxn modelId="{EAE7B32B-6C59-486C-873B-DEDAF206EA4D}" type="presParOf" srcId="{D660EBEC-6804-4C70-82C0-92FFFD54740E}" destId="{E154053B-B53F-4064-9398-DF0946BC3FC9}" srcOrd="2" destOrd="0" presId="urn:microsoft.com/office/officeart/2016/7/layout/RepeatingBendingProcessNew"/>
    <dgm:cxn modelId="{FA45E487-871D-4A7A-A3F9-9DA14F4D2412}" type="presParOf" srcId="{D660EBEC-6804-4C70-82C0-92FFFD54740E}" destId="{C5B541ED-F214-4341-8126-2222D48B0F9B}" srcOrd="3" destOrd="0" presId="urn:microsoft.com/office/officeart/2016/7/layout/RepeatingBendingProcessNew"/>
    <dgm:cxn modelId="{D1385FBF-D218-484C-BAE9-B27855CB9E63}" type="presParOf" srcId="{C5B541ED-F214-4341-8126-2222D48B0F9B}" destId="{1D6DDFDC-C46A-4B9D-A58A-0AEB7B38ECC6}" srcOrd="0" destOrd="0" presId="urn:microsoft.com/office/officeart/2016/7/layout/RepeatingBendingProcessNew"/>
    <dgm:cxn modelId="{88033EE4-AB26-477F-A1E3-3E4EB6B3E172}" type="presParOf" srcId="{D660EBEC-6804-4C70-82C0-92FFFD54740E}" destId="{E6796568-5176-4D90-A450-F4F637A9B43C}" srcOrd="4" destOrd="0" presId="urn:microsoft.com/office/officeart/2016/7/layout/RepeatingBendingProcessNew"/>
    <dgm:cxn modelId="{347F8562-4CC5-4DD9-BBA4-9DC68BB1D10D}" type="presParOf" srcId="{D660EBEC-6804-4C70-82C0-92FFFD54740E}" destId="{99CE8733-E2BA-4E29-B40F-13B486E147D7}" srcOrd="5" destOrd="0" presId="urn:microsoft.com/office/officeart/2016/7/layout/RepeatingBendingProcessNew"/>
    <dgm:cxn modelId="{0B5AC79C-005B-4581-9C9C-032D504A3DD0}" type="presParOf" srcId="{99CE8733-E2BA-4E29-B40F-13B486E147D7}" destId="{B1A56F09-7B97-4AC0-8FD2-EBB4A6454A74}" srcOrd="0" destOrd="0" presId="urn:microsoft.com/office/officeart/2016/7/layout/RepeatingBendingProcessNew"/>
    <dgm:cxn modelId="{CDB8E2BD-95AC-427D-AC1E-5AE1DE17692C}" type="presParOf" srcId="{D660EBEC-6804-4C70-82C0-92FFFD54740E}" destId="{15B2A14F-FF8A-4DB4-8B7B-5961CD95BEB1}" srcOrd="6" destOrd="0" presId="urn:microsoft.com/office/officeart/2016/7/layout/RepeatingBendingProcessNew"/>
    <dgm:cxn modelId="{FE8D4B8E-7328-4EA1-9124-38F3C321A006}" type="presParOf" srcId="{D660EBEC-6804-4C70-82C0-92FFFD54740E}" destId="{9BEF40DE-2BAF-4065-8F83-0757751A9451}" srcOrd="7" destOrd="0" presId="urn:microsoft.com/office/officeart/2016/7/layout/RepeatingBendingProcessNew"/>
    <dgm:cxn modelId="{B7814447-8D6D-4989-AF79-CB1BE1C57C2D}" type="presParOf" srcId="{9BEF40DE-2BAF-4065-8F83-0757751A9451}" destId="{DD484211-8778-497D-BE4B-8520C9BE0CA5}" srcOrd="0" destOrd="0" presId="urn:microsoft.com/office/officeart/2016/7/layout/RepeatingBendingProcessNew"/>
    <dgm:cxn modelId="{CCCE96B3-CF55-462B-878F-5D8ACD661530}" type="presParOf" srcId="{D660EBEC-6804-4C70-82C0-92FFFD54740E}" destId="{1E99B45B-21AF-45A9-85AE-B9A00B9160B5}" srcOrd="8" destOrd="0" presId="urn:microsoft.com/office/officeart/2016/7/layout/RepeatingBendingProcessNew"/>
    <dgm:cxn modelId="{80E7823B-D254-47C0-B9F2-7943A64C68B7}" type="presParOf" srcId="{D660EBEC-6804-4C70-82C0-92FFFD54740E}" destId="{9F6C4874-D575-4412-8BC0-FD0B3727F01F}" srcOrd="9" destOrd="0" presId="urn:microsoft.com/office/officeart/2016/7/layout/RepeatingBendingProcessNew"/>
    <dgm:cxn modelId="{9EE8FCD5-9A54-4C6E-9F10-D1ABE700FC3A}" type="presParOf" srcId="{9F6C4874-D575-4412-8BC0-FD0B3727F01F}" destId="{24D7B810-36E6-400F-8988-4705E13E871E}" srcOrd="0" destOrd="0" presId="urn:microsoft.com/office/officeart/2016/7/layout/RepeatingBendingProcessNew"/>
    <dgm:cxn modelId="{26E20580-B9BC-4498-9B4A-5838F16EE5BE}" type="presParOf" srcId="{D660EBEC-6804-4C70-82C0-92FFFD54740E}" destId="{BB95C48E-8B6A-4E41-B78D-8C8DDD9973B8}" srcOrd="10" destOrd="0" presId="urn:microsoft.com/office/officeart/2016/7/layout/RepeatingBendingProcessNew"/>
    <dgm:cxn modelId="{85B4806B-8D1C-41A4-B43D-78FDE8ACED2C}" type="presParOf" srcId="{D660EBEC-6804-4C70-82C0-92FFFD54740E}" destId="{E0A17B02-3048-402A-866D-5943C3CF2037}" srcOrd="11" destOrd="0" presId="urn:microsoft.com/office/officeart/2016/7/layout/RepeatingBendingProcessNew"/>
    <dgm:cxn modelId="{1592770D-CB70-495E-B2AA-04C56A32F936}" type="presParOf" srcId="{E0A17B02-3048-402A-866D-5943C3CF2037}" destId="{74884846-ECE9-410F-8ADD-260C54E42A74}" srcOrd="0" destOrd="0" presId="urn:microsoft.com/office/officeart/2016/7/layout/RepeatingBendingProcessNew"/>
    <dgm:cxn modelId="{32CC526F-D040-482F-89CE-3C6792AD23D3}" type="presParOf" srcId="{D660EBEC-6804-4C70-82C0-92FFFD54740E}" destId="{61D38013-15F2-44AD-9EDE-FD0E30D72B72}" srcOrd="12" destOrd="0" presId="urn:microsoft.com/office/officeart/2016/7/layout/RepeatingBendingProcessNew"/>
    <dgm:cxn modelId="{39FBAC75-5244-4949-BE0A-18061DD8526B}" type="presParOf" srcId="{D660EBEC-6804-4C70-82C0-92FFFD54740E}" destId="{FC8B9E2F-2DCA-4F6C-8C50-F3560D7D3624}" srcOrd="13" destOrd="0" presId="urn:microsoft.com/office/officeart/2016/7/layout/RepeatingBendingProcessNew"/>
    <dgm:cxn modelId="{62B79418-5E1C-4FC4-A305-B5C0D9091B14}" type="presParOf" srcId="{FC8B9E2F-2DCA-4F6C-8C50-F3560D7D3624}" destId="{FCFBE00A-CEF8-4FCB-BFD1-2D1AAA117C83}" srcOrd="0" destOrd="0" presId="urn:microsoft.com/office/officeart/2016/7/layout/RepeatingBendingProcessNew"/>
    <dgm:cxn modelId="{6CE3DC2B-9F09-44C4-B548-A4E32504DD09}" type="presParOf" srcId="{D660EBEC-6804-4C70-82C0-92FFFD54740E}" destId="{483813E2-7CF2-4D93-BD0C-5EE0C780F56F}" srcOrd="14" destOrd="0" presId="urn:microsoft.com/office/officeart/2016/7/layout/RepeatingBendingProcessNew"/>
    <dgm:cxn modelId="{47979D26-3F9E-45C0-B0DB-B8B07A22F1CC}" type="presParOf" srcId="{D660EBEC-6804-4C70-82C0-92FFFD54740E}" destId="{BEB8B907-B235-4C93-8D92-48E194CDE439}" srcOrd="15" destOrd="0" presId="urn:microsoft.com/office/officeart/2016/7/layout/RepeatingBendingProcessNew"/>
    <dgm:cxn modelId="{00409DB5-ABBA-468D-9093-741D77B5A268}" type="presParOf" srcId="{BEB8B907-B235-4C93-8D92-48E194CDE439}" destId="{F52BDDAD-8E4F-4F7A-AC42-BA664A8A14AA}" srcOrd="0" destOrd="0" presId="urn:microsoft.com/office/officeart/2016/7/layout/RepeatingBendingProcessNew"/>
    <dgm:cxn modelId="{9644C87C-A3A8-44E9-8C76-CC6CAA044E62}" type="presParOf" srcId="{D660EBEC-6804-4C70-82C0-92FFFD54740E}" destId="{C2664083-FBEB-4AFE-8945-DD4654779DD6}" srcOrd="16"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5D9784F-2C87-46A2-B900-BAF987B8642E}"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C16FCCA9-7EE2-4250-A3B3-657F2581E0A9}">
      <dgm:prSet/>
      <dgm:spPr/>
      <dgm:t>
        <a:bodyPr/>
        <a:lstStyle/>
        <a:p>
          <a:r>
            <a:rPr lang="en-GB" b="1" dirty="0"/>
            <a:t>Miracle Question:</a:t>
          </a:r>
          <a:r>
            <a:rPr lang="en-GB" dirty="0"/>
            <a:t> "If a miracle happened tonight and the problem was gone, what would be different?". </a:t>
          </a:r>
          <a:endParaRPr lang="en-US" dirty="0"/>
        </a:p>
      </dgm:t>
    </dgm:pt>
    <dgm:pt modelId="{E0D9009A-2F74-431C-86B1-C498D9D17CD8}" type="parTrans" cxnId="{6BACBF8C-3ADE-4E05-8198-644E168982E8}">
      <dgm:prSet/>
      <dgm:spPr/>
      <dgm:t>
        <a:bodyPr/>
        <a:lstStyle/>
        <a:p>
          <a:endParaRPr lang="en-US"/>
        </a:p>
      </dgm:t>
    </dgm:pt>
    <dgm:pt modelId="{2EADF253-9F5B-4939-A7EF-9564D71D5D14}" type="sibTrans" cxnId="{6BACBF8C-3ADE-4E05-8198-644E168982E8}">
      <dgm:prSet/>
      <dgm:spPr/>
      <dgm:t>
        <a:bodyPr/>
        <a:lstStyle/>
        <a:p>
          <a:endParaRPr lang="en-US"/>
        </a:p>
      </dgm:t>
    </dgm:pt>
    <dgm:pt modelId="{123C5DEE-F37B-4026-838A-4B9AF16A7574}">
      <dgm:prSet/>
      <dgm:spPr/>
      <dgm:t>
        <a:bodyPr/>
        <a:lstStyle/>
        <a:p>
          <a:r>
            <a:rPr lang="en-GB" b="1"/>
            <a:t>Exception Questions:</a:t>
          </a:r>
          <a:r>
            <a:rPr lang="en-GB"/>
            <a:t> Identifying times when the problem did not exist or was less severe.</a:t>
          </a:r>
          <a:endParaRPr lang="en-US"/>
        </a:p>
      </dgm:t>
    </dgm:pt>
    <dgm:pt modelId="{E4AF797A-9303-4A31-943F-4043A4CB2B44}" type="parTrans" cxnId="{EB7EEA2E-54F5-4636-AC0C-4DB6BF4882CE}">
      <dgm:prSet/>
      <dgm:spPr/>
      <dgm:t>
        <a:bodyPr/>
        <a:lstStyle/>
        <a:p>
          <a:endParaRPr lang="en-US"/>
        </a:p>
      </dgm:t>
    </dgm:pt>
    <dgm:pt modelId="{71F49F64-278F-4A19-AFDF-8C540972E9DF}" type="sibTrans" cxnId="{EB7EEA2E-54F5-4636-AC0C-4DB6BF4882CE}">
      <dgm:prSet/>
      <dgm:spPr/>
      <dgm:t>
        <a:bodyPr/>
        <a:lstStyle/>
        <a:p>
          <a:endParaRPr lang="en-US"/>
        </a:p>
      </dgm:t>
    </dgm:pt>
    <dgm:pt modelId="{3C3AB364-7039-487D-A95A-4BDCCD881FB8}">
      <dgm:prSet/>
      <dgm:spPr/>
      <dgm:t>
        <a:bodyPr/>
        <a:lstStyle/>
        <a:p>
          <a:r>
            <a:rPr lang="en-GB" b="1"/>
            <a:t>Scaling Questions:</a:t>
          </a:r>
          <a:r>
            <a:rPr lang="en-GB"/>
            <a:t> Using a scale of 1–10 to measure progress, confidence, or motivation.</a:t>
          </a:r>
          <a:endParaRPr lang="en-US"/>
        </a:p>
      </dgm:t>
    </dgm:pt>
    <dgm:pt modelId="{2FFE2294-8836-4A85-A5EB-18972BC673D4}" type="parTrans" cxnId="{8C1C171F-A354-4511-8C08-9DF07E830B6B}">
      <dgm:prSet/>
      <dgm:spPr/>
      <dgm:t>
        <a:bodyPr/>
        <a:lstStyle/>
        <a:p>
          <a:endParaRPr lang="en-US"/>
        </a:p>
      </dgm:t>
    </dgm:pt>
    <dgm:pt modelId="{D19A0556-65BE-43F3-B5F3-6AA5924217FB}" type="sibTrans" cxnId="{8C1C171F-A354-4511-8C08-9DF07E830B6B}">
      <dgm:prSet/>
      <dgm:spPr/>
      <dgm:t>
        <a:bodyPr/>
        <a:lstStyle/>
        <a:p>
          <a:endParaRPr lang="en-US"/>
        </a:p>
      </dgm:t>
    </dgm:pt>
    <dgm:pt modelId="{E92D3370-ACE9-4261-BA27-D2FFAC91A368}">
      <dgm:prSet/>
      <dgm:spPr/>
      <dgm:t>
        <a:bodyPr/>
        <a:lstStyle/>
        <a:p>
          <a:r>
            <a:rPr lang="en-GB" b="1"/>
            <a:t>Coping Questions:</a:t>
          </a:r>
          <a:r>
            <a:rPr lang="en-GB"/>
            <a:t> Highlighting strengths by asking how a client has managed to survive or handle difficult situations.</a:t>
          </a:r>
          <a:endParaRPr lang="en-US"/>
        </a:p>
      </dgm:t>
    </dgm:pt>
    <dgm:pt modelId="{68B7F770-01DF-49C2-9A6A-373CF27132D5}" type="parTrans" cxnId="{6F0777A2-F89C-4796-A3A8-03840E9AF95F}">
      <dgm:prSet/>
      <dgm:spPr/>
      <dgm:t>
        <a:bodyPr/>
        <a:lstStyle/>
        <a:p>
          <a:endParaRPr lang="en-US"/>
        </a:p>
      </dgm:t>
    </dgm:pt>
    <dgm:pt modelId="{593830E5-4975-410D-BFC7-9A12EEDAB6EA}" type="sibTrans" cxnId="{6F0777A2-F89C-4796-A3A8-03840E9AF95F}">
      <dgm:prSet/>
      <dgm:spPr/>
      <dgm:t>
        <a:bodyPr/>
        <a:lstStyle/>
        <a:p>
          <a:endParaRPr lang="en-US"/>
        </a:p>
      </dgm:t>
    </dgm:pt>
    <dgm:pt modelId="{54B8770D-AB77-4C62-84F3-06BE1C42AC35}" type="pres">
      <dgm:prSet presAssocID="{C5D9784F-2C87-46A2-B900-BAF987B8642E}" presName="linear" presStyleCnt="0">
        <dgm:presLayoutVars>
          <dgm:animLvl val="lvl"/>
          <dgm:resizeHandles val="exact"/>
        </dgm:presLayoutVars>
      </dgm:prSet>
      <dgm:spPr/>
    </dgm:pt>
    <dgm:pt modelId="{D3DB5B92-7030-4928-A7CC-B1A839FCF309}" type="pres">
      <dgm:prSet presAssocID="{C16FCCA9-7EE2-4250-A3B3-657F2581E0A9}" presName="parentText" presStyleLbl="node1" presStyleIdx="0" presStyleCnt="4">
        <dgm:presLayoutVars>
          <dgm:chMax val="0"/>
          <dgm:bulletEnabled val="1"/>
        </dgm:presLayoutVars>
      </dgm:prSet>
      <dgm:spPr/>
    </dgm:pt>
    <dgm:pt modelId="{35CB4A9F-E72A-4AA0-82D6-1230721314A7}" type="pres">
      <dgm:prSet presAssocID="{2EADF253-9F5B-4939-A7EF-9564D71D5D14}" presName="spacer" presStyleCnt="0"/>
      <dgm:spPr/>
    </dgm:pt>
    <dgm:pt modelId="{5CB4720E-3290-44FF-AD75-FF689B5F4727}" type="pres">
      <dgm:prSet presAssocID="{123C5DEE-F37B-4026-838A-4B9AF16A7574}" presName="parentText" presStyleLbl="node1" presStyleIdx="1" presStyleCnt="4">
        <dgm:presLayoutVars>
          <dgm:chMax val="0"/>
          <dgm:bulletEnabled val="1"/>
        </dgm:presLayoutVars>
      </dgm:prSet>
      <dgm:spPr/>
    </dgm:pt>
    <dgm:pt modelId="{A9E94907-88A9-4CE9-AE75-991C2B76D09B}" type="pres">
      <dgm:prSet presAssocID="{71F49F64-278F-4A19-AFDF-8C540972E9DF}" presName="spacer" presStyleCnt="0"/>
      <dgm:spPr/>
    </dgm:pt>
    <dgm:pt modelId="{1BD873BA-B422-4BDE-90B9-0F9B881E0F09}" type="pres">
      <dgm:prSet presAssocID="{3C3AB364-7039-487D-A95A-4BDCCD881FB8}" presName="parentText" presStyleLbl="node1" presStyleIdx="2" presStyleCnt="4">
        <dgm:presLayoutVars>
          <dgm:chMax val="0"/>
          <dgm:bulletEnabled val="1"/>
        </dgm:presLayoutVars>
      </dgm:prSet>
      <dgm:spPr/>
    </dgm:pt>
    <dgm:pt modelId="{6612747E-A690-4948-8359-80FB2CD02CCA}" type="pres">
      <dgm:prSet presAssocID="{D19A0556-65BE-43F3-B5F3-6AA5924217FB}" presName="spacer" presStyleCnt="0"/>
      <dgm:spPr/>
    </dgm:pt>
    <dgm:pt modelId="{5A12A5F5-DA76-448D-90AE-622DED400B35}" type="pres">
      <dgm:prSet presAssocID="{E92D3370-ACE9-4261-BA27-D2FFAC91A368}" presName="parentText" presStyleLbl="node1" presStyleIdx="3" presStyleCnt="4">
        <dgm:presLayoutVars>
          <dgm:chMax val="0"/>
          <dgm:bulletEnabled val="1"/>
        </dgm:presLayoutVars>
      </dgm:prSet>
      <dgm:spPr/>
    </dgm:pt>
  </dgm:ptLst>
  <dgm:cxnLst>
    <dgm:cxn modelId="{D40FB701-64FB-4E38-8851-F4A78CABC4F0}" type="presOf" srcId="{123C5DEE-F37B-4026-838A-4B9AF16A7574}" destId="{5CB4720E-3290-44FF-AD75-FF689B5F4727}" srcOrd="0" destOrd="0" presId="urn:microsoft.com/office/officeart/2005/8/layout/vList2"/>
    <dgm:cxn modelId="{8C1C171F-A354-4511-8C08-9DF07E830B6B}" srcId="{C5D9784F-2C87-46A2-B900-BAF987B8642E}" destId="{3C3AB364-7039-487D-A95A-4BDCCD881FB8}" srcOrd="2" destOrd="0" parTransId="{2FFE2294-8836-4A85-A5EB-18972BC673D4}" sibTransId="{D19A0556-65BE-43F3-B5F3-6AA5924217FB}"/>
    <dgm:cxn modelId="{EB7EEA2E-54F5-4636-AC0C-4DB6BF4882CE}" srcId="{C5D9784F-2C87-46A2-B900-BAF987B8642E}" destId="{123C5DEE-F37B-4026-838A-4B9AF16A7574}" srcOrd="1" destOrd="0" parTransId="{E4AF797A-9303-4A31-943F-4043A4CB2B44}" sibTransId="{71F49F64-278F-4A19-AFDF-8C540972E9DF}"/>
    <dgm:cxn modelId="{C56C1083-E4C1-4728-97CB-31082507FBDB}" type="presOf" srcId="{E92D3370-ACE9-4261-BA27-D2FFAC91A368}" destId="{5A12A5F5-DA76-448D-90AE-622DED400B35}" srcOrd="0" destOrd="0" presId="urn:microsoft.com/office/officeart/2005/8/layout/vList2"/>
    <dgm:cxn modelId="{B01CA987-0D59-4BEF-A03A-5C67F7E7417C}" type="presOf" srcId="{C5D9784F-2C87-46A2-B900-BAF987B8642E}" destId="{54B8770D-AB77-4C62-84F3-06BE1C42AC35}" srcOrd="0" destOrd="0" presId="urn:microsoft.com/office/officeart/2005/8/layout/vList2"/>
    <dgm:cxn modelId="{6BACBF8C-3ADE-4E05-8198-644E168982E8}" srcId="{C5D9784F-2C87-46A2-B900-BAF987B8642E}" destId="{C16FCCA9-7EE2-4250-A3B3-657F2581E0A9}" srcOrd="0" destOrd="0" parTransId="{E0D9009A-2F74-431C-86B1-C498D9D17CD8}" sibTransId="{2EADF253-9F5B-4939-A7EF-9564D71D5D14}"/>
    <dgm:cxn modelId="{6F0777A2-F89C-4796-A3A8-03840E9AF95F}" srcId="{C5D9784F-2C87-46A2-B900-BAF987B8642E}" destId="{E92D3370-ACE9-4261-BA27-D2FFAC91A368}" srcOrd="3" destOrd="0" parTransId="{68B7F770-01DF-49C2-9A6A-373CF27132D5}" sibTransId="{593830E5-4975-410D-BFC7-9A12EEDAB6EA}"/>
    <dgm:cxn modelId="{E6ECCDBC-F042-4546-A44C-64912817EB16}" type="presOf" srcId="{C16FCCA9-7EE2-4250-A3B3-657F2581E0A9}" destId="{D3DB5B92-7030-4928-A7CC-B1A839FCF309}" srcOrd="0" destOrd="0" presId="urn:microsoft.com/office/officeart/2005/8/layout/vList2"/>
    <dgm:cxn modelId="{05485EC6-300F-49CA-9D2C-28FB5D1A411C}" type="presOf" srcId="{3C3AB364-7039-487D-A95A-4BDCCD881FB8}" destId="{1BD873BA-B422-4BDE-90B9-0F9B881E0F09}" srcOrd="0" destOrd="0" presId="urn:microsoft.com/office/officeart/2005/8/layout/vList2"/>
    <dgm:cxn modelId="{2ECDF185-7FCF-4347-B21D-7A13D774B89B}" type="presParOf" srcId="{54B8770D-AB77-4C62-84F3-06BE1C42AC35}" destId="{D3DB5B92-7030-4928-A7CC-B1A839FCF309}" srcOrd="0" destOrd="0" presId="urn:microsoft.com/office/officeart/2005/8/layout/vList2"/>
    <dgm:cxn modelId="{148EB58C-D29E-42A1-9E8F-7C1F8A7CF3DB}" type="presParOf" srcId="{54B8770D-AB77-4C62-84F3-06BE1C42AC35}" destId="{35CB4A9F-E72A-4AA0-82D6-1230721314A7}" srcOrd="1" destOrd="0" presId="urn:microsoft.com/office/officeart/2005/8/layout/vList2"/>
    <dgm:cxn modelId="{6950F9EF-B933-491D-BED0-27BBF52F29EA}" type="presParOf" srcId="{54B8770D-AB77-4C62-84F3-06BE1C42AC35}" destId="{5CB4720E-3290-44FF-AD75-FF689B5F4727}" srcOrd="2" destOrd="0" presId="urn:microsoft.com/office/officeart/2005/8/layout/vList2"/>
    <dgm:cxn modelId="{F01F37A1-B97C-49F5-932C-9A59DB308814}" type="presParOf" srcId="{54B8770D-AB77-4C62-84F3-06BE1C42AC35}" destId="{A9E94907-88A9-4CE9-AE75-991C2B76D09B}" srcOrd="3" destOrd="0" presId="urn:microsoft.com/office/officeart/2005/8/layout/vList2"/>
    <dgm:cxn modelId="{ADD488DC-F770-4617-A04F-46BF86BCAFA6}" type="presParOf" srcId="{54B8770D-AB77-4C62-84F3-06BE1C42AC35}" destId="{1BD873BA-B422-4BDE-90B9-0F9B881E0F09}" srcOrd="4" destOrd="0" presId="urn:microsoft.com/office/officeart/2005/8/layout/vList2"/>
    <dgm:cxn modelId="{4A62D880-B4AB-47FD-8F60-DD7C9966C28F}" type="presParOf" srcId="{54B8770D-AB77-4C62-84F3-06BE1C42AC35}" destId="{6612747E-A690-4948-8359-80FB2CD02CCA}" srcOrd="5" destOrd="0" presId="urn:microsoft.com/office/officeart/2005/8/layout/vList2"/>
    <dgm:cxn modelId="{3D4FBCB2-A881-4AC7-83ED-37F72E7B1457}" type="presParOf" srcId="{54B8770D-AB77-4C62-84F3-06BE1C42AC35}" destId="{5A12A5F5-DA76-448D-90AE-622DED400B3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306B79B-D642-450B-B091-26DC00B17F39}"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4E9E214B-DF1B-46EE-A010-BBB54FDC86C7}">
      <dgm:prSet custT="1"/>
      <dgm:spPr/>
      <dgm:t>
        <a:bodyPr/>
        <a:lstStyle/>
        <a:p>
          <a:r>
            <a:rPr lang="en-GB" sz="2000" dirty="0"/>
            <a:t>An</a:t>
          </a:r>
          <a:r>
            <a:rPr lang="en-GB" sz="500" dirty="0"/>
            <a:t> </a:t>
          </a:r>
          <a:r>
            <a:rPr lang="en-GB" sz="2000" dirty="0"/>
            <a:t>evidence-based, humanistic, and experiential approach developed by Dr. Leslie Greenberg that focuses on understanding emotions as essential, adaptive, and informative rather than problems to be solved</a:t>
          </a:r>
          <a:r>
            <a:rPr lang="en-GB" sz="500" dirty="0"/>
            <a:t>. </a:t>
          </a:r>
          <a:endParaRPr lang="en-US" sz="500" dirty="0"/>
        </a:p>
      </dgm:t>
    </dgm:pt>
    <dgm:pt modelId="{8C3C071E-7C72-4D12-AA15-71F342273CDF}" type="parTrans" cxnId="{4FB993FD-9C80-4EB9-8AC7-5E227EA13594}">
      <dgm:prSet/>
      <dgm:spPr/>
      <dgm:t>
        <a:bodyPr/>
        <a:lstStyle/>
        <a:p>
          <a:endParaRPr lang="en-US"/>
        </a:p>
      </dgm:t>
    </dgm:pt>
    <dgm:pt modelId="{57136BFA-FC84-48D4-8699-286663D11E79}" type="sibTrans" cxnId="{4FB993FD-9C80-4EB9-8AC7-5E227EA13594}">
      <dgm:prSet/>
      <dgm:spPr/>
      <dgm:t>
        <a:bodyPr/>
        <a:lstStyle/>
        <a:p>
          <a:endParaRPr lang="en-US"/>
        </a:p>
      </dgm:t>
    </dgm:pt>
    <dgm:pt modelId="{EB7D6BFE-5A76-4093-B51A-72A96034047F}">
      <dgm:prSet custT="1"/>
      <dgm:spPr/>
      <dgm:t>
        <a:bodyPr/>
        <a:lstStyle/>
        <a:p>
          <a:r>
            <a:rPr lang="en-GB" sz="500" dirty="0"/>
            <a:t>It is </a:t>
          </a:r>
          <a:r>
            <a:rPr lang="en-GB" sz="2000" dirty="0"/>
            <a:t>highly effective for couples, families, and individuals, helping them transform emotional pain into growth and secure attachments</a:t>
          </a:r>
          <a:r>
            <a:rPr lang="en-GB" sz="500" dirty="0"/>
            <a:t>.</a:t>
          </a:r>
          <a:endParaRPr lang="en-US" sz="500" dirty="0"/>
        </a:p>
      </dgm:t>
    </dgm:pt>
    <dgm:pt modelId="{884CC638-078C-4888-BE7B-42275496AC45}" type="parTrans" cxnId="{8B96806D-AB2F-4318-8A6D-779D09EC6D00}">
      <dgm:prSet/>
      <dgm:spPr/>
      <dgm:t>
        <a:bodyPr/>
        <a:lstStyle/>
        <a:p>
          <a:endParaRPr lang="en-US"/>
        </a:p>
      </dgm:t>
    </dgm:pt>
    <dgm:pt modelId="{EF278F9A-F429-4F78-A7E6-55646194F788}" type="sibTrans" cxnId="{8B96806D-AB2F-4318-8A6D-779D09EC6D00}">
      <dgm:prSet/>
      <dgm:spPr/>
      <dgm:t>
        <a:bodyPr/>
        <a:lstStyle/>
        <a:p>
          <a:endParaRPr lang="en-US"/>
        </a:p>
      </dgm:t>
    </dgm:pt>
    <dgm:pt modelId="{44B2F3FF-1932-4239-B8BE-1EE6B1CFDF60}">
      <dgm:prSet custT="1"/>
      <dgm:spPr/>
      <dgm:t>
        <a:bodyPr/>
        <a:lstStyle/>
        <a:p>
          <a:r>
            <a:rPr lang="en-GB" sz="2000" dirty="0"/>
            <a:t>Key principles/techniques</a:t>
          </a:r>
          <a:endParaRPr lang="en-US" sz="2000" dirty="0"/>
        </a:p>
      </dgm:t>
    </dgm:pt>
    <dgm:pt modelId="{DE123103-5675-46E4-9AE2-FBF6B3F4ED06}" type="parTrans" cxnId="{F4F880F4-29EB-4244-8D71-CFF1D8602B84}">
      <dgm:prSet/>
      <dgm:spPr/>
      <dgm:t>
        <a:bodyPr/>
        <a:lstStyle/>
        <a:p>
          <a:endParaRPr lang="en-US"/>
        </a:p>
      </dgm:t>
    </dgm:pt>
    <dgm:pt modelId="{6CE75168-11F7-4CAC-9534-C1CB6A6AA206}" type="sibTrans" cxnId="{F4F880F4-29EB-4244-8D71-CFF1D8602B84}">
      <dgm:prSet/>
      <dgm:spPr/>
      <dgm:t>
        <a:bodyPr/>
        <a:lstStyle/>
        <a:p>
          <a:endParaRPr lang="en-US"/>
        </a:p>
      </dgm:t>
    </dgm:pt>
    <dgm:pt modelId="{EC76C87D-DE43-4794-B255-37C573E516DF}">
      <dgm:prSet custT="1"/>
      <dgm:spPr/>
      <dgm:t>
        <a:bodyPr/>
        <a:lstStyle/>
        <a:p>
          <a:r>
            <a:rPr lang="en-GB" sz="2000" b="1" dirty="0"/>
            <a:t>Core Philosophy:</a:t>
          </a:r>
          <a:r>
            <a:rPr lang="en-GB" sz="2000" dirty="0"/>
            <a:t> The approach holds that individuals must "feel" an emotion to change it. It focuses on emotional awareness, regulation, and expression.</a:t>
          </a:r>
          <a:endParaRPr lang="en-US" sz="2000" dirty="0"/>
        </a:p>
      </dgm:t>
    </dgm:pt>
    <dgm:pt modelId="{97749E75-3B86-4851-8A4C-C44C68072837}" type="parTrans" cxnId="{7D23935A-68DA-497D-AB9E-DE5BC0001807}">
      <dgm:prSet/>
      <dgm:spPr/>
      <dgm:t>
        <a:bodyPr/>
        <a:lstStyle/>
        <a:p>
          <a:endParaRPr lang="en-US"/>
        </a:p>
      </dgm:t>
    </dgm:pt>
    <dgm:pt modelId="{DF508389-1EF8-4E46-8D4B-F4CA0B5B0D6A}" type="sibTrans" cxnId="{7D23935A-68DA-497D-AB9E-DE5BC0001807}">
      <dgm:prSet/>
      <dgm:spPr/>
      <dgm:t>
        <a:bodyPr/>
        <a:lstStyle/>
        <a:p>
          <a:endParaRPr lang="en-US"/>
        </a:p>
      </dgm:t>
    </dgm:pt>
    <dgm:pt modelId="{51E98C2A-DC13-4A46-A2C9-05615C97DE06}">
      <dgm:prSet custT="1"/>
      <dgm:spPr/>
      <dgm:t>
        <a:bodyPr/>
        <a:lstStyle/>
        <a:p>
          <a:r>
            <a:rPr lang="en-GB" sz="2000" b="1" dirty="0"/>
            <a:t>Key Techniques:</a:t>
          </a:r>
          <a:r>
            <a:rPr lang="en-GB" sz="2000" dirty="0"/>
            <a:t> Therapists guide clients to identify, accept, explore, and transform emotions. Techniques include emotional deepening, empathic </a:t>
          </a:r>
          <a:r>
            <a:rPr lang="en-GB" sz="2000" dirty="0" err="1"/>
            <a:t>attunement</a:t>
          </a:r>
          <a:r>
            <a:rPr lang="en-GB" sz="2000" dirty="0"/>
            <a:t>, and reshaping of interactional patterns.</a:t>
          </a:r>
          <a:endParaRPr lang="en-US" sz="2000" dirty="0"/>
        </a:p>
      </dgm:t>
    </dgm:pt>
    <dgm:pt modelId="{0C543FC4-C6FC-4110-A8BC-F4D4325215F3}" type="parTrans" cxnId="{2F1EB8B7-D3D1-49E9-8C2C-C3109301D443}">
      <dgm:prSet/>
      <dgm:spPr/>
      <dgm:t>
        <a:bodyPr/>
        <a:lstStyle/>
        <a:p>
          <a:endParaRPr lang="en-US"/>
        </a:p>
      </dgm:t>
    </dgm:pt>
    <dgm:pt modelId="{E9E5129F-6F3E-4A20-9B8D-A0580FC0D30F}" type="sibTrans" cxnId="{2F1EB8B7-D3D1-49E9-8C2C-C3109301D443}">
      <dgm:prSet/>
      <dgm:spPr/>
      <dgm:t>
        <a:bodyPr/>
        <a:lstStyle/>
        <a:p>
          <a:endParaRPr lang="en-US"/>
        </a:p>
      </dgm:t>
    </dgm:pt>
    <dgm:pt modelId="{B529244F-6A10-4F18-9C37-7C3F25D6C3C1}" type="pres">
      <dgm:prSet presAssocID="{F306B79B-D642-450B-B091-26DC00B17F39}" presName="linear" presStyleCnt="0">
        <dgm:presLayoutVars>
          <dgm:animLvl val="lvl"/>
          <dgm:resizeHandles val="exact"/>
        </dgm:presLayoutVars>
      </dgm:prSet>
      <dgm:spPr/>
    </dgm:pt>
    <dgm:pt modelId="{36DAE130-1B42-476D-8D22-C1DE06087749}" type="pres">
      <dgm:prSet presAssocID="{4E9E214B-DF1B-46EE-A010-BBB54FDC86C7}" presName="parentText" presStyleLbl="node1" presStyleIdx="0" presStyleCnt="5">
        <dgm:presLayoutVars>
          <dgm:chMax val="0"/>
          <dgm:bulletEnabled val="1"/>
        </dgm:presLayoutVars>
      </dgm:prSet>
      <dgm:spPr/>
    </dgm:pt>
    <dgm:pt modelId="{E517DC76-9C56-4A73-A097-537302E6C33C}" type="pres">
      <dgm:prSet presAssocID="{57136BFA-FC84-48D4-8699-286663D11E79}" presName="spacer" presStyleCnt="0"/>
      <dgm:spPr/>
    </dgm:pt>
    <dgm:pt modelId="{65502E3A-FE64-4102-96B2-D82899D14FE6}" type="pres">
      <dgm:prSet presAssocID="{EB7D6BFE-5A76-4093-B51A-72A96034047F}" presName="parentText" presStyleLbl="node1" presStyleIdx="1" presStyleCnt="5">
        <dgm:presLayoutVars>
          <dgm:chMax val="0"/>
          <dgm:bulletEnabled val="1"/>
        </dgm:presLayoutVars>
      </dgm:prSet>
      <dgm:spPr/>
    </dgm:pt>
    <dgm:pt modelId="{397DEAB7-961F-4A6E-9F29-195406371B37}" type="pres">
      <dgm:prSet presAssocID="{EF278F9A-F429-4F78-A7E6-55646194F788}" presName="spacer" presStyleCnt="0"/>
      <dgm:spPr/>
    </dgm:pt>
    <dgm:pt modelId="{FD9FDB17-FB31-4FFE-AF96-0AA277A83799}" type="pres">
      <dgm:prSet presAssocID="{44B2F3FF-1932-4239-B8BE-1EE6B1CFDF60}" presName="parentText" presStyleLbl="node1" presStyleIdx="2" presStyleCnt="5">
        <dgm:presLayoutVars>
          <dgm:chMax val="0"/>
          <dgm:bulletEnabled val="1"/>
        </dgm:presLayoutVars>
      </dgm:prSet>
      <dgm:spPr/>
    </dgm:pt>
    <dgm:pt modelId="{7EB5B171-5021-4957-B896-E6C385776568}" type="pres">
      <dgm:prSet presAssocID="{6CE75168-11F7-4CAC-9534-C1CB6A6AA206}" presName="spacer" presStyleCnt="0"/>
      <dgm:spPr/>
    </dgm:pt>
    <dgm:pt modelId="{4C5BB27F-F0F2-457B-AD39-D1692073EC53}" type="pres">
      <dgm:prSet presAssocID="{EC76C87D-DE43-4794-B255-37C573E516DF}" presName="parentText" presStyleLbl="node1" presStyleIdx="3" presStyleCnt="5">
        <dgm:presLayoutVars>
          <dgm:chMax val="0"/>
          <dgm:bulletEnabled val="1"/>
        </dgm:presLayoutVars>
      </dgm:prSet>
      <dgm:spPr/>
    </dgm:pt>
    <dgm:pt modelId="{5D96B450-9E74-4F32-A29E-E7D4ADC85EE0}" type="pres">
      <dgm:prSet presAssocID="{DF508389-1EF8-4E46-8D4B-F4CA0B5B0D6A}" presName="spacer" presStyleCnt="0"/>
      <dgm:spPr/>
    </dgm:pt>
    <dgm:pt modelId="{639D2EEF-D8D8-4A51-A779-E92A82B79FD8}" type="pres">
      <dgm:prSet presAssocID="{51E98C2A-DC13-4A46-A2C9-05615C97DE06}" presName="parentText" presStyleLbl="node1" presStyleIdx="4" presStyleCnt="5">
        <dgm:presLayoutVars>
          <dgm:chMax val="0"/>
          <dgm:bulletEnabled val="1"/>
        </dgm:presLayoutVars>
      </dgm:prSet>
      <dgm:spPr/>
    </dgm:pt>
  </dgm:ptLst>
  <dgm:cxnLst>
    <dgm:cxn modelId="{DB391333-47D3-45D4-BFE0-DDA8977EB95A}" type="presOf" srcId="{51E98C2A-DC13-4A46-A2C9-05615C97DE06}" destId="{639D2EEF-D8D8-4A51-A779-E92A82B79FD8}" srcOrd="0" destOrd="0" presId="urn:microsoft.com/office/officeart/2005/8/layout/vList2"/>
    <dgm:cxn modelId="{F6F7123B-FAF5-4455-94AC-46B84C1E6089}" type="presOf" srcId="{EB7D6BFE-5A76-4093-B51A-72A96034047F}" destId="{65502E3A-FE64-4102-96B2-D82899D14FE6}" srcOrd="0" destOrd="0" presId="urn:microsoft.com/office/officeart/2005/8/layout/vList2"/>
    <dgm:cxn modelId="{8B96806D-AB2F-4318-8A6D-779D09EC6D00}" srcId="{F306B79B-D642-450B-B091-26DC00B17F39}" destId="{EB7D6BFE-5A76-4093-B51A-72A96034047F}" srcOrd="1" destOrd="0" parTransId="{884CC638-078C-4888-BE7B-42275496AC45}" sibTransId="{EF278F9A-F429-4F78-A7E6-55646194F788}"/>
    <dgm:cxn modelId="{7D23935A-68DA-497D-AB9E-DE5BC0001807}" srcId="{F306B79B-D642-450B-B091-26DC00B17F39}" destId="{EC76C87D-DE43-4794-B255-37C573E516DF}" srcOrd="3" destOrd="0" parTransId="{97749E75-3B86-4851-8A4C-C44C68072837}" sibTransId="{DF508389-1EF8-4E46-8D4B-F4CA0B5B0D6A}"/>
    <dgm:cxn modelId="{DCF5EF8D-E461-4333-9FC7-38CF8665658B}" type="presOf" srcId="{4E9E214B-DF1B-46EE-A010-BBB54FDC86C7}" destId="{36DAE130-1B42-476D-8D22-C1DE06087749}" srcOrd="0" destOrd="0" presId="urn:microsoft.com/office/officeart/2005/8/layout/vList2"/>
    <dgm:cxn modelId="{62EF5E8F-CA60-47C5-9C51-DC915FE223B4}" type="presOf" srcId="{44B2F3FF-1932-4239-B8BE-1EE6B1CFDF60}" destId="{FD9FDB17-FB31-4FFE-AF96-0AA277A83799}" srcOrd="0" destOrd="0" presId="urn:microsoft.com/office/officeart/2005/8/layout/vList2"/>
    <dgm:cxn modelId="{CB58B29B-F0D8-45B2-B207-F610BD307C45}" type="presOf" srcId="{EC76C87D-DE43-4794-B255-37C573E516DF}" destId="{4C5BB27F-F0F2-457B-AD39-D1692073EC53}" srcOrd="0" destOrd="0" presId="urn:microsoft.com/office/officeart/2005/8/layout/vList2"/>
    <dgm:cxn modelId="{F77738B2-234A-4D50-B29C-81575A4ED9A9}" type="presOf" srcId="{F306B79B-D642-450B-B091-26DC00B17F39}" destId="{B529244F-6A10-4F18-9C37-7C3F25D6C3C1}" srcOrd="0" destOrd="0" presId="urn:microsoft.com/office/officeart/2005/8/layout/vList2"/>
    <dgm:cxn modelId="{2F1EB8B7-D3D1-49E9-8C2C-C3109301D443}" srcId="{F306B79B-D642-450B-B091-26DC00B17F39}" destId="{51E98C2A-DC13-4A46-A2C9-05615C97DE06}" srcOrd="4" destOrd="0" parTransId="{0C543FC4-C6FC-4110-A8BC-F4D4325215F3}" sibTransId="{E9E5129F-6F3E-4A20-9B8D-A0580FC0D30F}"/>
    <dgm:cxn modelId="{F4F880F4-29EB-4244-8D71-CFF1D8602B84}" srcId="{F306B79B-D642-450B-B091-26DC00B17F39}" destId="{44B2F3FF-1932-4239-B8BE-1EE6B1CFDF60}" srcOrd="2" destOrd="0" parTransId="{DE123103-5675-46E4-9AE2-FBF6B3F4ED06}" sibTransId="{6CE75168-11F7-4CAC-9534-C1CB6A6AA206}"/>
    <dgm:cxn modelId="{4FB993FD-9C80-4EB9-8AC7-5E227EA13594}" srcId="{F306B79B-D642-450B-B091-26DC00B17F39}" destId="{4E9E214B-DF1B-46EE-A010-BBB54FDC86C7}" srcOrd="0" destOrd="0" parTransId="{8C3C071E-7C72-4D12-AA15-71F342273CDF}" sibTransId="{57136BFA-FC84-48D4-8699-286663D11E79}"/>
    <dgm:cxn modelId="{4BCC8ED8-CB6F-46D1-B2CD-56A0EC988235}" type="presParOf" srcId="{B529244F-6A10-4F18-9C37-7C3F25D6C3C1}" destId="{36DAE130-1B42-476D-8D22-C1DE06087749}" srcOrd="0" destOrd="0" presId="urn:microsoft.com/office/officeart/2005/8/layout/vList2"/>
    <dgm:cxn modelId="{419A65F4-3389-444D-815A-003104F60868}" type="presParOf" srcId="{B529244F-6A10-4F18-9C37-7C3F25D6C3C1}" destId="{E517DC76-9C56-4A73-A097-537302E6C33C}" srcOrd="1" destOrd="0" presId="urn:microsoft.com/office/officeart/2005/8/layout/vList2"/>
    <dgm:cxn modelId="{76747C81-8254-4902-B83B-5101D9E29814}" type="presParOf" srcId="{B529244F-6A10-4F18-9C37-7C3F25D6C3C1}" destId="{65502E3A-FE64-4102-96B2-D82899D14FE6}" srcOrd="2" destOrd="0" presId="urn:microsoft.com/office/officeart/2005/8/layout/vList2"/>
    <dgm:cxn modelId="{FD78918E-5C1F-40A2-B38B-CE692997B914}" type="presParOf" srcId="{B529244F-6A10-4F18-9C37-7C3F25D6C3C1}" destId="{397DEAB7-961F-4A6E-9F29-195406371B37}" srcOrd="3" destOrd="0" presId="urn:microsoft.com/office/officeart/2005/8/layout/vList2"/>
    <dgm:cxn modelId="{65571EB1-A726-4A68-BE0E-53E35EB4B600}" type="presParOf" srcId="{B529244F-6A10-4F18-9C37-7C3F25D6C3C1}" destId="{FD9FDB17-FB31-4FFE-AF96-0AA277A83799}" srcOrd="4" destOrd="0" presId="urn:microsoft.com/office/officeart/2005/8/layout/vList2"/>
    <dgm:cxn modelId="{5CB84445-25CC-4D5B-A21B-392F6E8FDC84}" type="presParOf" srcId="{B529244F-6A10-4F18-9C37-7C3F25D6C3C1}" destId="{7EB5B171-5021-4957-B896-E6C385776568}" srcOrd="5" destOrd="0" presId="urn:microsoft.com/office/officeart/2005/8/layout/vList2"/>
    <dgm:cxn modelId="{4B7AF8A0-CD60-4BB8-B5DD-61AE1CE59163}" type="presParOf" srcId="{B529244F-6A10-4F18-9C37-7C3F25D6C3C1}" destId="{4C5BB27F-F0F2-457B-AD39-D1692073EC53}" srcOrd="6" destOrd="0" presId="urn:microsoft.com/office/officeart/2005/8/layout/vList2"/>
    <dgm:cxn modelId="{850D344E-6E31-4499-BE14-A9206F1F4D3D}" type="presParOf" srcId="{B529244F-6A10-4F18-9C37-7C3F25D6C3C1}" destId="{5D96B450-9E74-4F32-A29E-E7D4ADC85EE0}" srcOrd="7" destOrd="0" presId="urn:microsoft.com/office/officeart/2005/8/layout/vList2"/>
    <dgm:cxn modelId="{3A0C4048-9282-4E6E-A9E3-E10DC1C51F0E}" type="presParOf" srcId="{B529244F-6A10-4F18-9C37-7C3F25D6C3C1}" destId="{639D2EEF-D8D8-4A51-A779-E92A82B79FD8}"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D24E58F-AA66-4BF2-B437-0D66D6007F11}" type="doc">
      <dgm:prSet loTypeId="urn:microsoft.com/office/officeart/2008/layout/LinedList" loCatId="list" qsTypeId="urn:microsoft.com/office/officeart/2005/8/quickstyle/simple1" qsCatId="simple" csTypeId="urn:microsoft.com/office/officeart/2005/8/colors/accent1_1" csCatId="accent1"/>
      <dgm:spPr/>
      <dgm:t>
        <a:bodyPr/>
        <a:lstStyle/>
        <a:p>
          <a:endParaRPr lang="en-US"/>
        </a:p>
      </dgm:t>
    </dgm:pt>
    <dgm:pt modelId="{3E7E1F99-C74D-4FA1-B73D-0271F2827E47}">
      <dgm:prSet/>
      <dgm:spPr/>
      <dgm:t>
        <a:bodyPr/>
        <a:lstStyle/>
        <a:p>
          <a:r>
            <a:rPr lang="en-GB" b="1"/>
            <a:t>Three-Stage Process:</a:t>
          </a:r>
          <a:endParaRPr lang="en-US"/>
        </a:p>
      </dgm:t>
    </dgm:pt>
    <dgm:pt modelId="{F01A8704-532F-4E3B-9C19-5EC3F1B2CFD8}" type="parTrans" cxnId="{0B36B7E9-EDC3-4B76-910C-1B02B0F88CDF}">
      <dgm:prSet/>
      <dgm:spPr/>
      <dgm:t>
        <a:bodyPr/>
        <a:lstStyle/>
        <a:p>
          <a:endParaRPr lang="en-US"/>
        </a:p>
      </dgm:t>
    </dgm:pt>
    <dgm:pt modelId="{09B40FF0-438E-4A90-8385-3D6594027221}" type="sibTrans" cxnId="{0B36B7E9-EDC3-4B76-910C-1B02B0F88CDF}">
      <dgm:prSet/>
      <dgm:spPr/>
      <dgm:t>
        <a:bodyPr/>
        <a:lstStyle/>
        <a:p>
          <a:endParaRPr lang="en-US"/>
        </a:p>
      </dgm:t>
    </dgm:pt>
    <dgm:pt modelId="{6FCEEC05-5376-4384-A264-71840B41DE16}">
      <dgm:prSet/>
      <dgm:spPr/>
      <dgm:t>
        <a:bodyPr/>
        <a:lstStyle/>
        <a:p>
          <a:r>
            <a:rPr lang="en-GB" b="1"/>
            <a:t>De-escalation:</a:t>
          </a:r>
          <a:r>
            <a:rPr lang="en-GB"/>
            <a:t> Identifying and managing the negative, repetitive cycles of interaction.</a:t>
          </a:r>
          <a:endParaRPr lang="en-US"/>
        </a:p>
      </dgm:t>
    </dgm:pt>
    <dgm:pt modelId="{9065EDF2-FCF9-4664-9B24-3337B041167A}" type="parTrans" cxnId="{D5480049-1E24-41BA-9B3B-5FE466FF9FE4}">
      <dgm:prSet/>
      <dgm:spPr/>
      <dgm:t>
        <a:bodyPr/>
        <a:lstStyle/>
        <a:p>
          <a:endParaRPr lang="en-US"/>
        </a:p>
      </dgm:t>
    </dgm:pt>
    <dgm:pt modelId="{115E5ABA-E7DD-4985-8A2E-404B7E708776}" type="sibTrans" cxnId="{D5480049-1E24-41BA-9B3B-5FE466FF9FE4}">
      <dgm:prSet/>
      <dgm:spPr/>
      <dgm:t>
        <a:bodyPr/>
        <a:lstStyle/>
        <a:p>
          <a:endParaRPr lang="en-US"/>
        </a:p>
      </dgm:t>
    </dgm:pt>
    <dgm:pt modelId="{9D370AB5-0B2D-44EE-8FA9-DEA5387A6B0C}">
      <dgm:prSet/>
      <dgm:spPr/>
      <dgm:t>
        <a:bodyPr/>
        <a:lstStyle/>
        <a:p>
          <a:r>
            <a:rPr lang="en-GB" b="1"/>
            <a:t>Restructuring:</a:t>
          </a:r>
          <a:r>
            <a:rPr lang="en-GB"/>
            <a:t> Reorganizing interactions and discussing fears/needs.</a:t>
          </a:r>
          <a:endParaRPr lang="en-US"/>
        </a:p>
      </dgm:t>
    </dgm:pt>
    <dgm:pt modelId="{08BAF0D3-20EB-43B8-A0F8-80B48DE0CD53}" type="parTrans" cxnId="{A31954DF-B974-4F03-A786-7C1742BB62E8}">
      <dgm:prSet/>
      <dgm:spPr/>
      <dgm:t>
        <a:bodyPr/>
        <a:lstStyle/>
        <a:p>
          <a:endParaRPr lang="en-US"/>
        </a:p>
      </dgm:t>
    </dgm:pt>
    <dgm:pt modelId="{E9B5E149-7B41-4DE8-87DB-60621229ADC7}" type="sibTrans" cxnId="{A31954DF-B974-4F03-A786-7C1742BB62E8}">
      <dgm:prSet/>
      <dgm:spPr/>
      <dgm:t>
        <a:bodyPr/>
        <a:lstStyle/>
        <a:p>
          <a:endParaRPr lang="en-US"/>
        </a:p>
      </dgm:t>
    </dgm:pt>
    <dgm:pt modelId="{D91705A5-441A-4C2D-A327-E867F5A00C73}">
      <dgm:prSet/>
      <dgm:spPr/>
      <dgm:t>
        <a:bodyPr/>
        <a:lstStyle/>
        <a:p>
          <a:r>
            <a:rPr lang="en-GB" b="1"/>
            <a:t>Consolidation:</a:t>
          </a:r>
          <a:r>
            <a:rPr lang="en-GB"/>
            <a:t> Integrating new, healthier relationship patterns. </a:t>
          </a:r>
          <a:endParaRPr lang="en-US"/>
        </a:p>
      </dgm:t>
    </dgm:pt>
    <dgm:pt modelId="{A0B41FE8-7861-47AE-B47D-3B796A2AD9D8}" type="parTrans" cxnId="{A43EFC74-8801-4BEA-B7C7-3F020902F3D0}">
      <dgm:prSet/>
      <dgm:spPr/>
      <dgm:t>
        <a:bodyPr/>
        <a:lstStyle/>
        <a:p>
          <a:endParaRPr lang="en-US"/>
        </a:p>
      </dgm:t>
    </dgm:pt>
    <dgm:pt modelId="{F5FC8367-6D40-4A6E-AC05-BA16B7BC5CE3}" type="sibTrans" cxnId="{A43EFC74-8801-4BEA-B7C7-3F020902F3D0}">
      <dgm:prSet/>
      <dgm:spPr/>
      <dgm:t>
        <a:bodyPr/>
        <a:lstStyle/>
        <a:p>
          <a:endParaRPr lang="en-US"/>
        </a:p>
      </dgm:t>
    </dgm:pt>
    <dgm:pt modelId="{0D0E3D84-4307-4D61-A451-4DE9BECCAA87}" type="pres">
      <dgm:prSet presAssocID="{2D24E58F-AA66-4BF2-B437-0D66D6007F11}" presName="vert0" presStyleCnt="0">
        <dgm:presLayoutVars>
          <dgm:dir/>
          <dgm:animOne val="branch"/>
          <dgm:animLvl val="lvl"/>
        </dgm:presLayoutVars>
      </dgm:prSet>
      <dgm:spPr/>
    </dgm:pt>
    <dgm:pt modelId="{9ECAF203-95DD-4070-B83D-4D8219B621D6}" type="pres">
      <dgm:prSet presAssocID="{3E7E1F99-C74D-4FA1-B73D-0271F2827E47}" presName="thickLine" presStyleLbl="alignNode1" presStyleIdx="0" presStyleCnt="4"/>
      <dgm:spPr/>
    </dgm:pt>
    <dgm:pt modelId="{E105E52B-C7FF-43FB-84D4-BBAC8E6ED333}" type="pres">
      <dgm:prSet presAssocID="{3E7E1F99-C74D-4FA1-B73D-0271F2827E47}" presName="horz1" presStyleCnt="0"/>
      <dgm:spPr/>
    </dgm:pt>
    <dgm:pt modelId="{9BEBAFC5-F206-4AC4-B313-D5CBF46856C9}" type="pres">
      <dgm:prSet presAssocID="{3E7E1F99-C74D-4FA1-B73D-0271F2827E47}" presName="tx1" presStyleLbl="revTx" presStyleIdx="0" presStyleCnt="4"/>
      <dgm:spPr/>
    </dgm:pt>
    <dgm:pt modelId="{45541872-79EA-4F2A-98A8-9499BEA7EE9D}" type="pres">
      <dgm:prSet presAssocID="{3E7E1F99-C74D-4FA1-B73D-0271F2827E47}" presName="vert1" presStyleCnt="0"/>
      <dgm:spPr/>
    </dgm:pt>
    <dgm:pt modelId="{28C585A1-5B32-42BB-A97C-A79170601121}" type="pres">
      <dgm:prSet presAssocID="{6FCEEC05-5376-4384-A264-71840B41DE16}" presName="thickLine" presStyleLbl="alignNode1" presStyleIdx="1" presStyleCnt="4"/>
      <dgm:spPr/>
    </dgm:pt>
    <dgm:pt modelId="{CF439556-4FE4-4ED9-AFEA-9E6942B003E1}" type="pres">
      <dgm:prSet presAssocID="{6FCEEC05-5376-4384-A264-71840B41DE16}" presName="horz1" presStyleCnt="0"/>
      <dgm:spPr/>
    </dgm:pt>
    <dgm:pt modelId="{C2B7B1BF-4ADB-41C7-A135-00DA2BF639A8}" type="pres">
      <dgm:prSet presAssocID="{6FCEEC05-5376-4384-A264-71840B41DE16}" presName="tx1" presStyleLbl="revTx" presStyleIdx="1" presStyleCnt="4"/>
      <dgm:spPr/>
    </dgm:pt>
    <dgm:pt modelId="{D84A2EE0-629D-4C2E-B22F-45D1BF5579E1}" type="pres">
      <dgm:prSet presAssocID="{6FCEEC05-5376-4384-A264-71840B41DE16}" presName="vert1" presStyleCnt="0"/>
      <dgm:spPr/>
    </dgm:pt>
    <dgm:pt modelId="{E0D33E0C-0077-4AD8-9451-A34C8AE0F7AF}" type="pres">
      <dgm:prSet presAssocID="{9D370AB5-0B2D-44EE-8FA9-DEA5387A6B0C}" presName="thickLine" presStyleLbl="alignNode1" presStyleIdx="2" presStyleCnt="4"/>
      <dgm:spPr/>
    </dgm:pt>
    <dgm:pt modelId="{E632C55B-7FD4-4EC4-B3CD-5F2F1023A1BC}" type="pres">
      <dgm:prSet presAssocID="{9D370AB5-0B2D-44EE-8FA9-DEA5387A6B0C}" presName="horz1" presStyleCnt="0"/>
      <dgm:spPr/>
    </dgm:pt>
    <dgm:pt modelId="{2AA3D7A2-BD56-46E1-A061-F9DDA8D9CBB7}" type="pres">
      <dgm:prSet presAssocID="{9D370AB5-0B2D-44EE-8FA9-DEA5387A6B0C}" presName="tx1" presStyleLbl="revTx" presStyleIdx="2" presStyleCnt="4"/>
      <dgm:spPr/>
    </dgm:pt>
    <dgm:pt modelId="{969ACFBC-C46B-44DA-85C0-0E180F73FDEA}" type="pres">
      <dgm:prSet presAssocID="{9D370AB5-0B2D-44EE-8FA9-DEA5387A6B0C}" presName="vert1" presStyleCnt="0"/>
      <dgm:spPr/>
    </dgm:pt>
    <dgm:pt modelId="{B8A32F8E-FB36-466C-B4C5-680B6375740D}" type="pres">
      <dgm:prSet presAssocID="{D91705A5-441A-4C2D-A327-E867F5A00C73}" presName="thickLine" presStyleLbl="alignNode1" presStyleIdx="3" presStyleCnt="4"/>
      <dgm:spPr/>
    </dgm:pt>
    <dgm:pt modelId="{569386C4-0434-4808-B6BD-B54129F17B93}" type="pres">
      <dgm:prSet presAssocID="{D91705A5-441A-4C2D-A327-E867F5A00C73}" presName="horz1" presStyleCnt="0"/>
      <dgm:spPr/>
    </dgm:pt>
    <dgm:pt modelId="{CB7DC105-9FCE-40A5-A992-A83DD12E793E}" type="pres">
      <dgm:prSet presAssocID="{D91705A5-441A-4C2D-A327-E867F5A00C73}" presName="tx1" presStyleLbl="revTx" presStyleIdx="3" presStyleCnt="4"/>
      <dgm:spPr/>
    </dgm:pt>
    <dgm:pt modelId="{ED2E4601-4FF5-4258-9202-B385DC2E29E7}" type="pres">
      <dgm:prSet presAssocID="{D91705A5-441A-4C2D-A327-E867F5A00C73}" presName="vert1" presStyleCnt="0"/>
      <dgm:spPr/>
    </dgm:pt>
  </dgm:ptLst>
  <dgm:cxnLst>
    <dgm:cxn modelId="{03196510-0186-4139-BA2D-7DABF4A93529}" type="presOf" srcId="{9D370AB5-0B2D-44EE-8FA9-DEA5387A6B0C}" destId="{2AA3D7A2-BD56-46E1-A061-F9DDA8D9CBB7}" srcOrd="0" destOrd="0" presId="urn:microsoft.com/office/officeart/2008/layout/LinedList"/>
    <dgm:cxn modelId="{D5480049-1E24-41BA-9B3B-5FE466FF9FE4}" srcId="{2D24E58F-AA66-4BF2-B437-0D66D6007F11}" destId="{6FCEEC05-5376-4384-A264-71840B41DE16}" srcOrd="1" destOrd="0" parTransId="{9065EDF2-FCF9-4664-9B24-3337B041167A}" sibTransId="{115E5ABA-E7DD-4985-8A2E-404B7E708776}"/>
    <dgm:cxn modelId="{A43EFC74-8801-4BEA-B7C7-3F020902F3D0}" srcId="{2D24E58F-AA66-4BF2-B437-0D66D6007F11}" destId="{D91705A5-441A-4C2D-A327-E867F5A00C73}" srcOrd="3" destOrd="0" parTransId="{A0B41FE8-7861-47AE-B47D-3B796A2AD9D8}" sibTransId="{F5FC8367-6D40-4A6E-AC05-BA16B7BC5CE3}"/>
    <dgm:cxn modelId="{A6485B92-F475-4040-84AF-B5BBE5C1F7F4}" type="presOf" srcId="{D91705A5-441A-4C2D-A327-E867F5A00C73}" destId="{CB7DC105-9FCE-40A5-A992-A83DD12E793E}" srcOrd="0" destOrd="0" presId="urn:microsoft.com/office/officeart/2008/layout/LinedList"/>
    <dgm:cxn modelId="{6D746392-68BB-4C84-AB05-5D153DD84129}" type="presOf" srcId="{6FCEEC05-5376-4384-A264-71840B41DE16}" destId="{C2B7B1BF-4ADB-41C7-A135-00DA2BF639A8}" srcOrd="0" destOrd="0" presId="urn:microsoft.com/office/officeart/2008/layout/LinedList"/>
    <dgm:cxn modelId="{A31954DF-B974-4F03-A786-7C1742BB62E8}" srcId="{2D24E58F-AA66-4BF2-B437-0D66D6007F11}" destId="{9D370AB5-0B2D-44EE-8FA9-DEA5387A6B0C}" srcOrd="2" destOrd="0" parTransId="{08BAF0D3-20EB-43B8-A0F8-80B48DE0CD53}" sibTransId="{E9B5E149-7B41-4DE8-87DB-60621229ADC7}"/>
    <dgm:cxn modelId="{0B36B7E9-EDC3-4B76-910C-1B02B0F88CDF}" srcId="{2D24E58F-AA66-4BF2-B437-0D66D6007F11}" destId="{3E7E1F99-C74D-4FA1-B73D-0271F2827E47}" srcOrd="0" destOrd="0" parTransId="{F01A8704-532F-4E3B-9C19-5EC3F1B2CFD8}" sibTransId="{09B40FF0-438E-4A90-8385-3D6594027221}"/>
    <dgm:cxn modelId="{D18E8EF5-FF00-403F-B0C6-60F5D53664B8}" type="presOf" srcId="{3E7E1F99-C74D-4FA1-B73D-0271F2827E47}" destId="{9BEBAFC5-F206-4AC4-B313-D5CBF46856C9}" srcOrd="0" destOrd="0" presId="urn:microsoft.com/office/officeart/2008/layout/LinedList"/>
    <dgm:cxn modelId="{CDE51BFA-9810-4C91-A00F-A7553665A126}" type="presOf" srcId="{2D24E58F-AA66-4BF2-B437-0D66D6007F11}" destId="{0D0E3D84-4307-4D61-A451-4DE9BECCAA87}" srcOrd="0" destOrd="0" presId="urn:microsoft.com/office/officeart/2008/layout/LinedList"/>
    <dgm:cxn modelId="{05450F85-3FED-4B9A-9C1B-A5ABA5D80C68}" type="presParOf" srcId="{0D0E3D84-4307-4D61-A451-4DE9BECCAA87}" destId="{9ECAF203-95DD-4070-B83D-4D8219B621D6}" srcOrd="0" destOrd="0" presId="urn:microsoft.com/office/officeart/2008/layout/LinedList"/>
    <dgm:cxn modelId="{215D4A3A-BD67-4854-A52E-61A5B237BADC}" type="presParOf" srcId="{0D0E3D84-4307-4D61-A451-4DE9BECCAA87}" destId="{E105E52B-C7FF-43FB-84D4-BBAC8E6ED333}" srcOrd="1" destOrd="0" presId="urn:microsoft.com/office/officeart/2008/layout/LinedList"/>
    <dgm:cxn modelId="{C9C080D4-9179-47F1-8255-81F20F18B7F7}" type="presParOf" srcId="{E105E52B-C7FF-43FB-84D4-BBAC8E6ED333}" destId="{9BEBAFC5-F206-4AC4-B313-D5CBF46856C9}" srcOrd="0" destOrd="0" presId="urn:microsoft.com/office/officeart/2008/layout/LinedList"/>
    <dgm:cxn modelId="{192A91C3-0FE2-48EA-BFCF-057F97014820}" type="presParOf" srcId="{E105E52B-C7FF-43FB-84D4-BBAC8E6ED333}" destId="{45541872-79EA-4F2A-98A8-9499BEA7EE9D}" srcOrd="1" destOrd="0" presId="urn:microsoft.com/office/officeart/2008/layout/LinedList"/>
    <dgm:cxn modelId="{D00D96E7-06A9-4E3D-BDB6-60164123E927}" type="presParOf" srcId="{0D0E3D84-4307-4D61-A451-4DE9BECCAA87}" destId="{28C585A1-5B32-42BB-A97C-A79170601121}" srcOrd="2" destOrd="0" presId="urn:microsoft.com/office/officeart/2008/layout/LinedList"/>
    <dgm:cxn modelId="{205ABAD5-59F6-4087-8755-EC116213CA72}" type="presParOf" srcId="{0D0E3D84-4307-4D61-A451-4DE9BECCAA87}" destId="{CF439556-4FE4-4ED9-AFEA-9E6942B003E1}" srcOrd="3" destOrd="0" presId="urn:microsoft.com/office/officeart/2008/layout/LinedList"/>
    <dgm:cxn modelId="{662DE523-FDD1-4CAB-B232-7B0C7057DB68}" type="presParOf" srcId="{CF439556-4FE4-4ED9-AFEA-9E6942B003E1}" destId="{C2B7B1BF-4ADB-41C7-A135-00DA2BF639A8}" srcOrd="0" destOrd="0" presId="urn:microsoft.com/office/officeart/2008/layout/LinedList"/>
    <dgm:cxn modelId="{EAB8386E-AE22-4D21-B747-A32AB6F70C8F}" type="presParOf" srcId="{CF439556-4FE4-4ED9-AFEA-9E6942B003E1}" destId="{D84A2EE0-629D-4C2E-B22F-45D1BF5579E1}" srcOrd="1" destOrd="0" presId="urn:microsoft.com/office/officeart/2008/layout/LinedList"/>
    <dgm:cxn modelId="{EFA3FBAB-96CA-4066-8C76-450468FABA73}" type="presParOf" srcId="{0D0E3D84-4307-4D61-A451-4DE9BECCAA87}" destId="{E0D33E0C-0077-4AD8-9451-A34C8AE0F7AF}" srcOrd="4" destOrd="0" presId="urn:microsoft.com/office/officeart/2008/layout/LinedList"/>
    <dgm:cxn modelId="{731CE885-3356-4B71-97FB-007A93F8DA46}" type="presParOf" srcId="{0D0E3D84-4307-4D61-A451-4DE9BECCAA87}" destId="{E632C55B-7FD4-4EC4-B3CD-5F2F1023A1BC}" srcOrd="5" destOrd="0" presId="urn:microsoft.com/office/officeart/2008/layout/LinedList"/>
    <dgm:cxn modelId="{96C0370B-D305-47CC-B333-6D73C044D3FC}" type="presParOf" srcId="{E632C55B-7FD4-4EC4-B3CD-5F2F1023A1BC}" destId="{2AA3D7A2-BD56-46E1-A061-F9DDA8D9CBB7}" srcOrd="0" destOrd="0" presId="urn:microsoft.com/office/officeart/2008/layout/LinedList"/>
    <dgm:cxn modelId="{AFA3D95E-7B27-4D61-8507-20701948005D}" type="presParOf" srcId="{E632C55B-7FD4-4EC4-B3CD-5F2F1023A1BC}" destId="{969ACFBC-C46B-44DA-85C0-0E180F73FDEA}" srcOrd="1" destOrd="0" presId="urn:microsoft.com/office/officeart/2008/layout/LinedList"/>
    <dgm:cxn modelId="{16F0A312-1826-4E3F-B71F-0657886F71E0}" type="presParOf" srcId="{0D0E3D84-4307-4D61-A451-4DE9BECCAA87}" destId="{B8A32F8E-FB36-466C-B4C5-680B6375740D}" srcOrd="6" destOrd="0" presId="urn:microsoft.com/office/officeart/2008/layout/LinedList"/>
    <dgm:cxn modelId="{7412FDCF-CB84-4455-BC4D-00577263260D}" type="presParOf" srcId="{0D0E3D84-4307-4D61-A451-4DE9BECCAA87}" destId="{569386C4-0434-4808-B6BD-B54129F17B93}" srcOrd="7" destOrd="0" presId="urn:microsoft.com/office/officeart/2008/layout/LinedList"/>
    <dgm:cxn modelId="{DC864A20-F371-4666-953C-A7758F522282}" type="presParOf" srcId="{569386C4-0434-4808-B6BD-B54129F17B93}" destId="{CB7DC105-9FCE-40A5-A992-A83DD12E793E}" srcOrd="0" destOrd="0" presId="urn:microsoft.com/office/officeart/2008/layout/LinedList"/>
    <dgm:cxn modelId="{296D1AF9-DD6B-462D-8550-414F80AFBB06}" type="presParOf" srcId="{569386C4-0434-4808-B6BD-B54129F17B93}" destId="{ED2E4601-4FF5-4258-9202-B385DC2E29E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27B0C56-57AE-4A3E-9CDE-5598E25DD6CE}"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3ACEA8B6-7D5A-48F3-B31A-5A0C78905B6A}">
      <dgm:prSet/>
      <dgm:spPr/>
      <dgm:t>
        <a:bodyPr/>
        <a:lstStyle/>
        <a:p>
          <a:r>
            <a:rPr lang="en-GB" b="1" i="0" dirty="0">
              <a:solidFill>
                <a:schemeClr val="bg1"/>
              </a:solidFill>
            </a:rPr>
            <a:t>Emotion-Focused Therapy (Greenberg):</a:t>
          </a:r>
          <a:r>
            <a:rPr lang="en-GB" b="0" i="0" dirty="0">
              <a:solidFill>
                <a:schemeClr val="bg1"/>
              </a:solidFill>
            </a:rPr>
            <a:t> </a:t>
          </a:r>
          <a:r>
            <a:rPr lang="en-GB" b="0" i="0" dirty="0"/>
            <a:t>Focuses on helping individuals process, identify, and transform their own inner emotions to change how they react to life.</a:t>
          </a:r>
          <a:endParaRPr lang="en-US" dirty="0"/>
        </a:p>
      </dgm:t>
    </dgm:pt>
    <dgm:pt modelId="{3D486252-6B11-498C-A0F1-542C0CE4A13E}" type="parTrans" cxnId="{108DD4A9-4FF7-4F71-A599-111BC16F406D}">
      <dgm:prSet/>
      <dgm:spPr/>
      <dgm:t>
        <a:bodyPr/>
        <a:lstStyle/>
        <a:p>
          <a:endParaRPr lang="en-US"/>
        </a:p>
      </dgm:t>
    </dgm:pt>
    <dgm:pt modelId="{61B5D85B-342D-40CF-9C5B-FB8025190E0D}" type="sibTrans" cxnId="{108DD4A9-4FF7-4F71-A599-111BC16F406D}">
      <dgm:prSet/>
      <dgm:spPr/>
      <dgm:t>
        <a:bodyPr/>
        <a:lstStyle/>
        <a:p>
          <a:endParaRPr lang="en-US"/>
        </a:p>
      </dgm:t>
    </dgm:pt>
    <dgm:pt modelId="{22284DDC-24EE-4969-84E7-2212DC1BDA17}">
      <dgm:prSet/>
      <dgm:spPr/>
      <dgm:t>
        <a:bodyPr/>
        <a:lstStyle/>
        <a:p>
          <a:r>
            <a:rPr lang="en-GB" b="1" i="0" dirty="0">
              <a:solidFill>
                <a:schemeClr val="bg1"/>
              </a:solidFill>
            </a:rPr>
            <a:t>Emotionally Focused Therapy (Johnson):</a:t>
          </a:r>
          <a:r>
            <a:rPr lang="en-GB" b="0" i="0" dirty="0">
              <a:solidFill>
                <a:schemeClr val="bg1"/>
              </a:solidFill>
            </a:rPr>
            <a:t> </a:t>
          </a:r>
          <a:r>
            <a:rPr lang="en-GB" b="0" i="0" dirty="0"/>
            <a:t>Focuses on attachment theory to help couples or families understand and improve their emotional bonds, creating safety in relationships</a:t>
          </a:r>
          <a:endParaRPr lang="en-US" dirty="0"/>
        </a:p>
      </dgm:t>
    </dgm:pt>
    <dgm:pt modelId="{D3E53B5A-0DF3-4E8D-A0F9-00DEC05543EB}" type="parTrans" cxnId="{DFE33F18-A74E-43BE-B09E-BBFAF5320324}">
      <dgm:prSet/>
      <dgm:spPr/>
      <dgm:t>
        <a:bodyPr/>
        <a:lstStyle/>
        <a:p>
          <a:endParaRPr lang="en-US"/>
        </a:p>
      </dgm:t>
    </dgm:pt>
    <dgm:pt modelId="{4A9687E5-9FC9-459A-A6CC-1161A0FADB1E}" type="sibTrans" cxnId="{DFE33F18-A74E-43BE-B09E-BBFAF5320324}">
      <dgm:prSet/>
      <dgm:spPr/>
      <dgm:t>
        <a:bodyPr/>
        <a:lstStyle/>
        <a:p>
          <a:endParaRPr lang="en-US"/>
        </a:p>
      </dgm:t>
    </dgm:pt>
    <dgm:pt modelId="{BF112C6B-3BDE-477C-AB81-BF3E3C8121ED}">
      <dgm:prSet/>
      <dgm:spPr/>
      <dgm:t>
        <a:bodyPr/>
        <a:lstStyle/>
        <a:p>
          <a:r>
            <a:rPr lang="en-GB"/>
            <a:t>While both share a goal of using emotion to create positive change, they are distinct, separate therapeutic models.</a:t>
          </a:r>
          <a:endParaRPr lang="en-US"/>
        </a:p>
      </dgm:t>
    </dgm:pt>
    <dgm:pt modelId="{00AA6263-C8C6-435B-8EB7-03BEF7FD995E}" type="parTrans" cxnId="{28CEFC44-8E4E-46C8-A364-E1BF08314EE8}">
      <dgm:prSet/>
      <dgm:spPr/>
      <dgm:t>
        <a:bodyPr/>
        <a:lstStyle/>
        <a:p>
          <a:endParaRPr lang="en-US"/>
        </a:p>
      </dgm:t>
    </dgm:pt>
    <dgm:pt modelId="{FCFFC054-AB35-441A-B1DE-722D506E1C6D}" type="sibTrans" cxnId="{28CEFC44-8E4E-46C8-A364-E1BF08314EE8}">
      <dgm:prSet/>
      <dgm:spPr/>
      <dgm:t>
        <a:bodyPr/>
        <a:lstStyle/>
        <a:p>
          <a:endParaRPr lang="en-US"/>
        </a:p>
      </dgm:t>
    </dgm:pt>
    <dgm:pt modelId="{BC2413B2-1480-40F6-AD84-6DAAB1CF20FD}">
      <dgm:prSet/>
      <dgm:spPr/>
      <dgm:t>
        <a:bodyPr/>
        <a:lstStyle/>
        <a:p>
          <a:r>
            <a:rPr lang="en-GB" dirty="0"/>
            <a:t>EFT is particularly effective in reducing the brain's response to fear in relationships and is highly regarded by organisations like the American Psychological Association.</a:t>
          </a:r>
          <a:endParaRPr lang="en-US" dirty="0"/>
        </a:p>
      </dgm:t>
    </dgm:pt>
    <dgm:pt modelId="{17AC49F9-2C2D-4C7D-A5FB-85855E182674}" type="parTrans" cxnId="{922C1FD9-247E-4250-8048-4F8546FC85D5}">
      <dgm:prSet/>
      <dgm:spPr/>
      <dgm:t>
        <a:bodyPr/>
        <a:lstStyle/>
        <a:p>
          <a:endParaRPr lang="en-US"/>
        </a:p>
      </dgm:t>
    </dgm:pt>
    <dgm:pt modelId="{D8925C10-22FB-46C7-AE2F-7CCE2A31E8FF}" type="sibTrans" cxnId="{922C1FD9-247E-4250-8048-4F8546FC85D5}">
      <dgm:prSet/>
      <dgm:spPr/>
      <dgm:t>
        <a:bodyPr/>
        <a:lstStyle/>
        <a:p>
          <a:endParaRPr lang="en-US"/>
        </a:p>
      </dgm:t>
    </dgm:pt>
    <dgm:pt modelId="{50741F1C-46CB-48A5-BAF8-55A5DEBA1633}" type="pres">
      <dgm:prSet presAssocID="{027B0C56-57AE-4A3E-9CDE-5598E25DD6CE}" presName="linear" presStyleCnt="0">
        <dgm:presLayoutVars>
          <dgm:animLvl val="lvl"/>
          <dgm:resizeHandles val="exact"/>
        </dgm:presLayoutVars>
      </dgm:prSet>
      <dgm:spPr/>
    </dgm:pt>
    <dgm:pt modelId="{2CFFEF7B-6BA8-42F4-B569-0CB62675FCA2}" type="pres">
      <dgm:prSet presAssocID="{3ACEA8B6-7D5A-48F3-B31A-5A0C78905B6A}" presName="parentText" presStyleLbl="node1" presStyleIdx="0" presStyleCnt="4">
        <dgm:presLayoutVars>
          <dgm:chMax val="0"/>
          <dgm:bulletEnabled val="1"/>
        </dgm:presLayoutVars>
      </dgm:prSet>
      <dgm:spPr/>
    </dgm:pt>
    <dgm:pt modelId="{B2A4C509-83C9-450A-811F-5F361156EE9D}" type="pres">
      <dgm:prSet presAssocID="{61B5D85B-342D-40CF-9C5B-FB8025190E0D}" presName="spacer" presStyleCnt="0"/>
      <dgm:spPr/>
    </dgm:pt>
    <dgm:pt modelId="{99F63234-434B-4913-AB5D-5F5ECE5CAC13}" type="pres">
      <dgm:prSet presAssocID="{22284DDC-24EE-4969-84E7-2212DC1BDA17}" presName="parentText" presStyleLbl="node1" presStyleIdx="1" presStyleCnt="4">
        <dgm:presLayoutVars>
          <dgm:chMax val="0"/>
          <dgm:bulletEnabled val="1"/>
        </dgm:presLayoutVars>
      </dgm:prSet>
      <dgm:spPr/>
    </dgm:pt>
    <dgm:pt modelId="{B428CE93-E10A-451D-B278-2F5CF61D95B2}" type="pres">
      <dgm:prSet presAssocID="{4A9687E5-9FC9-459A-A6CC-1161A0FADB1E}" presName="spacer" presStyleCnt="0"/>
      <dgm:spPr/>
    </dgm:pt>
    <dgm:pt modelId="{DFAD3D1A-9C75-4DD3-8CAE-C26F25626EA1}" type="pres">
      <dgm:prSet presAssocID="{BF112C6B-3BDE-477C-AB81-BF3E3C8121ED}" presName="parentText" presStyleLbl="node1" presStyleIdx="2" presStyleCnt="4">
        <dgm:presLayoutVars>
          <dgm:chMax val="0"/>
          <dgm:bulletEnabled val="1"/>
        </dgm:presLayoutVars>
      </dgm:prSet>
      <dgm:spPr/>
    </dgm:pt>
    <dgm:pt modelId="{E454C97E-64D8-4364-A921-FB303133BD26}" type="pres">
      <dgm:prSet presAssocID="{FCFFC054-AB35-441A-B1DE-722D506E1C6D}" presName="spacer" presStyleCnt="0"/>
      <dgm:spPr/>
    </dgm:pt>
    <dgm:pt modelId="{9DACD8C4-9932-449E-9F94-9793AC238B2E}" type="pres">
      <dgm:prSet presAssocID="{BC2413B2-1480-40F6-AD84-6DAAB1CF20FD}" presName="parentText" presStyleLbl="node1" presStyleIdx="3" presStyleCnt="4">
        <dgm:presLayoutVars>
          <dgm:chMax val="0"/>
          <dgm:bulletEnabled val="1"/>
        </dgm:presLayoutVars>
      </dgm:prSet>
      <dgm:spPr/>
    </dgm:pt>
  </dgm:ptLst>
  <dgm:cxnLst>
    <dgm:cxn modelId="{DFE33F18-A74E-43BE-B09E-BBFAF5320324}" srcId="{027B0C56-57AE-4A3E-9CDE-5598E25DD6CE}" destId="{22284DDC-24EE-4969-84E7-2212DC1BDA17}" srcOrd="1" destOrd="0" parTransId="{D3E53B5A-0DF3-4E8D-A0F9-00DEC05543EB}" sibTransId="{4A9687E5-9FC9-459A-A6CC-1161A0FADB1E}"/>
    <dgm:cxn modelId="{B4086D5D-C260-4868-AE94-0BFDFA62306C}" type="presOf" srcId="{BF112C6B-3BDE-477C-AB81-BF3E3C8121ED}" destId="{DFAD3D1A-9C75-4DD3-8CAE-C26F25626EA1}" srcOrd="0" destOrd="0" presId="urn:microsoft.com/office/officeart/2005/8/layout/vList2"/>
    <dgm:cxn modelId="{28CEFC44-8E4E-46C8-A364-E1BF08314EE8}" srcId="{027B0C56-57AE-4A3E-9CDE-5598E25DD6CE}" destId="{BF112C6B-3BDE-477C-AB81-BF3E3C8121ED}" srcOrd="2" destOrd="0" parTransId="{00AA6263-C8C6-435B-8EB7-03BEF7FD995E}" sibTransId="{FCFFC054-AB35-441A-B1DE-722D506E1C6D}"/>
    <dgm:cxn modelId="{21012566-D98B-44A6-A092-91CA63DA1944}" type="presOf" srcId="{BC2413B2-1480-40F6-AD84-6DAAB1CF20FD}" destId="{9DACD8C4-9932-449E-9F94-9793AC238B2E}" srcOrd="0" destOrd="0" presId="urn:microsoft.com/office/officeart/2005/8/layout/vList2"/>
    <dgm:cxn modelId="{0F27944E-4C0A-4E9C-9025-C7E1C6070F4A}" type="presOf" srcId="{027B0C56-57AE-4A3E-9CDE-5598E25DD6CE}" destId="{50741F1C-46CB-48A5-BAF8-55A5DEBA1633}" srcOrd="0" destOrd="0" presId="urn:microsoft.com/office/officeart/2005/8/layout/vList2"/>
    <dgm:cxn modelId="{FA2D508D-5BCC-4CF2-93CE-E40B0E0D540B}" type="presOf" srcId="{22284DDC-24EE-4969-84E7-2212DC1BDA17}" destId="{99F63234-434B-4913-AB5D-5F5ECE5CAC13}" srcOrd="0" destOrd="0" presId="urn:microsoft.com/office/officeart/2005/8/layout/vList2"/>
    <dgm:cxn modelId="{108DD4A9-4FF7-4F71-A599-111BC16F406D}" srcId="{027B0C56-57AE-4A3E-9CDE-5598E25DD6CE}" destId="{3ACEA8B6-7D5A-48F3-B31A-5A0C78905B6A}" srcOrd="0" destOrd="0" parTransId="{3D486252-6B11-498C-A0F1-542C0CE4A13E}" sibTransId="{61B5D85B-342D-40CF-9C5B-FB8025190E0D}"/>
    <dgm:cxn modelId="{0A2911BC-0CDC-4577-931C-0A65A8FB2CA5}" type="presOf" srcId="{3ACEA8B6-7D5A-48F3-B31A-5A0C78905B6A}" destId="{2CFFEF7B-6BA8-42F4-B569-0CB62675FCA2}" srcOrd="0" destOrd="0" presId="urn:microsoft.com/office/officeart/2005/8/layout/vList2"/>
    <dgm:cxn modelId="{922C1FD9-247E-4250-8048-4F8546FC85D5}" srcId="{027B0C56-57AE-4A3E-9CDE-5598E25DD6CE}" destId="{BC2413B2-1480-40F6-AD84-6DAAB1CF20FD}" srcOrd="3" destOrd="0" parTransId="{17AC49F9-2C2D-4C7D-A5FB-85855E182674}" sibTransId="{D8925C10-22FB-46C7-AE2F-7CCE2A31E8FF}"/>
    <dgm:cxn modelId="{ECF1E2FA-D1C1-48B8-8CD9-C33A47DF94D1}" type="presParOf" srcId="{50741F1C-46CB-48A5-BAF8-55A5DEBA1633}" destId="{2CFFEF7B-6BA8-42F4-B569-0CB62675FCA2}" srcOrd="0" destOrd="0" presId="urn:microsoft.com/office/officeart/2005/8/layout/vList2"/>
    <dgm:cxn modelId="{A5A645A9-C11A-4E9E-B6F7-5DA2A09DB926}" type="presParOf" srcId="{50741F1C-46CB-48A5-BAF8-55A5DEBA1633}" destId="{B2A4C509-83C9-450A-811F-5F361156EE9D}" srcOrd="1" destOrd="0" presId="urn:microsoft.com/office/officeart/2005/8/layout/vList2"/>
    <dgm:cxn modelId="{4A9768F2-8D3E-4FEF-A31E-C2946BB41474}" type="presParOf" srcId="{50741F1C-46CB-48A5-BAF8-55A5DEBA1633}" destId="{99F63234-434B-4913-AB5D-5F5ECE5CAC13}" srcOrd="2" destOrd="0" presId="urn:microsoft.com/office/officeart/2005/8/layout/vList2"/>
    <dgm:cxn modelId="{1DD70216-E417-4B67-A066-80A93CD6D98E}" type="presParOf" srcId="{50741F1C-46CB-48A5-BAF8-55A5DEBA1633}" destId="{B428CE93-E10A-451D-B278-2F5CF61D95B2}" srcOrd="3" destOrd="0" presId="urn:microsoft.com/office/officeart/2005/8/layout/vList2"/>
    <dgm:cxn modelId="{EA36AA83-87D0-4FE7-AF45-D1D52AA28140}" type="presParOf" srcId="{50741F1C-46CB-48A5-BAF8-55A5DEBA1633}" destId="{DFAD3D1A-9C75-4DD3-8CAE-C26F25626EA1}" srcOrd="4" destOrd="0" presId="urn:microsoft.com/office/officeart/2005/8/layout/vList2"/>
    <dgm:cxn modelId="{ABA40F79-E0FF-4566-BE58-C259D8580A3D}" type="presParOf" srcId="{50741F1C-46CB-48A5-BAF8-55A5DEBA1633}" destId="{E454C97E-64D8-4364-A921-FB303133BD26}" srcOrd="5" destOrd="0" presId="urn:microsoft.com/office/officeart/2005/8/layout/vList2"/>
    <dgm:cxn modelId="{9B7B9D89-CF75-45FF-9199-A0D81612E92A}" type="presParOf" srcId="{50741F1C-46CB-48A5-BAF8-55A5DEBA1633}" destId="{9DACD8C4-9932-449E-9F94-9793AC238B2E}"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24F3D58-1713-426C-8419-096809741E21}"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87BCBDBD-13F0-4C01-8AD7-DB9FE6CC702E}">
      <dgm:prSet/>
      <dgm:spPr/>
      <dgm:t>
        <a:bodyPr/>
        <a:lstStyle/>
        <a:p>
          <a:r>
            <a:rPr lang="en-US" b="1" i="0" baseline="0"/>
            <a:t>Primary Focus:</a:t>
          </a:r>
          <a:r>
            <a:rPr lang="en-US" b="0" i="0" baseline="0"/>
            <a:t> Greenberg’s EFT focuses on internal emotional processing, while Johnson’s EFT focuses on attachment and external relational bonds.</a:t>
          </a:r>
          <a:endParaRPr lang="en-US"/>
        </a:p>
      </dgm:t>
    </dgm:pt>
    <dgm:pt modelId="{8E7C08BE-5824-457B-AFEF-6D5C83DFD804}" type="parTrans" cxnId="{35873E6C-4034-415E-AE30-32780B7BB7C7}">
      <dgm:prSet/>
      <dgm:spPr/>
      <dgm:t>
        <a:bodyPr/>
        <a:lstStyle/>
        <a:p>
          <a:endParaRPr lang="en-US"/>
        </a:p>
      </dgm:t>
    </dgm:pt>
    <dgm:pt modelId="{213B6915-045A-4EF9-9EFC-059B06D87417}" type="sibTrans" cxnId="{35873E6C-4034-415E-AE30-32780B7BB7C7}">
      <dgm:prSet/>
      <dgm:spPr/>
      <dgm:t>
        <a:bodyPr/>
        <a:lstStyle/>
        <a:p>
          <a:endParaRPr lang="en-US"/>
        </a:p>
      </dgm:t>
    </dgm:pt>
    <dgm:pt modelId="{D0A745CD-8E80-46BB-AB72-A6E73395EDC8}">
      <dgm:prSet/>
      <dgm:spPr/>
      <dgm:t>
        <a:bodyPr/>
        <a:lstStyle/>
        <a:p>
          <a:r>
            <a:rPr lang="en-US" b="1" i="0" baseline="0"/>
            <a:t>Target Population:</a:t>
          </a:r>
          <a:r>
            <a:rPr lang="en-US" b="0" i="0" baseline="0"/>
            <a:t> Greenberg’s approach is mainly for individual therapy, while Johnson’s is widely used for couples (EFCT) and families (EFFT).</a:t>
          </a:r>
          <a:endParaRPr lang="en-US"/>
        </a:p>
      </dgm:t>
    </dgm:pt>
    <dgm:pt modelId="{40B96762-CBB2-4C4D-9CDA-AAFEA2262CE4}" type="parTrans" cxnId="{D055AABE-29BD-4266-9C21-13A88BB055B2}">
      <dgm:prSet/>
      <dgm:spPr/>
      <dgm:t>
        <a:bodyPr/>
        <a:lstStyle/>
        <a:p>
          <a:endParaRPr lang="en-US"/>
        </a:p>
      </dgm:t>
    </dgm:pt>
    <dgm:pt modelId="{A265C03B-EAE0-47B4-B219-A95EA2B5A429}" type="sibTrans" cxnId="{D055AABE-29BD-4266-9C21-13A88BB055B2}">
      <dgm:prSet/>
      <dgm:spPr/>
      <dgm:t>
        <a:bodyPr/>
        <a:lstStyle/>
        <a:p>
          <a:endParaRPr lang="en-US"/>
        </a:p>
      </dgm:t>
    </dgm:pt>
    <dgm:pt modelId="{E61C9C24-31E4-475C-9A06-9271C581E59B}">
      <dgm:prSet/>
      <dgm:spPr/>
      <dgm:t>
        <a:bodyPr/>
        <a:lstStyle/>
        <a:p>
          <a:r>
            <a:rPr lang="en-US" b="1" i="0" baseline="0"/>
            <a:t>Theoretical Basis:</a:t>
          </a:r>
          <a:r>
            <a:rPr lang="en-US" b="0" i="0" baseline="0"/>
            <a:t> Both are humanistic and experiential, but Johnson's model is deeply rooted in attachment theory (John Bowlby).</a:t>
          </a:r>
          <a:r>
            <a:rPr lang="en-GB" b="0" i="0"/>
            <a:t> </a:t>
          </a:r>
          <a:endParaRPr lang="en-US"/>
        </a:p>
      </dgm:t>
    </dgm:pt>
    <dgm:pt modelId="{26E77020-28EB-4E9C-8924-58F16392347B}" type="parTrans" cxnId="{6CF7465A-4A4A-4449-A514-2E5692F3819F}">
      <dgm:prSet/>
      <dgm:spPr/>
      <dgm:t>
        <a:bodyPr/>
        <a:lstStyle/>
        <a:p>
          <a:endParaRPr lang="en-US"/>
        </a:p>
      </dgm:t>
    </dgm:pt>
    <dgm:pt modelId="{60C73751-EBFE-462A-9CF6-DD4D823E0649}" type="sibTrans" cxnId="{6CF7465A-4A4A-4449-A514-2E5692F3819F}">
      <dgm:prSet/>
      <dgm:spPr/>
      <dgm:t>
        <a:bodyPr/>
        <a:lstStyle/>
        <a:p>
          <a:endParaRPr lang="en-US"/>
        </a:p>
      </dgm:t>
    </dgm:pt>
    <dgm:pt modelId="{C3B24185-6F89-4D1C-A69C-A6B59D2F1316}" type="pres">
      <dgm:prSet presAssocID="{D24F3D58-1713-426C-8419-096809741E21}" presName="vert0" presStyleCnt="0">
        <dgm:presLayoutVars>
          <dgm:dir/>
          <dgm:animOne val="branch"/>
          <dgm:animLvl val="lvl"/>
        </dgm:presLayoutVars>
      </dgm:prSet>
      <dgm:spPr/>
    </dgm:pt>
    <dgm:pt modelId="{807B953E-5119-4C24-B1C6-921AE9401405}" type="pres">
      <dgm:prSet presAssocID="{87BCBDBD-13F0-4C01-8AD7-DB9FE6CC702E}" presName="thickLine" presStyleLbl="alignNode1" presStyleIdx="0" presStyleCnt="3"/>
      <dgm:spPr/>
    </dgm:pt>
    <dgm:pt modelId="{9D96F9AC-D35E-48B4-B80D-6E8A900E16DC}" type="pres">
      <dgm:prSet presAssocID="{87BCBDBD-13F0-4C01-8AD7-DB9FE6CC702E}" presName="horz1" presStyleCnt="0"/>
      <dgm:spPr/>
    </dgm:pt>
    <dgm:pt modelId="{963DEC40-DD48-4FF9-80C5-9473B3E3AC0A}" type="pres">
      <dgm:prSet presAssocID="{87BCBDBD-13F0-4C01-8AD7-DB9FE6CC702E}" presName="tx1" presStyleLbl="revTx" presStyleIdx="0" presStyleCnt="3"/>
      <dgm:spPr/>
    </dgm:pt>
    <dgm:pt modelId="{8D19502B-4AE2-4C0F-92EB-E9DB02C9F9B5}" type="pres">
      <dgm:prSet presAssocID="{87BCBDBD-13F0-4C01-8AD7-DB9FE6CC702E}" presName="vert1" presStyleCnt="0"/>
      <dgm:spPr/>
    </dgm:pt>
    <dgm:pt modelId="{6F7BAB66-5024-40D3-8149-167E5A9896D0}" type="pres">
      <dgm:prSet presAssocID="{D0A745CD-8E80-46BB-AB72-A6E73395EDC8}" presName="thickLine" presStyleLbl="alignNode1" presStyleIdx="1" presStyleCnt="3"/>
      <dgm:spPr/>
    </dgm:pt>
    <dgm:pt modelId="{921C9042-993E-423E-BA75-7CB001FE8868}" type="pres">
      <dgm:prSet presAssocID="{D0A745CD-8E80-46BB-AB72-A6E73395EDC8}" presName="horz1" presStyleCnt="0"/>
      <dgm:spPr/>
    </dgm:pt>
    <dgm:pt modelId="{47FADED3-1BD3-49FB-A406-E041C27C4825}" type="pres">
      <dgm:prSet presAssocID="{D0A745CD-8E80-46BB-AB72-A6E73395EDC8}" presName="tx1" presStyleLbl="revTx" presStyleIdx="1" presStyleCnt="3"/>
      <dgm:spPr/>
    </dgm:pt>
    <dgm:pt modelId="{67E09E94-602D-47CC-A7F5-E6E221917D0E}" type="pres">
      <dgm:prSet presAssocID="{D0A745CD-8E80-46BB-AB72-A6E73395EDC8}" presName="vert1" presStyleCnt="0"/>
      <dgm:spPr/>
    </dgm:pt>
    <dgm:pt modelId="{28095449-6430-4B8C-8774-8E59517311B6}" type="pres">
      <dgm:prSet presAssocID="{E61C9C24-31E4-475C-9A06-9271C581E59B}" presName="thickLine" presStyleLbl="alignNode1" presStyleIdx="2" presStyleCnt="3"/>
      <dgm:spPr/>
    </dgm:pt>
    <dgm:pt modelId="{D388EB5B-D01F-4FC9-A037-E421BEDF859B}" type="pres">
      <dgm:prSet presAssocID="{E61C9C24-31E4-475C-9A06-9271C581E59B}" presName="horz1" presStyleCnt="0"/>
      <dgm:spPr/>
    </dgm:pt>
    <dgm:pt modelId="{126C0641-580D-4E5F-8824-0976D54F598C}" type="pres">
      <dgm:prSet presAssocID="{E61C9C24-31E4-475C-9A06-9271C581E59B}" presName="tx1" presStyleLbl="revTx" presStyleIdx="2" presStyleCnt="3"/>
      <dgm:spPr/>
    </dgm:pt>
    <dgm:pt modelId="{3BA178BD-CA32-4DC6-AC3C-261BCACD3834}" type="pres">
      <dgm:prSet presAssocID="{E61C9C24-31E4-475C-9A06-9271C581E59B}" presName="vert1" presStyleCnt="0"/>
      <dgm:spPr/>
    </dgm:pt>
  </dgm:ptLst>
  <dgm:cxnLst>
    <dgm:cxn modelId="{34A4EB09-612F-4682-A182-E36F10559097}" type="presOf" srcId="{87BCBDBD-13F0-4C01-8AD7-DB9FE6CC702E}" destId="{963DEC40-DD48-4FF9-80C5-9473B3E3AC0A}" srcOrd="0" destOrd="0" presId="urn:microsoft.com/office/officeart/2008/layout/LinedList"/>
    <dgm:cxn modelId="{208E9B0B-B8DE-45EC-AF65-95995CE4670B}" type="presOf" srcId="{D24F3D58-1713-426C-8419-096809741E21}" destId="{C3B24185-6F89-4D1C-A69C-A6B59D2F1316}" srcOrd="0" destOrd="0" presId="urn:microsoft.com/office/officeart/2008/layout/LinedList"/>
    <dgm:cxn modelId="{35873E6C-4034-415E-AE30-32780B7BB7C7}" srcId="{D24F3D58-1713-426C-8419-096809741E21}" destId="{87BCBDBD-13F0-4C01-8AD7-DB9FE6CC702E}" srcOrd="0" destOrd="0" parTransId="{8E7C08BE-5824-457B-AFEF-6D5C83DFD804}" sibTransId="{213B6915-045A-4EF9-9EFC-059B06D87417}"/>
    <dgm:cxn modelId="{6CF7465A-4A4A-4449-A514-2E5692F3819F}" srcId="{D24F3D58-1713-426C-8419-096809741E21}" destId="{E61C9C24-31E4-475C-9A06-9271C581E59B}" srcOrd="2" destOrd="0" parTransId="{26E77020-28EB-4E9C-8924-58F16392347B}" sibTransId="{60C73751-EBFE-462A-9CF6-DD4D823E0649}"/>
    <dgm:cxn modelId="{CB67898A-7B38-415F-9F21-CDCDB2C29DCF}" type="presOf" srcId="{E61C9C24-31E4-475C-9A06-9271C581E59B}" destId="{126C0641-580D-4E5F-8824-0976D54F598C}" srcOrd="0" destOrd="0" presId="urn:microsoft.com/office/officeart/2008/layout/LinedList"/>
    <dgm:cxn modelId="{D055AABE-29BD-4266-9C21-13A88BB055B2}" srcId="{D24F3D58-1713-426C-8419-096809741E21}" destId="{D0A745CD-8E80-46BB-AB72-A6E73395EDC8}" srcOrd="1" destOrd="0" parTransId="{40B96762-CBB2-4C4D-9CDA-AAFEA2262CE4}" sibTransId="{A265C03B-EAE0-47B4-B219-A95EA2B5A429}"/>
    <dgm:cxn modelId="{77E14CCB-31F6-45CF-9FB4-38AD2E678A00}" type="presOf" srcId="{D0A745CD-8E80-46BB-AB72-A6E73395EDC8}" destId="{47FADED3-1BD3-49FB-A406-E041C27C4825}" srcOrd="0" destOrd="0" presId="urn:microsoft.com/office/officeart/2008/layout/LinedList"/>
    <dgm:cxn modelId="{D0376BBE-3998-471D-BB1F-6B2359B8A455}" type="presParOf" srcId="{C3B24185-6F89-4D1C-A69C-A6B59D2F1316}" destId="{807B953E-5119-4C24-B1C6-921AE9401405}" srcOrd="0" destOrd="0" presId="urn:microsoft.com/office/officeart/2008/layout/LinedList"/>
    <dgm:cxn modelId="{9553FC5B-57EA-4D83-B138-5BA1BBAB9754}" type="presParOf" srcId="{C3B24185-6F89-4D1C-A69C-A6B59D2F1316}" destId="{9D96F9AC-D35E-48B4-B80D-6E8A900E16DC}" srcOrd="1" destOrd="0" presId="urn:microsoft.com/office/officeart/2008/layout/LinedList"/>
    <dgm:cxn modelId="{B18B5412-E6B3-4E7A-B3AD-9DD42F72AE72}" type="presParOf" srcId="{9D96F9AC-D35E-48B4-B80D-6E8A900E16DC}" destId="{963DEC40-DD48-4FF9-80C5-9473B3E3AC0A}" srcOrd="0" destOrd="0" presId="urn:microsoft.com/office/officeart/2008/layout/LinedList"/>
    <dgm:cxn modelId="{840A54F9-D197-407F-94F2-CC7E6E8CF38A}" type="presParOf" srcId="{9D96F9AC-D35E-48B4-B80D-6E8A900E16DC}" destId="{8D19502B-4AE2-4C0F-92EB-E9DB02C9F9B5}" srcOrd="1" destOrd="0" presId="urn:microsoft.com/office/officeart/2008/layout/LinedList"/>
    <dgm:cxn modelId="{C6898184-E173-47BF-A0E1-F9D583CB43B0}" type="presParOf" srcId="{C3B24185-6F89-4D1C-A69C-A6B59D2F1316}" destId="{6F7BAB66-5024-40D3-8149-167E5A9896D0}" srcOrd="2" destOrd="0" presId="urn:microsoft.com/office/officeart/2008/layout/LinedList"/>
    <dgm:cxn modelId="{91EA3D4B-842D-44C0-9691-7E9A4C25F58F}" type="presParOf" srcId="{C3B24185-6F89-4D1C-A69C-A6B59D2F1316}" destId="{921C9042-993E-423E-BA75-7CB001FE8868}" srcOrd="3" destOrd="0" presId="urn:microsoft.com/office/officeart/2008/layout/LinedList"/>
    <dgm:cxn modelId="{275424BB-09A3-490A-A797-5AF93DFDA85D}" type="presParOf" srcId="{921C9042-993E-423E-BA75-7CB001FE8868}" destId="{47FADED3-1BD3-49FB-A406-E041C27C4825}" srcOrd="0" destOrd="0" presId="urn:microsoft.com/office/officeart/2008/layout/LinedList"/>
    <dgm:cxn modelId="{B237D9B5-E03C-4F68-925C-C8C6775867B2}" type="presParOf" srcId="{921C9042-993E-423E-BA75-7CB001FE8868}" destId="{67E09E94-602D-47CC-A7F5-E6E221917D0E}" srcOrd="1" destOrd="0" presId="urn:microsoft.com/office/officeart/2008/layout/LinedList"/>
    <dgm:cxn modelId="{35115C4F-6B5E-4D64-B8C6-8BAE8A6A855F}" type="presParOf" srcId="{C3B24185-6F89-4D1C-A69C-A6B59D2F1316}" destId="{28095449-6430-4B8C-8774-8E59517311B6}" srcOrd="4" destOrd="0" presId="urn:microsoft.com/office/officeart/2008/layout/LinedList"/>
    <dgm:cxn modelId="{4ACC73DA-9F16-416B-868F-B89D5F625CE6}" type="presParOf" srcId="{C3B24185-6F89-4D1C-A69C-A6B59D2F1316}" destId="{D388EB5B-D01F-4FC9-A037-E421BEDF859B}" srcOrd="5" destOrd="0" presId="urn:microsoft.com/office/officeart/2008/layout/LinedList"/>
    <dgm:cxn modelId="{CA41FAC5-C9BC-48FE-A93C-2F8D3C90A958}" type="presParOf" srcId="{D388EB5B-D01F-4FC9-A037-E421BEDF859B}" destId="{126C0641-580D-4E5F-8824-0976D54F598C}" srcOrd="0" destOrd="0" presId="urn:microsoft.com/office/officeart/2008/layout/LinedList"/>
    <dgm:cxn modelId="{A5FCED01-42B6-44D4-A8C3-68903571FEE0}" type="presParOf" srcId="{D388EB5B-D01F-4FC9-A037-E421BEDF859B}" destId="{3BA178BD-CA32-4DC6-AC3C-261BCACD383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E4FC7B2-851E-4A5D-AEE1-0F122FFF2583}"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47F0D0E4-A3A4-4D7F-9B7C-53920681224B}">
      <dgm:prSet/>
      <dgm:spPr/>
      <dgm:t>
        <a:bodyPr/>
        <a:lstStyle/>
        <a:p>
          <a:r>
            <a:rPr lang="en-GB"/>
            <a:t>EFT is a short-term, structured psychotherapy, often used for couples (EFCT), individuals (EFIT), and families, aimed at improving emotional regulation and repairing bonds based on attachment theory. It focuses on identifying negative interaction patterns and transforming them into secure, positive bonds by validating and processing underlying emotions.</a:t>
          </a:r>
          <a:endParaRPr lang="en-US"/>
        </a:p>
      </dgm:t>
    </dgm:pt>
    <dgm:pt modelId="{3BACAE14-1E15-40D3-AE8D-3ED7EF278A7C}" type="parTrans" cxnId="{2489F4DB-CEBB-40FB-AEF3-916698C3E785}">
      <dgm:prSet/>
      <dgm:spPr/>
      <dgm:t>
        <a:bodyPr/>
        <a:lstStyle/>
        <a:p>
          <a:endParaRPr lang="en-US"/>
        </a:p>
      </dgm:t>
    </dgm:pt>
    <dgm:pt modelId="{DC270393-A7AA-4ACF-89AA-0A05A4AD9B68}" type="sibTrans" cxnId="{2489F4DB-CEBB-40FB-AEF3-916698C3E785}">
      <dgm:prSet/>
      <dgm:spPr/>
      <dgm:t>
        <a:bodyPr/>
        <a:lstStyle/>
        <a:p>
          <a:endParaRPr lang="en-US"/>
        </a:p>
      </dgm:t>
    </dgm:pt>
    <dgm:pt modelId="{6F35F000-71E2-46DF-AC65-ED6E88D27940}">
      <dgm:prSet/>
      <dgm:spPr/>
      <dgm:t>
        <a:bodyPr/>
        <a:lstStyle/>
        <a:p>
          <a:r>
            <a:rPr lang="en-GB"/>
            <a:t>EFT is considered a highly effective, evidence-based approach designed to change negative, self-defeating patterns into more secure attachment behaviours.</a:t>
          </a:r>
          <a:endParaRPr lang="en-US"/>
        </a:p>
      </dgm:t>
    </dgm:pt>
    <dgm:pt modelId="{2C0754F2-7954-4EE3-A564-4D3B7CC45030}" type="parTrans" cxnId="{21E9C1AE-9E05-4B85-A794-F5DA352768AD}">
      <dgm:prSet/>
      <dgm:spPr/>
      <dgm:t>
        <a:bodyPr/>
        <a:lstStyle/>
        <a:p>
          <a:endParaRPr lang="en-US"/>
        </a:p>
      </dgm:t>
    </dgm:pt>
    <dgm:pt modelId="{F0F28092-F32E-4CB8-99C1-3742D1D2E220}" type="sibTrans" cxnId="{21E9C1AE-9E05-4B85-A794-F5DA352768AD}">
      <dgm:prSet/>
      <dgm:spPr/>
      <dgm:t>
        <a:bodyPr/>
        <a:lstStyle/>
        <a:p>
          <a:endParaRPr lang="en-US"/>
        </a:p>
      </dgm:t>
    </dgm:pt>
    <dgm:pt modelId="{B24DE8CA-9932-4B69-A008-10C6A8518668}">
      <dgm:prSet/>
      <dgm:spPr/>
      <dgm:t>
        <a:bodyPr/>
        <a:lstStyle/>
        <a:p>
          <a:r>
            <a:rPr lang="en-GB"/>
            <a:t>It is often confused with Emotion-focused Therapy.</a:t>
          </a:r>
          <a:endParaRPr lang="en-US"/>
        </a:p>
      </dgm:t>
    </dgm:pt>
    <dgm:pt modelId="{1F485F12-C339-42E0-B635-0F8506F2DC33}" type="parTrans" cxnId="{45B6B907-FDE3-46B2-A78C-73BD59A906F9}">
      <dgm:prSet/>
      <dgm:spPr/>
      <dgm:t>
        <a:bodyPr/>
        <a:lstStyle/>
        <a:p>
          <a:endParaRPr lang="en-US"/>
        </a:p>
      </dgm:t>
    </dgm:pt>
    <dgm:pt modelId="{304144DF-8BAC-4726-B0F7-DD9169B1844C}" type="sibTrans" cxnId="{45B6B907-FDE3-46B2-A78C-73BD59A906F9}">
      <dgm:prSet/>
      <dgm:spPr/>
      <dgm:t>
        <a:bodyPr/>
        <a:lstStyle/>
        <a:p>
          <a:endParaRPr lang="en-US"/>
        </a:p>
      </dgm:t>
    </dgm:pt>
    <dgm:pt modelId="{246F1EDC-243E-4080-B358-871EB934E4A5}" type="pres">
      <dgm:prSet presAssocID="{BE4FC7B2-851E-4A5D-AEE1-0F122FFF2583}" presName="vert0" presStyleCnt="0">
        <dgm:presLayoutVars>
          <dgm:dir/>
          <dgm:animOne val="branch"/>
          <dgm:animLvl val="lvl"/>
        </dgm:presLayoutVars>
      </dgm:prSet>
      <dgm:spPr/>
    </dgm:pt>
    <dgm:pt modelId="{B4DB8C61-CB8C-41B1-A5E2-024DB43F12A5}" type="pres">
      <dgm:prSet presAssocID="{47F0D0E4-A3A4-4D7F-9B7C-53920681224B}" presName="thickLine" presStyleLbl="alignNode1" presStyleIdx="0" presStyleCnt="3"/>
      <dgm:spPr/>
    </dgm:pt>
    <dgm:pt modelId="{592B17C2-24E6-4220-9860-B76D030A6A5A}" type="pres">
      <dgm:prSet presAssocID="{47F0D0E4-A3A4-4D7F-9B7C-53920681224B}" presName="horz1" presStyleCnt="0"/>
      <dgm:spPr/>
    </dgm:pt>
    <dgm:pt modelId="{A644587F-BF95-42E8-8776-4C16D82CFB93}" type="pres">
      <dgm:prSet presAssocID="{47F0D0E4-A3A4-4D7F-9B7C-53920681224B}" presName="tx1" presStyleLbl="revTx" presStyleIdx="0" presStyleCnt="3"/>
      <dgm:spPr/>
    </dgm:pt>
    <dgm:pt modelId="{367ABA61-A9C5-48BF-9E5F-A2887D5415EE}" type="pres">
      <dgm:prSet presAssocID="{47F0D0E4-A3A4-4D7F-9B7C-53920681224B}" presName="vert1" presStyleCnt="0"/>
      <dgm:spPr/>
    </dgm:pt>
    <dgm:pt modelId="{E60D3FB1-7707-4794-BEB1-8B96393B9770}" type="pres">
      <dgm:prSet presAssocID="{6F35F000-71E2-46DF-AC65-ED6E88D27940}" presName="thickLine" presStyleLbl="alignNode1" presStyleIdx="1" presStyleCnt="3"/>
      <dgm:spPr/>
    </dgm:pt>
    <dgm:pt modelId="{88083727-821D-416E-B741-693D442A4E88}" type="pres">
      <dgm:prSet presAssocID="{6F35F000-71E2-46DF-AC65-ED6E88D27940}" presName="horz1" presStyleCnt="0"/>
      <dgm:spPr/>
    </dgm:pt>
    <dgm:pt modelId="{1A30BAB7-66E8-4CD0-92B2-57CD19B681A0}" type="pres">
      <dgm:prSet presAssocID="{6F35F000-71E2-46DF-AC65-ED6E88D27940}" presName="tx1" presStyleLbl="revTx" presStyleIdx="1" presStyleCnt="3"/>
      <dgm:spPr/>
    </dgm:pt>
    <dgm:pt modelId="{5C5D3011-003D-4536-89B2-02A08780AFE6}" type="pres">
      <dgm:prSet presAssocID="{6F35F000-71E2-46DF-AC65-ED6E88D27940}" presName="vert1" presStyleCnt="0"/>
      <dgm:spPr/>
    </dgm:pt>
    <dgm:pt modelId="{AB480C6B-8060-4075-BE9A-0C0450BD8CBA}" type="pres">
      <dgm:prSet presAssocID="{B24DE8CA-9932-4B69-A008-10C6A8518668}" presName="thickLine" presStyleLbl="alignNode1" presStyleIdx="2" presStyleCnt="3"/>
      <dgm:spPr/>
    </dgm:pt>
    <dgm:pt modelId="{215192F0-7D87-4801-B8FC-6FCF2EB39902}" type="pres">
      <dgm:prSet presAssocID="{B24DE8CA-9932-4B69-A008-10C6A8518668}" presName="horz1" presStyleCnt="0"/>
      <dgm:spPr/>
    </dgm:pt>
    <dgm:pt modelId="{BAFD93A9-A69A-4B1E-8A27-7D850E27272C}" type="pres">
      <dgm:prSet presAssocID="{B24DE8CA-9932-4B69-A008-10C6A8518668}" presName="tx1" presStyleLbl="revTx" presStyleIdx="2" presStyleCnt="3"/>
      <dgm:spPr/>
    </dgm:pt>
    <dgm:pt modelId="{5849C414-EB81-4504-8DEB-78AE4BA09FFC}" type="pres">
      <dgm:prSet presAssocID="{B24DE8CA-9932-4B69-A008-10C6A8518668}" presName="vert1" presStyleCnt="0"/>
      <dgm:spPr/>
    </dgm:pt>
  </dgm:ptLst>
  <dgm:cxnLst>
    <dgm:cxn modelId="{45B6B907-FDE3-46B2-A78C-73BD59A906F9}" srcId="{BE4FC7B2-851E-4A5D-AEE1-0F122FFF2583}" destId="{B24DE8CA-9932-4B69-A008-10C6A8518668}" srcOrd="2" destOrd="0" parTransId="{1F485F12-C339-42E0-B635-0F8506F2DC33}" sibTransId="{304144DF-8BAC-4726-B0F7-DD9169B1844C}"/>
    <dgm:cxn modelId="{98C1C961-7FE5-47E2-94C8-B13B4C97F8A9}" type="presOf" srcId="{47F0D0E4-A3A4-4D7F-9B7C-53920681224B}" destId="{A644587F-BF95-42E8-8776-4C16D82CFB93}" srcOrd="0" destOrd="0" presId="urn:microsoft.com/office/officeart/2008/layout/LinedList"/>
    <dgm:cxn modelId="{F8E6F36E-FA7C-45E7-ACA5-686D530DF996}" type="presOf" srcId="{BE4FC7B2-851E-4A5D-AEE1-0F122FFF2583}" destId="{246F1EDC-243E-4080-B358-871EB934E4A5}" srcOrd="0" destOrd="0" presId="urn:microsoft.com/office/officeart/2008/layout/LinedList"/>
    <dgm:cxn modelId="{3C2316AD-77AC-4019-B525-2E95F5F980AA}" type="presOf" srcId="{6F35F000-71E2-46DF-AC65-ED6E88D27940}" destId="{1A30BAB7-66E8-4CD0-92B2-57CD19B681A0}" srcOrd="0" destOrd="0" presId="urn:microsoft.com/office/officeart/2008/layout/LinedList"/>
    <dgm:cxn modelId="{21E9C1AE-9E05-4B85-A794-F5DA352768AD}" srcId="{BE4FC7B2-851E-4A5D-AEE1-0F122FFF2583}" destId="{6F35F000-71E2-46DF-AC65-ED6E88D27940}" srcOrd="1" destOrd="0" parTransId="{2C0754F2-7954-4EE3-A564-4D3B7CC45030}" sibTransId="{F0F28092-F32E-4CB8-99C1-3742D1D2E220}"/>
    <dgm:cxn modelId="{C897D8C7-B2BE-47B3-994C-9F5CAC91864F}" type="presOf" srcId="{B24DE8CA-9932-4B69-A008-10C6A8518668}" destId="{BAFD93A9-A69A-4B1E-8A27-7D850E27272C}" srcOrd="0" destOrd="0" presId="urn:microsoft.com/office/officeart/2008/layout/LinedList"/>
    <dgm:cxn modelId="{2489F4DB-CEBB-40FB-AEF3-916698C3E785}" srcId="{BE4FC7B2-851E-4A5D-AEE1-0F122FFF2583}" destId="{47F0D0E4-A3A4-4D7F-9B7C-53920681224B}" srcOrd="0" destOrd="0" parTransId="{3BACAE14-1E15-40D3-AE8D-3ED7EF278A7C}" sibTransId="{DC270393-A7AA-4ACF-89AA-0A05A4AD9B68}"/>
    <dgm:cxn modelId="{C7780C37-ABA7-4DBC-935A-494B46C10F6C}" type="presParOf" srcId="{246F1EDC-243E-4080-B358-871EB934E4A5}" destId="{B4DB8C61-CB8C-41B1-A5E2-024DB43F12A5}" srcOrd="0" destOrd="0" presId="urn:microsoft.com/office/officeart/2008/layout/LinedList"/>
    <dgm:cxn modelId="{1C47A20C-D19E-44A6-B8D2-F0E540EB7DE9}" type="presParOf" srcId="{246F1EDC-243E-4080-B358-871EB934E4A5}" destId="{592B17C2-24E6-4220-9860-B76D030A6A5A}" srcOrd="1" destOrd="0" presId="urn:microsoft.com/office/officeart/2008/layout/LinedList"/>
    <dgm:cxn modelId="{BD01449D-7744-4B2D-9E1C-8B749CDDF1E9}" type="presParOf" srcId="{592B17C2-24E6-4220-9860-B76D030A6A5A}" destId="{A644587F-BF95-42E8-8776-4C16D82CFB93}" srcOrd="0" destOrd="0" presId="urn:microsoft.com/office/officeart/2008/layout/LinedList"/>
    <dgm:cxn modelId="{A9F855B0-61A3-407F-AE65-47469B97A0C2}" type="presParOf" srcId="{592B17C2-24E6-4220-9860-B76D030A6A5A}" destId="{367ABA61-A9C5-48BF-9E5F-A2887D5415EE}" srcOrd="1" destOrd="0" presId="urn:microsoft.com/office/officeart/2008/layout/LinedList"/>
    <dgm:cxn modelId="{AB1A53C7-69E6-4BDF-A102-18DD4D235C87}" type="presParOf" srcId="{246F1EDC-243E-4080-B358-871EB934E4A5}" destId="{E60D3FB1-7707-4794-BEB1-8B96393B9770}" srcOrd="2" destOrd="0" presId="urn:microsoft.com/office/officeart/2008/layout/LinedList"/>
    <dgm:cxn modelId="{4F30F224-88BC-4C3A-BEE0-D1B974020418}" type="presParOf" srcId="{246F1EDC-243E-4080-B358-871EB934E4A5}" destId="{88083727-821D-416E-B741-693D442A4E88}" srcOrd="3" destOrd="0" presId="urn:microsoft.com/office/officeart/2008/layout/LinedList"/>
    <dgm:cxn modelId="{23F676FC-8D1C-4673-83C5-7BCBD16F90D5}" type="presParOf" srcId="{88083727-821D-416E-B741-693D442A4E88}" destId="{1A30BAB7-66E8-4CD0-92B2-57CD19B681A0}" srcOrd="0" destOrd="0" presId="urn:microsoft.com/office/officeart/2008/layout/LinedList"/>
    <dgm:cxn modelId="{721AD7C6-E8A1-4DED-B4F8-FAE712F72052}" type="presParOf" srcId="{88083727-821D-416E-B741-693D442A4E88}" destId="{5C5D3011-003D-4536-89B2-02A08780AFE6}" srcOrd="1" destOrd="0" presId="urn:microsoft.com/office/officeart/2008/layout/LinedList"/>
    <dgm:cxn modelId="{32665C21-F88C-4C15-BD25-5BA7FF60756F}" type="presParOf" srcId="{246F1EDC-243E-4080-B358-871EB934E4A5}" destId="{AB480C6B-8060-4075-BE9A-0C0450BD8CBA}" srcOrd="4" destOrd="0" presId="urn:microsoft.com/office/officeart/2008/layout/LinedList"/>
    <dgm:cxn modelId="{1636F56B-BCC0-4394-BF17-289E10AEF4A2}" type="presParOf" srcId="{246F1EDC-243E-4080-B358-871EB934E4A5}" destId="{215192F0-7D87-4801-B8FC-6FCF2EB39902}" srcOrd="5" destOrd="0" presId="urn:microsoft.com/office/officeart/2008/layout/LinedList"/>
    <dgm:cxn modelId="{65B714E3-F76E-4EBC-9D79-E824066D5739}" type="presParOf" srcId="{215192F0-7D87-4801-B8FC-6FCF2EB39902}" destId="{BAFD93A9-A69A-4B1E-8A27-7D850E27272C}" srcOrd="0" destOrd="0" presId="urn:microsoft.com/office/officeart/2008/layout/LinedList"/>
    <dgm:cxn modelId="{FE6E2B66-A098-42E2-A430-F86D9D884968}" type="presParOf" srcId="{215192F0-7D87-4801-B8FC-6FCF2EB39902}" destId="{5849C414-EB81-4504-8DEB-78AE4BA09FF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E75F74-1231-4883-9674-C49934D0D10C}">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4BBB26-83C4-44C5-9C41-070EB0B852AC}">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Developed by Steve de Shazer and Insoo Kim Berg, it treats clients as experts who already possess the strengths needed to create positive change.</a:t>
          </a:r>
          <a:endParaRPr lang="en-US" sz="2500" kern="1200"/>
        </a:p>
      </dsp:txBody>
      <dsp:txXfrm>
        <a:off x="696297" y="538547"/>
        <a:ext cx="4171627" cy="2590157"/>
      </dsp:txXfrm>
    </dsp:sp>
    <dsp:sp modelId="{96DFB41D-46AF-4D66-B609-61F42EECA5BC}">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1E71F6-1790-4EDC-81CC-D26F0690167B}">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SFBT is effective for anxiety, depression, relationship issues, and behavioral changes by empowering clients to focus on what is working, rather than what is wrong.</a:t>
          </a:r>
          <a:endParaRPr lang="en-US" sz="2500" kern="1200"/>
        </a:p>
      </dsp:txBody>
      <dsp:txXfrm>
        <a:off x="5991936" y="538547"/>
        <a:ext cx="4171627" cy="25901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EC607A-21CB-4F6E-A910-811A269B28AC}">
      <dsp:nvSpPr>
        <dsp:cNvPr id="0" name=""/>
        <dsp:cNvSpPr/>
      </dsp:nvSpPr>
      <dsp:spPr>
        <a:xfrm>
          <a:off x="0" y="2700"/>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6203B9-4DC8-4235-A58C-22D9EE3F2213}">
      <dsp:nvSpPr>
        <dsp:cNvPr id="0" name=""/>
        <dsp:cNvSpPr/>
      </dsp:nvSpPr>
      <dsp:spPr>
        <a:xfrm>
          <a:off x="0" y="2700"/>
          <a:ext cx="1258342"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a:t>Focus on</a:t>
          </a:r>
        </a:p>
      </dsp:txBody>
      <dsp:txXfrm>
        <a:off x="0" y="2700"/>
        <a:ext cx="1258342" cy="1841777"/>
      </dsp:txXfrm>
    </dsp:sp>
    <dsp:sp modelId="{E8E0651E-F11F-4228-A686-7CF36BCEB011}">
      <dsp:nvSpPr>
        <dsp:cNvPr id="0" name=""/>
        <dsp:cNvSpPr/>
      </dsp:nvSpPr>
      <dsp:spPr>
        <a:xfrm>
          <a:off x="1352718" y="86335"/>
          <a:ext cx="4938995" cy="1672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Focus on Solutions: Instead of asking "why" a problem exists, therapists help clients identify "how" to improve their lives.</a:t>
          </a:r>
        </a:p>
      </dsp:txBody>
      <dsp:txXfrm>
        <a:off x="1352718" y="86335"/>
        <a:ext cx="4938995" cy="1672708"/>
      </dsp:txXfrm>
    </dsp:sp>
    <dsp:sp modelId="{65C6A15A-9942-43B7-B21E-A9A61C685EDF}">
      <dsp:nvSpPr>
        <dsp:cNvPr id="0" name=""/>
        <dsp:cNvSpPr/>
      </dsp:nvSpPr>
      <dsp:spPr>
        <a:xfrm>
          <a:off x="1258342" y="1759044"/>
          <a:ext cx="5033371"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A05999A-1052-4D6D-BDE5-92E1380E1AEB}">
      <dsp:nvSpPr>
        <dsp:cNvPr id="0" name=""/>
        <dsp:cNvSpPr/>
      </dsp:nvSpPr>
      <dsp:spPr>
        <a:xfrm>
          <a:off x="0" y="1844478"/>
          <a:ext cx="6291714"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38E071-0E39-44E5-82E7-3441D5854C47}">
      <dsp:nvSpPr>
        <dsp:cNvPr id="0" name=""/>
        <dsp:cNvSpPr/>
      </dsp:nvSpPr>
      <dsp:spPr>
        <a:xfrm>
          <a:off x="0" y="1844478"/>
          <a:ext cx="1258342"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a:t>Goal</a:t>
          </a:r>
        </a:p>
      </dsp:txBody>
      <dsp:txXfrm>
        <a:off x="0" y="1844478"/>
        <a:ext cx="1258342" cy="1841777"/>
      </dsp:txXfrm>
    </dsp:sp>
    <dsp:sp modelId="{01199DC0-0893-4D64-BB61-F3A7A53F0D24}">
      <dsp:nvSpPr>
        <dsp:cNvPr id="0" name=""/>
        <dsp:cNvSpPr/>
      </dsp:nvSpPr>
      <dsp:spPr>
        <a:xfrm>
          <a:off x="1352718" y="1928113"/>
          <a:ext cx="4938995" cy="1672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Goal-Oriented: Sessions focus on defining a clear, desired future.</a:t>
          </a:r>
        </a:p>
      </dsp:txBody>
      <dsp:txXfrm>
        <a:off x="1352718" y="1928113"/>
        <a:ext cx="4938995" cy="1672708"/>
      </dsp:txXfrm>
    </dsp:sp>
    <dsp:sp modelId="{CE9F241D-7AE0-447F-A8CB-67CC0BCD1557}">
      <dsp:nvSpPr>
        <dsp:cNvPr id="0" name=""/>
        <dsp:cNvSpPr/>
      </dsp:nvSpPr>
      <dsp:spPr>
        <a:xfrm>
          <a:off x="1258342" y="3600822"/>
          <a:ext cx="5033371"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B09C1F4-7379-4520-A877-6FA560AA081E}">
      <dsp:nvSpPr>
        <dsp:cNvPr id="0" name=""/>
        <dsp:cNvSpPr/>
      </dsp:nvSpPr>
      <dsp:spPr>
        <a:xfrm>
          <a:off x="0" y="3686256"/>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808EE2-260A-46AF-975C-6FD035CF2E61}">
      <dsp:nvSpPr>
        <dsp:cNvPr id="0" name=""/>
        <dsp:cNvSpPr/>
      </dsp:nvSpPr>
      <dsp:spPr>
        <a:xfrm>
          <a:off x="0" y="3686256"/>
          <a:ext cx="1258342"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a:t>Brief</a:t>
          </a:r>
        </a:p>
      </dsp:txBody>
      <dsp:txXfrm>
        <a:off x="0" y="3686256"/>
        <a:ext cx="1258342" cy="1841777"/>
      </dsp:txXfrm>
    </dsp:sp>
    <dsp:sp modelId="{9F8435F0-8387-4E36-A2CB-F81B07BFCA6C}">
      <dsp:nvSpPr>
        <dsp:cNvPr id="0" name=""/>
        <dsp:cNvSpPr/>
      </dsp:nvSpPr>
      <dsp:spPr>
        <a:xfrm>
          <a:off x="1352718" y="3769891"/>
          <a:ext cx="4938995" cy="1672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Brief Nature: It is a, often limited to three to five sessions, making it highly efficient</a:t>
          </a:r>
        </a:p>
      </dsp:txBody>
      <dsp:txXfrm>
        <a:off x="1352718" y="3769891"/>
        <a:ext cx="4938995" cy="1672708"/>
      </dsp:txXfrm>
    </dsp:sp>
    <dsp:sp modelId="{A4D54DD1-FDAE-45EE-8426-0FF4D6760567}">
      <dsp:nvSpPr>
        <dsp:cNvPr id="0" name=""/>
        <dsp:cNvSpPr/>
      </dsp:nvSpPr>
      <dsp:spPr>
        <a:xfrm>
          <a:off x="1258342" y="5442600"/>
          <a:ext cx="5033371"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B34C00-8980-4C97-9B51-355C0E3FDB6A}">
      <dsp:nvSpPr>
        <dsp:cNvPr id="0" name=""/>
        <dsp:cNvSpPr/>
      </dsp:nvSpPr>
      <dsp:spPr>
        <a:xfrm>
          <a:off x="2078039" y="1407586"/>
          <a:ext cx="446495" cy="91440"/>
        </a:xfrm>
        <a:custGeom>
          <a:avLst/>
          <a:gdLst/>
          <a:ahLst/>
          <a:cxnLst/>
          <a:rect l="0" t="0" r="0" b="0"/>
          <a:pathLst>
            <a:path>
              <a:moveTo>
                <a:pt x="0" y="45720"/>
              </a:moveTo>
              <a:lnTo>
                <a:pt x="44649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289360" y="1450921"/>
        <a:ext cx="23854" cy="4770"/>
      </dsp:txXfrm>
    </dsp:sp>
    <dsp:sp modelId="{EBE326F7-CAF6-4B81-A95A-1699CC1288B7}">
      <dsp:nvSpPr>
        <dsp:cNvPr id="0" name=""/>
        <dsp:cNvSpPr/>
      </dsp:nvSpPr>
      <dsp:spPr>
        <a:xfrm>
          <a:off x="5510" y="831008"/>
          <a:ext cx="2074329" cy="12445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44" tIns="106693" rIns="101644" bIns="106693" numCol="1" spcCol="1270" anchor="ctr" anchorCtr="0">
          <a:noAutofit/>
        </a:bodyPr>
        <a:lstStyle/>
        <a:p>
          <a:pPr marL="0" lvl="0" indent="0" algn="ctr" defTabSz="800100">
            <a:lnSpc>
              <a:spcPct val="90000"/>
            </a:lnSpc>
            <a:spcBef>
              <a:spcPct val="0"/>
            </a:spcBef>
            <a:spcAft>
              <a:spcPct val="35000"/>
            </a:spcAft>
            <a:buNone/>
          </a:pPr>
          <a:r>
            <a:rPr lang="en-GB" sz="1800" b="1" i="0" kern="1200"/>
            <a:t>Looking for previous solutions</a:t>
          </a:r>
          <a:endParaRPr lang="en-US" sz="1800" kern="1200"/>
        </a:p>
      </dsp:txBody>
      <dsp:txXfrm>
        <a:off x="5510" y="831008"/>
        <a:ext cx="2074329" cy="1244597"/>
      </dsp:txXfrm>
    </dsp:sp>
    <dsp:sp modelId="{C5B541ED-F214-4341-8126-2222D48B0F9B}">
      <dsp:nvSpPr>
        <dsp:cNvPr id="0" name=""/>
        <dsp:cNvSpPr/>
      </dsp:nvSpPr>
      <dsp:spPr>
        <a:xfrm>
          <a:off x="4629464" y="1407586"/>
          <a:ext cx="446495" cy="91440"/>
        </a:xfrm>
        <a:custGeom>
          <a:avLst/>
          <a:gdLst/>
          <a:ahLst/>
          <a:cxnLst/>
          <a:rect l="0" t="0" r="0" b="0"/>
          <a:pathLst>
            <a:path>
              <a:moveTo>
                <a:pt x="0" y="45720"/>
              </a:moveTo>
              <a:lnTo>
                <a:pt x="44649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40785" y="1450921"/>
        <a:ext cx="23854" cy="4770"/>
      </dsp:txXfrm>
    </dsp:sp>
    <dsp:sp modelId="{E154053B-B53F-4064-9398-DF0946BC3FC9}">
      <dsp:nvSpPr>
        <dsp:cNvPr id="0" name=""/>
        <dsp:cNvSpPr/>
      </dsp:nvSpPr>
      <dsp:spPr>
        <a:xfrm>
          <a:off x="2556935" y="831008"/>
          <a:ext cx="2074329" cy="12445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44" tIns="106693" rIns="101644" bIns="106693" numCol="1" spcCol="1270" anchor="ctr" anchorCtr="0">
          <a:noAutofit/>
        </a:bodyPr>
        <a:lstStyle/>
        <a:p>
          <a:pPr marL="0" lvl="0" indent="0" algn="ctr" defTabSz="800100">
            <a:lnSpc>
              <a:spcPct val="90000"/>
            </a:lnSpc>
            <a:spcBef>
              <a:spcPct val="0"/>
            </a:spcBef>
            <a:spcAft>
              <a:spcPct val="35000"/>
            </a:spcAft>
            <a:buNone/>
          </a:pPr>
          <a:r>
            <a:rPr lang="en-GB" sz="1800" b="1" i="0" kern="1200"/>
            <a:t>Looking for exceptions</a:t>
          </a:r>
          <a:endParaRPr lang="en-US" sz="1800" kern="1200"/>
        </a:p>
      </dsp:txBody>
      <dsp:txXfrm>
        <a:off x="2556935" y="831008"/>
        <a:ext cx="2074329" cy="1244597"/>
      </dsp:txXfrm>
    </dsp:sp>
    <dsp:sp modelId="{99CE8733-E2BA-4E29-B40F-13B486E147D7}">
      <dsp:nvSpPr>
        <dsp:cNvPr id="0" name=""/>
        <dsp:cNvSpPr/>
      </dsp:nvSpPr>
      <dsp:spPr>
        <a:xfrm>
          <a:off x="1042675" y="2073805"/>
          <a:ext cx="5102849" cy="446495"/>
        </a:xfrm>
        <a:custGeom>
          <a:avLst/>
          <a:gdLst/>
          <a:ahLst/>
          <a:cxnLst/>
          <a:rect l="0" t="0" r="0" b="0"/>
          <a:pathLst>
            <a:path>
              <a:moveTo>
                <a:pt x="5102849" y="0"/>
              </a:moveTo>
              <a:lnTo>
                <a:pt x="5102849" y="240347"/>
              </a:lnTo>
              <a:lnTo>
                <a:pt x="0" y="240347"/>
              </a:lnTo>
              <a:lnTo>
                <a:pt x="0" y="446495"/>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65972" y="2294667"/>
        <a:ext cx="256255" cy="4770"/>
      </dsp:txXfrm>
    </dsp:sp>
    <dsp:sp modelId="{E6796568-5176-4D90-A450-F4F637A9B43C}">
      <dsp:nvSpPr>
        <dsp:cNvPr id="0" name=""/>
        <dsp:cNvSpPr/>
      </dsp:nvSpPr>
      <dsp:spPr>
        <a:xfrm>
          <a:off x="5108360" y="831008"/>
          <a:ext cx="2074329" cy="12445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44" tIns="106693" rIns="101644" bIns="106693" numCol="1" spcCol="1270" anchor="ctr" anchorCtr="0">
          <a:noAutofit/>
        </a:bodyPr>
        <a:lstStyle/>
        <a:p>
          <a:pPr marL="0" lvl="0" indent="0" algn="ctr" defTabSz="800100">
            <a:lnSpc>
              <a:spcPct val="90000"/>
            </a:lnSpc>
            <a:spcBef>
              <a:spcPct val="0"/>
            </a:spcBef>
            <a:spcAft>
              <a:spcPct val="35000"/>
            </a:spcAft>
            <a:buNone/>
          </a:pPr>
          <a:r>
            <a:rPr lang="en-GB" sz="1800" b="1" i="0" kern="1200"/>
            <a:t>Present and future-focused questions vs. past-oriented focus</a:t>
          </a:r>
          <a:endParaRPr lang="en-US" sz="1800" kern="1200"/>
        </a:p>
      </dsp:txBody>
      <dsp:txXfrm>
        <a:off x="5108360" y="831008"/>
        <a:ext cx="2074329" cy="1244597"/>
      </dsp:txXfrm>
    </dsp:sp>
    <dsp:sp modelId="{9BEF40DE-2BAF-4065-8F83-0757751A9451}">
      <dsp:nvSpPr>
        <dsp:cNvPr id="0" name=""/>
        <dsp:cNvSpPr/>
      </dsp:nvSpPr>
      <dsp:spPr>
        <a:xfrm>
          <a:off x="2078039" y="3129280"/>
          <a:ext cx="446495" cy="91440"/>
        </a:xfrm>
        <a:custGeom>
          <a:avLst/>
          <a:gdLst/>
          <a:ahLst/>
          <a:cxnLst/>
          <a:rect l="0" t="0" r="0" b="0"/>
          <a:pathLst>
            <a:path>
              <a:moveTo>
                <a:pt x="0" y="45720"/>
              </a:moveTo>
              <a:lnTo>
                <a:pt x="44649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289360" y="3172614"/>
        <a:ext cx="23854" cy="4770"/>
      </dsp:txXfrm>
    </dsp:sp>
    <dsp:sp modelId="{15B2A14F-FF8A-4DB4-8B7B-5961CD95BEB1}">
      <dsp:nvSpPr>
        <dsp:cNvPr id="0" name=""/>
        <dsp:cNvSpPr/>
      </dsp:nvSpPr>
      <dsp:spPr>
        <a:xfrm>
          <a:off x="5510" y="2552701"/>
          <a:ext cx="2074329" cy="12445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44" tIns="106693" rIns="101644" bIns="106693" numCol="1" spcCol="1270" anchor="ctr" anchorCtr="0">
          <a:noAutofit/>
        </a:bodyPr>
        <a:lstStyle/>
        <a:p>
          <a:pPr marL="0" lvl="0" indent="0" algn="ctr" defTabSz="800100">
            <a:lnSpc>
              <a:spcPct val="90000"/>
            </a:lnSpc>
            <a:spcBef>
              <a:spcPct val="0"/>
            </a:spcBef>
            <a:spcAft>
              <a:spcPct val="35000"/>
            </a:spcAft>
            <a:buNone/>
          </a:pPr>
          <a:r>
            <a:rPr lang="en-GB" sz="1800" b="1" i="0" kern="1200"/>
            <a:t>Compliments</a:t>
          </a:r>
          <a:endParaRPr lang="en-US" sz="1800" kern="1200"/>
        </a:p>
      </dsp:txBody>
      <dsp:txXfrm>
        <a:off x="5510" y="2552701"/>
        <a:ext cx="2074329" cy="1244597"/>
      </dsp:txXfrm>
    </dsp:sp>
    <dsp:sp modelId="{9F6C4874-D575-4412-8BC0-FD0B3727F01F}">
      <dsp:nvSpPr>
        <dsp:cNvPr id="0" name=""/>
        <dsp:cNvSpPr/>
      </dsp:nvSpPr>
      <dsp:spPr>
        <a:xfrm>
          <a:off x="4629464" y="3129280"/>
          <a:ext cx="446495" cy="91440"/>
        </a:xfrm>
        <a:custGeom>
          <a:avLst/>
          <a:gdLst/>
          <a:ahLst/>
          <a:cxnLst/>
          <a:rect l="0" t="0" r="0" b="0"/>
          <a:pathLst>
            <a:path>
              <a:moveTo>
                <a:pt x="0" y="45720"/>
              </a:moveTo>
              <a:lnTo>
                <a:pt x="44649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40785" y="3172614"/>
        <a:ext cx="23854" cy="4770"/>
      </dsp:txXfrm>
    </dsp:sp>
    <dsp:sp modelId="{1E99B45B-21AF-45A9-85AE-B9A00B9160B5}">
      <dsp:nvSpPr>
        <dsp:cNvPr id="0" name=""/>
        <dsp:cNvSpPr/>
      </dsp:nvSpPr>
      <dsp:spPr>
        <a:xfrm>
          <a:off x="2556935" y="2552701"/>
          <a:ext cx="2074329" cy="12445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44" tIns="106693" rIns="101644" bIns="106693" numCol="1" spcCol="1270" anchor="ctr" anchorCtr="0">
          <a:noAutofit/>
        </a:bodyPr>
        <a:lstStyle/>
        <a:p>
          <a:pPr marL="0" lvl="0" indent="0" algn="ctr" defTabSz="800100">
            <a:lnSpc>
              <a:spcPct val="90000"/>
            </a:lnSpc>
            <a:spcBef>
              <a:spcPct val="0"/>
            </a:spcBef>
            <a:spcAft>
              <a:spcPct val="35000"/>
            </a:spcAft>
            <a:buNone/>
          </a:pPr>
          <a:r>
            <a:rPr lang="en-GB" sz="1800" b="1" i="0" kern="1200"/>
            <a:t>Inviting the clients to do more of what is working</a:t>
          </a:r>
          <a:endParaRPr lang="en-US" sz="1800" kern="1200"/>
        </a:p>
      </dsp:txBody>
      <dsp:txXfrm>
        <a:off x="2556935" y="2552701"/>
        <a:ext cx="2074329" cy="1244597"/>
      </dsp:txXfrm>
    </dsp:sp>
    <dsp:sp modelId="{E0A17B02-3048-402A-866D-5943C3CF2037}">
      <dsp:nvSpPr>
        <dsp:cNvPr id="0" name=""/>
        <dsp:cNvSpPr/>
      </dsp:nvSpPr>
      <dsp:spPr>
        <a:xfrm>
          <a:off x="1042675" y="3795498"/>
          <a:ext cx="5102849" cy="446495"/>
        </a:xfrm>
        <a:custGeom>
          <a:avLst/>
          <a:gdLst/>
          <a:ahLst/>
          <a:cxnLst/>
          <a:rect l="0" t="0" r="0" b="0"/>
          <a:pathLst>
            <a:path>
              <a:moveTo>
                <a:pt x="5102849" y="0"/>
              </a:moveTo>
              <a:lnTo>
                <a:pt x="5102849" y="240347"/>
              </a:lnTo>
              <a:lnTo>
                <a:pt x="0" y="240347"/>
              </a:lnTo>
              <a:lnTo>
                <a:pt x="0" y="446495"/>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65972" y="4016361"/>
        <a:ext cx="256255" cy="4770"/>
      </dsp:txXfrm>
    </dsp:sp>
    <dsp:sp modelId="{BB95C48E-8B6A-4E41-B78D-8C8DDD9973B8}">
      <dsp:nvSpPr>
        <dsp:cNvPr id="0" name=""/>
        <dsp:cNvSpPr/>
      </dsp:nvSpPr>
      <dsp:spPr>
        <a:xfrm>
          <a:off x="5108360" y="2552701"/>
          <a:ext cx="2074329" cy="12445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44" tIns="106693" rIns="101644" bIns="106693" numCol="1" spcCol="1270" anchor="ctr" anchorCtr="0">
          <a:noAutofit/>
        </a:bodyPr>
        <a:lstStyle/>
        <a:p>
          <a:pPr marL="0" lvl="0" indent="0" algn="ctr" defTabSz="800100">
            <a:lnSpc>
              <a:spcPct val="90000"/>
            </a:lnSpc>
            <a:spcBef>
              <a:spcPct val="0"/>
            </a:spcBef>
            <a:spcAft>
              <a:spcPct val="35000"/>
            </a:spcAft>
            <a:buNone/>
          </a:pPr>
          <a:r>
            <a:rPr lang="en-GB" sz="1800" b="1" i="0" kern="1200"/>
            <a:t>Miracle Question (MQ)</a:t>
          </a:r>
          <a:endParaRPr lang="en-US" sz="1800" kern="1200"/>
        </a:p>
      </dsp:txBody>
      <dsp:txXfrm>
        <a:off x="5108360" y="2552701"/>
        <a:ext cx="2074329" cy="1244597"/>
      </dsp:txXfrm>
    </dsp:sp>
    <dsp:sp modelId="{FC8B9E2F-2DCA-4F6C-8C50-F3560D7D3624}">
      <dsp:nvSpPr>
        <dsp:cNvPr id="0" name=""/>
        <dsp:cNvSpPr/>
      </dsp:nvSpPr>
      <dsp:spPr>
        <a:xfrm>
          <a:off x="2078039" y="4850973"/>
          <a:ext cx="446495" cy="91440"/>
        </a:xfrm>
        <a:custGeom>
          <a:avLst/>
          <a:gdLst/>
          <a:ahLst/>
          <a:cxnLst/>
          <a:rect l="0" t="0" r="0" b="0"/>
          <a:pathLst>
            <a:path>
              <a:moveTo>
                <a:pt x="0" y="45720"/>
              </a:moveTo>
              <a:lnTo>
                <a:pt x="44649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289360" y="4894307"/>
        <a:ext cx="23854" cy="4770"/>
      </dsp:txXfrm>
    </dsp:sp>
    <dsp:sp modelId="{61D38013-15F2-44AD-9EDE-FD0E30D72B72}">
      <dsp:nvSpPr>
        <dsp:cNvPr id="0" name=""/>
        <dsp:cNvSpPr/>
      </dsp:nvSpPr>
      <dsp:spPr>
        <a:xfrm>
          <a:off x="5510" y="4274394"/>
          <a:ext cx="2074329" cy="12445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44" tIns="106693" rIns="101644" bIns="106693" numCol="1" spcCol="1270" anchor="ctr" anchorCtr="0">
          <a:noAutofit/>
        </a:bodyPr>
        <a:lstStyle/>
        <a:p>
          <a:pPr marL="0" lvl="0" indent="0" algn="ctr" defTabSz="800100">
            <a:lnSpc>
              <a:spcPct val="90000"/>
            </a:lnSpc>
            <a:spcBef>
              <a:spcPct val="0"/>
            </a:spcBef>
            <a:spcAft>
              <a:spcPct val="35000"/>
            </a:spcAft>
            <a:buNone/>
          </a:pPr>
          <a:r>
            <a:rPr lang="en-GB" sz="1800" b="1" i="0" kern="1200"/>
            <a:t>Scaling Questions</a:t>
          </a:r>
          <a:endParaRPr lang="en-US" sz="1800" kern="1200"/>
        </a:p>
      </dsp:txBody>
      <dsp:txXfrm>
        <a:off x="5510" y="4274394"/>
        <a:ext cx="2074329" cy="1244597"/>
      </dsp:txXfrm>
    </dsp:sp>
    <dsp:sp modelId="{BEB8B907-B235-4C93-8D92-48E194CDE439}">
      <dsp:nvSpPr>
        <dsp:cNvPr id="0" name=""/>
        <dsp:cNvSpPr/>
      </dsp:nvSpPr>
      <dsp:spPr>
        <a:xfrm>
          <a:off x="4629464" y="4850973"/>
          <a:ext cx="446495" cy="91440"/>
        </a:xfrm>
        <a:custGeom>
          <a:avLst/>
          <a:gdLst/>
          <a:ahLst/>
          <a:cxnLst/>
          <a:rect l="0" t="0" r="0" b="0"/>
          <a:pathLst>
            <a:path>
              <a:moveTo>
                <a:pt x="0" y="45720"/>
              </a:moveTo>
              <a:lnTo>
                <a:pt x="44649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40785" y="4894307"/>
        <a:ext cx="23854" cy="4770"/>
      </dsp:txXfrm>
    </dsp:sp>
    <dsp:sp modelId="{483813E2-7CF2-4D93-BD0C-5EE0C780F56F}">
      <dsp:nvSpPr>
        <dsp:cNvPr id="0" name=""/>
        <dsp:cNvSpPr/>
      </dsp:nvSpPr>
      <dsp:spPr>
        <a:xfrm>
          <a:off x="2556935" y="4274394"/>
          <a:ext cx="2074329" cy="12445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44" tIns="106693" rIns="101644" bIns="106693" numCol="1" spcCol="1270" anchor="ctr" anchorCtr="0">
          <a:noAutofit/>
        </a:bodyPr>
        <a:lstStyle/>
        <a:p>
          <a:pPr marL="0" lvl="0" indent="0" algn="ctr" defTabSz="800100">
            <a:lnSpc>
              <a:spcPct val="90000"/>
            </a:lnSpc>
            <a:spcBef>
              <a:spcPct val="0"/>
            </a:spcBef>
            <a:spcAft>
              <a:spcPct val="35000"/>
            </a:spcAft>
            <a:buNone/>
          </a:pPr>
          <a:r>
            <a:rPr lang="en-GB" sz="1800" b="1" i="0" kern="1200"/>
            <a:t>The Miracle 10 Question</a:t>
          </a:r>
          <a:endParaRPr lang="en-US" sz="1800" kern="1200"/>
        </a:p>
      </dsp:txBody>
      <dsp:txXfrm>
        <a:off x="2556935" y="4274394"/>
        <a:ext cx="2074329" cy="1244597"/>
      </dsp:txXfrm>
    </dsp:sp>
    <dsp:sp modelId="{C2664083-FBEB-4AFE-8945-DD4654779DD6}">
      <dsp:nvSpPr>
        <dsp:cNvPr id="0" name=""/>
        <dsp:cNvSpPr/>
      </dsp:nvSpPr>
      <dsp:spPr>
        <a:xfrm>
          <a:off x="5108360" y="4274394"/>
          <a:ext cx="2074329" cy="12445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44" tIns="106693" rIns="101644" bIns="106693" numCol="1" spcCol="1270" anchor="ctr" anchorCtr="0">
          <a:noAutofit/>
        </a:bodyPr>
        <a:lstStyle/>
        <a:p>
          <a:pPr marL="0" lvl="0" indent="0" algn="ctr" defTabSz="800100">
            <a:lnSpc>
              <a:spcPct val="90000"/>
            </a:lnSpc>
            <a:spcBef>
              <a:spcPct val="0"/>
            </a:spcBef>
            <a:spcAft>
              <a:spcPct val="35000"/>
            </a:spcAft>
            <a:buNone/>
          </a:pPr>
          <a:r>
            <a:rPr lang="en-GB" sz="1800" b="1" i="0" kern="1200"/>
            <a:t>Coping Questions</a:t>
          </a:r>
          <a:endParaRPr lang="en-US" sz="1800" kern="1200"/>
        </a:p>
      </dsp:txBody>
      <dsp:txXfrm>
        <a:off x="5108360" y="4274394"/>
        <a:ext cx="2074329" cy="124459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DB5B92-7030-4928-A7CC-B1A839FCF309}">
      <dsp:nvSpPr>
        <dsp:cNvPr id="0" name=""/>
        <dsp:cNvSpPr/>
      </dsp:nvSpPr>
      <dsp:spPr>
        <a:xfrm>
          <a:off x="0" y="22167"/>
          <a:ext cx="6291714" cy="131975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Miracle Question:</a:t>
          </a:r>
          <a:r>
            <a:rPr lang="en-GB" sz="2400" kern="1200" dirty="0"/>
            <a:t> "If a miracle happened tonight and the problem was gone, what would be different?". </a:t>
          </a:r>
          <a:endParaRPr lang="en-US" sz="2400" kern="1200" dirty="0"/>
        </a:p>
      </dsp:txBody>
      <dsp:txXfrm>
        <a:off x="64425" y="86592"/>
        <a:ext cx="6162864" cy="1190909"/>
      </dsp:txXfrm>
    </dsp:sp>
    <dsp:sp modelId="{5CB4720E-3290-44FF-AD75-FF689B5F4727}">
      <dsp:nvSpPr>
        <dsp:cNvPr id="0" name=""/>
        <dsp:cNvSpPr/>
      </dsp:nvSpPr>
      <dsp:spPr>
        <a:xfrm>
          <a:off x="0" y="1411047"/>
          <a:ext cx="6291714" cy="1319759"/>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a:t>Exception Questions:</a:t>
          </a:r>
          <a:r>
            <a:rPr lang="en-GB" sz="2400" kern="1200"/>
            <a:t> Identifying times when the problem did not exist or was less severe.</a:t>
          </a:r>
          <a:endParaRPr lang="en-US" sz="2400" kern="1200"/>
        </a:p>
      </dsp:txBody>
      <dsp:txXfrm>
        <a:off x="64425" y="1475472"/>
        <a:ext cx="6162864" cy="1190909"/>
      </dsp:txXfrm>
    </dsp:sp>
    <dsp:sp modelId="{1BD873BA-B422-4BDE-90B9-0F9B881E0F09}">
      <dsp:nvSpPr>
        <dsp:cNvPr id="0" name=""/>
        <dsp:cNvSpPr/>
      </dsp:nvSpPr>
      <dsp:spPr>
        <a:xfrm>
          <a:off x="0" y="2799927"/>
          <a:ext cx="6291714" cy="1319759"/>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a:t>Scaling Questions:</a:t>
          </a:r>
          <a:r>
            <a:rPr lang="en-GB" sz="2400" kern="1200"/>
            <a:t> Using a scale of 1–10 to measure progress, confidence, or motivation.</a:t>
          </a:r>
          <a:endParaRPr lang="en-US" sz="2400" kern="1200"/>
        </a:p>
      </dsp:txBody>
      <dsp:txXfrm>
        <a:off x="64425" y="2864352"/>
        <a:ext cx="6162864" cy="1190909"/>
      </dsp:txXfrm>
    </dsp:sp>
    <dsp:sp modelId="{5A12A5F5-DA76-448D-90AE-622DED400B35}">
      <dsp:nvSpPr>
        <dsp:cNvPr id="0" name=""/>
        <dsp:cNvSpPr/>
      </dsp:nvSpPr>
      <dsp:spPr>
        <a:xfrm>
          <a:off x="0" y="4188807"/>
          <a:ext cx="6291714" cy="131975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a:t>Coping Questions:</a:t>
          </a:r>
          <a:r>
            <a:rPr lang="en-GB" sz="2400" kern="1200"/>
            <a:t> Highlighting strengths by asking how a client has managed to survive or handle difficult situations.</a:t>
          </a:r>
          <a:endParaRPr lang="en-US" sz="2400" kern="1200"/>
        </a:p>
      </dsp:txBody>
      <dsp:txXfrm>
        <a:off x="64425" y="4253232"/>
        <a:ext cx="6162864" cy="119090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DAE130-1B42-476D-8D22-C1DE06087749}">
      <dsp:nvSpPr>
        <dsp:cNvPr id="0" name=""/>
        <dsp:cNvSpPr/>
      </dsp:nvSpPr>
      <dsp:spPr>
        <a:xfrm>
          <a:off x="0" y="1962"/>
          <a:ext cx="6832600" cy="124897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An</a:t>
          </a:r>
          <a:r>
            <a:rPr lang="en-GB" sz="500" kern="1200" dirty="0"/>
            <a:t> </a:t>
          </a:r>
          <a:r>
            <a:rPr lang="en-GB" sz="2000" kern="1200" dirty="0"/>
            <a:t>evidence-based, humanistic, and experiential approach developed by Dr. Leslie Greenberg that focuses on understanding emotions as essential, adaptive, and informative rather than problems to be solved</a:t>
          </a:r>
          <a:r>
            <a:rPr lang="en-GB" sz="500" kern="1200" dirty="0"/>
            <a:t>. </a:t>
          </a:r>
          <a:endParaRPr lang="en-US" sz="500" kern="1200" dirty="0"/>
        </a:p>
      </dsp:txBody>
      <dsp:txXfrm>
        <a:off x="60970" y="62932"/>
        <a:ext cx="6710660" cy="1127034"/>
      </dsp:txXfrm>
    </dsp:sp>
    <dsp:sp modelId="{65502E3A-FE64-4102-96B2-D82899D14FE6}">
      <dsp:nvSpPr>
        <dsp:cNvPr id="0" name=""/>
        <dsp:cNvSpPr/>
      </dsp:nvSpPr>
      <dsp:spPr>
        <a:xfrm>
          <a:off x="0" y="1263537"/>
          <a:ext cx="6832600" cy="1248974"/>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l" defTabSz="222250">
            <a:lnSpc>
              <a:spcPct val="90000"/>
            </a:lnSpc>
            <a:spcBef>
              <a:spcPct val="0"/>
            </a:spcBef>
            <a:spcAft>
              <a:spcPct val="35000"/>
            </a:spcAft>
            <a:buNone/>
          </a:pPr>
          <a:r>
            <a:rPr lang="en-GB" sz="500" kern="1200" dirty="0"/>
            <a:t>It is </a:t>
          </a:r>
          <a:r>
            <a:rPr lang="en-GB" sz="2000" kern="1200" dirty="0"/>
            <a:t>highly effective for couples, families, and individuals, helping them transform emotional pain into growth and secure attachments</a:t>
          </a:r>
          <a:r>
            <a:rPr lang="en-GB" sz="500" kern="1200" dirty="0"/>
            <a:t>.</a:t>
          </a:r>
          <a:endParaRPr lang="en-US" sz="500" kern="1200" dirty="0"/>
        </a:p>
      </dsp:txBody>
      <dsp:txXfrm>
        <a:off x="60970" y="1324507"/>
        <a:ext cx="6710660" cy="1127034"/>
      </dsp:txXfrm>
    </dsp:sp>
    <dsp:sp modelId="{FD9FDB17-FB31-4FFE-AF96-0AA277A83799}">
      <dsp:nvSpPr>
        <dsp:cNvPr id="0" name=""/>
        <dsp:cNvSpPr/>
      </dsp:nvSpPr>
      <dsp:spPr>
        <a:xfrm>
          <a:off x="0" y="2525112"/>
          <a:ext cx="6832600" cy="1248974"/>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Key principles/techniques</a:t>
          </a:r>
          <a:endParaRPr lang="en-US" sz="2000" kern="1200" dirty="0"/>
        </a:p>
      </dsp:txBody>
      <dsp:txXfrm>
        <a:off x="60970" y="2586082"/>
        <a:ext cx="6710660" cy="1127034"/>
      </dsp:txXfrm>
    </dsp:sp>
    <dsp:sp modelId="{4C5BB27F-F0F2-457B-AD39-D1692073EC53}">
      <dsp:nvSpPr>
        <dsp:cNvPr id="0" name=""/>
        <dsp:cNvSpPr/>
      </dsp:nvSpPr>
      <dsp:spPr>
        <a:xfrm>
          <a:off x="0" y="3786687"/>
          <a:ext cx="6832600" cy="1248974"/>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Core Philosophy:</a:t>
          </a:r>
          <a:r>
            <a:rPr lang="en-GB" sz="2000" kern="1200" dirty="0"/>
            <a:t> The approach holds that individuals must "feel" an emotion to change it. It focuses on emotional awareness, regulation, and expression.</a:t>
          </a:r>
          <a:endParaRPr lang="en-US" sz="2000" kern="1200" dirty="0"/>
        </a:p>
      </dsp:txBody>
      <dsp:txXfrm>
        <a:off x="60970" y="3847657"/>
        <a:ext cx="6710660" cy="1127034"/>
      </dsp:txXfrm>
    </dsp:sp>
    <dsp:sp modelId="{639D2EEF-D8D8-4A51-A779-E92A82B79FD8}">
      <dsp:nvSpPr>
        <dsp:cNvPr id="0" name=""/>
        <dsp:cNvSpPr/>
      </dsp:nvSpPr>
      <dsp:spPr>
        <a:xfrm>
          <a:off x="0" y="5048262"/>
          <a:ext cx="6832600" cy="1248974"/>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Key Techniques:</a:t>
          </a:r>
          <a:r>
            <a:rPr lang="en-GB" sz="2000" kern="1200" dirty="0"/>
            <a:t> Therapists guide clients to identify, accept, explore, and transform emotions. Techniques include emotional deepening, empathic </a:t>
          </a:r>
          <a:r>
            <a:rPr lang="en-GB" sz="2000" kern="1200" dirty="0" err="1"/>
            <a:t>attunement</a:t>
          </a:r>
          <a:r>
            <a:rPr lang="en-GB" sz="2000" kern="1200" dirty="0"/>
            <a:t>, and reshaping of interactional patterns.</a:t>
          </a:r>
          <a:endParaRPr lang="en-US" sz="2000" kern="1200" dirty="0"/>
        </a:p>
      </dsp:txBody>
      <dsp:txXfrm>
        <a:off x="60970" y="5109232"/>
        <a:ext cx="6710660" cy="112703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CAF203-95DD-4070-B83D-4D8219B621D6}">
      <dsp:nvSpPr>
        <dsp:cNvPr id="0" name=""/>
        <dsp:cNvSpPr/>
      </dsp:nvSpPr>
      <dsp:spPr>
        <a:xfrm>
          <a:off x="0" y="0"/>
          <a:ext cx="6291714" cy="0"/>
        </a:xfrm>
        <a:prstGeom prst="line">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EBAFC5-F206-4AC4-B313-D5CBF46856C9}">
      <dsp:nvSpPr>
        <dsp:cNvPr id="0" name=""/>
        <dsp:cNvSpPr/>
      </dsp:nvSpPr>
      <dsp:spPr>
        <a:xfrm>
          <a:off x="0" y="0"/>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1" kern="1200"/>
            <a:t>Three-Stage Process:</a:t>
          </a:r>
          <a:endParaRPr lang="en-US" sz="2700" kern="1200"/>
        </a:p>
      </dsp:txBody>
      <dsp:txXfrm>
        <a:off x="0" y="0"/>
        <a:ext cx="6291714" cy="1382683"/>
      </dsp:txXfrm>
    </dsp:sp>
    <dsp:sp modelId="{28C585A1-5B32-42BB-A97C-A79170601121}">
      <dsp:nvSpPr>
        <dsp:cNvPr id="0" name=""/>
        <dsp:cNvSpPr/>
      </dsp:nvSpPr>
      <dsp:spPr>
        <a:xfrm>
          <a:off x="0" y="1382683"/>
          <a:ext cx="6291714" cy="0"/>
        </a:xfrm>
        <a:prstGeom prst="line">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B7B1BF-4ADB-41C7-A135-00DA2BF639A8}">
      <dsp:nvSpPr>
        <dsp:cNvPr id="0" name=""/>
        <dsp:cNvSpPr/>
      </dsp:nvSpPr>
      <dsp:spPr>
        <a:xfrm>
          <a:off x="0" y="1382683"/>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1" kern="1200"/>
            <a:t>De-escalation:</a:t>
          </a:r>
          <a:r>
            <a:rPr lang="en-GB" sz="2700" kern="1200"/>
            <a:t> Identifying and managing the negative, repetitive cycles of interaction.</a:t>
          </a:r>
          <a:endParaRPr lang="en-US" sz="2700" kern="1200"/>
        </a:p>
      </dsp:txBody>
      <dsp:txXfrm>
        <a:off x="0" y="1382683"/>
        <a:ext cx="6291714" cy="1382683"/>
      </dsp:txXfrm>
    </dsp:sp>
    <dsp:sp modelId="{E0D33E0C-0077-4AD8-9451-A34C8AE0F7AF}">
      <dsp:nvSpPr>
        <dsp:cNvPr id="0" name=""/>
        <dsp:cNvSpPr/>
      </dsp:nvSpPr>
      <dsp:spPr>
        <a:xfrm>
          <a:off x="0" y="2765367"/>
          <a:ext cx="6291714" cy="0"/>
        </a:xfrm>
        <a:prstGeom prst="line">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A3D7A2-BD56-46E1-A061-F9DDA8D9CBB7}">
      <dsp:nvSpPr>
        <dsp:cNvPr id="0" name=""/>
        <dsp:cNvSpPr/>
      </dsp:nvSpPr>
      <dsp:spPr>
        <a:xfrm>
          <a:off x="0" y="2765367"/>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1" kern="1200"/>
            <a:t>Restructuring:</a:t>
          </a:r>
          <a:r>
            <a:rPr lang="en-GB" sz="2700" kern="1200"/>
            <a:t> Reorganizing interactions and discussing fears/needs.</a:t>
          </a:r>
          <a:endParaRPr lang="en-US" sz="2700" kern="1200"/>
        </a:p>
      </dsp:txBody>
      <dsp:txXfrm>
        <a:off x="0" y="2765367"/>
        <a:ext cx="6291714" cy="1382683"/>
      </dsp:txXfrm>
    </dsp:sp>
    <dsp:sp modelId="{B8A32F8E-FB36-466C-B4C5-680B6375740D}">
      <dsp:nvSpPr>
        <dsp:cNvPr id="0" name=""/>
        <dsp:cNvSpPr/>
      </dsp:nvSpPr>
      <dsp:spPr>
        <a:xfrm>
          <a:off x="0" y="4148051"/>
          <a:ext cx="6291714" cy="0"/>
        </a:xfrm>
        <a:prstGeom prst="line">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7DC105-9FCE-40A5-A992-A83DD12E793E}">
      <dsp:nvSpPr>
        <dsp:cNvPr id="0" name=""/>
        <dsp:cNvSpPr/>
      </dsp:nvSpPr>
      <dsp:spPr>
        <a:xfrm>
          <a:off x="0" y="4148051"/>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1" kern="1200"/>
            <a:t>Consolidation:</a:t>
          </a:r>
          <a:r>
            <a:rPr lang="en-GB" sz="2700" kern="1200"/>
            <a:t> Integrating new, healthier relationship patterns. </a:t>
          </a:r>
          <a:endParaRPr lang="en-US" sz="2700" kern="1200"/>
        </a:p>
      </dsp:txBody>
      <dsp:txXfrm>
        <a:off x="0" y="4148051"/>
        <a:ext cx="6291714" cy="138268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FFEF7B-6BA8-42F4-B569-0CB62675FCA2}">
      <dsp:nvSpPr>
        <dsp:cNvPr id="0" name=""/>
        <dsp:cNvSpPr/>
      </dsp:nvSpPr>
      <dsp:spPr>
        <a:xfrm>
          <a:off x="0" y="5961"/>
          <a:ext cx="6291714" cy="133866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0" kern="1200" dirty="0">
              <a:solidFill>
                <a:schemeClr val="bg1"/>
              </a:solidFill>
            </a:rPr>
            <a:t>Emotion-Focused Therapy (Greenberg):</a:t>
          </a:r>
          <a:r>
            <a:rPr lang="en-GB" sz="1900" b="0" i="0" kern="1200" dirty="0">
              <a:solidFill>
                <a:schemeClr val="bg1"/>
              </a:solidFill>
            </a:rPr>
            <a:t> </a:t>
          </a:r>
          <a:r>
            <a:rPr lang="en-GB" sz="1900" b="0" i="0" kern="1200" dirty="0"/>
            <a:t>Focuses on helping individuals process, identify, and transform their own inner emotions to change how they react to life.</a:t>
          </a:r>
          <a:endParaRPr lang="en-US" sz="1900" kern="1200" dirty="0"/>
        </a:p>
      </dsp:txBody>
      <dsp:txXfrm>
        <a:off x="65348" y="71309"/>
        <a:ext cx="6161018" cy="1207966"/>
      </dsp:txXfrm>
    </dsp:sp>
    <dsp:sp modelId="{99F63234-434B-4913-AB5D-5F5ECE5CAC13}">
      <dsp:nvSpPr>
        <dsp:cNvPr id="0" name=""/>
        <dsp:cNvSpPr/>
      </dsp:nvSpPr>
      <dsp:spPr>
        <a:xfrm>
          <a:off x="0" y="1399344"/>
          <a:ext cx="6291714" cy="1338662"/>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0" kern="1200" dirty="0">
              <a:solidFill>
                <a:schemeClr val="bg1"/>
              </a:solidFill>
            </a:rPr>
            <a:t>Emotionally Focused Therapy (Johnson):</a:t>
          </a:r>
          <a:r>
            <a:rPr lang="en-GB" sz="1900" b="0" i="0" kern="1200" dirty="0">
              <a:solidFill>
                <a:schemeClr val="bg1"/>
              </a:solidFill>
            </a:rPr>
            <a:t> </a:t>
          </a:r>
          <a:r>
            <a:rPr lang="en-GB" sz="1900" b="0" i="0" kern="1200" dirty="0"/>
            <a:t>Focuses on attachment theory to help couples or families understand and improve their emotional bonds, creating safety in relationships</a:t>
          </a:r>
          <a:endParaRPr lang="en-US" sz="1900" kern="1200" dirty="0"/>
        </a:p>
      </dsp:txBody>
      <dsp:txXfrm>
        <a:off x="65348" y="1464692"/>
        <a:ext cx="6161018" cy="1207966"/>
      </dsp:txXfrm>
    </dsp:sp>
    <dsp:sp modelId="{DFAD3D1A-9C75-4DD3-8CAE-C26F25626EA1}">
      <dsp:nvSpPr>
        <dsp:cNvPr id="0" name=""/>
        <dsp:cNvSpPr/>
      </dsp:nvSpPr>
      <dsp:spPr>
        <a:xfrm>
          <a:off x="0" y="2792727"/>
          <a:ext cx="6291714" cy="1338662"/>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While both share a goal of using emotion to create positive change, they are distinct, separate therapeutic models.</a:t>
          </a:r>
          <a:endParaRPr lang="en-US" sz="1900" kern="1200"/>
        </a:p>
      </dsp:txBody>
      <dsp:txXfrm>
        <a:off x="65348" y="2858075"/>
        <a:ext cx="6161018" cy="1207966"/>
      </dsp:txXfrm>
    </dsp:sp>
    <dsp:sp modelId="{9DACD8C4-9932-449E-9F94-9793AC238B2E}">
      <dsp:nvSpPr>
        <dsp:cNvPr id="0" name=""/>
        <dsp:cNvSpPr/>
      </dsp:nvSpPr>
      <dsp:spPr>
        <a:xfrm>
          <a:off x="0" y="4186110"/>
          <a:ext cx="6291714" cy="1338662"/>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EFT is particularly effective in reducing the brain's response to fear in relationships and is highly regarded by organisations like the American Psychological Association.</a:t>
          </a:r>
          <a:endParaRPr lang="en-US" sz="1900" kern="1200" dirty="0"/>
        </a:p>
      </dsp:txBody>
      <dsp:txXfrm>
        <a:off x="65348" y="4251458"/>
        <a:ext cx="6161018" cy="120796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7B953E-5119-4C24-B1C6-921AE9401405}">
      <dsp:nvSpPr>
        <dsp:cNvPr id="0" name=""/>
        <dsp:cNvSpPr/>
      </dsp:nvSpPr>
      <dsp:spPr>
        <a:xfrm>
          <a:off x="0" y="2700"/>
          <a:ext cx="629171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3DEC40-DD48-4FF9-80C5-9473B3E3AC0A}">
      <dsp:nvSpPr>
        <dsp:cNvPr id="0" name=""/>
        <dsp:cNvSpPr/>
      </dsp:nvSpPr>
      <dsp:spPr>
        <a:xfrm>
          <a:off x="0" y="2700"/>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b="1" i="0" kern="1200" baseline="0"/>
            <a:t>Primary Focus:</a:t>
          </a:r>
          <a:r>
            <a:rPr lang="en-US" sz="2900" b="0" i="0" kern="1200" baseline="0"/>
            <a:t> Greenberg’s EFT focuses on internal emotional processing, while Johnson’s EFT focuses on attachment and external relational bonds.</a:t>
          </a:r>
          <a:endParaRPr lang="en-US" sz="2900" kern="1200"/>
        </a:p>
      </dsp:txBody>
      <dsp:txXfrm>
        <a:off x="0" y="2700"/>
        <a:ext cx="6291714" cy="1841777"/>
      </dsp:txXfrm>
    </dsp:sp>
    <dsp:sp modelId="{6F7BAB66-5024-40D3-8149-167E5A9896D0}">
      <dsp:nvSpPr>
        <dsp:cNvPr id="0" name=""/>
        <dsp:cNvSpPr/>
      </dsp:nvSpPr>
      <dsp:spPr>
        <a:xfrm>
          <a:off x="0" y="1844478"/>
          <a:ext cx="629171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FADED3-1BD3-49FB-A406-E041C27C4825}">
      <dsp:nvSpPr>
        <dsp:cNvPr id="0" name=""/>
        <dsp:cNvSpPr/>
      </dsp:nvSpPr>
      <dsp:spPr>
        <a:xfrm>
          <a:off x="0" y="1844478"/>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b="1" i="0" kern="1200" baseline="0"/>
            <a:t>Target Population:</a:t>
          </a:r>
          <a:r>
            <a:rPr lang="en-US" sz="2900" b="0" i="0" kern="1200" baseline="0"/>
            <a:t> Greenberg’s approach is mainly for individual therapy, while Johnson’s is widely used for couples (EFCT) and families (EFFT).</a:t>
          </a:r>
          <a:endParaRPr lang="en-US" sz="2900" kern="1200"/>
        </a:p>
      </dsp:txBody>
      <dsp:txXfrm>
        <a:off x="0" y="1844478"/>
        <a:ext cx="6291714" cy="1841777"/>
      </dsp:txXfrm>
    </dsp:sp>
    <dsp:sp modelId="{28095449-6430-4B8C-8774-8E59517311B6}">
      <dsp:nvSpPr>
        <dsp:cNvPr id="0" name=""/>
        <dsp:cNvSpPr/>
      </dsp:nvSpPr>
      <dsp:spPr>
        <a:xfrm>
          <a:off x="0" y="3686256"/>
          <a:ext cx="629171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6C0641-580D-4E5F-8824-0976D54F598C}">
      <dsp:nvSpPr>
        <dsp:cNvPr id="0" name=""/>
        <dsp:cNvSpPr/>
      </dsp:nvSpPr>
      <dsp:spPr>
        <a:xfrm>
          <a:off x="0" y="3686256"/>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b="1" i="0" kern="1200" baseline="0"/>
            <a:t>Theoretical Basis:</a:t>
          </a:r>
          <a:r>
            <a:rPr lang="en-US" sz="2900" b="0" i="0" kern="1200" baseline="0"/>
            <a:t> Both are humanistic and experiential, but Johnson's model is deeply rooted in attachment theory (John Bowlby).</a:t>
          </a:r>
          <a:r>
            <a:rPr lang="en-GB" sz="2900" b="0" i="0" kern="1200"/>
            <a:t> </a:t>
          </a:r>
          <a:endParaRPr lang="en-US" sz="2900" kern="1200"/>
        </a:p>
      </dsp:txBody>
      <dsp:txXfrm>
        <a:off x="0" y="3686256"/>
        <a:ext cx="6291714" cy="184177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DB8C61-CB8C-41B1-A5E2-024DB43F12A5}">
      <dsp:nvSpPr>
        <dsp:cNvPr id="0" name=""/>
        <dsp:cNvSpPr/>
      </dsp:nvSpPr>
      <dsp:spPr>
        <a:xfrm>
          <a:off x="0" y="2700"/>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44587F-BF95-42E8-8776-4C16D82CFB93}">
      <dsp:nvSpPr>
        <dsp:cNvPr id="0" name=""/>
        <dsp:cNvSpPr/>
      </dsp:nvSpPr>
      <dsp:spPr>
        <a:xfrm>
          <a:off x="0" y="2700"/>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EFT is a short-term, structured psychotherapy, often used for couples (EFCT), individuals (EFIT), and families, aimed at improving emotional regulation and repairing bonds based on attachment theory. It focuses on identifying negative interaction patterns and transforming them into secure, positive bonds by validating and processing underlying emotions.</a:t>
          </a:r>
          <a:endParaRPr lang="en-US" sz="1800" kern="1200"/>
        </a:p>
      </dsp:txBody>
      <dsp:txXfrm>
        <a:off x="0" y="2700"/>
        <a:ext cx="6291714" cy="1841777"/>
      </dsp:txXfrm>
    </dsp:sp>
    <dsp:sp modelId="{E60D3FB1-7707-4794-BEB1-8B96393B9770}">
      <dsp:nvSpPr>
        <dsp:cNvPr id="0" name=""/>
        <dsp:cNvSpPr/>
      </dsp:nvSpPr>
      <dsp:spPr>
        <a:xfrm>
          <a:off x="0" y="1844478"/>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30BAB7-66E8-4CD0-92B2-57CD19B681A0}">
      <dsp:nvSpPr>
        <dsp:cNvPr id="0" name=""/>
        <dsp:cNvSpPr/>
      </dsp:nvSpPr>
      <dsp:spPr>
        <a:xfrm>
          <a:off x="0" y="1844478"/>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EFT is considered a highly effective, evidence-based approach designed to change negative, self-defeating patterns into more secure attachment behaviours.</a:t>
          </a:r>
          <a:endParaRPr lang="en-US" sz="1800" kern="1200"/>
        </a:p>
      </dsp:txBody>
      <dsp:txXfrm>
        <a:off x="0" y="1844478"/>
        <a:ext cx="6291714" cy="1841777"/>
      </dsp:txXfrm>
    </dsp:sp>
    <dsp:sp modelId="{AB480C6B-8060-4075-BE9A-0C0450BD8CBA}">
      <dsp:nvSpPr>
        <dsp:cNvPr id="0" name=""/>
        <dsp:cNvSpPr/>
      </dsp:nvSpPr>
      <dsp:spPr>
        <a:xfrm>
          <a:off x="0" y="3686256"/>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FD93A9-A69A-4B1E-8A27-7D850E27272C}">
      <dsp:nvSpPr>
        <dsp:cNvPr id="0" name=""/>
        <dsp:cNvSpPr/>
      </dsp:nvSpPr>
      <dsp:spPr>
        <a:xfrm>
          <a:off x="0" y="3686256"/>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It is often confused with Emotion-focused Therapy.</a:t>
          </a:r>
          <a:endParaRPr lang="en-US" sz="1800" kern="1200"/>
        </a:p>
      </dsp:txBody>
      <dsp:txXfrm>
        <a:off x="0" y="3686256"/>
        <a:ext cx="6291714" cy="184177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1EA22A-EAB2-4ABD-934A-6A765AF4EB40}" type="datetimeFigureOut">
              <a:rPr lang="en-GB" smtClean="0"/>
              <a:t>04/03/2026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FD37ED-53EA-45CD-92FC-BB600C60D258}" type="slidenum">
              <a:rPr lang="en-GB" smtClean="0"/>
              <a:t>‹#›</a:t>
            </a:fld>
            <a:endParaRPr lang="en-GB"/>
          </a:p>
        </p:txBody>
      </p:sp>
    </p:spTree>
    <p:extLst>
      <p:ext uri="{BB962C8B-B14F-4D97-AF65-F5344CB8AC3E}">
        <p14:creationId xmlns:p14="http://schemas.microsoft.com/office/powerpoint/2010/main" val="16746221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CAB8E-736A-6E7D-A98A-C9B8FB66F00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0CE5330-1099-936E-AFE5-7788E4D2231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B490E49-AE68-79A0-F4EB-44BAAA8A3A66}"/>
              </a:ext>
            </a:extLst>
          </p:cNvPr>
          <p:cNvSpPr>
            <a:spLocks noGrp="1"/>
          </p:cNvSpPr>
          <p:nvPr>
            <p:ph type="dt" sz="half" idx="10"/>
          </p:nvPr>
        </p:nvSpPr>
        <p:spPr/>
        <p:txBody>
          <a:bodyPr/>
          <a:lstStyle/>
          <a:p>
            <a:fld id="{E16B2337-FDC3-47A7-9795-701E84C98173}" type="datetimeFigureOut">
              <a:rPr lang="en-GB" smtClean="0"/>
              <a:t>04/03/2026</a:t>
            </a:fld>
            <a:endParaRPr lang="en-GB"/>
          </a:p>
        </p:txBody>
      </p:sp>
      <p:sp>
        <p:nvSpPr>
          <p:cNvPr id="5" name="Footer Placeholder 4">
            <a:extLst>
              <a:ext uri="{FF2B5EF4-FFF2-40B4-BE49-F238E27FC236}">
                <a16:creationId xmlns:a16="http://schemas.microsoft.com/office/drawing/2014/main" id="{FE8CF42C-FDAC-058B-066E-D6D96D2C6E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C6C39C-14FD-4727-7BC1-692233AEB721}"/>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41406121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595B3-4F32-BF66-B589-023B5F014E9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C00F560-6D82-AC04-5F29-390908D1D0F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20B465-F95B-4993-A5CF-D64479FCDF23}"/>
              </a:ext>
            </a:extLst>
          </p:cNvPr>
          <p:cNvSpPr>
            <a:spLocks noGrp="1"/>
          </p:cNvSpPr>
          <p:nvPr>
            <p:ph type="dt" sz="half" idx="10"/>
          </p:nvPr>
        </p:nvSpPr>
        <p:spPr/>
        <p:txBody>
          <a:bodyPr/>
          <a:lstStyle/>
          <a:p>
            <a:fld id="{E16B2337-FDC3-47A7-9795-701E84C98173}" type="datetimeFigureOut">
              <a:rPr lang="en-GB" smtClean="0"/>
              <a:t>04/03/2026</a:t>
            </a:fld>
            <a:endParaRPr lang="en-GB"/>
          </a:p>
        </p:txBody>
      </p:sp>
      <p:sp>
        <p:nvSpPr>
          <p:cNvPr id="5" name="Footer Placeholder 4">
            <a:extLst>
              <a:ext uri="{FF2B5EF4-FFF2-40B4-BE49-F238E27FC236}">
                <a16:creationId xmlns:a16="http://schemas.microsoft.com/office/drawing/2014/main" id="{C5490A98-94A6-38EB-DABF-624AC6125E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24DC76-653A-6F45-8067-15FF69D94D2F}"/>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35608526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278EE-9D5D-A36A-F5B9-9C716DA1F11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92DE944-1482-D140-8BEC-B25DC3FF762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CDC933-2EC8-3CFA-45BF-9942F14AE7C5}"/>
              </a:ext>
            </a:extLst>
          </p:cNvPr>
          <p:cNvSpPr>
            <a:spLocks noGrp="1"/>
          </p:cNvSpPr>
          <p:nvPr>
            <p:ph type="dt" sz="half" idx="10"/>
          </p:nvPr>
        </p:nvSpPr>
        <p:spPr/>
        <p:txBody>
          <a:bodyPr/>
          <a:lstStyle/>
          <a:p>
            <a:fld id="{E16B2337-FDC3-47A7-9795-701E84C98173}" type="datetimeFigureOut">
              <a:rPr lang="en-GB" smtClean="0"/>
              <a:t>04/03/2026</a:t>
            </a:fld>
            <a:endParaRPr lang="en-GB"/>
          </a:p>
        </p:txBody>
      </p:sp>
      <p:sp>
        <p:nvSpPr>
          <p:cNvPr id="5" name="Footer Placeholder 4">
            <a:extLst>
              <a:ext uri="{FF2B5EF4-FFF2-40B4-BE49-F238E27FC236}">
                <a16:creationId xmlns:a16="http://schemas.microsoft.com/office/drawing/2014/main" id="{0C835224-141E-2DC4-98FF-317ED2B1C9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920E09-03F8-2109-AC88-81958CB8E86D}"/>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27886712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50706-B964-D59A-7B46-FFAB226FBC9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1D64F3-0BC9-7C9D-4CA9-FA8A590ED6A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046CB49-46C2-2AC7-1B99-AA4ECE7CC52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A493B8F-0288-766C-B10D-A937C5B966B4}"/>
              </a:ext>
            </a:extLst>
          </p:cNvPr>
          <p:cNvSpPr>
            <a:spLocks noGrp="1"/>
          </p:cNvSpPr>
          <p:nvPr>
            <p:ph type="dt" sz="half" idx="10"/>
          </p:nvPr>
        </p:nvSpPr>
        <p:spPr/>
        <p:txBody>
          <a:bodyPr/>
          <a:lstStyle/>
          <a:p>
            <a:fld id="{E16B2337-FDC3-47A7-9795-701E84C98173}" type="datetimeFigureOut">
              <a:rPr lang="en-GB" smtClean="0"/>
              <a:t>04/03/2026</a:t>
            </a:fld>
            <a:endParaRPr lang="en-GB"/>
          </a:p>
        </p:txBody>
      </p:sp>
      <p:sp>
        <p:nvSpPr>
          <p:cNvPr id="6" name="Footer Placeholder 5">
            <a:extLst>
              <a:ext uri="{FF2B5EF4-FFF2-40B4-BE49-F238E27FC236}">
                <a16:creationId xmlns:a16="http://schemas.microsoft.com/office/drawing/2014/main" id="{564C03F4-F5FA-4DB9-5E81-B87951DBA05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3B0EF1-9C26-09B7-8F07-94BCBFE10C54}"/>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37518239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DE612-1F03-5054-372E-6B1CBA00996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525D2AA-A4B2-656A-AB64-495ADC0A1DB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1E17C06-CA50-6C0D-D2F8-A84B061E04F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CBE9B79-0F1D-DC41-C309-650E7919EB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E1C7B00-8875-0E89-FCB5-6569639B7FC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D5A6ACC-B545-364B-CB36-506153D69508}"/>
              </a:ext>
            </a:extLst>
          </p:cNvPr>
          <p:cNvSpPr>
            <a:spLocks noGrp="1"/>
          </p:cNvSpPr>
          <p:nvPr>
            <p:ph type="dt" sz="half" idx="10"/>
          </p:nvPr>
        </p:nvSpPr>
        <p:spPr/>
        <p:txBody>
          <a:bodyPr/>
          <a:lstStyle/>
          <a:p>
            <a:fld id="{E16B2337-FDC3-47A7-9795-701E84C98173}" type="datetimeFigureOut">
              <a:rPr lang="en-GB" smtClean="0"/>
              <a:t>04/03/2026</a:t>
            </a:fld>
            <a:endParaRPr lang="en-GB"/>
          </a:p>
        </p:txBody>
      </p:sp>
      <p:sp>
        <p:nvSpPr>
          <p:cNvPr id="8" name="Footer Placeholder 7">
            <a:extLst>
              <a:ext uri="{FF2B5EF4-FFF2-40B4-BE49-F238E27FC236}">
                <a16:creationId xmlns:a16="http://schemas.microsoft.com/office/drawing/2014/main" id="{2CB2F9B7-531E-4437-BBCC-C249AED0E4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786240D-3437-948D-DB1D-6FC5C1F797A7}"/>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26347896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5ED54-D18D-649D-F0F9-DDC1BAE2BC0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C4CE602-4B96-1F90-4C45-4A951E1E0CC9}"/>
              </a:ext>
            </a:extLst>
          </p:cNvPr>
          <p:cNvSpPr>
            <a:spLocks noGrp="1"/>
          </p:cNvSpPr>
          <p:nvPr>
            <p:ph type="dt" sz="half" idx="10"/>
          </p:nvPr>
        </p:nvSpPr>
        <p:spPr/>
        <p:txBody>
          <a:bodyPr/>
          <a:lstStyle/>
          <a:p>
            <a:fld id="{E16B2337-FDC3-47A7-9795-701E84C98173}" type="datetimeFigureOut">
              <a:rPr lang="en-GB" smtClean="0"/>
              <a:t>04/03/2026</a:t>
            </a:fld>
            <a:endParaRPr lang="en-GB"/>
          </a:p>
        </p:txBody>
      </p:sp>
      <p:sp>
        <p:nvSpPr>
          <p:cNvPr id="4" name="Footer Placeholder 3">
            <a:extLst>
              <a:ext uri="{FF2B5EF4-FFF2-40B4-BE49-F238E27FC236}">
                <a16:creationId xmlns:a16="http://schemas.microsoft.com/office/drawing/2014/main" id="{4387875A-52C1-E6B1-8E4C-227BCCBCEED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3722365-3CBE-B0E0-D6BA-BE443F79EF4E}"/>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16283454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E90FFFC-7642-DA7F-455A-210D85FD47B8}"/>
              </a:ext>
            </a:extLst>
          </p:cNvPr>
          <p:cNvSpPr>
            <a:spLocks noGrp="1"/>
          </p:cNvSpPr>
          <p:nvPr>
            <p:ph type="dt" sz="half" idx="10"/>
          </p:nvPr>
        </p:nvSpPr>
        <p:spPr/>
        <p:txBody>
          <a:bodyPr/>
          <a:lstStyle/>
          <a:p>
            <a:fld id="{E16B2337-FDC3-47A7-9795-701E84C98173}" type="datetimeFigureOut">
              <a:rPr lang="en-GB" smtClean="0"/>
              <a:t>04/03/2026</a:t>
            </a:fld>
            <a:endParaRPr lang="en-GB"/>
          </a:p>
        </p:txBody>
      </p:sp>
      <p:sp>
        <p:nvSpPr>
          <p:cNvPr id="3" name="Footer Placeholder 2">
            <a:extLst>
              <a:ext uri="{FF2B5EF4-FFF2-40B4-BE49-F238E27FC236}">
                <a16:creationId xmlns:a16="http://schemas.microsoft.com/office/drawing/2014/main" id="{36E64A85-59E9-2AF8-AE00-F576269C318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D470466-8504-B45A-2972-A36622FD25CD}"/>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21839810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AE92E-4070-B406-0B5A-B252A1FD8E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5EB74C9-5C6C-BA17-05EA-C3C860DB2BB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02BA693-4BEB-3BAF-8919-8B08E8022F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E2C7114-D2B5-FEEE-E3BC-C854282A3472}"/>
              </a:ext>
            </a:extLst>
          </p:cNvPr>
          <p:cNvSpPr>
            <a:spLocks noGrp="1"/>
          </p:cNvSpPr>
          <p:nvPr>
            <p:ph type="dt" sz="half" idx="10"/>
          </p:nvPr>
        </p:nvSpPr>
        <p:spPr/>
        <p:txBody>
          <a:bodyPr/>
          <a:lstStyle/>
          <a:p>
            <a:fld id="{E16B2337-FDC3-47A7-9795-701E84C98173}" type="datetimeFigureOut">
              <a:rPr lang="en-GB" smtClean="0"/>
              <a:t>04/03/2026</a:t>
            </a:fld>
            <a:endParaRPr lang="en-GB"/>
          </a:p>
        </p:txBody>
      </p:sp>
      <p:sp>
        <p:nvSpPr>
          <p:cNvPr id="6" name="Footer Placeholder 5">
            <a:extLst>
              <a:ext uri="{FF2B5EF4-FFF2-40B4-BE49-F238E27FC236}">
                <a16:creationId xmlns:a16="http://schemas.microsoft.com/office/drawing/2014/main" id="{58B2AE3B-B8EC-2A6C-6B36-66ABE05B5C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0DBD76-FE73-6B2A-911D-AC4F91FF183F}"/>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17920007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5AD28-7AC0-854A-1688-DE26CDE390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F729E26-3B22-9B4F-610F-4B2BF5C43C1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151A6B0-80CE-DED0-40C5-DC21F6E7A0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CCBB0D-5B2F-443C-B3AC-6A37FC48AB1B}"/>
              </a:ext>
            </a:extLst>
          </p:cNvPr>
          <p:cNvSpPr>
            <a:spLocks noGrp="1"/>
          </p:cNvSpPr>
          <p:nvPr>
            <p:ph type="dt" sz="half" idx="10"/>
          </p:nvPr>
        </p:nvSpPr>
        <p:spPr/>
        <p:txBody>
          <a:bodyPr/>
          <a:lstStyle/>
          <a:p>
            <a:fld id="{E16B2337-FDC3-47A7-9795-701E84C98173}" type="datetimeFigureOut">
              <a:rPr lang="en-GB" smtClean="0"/>
              <a:t>04/03/2026</a:t>
            </a:fld>
            <a:endParaRPr lang="en-GB"/>
          </a:p>
        </p:txBody>
      </p:sp>
      <p:sp>
        <p:nvSpPr>
          <p:cNvPr id="6" name="Footer Placeholder 5">
            <a:extLst>
              <a:ext uri="{FF2B5EF4-FFF2-40B4-BE49-F238E27FC236}">
                <a16:creationId xmlns:a16="http://schemas.microsoft.com/office/drawing/2014/main" id="{4A04B2C0-F166-2B82-82BE-57282DA45F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A9E97C-F8EE-74E3-83C5-B6BFAE3379D3}"/>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12857028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DD9CD-34AC-30AF-EAA4-C34F94CC91F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B61C378-F9EF-4812-E27D-8412071852C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84F939-ED76-48C2-D9B3-1959CC86611D}"/>
              </a:ext>
            </a:extLst>
          </p:cNvPr>
          <p:cNvSpPr>
            <a:spLocks noGrp="1"/>
          </p:cNvSpPr>
          <p:nvPr>
            <p:ph type="dt" sz="half" idx="10"/>
          </p:nvPr>
        </p:nvSpPr>
        <p:spPr/>
        <p:txBody>
          <a:bodyPr/>
          <a:lstStyle/>
          <a:p>
            <a:fld id="{E16B2337-FDC3-47A7-9795-701E84C98173}" type="datetimeFigureOut">
              <a:rPr lang="en-GB" smtClean="0"/>
              <a:t>04/03/2026</a:t>
            </a:fld>
            <a:endParaRPr lang="en-GB"/>
          </a:p>
        </p:txBody>
      </p:sp>
      <p:sp>
        <p:nvSpPr>
          <p:cNvPr id="5" name="Footer Placeholder 4">
            <a:extLst>
              <a:ext uri="{FF2B5EF4-FFF2-40B4-BE49-F238E27FC236}">
                <a16:creationId xmlns:a16="http://schemas.microsoft.com/office/drawing/2014/main" id="{0C6C255E-07B6-FEBD-E8C8-EDA8A91F71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11F97E-9814-739B-595E-8DD364348CB0}"/>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3392623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3364A4-101C-795F-5A48-F9E9FDC6074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5663DC4-1E25-52A6-CE38-00F3C12D2BE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386865-D327-7902-6CDF-ECEBFD05CD35}"/>
              </a:ext>
            </a:extLst>
          </p:cNvPr>
          <p:cNvSpPr>
            <a:spLocks noGrp="1"/>
          </p:cNvSpPr>
          <p:nvPr>
            <p:ph type="dt" sz="half" idx="10"/>
          </p:nvPr>
        </p:nvSpPr>
        <p:spPr/>
        <p:txBody>
          <a:bodyPr/>
          <a:lstStyle/>
          <a:p>
            <a:fld id="{E16B2337-FDC3-47A7-9795-701E84C98173}" type="datetimeFigureOut">
              <a:rPr lang="en-GB" smtClean="0"/>
              <a:t>04/03/2026</a:t>
            </a:fld>
            <a:endParaRPr lang="en-GB"/>
          </a:p>
        </p:txBody>
      </p:sp>
      <p:sp>
        <p:nvSpPr>
          <p:cNvPr id="5" name="Footer Placeholder 4">
            <a:extLst>
              <a:ext uri="{FF2B5EF4-FFF2-40B4-BE49-F238E27FC236}">
                <a16:creationId xmlns:a16="http://schemas.microsoft.com/office/drawing/2014/main" id="{285AD949-8D72-07FF-E1B9-F42F06E56C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5554FF-2EE6-8610-B76A-D4FB2DD1EA29}"/>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10698665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0D2AC06-437F-8CE0-CEC4-60427B32A9B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FCC3C31-2910-E1DF-F909-67107386229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3B0AA6-3558-7681-7CA1-3B3E0365CE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6B2337-FDC3-47A7-9795-701E84C98173}" type="datetimeFigureOut">
              <a:rPr lang="en-GB" smtClean="0"/>
              <a:t>04/03/2026</a:t>
            </a:fld>
            <a:endParaRPr lang="en-GB"/>
          </a:p>
        </p:txBody>
      </p:sp>
      <p:sp>
        <p:nvSpPr>
          <p:cNvPr id="5" name="Footer Placeholder 4">
            <a:extLst>
              <a:ext uri="{FF2B5EF4-FFF2-40B4-BE49-F238E27FC236}">
                <a16:creationId xmlns:a16="http://schemas.microsoft.com/office/drawing/2014/main" id="{4534FD05-905C-2A2D-F55B-2B338CE530B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9CBADF4-76D7-98F1-3738-D7223916B1F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E79E31C-A05C-4500-BB76-455BAB576027}" type="slidenum">
              <a:rPr lang="en-GB" smtClean="0"/>
              <a:t>‹#›</a:t>
            </a:fld>
            <a:endParaRPr lang="en-GB"/>
          </a:p>
        </p:txBody>
      </p:sp>
    </p:spTree>
    <p:extLst>
      <p:ext uri="{BB962C8B-B14F-4D97-AF65-F5344CB8AC3E}">
        <p14:creationId xmlns:p14="http://schemas.microsoft.com/office/powerpoint/2010/main" val="22953578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5"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7" name="Oval 36">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9" name="Arc 38">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50809ED7-D356-17BB-DF92-8A184A2980A8}"/>
              </a:ext>
            </a:extLst>
          </p:cNvPr>
          <p:cNvSpPr>
            <a:spLocks noGrp="1"/>
          </p:cNvSpPr>
          <p:nvPr>
            <p:ph type="title"/>
          </p:nvPr>
        </p:nvSpPr>
        <p:spPr>
          <a:xfrm>
            <a:off x="4038600" y="1939159"/>
            <a:ext cx="7644627" cy="2751086"/>
          </a:xfrm>
        </p:spPr>
        <p:txBody>
          <a:bodyPr vert="horz" lIns="91440" tIns="45720" rIns="91440" bIns="45720" rtlCol="0" anchor="b">
            <a:normAutofit/>
          </a:bodyPr>
          <a:lstStyle/>
          <a:p>
            <a:pPr algn="r"/>
            <a:r>
              <a:rPr lang="en-US" sz="6000" b="1" kern="1200">
                <a:solidFill>
                  <a:schemeClr val="tx1"/>
                </a:solidFill>
                <a:latin typeface="+mj-lt"/>
                <a:ea typeface="+mj-ea"/>
                <a:cs typeface="+mj-cs"/>
              </a:rPr>
              <a:t>Counselling Skills and Approaches ECPS5019</a:t>
            </a:r>
          </a:p>
        </p:txBody>
      </p:sp>
      <p:sp>
        <p:nvSpPr>
          <p:cNvPr id="5" name="Subtitle 4">
            <a:extLst>
              <a:ext uri="{FF2B5EF4-FFF2-40B4-BE49-F238E27FC236}">
                <a16:creationId xmlns:a16="http://schemas.microsoft.com/office/drawing/2014/main" id="{00CE0CF7-37A5-8752-33D5-4D6283B47519}"/>
              </a:ext>
            </a:extLst>
          </p:cNvPr>
          <p:cNvSpPr>
            <a:spLocks noGrp="1"/>
          </p:cNvSpPr>
          <p:nvPr>
            <p:ph idx="1"/>
          </p:nvPr>
        </p:nvSpPr>
        <p:spPr>
          <a:xfrm>
            <a:off x="3268494" y="4782320"/>
            <a:ext cx="8414733" cy="1329443"/>
          </a:xfrm>
        </p:spPr>
        <p:txBody>
          <a:bodyPr vert="horz" lIns="91440" tIns="45720" rIns="91440" bIns="45720" rtlCol="0">
            <a:normAutofit/>
          </a:bodyPr>
          <a:lstStyle/>
          <a:p>
            <a:pPr marL="0" indent="0" algn="r">
              <a:buNone/>
            </a:pPr>
            <a:r>
              <a:rPr lang="en-US" sz="2400" b="1" kern="1200" dirty="0">
                <a:solidFill>
                  <a:schemeClr val="tx1"/>
                </a:solidFill>
                <a:latin typeface="+mn-lt"/>
                <a:ea typeface="+mn-ea"/>
                <a:cs typeface="+mn-cs"/>
              </a:rPr>
              <a:t>Solution focused brief therapy and emotion focused therapy.</a:t>
            </a:r>
          </a:p>
        </p:txBody>
      </p:sp>
    </p:spTree>
    <p:extLst>
      <p:ext uri="{BB962C8B-B14F-4D97-AF65-F5344CB8AC3E}">
        <p14:creationId xmlns:p14="http://schemas.microsoft.com/office/powerpoint/2010/main" val="2841790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CBC714-0B86-4159-0121-50551F2208E7}"/>
              </a:ext>
            </a:extLst>
          </p:cNvPr>
          <p:cNvSpPr>
            <a:spLocks noGrp="1"/>
          </p:cNvSpPr>
          <p:nvPr>
            <p:ph type="title"/>
          </p:nvPr>
        </p:nvSpPr>
        <p:spPr>
          <a:xfrm>
            <a:off x="5297762" y="329184"/>
            <a:ext cx="6251110" cy="1783080"/>
          </a:xfrm>
        </p:spPr>
        <p:txBody>
          <a:bodyPr anchor="b">
            <a:normAutofit/>
          </a:bodyPr>
          <a:lstStyle/>
          <a:p>
            <a:r>
              <a:rPr lang="en-GB" sz="5400"/>
              <a:t>Solution Focused Brief Therapy </a:t>
            </a:r>
          </a:p>
        </p:txBody>
      </p:sp>
      <p:pic>
        <p:nvPicPr>
          <p:cNvPr id="5" name="Picture 4" descr="Light bulb on yellow background with sketched light beams and cord">
            <a:extLst>
              <a:ext uri="{FF2B5EF4-FFF2-40B4-BE49-F238E27FC236}">
                <a16:creationId xmlns:a16="http://schemas.microsoft.com/office/drawing/2014/main" id="{92E7EF4D-C04C-3F7D-3363-D1688C5542C4}"/>
              </a:ext>
            </a:extLst>
          </p:cNvPr>
          <p:cNvPicPr>
            <a:picLocks noChangeAspect="1"/>
          </p:cNvPicPr>
          <p:nvPr/>
        </p:nvPicPr>
        <p:blipFill rotWithShape="1">
          <a:blip r:embed="rId2"/>
          <a:srcRect l="51246" r="6988"/>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3BB06DB-9A3C-C1D7-5D99-C25CACE639DD}"/>
              </a:ext>
            </a:extLst>
          </p:cNvPr>
          <p:cNvSpPr>
            <a:spLocks noGrp="1"/>
          </p:cNvSpPr>
          <p:nvPr>
            <p:ph idx="1"/>
          </p:nvPr>
        </p:nvSpPr>
        <p:spPr>
          <a:xfrm>
            <a:off x="5297762" y="2706624"/>
            <a:ext cx="6251110" cy="3483864"/>
          </a:xfrm>
        </p:spPr>
        <p:txBody>
          <a:bodyPr>
            <a:normAutofit/>
          </a:bodyPr>
          <a:lstStyle/>
          <a:p>
            <a:pPr marL="0" indent="0">
              <a:buNone/>
            </a:pPr>
            <a:r>
              <a:rPr lang="en-GB" sz="2000" b="0" i="0" dirty="0">
                <a:effectLst/>
                <a:latin typeface="Open Sans" panose="020B0606030504020204" pitchFamily="34" charset="0"/>
              </a:rPr>
              <a:t>Solution-Focused Brief Therapy (SFBT) is a short-term goal-focused evidence-based therapeutic approach, which incorporates positive psychology principles and practices, and which helps clients change by constructing solutions rather than focusing on problems. </a:t>
            </a:r>
          </a:p>
          <a:p>
            <a:pPr marL="0" indent="0">
              <a:buNone/>
            </a:pPr>
            <a:r>
              <a:rPr lang="en-GB" sz="2000" dirty="0">
                <a:latin typeface="Open Sans" panose="020B0606030504020204" pitchFamily="34" charset="0"/>
              </a:rPr>
              <a:t>I</a:t>
            </a:r>
            <a:r>
              <a:rPr lang="en-GB" sz="2000" b="0" i="0" dirty="0">
                <a:effectLst/>
                <a:latin typeface="Open Sans" panose="020B0606030504020204" pitchFamily="34" charset="0"/>
              </a:rPr>
              <a:t>n the most basic sense, SFBT is a hope friendly, positive emotion eliciting, </a:t>
            </a:r>
            <a:r>
              <a:rPr lang="en-GB" sz="2000" b="1" i="0" dirty="0">
                <a:effectLst/>
                <a:latin typeface="Open Sans" panose="020B0606030504020204" pitchFamily="34" charset="0"/>
              </a:rPr>
              <a:t>future-oriented</a:t>
            </a:r>
            <a:r>
              <a:rPr lang="en-GB" sz="2000" b="0" i="0" dirty="0">
                <a:effectLst/>
                <a:latin typeface="Open Sans" panose="020B0606030504020204" pitchFamily="34" charset="0"/>
              </a:rPr>
              <a:t> vehicle for formulating, motivating, achieving, and sustaining desired behavioural change.</a:t>
            </a:r>
            <a:endParaRPr lang="en-GB" sz="2000" dirty="0"/>
          </a:p>
        </p:txBody>
      </p:sp>
    </p:spTree>
    <p:extLst>
      <p:ext uri="{BB962C8B-B14F-4D97-AF65-F5344CB8AC3E}">
        <p14:creationId xmlns:p14="http://schemas.microsoft.com/office/powerpoint/2010/main" val="3872148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E2AEC5-72C5-F824-519E-DBD8B5090A29}"/>
              </a:ext>
            </a:extLst>
          </p:cNvPr>
          <p:cNvSpPr>
            <a:spLocks noGrp="1"/>
          </p:cNvSpPr>
          <p:nvPr>
            <p:ph type="title"/>
          </p:nvPr>
        </p:nvSpPr>
        <p:spPr>
          <a:xfrm>
            <a:off x="1043631" y="809898"/>
            <a:ext cx="10173010" cy="1554480"/>
          </a:xfrm>
        </p:spPr>
        <p:txBody>
          <a:bodyPr anchor="ctr">
            <a:normAutofit/>
          </a:bodyPr>
          <a:lstStyle/>
          <a:p>
            <a:r>
              <a:rPr lang="en-GB" sz="4800"/>
              <a:t>SFBT</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9EB9D11-5842-14B5-0C66-A7B14D858DBC}"/>
              </a:ext>
            </a:extLst>
          </p:cNvPr>
          <p:cNvGraphicFramePr>
            <a:graphicFrameLocks noGrp="1"/>
          </p:cNvGraphicFramePr>
          <p:nvPr>
            <p:ph idx="1"/>
            <p:extLst>
              <p:ext uri="{D42A27DB-BD31-4B8C-83A1-F6EECF244321}">
                <p14:modId xmlns:p14="http://schemas.microsoft.com/office/powerpoint/2010/main" val="97735795"/>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898102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4ACED2BF-DC88-3D7C-D410-0D2CD26517A3}"/>
              </a:ext>
            </a:extLst>
          </p:cNvPr>
          <p:cNvSpPr>
            <a:spLocks noGrp="1"/>
          </p:cNvSpPr>
          <p:nvPr>
            <p:ph type="title"/>
          </p:nvPr>
        </p:nvSpPr>
        <p:spPr>
          <a:xfrm>
            <a:off x="838200" y="643467"/>
            <a:ext cx="2951205" cy="5571066"/>
          </a:xfrm>
        </p:spPr>
        <p:txBody>
          <a:bodyPr>
            <a:normAutofit/>
          </a:bodyPr>
          <a:lstStyle/>
          <a:p>
            <a:r>
              <a:rPr lang="en-GB" dirty="0">
                <a:solidFill>
                  <a:srgbClr val="FFFFFF"/>
                </a:solidFill>
              </a:rPr>
              <a:t>Key elements of SFBT</a:t>
            </a:r>
          </a:p>
        </p:txBody>
      </p:sp>
      <p:graphicFrame>
        <p:nvGraphicFramePr>
          <p:cNvPr id="5" name="Content Placeholder 2">
            <a:extLst>
              <a:ext uri="{FF2B5EF4-FFF2-40B4-BE49-F238E27FC236}">
                <a16:creationId xmlns:a16="http://schemas.microsoft.com/office/drawing/2014/main" id="{03413B78-E0E6-744B-4DF5-D960E34E664D}"/>
              </a:ext>
            </a:extLst>
          </p:cNvPr>
          <p:cNvGraphicFramePr>
            <a:graphicFrameLocks noGrp="1"/>
          </p:cNvGraphicFramePr>
          <p:nvPr>
            <p:ph idx="1"/>
            <p:extLst>
              <p:ext uri="{D42A27DB-BD31-4B8C-83A1-F6EECF244321}">
                <p14:modId xmlns:p14="http://schemas.microsoft.com/office/powerpoint/2010/main" val="330981716"/>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836734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6B66037D-15F9-8882-8878-CCABE25B385D}"/>
              </a:ext>
            </a:extLst>
          </p:cNvPr>
          <p:cNvSpPr>
            <a:spLocks noGrp="1"/>
          </p:cNvSpPr>
          <p:nvPr>
            <p:ph type="title"/>
          </p:nvPr>
        </p:nvSpPr>
        <p:spPr>
          <a:xfrm>
            <a:off x="838200" y="643467"/>
            <a:ext cx="2951205" cy="5571066"/>
          </a:xfrm>
        </p:spPr>
        <p:txBody>
          <a:bodyPr vert="horz" lIns="91440" tIns="45720" rIns="91440" bIns="45720" rtlCol="0">
            <a:normAutofit/>
          </a:bodyPr>
          <a:lstStyle/>
          <a:p>
            <a:r>
              <a:rPr lang="en-US" b="1" kern="1200">
                <a:solidFill>
                  <a:srgbClr val="FFFFFF"/>
                </a:solidFill>
                <a:latin typeface="+mj-lt"/>
                <a:ea typeface="+mj-ea"/>
                <a:cs typeface="+mj-cs"/>
              </a:rPr>
              <a:t>Questions  and  Strategies </a:t>
            </a:r>
            <a:br>
              <a:rPr lang="en-US" b="1" kern="1200">
                <a:solidFill>
                  <a:srgbClr val="FFFFFF"/>
                </a:solidFill>
                <a:latin typeface="+mj-lt"/>
                <a:ea typeface="+mj-ea"/>
                <a:cs typeface="+mj-cs"/>
              </a:rPr>
            </a:br>
            <a:endParaRPr lang="en-US" b="1" kern="1200">
              <a:solidFill>
                <a:srgbClr val="FFFFFF"/>
              </a:solidFill>
              <a:latin typeface="+mj-lt"/>
              <a:ea typeface="+mj-ea"/>
              <a:cs typeface="+mj-cs"/>
            </a:endParaRPr>
          </a:p>
        </p:txBody>
      </p:sp>
      <p:graphicFrame>
        <p:nvGraphicFramePr>
          <p:cNvPr id="5" name="Content Placeholder 2">
            <a:extLst>
              <a:ext uri="{FF2B5EF4-FFF2-40B4-BE49-F238E27FC236}">
                <a16:creationId xmlns:a16="http://schemas.microsoft.com/office/drawing/2014/main" id="{6BE193DF-2047-5F1F-A452-A4BB39DAE2E7}"/>
              </a:ext>
            </a:extLst>
          </p:cNvPr>
          <p:cNvGraphicFramePr>
            <a:graphicFrameLocks noGrp="1"/>
          </p:cNvGraphicFramePr>
          <p:nvPr>
            <p:ph idx="1"/>
            <p:extLst>
              <p:ext uri="{D42A27DB-BD31-4B8C-83A1-F6EECF244321}">
                <p14:modId xmlns:p14="http://schemas.microsoft.com/office/powerpoint/2010/main" val="3285579620"/>
              </p:ext>
            </p:extLst>
          </p:nvPr>
        </p:nvGraphicFramePr>
        <p:xfrm>
          <a:off x="4724400" y="241300"/>
          <a:ext cx="7188200" cy="635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420482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86CF86F5-F9E1-D187-17FA-522BA6C5ED36}"/>
              </a:ext>
            </a:extLst>
          </p:cNvPr>
          <p:cNvSpPr>
            <a:spLocks noGrp="1"/>
          </p:cNvSpPr>
          <p:nvPr>
            <p:ph type="title"/>
          </p:nvPr>
        </p:nvSpPr>
        <p:spPr>
          <a:xfrm>
            <a:off x="838200" y="643467"/>
            <a:ext cx="2951205" cy="5571066"/>
          </a:xfrm>
        </p:spPr>
        <p:txBody>
          <a:bodyPr>
            <a:normAutofit/>
          </a:bodyPr>
          <a:lstStyle/>
          <a:p>
            <a:r>
              <a:rPr lang="en-GB" dirty="0">
                <a:solidFill>
                  <a:srgbClr val="FFFFFF"/>
                </a:solidFill>
              </a:rPr>
              <a:t>Core techniques cont`d</a:t>
            </a:r>
          </a:p>
        </p:txBody>
      </p:sp>
      <p:graphicFrame>
        <p:nvGraphicFramePr>
          <p:cNvPr id="5" name="Content Placeholder 2">
            <a:extLst>
              <a:ext uri="{FF2B5EF4-FFF2-40B4-BE49-F238E27FC236}">
                <a16:creationId xmlns:a16="http://schemas.microsoft.com/office/drawing/2014/main" id="{2F5DC535-41BC-6711-C4F3-6D146C9ABAB9}"/>
              </a:ext>
            </a:extLst>
          </p:cNvPr>
          <p:cNvGraphicFramePr>
            <a:graphicFrameLocks noGrp="1"/>
          </p:cNvGraphicFramePr>
          <p:nvPr>
            <p:ph idx="1"/>
            <p:extLst>
              <p:ext uri="{D42A27DB-BD31-4B8C-83A1-F6EECF244321}">
                <p14:modId xmlns:p14="http://schemas.microsoft.com/office/powerpoint/2010/main" val="42365665"/>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7CEAF68A-0A03-46C1-14BA-9E129AEB809E}"/>
              </a:ext>
            </a:extLst>
          </p:cNvPr>
          <p:cNvSpPr txBox="1"/>
          <p:nvPr/>
        </p:nvSpPr>
        <p:spPr>
          <a:xfrm>
            <a:off x="482600" y="4635500"/>
            <a:ext cx="2951205" cy="1477328"/>
          </a:xfrm>
          <a:prstGeom prst="rect">
            <a:avLst/>
          </a:prstGeom>
          <a:noFill/>
        </p:spPr>
        <p:txBody>
          <a:bodyPr wrap="square" rtlCol="0">
            <a:spAutoFit/>
          </a:bodyPr>
          <a:lstStyle/>
          <a:p>
            <a:r>
              <a:rPr lang="en-GB" dirty="0"/>
              <a:t>The Miracle Question explores </a:t>
            </a:r>
            <a:r>
              <a:rPr lang="en-GB" i="1" dirty="0"/>
              <a:t>what</a:t>
            </a:r>
            <a:r>
              <a:rPr lang="en-GB" dirty="0"/>
              <a:t> changes, while the Miracle 10 Question asks </a:t>
            </a:r>
            <a:r>
              <a:rPr lang="en-GB" i="1" dirty="0"/>
              <a:t>how much</a:t>
            </a:r>
            <a:r>
              <a:rPr lang="en-GB" dirty="0"/>
              <a:t> has changed on a scale.</a:t>
            </a:r>
          </a:p>
        </p:txBody>
      </p:sp>
    </p:spTree>
    <p:extLst>
      <p:ext uri="{BB962C8B-B14F-4D97-AF65-F5344CB8AC3E}">
        <p14:creationId xmlns:p14="http://schemas.microsoft.com/office/powerpoint/2010/main" val="39908081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704C8F3D-9D34-44FB-9755-A600A598ACED}"/>
              </a:ext>
            </a:extLst>
          </p:cNvPr>
          <p:cNvSpPr>
            <a:spLocks noGrp="1"/>
          </p:cNvSpPr>
          <p:nvPr>
            <p:ph type="title"/>
          </p:nvPr>
        </p:nvSpPr>
        <p:spPr>
          <a:xfrm>
            <a:off x="838200" y="643467"/>
            <a:ext cx="2951205" cy="5571066"/>
          </a:xfrm>
        </p:spPr>
        <p:txBody>
          <a:bodyPr>
            <a:normAutofit/>
          </a:bodyPr>
          <a:lstStyle/>
          <a:p>
            <a:r>
              <a:rPr lang="en-GB">
                <a:solidFill>
                  <a:srgbClr val="FFFFFF"/>
                </a:solidFill>
              </a:rPr>
              <a:t>Emotion Focused Therapy (Leslie Greenberg)</a:t>
            </a:r>
          </a:p>
        </p:txBody>
      </p:sp>
      <p:graphicFrame>
        <p:nvGraphicFramePr>
          <p:cNvPr id="5" name="Content Placeholder 2">
            <a:extLst>
              <a:ext uri="{FF2B5EF4-FFF2-40B4-BE49-F238E27FC236}">
                <a16:creationId xmlns:a16="http://schemas.microsoft.com/office/drawing/2014/main" id="{2D8FDBC1-8FAA-9B84-43A0-613AD4152E4B}"/>
              </a:ext>
            </a:extLst>
          </p:cNvPr>
          <p:cNvGraphicFramePr>
            <a:graphicFrameLocks noGrp="1"/>
          </p:cNvGraphicFramePr>
          <p:nvPr>
            <p:ph idx="1"/>
            <p:extLst>
              <p:ext uri="{D42A27DB-BD31-4B8C-83A1-F6EECF244321}">
                <p14:modId xmlns:p14="http://schemas.microsoft.com/office/powerpoint/2010/main" val="150711554"/>
              </p:ext>
            </p:extLst>
          </p:nvPr>
        </p:nvGraphicFramePr>
        <p:xfrm>
          <a:off x="4991100" y="254000"/>
          <a:ext cx="6832600" cy="6299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471888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32F96956-6F95-74BF-E188-19EBE27793A6}"/>
              </a:ext>
            </a:extLst>
          </p:cNvPr>
          <p:cNvSpPr>
            <a:spLocks noGrp="1"/>
          </p:cNvSpPr>
          <p:nvPr>
            <p:ph type="title"/>
          </p:nvPr>
        </p:nvSpPr>
        <p:spPr>
          <a:xfrm>
            <a:off x="838200" y="643467"/>
            <a:ext cx="2951205" cy="5571066"/>
          </a:xfrm>
        </p:spPr>
        <p:txBody>
          <a:bodyPr>
            <a:normAutofit/>
          </a:bodyPr>
          <a:lstStyle/>
          <a:p>
            <a:r>
              <a:rPr lang="en-GB">
                <a:solidFill>
                  <a:srgbClr val="FFFFFF"/>
                </a:solidFill>
              </a:rPr>
              <a:t>Emotion-Focused Therapy</a:t>
            </a:r>
          </a:p>
        </p:txBody>
      </p:sp>
      <p:graphicFrame>
        <p:nvGraphicFramePr>
          <p:cNvPr id="5" name="Content Placeholder 2">
            <a:extLst>
              <a:ext uri="{FF2B5EF4-FFF2-40B4-BE49-F238E27FC236}">
                <a16:creationId xmlns:a16="http://schemas.microsoft.com/office/drawing/2014/main" id="{3B1C8C08-CA9B-6C9C-E952-5FCA7028401B}"/>
              </a:ext>
            </a:extLst>
          </p:cNvPr>
          <p:cNvGraphicFramePr>
            <a:graphicFrameLocks noGrp="1"/>
          </p:cNvGraphicFramePr>
          <p:nvPr>
            <p:ph idx="1"/>
            <p:extLst>
              <p:ext uri="{D42A27DB-BD31-4B8C-83A1-F6EECF244321}">
                <p14:modId xmlns:p14="http://schemas.microsoft.com/office/powerpoint/2010/main" val="995348695"/>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566731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071998E9-3DB2-C226-6D11-12389C4F3D59}"/>
              </a:ext>
            </a:extLst>
          </p:cNvPr>
          <p:cNvSpPr>
            <a:spLocks noGrp="1"/>
          </p:cNvSpPr>
          <p:nvPr>
            <p:ph type="title"/>
          </p:nvPr>
        </p:nvSpPr>
        <p:spPr>
          <a:xfrm>
            <a:off x="838200" y="643467"/>
            <a:ext cx="2951205" cy="5571066"/>
          </a:xfrm>
        </p:spPr>
        <p:txBody>
          <a:bodyPr>
            <a:normAutofit/>
          </a:bodyPr>
          <a:lstStyle/>
          <a:p>
            <a:r>
              <a:rPr lang="en-GB" sz="4100">
                <a:solidFill>
                  <a:srgbClr val="FFFFFF"/>
                </a:solidFill>
              </a:rPr>
              <a:t>The difference between Emotion-Focused Therapy and Emotionally Focused Therapy</a:t>
            </a:r>
          </a:p>
        </p:txBody>
      </p:sp>
      <p:graphicFrame>
        <p:nvGraphicFramePr>
          <p:cNvPr id="7" name="TextBox 4">
            <a:extLst>
              <a:ext uri="{FF2B5EF4-FFF2-40B4-BE49-F238E27FC236}">
                <a16:creationId xmlns:a16="http://schemas.microsoft.com/office/drawing/2014/main" id="{6E7EEA1C-0B1E-2070-A87F-0630CB7A8465}"/>
              </a:ext>
            </a:extLst>
          </p:cNvPr>
          <p:cNvGraphicFramePr/>
          <p:nvPr>
            <p:extLst>
              <p:ext uri="{D42A27DB-BD31-4B8C-83A1-F6EECF244321}">
                <p14:modId xmlns:p14="http://schemas.microsoft.com/office/powerpoint/2010/main" val="32120816"/>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930646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532AC707-45EF-C025-13A2-9AB27DB35A18}"/>
              </a:ext>
            </a:extLst>
          </p:cNvPr>
          <p:cNvSpPr>
            <a:spLocks noGrp="1"/>
          </p:cNvSpPr>
          <p:nvPr>
            <p:ph type="title"/>
          </p:nvPr>
        </p:nvSpPr>
        <p:spPr>
          <a:xfrm>
            <a:off x="838200" y="643467"/>
            <a:ext cx="2951205" cy="5571066"/>
          </a:xfrm>
        </p:spPr>
        <p:txBody>
          <a:bodyPr>
            <a:normAutofit/>
          </a:bodyPr>
          <a:lstStyle/>
          <a:p>
            <a:r>
              <a:rPr lang="en-GB">
                <a:solidFill>
                  <a:srgbClr val="FFFFFF"/>
                </a:solidFill>
              </a:rPr>
              <a:t>Key differences between them:</a:t>
            </a:r>
          </a:p>
        </p:txBody>
      </p:sp>
      <p:graphicFrame>
        <p:nvGraphicFramePr>
          <p:cNvPr id="6" name="Rectangle 1">
            <a:extLst>
              <a:ext uri="{FF2B5EF4-FFF2-40B4-BE49-F238E27FC236}">
                <a16:creationId xmlns:a16="http://schemas.microsoft.com/office/drawing/2014/main" id="{5C25CEDE-176B-4D92-3961-ADC3C295AB9C}"/>
              </a:ext>
            </a:extLst>
          </p:cNvPr>
          <p:cNvGraphicFramePr>
            <a:graphicFrameLocks noGrp="1"/>
          </p:cNvGraphicFramePr>
          <p:nvPr>
            <p:ph idx="1"/>
            <p:extLst>
              <p:ext uri="{D42A27DB-BD31-4B8C-83A1-F6EECF244321}">
                <p14:modId xmlns:p14="http://schemas.microsoft.com/office/powerpoint/2010/main" val="495496024"/>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573316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603E73C4-C68D-9B15-81E4-6E2E1294D8DF}"/>
              </a:ext>
            </a:extLst>
          </p:cNvPr>
          <p:cNvSpPr>
            <a:spLocks noGrp="1"/>
          </p:cNvSpPr>
          <p:nvPr>
            <p:ph type="title"/>
          </p:nvPr>
        </p:nvSpPr>
        <p:spPr>
          <a:xfrm>
            <a:off x="838200" y="643467"/>
            <a:ext cx="2951205" cy="5571066"/>
          </a:xfrm>
        </p:spPr>
        <p:txBody>
          <a:bodyPr>
            <a:normAutofit/>
          </a:bodyPr>
          <a:lstStyle/>
          <a:p>
            <a:r>
              <a:rPr lang="en-GB">
                <a:solidFill>
                  <a:srgbClr val="FFFFFF"/>
                </a:solidFill>
              </a:rPr>
              <a:t>Emotionally focused therapy (Sue Johnson)</a:t>
            </a:r>
          </a:p>
        </p:txBody>
      </p:sp>
      <p:graphicFrame>
        <p:nvGraphicFramePr>
          <p:cNvPr id="5" name="Content Placeholder 2">
            <a:extLst>
              <a:ext uri="{FF2B5EF4-FFF2-40B4-BE49-F238E27FC236}">
                <a16:creationId xmlns:a16="http://schemas.microsoft.com/office/drawing/2014/main" id="{C1DF0FF3-824A-9DAD-3C17-9D8D93330C95}"/>
              </a:ext>
            </a:extLst>
          </p:cNvPr>
          <p:cNvGraphicFramePr>
            <a:graphicFrameLocks noGrp="1"/>
          </p:cNvGraphicFramePr>
          <p:nvPr>
            <p:ph idx="1"/>
            <p:extLst>
              <p:ext uri="{D42A27DB-BD31-4B8C-83A1-F6EECF244321}">
                <p14:modId xmlns:p14="http://schemas.microsoft.com/office/powerpoint/2010/main" val="3756096402"/>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25105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45221B-09F8-EF13-CC1B-DAAF0FEB624F}"/>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Key aspects of Emotionally FT</a:t>
            </a:r>
          </a:p>
        </p:txBody>
      </p:sp>
      <p:sp>
        <p:nvSpPr>
          <p:cNvPr id="32" name="Arc 3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Rectangle 1">
            <a:extLst>
              <a:ext uri="{FF2B5EF4-FFF2-40B4-BE49-F238E27FC236}">
                <a16:creationId xmlns:a16="http://schemas.microsoft.com/office/drawing/2014/main" id="{0744FD05-EC29-B736-0C8A-5345A9E649AD}"/>
              </a:ext>
            </a:extLst>
          </p:cNvPr>
          <p:cNvSpPr>
            <a:spLocks noGrp="1" noChangeArrowheads="1"/>
          </p:cNvSpPr>
          <p:nvPr>
            <p:ph idx="1"/>
          </p:nvPr>
        </p:nvSpPr>
        <p:spPr bwMode="auto">
          <a:xfrm>
            <a:off x="4447308" y="591344"/>
            <a:ext cx="6906491" cy="5585619"/>
          </a:xfrm>
          <a:prstGeom prst="rect">
            <a:avLst/>
          </a:prstGeo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0" tIns="0" rIns="0" bIns="0" numCol="1" anchor="ctr" anchorCtr="0" compatLnSpc="1">
            <a:prstTxWarp prst="textNoShape">
              <a:avLst/>
            </a:prstTxWarp>
            <a:normAutofit lnSpcReduction="10000"/>
          </a:bodyPr>
          <a:lstStyle/>
          <a:p>
            <a:pPr marL="0" marR="0" lvl="0" indent="0" defTabSz="914400" rtl="0" eaLnBrk="0" fontAlgn="base" latinLnBrk="0" hangingPunct="0">
              <a:spcBef>
                <a:spcPct val="0"/>
              </a:spcBef>
              <a:spcAft>
                <a:spcPts val="600"/>
              </a:spcAft>
              <a:buClrTx/>
              <a:buSzTx/>
              <a:buFontTx/>
              <a:buNone/>
              <a:tabLst/>
            </a:pPr>
            <a:endParaRPr kumimoji="0" lang="en-US" altLang="en-US" sz="22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2200" b="1" i="0" u="none" strike="noStrike" cap="none" normalizeH="0" baseline="0" dirty="0">
                <a:ln>
                  <a:noFill/>
                </a:ln>
                <a:effectLst/>
                <a:latin typeface="Arial" panose="020B0604020202020204" pitchFamily="34" charset="0"/>
                <a:ea typeface="Google Sans"/>
              </a:rPr>
              <a:t>Target:</a:t>
            </a:r>
            <a:r>
              <a:rPr kumimoji="0" lang="en-US" altLang="en-US" sz="2200" b="0" i="0" u="none" strike="noStrike" cap="none" normalizeH="0" baseline="0" dirty="0">
                <a:ln>
                  <a:noFill/>
                </a:ln>
                <a:effectLst/>
                <a:latin typeface="Arial" panose="020B0604020202020204" pitchFamily="34" charset="0"/>
                <a:ea typeface="Google Sans"/>
              </a:rPr>
              <a:t> Primarily used for couples to increase intimacy, trust, and relationship satisfaction, though it also treats anxiety, depression, and PTSD.</a:t>
            </a:r>
          </a:p>
          <a:p>
            <a:pPr marL="0" marR="0" lvl="0" indent="0" defTabSz="914400" rtl="0" eaLnBrk="0" fontAlgn="base" latinLnBrk="0" hangingPunct="0">
              <a:spcBef>
                <a:spcPct val="0"/>
              </a:spcBef>
              <a:spcAft>
                <a:spcPts val="600"/>
              </a:spcAft>
              <a:buClrTx/>
              <a:buSzTx/>
              <a:buNone/>
              <a:tabLst/>
            </a:pPr>
            <a:endParaRPr kumimoji="0" lang="en-US" altLang="en-US" sz="2200" b="0" i="0" u="none" strike="noStrike" cap="none" normalizeH="0" baseline="0" dirty="0">
              <a:ln>
                <a:noFill/>
              </a:ln>
              <a:effectLst/>
              <a:latin typeface="Arial" panose="020B0604020202020204" pitchFamily="34" charset="0"/>
              <a:ea typeface="Google Sans"/>
            </a:endParaRPr>
          </a:p>
          <a:p>
            <a:pPr marL="0" marR="0" lvl="0" indent="0" defTabSz="914400" rtl="0" eaLnBrk="0" fontAlgn="base" latinLnBrk="0" hangingPunct="0">
              <a:spcBef>
                <a:spcPct val="0"/>
              </a:spcBef>
              <a:spcAft>
                <a:spcPts val="600"/>
              </a:spcAft>
              <a:buClrTx/>
              <a:buSzTx/>
              <a:buFontTx/>
              <a:buChar char="•"/>
              <a:tabLst/>
            </a:pPr>
            <a:r>
              <a:rPr kumimoji="0" lang="en-US" altLang="en-US" sz="2200" b="1" i="0" u="none" strike="noStrike" cap="none" normalizeH="0" baseline="0" dirty="0">
                <a:ln>
                  <a:noFill/>
                </a:ln>
                <a:effectLst/>
                <a:latin typeface="Arial" panose="020B0604020202020204" pitchFamily="34" charset="0"/>
                <a:ea typeface="Google Sans"/>
              </a:rPr>
              <a:t>Focus:</a:t>
            </a:r>
            <a:r>
              <a:rPr kumimoji="0" lang="en-US" altLang="en-US" sz="2200" b="0" i="0" u="none" strike="noStrike" cap="none" normalizeH="0" baseline="0" dirty="0">
                <a:ln>
                  <a:noFill/>
                </a:ln>
                <a:effectLst/>
                <a:latin typeface="Arial" panose="020B0604020202020204" pitchFamily="34" charset="0"/>
                <a:ea typeface="Google Sans"/>
              </a:rPr>
              <a:t> It emphasizes present emotions and immediate, in-session experiences rather than focusing solely on past events</a:t>
            </a:r>
          </a:p>
          <a:p>
            <a:pPr marL="0" marR="0" lvl="0" indent="0" defTabSz="914400" rtl="0" eaLnBrk="0" fontAlgn="base" latinLnBrk="0" hangingPunct="0">
              <a:spcBef>
                <a:spcPct val="0"/>
              </a:spcBef>
              <a:spcAft>
                <a:spcPts val="600"/>
              </a:spcAft>
              <a:buClrTx/>
              <a:buSzTx/>
              <a:buFontTx/>
              <a:buNone/>
              <a:tabLst/>
            </a:pPr>
            <a:r>
              <a:rPr kumimoji="0" lang="en-US" altLang="en-US" sz="2200" b="0" i="0" u="none" strike="noStrike" cap="none" normalizeH="0" baseline="0" dirty="0">
                <a:ln>
                  <a:noFill/>
                </a:ln>
                <a:effectLst/>
                <a:latin typeface="Arial" panose="020B0604020202020204" pitchFamily="34" charset="0"/>
                <a:ea typeface="Google Sans"/>
              </a:rPr>
              <a:t>.</a:t>
            </a:r>
          </a:p>
          <a:p>
            <a:pPr marL="0" marR="0" lvl="0" indent="0" defTabSz="914400" rtl="0" eaLnBrk="0" fontAlgn="base" latinLnBrk="0" hangingPunct="0">
              <a:spcBef>
                <a:spcPct val="0"/>
              </a:spcBef>
              <a:spcAft>
                <a:spcPts val="600"/>
              </a:spcAft>
              <a:buClrTx/>
              <a:buSzTx/>
              <a:buFontTx/>
              <a:buChar char="•"/>
              <a:tabLst/>
            </a:pPr>
            <a:r>
              <a:rPr kumimoji="0" lang="en-US" altLang="en-US" sz="2200" b="1" i="0" u="none" strike="noStrike" cap="none" normalizeH="0" baseline="0" dirty="0">
                <a:ln>
                  <a:noFill/>
                </a:ln>
                <a:effectLst/>
                <a:latin typeface="Arial" panose="020B0604020202020204" pitchFamily="34" charset="0"/>
                <a:ea typeface="Google Sans"/>
              </a:rPr>
              <a:t>Process:</a:t>
            </a:r>
            <a:r>
              <a:rPr kumimoji="0" lang="en-US" altLang="en-US" sz="2200" b="0" i="0" u="none" strike="noStrike" cap="none" normalizeH="0" baseline="0" dirty="0">
                <a:ln>
                  <a:noFill/>
                </a:ln>
                <a:effectLst/>
                <a:latin typeface="Arial" panose="020B0604020202020204" pitchFamily="34" charset="0"/>
                <a:ea typeface="Google Sans"/>
              </a:rPr>
              <a:t> The therapist helps clients identify, experience, and regulate intense, complex emotions, using them as guides for personal needs and motivations.</a:t>
            </a:r>
          </a:p>
          <a:p>
            <a:pPr marL="0" marR="0" lvl="0" indent="0" defTabSz="914400" rtl="0" eaLnBrk="0" fontAlgn="base" latinLnBrk="0" hangingPunct="0">
              <a:spcBef>
                <a:spcPct val="0"/>
              </a:spcBef>
              <a:spcAft>
                <a:spcPts val="600"/>
              </a:spcAft>
              <a:buClrTx/>
              <a:buSzTx/>
              <a:buNone/>
              <a:tabLst/>
            </a:pPr>
            <a:endParaRPr kumimoji="0" lang="en-US" altLang="en-US" sz="2200" b="0" i="0" u="none" strike="noStrike" cap="none" normalizeH="0" baseline="0" dirty="0">
              <a:ln>
                <a:noFill/>
              </a:ln>
              <a:effectLst/>
              <a:latin typeface="Arial" panose="020B0604020202020204" pitchFamily="34" charset="0"/>
              <a:ea typeface="Google Sans"/>
            </a:endParaRPr>
          </a:p>
          <a:p>
            <a:pPr marL="0" marR="0" lvl="0" indent="0" defTabSz="914400" rtl="0" eaLnBrk="0" fontAlgn="base" latinLnBrk="0" hangingPunct="0">
              <a:spcBef>
                <a:spcPct val="0"/>
              </a:spcBef>
              <a:spcAft>
                <a:spcPts val="600"/>
              </a:spcAft>
              <a:buClrTx/>
              <a:buSzTx/>
              <a:buFontTx/>
              <a:buChar char="•"/>
              <a:tabLst/>
            </a:pPr>
            <a:r>
              <a:rPr kumimoji="0" lang="en-US" altLang="en-US" sz="2200" b="1" i="0" u="none" strike="noStrike" cap="none" normalizeH="0" baseline="0" dirty="0">
                <a:ln>
                  <a:noFill/>
                </a:ln>
                <a:effectLst/>
                <a:latin typeface="Arial" panose="020B0604020202020204" pitchFamily="34" charset="0"/>
                <a:ea typeface="Google Sans"/>
              </a:rPr>
              <a:t>Stages:</a:t>
            </a:r>
            <a:r>
              <a:rPr kumimoji="0" lang="en-US" altLang="en-US" sz="2200" b="0" i="0" u="none" strike="noStrike" cap="none" normalizeH="0" baseline="0" dirty="0">
                <a:ln>
                  <a:noFill/>
                </a:ln>
                <a:effectLst/>
                <a:latin typeface="Arial" panose="020B0604020202020204" pitchFamily="34" charset="0"/>
                <a:ea typeface="Google Sans"/>
              </a:rPr>
              <a:t> Therapy typically follows three stages: de-escalation of negative cycles, restructuring interactions (expressing deeper attachment needs), and consolidation of new, healthier patterns.</a:t>
            </a:r>
          </a:p>
          <a:p>
            <a:pPr marL="0" marR="0" lvl="0" indent="0" defTabSz="914400" rtl="0" eaLnBrk="0" fontAlgn="base" latinLnBrk="0" hangingPunct="0">
              <a:spcBef>
                <a:spcPct val="0"/>
              </a:spcBef>
              <a:spcAft>
                <a:spcPts val="600"/>
              </a:spcAft>
              <a:buClrTx/>
              <a:buSzTx/>
              <a:buFontTx/>
              <a:buNone/>
              <a:tabLst/>
            </a:pPr>
            <a:endParaRPr kumimoji="0" lang="en-US" altLang="en-US" sz="22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42359549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7397D7-409F-1B94-B087-CCBF37304365}"/>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Differences between Emotion-FT and SFBT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1857CDF-1B70-0DEF-CBF1-7A2FB3D88579}"/>
              </a:ext>
            </a:extLst>
          </p:cNvPr>
          <p:cNvSpPr>
            <a:spLocks noGrp="1"/>
          </p:cNvSpPr>
          <p:nvPr>
            <p:ph idx="1"/>
          </p:nvPr>
        </p:nvSpPr>
        <p:spPr>
          <a:xfrm>
            <a:off x="4447308" y="591344"/>
            <a:ext cx="6906491" cy="5585619"/>
          </a:xfrm>
        </p:spPr>
        <p:txBody>
          <a:bodyPr anchor="ctr">
            <a:normAutofit/>
          </a:bodyPr>
          <a:lstStyle/>
          <a:p>
            <a:r>
              <a:rPr lang="en-GB" dirty="0"/>
              <a:t>Emotion-Focused Therapy (EFT) centres on processing, understanding, and transforming </a:t>
            </a:r>
            <a:r>
              <a:rPr lang="en-GB" dirty="0">
                <a:solidFill>
                  <a:schemeClr val="accent1">
                    <a:lumMod val="75000"/>
                  </a:schemeClr>
                </a:solidFill>
              </a:rPr>
              <a:t>deep-seated emotions </a:t>
            </a:r>
            <a:r>
              <a:rPr lang="en-GB" dirty="0"/>
              <a:t>to heal, often used for trauma and attachment issues. </a:t>
            </a:r>
          </a:p>
          <a:p>
            <a:r>
              <a:rPr lang="en-GB" dirty="0"/>
              <a:t>Solution Focused  Brief Therapy (SFBT) is </a:t>
            </a:r>
            <a:r>
              <a:rPr lang="en-GB" dirty="0">
                <a:solidFill>
                  <a:schemeClr val="accent1">
                    <a:lumMod val="75000"/>
                  </a:schemeClr>
                </a:solidFill>
              </a:rPr>
              <a:t>brief, forward-looking, and action-oriented</a:t>
            </a:r>
            <a:r>
              <a:rPr lang="en-GB" dirty="0"/>
              <a:t>, focusing on strengths and creating practical solutions rather than analysing problems. </a:t>
            </a:r>
          </a:p>
          <a:p>
            <a:r>
              <a:rPr lang="en-GB" dirty="0"/>
              <a:t>EFT dives into emotions; SFBT builds on exceptions and goals.</a:t>
            </a:r>
          </a:p>
        </p:txBody>
      </p:sp>
    </p:spTree>
    <p:extLst>
      <p:ext uri="{BB962C8B-B14F-4D97-AF65-F5344CB8AC3E}">
        <p14:creationId xmlns:p14="http://schemas.microsoft.com/office/powerpoint/2010/main" val="5627137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E4BE17-B0BB-C133-48B3-4516A23014B7}"/>
              </a:ext>
            </a:extLst>
          </p:cNvPr>
          <p:cNvSpPr>
            <a:spLocks noGrp="1"/>
          </p:cNvSpPr>
          <p:nvPr>
            <p:ph type="title"/>
          </p:nvPr>
        </p:nvSpPr>
        <p:spPr>
          <a:xfrm>
            <a:off x="686834" y="1153572"/>
            <a:ext cx="3200400" cy="4461163"/>
          </a:xfrm>
        </p:spPr>
        <p:txBody>
          <a:bodyPr>
            <a:normAutofit/>
          </a:bodyPr>
          <a:lstStyle/>
          <a:p>
            <a:r>
              <a:rPr lang="en-GB">
                <a:solidFill>
                  <a:srgbClr val="FFFFFF"/>
                </a:solidFill>
              </a:rPr>
              <a:t>Key differences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CA61DE0-BD4C-5D01-5C73-0D1A280E909A}"/>
              </a:ext>
            </a:extLst>
          </p:cNvPr>
          <p:cNvSpPr>
            <a:spLocks noGrp="1"/>
          </p:cNvSpPr>
          <p:nvPr>
            <p:ph idx="1"/>
          </p:nvPr>
        </p:nvSpPr>
        <p:spPr>
          <a:xfrm>
            <a:off x="4305300" y="114300"/>
            <a:ext cx="7696200" cy="6591300"/>
          </a:xfrm>
        </p:spPr>
        <p:txBody>
          <a:bodyPr anchor="ctr">
            <a:normAutofit/>
          </a:bodyPr>
          <a:lstStyle/>
          <a:p>
            <a:pPr marL="0" indent="0">
              <a:buNone/>
            </a:pPr>
            <a:r>
              <a:rPr lang="en-GB" sz="2000" b="1" dirty="0"/>
              <a:t>Focus of Treatment:</a:t>
            </a:r>
            <a:r>
              <a:rPr lang="en-GB" sz="2000" dirty="0"/>
              <a:t> </a:t>
            </a:r>
          </a:p>
          <a:p>
            <a:r>
              <a:rPr lang="en-GB" sz="2000" dirty="0"/>
              <a:t>EFT targets emotional regulation, attachment bonds, and resolving deep emotional pain. SFBT targets behavioural changes, identifying existing resources, and building a preferred future.</a:t>
            </a:r>
          </a:p>
          <a:p>
            <a:pPr marL="0" indent="0">
              <a:buNone/>
            </a:pPr>
            <a:r>
              <a:rPr lang="en-GB" sz="2000" b="1" dirty="0"/>
              <a:t>Time Orientation:</a:t>
            </a:r>
            <a:r>
              <a:rPr lang="en-GB" sz="2000" dirty="0"/>
              <a:t> </a:t>
            </a:r>
          </a:p>
          <a:p>
            <a:r>
              <a:rPr lang="en-GB" sz="2000" dirty="0"/>
              <a:t>EFT often explores the origin of emotional patterns to change them, while SFBT is primarily focused on the present and future, with limited focus on the past.</a:t>
            </a:r>
          </a:p>
          <a:p>
            <a:pPr marL="0" indent="0">
              <a:buNone/>
            </a:pPr>
            <a:r>
              <a:rPr lang="en-GB" sz="2000" b="1" dirty="0"/>
              <a:t>Therapeutic Approach:</a:t>
            </a:r>
            <a:r>
              <a:rPr lang="en-GB" sz="2000" dirty="0"/>
              <a:t> </a:t>
            </a:r>
          </a:p>
          <a:p>
            <a:r>
              <a:rPr lang="en-GB" sz="2000" dirty="0"/>
              <a:t>EFT (specifically Emotion-Focused Couples Therapy) is highly emotional and experiential. SFBT is directive, questioning-based (e.g., "miracle question"), and solution-building.</a:t>
            </a:r>
          </a:p>
          <a:p>
            <a:pPr marL="0" indent="0">
              <a:buNone/>
            </a:pPr>
            <a:r>
              <a:rPr lang="en-GB" sz="2000" b="1" dirty="0"/>
              <a:t>Goal:</a:t>
            </a:r>
            <a:r>
              <a:rPr lang="en-GB" sz="2000" dirty="0"/>
              <a:t> </a:t>
            </a:r>
          </a:p>
          <a:p>
            <a:r>
              <a:rPr lang="en-GB" sz="2000" dirty="0"/>
              <a:t>EFT aims to process emotions for lasting change. SFBT aims to find quick solutions to reduce, but not necessarily eradicate, problems. </a:t>
            </a:r>
          </a:p>
          <a:p>
            <a:endParaRPr lang="en-GB" sz="1800" dirty="0"/>
          </a:p>
        </p:txBody>
      </p:sp>
    </p:spTree>
    <p:extLst>
      <p:ext uri="{BB962C8B-B14F-4D97-AF65-F5344CB8AC3E}">
        <p14:creationId xmlns:p14="http://schemas.microsoft.com/office/powerpoint/2010/main" val="16698615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6768F0-46F7-CBBA-C5C2-D232E974F2BF}"/>
              </a:ext>
            </a:extLst>
          </p:cNvPr>
          <p:cNvSpPr>
            <a:spLocks noGrp="1"/>
          </p:cNvSpPr>
          <p:nvPr>
            <p:ph type="title"/>
          </p:nvPr>
        </p:nvSpPr>
        <p:spPr>
          <a:xfrm>
            <a:off x="686834" y="1153572"/>
            <a:ext cx="3200400" cy="4461163"/>
          </a:xfrm>
        </p:spPr>
        <p:txBody>
          <a:bodyPr>
            <a:normAutofit/>
          </a:bodyPr>
          <a:lstStyle/>
          <a:p>
            <a:r>
              <a:rPr lang="en-GB">
                <a:solidFill>
                  <a:srgbClr val="FFFFFF"/>
                </a:solidFill>
              </a:rPr>
              <a:t>When to choose which one?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8BF8536-09F1-754E-BF76-A3778CE32E1D}"/>
              </a:ext>
            </a:extLst>
          </p:cNvPr>
          <p:cNvSpPr>
            <a:spLocks noGrp="1"/>
          </p:cNvSpPr>
          <p:nvPr>
            <p:ph idx="1"/>
          </p:nvPr>
        </p:nvSpPr>
        <p:spPr>
          <a:xfrm>
            <a:off x="4447308" y="591344"/>
            <a:ext cx="6906491" cy="5585619"/>
          </a:xfrm>
        </p:spPr>
        <p:txBody>
          <a:bodyPr anchor="ctr">
            <a:normAutofit/>
          </a:bodyPr>
          <a:lstStyle/>
          <a:p>
            <a:r>
              <a:rPr lang="en-GB" b="1" dirty="0"/>
              <a:t>Choose EFT for:</a:t>
            </a:r>
            <a:r>
              <a:rPr lang="en-GB" dirty="0"/>
              <a:t> Trauma, deep-seated emotional pain, complex relationship conflicts, and emotional regulation issues.</a:t>
            </a:r>
          </a:p>
          <a:p>
            <a:pPr marL="0" indent="0">
              <a:buNone/>
            </a:pPr>
            <a:endParaRPr lang="en-GB" dirty="0"/>
          </a:p>
          <a:p>
            <a:r>
              <a:rPr lang="en-GB" b="1" dirty="0"/>
              <a:t>Choose SFBT for:</a:t>
            </a:r>
            <a:r>
              <a:rPr lang="en-GB" dirty="0"/>
              <a:t> Specific behavioural changes, situations where immediate action is needed, and clients looking for a brief, goal-oriented approach.</a:t>
            </a:r>
          </a:p>
          <a:p>
            <a:endParaRPr lang="en-GB" dirty="0"/>
          </a:p>
        </p:txBody>
      </p:sp>
    </p:spTree>
    <p:extLst>
      <p:ext uri="{BB962C8B-B14F-4D97-AF65-F5344CB8AC3E}">
        <p14:creationId xmlns:p14="http://schemas.microsoft.com/office/powerpoint/2010/main" val="37729618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1144</Words>
  <Application>Microsoft Office PowerPoint</Application>
  <PresentationFormat>Widescreen</PresentationFormat>
  <Paragraphs>81</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Open Sans</vt:lpstr>
      <vt:lpstr>Office Theme</vt:lpstr>
      <vt:lpstr>Counselling Skills and Approaches ECPS5019</vt:lpstr>
      <vt:lpstr>Solution Focused Brief Therapy </vt:lpstr>
      <vt:lpstr>SFBT</vt:lpstr>
      <vt:lpstr>Key elements of SFBT</vt:lpstr>
      <vt:lpstr>Questions  and  Strategies  </vt:lpstr>
      <vt:lpstr>Core techniques cont`d</vt:lpstr>
      <vt:lpstr>Emotion Focused Therapy (Leslie Greenberg)</vt:lpstr>
      <vt:lpstr>Emotion-Focused Therapy</vt:lpstr>
      <vt:lpstr>The difference between Emotion-Focused Therapy and Emotionally Focused Therapy</vt:lpstr>
      <vt:lpstr>Key differences between them:</vt:lpstr>
      <vt:lpstr>Emotionally focused therapy (Sue Johnson)</vt:lpstr>
      <vt:lpstr>Key aspects of Emotionally FT</vt:lpstr>
      <vt:lpstr>Differences between Emotion-FT and SFBT</vt:lpstr>
      <vt:lpstr>Key differences</vt:lpstr>
      <vt:lpstr>When to choose which one?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Counselling Skills and Approaches  ECPS 5010</dc:title>
  <dc:creator>Ruth Groff</dc:creator>
  <cp:lastModifiedBy>Karen EatonThomas</cp:lastModifiedBy>
  <cp:revision>15</cp:revision>
  <dcterms:created xsi:type="dcterms:W3CDTF">2022-09-26T09:53:41Z</dcterms:created>
  <dcterms:modified xsi:type="dcterms:W3CDTF">2026-03-05T12:58:42Z</dcterms:modified>
</cp:coreProperties>
</file>