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87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CA384641-5D7D-4B4A-909E-0017A0C560AE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77071D2C-C8D1-45F1-8D3C-BB1990F9A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84641-5D7D-4B4A-909E-0017A0C560AE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1D2C-C8D1-45F1-8D3C-BB1990F9A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84641-5D7D-4B4A-909E-0017A0C560AE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1D2C-C8D1-45F1-8D3C-BB1990F9A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84641-5D7D-4B4A-909E-0017A0C560AE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1D2C-C8D1-45F1-8D3C-BB1990F9A1BE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84641-5D7D-4B4A-909E-0017A0C560AE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1D2C-C8D1-45F1-8D3C-BB1990F9A1B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84641-5D7D-4B4A-909E-0017A0C560AE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1D2C-C8D1-45F1-8D3C-BB1990F9A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84641-5D7D-4B4A-909E-0017A0C560AE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1D2C-C8D1-45F1-8D3C-BB1990F9A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CA384641-5D7D-4B4A-909E-0017A0C560AE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77071D2C-C8D1-45F1-8D3C-BB1990F9A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CA384641-5D7D-4B4A-909E-0017A0C560AE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77071D2C-C8D1-45F1-8D3C-BB1990F9A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84641-5D7D-4B4A-909E-0017A0C560AE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1D2C-C8D1-45F1-8D3C-BB1990F9A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84641-5D7D-4B4A-909E-0017A0C560AE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071D2C-C8D1-45F1-8D3C-BB1990F9A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CA384641-5D7D-4B4A-909E-0017A0C560AE}" type="datetimeFigureOut">
              <a:rPr lang="en-US" smtClean="0"/>
              <a:t>7/28/2023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77071D2C-C8D1-45F1-8D3C-BB1990F9A1B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Introduction 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916832"/>
            <a:ext cx="7272808" cy="4248471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/>
              <a:t>Today, </a:t>
            </a:r>
            <a:r>
              <a:rPr lang="en-US" dirty="0" smtClean="0"/>
              <a:t>organizations </a:t>
            </a:r>
            <a:r>
              <a:rPr lang="en-US" dirty="0"/>
              <a:t>often work together across international boundaries due to the </a:t>
            </a:r>
            <a:r>
              <a:rPr lang="en-US" dirty="0" smtClean="0"/>
              <a:t>globalization </a:t>
            </a:r>
            <a:r>
              <a:rPr lang="en-US" dirty="0"/>
              <a:t>of the commercial world. </a:t>
            </a:r>
            <a:endParaRPr lang="en-US" dirty="0" smtClean="0"/>
          </a:p>
          <a:p>
            <a:pPr algn="just"/>
            <a:r>
              <a:rPr lang="en-US" dirty="0" smtClean="0"/>
              <a:t>we </a:t>
            </a:r>
            <a:r>
              <a:rPr lang="en-US" dirty="0"/>
              <a:t>will examine a situation in which an international firm headquartered in the United Kingdom is thinking about forming a partnership with a Chinese </a:t>
            </a:r>
            <a:r>
              <a:rPr lang="en-US" dirty="0" smtClean="0"/>
              <a:t>firm.</a:t>
            </a:r>
          </a:p>
          <a:p>
            <a:pPr algn="just"/>
            <a:r>
              <a:rPr lang="en-US" dirty="0" smtClean="0"/>
              <a:t>Cultural  barriers that the UK firm can face when operating in China. </a:t>
            </a:r>
          </a:p>
          <a:p>
            <a:pPr algn="just"/>
            <a:r>
              <a:rPr lang="en-US" dirty="0" smtClean="0"/>
              <a:t>We'll </a:t>
            </a:r>
            <a:r>
              <a:rPr lang="en-US" dirty="0"/>
              <a:t>dig into the nuanced nature of cross-cultural corporate communication and collaboration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759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Importance of Intercultural Communication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2119256"/>
            <a:ext cx="6984776" cy="4190063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Sharing information across various cultures and social groups in order to get an understanding of that knowledge is an essential part of intercultural communication. </a:t>
            </a: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Importance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in International Trade Successful cross-cultural communication is essential to running a successful global corporation.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Impact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on Joint Ventures Intercultural communication is especially important in the context of joint ventures between countries with very different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culturest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683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Cultural Challenges: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3" y="2119257"/>
            <a:ext cx="3312368" cy="3603812"/>
          </a:xfrm>
        </p:spPr>
        <p:txBody>
          <a:bodyPr>
            <a:normAutofit/>
          </a:bodyPr>
          <a:lstStyle/>
          <a:p>
            <a:r>
              <a:rPr lang="en-US" dirty="0"/>
              <a:t>Language </a:t>
            </a:r>
            <a:r>
              <a:rPr lang="en-US" dirty="0" smtClean="0"/>
              <a:t>Barrier</a:t>
            </a:r>
          </a:p>
          <a:p>
            <a:r>
              <a:rPr lang="en-US" dirty="0"/>
              <a:t>Business </a:t>
            </a:r>
            <a:r>
              <a:rPr lang="en-US" dirty="0" smtClean="0"/>
              <a:t>Etiquette</a:t>
            </a:r>
          </a:p>
          <a:p>
            <a:r>
              <a:rPr lang="en-US" dirty="0"/>
              <a:t>Workplace </a:t>
            </a:r>
            <a:r>
              <a:rPr lang="en-US" dirty="0" smtClean="0"/>
              <a:t>Norms</a:t>
            </a:r>
          </a:p>
          <a:p>
            <a:r>
              <a:rPr lang="en-US" dirty="0"/>
              <a:t>Legal and Regulatory </a:t>
            </a:r>
            <a:r>
              <a:rPr lang="en-US" dirty="0" smtClean="0"/>
              <a:t>Differences</a:t>
            </a:r>
          </a:p>
          <a:p>
            <a:r>
              <a:rPr lang="en-US" dirty="0"/>
              <a:t>Cultural Values and Beliefs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36912"/>
            <a:ext cx="4499992" cy="300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1201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Intercultural Communication Theories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2564904"/>
            <a:ext cx="4176464" cy="3744416"/>
          </a:xfrm>
        </p:spPr>
        <p:txBody>
          <a:bodyPr>
            <a:normAutofit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Hofstede's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Cultural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Dimensions</a:t>
            </a: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Hall's High Context and Low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Context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Cultures</a:t>
            </a: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Trompenaars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' Model of National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Culture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Differences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GLOBE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Study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92896"/>
            <a:ext cx="3583285" cy="3102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1961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Example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British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Petroleum (BP) and the China National Offshore Oil Corporation (CNOOC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British multinational supermarket store Tesco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Effective Use of Intercultural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Communication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Theories</a:t>
            </a:r>
          </a:p>
        </p:txBody>
      </p:sp>
    </p:spTree>
    <p:extLst>
      <p:ext uri="{BB962C8B-B14F-4D97-AF65-F5344CB8AC3E}">
        <p14:creationId xmlns:p14="http://schemas.microsoft.com/office/powerpoint/2010/main" val="1589271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Recommendations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Cultural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Training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Language Support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Adaptation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Local Partnerships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Open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Communication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925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Business Communication Solutions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Bilingual Communication Tools</a:t>
            </a:r>
          </a:p>
          <a:p>
            <a:r>
              <a:rPr lang="en-US" dirty="0" smtClean="0"/>
              <a:t>Cultural Mediators</a:t>
            </a:r>
          </a:p>
          <a:p>
            <a:r>
              <a:rPr lang="en-US" dirty="0" smtClean="0"/>
              <a:t>Regular Feedback and Review Sessions </a:t>
            </a:r>
          </a:p>
          <a:p>
            <a:r>
              <a:rPr lang="en-US" dirty="0" smtClean="0"/>
              <a:t>Shared Digital Platforms </a:t>
            </a:r>
          </a:p>
          <a:p>
            <a:r>
              <a:rPr lang="en-US" dirty="0" smtClean="0"/>
              <a:t>Conflict Resolution Mechanisms </a:t>
            </a:r>
          </a:p>
          <a:p>
            <a:r>
              <a:rPr lang="en-US" dirty="0" smtClean="0"/>
              <a:t>Building Trust</a:t>
            </a:r>
          </a:p>
        </p:txBody>
      </p:sp>
    </p:spTree>
    <p:extLst>
      <p:ext uri="{BB962C8B-B14F-4D97-AF65-F5344CB8AC3E}">
        <p14:creationId xmlns:p14="http://schemas.microsoft.com/office/powerpoint/2010/main" val="37452713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Conclusion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In this talk, we discussed the cultural barriers that a UK-based firm can face when forming a partnership with a Chinese firm.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Successfully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navigating cultural differences is possible with the correct approaches, and may lead to great international relationships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value of being able to communicate effectively across cultural boundaries is growing in relevance as the corporate world continues to become more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globalised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62033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Reference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19256"/>
            <a:ext cx="7416824" cy="4046047"/>
          </a:xfrm>
        </p:spPr>
        <p:txBody>
          <a:bodyPr>
            <a:normAutofit fontScale="70000" lnSpcReduction="20000"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Tatiana, L. and Olga, L., 2015. Too many walls and not enough bridges: The importance of intercultural communication studies. Russian Journal of Linguistics, (4), pp.9-16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Nishonova</a:t>
            </a:r>
            <a:r>
              <a:rPr lang="en-US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, S.M., </a:t>
            </a:r>
            <a:r>
              <a:rPr lang="en-US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Sheraliyeva</a:t>
            </a:r>
            <a:r>
              <a:rPr lang="en-US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, N.A.Q. and </a:t>
            </a:r>
            <a:r>
              <a:rPr lang="en-US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Satimova</a:t>
            </a:r>
            <a:r>
              <a:rPr lang="en-US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, H.K., 2021. THE IMPORTANCE OF INTERCULTURAL COMMUNICATION IN FOREIGN LANGUAGE LEARNING. </a:t>
            </a:r>
            <a:r>
              <a:rPr lang="en-US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Oriental renaissance: Innovative, educational, natural and social sciences</a:t>
            </a:r>
            <a:r>
              <a:rPr lang="en-US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en-US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(5), pp.958-965</a:t>
            </a:r>
            <a:r>
              <a:rPr lang="en-US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Savolainen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R., 2016. Approaches to socio-cultural barriers to information seeking. Library &amp; information science research, 38(1), pp.52-59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Sovacool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B.K. and Griffiths, S., 2020. The cultural barriers to a low-carbon future: A review of six mobility and energy transitions across 28 countries. Renewable and Sustainable Energy Reviews, 119, p.109569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Conrad, D., 2014. Workplace communication problems: Inquiries by employees and applicable solutions. </a:t>
            </a:r>
            <a:r>
              <a:rPr lang="en-US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Journal of Business Studies Quarterly</a:t>
            </a:r>
            <a:r>
              <a:rPr lang="en-US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en-US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(4), p.105</a:t>
            </a:r>
            <a:r>
              <a:rPr lang="en-US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Veltsos</a:t>
            </a:r>
            <a:r>
              <a:rPr lang="en-US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, J.R., 2017. </a:t>
            </a:r>
            <a:r>
              <a:rPr lang="en-US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Gamification</a:t>
            </a:r>
            <a:r>
              <a:rPr lang="en-US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in the business communication course. </a:t>
            </a:r>
            <a:r>
              <a:rPr lang="en-US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Business and Professional Communication Quarterly</a:t>
            </a:r>
            <a:r>
              <a:rPr lang="en-US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en-US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80</a:t>
            </a:r>
            <a:r>
              <a:rPr lang="en-US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(2), pp.194-216.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043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Pushpin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72</TotalTime>
  <Words>366</Words>
  <Application>Microsoft Office PowerPoint</Application>
  <PresentationFormat>On-screen Show (4:3)</PresentationFormat>
  <Paragraphs>50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Pushpin</vt:lpstr>
      <vt:lpstr>Introduction </vt:lpstr>
      <vt:lpstr>Importance of Intercultural Communication</vt:lpstr>
      <vt:lpstr>Cultural Challenges:</vt:lpstr>
      <vt:lpstr>Intercultural Communication Theories</vt:lpstr>
      <vt:lpstr>Example </vt:lpstr>
      <vt:lpstr>Recommendations</vt:lpstr>
      <vt:lpstr>Business Communication Solutions</vt:lpstr>
      <vt:lpstr>Conclusion </vt:lpstr>
      <vt:lpstr>Reference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9</cp:revision>
  <dcterms:created xsi:type="dcterms:W3CDTF">2023-07-28T10:21:35Z</dcterms:created>
  <dcterms:modified xsi:type="dcterms:W3CDTF">2023-07-28T13:53:02Z</dcterms:modified>
</cp:coreProperties>
</file>