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6283" autoAdjust="0"/>
  </p:normalViewPr>
  <p:slideViewPr>
    <p:cSldViewPr snapToGrid="0">
      <p:cViewPr>
        <p:scale>
          <a:sx n="66" d="100"/>
          <a:sy n="66" d="100"/>
        </p:scale>
        <p:origin x="2310" y="181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95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9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4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441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8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38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56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151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5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1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53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56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jpeg"/><Relationship Id="rId26" Type="http://schemas.openxmlformats.org/officeDocument/2006/relationships/image" Target="../media/image26.jpeg"/><Relationship Id="rId39" Type="http://schemas.openxmlformats.org/officeDocument/2006/relationships/image" Target="../media/image39.png"/><Relationship Id="rId21" Type="http://schemas.openxmlformats.org/officeDocument/2006/relationships/image" Target="../media/image21.jpeg"/><Relationship Id="rId34" Type="http://schemas.openxmlformats.org/officeDocument/2006/relationships/image" Target="../media/image34.jpeg"/><Relationship Id="rId42" Type="http://schemas.openxmlformats.org/officeDocument/2006/relationships/image" Target="../media/image42.jpeg"/><Relationship Id="rId47" Type="http://schemas.openxmlformats.org/officeDocument/2006/relationships/image" Target="../media/image47.png"/><Relationship Id="rId50" Type="http://schemas.openxmlformats.org/officeDocument/2006/relationships/image" Target="../media/image50.png"/><Relationship Id="rId55" Type="http://schemas.openxmlformats.org/officeDocument/2006/relationships/image" Target="../media/image55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6" Type="http://schemas.openxmlformats.org/officeDocument/2006/relationships/image" Target="../media/image16.png"/><Relationship Id="rId29" Type="http://schemas.openxmlformats.org/officeDocument/2006/relationships/image" Target="../media/image29.png"/><Relationship Id="rId11" Type="http://schemas.openxmlformats.org/officeDocument/2006/relationships/image" Target="../media/image11.jpeg"/><Relationship Id="rId24" Type="http://schemas.openxmlformats.org/officeDocument/2006/relationships/image" Target="../media/image24.jpeg"/><Relationship Id="rId32" Type="http://schemas.openxmlformats.org/officeDocument/2006/relationships/image" Target="../media/image32.png"/><Relationship Id="rId37" Type="http://schemas.openxmlformats.org/officeDocument/2006/relationships/image" Target="../media/image37.jpeg"/><Relationship Id="rId40" Type="http://schemas.openxmlformats.org/officeDocument/2006/relationships/image" Target="../media/image40.jpeg"/><Relationship Id="rId45" Type="http://schemas.openxmlformats.org/officeDocument/2006/relationships/image" Target="../media/image45.png"/><Relationship Id="rId53" Type="http://schemas.openxmlformats.org/officeDocument/2006/relationships/image" Target="../media/image53.png"/><Relationship Id="rId5" Type="http://schemas.openxmlformats.org/officeDocument/2006/relationships/image" Target="../media/image5.jpeg"/><Relationship Id="rId19" Type="http://schemas.openxmlformats.org/officeDocument/2006/relationships/image" Target="../media/image19.jp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4.jpe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jpeg"/><Relationship Id="rId35" Type="http://schemas.openxmlformats.org/officeDocument/2006/relationships/image" Target="../media/image35.png"/><Relationship Id="rId43" Type="http://schemas.openxmlformats.org/officeDocument/2006/relationships/image" Target="../media/image43.jpeg"/><Relationship Id="rId48" Type="http://schemas.openxmlformats.org/officeDocument/2006/relationships/image" Target="../media/image48.png"/><Relationship Id="rId56" Type="http://schemas.openxmlformats.org/officeDocument/2006/relationships/image" Target="../media/image56.png"/><Relationship Id="rId8" Type="http://schemas.openxmlformats.org/officeDocument/2006/relationships/image" Target="../media/image8.png"/><Relationship Id="rId51" Type="http://schemas.openxmlformats.org/officeDocument/2006/relationships/image" Target="../media/image51.png"/><Relationship Id="rId3" Type="http://schemas.openxmlformats.org/officeDocument/2006/relationships/image" Target="../media/image3.png"/><Relationship Id="rId12" Type="http://schemas.openxmlformats.org/officeDocument/2006/relationships/image" Target="../media/image12.gif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jpg"/><Relationship Id="rId38" Type="http://schemas.openxmlformats.org/officeDocument/2006/relationships/image" Target="../media/image38.jpeg"/><Relationship Id="rId46" Type="http://schemas.openxmlformats.org/officeDocument/2006/relationships/image" Target="../media/image46.png"/><Relationship Id="rId20" Type="http://schemas.openxmlformats.org/officeDocument/2006/relationships/image" Target="../media/image20.jpeg"/><Relationship Id="rId41" Type="http://schemas.openxmlformats.org/officeDocument/2006/relationships/image" Target="../media/image41.png"/><Relationship Id="rId54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6.png"/><Relationship Id="rId49" Type="http://schemas.openxmlformats.org/officeDocument/2006/relationships/image" Target="../media/image49.png"/><Relationship Id="rId57" Type="http://schemas.openxmlformats.org/officeDocument/2006/relationships/image" Target="../media/image57.png"/><Relationship Id="rId10" Type="http://schemas.openxmlformats.org/officeDocument/2006/relationships/image" Target="../media/image10.jpeg"/><Relationship Id="rId31" Type="http://schemas.openxmlformats.org/officeDocument/2006/relationships/image" Target="../media/image31.jpeg"/><Relationship Id="rId44" Type="http://schemas.openxmlformats.org/officeDocument/2006/relationships/image" Target="../media/image44.png"/><Relationship Id="rId52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94063" y="-4139247"/>
            <a:ext cx="9029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Young people (under 18)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26038" y="3469706"/>
            <a:ext cx="782677" cy="8452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9066" y="-3018180"/>
            <a:ext cx="849446" cy="8334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28670" y="693826"/>
            <a:ext cx="848997" cy="8475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31510" y="5837133"/>
            <a:ext cx="1222472" cy="15225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43570" y="-3836231"/>
            <a:ext cx="745678" cy="745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67424" y="5029836"/>
            <a:ext cx="1015993" cy="7619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369" y="-1999719"/>
            <a:ext cx="689981" cy="6899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034" y="-1521343"/>
            <a:ext cx="899973" cy="44998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2623" y="6122316"/>
            <a:ext cx="949484" cy="56325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2605" y="-1079413"/>
            <a:ext cx="782668" cy="78266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66035" y="-3357807"/>
            <a:ext cx="706809" cy="64712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86433" y="-357544"/>
            <a:ext cx="932850" cy="93285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27266" y="1351260"/>
            <a:ext cx="1882744" cy="125202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77644" y="-730473"/>
            <a:ext cx="774596" cy="77860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2647" y="-1914186"/>
            <a:ext cx="603509" cy="603509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52920" y="-1507268"/>
            <a:ext cx="711159" cy="67113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07985" y="3629263"/>
            <a:ext cx="909409" cy="90940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98162" y="2557126"/>
            <a:ext cx="942912" cy="70927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98736" y="-14048"/>
            <a:ext cx="1150543" cy="581024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79065" y="3968593"/>
            <a:ext cx="987471" cy="556687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03123" y="-2740356"/>
            <a:ext cx="608894" cy="62818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18774" y="3092561"/>
            <a:ext cx="806655" cy="71586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930" y="-904460"/>
            <a:ext cx="1194050" cy="672196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2844" y="-2337838"/>
            <a:ext cx="903019" cy="585621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14220" y="142481"/>
            <a:ext cx="1195472" cy="767406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2482" y="-2905744"/>
            <a:ext cx="616722" cy="616722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3401" y="-1485282"/>
            <a:ext cx="627166" cy="627166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8353" y="-2301730"/>
            <a:ext cx="726235" cy="717044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0586" y="-1974035"/>
            <a:ext cx="1085850" cy="10858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5724" y="-1044927"/>
            <a:ext cx="756894" cy="756894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391" y="-2483001"/>
            <a:ext cx="586499" cy="601933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7362" y="-1343715"/>
            <a:ext cx="924747" cy="87851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5353" y="-2611658"/>
            <a:ext cx="697472" cy="69747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76611" y="894155"/>
            <a:ext cx="720935" cy="720935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5422" y="1863258"/>
            <a:ext cx="920412" cy="1021279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83100" y="6039981"/>
            <a:ext cx="1400099" cy="932849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90273" y="3410543"/>
            <a:ext cx="1162050" cy="395097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88786" y="2252789"/>
            <a:ext cx="1081187" cy="634690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8831" y="-2773627"/>
            <a:ext cx="623888" cy="1021410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7764" y="1946718"/>
            <a:ext cx="596175" cy="854360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9420" y="-3701236"/>
            <a:ext cx="1430402" cy="709525"/>
          </a:xfrm>
          <a:prstGeom prst="rect">
            <a:avLst/>
          </a:prstGeom>
        </p:spPr>
      </p:pic>
      <p:pic>
        <p:nvPicPr>
          <p:cNvPr id="1026" name="Picture 2" descr="Ordnance Survey Blog skatepark_after-01 - Ordnance Survey Blog"/>
          <p:cNvPicPr>
            <a:picLocks noChangeAspect="1" noChangeArrowheads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20057" y="-1620995"/>
            <a:ext cx="847965" cy="84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11473665" y="-2413523"/>
            <a:ext cx="940608" cy="982413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>
            <a:off x="11169788" y="-1246208"/>
            <a:ext cx="1085850" cy="1085850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>
            <a:off x="9887123" y="-2337785"/>
            <a:ext cx="1285821" cy="819082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>
            <a:off x="14324111" y="6027959"/>
            <a:ext cx="875321" cy="738187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4387916" y="4722924"/>
            <a:ext cx="747712" cy="747712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>
            <a:off x="15428842" y="4641350"/>
            <a:ext cx="954308" cy="954308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>
            <a:off x="12860470" y="4525280"/>
            <a:ext cx="1143000" cy="1143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ADB26CA-ABF1-4345-9247-8C05256B702A}"/>
              </a:ext>
            </a:extLst>
          </p:cNvPr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>
            <a:off x="-5182543" y="-1439344"/>
            <a:ext cx="819082" cy="81908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DC338B3-0B39-4355-842A-55FC5FC761DC}"/>
              </a:ext>
            </a:extLst>
          </p:cNvPr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>
            <a:off x="-4898262" y="4886701"/>
            <a:ext cx="1195015" cy="672196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70D8B99D-DA3F-444D-8F62-C134EC6E9734}"/>
              </a:ext>
            </a:extLst>
          </p:cNvPr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4098" y="-1654729"/>
            <a:ext cx="623888" cy="1021410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D3D5B03B-5C86-4EEB-A52E-BD180A089C77}"/>
              </a:ext>
            </a:extLst>
          </p:cNvPr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703" y="-3346473"/>
            <a:ext cx="623888" cy="102141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C14F4B5-BF63-43D0-B401-0B65ECFB928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1237" y="-2262023"/>
            <a:ext cx="706809" cy="64712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CA04AB87-18C8-4EBB-A48C-6DECBD46CD90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1449" y="-3401807"/>
            <a:ext cx="726235" cy="717044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E8871E2D-3855-479C-B032-1C69DF0518FF}"/>
              </a:ext>
            </a:extLst>
          </p:cNvPr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4462" y="6005840"/>
            <a:ext cx="1195015" cy="79620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95FFE8B-6E69-47D1-B558-045D789E31F1}"/>
              </a:ext>
            </a:extLst>
          </p:cNvPr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>
            <a:off x="12846910" y="121278"/>
            <a:ext cx="1631389" cy="1086793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6C312DB9-C96F-4994-AE80-AB4C7A48E91F}"/>
              </a:ext>
            </a:extLst>
          </p:cNvPr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5958869" y="3336255"/>
            <a:ext cx="747712" cy="747712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518D5E34-85A8-4C53-870D-03E5BAF2F48E}"/>
              </a:ext>
            </a:extLst>
          </p:cNvPr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6767991" y="4437325"/>
            <a:ext cx="747712" cy="74771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9F04DE6A-C61F-48A3-86B9-662226BECD5A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718335" y="-1928244"/>
            <a:ext cx="497981" cy="647123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CE335DCF-35DD-4D4F-AF9F-A4037AB40EE4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-117659" y="-2251805"/>
            <a:ext cx="497981" cy="647123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C858B0CD-B737-4277-9005-06A06D2FA451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654964" y="-3173648"/>
            <a:ext cx="497981" cy="647123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52433B80-0BBE-465B-A303-C63B1D4D911E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-202001" y="-3086428"/>
            <a:ext cx="497981" cy="647123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851D0389-6807-4997-8CEC-BF4D45914950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5698" y="3053500"/>
            <a:ext cx="497982" cy="854360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B2A2C535-DE19-4B6B-B63E-751FD5607FE5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24354" y="2995450"/>
            <a:ext cx="596175" cy="854360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2757BE25-FC41-48DB-8AF2-B8342D40E602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9995" y="1928948"/>
            <a:ext cx="596175" cy="854360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D2DC7087-D073-4132-84DE-D857F0754550}"/>
              </a:ext>
            </a:extLst>
          </p:cNvPr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>
            <a:off x="-2825370" y="6493170"/>
            <a:ext cx="1115891" cy="644653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8BBD2D6F-225E-48C3-9124-9015B69BDAE9}"/>
              </a:ext>
            </a:extLst>
          </p:cNvPr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>
            <a:off x="-1186400" y="4411307"/>
            <a:ext cx="950787" cy="950787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DF1A0A2E-0C70-4518-977D-1E0D254C86E7}"/>
              </a:ext>
            </a:extLst>
          </p:cNvPr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>
            <a:off x="-5251308" y="-2873968"/>
            <a:ext cx="1476144" cy="86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693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6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16</cp:revision>
  <dcterms:created xsi:type="dcterms:W3CDTF">2020-10-12T15:23:45Z</dcterms:created>
  <dcterms:modified xsi:type="dcterms:W3CDTF">2024-11-20T09:20:56Z</dcterms:modified>
</cp:coreProperties>
</file>