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8"/>
  </p:notesMasterIdLst>
  <p:sldIdLst>
    <p:sldId id="256" r:id="rId2"/>
    <p:sldId id="258" r:id="rId3"/>
    <p:sldId id="257" r:id="rId4"/>
    <p:sldId id="307" r:id="rId5"/>
    <p:sldId id="296" r:id="rId6"/>
    <p:sldId id="263" r:id="rId7"/>
    <p:sldId id="297" r:id="rId8"/>
    <p:sldId id="298" r:id="rId9"/>
    <p:sldId id="299" r:id="rId10"/>
    <p:sldId id="300" r:id="rId11"/>
    <p:sldId id="301" r:id="rId12"/>
    <p:sldId id="302" r:id="rId13"/>
    <p:sldId id="303" r:id="rId14"/>
    <p:sldId id="304" r:id="rId15"/>
    <p:sldId id="305" r:id="rId16"/>
    <p:sldId id="30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F79DD-8CFA-416E-80F1-DB3E6CD68038}" v="4" dt="2025-01-29T13:36:37.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482" autoAdjust="0"/>
  </p:normalViewPr>
  <p:slideViewPr>
    <p:cSldViewPr snapToGrid="0">
      <p:cViewPr varScale="1">
        <p:scale>
          <a:sx n="56" d="100"/>
          <a:sy n="56" d="100"/>
        </p:scale>
        <p:origin x="528"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05EF79DD-8CFA-416E-80F1-DB3E6CD68038}"/>
    <pc:docChg chg="undo custSel addSld delSld modSld">
      <pc:chgData name="Dr Charlotte Greenway" userId="21ca5f9ab6ecb0bd" providerId="LiveId" clId="{05EF79DD-8CFA-416E-80F1-DB3E6CD68038}" dt="2025-01-29T13:43:20.386" v="92" actId="47"/>
      <pc:docMkLst>
        <pc:docMk/>
      </pc:docMkLst>
      <pc:sldChg chg="modNotesTx">
        <pc:chgData name="Dr Charlotte Greenway" userId="21ca5f9ab6ecb0bd" providerId="LiveId" clId="{05EF79DD-8CFA-416E-80F1-DB3E6CD68038}" dt="2025-01-29T13:24:34.257" v="1"/>
        <pc:sldMkLst>
          <pc:docMk/>
          <pc:sldMk cId="2897507248" sldId="257"/>
        </pc:sldMkLst>
      </pc:sldChg>
      <pc:sldChg chg="modNotesTx">
        <pc:chgData name="Dr Charlotte Greenway" userId="21ca5f9ab6ecb0bd" providerId="LiveId" clId="{05EF79DD-8CFA-416E-80F1-DB3E6CD68038}" dt="2025-01-29T13:23:06.838" v="0"/>
        <pc:sldMkLst>
          <pc:docMk/>
          <pc:sldMk cId="1141009828" sldId="258"/>
        </pc:sldMkLst>
      </pc:sldChg>
      <pc:sldChg chg="modSp mod">
        <pc:chgData name="Dr Charlotte Greenway" userId="21ca5f9ab6ecb0bd" providerId="LiveId" clId="{05EF79DD-8CFA-416E-80F1-DB3E6CD68038}" dt="2025-01-29T13:30:32.303" v="35" actId="20577"/>
        <pc:sldMkLst>
          <pc:docMk/>
          <pc:sldMk cId="2499329646" sldId="263"/>
        </pc:sldMkLst>
        <pc:spChg chg="mod">
          <ac:chgData name="Dr Charlotte Greenway" userId="21ca5f9ab6ecb0bd" providerId="LiveId" clId="{05EF79DD-8CFA-416E-80F1-DB3E6CD68038}" dt="2025-01-29T13:30:32.303" v="35" actId="20577"/>
          <ac:spMkLst>
            <pc:docMk/>
            <pc:sldMk cId="2499329646" sldId="263"/>
            <ac:spMk id="7" creationId="{00000000-0000-0000-0000-000000000000}"/>
          </ac:spMkLst>
        </pc:spChg>
      </pc:sldChg>
      <pc:sldChg chg="del">
        <pc:chgData name="Dr Charlotte Greenway" userId="21ca5f9ab6ecb0bd" providerId="LiveId" clId="{05EF79DD-8CFA-416E-80F1-DB3E6CD68038}" dt="2025-01-29T13:43:17.619" v="90" actId="47"/>
        <pc:sldMkLst>
          <pc:docMk/>
          <pc:sldMk cId="2347013505" sldId="266"/>
        </pc:sldMkLst>
      </pc:sldChg>
      <pc:sldChg chg="addSp delSp modSp mod">
        <pc:chgData name="Dr Charlotte Greenway" userId="21ca5f9ab6ecb0bd" providerId="LiveId" clId="{05EF79DD-8CFA-416E-80F1-DB3E6CD68038}" dt="2025-01-29T13:27:51.727" v="17" actId="1076"/>
        <pc:sldMkLst>
          <pc:docMk/>
          <pc:sldMk cId="4234820631" sldId="296"/>
        </pc:sldMkLst>
        <pc:spChg chg="add del mod">
          <ac:chgData name="Dr Charlotte Greenway" userId="21ca5f9ab6ecb0bd" providerId="LiveId" clId="{05EF79DD-8CFA-416E-80F1-DB3E6CD68038}" dt="2025-01-29T13:27:43.359" v="14" actId="12084"/>
          <ac:spMkLst>
            <pc:docMk/>
            <pc:sldMk cId="4234820631" sldId="296"/>
            <ac:spMk id="3" creationId="{CD3CA345-4AE7-A2AB-06C5-C4886DA831F9}"/>
          </ac:spMkLst>
        </pc:spChg>
        <pc:graphicFrameChg chg="add mod">
          <ac:chgData name="Dr Charlotte Greenway" userId="21ca5f9ab6ecb0bd" providerId="LiveId" clId="{05EF79DD-8CFA-416E-80F1-DB3E6CD68038}" dt="2025-01-29T13:27:51.727" v="17" actId="1076"/>
          <ac:graphicFrameMkLst>
            <pc:docMk/>
            <pc:sldMk cId="4234820631" sldId="296"/>
            <ac:graphicFrameMk id="4" creationId="{FF3722DC-C048-5E16-612D-9AFCE5A2E0EB}"/>
          </ac:graphicFrameMkLst>
        </pc:graphicFrameChg>
        <pc:picChg chg="del">
          <ac:chgData name="Dr Charlotte Greenway" userId="21ca5f9ab6ecb0bd" providerId="LiveId" clId="{05EF79DD-8CFA-416E-80F1-DB3E6CD68038}" dt="2025-01-29T13:27:09.319" v="10" actId="478"/>
          <ac:picMkLst>
            <pc:docMk/>
            <pc:sldMk cId="4234820631" sldId="296"/>
            <ac:picMk id="9" creationId="{00000000-0000-0000-0000-000000000000}"/>
          </ac:picMkLst>
        </pc:picChg>
      </pc:sldChg>
      <pc:sldChg chg="modNotesTx">
        <pc:chgData name="Dr Charlotte Greenway" userId="21ca5f9ab6ecb0bd" providerId="LiveId" clId="{05EF79DD-8CFA-416E-80F1-DB3E6CD68038}" dt="2025-01-29T13:32:11.249" v="36"/>
        <pc:sldMkLst>
          <pc:docMk/>
          <pc:sldMk cId="669390487" sldId="297"/>
        </pc:sldMkLst>
      </pc:sldChg>
      <pc:sldChg chg="modNotesTx">
        <pc:chgData name="Dr Charlotte Greenway" userId="21ca5f9ab6ecb0bd" providerId="LiveId" clId="{05EF79DD-8CFA-416E-80F1-DB3E6CD68038}" dt="2025-01-29T13:33:57.531" v="37"/>
        <pc:sldMkLst>
          <pc:docMk/>
          <pc:sldMk cId="1648955971" sldId="298"/>
        </pc:sldMkLst>
      </pc:sldChg>
      <pc:sldChg chg="modSp">
        <pc:chgData name="Dr Charlotte Greenway" userId="21ca5f9ab6ecb0bd" providerId="LiveId" clId="{05EF79DD-8CFA-416E-80F1-DB3E6CD68038}" dt="2025-01-29T13:36:37.717" v="41" actId="20577"/>
        <pc:sldMkLst>
          <pc:docMk/>
          <pc:sldMk cId="2690989553" sldId="301"/>
        </pc:sldMkLst>
        <pc:graphicFrameChg chg="mod">
          <ac:chgData name="Dr Charlotte Greenway" userId="21ca5f9ab6ecb0bd" providerId="LiveId" clId="{05EF79DD-8CFA-416E-80F1-DB3E6CD68038}" dt="2025-01-29T13:36:37.717" v="41" actId="20577"/>
          <ac:graphicFrameMkLst>
            <pc:docMk/>
            <pc:sldMk cId="2690989553" sldId="301"/>
            <ac:graphicFrameMk id="12" creationId="{00000000-0000-0000-0000-000000000000}"/>
          </ac:graphicFrameMkLst>
        </pc:graphicFrameChg>
      </pc:sldChg>
      <pc:sldChg chg="modNotesTx">
        <pc:chgData name="Dr Charlotte Greenway" userId="21ca5f9ab6ecb0bd" providerId="LiveId" clId="{05EF79DD-8CFA-416E-80F1-DB3E6CD68038}" dt="2025-01-29T13:35:44.277" v="38"/>
        <pc:sldMkLst>
          <pc:docMk/>
          <pc:sldMk cId="92685834" sldId="302"/>
        </pc:sldMkLst>
      </pc:sldChg>
      <pc:sldChg chg="del">
        <pc:chgData name="Dr Charlotte Greenway" userId="21ca5f9ab6ecb0bd" providerId="LiveId" clId="{05EF79DD-8CFA-416E-80F1-DB3E6CD68038}" dt="2025-01-29T13:41:56.149" v="64" actId="47"/>
        <pc:sldMkLst>
          <pc:docMk/>
          <pc:sldMk cId="2226092274" sldId="306"/>
        </pc:sldMkLst>
      </pc:sldChg>
      <pc:sldChg chg="addSp modSp new mod setBg">
        <pc:chgData name="Dr Charlotte Greenway" userId="21ca5f9ab6ecb0bd" providerId="LiveId" clId="{05EF79DD-8CFA-416E-80F1-DB3E6CD68038}" dt="2025-01-29T13:26:29.364" v="9" actId="1076"/>
        <pc:sldMkLst>
          <pc:docMk/>
          <pc:sldMk cId="600495263" sldId="307"/>
        </pc:sldMkLst>
        <pc:spChg chg="add">
          <ac:chgData name="Dr Charlotte Greenway" userId="21ca5f9ab6ecb0bd" providerId="LiveId" clId="{05EF79DD-8CFA-416E-80F1-DB3E6CD68038}" dt="2025-01-29T13:26:20.392" v="5" actId="26606"/>
          <ac:spMkLst>
            <pc:docMk/>
            <pc:sldMk cId="600495263" sldId="307"/>
            <ac:spMk id="8" creationId="{2ABBB681-F4D2-40F2-ACC3-DE0B4B4880EF}"/>
          </ac:spMkLst>
        </pc:spChg>
        <pc:spChg chg="add">
          <ac:chgData name="Dr Charlotte Greenway" userId="21ca5f9ab6ecb0bd" providerId="LiveId" clId="{05EF79DD-8CFA-416E-80F1-DB3E6CD68038}" dt="2025-01-29T13:26:20.392" v="5" actId="26606"/>
          <ac:spMkLst>
            <pc:docMk/>
            <pc:sldMk cId="600495263" sldId="307"/>
            <ac:spMk id="10" creationId="{09388ED0-1FEF-4E11-B488-BD661D1AC1A6}"/>
          </ac:spMkLst>
        </pc:spChg>
        <pc:picChg chg="add mod">
          <ac:chgData name="Dr Charlotte Greenway" userId="21ca5f9ab6ecb0bd" providerId="LiveId" clId="{05EF79DD-8CFA-416E-80F1-DB3E6CD68038}" dt="2025-01-29T13:26:29.364" v="9" actId="1076"/>
          <ac:picMkLst>
            <pc:docMk/>
            <pc:sldMk cId="600495263" sldId="307"/>
            <ac:picMk id="3" creationId="{A38FD979-7775-15C4-612E-A03CDD0B1EAD}"/>
          </ac:picMkLst>
        </pc:picChg>
      </pc:sldChg>
      <pc:sldChg chg="addSp delSp modSp new add del mod setBg">
        <pc:chgData name="Dr Charlotte Greenway" userId="21ca5f9ab6ecb0bd" providerId="LiveId" clId="{05EF79DD-8CFA-416E-80F1-DB3E6CD68038}" dt="2025-01-29T13:43:20.386" v="92" actId="47"/>
        <pc:sldMkLst>
          <pc:docMk/>
          <pc:sldMk cId="2876361826" sldId="308"/>
        </pc:sldMkLst>
        <pc:spChg chg="mod">
          <ac:chgData name="Dr Charlotte Greenway" userId="21ca5f9ab6ecb0bd" providerId="LiveId" clId="{05EF79DD-8CFA-416E-80F1-DB3E6CD68038}" dt="2025-01-29T13:42:34.357" v="78" actId="207"/>
          <ac:spMkLst>
            <pc:docMk/>
            <pc:sldMk cId="2876361826" sldId="308"/>
            <ac:spMk id="2" creationId="{02502D33-ECAC-8A30-775B-2B4696F51E20}"/>
          </ac:spMkLst>
        </pc:spChg>
        <pc:spChg chg="del">
          <ac:chgData name="Dr Charlotte Greenway" userId="21ca5f9ab6ecb0bd" providerId="LiveId" clId="{05EF79DD-8CFA-416E-80F1-DB3E6CD68038}" dt="2025-01-29T13:40:09.701" v="43" actId="22"/>
          <ac:spMkLst>
            <pc:docMk/>
            <pc:sldMk cId="2876361826" sldId="308"/>
            <ac:spMk id="3" creationId="{152DC53E-B5A5-9A1F-23A3-FE6E9CEE933E}"/>
          </ac:spMkLst>
        </pc:spChg>
        <pc:spChg chg="add">
          <ac:chgData name="Dr Charlotte Greenway" userId="21ca5f9ab6ecb0bd" providerId="LiveId" clId="{05EF79DD-8CFA-416E-80F1-DB3E6CD68038}" dt="2025-01-29T13:41:24.153" v="54" actId="26606"/>
          <ac:spMkLst>
            <pc:docMk/>
            <pc:sldMk cId="2876361826" sldId="308"/>
            <ac:spMk id="9" creationId="{64C9EE1D-12BB-43F7-9A2A-893578DCA63A}"/>
          </ac:spMkLst>
        </pc:spChg>
        <pc:spChg chg="add">
          <ac:chgData name="Dr Charlotte Greenway" userId="21ca5f9ab6ecb0bd" providerId="LiveId" clId="{05EF79DD-8CFA-416E-80F1-DB3E6CD68038}" dt="2025-01-29T13:41:24.153" v="54" actId="26606"/>
          <ac:spMkLst>
            <pc:docMk/>
            <pc:sldMk cId="2876361826" sldId="308"/>
            <ac:spMk id="10" creationId="{43962A31-C54E-4762-B155-59777FED1C75}"/>
          </ac:spMkLst>
        </pc:spChg>
        <pc:spChg chg="add">
          <ac:chgData name="Dr Charlotte Greenway" userId="21ca5f9ab6ecb0bd" providerId="LiveId" clId="{05EF79DD-8CFA-416E-80F1-DB3E6CD68038}" dt="2025-01-29T13:41:24.153" v="54" actId="26606"/>
          <ac:spMkLst>
            <pc:docMk/>
            <pc:sldMk cId="2876361826" sldId="308"/>
            <ac:spMk id="11" creationId="{4B392D36-B685-45E0-B197-6EE5D748093B}"/>
          </ac:spMkLst>
        </pc:spChg>
        <pc:spChg chg="add del">
          <ac:chgData name="Dr Charlotte Greenway" userId="21ca5f9ab6ecb0bd" providerId="LiveId" clId="{05EF79DD-8CFA-416E-80F1-DB3E6CD68038}" dt="2025-01-29T13:41:06.394" v="47" actId="26606"/>
          <ac:spMkLst>
            <pc:docMk/>
            <pc:sldMk cId="2876361826" sldId="308"/>
            <ac:spMk id="12" creationId="{64C9EE1D-12BB-43F7-9A2A-893578DCA63A}"/>
          </ac:spMkLst>
        </pc:spChg>
        <pc:spChg chg="add">
          <ac:chgData name="Dr Charlotte Greenway" userId="21ca5f9ab6ecb0bd" providerId="LiveId" clId="{05EF79DD-8CFA-416E-80F1-DB3E6CD68038}" dt="2025-01-29T13:41:24.153" v="54" actId="26606"/>
          <ac:spMkLst>
            <pc:docMk/>
            <pc:sldMk cId="2876361826" sldId="308"/>
            <ac:spMk id="13" creationId="{9DCA8533-CC5E-4754-9A04-047EDE49E0F9}"/>
          </ac:spMkLst>
        </pc:spChg>
        <pc:spChg chg="add del">
          <ac:chgData name="Dr Charlotte Greenway" userId="21ca5f9ab6ecb0bd" providerId="LiveId" clId="{05EF79DD-8CFA-416E-80F1-DB3E6CD68038}" dt="2025-01-29T13:41:06.394" v="47" actId="26606"/>
          <ac:spMkLst>
            <pc:docMk/>
            <pc:sldMk cId="2876361826" sldId="308"/>
            <ac:spMk id="14" creationId="{43962A31-C54E-4762-B155-59777FED1C75}"/>
          </ac:spMkLst>
        </pc:spChg>
        <pc:spChg chg="add mod">
          <ac:chgData name="Dr Charlotte Greenway" userId="21ca5f9ab6ecb0bd" providerId="LiveId" clId="{05EF79DD-8CFA-416E-80F1-DB3E6CD68038}" dt="2025-01-29T13:43:10.781" v="89" actId="403"/>
          <ac:spMkLst>
            <pc:docMk/>
            <pc:sldMk cId="2876361826" sldId="308"/>
            <ac:spMk id="15" creationId="{9376AFA3-E036-58A5-759E-CE08474D015A}"/>
          </ac:spMkLst>
        </pc:spChg>
        <pc:spChg chg="add del">
          <ac:chgData name="Dr Charlotte Greenway" userId="21ca5f9ab6ecb0bd" providerId="LiveId" clId="{05EF79DD-8CFA-416E-80F1-DB3E6CD68038}" dt="2025-01-29T13:41:06.394" v="47" actId="26606"/>
          <ac:spMkLst>
            <pc:docMk/>
            <pc:sldMk cId="2876361826" sldId="308"/>
            <ac:spMk id="16" creationId="{4B392D36-B685-45E0-B197-6EE5D748093B}"/>
          </ac:spMkLst>
        </pc:spChg>
        <pc:spChg chg="add del">
          <ac:chgData name="Dr Charlotte Greenway" userId="21ca5f9ab6ecb0bd" providerId="LiveId" clId="{05EF79DD-8CFA-416E-80F1-DB3E6CD68038}" dt="2025-01-29T13:41:06.394" v="47" actId="26606"/>
          <ac:spMkLst>
            <pc:docMk/>
            <pc:sldMk cId="2876361826" sldId="308"/>
            <ac:spMk id="18" creationId="{9DCA8533-CC5E-4754-9A04-047EDE49E0F9}"/>
          </ac:spMkLst>
        </pc:spChg>
        <pc:picChg chg="add mod ord">
          <ac:chgData name="Dr Charlotte Greenway" userId="21ca5f9ab6ecb0bd" providerId="LiveId" clId="{05EF79DD-8CFA-416E-80F1-DB3E6CD68038}" dt="2025-01-29T13:41:41.661" v="60" actId="14100"/>
          <ac:picMkLst>
            <pc:docMk/>
            <pc:sldMk cId="2876361826" sldId="308"/>
            <ac:picMk id="5" creationId="{C72C3237-8AC8-BEE5-DDB0-8AA11DC7FCA1}"/>
          </ac:picMkLst>
        </pc:picChg>
        <pc:picChg chg="add mod">
          <ac:chgData name="Dr Charlotte Greenway" userId="21ca5f9ab6ecb0bd" providerId="LiveId" clId="{05EF79DD-8CFA-416E-80F1-DB3E6CD68038}" dt="2025-01-29T13:41:48.413" v="63" actId="14100"/>
          <ac:picMkLst>
            <pc:docMk/>
            <pc:sldMk cId="2876361826" sldId="308"/>
            <ac:picMk id="7" creationId="{099515E3-D1AA-72E8-F194-8BDB01A3DC2C}"/>
          </ac:picMkLst>
        </pc:picChg>
      </pc:sldChg>
    </pc:docChg>
  </pc:docChgLst>
</pc:chgInfo>
</file>

<file path=ppt/diagrams/_rels/data5.xml.rels><?xml version="1.0" encoding="UTF-8" standalone="yes"?>
<Relationships xmlns="http://schemas.openxmlformats.org/package/2006/relationships"><Relationship Id="rId1" Type="http://schemas.openxmlformats.org/officeDocument/2006/relationships/image" Target="../media/image7.png"/></Relationships>
</file>

<file path=ppt/diagrams/_rels/drawing5.xml.rels><?xml version="1.0" encoding="UTF-8" standalone="yes"?>
<Relationships xmlns="http://schemas.openxmlformats.org/package/2006/relationships"><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732B33-9246-40A9-A5F2-0C3B8F38C5DF}"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US"/>
        </a:p>
      </dgm:t>
    </dgm:pt>
    <dgm:pt modelId="{3332E8FD-DB97-406F-BB6C-58DAD0B52BD8}">
      <dgm:prSet/>
      <dgm:spPr/>
      <dgm:t>
        <a:bodyPr/>
        <a:lstStyle/>
        <a:p>
          <a:pPr rtl="0"/>
          <a:r>
            <a:rPr lang="en-GB" dirty="0"/>
            <a:t>Thoughts and behaviour are guided mainly by the unconscious part of the mind.</a:t>
          </a:r>
        </a:p>
      </dgm:t>
    </dgm:pt>
    <dgm:pt modelId="{94F5638B-BDC1-42BE-99E8-A367C30353E3}" type="parTrans" cxnId="{D93F2F72-AE12-4766-8B06-E7CC1CCC5594}">
      <dgm:prSet/>
      <dgm:spPr/>
      <dgm:t>
        <a:bodyPr/>
        <a:lstStyle/>
        <a:p>
          <a:endParaRPr lang="en-US"/>
        </a:p>
      </dgm:t>
    </dgm:pt>
    <dgm:pt modelId="{C450E023-AC6C-4B75-9DB8-B8FB0AECE278}" type="sibTrans" cxnId="{D93F2F72-AE12-4766-8B06-E7CC1CCC5594}">
      <dgm:prSet/>
      <dgm:spPr/>
      <dgm:t>
        <a:bodyPr/>
        <a:lstStyle/>
        <a:p>
          <a:endParaRPr lang="en-US"/>
        </a:p>
      </dgm:t>
    </dgm:pt>
    <dgm:pt modelId="{F84928E3-FBD4-4A1B-97DC-8F981FECFD87}">
      <dgm:prSet/>
      <dgm:spPr/>
      <dgm:t>
        <a:bodyPr/>
        <a:lstStyle/>
        <a:p>
          <a:pPr rtl="0"/>
          <a:r>
            <a:rPr lang="en-GB" dirty="0"/>
            <a:t>Sexual motivation plays a central role in everyday life.</a:t>
          </a:r>
        </a:p>
      </dgm:t>
    </dgm:pt>
    <dgm:pt modelId="{90513B11-69FE-421A-AF7F-C357D3090C8F}" type="parTrans" cxnId="{5B1B7B66-C8DB-4131-82CD-DB3173FF3F2B}">
      <dgm:prSet/>
      <dgm:spPr/>
      <dgm:t>
        <a:bodyPr/>
        <a:lstStyle/>
        <a:p>
          <a:endParaRPr lang="en-US"/>
        </a:p>
      </dgm:t>
    </dgm:pt>
    <dgm:pt modelId="{A3598206-445A-4638-A3DF-71F2E31C1641}" type="sibTrans" cxnId="{5B1B7B66-C8DB-4131-82CD-DB3173FF3F2B}">
      <dgm:prSet/>
      <dgm:spPr/>
      <dgm:t>
        <a:bodyPr/>
        <a:lstStyle/>
        <a:p>
          <a:endParaRPr lang="en-US"/>
        </a:p>
      </dgm:t>
    </dgm:pt>
    <dgm:pt modelId="{06A07CED-93FE-4FF5-AE01-E1AED15DC281}">
      <dgm:prSet/>
      <dgm:spPr/>
      <dgm:t>
        <a:bodyPr/>
        <a:lstStyle/>
        <a:p>
          <a:pPr rtl="0"/>
          <a:r>
            <a:rPr lang="en-GB"/>
            <a:t>Concept of “infantile sexuality”: erotic experiences in infancy and early childhood shape personality in adulthood.</a:t>
          </a:r>
        </a:p>
      </dgm:t>
    </dgm:pt>
    <dgm:pt modelId="{C8F3A2A4-276F-47D4-8139-3D25FBE07BAC}" type="parTrans" cxnId="{BABB9B28-7795-44DD-A89F-249AC8E8E277}">
      <dgm:prSet/>
      <dgm:spPr/>
      <dgm:t>
        <a:bodyPr/>
        <a:lstStyle/>
        <a:p>
          <a:endParaRPr lang="en-US"/>
        </a:p>
      </dgm:t>
    </dgm:pt>
    <dgm:pt modelId="{51F18C6B-A327-455E-A5C5-27426BDC48CB}" type="sibTrans" cxnId="{BABB9B28-7795-44DD-A89F-249AC8E8E277}">
      <dgm:prSet/>
      <dgm:spPr/>
      <dgm:t>
        <a:bodyPr/>
        <a:lstStyle/>
        <a:p>
          <a:endParaRPr lang="en-US"/>
        </a:p>
      </dgm:t>
    </dgm:pt>
    <dgm:pt modelId="{767AF72D-DD83-441B-AA2B-6DB2EC2E5215}" type="pres">
      <dgm:prSet presAssocID="{7E732B33-9246-40A9-A5F2-0C3B8F38C5DF}" presName="Name0" presStyleCnt="0">
        <dgm:presLayoutVars>
          <dgm:dir/>
          <dgm:resizeHandles val="exact"/>
        </dgm:presLayoutVars>
      </dgm:prSet>
      <dgm:spPr/>
    </dgm:pt>
    <dgm:pt modelId="{F0ECBFBA-A6C6-4570-B728-712A250540DB}" type="pres">
      <dgm:prSet presAssocID="{3332E8FD-DB97-406F-BB6C-58DAD0B52BD8}" presName="node" presStyleLbl="node1" presStyleIdx="0" presStyleCnt="3">
        <dgm:presLayoutVars>
          <dgm:bulletEnabled val="1"/>
        </dgm:presLayoutVars>
      </dgm:prSet>
      <dgm:spPr/>
    </dgm:pt>
    <dgm:pt modelId="{91FC9634-F623-47E5-B229-E25197233ED2}" type="pres">
      <dgm:prSet presAssocID="{C450E023-AC6C-4B75-9DB8-B8FB0AECE278}" presName="sibTrans" presStyleLbl="sibTrans2D1" presStyleIdx="0" presStyleCnt="2"/>
      <dgm:spPr/>
    </dgm:pt>
    <dgm:pt modelId="{D3D95B21-FF86-4FF8-AF26-FAFF396D482E}" type="pres">
      <dgm:prSet presAssocID="{C450E023-AC6C-4B75-9DB8-B8FB0AECE278}" presName="connectorText" presStyleLbl="sibTrans2D1" presStyleIdx="0" presStyleCnt="2"/>
      <dgm:spPr/>
    </dgm:pt>
    <dgm:pt modelId="{6BA5D05D-EFC3-414D-BBBC-2772F746C6C2}" type="pres">
      <dgm:prSet presAssocID="{F84928E3-FBD4-4A1B-97DC-8F981FECFD87}" presName="node" presStyleLbl="node1" presStyleIdx="1" presStyleCnt="3">
        <dgm:presLayoutVars>
          <dgm:bulletEnabled val="1"/>
        </dgm:presLayoutVars>
      </dgm:prSet>
      <dgm:spPr/>
    </dgm:pt>
    <dgm:pt modelId="{8A520831-4644-4D9E-92B6-9B5D50979A1D}" type="pres">
      <dgm:prSet presAssocID="{A3598206-445A-4638-A3DF-71F2E31C1641}" presName="sibTrans" presStyleLbl="sibTrans2D1" presStyleIdx="1" presStyleCnt="2"/>
      <dgm:spPr/>
    </dgm:pt>
    <dgm:pt modelId="{0993E4CB-78CE-4D56-94C0-3549EB3C5356}" type="pres">
      <dgm:prSet presAssocID="{A3598206-445A-4638-A3DF-71F2E31C1641}" presName="connectorText" presStyleLbl="sibTrans2D1" presStyleIdx="1" presStyleCnt="2"/>
      <dgm:spPr/>
    </dgm:pt>
    <dgm:pt modelId="{1FF1579F-CAA2-49C8-8BD9-DCBD6AD84C31}" type="pres">
      <dgm:prSet presAssocID="{06A07CED-93FE-4FF5-AE01-E1AED15DC281}" presName="node" presStyleLbl="node1" presStyleIdx="2" presStyleCnt="3">
        <dgm:presLayoutVars>
          <dgm:bulletEnabled val="1"/>
        </dgm:presLayoutVars>
      </dgm:prSet>
      <dgm:spPr/>
    </dgm:pt>
  </dgm:ptLst>
  <dgm:cxnLst>
    <dgm:cxn modelId="{EEF23923-0D25-472F-A960-AE5067B7DD7C}" type="presOf" srcId="{C450E023-AC6C-4B75-9DB8-B8FB0AECE278}" destId="{91FC9634-F623-47E5-B229-E25197233ED2}" srcOrd="0" destOrd="0" presId="urn:microsoft.com/office/officeart/2005/8/layout/process1"/>
    <dgm:cxn modelId="{BABB9B28-7795-44DD-A89F-249AC8E8E277}" srcId="{7E732B33-9246-40A9-A5F2-0C3B8F38C5DF}" destId="{06A07CED-93FE-4FF5-AE01-E1AED15DC281}" srcOrd="2" destOrd="0" parTransId="{C8F3A2A4-276F-47D4-8139-3D25FBE07BAC}" sibTransId="{51F18C6B-A327-455E-A5C5-27426BDC48CB}"/>
    <dgm:cxn modelId="{5B1B7B66-C8DB-4131-82CD-DB3173FF3F2B}" srcId="{7E732B33-9246-40A9-A5F2-0C3B8F38C5DF}" destId="{F84928E3-FBD4-4A1B-97DC-8F981FECFD87}" srcOrd="1" destOrd="0" parTransId="{90513B11-69FE-421A-AF7F-C357D3090C8F}" sibTransId="{A3598206-445A-4638-A3DF-71F2E31C1641}"/>
    <dgm:cxn modelId="{3582C070-AEC9-4E9D-9F27-64E03821AAD7}" type="presOf" srcId="{7E732B33-9246-40A9-A5F2-0C3B8F38C5DF}" destId="{767AF72D-DD83-441B-AA2B-6DB2EC2E5215}" srcOrd="0" destOrd="0" presId="urn:microsoft.com/office/officeart/2005/8/layout/process1"/>
    <dgm:cxn modelId="{D93F2F72-AE12-4766-8B06-E7CC1CCC5594}" srcId="{7E732B33-9246-40A9-A5F2-0C3B8F38C5DF}" destId="{3332E8FD-DB97-406F-BB6C-58DAD0B52BD8}" srcOrd="0" destOrd="0" parTransId="{94F5638B-BDC1-42BE-99E8-A367C30353E3}" sibTransId="{C450E023-AC6C-4B75-9DB8-B8FB0AECE278}"/>
    <dgm:cxn modelId="{3DC5838E-A17B-41B6-9DD0-2EACD3EE6F89}" type="presOf" srcId="{06A07CED-93FE-4FF5-AE01-E1AED15DC281}" destId="{1FF1579F-CAA2-49C8-8BD9-DCBD6AD84C31}" srcOrd="0" destOrd="0" presId="urn:microsoft.com/office/officeart/2005/8/layout/process1"/>
    <dgm:cxn modelId="{258E5190-1106-4E4D-BE59-112F385A964F}" type="presOf" srcId="{A3598206-445A-4638-A3DF-71F2E31C1641}" destId="{8A520831-4644-4D9E-92B6-9B5D50979A1D}" srcOrd="0" destOrd="0" presId="urn:microsoft.com/office/officeart/2005/8/layout/process1"/>
    <dgm:cxn modelId="{0CB853B5-FBCF-49E9-A88C-4FF945F294AE}" type="presOf" srcId="{A3598206-445A-4638-A3DF-71F2E31C1641}" destId="{0993E4CB-78CE-4D56-94C0-3549EB3C5356}" srcOrd="1" destOrd="0" presId="urn:microsoft.com/office/officeart/2005/8/layout/process1"/>
    <dgm:cxn modelId="{8976A2D0-F133-476B-99AF-A2DF05F62196}" type="presOf" srcId="{C450E023-AC6C-4B75-9DB8-B8FB0AECE278}" destId="{D3D95B21-FF86-4FF8-AF26-FAFF396D482E}" srcOrd="1" destOrd="0" presId="urn:microsoft.com/office/officeart/2005/8/layout/process1"/>
    <dgm:cxn modelId="{8F13B7D0-6F2C-43BB-A006-298C5B82FA08}" type="presOf" srcId="{3332E8FD-DB97-406F-BB6C-58DAD0B52BD8}" destId="{F0ECBFBA-A6C6-4570-B728-712A250540DB}" srcOrd="0" destOrd="0" presId="urn:microsoft.com/office/officeart/2005/8/layout/process1"/>
    <dgm:cxn modelId="{313065F8-D998-4A23-95B6-1B369FD5CD53}" type="presOf" srcId="{F84928E3-FBD4-4A1B-97DC-8F981FECFD87}" destId="{6BA5D05D-EFC3-414D-BBBC-2772F746C6C2}" srcOrd="0" destOrd="0" presId="urn:microsoft.com/office/officeart/2005/8/layout/process1"/>
    <dgm:cxn modelId="{4922A046-C50D-4407-BF6B-7B3F75B7D545}" type="presParOf" srcId="{767AF72D-DD83-441B-AA2B-6DB2EC2E5215}" destId="{F0ECBFBA-A6C6-4570-B728-712A250540DB}" srcOrd="0" destOrd="0" presId="urn:microsoft.com/office/officeart/2005/8/layout/process1"/>
    <dgm:cxn modelId="{B3DE1D8A-3CE3-4EB5-96E1-7181EAB2DA32}" type="presParOf" srcId="{767AF72D-DD83-441B-AA2B-6DB2EC2E5215}" destId="{91FC9634-F623-47E5-B229-E25197233ED2}" srcOrd="1" destOrd="0" presId="urn:microsoft.com/office/officeart/2005/8/layout/process1"/>
    <dgm:cxn modelId="{7B6DEB7D-3E6F-447F-A9DF-F46EE55D9388}" type="presParOf" srcId="{91FC9634-F623-47E5-B229-E25197233ED2}" destId="{D3D95B21-FF86-4FF8-AF26-FAFF396D482E}" srcOrd="0" destOrd="0" presId="urn:microsoft.com/office/officeart/2005/8/layout/process1"/>
    <dgm:cxn modelId="{FDA42E3F-22B3-4752-80CC-940A60B8E302}" type="presParOf" srcId="{767AF72D-DD83-441B-AA2B-6DB2EC2E5215}" destId="{6BA5D05D-EFC3-414D-BBBC-2772F746C6C2}" srcOrd="2" destOrd="0" presId="urn:microsoft.com/office/officeart/2005/8/layout/process1"/>
    <dgm:cxn modelId="{CD81158C-5647-44CC-B632-1585E3B4C7CD}" type="presParOf" srcId="{767AF72D-DD83-441B-AA2B-6DB2EC2E5215}" destId="{8A520831-4644-4D9E-92B6-9B5D50979A1D}" srcOrd="3" destOrd="0" presId="urn:microsoft.com/office/officeart/2005/8/layout/process1"/>
    <dgm:cxn modelId="{D901CF92-D85B-4BE9-BC96-8DB2F8943895}" type="presParOf" srcId="{8A520831-4644-4D9E-92B6-9B5D50979A1D}" destId="{0993E4CB-78CE-4D56-94C0-3549EB3C5356}" srcOrd="0" destOrd="0" presId="urn:microsoft.com/office/officeart/2005/8/layout/process1"/>
    <dgm:cxn modelId="{2DDFA4E0-25C1-46DE-B262-3C56136343AE}" type="presParOf" srcId="{767AF72D-DD83-441B-AA2B-6DB2EC2E5215}" destId="{1FF1579F-CAA2-49C8-8BD9-DCBD6AD84C31}"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EFC9A5-AC55-42DE-A099-F26DD01CA94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E2670C2-B9F0-40AB-AEC1-C52258AE071F}">
      <dgm:prSet/>
      <dgm:spPr/>
      <dgm:t>
        <a:bodyPr/>
        <a:lstStyle/>
        <a:p>
          <a:pPr rtl="0"/>
          <a:r>
            <a:rPr lang="en-GB"/>
            <a:t>Conscious:  everything we are aware of at the moment;  just the “tip of the iceberg”.</a:t>
          </a:r>
        </a:p>
      </dgm:t>
    </dgm:pt>
    <dgm:pt modelId="{402EF3E3-BF62-4BDA-A5CF-449438E7B52A}" type="parTrans" cxnId="{8D0E7A41-9C23-4FA3-A361-6F17A3EFB381}">
      <dgm:prSet/>
      <dgm:spPr/>
      <dgm:t>
        <a:bodyPr/>
        <a:lstStyle/>
        <a:p>
          <a:endParaRPr lang="en-US"/>
        </a:p>
      </dgm:t>
    </dgm:pt>
    <dgm:pt modelId="{04661AD8-3BB8-4660-A195-2C929E753E60}" type="sibTrans" cxnId="{8D0E7A41-9C23-4FA3-A361-6F17A3EFB381}">
      <dgm:prSet/>
      <dgm:spPr/>
      <dgm:t>
        <a:bodyPr/>
        <a:lstStyle/>
        <a:p>
          <a:endParaRPr lang="en-US"/>
        </a:p>
      </dgm:t>
    </dgm:pt>
    <dgm:pt modelId="{BB0A96DF-7887-4429-A463-2CD2171E1CF3}">
      <dgm:prSet/>
      <dgm:spPr/>
      <dgm:t>
        <a:bodyPr/>
        <a:lstStyle/>
        <a:p>
          <a:pPr rtl="0"/>
          <a:r>
            <a:rPr lang="en-GB"/>
            <a:t>Preconscious:  memories that we can bring to consciousness.</a:t>
          </a:r>
        </a:p>
      </dgm:t>
    </dgm:pt>
    <dgm:pt modelId="{879912CF-D1BB-496E-85C7-B547D59B8D7A}" type="parTrans" cxnId="{4EFEFC99-9831-4C7D-94FE-CAA2D740D4F7}">
      <dgm:prSet/>
      <dgm:spPr/>
      <dgm:t>
        <a:bodyPr/>
        <a:lstStyle/>
        <a:p>
          <a:endParaRPr lang="en-US"/>
        </a:p>
      </dgm:t>
    </dgm:pt>
    <dgm:pt modelId="{28A4E6B5-B13B-4888-AE80-09760EDB7147}" type="sibTrans" cxnId="{4EFEFC99-9831-4C7D-94FE-CAA2D740D4F7}">
      <dgm:prSet/>
      <dgm:spPr/>
      <dgm:t>
        <a:bodyPr/>
        <a:lstStyle/>
        <a:p>
          <a:endParaRPr lang="en-US"/>
        </a:p>
      </dgm:t>
    </dgm:pt>
    <dgm:pt modelId="{F920152A-F3C4-4A48-8C9F-87C3779AC908}">
      <dgm:prSet/>
      <dgm:spPr/>
      <dgm:t>
        <a:bodyPr/>
        <a:lstStyle/>
        <a:p>
          <a:pPr rtl="0"/>
          <a:r>
            <a:rPr lang="en-GB" dirty="0"/>
            <a:t>Unconscious:  memories, wishes, and instincts (desires) that are too threatening or painful to bring to consciousness – process for keeping them here = repression</a:t>
          </a:r>
        </a:p>
      </dgm:t>
    </dgm:pt>
    <dgm:pt modelId="{758AD143-80B8-4F73-AAF3-6DF835CD29FE}" type="parTrans" cxnId="{1C313284-AA06-433A-B487-244D10BB1284}">
      <dgm:prSet/>
      <dgm:spPr/>
      <dgm:t>
        <a:bodyPr/>
        <a:lstStyle/>
        <a:p>
          <a:endParaRPr lang="en-US"/>
        </a:p>
      </dgm:t>
    </dgm:pt>
    <dgm:pt modelId="{507401A7-8333-44B9-AC18-134ADB521776}" type="sibTrans" cxnId="{1C313284-AA06-433A-B487-244D10BB1284}">
      <dgm:prSet/>
      <dgm:spPr/>
      <dgm:t>
        <a:bodyPr/>
        <a:lstStyle/>
        <a:p>
          <a:endParaRPr lang="en-US"/>
        </a:p>
      </dgm:t>
    </dgm:pt>
    <dgm:pt modelId="{B5640A48-8561-4001-88F2-6B06482B3802}" type="pres">
      <dgm:prSet presAssocID="{E1EFC9A5-AC55-42DE-A099-F26DD01CA946}" presName="linear" presStyleCnt="0">
        <dgm:presLayoutVars>
          <dgm:animLvl val="lvl"/>
          <dgm:resizeHandles val="exact"/>
        </dgm:presLayoutVars>
      </dgm:prSet>
      <dgm:spPr/>
    </dgm:pt>
    <dgm:pt modelId="{451F838F-CD55-4648-8729-5BDCC8798FC9}" type="pres">
      <dgm:prSet presAssocID="{8E2670C2-B9F0-40AB-AEC1-C52258AE071F}" presName="parentText" presStyleLbl="node1" presStyleIdx="0" presStyleCnt="3" custLinFactY="-14548" custLinFactNeighborX="-484" custLinFactNeighborY="-100000">
        <dgm:presLayoutVars>
          <dgm:chMax val="0"/>
          <dgm:bulletEnabled val="1"/>
        </dgm:presLayoutVars>
      </dgm:prSet>
      <dgm:spPr/>
    </dgm:pt>
    <dgm:pt modelId="{A706E606-F7BB-4E7D-BA19-E973006D86E7}" type="pres">
      <dgm:prSet presAssocID="{04661AD8-3BB8-4660-A195-2C929E753E60}" presName="spacer" presStyleCnt="0"/>
      <dgm:spPr/>
    </dgm:pt>
    <dgm:pt modelId="{641E17DC-53BF-42E1-BE99-1F1C15F0EDBC}" type="pres">
      <dgm:prSet presAssocID="{BB0A96DF-7887-4429-A463-2CD2171E1CF3}" presName="parentText" presStyleLbl="node1" presStyleIdx="1" presStyleCnt="3">
        <dgm:presLayoutVars>
          <dgm:chMax val="0"/>
          <dgm:bulletEnabled val="1"/>
        </dgm:presLayoutVars>
      </dgm:prSet>
      <dgm:spPr/>
    </dgm:pt>
    <dgm:pt modelId="{9710B450-4385-4248-98AC-BB46C479B1CE}" type="pres">
      <dgm:prSet presAssocID="{28A4E6B5-B13B-4888-AE80-09760EDB7147}" presName="spacer" presStyleCnt="0"/>
      <dgm:spPr/>
    </dgm:pt>
    <dgm:pt modelId="{AF6A962F-238B-4377-B2E7-1C2A1EBC9F38}" type="pres">
      <dgm:prSet presAssocID="{F920152A-F3C4-4A48-8C9F-87C3779AC908}" presName="parentText" presStyleLbl="node1" presStyleIdx="2" presStyleCnt="3">
        <dgm:presLayoutVars>
          <dgm:chMax val="0"/>
          <dgm:bulletEnabled val="1"/>
        </dgm:presLayoutVars>
      </dgm:prSet>
      <dgm:spPr/>
    </dgm:pt>
  </dgm:ptLst>
  <dgm:cxnLst>
    <dgm:cxn modelId="{C4C08A25-25D8-4023-B730-A410639F6B8D}" type="presOf" srcId="{F920152A-F3C4-4A48-8C9F-87C3779AC908}" destId="{AF6A962F-238B-4377-B2E7-1C2A1EBC9F38}" srcOrd="0" destOrd="0" presId="urn:microsoft.com/office/officeart/2005/8/layout/vList2"/>
    <dgm:cxn modelId="{9643EE31-BDFB-4961-B4EA-720588CE36E0}" type="presOf" srcId="{BB0A96DF-7887-4429-A463-2CD2171E1CF3}" destId="{641E17DC-53BF-42E1-BE99-1F1C15F0EDBC}" srcOrd="0" destOrd="0" presId="urn:microsoft.com/office/officeart/2005/8/layout/vList2"/>
    <dgm:cxn modelId="{8D0E7A41-9C23-4FA3-A361-6F17A3EFB381}" srcId="{E1EFC9A5-AC55-42DE-A099-F26DD01CA946}" destId="{8E2670C2-B9F0-40AB-AEC1-C52258AE071F}" srcOrd="0" destOrd="0" parTransId="{402EF3E3-BF62-4BDA-A5CF-449438E7B52A}" sibTransId="{04661AD8-3BB8-4660-A195-2C929E753E60}"/>
    <dgm:cxn modelId="{0399E375-2166-463B-8201-ED9F5A8C371B}" type="presOf" srcId="{8E2670C2-B9F0-40AB-AEC1-C52258AE071F}" destId="{451F838F-CD55-4648-8729-5BDCC8798FC9}" srcOrd="0" destOrd="0" presId="urn:microsoft.com/office/officeart/2005/8/layout/vList2"/>
    <dgm:cxn modelId="{1C313284-AA06-433A-B487-244D10BB1284}" srcId="{E1EFC9A5-AC55-42DE-A099-F26DD01CA946}" destId="{F920152A-F3C4-4A48-8C9F-87C3779AC908}" srcOrd="2" destOrd="0" parTransId="{758AD143-80B8-4F73-AAF3-6DF835CD29FE}" sibTransId="{507401A7-8333-44B9-AC18-134ADB521776}"/>
    <dgm:cxn modelId="{CD50B193-C09C-4AF0-A241-FB3939A05972}" type="presOf" srcId="{E1EFC9A5-AC55-42DE-A099-F26DD01CA946}" destId="{B5640A48-8561-4001-88F2-6B06482B3802}" srcOrd="0" destOrd="0" presId="urn:microsoft.com/office/officeart/2005/8/layout/vList2"/>
    <dgm:cxn modelId="{4EFEFC99-9831-4C7D-94FE-CAA2D740D4F7}" srcId="{E1EFC9A5-AC55-42DE-A099-F26DD01CA946}" destId="{BB0A96DF-7887-4429-A463-2CD2171E1CF3}" srcOrd="1" destOrd="0" parTransId="{879912CF-D1BB-496E-85C7-B547D59B8D7A}" sibTransId="{28A4E6B5-B13B-4888-AE80-09760EDB7147}"/>
    <dgm:cxn modelId="{E14871D5-DE93-4E19-9E54-B84F04F6B085}" type="presParOf" srcId="{B5640A48-8561-4001-88F2-6B06482B3802}" destId="{451F838F-CD55-4648-8729-5BDCC8798FC9}" srcOrd="0" destOrd="0" presId="urn:microsoft.com/office/officeart/2005/8/layout/vList2"/>
    <dgm:cxn modelId="{A0CEB994-DFEA-46A6-9A94-F94D0A3C2CAE}" type="presParOf" srcId="{B5640A48-8561-4001-88F2-6B06482B3802}" destId="{A706E606-F7BB-4E7D-BA19-E973006D86E7}" srcOrd="1" destOrd="0" presId="urn:microsoft.com/office/officeart/2005/8/layout/vList2"/>
    <dgm:cxn modelId="{9EA91BE0-4B88-438F-B419-E8CFB85DD90A}" type="presParOf" srcId="{B5640A48-8561-4001-88F2-6B06482B3802}" destId="{641E17DC-53BF-42E1-BE99-1F1C15F0EDBC}" srcOrd="2" destOrd="0" presId="urn:microsoft.com/office/officeart/2005/8/layout/vList2"/>
    <dgm:cxn modelId="{5DECE687-2620-47B2-90DE-7F29EDC226CA}" type="presParOf" srcId="{B5640A48-8561-4001-88F2-6B06482B3802}" destId="{9710B450-4385-4248-98AC-BB46C479B1CE}" srcOrd="3" destOrd="0" presId="urn:microsoft.com/office/officeart/2005/8/layout/vList2"/>
    <dgm:cxn modelId="{3C2D6D14-803B-4E84-B3AB-4F10B6769279}" type="presParOf" srcId="{B5640A48-8561-4001-88F2-6B06482B3802}" destId="{AF6A962F-238B-4377-B2E7-1C2A1EBC9F38}"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7E01B0-1CD8-4E1E-889E-B0CC92D69BB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GB"/>
        </a:p>
      </dgm:t>
    </dgm:pt>
    <dgm:pt modelId="{52559AB3-5D3B-418E-AE52-AC936DD9C994}">
      <dgm:prSet/>
      <dgm:spPr/>
      <dgm:t>
        <a:bodyPr/>
        <a:lstStyle/>
        <a:p>
          <a:r>
            <a:rPr lang="en-GB"/>
            <a:t>To reduce anxiety from Id-Superego conflicts, the Ego uses </a:t>
          </a:r>
          <a:r>
            <a:rPr lang="en-GB" b="1"/>
            <a:t>defense mechanisms</a:t>
          </a:r>
          <a:r>
            <a:rPr lang="en-GB"/>
            <a:t>:</a:t>
          </a:r>
        </a:p>
      </dgm:t>
    </dgm:pt>
    <dgm:pt modelId="{935813C8-8B79-46B2-BD0E-B71FB2CC27B0}" type="parTrans" cxnId="{AC166F30-8716-4ED6-B251-95210324E935}">
      <dgm:prSet/>
      <dgm:spPr/>
      <dgm:t>
        <a:bodyPr/>
        <a:lstStyle/>
        <a:p>
          <a:endParaRPr lang="en-GB"/>
        </a:p>
      </dgm:t>
    </dgm:pt>
    <dgm:pt modelId="{239C54AF-E0DC-4F22-9FC8-42DA63CABA80}" type="sibTrans" cxnId="{AC166F30-8716-4ED6-B251-95210324E935}">
      <dgm:prSet/>
      <dgm:spPr/>
      <dgm:t>
        <a:bodyPr/>
        <a:lstStyle/>
        <a:p>
          <a:endParaRPr lang="en-GB"/>
        </a:p>
      </dgm:t>
    </dgm:pt>
    <dgm:pt modelId="{472DD217-87CE-4C1E-ACC0-CA095CD492A8}">
      <dgm:prSet/>
      <dgm:spPr/>
      <dgm:t>
        <a:bodyPr/>
        <a:lstStyle/>
        <a:p>
          <a:r>
            <a:rPr lang="en-GB" b="1"/>
            <a:t>Repression</a:t>
          </a:r>
          <a:r>
            <a:rPr lang="en-GB"/>
            <a:t>: Pushing painful memories into the unconscious (e.g., forgetting a traumatic event).</a:t>
          </a:r>
        </a:p>
      </dgm:t>
    </dgm:pt>
    <dgm:pt modelId="{63F040F1-9050-46E4-928D-FEDE7BA1FFDC}" type="parTrans" cxnId="{AA79D016-63A5-431C-8BFD-880FB649CDB6}">
      <dgm:prSet/>
      <dgm:spPr/>
      <dgm:t>
        <a:bodyPr/>
        <a:lstStyle/>
        <a:p>
          <a:endParaRPr lang="en-GB"/>
        </a:p>
      </dgm:t>
    </dgm:pt>
    <dgm:pt modelId="{AEEE52FD-BB3E-4945-A6E3-5EE1C9E1C21F}" type="sibTrans" cxnId="{AA79D016-63A5-431C-8BFD-880FB649CDB6}">
      <dgm:prSet/>
      <dgm:spPr/>
      <dgm:t>
        <a:bodyPr/>
        <a:lstStyle/>
        <a:p>
          <a:endParaRPr lang="en-GB"/>
        </a:p>
      </dgm:t>
    </dgm:pt>
    <dgm:pt modelId="{69A30019-5C1F-4BFC-9440-35AD1C0D95AA}">
      <dgm:prSet/>
      <dgm:spPr/>
      <dgm:t>
        <a:bodyPr/>
        <a:lstStyle/>
        <a:p>
          <a:r>
            <a:rPr lang="en-GB" b="1"/>
            <a:t>Denial</a:t>
          </a:r>
          <a:r>
            <a:rPr lang="en-GB"/>
            <a:t>: Refusing to accept reality (e.g., a smoker ignoring health risks).</a:t>
          </a:r>
        </a:p>
      </dgm:t>
    </dgm:pt>
    <dgm:pt modelId="{17609A22-3F8A-4E6D-B269-1D2F8A4E558F}" type="parTrans" cxnId="{2C76FB73-2F26-4138-82FB-2E695E82CE97}">
      <dgm:prSet/>
      <dgm:spPr/>
      <dgm:t>
        <a:bodyPr/>
        <a:lstStyle/>
        <a:p>
          <a:endParaRPr lang="en-GB"/>
        </a:p>
      </dgm:t>
    </dgm:pt>
    <dgm:pt modelId="{CA532F7D-031D-4DE2-A9F3-ED8C38269DEC}" type="sibTrans" cxnId="{2C76FB73-2F26-4138-82FB-2E695E82CE97}">
      <dgm:prSet/>
      <dgm:spPr/>
      <dgm:t>
        <a:bodyPr/>
        <a:lstStyle/>
        <a:p>
          <a:endParaRPr lang="en-GB"/>
        </a:p>
      </dgm:t>
    </dgm:pt>
    <dgm:pt modelId="{B7D73CD4-99D7-419E-868F-1D4A6D36761B}">
      <dgm:prSet/>
      <dgm:spPr/>
      <dgm:t>
        <a:bodyPr/>
        <a:lstStyle/>
        <a:p>
          <a:r>
            <a:rPr lang="en-GB" b="1"/>
            <a:t>Projection</a:t>
          </a:r>
          <a:r>
            <a:rPr lang="en-GB"/>
            <a:t>: Attributing one’s feelings to others (e.g., accusing someone of being angry when you are).</a:t>
          </a:r>
        </a:p>
      </dgm:t>
    </dgm:pt>
    <dgm:pt modelId="{5724370F-0C2D-41CF-8713-299499C5FDD0}" type="parTrans" cxnId="{2FF16B74-A8AC-4618-90C1-20D3F9F3D02D}">
      <dgm:prSet/>
      <dgm:spPr/>
      <dgm:t>
        <a:bodyPr/>
        <a:lstStyle/>
        <a:p>
          <a:endParaRPr lang="en-GB"/>
        </a:p>
      </dgm:t>
    </dgm:pt>
    <dgm:pt modelId="{DBD3AB72-7317-4245-BE25-D126A6487B43}" type="sibTrans" cxnId="{2FF16B74-A8AC-4618-90C1-20D3F9F3D02D}">
      <dgm:prSet/>
      <dgm:spPr/>
      <dgm:t>
        <a:bodyPr/>
        <a:lstStyle/>
        <a:p>
          <a:endParaRPr lang="en-GB"/>
        </a:p>
      </dgm:t>
    </dgm:pt>
    <dgm:pt modelId="{8E682970-4619-47EB-9A60-609BFC3AA0D5}">
      <dgm:prSet/>
      <dgm:spPr/>
      <dgm:t>
        <a:bodyPr/>
        <a:lstStyle/>
        <a:p>
          <a:r>
            <a:rPr lang="en-GB" b="1"/>
            <a:t>Displacement</a:t>
          </a:r>
          <a:r>
            <a:rPr lang="en-GB"/>
            <a:t>: Redirecting emotions to a safer target (e.g., yelling at a pet instead of your boss).</a:t>
          </a:r>
        </a:p>
      </dgm:t>
    </dgm:pt>
    <dgm:pt modelId="{369A614C-D2AA-4AB5-8F69-33E95B71BBB9}" type="parTrans" cxnId="{9A02BBF0-5C57-4A8A-AF3B-16CC6BD65825}">
      <dgm:prSet/>
      <dgm:spPr/>
      <dgm:t>
        <a:bodyPr/>
        <a:lstStyle/>
        <a:p>
          <a:endParaRPr lang="en-GB"/>
        </a:p>
      </dgm:t>
    </dgm:pt>
    <dgm:pt modelId="{0F794DDA-2B0B-466C-BD92-9A97C9F7CFB0}" type="sibTrans" cxnId="{9A02BBF0-5C57-4A8A-AF3B-16CC6BD65825}">
      <dgm:prSet/>
      <dgm:spPr/>
      <dgm:t>
        <a:bodyPr/>
        <a:lstStyle/>
        <a:p>
          <a:endParaRPr lang="en-GB"/>
        </a:p>
      </dgm:t>
    </dgm:pt>
    <dgm:pt modelId="{880A2200-9310-41C7-9300-8DAE93F5472F}">
      <dgm:prSet/>
      <dgm:spPr/>
      <dgm:t>
        <a:bodyPr/>
        <a:lstStyle/>
        <a:p>
          <a:r>
            <a:rPr lang="en-GB" b="1"/>
            <a:t>Sublimation</a:t>
          </a:r>
          <a:r>
            <a:rPr lang="en-GB"/>
            <a:t>: Channeling unacceptable urges into productive activities (e.g., exercising instead of fighting).</a:t>
          </a:r>
        </a:p>
      </dgm:t>
    </dgm:pt>
    <dgm:pt modelId="{F372400A-5692-468D-B7C9-98C10BEF653F}" type="parTrans" cxnId="{83263F3E-7595-4232-95DF-B48C1DE8EBE3}">
      <dgm:prSet/>
      <dgm:spPr/>
      <dgm:t>
        <a:bodyPr/>
        <a:lstStyle/>
        <a:p>
          <a:endParaRPr lang="en-GB"/>
        </a:p>
      </dgm:t>
    </dgm:pt>
    <dgm:pt modelId="{3F98FA85-25F1-4CE1-B355-440CA75701C0}" type="sibTrans" cxnId="{83263F3E-7595-4232-95DF-B48C1DE8EBE3}">
      <dgm:prSet/>
      <dgm:spPr/>
      <dgm:t>
        <a:bodyPr/>
        <a:lstStyle/>
        <a:p>
          <a:endParaRPr lang="en-GB"/>
        </a:p>
      </dgm:t>
    </dgm:pt>
    <dgm:pt modelId="{9F452B5A-F17A-41FF-B692-BA50C1FBA31C}" type="pres">
      <dgm:prSet presAssocID="{507E01B0-1CD8-4E1E-889E-B0CC92D69BB5}" presName="Name0" presStyleCnt="0">
        <dgm:presLayoutVars>
          <dgm:dir/>
          <dgm:animLvl val="lvl"/>
          <dgm:resizeHandles val="exact"/>
        </dgm:presLayoutVars>
      </dgm:prSet>
      <dgm:spPr/>
    </dgm:pt>
    <dgm:pt modelId="{2DFF50C1-C5AA-4788-91CA-732F84725408}" type="pres">
      <dgm:prSet presAssocID="{52559AB3-5D3B-418E-AE52-AC936DD9C994}" presName="linNode" presStyleCnt="0"/>
      <dgm:spPr/>
    </dgm:pt>
    <dgm:pt modelId="{4797FCBD-1A8D-4B26-BF1E-799E6F9AD247}" type="pres">
      <dgm:prSet presAssocID="{52559AB3-5D3B-418E-AE52-AC936DD9C994}" presName="parentText" presStyleLbl="node1" presStyleIdx="0" presStyleCnt="1">
        <dgm:presLayoutVars>
          <dgm:chMax val="1"/>
          <dgm:bulletEnabled val="1"/>
        </dgm:presLayoutVars>
      </dgm:prSet>
      <dgm:spPr/>
    </dgm:pt>
    <dgm:pt modelId="{6AA0271A-44EA-45CA-8413-871319BCD5D4}" type="pres">
      <dgm:prSet presAssocID="{52559AB3-5D3B-418E-AE52-AC936DD9C994}" presName="descendantText" presStyleLbl="alignAccFollowNode1" presStyleIdx="0" presStyleCnt="1">
        <dgm:presLayoutVars>
          <dgm:bulletEnabled val="1"/>
        </dgm:presLayoutVars>
      </dgm:prSet>
      <dgm:spPr/>
    </dgm:pt>
  </dgm:ptLst>
  <dgm:cxnLst>
    <dgm:cxn modelId="{0980510C-AACC-4172-9F4A-38E875A1F449}" type="presOf" srcId="{472DD217-87CE-4C1E-ACC0-CA095CD492A8}" destId="{6AA0271A-44EA-45CA-8413-871319BCD5D4}" srcOrd="0" destOrd="0" presId="urn:microsoft.com/office/officeart/2005/8/layout/vList5"/>
    <dgm:cxn modelId="{2F029D14-F10E-4F77-9D93-595AD6DEB5DD}" type="presOf" srcId="{69A30019-5C1F-4BFC-9440-35AD1C0D95AA}" destId="{6AA0271A-44EA-45CA-8413-871319BCD5D4}" srcOrd="0" destOrd="1" presId="urn:microsoft.com/office/officeart/2005/8/layout/vList5"/>
    <dgm:cxn modelId="{AA79D016-63A5-431C-8BFD-880FB649CDB6}" srcId="{52559AB3-5D3B-418E-AE52-AC936DD9C994}" destId="{472DD217-87CE-4C1E-ACC0-CA095CD492A8}" srcOrd="0" destOrd="0" parTransId="{63F040F1-9050-46E4-928D-FEDE7BA1FFDC}" sibTransId="{AEEE52FD-BB3E-4945-A6E3-5EE1C9E1C21F}"/>
    <dgm:cxn modelId="{AC166F30-8716-4ED6-B251-95210324E935}" srcId="{507E01B0-1CD8-4E1E-889E-B0CC92D69BB5}" destId="{52559AB3-5D3B-418E-AE52-AC936DD9C994}" srcOrd="0" destOrd="0" parTransId="{935813C8-8B79-46B2-BD0E-B71FB2CC27B0}" sibTransId="{239C54AF-E0DC-4F22-9FC8-42DA63CABA80}"/>
    <dgm:cxn modelId="{83263F3E-7595-4232-95DF-B48C1DE8EBE3}" srcId="{52559AB3-5D3B-418E-AE52-AC936DD9C994}" destId="{880A2200-9310-41C7-9300-8DAE93F5472F}" srcOrd="4" destOrd="0" parTransId="{F372400A-5692-468D-B7C9-98C10BEF653F}" sibTransId="{3F98FA85-25F1-4CE1-B355-440CA75701C0}"/>
    <dgm:cxn modelId="{44B17A61-8769-41EE-8888-8D97AB940C6A}" type="presOf" srcId="{507E01B0-1CD8-4E1E-889E-B0CC92D69BB5}" destId="{9F452B5A-F17A-41FF-B692-BA50C1FBA31C}" srcOrd="0" destOrd="0" presId="urn:microsoft.com/office/officeart/2005/8/layout/vList5"/>
    <dgm:cxn modelId="{68F6086E-5051-49A6-82FB-8250C43C9ED5}" type="presOf" srcId="{B7D73CD4-99D7-419E-868F-1D4A6D36761B}" destId="{6AA0271A-44EA-45CA-8413-871319BCD5D4}" srcOrd="0" destOrd="2" presId="urn:microsoft.com/office/officeart/2005/8/layout/vList5"/>
    <dgm:cxn modelId="{2C76FB73-2F26-4138-82FB-2E695E82CE97}" srcId="{52559AB3-5D3B-418E-AE52-AC936DD9C994}" destId="{69A30019-5C1F-4BFC-9440-35AD1C0D95AA}" srcOrd="1" destOrd="0" parTransId="{17609A22-3F8A-4E6D-B269-1D2F8A4E558F}" sibTransId="{CA532F7D-031D-4DE2-A9F3-ED8C38269DEC}"/>
    <dgm:cxn modelId="{2FF16B74-A8AC-4618-90C1-20D3F9F3D02D}" srcId="{52559AB3-5D3B-418E-AE52-AC936DD9C994}" destId="{B7D73CD4-99D7-419E-868F-1D4A6D36761B}" srcOrd="2" destOrd="0" parTransId="{5724370F-0C2D-41CF-8713-299499C5FDD0}" sibTransId="{DBD3AB72-7317-4245-BE25-D126A6487B43}"/>
    <dgm:cxn modelId="{939CE884-2763-40D7-BE33-F3CD545B89C6}" type="presOf" srcId="{8E682970-4619-47EB-9A60-609BFC3AA0D5}" destId="{6AA0271A-44EA-45CA-8413-871319BCD5D4}" srcOrd="0" destOrd="3" presId="urn:microsoft.com/office/officeart/2005/8/layout/vList5"/>
    <dgm:cxn modelId="{9DEBBA94-A796-4DB3-9F91-828C86FEB54C}" type="presOf" srcId="{880A2200-9310-41C7-9300-8DAE93F5472F}" destId="{6AA0271A-44EA-45CA-8413-871319BCD5D4}" srcOrd="0" destOrd="4" presId="urn:microsoft.com/office/officeart/2005/8/layout/vList5"/>
    <dgm:cxn modelId="{6BA2FCAC-0379-4C1C-8A3B-E1C0608B8F82}" type="presOf" srcId="{52559AB3-5D3B-418E-AE52-AC936DD9C994}" destId="{4797FCBD-1A8D-4B26-BF1E-799E6F9AD247}" srcOrd="0" destOrd="0" presId="urn:microsoft.com/office/officeart/2005/8/layout/vList5"/>
    <dgm:cxn modelId="{9A02BBF0-5C57-4A8A-AF3B-16CC6BD65825}" srcId="{52559AB3-5D3B-418E-AE52-AC936DD9C994}" destId="{8E682970-4619-47EB-9A60-609BFC3AA0D5}" srcOrd="3" destOrd="0" parTransId="{369A614C-D2AA-4AB5-8F69-33E95B71BBB9}" sibTransId="{0F794DDA-2B0B-466C-BD92-9A97C9F7CFB0}"/>
    <dgm:cxn modelId="{40732444-5C18-481D-ADA4-6A80C6C3605D}" type="presParOf" srcId="{9F452B5A-F17A-41FF-B692-BA50C1FBA31C}" destId="{2DFF50C1-C5AA-4788-91CA-732F84725408}" srcOrd="0" destOrd="0" presId="urn:microsoft.com/office/officeart/2005/8/layout/vList5"/>
    <dgm:cxn modelId="{C9959C61-C71D-4E9B-A85F-96638EB4B754}" type="presParOf" srcId="{2DFF50C1-C5AA-4788-91CA-732F84725408}" destId="{4797FCBD-1A8D-4B26-BF1E-799E6F9AD247}" srcOrd="0" destOrd="0" presId="urn:microsoft.com/office/officeart/2005/8/layout/vList5"/>
    <dgm:cxn modelId="{F582C36F-A253-455F-99F2-BD928F8F82F0}" type="presParOf" srcId="{2DFF50C1-C5AA-4788-91CA-732F84725408}" destId="{6AA0271A-44EA-45CA-8413-871319BCD5D4}"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7257B8-BA59-4DE9-9975-0521B85ACCF7}"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0A6275A1-2BB1-4ABC-9170-719644E50E46}">
      <dgm:prSet/>
      <dgm:spPr/>
      <dgm:t>
        <a:bodyPr/>
        <a:lstStyle/>
        <a:p>
          <a:pPr rtl="0"/>
          <a:r>
            <a:rPr lang="en-GB" dirty="0"/>
            <a:t>He believed in unity – indivisible entity </a:t>
          </a:r>
        </a:p>
      </dgm:t>
    </dgm:pt>
    <dgm:pt modelId="{DB4BE907-93D8-4D61-A90E-4D798E241F4F}" type="parTrans" cxnId="{5144EDCC-52B8-45F2-8076-06EE05D85C8C}">
      <dgm:prSet/>
      <dgm:spPr/>
      <dgm:t>
        <a:bodyPr/>
        <a:lstStyle/>
        <a:p>
          <a:endParaRPr lang="en-US"/>
        </a:p>
      </dgm:t>
    </dgm:pt>
    <dgm:pt modelId="{31AF8B2F-424F-448E-972E-508771684FF0}" type="sibTrans" cxnId="{5144EDCC-52B8-45F2-8076-06EE05D85C8C}">
      <dgm:prSet/>
      <dgm:spPr/>
      <dgm:t>
        <a:bodyPr/>
        <a:lstStyle/>
        <a:p>
          <a:endParaRPr lang="en-US"/>
        </a:p>
      </dgm:t>
    </dgm:pt>
    <dgm:pt modelId="{D9B7CE79-9EB4-43BE-BE3A-2F787156BE20}">
      <dgm:prSet/>
      <dgm:spPr/>
      <dgm:t>
        <a:bodyPr/>
        <a:lstStyle/>
        <a:p>
          <a:pPr rtl="0"/>
          <a:r>
            <a:rPr lang="en-GB"/>
            <a:t>Behaviour was consistent and we work towards maintaining this</a:t>
          </a:r>
        </a:p>
      </dgm:t>
    </dgm:pt>
    <dgm:pt modelId="{EA8E2155-1B3E-434A-A9C2-41B5A79BACD8}" type="parTrans" cxnId="{D23B3B9D-99BA-4FA7-8E81-0123C3CED2BE}">
      <dgm:prSet/>
      <dgm:spPr/>
      <dgm:t>
        <a:bodyPr/>
        <a:lstStyle/>
        <a:p>
          <a:endParaRPr lang="en-US"/>
        </a:p>
      </dgm:t>
    </dgm:pt>
    <dgm:pt modelId="{AD6C36AF-C76C-4261-9C4C-395BD59C0D60}" type="sibTrans" cxnId="{D23B3B9D-99BA-4FA7-8E81-0123C3CED2BE}">
      <dgm:prSet/>
      <dgm:spPr/>
      <dgm:t>
        <a:bodyPr/>
        <a:lstStyle/>
        <a:p>
          <a:endParaRPr lang="en-US"/>
        </a:p>
      </dgm:t>
    </dgm:pt>
    <dgm:pt modelId="{A875D820-3250-4CFC-9EA8-42A2D2652FE1}">
      <dgm:prSet/>
      <dgm:spPr/>
      <dgm:t>
        <a:bodyPr/>
        <a:lstStyle/>
        <a:p>
          <a:pPr rtl="0"/>
          <a:r>
            <a:rPr lang="en-GB"/>
            <a:t>We know ourselves to be a particular kind of person – and we act accordingly</a:t>
          </a:r>
        </a:p>
      </dgm:t>
    </dgm:pt>
    <dgm:pt modelId="{82846E05-C7A3-42AB-8B66-9BD69B5D5BFD}" type="parTrans" cxnId="{8CF97E8A-9E43-4363-BA50-3F3FEDB205DD}">
      <dgm:prSet/>
      <dgm:spPr/>
      <dgm:t>
        <a:bodyPr/>
        <a:lstStyle/>
        <a:p>
          <a:endParaRPr lang="en-US"/>
        </a:p>
      </dgm:t>
    </dgm:pt>
    <dgm:pt modelId="{43AEABD7-3EE8-4458-85BD-A4AB8DEEB028}" type="sibTrans" cxnId="{8CF97E8A-9E43-4363-BA50-3F3FEDB205DD}">
      <dgm:prSet/>
      <dgm:spPr/>
      <dgm:t>
        <a:bodyPr/>
        <a:lstStyle/>
        <a:p>
          <a:endParaRPr lang="en-US"/>
        </a:p>
      </dgm:t>
    </dgm:pt>
    <dgm:pt modelId="{923717CC-6EF7-402F-9997-13BA23B7F7CA}">
      <dgm:prSet/>
      <dgm:spPr/>
      <dgm:t>
        <a:bodyPr/>
        <a:lstStyle/>
        <a:p>
          <a:pPr rtl="0"/>
          <a:r>
            <a:rPr lang="en-GB" dirty="0"/>
            <a:t>Social context in personality development  - our social world we live in plays a crucial role in who we become and the problems we have in living</a:t>
          </a:r>
        </a:p>
      </dgm:t>
    </dgm:pt>
    <dgm:pt modelId="{76ADA79E-7B16-4431-9FD0-44F98F70B9EE}" type="parTrans" cxnId="{5E928E98-7533-4574-BAE0-8953B5F74D15}">
      <dgm:prSet/>
      <dgm:spPr/>
      <dgm:t>
        <a:bodyPr/>
        <a:lstStyle/>
        <a:p>
          <a:endParaRPr lang="en-US"/>
        </a:p>
      </dgm:t>
    </dgm:pt>
    <dgm:pt modelId="{D2161931-872F-4FC0-805D-6B57B5A1BD77}" type="sibTrans" cxnId="{5E928E98-7533-4574-BAE0-8953B5F74D15}">
      <dgm:prSet/>
      <dgm:spPr/>
      <dgm:t>
        <a:bodyPr/>
        <a:lstStyle/>
        <a:p>
          <a:endParaRPr lang="en-US"/>
        </a:p>
      </dgm:t>
    </dgm:pt>
    <dgm:pt modelId="{BDD51A60-F3DC-49ED-9B49-4AA6A0B2BB91}">
      <dgm:prSet/>
      <dgm:spPr/>
      <dgm:t>
        <a:bodyPr/>
        <a:lstStyle/>
        <a:p>
          <a:pPr rtl="0"/>
          <a:r>
            <a:rPr lang="en-GB"/>
            <a:t>Great emphasis on community – ‘events in our lives’ – no meaning except as participating in a collective whole</a:t>
          </a:r>
        </a:p>
      </dgm:t>
    </dgm:pt>
    <dgm:pt modelId="{1C7A479C-F3BC-45EA-8CFA-367A31639F43}" type="parTrans" cxnId="{0ABA7C15-1F7A-4F3C-B152-C300EA2CC57E}">
      <dgm:prSet/>
      <dgm:spPr/>
      <dgm:t>
        <a:bodyPr/>
        <a:lstStyle/>
        <a:p>
          <a:endParaRPr lang="en-US"/>
        </a:p>
      </dgm:t>
    </dgm:pt>
    <dgm:pt modelId="{8828238B-5511-408A-A6B3-E8B516E6DE0C}" type="sibTrans" cxnId="{0ABA7C15-1F7A-4F3C-B152-C300EA2CC57E}">
      <dgm:prSet/>
      <dgm:spPr/>
      <dgm:t>
        <a:bodyPr/>
        <a:lstStyle/>
        <a:p>
          <a:endParaRPr lang="en-US"/>
        </a:p>
      </dgm:t>
    </dgm:pt>
    <dgm:pt modelId="{B9C15375-4DBE-41E4-B389-911D7CC5E977}" type="pres">
      <dgm:prSet presAssocID="{EB7257B8-BA59-4DE9-9975-0521B85ACCF7}" presName="diagram" presStyleCnt="0">
        <dgm:presLayoutVars>
          <dgm:dir/>
          <dgm:resizeHandles val="exact"/>
        </dgm:presLayoutVars>
      </dgm:prSet>
      <dgm:spPr/>
    </dgm:pt>
    <dgm:pt modelId="{2F88DC20-6C24-4CA0-A7E1-30D969F9BAFD}" type="pres">
      <dgm:prSet presAssocID="{0A6275A1-2BB1-4ABC-9170-719644E50E46}" presName="node" presStyleLbl="node1" presStyleIdx="0" presStyleCnt="5">
        <dgm:presLayoutVars>
          <dgm:bulletEnabled val="1"/>
        </dgm:presLayoutVars>
      </dgm:prSet>
      <dgm:spPr/>
    </dgm:pt>
    <dgm:pt modelId="{275687E0-0C75-44E5-89DC-1000138989DD}" type="pres">
      <dgm:prSet presAssocID="{31AF8B2F-424F-448E-972E-508771684FF0}" presName="sibTrans" presStyleLbl="sibTrans2D1" presStyleIdx="0" presStyleCnt="4"/>
      <dgm:spPr/>
    </dgm:pt>
    <dgm:pt modelId="{3D656C64-64E3-451D-87B7-E56BC406FB5C}" type="pres">
      <dgm:prSet presAssocID="{31AF8B2F-424F-448E-972E-508771684FF0}" presName="connectorText" presStyleLbl="sibTrans2D1" presStyleIdx="0" presStyleCnt="4"/>
      <dgm:spPr/>
    </dgm:pt>
    <dgm:pt modelId="{0B250E03-95FE-402A-BC41-DF6EE3E983EB}" type="pres">
      <dgm:prSet presAssocID="{D9B7CE79-9EB4-43BE-BE3A-2F787156BE20}" presName="node" presStyleLbl="node1" presStyleIdx="1" presStyleCnt="5">
        <dgm:presLayoutVars>
          <dgm:bulletEnabled val="1"/>
        </dgm:presLayoutVars>
      </dgm:prSet>
      <dgm:spPr/>
    </dgm:pt>
    <dgm:pt modelId="{BB2693F1-A5D6-459E-A761-508CF88F755C}" type="pres">
      <dgm:prSet presAssocID="{AD6C36AF-C76C-4261-9C4C-395BD59C0D60}" presName="sibTrans" presStyleLbl="sibTrans2D1" presStyleIdx="1" presStyleCnt="4"/>
      <dgm:spPr/>
    </dgm:pt>
    <dgm:pt modelId="{48116D0B-6554-4EFF-82A0-237F308DE7CF}" type="pres">
      <dgm:prSet presAssocID="{AD6C36AF-C76C-4261-9C4C-395BD59C0D60}" presName="connectorText" presStyleLbl="sibTrans2D1" presStyleIdx="1" presStyleCnt="4"/>
      <dgm:spPr/>
    </dgm:pt>
    <dgm:pt modelId="{8D99F862-7670-4934-9BAE-81B290CEF3A4}" type="pres">
      <dgm:prSet presAssocID="{A875D820-3250-4CFC-9EA8-42A2D2652FE1}" presName="node" presStyleLbl="node1" presStyleIdx="2" presStyleCnt="5">
        <dgm:presLayoutVars>
          <dgm:bulletEnabled val="1"/>
        </dgm:presLayoutVars>
      </dgm:prSet>
      <dgm:spPr/>
    </dgm:pt>
    <dgm:pt modelId="{30DE449D-E94D-4957-8BD5-D33117AF2F1C}" type="pres">
      <dgm:prSet presAssocID="{43AEABD7-3EE8-4458-85BD-A4AB8DEEB028}" presName="sibTrans" presStyleLbl="sibTrans2D1" presStyleIdx="2" presStyleCnt="4"/>
      <dgm:spPr/>
    </dgm:pt>
    <dgm:pt modelId="{D3E347E3-AB14-452E-B600-9CE3BE76C55B}" type="pres">
      <dgm:prSet presAssocID="{43AEABD7-3EE8-4458-85BD-A4AB8DEEB028}" presName="connectorText" presStyleLbl="sibTrans2D1" presStyleIdx="2" presStyleCnt="4"/>
      <dgm:spPr/>
    </dgm:pt>
    <dgm:pt modelId="{5B4A1E17-42BE-41CB-B053-6E8006BBADDD}" type="pres">
      <dgm:prSet presAssocID="{923717CC-6EF7-402F-9997-13BA23B7F7CA}" presName="node" presStyleLbl="node1" presStyleIdx="3" presStyleCnt="5">
        <dgm:presLayoutVars>
          <dgm:bulletEnabled val="1"/>
        </dgm:presLayoutVars>
      </dgm:prSet>
      <dgm:spPr/>
    </dgm:pt>
    <dgm:pt modelId="{63B56FFD-2FFF-4324-93E9-C73454AFF748}" type="pres">
      <dgm:prSet presAssocID="{D2161931-872F-4FC0-805D-6B57B5A1BD77}" presName="sibTrans" presStyleLbl="sibTrans2D1" presStyleIdx="3" presStyleCnt="4"/>
      <dgm:spPr/>
    </dgm:pt>
    <dgm:pt modelId="{5CDC13E6-4AE6-4027-8262-E00B310835AA}" type="pres">
      <dgm:prSet presAssocID="{D2161931-872F-4FC0-805D-6B57B5A1BD77}" presName="connectorText" presStyleLbl="sibTrans2D1" presStyleIdx="3" presStyleCnt="4"/>
      <dgm:spPr/>
    </dgm:pt>
    <dgm:pt modelId="{84F71213-CF68-4CE3-B78C-6B6513437BBE}" type="pres">
      <dgm:prSet presAssocID="{BDD51A60-F3DC-49ED-9B49-4AA6A0B2BB91}" presName="node" presStyleLbl="node1" presStyleIdx="4" presStyleCnt="5">
        <dgm:presLayoutVars>
          <dgm:bulletEnabled val="1"/>
        </dgm:presLayoutVars>
      </dgm:prSet>
      <dgm:spPr/>
    </dgm:pt>
  </dgm:ptLst>
  <dgm:cxnLst>
    <dgm:cxn modelId="{3E2BCF14-D967-423C-AD63-48FC6B570AB1}" type="presOf" srcId="{EB7257B8-BA59-4DE9-9975-0521B85ACCF7}" destId="{B9C15375-4DBE-41E4-B389-911D7CC5E977}" srcOrd="0" destOrd="0" presId="urn:microsoft.com/office/officeart/2005/8/layout/process5"/>
    <dgm:cxn modelId="{0ABA7C15-1F7A-4F3C-B152-C300EA2CC57E}" srcId="{EB7257B8-BA59-4DE9-9975-0521B85ACCF7}" destId="{BDD51A60-F3DC-49ED-9B49-4AA6A0B2BB91}" srcOrd="4" destOrd="0" parTransId="{1C7A479C-F3BC-45EA-8CFA-367A31639F43}" sibTransId="{8828238B-5511-408A-A6B3-E8B516E6DE0C}"/>
    <dgm:cxn modelId="{C898C117-6ECB-4F4C-B09F-173DB9645E1C}" type="presOf" srcId="{31AF8B2F-424F-448E-972E-508771684FF0}" destId="{3D656C64-64E3-451D-87B7-E56BC406FB5C}" srcOrd="1" destOrd="0" presId="urn:microsoft.com/office/officeart/2005/8/layout/process5"/>
    <dgm:cxn modelId="{70557964-552F-447A-B17C-4B5918C5A08F}" type="presOf" srcId="{BDD51A60-F3DC-49ED-9B49-4AA6A0B2BB91}" destId="{84F71213-CF68-4CE3-B78C-6B6513437BBE}" srcOrd="0" destOrd="0" presId="urn:microsoft.com/office/officeart/2005/8/layout/process5"/>
    <dgm:cxn modelId="{2EF61A71-8078-49A1-9AE0-7B08E0C31C4A}" type="presOf" srcId="{D2161931-872F-4FC0-805D-6B57B5A1BD77}" destId="{63B56FFD-2FFF-4324-93E9-C73454AFF748}" srcOrd="0" destOrd="0" presId="urn:microsoft.com/office/officeart/2005/8/layout/process5"/>
    <dgm:cxn modelId="{A284F25A-387C-4A60-8535-DFB93F798CC2}" type="presOf" srcId="{43AEABD7-3EE8-4458-85BD-A4AB8DEEB028}" destId="{D3E347E3-AB14-452E-B600-9CE3BE76C55B}" srcOrd="1" destOrd="0" presId="urn:microsoft.com/office/officeart/2005/8/layout/process5"/>
    <dgm:cxn modelId="{8CF97E8A-9E43-4363-BA50-3F3FEDB205DD}" srcId="{EB7257B8-BA59-4DE9-9975-0521B85ACCF7}" destId="{A875D820-3250-4CFC-9EA8-42A2D2652FE1}" srcOrd="2" destOrd="0" parTransId="{82846E05-C7A3-42AB-8B66-9BD69B5D5BFD}" sibTransId="{43AEABD7-3EE8-4458-85BD-A4AB8DEEB028}"/>
    <dgm:cxn modelId="{40FF1193-1DAA-4968-AFBE-909E9F0BC2F8}" type="presOf" srcId="{31AF8B2F-424F-448E-972E-508771684FF0}" destId="{275687E0-0C75-44E5-89DC-1000138989DD}" srcOrd="0" destOrd="0" presId="urn:microsoft.com/office/officeart/2005/8/layout/process5"/>
    <dgm:cxn modelId="{5E928E98-7533-4574-BAE0-8953B5F74D15}" srcId="{EB7257B8-BA59-4DE9-9975-0521B85ACCF7}" destId="{923717CC-6EF7-402F-9997-13BA23B7F7CA}" srcOrd="3" destOrd="0" parTransId="{76ADA79E-7B16-4431-9FD0-44F98F70B9EE}" sibTransId="{D2161931-872F-4FC0-805D-6B57B5A1BD77}"/>
    <dgm:cxn modelId="{D23B3B9D-99BA-4FA7-8E81-0123C3CED2BE}" srcId="{EB7257B8-BA59-4DE9-9975-0521B85ACCF7}" destId="{D9B7CE79-9EB4-43BE-BE3A-2F787156BE20}" srcOrd="1" destOrd="0" parTransId="{EA8E2155-1B3E-434A-A9C2-41B5A79BACD8}" sibTransId="{AD6C36AF-C76C-4261-9C4C-395BD59C0D60}"/>
    <dgm:cxn modelId="{0762DC9D-5322-4DD2-AD3D-BFC04B375049}" type="presOf" srcId="{A875D820-3250-4CFC-9EA8-42A2D2652FE1}" destId="{8D99F862-7670-4934-9BAE-81B290CEF3A4}" srcOrd="0" destOrd="0" presId="urn:microsoft.com/office/officeart/2005/8/layout/process5"/>
    <dgm:cxn modelId="{0B0E4FA5-A6DA-4A60-A1D6-1554B346FA23}" type="presOf" srcId="{AD6C36AF-C76C-4261-9C4C-395BD59C0D60}" destId="{BB2693F1-A5D6-459E-A761-508CF88F755C}" srcOrd="0" destOrd="0" presId="urn:microsoft.com/office/officeart/2005/8/layout/process5"/>
    <dgm:cxn modelId="{3CC1B5AF-F560-49DD-AE39-1A94F4930BBA}" type="presOf" srcId="{923717CC-6EF7-402F-9997-13BA23B7F7CA}" destId="{5B4A1E17-42BE-41CB-B053-6E8006BBADDD}" srcOrd="0" destOrd="0" presId="urn:microsoft.com/office/officeart/2005/8/layout/process5"/>
    <dgm:cxn modelId="{14317FC8-EA44-46D8-9BD9-7A48E8681507}" type="presOf" srcId="{D2161931-872F-4FC0-805D-6B57B5A1BD77}" destId="{5CDC13E6-4AE6-4027-8262-E00B310835AA}" srcOrd="1" destOrd="0" presId="urn:microsoft.com/office/officeart/2005/8/layout/process5"/>
    <dgm:cxn modelId="{5144EDCC-52B8-45F2-8076-06EE05D85C8C}" srcId="{EB7257B8-BA59-4DE9-9975-0521B85ACCF7}" destId="{0A6275A1-2BB1-4ABC-9170-719644E50E46}" srcOrd="0" destOrd="0" parTransId="{DB4BE907-93D8-4D61-A90E-4D798E241F4F}" sibTransId="{31AF8B2F-424F-448E-972E-508771684FF0}"/>
    <dgm:cxn modelId="{85ABC9D5-08DC-4D5E-8D16-A297C0E2D089}" type="presOf" srcId="{0A6275A1-2BB1-4ABC-9170-719644E50E46}" destId="{2F88DC20-6C24-4CA0-A7E1-30D969F9BAFD}" srcOrd="0" destOrd="0" presId="urn:microsoft.com/office/officeart/2005/8/layout/process5"/>
    <dgm:cxn modelId="{F7DFCBDD-1FF3-410E-9C26-941578C49E6C}" type="presOf" srcId="{D9B7CE79-9EB4-43BE-BE3A-2F787156BE20}" destId="{0B250E03-95FE-402A-BC41-DF6EE3E983EB}" srcOrd="0" destOrd="0" presId="urn:microsoft.com/office/officeart/2005/8/layout/process5"/>
    <dgm:cxn modelId="{3FC455EA-0CB6-4D35-8641-343703F4F59F}" type="presOf" srcId="{43AEABD7-3EE8-4458-85BD-A4AB8DEEB028}" destId="{30DE449D-E94D-4957-8BD5-D33117AF2F1C}" srcOrd="0" destOrd="0" presId="urn:microsoft.com/office/officeart/2005/8/layout/process5"/>
    <dgm:cxn modelId="{5B76A5EA-C5D0-4DFD-A490-6F37D0641CC0}" type="presOf" srcId="{AD6C36AF-C76C-4261-9C4C-395BD59C0D60}" destId="{48116D0B-6554-4EFF-82A0-237F308DE7CF}" srcOrd="1" destOrd="0" presId="urn:microsoft.com/office/officeart/2005/8/layout/process5"/>
    <dgm:cxn modelId="{780E13EB-F25C-41A6-BC70-0EAAACB3D9D4}" type="presParOf" srcId="{B9C15375-4DBE-41E4-B389-911D7CC5E977}" destId="{2F88DC20-6C24-4CA0-A7E1-30D969F9BAFD}" srcOrd="0" destOrd="0" presId="urn:microsoft.com/office/officeart/2005/8/layout/process5"/>
    <dgm:cxn modelId="{6F952149-DA00-49B9-AF31-9E0CDDB349BD}" type="presParOf" srcId="{B9C15375-4DBE-41E4-B389-911D7CC5E977}" destId="{275687E0-0C75-44E5-89DC-1000138989DD}" srcOrd="1" destOrd="0" presId="urn:microsoft.com/office/officeart/2005/8/layout/process5"/>
    <dgm:cxn modelId="{70651DEC-09EC-478A-9170-C6204EB9F8CA}" type="presParOf" srcId="{275687E0-0C75-44E5-89DC-1000138989DD}" destId="{3D656C64-64E3-451D-87B7-E56BC406FB5C}" srcOrd="0" destOrd="0" presId="urn:microsoft.com/office/officeart/2005/8/layout/process5"/>
    <dgm:cxn modelId="{D8CA0556-CD7F-4205-B7B0-D2E61607F183}" type="presParOf" srcId="{B9C15375-4DBE-41E4-B389-911D7CC5E977}" destId="{0B250E03-95FE-402A-BC41-DF6EE3E983EB}" srcOrd="2" destOrd="0" presId="urn:microsoft.com/office/officeart/2005/8/layout/process5"/>
    <dgm:cxn modelId="{DF6582A7-753D-4C67-9061-D6D1683923CA}" type="presParOf" srcId="{B9C15375-4DBE-41E4-B389-911D7CC5E977}" destId="{BB2693F1-A5D6-459E-A761-508CF88F755C}" srcOrd="3" destOrd="0" presId="urn:microsoft.com/office/officeart/2005/8/layout/process5"/>
    <dgm:cxn modelId="{FA54917E-987A-40A6-821A-11E398B7B92C}" type="presParOf" srcId="{BB2693F1-A5D6-459E-A761-508CF88F755C}" destId="{48116D0B-6554-4EFF-82A0-237F308DE7CF}" srcOrd="0" destOrd="0" presId="urn:microsoft.com/office/officeart/2005/8/layout/process5"/>
    <dgm:cxn modelId="{4A60415E-937C-4521-B1C0-F40EB0A0D276}" type="presParOf" srcId="{B9C15375-4DBE-41E4-B389-911D7CC5E977}" destId="{8D99F862-7670-4934-9BAE-81B290CEF3A4}" srcOrd="4" destOrd="0" presId="urn:microsoft.com/office/officeart/2005/8/layout/process5"/>
    <dgm:cxn modelId="{C53ABB98-DB7B-46E3-8F2C-68FED055F2B4}" type="presParOf" srcId="{B9C15375-4DBE-41E4-B389-911D7CC5E977}" destId="{30DE449D-E94D-4957-8BD5-D33117AF2F1C}" srcOrd="5" destOrd="0" presId="urn:microsoft.com/office/officeart/2005/8/layout/process5"/>
    <dgm:cxn modelId="{DF201939-E872-46B6-B0D7-26659599AB3E}" type="presParOf" srcId="{30DE449D-E94D-4957-8BD5-D33117AF2F1C}" destId="{D3E347E3-AB14-452E-B600-9CE3BE76C55B}" srcOrd="0" destOrd="0" presId="urn:microsoft.com/office/officeart/2005/8/layout/process5"/>
    <dgm:cxn modelId="{FC84CC2D-240E-4A6F-A3AE-70C07C79C73E}" type="presParOf" srcId="{B9C15375-4DBE-41E4-B389-911D7CC5E977}" destId="{5B4A1E17-42BE-41CB-B053-6E8006BBADDD}" srcOrd="6" destOrd="0" presId="urn:microsoft.com/office/officeart/2005/8/layout/process5"/>
    <dgm:cxn modelId="{5B334E52-4D62-4812-85B3-76EF359B4703}" type="presParOf" srcId="{B9C15375-4DBE-41E4-B389-911D7CC5E977}" destId="{63B56FFD-2FFF-4324-93E9-C73454AFF748}" srcOrd="7" destOrd="0" presId="urn:microsoft.com/office/officeart/2005/8/layout/process5"/>
    <dgm:cxn modelId="{96B50D31-D2A4-47E7-A6A8-5842F9361083}" type="presParOf" srcId="{63B56FFD-2FFF-4324-93E9-C73454AFF748}" destId="{5CDC13E6-4AE6-4027-8262-E00B310835AA}" srcOrd="0" destOrd="0" presId="urn:microsoft.com/office/officeart/2005/8/layout/process5"/>
    <dgm:cxn modelId="{E065B8CB-1672-47CA-A73F-BC53B723AD4E}" type="presParOf" srcId="{B9C15375-4DBE-41E4-B389-911D7CC5E977}" destId="{84F71213-CF68-4CE3-B78C-6B6513437BBE}"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E345B7-3FAA-415E-92FA-7A74168E4C40}" type="doc">
      <dgm:prSet loTypeId="urn:microsoft.com/office/officeart/2005/8/layout/vList3" loCatId="list" qsTypeId="urn:microsoft.com/office/officeart/2005/8/quickstyle/simple1" qsCatId="simple" csTypeId="urn:microsoft.com/office/officeart/2005/8/colors/colorful4" csCatId="colorful" phldr="1"/>
      <dgm:spPr/>
      <dgm:t>
        <a:bodyPr/>
        <a:lstStyle/>
        <a:p>
          <a:endParaRPr lang="en-US"/>
        </a:p>
      </dgm:t>
    </dgm:pt>
    <dgm:pt modelId="{E50EBA85-6431-463F-B440-AB34A4C7935E}">
      <dgm:prSet/>
      <dgm:spPr/>
      <dgm:t>
        <a:bodyPr/>
        <a:lstStyle/>
        <a:p>
          <a:pPr rtl="0"/>
          <a:r>
            <a:rPr lang="en-GB" dirty="0"/>
            <a:t>Adler disagreed with Freud’s view that personality was composed of competing structures</a:t>
          </a:r>
        </a:p>
      </dgm:t>
    </dgm:pt>
    <dgm:pt modelId="{DB0D4B6D-C11D-4B79-A85C-D78C48DD70E7}" type="parTrans" cxnId="{8F39451C-29EB-4CA2-A91A-E3FF1B27A503}">
      <dgm:prSet/>
      <dgm:spPr/>
      <dgm:t>
        <a:bodyPr/>
        <a:lstStyle/>
        <a:p>
          <a:endParaRPr lang="en-US"/>
        </a:p>
      </dgm:t>
    </dgm:pt>
    <dgm:pt modelId="{021581A2-9964-4C5A-AFA5-C590C82A3683}" type="sibTrans" cxnId="{8F39451C-29EB-4CA2-A91A-E3FF1B27A503}">
      <dgm:prSet/>
      <dgm:spPr/>
      <dgm:t>
        <a:bodyPr/>
        <a:lstStyle/>
        <a:p>
          <a:endParaRPr lang="en-US"/>
        </a:p>
      </dgm:t>
    </dgm:pt>
    <dgm:pt modelId="{3CCFDDE2-8A0E-4F72-81E2-5C0EA25B5635}" type="pres">
      <dgm:prSet presAssocID="{23E345B7-3FAA-415E-92FA-7A74168E4C40}" presName="linearFlow" presStyleCnt="0">
        <dgm:presLayoutVars>
          <dgm:dir/>
          <dgm:resizeHandles val="exact"/>
        </dgm:presLayoutVars>
      </dgm:prSet>
      <dgm:spPr/>
    </dgm:pt>
    <dgm:pt modelId="{E38A36F7-2FF4-4262-9B72-CF7E64876536}" type="pres">
      <dgm:prSet presAssocID="{E50EBA85-6431-463F-B440-AB34A4C7935E}" presName="composite" presStyleCnt="0"/>
      <dgm:spPr/>
    </dgm:pt>
    <dgm:pt modelId="{7044CFC2-B239-4CB2-AE05-C278739C8D54}" type="pres">
      <dgm:prSet presAssocID="{E50EBA85-6431-463F-B440-AB34A4C7935E}" presName="imgShp" presStyleLbl="fgImgPlace1" presStyleIdx="0" presStyleCnt="1"/>
      <dgm:spPr>
        <a:blipFill rotWithShape="1">
          <a:blip xmlns:r="http://schemas.openxmlformats.org/officeDocument/2006/relationships" r:embed="rId1"/>
          <a:stretch>
            <a:fillRect/>
          </a:stretch>
        </a:blipFill>
      </dgm:spPr>
    </dgm:pt>
    <dgm:pt modelId="{ACEDFA80-3997-47DB-9223-BFC4B2A12B67}" type="pres">
      <dgm:prSet presAssocID="{E50EBA85-6431-463F-B440-AB34A4C7935E}" presName="txShp" presStyleLbl="node1" presStyleIdx="0" presStyleCnt="1" custScaleX="111559" custLinFactNeighborX="3156" custLinFactNeighborY="-3277">
        <dgm:presLayoutVars>
          <dgm:bulletEnabled val="1"/>
        </dgm:presLayoutVars>
      </dgm:prSet>
      <dgm:spPr/>
    </dgm:pt>
  </dgm:ptLst>
  <dgm:cxnLst>
    <dgm:cxn modelId="{8F39451C-29EB-4CA2-A91A-E3FF1B27A503}" srcId="{23E345B7-3FAA-415E-92FA-7A74168E4C40}" destId="{E50EBA85-6431-463F-B440-AB34A4C7935E}" srcOrd="0" destOrd="0" parTransId="{DB0D4B6D-C11D-4B79-A85C-D78C48DD70E7}" sibTransId="{021581A2-9964-4C5A-AFA5-C590C82A3683}"/>
    <dgm:cxn modelId="{CC45DC6A-58D0-4D8B-BEFE-CA544A652304}" type="presOf" srcId="{23E345B7-3FAA-415E-92FA-7A74168E4C40}" destId="{3CCFDDE2-8A0E-4F72-81E2-5C0EA25B5635}" srcOrd="0" destOrd="0" presId="urn:microsoft.com/office/officeart/2005/8/layout/vList3"/>
    <dgm:cxn modelId="{2CB653FE-FF56-4FDB-A7B9-4D6CE8774684}" type="presOf" srcId="{E50EBA85-6431-463F-B440-AB34A4C7935E}" destId="{ACEDFA80-3997-47DB-9223-BFC4B2A12B67}" srcOrd="0" destOrd="0" presId="urn:microsoft.com/office/officeart/2005/8/layout/vList3"/>
    <dgm:cxn modelId="{6044FBD2-71B4-4FA7-AF95-C1F8AB8AE95C}" type="presParOf" srcId="{3CCFDDE2-8A0E-4F72-81E2-5C0EA25B5635}" destId="{E38A36F7-2FF4-4262-9B72-CF7E64876536}" srcOrd="0" destOrd="0" presId="urn:microsoft.com/office/officeart/2005/8/layout/vList3"/>
    <dgm:cxn modelId="{AD8AB7B6-5842-43B3-8BD5-AD8D3DB47BFB}" type="presParOf" srcId="{E38A36F7-2FF4-4262-9B72-CF7E64876536}" destId="{7044CFC2-B239-4CB2-AE05-C278739C8D54}" srcOrd="0" destOrd="0" presId="urn:microsoft.com/office/officeart/2005/8/layout/vList3"/>
    <dgm:cxn modelId="{407AFCB2-5494-4722-B1F4-55963050F38E}" type="presParOf" srcId="{E38A36F7-2FF4-4262-9B72-CF7E64876536}" destId="{ACEDFA80-3997-47DB-9223-BFC4B2A12B67}" srcOrd="1" destOrd="0" presId="urn:microsoft.com/office/officeart/2005/8/layout/v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0F4659B-8C46-454F-A09F-5F8E969EB858}" type="doc">
      <dgm:prSet loTypeId="urn:microsoft.com/office/officeart/2005/8/layout/target3" loCatId="relationship" qsTypeId="urn:microsoft.com/office/officeart/2005/8/quickstyle/simple1" qsCatId="simple" csTypeId="urn:microsoft.com/office/officeart/2005/8/colors/colorful1" csCatId="colorful" phldr="1"/>
      <dgm:spPr/>
      <dgm:t>
        <a:bodyPr/>
        <a:lstStyle/>
        <a:p>
          <a:endParaRPr lang="en-US"/>
        </a:p>
      </dgm:t>
    </dgm:pt>
    <dgm:pt modelId="{7486306E-87F9-4F9D-BE2E-2971C2CDD3AD}" type="pres">
      <dgm:prSet presAssocID="{F0F4659B-8C46-454F-A09F-5F8E969EB858}" presName="Name0" presStyleCnt="0">
        <dgm:presLayoutVars>
          <dgm:chMax val="7"/>
          <dgm:dir/>
          <dgm:animLvl val="lvl"/>
          <dgm:resizeHandles val="exact"/>
        </dgm:presLayoutVars>
      </dgm:prSet>
      <dgm:spPr/>
    </dgm:pt>
  </dgm:ptLst>
  <dgm:cxnLst>
    <dgm:cxn modelId="{A7C8C7E4-5CD0-4D07-A915-6D5C8D10EE3C}" type="presOf" srcId="{F0F4659B-8C46-454F-A09F-5F8E969EB858}" destId="{7486306E-87F9-4F9D-BE2E-2971C2CDD3AD}" srcOrd="0"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2FDAC4-7496-4792-9F24-0D27CD5F48C4}" type="doc">
      <dgm:prSet loTypeId="urn:microsoft.com/office/officeart/2005/8/layout/chevron1" loCatId="process" qsTypeId="urn:microsoft.com/office/officeart/2005/8/quickstyle/simple1" qsCatId="simple" csTypeId="urn:microsoft.com/office/officeart/2005/8/colors/accent6_5" csCatId="accent6" phldr="1"/>
      <dgm:spPr/>
      <dgm:t>
        <a:bodyPr/>
        <a:lstStyle/>
        <a:p>
          <a:endParaRPr lang="en-US"/>
        </a:p>
      </dgm:t>
    </dgm:pt>
    <dgm:pt modelId="{FB41F278-E918-4B43-9DB0-9A803AE1B697}">
      <dgm:prSet/>
      <dgm:spPr/>
      <dgm:t>
        <a:bodyPr/>
        <a:lstStyle/>
        <a:p>
          <a:pPr rtl="0"/>
          <a:r>
            <a:rPr lang="en-GB" dirty="0"/>
            <a:t>Following biological inferiorities – studies with children = imaginary inferiorities resulting from social convention </a:t>
          </a:r>
          <a:r>
            <a:rPr lang="en-GB" dirty="0" err="1"/>
            <a:t>ie</a:t>
          </a:r>
          <a:r>
            <a:rPr lang="en-GB" dirty="0"/>
            <a:t>., left-handedness and having red hair.</a:t>
          </a:r>
        </a:p>
      </dgm:t>
    </dgm:pt>
    <dgm:pt modelId="{DAE0A033-2269-4BE0-A707-74E0D5C08A81}" type="parTrans" cxnId="{8347B8CC-C174-4B5F-BD52-756F5AF1E98B}">
      <dgm:prSet/>
      <dgm:spPr/>
      <dgm:t>
        <a:bodyPr/>
        <a:lstStyle/>
        <a:p>
          <a:endParaRPr lang="en-US"/>
        </a:p>
      </dgm:t>
    </dgm:pt>
    <dgm:pt modelId="{DC983BC6-9AB9-4F89-96F8-B39B1BB3AD27}" type="sibTrans" cxnId="{8347B8CC-C174-4B5F-BD52-756F5AF1E98B}">
      <dgm:prSet/>
      <dgm:spPr/>
      <dgm:t>
        <a:bodyPr/>
        <a:lstStyle/>
        <a:p>
          <a:endParaRPr lang="en-US"/>
        </a:p>
      </dgm:t>
    </dgm:pt>
    <dgm:pt modelId="{62F1C14F-B53B-4910-B447-CBAEBDE99941}">
      <dgm:prSet/>
      <dgm:spPr/>
      <dgm:t>
        <a:bodyPr/>
        <a:lstStyle/>
        <a:p>
          <a:pPr rtl="0"/>
          <a:r>
            <a:rPr lang="en-GB" dirty="0"/>
            <a:t>These social prescribed inferiorities would bring the need for compensation.</a:t>
          </a:r>
        </a:p>
      </dgm:t>
    </dgm:pt>
    <dgm:pt modelId="{BD6211AA-BAB2-44D4-8D94-2C723478146B}" type="parTrans" cxnId="{55C8F929-DBE3-4654-B6FB-58A480772C3F}">
      <dgm:prSet/>
      <dgm:spPr/>
      <dgm:t>
        <a:bodyPr/>
        <a:lstStyle/>
        <a:p>
          <a:endParaRPr lang="en-US"/>
        </a:p>
      </dgm:t>
    </dgm:pt>
    <dgm:pt modelId="{E4DB32AE-F7CC-49AD-B475-DB59265B2F61}" type="sibTrans" cxnId="{55C8F929-DBE3-4654-B6FB-58A480772C3F}">
      <dgm:prSet/>
      <dgm:spPr/>
      <dgm:t>
        <a:bodyPr/>
        <a:lstStyle/>
        <a:p>
          <a:endParaRPr lang="en-US"/>
        </a:p>
      </dgm:t>
    </dgm:pt>
    <dgm:pt modelId="{A5EE947D-F66F-41C4-BC94-8F3B5AD35017}" type="pres">
      <dgm:prSet presAssocID="{7A2FDAC4-7496-4792-9F24-0D27CD5F48C4}" presName="Name0" presStyleCnt="0">
        <dgm:presLayoutVars>
          <dgm:dir/>
          <dgm:animLvl val="lvl"/>
          <dgm:resizeHandles val="exact"/>
        </dgm:presLayoutVars>
      </dgm:prSet>
      <dgm:spPr/>
    </dgm:pt>
    <dgm:pt modelId="{462213B1-C3BF-4B8D-8240-31BB1AE538FE}" type="pres">
      <dgm:prSet presAssocID="{FB41F278-E918-4B43-9DB0-9A803AE1B697}" presName="parTxOnly" presStyleLbl="node1" presStyleIdx="0" presStyleCnt="2">
        <dgm:presLayoutVars>
          <dgm:chMax val="0"/>
          <dgm:chPref val="0"/>
          <dgm:bulletEnabled val="1"/>
        </dgm:presLayoutVars>
      </dgm:prSet>
      <dgm:spPr/>
    </dgm:pt>
    <dgm:pt modelId="{CF58868D-671E-4C45-8525-38A2875E1850}" type="pres">
      <dgm:prSet presAssocID="{DC983BC6-9AB9-4F89-96F8-B39B1BB3AD27}" presName="parTxOnlySpace" presStyleCnt="0"/>
      <dgm:spPr/>
    </dgm:pt>
    <dgm:pt modelId="{721451C6-9730-4BBC-A140-D484CEBE2FE4}" type="pres">
      <dgm:prSet presAssocID="{62F1C14F-B53B-4910-B447-CBAEBDE99941}" presName="parTxOnly" presStyleLbl="node1" presStyleIdx="1" presStyleCnt="2">
        <dgm:presLayoutVars>
          <dgm:chMax val="0"/>
          <dgm:chPref val="0"/>
          <dgm:bulletEnabled val="1"/>
        </dgm:presLayoutVars>
      </dgm:prSet>
      <dgm:spPr/>
    </dgm:pt>
  </dgm:ptLst>
  <dgm:cxnLst>
    <dgm:cxn modelId="{55C8F929-DBE3-4654-B6FB-58A480772C3F}" srcId="{7A2FDAC4-7496-4792-9F24-0D27CD5F48C4}" destId="{62F1C14F-B53B-4910-B447-CBAEBDE99941}" srcOrd="1" destOrd="0" parTransId="{BD6211AA-BAB2-44D4-8D94-2C723478146B}" sibTransId="{E4DB32AE-F7CC-49AD-B475-DB59265B2F61}"/>
    <dgm:cxn modelId="{D0DB0B82-64FE-42B9-BBFE-7B7C542E5F83}" type="presOf" srcId="{FB41F278-E918-4B43-9DB0-9A803AE1B697}" destId="{462213B1-C3BF-4B8D-8240-31BB1AE538FE}" srcOrd="0" destOrd="0" presId="urn:microsoft.com/office/officeart/2005/8/layout/chevron1"/>
    <dgm:cxn modelId="{EF271185-27F9-4286-9760-89FB37832466}" type="presOf" srcId="{7A2FDAC4-7496-4792-9F24-0D27CD5F48C4}" destId="{A5EE947D-F66F-41C4-BC94-8F3B5AD35017}" srcOrd="0" destOrd="0" presId="urn:microsoft.com/office/officeart/2005/8/layout/chevron1"/>
    <dgm:cxn modelId="{DFAE3AA9-93D6-49D4-A22B-BCE23D107975}" type="presOf" srcId="{62F1C14F-B53B-4910-B447-CBAEBDE99941}" destId="{721451C6-9730-4BBC-A140-D484CEBE2FE4}" srcOrd="0" destOrd="0" presId="urn:microsoft.com/office/officeart/2005/8/layout/chevron1"/>
    <dgm:cxn modelId="{8347B8CC-C174-4B5F-BD52-756F5AF1E98B}" srcId="{7A2FDAC4-7496-4792-9F24-0D27CD5F48C4}" destId="{FB41F278-E918-4B43-9DB0-9A803AE1B697}" srcOrd="0" destOrd="0" parTransId="{DAE0A033-2269-4BE0-A707-74E0D5C08A81}" sibTransId="{DC983BC6-9AB9-4F89-96F8-B39B1BB3AD27}"/>
    <dgm:cxn modelId="{B601A89F-30D8-482E-9989-4C49F68B4919}" type="presParOf" srcId="{A5EE947D-F66F-41C4-BC94-8F3B5AD35017}" destId="{462213B1-C3BF-4B8D-8240-31BB1AE538FE}" srcOrd="0" destOrd="0" presId="urn:microsoft.com/office/officeart/2005/8/layout/chevron1"/>
    <dgm:cxn modelId="{E986F79C-60A5-4FFE-8E56-4A1FBB478C8B}" type="presParOf" srcId="{A5EE947D-F66F-41C4-BC94-8F3B5AD35017}" destId="{CF58868D-671E-4C45-8525-38A2875E1850}" srcOrd="1" destOrd="0" presId="urn:microsoft.com/office/officeart/2005/8/layout/chevron1"/>
    <dgm:cxn modelId="{EF089932-0444-4526-99C1-C6C7EF788A93}" type="presParOf" srcId="{A5EE947D-F66F-41C4-BC94-8F3B5AD35017}" destId="{721451C6-9730-4BBC-A140-D484CEBE2FE4}" srcOrd="2" destOrd="0" presId="urn:microsoft.com/office/officeart/2005/8/layout/chevr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E2C8BB-875F-49C4-91A8-CF548B714020}" type="doc">
      <dgm:prSet loTypeId="urn:microsoft.com/office/officeart/2005/8/layout/hProcess9" loCatId="process" qsTypeId="urn:microsoft.com/office/officeart/2005/8/quickstyle/simple1" qsCatId="simple" csTypeId="urn:microsoft.com/office/officeart/2005/8/colors/colorful3" csCatId="colorful"/>
      <dgm:spPr/>
      <dgm:t>
        <a:bodyPr/>
        <a:lstStyle/>
        <a:p>
          <a:endParaRPr lang="en-US"/>
        </a:p>
      </dgm:t>
    </dgm:pt>
    <dgm:pt modelId="{1FCDDD85-67DB-42FE-8179-550C0BFAB416}">
      <dgm:prSet/>
      <dgm:spPr/>
      <dgm:t>
        <a:bodyPr/>
        <a:lstStyle/>
        <a:p>
          <a:pPr rtl="0"/>
          <a:r>
            <a:rPr lang="en-GB" dirty="0"/>
            <a:t>Inferiority was borrowed from Darwinism – initially used to label biological disabilities – organ inferiorities that were apparent at birth</a:t>
          </a:r>
        </a:p>
      </dgm:t>
    </dgm:pt>
    <dgm:pt modelId="{585E7891-D965-4040-B1C1-30EAF2234631}" type="parTrans" cxnId="{4EB61142-CAFF-4E69-BA15-32220CCDC1C1}">
      <dgm:prSet/>
      <dgm:spPr/>
      <dgm:t>
        <a:bodyPr/>
        <a:lstStyle/>
        <a:p>
          <a:endParaRPr lang="en-US"/>
        </a:p>
      </dgm:t>
    </dgm:pt>
    <dgm:pt modelId="{08797AEF-E23C-4F5B-9C84-0800B383A1F7}" type="sibTrans" cxnId="{4EB61142-CAFF-4E69-BA15-32220CCDC1C1}">
      <dgm:prSet/>
      <dgm:spPr/>
      <dgm:t>
        <a:bodyPr/>
        <a:lstStyle/>
        <a:p>
          <a:endParaRPr lang="en-US"/>
        </a:p>
      </dgm:t>
    </dgm:pt>
    <dgm:pt modelId="{4FD17828-D3D7-4403-896D-D9C6E40983C2}" type="pres">
      <dgm:prSet presAssocID="{A4E2C8BB-875F-49C4-91A8-CF548B714020}" presName="CompostProcess" presStyleCnt="0">
        <dgm:presLayoutVars>
          <dgm:dir/>
          <dgm:resizeHandles val="exact"/>
        </dgm:presLayoutVars>
      </dgm:prSet>
      <dgm:spPr/>
    </dgm:pt>
    <dgm:pt modelId="{860CD96A-7342-422F-9185-207A34FA62EC}" type="pres">
      <dgm:prSet presAssocID="{A4E2C8BB-875F-49C4-91A8-CF548B714020}" presName="arrow" presStyleLbl="bgShp" presStyleIdx="0" presStyleCnt="1"/>
      <dgm:spPr/>
    </dgm:pt>
    <dgm:pt modelId="{69FE7718-BA4F-479A-AA6F-12E00ADA1A78}" type="pres">
      <dgm:prSet presAssocID="{A4E2C8BB-875F-49C4-91A8-CF548B714020}" presName="linearProcess" presStyleCnt="0"/>
      <dgm:spPr/>
    </dgm:pt>
    <dgm:pt modelId="{5539281E-C5DF-4387-8924-89EDE832578D}" type="pres">
      <dgm:prSet presAssocID="{1FCDDD85-67DB-42FE-8179-550C0BFAB416}" presName="textNode" presStyleLbl="node1" presStyleIdx="0" presStyleCnt="1">
        <dgm:presLayoutVars>
          <dgm:bulletEnabled val="1"/>
        </dgm:presLayoutVars>
      </dgm:prSet>
      <dgm:spPr/>
    </dgm:pt>
  </dgm:ptLst>
  <dgm:cxnLst>
    <dgm:cxn modelId="{4EB61142-CAFF-4E69-BA15-32220CCDC1C1}" srcId="{A4E2C8BB-875F-49C4-91A8-CF548B714020}" destId="{1FCDDD85-67DB-42FE-8179-550C0BFAB416}" srcOrd="0" destOrd="0" parTransId="{585E7891-D965-4040-B1C1-30EAF2234631}" sibTransId="{08797AEF-E23C-4F5B-9C84-0800B383A1F7}"/>
    <dgm:cxn modelId="{F4115781-5D36-4D02-B683-365D56BB3162}" type="presOf" srcId="{A4E2C8BB-875F-49C4-91A8-CF548B714020}" destId="{4FD17828-D3D7-4403-896D-D9C6E40983C2}" srcOrd="0" destOrd="0" presId="urn:microsoft.com/office/officeart/2005/8/layout/hProcess9"/>
    <dgm:cxn modelId="{6753EFC4-13F9-4591-8285-9C7B9FDD4174}" type="presOf" srcId="{1FCDDD85-67DB-42FE-8179-550C0BFAB416}" destId="{5539281E-C5DF-4387-8924-89EDE832578D}" srcOrd="0" destOrd="0" presId="urn:microsoft.com/office/officeart/2005/8/layout/hProcess9"/>
    <dgm:cxn modelId="{13AD7CA1-ECA4-4B79-A7FC-E383C4C5AE33}" type="presParOf" srcId="{4FD17828-D3D7-4403-896D-D9C6E40983C2}" destId="{860CD96A-7342-422F-9185-207A34FA62EC}" srcOrd="0" destOrd="0" presId="urn:microsoft.com/office/officeart/2005/8/layout/hProcess9"/>
    <dgm:cxn modelId="{87947A0A-7B30-4965-B7ED-4D54E940B184}" type="presParOf" srcId="{4FD17828-D3D7-4403-896D-D9C6E40983C2}" destId="{69FE7718-BA4F-479A-AA6F-12E00ADA1A78}" srcOrd="1" destOrd="0" presId="urn:microsoft.com/office/officeart/2005/8/layout/hProcess9"/>
    <dgm:cxn modelId="{DEB3D7F4-FF2E-45C4-A5A3-C230CA10497F}" type="presParOf" srcId="{69FE7718-BA4F-479A-AA6F-12E00ADA1A78}" destId="{5539281E-C5DF-4387-8924-89EDE832578D}" srcOrd="0"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48F82E-3527-4200-9B1D-2AE85989B240}" type="doc">
      <dgm:prSet loTypeId="urn:microsoft.com/office/officeart/2005/8/layout/arrow4" loCatId="process" qsTypeId="urn:microsoft.com/office/officeart/2005/8/quickstyle/simple1" qsCatId="simple" csTypeId="urn:microsoft.com/office/officeart/2005/8/colors/colorful4" csCatId="colorful"/>
      <dgm:spPr/>
      <dgm:t>
        <a:bodyPr/>
        <a:lstStyle/>
        <a:p>
          <a:endParaRPr lang="en-US"/>
        </a:p>
      </dgm:t>
    </dgm:pt>
    <dgm:pt modelId="{444A0BD4-D1A7-42AE-BC55-3878A950A584}">
      <dgm:prSet/>
      <dgm:spPr/>
      <dgm:t>
        <a:bodyPr/>
        <a:lstStyle/>
        <a:p>
          <a:pPr rtl="0"/>
          <a:r>
            <a:rPr lang="en-GB" dirty="0"/>
            <a:t>He observed that, frequently, individuals worked hard to compensate for their weakness in some way.</a:t>
          </a:r>
        </a:p>
      </dgm:t>
    </dgm:pt>
    <dgm:pt modelId="{7BDC3DF1-8880-4EAD-9A59-5EB2FB0F9E89}" type="parTrans" cxnId="{D94EC287-0BB7-4B63-85BD-D86F31B4300A}">
      <dgm:prSet/>
      <dgm:spPr/>
      <dgm:t>
        <a:bodyPr/>
        <a:lstStyle/>
        <a:p>
          <a:endParaRPr lang="en-US"/>
        </a:p>
      </dgm:t>
    </dgm:pt>
    <dgm:pt modelId="{F5766BDE-5175-4640-BB5E-05E01AAC49BC}" type="sibTrans" cxnId="{D94EC287-0BB7-4B63-85BD-D86F31B4300A}">
      <dgm:prSet/>
      <dgm:spPr/>
      <dgm:t>
        <a:bodyPr/>
        <a:lstStyle/>
        <a:p>
          <a:endParaRPr lang="en-US"/>
        </a:p>
      </dgm:t>
    </dgm:pt>
    <dgm:pt modelId="{6B2AC09A-DCA3-48A8-A5AC-CCFB543F2DEA}">
      <dgm:prSet/>
      <dgm:spPr/>
      <dgm:t>
        <a:bodyPr/>
        <a:lstStyle/>
        <a:p>
          <a:pPr rtl="0"/>
          <a:r>
            <a:rPr lang="en-GB" dirty="0"/>
            <a:t>The fate of the inferior organ would always depend on the individual and their attitude towards it – the central nervous system participated in this compensation, with increases in growth or specialised function – one armed man; blind person.</a:t>
          </a:r>
        </a:p>
      </dgm:t>
    </dgm:pt>
    <dgm:pt modelId="{8DFFF115-0F9D-448A-B3E9-58EBFE4F6DF4}" type="parTrans" cxnId="{6CE9EB4B-CA62-4798-8694-2718D5DC90B4}">
      <dgm:prSet/>
      <dgm:spPr/>
      <dgm:t>
        <a:bodyPr/>
        <a:lstStyle/>
        <a:p>
          <a:endParaRPr lang="en-US"/>
        </a:p>
      </dgm:t>
    </dgm:pt>
    <dgm:pt modelId="{2363A1B6-7269-4B39-A3CF-854B30A5D8DC}" type="sibTrans" cxnId="{6CE9EB4B-CA62-4798-8694-2718D5DC90B4}">
      <dgm:prSet/>
      <dgm:spPr/>
      <dgm:t>
        <a:bodyPr/>
        <a:lstStyle/>
        <a:p>
          <a:endParaRPr lang="en-US"/>
        </a:p>
      </dgm:t>
    </dgm:pt>
    <dgm:pt modelId="{B4177EC5-DD07-4953-8973-0745B5B7EFD3}" type="pres">
      <dgm:prSet presAssocID="{A448F82E-3527-4200-9B1D-2AE85989B240}" presName="compositeShape" presStyleCnt="0">
        <dgm:presLayoutVars>
          <dgm:chMax val="2"/>
          <dgm:dir/>
          <dgm:resizeHandles val="exact"/>
        </dgm:presLayoutVars>
      </dgm:prSet>
      <dgm:spPr/>
    </dgm:pt>
    <dgm:pt modelId="{5448592C-8E47-4551-9FFF-F940ED38F87D}" type="pres">
      <dgm:prSet presAssocID="{444A0BD4-D1A7-42AE-BC55-3878A950A584}" presName="upArrow" presStyleLbl="node1" presStyleIdx="0" presStyleCnt="2"/>
      <dgm:spPr/>
    </dgm:pt>
    <dgm:pt modelId="{5F78B8D6-1B4C-4FE8-9A97-1E9AFEE150A4}" type="pres">
      <dgm:prSet presAssocID="{444A0BD4-D1A7-42AE-BC55-3878A950A584}" presName="upArrowText" presStyleLbl="revTx" presStyleIdx="0" presStyleCnt="2">
        <dgm:presLayoutVars>
          <dgm:chMax val="0"/>
          <dgm:bulletEnabled val="1"/>
        </dgm:presLayoutVars>
      </dgm:prSet>
      <dgm:spPr/>
    </dgm:pt>
    <dgm:pt modelId="{7614597D-7DE5-45BE-9F48-ECA16A8F97F8}" type="pres">
      <dgm:prSet presAssocID="{6B2AC09A-DCA3-48A8-A5AC-CCFB543F2DEA}" presName="downArrow" presStyleLbl="node1" presStyleIdx="1" presStyleCnt="2"/>
      <dgm:spPr/>
    </dgm:pt>
    <dgm:pt modelId="{6792E639-CEF7-41C1-9FAC-24D3CD4AAEA5}" type="pres">
      <dgm:prSet presAssocID="{6B2AC09A-DCA3-48A8-A5AC-CCFB543F2DEA}" presName="downArrowText" presStyleLbl="revTx" presStyleIdx="1" presStyleCnt="2">
        <dgm:presLayoutVars>
          <dgm:chMax val="0"/>
          <dgm:bulletEnabled val="1"/>
        </dgm:presLayoutVars>
      </dgm:prSet>
      <dgm:spPr/>
    </dgm:pt>
  </dgm:ptLst>
  <dgm:cxnLst>
    <dgm:cxn modelId="{EFBAE130-8511-41B8-8323-2ACDB8D4860D}" type="presOf" srcId="{6B2AC09A-DCA3-48A8-A5AC-CCFB543F2DEA}" destId="{6792E639-CEF7-41C1-9FAC-24D3CD4AAEA5}" srcOrd="0" destOrd="0" presId="urn:microsoft.com/office/officeart/2005/8/layout/arrow4"/>
    <dgm:cxn modelId="{6CE9EB4B-CA62-4798-8694-2718D5DC90B4}" srcId="{A448F82E-3527-4200-9B1D-2AE85989B240}" destId="{6B2AC09A-DCA3-48A8-A5AC-CCFB543F2DEA}" srcOrd="1" destOrd="0" parTransId="{8DFFF115-0F9D-448A-B3E9-58EBFE4F6DF4}" sibTransId="{2363A1B6-7269-4B39-A3CF-854B30A5D8DC}"/>
    <dgm:cxn modelId="{E21BA977-8B60-4B06-B23E-8CD008BB3D80}" type="presOf" srcId="{A448F82E-3527-4200-9B1D-2AE85989B240}" destId="{B4177EC5-DD07-4953-8973-0745B5B7EFD3}" srcOrd="0" destOrd="0" presId="urn:microsoft.com/office/officeart/2005/8/layout/arrow4"/>
    <dgm:cxn modelId="{D94EC287-0BB7-4B63-85BD-D86F31B4300A}" srcId="{A448F82E-3527-4200-9B1D-2AE85989B240}" destId="{444A0BD4-D1A7-42AE-BC55-3878A950A584}" srcOrd="0" destOrd="0" parTransId="{7BDC3DF1-8880-4EAD-9A59-5EB2FB0F9E89}" sibTransId="{F5766BDE-5175-4640-BB5E-05E01AAC49BC}"/>
    <dgm:cxn modelId="{9F2DE5F5-8733-453F-B80A-7F7137A8A8CF}" type="presOf" srcId="{444A0BD4-D1A7-42AE-BC55-3878A950A584}" destId="{5F78B8D6-1B4C-4FE8-9A97-1E9AFEE150A4}" srcOrd="0" destOrd="0" presId="urn:microsoft.com/office/officeart/2005/8/layout/arrow4"/>
    <dgm:cxn modelId="{E60F8342-352B-4121-BAF0-A6DC1FC24E96}" type="presParOf" srcId="{B4177EC5-DD07-4953-8973-0745B5B7EFD3}" destId="{5448592C-8E47-4551-9FFF-F940ED38F87D}" srcOrd="0" destOrd="0" presId="urn:microsoft.com/office/officeart/2005/8/layout/arrow4"/>
    <dgm:cxn modelId="{CDC3A010-CA82-4042-8A19-8539814A7F2A}" type="presParOf" srcId="{B4177EC5-DD07-4953-8973-0745B5B7EFD3}" destId="{5F78B8D6-1B4C-4FE8-9A97-1E9AFEE150A4}" srcOrd="1" destOrd="0" presId="urn:microsoft.com/office/officeart/2005/8/layout/arrow4"/>
    <dgm:cxn modelId="{A825A856-D8E8-4123-B8D2-E52DCADD5FF4}" type="presParOf" srcId="{B4177EC5-DD07-4953-8973-0745B5B7EFD3}" destId="{7614597D-7DE5-45BE-9F48-ECA16A8F97F8}" srcOrd="2" destOrd="0" presId="urn:microsoft.com/office/officeart/2005/8/layout/arrow4"/>
    <dgm:cxn modelId="{85827512-5EDF-42FA-AEF2-DD9EEF32161E}" type="presParOf" srcId="{B4177EC5-DD07-4953-8973-0745B5B7EFD3}" destId="{6792E639-CEF7-41C1-9FAC-24D3CD4AAEA5}" srcOrd="3" destOrd="0" presId="urn:microsoft.com/office/officeart/2005/8/layout/arrow4"/>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24A97C3-4A02-48D3-8990-928054AC504E}"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BBA40228-1758-400C-8023-BA2917D2E5F4}">
      <dgm:prSet/>
      <dgm:spPr/>
      <dgm:t>
        <a:bodyPr/>
        <a:lstStyle/>
        <a:p>
          <a:pPr rtl="0"/>
          <a:r>
            <a:rPr lang="en-GB" dirty="0"/>
            <a:t>We are all striving for mastery in the world, trying to fulfil our potential </a:t>
          </a:r>
        </a:p>
      </dgm:t>
    </dgm:pt>
    <dgm:pt modelId="{1503108D-C9E0-4E1D-9E3E-213ECB7CF8BF}" type="parTrans" cxnId="{2DDE4E9C-35DE-46F0-A417-689BC1A2328B}">
      <dgm:prSet/>
      <dgm:spPr/>
      <dgm:t>
        <a:bodyPr/>
        <a:lstStyle/>
        <a:p>
          <a:endParaRPr lang="en-US"/>
        </a:p>
      </dgm:t>
    </dgm:pt>
    <dgm:pt modelId="{2643AD00-7FE8-4CF5-B5F4-9CABF0FAC3C7}" type="sibTrans" cxnId="{2DDE4E9C-35DE-46F0-A417-689BC1A2328B}">
      <dgm:prSet/>
      <dgm:spPr/>
      <dgm:t>
        <a:bodyPr/>
        <a:lstStyle/>
        <a:p>
          <a:endParaRPr lang="en-US"/>
        </a:p>
      </dgm:t>
    </dgm:pt>
    <dgm:pt modelId="{2959CAEE-B8CB-4CA6-9FAC-76FD29C66E5C}">
      <dgm:prSet/>
      <dgm:spPr/>
      <dgm:t>
        <a:bodyPr/>
        <a:lstStyle/>
        <a:p>
          <a:pPr rtl="0"/>
          <a:r>
            <a:rPr lang="en-GB" dirty="0"/>
            <a:t>A person’s attitude towards their inferiority is crucial, as is how significant others in our lives treat us, as the two are thought to interact in complex ways. </a:t>
          </a:r>
        </a:p>
      </dgm:t>
    </dgm:pt>
    <dgm:pt modelId="{41B41C46-7DE6-4070-B8BC-3C53EDD981DB}" type="parTrans" cxnId="{AFD61C3D-1FF7-4A9F-9E6E-5A8047505FF7}">
      <dgm:prSet/>
      <dgm:spPr/>
      <dgm:t>
        <a:bodyPr/>
        <a:lstStyle/>
        <a:p>
          <a:endParaRPr lang="en-US"/>
        </a:p>
      </dgm:t>
    </dgm:pt>
    <dgm:pt modelId="{595EF835-78E0-41CB-A307-602A68BF1163}" type="sibTrans" cxnId="{AFD61C3D-1FF7-4A9F-9E6E-5A8047505FF7}">
      <dgm:prSet/>
      <dgm:spPr/>
      <dgm:t>
        <a:bodyPr/>
        <a:lstStyle/>
        <a:p>
          <a:endParaRPr lang="en-US"/>
        </a:p>
      </dgm:t>
    </dgm:pt>
    <dgm:pt modelId="{CE66F5B7-8B9A-4E91-A691-7DCE4330BC38}">
      <dgm:prSet/>
      <dgm:spPr/>
      <dgm:t>
        <a:bodyPr/>
        <a:lstStyle/>
        <a:p>
          <a:pPr rtl="0"/>
          <a:r>
            <a:rPr lang="en-GB"/>
            <a:t>If we acknowledge our inferiority, it can serve as the basis for mutual help and cooperation in overcoming problems </a:t>
          </a:r>
        </a:p>
      </dgm:t>
    </dgm:pt>
    <dgm:pt modelId="{8A5441D7-307E-412B-A742-5F53D6803463}" type="parTrans" cxnId="{33306FAF-E1B7-4F78-A788-B1CDEBBDC104}">
      <dgm:prSet/>
      <dgm:spPr/>
      <dgm:t>
        <a:bodyPr/>
        <a:lstStyle/>
        <a:p>
          <a:endParaRPr lang="en-US"/>
        </a:p>
      </dgm:t>
    </dgm:pt>
    <dgm:pt modelId="{9EF9852B-A0CD-4F3D-98D9-0BBEA762500E}" type="sibTrans" cxnId="{33306FAF-E1B7-4F78-A788-B1CDEBBDC104}">
      <dgm:prSet/>
      <dgm:spPr/>
      <dgm:t>
        <a:bodyPr/>
        <a:lstStyle/>
        <a:p>
          <a:endParaRPr lang="en-US"/>
        </a:p>
      </dgm:t>
    </dgm:pt>
    <dgm:pt modelId="{70F643C9-8018-4035-A11E-028231EE437E}" type="pres">
      <dgm:prSet presAssocID="{124A97C3-4A02-48D3-8990-928054AC504E}" presName="Name0" presStyleCnt="0">
        <dgm:presLayoutVars>
          <dgm:dir/>
          <dgm:animLvl val="lvl"/>
          <dgm:resizeHandles val="exact"/>
        </dgm:presLayoutVars>
      </dgm:prSet>
      <dgm:spPr/>
    </dgm:pt>
    <dgm:pt modelId="{AF7675E5-05E6-4D3E-9BFB-F431FA5738BE}" type="pres">
      <dgm:prSet presAssocID="{BBA40228-1758-400C-8023-BA2917D2E5F4}" presName="linNode" presStyleCnt="0"/>
      <dgm:spPr/>
    </dgm:pt>
    <dgm:pt modelId="{C53C5580-C4D0-4F41-B31D-3030B43029E0}" type="pres">
      <dgm:prSet presAssocID="{BBA40228-1758-400C-8023-BA2917D2E5F4}" presName="parentText" presStyleLbl="node1" presStyleIdx="0" presStyleCnt="3" custScaleX="107282">
        <dgm:presLayoutVars>
          <dgm:chMax val="1"/>
          <dgm:bulletEnabled val="1"/>
        </dgm:presLayoutVars>
      </dgm:prSet>
      <dgm:spPr/>
    </dgm:pt>
    <dgm:pt modelId="{F3362DB0-348C-4A04-AC99-6A5ECC6116B6}" type="pres">
      <dgm:prSet presAssocID="{2643AD00-7FE8-4CF5-B5F4-9CABF0FAC3C7}" presName="sp" presStyleCnt="0"/>
      <dgm:spPr/>
    </dgm:pt>
    <dgm:pt modelId="{34093BD9-A151-432C-95E2-7B626837B1AC}" type="pres">
      <dgm:prSet presAssocID="{2959CAEE-B8CB-4CA6-9FAC-76FD29C66E5C}" presName="linNode" presStyleCnt="0"/>
      <dgm:spPr/>
    </dgm:pt>
    <dgm:pt modelId="{AB9B4CD6-FE58-4ECA-9EDB-3E76151FA78E}" type="pres">
      <dgm:prSet presAssocID="{2959CAEE-B8CB-4CA6-9FAC-76FD29C66E5C}" presName="parentText" presStyleLbl="node1" presStyleIdx="1" presStyleCnt="3" custScaleX="131722">
        <dgm:presLayoutVars>
          <dgm:chMax val="1"/>
          <dgm:bulletEnabled val="1"/>
        </dgm:presLayoutVars>
      </dgm:prSet>
      <dgm:spPr/>
    </dgm:pt>
    <dgm:pt modelId="{0949B93F-354A-406C-AADE-A9DFC364320B}" type="pres">
      <dgm:prSet presAssocID="{595EF835-78E0-41CB-A307-602A68BF1163}" presName="sp" presStyleCnt="0"/>
      <dgm:spPr/>
    </dgm:pt>
    <dgm:pt modelId="{3CE2B171-4505-4B24-A8B8-94889EA7A519}" type="pres">
      <dgm:prSet presAssocID="{CE66F5B7-8B9A-4E91-A691-7DCE4330BC38}" presName="linNode" presStyleCnt="0"/>
      <dgm:spPr/>
    </dgm:pt>
    <dgm:pt modelId="{AEE4AD0C-4A51-46DC-B212-790ED38F5043}" type="pres">
      <dgm:prSet presAssocID="{CE66F5B7-8B9A-4E91-A691-7DCE4330BC38}" presName="parentText" presStyleLbl="node1" presStyleIdx="2" presStyleCnt="3" custScaleX="151380">
        <dgm:presLayoutVars>
          <dgm:chMax val="1"/>
          <dgm:bulletEnabled val="1"/>
        </dgm:presLayoutVars>
      </dgm:prSet>
      <dgm:spPr/>
    </dgm:pt>
  </dgm:ptLst>
  <dgm:cxnLst>
    <dgm:cxn modelId="{38739628-0FA2-45E0-97DA-C5B801F07E74}" type="presOf" srcId="{CE66F5B7-8B9A-4E91-A691-7DCE4330BC38}" destId="{AEE4AD0C-4A51-46DC-B212-790ED38F5043}" srcOrd="0" destOrd="0" presId="urn:microsoft.com/office/officeart/2005/8/layout/vList5"/>
    <dgm:cxn modelId="{AFD61C3D-1FF7-4A9F-9E6E-5A8047505FF7}" srcId="{124A97C3-4A02-48D3-8990-928054AC504E}" destId="{2959CAEE-B8CB-4CA6-9FAC-76FD29C66E5C}" srcOrd="1" destOrd="0" parTransId="{41B41C46-7DE6-4070-B8BC-3C53EDD981DB}" sibTransId="{595EF835-78E0-41CB-A307-602A68BF1163}"/>
    <dgm:cxn modelId="{97758662-5B66-47FC-A4B8-2D92B0E66D28}" type="presOf" srcId="{BBA40228-1758-400C-8023-BA2917D2E5F4}" destId="{C53C5580-C4D0-4F41-B31D-3030B43029E0}" srcOrd="0" destOrd="0" presId="urn:microsoft.com/office/officeart/2005/8/layout/vList5"/>
    <dgm:cxn modelId="{94C1FF4B-2617-4732-9820-D0B7F587CF55}" type="presOf" srcId="{2959CAEE-B8CB-4CA6-9FAC-76FD29C66E5C}" destId="{AB9B4CD6-FE58-4ECA-9EDB-3E76151FA78E}" srcOrd="0" destOrd="0" presId="urn:microsoft.com/office/officeart/2005/8/layout/vList5"/>
    <dgm:cxn modelId="{2DDE4E9C-35DE-46F0-A417-689BC1A2328B}" srcId="{124A97C3-4A02-48D3-8990-928054AC504E}" destId="{BBA40228-1758-400C-8023-BA2917D2E5F4}" srcOrd="0" destOrd="0" parTransId="{1503108D-C9E0-4E1D-9E3E-213ECB7CF8BF}" sibTransId="{2643AD00-7FE8-4CF5-B5F4-9CABF0FAC3C7}"/>
    <dgm:cxn modelId="{33306FAF-E1B7-4F78-A788-B1CDEBBDC104}" srcId="{124A97C3-4A02-48D3-8990-928054AC504E}" destId="{CE66F5B7-8B9A-4E91-A691-7DCE4330BC38}" srcOrd="2" destOrd="0" parTransId="{8A5441D7-307E-412B-A742-5F53D6803463}" sibTransId="{9EF9852B-A0CD-4F3D-98D9-0BBEA762500E}"/>
    <dgm:cxn modelId="{223B0FC1-C8CE-4BCF-8DA8-EA32E21C313E}" type="presOf" srcId="{124A97C3-4A02-48D3-8990-928054AC504E}" destId="{70F643C9-8018-4035-A11E-028231EE437E}" srcOrd="0" destOrd="0" presId="urn:microsoft.com/office/officeart/2005/8/layout/vList5"/>
    <dgm:cxn modelId="{3BA3E560-3B00-43E6-ACEF-F3901AD4A4FD}" type="presParOf" srcId="{70F643C9-8018-4035-A11E-028231EE437E}" destId="{AF7675E5-05E6-4D3E-9BFB-F431FA5738BE}" srcOrd="0" destOrd="0" presId="urn:microsoft.com/office/officeart/2005/8/layout/vList5"/>
    <dgm:cxn modelId="{2B2A359D-4C87-43B0-BBBF-8D5F2A024859}" type="presParOf" srcId="{AF7675E5-05E6-4D3E-9BFB-F431FA5738BE}" destId="{C53C5580-C4D0-4F41-B31D-3030B43029E0}" srcOrd="0" destOrd="0" presId="urn:microsoft.com/office/officeart/2005/8/layout/vList5"/>
    <dgm:cxn modelId="{88275BE1-DB38-4429-8B37-A24A0B901C44}" type="presParOf" srcId="{70F643C9-8018-4035-A11E-028231EE437E}" destId="{F3362DB0-348C-4A04-AC99-6A5ECC6116B6}" srcOrd="1" destOrd="0" presId="urn:microsoft.com/office/officeart/2005/8/layout/vList5"/>
    <dgm:cxn modelId="{E24DFEBC-480C-4614-912B-CD2EAC72F17A}" type="presParOf" srcId="{70F643C9-8018-4035-A11E-028231EE437E}" destId="{34093BD9-A151-432C-95E2-7B626837B1AC}" srcOrd="2" destOrd="0" presId="urn:microsoft.com/office/officeart/2005/8/layout/vList5"/>
    <dgm:cxn modelId="{EDF4F1D1-B1E9-4710-B1E9-D36293EE47F8}" type="presParOf" srcId="{34093BD9-A151-432C-95E2-7B626837B1AC}" destId="{AB9B4CD6-FE58-4ECA-9EDB-3E76151FA78E}" srcOrd="0" destOrd="0" presId="urn:microsoft.com/office/officeart/2005/8/layout/vList5"/>
    <dgm:cxn modelId="{F45F12AD-0CF5-4611-B8AA-DCA1B093D5BC}" type="presParOf" srcId="{70F643C9-8018-4035-A11E-028231EE437E}" destId="{0949B93F-354A-406C-AADE-A9DFC364320B}" srcOrd="3" destOrd="0" presId="urn:microsoft.com/office/officeart/2005/8/layout/vList5"/>
    <dgm:cxn modelId="{E596E1DD-D7C1-4F19-AA27-345C6280D5A9}" type="presParOf" srcId="{70F643C9-8018-4035-A11E-028231EE437E}" destId="{3CE2B171-4505-4B24-A8B8-94889EA7A519}" srcOrd="4" destOrd="0" presId="urn:microsoft.com/office/officeart/2005/8/layout/vList5"/>
    <dgm:cxn modelId="{59CA34F6-2192-4369-A700-DA75DAC358B7}" type="presParOf" srcId="{3CE2B171-4505-4B24-A8B8-94889EA7A519}" destId="{AEE4AD0C-4A51-46DC-B212-790ED38F504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0E4289F-9A56-403E-A679-331F5B96034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F7816AA-B027-48C2-8ABF-D21F5934ACDC}">
      <dgm:prSet custT="1"/>
      <dgm:spPr/>
      <dgm:t>
        <a:bodyPr/>
        <a:lstStyle/>
        <a:p>
          <a:pPr rtl="0"/>
          <a:r>
            <a:rPr lang="en-GB" sz="2400" dirty="0"/>
            <a:t>Widened the argument further – we all experience inferiority feelings – both psychological and social – beginning at birth owing initially to the helplessness of the human infant.</a:t>
          </a:r>
        </a:p>
      </dgm:t>
    </dgm:pt>
    <dgm:pt modelId="{30CA98A8-A11D-473A-93FB-83D8C69746BB}" type="parTrans" cxnId="{ED88CF9C-1427-48FD-B2A5-AABA438DD084}">
      <dgm:prSet/>
      <dgm:spPr/>
      <dgm:t>
        <a:bodyPr/>
        <a:lstStyle/>
        <a:p>
          <a:endParaRPr lang="en-US" sz="2000"/>
        </a:p>
      </dgm:t>
    </dgm:pt>
    <dgm:pt modelId="{32227F98-CDEB-412B-8F82-34C48BE4D1CD}" type="sibTrans" cxnId="{ED88CF9C-1427-48FD-B2A5-AABA438DD084}">
      <dgm:prSet/>
      <dgm:spPr/>
      <dgm:t>
        <a:bodyPr/>
        <a:lstStyle/>
        <a:p>
          <a:endParaRPr lang="en-US" sz="2000"/>
        </a:p>
      </dgm:t>
    </dgm:pt>
    <dgm:pt modelId="{C9C78AE9-F108-483A-B48C-5D20D5D6B83A}" type="pres">
      <dgm:prSet presAssocID="{30E4289F-9A56-403E-A679-331F5B960344}" presName="vert0" presStyleCnt="0">
        <dgm:presLayoutVars>
          <dgm:dir/>
          <dgm:animOne val="branch"/>
          <dgm:animLvl val="lvl"/>
        </dgm:presLayoutVars>
      </dgm:prSet>
      <dgm:spPr/>
    </dgm:pt>
    <dgm:pt modelId="{281476CD-7ADD-4CD5-8693-094433D95594}" type="pres">
      <dgm:prSet presAssocID="{5F7816AA-B027-48C2-8ABF-D21F5934ACDC}" presName="thickLine" presStyleLbl="alignNode1" presStyleIdx="0" presStyleCnt="1"/>
      <dgm:spPr/>
    </dgm:pt>
    <dgm:pt modelId="{25189668-8587-409A-AA36-E37513798BB1}" type="pres">
      <dgm:prSet presAssocID="{5F7816AA-B027-48C2-8ABF-D21F5934ACDC}" presName="horz1" presStyleCnt="0"/>
      <dgm:spPr/>
    </dgm:pt>
    <dgm:pt modelId="{E35AE497-D73F-4F6C-8782-CE672333B1AF}" type="pres">
      <dgm:prSet presAssocID="{5F7816AA-B027-48C2-8ABF-D21F5934ACDC}" presName="tx1" presStyleLbl="revTx" presStyleIdx="0" presStyleCnt="1"/>
      <dgm:spPr/>
    </dgm:pt>
    <dgm:pt modelId="{FB26C12B-694D-484A-AFEE-4DA6A8A947F1}" type="pres">
      <dgm:prSet presAssocID="{5F7816AA-B027-48C2-8ABF-D21F5934ACDC}" presName="vert1" presStyleCnt="0"/>
      <dgm:spPr/>
    </dgm:pt>
  </dgm:ptLst>
  <dgm:cxnLst>
    <dgm:cxn modelId="{9FED835B-C7F1-4FF3-AAD4-124FF8BBF1E2}" type="presOf" srcId="{5F7816AA-B027-48C2-8ABF-D21F5934ACDC}" destId="{E35AE497-D73F-4F6C-8782-CE672333B1AF}" srcOrd="0" destOrd="0" presId="urn:microsoft.com/office/officeart/2008/layout/LinedList"/>
    <dgm:cxn modelId="{ED88CF9C-1427-48FD-B2A5-AABA438DD084}" srcId="{30E4289F-9A56-403E-A679-331F5B960344}" destId="{5F7816AA-B027-48C2-8ABF-D21F5934ACDC}" srcOrd="0" destOrd="0" parTransId="{30CA98A8-A11D-473A-93FB-83D8C69746BB}" sibTransId="{32227F98-CDEB-412B-8F82-34C48BE4D1CD}"/>
    <dgm:cxn modelId="{FBA34EF4-3CAA-48A8-84F7-41235796D39E}" type="presOf" srcId="{30E4289F-9A56-403E-A679-331F5B960344}" destId="{C9C78AE9-F108-483A-B48C-5D20D5D6B83A}" srcOrd="0" destOrd="0" presId="urn:microsoft.com/office/officeart/2008/layout/LinedList"/>
    <dgm:cxn modelId="{92322BE4-36DC-494D-B240-01DA1A39C58C}" type="presParOf" srcId="{C9C78AE9-F108-483A-B48C-5D20D5D6B83A}" destId="{281476CD-7ADD-4CD5-8693-094433D95594}" srcOrd="0" destOrd="0" presId="urn:microsoft.com/office/officeart/2008/layout/LinedList"/>
    <dgm:cxn modelId="{96F54CA4-10BA-4873-9688-2A2F5D965D4A}" type="presParOf" srcId="{C9C78AE9-F108-483A-B48C-5D20D5D6B83A}" destId="{25189668-8587-409A-AA36-E37513798BB1}" srcOrd="1" destOrd="0" presId="urn:microsoft.com/office/officeart/2008/layout/LinedList"/>
    <dgm:cxn modelId="{E6C46BC2-16FC-48EC-985D-EE958B8E8F47}" type="presParOf" srcId="{25189668-8587-409A-AA36-E37513798BB1}" destId="{E35AE497-D73F-4F6C-8782-CE672333B1AF}" srcOrd="0" destOrd="0" presId="urn:microsoft.com/office/officeart/2008/layout/LinedList"/>
    <dgm:cxn modelId="{C9B2E78E-793C-495E-AA07-1BDD71E88A93}" type="presParOf" srcId="{25189668-8587-409A-AA36-E37513798BB1}" destId="{FB26C12B-694D-484A-AFEE-4DA6A8A947F1}"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0CDFBEE-7AFB-495E-AA7D-1793715B3290}"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FD588FA-5DB8-4BC1-8711-A30495784585}">
      <dgm:prSet/>
      <dgm:spPr/>
      <dgm:t>
        <a:bodyPr/>
        <a:lstStyle/>
        <a:p>
          <a:pPr rtl="0"/>
          <a:r>
            <a:rPr lang="en-GB" dirty="0"/>
            <a:t>We all have inferiority feelings – they allow us to empathise with others who admit to having difficulties and ask for help.</a:t>
          </a:r>
        </a:p>
      </dgm:t>
    </dgm:pt>
    <dgm:pt modelId="{FB9A63D4-8D42-49A6-9604-059B2EA255C4}" type="parTrans" cxnId="{AC5C6279-A7BF-4F43-9463-72104CBF446B}">
      <dgm:prSet/>
      <dgm:spPr/>
      <dgm:t>
        <a:bodyPr/>
        <a:lstStyle/>
        <a:p>
          <a:endParaRPr lang="en-US"/>
        </a:p>
      </dgm:t>
    </dgm:pt>
    <dgm:pt modelId="{977E43E9-51F2-42F3-9CBC-CE8F6573C4A9}" type="sibTrans" cxnId="{AC5C6279-A7BF-4F43-9463-72104CBF446B}">
      <dgm:prSet/>
      <dgm:spPr/>
      <dgm:t>
        <a:bodyPr/>
        <a:lstStyle/>
        <a:p>
          <a:endParaRPr lang="en-US"/>
        </a:p>
      </dgm:t>
    </dgm:pt>
    <dgm:pt modelId="{A8623539-85E0-4C68-A1D5-1127936E54DE}">
      <dgm:prSet/>
      <dgm:spPr/>
      <dgm:t>
        <a:bodyPr/>
        <a:lstStyle/>
        <a:p>
          <a:pPr rtl="0"/>
          <a:r>
            <a:rPr lang="en-GB" dirty="0"/>
            <a:t>If we become preoccupied with our inferiorities = defensive and develop inferiority complex.</a:t>
          </a:r>
        </a:p>
      </dgm:t>
    </dgm:pt>
    <dgm:pt modelId="{0300D955-E51C-408F-B89A-97B4CBCF1434}" type="parTrans" cxnId="{B08CE1E4-79F1-4DB4-8644-FD205A0BA600}">
      <dgm:prSet/>
      <dgm:spPr/>
      <dgm:t>
        <a:bodyPr/>
        <a:lstStyle/>
        <a:p>
          <a:endParaRPr lang="en-US"/>
        </a:p>
      </dgm:t>
    </dgm:pt>
    <dgm:pt modelId="{8E718681-2D26-42CD-A7E6-912BBA02082B}" type="sibTrans" cxnId="{B08CE1E4-79F1-4DB4-8644-FD205A0BA600}">
      <dgm:prSet/>
      <dgm:spPr/>
      <dgm:t>
        <a:bodyPr/>
        <a:lstStyle/>
        <a:p>
          <a:endParaRPr lang="en-US"/>
        </a:p>
      </dgm:t>
    </dgm:pt>
    <dgm:pt modelId="{B5E68087-8D89-4FA3-9796-74B6C3B2800A}">
      <dgm:prSet/>
      <dgm:spPr/>
      <dgm:t>
        <a:bodyPr/>
        <a:lstStyle/>
        <a:p>
          <a:pPr rtl="0"/>
          <a:r>
            <a:rPr lang="en-GB"/>
            <a:t>Our energy goes into disguising our inferiority – less likely to trust others or ourselves</a:t>
          </a:r>
        </a:p>
      </dgm:t>
    </dgm:pt>
    <dgm:pt modelId="{C5F41263-4B3D-4B8B-A224-242F8ABAD674}" type="parTrans" cxnId="{A9F5D900-BCBD-4513-B271-A715AC7F3993}">
      <dgm:prSet/>
      <dgm:spPr/>
      <dgm:t>
        <a:bodyPr/>
        <a:lstStyle/>
        <a:p>
          <a:endParaRPr lang="en-US"/>
        </a:p>
      </dgm:t>
    </dgm:pt>
    <dgm:pt modelId="{86F6DA23-67A8-4292-97E2-7902D2B5E3D1}" type="sibTrans" cxnId="{A9F5D900-BCBD-4513-B271-A715AC7F3993}">
      <dgm:prSet/>
      <dgm:spPr/>
      <dgm:t>
        <a:bodyPr/>
        <a:lstStyle/>
        <a:p>
          <a:endParaRPr lang="en-US"/>
        </a:p>
      </dgm:t>
    </dgm:pt>
    <dgm:pt modelId="{C9A04059-716E-485B-B021-0F222F1EF9CD}">
      <dgm:prSet/>
      <dgm:spPr/>
      <dgm:t>
        <a:bodyPr/>
        <a:lstStyle/>
        <a:p>
          <a:pPr rtl="0"/>
          <a:r>
            <a:rPr lang="en-GB"/>
            <a:t>People with inferiority complex will not contribute to life – afraid to take risks – fear of failing.</a:t>
          </a:r>
        </a:p>
      </dgm:t>
    </dgm:pt>
    <dgm:pt modelId="{98E16FBF-DBE9-4C43-875B-342D05A7FD91}" type="parTrans" cxnId="{B851997D-BA8A-4C4B-863B-8E1298CE48D3}">
      <dgm:prSet/>
      <dgm:spPr/>
      <dgm:t>
        <a:bodyPr/>
        <a:lstStyle/>
        <a:p>
          <a:endParaRPr lang="en-US"/>
        </a:p>
      </dgm:t>
    </dgm:pt>
    <dgm:pt modelId="{401F85BE-5401-41FC-839E-B782D66CF171}" type="sibTrans" cxnId="{B851997D-BA8A-4C4B-863B-8E1298CE48D3}">
      <dgm:prSet/>
      <dgm:spPr/>
      <dgm:t>
        <a:bodyPr/>
        <a:lstStyle/>
        <a:p>
          <a:endParaRPr lang="en-US"/>
        </a:p>
      </dgm:t>
    </dgm:pt>
    <dgm:pt modelId="{73B15529-62B3-4BBC-8794-010C763F9F82}" type="pres">
      <dgm:prSet presAssocID="{E0CDFBEE-7AFB-495E-AA7D-1793715B3290}" presName="matrix" presStyleCnt="0">
        <dgm:presLayoutVars>
          <dgm:chMax val="1"/>
          <dgm:dir/>
          <dgm:resizeHandles val="exact"/>
        </dgm:presLayoutVars>
      </dgm:prSet>
      <dgm:spPr/>
    </dgm:pt>
    <dgm:pt modelId="{A491FD94-FE55-47A4-96BB-AA37AB6702F4}" type="pres">
      <dgm:prSet presAssocID="{E0CDFBEE-7AFB-495E-AA7D-1793715B3290}" presName="diamond" presStyleLbl="bgShp" presStyleIdx="0" presStyleCnt="1"/>
      <dgm:spPr/>
    </dgm:pt>
    <dgm:pt modelId="{7B59490A-FAB0-4176-851A-DB706D2290F4}" type="pres">
      <dgm:prSet presAssocID="{E0CDFBEE-7AFB-495E-AA7D-1793715B3290}" presName="quad1" presStyleLbl="node1" presStyleIdx="0" presStyleCnt="4">
        <dgm:presLayoutVars>
          <dgm:chMax val="0"/>
          <dgm:chPref val="0"/>
          <dgm:bulletEnabled val="1"/>
        </dgm:presLayoutVars>
      </dgm:prSet>
      <dgm:spPr/>
    </dgm:pt>
    <dgm:pt modelId="{C48347E8-585D-46DF-9052-097527C9ACA3}" type="pres">
      <dgm:prSet presAssocID="{E0CDFBEE-7AFB-495E-AA7D-1793715B3290}" presName="quad2" presStyleLbl="node1" presStyleIdx="1" presStyleCnt="4">
        <dgm:presLayoutVars>
          <dgm:chMax val="0"/>
          <dgm:chPref val="0"/>
          <dgm:bulletEnabled val="1"/>
        </dgm:presLayoutVars>
      </dgm:prSet>
      <dgm:spPr/>
    </dgm:pt>
    <dgm:pt modelId="{C5738BDF-C055-4874-A8BC-D715811E0AF7}" type="pres">
      <dgm:prSet presAssocID="{E0CDFBEE-7AFB-495E-AA7D-1793715B3290}" presName="quad3" presStyleLbl="node1" presStyleIdx="2" presStyleCnt="4">
        <dgm:presLayoutVars>
          <dgm:chMax val="0"/>
          <dgm:chPref val="0"/>
          <dgm:bulletEnabled val="1"/>
        </dgm:presLayoutVars>
      </dgm:prSet>
      <dgm:spPr/>
    </dgm:pt>
    <dgm:pt modelId="{5C3188E2-5106-4480-AB46-2128569ABEA1}" type="pres">
      <dgm:prSet presAssocID="{E0CDFBEE-7AFB-495E-AA7D-1793715B3290}" presName="quad4" presStyleLbl="node1" presStyleIdx="3" presStyleCnt="4">
        <dgm:presLayoutVars>
          <dgm:chMax val="0"/>
          <dgm:chPref val="0"/>
          <dgm:bulletEnabled val="1"/>
        </dgm:presLayoutVars>
      </dgm:prSet>
      <dgm:spPr/>
    </dgm:pt>
  </dgm:ptLst>
  <dgm:cxnLst>
    <dgm:cxn modelId="{A9F5D900-BCBD-4513-B271-A715AC7F3993}" srcId="{E0CDFBEE-7AFB-495E-AA7D-1793715B3290}" destId="{B5E68087-8D89-4FA3-9796-74B6C3B2800A}" srcOrd="2" destOrd="0" parTransId="{C5F41263-4B3D-4B8B-A224-242F8ABAD674}" sibTransId="{86F6DA23-67A8-4292-97E2-7902D2B5E3D1}"/>
    <dgm:cxn modelId="{2B3A8325-C6E3-4B9D-8D78-149EF6BCC540}" type="presOf" srcId="{E0CDFBEE-7AFB-495E-AA7D-1793715B3290}" destId="{73B15529-62B3-4BBC-8794-010C763F9F82}" srcOrd="0" destOrd="0" presId="urn:microsoft.com/office/officeart/2005/8/layout/matrix3"/>
    <dgm:cxn modelId="{AC5C6279-A7BF-4F43-9463-72104CBF446B}" srcId="{E0CDFBEE-7AFB-495E-AA7D-1793715B3290}" destId="{BFD588FA-5DB8-4BC1-8711-A30495784585}" srcOrd="0" destOrd="0" parTransId="{FB9A63D4-8D42-49A6-9604-059B2EA255C4}" sibTransId="{977E43E9-51F2-42F3-9CBC-CE8F6573C4A9}"/>
    <dgm:cxn modelId="{B851997D-BA8A-4C4B-863B-8E1298CE48D3}" srcId="{E0CDFBEE-7AFB-495E-AA7D-1793715B3290}" destId="{C9A04059-716E-485B-B021-0F222F1EF9CD}" srcOrd="3" destOrd="0" parTransId="{98E16FBF-DBE9-4C43-875B-342D05A7FD91}" sibTransId="{401F85BE-5401-41FC-839E-B782D66CF171}"/>
    <dgm:cxn modelId="{41AC5082-E8EF-4155-A73C-27EE26ED5DD9}" type="presOf" srcId="{BFD588FA-5DB8-4BC1-8711-A30495784585}" destId="{7B59490A-FAB0-4176-851A-DB706D2290F4}" srcOrd="0" destOrd="0" presId="urn:microsoft.com/office/officeart/2005/8/layout/matrix3"/>
    <dgm:cxn modelId="{85918989-3B80-47F0-A8EB-71296692096F}" type="presOf" srcId="{C9A04059-716E-485B-B021-0F222F1EF9CD}" destId="{5C3188E2-5106-4480-AB46-2128569ABEA1}" srcOrd="0" destOrd="0" presId="urn:microsoft.com/office/officeart/2005/8/layout/matrix3"/>
    <dgm:cxn modelId="{E77845C8-1E83-4E0A-AD06-A186D9E50846}" type="presOf" srcId="{B5E68087-8D89-4FA3-9796-74B6C3B2800A}" destId="{C5738BDF-C055-4874-A8BC-D715811E0AF7}" srcOrd="0" destOrd="0" presId="urn:microsoft.com/office/officeart/2005/8/layout/matrix3"/>
    <dgm:cxn modelId="{6C60DEE4-F038-473D-9241-0754D934D749}" type="presOf" srcId="{A8623539-85E0-4C68-A1D5-1127936E54DE}" destId="{C48347E8-585D-46DF-9052-097527C9ACA3}" srcOrd="0" destOrd="0" presId="urn:microsoft.com/office/officeart/2005/8/layout/matrix3"/>
    <dgm:cxn modelId="{B08CE1E4-79F1-4DB4-8644-FD205A0BA600}" srcId="{E0CDFBEE-7AFB-495E-AA7D-1793715B3290}" destId="{A8623539-85E0-4C68-A1D5-1127936E54DE}" srcOrd="1" destOrd="0" parTransId="{0300D955-E51C-408F-B89A-97B4CBCF1434}" sibTransId="{8E718681-2D26-42CD-A7E6-912BBA02082B}"/>
    <dgm:cxn modelId="{223F7CCB-2283-4F11-B1B6-EAA4A501A9C2}" type="presParOf" srcId="{73B15529-62B3-4BBC-8794-010C763F9F82}" destId="{A491FD94-FE55-47A4-96BB-AA37AB6702F4}" srcOrd="0" destOrd="0" presId="urn:microsoft.com/office/officeart/2005/8/layout/matrix3"/>
    <dgm:cxn modelId="{1E302F85-632B-4D01-9CC6-B36EB56F91EF}" type="presParOf" srcId="{73B15529-62B3-4BBC-8794-010C763F9F82}" destId="{7B59490A-FAB0-4176-851A-DB706D2290F4}" srcOrd="1" destOrd="0" presId="urn:microsoft.com/office/officeart/2005/8/layout/matrix3"/>
    <dgm:cxn modelId="{B00E4B5A-9575-4C8F-BCF4-58AF6CC57864}" type="presParOf" srcId="{73B15529-62B3-4BBC-8794-010C763F9F82}" destId="{C48347E8-585D-46DF-9052-097527C9ACA3}" srcOrd="2" destOrd="0" presId="urn:microsoft.com/office/officeart/2005/8/layout/matrix3"/>
    <dgm:cxn modelId="{B84D9641-98BE-47BA-9FD0-4B765EC292DD}" type="presParOf" srcId="{73B15529-62B3-4BBC-8794-010C763F9F82}" destId="{C5738BDF-C055-4874-A8BC-D715811E0AF7}" srcOrd="3" destOrd="0" presId="urn:microsoft.com/office/officeart/2005/8/layout/matrix3"/>
    <dgm:cxn modelId="{F8C23FAB-6BF0-4624-8083-B8ECB6C4335E}" type="presParOf" srcId="{73B15529-62B3-4BBC-8794-010C763F9F82}" destId="{5C3188E2-5106-4480-AB46-2128569ABEA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E4098D4-1477-4FD6-8781-2F9DFBB03117}" type="doc">
      <dgm:prSet loTypeId="urn:microsoft.com/office/officeart/2005/8/layout/process4" loCatId="list" qsTypeId="urn:microsoft.com/office/officeart/2005/8/quickstyle/simple1" qsCatId="simple" csTypeId="urn:microsoft.com/office/officeart/2005/8/colors/colorful5" csCatId="colorful"/>
      <dgm:spPr/>
      <dgm:t>
        <a:bodyPr/>
        <a:lstStyle/>
        <a:p>
          <a:endParaRPr lang="en-US"/>
        </a:p>
      </dgm:t>
    </dgm:pt>
    <dgm:pt modelId="{56D8A8F8-5896-4B2E-BED5-6CA56F9375D7}">
      <dgm:prSet/>
      <dgm:spPr/>
      <dgm:t>
        <a:bodyPr/>
        <a:lstStyle/>
        <a:p>
          <a:pPr rtl="0"/>
          <a:r>
            <a:rPr lang="en-GB"/>
            <a:t>Masculine protest - Overcompensate to make up for these deficiencies = exaggerated sense of their own superiority that others find difficult. </a:t>
          </a:r>
        </a:p>
      </dgm:t>
    </dgm:pt>
    <dgm:pt modelId="{5E49150E-5B3E-4156-80B8-40EA14701362}" type="parTrans" cxnId="{C4B68B50-630A-41B1-B611-7CB5D1B1DA10}">
      <dgm:prSet/>
      <dgm:spPr/>
      <dgm:t>
        <a:bodyPr/>
        <a:lstStyle/>
        <a:p>
          <a:endParaRPr lang="en-US"/>
        </a:p>
      </dgm:t>
    </dgm:pt>
    <dgm:pt modelId="{83CCB283-0F2D-4045-8E86-B4A851E33D03}" type="sibTrans" cxnId="{C4B68B50-630A-41B1-B611-7CB5D1B1DA10}">
      <dgm:prSet/>
      <dgm:spPr/>
      <dgm:t>
        <a:bodyPr/>
        <a:lstStyle/>
        <a:p>
          <a:endParaRPr lang="en-US"/>
        </a:p>
      </dgm:t>
    </dgm:pt>
    <dgm:pt modelId="{4ACB689B-5360-4EAB-BD97-FD14D9E41DA3}">
      <dgm:prSet/>
      <dgm:spPr/>
      <dgm:t>
        <a:bodyPr/>
        <a:lstStyle/>
        <a:p>
          <a:pPr rtl="0"/>
          <a:r>
            <a:rPr lang="en-GB"/>
            <a:t>Our goal of superiority was fictitious as we could never realistically achieve it – new challenges to master = how we approach our inferiority determines our attitude to life – ‘style of life’.</a:t>
          </a:r>
        </a:p>
      </dgm:t>
    </dgm:pt>
    <dgm:pt modelId="{9C9871C4-3675-4AD8-B65E-854B85296F6B}" type="parTrans" cxnId="{F366EA3C-70E7-4DF1-8BEB-0581E09FEC44}">
      <dgm:prSet/>
      <dgm:spPr/>
      <dgm:t>
        <a:bodyPr/>
        <a:lstStyle/>
        <a:p>
          <a:endParaRPr lang="en-US"/>
        </a:p>
      </dgm:t>
    </dgm:pt>
    <dgm:pt modelId="{DAEC9D18-072B-4670-B69F-DD3FC94E90EC}" type="sibTrans" cxnId="{F366EA3C-70E7-4DF1-8BEB-0581E09FEC44}">
      <dgm:prSet/>
      <dgm:spPr/>
      <dgm:t>
        <a:bodyPr/>
        <a:lstStyle/>
        <a:p>
          <a:endParaRPr lang="en-US"/>
        </a:p>
      </dgm:t>
    </dgm:pt>
    <dgm:pt modelId="{598344EC-8E3F-4CA1-85A2-1D3715A8E0B2}" type="pres">
      <dgm:prSet presAssocID="{DE4098D4-1477-4FD6-8781-2F9DFBB03117}" presName="Name0" presStyleCnt="0">
        <dgm:presLayoutVars>
          <dgm:dir/>
          <dgm:animLvl val="lvl"/>
          <dgm:resizeHandles val="exact"/>
        </dgm:presLayoutVars>
      </dgm:prSet>
      <dgm:spPr/>
    </dgm:pt>
    <dgm:pt modelId="{C579CCA8-3478-4D98-87F5-48627DC53633}" type="pres">
      <dgm:prSet presAssocID="{4ACB689B-5360-4EAB-BD97-FD14D9E41DA3}" presName="boxAndChildren" presStyleCnt="0"/>
      <dgm:spPr/>
    </dgm:pt>
    <dgm:pt modelId="{C0ADB5CE-7099-4D2D-8989-B54E25B0199B}" type="pres">
      <dgm:prSet presAssocID="{4ACB689B-5360-4EAB-BD97-FD14D9E41DA3}" presName="parentTextBox" presStyleLbl="node1" presStyleIdx="0" presStyleCnt="2"/>
      <dgm:spPr/>
    </dgm:pt>
    <dgm:pt modelId="{8E0FF69E-34FC-4032-B5FA-A874840E84A1}" type="pres">
      <dgm:prSet presAssocID="{83CCB283-0F2D-4045-8E86-B4A851E33D03}" presName="sp" presStyleCnt="0"/>
      <dgm:spPr/>
    </dgm:pt>
    <dgm:pt modelId="{45ADE43A-4C98-4EBD-9FA6-216D0EF7B214}" type="pres">
      <dgm:prSet presAssocID="{56D8A8F8-5896-4B2E-BED5-6CA56F9375D7}" presName="arrowAndChildren" presStyleCnt="0"/>
      <dgm:spPr/>
    </dgm:pt>
    <dgm:pt modelId="{EA4149D9-B344-4A79-80FA-5EE84E649EA0}" type="pres">
      <dgm:prSet presAssocID="{56D8A8F8-5896-4B2E-BED5-6CA56F9375D7}" presName="parentTextArrow" presStyleLbl="node1" presStyleIdx="1" presStyleCnt="2"/>
      <dgm:spPr/>
    </dgm:pt>
  </dgm:ptLst>
  <dgm:cxnLst>
    <dgm:cxn modelId="{A6915E0A-85C0-4549-A053-EF4E355247E7}" type="presOf" srcId="{DE4098D4-1477-4FD6-8781-2F9DFBB03117}" destId="{598344EC-8E3F-4CA1-85A2-1D3715A8E0B2}" srcOrd="0" destOrd="0" presId="urn:microsoft.com/office/officeart/2005/8/layout/process4"/>
    <dgm:cxn modelId="{507D8819-D1AF-4DDB-9D7C-A73A8E91D091}" type="presOf" srcId="{56D8A8F8-5896-4B2E-BED5-6CA56F9375D7}" destId="{EA4149D9-B344-4A79-80FA-5EE84E649EA0}" srcOrd="0" destOrd="0" presId="urn:microsoft.com/office/officeart/2005/8/layout/process4"/>
    <dgm:cxn modelId="{0CA4171A-D766-45AB-AADF-3E56061D22F7}" type="presOf" srcId="{4ACB689B-5360-4EAB-BD97-FD14D9E41DA3}" destId="{C0ADB5CE-7099-4D2D-8989-B54E25B0199B}" srcOrd="0" destOrd="0" presId="urn:microsoft.com/office/officeart/2005/8/layout/process4"/>
    <dgm:cxn modelId="{F366EA3C-70E7-4DF1-8BEB-0581E09FEC44}" srcId="{DE4098D4-1477-4FD6-8781-2F9DFBB03117}" destId="{4ACB689B-5360-4EAB-BD97-FD14D9E41DA3}" srcOrd="1" destOrd="0" parTransId="{9C9871C4-3675-4AD8-B65E-854B85296F6B}" sibTransId="{DAEC9D18-072B-4670-B69F-DD3FC94E90EC}"/>
    <dgm:cxn modelId="{C4B68B50-630A-41B1-B611-7CB5D1B1DA10}" srcId="{DE4098D4-1477-4FD6-8781-2F9DFBB03117}" destId="{56D8A8F8-5896-4B2E-BED5-6CA56F9375D7}" srcOrd="0" destOrd="0" parTransId="{5E49150E-5B3E-4156-80B8-40EA14701362}" sibTransId="{83CCB283-0F2D-4045-8E86-B4A851E33D03}"/>
    <dgm:cxn modelId="{D5277E29-C188-4F28-90AB-593B58AAD6DD}" type="presParOf" srcId="{598344EC-8E3F-4CA1-85A2-1D3715A8E0B2}" destId="{C579CCA8-3478-4D98-87F5-48627DC53633}" srcOrd="0" destOrd="0" presId="urn:microsoft.com/office/officeart/2005/8/layout/process4"/>
    <dgm:cxn modelId="{D259855D-4485-4E53-8BCB-E7B94B21BC00}" type="presParOf" srcId="{C579CCA8-3478-4D98-87F5-48627DC53633}" destId="{C0ADB5CE-7099-4D2D-8989-B54E25B0199B}" srcOrd="0" destOrd="0" presId="urn:microsoft.com/office/officeart/2005/8/layout/process4"/>
    <dgm:cxn modelId="{A2396EEB-83BD-47BF-8300-FE693E1E1A1C}" type="presParOf" srcId="{598344EC-8E3F-4CA1-85A2-1D3715A8E0B2}" destId="{8E0FF69E-34FC-4032-B5FA-A874840E84A1}" srcOrd="1" destOrd="0" presId="urn:microsoft.com/office/officeart/2005/8/layout/process4"/>
    <dgm:cxn modelId="{9DA7FD11-51FA-419F-8228-16DBE0298D82}" type="presParOf" srcId="{598344EC-8E3F-4CA1-85A2-1D3715A8E0B2}" destId="{45ADE43A-4C98-4EBD-9FA6-216D0EF7B214}" srcOrd="2" destOrd="0" presId="urn:microsoft.com/office/officeart/2005/8/layout/process4"/>
    <dgm:cxn modelId="{7F3E472C-5B92-4CD1-BF4B-4FE24659F56F}" type="presParOf" srcId="{45ADE43A-4C98-4EBD-9FA6-216D0EF7B214}" destId="{EA4149D9-B344-4A79-80FA-5EE84E649EA0}"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0F7F380-A68C-4BCB-B903-085C6D6BC236}" type="doc">
      <dgm:prSet loTypeId="urn:microsoft.com/office/officeart/2009/3/layout/PlusandMinus" loCatId="relationship" qsTypeId="urn:microsoft.com/office/officeart/2005/8/quickstyle/simple1" qsCatId="simple" csTypeId="urn:microsoft.com/office/officeart/2005/8/colors/colorful4" csCatId="colorful"/>
      <dgm:spPr/>
      <dgm:t>
        <a:bodyPr/>
        <a:lstStyle/>
        <a:p>
          <a:endParaRPr lang="en-US"/>
        </a:p>
      </dgm:t>
    </dgm:pt>
    <dgm:pt modelId="{1BA66F51-5349-499B-81CD-E40E74F3CEA3}">
      <dgm:prSet/>
      <dgm:spPr/>
      <dgm:t>
        <a:bodyPr/>
        <a:lstStyle/>
        <a:p>
          <a:pPr rtl="0"/>
          <a:r>
            <a:rPr lang="en-GB" dirty="0"/>
            <a:t>If the child is loved/wanted – mother will concentrate on teaching social skills for the future</a:t>
          </a:r>
        </a:p>
      </dgm:t>
    </dgm:pt>
    <dgm:pt modelId="{307D007F-7312-4C46-8DE5-E70D1189B86C}" type="parTrans" cxnId="{B709B6AF-2726-4901-BF12-EA683B1BDC3C}">
      <dgm:prSet/>
      <dgm:spPr/>
      <dgm:t>
        <a:bodyPr/>
        <a:lstStyle/>
        <a:p>
          <a:endParaRPr lang="en-US"/>
        </a:p>
      </dgm:t>
    </dgm:pt>
    <dgm:pt modelId="{22338996-CED1-4798-990B-1B1C325E7E90}" type="sibTrans" cxnId="{B709B6AF-2726-4901-BF12-EA683B1BDC3C}">
      <dgm:prSet/>
      <dgm:spPr/>
      <dgm:t>
        <a:bodyPr/>
        <a:lstStyle/>
        <a:p>
          <a:endParaRPr lang="en-US"/>
        </a:p>
      </dgm:t>
    </dgm:pt>
    <dgm:pt modelId="{0D9242DC-B020-492E-9F2C-BAB001D4E2DA}">
      <dgm:prSet/>
      <dgm:spPr/>
      <dgm:t>
        <a:bodyPr/>
        <a:lstStyle/>
        <a:p>
          <a:pPr rtl="0"/>
          <a:r>
            <a:rPr lang="en-GB" dirty="0"/>
            <a:t>If mother is dissatisfied with their role – concerned with proving her own superiority – place competitive demands on the child = child develops inferiority complex if they find target hard to achieve </a:t>
          </a:r>
        </a:p>
      </dgm:t>
    </dgm:pt>
    <dgm:pt modelId="{0CE0D475-207F-4D2E-93C4-25187EF047E7}" type="parTrans" cxnId="{845AD297-E258-4F59-B995-A7FF70FC4080}">
      <dgm:prSet/>
      <dgm:spPr/>
      <dgm:t>
        <a:bodyPr/>
        <a:lstStyle/>
        <a:p>
          <a:endParaRPr lang="en-US"/>
        </a:p>
      </dgm:t>
    </dgm:pt>
    <dgm:pt modelId="{6BBB8A1A-717C-4913-8A67-183F44CCC3FC}" type="sibTrans" cxnId="{845AD297-E258-4F59-B995-A7FF70FC4080}">
      <dgm:prSet/>
      <dgm:spPr/>
      <dgm:t>
        <a:bodyPr/>
        <a:lstStyle/>
        <a:p>
          <a:endParaRPr lang="en-US"/>
        </a:p>
      </dgm:t>
    </dgm:pt>
    <dgm:pt modelId="{05345162-2960-4818-824D-D19C8D411849}" type="pres">
      <dgm:prSet presAssocID="{80F7F380-A68C-4BCB-B903-085C6D6BC236}" presName="Name0" presStyleCnt="0">
        <dgm:presLayoutVars>
          <dgm:chMax val="2"/>
          <dgm:chPref val="2"/>
          <dgm:dir/>
          <dgm:animOne/>
          <dgm:resizeHandles val="exact"/>
        </dgm:presLayoutVars>
      </dgm:prSet>
      <dgm:spPr/>
    </dgm:pt>
    <dgm:pt modelId="{7B2CFC85-F5F3-49C9-A6C3-8E4BCBC738F1}" type="pres">
      <dgm:prSet presAssocID="{80F7F380-A68C-4BCB-B903-085C6D6BC236}" presName="Background" presStyleLbl="bgImgPlace1" presStyleIdx="0" presStyleCnt="1"/>
      <dgm:spPr/>
    </dgm:pt>
    <dgm:pt modelId="{76CEB2A2-B7C5-4F5D-B31A-1FDD203641AA}" type="pres">
      <dgm:prSet presAssocID="{80F7F380-A68C-4BCB-B903-085C6D6BC236}" presName="ParentText1" presStyleLbl="revTx" presStyleIdx="0" presStyleCnt="2" custLinFactNeighborX="3163" custLinFactNeighborY="12183">
        <dgm:presLayoutVars>
          <dgm:chMax val="0"/>
          <dgm:chPref val="0"/>
          <dgm:bulletEnabled val="1"/>
        </dgm:presLayoutVars>
      </dgm:prSet>
      <dgm:spPr/>
    </dgm:pt>
    <dgm:pt modelId="{AAF93287-68A9-4D31-BBCD-6509C4058B92}" type="pres">
      <dgm:prSet presAssocID="{80F7F380-A68C-4BCB-B903-085C6D6BC236}" presName="ParentText2" presStyleLbl="revTx" presStyleIdx="1" presStyleCnt="2">
        <dgm:presLayoutVars>
          <dgm:chMax val="0"/>
          <dgm:chPref val="0"/>
          <dgm:bulletEnabled val="1"/>
        </dgm:presLayoutVars>
      </dgm:prSet>
      <dgm:spPr/>
    </dgm:pt>
    <dgm:pt modelId="{3F792028-E156-42EC-8A03-D2119FD8C93A}" type="pres">
      <dgm:prSet presAssocID="{80F7F380-A68C-4BCB-B903-085C6D6BC236}" presName="Plus" presStyleLbl="alignNode1" presStyleIdx="0" presStyleCnt="2"/>
      <dgm:spPr/>
    </dgm:pt>
    <dgm:pt modelId="{9ECD3012-13FA-4B95-96E1-95DC3C415EA7}" type="pres">
      <dgm:prSet presAssocID="{80F7F380-A68C-4BCB-B903-085C6D6BC236}" presName="Minus" presStyleLbl="alignNode1" presStyleIdx="1" presStyleCnt="2"/>
      <dgm:spPr/>
    </dgm:pt>
    <dgm:pt modelId="{DF29B357-29EA-4FE3-8EF4-AE6E44B67E1B}" type="pres">
      <dgm:prSet presAssocID="{80F7F380-A68C-4BCB-B903-085C6D6BC236}" presName="Divider" presStyleLbl="parChTrans1D1" presStyleIdx="0" presStyleCnt="1"/>
      <dgm:spPr/>
    </dgm:pt>
  </dgm:ptLst>
  <dgm:cxnLst>
    <dgm:cxn modelId="{A5BB3827-CEEF-4C10-BFC3-679A4BBDF0A6}" type="presOf" srcId="{1BA66F51-5349-499B-81CD-E40E74F3CEA3}" destId="{76CEB2A2-B7C5-4F5D-B31A-1FDD203641AA}" srcOrd="0" destOrd="0" presId="urn:microsoft.com/office/officeart/2009/3/layout/PlusandMinus"/>
    <dgm:cxn modelId="{661FDF2D-C84A-4EB5-BEF6-EE9C88962156}" type="presOf" srcId="{0D9242DC-B020-492E-9F2C-BAB001D4E2DA}" destId="{AAF93287-68A9-4D31-BBCD-6509C4058B92}" srcOrd="0" destOrd="0" presId="urn:microsoft.com/office/officeart/2009/3/layout/PlusandMinus"/>
    <dgm:cxn modelId="{F3132749-BD91-49EA-A803-B85A4DB84128}" type="presOf" srcId="{80F7F380-A68C-4BCB-B903-085C6D6BC236}" destId="{05345162-2960-4818-824D-D19C8D411849}" srcOrd="0" destOrd="0" presId="urn:microsoft.com/office/officeart/2009/3/layout/PlusandMinus"/>
    <dgm:cxn modelId="{845AD297-E258-4F59-B995-A7FF70FC4080}" srcId="{80F7F380-A68C-4BCB-B903-085C6D6BC236}" destId="{0D9242DC-B020-492E-9F2C-BAB001D4E2DA}" srcOrd="1" destOrd="0" parTransId="{0CE0D475-207F-4D2E-93C4-25187EF047E7}" sibTransId="{6BBB8A1A-717C-4913-8A67-183F44CCC3FC}"/>
    <dgm:cxn modelId="{B709B6AF-2726-4901-BF12-EA683B1BDC3C}" srcId="{80F7F380-A68C-4BCB-B903-085C6D6BC236}" destId="{1BA66F51-5349-499B-81CD-E40E74F3CEA3}" srcOrd="0" destOrd="0" parTransId="{307D007F-7312-4C46-8DE5-E70D1189B86C}" sibTransId="{22338996-CED1-4798-990B-1B1C325E7E90}"/>
    <dgm:cxn modelId="{1D6FFF18-423A-4B9B-A0AE-9E003927B691}" type="presParOf" srcId="{05345162-2960-4818-824D-D19C8D411849}" destId="{7B2CFC85-F5F3-49C9-A6C3-8E4BCBC738F1}" srcOrd="0" destOrd="0" presId="urn:microsoft.com/office/officeart/2009/3/layout/PlusandMinus"/>
    <dgm:cxn modelId="{2A9607F2-AF19-4A73-8C87-930CE0A1C919}" type="presParOf" srcId="{05345162-2960-4818-824D-D19C8D411849}" destId="{76CEB2A2-B7C5-4F5D-B31A-1FDD203641AA}" srcOrd="1" destOrd="0" presId="urn:microsoft.com/office/officeart/2009/3/layout/PlusandMinus"/>
    <dgm:cxn modelId="{0D1B60DA-10F1-4D1C-A803-AB0AEA6D9B67}" type="presParOf" srcId="{05345162-2960-4818-824D-D19C8D411849}" destId="{AAF93287-68A9-4D31-BBCD-6509C4058B92}" srcOrd="2" destOrd="0" presId="urn:microsoft.com/office/officeart/2009/3/layout/PlusandMinus"/>
    <dgm:cxn modelId="{89A7BFCC-C5B0-4D90-B5A7-41C7B5CB314F}" type="presParOf" srcId="{05345162-2960-4818-824D-D19C8D411849}" destId="{3F792028-E156-42EC-8A03-D2119FD8C93A}" srcOrd="3" destOrd="0" presId="urn:microsoft.com/office/officeart/2009/3/layout/PlusandMinus"/>
    <dgm:cxn modelId="{F2D63932-C2E8-4EB6-A53B-3D16F999F766}" type="presParOf" srcId="{05345162-2960-4818-824D-D19C8D411849}" destId="{9ECD3012-13FA-4B95-96E1-95DC3C415EA7}" srcOrd="4" destOrd="0" presId="urn:microsoft.com/office/officeart/2009/3/layout/PlusandMinus"/>
    <dgm:cxn modelId="{18AD800A-E162-4A8E-8AB2-37BAE068DBB5}" type="presParOf" srcId="{05345162-2960-4818-824D-D19C8D411849}" destId="{DF29B357-29EA-4FE3-8EF4-AE6E44B67E1B}"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223C1DE-AFDF-4F04-930A-C28748F8555E}" type="doc">
      <dgm:prSet loTypeId="urn:microsoft.com/office/officeart/2009/3/layout/RandomtoResultProcess" loCatId="process" qsTypeId="urn:microsoft.com/office/officeart/2005/8/quickstyle/simple1" qsCatId="simple" csTypeId="urn:microsoft.com/office/officeart/2005/8/colors/accent3_3" csCatId="accent3"/>
      <dgm:spPr/>
      <dgm:t>
        <a:bodyPr/>
        <a:lstStyle/>
        <a:p>
          <a:endParaRPr lang="en-US"/>
        </a:p>
      </dgm:t>
    </dgm:pt>
    <dgm:pt modelId="{65F89CAD-09F1-44B2-A6CF-3FF8C8DBB325}">
      <dgm:prSet/>
      <dgm:spPr/>
      <dgm:t>
        <a:bodyPr/>
        <a:lstStyle/>
        <a:p>
          <a:pPr rtl="0"/>
          <a:r>
            <a:rPr lang="en-GB" dirty="0"/>
            <a:t>Style of life – established between 3-5years.</a:t>
          </a:r>
        </a:p>
      </dgm:t>
    </dgm:pt>
    <dgm:pt modelId="{827CCE10-B9F2-48A3-B486-078B066AAB6F}" type="parTrans" cxnId="{BA8C6138-5634-4247-B0C4-CFE366281B20}">
      <dgm:prSet/>
      <dgm:spPr/>
      <dgm:t>
        <a:bodyPr/>
        <a:lstStyle/>
        <a:p>
          <a:endParaRPr lang="en-US"/>
        </a:p>
      </dgm:t>
    </dgm:pt>
    <dgm:pt modelId="{3A24BDA6-0CCF-4D18-837A-CFF0C85CC7CC}" type="sibTrans" cxnId="{BA8C6138-5634-4247-B0C4-CFE366281B20}">
      <dgm:prSet/>
      <dgm:spPr/>
      <dgm:t>
        <a:bodyPr/>
        <a:lstStyle/>
        <a:p>
          <a:endParaRPr lang="en-US"/>
        </a:p>
      </dgm:t>
    </dgm:pt>
    <dgm:pt modelId="{74FF0DB4-AEF0-4A58-B3B8-47EFF987349C}" type="pres">
      <dgm:prSet presAssocID="{C223C1DE-AFDF-4F04-930A-C28748F8555E}" presName="Name0" presStyleCnt="0">
        <dgm:presLayoutVars>
          <dgm:dir/>
          <dgm:animOne val="branch"/>
          <dgm:animLvl val="lvl"/>
        </dgm:presLayoutVars>
      </dgm:prSet>
      <dgm:spPr/>
    </dgm:pt>
    <dgm:pt modelId="{94F431EC-0F94-462C-9AC6-369BEFDBAFEC}" type="pres">
      <dgm:prSet presAssocID="{65F89CAD-09F1-44B2-A6CF-3FF8C8DBB325}" presName="chaos" presStyleCnt="0"/>
      <dgm:spPr/>
    </dgm:pt>
    <dgm:pt modelId="{D490D028-8CDF-4841-8179-78053AFE2091}" type="pres">
      <dgm:prSet presAssocID="{65F89CAD-09F1-44B2-A6CF-3FF8C8DBB325}" presName="parTx1" presStyleLbl="revTx" presStyleIdx="0" presStyleCnt="1"/>
      <dgm:spPr/>
    </dgm:pt>
    <dgm:pt modelId="{40D47C35-17EC-42C2-AB28-45DEBF73100C}" type="pres">
      <dgm:prSet presAssocID="{65F89CAD-09F1-44B2-A6CF-3FF8C8DBB325}" presName="c1" presStyleLbl="node1" presStyleIdx="0" presStyleCnt="18"/>
      <dgm:spPr/>
    </dgm:pt>
    <dgm:pt modelId="{B079E220-717E-480A-8C44-8BF9AF67F255}" type="pres">
      <dgm:prSet presAssocID="{65F89CAD-09F1-44B2-A6CF-3FF8C8DBB325}" presName="c2" presStyleLbl="node1" presStyleIdx="1" presStyleCnt="18"/>
      <dgm:spPr/>
    </dgm:pt>
    <dgm:pt modelId="{E0511B3D-4F25-4233-9E63-C311E46B1494}" type="pres">
      <dgm:prSet presAssocID="{65F89CAD-09F1-44B2-A6CF-3FF8C8DBB325}" presName="c3" presStyleLbl="node1" presStyleIdx="2" presStyleCnt="18"/>
      <dgm:spPr/>
    </dgm:pt>
    <dgm:pt modelId="{A0137564-5327-4F3D-A6BA-887515E53435}" type="pres">
      <dgm:prSet presAssocID="{65F89CAD-09F1-44B2-A6CF-3FF8C8DBB325}" presName="c4" presStyleLbl="node1" presStyleIdx="3" presStyleCnt="18"/>
      <dgm:spPr/>
    </dgm:pt>
    <dgm:pt modelId="{4FCA3855-B627-4FB8-8E97-039B54251CA7}" type="pres">
      <dgm:prSet presAssocID="{65F89CAD-09F1-44B2-A6CF-3FF8C8DBB325}" presName="c5" presStyleLbl="node1" presStyleIdx="4" presStyleCnt="18"/>
      <dgm:spPr/>
    </dgm:pt>
    <dgm:pt modelId="{1460E402-D255-49DE-8F9B-40AF88EF6738}" type="pres">
      <dgm:prSet presAssocID="{65F89CAD-09F1-44B2-A6CF-3FF8C8DBB325}" presName="c6" presStyleLbl="node1" presStyleIdx="5" presStyleCnt="18"/>
      <dgm:spPr/>
    </dgm:pt>
    <dgm:pt modelId="{EDC65A84-04F3-4951-B3DE-6032E877749E}" type="pres">
      <dgm:prSet presAssocID="{65F89CAD-09F1-44B2-A6CF-3FF8C8DBB325}" presName="c7" presStyleLbl="node1" presStyleIdx="6" presStyleCnt="18"/>
      <dgm:spPr/>
    </dgm:pt>
    <dgm:pt modelId="{3F841305-B9B5-4C90-AA81-1C6453C0BC39}" type="pres">
      <dgm:prSet presAssocID="{65F89CAD-09F1-44B2-A6CF-3FF8C8DBB325}" presName="c8" presStyleLbl="node1" presStyleIdx="7" presStyleCnt="18"/>
      <dgm:spPr/>
    </dgm:pt>
    <dgm:pt modelId="{985F57C9-91A4-4CCF-9044-DB9B89DD6015}" type="pres">
      <dgm:prSet presAssocID="{65F89CAD-09F1-44B2-A6CF-3FF8C8DBB325}" presName="c9" presStyleLbl="node1" presStyleIdx="8" presStyleCnt="18"/>
      <dgm:spPr/>
    </dgm:pt>
    <dgm:pt modelId="{BCF9C0B4-5A12-407B-8FFA-46CE03201261}" type="pres">
      <dgm:prSet presAssocID="{65F89CAD-09F1-44B2-A6CF-3FF8C8DBB325}" presName="c10" presStyleLbl="node1" presStyleIdx="9" presStyleCnt="18"/>
      <dgm:spPr/>
    </dgm:pt>
    <dgm:pt modelId="{AF3199AE-9933-4890-B3D3-8EA0B36EF99E}" type="pres">
      <dgm:prSet presAssocID="{65F89CAD-09F1-44B2-A6CF-3FF8C8DBB325}" presName="c11" presStyleLbl="node1" presStyleIdx="10" presStyleCnt="18"/>
      <dgm:spPr/>
    </dgm:pt>
    <dgm:pt modelId="{9E662FEA-9EF1-4900-BD4B-5A4CB8D97F26}" type="pres">
      <dgm:prSet presAssocID="{65F89CAD-09F1-44B2-A6CF-3FF8C8DBB325}" presName="c12" presStyleLbl="node1" presStyleIdx="11" presStyleCnt="18"/>
      <dgm:spPr/>
    </dgm:pt>
    <dgm:pt modelId="{8AEAB7E5-61B5-40FE-9376-29F5A4319C7C}" type="pres">
      <dgm:prSet presAssocID="{65F89CAD-09F1-44B2-A6CF-3FF8C8DBB325}" presName="c13" presStyleLbl="node1" presStyleIdx="12" presStyleCnt="18"/>
      <dgm:spPr/>
    </dgm:pt>
    <dgm:pt modelId="{0B66BDF8-F36B-4C68-8970-28973A47A583}" type="pres">
      <dgm:prSet presAssocID="{65F89CAD-09F1-44B2-A6CF-3FF8C8DBB325}" presName="c14" presStyleLbl="node1" presStyleIdx="13" presStyleCnt="18"/>
      <dgm:spPr/>
    </dgm:pt>
    <dgm:pt modelId="{750DC1F9-972A-4B5D-BDD3-9274DFFD839C}" type="pres">
      <dgm:prSet presAssocID="{65F89CAD-09F1-44B2-A6CF-3FF8C8DBB325}" presName="c15" presStyleLbl="node1" presStyleIdx="14" presStyleCnt="18"/>
      <dgm:spPr/>
    </dgm:pt>
    <dgm:pt modelId="{AD2C6A48-2897-4325-8C08-20A5BD31E13E}" type="pres">
      <dgm:prSet presAssocID="{65F89CAD-09F1-44B2-A6CF-3FF8C8DBB325}" presName="c16" presStyleLbl="node1" presStyleIdx="15" presStyleCnt="18"/>
      <dgm:spPr/>
    </dgm:pt>
    <dgm:pt modelId="{748BC223-400A-4731-A968-92402729E6E7}" type="pres">
      <dgm:prSet presAssocID="{65F89CAD-09F1-44B2-A6CF-3FF8C8DBB325}" presName="c17" presStyleLbl="node1" presStyleIdx="16" presStyleCnt="18"/>
      <dgm:spPr/>
    </dgm:pt>
    <dgm:pt modelId="{B246E321-634F-4D23-A031-BD7A1964B2AC}" type="pres">
      <dgm:prSet presAssocID="{65F89CAD-09F1-44B2-A6CF-3FF8C8DBB325}" presName="c18" presStyleLbl="node1" presStyleIdx="17" presStyleCnt="18"/>
      <dgm:spPr/>
    </dgm:pt>
  </dgm:ptLst>
  <dgm:cxnLst>
    <dgm:cxn modelId="{BA8C6138-5634-4247-B0C4-CFE366281B20}" srcId="{C223C1DE-AFDF-4F04-930A-C28748F8555E}" destId="{65F89CAD-09F1-44B2-A6CF-3FF8C8DBB325}" srcOrd="0" destOrd="0" parTransId="{827CCE10-B9F2-48A3-B486-078B066AAB6F}" sibTransId="{3A24BDA6-0CCF-4D18-837A-CFF0C85CC7CC}"/>
    <dgm:cxn modelId="{3752C153-7E32-499F-AECE-A5E303C0F8EB}" type="presOf" srcId="{65F89CAD-09F1-44B2-A6CF-3FF8C8DBB325}" destId="{D490D028-8CDF-4841-8179-78053AFE2091}" srcOrd="0" destOrd="0" presId="urn:microsoft.com/office/officeart/2009/3/layout/RandomtoResultProcess"/>
    <dgm:cxn modelId="{34024B82-ECFD-4B77-B965-1C6D4839313D}" type="presOf" srcId="{C223C1DE-AFDF-4F04-930A-C28748F8555E}" destId="{74FF0DB4-AEF0-4A58-B3B8-47EFF987349C}" srcOrd="0" destOrd="0" presId="urn:microsoft.com/office/officeart/2009/3/layout/RandomtoResultProcess"/>
    <dgm:cxn modelId="{92F3AB1D-B483-46D5-B1CA-A959633C2E3E}" type="presParOf" srcId="{74FF0DB4-AEF0-4A58-B3B8-47EFF987349C}" destId="{94F431EC-0F94-462C-9AC6-369BEFDBAFEC}" srcOrd="0" destOrd="0" presId="urn:microsoft.com/office/officeart/2009/3/layout/RandomtoResultProcess"/>
    <dgm:cxn modelId="{7D207DF0-6B58-4BF1-931D-CC9291D18FC0}" type="presParOf" srcId="{94F431EC-0F94-462C-9AC6-369BEFDBAFEC}" destId="{D490D028-8CDF-4841-8179-78053AFE2091}" srcOrd="0" destOrd="0" presId="urn:microsoft.com/office/officeart/2009/3/layout/RandomtoResultProcess"/>
    <dgm:cxn modelId="{C9C06D1D-6832-4FF4-BE65-A337414F2A07}" type="presParOf" srcId="{94F431EC-0F94-462C-9AC6-369BEFDBAFEC}" destId="{40D47C35-17EC-42C2-AB28-45DEBF73100C}" srcOrd="1" destOrd="0" presId="urn:microsoft.com/office/officeart/2009/3/layout/RandomtoResultProcess"/>
    <dgm:cxn modelId="{D0BCF713-BA86-4D5B-9FD2-AA1D01A0787F}" type="presParOf" srcId="{94F431EC-0F94-462C-9AC6-369BEFDBAFEC}" destId="{B079E220-717E-480A-8C44-8BF9AF67F255}" srcOrd="2" destOrd="0" presId="urn:microsoft.com/office/officeart/2009/3/layout/RandomtoResultProcess"/>
    <dgm:cxn modelId="{329B8AFC-9E46-4267-963C-644967036DEB}" type="presParOf" srcId="{94F431EC-0F94-462C-9AC6-369BEFDBAFEC}" destId="{E0511B3D-4F25-4233-9E63-C311E46B1494}" srcOrd="3" destOrd="0" presId="urn:microsoft.com/office/officeart/2009/3/layout/RandomtoResultProcess"/>
    <dgm:cxn modelId="{205C46BF-D7B3-452B-A909-C2219A1E7892}" type="presParOf" srcId="{94F431EC-0F94-462C-9AC6-369BEFDBAFEC}" destId="{A0137564-5327-4F3D-A6BA-887515E53435}" srcOrd="4" destOrd="0" presId="urn:microsoft.com/office/officeart/2009/3/layout/RandomtoResultProcess"/>
    <dgm:cxn modelId="{D4A1A7A0-DB45-4ECA-87C8-D5A9D8E524FE}" type="presParOf" srcId="{94F431EC-0F94-462C-9AC6-369BEFDBAFEC}" destId="{4FCA3855-B627-4FB8-8E97-039B54251CA7}" srcOrd="5" destOrd="0" presId="urn:microsoft.com/office/officeart/2009/3/layout/RandomtoResultProcess"/>
    <dgm:cxn modelId="{1582D4E6-B91E-4490-AAC4-0035854E5AC8}" type="presParOf" srcId="{94F431EC-0F94-462C-9AC6-369BEFDBAFEC}" destId="{1460E402-D255-49DE-8F9B-40AF88EF6738}" srcOrd="6" destOrd="0" presId="urn:microsoft.com/office/officeart/2009/3/layout/RandomtoResultProcess"/>
    <dgm:cxn modelId="{B6E80612-D4CE-428F-81FD-2684B98C6712}" type="presParOf" srcId="{94F431EC-0F94-462C-9AC6-369BEFDBAFEC}" destId="{EDC65A84-04F3-4951-B3DE-6032E877749E}" srcOrd="7" destOrd="0" presId="urn:microsoft.com/office/officeart/2009/3/layout/RandomtoResultProcess"/>
    <dgm:cxn modelId="{040B38C0-3BC7-4E61-A078-938A553DCF31}" type="presParOf" srcId="{94F431EC-0F94-462C-9AC6-369BEFDBAFEC}" destId="{3F841305-B9B5-4C90-AA81-1C6453C0BC39}" srcOrd="8" destOrd="0" presId="urn:microsoft.com/office/officeart/2009/3/layout/RandomtoResultProcess"/>
    <dgm:cxn modelId="{0ED5E58A-758A-4CEF-BC9A-0D7DFF40494F}" type="presParOf" srcId="{94F431EC-0F94-462C-9AC6-369BEFDBAFEC}" destId="{985F57C9-91A4-4CCF-9044-DB9B89DD6015}" srcOrd="9" destOrd="0" presId="urn:microsoft.com/office/officeart/2009/3/layout/RandomtoResultProcess"/>
    <dgm:cxn modelId="{7087454B-1349-4B6F-A8A1-37E8F7F4001D}" type="presParOf" srcId="{94F431EC-0F94-462C-9AC6-369BEFDBAFEC}" destId="{BCF9C0B4-5A12-407B-8FFA-46CE03201261}" srcOrd="10" destOrd="0" presId="urn:microsoft.com/office/officeart/2009/3/layout/RandomtoResultProcess"/>
    <dgm:cxn modelId="{A2F111E7-5507-4AE7-88A5-FA5296F6E612}" type="presParOf" srcId="{94F431EC-0F94-462C-9AC6-369BEFDBAFEC}" destId="{AF3199AE-9933-4890-B3D3-8EA0B36EF99E}" srcOrd="11" destOrd="0" presId="urn:microsoft.com/office/officeart/2009/3/layout/RandomtoResultProcess"/>
    <dgm:cxn modelId="{EA35BB29-41D9-467E-B2ED-CB0B912C68DC}" type="presParOf" srcId="{94F431EC-0F94-462C-9AC6-369BEFDBAFEC}" destId="{9E662FEA-9EF1-4900-BD4B-5A4CB8D97F26}" srcOrd="12" destOrd="0" presId="urn:microsoft.com/office/officeart/2009/3/layout/RandomtoResultProcess"/>
    <dgm:cxn modelId="{063E5B02-2F01-4CDC-856C-5F2E092C0EF6}" type="presParOf" srcId="{94F431EC-0F94-462C-9AC6-369BEFDBAFEC}" destId="{8AEAB7E5-61B5-40FE-9376-29F5A4319C7C}" srcOrd="13" destOrd="0" presId="urn:microsoft.com/office/officeart/2009/3/layout/RandomtoResultProcess"/>
    <dgm:cxn modelId="{5B633934-4452-4B0F-ABCA-91800C989782}" type="presParOf" srcId="{94F431EC-0F94-462C-9AC6-369BEFDBAFEC}" destId="{0B66BDF8-F36B-4C68-8970-28973A47A583}" srcOrd="14" destOrd="0" presId="urn:microsoft.com/office/officeart/2009/3/layout/RandomtoResultProcess"/>
    <dgm:cxn modelId="{FCFA18E8-12DF-448B-A68B-29590A0803DF}" type="presParOf" srcId="{94F431EC-0F94-462C-9AC6-369BEFDBAFEC}" destId="{750DC1F9-972A-4B5D-BDD3-9274DFFD839C}" srcOrd="15" destOrd="0" presId="urn:microsoft.com/office/officeart/2009/3/layout/RandomtoResultProcess"/>
    <dgm:cxn modelId="{1160F549-D91D-40D1-95A7-92496654FE01}" type="presParOf" srcId="{94F431EC-0F94-462C-9AC6-369BEFDBAFEC}" destId="{AD2C6A48-2897-4325-8C08-20A5BD31E13E}" srcOrd="16" destOrd="0" presId="urn:microsoft.com/office/officeart/2009/3/layout/RandomtoResultProcess"/>
    <dgm:cxn modelId="{7236A490-88EB-44DA-8264-3C7A922B0610}" type="presParOf" srcId="{94F431EC-0F94-462C-9AC6-369BEFDBAFEC}" destId="{748BC223-400A-4731-A968-92402729E6E7}" srcOrd="17" destOrd="0" presId="urn:microsoft.com/office/officeart/2009/3/layout/RandomtoResultProcess"/>
    <dgm:cxn modelId="{F781CBD9-4437-4E13-8C4F-4E11024D71A6}" type="presParOf" srcId="{94F431EC-0F94-462C-9AC6-369BEFDBAFEC}" destId="{B246E321-634F-4D23-A031-BD7A1964B2AC}" srcOrd="18"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FD7578D-0513-4281-B138-0FE2D0BC8D3A}"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899C53B1-790B-4756-8CDC-C30A5233BA91}">
      <dgm:prSet/>
      <dgm:spPr/>
      <dgm:t>
        <a:bodyPr/>
        <a:lstStyle/>
        <a:p>
          <a:pPr rtl="0"/>
          <a:r>
            <a:rPr lang="en-GB"/>
            <a:t>Three basic concerns – work, friendship, love – parents job to provide accurate conceptions of these.</a:t>
          </a:r>
        </a:p>
      </dgm:t>
    </dgm:pt>
    <dgm:pt modelId="{8662A2F4-A2E1-459B-BFF1-BDD385988BD4}" type="parTrans" cxnId="{2B82C2C2-F872-4DE3-B41D-DA0DEA443CFB}">
      <dgm:prSet/>
      <dgm:spPr/>
      <dgm:t>
        <a:bodyPr/>
        <a:lstStyle/>
        <a:p>
          <a:endParaRPr lang="en-US"/>
        </a:p>
      </dgm:t>
    </dgm:pt>
    <dgm:pt modelId="{60513FD4-348F-4D5C-AFCE-E7E37E92EBCD}" type="sibTrans" cxnId="{2B82C2C2-F872-4DE3-B41D-DA0DEA443CFB}">
      <dgm:prSet/>
      <dgm:spPr/>
      <dgm:t>
        <a:bodyPr/>
        <a:lstStyle/>
        <a:p>
          <a:endParaRPr lang="en-US"/>
        </a:p>
      </dgm:t>
    </dgm:pt>
    <dgm:pt modelId="{2BE0CA98-608E-4D39-A1C2-66A0344DDAE7}" type="pres">
      <dgm:prSet presAssocID="{5FD7578D-0513-4281-B138-0FE2D0BC8D3A}" presName="Name0" presStyleCnt="0">
        <dgm:presLayoutVars>
          <dgm:dir/>
          <dgm:resizeHandles val="exact"/>
        </dgm:presLayoutVars>
      </dgm:prSet>
      <dgm:spPr/>
    </dgm:pt>
    <dgm:pt modelId="{33F07E01-6AE7-4978-BF46-BA7A054E92BF}" type="pres">
      <dgm:prSet presAssocID="{899C53B1-790B-4756-8CDC-C30A5233BA91}" presName="node" presStyleLbl="node1" presStyleIdx="0" presStyleCnt="1">
        <dgm:presLayoutVars>
          <dgm:bulletEnabled val="1"/>
        </dgm:presLayoutVars>
      </dgm:prSet>
      <dgm:spPr/>
    </dgm:pt>
  </dgm:ptLst>
  <dgm:cxnLst>
    <dgm:cxn modelId="{2B82C2C2-F872-4DE3-B41D-DA0DEA443CFB}" srcId="{5FD7578D-0513-4281-B138-0FE2D0BC8D3A}" destId="{899C53B1-790B-4756-8CDC-C30A5233BA91}" srcOrd="0" destOrd="0" parTransId="{8662A2F4-A2E1-459B-BFF1-BDD385988BD4}" sibTransId="{60513FD4-348F-4D5C-AFCE-E7E37E92EBCD}"/>
    <dgm:cxn modelId="{30FB9ADD-9A79-4053-AA37-F495F316854D}" type="presOf" srcId="{5FD7578D-0513-4281-B138-0FE2D0BC8D3A}" destId="{2BE0CA98-608E-4D39-A1C2-66A0344DDAE7}" srcOrd="0" destOrd="0" presId="urn:microsoft.com/office/officeart/2005/8/layout/process1"/>
    <dgm:cxn modelId="{965C0DDF-6285-4E1A-B61A-5D555E50393F}" type="presOf" srcId="{899C53B1-790B-4756-8CDC-C30A5233BA91}" destId="{33F07E01-6AE7-4978-BF46-BA7A054E92BF}" srcOrd="0" destOrd="0" presId="urn:microsoft.com/office/officeart/2005/8/layout/process1"/>
    <dgm:cxn modelId="{D2820A05-BCDC-4AB9-8127-18CEF41AAFA2}" type="presParOf" srcId="{2BE0CA98-608E-4D39-A1C2-66A0344DDAE7}" destId="{33F07E01-6AE7-4978-BF46-BA7A054E92BF}" srcOrd="0" destOrd="0" presId="urn:microsoft.com/office/officeart/2005/8/layout/process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9E24DEF-DB11-4596-A7C7-049C217F67F4}"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en-US"/>
        </a:p>
      </dgm:t>
    </dgm:pt>
    <dgm:pt modelId="{010B3040-06DC-4891-9E15-8002DE200ADF}">
      <dgm:prSet/>
      <dgm:spPr/>
      <dgm:t>
        <a:bodyPr/>
        <a:lstStyle/>
        <a:p>
          <a:pPr rtl="0"/>
          <a:r>
            <a:rPr lang="en-GB"/>
            <a:t>Interactional nature of all relationships – mother and baby</a:t>
          </a:r>
        </a:p>
      </dgm:t>
    </dgm:pt>
    <dgm:pt modelId="{48437C56-359B-452D-BD65-A8A28621E777}" type="parTrans" cxnId="{F747D2C8-4E2E-469E-836E-E49C1B0BDAB2}">
      <dgm:prSet/>
      <dgm:spPr/>
      <dgm:t>
        <a:bodyPr/>
        <a:lstStyle/>
        <a:p>
          <a:endParaRPr lang="en-US"/>
        </a:p>
      </dgm:t>
    </dgm:pt>
    <dgm:pt modelId="{D8DA858D-86AA-4D0C-88B9-13F9FA9A1D18}" type="sibTrans" cxnId="{F747D2C8-4E2E-469E-836E-E49C1B0BDAB2}">
      <dgm:prSet/>
      <dgm:spPr/>
      <dgm:t>
        <a:bodyPr/>
        <a:lstStyle/>
        <a:p>
          <a:endParaRPr lang="en-US"/>
        </a:p>
      </dgm:t>
    </dgm:pt>
    <dgm:pt modelId="{A7FEB12A-BEB5-4FC9-B3B0-B5DC423ED891}">
      <dgm:prSet/>
      <dgm:spPr/>
      <dgm:t>
        <a:bodyPr/>
        <a:lstStyle/>
        <a:p>
          <a:pPr rtl="0"/>
          <a:r>
            <a:rPr lang="en-GB"/>
            <a:t>Mother introduces the child to the social life – mother’s role crucial.</a:t>
          </a:r>
        </a:p>
      </dgm:t>
    </dgm:pt>
    <dgm:pt modelId="{694AF272-D1DF-4E90-BC74-B5F490FE88AE}" type="parTrans" cxnId="{5DA6EDA2-F8FD-4E34-BCF1-87B4D0300EBA}">
      <dgm:prSet/>
      <dgm:spPr/>
      <dgm:t>
        <a:bodyPr/>
        <a:lstStyle/>
        <a:p>
          <a:endParaRPr lang="en-US"/>
        </a:p>
      </dgm:t>
    </dgm:pt>
    <dgm:pt modelId="{F282BF67-592C-4B8C-A6C7-7C7E5E6128BB}" type="sibTrans" cxnId="{5DA6EDA2-F8FD-4E34-BCF1-87B4D0300EBA}">
      <dgm:prSet/>
      <dgm:spPr/>
      <dgm:t>
        <a:bodyPr/>
        <a:lstStyle/>
        <a:p>
          <a:endParaRPr lang="en-US"/>
        </a:p>
      </dgm:t>
    </dgm:pt>
    <dgm:pt modelId="{C98B4C49-2847-436B-90E8-A49BC311F42C}" type="pres">
      <dgm:prSet presAssocID="{99E24DEF-DB11-4596-A7C7-049C217F67F4}" presName="Name0" presStyleCnt="0">
        <dgm:presLayoutVars>
          <dgm:chPref val="3"/>
          <dgm:dir/>
          <dgm:animLvl val="lvl"/>
          <dgm:resizeHandles/>
        </dgm:presLayoutVars>
      </dgm:prSet>
      <dgm:spPr/>
    </dgm:pt>
    <dgm:pt modelId="{CA41056C-92F4-4B77-9CC1-FAD83028A73F}" type="pres">
      <dgm:prSet presAssocID="{010B3040-06DC-4891-9E15-8002DE200ADF}" presName="horFlow" presStyleCnt="0"/>
      <dgm:spPr/>
    </dgm:pt>
    <dgm:pt modelId="{70106F8B-998A-4B8B-9F78-AEE7F3B6D215}" type="pres">
      <dgm:prSet presAssocID="{010B3040-06DC-4891-9E15-8002DE200ADF}" presName="bigChev" presStyleLbl="node1" presStyleIdx="0" presStyleCnt="2"/>
      <dgm:spPr/>
    </dgm:pt>
    <dgm:pt modelId="{D5EAE120-DAC6-413F-9245-890C17D93EBF}" type="pres">
      <dgm:prSet presAssocID="{010B3040-06DC-4891-9E15-8002DE200ADF}" presName="vSp" presStyleCnt="0"/>
      <dgm:spPr/>
    </dgm:pt>
    <dgm:pt modelId="{72666A06-CD9D-4A42-AAB8-DA8EE6D8A463}" type="pres">
      <dgm:prSet presAssocID="{A7FEB12A-BEB5-4FC9-B3B0-B5DC423ED891}" presName="horFlow" presStyleCnt="0"/>
      <dgm:spPr/>
    </dgm:pt>
    <dgm:pt modelId="{01830AD1-36C0-40B3-8C94-49411862CF7D}" type="pres">
      <dgm:prSet presAssocID="{A7FEB12A-BEB5-4FC9-B3B0-B5DC423ED891}" presName="bigChev" presStyleLbl="node1" presStyleIdx="1" presStyleCnt="2"/>
      <dgm:spPr/>
    </dgm:pt>
  </dgm:ptLst>
  <dgm:cxnLst>
    <dgm:cxn modelId="{EA443950-793C-4A68-8E8A-84A42C70ED2F}" type="presOf" srcId="{010B3040-06DC-4891-9E15-8002DE200ADF}" destId="{70106F8B-998A-4B8B-9F78-AEE7F3B6D215}" srcOrd="0" destOrd="0" presId="urn:microsoft.com/office/officeart/2005/8/layout/lProcess3"/>
    <dgm:cxn modelId="{7C73A985-D025-4CA4-8EEE-4EFAC105FAAA}" type="presOf" srcId="{A7FEB12A-BEB5-4FC9-B3B0-B5DC423ED891}" destId="{01830AD1-36C0-40B3-8C94-49411862CF7D}" srcOrd="0" destOrd="0" presId="urn:microsoft.com/office/officeart/2005/8/layout/lProcess3"/>
    <dgm:cxn modelId="{5DA6EDA2-F8FD-4E34-BCF1-87B4D0300EBA}" srcId="{99E24DEF-DB11-4596-A7C7-049C217F67F4}" destId="{A7FEB12A-BEB5-4FC9-B3B0-B5DC423ED891}" srcOrd="1" destOrd="0" parTransId="{694AF272-D1DF-4E90-BC74-B5F490FE88AE}" sibTransId="{F282BF67-592C-4B8C-A6C7-7C7E5E6128BB}"/>
    <dgm:cxn modelId="{F747D2C8-4E2E-469E-836E-E49C1B0BDAB2}" srcId="{99E24DEF-DB11-4596-A7C7-049C217F67F4}" destId="{010B3040-06DC-4891-9E15-8002DE200ADF}" srcOrd="0" destOrd="0" parTransId="{48437C56-359B-452D-BD65-A8A28621E777}" sibTransId="{D8DA858D-86AA-4D0C-88B9-13F9FA9A1D18}"/>
    <dgm:cxn modelId="{2F8711F7-DD4F-40F3-8FAF-7685E054242C}" type="presOf" srcId="{99E24DEF-DB11-4596-A7C7-049C217F67F4}" destId="{C98B4C49-2847-436B-90E8-A49BC311F42C}" srcOrd="0" destOrd="0" presId="urn:microsoft.com/office/officeart/2005/8/layout/lProcess3"/>
    <dgm:cxn modelId="{B60F69EE-5495-44EF-B3B5-1D3B8FF45542}" type="presParOf" srcId="{C98B4C49-2847-436B-90E8-A49BC311F42C}" destId="{CA41056C-92F4-4B77-9CC1-FAD83028A73F}" srcOrd="0" destOrd="0" presId="urn:microsoft.com/office/officeart/2005/8/layout/lProcess3"/>
    <dgm:cxn modelId="{1CDD2B0F-2B5C-47A6-8E3D-585A7C89D9FD}" type="presParOf" srcId="{CA41056C-92F4-4B77-9CC1-FAD83028A73F}" destId="{70106F8B-998A-4B8B-9F78-AEE7F3B6D215}" srcOrd="0" destOrd="0" presId="urn:microsoft.com/office/officeart/2005/8/layout/lProcess3"/>
    <dgm:cxn modelId="{5E9FD373-E8D1-4D4A-8946-2D35DC2B8FA6}" type="presParOf" srcId="{C98B4C49-2847-436B-90E8-A49BC311F42C}" destId="{D5EAE120-DAC6-413F-9245-890C17D93EBF}" srcOrd="1" destOrd="0" presId="urn:microsoft.com/office/officeart/2005/8/layout/lProcess3"/>
    <dgm:cxn modelId="{3A6F8F30-EE86-4F13-9627-B0A53153722C}" type="presParOf" srcId="{C98B4C49-2847-436B-90E8-A49BC311F42C}" destId="{72666A06-CD9D-4A42-AAB8-DA8EE6D8A463}" srcOrd="2" destOrd="0" presId="urn:microsoft.com/office/officeart/2005/8/layout/lProcess3"/>
    <dgm:cxn modelId="{059ACD07-F8F0-4982-889E-02CEAD322BCC}" type="presParOf" srcId="{72666A06-CD9D-4A42-AAB8-DA8EE6D8A463}" destId="{01830AD1-36C0-40B3-8C94-49411862CF7D}" srcOrd="0" destOrd="0" presId="urn:microsoft.com/office/officeart/2005/8/layout/lProcess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D6710F3-417B-44AF-9245-C9EA75A592A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4273969-F852-48B4-98AF-AC5211B8B8B7}">
      <dgm:prSet/>
      <dgm:spPr/>
      <dgm:t>
        <a:bodyPr/>
        <a:lstStyle/>
        <a:p>
          <a:pPr rtl="0"/>
          <a:r>
            <a:rPr lang="en-GB" dirty="0"/>
            <a:t>Fathers – important too – welfare of the family and society. Importance of seeing male and females as equals. </a:t>
          </a:r>
        </a:p>
      </dgm:t>
    </dgm:pt>
    <dgm:pt modelId="{645F9EAB-6C87-4AE9-A136-F72CF872B188}" type="parTrans" cxnId="{244236E6-7DC3-4A81-B7A6-6C99914DE543}">
      <dgm:prSet/>
      <dgm:spPr/>
      <dgm:t>
        <a:bodyPr/>
        <a:lstStyle/>
        <a:p>
          <a:endParaRPr lang="en-US"/>
        </a:p>
      </dgm:t>
    </dgm:pt>
    <dgm:pt modelId="{2DC7757C-660A-4691-AF7D-8394CADC4EFC}" type="sibTrans" cxnId="{244236E6-7DC3-4A81-B7A6-6C99914DE543}">
      <dgm:prSet/>
      <dgm:spPr/>
      <dgm:t>
        <a:bodyPr/>
        <a:lstStyle/>
        <a:p>
          <a:endParaRPr lang="en-US"/>
        </a:p>
      </dgm:t>
    </dgm:pt>
    <dgm:pt modelId="{F0AC2E26-BF6D-4167-8857-B0C5B75D9B50}" type="pres">
      <dgm:prSet presAssocID="{AD6710F3-417B-44AF-9245-C9EA75A592AD}" presName="vert0" presStyleCnt="0">
        <dgm:presLayoutVars>
          <dgm:dir/>
          <dgm:animOne val="branch"/>
          <dgm:animLvl val="lvl"/>
        </dgm:presLayoutVars>
      </dgm:prSet>
      <dgm:spPr/>
    </dgm:pt>
    <dgm:pt modelId="{2ABD5791-3D00-4818-B2E1-9B3C94D98F18}" type="pres">
      <dgm:prSet presAssocID="{94273969-F852-48B4-98AF-AC5211B8B8B7}" presName="thickLine" presStyleLbl="alignNode1" presStyleIdx="0" presStyleCnt="1"/>
      <dgm:spPr/>
    </dgm:pt>
    <dgm:pt modelId="{792C0176-A571-4ED3-8945-23386003DC79}" type="pres">
      <dgm:prSet presAssocID="{94273969-F852-48B4-98AF-AC5211B8B8B7}" presName="horz1" presStyleCnt="0"/>
      <dgm:spPr/>
    </dgm:pt>
    <dgm:pt modelId="{D97DD052-6278-4EC7-8C10-9F7A2A282719}" type="pres">
      <dgm:prSet presAssocID="{94273969-F852-48B4-98AF-AC5211B8B8B7}" presName="tx1" presStyleLbl="revTx" presStyleIdx="0" presStyleCnt="1"/>
      <dgm:spPr/>
    </dgm:pt>
    <dgm:pt modelId="{EA422CD4-E68C-4034-A0C8-4E972BBB8410}" type="pres">
      <dgm:prSet presAssocID="{94273969-F852-48B4-98AF-AC5211B8B8B7}" presName="vert1" presStyleCnt="0"/>
      <dgm:spPr/>
    </dgm:pt>
  </dgm:ptLst>
  <dgm:cxnLst>
    <dgm:cxn modelId="{E1F6546A-1928-42DB-9976-CE3F89A9D9FC}" type="presOf" srcId="{94273969-F852-48B4-98AF-AC5211B8B8B7}" destId="{D97DD052-6278-4EC7-8C10-9F7A2A282719}" srcOrd="0" destOrd="0" presId="urn:microsoft.com/office/officeart/2008/layout/LinedList"/>
    <dgm:cxn modelId="{08486CD3-7661-4C61-B2CA-2D12D556B1B5}" type="presOf" srcId="{AD6710F3-417B-44AF-9245-C9EA75A592AD}" destId="{F0AC2E26-BF6D-4167-8857-B0C5B75D9B50}" srcOrd="0" destOrd="0" presId="urn:microsoft.com/office/officeart/2008/layout/LinedList"/>
    <dgm:cxn modelId="{244236E6-7DC3-4A81-B7A6-6C99914DE543}" srcId="{AD6710F3-417B-44AF-9245-C9EA75A592AD}" destId="{94273969-F852-48B4-98AF-AC5211B8B8B7}" srcOrd="0" destOrd="0" parTransId="{645F9EAB-6C87-4AE9-A136-F72CF872B188}" sibTransId="{2DC7757C-660A-4691-AF7D-8394CADC4EFC}"/>
    <dgm:cxn modelId="{95801402-BB28-41EF-B743-3A9A69D72762}" type="presParOf" srcId="{F0AC2E26-BF6D-4167-8857-B0C5B75D9B50}" destId="{2ABD5791-3D00-4818-B2E1-9B3C94D98F18}" srcOrd="0" destOrd="0" presId="urn:microsoft.com/office/officeart/2008/layout/LinedList"/>
    <dgm:cxn modelId="{4408BCD9-03CA-416D-8704-2AC628838BE6}" type="presParOf" srcId="{F0AC2E26-BF6D-4167-8857-B0C5B75D9B50}" destId="{792C0176-A571-4ED3-8945-23386003DC79}" srcOrd="1" destOrd="0" presId="urn:microsoft.com/office/officeart/2008/layout/LinedList"/>
    <dgm:cxn modelId="{3D7E67B7-09D5-45E4-88E3-9F7B23B4D48A}" type="presParOf" srcId="{792C0176-A571-4ED3-8945-23386003DC79}" destId="{D97DD052-6278-4EC7-8C10-9F7A2A282719}" srcOrd="0" destOrd="0" presId="urn:microsoft.com/office/officeart/2008/layout/LinedList"/>
    <dgm:cxn modelId="{DD5EB6E6-FF6D-42C6-8880-1950E5D0577D}" type="presParOf" srcId="{792C0176-A571-4ED3-8945-23386003DC79}" destId="{EA422CD4-E68C-4034-A0C8-4E972BBB8410}" srcOrd="1" destOrd="0" presId="urn:microsoft.com/office/officeart/2008/layout/LinedList"/>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7FC3504-B488-43B8-B15C-5A31F3BC5561}"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849F6BBB-C86A-4B9A-8502-D737C502A002}" type="pres">
      <dgm:prSet presAssocID="{D7FC3504-B488-43B8-B15C-5A31F3BC5561}" presName="Name0" presStyleCnt="0">
        <dgm:presLayoutVars>
          <dgm:dir/>
          <dgm:animLvl val="lvl"/>
          <dgm:resizeHandles val="exact"/>
        </dgm:presLayoutVars>
      </dgm:prSet>
      <dgm:spPr/>
    </dgm:pt>
  </dgm:ptLst>
  <dgm:cxnLst>
    <dgm:cxn modelId="{B6C9E39A-190B-4ACD-8A8A-08EBED316C3A}" type="presOf" srcId="{D7FC3504-B488-43B8-B15C-5A31F3BC5561}" destId="{849F6BBB-C86A-4B9A-8502-D737C502A002}"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3F82613-ECB0-4395-9F57-22F4BE011F78}" type="doc">
      <dgm:prSet loTypeId="urn:microsoft.com/office/officeart/2005/8/layout/process1" loCatId="process" qsTypeId="urn:microsoft.com/office/officeart/2005/8/quickstyle/simple1" qsCatId="simple" csTypeId="urn:microsoft.com/office/officeart/2005/8/colors/accent0_2" csCatId="mainScheme" phldr="1"/>
      <dgm:spPr/>
      <dgm:t>
        <a:bodyPr/>
        <a:lstStyle/>
        <a:p>
          <a:endParaRPr lang="en-US"/>
        </a:p>
      </dgm:t>
    </dgm:pt>
    <dgm:pt modelId="{059D6F6E-9BEB-4595-AFF6-7049B76112DF}">
      <dgm:prSet/>
      <dgm:spPr/>
      <dgm:t>
        <a:bodyPr/>
        <a:lstStyle/>
        <a:p>
          <a:pPr rtl="0"/>
          <a:r>
            <a:rPr lang="en-GB" dirty="0"/>
            <a:t>These are perceived inferiorities that are not compensated for but serve as excuses for the child not to compete in life e.g. asthmatic child uses the condition to avoid sports/outdoor activities. The compensating asthmatic child – driven to excel at sports.</a:t>
          </a:r>
        </a:p>
      </dgm:t>
    </dgm:pt>
    <dgm:pt modelId="{52ED80EB-C544-4CEE-848C-D89068905989}" type="parTrans" cxnId="{0F4414D8-2B1D-4B0E-A3D6-171D06FDB5F4}">
      <dgm:prSet/>
      <dgm:spPr/>
      <dgm:t>
        <a:bodyPr/>
        <a:lstStyle/>
        <a:p>
          <a:endParaRPr lang="en-US"/>
        </a:p>
      </dgm:t>
    </dgm:pt>
    <dgm:pt modelId="{A0285103-56FA-4545-B755-4A1726C90559}" type="sibTrans" cxnId="{0F4414D8-2B1D-4B0E-A3D6-171D06FDB5F4}">
      <dgm:prSet/>
      <dgm:spPr/>
      <dgm:t>
        <a:bodyPr/>
        <a:lstStyle/>
        <a:p>
          <a:endParaRPr lang="en-US"/>
        </a:p>
      </dgm:t>
    </dgm:pt>
    <dgm:pt modelId="{933EA3D3-97DE-4D7E-BF98-7310FCFA3CF7}" type="pres">
      <dgm:prSet presAssocID="{23F82613-ECB0-4395-9F57-22F4BE011F78}" presName="Name0" presStyleCnt="0">
        <dgm:presLayoutVars>
          <dgm:dir/>
          <dgm:resizeHandles val="exact"/>
        </dgm:presLayoutVars>
      </dgm:prSet>
      <dgm:spPr/>
    </dgm:pt>
    <dgm:pt modelId="{8E27AF29-6AAF-4FF9-9213-053D6DCB11FE}" type="pres">
      <dgm:prSet presAssocID="{059D6F6E-9BEB-4595-AFF6-7049B76112DF}" presName="node" presStyleLbl="node1" presStyleIdx="0" presStyleCnt="1">
        <dgm:presLayoutVars>
          <dgm:bulletEnabled val="1"/>
        </dgm:presLayoutVars>
      </dgm:prSet>
      <dgm:spPr/>
    </dgm:pt>
  </dgm:ptLst>
  <dgm:cxnLst>
    <dgm:cxn modelId="{91CDF90A-7026-4ED9-9331-9F802042EFB2}" type="presOf" srcId="{059D6F6E-9BEB-4595-AFF6-7049B76112DF}" destId="{8E27AF29-6AAF-4FF9-9213-053D6DCB11FE}" srcOrd="0" destOrd="0" presId="urn:microsoft.com/office/officeart/2005/8/layout/process1"/>
    <dgm:cxn modelId="{B652DC16-C07D-40C9-BA39-6D4902205B2F}" type="presOf" srcId="{23F82613-ECB0-4395-9F57-22F4BE011F78}" destId="{933EA3D3-97DE-4D7E-BF98-7310FCFA3CF7}" srcOrd="0" destOrd="0" presId="urn:microsoft.com/office/officeart/2005/8/layout/process1"/>
    <dgm:cxn modelId="{0F4414D8-2B1D-4B0E-A3D6-171D06FDB5F4}" srcId="{23F82613-ECB0-4395-9F57-22F4BE011F78}" destId="{059D6F6E-9BEB-4595-AFF6-7049B76112DF}" srcOrd="0" destOrd="0" parTransId="{52ED80EB-C544-4CEE-848C-D89068905989}" sibTransId="{A0285103-56FA-4545-B755-4A1726C90559}"/>
    <dgm:cxn modelId="{89D2C961-459F-4B84-B506-4A89C530D40E}" type="presParOf" srcId="{933EA3D3-97DE-4D7E-BF98-7310FCFA3CF7}" destId="{8E27AF29-6AAF-4FF9-9213-053D6DCB11FE}"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4408E34-45CB-41D8-BCC4-63E9A4019764}" type="doc">
      <dgm:prSet loTypeId="urn:microsoft.com/office/officeart/2005/8/layout/cycle4" loCatId="matrix" qsTypeId="urn:microsoft.com/office/officeart/2005/8/quickstyle/simple1" qsCatId="simple" csTypeId="urn:microsoft.com/office/officeart/2005/8/colors/colorful5" csCatId="colorful"/>
      <dgm:spPr/>
      <dgm:t>
        <a:bodyPr/>
        <a:lstStyle/>
        <a:p>
          <a:endParaRPr lang="en-US"/>
        </a:p>
      </dgm:t>
    </dgm:pt>
    <dgm:pt modelId="{DF7C97DB-52B1-4905-B0A0-ED02808C616C}">
      <dgm:prSet/>
      <dgm:spPr/>
      <dgm:t>
        <a:bodyPr/>
        <a:lstStyle/>
        <a:p>
          <a:pPr rtl="0"/>
          <a:r>
            <a:rPr lang="en-GB" dirty="0"/>
            <a:t>Feel their own inferiority very acutely. </a:t>
          </a:r>
        </a:p>
      </dgm:t>
    </dgm:pt>
    <dgm:pt modelId="{6757B2F3-738E-4E68-88A2-A6B6D05FA1D1}" type="parTrans" cxnId="{64E2F871-F451-4647-9D9F-3109FC721361}">
      <dgm:prSet/>
      <dgm:spPr/>
      <dgm:t>
        <a:bodyPr/>
        <a:lstStyle/>
        <a:p>
          <a:endParaRPr lang="en-US"/>
        </a:p>
      </dgm:t>
    </dgm:pt>
    <dgm:pt modelId="{28ACCC42-AABA-4B4A-9BF4-61F9B2785182}" type="sibTrans" cxnId="{64E2F871-F451-4647-9D9F-3109FC721361}">
      <dgm:prSet/>
      <dgm:spPr/>
      <dgm:t>
        <a:bodyPr/>
        <a:lstStyle/>
        <a:p>
          <a:endParaRPr lang="en-US"/>
        </a:p>
      </dgm:t>
    </dgm:pt>
    <dgm:pt modelId="{03600F46-7B07-4264-AD10-97D2B413F4B4}">
      <dgm:prSet/>
      <dgm:spPr/>
      <dgm:t>
        <a:bodyPr/>
        <a:lstStyle/>
        <a:p>
          <a:pPr rtl="0"/>
          <a:r>
            <a:rPr lang="en-GB"/>
            <a:t>Grossly inaccurate in their own self-evaluations.</a:t>
          </a:r>
        </a:p>
      </dgm:t>
    </dgm:pt>
    <dgm:pt modelId="{4B528C8B-55D7-4BCB-BFB5-AB0A8CF16A14}" type="parTrans" cxnId="{0DE2230D-C8E9-4F83-8CFF-43883E9D5018}">
      <dgm:prSet/>
      <dgm:spPr/>
      <dgm:t>
        <a:bodyPr/>
        <a:lstStyle/>
        <a:p>
          <a:endParaRPr lang="en-US"/>
        </a:p>
      </dgm:t>
    </dgm:pt>
    <dgm:pt modelId="{0B824D8D-2CF1-4567-988F-D629464A196A}" type="sibTrans" cxnId="{0DE2230D-C8E9-4F83-8CFF-43883E9D5018}">
      <dgm:prSet/>
      <dgm:spPr/>
      <dgm:t>
        <a:bodyPr/>
        <a:lstStyle/>
        <a:p>
          <a:endParaRPr lang="en-US"/>
        </a:p>
      </dgm:t>
    </dgm:pt>
    <dgm:pt modelId="{1ADAB1CC-D281-4650-9CD2-943FFEBC05C5}">
      <dgm:prSet/>
      <dgm:spPr/>
      <dgm:t>
        <a:bodyPr/>
        <a:lstStyle/>
        <a:p>
          <a:pPr rtl="0"/>
          <a:r>
            <a:rPr lang="en-GB"/>
            <a:t>Develop defensive strategies. </a:t>
          </a:r>
        </a:p>
      </dgm:t>
    </dgm:pt>
    <dgm:pt modelId="{9BBC731A-74FA-45F4-9D8B-60008223EBDD}" type="parTrans" cxnId="{C8DDDC95-A507-49C1-B983-9D85406D44B5}">
      <dgm:prSet/>
      <dgm:spPr/>
      <dgm:t>
        <a:bodyPr/>
        <a:lstStyle/>
        <a:p>
          <a:endParaRPr lang="en-US"/>
        </a:p>
      </dgm:t>
    </dgm:pt>
    <dgm:pt modelId="{3A2DB1CC-DA1D-44C6-8921-ADE779CA8045}" type="sibTrans" cxnId="{C8DDDC95-A507-49C1-B983-9D85406D44B5}">
      <dgm:prSet/>
      <dgm:spPr/>
      <dgm:t>
        <a:bodyPr/>
        <a:lstStyle/>
        <a:p>
          <a:endParaRPr lang="en-US"/>
        </a:p>
      </dgm:t>
    </dgm:pt>
    <dgm:pt modelId="{A8661C56-FDD7-4691-AEB3-E872386709DF}">
      <dgm:prSet/>
      <dgm:spPr/>
      <dgm:t>
        <a:bodyPr/>
        <a:lstStyle/>
        <a:p>
          <a:pPr rtl="0"/>
          <a:r>
            <a:rPr lang="en-GB"/>
            <a:t>Resort to Blackmail or Excuses if unable to make goals.  </a:t>
          </a:r>
        </a:p>
      </dgm:t>
    </dgm:pt>
    <dgm:pt modelId="{27412BFE-53E2-425B-8046-269B7F75C29F}" type="parTrans" cxnId="{4844D0D2-FE40-4288-B3C4-4E473B48BFCB}">
      <dgm:prSet/>
      <dgm:spPr/>
      <dgm:t>
        <a:bodyPr/>
        <a:lstStyle/>
        <a:p>
          <a:endParaRPr lang="en-US"/>
        </a:p>
      </dgm:t>
    </dgm:pt>
    <dgm:pt modelId="{6ECC4B12-4D1D-4FFB-A174-C0F920B00CAB}" type="sibTrans" cxnId="{4844D0D2-FE40-4288-B3C4-4E473B48BFCB}">
      <dgm:prSet/>
      <dgm:spPr/>
      <dgm:t>
        <a:bodyPr/>
        <a:lstStyle/>
        <a:p>
          <a:endParaRPr lang="en-US"/>
        </a:p>
      </dgm:t>
    </dgm:pt>
    <dgm:pt modelId="{9D261013-AC6E-423C-A2E6-87886FAECF90}" type="pres">
      <dgm:prSet presAssocID="{C4408E34-45CB-41D8-BCC4-63E9A4019764}" presName="cycleMatrixDiagram" presStyleCnt="0">
        <dgm:presLayoutVars>
          <dgm:chMax val="1"/>
          <dgm:dir/>
          <dgm:animLvl val="lvl"/>
          <dgm:resizeHandles val="exact"/>
        </dgm:presLayoutVars>
      </dgm:prSet>
      <dgm:spPr/>
    </dgm:pt>
    <dgm:pt modelId="{17E94469-C7F2-402E-B603-8C7B5263E4DF}" type="pres">
      <dgm:prSet presAssocID="{C4408E34-45CB-41D8-BCC4-63E9A4019764}" presName="children" presStyleCnt="0"/>
      <dgm:spPr/>
    </dgm:pt>
    <dgm:pt modelId="{33E7B2AA-DA2A-4971-A894-A42BBCB5BADF}" type="pres">
      <dgm:prSet presAssocID="{C4408E34-45CB-41D8-BCC4-63E9A4019764}" presName="childPlaceholder" presStyleCnt="0"/>
      <dgm:spPr/>
    </dgm:pt>
    <dgm:pt modelId="{E34AB9BD-00D7-41B4-8F3F-9C7E31992200}" type="pres">
      <dgm:prSet presAssocID="{C4408E34-45CB-41D8-BCC4-63E9A4019764}" presName="circle" presStyleCnt="0"/>
      <dgm:spPr/>
    </dgm:pt>
    <dgm:pt modelId="{965F12EA-9B04-46A6-B49C-7CAB5F3351DF}" type="pres">
      <dgm:prSet presAssocID="{C4408E34-45CB-41D8-BCC4-63E9A4019764}" presName="quadrant1" presStyleLbl="node1" presStyleIdx="0" presStyleCnt="4">
        <dgm:presLayoutVars>
          <dgm:chMax val="1"/>
          <dgm:bulletEnabled val="1"/>
        </dgm:presLayoutVars>
      </dgm:prSet>
      <dgm:spPr/>
    </dgm:pt>
    <dgm:pt modelId="{A3BE3AC7-B9F3-40EF-B47F-6DEA70E894B0}" type="pres">
      <dgm:prSet presAssocID="{C4408E34-45CB-41D8-BCC4-63E9A4019764}" presName="quadrant2" presStyleLbl="node1" presStyleIdx="1" presStyleCnt="4">
        <dgm:presLayoutVars>
          <dgm:chMax val="1"/>
          <dgm:bulletEnabled val="1"/>
        </dgm:presLayoutVars>
      </dgm:prSet>
      <dgm:spPr/>
    </dgm:pt>
    <dgm:pt modelId="{62215A03-489E-4E61-AC25-BD729FA9985E}" type="pres">
      <dgm:prSet presAssocID="{C4408E34-45CB-41D8-BCC4-63E9A4019764}" presName="quadrant3" presStyleLbl="node1" presStyleIdx="2" presStyleCnt="4">
        <dgm:presLayoutVars>
          <dgm:chMax val="1"/>
          <dgm:bulletEnabled val="1"/>
        </dgm:presLayoutVars>
      </dgm:prSet>
      <dgm:spPr/>
    </dgm:pt>
    <dgm:pt modelId="{B7302C31-5B48-48D5-9B02-BAEA96754086}" type="pres">
      <dgm:prSet presAssocID="{C4408E34-45CB-41D8-BCC4-63E9A4019764}" presName="quadrant4" presStyleLbl="node1" presStyleIdx="3" presStyleCnt="4">
        <dgm:presLayoutVars>
          <dgm:chMax val="1"/>
          <dgm:bulletEnabled val="1"/>
        </dgm:presLayoutVars>
      </dgm:prSet>
      <dgm:spPr/>
    </dgm:pt>
    <dgm:pt modelId="{C167294E-8BD7-4698-89C1-1C645D391984}" type="pres">
      <dgm:prSet presAssocID="{C4408E34-45CB-41D8-BCC4-63E9A4019764}" presName="quadrantPlaceholder" presStyleCnt="0"/>
      <dgm:spPr/>
    </dgm:pt>
    <dgm:pt modelId="{FAD38E67-BB45-4431-B906-81C7E6EA2FF9}" type="pres">
      <dgm:prSet presAssocID="{C4408E34-45CB-41D8-BCC4-63E9A4019764}" presName="center1" presStyleLbl="fgShp" presStyleIdx="0" presStyleCnt="2"/>
      <dgm:spPr/>
    </dgm:pt>
    <dgm:pt modelId="{37EBF7DC-EC19-42FC-B9FA-379425104B69}" type="pres">
      <dgm:prSet presAssocID="{C4408E34-45CB-41D8-BCC4-63E9A4019764}" presName="center2" presStyleLbl="fgShp" presStyleIdx="1" presStyleCnt="2"/>
      <dgm:spPr/>
    </dgm:pt>
  </dgm:ptLst>
  <dgm:cxnLst>
    <dgm:cxn modelId="{E16E6409-632E-4745-8F94-8BDCDBAA845A}" type="presOf" srcId="{DF7C97DB-52B1-4905-B0A0-ED02808C616C}" destId="{965F12EA-9B04-46A6-B49C-7CAB5F3351DF}" srcOrd="0" destOrd="0" presId="urn:microsoft.com/office/officeart/2005/8/layout/cycle4"/>
    <dgm:cxn modelId="{60CE8A0B-7AEA-4F9E-B104-10129064667B}" type="presOf" srcId="{03600F46-7B07-4264-AD10-97D2B413F4B4}" destId="{A3BE3AC7-B9F3-40EF-B47F-6DEA70E894B0}" srcOrd="0" destOrd="0" presId="urn:microsoft.com/office/officeart/2005/8/layout/cycle4"/>
    <dgm:cxn modelId="{D27C170D-8FF9-4BFD-9EFF-05D2033F95A9}" type="presOf" srcId="{A8661C56-FDD7-4691-AEB3-E872386709DF}" destId="{B7302C31-5B48-48D5-9B02-BAEA96754086}" srcOrd="0" destOrd="0" presId="urn:microsoft.com/office/officeart/2005/8/layout/cycle4"/>
    <dgm:cxn modelId="{0DE2230D-C8E9-4F83-8CFF-43883E9D5018}" srcId="{C4408E34-45CB-41D8-BCC4-63E9A4019764}" destId="{03600F46-7B07-4264-AD10-97D2B413F4B4}" srcOrd="1" destOrd="0" parTransId="{4B528C8B-55D7-4BCB-BFB5-AB0A8CF16A14}" sibTransId="{0B824D8D-2CF1-4567-988F-D629464A196A}"/>
    <dgm:cxn modelId="{1724C135-450D-41D1-8980-A809AB5532A4}" type="presOf" srcId="{1ADAB1CC-D281-4650-9CD2-943FFEBC05C5}" destId="{62215A03-489E-4E61-AC25-BD729FA9985E}" srcOrd="0" destOrd="0" presId="urn:microsoft.com/office/officeart/2005/8/layout/cycle4"/>
    <dgm:cxn modelId="{64E2F871-F451-4647-9D9F-3109FC721361}" srcId="{C4408E34-45CB-41D8-BCC4-63E9A4019764}" destId="{DF7C97DB-52B1-4905-B0A0-ED02808C616C}" srcOrd="0" destOrd="0" parTransId="{6757B2F3-738E-4E68-88A2-A6B6D05FA1D1}" sibTransId="{28ACCC42-AABA-4B4A-9BF4-61F9B2785182}"/>
    <dgm:cxn modelId="{C8DDDC95-A507-49C1-B983-9D85406D44B5}" srcId="{C4408E34-45CB-41D8-BCC4-63E9A4019764}" destId="{1ADAB1CC-D281-4650-9CD2-943FFEBC05C5}" srcOrd="2" destOrd="0" parTransId="{9BBC731A-74FA-45F4-9D8B-60008223EBDD}" sibTransId="{3A2DB1CC-DA1D-44C6-8921-ADE779CA8045}"/>
    <dgm:cxn modelId="{90305CBD-1DEB-46F7-BB7F-27294F5A55FE}" type="presOf" srcId="{C4408E34-45CB-41D8-BCC4-63E9A4019764}" destId="{9D261013-AC6E-423C-A2E6-87886FAECF90}" srcOrd="0" destOrd="0" presId="urn:microsoft.com/office/officeart/2005/8/layout/cycle4"/>
    <dgm:cxn modelId="{4844D0D2-FE40-4288-B3C4-4E473B48BFCB}" srcId="{C4408E34-45CB-41D8-BCC4-63E9A4019764}" destId="{A8661C56-FDD7-4691-AEB3-E872386709DF}" srcOrd="3" destOrd="0" parTransId="{27412BFE-53E2-425B-8046-269B7F75C29F}" sibTransId="{6ECC4B12-4D1D-4FFB-A174-C0F920B00CAB}"/>
    <dgm:cxn modelId="{E49836DB-E685-4719-A4FA-B94521B3AE46}" type="presParOf" srcId="{9D261013-AC6E-423C-A2E6-87886FAECF90}" destId="{17E94469-C7F2-402E-B603-8C7B5263E4DF}" srcOrd="0" destOrd="0" presId="urn:microsoft.com/office/officeart/2005/8/layout/cycle4"/>
    <dgm:cxn modelId="{D384BDC7-537D-4700-B893-1FEC4ED950AE}" type="presParOf" srcId="{17E94469-C7F2-402E-B603-8C7B5263E4DF}" destId="{33E7B2AA-DA2A-4971-A894-A42BBCB5BADF}" srcOrd="0" destOrd="0" presId="urn:microsoft.com/office/officeart/2005/8/layout/cycle4"/>
    <dgm:cxn modelId="{F5FFE7EF-3B38-4A55-81A2-E2BBD44A89A3}" type="presParOf" srcId="{9D261013-AC6E-423C-A2E6-87886FAECF90}" destId="{E34AB9BD-00D7-41B4-8F3F-9C7E31992200}" srcOrd="1" destOrd="0" presId="urn:microsoft.com/office/officeart/2005/8/layout/cycle4"/>
    <dgm:cxn modelId="{E7DDCADE-11F3-4F52-8BD8-DC7969C1F141}" type="presParOf" srcId="{E34AB9BD-00D7-41B4-8F3F-9C7E31992200}" destId="{965F12EA-9B04-46A6-B49C-7CAB5F3351DF}" srcOrd="0" destOrd="0" presId="urn:microsoft.com/office/officeart/2005/8/layout/cycle4"/>
    <dgm:cxn modelId="{40B48087-A370-461B-8CDB-ECD9A35E9399}" type="presParOf" srcId="{E34AB9BD-00D7-41B4-8F3F-9C7E31992200}" destId="{A3BE3AC7-B9F3-40EF-B47F-6DEA70E894B0}" srcOrd="1" destOrd="0" presId="urn:microsoft.com/office/officeart/2005/8/layout/cycle4"/>
    <dgm:cxn modelId="{ADC1D070-0DF1-400A-A8AC-EDB0B6C8A764}" type="presParOf" srcId="{E34AB9BD-00D7-41B4-8F3F-9C7E31992200}" destId="{62215A03-489E-4E61-AC25-BD729FA9985E}" srcOrd="2" destOrd="0" presId="urn:microsoft.com/office/officeart/2005/8/layout/cycle4"/>
    <dgm:cxn modelId="{D7CE2878-C9FA-4EC6-B58C-F74EADD3B134}" type="presParOf" srcId="{E34AB9BD-00D7-41B4-8F3F-9C7E31992200}" destId="{B7302C31-5B48-48D5-9B02-BAEA96754086}" srcOrd="3" destOrd="0" presId="urn:microsoft.com/office/officeart/2005/8/layout/cycle4"/>
    <dgm:cxn modelId="{7F01D409-F0A7-4352-9FA2-AE059EA5B12F}" type="presParOf" srcId="{E34AB9BD-00D7-41B4-8F3F-9C7E31992200}" destId="{C167294E-8BD7-4698-89C1-1C645D391984}" srcOrd="4" destOrd="0" presId="urn:microsoft.com/office/officeart/2005/8/layout/cycle4"/>
    <dgm:cxn modelId="{223F66A1-B502-4BAC-8F7A-D80C5BB0C34E}" type="presParOf" srcId="{9D261013-AC6E-423C-A2E6-87886FAECF90}" destId="{FAD38E67-BB45-4431-B906-81C7E6EA2FF9}" srcOrd="2" destOrd="0" presId="urn:microsoft.com/office/officeart/2005/8/layout/cycle4"/>
    <dgm:cxn modelId="{2926173F-474E-44C1-B64F-381C015A8A5D}" type="presParOf" srcId="{9D261013-AC6E-423C-A2E6-87886FAECF90}" destId="{37EBF7DC-EC19-42FC-B9FA-379425104B69}" srcOrd="3" destOrd="0" presId="urn:microsoft.com/office/officeart/2005/8/layout/cycle4"/>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D83FB5B-9904-4132-8B20-50CEE5401C60}" type="doc">
      <dgm:prSet loTypeId="urn:microsoft.com/office/officeart/2005/8/layout/venn3" loCatId="relationship" qsTypeId="urn:microsoft.com/office/officeart/2005/8/quickstyle/simple1" qsCatId="simple" csTypeId="urn:microsoft.com/office/officeart/2005/8/colors/accent6_5" csCatId="accent6"/>
      <dgm:spPr/>
      <dgm:t>
        <a:bodyPr/>
        <a:lstStyle/>
        <a:p>
          <a:endParaRPr lang="en-US"/>
        </a:p>
      </dgm:t>
    </dgm:pt>
    <dgm:pt modelId="{7712E7FC-BCAD-4FC5-A475-8ED1CA1C30B3}">
      <dgm:prSet/>
      <dgm:spPr/>
      <dgm:t>
        <a:bodyPr/>
        <a:lstStyle/>
        <a:p>
          <a:pPr rtl="0"/>
          <a:r>
            <a:rPr lang="en-GB" dirty="0"/>
            <a:t>Innate and leads us to help each other and work together. </a:t>
          </a:r>
        </a:p>
      </dgm:t>
    </dgm:pt>
    <dgm:pt modelId="{7552B38D-E265-4E1D-ACD8-D0C720BA8951}" type="parTrans" cxnId="{F25A7142-15FD-485B-A2BB-704675A58FE9}">
      <dgm:prSet/>
      <dgm:spPr/>
      <dgm:t>
        <a:bodyPr/>
        <a:lstStyle/>
        <a:p>
          <a:endParaRPr lang="en-US"/>
        </a:p>
      </dgm:t>
    </dgm:pt>
    <dgm:pt modelId="{F397BBF0-0C81-4B0C-97E8-FE2099805840}" type="sibTrans" cxnId="{F25A7142-15FD-485B-A2BB-704675A58FE9}">
      <dgm:prSet/>
      <dgm:spPr/>
      <dgm:t>
        <a:bodyPr/>
        <a:lstStyle/>
        <a:p>
          <a:endParaRPr lang="en-US"/>
        </a:p>
      </dgm:t>
    </dgm:pt>
    <dgm:pt modelId="{AF6BD9F9-A68D-47C9-9400-D944B0C1FCDD}">
      <dgm:prSet/>
      <dgm:spPr/>
      <dgm:t>
        <a:bodyPr/>
        <a:lstStyle/>
        <a:p>
          <a:pPr rtl="0"/>
          <a:r>
            <a:rPr lang="en-GB" dirty="0"/>
            <a:t>Need to cooperate with others. </a:t>
          </a:r>
        </a:p>
      </dgm:t>
    </dgm:pt>
    <dgm:pt modelId="{5DD74061-BE60-44F1-8AB8-EDC1248159EB}" type="parTrans" cxnId="{E299CFB4-6B42-472C-BCDE-5C3B6CB6992E}">
      <dgm:prSet/>
      <dgm:spPr/>
      <dgm:t>
        <a:bodyPr/>
        <a:lstStyle/>
        <a:p>
          <a:endParaRPr lang="en-US"/>
        </a:p>
      </dgm:t>
    </dgm:pt>
    <dgm:pt modelId="{B32A2429-9389-41FA-8E2D-7F8FC6D9F899}" type="sibTrans" cxnId="{E299CFB4-6B42-472C-BCDE-5C3B6CB6992E}">
      <dgm:prSet/>
      <dgm:spPr/>
      <dgm:t>
        <a:bodyPr/>
        <a:lstStyle/>
        <a:p>
          <a:endParaRPr lang="en-US"/>
        </a:p>
      </dgm:t>
    </dgm:pt>
    <dgm:pt modelId="{C9CA1B1A-42DE-4C69-A09B-A36020E5CD70}">
      <dgm:prSet/>
      <dgm:spPr/>
      <dgm:t>
        <a:bodyPr/>
        <a:lstStyle/>
        <a:p>
          <a:pPr rtl="0"/>
          <a:r>
            <a:rPr lang="en-GB"/>
            <a:t>Cooperation is required to solve the major problems in life.</a:t>
          </a:r>
        </a:p>
      </dgm:t>
    </dgm:pt>
    <dgm:pt modelId="{67EBDA6A-B945-4A58-9880-361710E4EFDC}" type="parTrans" cxnId="{F41226A9-8924-4101-811A-A4C7FA354C5B}">
      <dgm:prSet/>
      <dgm:spPr/>
      <dgm:t>
        <a:bodyPr/>
        <a:lstStyle/>
        <a:p>
          <a:endParaRPr lang="en-US"/>
        </a:p>
      </dgm:t>
    </dgm:pt>
    <dgm:pt modelId="{9458D2E6-02FE-49D5-9FD5-DB936A1166D7}" type="sibTrans" cxnId="{F41226A9-8924-4101-811A-A4C7FA354C5B}">
      <dgm:prSet/>
      <dgm:spPr/>
      <dgm:t>
        <a:bodyPr/>
        <a:lstStyle/>
        <a:p>
          <a:endParaRPr lang="en-US"/>
        </a:p>
      </dgm:t>
    </dgm:pt>
    <dgm:pt modelId="{96E301B2-798A-42A8-9436-385D1401260F}" type="pres">
      <dgm:prSet presAssocID="{8D83FB5B-9904-4132-8B20-50CEE5401C60}" presName="Name0" presStyleCnt="0">
        <dgm:presLayoutVars>
          <dgm:dir/>
          <dgm:resizeHandles val="exact"/>
        </dgm:presLayoutVars>
      </dgm:prSet>
      <dgm:spPr/>
    </dgm:pt>
    <dgm:pt modelId="{29E0CD50-657C-45BF-9E7D-9B92C25EE190}" type="pres">
      <dgm:prSet presAssocID="{7712E7FC-BCAD-4FC5-A475-8ED1CA1C30B3}" presName="Name5" presStyleLbl="vennNode1" presStyleIdx="0" presStyleCnt="3">
        <dgm:presLayoutVars>
          <dgm:bulletEnabled val="1"/>
        </dgm:presLayoutVars>
      </dgm:prSet>
      <dgm:spPr/>
    </dgm:pt>
    <dgm:pt modelId="{C6FB961A-1B6E-4D4A-9071-FD6071E6FBC9}" type="pres">
      <dgm:prSet presAssocID="{F397BBF0-0C81-4B0C-97E8-FE2099805840}" presName="space" presStyleCnt="0"/>
      <dgm:spPr/>
    </dgm:pt>
    <dgm:pt modelId="{3F6609C5-2A95-4CC6-979F-7926A81B53F0}" type="pres">
      <dgm:prSet presAssocID="{AF6BD9F9-A68D-47C9-9400-D944B0C1FCDD}" presName="Name5" presStyleLbl="vennNode1" presStyleIdx="1" presStyleCnt="3">
        <dgm:presLayoutVars>
          <dgm:bulletEnabled val="1"/>
        </dgm:presLayoutVars>
      </dgm:prSet>
      <dgm:spPr/>
    </dgm:pt>
    <dgm:pt modelId="{51246593-2F0C-43FC-8EED-89C6184C2DA6}" type="pres">
      <dgm:prSet presAssocID="{B32A2429-9389-41FA-8E2D-7F8FC6D9F899}" presName="space" presStyleCnt="0"/>
      <dgm:spPr/>
    </dgm:pt>
    <dgm:pt modelId="{E04CB4C5-1FFE-40F1-BD60-2FE6DFE32B91}" type="pres">
      <dgm:prSet presAssocID="{C9CA1B1A-42DE-4C69-A09B-A36020E5CD70}" presName="Name5" presStyleLbl="vennNode1" presStyleIdx="2" presStyleCnt="3">
        <dgm:presLayoutVars>
          <dgm:bulletEnabled val="1"/>
        </dgm:presLayoutVars>
      </dgm:prSet>
      <dgm:spPr/>
    </dgm:pt>
  </dgm:ptLst>
  <dgm:cxnLst>
    <dgm:cxn modelId="{F25A7142-15FD-485B-A2BB-704675A58FE9}" srcId="{8D83FB5B-9904-4132-8B20-50CEE5401C60}" destId="{7712E7FC-BCAD-4FC5-A475-8ED1CA1C30B3}" srcOrd="0" destOrd="0" parTransId="{7552B38D-E265-4E1D-ACD8-D0C720BA8951}" sibTransId="{F397BBF0-0C81-4B0C-97E8-FE2099805840}"/>
    <dgm:cxn modelId="{08D4BCA4-4472-4BB0-B689-66DDEDEDDEC5}" type="presOf" srcId="{C9CA1B1A-42DE-4C69-A09B-A36020E5CD70}" destId="{E04CB4C5-1FFE-40F1-BD60-2FE6DFE32B91}" srcOrd="0" destOrd="0" presId="urn:microsoft.com/office/officeart/2005/8/layout/venn3"/>
    <dgm:cxn modelId="{F41226A9-8924-4101-811A-A4C7FA354C5B}" srcId="{8D83FB5B-9904-4132-8B20-50CEE5401C60}" destId="{C9CA1B1A-42DE-4C69-A09B-A36020E5CD70}" srcOrd="2" destOrd="0" parTransId="{67EBDA6A-B945-4A58-9880-361710E4EFDC}" sibTransId="{9458D2E6-02FE-49D5-9FD5-DB936A1166D7}"/>
    <dgm:cxn modelId="{BC3EFCB3-D10E-4E94-AC07-21335B59F087}" type="presOf" srcId="{7712E7FC-BCAD-4FC5-A475-8ED1CA1C30B3}" destId="{29E0CD50-657C-45BF-9E7D-9B92C25EE190}" srcOrd="0" destOrd="0" presId="urn:microsoft.com/office/officeart/2005/8/layout/venn3"/>
    <dgm:cxn modelId="{E299CFB4-6B42-472C-BCDE-5C3B6CB6992E}" srcId="{8D83FB5B-9904-4132-8B20-50CEE5401C60}" destId="{AF6BD9F9-A68D-47C9-9400-D944B0C1FCDD}" srcOrd="1" destOrd="0" parTransId="{5DD74061-BE60-44F1-8AB8-EDC1248159EB}" sibTransId="{B32A2429-9389-41FA-8E2D-7F8FC6D9F899}"/>
    <dgm:cxn modelId="{C03E76DE-AE53-46F2-89E4-37D2EE4EFEEA}" type="presOf" srcId="{AF6BD9F9-A68D-47C9-9400-D944B0C1FCDD}" destId="{3F6609C5-2A95-4CC6-979F-7926A81B53F0}" srcOrd="0" destOrd="0" presId="urn:microsoft.com/office/officeart/2005/8/layout/venn3"/>
    <dgm:cxn modelId="{C94C93FB-638E-4FC8-9C44-EF6D78112574}" type="presOf" srcId="{8D83FB5B-9904-4132-8B20-50CEE5401C60}" destId="{96E301B2-798A-42A8-9436-385D1401260F}" srcOrd="0" destOrd="0" presId="urn:microsoft.com/office/officeart/2005/8/layout/venn3"/>
    <dgm:cxn modelId="{10A2B460-6972-49B3-B6AC-791AB5B08335}" type="presParOf" srcId="{96E301B2-798A-42A8-9436-385D1401260F}" destId="{29E0CD50-657C-45BF-9E7D-9B92C25EE190}" srcOrd="0" destOrd="0" presId="urn:microsoft.com/office/officeart/2005/8/layout/venn3"/>
    <dgm:cxn modelId="{A5DFD4C7-A045-4805-AA42-B05EF7BAC89D}" type="presParOf" srcId="{96E301B2-798A-42A8-9436-385D1401260F}" destId="{C6FB961A-1B6E-4D4A-9071-FD6071E6FBC9}" srcOrd="1" destOrd="0" presId="urn:microsoft.com/office/officeart/2005/8/layout/venn3"/>
    <dgm:cxn modelId="{A763AA74-D347-4A80-A9A7-6F88AFA72683}" type="presParOf" srcId="{96E301B2-798A-42A8-9436-385D1401260F}" destId="{3F6609C5-2A95-4CC6-979F-7926A81B53F0}" srcOrd="2" destOrd="0" presId="urn:microsoft.com/office/officeart/2005/8/layout/venn3"/>
    <dgm:cxn modelId="{48DA9505-9196-43CC-A087-C269DEC4EE58}" type="presParOf" srcId="{96E301B2-798A-42A8-9436-385D1401260F}" destId="{51246593-2F0C-43FC-8EED-89C6184C2DA6}" srcOrd="3" destOrd="0" presId="urn:microsoft.com/office/officeart/2005/8/layout/venn3"/>
    <dgm:cxn modelId="{37113DA8-64B5-41BE-ABB5-0173D8E7DF24}" type="presParOf" srcId="{96E301B2-798A-42A8-9436-385D1401260F}" destId="{E04CB4C5-1FFE-40F1-BD60-2FE6DFE32B91}"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E9C878F-C118-4EC4-B7CC-B77635A8658F}"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630C8305-0A5F-4C9B-9CE8-CACCECD2F44E}">
      <dgm:prSet/>
      <dgm:spPr/>
      <dgm:t>
        <a:bodyPr/>
        <a:lstStyle/>
        <a:p>
          <a:pPr rtl="0"/>
          <a:r>
            <a:rPr lang="en-GB" dirty="0"/>
            <a:t>Differences between healthy and unhealthy individuals </a:t>
          </a:r>
        </a:p>
      </dgm:t>
    </dgm:pt>
    <dgm:pt modelId="{A29407D4-A731-497F-B01F-32BFAA116DBD}" type="parTrans" cxnId="{A2EF2CFC-E857-4946-9D4A-D4DFD5F41684}">
      <dgm:prSet/>
      <dgm:spPr/>
      <dgm:t>
        <a:bodyPr/>
        <a:lstStyle/>
        <a:p>
          <a:endParaRPr lang="en-US"/>
        </a:p>
      </dgm:t>
    </dgm:pt>
    <dgm:pt modelId="{CB283BA6-6FED-44FA-9FCA-A086E121F36B}" type="sibTrans" cxnId="{A2EF2CFC-E857-4946-9D4A-D4DFD5F41684}">
      <dgm:prSet/>
      <dgm:spPr/>
      <dgm:t>
        <a:bodyPr/>
        <a:lstStyle/>
        <a:p>
          <a:endParaRPr lang="en-US"/>
        </a:p>
      </dgm:t>
    </dgm:pt>
    <dgm:pt modelId="{6EC7A159-7DAA-488F-8CA2-7FD837656289}" type="pres">
      <dgm:prSet presAssocID="{0E9C878F-C118-4EC4-B7CC-B77635A8658F}" presName="Name0" presStyleCnt="0">
        <dgm:presLayoutVars>
          <dgm:dir/>
          <dgm:resizeHandles val="exact"/>
        </dgm:presLayoutVars>
      </dgm:prSet>
      <dgm:spPr/>
    </dgm:pt>
    <dgm:pt modelId="{188057F5-6DEE-49A3-AABF-680DF8AC1783}" type="pres">
      <dgm:prSet presAssocID="{630C8305-0A5F-4C9B-9CE8-CACCECD2F44E}" presName="node" presStyleLbl="node1" presStyleIdx="0" presStyleCnt="1" custScaleY="111979">
        <dgm:presLayoutVars>
          <dgm:bulletEnabled val="1"/>
        </dgm:presLayoutVars>
      </dgm:prSet>
      <dgm:spPr/>
    </dgm:pt>
  </dgm:ptLst>
  <dgm:cxnLst>
    <dgm:cxn modelId="{57F80E66-749A-465C-B7BC-77B1C341C124}" type="presOf" srcId="{630C8305-0A5F-4C9B-9CE8-CACCECD2F44E}" destId="{188057F5-6DEE-49A3-AABF-680DF8AC1783}" srcOrd="0" destOrd="0" presId="urn:microsoft.com/office/officeart/2005/8/layout/process1"/>
    <dgm:cxn modelId="{E5F5A8E9-F57A-41B9-9F06-83AA8F34091E}" type="presOf" srcId="{0E9C878F-C118-4EC4-B7CC-B77635A8658F}" destId="{6EC7A159-7DAA-488F-8CA2-7FD837656289}" srcOrd="0" destOrd="0" presId="urn:microsoft.com/office/officeart/2005/8/layout/process1"/>
    <dgm:cxn modelId="{A2EF2CFC-E857-4946-9D4A-D4DFD5F41684}" srcId="{0E9C878F-C118-4EC4-B7CC-B77635A8658F}" destId="{630C8305-0A5F-4C9B-9CE8-CACCECD2F44E}" srcOrd="0" destOrd="0" parTransId="{A29407D4-A731-497F-B01F-32BFAA116DBD}" sibTransId="{CB283BA6-6FED-44FA-9FCA-A086E121F36B}"/>
    <dgm:cxn modelId="{0B99963C-0ECC-451E-9293-30F03C49193A}" type="presParOf" srcId="{6EC7A159-7DAA-488F-8CA2-7FD837656289}" destId="{188057F5-6DEE-49A3-AABF-680DF8AC1783}"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CBFBA-A6C6-4570-B728-712A250540DB}">
      <dsp:nvSpPr>
        <dsp:cNvPr id="0" name=""/>
        <dsp:cNvSpPr/>
      </dsp:nvSpPr>
      <dsp:spPr>
        <a:xfrm>
          <a:off x="6960" y="692005"/>
          <a:ext cx="2080269" cy="2301297"/>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Thoughts and behaviour are guided mainly by the unconscious part of the mind.</a:t>
          </a:r>
        </a:p>
      </dsp:txBody>
      <dsp:txXfrm>
        <a:off x="67889" y="752934"/>
        <a:ext cx="1958411" cy="2179439"/>
      </dsp:txXfrm>
    </dsp:sp>
    <dsp:sp modelId="{91FC9634-F623-47E5-B229-E25197233ED2}">
      <dsp:nvSpPr>
        <dsp:cNvPr id="0" name=""/>
        <dsp:cNvSpPr/>
      </dsp:nvSpPr>
      <dsp:spPr>
        <a:xfrm>
          <a:off x="2295256" y="1584701"/>
          <a:ext cx="441017" cy="51590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295256" y="1687882"/>
        <a:ext cx="308712" cy="309544"/>
      </dsp:txXfrm>
    </dsp:sp>
    <dsp:sp modelId="{6BA5D05D-EFC3-414D-BBBC-2772F746C6C2}">
      <dsp:nvSpPr>
        <dsp:cNvPr id="0" name=""/>
        <dsp:cNvSpPr/>
      </dsp:nvSpPr>
      <dsp:spPr>
        <a:xfrm>
          <a:off x="2919336" y="692005"/>
          <a:ext cx="2080269" cy="2301297"/>
        </a:xfrm>
        <a:prstGeom prst="roundRect">
          <a:avLst>
            <a:gd name="adj" fmla="val 10000"/>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Sexual motivation plays a central role in everyday life.</a:t>
          </a:r>
        </a:p>
      </dsp:txBody>
      <dsp:txXfrm>
        <a:off x="2980265" y="752934"/>
        <a:ext cx="1958411" cy="2179439"/>
      </dsp:txXfrm>
    </dsp:sp>
    <dsp:sp modelId="{8A520831-4644-4D9E-92B6-9B5D50979A1D}">
      <dsp:nvSpPr>
        <dsp:cNvPr id="0" name=""/>
        <dsp:cNvSpPr/>
      </dsp:nvSpPr>
      <dsp:spPr>
        <a:xfrm>
          <a:off x="5207633" y="1584701"/>
          <a:ext cx="441017" cy="515906"/>
        </a:xfrm>
        <a:prstGeom prst="rightArrow">
          <a:avLst>
            <a:gd name="adj1" fmla="val 60000"/>
            <a:gd name="adj2" fmla="val 50000"/>
          </a:avLst>
        </a:prstGeom>
        <a:solidFill>
          <a:schemeClr val="accent4">
            <a:hueOff val="8701595"/>
            <a:satOff val="-18857"/>
            <a:lumOff val="-804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207633" y="1687882"/>
        <a:ext cx="308712" cy="309544"/>
      </dsp:txXfrm>
    </dsp:sp>
    <dsp:sp modelId="{1FF1579F-CAA2-49C8-8BD9-DCBD6AD84C31}">
      <dsp:nvSpPr>
        <dsp:cNvPr id="0" name=""/>
        <dsp:cNvSpPr/>
      </dsp:nvSpPr>
      <dsp:spPr>
        <a:xfrm>
          <a:off x="5831713" y="692005"/>
          <a:ext cx="2080269" cy="2301297"/>
        </a:xfrm>
        <a:prstGeom prst="roundRect">
          <a:avLst>
            <a:gd name="adj" fmla="val 10000"/>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Concept of “infantile sexuality”: erotic experiences in infancy and early childhood shape personality in adulthood.</a:t>
          </a:r>
        </a:p>
      </dsp:txBody>
      <dsp:txXfrm>
        <a:off x="5892642" y="752934"/>
        <a:ext cx="1958411" cy="2179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F838F-CD55-4648-8729-5BDCC8798FC9}">
      <dsp:nvSpPr>
        <dsp:cNvPr id="0" name=""/>
        <dsp:cNvSpPr/>
      </dsp:nvSpPr>
      <dsp:spPr>
        <a:xfrm>
          <a:off x="0" y="0"/>
          <a:ext cx="7983599" cy="71604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Conscious:  everything we are aware of at the moment;  just the “tip of the iceberg”.</a:t>
          </a:r>
        </a:p>
      </dsp:txBody>
      <dsp:txXfrm>
        <a:off x="34954" y="34954"/>
        <a:ext cx="7913691" cy="646132"/>
      </dsp:txXfrm>
    </dsp:sp>
    <dsp:sp modelId="{641E17DC-53BF-42E1-BE99-1F1C15F0EDBC}">
      <dsp:nvSpPr>
        <dsp:cNvPr id="0" name=""/>
        <dsp:cNvSpPr/>
      </dsp:nvSpPr>
      <dsp:spPr>
        <a:xfrm>
          <a:off x="0" y="814998"/>
          <a:ext cx="7983599" cy="716040"/>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Preconscious:  memories that we can bring to consciousness.</a:t>
          </a:r>
        </a:p>
      </dsp:txBody>
      <dsp:txXfrm>
        <a:off x="34954" y="849952"/>
        <a:ext cx="7913691" cy="646132"/>
      </dsp:txXfrm>
    </dsp:sp>
    <dsp:sp modelId="{AF6A962F-238B-4377-B2E7-1C2A1EBC9F38}">
      <dsp:nvSpPr>
        <dsp:cNvPr id="0" name=""/>
        <dsp:cNvSpPr/>
      </dsp:nvSpPr>
      <dsp:spPr>
        <a:xfrm>
          <a:off x="0" y="1582878"/>
          <a:ext cx="7983599" cy="71604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Unconscious:  memories, wishes, and instincts (desires) that are too threatening or painful to bring to consciousness – process for keeping them here = repression</a:t>
          </a:r>
        </a:p>
      </dsp:txBody>
      <dsp:txXfrm>
        <a:off x="34954" y="1617832"/>
        <a:ext cx="7913691" cy="6461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0271A-44EA-45CA-8413-871319BCD5D4}">
      <dsp:nvSpPr>
        <dsp:cNvPr id="0" name=""/>
        <dsp:cNvSpPr/>
      </dsp:nvSpPr>
      <dsp:spPr>
        <a:xfrm rot="5400000">
          <a:off x="5213804" y="-540981"/>
          <a:ext cx="4907735" cy="7216632"/>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b="1" kern="1200"/>
            <a:t>Repression</a:t>
          </a:r>
          <a:r>
            <a:rPr lang="en-GB" sz="2400" kern="1200"/>
            <a:t>: Pushing painful memories into the unconscious (e.g., forgetting a traumatic event).</a:t>
          </a:r>
        </a:p>
        <a:p>
          <a:pPr marL="228600" lvl="1" indent="-228600" algn="l" defTabSz="1066800">
            <a:lnSpc>
              <a:spcPct val="90000"/>
            </a:lnSpc>
            <a:spcBef>
              <a:spcPct val="0"/>
            </a:spcBef>
            <a:spcAft>
              <a:spcPct val="15000"/>
            </a:spcAft>
            <a:buChar char="•"/>
          </a:pPr>
          <a:r>
            <a:rPr lang="en-GB" sz="2400" b="1" kern="1200"/>
            <a:t>Denial</a:t>
          </a:r>
          <a:r>
            <a:rPr lang="en-GB" sz="2400" kern="1200"/>
            <a:t>: Refusing to accept reality (e.g., a smoker ignoring health risks).</a:t>
          </a:r>
        </a:p>
        <a:p>
          <a:pPr marL="228600" lvl="1" indent="-228600" algn="l" defTabSz="1066800">
            <a:lnSpc>
              <a:spcPct val="90000"/>
            </a:lnSpc>
            <a:spcBef>
              <a:spcPct val="0"/>
            </a:spcBef>
            <a:spcAft>
              <a:spcPct val="15000"/>
            </a:spcAft>
            <a:buChar char="•"/>
          </a:pPr>
          <a:r>
            <a:rPr lang="en-GB" sz="2400" b="1" kern="1200"/>
            <a:t>Projection</a:t>
          </a:r>
          <a:r>
            <a:rPr lang="en-GB" sz="2400" kern="1200"/>
            <a:t>: Attributing one’s feelings to others (e.g., accusing someone of being angry when you are).</a:t>
          </a:r>
        </a:p>
        <a:p>
          <a:pPr marL="228600" lvl="1" indent="-228600" algn="l" defTabSz="1066800">
            <a:lnSpc>
              <a:spcPct val="90000"/>
            </a:lnSpc>
            <a:spcBef>
              <a:spcPct val="0"/>
            </a:spcBef>
            <a:spcAft>
              <a:spcPct val="15000"/>
            </a:spcAft>
            <a:buChar char="•"/>
          </a:pPr>
          <a:r>
            <a:rPr lang="en-GB" sz="2400" b="1" kern="1200"/>
            <a:t>Displacement</a:t>
          </a:r>
          <a:r>
            <a:rPr lang="en-GB" sz="2400" kern="1200"/>
            <a:t>: Redirecting emotions to a safer target (e.g., yelling at a pet instead of your boss).</a:t>
          </a:r>
        </a:p>
        <a:p>
          <a:pPr marL="228600" lvl="1" indent="-228600" algn="l" defTabSz="1066800">
            <a:lnSpc>
              <a:spcPct val="90000"/>
            </a:lnSpc>
            <a:spcBef>
              <a:spcPct val="0"/>
            </a:spcBef>
            <a:spcAft>
              <a:spcPct val="15000"/>
            </a:spcAft>
            <a:buChar char="•"/>
          </a:pPr>
          <a:r>
            <a:rPr lang="en-GB" sz="2400" b="1" kern="1200"/>
            <a:t>Sublimation</a:t>
          </a:r>
          <a:r>
            <a:rPr lang="en-GB" sz="2400" kern="1200"/>
            <a:t>: Channeling unacceptable urges into productive activities (e.g., exercising instead of fighting).</a:t>
          </a:r>
        </a:p>
      </dsp:txBody>
      <dsp:txXfrm rot="-5400000">
        <a:off x="4059356" y="853043"/>
        <a:ext cx="6977056" cy="4428583"/>
      </dsp:txXfrm>
    </dsp:sp>
    <dsp:sp modelId="{4797FCBD-1A8D-4B26-BF1E-799E6F9AD247}">
      <dsp:nvSpPr>
        <dsp:cNvPr id="0" name=""/>
        <dsp:cNvSpPr/>
      </dsp:nvSpPr>
      <dsp:spPr>
        <a:xfrm>
          <a:off x="0" y="0"/>
          <a:ext cx="4059355" cy="613466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a:t>To reduce anxiety from Id-Superego conflicts, the Ego uses </a:t>
          </a:r>
          <a:r>
            <a:rPr lang="en-GB" sz="4600" b="1" kern="1200"/>
            <a:t>defense mechanisms</a:t>
          </a:r>
          <a:r>
            <a:rPr lang="en-GB" sz="4600" kern="1200"/>
            <a:t>:</a:t>
          </a:r>
        </a:p>
      </dsp:txBody>
      <dsp:txXfrm>
        <a:off x="198161" y="198161"/>
        <a:ext cx="3663033" cy="57383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8DC20-6C24-4CA0-A7E1-30D969F9BAFD}">
      <dsp:nvSpPr>
        <dsp:cNvPr id="0" name=""/>
        <dsp:cNvSpPr/>
      </dsp:nvSpPr>
      <dsp:spPr>
        <a:xfrm>
          <a:off x="8296" y="673981"/>
          <a:ext cx="2479728" cy="1487837"/>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He believed in unity – indivisible entity </a:t>
          </a:r>
        </a:p>
      </dsp:txBody>
      <dsp:txXfrm>
        <a:off x="51873" y="717558"/>
        <a:ext cx="2392574" cy="1400683"/>
      </dsp:txXfrm>
    </dsp:sp>
    <dsp:sp modelId="{275687E0-0C75-44E5-89DC-1000138989DD}">
      <dsp:nvSpPr>
        <dsp:cNvPr id="0" name=""/>
        <dsp:cNvSpPr/>
      </dsp:nvSpPr>
      <dsp:spPr>
        <a:xfrm>
          <a:off x="2706241" y="1110413"/>
          <a:ext cx="525702" cy="61497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06241" y="1233407"/>
        <a:ext cx="367991" cy="368984"/>
      </dsp:txXfrm>
    </dsp:sp>
    <dsp:sp modelId="{0B250E03-95FE-402A-BC41-DF6EE3E983EB}">
      <dsp:nvSpPr>
        <dsp:cNvPr id="0" name=""/>
        <dsp:cNvSpPr/>
      </dsp:nvSpPr>
      <dsp:spPr>
        <a:xfrm>
          <a:off x="3479917" y="673981"/>
          <a:ext cx="2479728" cy="1487837"/>
        </a:xfrm>
        <a:prstGeom prst="roundRect">
          <a:avLst>
            <a:gd name="adj" fmla="val 10000"/>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Behaviour was consistent and we work towards maintaining this</a:t>
          </a:r>
        </a:p>
      </dsp:txBody>
      <dsp:txXfrm>
        <a:off x="3523494" y="717558"/>
        <a:ext cx="2392574" cy="1400683"/>
      </dsp:txXfrm>
    </dsp:sp>
    <dsp:sp modelId="{BB2693F1-A5D6-459E-A761-508CF88F755C}">
      <dsp:nvSpPr>
        <dsp:cNvPr id="0" name=""/>
        <dsp:cNvSpPr/>
      </dsp:nvSpPr>
      <dsp:spPr>
        <a:xfrm>
          <a:off x="6177862" y="1110413"/>
          <a:ext cx="525702" cy="614972"/>
        </a:xfrm>
        <a:prstGeom prst="rightArrow">
          <a:avLst>
            <a:gd name="adj1" fmla="val 60000"/>
            <a:gd name="adj2" fmla="val 50000"/>
          </a:avLst>
        </a:prstGeom>
        <a:solidFill>
          <a:schemeClr val="accent5">
            <a:hueOff val="3726106"/>
            <a:satOff val="-3211"/>
            <a:lumOff val="42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177862" y="1233407"/>
        <a:ext cx="367991" cy="368984"/>
      </dsp:txXfrm>
    </dsp:sp>
    <dsp:sp modelId="{8D99F862-7670-4934-9BAE-81B290CEF3A4}">
      <dsp:nvSpPr>
        <dsp:cNvPr id="0" name=""/>
        <dsp:cNvSpPr/>
      </dsp:nvSpPr>
      <dsp:spPr>
        <a:xfrm>
          <a:off x="6951537" y="673981"/>
          <a:ext cx="2479728" cy="1487837"/>
        </a:xfrm>
        <a:prstGeom prst="roundRect">
          <a:avLst>
            <a:gd name="adj" fmla="val 1000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We know ourselves to be a particular kind of person – and we act accordingly</a:t>
          </a:r>
        </a:p>
      </dsp:txBody>
      <dsp:txXfrm>
        <a:off x="6995114" y="717558"/>
        <a:ext cx="2392574" cy="1400683"/>
      </dsp:txXfrm>
    </dsp:sp>
    <dsp:sp modelId="{30DE449D-E94D-4957-8BD5-D33117AF2F1C}">
      <dsp:nvSpPr>
        <dsp:cNvPr id="0" name=""/>
        <dsp:cNvSpPr/>
      </dsp:nvSpPr>
      <dsp:spPr>
        <a:xfrm rot="5400000">
          <a:off x="7928550" y="2335399"/>
          <a:ext cx="525702" cy="614972"/>
        </a:xfrm>
        <a:prstGeom prst="rightArrow">
          <a:avLst>
            <a:gd name="adj1" fmla="val 60000"/>
            <a:gd name="adj2" fmla="val 50000"/>
          </a:avLst>
        </a:prstGeom>
        <a:solidFill>
          <a:schemeClr val="accent5">
            <a:hueOff val="7452213"/>
            <a:satOff val="-6423"/>
            <a:lumOff val="84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8006910" y="2380034"/>
        <a:ext cx="368984" cy="367991"/>
      </dsp:txXfrm>
    </dsp:sp>
    <dsp:sp modelId="{5B4A1E17-42BE-41CB-B053-6E8006BBADDD}">
      <dsp:nvSpPr>
        <dsp:cNvPr id="0" name=""/>
        <dsp:cNvSpPr/>
      </dsp:nvSpPr>
      <dsp:spPr>
        <a:xfrm>
          <a:off x="6951537" y="3153710"/>
          <a:ext cx="2479728" cy="1487837"/>
        </a:xfrm>
        <a:prstGeom prst="roundRect">
          <a:avLst>
            <a:gd name="adj" fmla="val 10000"/>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Social context in personality development  - our social world we live in plays a crucial role in who we become and the problems we have in living</a:t>
          </a:r>
        </a:p>
      </dsp:txBody>
      <dsp:txXfrm>
        <a:off x="6995114" y="3197287"/>
        <a:ext cx="2392574" cy="1400683"/>
      </dsp:txXfrm>
    </dsp:sp>
    <dsp:sp modelId="{63B56FFD-2FFF-4324-93E9-C73454AFF748}">
      <dsp:nvSpPr>
        <dsp:cNvPr id="0" name=""/>
        <dsp:cNvSpPr/>
      </dsp:nvSpPr>
      <dsp:spPr>
        <a:xfrm rot="10800000">
          <a:off x="6207618" y="3590142"/>
          <a:ext cx="525702" cy="614972"/>
        </a:xfrm>
        <a:prstGeom prst="rightArrow">
          <a:avLst>
            <a:gd name="adj1" fmla="val 60000"/>
            <a:gd name="adj2" fmla="val 50000"/>
          </a:avLst>
        </a:prstGeom>
        <a:solidFill>
          <a:schemeClr val="accent5">
            <a:hueOff val="11178319"/>
            <a:satOff val="-9634"/>
            <a:lumOff val="127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6365329" y="3713136"/>
        <a:ext cx="367991" cy="368984"/>
      </dsp:txXfrm>
    </dsp:sp>
    <dsp:sp modelId="{84F71213-CF68-4CE3-B78C-6B6513437BBE}">
      <dsp:nvSpPr>
        <dsp:cNvPr id="0" name=""/>
        <dsp:cNvSpPr/>
      </dsp:nvSpPr>
      <dsp:spPr>
        <a:xfrm>
          <a:off x="3479917" y="3153710"/>
          <a:ext cx="2479728" cy="1487837"/>
        </a:xfrm>
        <a:prstGeom prst="roundRect">
          <a:avLst>
            <a:gd name="adj" fmla="val 1000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Great emphasis on community – ‘events in our lives’ – no meaning except as participating in a collective whole</a:t>
          </a:r>
        </a:p>
      </dsp:txBody>
      <dsp:txXfrm>
        <a:off x="3523494" y="3197287"/>
        <a:ext cx="2392574" cy="14006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DFA80-3997-47DB-9223-BFC4B2A12B67}">
      <dsp:nvSpPr>
        <dsp:cNvPr id="0" name=""/>
        <dsp:cNvSpPr/>
      </dsp:nvSpPr>
      <dsp:spPr>
        <a:xfrm rot="10800000">
          <a:off x="1548823" y="0"/>
          <a:ext cx="6530104" cy="1588654"/>
        </a:xfrm>
        <a:prstGeom prst="homePlate">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0552" tIns="110490" rIns="206248" bIns="110490" numCol="1" spcCol="1270" anchor="ctr" anchorCtr="0">
          <a:noAutofit/>
        </a:bodyPr>
        <a:lstStyle/>
        <a:p>
          <a:pPr marL="0" lvl="0" indent="0" algn="ctr" defTabSz="1289050" rtl="0">
            <a:lnSpc>
              <a:spcPct val="90000"/>
            </a:lnSpc>
            <a:spcBef>
              <a:spcPct val="0"/>
            </a:spcBef>
            <a:spcAft>
              <a:spcPct val="35000"/>
            </a:spcAft>
            <a:buNone/>
          </a:pPr>
          <a:r>
            <a:rPr lang="en-GB" sz="2900" kern="1200" dirty="0"/>
            <a:t>Adler disagreed with Freud’s view that personality was composed of competing structures</a:t>
          </a:r>
        </a:p>
      </dsp:txBody>
      <dsp:txXfrm rot="10800000">
        <a:off x="1945986" y="0"/>
        <a:ext cx="6132941" cy="1588654"/>
      </dsp:txXfrm>
    </dsp:sp>
    <dsp:sp modelId="{7044CFC2-B239-4CB2-AE05-C278739C8D54}">
      <dsp:nvSpPr>
        <dsp:cNvPr id="0" name=""/>
        <dsp:cNvSpPr/>
      </dsp:nvSpPr>
      <dsp:spPr>
        <a:xfrm>
          <a:off x="908062" y="0"/>
          <a:ext cx="1588654" cy="1588654"/>
        </a:xfrm>
        <a:prstGeom prst="ellipse">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213B1-C3BF-4B8D-8240-31BB1AE538FE}">
      <dsp:nvSpPr>
        <dsp:cNvPr id="0" name=""/>
        <dsp:cNvSpPr/>
      </dsp:nvSpPr>
      <dsp:spPr>
        <a:xfrm>
          <a:off x="10109" y="0"/>
          <a:ext cx="6043141" cy="1269186"/>
        </a:xfrm>
        <a:prstGeom prst="chevron">
          <a:avLst/>
        </a:prstGeom>
        <a:solidFill>
          <a:schemeClr val="accent6">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rtl="0">
            <a:lnSpc>
              <a:spcPct val="90000"/>
            </a:lnSpc>
            <a:spcBef>
              <a:spcPct val="0"/>
            </a:spcBef>
            <a:spcAft>
              <a:spcPct val="35000"/>
            </a:spcAft>
            <a:buNone/>
          </a:pPr>
          <a:r>
            <a:rPr lang="en-GB" sz="2100" kern="1200" dirty="0"/>
            <a:t>Following biological inferiorities – studies with children = imaginary inferiorities resulting from social convention </a:t>
          </a:r>
          <a:r>
            <a:rPr lang="en-GB" sz="2100" kern="1200" dirty="0" err="1"/>
            <a:t>ie</a:t>
          </a:r>
          <a:r>
            <a:rPr lang="en-GB" sz="2100" kern="1200" dirty="0"/>
            <a:t>., left-handedness and having red hair.</a:t>
          </a:r>
        </a:p>
      </dsp:txBody>
      <dsp:txXfrm>
        <a:off x="644702" y="0"/>
        <a:ext cx="4773955" cy="1269186"/>
      </dsp:txXfrm>
    </dsp:sp>
    <dsp:sp modelId="{721451C6-9730-4BBC-A140-D484CEBE2FE4}">
      <dsp:nvSpPr>
        <dsp:cNvPr id="0" name=""/>
        <dsp:cNvSpPr/>
      </dsp:nvSpPr>
      <dsp:spPr>
        <a:xfrm>
          <a:off x="5448936" y="0"/>
          <a:ext cx="6043141" cy="1269186"/>
        </a:xfrm>
        <a:prstGeom prst="chevron">
          <a:avLst/>
        </a:prstGeom>
        <a:solidFill>
          <a:schemeClr val="accent6">
            <a:alpha val="90000"/>
            <a:hueOff val="0"/>
            <a:satOff val="0"/>
            <a:lumOff val="0"/>
            <a:alphaOff val="-4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rtl="0">
            <a:lnSpc>
              <a:spcPct val="90000"/>
            </a:lnSpc>
            <a:spcBef>
              <a:spcPct val="0"/>
            </a:spcBef>
            <a:spcAft>
              <a:spcPct val="35000"/>
            </a:spcAft>
            <a:buNone/>
          </a:pPr>
          <a:r>
            <a:rPr lang="en-GB" sz="2100" kern="1200" dirty="0"/>
            <a:t>These social prescribed inferiorities would bring the need for compensation.</a:t>
          </a:r>
        </a:p>
      </dsp:txBody>
      <dsp:txXfrm>
        <a:off x="6083529" y="0"/>
        <a:ext cx="4773955" cy="12691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CD96A-7342-422F-9185-207A34FA62EC}">
      <dsp:nvSpPr>
        <dsp:cNvPr id="0" name=""/>
        <dsp:cNvSpPr/>
      </dsp:nvSpPr>
      <dsp:spPr>
        <a:xfrm>
          <a:off x="872048" y="0"/>
          <a:ext cx="9883218" cy="215097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39281E-C5DF-4387-8924-89EDE832578D}">
      <dsp:nvSpPr>
        <dsp:cNvPr id="0" name=""/>
        <dsp:cNvSpPr/>
      </dsp:nvSpPr>
      <dsp:spPr>
        <a:xfrm>
          <a:off x="1907606" y="645291"/>
          <a:ext cx="7812102" cy="860388"/>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Inferiority was borrowed from Darwinism – initially used to label biological disabilities – organ inferiorities that were apparent at birth</a:t>
          </a:r>
        </a:p>
      </dsp:txBody>
      <dsp:txXfrm>
        <a:off x="1949607" y="687292"/>
        <a:ext cx="7728100" cy="7763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8592C-8E47-4551-9FFF-F940ED38F87D}">
      <dsp:nvSpPr>
        <dsp:cNvPr id="0" name=""/>
        <dsp:cNvSpPr/>
      </dsp:nvSpPr>
      <dsp:spPr>
        <a:xfrm>
          <a:off x="179822" y="0"/>
          <a:ext cx="2439426" cy="1829569"/>
        </a:xfrm>
        <a:prstGeom prst="upArrow">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8B8D6-1B4C-4FE8-9A97-1E9AFEE150A4}">
      <dsp:nvSpPr>
        <dsp:cNvPr id="0" name=""/>
        <dsp:cNvSpPr/>
      </dsp:nvSpPr>
      <dsp:spPr>
        <a:xfrm>
          <a:off x="2692432" y="0"/>
          <a:ext cx="4587014" cy="1829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0"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dirty="0"/>
            <a:t>He observed that, frequently, individuals worked hard to compensate for their weakness in some way.</a:t>
          </a:r>
        </a:p>
      </dsp:txBody>
      <dsp:txXfrm>
        <a:off x="2692432" y="0"/>
        <a:ext cx="4587014" cy="1829569"/>
      </dsp:txXfrm>
    </dsp:sp>
    <dsp:sp modelId="{7614597D-7DE5-45BE-9F48-ECA16A8F97F8}">
      <dsp:nvSpPr>
        <dsp:cNvPr id="0" name=""/>
        <dsp:cNvSpPr/>
      </dsp:nvSpPr>
      <dsp:spPr>
        <a:xfrm>
          <a:off x="911650" y="1982034"/>
          <a:ext cx="2439426" cy="1829569"/>
        </a:xfrm>
        <a:prstGeom prst="downArrow">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92E639-CEF7-41C1-9FAC-24D3CD4AAEA5}">
      <dsp:nvSpPr>
        <dsp:cNvPr id="0" name=""/>
        <dsp:cNvSpPr/>
      </dsp:nvSpPr>
      <dsp:spPr>
        <a:xfrm>
          <a:off x="3424260" y="1982034"/>
          <a:ext cx="4587014" cy="1829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0"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dirty="0"/>
            <a:t>The fate of the inferior organ would always depend on the individual and their attitude towards it – the central nervous system participated in this compensation, with increases in growth or specialised function – one armed man; blind person.</a:t>
          </a:r>
        </a:p>
      </dsp:txBody>
      <dsp:txXfrm>
        <a:off x="3424260" y="1982034"/>
        <a:ext cx="4587014" cy="182956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C5580-C4D0-4F41-B31D-3030B43029E0}">
      <dsp:nvSpPr>
        <dsp:cNvPr id="0" name=""/>
        <dsp:cNvSpPr/>
      </dsp:nvSpPr>
      <dsp:spPr>
        <a:xfrm>
          <a:off x="1892329" y="2531"/>
          <a:ext cx="3212285" cy="1670672"/>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We are all striving for mastery in the world, trying to fulfil our potential </a:t>
          </a:r>
        </a:p>
      </dsp:txBody>
      <dsp:txXfrm>
        <a:off x="1973884" y="84086"/>
        <a:ext cx="3049175" cy="1507562"/>
      </dsp:txXfrm>
    </dsp:sp>
    <dsp:sp modelId="{AB9B4CD6-FE58-4ECA-9EDB-3E76151FA78E}">
      <dsp:nvSpPr>
        <dsp:cNvPr id="0" name=""/>
        <dsp:cNvSpPr/>
      </dsp:nvSpPr>
      <dsp:spPr>
        <a:xfrm>
          <a:off x="1892329" y="1756737"/>
          <a:ext cx="3944078" cy="1670672"/>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A person’s attitude towards their inferiority is crucial, as is how significant others in our lives treat us, as the two are thought to interact in complex ways. </a:t>
          </a:r>
        </a:p>
      </dsp:txBody>
      <dsp:txXfrm>
        <a:off x="1973884" y="1838292"/>
        <a:ext cx="3780968" cy="1507562"/>
      </dsp:txXfrm>
    </dsp:sp>
    <dsp:sp modelId="{AEE4AD0C-4A51-46DC-B212-790ED38F5043}">
      <dsp:nvSpPr>
        <dsp:cNvPr id="0" name=""/>
        <dsp:cNvSpPr/>
      </dsp:nvSpPr>
      <dsp:spPr>
        <a:xfrm>
          <a:off x="1892329" y="3510943"/>
          <a:ext cx="4532686" cy="1670672"/>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t>If we acknowledge our inferiority, it can serve as the basis for mutual help and cooperation in overcoming problems </a:t>
          </a:r>
        </a:p>
      </dsp:txBody>
      <dsp:txXfrm>
        <a:off x="1973884" y="3592498"/>
        <a:ext cx="4369576" cy="15075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476CD-7ADD-4CD5-8693-094433D95594}">
      <dsp:nvSpPr>
        <dsp:cNvPr id="0" name=""/>
        <dsp:cNvSpPr/>
      </dsp:nvSpPr>
      <dsp:spPr>
        <a:xfrm>
          <a:off x="0" y="487"/>
          <a:ext cx="813513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5AE497-D73F-4F6C-8782-CE672333B1AF}">
      <dsp:nvSpPr>
        <dsp:cNvPr id="0" name=""/>
        <dsp:cNvSpPr/>
      </dsp:nvSpPr>
      <dsp:spPr>
        <a:xfrm>
          <a:off x="0" y="487"/>
          <a:ext cx="8135138" cy="997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Widened the argument further – we all experience inferiority feelings – both psychological and social – beginning at birth owing initially to the helplessness of the human infant.</a:t>
          </a:r>
        </a:p>
      </dsp:txBody>
      <dsp:txXfrm>
        <a:off x="0" y="487"/>
        <a:ext cx="8135138" cy="9977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1FD94-FE55-47A4-96BB-AA37AB6702F4}">
      <dsp:nvSpPr>
        <dsp:cNvPr id="0" name=""/>
        <dsp:cNvSpPr/>
      </dsp:nvSpPr>
      <dsp:spPr>
        <a:xfrm>
          <a:off x="1500908" y="0"/>
          <a:ext cx="6345382" cy="634538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9490A-FAB0-4176-851A-DB706D2290F4}">
      <dsp:nvSpPr>
        <dsp:cNvPr id="0" name=""/>
        <dsp:cNvSpPr/>
      </dsp:nvSpPr>
      <dsp:spPr>
        <a:xfrm>
          <a:off x="2103719" y="602811"/>
          <a:ext cx="2474698" cy="2474698"/>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We all have inferiority feelings – they allow us to empathise with others who admit to having difficulties and ask for help.</a:t>
          </a:r>
        </a:p>
      </dsp:txBody>
      <dsp:txXfrm>
        <a:off x="2224524" y="723616"/>
        <a:ext cx="2233088" cy="2233088"/>
      </dsp:txXfrm>
    </dsp:sp>
    <dsp:sp modelId="{C48347E8-585D-46DF-9052-097527C9ACA3}">
      <dsp:nvSpPr>
        <dsp:cNvPr id="0" name=""/>
        <dsp:cNvSpPr/>
      </dsp:nvSpPr>
      <dsp:spPr>
        <a:xfrm>
          <a:off x="4768780" y="602811"/>
          <a:ext cx="2474698" cy="2474698"/>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If we become preoccupied with our inferiorities = defensive and develop inferiority complex.</a:t>
          </a:r>
        </a:p>
      </dsp:txBody>
      <dsp:txXfrm>
        <a:off x="4889585" y="723616"/>
        <a:ext cx="2233088" cy="2233088"/>
      </dsp:txXfrm>
    </dsp:sp>
    <dsp:sp modelId="{C5738BDF-C055-4874-A8BC-D715811E0AF7}">
      <dsp:nvSpPr>
        <dsp:cNvPr id="0" name=""/>
        <dsp:cNvSpPr/>
      </dsp:nvSpPr>
      <dsp:spPr>
        <a:xfrm>
          <a:off x="2103719" y="3267871"/>
          <a:ext cx="2474698" cy="2474698"/>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Our energy goes into disguising our inferiority – less likely to trust others or ourselves</a:t>
          </a:r>
        </a:p>
      </dsp:txBody>
      <dsp:txXfrm>
        <a:off x="2224524" y="3388676"/>
        <a:ext cx="2233088" cy="2233088"/>
      </dsp:txXfrm>
    </dsp:sp>
    <dsp:sp modelId="{5C3188E2-5106-4480-AB46-2128569ABEA1}">
      <dsp:nvSpPr>
        <dsp:cNvPr id="0" name=""/>
        <dsp:cNvSpPr/>
      </dsp:nvSpPr>
      <dsp:spPr>
        <a:xfrm>
          <a:off x="4768780" y="3267871"/>
          <a:ext cx="2474698" cy="2474698"/>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People with inferiority complex will not contribute to life – afraid to take risks – fear of failing.</a:t>
          </a:r>
        </a:p>
      </dsp:txBody>
      <dsp:txXfrm>
        <a:off x="4889585" y="3388676"/>
        <a:ext cx="2233088" cy="22330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DB5CE-7099-4D2D-8989-B54E25B0199B}">
      <dsp:nvSpPr>
        <dsp:cNvPr id="0" name=""/>
        <dsp:cNvSpPr/>
      </dsp:nvSpPr>
      <dsp:spPr>
        <a:xfrm>
          <a:off x="0" y="3157772"/>
          <a:ext cx="5680220" cy="2071840"/>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kern="1200"/>
            <a:t>Our goal of superiority was fictitious as we could never realistically achieve it – new challenges to master = how we approach our inferiority determines our attitude to life – ‘style of life’.</a:t>
          </a:r>
        </a:p>
      </dsp:txBody>
      <dsp:txXfrm>
        <a:off x="0" y="3157772"/>
        <a:ext cx="5680220" cy="2071840"/>
      </dsp:txXfrm>
    </dsp:sp>
    <dsp:sp modelId="{EA4149D9-B344-4A79-80FA-5EE84E649EA0}">
      <dsp:nvSpPr>
        <dsp:cNvPr id="0" name=""/>
        <dsp:cNvSpPr/>
      </dsp:nvSpPr>
      <dsp:spPr>
        <a:xfrm rot="10800000">
          <a:off x="0" y="2359"/>
          <a:ext cx="5680220" cy="3186490"/>
        </a:xfrm>
        <a:prstGeom prst="upArrowCallou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kern="1200"/>
            <a:t>Masculine protest - Overcompensate to make up for these deficiencies = exaggerated sense of their own superiority that others find difficult. </a:t>
          </a:r>
        </a:p>
      </dsp:txBody>
      <dsp:txXfrm rot="10800000">
        <a:off x="0" y="2359"/>
        <a:ext cx="5680220" cy="20704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CFC85-F5F3-49C9-A6C3-8E4BCBC738F1}">
      <dsp:nvSpPr>
        <dsp:cNvPr id="0" name=""/>
        <dsp:cNvSpPr/>
      </dsp:nvSpPr>
      <dsp:spPr>
        <a:xfrm>
          <a:off x="1041658" y="691153"/>
          <a:ext cx="6374061" cy="3294076"/>
        </a:xfrm>
        <a:prstGeom prst="rect">
          <a:avLst/>
        </a:prstGeom>
        <a:solidFill>
          <a:schemeClr val="accent4">
            <a:tint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CEB2A2-B7C5-4F5D-B31A-1FDD203641AA}">
      <dsp:nvSpPr>
        <dsp:cNvPr id="0" name=""/>
        <dsp:cNvSpPr/>
      </dsp:nvSpPr>
      <dsp:spPr>
        <a:xfrm>
          <a:off x="1325770" y="1199124"/>
          <a:ext cx="2959908" cy="2818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rtl="0">
            <a:lnSpc>
              <a:spcPct val="90000"/>
            </a:lnSpc>
            <a:spcBef>
              <a:spcPct val="0"/>
            </a:spcBef>
            <a:spcAft>
              <a:spcPct val="35000"/>
            </a:spcAft>
            <a:buNone/>
          </a:pPr>
          <a:r>
            <a:rPr lang="en-GB" sz="2100" kern="1200" dirty="0"/>
            <a:t>If the child is loved/wanted – mother will concentrate on teaching social skills for the future</a:t>
          </a:r>
        </a:p>
      </dsp:txBody>
      <dsp:txXfrm>
        <a:off x="1325770" y="1199124"/>
        <a:ext cx="2959908" cy="2818041"/>
      </dsp:txXfrm>
    </dsp:sp>
    <dsp:sp modelId="{AAF93287-68A9-4D31-BBCD-6509C4058B92}">
      <dsp:nvSpPr>
        <dsp:cNvPr id="0" name=""/>
        <dsp:cNvSpPr/>
      </dsp:nvSpPr>
      <dsp:spPr>
        <a:xfrm>
          <a:off x="4257995" y="1076399"/>
          <a:ext cx="2959908" cy="2818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rtl="0">
            <a:lnSpc>
              <a:spcPct val="90000"/>
            </a:lnSpc>
            <a:spcBef>
              <a:spcPct val="0"/>
            </a:spcBef>
            <a:spcAft>
              <a:spcPct val="35000"/>
            </a:spcAft>
            <a:buNone/>
          </a:pPr>
          <a:r>
            <a:rPr lang="en-GB" sz="2100" kern="1200" dirty="0"/>
            <a:t>If mother is dissatisfied with their role – concerned with proving her own superiority – place competitive demands on the child = child develops inferiority complex if they find target hard to achieve </a:t>
          </a:r>
        </a:p>
      </dsp:txBody>
      <dsp:txXfrm>
        <a:off x="4257995" y="1076399"/>
        <a:ext cx="2959908" cy="2818041"/>
      </dsp:txXfrm>
    </dsp:sp>
    <dsp:sp modelId="{3F792028-E156-42EC-8A03-D2119FD8C93A}">
      <dsp:nvSpPr>
        <dsp:cNvPr id="0" name=""/>
        <dsp:cNvSpPr/>
      </dsp:nvSpPr>
      <dsp:spPr>
        <a:xfrm>
          <a:off x="382273" y="31936"/>
          <a:ext cx="1245506" cy="1245506"/>
        </a:xfrm>
        <a:prstGeom prst="plus">
          <a:avLst>
            <a:gd name="adj" fmla="val 32810"/>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D3012-13FA-4B95-96E1-95DC3C415EA7}">
      <dsp:nvSpPr>
        <dsp:cNvPr id="0" name=""/>
        <dsp:cNvSpPr/>
      </dsp:nvSpPr>
      <dsp:spPr>
        <a:xfrm>
          <a:off x="6536539" y="479850"/>
          <a:ext cx="1172241" cy="401716"/>
        </a:xfrm>
        <a:prstGeom prst="rect">
          <a:avLst/>
        </a:prstGeom>
        <a:solidFill>
          <a:schemeClr val="accent4">
            <a:hueOff val="8701595"/>
            <a:satOff val="-18857"/>
            <a:lumOff val="-8040"/>
            <a:alphaOff val="0"/>
          </a:schemeClr>
        </a:solidFill>
        <a:ln w="10795" cap="flat" cmpd="sng" algn="ctr">
          <a:solidFill>
            <a:schemeClr val="accent4">
              <a:hueOff val="8701595"/>
              <a:satOff val="-18857"/>
              <a:lumOff val="-804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29B357-29EA-4FE3-8EF4-AE6E44B67E1B}">
      <dsp:nvSpPr>
        <dsp:cNvPr id="0" name=""/>
        <dsp:cNvSpPr/>
      </dsp:nvSpPr>
      <dsp:spPr>
        <a:xfrm>
          <a:off x="4228689" y="1082425"/>
          <a:ext cx="732" cy="2691501"/>
        </a:xfrm>
        <a:prstGeom prst="line">
          <a:avLst/>
        </a:prstGeom>
        <a:noFill/>
        <a:ln w="1079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0D028-8CDF-4841-8179-78053AFE2091}">
      <dsp:nvSpPr>
        <dsp:cNvPr id="0" name=""/>
        <dsp:cNvSpPr/>
      </dsp:nvSpPr>
      <dsp:spPr>
        <a:xfrm>
          <a:off x="873305" y="1282937"/>
          <a:ext cx="3503985" cy="1154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GB" sz="2600" kern="1200" dirty="0"/>
            <a:t>Style of life – established between 3-5years.</a:t>
          </a:r>
        </a:p>
      </dsp:txBody>
      <dsp:txXfrm>
        <a:off x="873305" y="1282937"/>
        <a:ext cx="3503985" cy="1154722"/>
      </dsp:txXfrm>
    </dsp:sp>
    <dsp:sp modelId="{40D47C35-17EC-42C2-AB28-45DEBF73100C}">
      <dsp:nvSpPr>
        <dsp:cNvPr id="0" name=""/>
        <dsp:cNvSpPr/>
      </dsp:nvSpPr>
      <dsp:spPr>
        <a:xfrm>
          <a:off x="869323" y="931742"/>
          <a:ext cx="278726" cy="278726"/>
        </a:xfrm>
        <a:prstGeom prst="ellipse">
          <a:avLst/>
        </a:prstGeom>
        <a:solidFill>
          <a:schemeClr val="accent3">
            <a:shade val="8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79E220-717E-480A-8C44-8BF9AF67F255}">
      <dsp:nvSpPr>
        <dsp:cNvPr id="0" name=""/>
        <dsp:cNvSpPr/>
      </dsp:nvSpPr>
      <dsp:spPr>
        <a:xfrm>
          <a:off x="1064431" y="541525"/>
          <a:ext cx="278726" cy="278726"/>
        </a:xfrm>
        <a:prstGeom prst="ellipse">
          <a:avLst/>
        </a:prstGeom>
        <a:solidFill>
          <a:schemeClr val="accent3">
            <a:shade val="80000"/>
            <a:hueOff val="25462"/>
            <a:satOff val="-1733"/>
            <a:lumOff val="18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511B3D-4F25-4233-9E63-C311E46B1494}">
      <dsp:nvSpPr>
        <dsp:cNvPr id="0" name=""/>
        <dsp:cNvSpPr/>
      </dsp:nvSpPr>
      <dsp:spPr>
        <a:xfrm>
          <a:off x="1532691" y="619569"/>
          <a:ext cx="437998" cy="437998"/>
        </a:xfrm>
        <a:prstGeom prst="ellipse">
          <a:avLst/>
        </a:prstGeom>
        <a:solidFill>
          <a:schemeClr val="accent3">
            <a:shade val="80000"/>
            <a:hueOff val="50923"/>
            <a:satOff val="-3467"/>
            <a:lumOff val="374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137564-5327-4F3D-A6BA-887515E53435}">
      <dsp:nvSpPr>
        <dsp:cNvPr id="0" name=""/>
        <dsp:cNvSpPr/>
      </dsp:nvSpPr>
      <dsp:spPr>
        <a:xfrm>
          <a:off x="1922908" y="190330"/>
          <a:ext cx="278726" cy="278726"/>
        </a:xfrm>
        <a:prstGeom prst="ellipse">
          <a:avLst/>
        </a:prstGeom>
        <a:solidFill>
          <a:schemeClr val="accent3">
            <a:shade val="80000"/>
            <a:hueOff val="76385"/>
            <a:satOff val="-5200"/>
            <a:lumOff val="561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CA3855-B627-4FB8-8E97-039B54251CA7}">
      <dsp:nvSpPr>
        <dsp:cNvPr id="0" name=""/>
        <dsp:cNvSpPr/>
      </dsp:nvSpPr>
      <dsp:spPr>
        <a:xfrm>
          <a:off x="2430189" y="34244"/>
          <a:ext cx="278726" cy="278726"/>
        </a:xfrm>
        <a:prstGeom prst="ellipse">
          <a:avLst/>
        </a:prstGeom>
        <a:solidFill>
          <a:schemeClr val="accent3">
            <a:shade val="80000"/>
            <a:hueOff val="101847"/>
            <a:satOff val="-6934"/>
            <a:lumOff val="748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0E402-D255-49DE-8F9B-40AF88EF6738}">
      <dsp:nvSpPr>
        <dsp:cNvPr id="0" name=""/>
        <dsp:cNvSpPr/>
      </dsp:nvSpPr>
      <dsp:spPr>
        <a:xfrm>
          <a:off x="3054536" y="307395"/>
          <a:ext cx="278726" cy="278726"/>
        </a:xfrm>
        <a:prstGeom prst="ellipse">
          <a:avLst/>
        </a:prstGeom>
        <a:solidFill>
          <a:schemeClr val="accent3">
            <a:shade val="80000"/>
            <a:hueOff val="127308"/>
            <a:satOff val="-8667"/>
            <a:lumOff val="935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C65A84-04F3-4951-B3DE-6032E877749E}">
      <dsp:nvSpPr>
        <dsp:cNvPr id="0" name=""/>
        <dsp:cNvSpPr/>
      </dsp:nvSpPr>
      <dsp:spPr>
        <a:xfrm>
          <a:off x="3444753" y="502504"/>
          <a:ext cx="437998" cy="437998"/>
        </a:xfrm>
        <a:prstGeom prst="ellipse">
          <a:avLst/>
        </a:prstGeom>
        <a:solidFill>
          <a:schemeClr val="accent3">
            <a:shade val="80000"/>
            <a:hueOff val="152770"/>
            <a:satOff val="-10400"/>
            <a:lumOff val="1122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41305-B9B5-4C90-AA81-1C6453C0BC39}">
      <dsp:nvSpPr>
        <dsp:cNvPr id="0" name=""/>
        <dsp:cNvSpPr/>
      </dsp:nvSpPr>
      <dsp:spPr>
        <a:xfrm>
          <a:off x="3991056" y="931742"/>
          <a:ext cx="278726" cy="278726"/>
        </a:xfrm>
        <a:prstGeom prst="ellipse">
          <a:avLst/>
        </a:prstGeom>
        <a:solidFill>
          <a:schemeClr val="accent3">
            <a:shade val="80000"/>
            <a:hueOff val="178232"/>
            <a:satOff val="-12134"/>
            <a:lumOff val="1309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5F57C9-91A4-4CCF-9044-DB9B89DD6015}">
      <dsp:nvSpPr>
        <dsp:cNvPr id="0" name=""/>
        <dsp:cNvSpPr/>
      </dsp:nvSpPr>
      <dsp:spPr>
        <a:xfrm>
          <a:off x="4225186" y="1360980"/>
          <a:ext cx="278726" cy="278726"/>
        </a:xfrm>
        <a:prstGeom prst="ellipse">
          <a:avLst/>
        </a:prstGeom>
        <a:solidFill>
          <a:schemeClr val="accent3">
            <a:shade val="80000"/>
            <a:hueOff val="203693"/>
            <a:satOff val="-13867"/>
            <a:lumOff val="1496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F9C0B4-5A12-407B-8FFA-46CE03201261}">
      <dsp:nvSpPr>
        <dsp:cNvPr id="0" name=""/>
        <dsp:cNvSpPr/>
      </dsp:nvSpPr>
      <dsp:spPr>
        <a:xfrm>
          <a:off x="2196059" y="541525"/>
          <a:ext cx="716724" cy="716724"/>
        </a:xfrm>
        <a:prstGeom prst="ellipse">
          <a:avLst/>
        </a:prstGeom>
        <a:solidFill>
          <a:schemeClr val="accent3">
            <a:shade val="80000"/>
            <a:hueOff val="229155"/>
            <a:satOff val="-15601"/>
            <a:lumOff val="1683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3199AE-9933-4890-B3D3-8EA0B36EF99E}">
      <dsp:nvSpPr>
        <dsp:cNvPr id="0" name=""/>
        <dsp:cNvSpPr/>
      </dsp:nvSpPr>
      <dsp:spPr>
        <a:xfrm>
          <a:off x="674215" y="2024349"/>
          <a:ext cx="278726" cy="278726"/>
        </a:xfrm>
        <a:prstGeom prst="ellipse">
          <a:avLst/>
        </a:prstGeom>
        <a:solidFill>
          <a:schemeClr val="accent3">
            <a:shade val="80000"/>
            <a:hueOff val="254617"/>
            <a:satOff val="-17334"/>
            <a:lumOff val="1870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662FEA-9EF1-4900-BD4B-5A4CB8D97F26}">
      <dsp:nvSpPr>
        <dsp:cNvPr id="0" name=""/>
        <dsp:cNvSpPr/>
      </dsp:nvSpPr>
      <dsp:spPr>
        <a:xfrm>
          <a:off x="908345" y="2375543"/>
          <a:ext cx="437998" cy="437998"/>
        </a:xfrm>
        <a:prstGeom prst="ellipse">
          <a:avLst/>
        </a:prstGeom>
        <a:solidFill>
          <a:schemeClr val="accent3">
            <a:shade val="80000"/>
            <a:hueOff val="280078"/>
            <a:satOff val="-19068"/>
            <a:lumOff val="2057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AB7E5-61B5-40FE-9376-29F5A4319C7C}">
      <dsp:nvSpPr>
        <dsp:cNvPr id="0" name=""/>
        <dsp:cNvSpPr/>
      </dsp:nvSpPr>
      <dsp:spPr>
        <a:xfrm>
          <a:off x="1493669" y="2687717"/>
          <a:ext cx="637088" cy="637088"/>
        </a:xfrm>
        <a:prstGeom prst="ellipse">
          <a:avLst/>
        </a:prstGeom>
        <a:solidFill>
          <a:schemeClr val="accent3">
            <a:shade val="80000"/>
            <a:hueOff val="305540"/>
            <a:satOff val="-20801"/>
            <a:lumOff val="224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66BDF8-F36B-4C68-8970-28973A47A583}">
      <dsp:nvSpPr>
        <dsp:cNvPr id="0" name=""/>
        <dsp:cNvSpPr/>
      </dsp:nvSpPr>
      <dsp:spPr>
        <a:xfrm>
          <a:off x="2313124" y="3194998"/>
          <a:ext cx="278726" cy="278726"/>
        </a:xfrm>
        <a:prstGeom prst="ellipse">
          <a:avLst/>
        </a:prstGeom>
        <a:solidFill>
          <a:schemeClr val="accent3">
            <a:shade val="80000"/>
            <a:hueOff val="331001"/>
            <a:satOff val="-22534"/>
            <a:lumOff val="243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0DC1F9-972A-4B5D-BDD3-9274DFFD839C}">
      <dsp:nvSpPr>
        <dsp:cNvPr id="0" name=""/>
        <dsp:cNvSpPr/>
      </dsp:nvSpPr>
      <dsp:spPr>
        <a:xfrm>
          <a:off x="2469211" y="2687717"/>
          <a:ext cx="437998" cy="437998"/>
        </a:xfrm>
        <a:prstGeom prst="ellipse">
          <a:avLst/>
        </a:prstGeom>
        <a:solidFill>
          <a:schemeClr val="accent3">
            <a:shade val="80000"/>
            <a:hueOff val="356463"/>
            <a:satOff val="-24268"/>
            <a:lumOff val="2619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2C6A48-2897-4325-8C08-20A5BD31E13E}">
      <dsp:nvSpPr>
        <dsp:cNvPr id="0" name=""/>
        <dsp:cNvSpPr/>
      </dsp:nvSpPr>
      <dsp:spPr>
        <a:xfrm>
          <a:off x="2859428" y="3234020"/>
          <a:ext cx="278726" cy="278726"/>
        </a:xfrm>
        <a:prstGeom prst="ellipse">
          <a:avLst/>
        </a:prstGeom>
        <a:solidFill>
          <a:schemeClr val="accent3">
            <a:shade val="80000"/>
            <a:hueOff val="381925"/>
            <a:satOff val="-26001"/>
            <a:lumOff val="2806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8BC223-400A-4731-A968-92402729E6E7}">
      <dsp:nvSpPr>
        <dsp:cNvPr id="0" name=""/>
        <dsp:cNvSpPr/>
      </dsp:nvSpPr>
      <dsp:spPr>
        <a:xfrm>
          <a:off x="3210623" y="2609673"/>
          <a:ext cx="637088" cy="637088"/>
        </a:xfrm>
        <a:prstGeom prst="ellipse">
          <a:avLst/>
        </a:prstGeom>
        <a:solidFill>
          <a:schemeClr val="accent3">
            <a:shade val="80000"/>
            <a:hueOff val="407386"/>
            <a:satOff val="-27735"/>
            <a:lumOff val="299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46E321-634F-4D23-A031-BD7A1964B2AC}">
      <dsp:nvSpPr>
        <dsp:cNvPr id="0" name=""/>
        <dsp:cNvSpPr/>
      </dsp:nvSpPr>
      <dsp:spPr>
        <a:xfrm>
          <a:off x="4069099" y="2453587"/>
          <a:ext cx="437998" cy="437998"/>
        </a:xfrm>
        <a:prstGeom prst="ellipse">
          <a:avLst/>
        </a:prstGeom>
        <a:solidFill>
          <a:schemeClr val="accent3">
            <a:shade val="80000"/>
            <a:hueOff val="432848"/>
            <a:satOff val="-29468"/>
            <a:lumOff val="3180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07E01-6AE7-4978-BF46-BA7A054E92BF}">
      <dsp:nvSpPr>
        <dsp:cNvPr id="0" name=""/>
        <dsp:cNvSpPr/>
      </dsp:nvSpPr>
      <dsp:spPr>
        <a:xfrm>
          <a:off x="3116" y="0"/>
          <a:ext cx="6376095" cy="1172045"/>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Three basic concerns – work, friendship, love – parents job to provide accurate conceptions of these.</a:t>
          </a:r>
        </a:p>
      </dsp:txBody>
      <dsp:txXfrm>
        <a:off x="37444" y="34328"/>
        <a:ext cx="6307439" cy="110338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06F8B-998A-4B8B-9F78-AEE7F3B6D215}">
      <dsp:nvSpPr>
        <dsp:cNvPr id="0" name=""/>
        <dsp:cNvSpPr/>
      </dsp:nvSpPr>
      <dsp:spPr>
        <a:xfrm>
          <a:off x="1205028" y="102"/>
          <a:ext cx="3759690" cy="1503876"/>
        </a:xfrm>
        <a:prstGeom prst="chevron">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rtl="0">
            <a:lnSpc>
              <a:spcPct val="90000"/>
            </a:lnSpc>
            <a:spcBef>
              <a:spcPct val="0"/>
            </a:spcBef>
            <a:spcAft>
              <a:spcPct val="35000"/>
            </a:spcAft>
            <a:buNone/>
          </a:pPr>
          <a:r>
            <a:rPr lang="en-GB" sz="2100" kern="1200"/>
            <a:t>Interactional nature of all relationships – mother and baby</a:t>
          </a:r>
        </a:p>
      </dsp:txBody>
      <dsp:txXfrm>
        <a:off x="1956966" y="102"/>
        <a:ext cx="2255814" cy="1503876"/>
      </dsp:txXfrm>
    </dsp:sp>
    <dsp:sp modelId="{01830AD1-36C0-40B3-8C94-49411862CF7D}">
      <dsp:nvSpPr>
        <dsp:cNvPr id="0" name=""/>
        <dsp:cNvSpPr/>
      </dsp:nvSpPr>
      <dsp:spPr>
        <a:xfrm>
          <a:off x="1205028" y="1714521"/>
          <a:ext cx="3759690" cy="1503876"/>
        </a:xfrm>
        <a:prstGeom prst="chevron">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rtl="0">
            <a:lnSpc>
              <a:spcPct val="90000"/>
            </a:lnSpc>
            <a:spcBef>
              <a:spcPct val="0"/>
            </a:spcBef>
            <a:spcAft>
              <a:spcPct val="35000"/>
            </a:spcAft>
            <a:buNone/>
          </a:pPr>
          <a:r>
            <a:rPr lang="en-GB" sz="2100" kern="1200"/>
            <a:t>Mother introduces the child to the social life – mother’s role crucial.</a:t>
          </a:r>
        </a:p>
      </dsp:txBody>
      <dsp:txXfrm>
        <a:off x="1956966" y="1714521"/>
        <a:ext cx="2255814" cy="150387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D5791-3D00-4818-B2E1-9B3C94D98F18}">
      <dsp:nvSpPr>
        <dsp:cNvPr id="0" name=""/>
        <dsp:cNvSpPr/>
      </dsp:nvSpPr>
      <dsp:spPr>
        <a:xfrm>
          <a:off x="0" y="0"/>
          <a:ext cx="6677892"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7DD052-6278-4EC7-8C10-9F7A2A282719}">
      <dsp:nvSpPr>
        <dsp:cNvPr id="0" name=""/>
        <dsp:cNvSpPr/>
      </dsp:nvSpPr>
      <dsp:spPr>
        <a:xfrm>
          <a:off x="0" y="0"/>
          <a:ext cx="6677892" cy="737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Fathers – important too – welfare of the family and society. Importance of seeing male and females as equals. </a:t>
          </a:r>
        </a:p>
      </dsp:txBody>
      <dsp:txXfrm>
        <a:off x="0" y="0"/>
        <a:ext cx="6677892" cy="73792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7AF29-6AAF-4FF9-9213-053D6DCB11FE}">
      <dsp:nvSpPr>
        <dsp:cNvPr id="0" name=""/>
        <dsp:cNvSpPr/>
      </dsp:nvSpPr>
      <dsp:spPr>
        <a:xfrm>
          <a:off x="3829" y="0"/>
          <a:ext cx="7835311" cy="1477328"/>
        </a:xfrm>
        <a:prstGeom prst="roundRect">
          <a:avLst>
            <a:gd name="adj" fmla="val 10000"/>
          </a:avLst>
        </a:prstGeom>
        <a:solidFill>
          <a:schemeClr val="lt1">
            <a:hueOff val="0"/>
            <a:satOff val="0"/>
            <a:lumOff val="0"/>
            <a:alphaOff val="0"/>
          </a:schemeClr>
        </a:solidFill>
        <a:ln w="1079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These are perceived inferiorities that are not compensated for but serve as excuses for the child not to compete in life e.g. asthmatic child uses the condition to avoid sports/outdoor activities. The compensating asthmatic child – driven to excel at sports.</a:t>
          </a:r>
        </a:p>
      </dsp:txBody>
      <dsp:txXfrm>
        <a:off x="47098" y="43269"/>
        <a:ext cx="7748773" cy="139079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F12EA-9B04-46A6-B49C-7CAB5F3351DF}">
      <dsp:nvSpPr>
        <dsp:cNvPr id="0" name=""/>
        <dsp:cNvSpPr/>
      </dsp:nvSpPr>
      <dsp:spPr>
        <a:xfrm>
          <a:off x="2527412" y="259638"/>
          <a:ext cx="1972337" cy="1972337"/>
        </a:xfrm>
        <a:prstGeom prst="pieWedg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t>Feel their own inferiority very acutely. </a:t>
          </a:r>
        </a:p>
      </dsp:txBody>
      <dsp:txXfrm>
        <a:off x="3105096" y="837322"/>
        <a:ext cx="1394653" cy="1394653"/>
      </dsp:txXfrm>
    </dsp:sp>
    <dsp:sp modelId="{A3BE3AC7-B9F3-40EF-B47F-6DEA70E894B0}">
      <dsp:nvSpPr>
        <dsp:cNvPr id="0" name=""/>
        <dsp:cNvSpPr/>
      </dsp:nvSpPr>
      <dsp:spPr>
        <a:xfrm rot="5400000">
          <a:off x="4590851" y="259638"/>
          <a:ext cx="1972337" cy="1972337"/>
        </a:xfrm>
        <a:prstGeom prst="pieWedge">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Grossly inaccurate in their own self-evaluations.</a:t>
          </a:r>
        </a:p>
      </dsp:txBody>
      <dsp:txXfrm rot="-5400000">
        <a:off x="4590851" y="837322"/>
        <a:ext cx="1394653" cy="1394653"/>
      </dsp:txXfrm>
    </dsp:sp>
    <dsp:sp modelId="{62215A03-489E-4E61-AC25-BD729FA9985E}">
      <dsp:nvSpPr>
        <dsp:cNvPr id="0" name=""/>
        <dsp:cNvSpPr/>
      </dsp:nvSpPr>
      <dsp:spPr>
        <a:xfrm rot="10800000">
          <a:off x="4590851" y="2323077"/>
          <a:ext cx="1972337" cy="1972337"/>
        </a:xfrm>
        <a:prstGeom prst="pieWedge">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Develop defensive strategies. </a:t>
          </a:r>
        </a:p>
      </dsp:txBody>
      <dsp:txXfrm rot="10800000">
        <a:off x="4590851" y="2323077"/>
        <a:ext cx="1394653" cy="1394653"/>
      </dsp:txXfrm>
    </dsp:sp>
    <dsp:sp modelId="{B7302C31-5B48-48D5-9B02-BAEA96754086}">
      <dsp:nvSpPr>
        <dsp:cNvPr id="0" name=""/>
        <dsp:cNvSpPr/>
      </dsp:nvSpPr>
      <dsp:spPr>
        <a:xfrm rot="16200000">
          <a:off x="2527412" y="2323077"/>
          <a:ext cx="1972337" cy="1972337"/>
        </a:xfrm>
        <a:prstGeom prst="pieWedge">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Resort to Blackmail or Excuses if unable to make goals.  </a:t>
          </a:r>
        </a:p>
      </dsp:txBody>
      <dsp:txXfrm rot="5400000">
        <a:off x="3105096" y="2323077"/>
        <a:ext cx="1394653" cy="1394653"/>
      </dsp:txXfrm>
    </dsp:sp>
    <dsp:sp modelId="{FAD38E67-BB45-4431-B906-81C7E6EA2FF9}">
      <dsp:nvSpPr>
        <dsp:cNvPr id="0" name=""/>
        <dsp:cNvSpPr/>
      </dsp:nvSpPr>
      <dsp:spPr>
        <a:xfrm>
          <a:off x="4204810" y="1867571"/>
          <a:ext cx="680980" cy="592156"/>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EBF7DC-EC19-42FC-B9FA-379425104B69}">
      <dsp:nvSpPr>
        <dsp:cNvPr id="0" name=""/>
        <dsp:cNvSpPr/>
      </dsp:nvSpPr>
      <dsp:spPr>
        <a:xfrm rot="10800000">
          <a:off x="4204810" y="2095324"/>
          <a:ext cx="680980" cy="592156"/>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0CD50-657C-45BF-9E7D-9B92C25EE190}">
      <dsp:nvSpPr>
        <dsp:cNvPr id="0" name=""/>
        <dsp:cNvSpPr/>
      </dsp:nvSpPr>
      <dsp:spPr>
        <a:xfrm>
          <a:off x="2070156" y="698"/>
          <a:ext cx="2337313" cy="2337313"/>
        </a:xfrm>
        <a:prstGeom prst="ellipse">
          <a:avLst/>
        </a:prstGeom>
        <a:solidFill>
          <a:schemeClr val="accent6">
            <a:shade val="80000"/>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8630" tIns="24130" rIns="1286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Innate and leads us to help each other and work together. </a:t>
          </a:r>
        </a:p>
      </dsp:txBody>
      <dsp:txXfrm>
        <a:off x="2412448" y="342990"/>
        <a:ext cx="1652729" cy="1652729"/>
      </dsp:txXfrm>
    </dsp:sp>
    <dsp:sp modelId="{3F6609C5-2A95-4CC6-979F-7926A81B53F0}">
      <dsp:nvSpPr>
        <dsp:cNvPr id="0" name=""/>
        <dsp:cNvSpPr/>
      </dsp:nvSpPr>
      <dsp:spPr>
        <a:xfrm>
          <a:off x="3940007" y="698"/>
          <a:ext cx="2337313" cy="2337313"/>
        </a:xfrm>
        <a:prstGeom prst="ellipse">
          <a:avLst/>
        </a:prstGeom>
        <a:solidFill>
          <a:schemeClr val="accent6">
            <a:shade val="80000"/>
            <a:alpha val="50000"/>
            <a:hueOff val="-2"/>
            <a:satOff val="3318"/>
            <a:lumOff val="2594"/>
            <a:alphaOff val="1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8630" tIns="24130" rIns="1286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Need to cooperate with others. </a:t>
          </a:r>
        </a:p>
      </dsp:txBody>
      <dsp:txXfrm>
        <a:off x="4282299" y="342990"/>
        <a:ext cx="1652729" cy="1652729"/>
      </dsp:txXfrm>
    </dsp:sp>
    <dsp:sp modelId="{E04CB4C5-1FFE-40F1-BD60-2FE6DFE32B91}">
      <dsp:nvSpPr>
        <dsp:cNvPr id="0" name=""/>
        <dsp:cNvSpPr/>
      </dsp:nvSpPr>
      <dsp:spPr>
        <a:xfrm>
          <a:off x="5809858" y="698"/>
          <a:ext cx="2337313" cy="2337313"/>
        </a:xfrm>
        <a:prstGeom prst="ellipse">
          <a:avLst/>
        </a:prstGeom>
        <a:solidFill>
          <a:schemeClr val="accent6">
            <a:shade val="80000"/>
            <a:alpha val="50000"/>
            <a:hueOff val="-4"/>
            <a:satOff val="6636"/>
            <a:lumOff val="5188"/>
            <a:alphaOff val="3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8630" tIns="24130" rIns="128630" bIns="24130" numCol="1" spcCol="1270" anchor="ctr" anchorCtr="0">
          <a:noAutofit/>
        </a:bodyPr>
        <a:lstStyle/>
        <a:p>
          <a:pPr marL="0" lvl="0" indent="0" algn="ctr" defTabSz="844550" rtl="0">
            <a:lnSpc>
              <a:spcPct val="90000"/>
            </a:lnSpc>
            <a:spcBef>
              <a:spcPct val="0"/>
            </a:spcBef>
            <a:spcAft>
              <a:spcPct val="35000"/>
            </a:spcAft>
            <a:buNone/>
          </a:pPr>
          <a:r>
            <a:rPr lang="en-GB" sz="1900" kern="1200"/>
            <a:t>Cooperation is required to solve the major problems in life.</a:t>
          </a:r>
        </a:p>
      </dsp:txBody>
      <dsp:txXfrm>
        <a:off x="6152150" y="342990"/>
        <a:ext cx="1652729" cy="165272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057F5-6DEE-49A3-AABF-680DF8AC1783}">
      <dsp:nvSpPr>
        <dsp:cNvPr id="0" name=""/>
        <dsp:cNvSpPr/>
      </dsp:nvSpPr>
      <dsp:spPr>
        <a:xfrm>
          <a:off x="0" y="601520"/>
          <a:ext cx="2512290" cy="1687942"/>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Differences between healthy and unhealthy individuals </a:t>
          </a:r>
        </a:p>
      </dsp:txBody>
      <dsp:txXfrm>
        <a:off x="49438" y="650958"/>
        <a:ext cx="2413414" cy="158906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A11C63-6BB9-4722-862B-5B628620EF0B}"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CB07A4-4973-4568-BD8E-20FBCE530174}" type="slidenum">
              <a:rPr lang="en-GB" smtClean="0"/>
              <a:t>‹#›</a:t>
            </a:fld>
            <a:endParaRPr lang="en-GB"/>
          </a:p>
        </p:txBody>
      </p:sp>
    </p:spTree>
    <p:extLst>
      <p:ext uri="{BB962C8B-B14F-4D97-AF65-F5344CB8AC3E}">
        <p14:creationId xmlns:p14="http://schemas.microsoft.com/office/powerpoint/2010/main" val="103640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1</a:t>
            </a:fld>
            <a:endParaRPr lang="en-GB"/>
          </a:p>
        </p:txBody>
      </p:sp>
    </p:spTree>
    <p:extLst>
      <p:ext uri="{BB962C8B-B14F-4D97-AF65-F5344CB8AC3E}">
        <p14:creationId xmlns:p14="http://schemas.microsoft.com/office/powerpoint/2010/main" val="3076262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Sigmund Freud's </a:t>
            </a:r>
            <a:r>
              <a:rPr lang="en-GB" b="1" dirty="0"/>
              <a:t>psychoanalytic theory</a:t>
            </a:r>
            <a:r>
              <a:rPr lang="en-GB" dirty="0"/>
              <a:t> of personality suggests that human </a:t>
            </a:r>
            <a:r>
              <a:rPr lang="en-GB" dirty="0" err="1"/>
              <a:t>behavior</a:t>
            </a:r>
            <a:r>
              <a:rPr lang="en-GB" dirty="0"/>
              <a:t> is driven by unconscious forces and shaped by early childhood experiences. His model is based on </a:t>
            </a:r>
            <a:r>
              <a:rPr lang="en-GB" b="1" dirty="0"/>
              <a:t>three main components</a:t>
            </a:r>
            <a:r>
              <a:rPr lang="en-GB" dirty="0"/>
              <a:t> of personality and the </a:t>
            </a:r>
            <a:r>
              <a:rPr lang="en-GB" b="1" dirty="0"/>
              <a:t>psychosexual stages of development</a:t>
            </a:r>
            <a:r>
              <a:rPr lang="en-GB" dirty="0"/>
              <a:t>.</a:t>
            </a:r>
          </a:p>
        </p:txBody>
      </p:sp>
      <p:sp>
        <p:nvSpPr>
          <p:cNvPr id="4" name="Slide Number Placeholder 3"/>
          <p:cNvSpPr>
            <a:spLocks noGrp="1"/>
          </p:cNvSpPr>
          <p:nvPr>
            <p:ph type="sldNum" sz="quarter" idx="5"/>
          </p:nvPr>
        </p:nvSpPr>
        <p:spPr/>
        <p:txBody>
          <a:bodyPr/>
          <a:lstStyle/>
          <a:p>
            <a:fld id="{D2CB07A4-4973-4568-BD8E-20FBCE530174}" type="slidenum">
              <a:rPr lang="en-GB" smtClean="0"/>
              <a:t>2</a:t>
            </a:fld>
            <a:endParaRPr lang="en-GB"/>
          </a:p>
        </p:txBody>
      </p:sp>
    </p:spTree>
    <p:extLst>
      <p:ext uri="{BB962C8B-B14F-4D97-AF65-F5344CB8AC3E}">
        <p14:creationId xmlns:p14="http://schemas.microsoft.com/office/powerpoint/2010/main" val="1719213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Freud proposed that personality is made up of three interacting systems: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 Id (Pleasure Principle)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 most primitive part of personality, present from birth.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Driven by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instincts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seeks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immediate gratification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of basic needs (e.g., hunger, sex, aggression).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Operates on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pleasure principle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(seeks pleasure, avoids pain).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Example: A hungry baby cries until fed; an adult with a strong Id may act impulsively.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 Ego (Reality Principle)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Develops during childhood to balance the Id’s demands with reality.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Operates on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reality principle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making rational decisions.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mediator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between the Id and Superego.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Example: Instead of grabbing food off someone’s plate, the Ego helps you wait until you order your own.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 Superego (Morality Principle)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Develops around age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5-6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as the internalized moral standards of society.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Acts as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conscience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making us feel guilty when we do something "wrong."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Strives for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perfection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self-control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Example: Feeling guilty after lying to a friend.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Conflict between the Id, Ego, and Superego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can create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anxiety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leading to </a:t>
            </a:r>
            <a:r>
              <a:rPr lang="en-GB" sz="1800" b="1" kern="0" dirty="0" err="1">
                <a:effectLst/>
                <a:latin typeface="Times New Roman" panose="02020603050405020304" pitchFamily="18" charset="0"/>
                <a:ea typeface="Times New Roman" panose="02020603050405020304" pitchFamily="18" charset="0"/>
                <a:cs typeface="Arial" panose="020B0604020202020204" pitchFamily="34" charset="0"/>
              </a:rPr>
              <a:t>defense</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 mechanisms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(e.g., repression, denial).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3</a:t>
            </a:fld>
            <a:endParaRPr lang="en-GB"/>
          </a:p>
        </p:txBody>
      </p:sp>
    </p:spTree>
    <p:extLst>
      <p:ext uri="{BB962C8B-B14F-4D97-AF65-F5344CB8AC3E}">
        <p14:creationId xmlns:p14="http://schemas.microsoft.com/office/powerpoint/2010/main" val="1289882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Alfred Adler, a former colleague of Freud, developed </a:t>
            </a:r>
            <a:r>
              <a:rPr lang="en-GB" b="1" dirty="0"/>
              <a:t>Individual Psychology</a:t>
            </a:r>
            <a:r>
              <a:rPr lang="en-GB" dirty="0"/>
              <a:t>, which emphasizes </a:t>
            </a:r>
            <a:r>
              <a:rPr lang="en-GB" b="1" dirty="0"/>
              <a:t>social factors, personal growth, and the drive for superiority</a:t>
            </a:r>
            <a:r>
              <a:rPr lang="en-GB" dirty="0"/>
              <a:t> rather than Freud’s focus on unconscious conflicts and sexuality.</a:t>
            </a:r>
          </a:p>
        </p:txBody>
      </p:sp>
      <p:sp>
        <p:nvSpPr>
          <p:cNvPr id="4" name="Slide Number Placeholder 3"/>
          <p:cNvSpPr>
            <a:spLocks noGrp="1"/>
          </p:cNvSpPr>
          <p:nvPr>
            <p:ph type="sldNum" sz="quarter" idx="5"/>
          </p:nvPr>
        </p:nvSpPr>
        <p:spPr/>
        <p:txBody>
          <a:bodyPr/>
          <a:lstStyle/>
          <a:p>
            <a:fld id="{D2CB07A4-4973-4568-BD8E-20FBCE530174}" type="slidenum">
              <a:rPr lang="en-GB" smtClean="0"/>
              <a:t>7</a:t>
            </a:fld>
            <a:endParaRPr lang="en-GB"/>
          </a:p>
        </p:txBody>
      </p:sp>
    </p:spTree>
    <p:extLst>
      <p:ext uri="{BB962C8B-B14F-4D97-AF65-F5344CB8AC3E}">
        <p14:creationId xmlns:p14="http://schemas.microsoft.com/office/powerpoint/2010/main" val="431866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Concepts of Adler’s Theory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350" b="1"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 Striving for Superiority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Adler believed the primary human motivation is to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overcome feelings of inferiority</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and strive for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personal excellence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Unlike Freud, who focused on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sexual urges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Adler emphasized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personal growth and social contribution</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Example: A child struggling in school may work harder to succeed instead of giving up.</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350" b="1"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 Inferiority Complex vs. Superiority Complex</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Inferiority Complex</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When a person feels deeply inadequate, leading to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low self-esteem, withdrawal, or avoidance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Example: A person avoids public speaking due to fear of failure.</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Superiority Complex</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When someone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overcompensates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for inferiority by acting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arrogant or controlling</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Example: A person brags excessively to hide their insecurities.</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350" b="1"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 Birth Order Theory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Adler suggested that personality is influenced by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birth order</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Firstborn</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Responsible, achievement-oriented, may feel dethroned when younger siblings arrive.</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Middle Child</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Competitive, independent, may feel overlooked.</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Youngest Child</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Spoiled, outgoing, risk-taking.</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Only Child</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Mature, perfectionist, struggles with criticism.</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200"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Modern research has mixed support for this theory</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but it remains influential in psychology.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350" b="1"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 Social Interest (</a:t>
            </a:r>
            <a:r>
              <a:rPr lang="en-GB" sz="1350" b="1" kern="0" dirty="0" err="1">
                <a:effectLst/>
                <a:latin typeface="Times New Roman" panose="02020603050405020304" pitchFamily="18" charset="0"/>
                <a:ea typeface="Times New Roman" panose="02020603050405020304" pitchFamily="18" charset="0"/>
                <a:cs typeface="Arial" panose="020B0604020202020204" pitchFamily="34" charset="0"/>
              </a:rPr>
              <a:t>Gemeinschaftsgefühl</a:t>
            </a: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Adler emphasized the importance of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community, relationships, and cooperation</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Healthy personalities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contribute to society, while unhealthy individuals are </a:t>
            </a:r>
            <a:r>
              <a:rPr lang="en-GB" sz="1200" b="1" kern="0" dirty="0" err="1">
                <a:effectLst/>
                <a:latin typeface="Times New Roman" panose="02020603050405020304" pitchFamily="18" charset="0"/>
                <a:ea typeface="Times New Roman" panose="02020603050405020304" pitchFamily="18" charset="0"/>
                <a:cs typeface="Arial" panose="020B0604020202020204" pitchFamily="34" charset="0"/>
              </a:rPr>
              <a:t>self-centered</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Example: Volunteering and helping others increase happiness and well-being.</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8</a:t>
            </a:fld>
            <a:endParaRPr lang="en-GB"/>
          </a:p>
        </p:txBody>
      </p:sp>
    </p:spTree>
    <p:extLst>
      <p:ext uri="{BB962C8B-B14F-4D97-AF65-F5344CB8AC3E}">
        <p14:creationId xmlns:p14="http://schemas.microsoft.com/office/powerpoint/2010/main" val="1789896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Birth Order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Adler suggested that personality is influenced by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birth order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Firstborn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Responsible, achievement-oriented, may feel dethroned when younger siblings arrive.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Middle Child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Competitive, independent, may feel overlooked.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Youngest Child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Spoiled, outgoing, risk-taking.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Only Child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Mature, perfectionist, struggles with criticism.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Modern research has mixed support for this theory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but it remains influential in psychology.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12</a:t>
            </a:fld>
            <a:endParaRPr lang="en-GB"/>
          </a:p>
        </p:txBody>
      </p:sp>
    </p:spTree>
    <p:extLst>
      <p:ext uri="{BB962C8B-B14F-4D97-AF65-F5344CB8AC3E}">
        <p14:creationId xmlns:p14="http://schemas.microsoft.com/office/powerpoint/2010/main" val="3119662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1/29/2025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7.xml"/><Relationship Id="rId13" Type="http://schemas.openxmlformats.org/officeDocument/2006/relationships/diagramData" Target="../diagrams/data8.xml"/><Relationship Id="rId18" Type="http://schemas.openxmlformats.org/officeDocument/2006/relationships/diagramData" Target="../diagrams/data9.xml"/><Relationship Id="rId3" Type="http://schemas.openxmlformats.org/officeDocument/2006/relationships/diagramData" Target="../diagrams/data6.xml"/><Relationship Id="rId21" Type="http://schemas.openxmlformats.org/officeDocument/2006/relationships/diagramColors" Target="../diagrams/colors9.xml"/><Relationship Id="rId7" Type="http://schemas.microsoft.com/office/2007/relationships/diagramDrawing" Target="../diagrams/drawing6.xml"/><Relationship Id="rId12" Type="http://schemas.microsoft.com/office/2007/relationships/diagramDrawing" Target="../diagrams/drawing7.xml"/><Relationship Id="rId17" Type="http://schemas.microsoft.com/office/2007/relationships/diagramDrawing" Target="../diagrams/drawing8.xml"/><Relationship Id="rId2" Type="http://schemas.openxmlformats.org/officeDocument/2006/relationships/notesSlide" Target="../notesSlides/notesSlide5.xml"/><Relationship Id="rId16" Type="http://schemas.openxmlformats.org/officeDocument/2006/relationships/diagramColors" Target="../diagrams/colors8.xml"/><Relationship Id="rId20" Type="http://schemas.openxmlformats.org/officeDocument/2006/relationships/diagramQuickStyle" Target="../diagrams/quickStyle9.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5" Type="http://schemas.openxmlformats.org/officeDocument/2006/relationships/diagramQuickStyle" Target="../diagrams/quickStyle8.xml"/><Relationship Id="rId10" Type="http://schemas.openxmlformats.org/officeDocument/2006/relationships/diagramQuickStyle" Target="../diagrams/quickStyle7.xml"/><Relationship Id="rId19" Type="http://schemas.openxmlformats.org/officeDocument/2006/relationships/diagramLayout" Target="../diagrams/layout9.xml"/><Relationship Id="rId4" Type="http://schemas.openxmlformats.org/officeDocument/2006/relationships/diagramLayout" Target="../diagrams/layout6.xml"/><Relationship Id="rId9" Type="http://schemas.openxmlformats.org/officeDocument/2006/relationships/diagramLayout" Target="../diagrams/layout7.xml"/><Relationship Id="rId14" Type="http://schemas.openxmlformats.org/officeDocument/2006/relationships/diagramLayout" Target="../diagrams/layout8.xml"/><Relationship Id="rId22" Type="http://schemas.microsoft.com/office/2007/relationships/diagramDrawing" Target="../diagrams/drawing9.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15.xml"/><Relationship Id="rId13" Type="http://schemas.openxmlformats.org/officeDocument/2006/relationships/diagramLayout" Target="../diagrams/layout16.xml"/><Relationship Id="rId18" Type="http://schemas.openxmlformats.org/officeDocument/2006/relationships/diagramLayout" Target="../diagrams/layout17.xml"/><Relationship Id="rId26" Type="http://schemas.microsoft.com/office/2007/relationships/diagramDrawing" Target="../diagrams/drawing18.xml"/><Relationship Id="rId3" Type="http://schemas.openxmlformats.org/officeDocument/2006/relationships/diagramLayout" Target="../diagrams/layout14.xml"/><Relationship Id="rId21" Type="http://schemas.microsoft.com/office/2007/relationships/diagramDrawing" Target="../diagrams/drawing17.xml"/><Relationship Id="rId7" Type="http://schemas.openxmlformats.org/officeDocument/2006/relationships/diagramData" Target="../diagrams/data15.xml"/><Relationship Id="rId12" Type="http://schemas.openxmlformats.org/officeDocument/2006/relationships/diagramData" Target="../diagrams/data16.xml"/><Relationship Id="rId17" Type="http://schemas.openxmlformats.org/officeDocument/2006/relationships/diagramData" Target="../diagrams/data17.xml"/><Relationship Id="rId25" Type="http://schemas.openxmlformats.org/officeDocument/2006/relationships/diagramColors" Target="../diagrams/colors18.xml"/><Relationship Id="rId2" Type="http://schemas.openxmlformats.org/officeDocument/2006/relationships/diagramData" Target="../diagrams/data14.xml"/><Relationship Id="rId16" Type="http://schemas.microsoft.com/office/2007/relationships/diagramDrawing" Target="../diagrams/drawing16.xml"/><Relationship Id="rId20" Type="http://schemas.openxmlformats.org/officeDocument/2006/relationships/diagramColors" Target="../diagrams/colors17.xml"/><Relationship Id="rId1" Type="http://schemas.openxmlformats.org/officeDocument/2006/relationships/slideLayout" Target="../slideLayouts/slideLayout7.xml"/><Relationship Id="rId6" Type="http://schemas.microsoft.com/office/2007/relationships/diagramDrawing" Target="../diagrams/drawing14.xml"/><Relationship Id="rId11" Type="http://schemas.microsoft.com/office/2007/relationships/diagramDrawing" Target="../diagrams/drawing15.xml"/><Relationship Id="rId24" Type="http://schemas.openxmlformats.org/officeDocument/2006/relationships/diagramQuickStyle" Target="../diagrams/quickStyle18.xml"/><Relationship Id="rId5" Type="http://schemas.openxmlformats.org/officeDocument/2006/relationships/diagramColors" Target="../diagrams/colors14.xml"/><Relationship Id="rId15" Type="http://schemas.openxmlformats.org/officeDocument/2006/relationships/diagramColors" Target="../diagrams/colors16.xml"/><Relationship Id="rId23" Type="http://schemas.openxmlformats.org/officeDocument/2006/relationships/diagramLayout" Target="../diagrams/layout18.xml"/><Relationship Id="rId10" Type="http://schemas.openxmlformats.org/officeDocument/2006/relationships/diagramColors" Target="../diagrams/colors15.xml"/><Relationship Id="rId19" Type="http://schemas.openxmlformats.org/officeDocument/2006/relationships/diagramQuickStyle" Target="../diagrams/quickStyle17.xml"/><Relationship Id="rId4" Type="http://schemas.openxmlformats.org/officeDocument/2006/relationships/diagramQuickStyle" Target="../diagrams/quickStyle14.xml"/><Relationship Id="rId9" Type="http://schemas.openxmlformats.org/officeDocument/2006/relationships/diagramQuickStyle" Target="../diagrams/quickStyle15.xml"/><Relationship Id="rId14" Type="http://schemas.openxmlformats.org/officeDocument/2006/relationships/diagramQuickStyle" Target="../diagrams/quickStyle16.xml"/><Relationship Id="rId22" Type="http://schemas.openxmlformats.org/officeDocument/2006/relationships/diagramData" Target="../diagrams/data18.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20.xml"/><Relationship Id="rId13" Type="http://schemas.openxmlformats.org/officeDocument/2006/relationships/diagramLayout" Target="../diagrams/layout21.xml"/><Relationship Id="rId3" Type="http://schemas.openxmlformats.org/officeDocument/2006/relationships/diagramLayout" Target="../diagrams/layout19.xml"/><Relationship Id="rId7" Type="http://schemas.openxmlformats.org/officeDocument/2006/relationships/diagramData" Target="../diagrams/data20.xml"/><Relationship Id="rId12" Type="http://schemas.openxmlformats.org/officeDocument/2006/relationships/diagramData" Target="../diagrams/data21.xml"/><Relationship Id="rId2" Type="http://schemas.openxmlformats.org/officeDocument/2006/relationships/diagramData" Target="../diagrams/data19.xml"/><Relationship Id="rId16" Type="http://schemas.microsoft.com/office/2007/relationships/diagramDrawing" Target="../diagrams/drawing21.xml"/><Relationship Id="rId1" Type="http://schemas.openxmlformats.org/officeDocument/2006/relationships/slideLayout" Target="../slideLayouts/slideLayout2.xml"/><Relationship Id="rId6" Type="http://schemas.microsoft.com/office/2007/relationships/diagramDrawing" Target="../diagrams/drawing19.xml"/><Relationship Id="rId11" Type="http://schemas.microsoft.com/office/2007/relationships/diagramDrawing" Target="../diagrams/drawing20.xml"/><Relationship Id="rId5" Type="http://schemas.openxmlformats.org/officeDocument/2006/relationships/diagramColors" Target="../diagrams/colors19.xml"/><Relationship Id="rId15" Type="http://schemas.openxmlformats.org/officeDocument/2006/relationships/diagramColors" Target="../diagrams/colors21.xml"/><Relationship Id="rId10" Type="http://schemas.openxmlformats.org/officeDocument/2006/relationships/diagramColors" Target="../diagrams/colors20.xml"/><Relationship Id="rId4" Type="http://schemas.openxmlformats.org/officeDocument/2006/relationships/diagramQuickStyle" Target="../diagrams/quickStyle19.xml"/><Relationship Id="rId9" Type="http://schemas.openxmlformats.org/officeDocument/2006/relationships/diagramQuickStyle" Target="../diagrams/quickStyle20.xml"/><Relationship Id="rId14" Type="http://schemas.openxmlformats.org/officeDocument/2006/relationships/diagramQuickStyle" Target="../diagrams/quickStyle21.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23.xml"/><Relationship Id="rId3" Type="http://schemas.openxmlformats.org/officeDocument/2006/relationships/diagramLayout" Target="../diagrams/layout22.xml"/><Relationship Id="rId7" Type="http://schemas.openxmlformats.org/officeDocument/2006/relationships/diagramData" Target="../diagrams/data23.xml"/><Relationship Id="rId2" Type="http://schemas.openxmlformats.org/officeDocument/2006/relationships/diagramData" Target="../diagrams/data22.xml"/><Relationship Id="rId1" Type="http://schemas.openxmlformats.org/officeDocument/2006/relationships/slideLayout" Target="../slideLayouts/slideLayout7.xml"/><Relationship Id="rId6" Type="http://schemas.microsoft.com/office/2007/relationships/diagramDrawing" Target="../diagrams/drawing22.xml"/><Relationship Id="rId11" Type="http://schemas.microsoft.com/office/2007/relationships/diagramDrawing" Target="../diagrams/drawing23.xml"/><Relationship Id="rId5" Type="http://schemas.openxmlformats.org/officeDocument/2006/relationships/diagramColors" Target="../diagrams/colors22.xml"/><Relationship Id="rId10" Type="http://schemas.openxmlformats.org/officeDocument/2006/relationships/diagramColors" Target="../diagrams/colors23.xml"/><Relationship Id="rId4" Type="http://schemas.openxmlformats.org/officeDocument/2006/relationships/diagramQuickStyle" Target="../diagrams/quickStyle22.xml"/><Relationship Id="rId9" Type="http://schemas.openxmlformats.org/officeDocument/2006/relationships/diagramQuickStyle" Target="../diagrams/quickStyle2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Personality L3</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6852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73" y="-961880"/>
            <a:ext cx="2947482" cy="4601183"/>
          </a:xfrm>
        </p:spPr>
        <p:txBody>
          <a:bodyPr>
            <a:normAutofit/>
          </a:bodyPr>
          <a:lstStyle/>
          <a:p>
            <a:r>
              <a:rPr lang="en-GB" sz="4400" dirty="0"/>
              <a:t>Freud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89840045"/>
              </p:ext>
            </p:extLst>
          </p:nvPr>
        </p:nvGraphicFramePr>
        <p:xfrm>
          <a:off x="3712566" y="392576"/>
          <a:ext cx="7918943" cy="3685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5494198" y="246382"/>
            <a:ext cx="4355680" cy="584775"/>
          </a:xfrm>
          <a:prstGeom prst="rect">
            <a:avLst/>
          </a:prstGeom>
          <a:solidFill>
            <a:schemeClr val="accent1">
              <a:lumMod val="40000"/>
              <a:lumOff val="60000"/>
            </a:schemeClr>
          </a:solidFill>
        </p:spPr>
        <p:txBody>
          <a:bodyPr wrap="none">
            <a:spAutoFit/>
          </a:bodyPr>
          <a:lstStyle/>
          <a:p>
            <a:r>
              <a:rPr lang="en-GB" sz="3200" dirty="0"/>
              <a:t>Three Main Components</a:t>
            </a:r>
          </a:p>
        </p:txBody>
      </p:sp>
      <p:sp>
        <p:nvSpPr>
          <p:cNvPr id="6" name="Rectangle 5"/>
          <p:cNvSpPr/>
          <p:nvPr/>
        </p:nvSpPr>
        <p:spPr>
          <a:xfrm>
            <a:off x="5628978" y="3639303"/>
            <a:ext cx="4352089" cy="584775"/>
          </a:xfrm>
          <a:prstGeom prst="rect">
            <a:avLst/>
          </a:prstGeom>
          <a:solidFill>
            <a:schemeClr val="accent1">
              <a:lumMod val="40000"/>
              <a:lumOff val="60000"/>
            </a:schemeClr>
          </a:solidFill>
        </p:spPr>
        <p:txBody>
          <a:bodyPr wrap="none">
            <a:spAutoFit/>
          </a:bodyPr>
          <a:lstStyle/>
          <a:p>
            <a:r>
              <a:rPr lang="en-GB" sz="3200" dirty="0"/>
              <a:t>Three Levels of the Mind</a:t>
            </a:r>
          </a:p>
        </p:txBody>
      </p:sp>
      <p:graphicFrame>
        <p:nvGraphicFramePr>
          <p:cNvPr id="9" name="Diagram 8"/>
          <p:cNvGraphicFramePr/>
          <p:nvPr>
            <p:extLst>
              <p:ext uri="{D42A27DB-BD31-4B8C-83A1-F6EECF244321}">
                <p14:modId xmlns:p14="http://schemas.microsoft.com/office/powerpoint/2010/main" val="3172901551"/>
              </p:ext>
            </p:extLst>
          </p:nvPr>
        </p:nvGraphicFramePr>
        <p:xfrm>
          <a:off x="3712566" y="4378035"/>
          <a:ext cx="7983599" cy="23460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 name="Picture 2" descr="http://faculty.knox.edu/fmcandre/freudoh.gif"/>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1741532"/>
            <a:ext cx="3519055" cy="5552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1009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697" y="1361073"/>
            <a:ext cx="1430640" cy="4495275"/>
          </a:xfrm>
        </p:spPr>
        <p:txBody>
          <a:bodyPr>
            <a:normAutofit/>
          </a:bodyPr>
          <a:lstStyle/>
          <a:p>
            <a:r>
              <a:rPr lang="en-GB" sz="2000" dirty="0"/>
              <a:t>Freud’s structure of personality</a:t>
            </a:r>
          </a:p>
        </p:txBody>
      </p:sp>
      <p:pic>
        <p:nvPicPr>
          <p:cNvPr id="4" name="Content Placeholder 3"/>
          <p:cNvPicPr>
            <a:picLocks noGrp="1" noChangeAspect="1"/>
          </p:cNvPicPr>
          <p:nvPr>
            <p:ph idx="1"/>
          </p:nvPr>
        </p:nvPicPr>
        <p:blipFill>
          <a:blip r:embed="rId3"/>
          <a:stretch>
            <a:fillRect/>
          </a:stretch>
        </p:blipFill>
        <p:spPr>
          <a:xfrm>
            <a:off x="1726660" y="1191491"/>
            <a:ext cx="4309963" cy="4895273"/>
          </a:xfrm>
          <a:prstGeom prst="rect">
            <a:avLst/>
          </a:prstGeom>
        </p:spPr>
      </p:pic>
      <p:sp>
        <p:nvSpPr>
          <p:cNvPr id="5" name="TextBox 2"/>
          <p:cNvSpPr txBox="1">
            <a:spLocks noChangeArrowheads="1"/>
          </p:cNvSpPr>
          <p:nvPr/>
        </p:nvSpPr>
        <p:spPr bwMode="auto">
          <a:xfrm>
            <a:off x="1726660" y="196856"/>
            <a:ext cx="7962945" cy="830263"/>
          </a:xfrm>
          <a:prstGeom prst="rect">
            <a:avLst/>
          </a:prstGeom>
          <a:solidFill>
            <a:schemeClr val="accent1">
              <a:lumMod val="20000"/>
              <a:lumOff val="80000"/>
            </a:schemeClr>
          </a:solidFill>
          <a:ln w="9525">
            <a:solidFill>
              <a:srgbClr val="000000"/>
            </a:solidFill>
            <a:miter lim="800000"/>
            <a:headEnd/>
            <a:tailEnd/>
          </a:ln>
        </p:spPr>
        <p:txBody>
          <a:bodyPr wrap="square">
            <a:spAutoFit/>
          </a:bodyPr>
          <a:lstStyle>
            <a:lvl1pPr eaLnBrk="0" hangingPunct="0">
              <a:spcBef>
                <a:spcPts val="2000"/>
              </a:spcBef>
              <a:buSzPct val="90000"/>
              <a:buBlip>
                <a:blip r:embed="rId4"/>
              </a:buBlip>
              <a:defRPr sz="2400">
                <a:solidFill>
                  <a:schemeClr val="tx1"/>
                </a:solidFill>
                <a:latin typeface="Goudy Old Style" panose="02020502050305020303" pitchFamily="18" charset="0"/>
                <a:ea typeface="MS PGothic" panose="020B0600070205080204" pitchFamily="34" charset="-128"/>
              </a:defRPr>
            </a:lvl1pPr>
            <a:lvl2pPr marL="37931725" indent="-37474525" eaLnBrk="0" hangingPunct="0">
              <a:spcBef>
                <a:spcPts val="600"/>
              </a:spcBef>
              <a:buSzPct val="90000"/>
              <a:buBlip>
                <a:blip r:embed="rId5"/>
              </a:buBlip>
              <a:defRPr sz="2200">
                <a:solidFill>
                  <a:schemeClr val="tx1"/>
                </a:solidFill>
                <a:latin typeface="Goudy Old Style" panose="02020502050305020303" pitchFamily="18" charset="0"/>
                <a:ea typeface="MS PGothic" panose="020B0600070205080204" pitchFamily="34" charset="-128"/>
              </a:defRPr>
            </a:lvl2pPr>
            <a:lvl3pPr marL="1255713" indent="-341313" eaLnBrk="0" hangingPunct="0">
              <a:spcBef>
                <a:spcPts val="600"/>
              </a:spcBef>
              <a:buSzPct val="90000"/>
              <a:buBlip>
                <a:blip r:embed="rId6"/>
              </a:buBlip>
              <a:defRPr sz="2000">
                <a:solidFill>
                  <a:schemeClr val="tx1"/>
                </a:solidFill>
                <a:latin typeface="Goudy Old Style" panose="02020502050305020303" pitchFamily="18" charset="0"/>
                <a:ea typeface="MS PGothic" panose="020B0600070205080204" pitchFamily="34" charset="-128"/>
              </a:defRPr>
            </a:lvl3pPr>
            <a:lvl4pPr marL="1597025" indent="-341313" eaLnBrk="0" hangingPunct="0">
              <a:spcBef>
                <a:spcPts val="600"/>
              </a:spcBef>
              <a:buSzPct val="90000"/>
              <a:buBlip>
                <a:blip r:embed="rId6"/>
              </a:buBlip>
              <a:defRPr>
                <a:solidFill>
                  <a:schemeClr val="tx1"/>
                </a:solidFill>
                <a:latin typeface="Goudy Old Style" panose="02020502050305020303" pitchFamily="18" charset="0"/>
                <a:ea typeface="MS PGothic" panose="020B0600070205080204" pitchFamily="34" charset="-128"/>
              </a:defRPr>
            </a:lvl4pPr>
            <a:lvl5pPr marL="1938338" indent="-341313" eaLnBrk="0" hangingPunct="0">
              <a:spcBef>
                <a:spcPts val="600"/>
              </a:spcBef>
              <a:buSzPct val="90000"/>
              <a:buBlip>
                <a:blip r:embed="rId6"/>
              </a:buBlip>
              <a:defRPr>
                <a:solidFill>
                  <a:schemeClr val="tx1"/>
                </a:solidFill>
                <a:latin typeface="Goudy Old Style" panose="02020502050305020303" pitchFamily="18" charset="0"/>
                <a:ea typeface="MS PGothic" panose="020B0600070205080204" pitchFamily="34" charset="-128"/>
              </a:defRPr>
            </a:lvl5pPr>
            <a:lvl6pPr marL="2395538" indent="-341313" eaLnBrk="0" fontAlgn="base" hangingPunct="0">
              <a:spcBef>
                <a:spcPts val="600"/>
              </a:spcBef>
              <a:spcAft>
                <a:spcPct val="0"/>
              </a:spcAft>
              <a:buSzPct val="90000"/>
              <a:buBlip>
                <a:blip r:embed="rId6"/>
              </a:buBlip>
              <a:defRPr>
                <a:solidFill>
                  <a:schemeClr val="tx1"/>
                </a:solidFill>
                <a:latin typeface="Goudy Old Style" panose="02020502050305020303" pitchFamily="18" charset="0"/>
                <a:ea typeface="MS PGothic" panose="020B0600070205080204" pitchFamily="34" charset="-128"/>
              </a:defRPr>
            </a:lvl6pPr>
            <a:lvl7pPr marL="2852738" indent="-341313" eaLnBrk="0" fontAlgn="base" hangingPunct="0">
              <a:spcBef>
                <a:spcPts val="600"/>
              </a:spcBef>
              <a:spcAft>
                <a:spcPct val="0"/>
              </a:spcAft>
              <a:buSzPct val="90000"/>
              <a:buBlip>
                <a:blip r:embed="rId6"/>
              </a:buBlip>
              <a:defRPr>
                <a:solidFill>
                  <a:schemeClr val="tx1"/>
                </a:solidFill>
                <a:latin typeface="Goudy Old Style" panose="02020502050305020303" pitchFamily="18" charset="0"/>
                <a:ea typeface="MS PGothic" panose="020B0600070205080204" pitchFamily="34" charset="-128"/>
              </a:defRPr>
            </a:lvl7pPr>
            <a:lvl8pPr marL="3309938" indent="-341313" eaLnBrk="0" fontAlgn="base" hangingPunct="0">
              <a:spcBef>
                <a:spcPts val="600"/>
              </a:spcBef>
              <a:spcAft>
                <a:spcPct val="0"/>
              </a:spcAft>
              <a:buSzPct val="90000"/>
              <a:buBlip>
                <a:blip r:embed="rId6"/>
              </a:buBlip>
              <a:defRPr>
                <a:solidFill>
                  <a:schemeClr val="tx1"/>
                </a:solidFill>
                <a:latin typeface="Goudy Old Style" panose="02020502050305020303" pitchFamily="18" charset="0"/>
                <a:ea typeface="MS PGothic" panose="020B0600070205080204" pitchFamily="34" charset="-128"/>
              </a:defRPr>
            </a:lvl8pPr>
            <a:lvl9pPr marL="3767138" indent="-341313" eaLnBrk="0" fontAlgn="base" hangingPunct="0">
              <a:spcBef>
                <a:spcPts val="600"/>
              </a:spcBef>
              <a:spcAft>
                <a:spcPct val="0"/>
              </a:spcAft>
              <a:buSzPct val="90000"/>
              <a:buBlip>
                <a:blip r:embed="rId6"/>
              </a:buBlip>
              <a:defRPr>
                <a:solidFill>
                  <a:schemeClr val="tx1"/>
                </a:solidFill>
                <a:latin typeface="Goudy Old Style" panose="02020502050305020303" pitchFamily="18" charset="0"/>
                <a:ea typeface="MS PGothic" panose="020B0600070205080204" pitchFamily="34" charset="-128"/>
              </a:defRPr>
            </a:lvl9pPr>
          </a:lstStyle>
          <a:p>
            <a:pPr algn="ctr" eaLnBrk="1" hangingPunct="1">
              <a:spcBef>
                <a:spcPct val="0"/>
              </a:spcBef>
              <a:buSzTx/>
              <a:buFontTx/>
              <a:buNone/>
            </a:pPr>
            <a:r>
              <a:rPr lang="en-US" altLang="en-US" dirty="0">
                <a:latin typeface="Times New Roman" panose="02020603050405020304" pitchFamily="18" charset="0"/>
              </a:rPr>
              <a:t>Freud used the Id, Ego, and Superego to try to explain how the mind functions and personality is shaped</a:t>
            </a:r>
          </a:p>
        </p:txBody>
      </p:sp>
      <p:sp>
        <p:nvSpPr>
          <p:cNvPr id="6" name="Rectangle 5"/>
          <p:cNvSpPr/>
          <p:nvPr/>
        </p:nvSpPr>
        <p:spPr>
          <a:xfrm>
            <a:off x="6132946" y="1191492"/>
            <a:ext cx="5560290" cy="2062103"/>
          </a:xfrm>
          <a:prstGeom prst="rect">
            <a:avLst/>
          </a:prstGeom>
          <a:ln w="28575">
            <a:solidFill>
              <a:srgbClr val="00B0F0"/>
            </a:solidFill>
          </a:ln>
        </p:spPr>
        <p:txBody>
          <a:bodyPr wrap="square">
            <a:spAutoFit/>
          </a:bodyPr>
          <a:lstStyle/>
          <a:p>
            <a:pPr>
              <a:spcBef>
                <a:spcPct val="0"/>
              </a:spcBef>
            </a:pPr>
            <a:r>
              <a:rPr lang="en-US" altLang="en-US" sz="1600" dirty="0">
                <a:latin typeface="Times New Roman" panose="02020603050405020304" pitchFamily="18" charset="0"/>
                <a:cs typeface="Times New Roman" panose="02020603050405020304" pitchFamily="18" charset="0"/>
              </a:rPr>
              <a:t>ID</a:t>
            </a:r>
          </a:p>
          <a:p>
            <a:pPr>
              <a:spcBef>
                <a:spcPct val="0"/>
              </a:spcBef>
            </a:pPr>
            <a:r>
              <a:rPr lang="en-US" altLang="en-US" sz="1600" dirty="0">
                <a:latin typeface="Times New Roman" panose="02020603050405020304" pitchFamily="18" charset="0"/>
                <a:cs typeface="Times New Roman" panose="02020603050405020304" pitchFamily="18" charset="0"/>
              </a:rPr>
              <a:t>Instinctual &amp; biological urges; lustful, impulsive, fun – </a:t>
            </a:r>
            <a:r>
              <a:rPr lang="en-US" altLang="en-US" sz="1600" b="1" dirty="0">
                <a:latin typeface="Times New Roman" panose="02020603050405020304" pitchFamily="18" charset="0"/>
                <a:cs typeface="Times New Roman" panose="02020603050405020304" pitchFamily="18" charset="0"/>
              </a:rPr>
              <a:t>pleasure principle</a:t>
            </a:r>
            <a:r>
              <a:rPr lang="en-US" altLang="en-US" sz="1600" dirty="0">
                <a:latin typeface="Times New Roman" panose="02020603050405020304" pitchFamily="18" charset="0"/>
                <a:cs typeface="Times New Roman" panose="02020603050405020304" pitchFamily="18" charset="0"/>
              </a:rPr>
              <a:t>;</a:t>
            </a:r>
            <a:r>
              <a:rPr lang="en-US" altLang="en-US" sz="1600" b="1" dirty="0">
                <a:latin typeface="Times New Roman" panose="02020603050405020304" pitchFamily="18" charset="0"/>
                <a:cs typeface="Times New Roman" panose="02020603050405020304" pitchFamily="18" charset="0"/>
              </a:rPr>
              <a:t> </a:t>
            </a:r>
            <a:r>
              <a:rPr lang="en-US" altLang="en-US" sz="1600" dirty="0">
                <a:latin typeface="Times New Roman" panose="02020603050405020304" pitchFamily="18" charset="0"/>
                <a:cs typeface="Times New Roman" panose="02020603050405020304" pitchFamily="18" charset="0"/>
              </a:rPr>
              <a:t>completely unconscious</a:t>
            </a:r>
          </a:p>
          <a:p>
            <a:pPr>
              <a:spcBef>
                <a:spcPct val="0"/>
              </a:spcBef>
            </a:pPr>
            <a:r>
              <a:rPr lang="en-US" altLang="en-US" sz="1600" dirty="0">
                <a:latin typeface="Times New Roman" panose="02020603050405020304" pitchFamily="18" charset="0"/>
                <a:cs typeface="Times New Roman" panose="02020603050405020304" pitchFamily="18" charset="0"/>
              </a:rPr>
              <a:t>Seeks immediate gratification of impulses (what feels good); ignores consequences</a:t>
            </a:r>
          </a:p>
          <a:p>
            <a:pPr>
              <a:spcBef>
                <a:spcPct val="0"/>
              </a:spcBef>
            </a:pPr>
            <a:r>
              <a:rPr lang="en-US" altLang="en-US" sz="1600" i="1" dirty="0">
                <a:latin typeface="Times New Roman" panose="02020603050405020304" pitchFamily="18" charset="0"/>
              </a:rPr>
              <a:t>Following the pleasure principle (ID) leads to conflict with others (parents) and results in the development of the EGO in the 2</a:t>
            </a:r>
            <a:r>
              <a:rPr lang="en-US" altLang="en-US" sz="1600" i="1" baseline="30000" dirty="0">
                <a:latin typeface="Times New Roman" panose="02020603050405020304" pitchFamily="18" charset="0"/>
              </a:rPr>
              <a:t>nd</a:t>
            </a:r>
            <a:r>
              <a:rPr lang="en-US" altLang="en-US" sz="1600" i="1" dirty="0">
                <a:latin typeface="Times New Roman" panose="02020603050405020304" pitchFamily="18" charset="0"/>
              </a:rPr>
              <a:t> and 3</a:t>
            </a:r>
            <a:r>
              <a:rPr lang="en-US" altLang="en-US" sz="1600" i="1" baseline="30000" dirty="0">
                <a:latin typeface="Times New Roman" panose="02020603050405020304" pitchFamily="18" charset="0"/>
              </a:rPr>
              <a:t>rd</a:t>
            </a:r>
            <a:r>
              <a:rPr lang="en-US" altLang="en-US" sz="1600" i="1" dirty="0">
                <a:latin typeface="Times New Roman" panose="02020603050405020304" pitchFamily="18" charset="0"/>
              </a:rPr>
              <a:t> year of life.</a:t>
            </a:r>
            <a:endParaRPr lang="en-US" altLang="en-US" sz="1600" i="1" dirty="0">
              <a:latin typeface="Times New Roman" panose="02020603050405020304" pitchFamily="18" charset="0"/>
              <a:cs typeface="Times New Roman" panose="02020603050405020304" pitchFamily="18" charset="0"/>
            </a:endParaRPr>
          </a:p>
        </p:txBody>
      </p:sp>
      <p:sp>
        <p:nvSpPr>
          <p:cNvPr id="8" name="Rectangle 7"/>
          <p:cNvSpPr/>
          <p:nvPr/>
        </p:nvSpPr>
        <p:spPr>
          <a:xfrm>
            <a:off x="6132946" y="3451379"/>
            <a:ext cx="5560290" cy="1077218"/>
          </a:xfrm>
          <a:prstGeom prst="rect">
            <a:avLst/>
          </a:prstGeom>
          <a:ln w="28575">
            <a:solidFill>
              <a:srgbClr val="00B0F0"/>
            </a:solidFill>
          </a:ln>
        </p:spPr>
        <p:txBody>
          <a:bodyPr wrap="square">
            <a:spAutoFit/>
          </a:bodyPr>
          <a:lstStyle/>
          <a:p>
            <a:r>
              <a:rPr lang="en-GB" sz="1600" dirty="0">
                <a:latin typeface="Times New Roman" panose="02020603050405020304" pitchFamily="18" charset="0"/>
                <a:cs typeface="Times New Roman" panose="02020603050405020304" pitchFamily="18" charset="0"/>
              </a:rPr>
              <a:t>EGO</a:t>
            </a:r>
          </a:p>
          <a:p>
            <a:r>
              <a:rPr lang="en-GB" sz="1600" dirty="0">
                <a:latin typeface="Times New Roman" panose="02020603050405020304" pitchFamily="18" charset="0"/>
                <a:cs typeface="Times New Roman" panose="02020603050405020304" pitchFamily="18" charset="0"/>
              </a:rPr>
              <a:t>Rational &amp; thoughtful; based on the reality principle. </a:t>
            </a:r>
          </a:p>
          <a:p>
            <a:r>
              <a:rPr lang="en-GB" sz="1600" dirty="0">
                <a:latin typeface="Times New Roman" panose="02020603050405020304" pitchFamily="18" charset="0"/>
                <a:cs typeface="Times New Roman" panose="02020603050405020304" pitchFamily="18" charset="0"/>
              </a:rPr>
              <a:t>The awareness that gratification of impulses has to be delayed in order to accommodate the demands of the real world. </a:t>
            </a:r>
          </a:p>
        </p:txBody>
      </p:sp>
      <p:sp>
        <p:nvSpPr>
          <p:cNvPr id="9" name="Rectangle 8"/>
          <p:cNvSpPr/>
          <p:nvPr/>
        </p:nvSpPr>
        <p:spPr>
          <a:xfrm>
            <a:off x="6132946" y="4763325"/>
            <a:ext cx="5560290" cy="1323439"/>
          </a:xfrm>
          <a:prstGeom prst="rect">
            <a:avLst/>
          </a:prstGeom>
          <a:ln w="28575">
            <a:solidFill>
              <a:srgbClr val="00B0F0"/>
            </a:solidFill>
          </a:ln>
        </p:spPr>
        <p:txBody>
          <a:bodyPr wrap="square">
            <a:spAutoFit/>
          </a:bodyPr>
          <a:lstStyle/>
          <a:p>
            <a:r>
              <a:rPr lang="en-GB" sz="1600" dirty="0">
                <a:latin typeface="Times New Roman" panose="02020603050405020304" pitchFamily="18" charset="0"/>
                <a:cs typeface="Times New Roman" panose="02020603050405020304" pitchFamily="18" charset="0"/>
              </a:rPr>
              <a:t>SUPEREGO</a:t>
            </a:r>
          </a:p>
          <a:p>
            <a:r>
              <a:rPr lang="en-GB" sz="1600" dirty="0">
                <a:latin typeface="Times New Roman" panose="02020603050405020304" pitchFamily="18" charset="0"/>
                <a:cs typeface="Times New Roman" panose="02020603050405020304" pitchFamily="18" charset="0"/>
              </a:rPr>
              <a:t>Responsible for society’s rules of behaviour (moral standards). Feels guilty if rules are disobeyed. </a:t>
            </a:r>
          </a:p>
          <a:p>
            <a:r>
              <a:rPr lang="en-GB" sz="1600" dirty="0">
                <a:latin typeface="Times New Roman" panose="02020603050405020304" pitchFamily="18" charset="0"/>
                <a:cs typeface="Times New Roman" panose="02020603050405020304" pitchFamily="18" charset="0"/>
              </a:rPr>
              <a:t>Based on morality principle, must follow moral standards and rules and breaking them causes guilt. </a:t>
            </a:r>
          </a:p>
        </p:txBody>
      </p:sp>
      <p:sp>
        <p:nvSpPr>
          <p:cNvPr id="10" name="Rectangle 9"/>
          <p:cNvSpPr/>
          <p:nvPr/>
        </p:nvSpPr>
        <p:spPr>
          <a:xfrm>
            <a:off x="64655" y="6190301"/>
            <a:ext cx="11628581" cy="830997"/>
          </a:xfrm>
          <a:prstGeom prst="rect">
            <a:avLst/>
          </a:prstGeom>
          <a:ln w="28575">
            <a:solidFill>
              <a:srgbClr val="00B0F0"/>
            </a:solidFill>
          </a:ln>
        </p:spPr>
        <p:txBody>
          <a:bodyPr wrap="square">
            <a:spAutoFit/>
          </a:bodyPr>
          <a:lstStyle/>
          <a:p>
            <a:r>
              <a:rPr lang="en-GB" sz="2400" dirty="0">
                <a:latin typeface="Times New Roman" panose="02020603050405020304" pitchFamily="18" charset="0"/>
                <a:cs typeface="Times New Roman" panose="02020603050405020304" pitchFamily="18" charset="0"/>
              </a:rPr>
              <a:t>ID &amp; SUPEREGO are frequently in conflict. Ego must satisfy both = Intra-psychic conflict </a:t>
            </a:r>
          </a:p>
          <a:p>
            <a:r>
              <a:rPr lang="en-GB" sz="2400" dirty="0">
                <a:latin typeface="Times New Roman" panose="02020603050405020304" pitchFamily="18" charset="0"/>
                <a:cs typeface="Times New Roman" panose="02020603050405020304" pitchFamily="18" charset="0"/>
              </a:rPr>
              <a:t> </a:t>
            </a:r>
            <a:endParaRPr lang="en-GB" sz="2400" dirty="0"/>
          </a:p>
        </p:txBody>
      </p:sp>
    </p:spTree>
    <p:extLst>
      <p:ext uri="{BB962C8B-B14F-4D97-AF65-F5344CB8AC3E}">
        <p14:creationId xmlns:p14="http://schemas.microsoft.com/office/powerpoint/2010/main" val="2897507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sheet with black text&#10;&#10;Description automatically generated">
            <a:extLst>
              <a:ext uri="{FF2B5EF4-FFF2-40B4-BE49-F238E27FC236}">
                <a16:creationId xmlns:a16="http://schemas.microsoft.com/office/drawing/2014/main" id="{A38FD979-7775-15C4-612E-A03CDD0B1EAD}"/>
              </a:ext>
            </a:extLst>
          </p:cNvPr>
          <p:cNvPicPr>
            <a:picLocks noChangeAspect="1"/>
          </p:cNvPicPr>
          <p:nvPr/>
        </p:nvPicPr>
        <p:blipFill>
          <a:blip r:embed="rId2"/>
          <a:stretch>
            <a:fillRect/>
          </a:stretch>
        </p:blipFill>
        <p:spPr>
          <a:xfrm>
            <a:off x="1310185" y="501650"/>
            <a:ext cx="9382359" cy="5887431"/>
          </a:xfrm>
          <a:prstGeom prst="rect">
            <a:avLst/>
          </a:prstGeom>
        </p:spPr>
      </p:pic>
    </p:spTree>
    <p:extLst>
      <p:ext uri="{BB962C8B-B14F-4D97-AF65-F5344CB8AC3E}">
        <p14:creationId xmlns:p14="http://schemas.microsoft.com/office/powerpoint/2010/main" val="600495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63278" y="84893"/>
            <a:ext cx="12396281" cy="830997"/>
          </a:xfrm>
          <a:prstGeom prst="rect">
            <a:avLst/>
          </a:prstGeom>
        </p:spPr>
        <p:txBody>
          <a:bodyPr wrap="square">
            <a:spAutoFit/>
          </a:bodyPr>
          <a:lstStyle/>
          <a:p>
            <a:r>
              <a:rPr lang="en-GB" sz="2400" dirty="0"/>
              <a:t>We develop defence mechanisms to deal with the demands of the Intra-psychic conflict </a:t>
            </a:r>
          </a:p>
          <a:p>
            <a:r>
              <a:rPr lang="en-GB" sz="2400" dirty="0"/>
              <a:t>  </a:t>
            </a:r>
          </a:p>
        </p:txBody>
      </p:sp>
      <p:graphicFrame>
        <p:nvGraphicFramePr>
          <p:cNvPr id="4" name="Diagram 3">
            <a:extLst>
              <a:ext uri="{FF2B5EF4-FFF2-40B4-BE49-F238E27FC236}">
                <a16:creationId xmlns:a16="http://schemas.microsoft.com/office/drawing/2014/main" id="{FF3722DC-C048-5E16-612D-9AFCE5A2E0EB}"/>
              </a:ext>
            </a:extLst>
          </p:cNvPr>
          <p:cNvGraphicFramePr/>
          <p:nvPr>
            <p:extLst>
              <p:ext uri="{D42A27DB-BD31-4B8C-83A1-F6EECF244321}">
                <p14:modId xmlns:p14="http://schemas.microsoft.com/office/powerpoint/2010/main" val="2296411258"/>
              </p:ext>
            </p:extLst>
          </p:nvPr>
        </p:nvGraphicFramePr>
        <p:xfrm>
          <a:off x="252483" y="638438"/>
          <a:ext cx="11275988" cy="61346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4820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709055" y="300393"/>
            <a:ext cx="7749309" cy="6420219"/>
          </a:xfrm>
          <a:prstGeom prst="rect">
            <a:avLst/>
          </a:prstGeom>
          <a:solidFill>
            <a:schemeClr val="accent2">
              <a:lumMod val="20000"/>
              <a:lumOff val="80000"/>
            </a:schemeClr>
          </a:solidFill>
          <a:ln>
            <a:solidFill>
              <a:srgbClr val="0070C0"/>
            </a:solidFill>
          </a:ln>
        </p:spPr>
        <p:txBody>
          <a:bodyPr wrap="square">
            <a:spAutoFit/>
          </a:bodyPr>
          <a:lstStyle/>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Strengths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First major personality theory – introduced the importance of the unconscious.</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The Psychodynamic approach takes into account both sides of the Nature/Nurture debate.</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Freud claimed that adult personality is the product of innate drives- i.e., natural motivations or urges we are born with- and childhood experiences- i.e., the way we are raised and nurtured.</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Emphasized early childhood experiences – still relevant in developmental psychology.</a:t>
            </a: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Weaknesses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Ignores mediational processes (e.g., thinking)</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Overemphasis on sexuality – many argue that personality is influenced by more than just sexual desires.</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He thought that females tended to develop weaker superegos and to be more prone to anxiety than males.</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Too deterministic (little free will)</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Unfalsifiable (difficult to prove wrong)</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Case Studies - Subjective / Cannot generalize results</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Simplifying the human mind into the id, ego, and superego and the five psychosexual stages makes the approach reductionist.</a:t>
            </a:r>
          </a:p>
          <a:p>
            <a:pPr>
              <a:lnSpc>
                <a:spcPct val="107000"/>
              </a:lnSpc>
              <a:spcAft>
                <a:spcPts val="80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 name="Title 1"/>
          <p:cNvSpPr>
            <a:spLocks noGrp="1"/>
          </p:cNvSpPr>
          <p:nvPr>
            <p:ph type="title"/>
          </p:nvPr>
        </p:nvSpPr>
        <p:spPr/>
        <p:txBody>
          <a:bodyPr/>
          <a:lstStyle/>
          <a:p>
            <a:r>
              <a:rPr lang="en-GB"/>
              <a:t>Research and Evaluation </a:t>
            </a:r>
            <a:endParaRPr lang="en-GB" dirty="0"/>
          </a:p>
        </p:txBody>
      </p:sp>
    </p:spTree>
    <p:extLst>
      <p:ext uri="{BB962C8B-B14F-4D97-AF65-F5344CB8AC3E}">
        <p14:creationId xmlns:p14="http://schemas.microsoft.com/office/powerpoint/2010/main" val="2499329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74" y="994528"/>
            <a:ext cx="2947482" cy="4601183"/>
          </a:xfrm>
        </p:spPr>
        <p:txBody>
          <a:bodyPr/>
          <a:lstStyle/>
          <a:p>
            <a:r>
              <a:rPr lang="en-GB" dirty="0"/>
              <a:t>Adler – individual psychology</a:t>
            </a:r>
          </a:p>
        </p:txBody>
      </p:sp>
      <p:graphicFrame>
        <p:nvGraphicFramePr>
          <p:cNvPr id="8" name="Diagram 7"/>
          <p:cNvGraphicFramePr/>
          <p:nvPr/>
        </p:nvGraphicFramePr>
        <p:xfrm>
          <a:off x="2244436" y="1662545"/>
          <a:ext cx="9439563" cy="5315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nvGraphicFramePr>
        <p:xfrm>
          <a:off x="2974109" y="381568"/>
          <a:ext cx="8802254" cy="158865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9" name="Picture 8"/>
          <p:cNvPicPr>
            <a:picLocks noChangeAspect="1"/>
          </p:cNvPicPr>
          <p:nvPr/>
        </p:nvPicPr>
        <p:blipFill>
          <a:blip r:embed="rId13"/>
          <a:stretch>
            <a:fillRect/>
          </a:stretch>
        </p:blipFill>
        <p:spPr>
          <a:xfrm>
            <a:off x="999756" y="4347332"/>
            <a:ext cx="4192162" cy="2347611"/>
          </a:xfrm>
          <a:prstGeom prst="rect">
            <a:avLst/>
          </a:prstGeom>
        </p:spPr>
      </p:pic>
    </p:spTree>
    <p:extLst>
      <p:ext uri="{BB962C8B-B14F-4D97-AF65-F5344CB8AC3E}">
        <p14:creationId xmlns:p14="http://schemas.microsoft.com/office/powerpoint/2010/main" val="669390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Inferiority feelings</a:t>
            </a:r>
          </a:p>
        </p:txBody>
      </p:sp>
      <p:graphicFrame>
        <p:nvGraphicFramePr>
          <p:cNvPr id="7" name="Diagram 6"/>
          <p:cNvGraphicFramePr/>
          <p:nvPr/>
        </p:nvGraphicFramePr>
        <p:xfrm>
          <a:off x="2510059" y="77499"/>
          <a:ext cx="8626369" cy="918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nvGraphicFramePr>
        <p:xfrm>
          <a:off x="375387" y="5548003"/>
          <a:ext cx="11502188" cy="126918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p:cNvGraphicFramePr/>
          <p:nvPr/>
        </p:nvGraphicFramePr>
        <p:xfrm>
          <a:off x="375388" y="-168166"/>
          <a:ext cx="11627316" cy="215097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7" name="Diagram 16"/>
          <p:cNvGraphicFramePr/>
          <p:nvPr/>
        </p:nvGraphicFramePr>
        <p:xfrm>
          <a:off x="2849079" y="1453415"/>
          <a:ext cx="8191098" cy="3811604"/>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1648955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Diagram 12"/>
          <p:cNvGraphicFramePr/>
          <p:nvPr/>
        </p:nvGraphicFramePr>
        <p:xfrm>
          <a:off x="6071793" y="1568748"/>
          <a:ext cx="8317345" cy="5184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284450" y="1123837"/>
            <a:ext cx="2947482" cy="4601183"/>
          </a:xfrm>
        </p:spPr>
        <p:txBody>
          <a:bodyPr>
            <a:normAutofit/>
          </a:bodyPr>
          <a:lstStyle/>
          <a:p>
            <a:r>
              <a:rPr lang="en-GB" sz="4400" dirty="0"/>
              <a:t>Inferiority feelings</a:t>
            </a:r>
          </a:p>
        </p:txBody>
      </p:sp>
      <p:graphicFrame>
        <p:nvGraphicFramePr>
          <p:cNvPr id="7" name="Diagram 6"/>
          <p:cNvGraphicFramePr/>
          <p:nvPr/>
        </p:nvGraphicFramePr>
        <p:xfrm>
          <a:off x="3519055" y="328036"/>
          <a:ext cx="8135138" cy="9987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Rectangle 11"/>
          <p:cNvSpPr/>
          <p:nvPr/>
        </p:nvSpPr>
        <p:spPr>
          <a:xfrm>
            <a:off x="3519055" y="2118223"/>
            <a:ext cx="4342683" cy="4524315"/>
          </a:xfrm>
          <a:prstGeom prst="rect">
            <a:avLst/>
          </a:prstGeom>
          <a:ln w="57150">
            <a:solidFill>
              <a:schemeClr val="accent1">
                <a:lumMod val="60000"/>
                <a:lumOff val="40000"/>
              </a:schemeClr>
            </a:solidFill>
          </a:ln>
        </p:spPr>
        <p:txBody>
          <a:bodyPr wrap="square">
            <a:spAutoFit/>
          </a:bodyPr>
          <a:lstStyle/>
          <a:p>
            <a:r>
              <a:rPr lang="en-GB" sz="2400" dirty="0"/>
              <a:t>Parents siblings etc. are all bigger and more competent than we are – and this is the basis for our inferiority feelings. </a:t>
            </a:r>
          </a:p>
          <a:p>
            <a:endParaRPr lang="en-GB" sz="2400" dirty="0"/>
          </a:p>
          <a:p>
            <a:r>
              <a:rPr lang="en-GB" sz="2400" dirty="0"/>
              <a:t>In this way Adler widened the scope for organ inferiority, claiming that feelings of inferiority are widespread and that, as a way of compensating for it, we all strive for superiority.</a:t>
            </a:r>
          </a:p>
          <a:p>
            <a:endParaRPr lang="en-GB" sz="2400" dirty="0"/>
          </a:p>
        </p:txBody>
      </p:sp>
    </p:spTree>
    <p:extLst>
      <p:ext uri="{BB962C8B-B14F-4D97-AF65-F5344CB8AC3E}">
        <p14:creationId xmlns:p14="http://schemas.microsoft.com/office/powerpoint/2010/main" val="160926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1431636" y="350983"/>
          <a:ext cx="9347199" cy="6345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6299200" y="907688"/>
          <a:ext cx="5680220" cy="523197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1340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p:cNvGraphicFramePr/>
          <p:nvPr/>
        </p:nvGraphicFramePr>
        <p:xfrm>
          <a:off x="4197928" y="1642875"/>
          <a:ext cx="8091054" cy="4017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p:cNvGraphicFramePr/>
          <p:nvPr/>
        </p:nvGraphicFramePr>
        <p:xfrm>
          <a:off x="-189201" y="0"/>
          <a:ext cx="5181313" cy="35469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 name="Diagram 5"/>
          <p:cNvGraphicFramePr/>
          <p:nvPr/>
        </p:nvGraphicFramePr>
        <p:xfrm>
          <a:off x="5052291" y="397165"/>
          <a:ext cx="6382328" cy="117204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8" name="Diagram 7"/>
          <p:cNvGraphicFramePr/>
          <p:nvPr/>
        </p:nvGraphicFramePr>
        <p:xfrm>
          <a:off x="-535708" y="3620655"/>
          <a:ext cx="6169748" cy="321850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2" name="Diagram 11"/>
          <p:cNvGraphicFramePr/>
          <p:nvPr>
            <p:extLst>
              <p:ext uri="{D42A27DB-BD31-4B8C-83A1-F6EECF244321}">
                <p14:modId xmlns:p14="http://schemas.microsoft.com/office/powerpoint/2010/main" val="1271461577"/>
              </p:ext>
            </p:extLst>
          </p:nvPr>
        </p:nvGraphicFramePr>
        <p:xfrm>
          <a:off x="5144654" y="5880634"/>
          <a:ext cx="6677892" cy="73792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Tree>
    <p:extLst>
      <p:ext uri="{BB962C8B-B14F-4D97-AF65-F5344CB8AC3E}">
        <p14:creationId xmlns:p14="http://schemas.microsoft.com/office/powerpoint/2010/main" val="2690989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birth order to personality development – experience family life differently</a:t>
            </a:r>
            <a:br>
              <a:rPr lang="en-GB" dirty="0"/>
            </a:br>
            <a:br>
              <a:rPr lang="en-GB" dirty="0"/>
            </a:br>
            <a:endParaRPr lang="en-GB" dirty="0"/>
          </a:p>
        </p:txBody>
      </p:sp>
      <p:pic>
        <p:nvPicPr>
          <p:cNvPr id="5" name="Picture 4"/>
          <p:cNvPicPr>
            <a:picLocks noChangeAspect="1"/>
          </p:cNvPicPr>
          <p:nvPr/>
        </p:nvPicPr>
        <p:blipFill>
          <a:blip r:embed="rId3"/>
          <a:stretch>
            <a:fillRect/>
          </a:stretch>
        </p:blipFill>
        <p:spPr>
          <a:xfrm>
            <a:off x="3485569" y="788227"/>
            <a:ext cx="8204622" cy="5272401"/>
          </a:xfrm>
          <a:prstGeom prst="rect">
            <a:avLst/>
          </a:prstGeom>
        </p:spPr>
      </p:pic>
    </p:spTree>
    <p:extLst>
      <p:ext uri="{BB962C8B-B14F-4D97-AF65-F5344CB8AC3E}">
        <p14:creationId xmlns:p14="http://schemas.microsoft.com/office/powerpoint/2010/main" val="92685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Conditions could be damaging – lead to a neurotic personality </a:t>
            </a:r>
          </a:p>
        </p:txBody>
      </p:sp>
      <p:graphicFrame>
        <p:nvGraphicFramePr>
          <p:cNvPr id="11" name="Diagram 10"/>
          <p:cNvGraphicFramePr/>
          <p:nvPr/>
        </p:nvGraphicFramePr>
        <p:xfrm>
          <a:off x="5874326" y="4908407"/>
          <a:ext cx="6096000" cy="1751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3582410" y="728620"/>
          <a:ext cx="7842971" cy="1477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p:cNvGraphicFramePr/>
          <p:nvPr/>
        </p:nvGraphicFramePr>
        <p:xfrm>
          <a:off x="4087092" y="2104365"/>
          <a:ext cx="9090601" cy="455505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5" name="Rectangle 14"/>
          <p:cNvSpPr/>
          <p:nvPr/>
        </p:nvSpPr>
        <p:spPr>
          <a:xfrm>
            <a:off x="3705083" y="3251039"/>
            <a:ext cx="2336800" cy="1938992"/>
          </a:xfrm>
          <a:prstGeom prst="rect">
            <a:avLst/>
          </a:prstGeom>
          <a:solidFill>
            <a:schemeClr val="accent6">
              <a:lumMod val="60000"/>
              <a:lumOff val="40000"/>
            </a:schemeClr>
          </a:solidFill>
          <a:ln>
            <a:solidFill>
              <a:srgbClr val="0070C0"/>
            </a:solidFill>
          </a:ln>
        </p:spPr>
        <p:txBody>
          <a:bodyPr wrap="square">
            <a:spAutoFit/>
          </a:bodyPr>
          <a:lstStyle/>
          <a:p>
            <a:r>
              <a:rPr lang="en-GB" sz="2400" dirty="0"/>
              <a:t>Others – neglect/rejection and pampering = neurotic personality </a:t>
            </a:r>
          </a:p>
        </p:txBody>
      </p:sp>
    </p:spTree>
    <p:extLst>
      <p:ext uri="{BB962C8B-B14F-4D97-AF65-F5344CB8AC3E}">
        <p14:creationId xmlns:p14="http://schemas.microsoft.com/office/powerpoint/2010/main" val="1987782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1828800" y="147145"/>
          <a:ext cx="10217329" cy="2338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415637" y="2198254"/>
            <a:ext cx="2549237" cy="2554545"/>
          </a:xfrm>
          <a:prstGeom prst="rect">
            <a:avLst/>
          </a:prstGeom>
        </p:spPr>
        <p:txBody>
          <a:bodyPr wrap="square">
            <a:spAutoFit/>
          </a:bodyPr>
          <a:lstStyle/>
          <a:p>
            <a:r>
              <a:rPr lang="en-GB" sz="3200" dirty="0">
                <a:solidFill>
                  <a:schemeClr val="bg1"/>
                </a:solidFill>
              </a:rPr>
              <a:t>Healthy Development demands “Social Interest”. </a:t>
            </a:r>
          </a:p>
        </p:txBody>
      </p:sp>
      <p:graphicFrame>
        <p:nvGraphicFramePr>
          <p:cNvPr id="7" name="Diagram 6"/>
          <p:cNvGraphicFramePr/>
          <p:nvPr/>
        </p:nvGraphicFramePr>
        <p:xfrm>
          <a:off x="3038761" y="2859973"/>
          <a:ext cx="2512290" cy="289098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Rectangle 7"/>
          <p:cNvSpPr/>
          <p:nvPr/>
        </p:nvSpPr>
        <p:spPr>
          <a:xfrm>
            <a:off x="5809672" y="2739900"/>
            <a:ext cx="5846619" cy="3477875"/>
          </a:xfrm>
          <a:prstGeom prst="rect">
            <a:avLst/>
          </a:prstGeom>
          <a:solidFill>
            <a:schemeClr val="accent3"/>
          </a:solidFill>
          <a:ln>
            <a:solidFill>
              <a:srgbClr val="0070C0"/>
            </a:solidFill>
          </a:ln>
        </p:spPr>
        <p:txBody>
          <a:bodyPr wrap="square">
            <a:spAutoFit/>
          </a:bodyPr>
          <a:lstStyle/>
          <a:p>
            <a:r>
              <a:rPr lang="en-GB" sz="2200" dirty="0"/>
              <a:t>The Ruling Type. </a:t>
            </a:r>
          </a:p>
          <a:p>
            <a:r>
              <a:rPr lang="en-GB" sz="2200" dirty="0"/>
              <a:t>Lacks social interest and courage and is typified by an intense striving for personal superiority and power. </a:t>
            </a:r>
          </a:p>
          <a:p>
            <a:r>
              <a:rPr lang="en-GB" sz="2200" dirty="0"/>
              <a:t>Exploit others to achieve their goals. Emotionally manipulative</a:t>
            </a:r>
          </a:p>
          <a:p>
            <a:r>
              <a:rPr lang="en-GB" sz="2200" dirty="0"/>
              <a:t>Drug Addicts, Juvenile Delinquents. </a:t>
            </a:r>
          </a:p>
          <a:p>
            <a:r>
              <a:rPr lang="en-GB" sz="2200" dirty="0"/>
              <a:t>Domineering, but successful businessmen – exploiting others, not giving credit – always taking centre stage.</a:t>
            </a:r>
          </a:p>
        </p:txBody>
      </p:sp>
    </p:spTree>
    <p:extLst>
      <p:ext uri="{BB962C8B-B14F-4D97-AF65-F5344CB8AC3E}">
        <p14:creationId xmlns:p14="http://schemas.microsoft.com/office/powerpoint/2010/main" val="3759073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081238" y="512674"/>
            <a:ext cx="3861380" cy="6032421"/>
          </a:xfrm>
          <a:prstGeom prst="rect">
            <a:avLst/>
          </a:prstGeom>
          <a:solidFill>
            <a:schemeClr val="accent3">
              <a:lumMod val="75000"/>
            </a:schemeClr>
          </a:solidFill>
        </p:spPr>
        <p:txBody>
          <a:bodyPr wrap="square">
            <a:spAutoFit/>
          </a:bodyPr>
          <a:lstStyle/>
          <a:p>
            <a:r>
              <a:rPr lang="en-GB" sz="3000" u="sng" dirty="0"/>
              <a:t>The Socially useful type. </a:t>
            </a:r>
          </a:p>
          <a:p>
            <a:r>
              <a:rPr lang="en-GB" sz="3000" dirty="0"/>
              <a:t>Healthy option. Such an individual faces life confidently, with positive social interest, prepared to cooperate with others and to contribute to the welfare of others.</a:t>
            </a:r>
          </a:p>
          <a:p>
            <a:endParaRPr lang="en-GB" sz="3000" dirty="0"/>
          </a:p>
          <a:p>
            <a:endParaRPr lang="en-GB" sz="2800" dirty="0"/>
          </a:p>
          <a:p>
            <a:endParaRPr lang="en-GB" sz="2800" dirty="0"/>
          </a:p>
        </p:txBody>
      </p:sp>
      <p:sp>
        <p:nvSpPr>
          <p:cNvPr id="5" name="Rectangle 4"/>
          <p:cNvSpPr/>
          <p:nvPr/>
        </p:nvSpPr>
        <p:spPr>
          <a:xfrm>
            <a:off x="0" y="491864"/>
            <a:ext cx="3833091" cy="6093976"/>
          </a:xfrm>
          <a:prstGeom prst="rect">
            <a:avLst/>
          </a:prstGeom>
          <a:solidFill>
            <a:schemeClr val="accent3">
              <a:lumMod val="60000"/>
              <a:lumOff val="40000"/>
            </a:schemeClr>
          </a:solidFill>
        </p:spPr>
        <p:txBody>
          <a:bodyPr wrap="square">
            <a:spAutoFit/>
          </a:bodyPr>
          <a:lstStyle/>
          <a:p>
            <a:r>
              <a:rPr lang="en-GB" sz="3000" u="sng" dirty="0"/>
              <a:t>The avoiding type. </a:t>
            </a:r>
          </a:p>
          <a:p>
            <a:r>
              <a:rPr lang="en-GB" sz="3000" dirty="0"/>
              <a:t>Lacking the necessary confidence to solve their problems, these individuals typically try to pretend that the problem doesn’t exist. Head in the sand situation. Alternatively the may claim its not their problem (blame someone else) – not held accountable.</a:t>
            </a:r>
          </a:p>
        </p:txBody>
      </p:sp>
      <p:sp>
        <p:nvSpPr>
          <p:cNvPr id="6" name="Rectangle 5"/>
          <p:cNvSpPr/>
          <p:nvPr/>
        </p:nvSpPr>
        <p:spPr>
          <a:xfrm>
            <a:off x="3989530" y="512674"/>
            <a:ext cx="3935269" cy="6001643"/>
          </a:xfrm>
          <a:prstGeom prst="rect">
            <a:avLst/>
          </a:prstGeom>
          <a:solidFill>
            <a:schemeClr val="accent3">
              <a:lumMod val="40000"/>
              <a:lumOff val="60000"/>
            </a:schemeClr>
          </a:solidFill>
        </p:spPr>
        <p:txBody>
          <a:bodyPr wrap="square">
            <a:spAutoFit/>
          </a:bodyPr>
          <a:lstStyle/>
          <a:p>
            <a:r>
              <a:rPr lang="en-GB" sz="3200" u="sng" dirty="0"/>
              <a:t>The getting type. </a:t>
            </a:r>
          </a:p>
          <a:p>
            <a:r>
              <a:rPr lang="en-GB" sz="3200" dirty="0"/>
              <a:t>The </a:t>
            </a:r>
            <a:r>
              <a:rPr lang="en-GB" sz="3000" dirty="0"/>
              <a:t>individuals</a:t>
            </a:r>
            <a:r>
              <a:rPr lang="en-GB" sz="3200" dirty="0"/>
              <a:t> are </a:t>
            </a:r>
            <a:r>
              <a:rPr lang="en-GB" sz="3000" dirty="0"/>
              <a:t>relatively</a:t>
            </a:r>
            <a:r>
              <a:rPr lang="en-GB" sz="3200" dirty="0"/>
              <a:t> passive, making little effort to solve their problems. They will use their charm to get others to do things for them. Alder felt such behaviour was very unhealthy.</a:t>
            </a:r>
          </a:p>
          <a:p>
            <a:endParaRPr lang="en-GB" sz="3200" dirty="0"/>
          </a:p>
        </p:txBody>
      </p:sp>
    </p:spTree>
    <p:extLst>
      <p:ext uri="{BB962C8B-B14F-4D97-AF65-F5344CB8AC3E}">
        <p14:creationId xmlns:p14="http://schemas.microsoft.com/office/powerpoint/2010/main" val="3307260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B392D36-B685-45E0-B197-6EE5D7480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DCA8533-CC5E-4754-9A04-047EDE49E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2502D33-ECAC-8A30-775B-2B4696F51E20}"/>
              </a:ext>
            </a:extLst>
          </p:cNvPr>
          <p:cNvSpPr>
            <a:spLocks noGrp="1"/>
          </p:cNvSpPr>
          <p:nvPr>
            <p:ph type="title"/>
          </p:nvPr>
        </p:nvSpPr>
        <p:spPr>
          <a:xfrm>
            <a:off x="484633" y="2998248"/>
            <a:ext cx="9595211" cy="1519551"/>
          </a:xfrm>
        </p:spPr>
        <p:txBody>
          <a:bodyPr vert="horz" lIns="91440" tIns="45720" rIns="91440" bIns="45720" rtlCol="0" anchor="b">
            <a:noAutofit/>
          </a:bodyPr>
          <a:lstStyle/>
          <a:p>
            <a:r>
              <a:rPr lang="en-GB" sz="2000" dirty="0">
                <a:solidFill>
                  <a:schemeClr val="accent1">
                    <a:lumMod val="50000"/>
                  </a:schemeClr>
                </a:solidFill>
              </a:rPr>
              <a:t>REFERENCES </a:t>
            </a:r>
            <a:br>
              <a:rPr lang="en-GB" sz="2000" dirty="0">
                <a:solidFill>
                  <a:schemeClr val="accent1">
                    <a:lumMod val="50000"/>
                  </a:schemeClr>
                </a:solidFill>
              </a:rPr>
            </a:br>
            <a:endParaRPr lang="en-US" sz="2000" spc="-100" dirty="0">
              <a:solidFill>
                <a:schemeClr val="accent1">
                  <a:lumMod val="50000"/>
                </a:schemeClr>
              </a:solidFill>
            </a:endParaRPr>
          </a:p>
        </p:txBody>
      </p:sp>
      <p:pic>
        <p:nvPicPr>
          <p:cNvPr id="5" name="Content Placeholder 4">
            <a:extLst>
              <a:ext uri="{FF2B5EF4-FFF2-40B4-BE49-F238E27FC236}">
                <a16:creationId xmlns:a16="http://schemas.microsoft.com/office/drawing/2014/main" id="{C72C3237-8AC8-BEE5-DDB0-8AA11DC7FCA1}"/>
              </a:ext>
            </a:extLst>
          </p:cNvPr>
          <p:cNvPicPr>
            <a:picLocks noGrp="1" noChangeAspect="1"/>
          </p:cNvPicPr>
          <p:nvPr>
            <p:ph idx="1"/>
          </p:nvPr>
        </p:nvPicPr>
        <p:blipFill>
          <a:blip r:embed="rId2"/>
          <a:stretch>
            <a:fillRect/>
          </a:stretch>
        </p:blipFill>
        <p:spPr>
          <a:xfrm>
            <a:off x="1" y="907735"/>
            <a:ext cx="6675120" cy="2855549"/>
          </a:xfrm>
          <a:prstGeom prst="rect">
            <a:avLst/>
          </a:prstGeom>
        </p:spPr>
      </p:pic>
      <p:pic>
        <p:nvPicPr>
          <p:cNvPr id="7" name="Picture 6">
            <a:extLst>
              <a:ext uri="{FF2B5EF4-FFF2-40B4-BE49-F238E27FC236}">
                <a16:creationId xmlns:a16="http://schemas.microsoft.com/office/drawing/2014/main" id="{099515E3-D1AA-72E8-F194-8BDB01A3DC2C}"/>
              </a:ext>
            </a:extLst>
          </p:cNvPr>
          <p:cNvPicPr>
            <a:picLocks noChangeAspect="1"/>
          </p:cNvPicPr>
          <p:nvPr/>
        </p:nvPicPr>
        <p:blipFill>
          <a:blip r:embed="rId3"/>
          <a:stretch>
            <a:fillRect/>
          </a:stretch>
        </p:blipFill>
        <p:spPr>
          <a:xfrm>
            <a:off x="6739823" y="224444"/>
            <a:ext cx="5452177" cy="3912355"/>
          </a:xfrm>
          <a:prstGeom prst="rect">
            <a:avLst/>
          </a:prstGeom>
        </p:spPr>
      </p:pic>
      <p:sp>
        <p:nvSpPr>
          <p:cNvPr id="15" name="TextBox 14">
            <a:extLst>
              <a:ext uri="{FF2B5EF4-FFF2-40B4-BE49-F238E27FC236}">
                <a16:creationId xmlns:a16="http://schemas.microsoft.com/office/drawing/2014/main" id="{9376AFA3-E036-58A5-759E-CE08474D015A}"/>
              </a:ext>
            </a:extLst>
          </p:cNvPr>
          <p:cNvSpPr txBox="1"/>
          <p:nvPr/>
        </p:nvSpPr>
        <p:spPr>
          <a:xfrm>
            <a:off x="48271" y="4456029"/>
            <a:ext cx="11610823" cy="1600438"/>
          </a:xfrm>
          <a:prstGeom prst="rect">
            <a:avLst/>
          </a:prstGeom>
          <a:noFill/>
        </p:spPr>
        <p:txBody>
          <a:bodyPr wrap="square">
            <a:spAutoFit/>
          </a:bodyPr>
          <a:lstStyle/>
          <a:p>
            <a:r>
              <a:rPr lang="en-GB" sz="1400" dirty="0">
                <a:solidFill>
                  <a:srgbClr val="111111"/>
                </a:solidFill>
                <a:latin typeface="+mj-lt"/>
              </a:rPr>
              <a:t>Maltby, Day and Macaskill (2017) </a:t>
            </a:r>
            <a:r>
              <a:rPr lang="en-GB" sz="1400" i="1" dirty="0">
                <a:solidFill>
                  <a:srgbClr val="111111"/>
                </a:solidFill>
                <a:latin typeface="+mj-lt"/>
              </a:rPr>
              <a:t>Personality, Individual Differences and Intelligence. Pearson </a:t>
            </a:r>
            <a:endParaRPr lang="en-GB" sz="1400" i="1" dirty="0">
              <a:solidFill>
                <a:srgbClr val="222222"/>
              </a:solidFill>
              <a:latin typeface="+mj-lt"/>
              <a:cs typeface="Arial" panose="020B0604020202020204" pitchFamily="34" charset="0"/>
            </a:endParaRPr>
          </a:p>
          <a:p>
            <a:r>
              <a:rPr lang="en-GB" sz="1400" dirty="0">
                <a:solidFill>
                  <a:srgbClr val="222222"/>
                </a:solidFill>
                <a:latin typeface="+mj-lt"/>
                <a:cs typeface="Arial" panose="020B0604020202020204" pitchFamily="34" charset="0"/>
              </a:rPr>
              <a:t>Falbo, T., &amp; Polit, D. F. (1986). Quantitative review of the only child literature: Research evidence and theory development. </a:t>
            </a:r>
            <a:r>
              <a:rPr lang="en-GB" sz="1400" i="1" dirty="0">
                <a:solidFill>
                  <a:srgbClr val="222222"/>
                </a:solidFill>
                <a:latin typeface="+mj-lt"/>
                <a:cs typeface="Arial" panose="020B0604020202020204" pitchFamily="34" charset="0"/>
              </a:rPr>
              <a:t>Psychological Bulletin</a:t>
            </a:r>
            <a:r>
              <a:rPr lang="en-GB" sz="1400" dirty="0">
                <a:solidFill>
                  <a:srgbClr val="222222"/>
                </a:solidFill>
                <a:latin typeface="+mj-lt"/>
                <a:cs typeface="Arial" panose="020B0604020202020204" pitchFamily="34" charset="0"/>
              </a:rPr>
              <a:t>, </a:t>
            </a:r>
            <a:r>
              <a:rPr lang="en-GB" sz="1400" i="1" dirty="0">
                <a:solidFill>
                  <a:srgbClr val="222222"/>
                </a:solidFill>
                <a:latin typeface="+mj-lt"/>
                <a:cs typeface="Arial" panose="020B0604020202020204" pitchFamily="34" charset="0"/>
              </a:rPr>
              <a:t>100</a:t>
            </a:r>
            <a:r>
              <a:rPr lang="en-GB" sz="1400" dirty="0">
                <a:solidFill>
                  <a:srgbClr val="222222"/>
                </a:solidFill>
                <a:latin typeface="+mj-lt"/>
                <a:cs typeface="Arial" panose="020B0604020202020204" pitchFamily="34" charset="0"/>
              </a:rPr>
              <a:t>(2), 176.</a:t>
            </a:r>
            <a:endParaRPr lang="en-GB" sz="1400" dirty="0">
              <a:solidFill>
                <a:srgbClr val="000000"/>
              </a:solidFill>
              <a:latin typeface="+mj-lt"/>
              <a:cs typeface="Arial" panose="020B0604020202020204" pitchFamily="34" charset="0"/>
            </a:endParaRPr>
          </a:p>
          <a:p>
            <a:r>
              <a:rPr lang="en-GB" sz="1400" dirty="0">
                <a:solidFill>
                  <a:srgbClr val="000000"/>
                </a:solidFill>
                <a:latin typeface="+mj-lt"/>
                <a:cs typeface="Arial" panose="020B0604020202020204" pitchFamily="34" charset="0"/>
              </a:rPr>
              <a:t>Freud, A. (1937). </a:t>
            </a:r>
            <a:r>
              <a:rPr lang="en-GB" sz="1400" i="1" dirty="0">
                <a:solidFill>
                  <a:srgbClr val="000000"/>
                </a:solidFill>
                <a:latin typeface="+mj-lt"/>
                <a:cs typeface="Arial" panose="020B0604020202020204" pitchFamily="34" charset="0"/>
              </a:rPr>
              <a:t>The Ego and the mechanisms of </a:t>
            </a:r>
            <a:r>
              <a:rPr lang="en-GB" sz="1400" i="1" dirty="0" err="1">
                <a:solidFill>
                  <a:srgbClr val="000000"/>
                </a:solidFill>
                <a:latin typeface="+mj-lt"/>
                <a:cs typeface="Arial" panose="020B0604020202020204" pitchFamily="34" charset="0"/>
              </a:rPr>
              <a:t>defense</a:t>
            </a:r>
            <a:r>
              <a:rPr lang="en-GB" sz="1400" dirty="0">
                <a:solidFill>
                  <a:srgbClr val="000000"/>
                </a:solidFill>
                <a:latin typeface="+mj-lt"/>
                <a:cs typeface="Arial" panose="020B0604020202020204" pitchFamily="34" charset="0"/>
              </a:rPr>
              <a:t>, London: Hogarth Press and Institute of Psycho-Analysis.</a:t>
            </a:r>
          </a:p>
          <a:p>
            <a:r>
              <a:rPr lang="en-GB" sz="1400" dirty="0">
                <a:solidFill>
                  <a:srgbClr val="000000"/>
                </a:solidFill>
                <a:latin typeface="+mj-lt"/>
                <a:cs typeface="Arial" panose="020B0604020202020204" pitchFamily="34" charset="0"/>
              </a:rPr>
              <a:t>Freud, S. (1894). </a:t>
            </a:r>
            <a:r>
              <a:rPr lang="en-GB" sz="1400" i="1" dirty="0">
                <a:solidFill>
                  <a:srgbClr val="000000"/>
                </a:solidFill>
                <a:latin typeface="+mj-lt"/>
                <a:cs typeface="Arial" panose="020B0604020202020204" pitchFamily="34" charset="0"/>
              </a:rPr>
              <a:t>The neuro-psychoses of defence</a:t>
            </a:r>
            <a:r>
              <a:rPr lang="en-GB" sz="1400" dirty="0">
                <a:solidFill>
                  <a:srgbClr val="000000"/>
                </a:solidFill>
                <a:latin typeface="+mj-lt"/>
                <a:cs typeface="Arial" panose="020B0604020202020204" pitchFamily="34" charset="0"/>
              </a:rPr>
              <a:t>. SE, 3: 41-61.</a:t>
            </a:r>
          </a:p>
          <a:p>
            <a:r>
              <a:rPr lang="en-GB" sz="1400" dirty="0">
                <a:solidFill>
                  <a:srgbClr val="000000"/>
                </a:solidFill>
                <a:latin typeface="+mj-lt"/>
                <a:cs typeface="Arial" panose="020B0604020202020204" pitchFamily="34" charset="0"/>
              </a:rPr>
              <a:t>Freud, S. (1896). </a:t>
            </a:r>
            <a:r>
              <a:rPr lang="en-GB" sz="1400" i="1" dirty="0">
                <a:solidFill>
                  <a:srgbClr val="000000"/>
                </a:solidFill>
                <a:latin typeface="+mj-lt"/>
                <a:cs typeface="Arial" panose="020B0604020202020204" pitchFamily="34" charset="0"/>
              </a:rPr>
              <a:t>Further remarks on the neuro-psychoses of defence</a:t>
            </a:r>
            <a:r>
              <a:rPr lang="en-GB" sz="1400" dirty="0">
                <a:solidFill>
                  <a:srgbClr val="000000"/>
                </a:solidFill>
                <a:latin typeface="+mj-lt"/>
                <a:cs typeface="Arial" panose="020B0604020202020204" pitchFamily="34" charset="0"/>
              </a:rPr>
              <a:t>. SE, 3: 157-185.</a:t>
            </a:r>
          </a:p>
          <a:p>
            <a:r>
              <a:rPr lang="en-GB" sz="1400" dirty="0">
                <a:latin typeface="+mj-lt"/>
              </a:rPr>
              <a:t>Leak, G. K., &amp; Gardner, L. E. (1990). Sexual attitudes, love attitudes, and social interest. </a:t>
            </a:r>
            <a:r>
              <a:rPr lang="en-GB" sz="1400" i="1" dirty="0">
                <a:latin typeface="+mj-lt"/>
              </a:rPr>
              <a:t>Individual Psychology: Journal of Adlerian Theory, Research &amp; Practice</a:t>
            </a:r>
            <a:r>
              <a:rPr lang="en-GB" sz="1400" dirty="0">
                <a:latin typeface="+mj-lt"/>
              </a:rPr>
              <a:t>.</a:t>
            </a:r>
            <a:endParaRPr lang="en-GB" sz="1400" dirty="0">
              <a:solidFill>
                <a:srgbClr val="000000"/>
              </a:solidFill>
              <a:latin typeface="+mj-lt"/>
              <a:cs typeface="Arial" panose="020B0604020202020204" pitchFamily="34" charset="0"/>
            </a:endParaRPr>
          </a:p>
          <a:p>
            <a:r>
              <a:rPr lang="en-GB" sz="1400" dirty="0">
                <a:latin typeface="+mj-lt"/>
              </a:rPr>
              <a:t>Zajonc, R. B. (1976). Family configuration and intelligence. </a:t>
            </a:r>
            <a:r>
              <a:rPr lang="en-GB" sz="1400" i="1" dirty="0">
                <a:latin typeface="+mj-lt"/>
              </a:rPr>
              <a:t>Science</a:t>
            </a:r>
            <a:r>
              <a:rPr lang="en-GB" sz="1400" dirty="0">
                <a:latin typeface="+mj-lt"/>
              </a:rPr>
              <a:t>, </a:t>
            </a:r>
            <a:r>
              <a:rPr lang="en-GB" sz="1400" i="1" dirty="0">
                <a:latin typeface="+mj-lt"/>
              </a:rPr>
              <a:t>192</a:t>
            </a:r>
            <a:r>
              <a:rPr lang="en-GB" sz="1400" dirty="0">
                <a:latin typeface="+mj-lt"/>
              </a:rPr>
              <a:t>(4236), 227-236.</a:t>
            </a:r>
            <a:endParaRPr lang="en-GB" sz="1400" dirty="0">
              <a:solidFill>
                <a:srgbClr val="000000"/>
              </a:solidFill>
              <a:latin typeface="+mj-lt"/>
              <a:cs typeface="Arial" panose="020B0604020202020204" pitchFamily="34" charset="0"/>
            </a:endParaRPr>
          </a:p>
        </p:txBody>
      </p:sp>
    </p:spTree>
    <p:extLst>
      <p:ext uri="{BB962C8B-B14F-4D97-AF65-F5344CB8AC3E}">
        <p14:creationId xmlns:p14="http://schemas.microsoft.com/office/powerpoint/2010/main" val="287636182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2308</Words>
  <Application>Microsoft Office PowerPoint</Application>
  <PresentationFormat>Widescreen</PresentationFormat>
  <Paragraphs>167</Paragraphs>
  <Slides>16</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Aptos</vt:lpstr>
      <vt:lpstr>Calibri</vt:lpstr>
      <vt:lpstr>Corbel</vt:lpstr>
      <vt:lpstr>Courier New</vt:lpstr>
      <vt:lpstr>Segoe UI Emoji</vt:lpstr>
      <vt:lpstr>Symbol</vt:lpstr>
      <vt:lpstr>Times New Roman</vt:lpstr>
      <vt:lpstr>Wingdings 2</vt:lpstr>
      <vt:lpstr>Frame</vt:lpstr>
      <vt:lpstr>Personality L3</vt:lpstr>
      <vt:lpstr>Freud</vt:lpstr>
      <vt:lpstr>Freud’s structure of personality</vt:lpstr>
      <vt:lpstr>PowerPoint Presentation</vt:lpstr>
      <vt:lpstr>PowerPoint Presentation</vt:lpstr>
      <vt:lpstr>Research and Evaluation </vt:lpstr>
      <vt:lpstr>Adler – individual psychology</vt:lpstr>
      <vt:lpstr>Inferiority feelings</vt:lpstr>
      <vt:lpstr>Inferiority feelings</vt:lpstr>
      <vt:lpstr>PowerPoint Presentation</vt:lpstr>
      <vt:lpstr>PowerPoint Presentation</vt:lpstr>
      <vt:lpstr>Importance of birth order to personality development – experience family life differently  </vt:lpstr>
      <vt:lpstr>Conditions could be damaging – lead to a neurotic personality </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II</dc:title>
  <dc:creator>Charlotte Greenway</dc:creator>
  <cp:lastModifiedBy>Charlotte Greenway</cp:lastModifiedBy>
  <cp:revision>62</cp:revision>
  <dcterms:created xsi:type="dcterms:W3CDTF">2019-09-04T18:27:04Z</dcterms:created>
  <dcterms:modified xsi:type="dcterms:W3CDTF">2025-01-29T13:43:20Z</dcterms:modified>
</cp:coreProperties>
</file>