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71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163DFB-40BF-4750-9F2B-C90A392F714B}" v="20" dt="2023-05-23T05:02:24.4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18" autoAdjust="0"/>
    <p:restoredTop sz="94645"/>
  </p:normalViewPr>
  <p:slideViewPr>
    <p:cSldViewPr snapToGrid="0">
      <p:cViewPr varScale="1">
        <p:scale>
          <a:sx n="65" d="100"/>
          <a:sy n="65" d="100"/>
        </p:scale>
        <p:origin x="48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Stefania Capatina" userId="327b9268a2532d17" providerId="LiveId" clId="{23163DFB-40BF-4750-9F2B-C90A392F714B}"/>
    <pc:docChg chg="modSld">
      <pc:chgData name="Bianca Stefania Capatina" userId="327b9268a2532d17" providerId="LiveId" clId="{23163DFB-40BF-4750-9F2B-C90A392F714B}" dt="2023-05-23T05:31:48.067" v="29" actId="255"/>
      <pc:docMkLst>
        <pc:docMk/>
      </pc:docMkLst>
      <pc:sldChg chg="modSp mod">
        <pc:chgData name="Bianca Stefania Capatina" userId="327b9268a2532d17" providerId="LiveId" clId="{23163DFB-40BF-4750-9F2B-C90A392F714B}" dt="2023-05-23T05:31:48.067" v="29" actId="255"/>
        <pc:sldMkLst>
          <pc:docMk/>
          <pc:sldMk cId="1057818979" sldId="256"/>
        </pc:sldMkLst>
        <pc:spChg chg="mod">
          <ac:chgData name="Bianca Stefania Capatina" userId="327b9268a2532d17" providerId="LiveId" clId="{23163DFB-40BF-4750-9F2B-C90A392F714B}" dt="2023-05-23T05:31:48.067" v="29" actId="255"/>
          <ac:spMkLst>
            <pc:docMk/>
            <pc:sldMk cId="1057818979" sldId="256"/>
            <ac:spMk id="3" creationId="{EBC31FA3-6961-AC46-AB92-7A27281054BB}"/>
          </ac:spMkLst>
        </pc:spChg>
      </pc:sldChg>
      <pc:sldChg chg="modNotesTx">
        <pc:chgData name="Bianca Stefania Capatina" userId="327b9268a2532d17" providerId="LiveId" clId="{23163DFB-40BF-4750-9F2B-C90A392F714B}" dt="2023-05-23T04:58:34.434" v="0" actId="20577"/>
        <pc:sldMkLst>
          <pc:docMk/>
          <pc:sldMk cId="3924583797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6C76E-E89C-4C45-921C-49A7271DCEEA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53887-BE26-4441-82DC-E5326BFB5DE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0598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1642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72032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22932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2849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4582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0547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6082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8202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16223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3909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53887-BE26-4441-82DC-E5326BFB5DEF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4467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80783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959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2055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96017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871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2586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546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962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3557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0410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0174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110AF-AA3C-483B-9BC9-A6E93F9928BD}" type="datetimeFigureOut">
              <a:rPr lang="en-IN" smtClean="0"/>
              <a:t>23-05-2023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BFBE5-3BDC-4DC6-9552-0E7A2BF3C0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8277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8471" y="0"/>
            <a:ext cx="9144000" cy="2387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&amp; GUEST SERVICES (ASSESSMENT 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C31FA3-6961-AC46-AB92-7A27281054BB}"/>
              </a:ext>
            </a:extLst>
          </p:cNvPr>
          <p:cNvSpPr txBox="1"/>
          <p:nvPr/>
        </p:nvSpPr>
        <p:spPr>
          <a:xfrm>
            <a:off x="1799149" y="2589963"/>
            <a:ext cx="60595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b="1" dirty="0"/>
              <a:t>Bianca Stefania Capatina</a:t>
            </a:r>
            <a:endParaRPr lang="en-GB" sz="2800" b="1" dirty="0"/>
          </a:p>
          <a:p>
            <a:r>
              <a:rPr lang="en-GB" sz="2800" b="1" dirty="0"/>
              <a:t>Student ID: 2223852</a:t>
            </a:r>
            <a:r>
              <a:rPr lang="ro-RO" sz="2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7818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endParaRPr lang="en-IN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1322" y="1690688"/>
            <a:ext cx="3169356" cy="4947179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 be the main focus of this task.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of its famous hotel brand </a:t>
            </a: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be described.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this brand will be identified here with the discussion on quality services. </a:t>
            </a:r>
          </a:p>
        </p:txBody>
      </p:sp>
      <p:pic>
        <p:nvPicPr>
          <p:cNvPr id="1026" name="Picture 2" descr="Introducing Marriott International: the world's biggest hotel company |  Luxury Travel Magazine">
            <a:extLst>
              <a:ext uri="{FF2B5EF4-FFF2-40B4-BE49-F238E27FC236}">
                <a16:creationId xmlns:a16="http://schemas.microsoft.com/office/drawing/2014/main" id="{1575F36F-35ED-9A34-29BF-3358B48A3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132" y="1919111"/>
            <a:ext cx="4007557" cy="37027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Ritz-Carlton, Osaka | Osaka 2020 UPDATED DEALS ₹34380, HD Photos &amp;  Reviews">
            <a:extLst>
              <a:ext uri="{FF2B5EF4-FFF2-40B4-BE49-F238E27FC236}">
                <a16:creationId xmlns:a16="http://schemas.microsoft.com/office/drawing/2014/main" id="{189F726A-2EBB-19E0-BD20-CEA070BDB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31" y="1781000"/>
            <a:ext cx="4280191" cy="40440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583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IN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Introduction of Brand</a:t>
            </a:r>
            <a:endParaRPr lang="en-IN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77181"/>
            <a:ext cx="497477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has accomplished </a:t>
            </a: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100 years of hotel services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(Ritz Carlton, 2023a).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is an international brand that is operating in the </a:t>
            </a: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USA, Canada, Europe, Asia-Pacific and Mexico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(Ritz Carlton, 2023b). 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has owned the place of </a:t>
            </a:r>
            <a:r>
              <a:rPr lang="en-IN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“gold standard of hospitality”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5" name="image2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005234" y="2060204"/>
            <a:ext cx="4581041" cy="33177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38665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Identification of “the hotel brand’s main consumers”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446" y="2378780"/>
            <a:ext cx="497477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Millennial are the target customers of hotel brands.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 has a 44% share of respondents among the UK”s millennial in 2022 (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Statista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has targeted all aged people of different genders including males and females. </a:t>
            </a:r>
          </a:p>
        </p:txBody>
      </p:sp>
      <p:pic>
        <p:nvPicPr>
          <p:cNvPr id="6" name="image1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679770" y="1690688"/>
            <a:ext cx="4937502" cy="34550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4939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“Outline the nature, scope and role of the guest services and facilities that are provided to these guests by the hotel brand”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41537"/>
            <a:ext cx="4275666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has encompassed “the values and philosophy” in the nature of the operation (Ritz Carlton, 2023c).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nature of this brand’s service is focused on deeper experience with the version of “very best of the world” (Ritz Carlton, 2023d).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8220" y="2277180"/>
            <a:ext cx="5385580" cy="30457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06152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“Outline the nature, scope and role of the guest services and facilities that are provided to these guests by the hotel brand”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41537"/>
            <a:ext cx="4004733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 Carlton” has a high concern for ensuring the “genuine care and comfort” of its guests (Ritz Carlton, 2023c).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is pledged to offer “the finest personal service and facilities” to its guests.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978" y="2041348"/>
            <a:ext cx="5579533" cy="34484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68131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“Outline the nature, scope and role of the guest services and facilities that are provided to these guests by the hotel brand”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41537"/>
            <a:ext cx="497477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is offering SPA and Shop with online reservation services (Ritz Carlton, 2023a).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services play an essential role in “commercial and non-commercial establishments” (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Naumov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guest service in this industry can reduce its market position and brand value.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181" y="2141537"/>
            <a:ext cx="4999732" cy="31416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14376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“Explain the need to consider the role and function of guest services in general”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497477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quality is interconnected with the customer satisfaction level in hotels (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Nunkoo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“Security and safety” is the prime concern of modern travellers. 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“Booking and reservation system” and “Guest profile and CRM” are the key function of guest services (LinkedIn, 2023).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1068" y="1690688"/>
            <a:ext cx="4840538" cy="3401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1794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“Discuss the importance of hospitality”</a:t>
            </a:r>
            <a:endParaRPr lang="en-IN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49084" y="2448732"/>
            <a:ext cx="5346916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“Hospitality industry” offers “a positive customer experience” in different eras including hotels, restaurants and event venues (Indeed, 2023).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required to manage guests at the business level to gain more business profits.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1591" y="2069709"/>
            <a:ext cx="4799564" cy="29278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53316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“How hotels meet/exceed guest expectations”</a:t>
            </a:r>
            <a:endParaRPr lang="en-IN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49084" y="2448732"/>
            <a:ext cx="5346916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prefer consistency and transparency in their hotel services. 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Honesty and transparency help business brands meet customers’ expectations (Forbes, 2021).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has improved its rules and regulations for “Customer Engagement” (Ritz Carlton, 2023e).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6017" y="1930046"/>
            <a:ext cx="4604207" cy="3705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93482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7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527957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target customers of “The Ritz-Carlton” are urban people of all age groups. 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Ritz-Carlton” offers innovative services and facilities to its customers.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4203" y="1690688"/>
            <a:ext cx="4454390" cy="31757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5351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1" y="0"/>
            <a:ext cx="10515600" cy="132556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 </a:t>
            </a:r>
            <a:endParaRPr lang="en-IN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881" y="962042"/>
            <a:ext cx="11582400" cy="5362413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Forbes, 2021.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15 Strategies To Manage And Meet Your Customers' Growing Expectations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https://www.forbes.com/sites/forbesbusinesscouncil/2021/10/14/15-strategies-to-manage-and-meet-your-customers-growing-expectations/?sh=b35b5c73ecfa (Accessed 14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Indeed, 2023.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Is the Hospitality Industry?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https://au.indeed.com/career-advice/finding-a-job/what-is-hospitality-industry (Accessed 14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LinkedIn, 2023.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What are the key features and functions of a guest service management tool?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Available at: https://www.linkedin.com/advice/3/what-key-features-functions-guest-service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(Accessed 14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Naumov, N., 2019. The impact of robots, artificial intelligence, and service automation on service quality and service experience in hospitality. In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Robots, artificial intelligence, and service automation in travel, tourism and hospitality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(pp. 123-133). emerald publishing limited. 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Nunkoo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R., </a:t>
            </a: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Teeroovengadum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V., </a:t>
            </a: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Ringle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C.M. and </a:t>
            </a: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Sunnassee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V., 2020. Service quality and customer satisfaction: The moderating effects of hotel star rating.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International Journal of Hospitality Management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91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, p.102414.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Ritz Carlton, 2023a.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RITZ-CARLTON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https://www.ritzcarlton.com/en/about (Accessed 12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Ritz Carlton, 2023b.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HOTELS &amp; RESORTS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https://www.ritzcarlton.com/en/hotels (Accessed 12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Ritz Carlton, 2023c.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GOLD STANDARDS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https://www.ritzcarlton.com/en/about/gold-standards (Accessed 13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Ritz Carlton, 2023d.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Journey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https://www.ritzcarlton.com/en/journey/ (Accessed 13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Ritz Carlton, 2023e.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Engagement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https://ritzcarltonleadershipcenter.com/2019/10/01/engaging-with-your-customers/ (Accessed 15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000"/>
              </a:spcBef>
            </a:pP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Statista, 2023. </a:t>
            </a:r>
            <a:r>
              <a:rPr lang="en-IN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Most popular hotel brands among millennials in the United Kingdom (UK) as of the fourth quarter of 2022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https://www.statista.com/statistics/951264/most-popular-hotel-brands-millennials-uk/ (Accessed 15 May 2023).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Bef>
                <a:spcPts val="1000"/>
              </a:spcBef>
              <a:buNone/>
            </a:pP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031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272"/>
            <a:ext cx="12192000" cy="687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758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1023</Words>
  <Application>Microsoft Office PowerPoint</Application>
  <PresentationFormat>Widescreen</PresentationFormat>
  <Paragraphs>62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HOSPITALITY &amp; GUEST SERVICES (ASSESSMENT 1)</vt:lpstr>
      <vt:lpstr>Introduction</vt:lpstr>
      <vt:lpstr>Introduction of Brand</vt:lpstr>
      <vt:lpstr>Identification of “the hotel brand’s main consumers”</vt:lpstr>
      <vt:lpstr>“Outline the nature, scope and role of the guest services and facilities that are provided to these guests by the hotel brand”</vt:lpstr>
      <vt:lpstr>“Outline the nature, scope and role of the guest services and facilities that are provided to these guests by the hotel brand”</vt:lpstr>
      <vt:lpstr>“Outline the nature, scope and role of the guest services and facilities that are provided to these guests by the hotel brand”</vt:lpstr>
      <vt:lpstr>“Explain the need to consider the role and function of guest services in general”</vt:lpstr>
      <vt:lpstr>“Discuss the importance of hospitality”</vt:lpstr>
      <vt:lpstr>“How hotels meet/exceed guest expectations”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1 Business and the business environment</dc:title>
  <dc:creator>Admin</dc:creator>
  <cp:lastModifiedBy>Bianca Stefania Capatina</cp:lastModifiedBy>
  <cp:revision>117</cp:revision>
  <dcterms:created xsi:type="dcterms:W3CDTF">2023-05-19T12:15:30Z</dcterms:created>
  <dcterms:modified xsi:type="dcterms:W3CDTF">2023-05-23T05:31:56Z</dcterms:modified>
</cp:coreProperties>
</file>